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0" r:id="rId6"/>
    <p:sldId id="261" r:id="rId7"/>
    <p:sldId id="280" r:id="rId8"/>
    <p:sldId id="262" r:id="rId9"/>
    <p:sldId id="264" r:id="rId10"/>
    <p:sldId id="278" r:id="rId11"/>
    <p:sldId id="265" r:id="rId12"/>
    <p:sldId id="263" r:id="rId13"/>
    <p:sldId id="266" r:id="rId14"/>
    <p:sldId id="267" r:id="rId15"/>
    <p:sldId id="268" r:id="rId16"/>
    <p:sldId id="279" r:id="rId17"/>
    <p:sldId id="269" r:id="rId18"/>
    <p:sldId id="270" r:id="rId19"/>
    <p:sldId id="271" r:id="rId20"/>
    <p:sldId id="272" r:id="rId21"/>
    <p:sldId id="273" r:id="rId22"/>
    <p:sldId id="274" r:id="rId23"/>
    <p:sldId id="275" r:id="rId24"/>
    <p:sldId id="276" r:id="rId25"/>
    <p:sldId id="277" r:id="rId26"/>
    <p:sldId id="281" r:id="rId27"/>
    <p:sldId id="282" r:id="rId28"/>
    <p:sldId id="283" r:id="rId29"/>
    <p:sldId id="284" r:id="rId30"/>
    <p:sldId id="285" r:id="rId31"/>
  </p:sldIdLst>
  <p:sldSz cx="24479250" cy="136794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86" userDrawn="1">
          <p15:clr>
            <a:srgbClr val="A4A3A4"/>
          </p15:clr>
        </p15:guide>
        <p15:guide id="2" pos="76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0100"/>
    <a:srgbClr val="FFC100"/>
    <a:srgbClr val="232067"/>
    <a:srgbClr val="E85E37"/>
    <a:srgbClr val="FC02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35" d="100"/>
          <a:sy n="35" d="100"/>
        </p:scale>
        <p:origin x="120" y="924"/>
      </p:cViewPr>
      <p:guideLst>
        <p:guide orient="horz" pos="4286"/>
        <p:guide pos="768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65081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5CF4051-9F4A-4902-9642-B713E9142D0F}"/>
              </a:ext>
            </a:extLst>
          </p:cNvPr>
          <p:cNvSpPr>
            <a:spLocks noGrp="1"/>
          </p:cNvSpPr>
          <p:nvPr>
            <p:ph type="pic" sz="quarter" idx="11"/>
          </p:nvPr>
        </p:nvSpPr>
        <p:spPr>
          <a:xfrm>
            <a:off x="7362825" y="2170762"/>
            <a:ext cx="4876800" cy="9337964"/>
          </a:xfrm>
          <a:custGeom>
            <a:avLst/>
            <a:gdLst>
              <a:gd name="connsiteX0" fmla="*/ 0 w 4876800"/>
              <a:gd name="connsiteY0" fmla="*/ 0 h 9337964"/>
              <a:gd name="connsiteX1" fmla="*/ 4876800 w 4876800"/>
              <a:gd name="connsiteY1" fmla="*/ 0 h 9337964"/>
              <a:gd name="connsiteX2" fmla="*/ 4876800 w 4876800"/>
              <a:gd name="connsiteY2" fmla="*/ 9337964 h 9337964"/>
              <a:gd name="connsiteX3" fmla="*/ 0 w 4876800"/>
              <a:gd name="connsiteY3" fmla="*/ 9337964 h 9337964"/>
            </a:gdLst>
            <a:ahLst/>
            <a:cxnLst>
              <a:cxn ang="0">
                <a:pos x="connsiteX0" y="connsiteY0"/>
              </a:cxn>
              <a:cxn ang="0">
                <a:pos x="connsiteX1" y="connsiteY1"/>
              </a:cxn>
              <a:cxn ang="0">
                <a:pos x="connsiteX2" y="connsiteY2"/>
              </a:cxn>
              <a:cxn ang="0">
                <a:pos x="connsiteX3" y="connsiteY3"/>
              </a:cxn>
            </a:cxnLst>
            <a:rect l="l" t="t" r="r" b="b"/>
            <a:pathLst>
              <a:path w="4876800" h="9337964">
                <a:moveTo>
                  <a:pt x="0" y="0"/>
                </a:moveTo>
                <a:lnTo>
                  <a:pt x="4876800" y="0"/>
                </a:lnTo>
                <a:lnTo>
                  <a:pt x="4876800" y="9337964"/>
                </a:lnTo>
                <a:lnTo>
                  <a:pt x="0" y="9337964"/>
                </a:lnTo>
                <a:close/>
              </a:path>
            </a:pathLst>
          </a:custGeom>
        </p:spPr>
        <p:txBody>
          <a:bodyPr wrap="square">
            <a:noAutofit/>
          </a:bodyPr>
          <a:lstStyle/>
          <a:p>
            <a:endParaRPr lang="en-ID"/>
          </a:p>
        </p:txBody>
      </p:sp>
      <p:sp>
        <p:nvSpPr>
          <p:cNvPr id="10" name="Picture Placeholder 9">
            <a:extLst>
              <a:ext uri="{FF2B5EF4-FFF2-40B4-BE49-F238E27FC236}">
                <a16:creationId xmlns:a16="http://schemas.microsoft.com/office/drawing/2014/main" id="{753778B2-92B6-412A-AEBE-95226D6333E0}"/>
              </a:ext>
            </a:extLst>
          </p:cNvPr>
          <p:cNvSpPr>
            <a:spLocks noGrp="1"/>
          </p:cNvSpPr>
          <p:nvPr>
            <p:ph type="pic" sz="quarter" idx="12"/>
          </p:nvPr>
        </p:nvSpPr>
        <p:spPr>
          <a:xfrm>
            <a:off x="12239625" y="2170762"/>
            <a:ext cx="4876800" cy="9337964"/>
          </a:xfrm>
          <a:custGeom>
            <a:avLst/>
            <a:gdLst>
              <a:gd name="connsiteX0" fmla="*/ 0 w 4876800"/>
              <a:gd name="connsiteY0" fmla="*/ 0 h 9337964"/>
              <a:gd name="connsiteX1" fmla="*/ 4876800 w 4876800"/>
              <a:gd name="connsiteY1" fmla="*/ 0 h 9337964"/>
              <a:gd name="connsiteX2" fmla="*/ 4876800 w 4876800"/>
              <a:gd name="connsiteY2" fmla="*/ 9337964 h 9337964"/>
              <a:gd name="connsiteX3" fmla="*/ 0 w 4876800"/>
              <a:gd name="connsiteY3" fmla="*/ 9337964 h 9337964"/>
            </a:gdLst>
            <a:ahLst/>
            <a:cxnLst>
              <a:cxn ang="0">
                <a:pos x="connsiteX0" y="connsiteY0"/>
              </a:cxn>
              <a:cxn ang="0">
                <a:pos x="connsiteX1" y="connsiteY1"/>
              </a:cxn>
              <a:cxn ang="0">
                <a:pos x="connsiteX2" y="connsiteY2"/>
              </a:cxn>
              <a:cxn ang="0">
                <a:pos x="connsiteX3" y="connsiteY3"/>
              </a:cxn>
            </a:cxnLst>
            <a:rect l="l" t="t" r="r" b="b"/>
            <a:pathLst>
              <a:path w="4876800" h="9337964">
                <a:moveTo>
                  <a:pt x="0" y="0"/>
                </a:moveTo>
                <a:lnTo>
                  <a:pt x="4876800" y="0"/>
                </a:lnTo>
                <a:lnTo>
                  <a:pt x="4876800" y="9337964"/>
                </a:lnTo>
                <a:lnTo>
                  <a:pt x="0" y="9337964"/>
                </a:lnTo>
                <a:close/>
              </a:path>
            </a:pathLst>
          </a:custGeom>
        </p:spPr>
        <p:txBody>
          <a:bodyPr wrap="square">
            <a:noAutofit/>
          </a:bodyPr>
          <a:lstStyle/>
          <a:p>
            <a:endParaRPr lang="en-ID"/>
          </a:p>
        </p:txBody>
      </p:sp>
      <p:sp>
        <p:nvSpPr>
          <p:cNvPr id="11" name="Picture Placeholder 10">
            <a:extLst>
              <a:ext uri="{FF2B5EF4-FFF2-40B4-BE49-F238E27FC236}">
                <a16:creationId xmlns:a16="http://schemas.microsoft.com/office/drawing/2014/main" id="{648B1668-586B-48B0-AA8E-4984B319BFC8}"/>
              </a:ext>
            </a:extLst>
          </p:cNvPr>
          <p:cNvSpPr>
            <a:spLocks noGrp="1"/>
          </p:cNvSpPr>
          <p:nvPr>
            <p:ph type="pic" sz="quarter" idx="13"/>
          </p:nvPr>
        </p:nvSpPr>
        <p:spPr>
          <a:xfrm>
            <a:off x="17116425" y="2170762"/>
            <a:ext cx="4876800" cy="9337964"/>
          </a:xfrm>
          <a:custGeom>
            <a:avLst/>
            <a:gdLst>
              <a:gd name="connsiteX0" fmla="*/ 0 w 4876800"/>
              <a:gd name="connsiteY0" fmla="*/ 0 h 9337964"/>
              <a:gd name="connsiteX1" fmla="*/ 4876800 w 4876800"/>
              <a:gd name="connsiteY1" fmla="*/ 0 h 9337964"/>
              <a:gd name="connsiteX2" fmla="*/ 4876800 w 4876800"/>
              <a:gd name="connsiteY2" fmla="*/ 9337964 h 9337964"/>
              <a:gd name="connsiteX3" fmla="*/ 0 w 4876800"/>
              <a:gd name="connsiteY3" fmla="*/ 9337964 h 9337964"/>
            </a:gdLst>
            <a:ahLst/>
            <a:cxnLst>
              <a:cxn ang="0">
                <a:pos x="connsiteX0" y="connsiteY0"/>
              </a:cxn>
              <a:cxn ang="0">
                <a:pos x="connsiteX1" y="connsiteY1"/>
              </a:cxn>
              <a:cxn ang="0">
                <a:pos x="connsiteX2" y="connsiteY2"/>
              </a:cxn>
              <a:cxn ang="0">
                <a:pos x="connsiteX3" y="connsiteY3"/>
              </a:cxn>
            </a:cxnLst>
            <a:rect l="l" t="t" r="r" b="b"/>
            <a:pathLst>
              <a:path w="4876800" h="9337964">
                <a:moveTo>
                  <a:pt x="0" y="0"/>
                </a:moveTo>
                <a:lnTo>
                  <a:pt x="4876800" y="0"/>
                </a:lnTo>
                <a:lnTo>
                  <a:pt x="4876800" y="9337964"/>
                </a:lnTo>
                <a:lnTo>
                  <a:pt x="0" y="9337964"/>
                </a:lnTo>
                <a:close/>
              </a:path>
            </a:pathLst>
          </a:custGeom>
        </p:spPr>
        <p:txBody>
          <a:bodyPr wrap="square">
            <a:noAutofit/>
          </a:bodyPr>
          <a:lstStyle/>
          <a:p>
            <a:endParaRPr lang="en-ID"/>
          </a:p>
        </p:txBody>
      </p:sp>
      <p:sp>
        <p:nvSpPr>
          <p:cNvPr id="8" name="Picture Placeholder 7">
            <a:extLst>
              <a:ext uri="{FF2B5EF4-FFF2-40B4-BE49-F238E27FC236}">
                <a16:creationId xmlns:a16="http://schemas.microsoft.com/office/drawing/2014/main" id="{952DCC45-D900-4CD0-816E-76B0CBB32D10}"/>
              </a:ext>
            </a:extLst>
          </p:cNvPr>
          <p:cNvSpPr>
            <a:spLocks noGrp="1"/>
          </p:cNvSpPr>
          <p:nvPr>
            <p:ph type="pic" sz="quarter" idx="10"/>
          </p:nvPr>
        </p:nvSpPr>
        <p:spPr>
          <a:xfrm>
            <a:off x="2486025" y="2170762"/>
            <a:ext cx="4876800" cy="9337964"/>
          </a:xfrm>
          <a:custGeom>
            <a:avLst/>
            <a:gdLst>
              <a:gd name="connsiteX0" fmla="*/ 0 w 4876800"/>
              <a:gd name="connsiteY0" fmla="*/ 0 h 9337964"/>
              <a:gd name="connsiteX1" fmla="*/ 4876800 w 4876800"/>
              <a:gd name="connsiteY1" fmla="*/ 0 h 9337964"/>
              <a:gd name="connsiteX2" fmla="*/ 4876800 w 4876800"/>
              <a:gd name="connsiteY2" fmla="*/ 9337964 h 9337964"/>
              <a:gd name="connsiteX3" fmla="*/ 0 w 4876800"/>
              <a:gd name="connsiteY3" fmla="*/ 9337964 h 9337964"/>
            </a:gdLst>
            <a:ahLst/>
            <a:cxnLst>
              <a:cxn ang="0">
                <a:pos x="connsiteX0" y="connsiteY0"/>
              </a:cxn>
              <a:cxn ang="0">
                <a:pos x="connsiteX1" y="connsiteY1"/>
              </a:cxn>
              <a:cxn ang="0">
                <a:pos x="connsiteX2" y="connsiteY2"/>
              </a:cxn>
              <a:cxn ang="0">
                <a:pos x="connsiteX3" y="connsiteY3"/>
              </a:cxn>
            </a:cxnLst>
            <a:rect l="l" t="t" r="r" b="b"/>
            <a:pathLst>
              <a:path w="4876800" h="9337964">
                <a:moveTo>
                  <a:pt x="0" y="0"/>
                </a:moveTo>
                <a:lnTo>
                  <a:pt x="4876800" y="0"/>
                </a:lnTo>
                <a:lnTo>
                  <a:pt x="4876800" y="9337964"/>
                </a:lnTo>
                <a:lnTo>
                  <a:pt x="0" y="9337964"/>
                </a:lnTo>
                <a:close/>
              </a:path>
            </a:pathLst>
          </a:custGeom>
        </p:spPr>
        <p:txBody>
          <a:bodyPr wrap="square">
            <a:noAutofit/>
          </a:bodyPr>
          <a:lstStyle/>
          <a:p>
            <a:endParaRPr lang="en-ID"/>
          </a:p>
        </p:txBody>
      </p:sp>
    </p:spTree>
    <p:extLst>
      <p:ext uri="{BB962C8B-B14F-4D97-AF65-F5344CB8AC3E}">
        <p14:creationId xmlns:p14="http://schemas.microsoft.com/office/powerpoint/2010/main" val="1976221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CEE3F15-47F7-4FF1-8728-F1A15B1BFE41}"/>
              </a:ext>
            </a:extLst>
          </p:cNvPr>
          <p:cNvSpPr>
            <a:spLocks noGrp="1"/>
          </p:cNvSpPr>
          <p:nvPr>
            <p:ph type="pic" sz="quarter" idx="10"/>
          </p:nvPr>
        </p:nvSpPr>
        <p:spPr>
          <a:xfrm>
            <a:off x="2486024" y="2170761"/>
            <a:ext cx="13197321" cy="9337964"/>
          </a:xfrm>
          <a:custGeom>
            <a:avLst/>
            <a:gdLst>
              <a:gd name="connsiteX0" fmla="*/ 0 w 13197321"/>
              <a:gd name="connsiteY0" fmla="*/ 0 h 9337964"/>
              <a:gd name="connsiteX1" fmla="*/ 13197321 w 13197321"/>
              <a:gd name="connsiteY1" fmla="*/ 0 h 9337964"/>
              <a:gd name="connsiteX2" fmla="*/ 13197321 w 13197321"/>
              <a:gd name="connsiteY2" fmla="*/ 5763491 h 9337964"/>
              <a:gd name="connsiteX3" fmla="*/ 8791575 w 13197321"/>
              <a:gd name="connsiteY3" fmla="*/ 5763491 h 9337964"/>
              <a:gd name="connsiteX4" fmla="*/ 8791575 w 13197321"/>
              <a:gd name="connsiteY4" fmla="*/ 9337964 h 9337964"/>
              <a:gd name="connsiteX5" fmla="*/ 0 w 13197321"/>
              <a:gd name="connsiteY5" fmla="*/ 9337964 h 9337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97321" h="9337964">
                <a:moveTo>
                  <a:pt x="0" y="0"/>
                </a:moveTo>
                <a:lnTo>
                  <a:pt x="13197321" y="0"/>
                </a:lnTo>
                <a:lnTo>
                  <a:pt x="13197321" y="5763491"/>
                </a:lnTo>
                <a:lnTo>
                  <a:pt x="8791575" y="5763491"/>
                </a:lnTo>
                <a:lnTo>
                  <a:pt x="8791575" y="9337964"/>
                </a:lnTo>
                <a:lnTo>
                  <a:pt x="0" y="9337964"/>
                </a:lnTo>
                <a:close/>
              </a:path>
            </a:pathLst>
          </a:custGeom>
        </p:spPr>
        <p:txBody>
          <a:bodyPr wrap="square">
            <a:noAutofit/>
          </a:bodyPr>
          <a:lstStyle/>
          <a:p>
            <a:endParaRPr lang="en-ID"/>
          </a:p>
        </p:txBody>
      </p:sp>
      <p:sp>
        <p:nvSpPr>
          <p:cNvPr id="11" name="Picture Placeholder 10">
            <a:extLst>
              <a:ext uri="{FF2B5EF4-FFF2-40B4-BE49-F238E27FC236}">
                <a16:creationId xmlns:a16="http://schemas.microsoft.com/office/drawing/2014/main" id="{C35A4EB9-EF75-412D-B9EC-24D1E541A7B1}"/>
              </a:ext>
            </a:extLst>
          </p:cNvPr>
          <p:cNvSpPr>
            <a:spLocks noGrp="1"/>
          </p:cNvSpPr>
          <p:nvPr>
            <p:ph type="pic" sz="quarter" idx="11"/>
          </p:nvPr>
        </p:nvSpPr>
        <p:spPr>
          <a:xfrm>
            <a:off x="15683344" y="2170762"/>
            <a:ext cx="6309880" cy="5754039"/>
          </a:xfrm>
          <a:custGeom>
            <a:avLst/>
            <a:gdLst>
              <a:gd name="connsiteX0" fmla="*/ 0 w 6309880"/>
              <a:gd name="connsiteY0" fmla="*/ 0 h 5754039"/>
              <a:gd name="connsiteX1" fmla="*/ 6309880 w 6309880"/>
              <a:gd name="connsiteY1" fmla="*/ 0 h 5754039"/>
              <a:gd name="connsiteX2" fmla="*/ 6309880 w 6309880"/>
              <a:gd name="connsiteY2" fmla="*/ 5754039 h 5754039"/>
              <a:gd name="connsiteX3" fmla="*/ 0 w 6309880"/>
              <a:gd name="connsiteY3" fmla="*/ 5754039 h 5754039"/>
            </a:gdLst>
            <a:ahLst/>
            <a:cxnLst>
              <a:cxn ang="0">
                <a:pos x="connsiteX0" y="connsiteY0"/>
              </a:cxn>
              <a:cxn ang="0">
                <a:pos x="connsiteX1" y="connsiteY1"/>
              </a:cxn>
              <a:cxn ang="0">
                <a:pos x="connsiteX2" y="connsiteY2"/>
              </a:cxn>
              <a:cxn ang="0">
                <a:pos x="connsiteX3" y="connsiteY3"/>
              </a:cxn>
            </a:cxnLst>
            <a:rect l="l" t="t" r="r" b="b"/>
            <a:pathLst>
              <a:path w="6309880" h="5754039">
                <a:moveTo>
                  <a:pt x="0" y="0"/>
                </a:moveTo>
                <a:lnTo>
                  <a:pt x="6309880" y="0"/>
                </a:lnTo>
                <a:lnTo>
                  <a:pt x="6309880" y="5754039"/>
                </a:lnTo>
                <a:lnTo>
                  <a:pt x="0" y="5754039"/>
                </a:lnTo>
                <a:close/>
              </a:path>
            </a:pathLst>
          </a:custGeom>
        </p:spPr>
        <p:txBody>
          <a:bodyPr wrap="square">
            <a:noAutofit/>
          </a:bodyPr>
          <a:lstStyle/>
          <a:p>
            <a:endParaRPr lang="en-ID"/>
          </a:p>
        </p:txBody>
      </p:sp>
    </p:spTree>
    <p:extLst>
      <p:ext uri="{BB962C8B-B14F-4D97-AF65-F5344CB8AC3E}">
        <p14:creationId xmlns:p14="http://schemas.microsoft.com/office/powerpoint/2010/main" val="41208725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A6193EC1-7180-474D-BC97-223CC3BBF2AA}"/>
              </a:ext>
            </a:extLst>
          </p:cNvPr>
          <p:cNvSpPr>
            <a:spLocks noGrp="1"/>
          </p:cNvSpPr>
          <p:nvPr>
            <p:ph type="pic" sz="quarter" idx="10"/>
          </p:nvPr>
        </p:nvSpPr>
        <p:spPr>
          <a:xfrm>
            <a:off x="4405746" y="1496291"/>
            <a:ext cx="20073502" cy="7259782"/>
          </a:xfrm>
          <a:custGeom>
            <a:avLst/>
            <a:gdLst>
              <a:gd name="connsiteX0" fmla="*/ 0 w 20073502"/>
              <a:gd name="connsiteY0" fmla="*/ 0 h 7259782"/>
              <a:gd name="connsiteX1" fmla="*/ 20073502 w 20073502"/>
              <a:gd name="connsiteY1" fmla="*/ 0 h 7259782"/>
              <a:gd name="connsiteX2" fmla="*/ 20073502 w 20073502"/>
              <a:gd name="connsiteY2" fmla="*/ 7259782 h 7259782"/>
              <a:gd name="connsiteX3" fmla="*/ 0 w 20073502"/>
              <a:gd name="connsiteY3" fmla="*/ 7259782 h 7259782"/>
            </a:gdLst>
            <a:ahLst/>
            <a:cxnLst>
              <a:cxn ang="0">
                <a:pos x="connsiteX0" y="connsiteY0"/>
              </a:cxn>
              <a:cxn ang="0">
                <a:pos x="connsiteX1" y="connsiteY1"/>
              </a:cxn>
              <a:cxn ang="0">
                <a:pos x="connsiteX2" y="connsiteY2"/>
              </a:cxn>
              <a:cxn ang="0">
                <a:pos x="connsiteX3" y="connsiteY3"/>
              </a:cxn>
            </a:cxnLst>
            <a:rect l="l" t="t" r="r" b="b"/>
            <a:pathLst>
              <a:path w="20073502" h="7259782">
                <a:moveTo>
                  <a:pt x="0" y="0"/>
                </a:moveTo>
                <a:lnTo>
                  <a:pt x="20073502" y="0"/>
                </a:lnTo>
                <a:lnTo>
                  <a:pt x="20073502" y="7259782"/>
                </a:lnTo>
                <a:lnTo>
                  <a:pt x="0" y="7259782"/>
                </a:lnTo>
                <a:close/>
              </a:path>
            </a:pathLst>
          </a:custGeom>
        </p:spPr>
        <p:txBody>
          <a:bodyPr wrap="square">
            <a:noAutofit/>
          </a:bodyPr>
          <a:lstStyle/>
          <a:p>
            <a:endParaRPr lang="en-ID"/>
          </a:p>
        </p:txBody>
      </p:sp>
    </p:spTree>
    <p:extLst>
      <p:ext uri="{BB962C8B-B14F-4D97-AF65-F5344CB8AC3E}">
        <p14:creationId xmlns:p14="http://schemas.microsoft.com/office/powerpoint/2010/main" val="23603922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6E2D90E-84CD-4469-BF06-D1D90D8AE1C9}"/>
              </a:ext>
            </a:extLst>
          </p:cNvPr>
          <p:cNvSpPr>
            <a:spLocks noGrp="1"/>
          </p:cNvSpPr>
          <p:nvPr>
            <p:ph type="pic" sz="quarter" idx="10"/>
          </p:nvPr>
        </p:nvSpPr>
        <p:spPr>
          <a:xfrm>
            <a:off x="11887200" y="1717965"/>
            <a:ext cx="5818908" cy="4544291"/>
          </a:xfrm>
          <a:custGeom>
            <a:avLst/>
            <a:gdLst>
              <a:gd name="connsiteX0" fmla="*/ 0 w 5818908"/>
              <a:gd name="connsiteY0" fmla="*/ 0 h 4544291"/>
              <a:gd name="connsiteX1" fmla="*/ 5818908 w 5818908"/>
              <a:gd name="connsiteY1" fmla="*/ 0 h 4544291"/>
              <a:gd name="connsiteX2" fmla="*/ 5818908 w 5818908"/>
              <a:gd name="connsiteY2" fmla="*/ 4544291 h 4544291"/>
              <a:gd name="connsiteX3" fmla="*/ 0 w 5818908"/>
              <a:gd name="connsiteY3" fmla="*/ 4544291 h 4544291"/>
            </a:gdLst>
            <a:ahLst/>
            <a:cxnLst>
              <a:cxn ang="0">
                <a:pos x="connsiteX0" y="connsiteY0"/>
              </a:cxn>
              <a:cxn ang="0">
                <a:pos x="connsiteX1" y="connsiteY1"/>
              </a:cxn>
              <a:cxn ang="0">
                <a:pos x="connsiteX2" y="connsiteY2"/>
              </a:cxn>
              <a:cxn ang="0">
                <a:pos x="connsiteX3" y="connsiteY3"/>
              </a:cxn>
            </a:cxnLst>
            <a:rect l="l" t="t" r="r" b="b"/>
            <a:pathLst>
              <a:path w="5818908" h="4544291">
                <a:moveTo>
                  <a:pt x="0" y="0"/>
                </a:moveTo>
                <a:lnTo>
                  <a:pt x="5818908" y="0"/>
                </a:lnTo>
                <a:lnTo>
                  <a:pt x="5818908" y="4544291"/>
                </a:lnTo>
                <a:lnTo>
                  <a:pt x="0" y="4544291"/>
                </a:lnTo>
                <a:close/>
              </a:path>
            </a:pathLst>
          </a:custGeom>
        </p:spPr>
        <p:txBody>
          <a:bodyPr wrap="square">
            <a:noAutofit/>
          </a:bodyPr>
          <a:lstStyle/>
          <a:p>
            <a:endParaRPr lang="en-ID"/>
          </a:p>
        </p:txBody>
      </p:sp>
      <p:sp>
        <p:nvSpPr>
          <p:cNvPr id="15" name="Picture Placeholder 14">
            <a:extLst>
              <a:ext uri="{FF2B5EF4-FFF2-40B4-BE49-F238E27FC236}">
                <a16:creationId xmlns:a16="http://schemas.microsoft.com/office/drawing/2014/main" id="{0D1ACADE-F849-4D51-B004-20FB527A54F7}"/>
              </a:ext>
            </a:extLst>
          </p:cNvPr>
          <p:cNvSpPr>
            <a:spLocks noGrp="1"/>
          </p:cNvSpPr>
          <p:nvPr>
            <p:ph type="pic" sz="quarter" idx="11"/>
          </p:nvPr>
        </p:nvSpPr>
        <p:spPr>
          <a:xfrm>
            <a:off x="18149456" y="2941565"/>
            <a:ext cx="4959926" cy="4544291"/>
          </a:xfrm>
          <a:custGeom>
            <a:avLst/>
            <a:gdLst>
              <a:gd name="connsiteX0" fmla="*/ 0 w 5818908"/>
              <a:gd name="connsiteY0" fmla="*/ 0 h 4544291"/>
              <a:gd name="connsiteX1" fmla="*/ 5818908 w 5818908"/>
              <a:gd name="connsiteY1" fmla="*/ 0 h 4544291"/>
              <a:gd name="connsiteX2" fmla="*/ 5818908 w 5818908"/>
              <a:gd name="connsiteY2" fmla="*/ 4544291 h 4544291"/>
              <a:gd name="connsiteX3" fmla="*/ 0 w 5818908"/>
              <a:gd name="connsiteY3" fmla="*/ 4544291 h 4544291"/>
            </a:gdLst>
            <a:ahLst/>
            <a:cxnLst>
              <a:cxn ang="0">
                <a:pos x="connsiteX0" y="connsiteY0"/>
              </a:cxn>
              <a:cxn ang="0">
                <a:pos x="connsiteX1" y="connsiteY1"/>
              </a:cxn>
              <a:cxn ang="0">
                <a:pos x="connsiteX2" y="connsiteY2"/>
              </a:cxn>
              <a:cxn ang="0">
                <a:pos x="connsiteX3" y="connsiteY3"/>
              </a:cxn>
            </a:cxnLst>
            <a:rect l="l" t="t" r="r" b="b"/>
            <a:pathLst>
              <a:path w="5818908" h="4544291">
                <a:moveTo>
                  <a:pt x="0" y="0"/>
                </a:moveTo>
                <a:lnTo>
                  <a:pt x="5818908" y="0"/>
                </a:lnTo>
                <a:lnTo>
                  <a:pt x="5818908" y="4544291"/>
                </a:lnTo>
                <a:lnTo>
                  <a:pt x="0" y="4544291"/>
                </a:lnTo>
                <a:close/>
              </a:path>
            </a:pathLst>
          </a:custGeom>
        </p:spPr>
        <p:txBody>
          <a:bodyPr wrap="square">
            <a:noAutofit/>
          </a:bodyPr>
          <a:lstStyle/>
          <a:p>
            <a:endParaRPr lang="en-ID"/>
          </a:p>
        </p:txBody>
      </p:sp>
      <p:sp>
        <p:nvSpPr>
          <p:cNvPr id="18" name="Picture Placeholder 17">
            <a:extLst>
              <a:ext uri="{FF2B5EF4-FFF2-40B4-BE49-F238E27FC236}">
                <a16:creationId xmlns:a16="http://schemas.microsoft.com/office/drawing/2014/main" id="{E5A363E8-F528-4A5B-89D6-295281699990}"/>
              </a:ext>
            </a:extLst>
          </p:cNvPr>
          <p:cNvSpPr>
            <a:spLocks noGrp="1"/>
          </p:cNvSpPr>
          <p:nvPr>
            <p:ph type="pic" sz="quarter" idx="12"/>
          </p:nvPr>
        </p:nvSpPr>
        <p:spPr>
          <a:xfrm>
            <a:off x="12801600" y="6752216"/>
            <a:ext cx="4544292" cy="3721821"/>
          </a:xfrm>
          <a:custGeom>
            <a:avLst/>
            <a:gdLst>
              <a:gd name="connsiteX0" fmla="*/ 0 w 4544292"/>
              <a:gd name="connsiteY0" fmla="*/ 0 h 3721821"/>
              <a:gd name="connsiteX1" fmla="*/ 4544292 w 4544292"/>
              <a:gd name="connsiteY1" fmla="*/ 0 h 3721821"/>
              <a:gd name="connsiteX2" fmla="*/ 4544292 w 4544292"/>
              <a:gd name="connsiteY2" fmla="*/ 3721821 h 3721821"/>
              <a:gd name="connsiteX3" fmla="*/ 0 w 4544292"/>
              <a:gd name="connsiteY3" fmla="*/ 3721821 h 3721821"/>
            </a:gdLst>
            <a:ahLst/>
            <a:cxnLst>
              <a:cxn ang="0">
                <a:pos x="connsiteX0" y="connsiteY0"/>
              </a:cxn>
              <a:cxn ang="0">
                <a:pos x="connsiteX1" y="connsiteY1"/>
              </a:cxn>
              <a:cxn ang="0">
                <a:pos x="connsiteX2" y="connsiteY2"/>
              </a:cxn>
              <a:cxn ang="0">
                <a:pos x="connsiteX3" y="connsiteY3"/>
              </a:cxn>
            </a:cxnLst>
            <a:rect l="l" t="t" r="r" b="b"/>
            <a:pathLst>
              <a:path w="4544292" h="3721821">
                <a:moveTo>
                  <a:pt x="0" y="0"/>
                </a:moveTo>
                <a:lnTo>
                  <a:pt x="4544292" y="0"/>
                </a:lnTo>
                <a:lnTo>
                  <a:pt x="4544292" y="3721821"/>
                </a:lnTo>
                <a:lnTo>
                  <a:pt x="0" y="3721821"/>
                </a:lnTo>
                <a:close/>
              </a:path>
            </a:pathLst>
          </a:custGeom>
        </p:spPr>
        <p:txBody>
          <a:bodyPr wrap="square">
            <a:noAutofit/>
          </a:bodyPr>
          <a:lstStyle/>
          <a:p>
            <a:endParaRPr lang="en-ID"/>
          </a:p>
        </p:txBody>
      </p:sp>
      <p:sp>
        <p:nvSpPr>
          <p:cNvPr id="21" name="Picture Placeholder 20">
            <a:extLst>
              <a:ext uri="{FF2B5EF4-FFF2-40B4-BE49-F238E27FC236}">
                <a16:creationId xmlns:a16="http://schemas.microsoft.com/office/drawing/2014/main" id="{D441024D-56C7-48CB-A45E-69BCD52A5871}"/>
              </a:ext>
            </a:extLst>
          </p:cNvPr>
          <p:cNvSpPr>
            <a:spLocks noGrp="1"/>
          </p:cNvSpPr>
          <p:nvPr>
            <p:ph type="pic" sz="quarter" idx="13"/>
          </p:nvPr>
        </p:nvSpPr>
        <p:spPr>
          <a:xfrm>
            <a:off x="17706108" y="8465779"/>
            <a:ext cx="4544292" cy="3721821"/>
          </a:xfrm>
          <a:custGeom>
            <a:avLst/>
            <a:gdLst>
              <a:gd name="connsiteX0" fmla="*/ 0 w 4544292"/>
              <a:gd name="connsiteY0" fmla="*/ 0 h 3721821"/>
              <a:gd name="connsiteX1" fmla="*/ 4544292 w 4544292"/>
              <a:gd name="connsiteY1" fmla="*/ 0 h 3721821"/>
              <a:gd name="connsiteX2" fmla="*/ 4544292 w 4544292"/>
              <a:gd name="connsiteY2" fmla="*/ 3721821 h 3721821"/>
              <a:gd name="connsiteX3" fmla="*/ 0 w 4544292"/>
              <a:gd name="connsiteY3" fmla="*/ 3721821 h 3721821"/>
            </a:gdLst>
            <a:ahLst/>
            <a:cxnLst>
              <a:cxn ang="0">
                <a:pos x="connsiteX0" y="connsiteY0"/>
              </a:cxn>
              <a:cxn ang="0">
                <a:pos x="connsiteX1" y="connsiteY1"/>
              </a:cxn>
              <a:cxn ang="0">
                <a:pos x="connsiteX2" y="connsiteY2"/>
              </a:cxn>
              <a:cxn ang="0">
                <a:pos x="connsiteX3" y="connsiteY3"/>
              </a:cxn>
            </a:cxnLst>
            <a:rect l="l" t="t" r="r" b="b"/>
            <a:pathLst>
              <a:path w="4544292" h="3721821">
                <a:moveTo>
                  <a:pt x="0" y="0"/>
                </a:moveTo>
                <a:lnTo>
                  <a:pt x="4544292" y="0"/>
                </a:lnTo>
                <a:lnTo>
                  <a:pt x="4544292" y="3721821"/>
                </a:lnTo>
                <a:lnTo>
                  <a:pt x="0" y="3721821"/>
                </a:lnTo>
                <a:close/>
              </a:path>
            </a:pathLst>
          </a:custGeom>
        </p:spPr>
        <p:txBody>
          <a:bodyPr wrap="square">
            <a:noAutofit/>
          </a:bodyPr>
          <a:lstStyle/>
          <a:p>
            <a:endParaRPr lang="en-ID"/>
          </a:p>
        </p:txBody>
      </p:sp>
    </p:spTree>
    <p:extLst>
      <p:ext uri="{BB962C8B-B14F-4D97-AF65-F5344CB8AC3E}">
        <p14:creationId xmlns:p14="http://schemas.microsoft.com/office/powerpoint/2010/main" val="36483062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E7FD294B-7991-4B8B-BDF4-80BF05D7B987}"/>
              </a:ext>
            </a:extLst>
          </p:cNvPr>
          <p:cNvSpPr>
            <a:spLocks noGrp="1"/>
          </p:cNvSpPr>
          <p:nvPr>
            <p:ph type="pic" sz="quarter" idx="10"/>
          </p:nvPr>
        </p:nvSpPr>
        <p:spPr>
          <a:xfrm>
            <a:off x="7952509" y="0"/>
            <a:ext cx="8672946" cy="13679488"/>
          </a:xfrm>
          <a:custGeom>
            <a:avLst/>
            <a:gdLst>
              <a:gd name="connsiteX0" fmla="*/ 0 w 8672946"/>
              <a:gd name="connsiteY0" fmla="*/ 0 h 13679488"/>
              <a:gd name="connsiteX1" fmla="*/ 8672946 w 8672946"/>
              <a:gd name="connsiteY1" fmla="*/ 0 h 13679488"/>
              <a:gd name="connsiteX2" fmla="*/ 8672946 w 8672946"/>
              <a:gd name="connsiteY2" fmla="*/ 13679488 h 13679488"/>
              <a:gd name="connsiteX3" fmla="*/ 0 w 8672946"/>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8672946" h="13679488">
                <a:moveTo>
                  <a:pt x="0" y="0"/>
                </a:moveTo>
                <a:lnTo>
                  <a:pt x="8672946" y="0"/>
                </a:lnTo>
                <a:lnTo>
                  <a:pt x="8672946" y="13679488"/>
                </a:lnTo>
                <a:lnTo>
                  <a:pt x="0" y="13679488"/>
                </a:lnTo>
                <a:close/>
              </a:path>
            </a:pathLst>
          </a:custGeom>
        </p:spPr>
        <p:txBody>
          <a:bodyPr wrap="square">
            <a:noAutofit/>
          </a:bodyPr>
          <a:lstStyle/>
          <a:p>
            <a:endParaRPr lang="en-ID"/>
          </a:p>
        </p:txBody>
      </p:sp>
    </p:spTree>
    <p:extLst>
      <p:ext uri="{BB962C8B-B14F-4D97-AF65-F5344CB8AC3E}">
        <p14:creationId xmlns:p14="http://schemas.microsoft.com/office/powerpoint/2010/main" val="20475693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3256EB4C-4BC9-42B1-ADF0-36459A9EB808}"/>
              </a:ext>
            </a:extLst>
          </p:cNvPr>
          <p:cNvSpPr>
            <a:spLocks noGrp="1"/>
          </p:cNvSpPr>
          <p:nvPr>
            <p:ph type="pic" sz="quarter" idx="10"/>
          </p:nvPr>
        </p:nvSpPr>
        <p:spPr>
          <a:xfrm>
            <a:off x="716542" y="6839745"/>
            <a:ext cx="4599709" cy="4599709"/>
          </a:xfrm>
          <a:custGeom>
            <a:avLst/>
            <a:gdLst>
              <a:gd name="connsiteX0" fmla="*/ 0 w 4599709"/>
              <a:gd name="connsiteY0" fmla="*/ 0 h 4599709"/>
              <a:gd name="connsiteX1" fmla="*/ 4599709 w 4599709"/>
              <a:gd name="connsiteY1" fmla="*/ 0 h 4599709"/>
              <a:gd name="connsiteX2" fmla="*/ 4599709 w 4599709"/>
              <a:gd name="connsiteY2" fmla="*/ 4599709 h 4599709"/>
              <a:gd name="connsiteX3" fmla="*/ 0 w 4599709"/>
              <a:gd name="connsiteY3" fmla="*/ 4599709 h 4599709"/>
            </a:gdLst>
            <a:ahLst/>
            <a:cxnLst>
              <a:cxn ang="0">
                <a:pos x="connsiteX0" y="connsiteY0"/>
              </a:cxn>
              <a:cxn ang="0">
                <a:pos x="connsiteX1" y="connsiteY1"/>
              </a:cxn>
              <a:cxn ang="0">
                <a:pos x="connsiteX2" y="connsiteY2"/>
              </a:cxn>
              <a:cxn ang="0">
                <a:pos x="connsiteX3" y="connsiteY3"/>
              </a:cxn>
            </a:cxnLst>
            <a:rect l="l" t="t" r="r" b="b"/>
            <a:pathLst>
              <a:path w="4599709" h="4599709">
                <a:moveTo>
                  <a:pt x="0" y="0"/>
                </a:moveTo>
                <a:lnTo>
                  <a:pt x="4599709" y="0"/>
                </a:lnTo>
                <a:lnTo>
                  <a:pt x="4599709" y="4599709"/>
                </a:lnTo>
                <a:lnTo>
                  <a:pt x="0" y="4599709"/>
                </a:lnTo>
                <a:close/>
              </a:path>
            </a:pathLst>
          </a:custGeom>
        </p:spPr>
        <p:txBody>
          <a:bodyPr wrap="square">
            <a:noAutofit/>
          </a:bodyPr>
          <a:lstStyle/>
          <a:p>
            <a:endParaRPr lang="en-ID"/>
          </a:p>
        </p:txBody>
      </p:sp>
      <p:sp>
        <p:nvSpPr>
          <p:cNvPr id="13" name="Picture Placeholder 12">
            <a:extLst>
              <a:ext uri="{FF2B5EF4-FFF2-40B4-BE49-F238E27FC236}">
                <a16:creationId xmlns:a16="http://schemas.microsoft.com/office/drawing/2014/main" id="{59898A6E-9358-465E-BEE6-F39C18D7BA10}"/>
              </a:ext>
            </a:extLst>
          </p:cNvPr>
          <p:cNvSpPr>
            <a:spLocks noGrp="1"/>
          </p:cNvSpPr>
          <p:nvPr>
            <p:ph type="pic" sz="quarter" idx="11"/>
          </p:nvPr>
        </p:nvSpPr>
        <p:spPr>
          <a:xfrm>
            <a:off x="13826836" y="1330036"/>
            <a:ext cx="4599709" cy="4599709"/>
          </a:xfrm>
          <a:custGeom>
            <a:avLst/>
            <a:gdLst>
              <a:gd name="connsiteX0" fmla="*/ 0 w 4599709"/>
              <a:gd name="connsiteY0" fmla="*/ 0 h 4599709"/>
              <a:gd name="connsiteX1" fmla="*/ 4599709 w 4599709"/>
              <a:gd name="connsiteY1" fmla="*/ 0 h 4599709"/>
              <a:gd name="connsiteX2" fmla="*/ 4599709 w 4599709"/>
              <a:gd name="connsiteY2" fmla="*/ 4599709 h 4599709"/>
              <a:gd name="connsiteX3" fmla="*/ 0 w 4599709"/>
              <a:gd name="connsiteY3" fmla="*/ 4599709 h 4599709"/>
            </a:gdLst>
            <a:ahLst/>
            <a:cxnLst>
              <a:cxn ang="0">
                <a:pos x="connsiteX0" y="connsiteY0"/>
              </a:cxn>
              <a:cxn ang="0">
                <a:pos x="connsiteX1" y="connsiteY1"/>
              </a:cxn>
              <a:cxn ang="0">
                <a:pos x="connsiteX2" y="connsiteY2"/>
              </a:cxn>
              <a:cxn ang="0">
                <a:pos x="connsiteX3" y="connsiteY3"/>
              </a:cxn>
            </a:cxnLst>
            <a:rect l="l" t="t" r="r" b="b"/>
            <a:pathLst>
              <a:path w="4599709" h="4599709">
                <a:moveTo>
                  <a:pt x="0" y="0"/>
                </a:moveTo>
                <a:lnTo>
                  <a:pt x="4599709" y="0"/>
                </a:lnTo>
                <a:lnTo>
                  <a:pt x="4599709" y="4599709"/>
                </a:lnTo>
                <a:lnTo>
                  <a:pt x="0" y="4599709"/>
                </a:lnTo>
                <a:close/>
              </a:path>
            </a:pathLst>
          </a:custGeom>
        </p:spPr>
        <p:txBody>
          <a:bodyPr wrap="square">
            <a:noAutofit/>
          </a:bodyPr>
          <a:lstStyle/>
          <a:p>
            <a:endParaRPr lang="en-ID"/>
          </a:p>
        </p:txBody>
      </p:sp>
    </p:spTree>
    <p:extLst>
      <p:ext uri="{BB962C8B-B14F-4D97-AF65-F5344CB8AC3E}">
        <p14:creationId xmlns:p14="http://schemas.microsoft.com/office/powerpoint/2010/main" val="29492224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A8F5006-E05F-487E-9BDD-8D98EBD92512}"/>
              </a:ext>
            </a:extLst>
          </p:cNvPr>
          <p:cNvSpPr>
            <a:spLocks noGrp="1"/>
          </p:cNvSpPr>
          <p:nvPr>
            <p:ph type="pic" sz="quarter" idx="10"/>
          </p:nvPr>
        </p:nvSpPr>
        <p:spPr>
          <a:xfrm>
            <a:off x="1246909" y="1575017"/>
            <a:ext cx="11222182" cy="10529454"/>
          </a:xfrm>
          <a:custGeom>
            <a:avLst/>
            <a:gdLst>
              <a:gd name="connsiteX0" fmla="*/ 0 w 11222182"/>
              <a:gd name="connsiteY0" fmla="*/ 0 h 10529454"/>
              <a:gd name="connsiteX1" fmla="*/ 11222182 w 11222182"/>
              <a:gd name="connsiteY1" fmla="*/ 0 h 10529454"/>
              <a:gd name="connsiteX2" fmla="*/ 11222182 w 11222182"/>
              <a:gd name="connsiteY2" fmla="*/ 10529454 h 10529454"/>
              <a:gd name="connsiteX3" fmla="*/ 0 w 11222182"/>
              <a:gd name="connsiteY3" fmla="*/ 10529454 h 10529454"/>
            </a:gdLst>
            <a:ahLst/>
            <a:cxnLst>
              <a:cxn ang="0">
                <a:pos x="connsiteX0" y="connsiteY0"/>
              </a:cxn>
              <a:cxn ang="0">
                <a:pos x="connsiteX1" y="connsiteY1"/>
              </a:cxn>
              <a:cxn ang="0">
                <a:pos x="connsiteX2" y="connsiteY2"/>
              </a:cxn>
              <a:cxn ang="0">
                <a:pos x="connsiteX3" y="connsiteY3"/>
              </a:cxn>
            </a:cxnLst>
            <a:rect l="l" t="t" r="r" b="b"/>
            <a:pathLst>
              <a:path w="11222182" h="10529454">
                <a:moveTo>
                  <a:pt x="0" y="0"/>
                </a:moveTo>
                <a:lnTo>
                  <a:pt x="11222182" y="0"/>
                </a:lnTo>
                <a:lnTo>
                  <a:pt x="11222182" y="10529454"/>
                </a:lnTo>
                <a:lnTo>
                  <a:pt x="0" y="10529454"/>
                </a:lnTo>
                <a:close/>
              </a:path>
            </a:pathLst>
          </a:custGeom>
        </p:spPr>
        <p:txBody>
          <a:bodyPr wrap="square">
            <a:noAutofit/>
          </a:bodyPr>
          <a:lstStyle/>
          <a:p>
            <a:endParaRPr lang="en-ID"/>
          </a:p>
        </p:txBody>
      </p:sp>
      <p:sp>
        <p:nvSpPr>
          <p:cNvPr id="13" name="Picture Placeholder 12">
            <a:extLst>
              <a:ext uri="{FF2B5EF4-FFF2-40B4-BE49-F238E27FC236}">
                <a16:creationId xmlns:a16="http://schemas.microsoft.com/office/drawing/2014/main" id="{ACC1332E-6558-4B55-83DD-8CD0B3B329A4}"/>
              </a:ext>
            </a:extLst>
          </p:cNvPr>
          <p:cNvSpPr>
            <a:spLocks noGrp="1"/>
          </p:cNvSpPr>
          <p:nvPr>
            <p:ph type="pic" sz="quarter" idx="11"/>
          </p:nvPr>
        </p:nvSpPr>
        <p:spPr>
          <a:xfrm>
            <a:off x="0" y="0"/>
            <a:ext cx="13716000" cy="13679488"/>
          </a:xfrm>
          <a:custGeom>
            <a:avLst/>
            <a:gdLst>
              <a:gd name="connsiteX0" fmla="*/ 0 w 13716000"/>
              <a:gd name="connsiteY0" fmla="*/ 0 h 13679488"/>
              <a:gd name="connsiteX1" fmla="*/ 13716000 w 13716000"/>
              <a:gd name="connsiteY1" fmla="*/ 0 h 13679488"/>
              <a:gd name="connsiteX2" fmla="*/ 13716000 w 13716000"/>
              <a:gd name="connsiteY2" fmla="*/ 13679488 h 13679488"/>
              <a:gd name="connsiteX3" fmla="*/ 0 w 13716000"/>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13716000" h="13679488">
                <a:moveTo>
                  <a:pt x="0" y="0"/>
                </a:moveTo>
                <a:lnTo>
                  <a:pt x="13716000" y="0"/>
                </a:lnTo>
                <a:lnTo>
                  <a:pt x="13716000" y="13679488"/>
                </a:lnTo>
                <a:lnTo>
                  <a:pt x="0" y="13679488"/>
                </a:lnTo>
                <a:close/>
              </a:path>
            </a:pathLst>
          </a:custGeom>
        </p:spPr>
        <p:txBody>
          <a:bodyPr wrap="square">
            <a:noAutofit/>
          </a:bodyPr>
          <a:lstStyle/>
          <a:p>
            <a:endParaRPr lang="en-ID"/>
          </a:p>
        </p:txBody>
      </p:sp>
    </p:spTree>
    <p:extLst>
      <p:ext uri="{BB962C8B-B14F-4D97-AF65-F5344CB8AC3E}">
        <p14:creationId xmlns:p14="http://schemas.microsoft.com/office/powerpoint/2010/main" val="41172460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CA3C45-9510-473A-A566-8B84D149FED3}"/>
              </a:ext>
            </a:extLst>
          </p:cNvPr>
          <p:cNvSpPr>
            <a:spLocks noGrp="1"/>
          </p:cNvSpPr>
          <p:nvPr>
            <p:ph type="pic" sz="quarter" idx="10"/>
          </p:nvPr>
        </p:nvSpPr>
        <p:spPr>
          <a:xfrm>
            <a:off x="1496291" y="4179671"/>
            <a:ext cx="12358254" cy="5320146"/>
          </a:xfrm>
          <a:custGeom>
            <a:avLst/>
            <a:gdLst>
              <a:gd name="connsiteX0" fmla="*/ 0 w 12358254"/>
              <a:gd name="connsiteY0" fmla="*/ 0 h 5320146"/>
              <a:gd name="connsiteX1" fmla="*/ 12358254 w 12358254"/>
              <a:gd name="connsiteY1" fmla="*/ 0 h 5320146"/>
              <a:gd name="connsiteX2" fmla="*/ 12358254 w 12358254"/>
              <a:gd name="connsiteY2" fmla="*/ 5320146 h 5320146"/>
              <a:gd name="connsiteX3" fmla="*/ 0 w 12358254"/>
              <a:gd name="connsiteY3" fmla="*/ 5320146 h 5320146"/>
            </a:gdLst>
            <a:ahLst/>
            <a:cxnLst>
              <a:cxn ang="0">
                <a:pos x="connsiteX0" y="connsiteY0"/>
              </a:cxn>
              <a:cxn ang="0">
                <a:pos x="connsiteX1" y="connsiteY1"/>
              </a:cxn>
              <a:cxn ang="0">
                <a:pos x="connsiteX2" y="connsiteY2"/>
              </a:cxn>
              <a:cxn ang="0">
                <a:pos x="connsiteX3" y="connsiteY3"/>
              </a:cxn>
            </a:cxnLst>
            <a:rect l="l" t="t" r="r" b="b"/>
            <a:pathLst>
              <a:path w="12358254" h="5320146">
                <a:moveTo>
                  <a:pt x="0" y="0"/>
                </a:moveTo>
                <a:lnTo>
                  <a:pt x="12358254" y="0"/>
                </a:lnTo>
                <a:lnTo>
                  <a:pt x="12358254" y="5320146"/>
                </a:lnTo>
                <a:lnTo>
                  <a:pt x="0" y="5320146"/>
                </a:lnTo>
                <a:close/>
              </a:path>
            </a:pathLst>
          </a:custGeom>
        </p:spPr>
        <p:txBody>
          <a:bodyPr wrap="square">
            <a:noAutofit/>
          </a:bodyPr>
          <a:lstStyle/>
          <a:p>
            <a:endParaRPr lang="en-ID"/>
          </a:p>
        </p:txBody>
      </p:sp>
    </p:spTree>
    <p:extLst>
      <p:ext uri="{BB962C8B-B14F-4D97-AF65-F5344CB8AC3E}">
        <p14:creationId xmlns:p14="http://schemas.microsoft.com/office/powerpoint/2010/main" val="37650558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5066523-6CFC-49E9-8255-BB2182734D16}"/>
              </a:ext>
            </a:extLst>
          </p:cNvPr>
          <p:cNvSpPr>
            <a:spLocks noGrp="1"/>
          </p:cNvSpPr>
          <p:nvPr>
            <p:ph type="pic" sz="quarter" idx="10"/>
          </p:nvPr>
        </p:nvSpPr>
        <p:spPr>
          <a:xfrm>
            <a:off x="3657600" y="0"/>
            <a:ext cx="9144000" cy="13679488"/>
          </a:xfrm>
          <a:custGeom>
            <a:avLst/>
            <a:gdLst>
              <a:gd name="connsiteX0" fmla="*/ 0 w 9144000"/>
              <a:gd name="connsiteY0" fmla="*/ 0 h 13679488"/>
              <a:gd name="connsiteX1" fmla="*/ 9144000 w 9144000"/>
              <a:gd name="connsiteY1" fmla="*/ 0 h 13679488"/>
              <a:gd name="connsiteX2" fmla="*/ 9144000 w 9144000"/>
              <a:gd name="connsiteY2" fmla="*/ 13679488 h 13679488"/>
              <a:gd name="connsiteX3" fmla="*/ 0 w 9144000"/>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9144000" h="13679488">
                <a:moveTo>
                  <a:pt x="0" y="0"/>
                </a:moveTo>
                <a:lnTo>
                  <a:pt x="9144000" y="0"/>
                </a:lnTo>
                <a:lnTo>
                  <a:pt x="9144000" y="13679488"/>
                </a:lnTo>
                <a:lnTo>
                  <a:pt x="0" y="13679488"/>
                </a:lnTo>
                <a:close/>
              </a:path>
            </a:pathLst>
          </a:custGeom>
        </p:spPr>
        <p:txBody>
          <a:bodyPr wrap="square">
            <a:noAutofit/>
          </a:bodyPr>
          <a:lstStyle/>
          <a:p>
            <a:endParaRPr lang="en-ID"/>
          </a:p>
        </p:txBody>
      </p:sp>
      <p:sp>
        <p:nvSpPr>
          <p:cNvPr id="13" name="Picture Placeholder 12">
            <a:extLst>
              <a:ext uri="{FF2B5EF4-FFF2-40B4-BE49-F238E27FC236}">
                <a16:creationId xmlns:a16="http://schemas.microsoft.com/office/drawing/2014/main" id="{0C39D86E-32B8-493D-913B-DD7A6742E5C2}"/>
              </a:ext>
            </a:extLst>
          </p:cNvPr>
          <p:cNvSpPr>
            <a:spLocks noGrp="1"/>
          </p:cNvSpPr>
          <p:nvPr>
            <p:ph type="pic" sz="quarter" idx="11"/>
          </p:nvPr>
        </p:nvSpPr>
        <p:spPr>
          <a:xfrm>
            <a:off x="2549236" y="6839745"/>
            <a:ext cx="11471564" cy="5648253"/>
          </a:xfrm>
          <a:custGeom>
            <a:avLst/>
            <a:gdLst>
              <a:gd name="connsiteX0" fmla="*/ 0 w 11471564"/>
              <a:gd name="connsiteY0" fmla="*/ 0 h 5648253"/>
              <a:gd name="connsiteX1" fmla="*/ 11471564 w 11471564"/>
              <a:gd name="connsiteY1" fmla="*/ 0 h 5648253"/>
              <a:gd name="connsiteX2" fmla="*/ 11471564 w 11471564"/>
              <a:gd name="connsiteY2" fmla="*/ 5648253 h 5648253"/>
              <a:gd name="connsiteX3" fmla="*/ 0 w 11471564"/>
              <a:gd name="connsiteY3" fmla="*/ 5648253 h 5648253"/>
            </a:gdLst>
            <a:ahLst/>
            <a:cxnLst>
              <a:cxn ang="0">
                <a:pos x="connsiteX0" y="connsiteY0"/>
              </a:cxn>
              <a:cxn ang="0">
                <a:pos x="connsiteX1" y="connsiteY1"/>
              </a:cxn>
              <a:cxn ang="0">
                <a:pos x="connsiteX2" y="connsiteY2"/>
              </a:cxn>
              <a:cxn ang="0">
                <a:pos x="connsiteX3" y="connsiteY3"/>
              </a:cxn>
            </a:cxnLst>
            <a:rect l="l" t="t" r="r" b="b"/>
            <a:pathLst>
              <a:path w="11471564" h="5648253">
                <a:moveTo>
                  <a:pt x="0" y="0"/>
                </a:moveTo>
                <a:lnTo>
                  <a:pt x="11471564" y="0"/>
                </a:lnTo>
                <a:lnTo>
                  <a:pt x="11471564" y="5648253"/>
                </a:lnTo>
                <a:lnTo>
                  <a:pt x="0" y="5648253"/>
                </a:lnTo>
                <a:close/>
              </a:path>
            </a:pathLst>
          </a:custGeom>
        </p:spPr>
        <p:txBody>
          <a:bodyPr wrap="square">
            <a:noAutofit/>
          </a:bodyPr>
          <a:lstStyle/>
          <a:p>
            <a:endParaRPr lang="en-ID"/>
          </a:p>
        </p:txBody>
      </p:sp>
    </p:spTree>
    <p:extLst>
      <p:ext uri="{BB962C8B-B14F-4D97-AF65-F5344CB8AC3E}">
        <p14:creationId xmlns:p14="http://schemas.microsoft.com/office/powerpoint/2010/main" val="10337268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05546CB1-EE6A-4517-AE49-50856291C124}"/>
              </a:ext>
            </a:extLst>
          </p:cNvPr>
          <p:cNvSpPr>
            <a:spLocks noGrp="1"/>
          </p:cNvSpPr>
          <p:nvPr>
            <p:ph type="pic" sz="quarter" idx="10"/>
          </p:nvPr>
        </p:nvSpPr>
        <p:spPr>
          <a:xfrm>
            <a:off x="1856509" y="1828800"/>
            <a:ext cx="4876800" cy="7065818"/>
          </a:xfrm>
          <a:custGeom>
            <a:avLst/>
            <a:gdLst>
              <a:gd name="connsiteX0" fmla="*/ 0 w 4876800"/>
              <a:gd name="connsiteY0" fmla="*/ 0 h 7065818"/>
              <a:gd name="connsiteX1" fmla="*/ 4876800 w 4876800"/>
              <a:gd name="connsiteY1" fmla="*/ 0 h 7065818"/>
              <a:gd name="connsiteX2" fmla="*/ 4876800 w 4876800"/>
              <a:gd name="connsiteY2" fmla="*/ 7065818 h 7065818"/>
              <a:gd name="connsiteX3" fmla="*/ 0 w 4876800"/>
              <a:gd name="connsiteY3" fmla="*/ 7065818 h 7065818"/>
            </a:gdLst>
            <a:ahLst/>
            <a:cxnLst>
              <a:cxn ang="0">
                <a:pos x="connsiteX0" y="connsiteY0"/>
              </a:cxn>
              <a:cxn ang="0">
                <a:pos x="connsiteX1" y="connsiteY1"/>
              </a:cxn>
              <a:cxn ang="0">
                <a:pos x="connsiteX2" y="connsiteY2"/>
              </a:cxn>
              <a:cxn ang="0">
                <a:pos x="connsiteX3" y="connsiteY3"/>
              </a:cxn>
            </a:cxnLst>
            <a:rect l="l" t="t" r="r" b="b"/>
            <a:pathLst>
              <a:path w="4876800" h="7065818">
                <a:moveTo>
                  <a:pt x="0" y="0"/>
                </a:moveTo>
                <a:lnTo>
                  <a:pt x="4876800" y="0"/>
                </a:lnTo>
                <a:lnTo>
                  <a:pt x="4876800" y="7065818"/>
                </a:lnTo>
                <a:lnTo>
                  <a:pt x="0" y="7065818"/>
                </a:lnTo>
                <a:close/>
              </a:path>
            </a:pathLst>
          </a:custGeom>
        </p:spPr>
        <p:txBody>
          <a:bodyPr wrap="square">
            <a:noAutofit/>
          </a:bodyPr>
          <a:lstStyle/>
          <a:p>
            <a:endParaRPr lang="en-ID"/>
          </a:p>
        </p:txBody>
      </p:sp>
      <p:sp>
        <p:nvSpPr>
          <p:cNvPr id="14" name="Picture Placeholder 13">
            <a:extLst>
              <a:ext uri="{FF2B5EF4-FFF2-40B4-BE49-F238E27FC236}">
                <a16:creationId xmlns:a16="http://schemas.microsoft.com/office/drawing/2014/main" id="{EB595E2E-9B98-473C-9C96-5A8C33C05315}"/>
              </a:ext>
            </a:extLst>
          </p:cNvPr>
          <p:cNvSpPr>
            <a:spLocks noGrp="1"/>
          </p:cNvSpPr>
          <p:nvPr>
            <p:ph type="pic" sz="quarter" idx="11"/>
          </p:nvPr>
        </p:nvSpPr>
        <p:spPr>
          <a:xfrm>
            <a:off x="7758544" y="1828800"/>
            <a:ext cx="4876800" cy="7065818"/>
          </a:xfrm>
          <a:custGeom>
            <a:avLst/>
            <a:gdLst>
              <a:gd name="connsiteX0" fmla="*/ 0 w 4876800"/>
              <a:gd name="connsiteY0" fmla="*/ 0 h 7065818"/>
              <a:gd name="connsiteX1" fmla="*/ 4876800 w 4876800"/>
              <a:gd name="connsiteY1" fmla="*/ 0 h 7065818"/>
              <a:gd name="connsiteX2" fmla="*/ 4876800 w 4876800"/>
              <a:gd name="connsiteY2" fmla="*/ 7065818 h 7065818"/>
              <a:gd name="connsiteX3" fmla="*/ 0 w 4876800"/>
              <a:gd name="connsiteY3" fmla="*/ 7065818 h 7065818"/>
            </a:gdLst>
            <a:ahLst/>
            <a:cxnLst>
              <a:cxn ang="0">
                <a:pos x="connsiteX0" y="connsiteY0"/>
              </a:cxn>
              <a:cxn ang="0">
                <a:pos x="connsiteX1" y="connsiteY1"/>
              </a:cxn>
              <a:cxn ang="0">
                <a:pos x="connsiteX2" y="connsiteY2"/>
              </a:cxn>
              <a:cxn ang="0">
                <a:pos x="connsiteX3" y="connsiteY3"/>
              </a:cxn>
            </a:cxnLst>
            <a:rect l="l" t="t" r="r" b="b"/>
            <a:pathLst>
              <a:path w="4876800" h="7065818">
                <a:moveTo>
                  <a:pt x="0" y="0"/>
                </a:moveTo>
                <a:lnTo>
                  <a:pt x="4876800" y="0"/>
                </a:lnTo>
                <a:lnTo>
                  <a:pt x="4876800" y="7065818"/>
                </a:lnTo>
                <a:lnTo>
                  <a:pt x="0" y="7065818"/>
                </a:lnTo>
                <a:close/>
              </a:path>
            </a:pathLst>
          </a:custGeom>
        </p:spPr>
        <p:txBody>
          <a:bodyPr wrap="square">
            <a:noAutofit/>
          </a:bodyPr>
          <a:lstStyle/>
          <a:p>
            <a:endParaRPr lang="en-ID"/>
          </a:p>
        </p:txBody>
      </p:sp>
      <p:sp>
        <p:nvSpPr>
          <p:cNvPr id="17" name="Picture Placeholder 16">
            <a:extLst>
              <a:ext uri="{FF2B5EF4-FFF2-40B4-BE49-F238E27FC236}">
                <a16:creationId xmlns:a16="http://schemas.microsoft.com/office/drawing/2014/main" id="{5BA63785-8C9E-49A5-8EF8-EBD62D298CF1}"/>
              </a:ext>
            </a:extLst>
          </p:cNvPr>
          <p:cNvSpPr>
            <a:spLocks noGrp="1"/>
          </p:cNvSpPr>
          <p:nvPr>
            <p:ph type="pic" sz="quarter" idx="12"/>
          </p:nvPr>
        </p:nvSpPr>
        <p:spPr>
          <a:xfrm>
            <a:off x="13660580" y="1828800"/>
            <a:ext cx="4876801" cy="7065818"/>
          </a:xfrm>
          <a:custGeom>
            <a:avLst/>
            <a:gdLst>
              <a:gd name="connsiteX0" fmla="*/ 0 w 4876801"/>
              <a:gd name="connsiteY0" fmla="*/ 0 h 7065818"/>
              <a:gd name="connsiteX1" fmla="*/ 4876801 w 4876801"/>
              <a:gd name="connsiteY1" fmla="*/ 0 h 7065818"/>
              <a:gd name="connsiteX2" fmla="*/ 4876801 w 4876801"/>
              <a:gd name="connsiteY2" fmla="*/ 7065818 h 7065818"/>
              <a:gd name="connsiteX3" fmla="*/ 0 w 4876801"/>
              <a:gd name="connsiteY3" fmla="*/ 7065818 h 7065818"/>
            </a:gdLst>
            <a:ahLst/>
            <a:cxnLst>
              <a:cxn ang="0">
                <a:pos x="connsiteX0" y="connsiteY0"/>
              </a:cxn>
              <a:cxn ang="0">
                <a:pos x="connsiteX1" y="connsiteY1"/>
              </a:cxn>
              <a:cxn ang="0">
                <a:pos x="connsiteX2" y="connsiteY2"/>
              </a:cxn>
              <a:cxn ang="0">
                <a:pos x="connsiteX3" y="connsiteY3"/>
              </a:cxn>
            </a:cxnLst>
            <a:rect l="l" t="t" r="r" b="b"/>
            <a:pathLst>
              <a:path w="4876801" h="7065818">
                <a:moveTo>
                  <a:pt x="0" y="0"/>
                </a:moveTo>
                <a:lnTo>
                  <a:pt x="4876801" y="0"/>
                </a:lnTo>
                <a:lnTo>
                  <a:pt x="4876801" y="7065818"/>
                </a:lnTo>
                <a:lnTo>
                  <a:pt x="0" y="7065818"/>
                </a:lnTo>
                <a:close/>
              </a:path>
            </a:pathLst>
          </a:custGeom>
        </p:spPr>
        <p:txBody>
          <a:bodyPr wrap="square">
            <a:noAutofit/>
          </a:bodyPr>
          <a:lstStyle/>
          <a:p>
            <a:endParaRPr lang="en-ID"/>
          </a:p>
        </p:txBody>
      </p:sp>
    </p:spTree>
    <p:extLst>
      <p:ext uri="{BB962C8B-B14F-4D97-AF65-F5344CB8AC3E}">
        <p14:creationId xmlns:p14="http://schemas.microsoft.com/office/powerpoint/2010/main" val="35799983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74" name="Picture Placeholder 273">
            <a:extLst>
              <a:ext uri="{FF2B5EF4-FFF2-40B4-BE49-F238E27FC236}">
                <a16:creationId xmlns:a16="http://schemas.microsoft.com/office/drawing/2014/main" id="{7F3D1113-0225-46FF-B829-181214C864AD}"/>
              </a:ext>
            </a:extLst>
          </p:cNvPr>
          <p:cNvSpPr>
            <a:spLocks noGrp="1"/>
          </p:cNvSpPr>
          <p:nvPr>
            <p:ph type="pic" sz="quarter" idx="10"/>
          </p:nvPr>
        </p:nvSpPr>
        <p:spPr>
          <a:xfrm>
            <a:off x="2860902" y="0"/>
            <a:ext cx="8098972" cy="13679487"/>
          </a:xfrm>
          <a:custGeom>
            <a:avLst/>
            <a:gdLst>
              <a:gd name="connsiteX0" fmla="*/ 0 w 8098972"/>
              <a:gd name="connsiteY0" fmla="*/ 0 h 8098405"/>
              <a:gd name="connsiteX1" fmla="*/ 8098972 w 8098972"/>
              <a:gd name="connsiteY1" fmla="*/ 0 h 8098405"/>
              <a:gd name="connsiteX2" fmla="*/ 8098972 w 8098972"/>
              <a:gd name="connsiteY2" fmla="*/ 8098405 h 8098405"/>
              <a:gd name="connsiteX3" fmla="*/ 0 w 8098972"/>
              <a:gd name="connsiteY3" fmla="*/ 8098405 h 8098405"/>
            </a:gdLst>
            <a:ahLst/>
            <a:cxnLst>
              <a:cxn ang="0">
                <a:pos x="connsiteX0" y="connsiteY0"/>
              </a:cxn>
              <a:cxn ang="0">
                <a:pos x="connsiteX1" y="connsiteY1"/>
              </a:cxn>
              <a:cxn ang="0">
                <a:pos x="connsiteX2" y="connsiteY2"/>
              </a:cxn>
              <a:cxn ang="0">
                <a:pos x="connsiteX3" y="connsiteY3"/>
              </a:cxn>
            </a:cxnLst>
            <a:rect l="l" t="t" r="r" b="b"/>
            <a:pathLst>
              <a:path w="8098972" h="8098405">
                <a:moveTo>
                  <a:pt x="0" y="0"/>
                </a:moveTo>
                <a:lnTo>
                  <a:pt x="8098972" y="0"/>
                </a:lnTo>
                <a:lnTo>
                  <a:pt x="8098972" y="8098405"/>
                </a:lnTo>
                <a:lnTo>
                  <a:pt x="0" y="8098405"/>
                </a:lnTo>
                <a:close/>
              </a:path>
            </a:pathLst>
          </a:custGeom>
        </p:spPr>
        <p:txBody>
          <a:bodyPr wrap="square">
            <a:noAutofit/>
          </a:bodyPr>
          <a:lstStyle/>
          <a:p>
            <a:endParaRPr lang="en-ID"/>
          </a:p>
        </p:txBody>
      </p:sp>
    </p:spTree>
    <p:extLst>
      <p:ext uri="{BB962C8B-B14F-4D97-AF65-F5344CB8AC3E}">
        <p14:creationId xmlns:p14="http://schemas.microsoft.com/office/powerpoint/2010/main" val="37695744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EB8367B-A806-4FE4-B1B8-EB4657A4AA7B}"/>
              </a:ext>
            </a:extLst>
          </p:cNvPr>
          <p:cNvSpPr>
            <a:spLocks noGrp="1"/>
          </p:cNvSpPr>
          <p:nvPr>
            <p:ph type="pic" sz="quarter" idx="10"/>
          </p:nvPr>
        </p:nvSpPr>
        <p:spPr>
          <a:xfrm>
            <a:off x="0" y="0"/>
            <a:ext cx="24479250" cy="13679488"/>
          </a:xfrm>
        </p:spPr>
        <p:txBody>
          <a:bodyPr/>
          <a:lstStyle/>
          <a:p>
            <a:endParaRPr lang="en-ID"/>
          </a:p>
        </p:txBody>
      </p:sp>
      <p:sp>
        <p:nvSpPr>
          <p:cNvPr id="9" name="Picture Placeholder 8">
            <a:extLst>
              <a:ext uri="{FF2B5EF4-FFF2-40B4-BE49-F238E27FC236}">
                <a16:creationId xmlns:a16="http://schemas.microsoft.com/office/drawing/2014/main" id="{81FCF92C-A716-4D70-90B7-0E383DFD5B3C}"/>
              </a:ext>
            </a:extLst>
          </p:cNvPr>
          <p:cNvSpPr>
            <a:spLocks noGrp="1"/>
          </p:cNvSpPr>
          <p:nvPr>
            <p:ph type="pic" sz="quarter" idx="11"/>
          </p:nvPr>
        </p:nvSpPr>
        <p:spPr>
          <a:xfrm>
            <a:off x="3879850" y="887413"/>
            <a:ext cx="8359775" cy="11914187"/>
          </a:xfrm>
        </p:spPr>
        <p:txBody>
          <a:bodyPr/>
          <a:lstStyle/>
          <a:p>
            <a:endParaRPr lang="en-ID"/>
          </a:p>
        </p:txBody>
      </p:sp>
    </p:spTree>
    <p:extLst>
      <p:ext uri="{BB962C8B-B14F-4D97-AF65-F5344CB8AC3E}">
        <p14:creationId xmlns:p14="http://schemas.microsoft.com/office/powerpoint/2010/main" val="38008326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7119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041222D-F6EC-46C1-93D4-9FCC2B4ADADD}"/>
              </a:ext>
            </a:extLst>
          </p:cNvPr>
          <p:cNvSpPr>
            <a:spLocks noGrp="1"/>
          </p:cNvSpPr>
          <p:nvPr>
            <p:ph type="pic" sz="quarter" idx="10"/>
          </p:nvPr>
        </p:nvSpPr>
        <p:spPr>
          <a:xfrm>
            <a:off x="-71436" y="4450506"/>
            <a:ext cx="24550686" cy="4778477"/>
          </a:xfrm>
          <a:custGeom>
            <a:avLst/>
            <a:gdLst>
              <a:gd name="connsiteX0" fmla="*/ 0 w 24479248"/>
              <a:gd name="connsiteY0" fmla="*/ 0 h 4778477"/>
              <a:gd name="connsiteX1" fmla="*/ 24479248 w 24479248"/>
              <a:gd name="connsiteY1" fmla="*/ 0 h 4778477"/>
              <a:gd name="connsiteX2" fmla="*/ 24479248 w 24479248"/>
              <a:gd name="connsiteY2" fmla="*/ 4778477 h 4778477"/>
              <a:gd name="connsiteX3" fmla="*/ 0 w 24479248"/>
              <a:gd name="connsiteY3" fmla="*/ 4778477 h 4778477"/>
            </a:gdLst>
            <a:ahLst/>
            <a:cxnLst>
              <a:cxn ang="0">
                <a:pos x="connsiteX0" y="connsiteY0"/>
              </a:cxn>
              <a:cxn ang="0">
                <a:pos x="connsiteX1" y="connsiteY1"/>
              </a:cxn>
              <a:cxn ang="0">
                <a:pos x="connsiteX2" y="connsiteY2"/>
              </a:cxn>
              <a:cxn ang="0">
                <a:pos x="connsiteX3" y="connsiteY3"/>
              </a:cxn>
            </a:cxnLst>
            <a:rect l="l" t="t" r="r" b="b"/>
            <a:pathLst>
              <a:path w="24479248" h="4778477">
                <a:moveTo>
                  <a:pt x="0" y="0"/>
                </a:moveTo>
                <a:lnTo>
                  <a:pt x="24479248" y="0"/>
                </a:lnTo>
                <a:lnTo>
                  <a:pt x="24479248" y="4778477"/>
                </a:lnTo>
                <a:lnTo>
                  <a:pt x="0" y="4778477"/>
                </a:lnTo>
                <a:close/>
              </a:path>
            </a:pathLst>
          </a:custGeom>
        </p:spPr>
        <p:txBody>
          <a:bodyPr wrap="square">
            <a:noAutofit/>
          </a:bodyPr>
          <a:lstStyle/>
          <a:p>
            <a:endParaRPr lang="en-ID"/>
          </a:p>
        </p:txBody>
      </p:sp>
    </p:spTree>
    <p:extLst>
      <p:ext uri="{BB962C8B-B14F-4D97-AF65-F5344CB8AC3E}">
        <p14:creationId xmlns:p14="http://schemas.microsoft.com/office/powerpoint/2010/main" val="23912077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A814BDCB-75B0-4684-8EBF-36398C8CAFF3}"/>
              </a:ext>
            </a:extLst>
          </p:cNvPr>
          <p:cNvSpPr>
            <a:spLocks noGrp="1"/>
          </p:cNvSpPr>
          <p:nvPr>
            <p:ph type="pic" sz="quarter" idx="10"/>
          </p:nvPr>
        </p:nvSpPr>
        <p:spPr>
          <a:xfrm>
            <a:off x="8843009" y="2553808"/>
            <a:ext cx="4342049" cy="8495071"/>
          </a:xfrm>
          <a:custGeom>
            <a:avLst/>
            <a:gdLst>
              <a:gd name="connsiteX0" fmla="*/ 0 w 4079279"/>
              <a:gd name="connsiteY0" fmla="*/ 0 h 8495071"/>
              <a:gd name="connsiteX1" fmla="*/ 4079279 w 4079279"/>
              <a:gd name="connsiteY1" fmla="*/ 0 h 8495071"/>
              <a:gd name="connsiteX2" fmla="*/ 4079279 w 4079279"/>
              <a:gd name="connsiteY2" fmla="*/ 8495071 h 8495071"/>
              <a:gd name="connsiteX3" fmla="*/ 0 w 4079279"/>
              <a:gd name="connsiteY3" fmla="*/ 8495071 h 8495071"/>
            </a:gdLst>
            <a:ahLst/>
            <a:cxnLst>
              <a:cxn ang="0">
                <a:pos x="connsiteX0" y="connsiteY0"/>
              </a:cxn>
              <a:cxn ang="0">
                <a:pos x="connsiteX1" y="connsiteY1"/>
              </a:cxn>
              <a:cxn ang="0">
                <a:pos x="connsiteX2" y="connsiteY2"/>
              </a:cxn>
              <a:cxn ang="0">
                <a:pos x="connsiteX3" y="connsiteY3"/>
              </a:cxn>
            </a:cxnLst>
            <a:rect l="l" t="t" r="r" b="b"/>
            <a:pathLst>
              <a:path w="4079279" h="8495071">
                <a:moveTo>
                  <a:pt x="0" y="0"/>
                </a:moveTo>
                <a:lnTo>
                  <a:pt x="4079279" y="0"/>
                </a:lnTo>
                <a:lnTo>
                  <a:pt x="4079279" y="8495071"/>
                </a:lnTo>
                <a:lnTo>
                  <a:pt x="0" y="8495071"/>
                </a:lnTo>
                <a:close/>
              </a:path>
            </a:pathLst>
          </a:custGeom>
        </p:spPr>
        <p:txBody>
          <a:bodyPr wrap="square">
            <a:noAutofit/>
          </a:bodyPr>
          <a:lstStyle/>
          <a:p>
            <a:endParaRPr lang="en-ID"/>
          </a:p>
        </p:txBody>
      </p:sp>
      <p:sp>
        <p:nvSpPr>
          <p:cNvPr id="24" name="Picture Placeholder 23">
            <a:extLst>
              <a:ext uri="{FF2B5EF4-FFF2-40B4-BE49-F238E27FC236}">
                <a16:creationId xmlns:a16="http://schemas.microsoft.com/office/drawing/2014/main" id="{958A0FFE-1E44-4EBC-A967-40744100F839}"/>
              </a:ext>
            </a:extLst>
          </p:cNvPr>
          <p:cNvSpPr>
            <a:spLocks noGrp="1"/>
          </p:cNvSpPr>
          <p:nvPr>
            <p:ph type="pic" sz="quarter" idx="11"/>
          </p:nvPr>
        </p:nvSpPr>
        <p:spPr>
          <a:xfrm>
            <a:off x="13185058" y="2556490"/>
            <a:ext cx="4336026" cy="3431355"/>
          </a:xfrm>
          <a:custGeom>
            <a:avLst/>
            <a:gdLst>
              <a:gd name="connsiteX0" fmla="*/ 0 w 4079278"/>
              <a:gd name="connsiteY0" fmla="*/ 0 h 3224879"/>
              <a:gd name="connsiteX1" fmla="*/ 4079278 w 4079278"/>
              <a:gd name="connsiteY1" fmla="*/ 0 h 3224879"/>
              <a:gd name="connsiteX2" fmla="*/ 4079278 w 4079278"/>
              <a:gd name="connsiteY2" fmla="*/ 3224879 h 3224879"/>
              <a:gd name="connsiteX3" fmla="*/ 0 w 4079278"/>
              <a:gd name="connsiteY3" fmla="*/ 3224879 h 3224879"/>
            </a:gdLst>
            <a:ahLst/>
            <a:cxnLst>
              <a:cxn ang="0">
                <a:pos x="connsiteX0" y="connsiteY0"/>
              </a:cxn>
              <a:cxn ang="0">
                <a:pos x="connsiteX1" y="connsiteY1"/>
              </a:cxn>
              <a:cxn ang="0">
                <a:pos x="connsiteX2" y="connsiteY2"/>
              </a:cxn>
              <a:cxn ang="0">
                <a:pos x="connsiteX3" y="connsiteY3"/>
              </a:cxn>
            </a:cxnLst>
            <a:rect l="l" t="t" r="r" b="b"/>
            <a:pathLst>
              <a:path w="4079278" h="3224879">
                <a:moveTo>
                  <a:pt x="0" y="0"/>
                </a:moveTo>
                <a:lnTo>
                  <a:pt x="4079278" y="0"/>
                </a:lnTo>
                <a:lnTo>
                  <a:pt x="4079278" y="3224879"/>
                </a:lnTo>
                <a:lnTo>
                  <a:pt x="0" y="3224879"/>
                </a:lnTo>
                <a:close/>
              </a:path>
            </a:pathLst>
          </a:custGeom>
        </p:spPr>
        <p:txBody>
          <a:bodyPr wrap="square">
            <a:noAutofit/>
          </a:bodyPr>
          <a:lstStyle/>
          <a:p>
            <a:endParaRPr lang="en-ID"/>
          </a:p>
        </p:txBody>
      </p:sp>
      <p:sp>
        <p:nvSpPr>
          <p:cNvPr id="27" name="Picture Placeholder 26">
            <a:extLst>
              <a:ext uri="{FF2B5EF4-FFF2-40B4-BE49-F238E27FC236}">
                <a16:creationId xmlns:a16="http://schemas.microsoft.com/office/drawing/2014/main" id="{5BEE5D32-06CE-41D6-AE0A-029BEABA60BF}"/>
              </a:ext>
            </a:extLst>
          </p:cNvPr>
          <p:cNvSpPr>
            <a:spLocks noGrp="1"/>
          </p:cNvSpPr>
          <p:nvPr>
            <p:ph type="pic" sz="quarter" idx="12"/>
          </p:nvPr>
        </p:nvSpPr>
        <p:spPr>
          <a:xfrm>
            <a:off x="17521084" y="2556489"/>
            <a:ext cx="4984956" cy="3431355"/>
          </a:xfrm>
          <a:custGeom>
            <a:avLst/>
            <a:gdLst>
              <a:gd name="connsiteX0" fmla="*/ 0 w 4984956"/>
              <a:gd name="connsiteY0" fmla="*/ 0 h 3224879"/>
              <a:gd name="connsiteX1" fmla="*/ 4984956 w 4984956"/>
              <a:gd name="connsiteY1" fmla="*/ 0 h 3224879"/>
              <a:gd name="connsiteX2" fmla="*/ 4984956 w 4984956"/>
              <a:gd name="connsiteY2" fmla="*/ 3224879 h 3224879"/>
              <a:gd name="connsiteX3" fmla="*/ 0 w 4984956"/>
              <a:gd name="connsiteY3" fmla="*/ 3224879 h 3224879"/>
            </a:gdLst>
            <a:ahLst/>
            <a:cxnLst>
              <a:cxn ang="0">
                <a:pos x="connsiteX0" y="connsiteY0"/>
              </a:cxn>
              <a:cxn ang="0">
                <a:pos x="connsiteX1" y="connsiteY1"/>
              </a:cxn>
              <a:cxn ang="0">
                <a:pos x="connsiteX2" y="connsiteY2"/>
              </a:cxn>
              <a:cxn ang="0">
                <a:pos x="connsiteX3" y="connsiteY3"/>
              </a:cxn>
            </a:cxnLst>
            <a:rect l="l" t="t" r="r" b="b"/>
            <a:pathLst>
              <a:path w="4984956" h="3224879">
                <a:moveTo>
                  <a:pt x="0" y="0"/>
                </a:moveTo>
                <a:lnTo>
                  <a:pt x="4984956" y="0"/>
                </a:lnTo>
                <a:lnTo>
                  <a:pt x="4984956" y="3224879"/>
                </a:lnTo>
                <a:lnTo>
                  <a:pt x="0" y="3224879"/>
                </a:lnTo>
                <a:close/>
              </a:path>
            </a:pathLst>
          </a:custGeom>
        </p:spPr>
        <p:txBody>
          <a:bodyPr wrap="square">
            <a:noAutofit/>
          </a:bodyPr>
          <a:lstStyle/>
          <a:p>
            <a:endParaRPr lang="en-ID"/>
          </a:p>
        </p:txBody>
      </p:sp>
      <p:sp>
        <p:nvSpPr>
          <p:cNvPr id="30" name="Picture Placeholder 29">
            <a:extLst>
              <a:ext uri="{FF2B5EF4-FFF2-40B4-BE49-F238E27FC236}">
                <a16:creationId xmlns:a16="http://schemas.microsoft.com/office/drawing/2014/main" id="{5F757F40-68B1-4345-A866-69344EE29364}"/>
              </a:ext>
            </a:extLst>
          </p:cNvPr>
          <p:cNvSpPr>
            <a:spLocks noGrp="1"/>
          </p:cNvSpPr>
          <p:nvPr>
            <p:ph type="pic" sz="quarter" idx="13"/>
          </p:nvPr>
        </p:nvSpPr>
        <p:spPr>
          <a:xfrm>
            <a:off x="13185058" y="5987845"/>
            <a:ext cx="4336026" cy="5061034"/>
          </a:xfrm>
          <a:custGeom>
            <a:avLst/>
            <a:gdLst>
              <a:gd name="connsiteX0" fmla="*/ 0 w 4079278"/>
              <a:gd name="connsiteY0" fmla="*/ 0 h 5061034"/>
              <a:gd name="connsiteX1" fmla="*/ 4079278 w 4079278"/>
              <a:gd name="connsiteY1" fmla="*/ 0 h 5061034"/>
              <a:gd name="connsiteX2" fmla="*/ 4079278 w 4079278"/>
              <a:gd name="connsiteY2" fmla="*/ 5061034 h 5061034"/>
              <a:gd name="connsiteX3" fmla="*/ 0 w 4079278"/>
              <a:gd name="connsiteY3" fmla="*/ 5061034 h 5061034"/>
            </a:gdLst>
            <a:ahLst/>
            <a:cxnLst>
              <a:cxn ang="0">
                <a:pos x="connsiteX0" y="connsiteY0"/>
              </a:cxn>
              <a:cxn ang="0">
                <a:pos x="connsiteX1" y="connsiteY1"/>
              </a:cxn>
              <a:cxn ang="0">
                <a:pos x="connsiteX2" y="connsiteY2"/>
              </a:cxn>
              <a:cxn ang="0">
                <a:pos x="connsiteX3" y="connsiteY3"/>
              </a:cxn>
            </a:cxnLst>
            <a:rect l="l" t="t" r="r" b="b"/>
            <a:pathLst>
              <a:path w="4079278" h="5061034">
                <a:moveTo>
                  <a:pt x="0" y="0"/>
                </a:moveTo>
                <a:lnTo>
                  <a:pt x="4079278" y="0"/>
                </a:lnTo>
                <a:lnTo>
                  <a:pt x="4079278" y="5061034"/>
                </a:lnTo>
                <a:lnTo>
                  <a:pt x="0" y="5061034"/>
                </a:lnTo>
                <a:close/>
              </a:path>
            </a:pathLst>
          </a:custGeom>
        </p:spPr>
        <p:txBody>
          <a:bodyPr wrap="square">
            <a:noAutofit/>
          </a:bodyPr>
          <a:lstStyle/>
          <a:p>
            <a:endParaRPr lang="en-ID" dirty="0"/>
          </a:p>
        </p:txBody>
      </p:sp>
      <p:sp>
        <p:nvSpPr>
          <p:cNvPr id="33" name="Picture Placeholder 32">
            <a:extLst>
              <a:ext uri="{FF2B5EF4-FFF2-40B4-BE49-F238E27FC236}">
                <a16:creationId xmlns:a16="http://schemas.microsoft.com/office/drawing/2014/main" id="{B3CFA4E7-FAA3-462A-8210-C1CE5BBD22F8}"/>
              </a:ext>
            </a:extLst>
          </p:cNvPr>
          <p:cNvSpPr>
            <a:spLocks noGrp="1"/>
          </p:cNvSpPr>
          <p:nvPr>
            <p:ph type="pic" sz="quarter" idx="14"/>
          </p:nvPr>
        </p:nvSpPr>
        <p:spPr>
          <a:xfrm>
            <a:off x="17527108" y="5987845"/>
            <a:ext cx="4978932" cy="5061034"/>
          </a:xfrm>
          <a:custGeom>
            <a:avLst/>
            <a:gdLst>
              <a:gd name="connsiteX0" fmla="*/ 0 w 4978932"/>
              <a:gd name="connsiteY0" fmla="*/ 0 h 5061034"/>
              <a:gd name="connsiteX1" fmla="*/ 4978932 w 4978932"/>
              <a:gd name="connsiteY1" fmla="*/ 0 h 5061034"/>
              <a:gd name="connsiteX2" fmla="*/ 4978932 w 4978932"/>
              <a:gd name="connsiteY2" fmla="*/ 5061034 h 5061034"/>
              <a:gd name="connsiteX3" fmla="*/ 0 w 4978932"/>
              <a:gd name="connsiteY3" fmla="*/ 5061034 h 5061034"/>
            </a:gdLst>
            <a:ahLst/>
            <a:cxnLst>
              <a:cxn ang="0">
                <a:pos x="connsiteX0" y="connsiteY0"/>
              </a:cxn>
              <a:cxn ang="0">
                <a:pos x="connsiteX1" y="connsiteY1"/>
              </a:cxn>
              <a:cxn ang="0">
                <a:pos x="connsiteX2" y="connsiteY2"/>
              </a:cxn>
              <a:cxn ang="0">
                <a:pos x="connsiteX3" y="connsiteY3"/>
              </a:cxn>
            </a:cxnLst>
            <a:rect l="l" t="t" r="r" b="b"/>
            <a:pathLst>
              <a:path w="4978932" h="5061034">
                <a:moveTo>
                  <a:pt x="0" y="0"/>
                </a:moveTo>
                <a:lnTo>
                  <a:pt x="4978932" y="0"/>
                </a:lnTo>
                <a:lnTo>
                  <a:pt x="4978932" y="5061034"/>
                </a:lnTo>
                <a:lnTo>
                  <a:pt x="0" y="5061034"/>
                </a:lnTo>
                <a:close/>
              </a:path>
            </a:pathLst>
          </a:custGeom>
        </p:spPr>
        <p:txBody>
          <a:bodyPr wrap="square">
            <a:noAutofit/>
          </a:bodyPr>
          <a:lstStyle/>
          <a:p>
            <a:endParaRPr lang="en-ID"/>
          </a:p>
        </p:txBody>
      </p:sp>
    </p:spTree>
    <p:extLst>
      <p:ext uri="{BB962C8B-B14F-4D97-AF65-F5344CB8AC3E}">
        <p14:creationId xmlns:p14="http://schemas.microsoft.com/office/powerpoint/2010/main" val="39184060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DBD9E21A-430A-42ED-A550-A22B9D45CDB3}"/>
              </a:ext>
            </a:extLst>
          </p:cNvPr>
          <p:cNvSpPr>
            <a:spLocks noGrp="1"/>
          </p:cNvSpPr>
          <p:nvPr>
            <p:ph type="pic" sz="quarter" idx="10"/>
          </p:nvPr>
        </p:nvSpPr>
        <p:spPr>
          <a:xfrm>
            <a:off x="2710543" y="2481943"/>
            <a:ext cx="4637314" cy="8196943"/>
          </a:xfrm>
          <a:custGeom>
            <a:avLst/>
            <a:gdLst>
              <a:gd name="connsiteX0" fmla="*/ 0 w 4637314"/>
              <a:gd name="connsiteY0" fmla="*/ 0 h 8196943"/>
              <a:gd name="connsiteX1" fmla="*/ 4637314 w 4637314"/>
              <a:gd name="connsiteY1" fmla="*/ 0 h 8196943"/>
              <a:gd name="connsiteX2" fmla="*/ 4637314 w 4637314"/>
              <a:gd name="connsiteY2" fmla="*/ 8196943 h 8196943"/>
              <a:gd name="connsiteX3" fmla="*/ 0 w 4637314"/>
              <a:gd name="connsiteY3" fmla="*/ 8196943 h 8196943"/>
            </a:gdLst>
            <a:ahLst/>
            <a:cxnLst>
              <a:cxn ang="0">
                <a:pos x="connsiteX0" y="connsiteY0"/>
              </a:cxn>
              <a:cxn ang="0">
                <a:pos x="connsiteX1" y="connsiteY1"/>
              </a:cxn>
              <a:cxn ang="0">
                <a:pos x="connsiteX2" y="connsiteY2"/>
              </a:cxn>
              <a:cxn ang="0">
                <a:pos x="connsiteX3" y="connsiteY3"/>
              </a:cxn>
            </a:cxnLst>
            <a:rect l="l" t="t" r="r" b="b"/>
            <a:pathLst>
              <a:path w="4637314" h="8196943">
                <a:moveTo>
                  <a:pt x="0" y="0"/>
                </a:moveTo>
                <a:lnTo>
                  <a:pt x="4637314" y="0"/>
                </a:lnTo>
                <a:lnTo>
                  <a:pt x="4637314" y="8196943"/>
                </a:lnTo>
                <a:lnTo>
                  <a:pt x="0" y="8196943"/>
                </a:lnTo>
                <a:close/>
              </a:path>
            </a:pathLst>
          </a:custGeom>
        </p:spPr>
        <p:txBody>
          <a:bodyPr wrap="square">
            <a:noAutofit/>
          </a:bodyPr>
          <a:lstStyle/>
          <a:p>
            <a:endParaRPr lang="en-ID"/>
          </a:p>
        </p:txBody>
      </p:sp>
    </p:spTree>
    <p:extLst>
      <p:ext uri="{BB962C8B-B14F-4D97-AF65-F5344CB8AC3E}">
        <p14:creationId xmlns:p14="http://schemas.microsoft.com/office/powerpoint/2010/main" val="13174883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FC8AFC1-0864-4B04-8544-676FF7970C6A}"/>
              </a:ext>
            </a:extLst>
          </p:cNvPr>
          <p:cNvSpPr>
            <a:spLocks noGrp="1"/>
          </p:cNvSpPr>
          <p:nvPr>
            <p:ph type="pic" sz="quarter" idx="10"/>
          </p:nvPr>
        </p:nvSpPr>
        <p:spPr>
          <a:xfrm>
            <a:off x="13487400" y="3984171"/>
            <a:ext cx="8458200" cy="9695316"/>
          </a:xfrm>
          <a:custGeom>
            <a:avLst/>
            <a:gdLst>
              <a:gd name="connsiteX0" fmla="*/ 0 w 8458200"/>
              <a:gd name="connsiteY0" fmla="*/ 0 h 9695316"/>
              <a:gd name="connsiteX1" fmla="*/ 8458200 w 8458200"/>
              <a:gd name="connsiteY1" fmla="*/ 0 h 9695316"/>
              <a:gd name="connsiteX2" fmla="*/ 8458200 w 8458200"/>
              <a:gd name="connsiteY2" fmla="*/ 9695316 h 9695316"/>
              <a:gd name="connsiteX3" fmla="*/ 0 w 8458200"/>
              <a:gd name="connsiteY3" fmla="*/ 9695316 h 9695316"/>
            </a:gdLst>
            <a:ahLst/>
            <a:cxnLst>
              <a:cxn ang="0">
                <a:pos x="connsiteX0" y="connsiteY0"/>
              </a:cxn>
              <a:cxn ang="0">
                <a:pos x="connsiteX1" y="connsiteY1"/>
              </a:cxn>
              <a:cxn ang="0">
                <a:pos x="connsiteX2" y="connsiteY2"/>
              </a:cxn>
              <a:cxn ang="0">
                <a:pos x="connsiteX3" y="connsiteY3"/>
              </a:cxn>
            </a:cxnLst>
            <a:rect l="l" t="t" r="r" b="b"/>
            <a:pathLst>
              <a:path w="8458200" h="9695316">
                <a:moveTo>
                  <a:pt x="0" y="0"/>
                </a:moveTo>
                <a:lnTo>
                  <a:pt x="8458200" y="0"/>
                </a:lnTo>
                <a:lnTo>
                  <a:pt x="8458200" y="9695316"/>
                </a:lnTo>
                <a:lnTo>
                  <a:pt x="0" y="9695316"/>
                </a:lnTo>
                <a:close/>
              </a:path>
            </a:pathLst>
          </a:custGeom>
        </p:spPr>
        <p:txBody>
          <a:bodyPr wrap="square">
            <a:noAutofit/>
          </a:bodyPr>
          <a:lstStyle/>
          <a:p>
            <a:endParaRPr lang="en-ID"/>
          </a:p>
        </p:txBody>
      </p:sp>
    </p:spTree>
    <p:extLst>
      <p:ext uri="{BB962C8B-B14F-4D97-AF65-F5344CB8AC3E}">
        <p14:creationId xmlns:p14="http://schemas.microsoft.com/office/powerpoint/2010/main" val="41546953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513CFB6C-3963-47B5-A4E2-E79258C2830B}"/>
              </a:ext>
            </a:extLst>
          </p:cNvPr>
          <p:cNvSpPr>
            <a:spLocks noGrp="1"/>
          </p:cNvSpPr>
          <p:nvPr>
            <p:ph type="pic" sz="quarter" idx="10"/>
          </p:nvPr>
        </p:nvSpPr>
        <p:spPr>
          <a:xfrm>
            <a:off x="2514601" y="3102429"/>
            <a:ext cx="10319657" cy="6498771"/>
          </a:xfrm>
          <a:custGeom>
            <a:avLst/>
            <a:gdLst>
              <a:gd name="connsiteX0" fmla="*/ 0 w 10319657"/>
              <a:gd name="connsiteY0" fmla="*/ 0 h 6498771"/>
              <a:gd name="connsiteX1" fmla="*/ 10319657 w 10319657"/>
              <a:gd name="connsiteY1" fmla="*/ 0 h 6498771"/>
              <a:gd name="connsiteX2" fmla="*/ 10319657 w 10319657"/>
              <a:gd name="connsiteY2" fmla="*/ 6498771 h 6498771"/>
              <a:gd name="connsiteX3" fmla="*/ 0 w 10319657"/>
              <a:gd name="connsiteY3" fmla="*/ 6498771 h 6498771"/>
            </a:gdLst>
            <a:ahLst/>
            <a:cxnLst>
              <a:cxn ang="0">
                <a:pos x="connsiteX0" y="connsiteY0"/>
              </a:cxn>
              <a:cxn ang="0">
                <a:pos x="connsiteX1" y="connsiteY1"/>
              </a:cxn>
              <a:cxn ang="0">
                <a:pos x="connsiteX2" y="connsiteY2"/>
              </a:cxn>
              <a:cxn ang="0">
                <a:pos x="connsiteX3" y="connsiteY3"/>
              </a:cxn>
            </a:cxnLst>
            <a:rect l="l" t="t" r="r" b="b"/>
            <a:pathLst>
              <a:path w="10319657" h="6498771">
                <a:moveTo>
                  <a:pt x="0" y="0"/>
                </a:moveTo>
                <a:lnTo>
                  <a:pt x="10319657" y="0"/>
                </a:lnTo>
                <a:lnTo>
                  <a:pt x="10319657" y="6498771"/>
                </a:lnTo>
                <a:lnTo>
                  <a:pt x="0" y="6498771"/>
                </a:lnTo>
                <a:close/>
              </a:path>
            </a:pathLst>
          </a:custGeom>
        </p:spPr>
        <p:txBody>
          <a:bodyPr wrap="square">
            <a:noAutofit/>
          </a:bodyPr>
          <a:lstStyle/>
          <a:p>
            <a:endParaRPr lang="en-ID"/>
          </a:p>
        </p:txBody>
      </p:sp>
    </p:spTree>
    <p:extLst>
      <p:ext uri="{BB962C8B-B14F-4D97-AF65-F5344CB8AC3E}">
        <p14:creationId xmlns:p14="http://schemas.microsoft.com/office/powerpoint/2010/main" val="4011932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E13E4EB-0A08-48DE-AADC-8D45E6F68983}"/>
              </a:ext>
            </a:extLst>
          </p:cNvPr>
          <p:cNvSpPr>
            <a:spLocks noGrp="1"/>
          </p:cNvSpPr>
          <p:nvPr>
            <p:ph type="pic" sz="quarter" idx="10"/>
          </p:nvPr>
        </p:nvSpPr>
        <p:spPr>
          <a:xfrm>
            <a:off x="9339263" y="5062538"/>
            <a:ext cx="12279312" cy="4505325"/>
          </a:xfrm>
        </p:spPr>
        <p:txBody>
          <a:bodyPr/>
          <a:lstStyle/>
          <a:p>
            <a:endParaRPr lang="en-ID"/>
          </a:p>
        </p:txBody>
      </p:sp>
    </p:spTree>
    <p:extLst>
      <p:ext uri="{BB962C8B-B14F-4D97-AF65-F5344CB8AC3E}">
        <p14:creationId xmlns:p14="http://schemas.microsoft.com/office/powerpoint/2010/main" val="115776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5DD6437-1109-4406-BE93-DA8E9FF3FA07}"/>
              </a:ext>
            </a:extLst>
          </p:cNvPr>
          <p:cNvSpPr>
            <a:spLocks noGrp="1"/>
          </p:cNvSpPr>
          <p:nvPr>
            <p:ph type="pic" sz="quarter" idx="10"/>
          </p:nvPr>
        </p:nvSpPr>
        <p:spPr>
          <a:xfrm>
            <a:off x="2775857" y="5159830"/>
            <a:ext cx="9463768" cy="5878285"/>
          </a:xfrm>
          <a:custGeom>
            <a:avLst/>
            <a:gdLst>
              <a:gd name="connsiteX0" fmla="*/ 0 w 9463768"/>
              <a:gd name="connsiteY0" fmla="*/ 0 h 5878285"/>
              <a:gd name="connsiteX1" fmla="*/ 6041573 w 9463768"/>
              <a:gd name="connsiteY1" fmla="*/ 0 h 5878285"/>
              <a:gd name="connsiteX2" fmla="*/ 6041573 w 9463768"/>
              <a:gd name="connsiteY2" fmla="*/ 2939142 h 5878285"/>
              <a:gd name="connsiteX3" fmla="*/ 9463768 w 9463768"/>
              <a:gd name="connsiteY3" fmla="*/ 2939142 h 5878285"/>
              <a:gd name="connsiteX4" fmla="*/ 9463768 w 9463768"/>
              <a:gd name="connsiteY4" fmla="*/ 5878285 h 5878285"/>
              <a:gd name="connsiteX5" fmla="*/ 0 w 9463768"/>
              <a:gd name="connsiteY5" fmla="*/ 5878285 h 5878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768" h="5878285">
                <a:moveTo>
                  <a:pt x="0" y="0"/>
                </a:moveTo>
                <a:lnTo>
                  <a:pt x="6041573" y="0"/>
                </a:lnTo>
                <a:lnTo>
                  <a:pt x="6041573" y="2939142"/>
                </a:lnTo>
                <a:lnTo>
                  <a:pt x="9463768" y="2939142"/>
                </a:lnTo>
                <a:lnTo>
                  <a:pt x="9463768" y="5878285"/>
                </a:lnTo>
                <a:lnTo>
                  <a:pt x="0" y="5878285"/>
                </a:lnTo>
                <a:close/>
              </a:path>
            </a:pathLst>
          </a:custGeom>
        </p:spPr>
        <p:txBody>
          <a:bodyPr wrap="square">
            <a:noAutofit/>
          </a:bodyPr>
          <a:lstStyle/>
          <a:p>
            <a:endParaRPr lang="en-ID"/>
          </a:p>
        </p:txBody>
      </p:sp>
    </p:spTree>
    <p:extLst>
      <p:ext uri="{BB962C8B-B14F-4D97-AF65-F5344CB8AC3E}">
        <p14:creationId xmlns:p14="http://schemas.microsoft.com/office/powerpoint/2010/main" val="875067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AD9609D-4FF5-404B-ADA5-937C966FBFA1}"/>
              </a:ext>
            </a:extLst>
          </p:cNvPr>
          <p:cNvSpPr>
            <a:spLocks noGrp="1"/>
          </p:cNvSpPr>
          <p:nvPr>
            <p:ph type="pic" sz="quarter" idx="10"/>
          </p:nvPr>
        </p:nvSpPr>
        <p:spPr>
          <a:xfrm>
            <a:off x="3325091" y="3158042"/>
            <a:ext cx="10034588" cy="3681702"/>
          </a:xfrm>
          <a:custGeom>
            <a:avLst/>
            <a:gdLst>
              <a:gd name="connsiteX0" fmla="*/ 0 w 10034588"/>
              <a:gd name="connsiteY0" fmla="*/ 0 h 3681702"/>
              <a:gd name="connsiteX1" fmla="*/ 10034588 w 10034588"/>
              <a:gd name="connsiteY1" fmla="*/ 0 h 3681702"/>
              <a:gd name="connsiteX2" fmla="*/ 10034588 w 10034588"/>
              <a:gd name="connsiteY2" fmla="*/ 3681702 h 3681702"/>
              <a:gd name="connsiteX3" fmla="*/ 0 w 10034588"/>
              <a:gd name="connsiteY3" fmla="*/ 3681702 h 3681702"/>
            </a:gdLst>
            <a:ahLst/>
            <a:cxnLst>
              <a:cxn ang="0">
                <a:pos x="connsiteX0" y="connsiteY0"/>
              </a:cxn>
              <a:cxn ang="0">
                <a:pos x="connsiteX1" y="connsiteY1"/>
              </a:cxn>
              <a:cxn ang="0">
                <a:pos x="connsiteX2" y="connsiteY2"/>
              </a:cxn>
              <a:cxn ang="0">
                <a:pos x="connsiteX3" y="connsiteY3"/>
              </a:cxn>
            </a:cxnLst>
            <a:rect l="l" t="t" r="r" b="b"/>
            <a:pathLst>
              <a:path w="10034588" h="3681702">
                <a:moveTo>
                  <a:pt x="0" y="0"/>
                </a:moveTo>
                <a:lnTo>
                  <a:pt x="10034588" y="0"/>
                </a:lnTo>
                <a:lnTo>
                  <a:pt x="10034588" y="3681702"/>
                </a:lnTo>
                <a:lnTo>
                  <a:pt x="0" y="3681702"/>
                </a:lnTo>
                <a:close/>
              </a:path>
            </a:pathLst>
          </a:custGeom>
        </p:spPr>
        <p:txBody>
          <a:bodyPr wrap="square">
            <a:noAutofit/>
          </a:bodyPr>
          <a:lstStyle/>
          <a:p>
            <a:endParaRPr lang="en-ID"/>
          </a:p>
        </p:txBody>
      </p:sp>
      <p:sp>
        <p:nvSpPr>
          <p:cNvPr id="10" name="Picture Placeholder 9">
            <a:extLst>
              <a:ext uri="{FF2B5EF4-FFF2-40B4-BE49-F238E27FC236}">
                <a16:creationId xmlns:a16="http://schemas.microsoft.com/office/drawing/2014/main" id="{E2D5E8C9-BED8-4EB9-92FE-50D1C5643695}"/>
              </a:ext>
            </a:extLst>
          </p:cNvPr>
          <p:cNvSpPr>
            <a:spLocks noGrp="1"/>
          </p:cNvSpPr>
          <p:nvPr>
            <p:ph type="pic" sz="quarter" idx="11"/>
          </p:nvPr>
        </p:nvSpPr>
        <p:spPr>
          <a:xfrm>
            <a:off x="7647710" y="6840538"/>
            <a:ext cx="3906982" cy="3681702"/>
          </a:xfrm>
          <a:custGeom>
            <a:avLst/>
            <a:gdLst>
              <a:gd name="connsiteX0" fmla="*/ 0 w 3906982"/>
              <a:gd name="connsiteY0" fmla="*/ 0 h 3681702"/>
              <a:gd name="connsiteX1" fmla="*/ 3906982 w 3906982"/>
              <a:gd name="connsiteY1" fmla="*/ 0 h 3681702"/>
              <a:gd name="connsiteX2" fmla="*/ 3906982 w 3906982"/>
              <a:gd name="connsiteY2" fmla="*/ 3681702 h 3681702"/>
              <a:gd name="connsiteX3" fmla="*/ 0 w 3906982"/>
              <a:gd name="connsiteY3" fmla="*/ 3681702 h 3681702"/>
            </a:gdLst>
            <a:ahLst/>
            <a:cxnLst>
              <a:cxn ang="0">
                <a:pos x="connsiteX0" y="connsiteY0"/>
              </a:cxn>
              <a:cxn ang="0">
                <a:pos x="connsiteX1" y="connsiteY1"/>
              </a:cxn>
              <a:cxn ang="0">
                <a:pos x="connsiteX2" y="connsiteY2"/>
              </a:cxn>
              <a:cxn ang="0">
                <a:pos x="connsiteX3" y="connsiteY3"/>
              </a:cxn>
            </a:cxnLst>
            <a:rect l="l" t="t" r="r" b="b"/>
            <a:pathLst>
              <a:path w="3906982" h="3681702">
                <a:moveTo>
                  <a:pt x="0" y="0"/>
                </a:moveTo>
                <a:lnTo>
                  <a:pt x="3906982" y="0"/>
                </a:lnTo>
                <a:lnTo>
                  <a:pt x="3906982" y="3681702"/>
                </a:lnTo>
                <a:lnTo>
                  <a:pt x="0" y="3681702"/>
                </a:lnTo>
                <a:close/>
              </a:path>
            </a:pathLst>
          </a:custGeom>
        </p:spPr>
        <p:txBody>
          <a:bodyPr wrap="square">
            <a:noAutofit/>
          </a:bodyPr>
          <a:lstStyle/>
          <a:p>
            <a:endParaRPr lang="en-ID"/>
          </a:p>
        </p:txBody>
      </p:sp>
      <p:sp>
        <p:nvSpPr>
          <p:cNvPr id="13" name="Picture Placeholder 12">
            <a:extLst>
              <a:ext uri="{FF2B5EF4-FFF2-40B4-BE49-F238E27FC236}">
                <a16:creationId xmlns:a16="http://schemas.microsoft.com/office/drawing/2014/main" id="{33E6944A-EBCF-410D-8F66-D7675C489914}"/>
              </a:ext>
            </a:extLst>
          </p:cNvPr>
          <p:cNvSpPr>
            <a:spLocks noGrp="1"/>
          </p:cNvSpPr>
          <p:nvPr>
            <p:ph type="pic" sz="quarter" idx="12"/>
          </p:nvPr>
        </p:nvSpPr>
        <p:spPr>
          <a:xfrm>
            <a:off x="11554692" y="6838156"/>
            <a:ext cx="6626370" cy="3681702"/>
          </a:xfrm>
          <a:custGeom>
            <a:avLst/>
            <a:gdLst>
              <a:gd name="connsiteX0" fmla="*/ 0 w 6626370"/>
              <a:gd name="connsiteY0" fmla="*/ 0 h 3681702"/>
              <a:gd name="connsiteX1" fmla="*/ 6626370 w 6626370"/>
              <a:gd name="connsiteY1" fmla="*/ 0 h 3681702"/>
              <a:gd name="connsiteX2" fmla="*/ 6626370 w 6626370"/>
              <a:gd name="connsiteY2" fmla="*/ 3681702 h 3681702"/>
              <a:gd name="connsiteX3" fmla="*/ 0 w 6626370"/>
              <a:gd name="connsiteY3" fmla="*/ 3681702 h 3681702"/>
            </a:gdLst>
            <a:ahLst/>
            <a:cxnLst>
              <a:cxn ang="0">
                <a:pos x="connsiteX0" y="connsiteY0"/>
              </a:cxn>
              <a:cxn ang="0">
                <a:pos x="connsiteX1" y="connsiteY1"/>
              </a:cxn>
              <a:cxn ang="0">
                <a:pos x="connsiteX2" y="connsiteY2"/>
              </a:cxn>
              <a:cxn ang="0">
                <a:pos x="connsiteX3" y="connsiteY3"/>
              </a:cxn>
            </a:cxnLst>
            <a:rect l="l" t="t" r="r" b="b"/>
            <a:pathLst>
              <a:path w="6626370" h="3681702">
                <a:moveTo>
                  <a:pt x="0" y="0"/>
                </a:moveTo>
                <a:lnTo>
                  <a:pt x="6626370" y="0"/>
                </a:lnTo>
                <a:lnTo>
                  <a:pt x="6626370" y="3681702"/>
                </a:lnTo>
                <a:lnTo>
                  <a:pt x="0" y="3681702"/>
                </a:lnTo>
                <a:close/>
              </a:path>
            </a:pathLst>
          </a:custGeom>
        </p:spPr>
        <p:txBody>
          <a:bodyPr wrap="square">
            <a:noAutofit/>
          </a:bodyPr>
          <a:lstStyle/>
          <a:p>
            <a:endParaRPr lang="en-ID"/>
          </a:p>
        </p:txBody>
      </p:sp>
    </p:spTree>
    <p:extLst>
      <p:ext uri="{BB962C8B-B14F-4D97-AF65-F5344CB8AC3E}">
        <p14:creationId xmlns:p14="http://schemas.microsoft.com/office/powerpoint/2010/main" val="493021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917CC11-16AF-4899-A5B5-030C6714AA1C}"/>
              </a:ext>
            </a:extLst>
          </p:cNvPr>
          <p:cNvSpPr>
            <a:spLocks noGrp="1"/>
          </p:cNvSpPr>
          <p:nvPr>
            <p:ph type="pic" sz="quarter" idx="10"/>
          </p:nvPr>
        </p:nvSpPr>
        <p:spPr>
          <a:xfrm>
            <a:off x="12607636" y="2133601"/>
            <a:ext cx="7592292" cy="7592291"/>
          </a:xfrm>
          <a:custGeom>
            <a:avLst/>
            <a:gdLst>
              <a:gd name="connsiteX0" fmla="*/ 0 w 7592292"/>
              <a:gd name="connsiteY0" fmla="*/ 0 h 7592291"/>
              <a:gd name="connsiteX1" fmla="*/ 7592292 w 7592292"/>
              <a:gd name="connsiteY1" fmla="*/ 0 h 7592291"/>
              <a:gd name="connsiteX2" fmla="*/ 7592292 w 7592292"/>
              <a:gd name="connsiteY2" fmla="*/ 3823855 h 7592291"/>
              <a:gd name="connsiteX3" fmla="*/ 3823855 w 7592292"/>
              <a:gd name="connsiteY3" fmla="*/ 3823855 h 7592291"/>
              <a:gd name="connsiteX4" fmla="*/ 3823855 w 7592292"/>
              <a:gd name="connsiteY4" fmla="*/ 7592291 h 7592291"/>
              <a:gd name="connsiteX5" fmla="*/ 0 w 7592292"/>
              <a:gd name="connsiteY5" fmla="*/ 7592291 h 7592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2292" h="7592291">
                <a:moveTo>
                  <a:pt x="0" y="0"/>
                </a:moveTo>
                <a:lnTo>
                  <a:pt x="7592292" y="0"/>
                </a:lnTo>
                <a:lnTo>
                  <a:pt x="7592292" y="3823855"/>
                </a:lnTo>
                <a:lnTo>
                  <a:pt x="3823855" y="3823855"/>
                </a:lnTo>
                <a:lnTo>
                  <a:pt x="3823855" y="7592291"/>
                </a:lnTo>
                <a:lnTo>
                  <a:pt x="0" y="7592291"/>
                </a:lnTo>
                <a:close/>
              </a:path>
            </a:pathLst>
          </a:custGeom>
        </p:spPr>
        <p:txBody>
          <a:bodyPr wrap="square">
            <a:noAutofit/>
          </a:bodyPr>
          <a:lstStyle/>
          <a:p>
            <a:endParaRPr lang="en-ID"/>
          </a:p>
        </p:txBody>
      </p:sp>
      <p:sp>
        <p:nvSpPr>
          <p:cNvPr id="13" name="Picture Placeholder 12">
            <a:extLst>
              <a:ext uri="{FF2B5EF4-FFF2-40B4-BE49-F238E27FC236}">
                <a16:creationId xmlns:a16="http://schemas.microsoft.com/office/drawing/2014/main" id="{7BB07917-8DE0-4E50-AB3E-59D34797B250}"/>
              </a:ext>
            </a:extLst>
          </p:cNvPr>
          <p:cNvSpPr>
            <a:spLocks noGrp="1"/>
          </p:cNvSpPr>
          <p:nvPr>
            <p:ph type="pic" sz="quarter" idx="11"/>
          </p:nvPr>
        </p:nvSpPr>
        <p:spPr>
          <a:xfrm>
            <a:off x="16680872" y="6206835"/>
            <a:ext cx="5763492" cy="5763492"/>
          </a:xfrm>
          <a:custGeom>
            <a:avLst/>
            <a:gdLst>
              <a:gd name="connsiteX0" fmla="*/ 0 w 5763492"/>
              <a:gd name="connsiteY0" fmla="*/ 0 h 5763492"/>
              <a:gd name="connsiteX1" fmla="*/ 5763492 w 5763492"/>
              <a:gd name="connsiteY1" fmla="*/ 0 h 5763492"/>
              <a:gd name="connsiteX2" fmla="*/ 5763492 w 5763492"/>
              <a:gd name="connsiteY2" fmla="*/ 5763492 h 5763492"/>
              <a:gd name="connsiteX3" fmla="*/ 0 w 5763492"/>
              <a:gd name="connsiteY3" fmla="*/ 5763492 h 5763492"/>
            </a:gdLst>
            <a:ahLst/>
            <a:cxnLst>
              <a:cxn ang="0">
                <a:pos x="connsiteX0" y="connsiteY0"/>
              </a:cxn>
              <a:cxn ang="0">
                <a:pos x="connsiteX1" y="connsiteY1"/>
              </a:cxn>
              <a:cxn ang="0">
                <a:pos x="connsiteX2" y="connsiteY2"/>
              </a:cxn>
              <a:cxn ang="0">
                <a:pos x="connsiteX3" y="connsiteY3"/>
              </a:cxn>
            </a:cxnLst>
            <a:rect l="l" t="t" r="r" b="b"/>
            <a:pathLst>
              <a:path w="5763492" h="5763492">
                <a:moveTo>
                  <a:pt x="0" y="0"/>
                </a:moveTo>
                <a:lnTo>
                  <a:pt x="5763492" y="0"/>
                </a:lnTo>
                <a:lnTo>
                  <a:pt x="5763492" y="5763492"/>
                </a:lnTo>
                <a:lnTo>
                  <a:pt x="0" y="5763492"/>
                </a:lnTo>
                <a:close/>
              </a:path>
            </a:pathLst>
          </a:custGeom>
        </p:spPr>
        <p:txBody>
          <a:bodyPr wrap="square">
            <a:noAutofit/>
          </a:bodyPr>
          <a:lstStyle/>
          <a:p>
            <a:endParaRPr lang="en-ID"/>
          </a:p>
        </p:txBody>
      </p:sp>
    </p:spTree>
    <p:extLst>
      <p:ext uri="{BB962C8B-B14F-4D97-AF65-F5344CB8AC3E}">
        <p14:creationId xmlns:p14="http://schemas.microsoft.com/office/powerpoint/2010/main" val="883820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3846F22-8FBA-48AF-983B-9730DE088209}"/>
              </a:ext>
            </a:extLst>
          </p:cNvPr>
          <p:cNvSpPr>
            <a:spLocks noGrp="1"/>
          </p:cNvSpPr>
          <p:nvPr>
            <p:ph type="pic" sz="quarter" idx="10"/>
          </p:nvPr>
        </p:nvSpPr>
        <p:spPr>
          <a:xfrm>
            <a:off x="0" y="0"/>
            <a:ext cx="24479250" cy="13679488"/>
          </a:xfrm>
        </p:spPr>
        <p:txBody>
          <a:bodyPr/>
          <a:lstStyle/>
          <a:p>
            <a:endParaRPr lang="en-ID"/>
          </a:p>
        </p:txBody>
      </p:sp>
    </p:spTree>
    <p:extLst>
      <p:ext uri="{BB962C8B-B14F-4D97-AF65-F5344CB8AC3E}">
        <p14:creationId xmlns:p14="http://schemas.microsoft.com/office/powerpoint/2010/main" val="4226986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D230C31-DE0C-4578-B909-9CCE98D17BFA}"/>
              </a:ext>
            </a:extLst>
          </p:cNvPr>
          <p:cNvSpPr>
            <a:spLocks noGrp="1"/>
          </p:cNvSpPr>
          <p:nvPr>
            <p:ph type="pic" sz="quarter" idx="10"/>
          </p:nvPr>
        </p:nvSpPr>
        <p:spPr>
          <a:xfrm>
            <a:off x="1191491" y="1052946"/>
            <a:ext cx="8201891" cy="4378037"/>
          </a:xfrm>
          <a:custGeom>
            <a:avLst/>
            <a:gdLst>
              <a:gd name="connsiteX0" fmla="*/ 0 w 8201891"/>
              <a:gd name="connsiteY0" fmla="*/ 0 h 4378037"/>
              <a:gd name="connsiteX1" fmla="*/ 8201891 w 8201891"/>
              <a:gd name="connsiteY1" fmla="*/ 0 h 4378037"/>
              <a:gd name="connsiteX2" fmla="*/ 8201891 w 8201891"/>
              <a:gd name="connsiteY2" fmla="*/ 4378037 h 4378037"/>
              <a:gd name="connsiteX3" fmla="*/ 0 w 8201891"/>
              <a:gd name="connsiteY3" fmla="*/ 4378037 h 4378037"/>
            </a:gdLst>
            <a:ahLst/>
            <a:cxnLst>
              <a:cxn ang="0">
                <a:pos x="connsiteX0" y="connsiteY0"/>
              </a:cxn>
              <a:cxn ang="0">
                <a:pos x="connsiteX1" y="connsiteY1"/>
              </a:cxn>
              <a:cxn ang="0">
                <a:pos x="connsiteX2" y="connsiteY2"/>
              </a:cxn>
              <a:cxn ang="0">
                <a:pos x="connsiteX3" y="connsiteY3"/>
              </a:cxn>
            </a:cxnLst>
            <a:rect l="l" t="t" r="r" b="b"/>
            <a:pathLst>
              <a:path w="8201891" h="4378037">
                <a:moveTo>
                  <a:pt x="0" y="0"/>
                </a:moveTo>
                <a:lnTo>
                  <a:pt x="8201891" y="0"/>
                </a:lnTo>
                <a:lnTo>
                  <a:pt x="8201891" y="4378037"/>
                </a:lnTo>
                <a:lnTo>
                  <a:pt x="0" y="4378037"/>
                </a:lnTo>
                <a:close/>
              </a:path>
            </a:pathLst>
          </a:custGeom>
        </p:spPr>
        <p:txBody>
          <a:bodyPr wrap="square">
            <a:noAutofit/>
          </a:bodyPr>
          <a:lstStyle/>
          <a:p>
            <a:endParaRPr lang="en-ID"/>
          </a:p>
        </p:txBody>
      </p:sp>
      <p:sp>
        <p:nvSpPr>
          <p:cNvPr id="13" name="Picture Placeholder 12">
            <a:extLst>
              <a:ext uri="{FF2B5EF4-FFF2-40B4-BE49-F238E27FC236}">
                <a16:creationId xmlns:a16="http://schemas.microsoft.com/office/drawing/2014/main" id="{7022133B-5EA9-4409-8074-68A317CDA7E0}"/>
              </a:ext>
            </a:extLst>
          </p:cNvPr>
          <p:cNvSpPr>
            <a:spLocks noGrp="1"/>
          </p:cNvSpPr>
          <p:nvPr>
            <p:ph type="pic" sz="quarter" idx="11"/>
          </p:nvPr>
        </p:nvSpPr>
        <p:spPr>
          <a:xfrm>
            <a:off x="1191491" y="8562109"/>
            <a:ext cx="8201891" cy="4064434"/>
          </a:xfrm>
          <a:custGeom>
            <a:avLst/>
            <a:gdLst>
              <a:gd name="connsiteX0" fmla="*/ 0 w 8201891"/>
              <a:gd name="connsiteY0" fmla="*/ 0 h 4064434"/>
              <a:gd name="connsiteX1" fmla="*/ 8201891 w 8201891"/>
              <a:gd name="connsiteY1" fmla="*/ 0 h 4064434"/>
              <a:gd name="connsiteX2" fmla="*/ 8201891 w 8201891"/>
              <a:gd name="connsiteY2" fmla="*/ 4064434 h 4064434"/>
              <a:gd name="connsiteX3" fmla="*/ 0 w 8201891"/>
              <a:gd name="connsiteY3" fmla="*/ 4064434 h 4064434"/>
            </a:gdLst>
            <a:ahLst/>
            <a:cxnLst>
              <a:cxn ang="0">
                <a:pos x="connsiteX0" y="connsiteY0"/>
              </a:cxn>
              <a:cxn ang="0">
                <a:pos x="connsiteX1" y="connsiteY1"/>
              </a:cxn>
              <a:cxn ang="0">
                <a:pos x="connsiteX2" y="connsiteY2"/>
              </a:cxn>
              <a:cxn ang="0">
                <a:pos x="connsiteX3" y="connsiteY3"/>
              </a:cxn>
            </a:cxnLst>
            <a:rect l="l" t="t" r="r" b="b"/>
            <a:pathLst>
              <a:path w="8201891" h="4064434">
                <a:moveTo>
                  <a:pt x="0" y="0"/>
                </a:moveTo>
                <a:lnTo>
                  <a:pt x="8201891" y="0"/>
                </a:lnTo>
                <a:lnTo>
                  <a:pt x="8201891" y="4064434"/>
                </a:lnTo>
                <a:lnTo>
                  <a:pt x="0" y="4064434"/>
                </a:lnTo>
                <a:close/>
              </a:path>
            </a:pathLst>
          </a:custGeom>
        </p:spPr>
        <p:txBody>
          <a:bodyPr wrap="square">
            <a:noAutofit/>
          </a:bodyPr>
          <a:lstStyle/>
          <a:p>
            <a:endParaRPr lang="en-ID"/>
          </a:p>
        </p:txBody>
      </p:sp>
      <p:sp>
        <p:nvSpPr>
          <p:cNvPr id="16" name="Picture Placeholder 15">
            <a:extLst>
              <a:ext uri="{FF2B5EF4-FFF2-40B4-BE49-F238E27FC236}">
                <a16:creationId xmlns:a16="http://schemas.microsoft.com/office/drawing/2014/main" id="{3DC60501-8691-44E1-B005-BBC8C8C5C46D}"/>
              </a:ext>
            </a:extLst>
          </p:cNvPr>
          <p:cNvSpPr>
            <a:spLocks noGrp="1"/>
          </p:cNvSpPr>
          <p:nvPr>
            <p:ph type="pic" sz="quarter" idx="12"/>
          </p:nvPr>
        </p:nvSpPr>
        <p:spPr>
          <a:xfrm>
            <a:off x="9393383" y="1052945"/>
            <a:ext cx="5692488" cy="7509164"/>
          </a:xfrm>
          <a:custGeom>
            <a:avLst/>
            <a:gdLst>
              <a:gd name="connsiteX0" fmla="*/ 0 w 5692488"/>
              <a:gd name="connsiteY0" fmla="*/ 0 h 7509164"/>
              <a:gd name="connsiteX1" fmla="*/ 5692488 w 5692488"/>
              <a:gd name="connsiteY1" fmla="*/ 0 h 7509164"/>
              <a:gd name="connsiteX2" fmla="*/ 5692488 w 5692488"/>
              <a:gd name="connsiteY2" fmla="*/ 7509164 h 7509164"/>
              <a:gd name="connsiteX3" fmla="*/ 0 w 5692488"/>
              <a:gd name="connsiteY3" fmla="*/ 7509164 h 7509164"/>
            </a:gdLst>
            <a:ahLst/>
            <a:cxnLst>
              <a:cxn ang="0">
                <a:pos x="connsiteX0" y="connsiteY0"/>
              </a:cxn>
              <a:cxn ang="0">
                <a:pos x="connsiteX1" y="connsiteY1"/>
              </a:cxn>
              <a:cxn ang="0">
                <a:pos x="connsiteX2" y="connsiteY2"/>
              </a:cxn>
              <a:cxn ang="0">
                <a:pos x="connsiteX3" y="connsiteY3"/>
              </a:cxn>
            </a:cxnLst>
            <a:rect l="l" t="t" r="r" b="b"/>
            <a:pathLst>
              <a:path w="5692488" h="7509164">
                <a:moveTo>
                  <a:pt x="0" y="0"/>
                </a:moveTo>
                <a:lnTo>
                  <a:pt x="5692488" y="0"/>
                </a:lnTo>
                <a:lnTo>
                  <a:pt x="5692488" y="7509164"/>
                </a:lnTo>
                <a:lnTo>
                  <a:pt x="0" y="7509164"/>
                </a:lnTo>
                <a:close/>
              </a:path>
            </a:pathLst>
          </a:custGeom>
        </p:spPr>
        <p:txBody>
          <a:bodyPr wrap="square">
            <a:noAutofit/>
          </a:bodyPr>
          <a:lstStyle/>
          <a:p>
            <a:endParaRPr lang="en-ID"/>
          </a:p>
        </p:txBody>
      </p:sp>
      <p:sp>
        <p:nvSpPr>
          <p:cNvPr id="19" name="Picture Placeholder 18">
            <a:extLst>
              <a:ext uri="{FF2B5EF4-FFF2-40B4-BE49-F238E27FC236}">
                <a16:creationId xmlns:a16="http://schemas.microsoft.com/office/drawing/2014/main" id="{02DFC936-D452-4197-9C39-81DDBCD28B51}"/>
              </a:ext>
            </a:extLst>
          </p:cNvPr>
          <p:cNvSpPr>
            <a:spLocks noGrp="1"/>
          </p:cNvSpPr>
          <p:nvPr>
            <p:ph type="pic" sz="quarter" idx="13"/>
          </p:nvPr>
        </p:nvSpPr>
        <p:spPr>
          <a:xfrm>
            <a:off x="15085872" y="1052945"/>
            <a:ext cx="8201889" cy="7509164"/>
          </a:xfrm>
          <a:custGeom>
            <a:avLst/>
            <a:gdLst>
              <a:gd name="connsiteX0" fmla="*/ 0 w 8201889"/>
              <a:gd name="connsiteY0" fmla="*/ 0 h 7509164"/>
              <a:gd name="connsiteX1" fmla="*/ 8201889 w 8201889"/>
              <a:gd name="connsiteY1" fmla="*/ 0 h 7509164"/>
              <a:gd name="connsiteX2" fmla="*/ 8201889 w 8201889"/>
              <a:gd name="connsiteY2" fmla="*/ 7509164 h 7509164"/>
              <a:gd name="connsiteX3" fmla="*/ 0 w 8201889"/>
              <a:gd name="connsiteY3" fmla="*/ 7509164 h 7509164"/>
            </a:gdLst>
            <a:ahLst/>
            <a:cxnLst>
              <a:cxn ang="0">
                <a:pos x="connsiteX0" y="connsiteY0"/>
              </a:cxn>
              <a:cxn ang="0">
                <a:pos x="connsiteX1" y="connsiteY1"/>
              </a:cxn>
              <a:cxn ang="0">
                <a:pos x="connsiteX2" y="connsiteY2"/>
              </a:cxn>
              <a:cxn ang="0">
                <a:pos x="connsiteX3" y="connsiteY3"/>
              </a:cxn>
            </a:cxnLst>
            <a:rect l="l" t="t" r="r" b="b"/>
            <a:pathLst>
              <a:path w="8201889" h="7509164">
                <a:moveTo>
                  <a:pt x="0" y="0"/>
                </a:moveTo>
                <a:lnTo>
                  <a:pt x="8201889" y="0"/>
                </a:lnTo>
                <a:lnTo>
                  <a:pt x="8201889" y="7509164"/>
                </a:lnTo>
                <a:lnTo>
                  <a:pt x="0" y="7509164"/>
                </a:lnTo>
                <a:close/>
              </a:path>
            </a:pathLst>
          </a:custGeom>
        </p:spPr>
        <p:txBody>
          <a:bodyPr wrap="square">
            <a:noAutofit/>
          </a:bodyPr>
          <a:lstStyle/>
          <a:p>
            <a:endParaRPr lang="en-ID"/>
          </a:p>
        </p:txBody>
      </p:sp>
      <p:sp>
        <p:nvSpPr>
          <p:cNvPr id="22" name="Picture Placeholder 21">
            <a:extLst>
              <a:ext uri="{FF2B5EF4-FFF2-40B4-BE49-F238E27FC236}">
                <a16:creationId xmlns:a16="http://schemas.microsoft.com/office/drawing/2014/main" id="{293AD319-9A13-4FF7-B5A0-876281B7C1C6}"/>
              </a:ext>
            </a:extLst>
          </p:cNvPr>
          <p:cNvSpPr>
            <a:spLocks noGrp="1"/>
          </p:cNvSpPr>
          <p:nvPr>
            <p:ph type="pic" sz="quarter" idx="14"/>
          </p:nvPr>
        </p:nvSpPr>
        <p:spPr>
          <a:xfrm>
            <a:off x="9393380" y="8562109"/>
            <a:ext cx="8201892" cy="4064434"/>
          </a:xfrm>
          <a:custGeom>
            <a:avLst/>
            <a:gdLst>
              <a:gd name="connsiteX0" fmla="*/ 0 w 8201892"/>
              <a:gd name="connsiteY0" fmla="*/ 0 h 4064434"/>
              <a:gd name="connsiteX1" fmla="*/ 8201892 w 8201892"/>
              <a:gd name="connsiteY1" fmla="*/ 0 h 4064434"/>
              <a:gd name="connsiteX2" fmla="*/ 8201892 w 8201892"/>
              <a:gd name="connsiteY2" fmla="*/ 4064434 h 4064434"/>
              <a:gd name="connsiteX3" fmla="*/ 0 w 8201892"/>
              <a:gd name="connsiteY3" fmla="*/ 4064434 h 4064434"/>
            </a:gdLst>
            <a:ahLst/>
            <a:cxnLst>
              <a:cxn ang="0">
                <a:pos x="connsiteX0" y="connsiteY0"/>
              </a:cxn>
              <a:cxn ang="0">
                <a:pos x="connsiteX1" y="connsiteY1"/>
              </a:cxn>
              <a:cxn ang="0">
                <a:pos x="connsiteX2" y="connsiteY2"/>
              </a:cxn>
              <a:cxn ang="0">
                <a:pos x="connsiteX3" y="connsiteY3"/>
              </a:cxn>
            </a:cxnLst>
            <a:rect l="l" t="t" r="r" b="b"/>
            <a:pathLst>
              <a:path w="8201892" h="4064434">
                <a:moveTo>
                  <a:pt x="0" y="0"/>
                </a:moveTo>
                <a:lnTo>
                  <a:pt x="8201892" y="0"/>
                </a:lnTo>
                <a:lnTo>
                  <a:pt x="8201892" y="4064434"/>
                </a:lnTo>
                <a:lnTo>
                  <a:pt x="0" y="4064434"/>
                </a:lnTo>
                <a:close/>
              </a:path>
            </a:pathLst>
          </a:custGeom>
        </p:spPr>
        <p:txBody>
          <a:bodyPr wrap="square">
            <a:noAutofit/>
          </a:bodyPr>
          <a:lstStyle/>
          <a:p>
            <a:endParaRPr lang="en-ID"/>
          </a:p>
        </p:txBody>
      </p:sp>
      <p:sp>
        <p:nvSpPr>
          <p:cNvPr id="25" name="Picture Placeholder 24">
            <a:extLst>
              <a:ext uri="{FF2B5EF4-FFF2-40B4-BE49-F238E27FC236}">
                <a16:creationId xmlns:a16="http://schemas.microsoft.com/office/drawing/2014/main" id="{0CD146EC-5368-4812-BD20-C1FB4ABD0652}"/>
              </a:ext>
            </a:extLst>
          </p:cNvPr>
          <p:cNvSpPr>
            <a:spLocks noGrp="1"/>
          </p:cNvSpPr>
          <p:nvPr>
            <p:ph type="pic" sz="quarter" idx="15"/>
          </p:nvPr>
        </p:nvSpPr>
        <p:spPr>
          <a:xfrm>
            <a:off x="17595272" y="8562109"/>
            <a:ext cx="5692488" cy="4064434"/>
          </a:xfrm>
          <a:custGeom>
            <a:avLst/>
            <a:gdLst>
              <a:gd name="connsiteX0" fmla="*/ 0 w 5692488"/>
              <a:gd name="connsiteY0" fmla="*/ 0 h 4064434"/>
              <a:gd name="connsiteX1" fmla="*/ 5692488 w 5692488"/>
              <a:gd name="connsiteY1" fmla="*/ 0 h 4064434"/>
              <a:gd name="connsiteX2" fmla="*/ 5692488 w 5692488"/>
              <a:gd name="connsiteY2" fmla="*/ 4064434 h 4064434"/>
              <a:gd name="connsiteX3" fmla="*/ 0 w 5692488"/>
              <a:gd name="connsiteY3" fmla="*/ 4064434 h 4064434"/>
            </a:gdLst>
            <a:ahLst/>
            <a:cxnLst>
              <a:cxn ang="0">
                <a:pos x="connsiteX0" y="connsiteY0"/>
              </a:cxn>
              <a:cxn ang="0">
                <a:pos x="connsiteX1" y="connsiteY1"/>
              </a:cxn>
              <a:cxn ang="0">
                <a:pos x="connsiteX2" y="connsiteY2"/>
              </a:cxn>
              <a:cxn ang="0">
                <a:pos x="connsiteX3" y="connsiteY3"/>
              </a:cxn>
            </a:cxnLst>
            <a:rect l="l" t="t" r="r" b="b"/>
            <a:pathLst>
              <a:path w="5692488" h="4064434">
                <a:moveTo>
                  <a:pt x="0" y="0"/>
                </a:moveTo>
                <a:lnTo>
                  <a:pt x="5692488" y="0"/>
                </a:lnTo>
                <a:lnTo>
                  <a:pt x="5692488" y="4064434"/>
                </a:lnTo>
                <a:lnTo>
                  <a:pt x="0" y="4064434"/>
                </a:lnTo>
                <a:close/>
              </a:path>
            </a:pathLst>
          </a:custGeom>
        </p:spPr>
        <p:txBody>
          <a:bodyPr wrap="square">
            <a:noAutofit/>
          </a:bodyPr>
          <a:lstStyle/>
          <a:p>
            <a:endParaRPr lang="en-ID"/>
          </a:p>
        </p:txBody>
      </p:sp>
    </p:spTree>
    <p:extLst>
      <p:ext uri="{BB962C8B-B14F-4D97-AF65-F5344CB8AC3E}">
        <p14:creationId xmlns:p14="http://schemas.microsoft.com/office/powerpoint/2010/main" val="21659901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FAF74F7-0C96-45F7-ACBD-8A7D47EE1D8A}"/>
              </a:ext>
            </a:extLst>
          </p:cNvPr>
          <p:cNvSpPr>
            <a:spLocks noGrp="1"/>
          </p:cNvSpPr>
          <p:nvPr>
            <p:ph type="pic" sz="quarter" idx="10"/>
          </p:nvPr>
        </p:nvSpPr>
        <p:spPr>
          <a:xfrm>
            <a:off x="2244436" y="2687638"/>
            <a:ext cx="20228214" cy="8451850"/>
          </a:xfrm>
        </p:spPr>
        <p:txBody>
          <a:bodyPr/>
          <a:lstStyle/>
          <a:p>
            <a:endParaRPr lang="en-ID"/>
          </a:p>
        </p:txBody>
      </p:sp>
    </p:spTree>
    <p:extLst>
      <p:ext uri="{BB962C8B-B14F-4D97-AF65-F5344CB8AC3E}">
        <p14:creationId xmlns:p14="http://schemas.microsoft.com/office/powerpoint/2010/main" val="2903797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82949" y="728307"/>
            <a:ext cx="21113353" cy="264406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682949" y="3641531"/>
            <a:ext cx="21113353" cy="86795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682949" y="12678860"/>
            <a:ext cx="5507831" cy="728306"/>
          </a:xfrm>
          <a:prstGeom prst="rect">
            <a:avLst/>
          </a:prstGeom>
        </p:spPr>
        <p:txBody>
          <a:bodyPr vert="horz" lIns="91440" tIns="45720" rIns="91440" bIns="45720" rtlCol="0" anchor="ctr"/>
          <a:lstStyle>
            <a:lvl1pPr algn="l">
              <a:defRPr sz="2394">
                <a:solidFill>
                  <a:schemeClr val="tx1">
                    <a:tint val="75000"/>
                  </a:schemeClr>
                </a:solidFill>
              </a:defRPr>
            </a:lvl1pPr>
          </a:lstStyle>
          <a:p>
            <a:fld id="{E1A87EF4-8A16-40BC-A02A-65D3EAD8D032}" type="datetimeFigureOut">
              <a:rPr lang="en-ID" smtClean="0"/>
              <a:t>08/11/2019</a:t>
            </a:fld>
            <a:endParaRPr lang="en-ID"/>
          </a:p>
        </p:txBody>
      </p:sp>
      <p:sp>
        <p:nvSpPr>
          <p:cNvPr id="5" name="Footer Placeholder 4"/>
          <p:cNvSpPr>
            <a:spLocks noGrp="1"/>
          </p:cNvSpPr>
          <p:nvPr>
            <p:ph type="ftr" sz="quarter" idx="3"/>
          </p:nvPr>
        </p:nvSpPr>
        <p:spPr>
          <a:xfrm>
            <a:off x="8108752" y="12678860"/>
            <a:ext cx="8261747" cy="728306"/>
          </a:xfrm>
          <a:prstGeom prst="rect">
            <a:avLst/>
          </a:prstGeom>
        </p:spPr>
        <p:txBody>
          <a:bodyPr vert="horz" lIns="91440" tIns="45720" rIns="91440" bIns="45720" rtlCol="0" anchor="ctr"/>
          <a:lstStyle>
            <a:lvl1pPr algn="ctr">
              <a:defRPr sz="2394">
                <a:solidFill>
                  <a:schemeClr val="tx1">
                    <a:tint val="75000"/>
                  </a:schemeClr>
                </a:solidFill>
              </a:defRPr>
            </a:lvl1pPr>
          </a:lstStyle>
          <a:p>
            <a:endParaRPr lang="en-ID"/>
          </a:p>
        </p:txBody>
      </p:sp>
      <p:sp>
        <p:nvSpPr>
          <p:cNvPr id="6" name="Slide Number Placeholder 5"/>
          <p:cNvSpPr>
            <a:spLocks noGrp="1"/>
          </p:cNvSpPr>
          <p:nvPr>
            <p:ph type="sldNum" sz="quarter" idx="4"/>
          </p:nvPr>
        </p:nvSpPr>
        <p:spPr>
          <a:xfrm>
            <a:off x="17288470" y="12678860"/>
            <a:ext cx="5507831" cy="728306"/>
          </a:xfrm>
          <a:prstGeom prst="rect">
            <a:avLst/>
          </a:prstGeom>
        </p:spPr>
        <p:txBody>
          <a:bodyPr vert="horz" lIns="91440" tIns="45720" rIns="91440" bIns="45720" rtlCol="0" anchor="ctr"/>
          <a:lstStyle>
            <a:lvl1pPr algn="r">
              <a:defRPr sz="2394">
                <a:solidFill>
                  <a:schemeClr val="tx1">
                    <a:tint val="75000"/>
                  </a:schemeClr>
                </a:solidFill>
              </a:defRPr>
            </a:lvl1pPr>
          </a:lstStyle>
          <a:p>
            <a:fld id="{57313D4F-AD9D-48D9-A628-CD7C2FC729F7}" type="slidenum">
              <a:rPr lang="en-ID" smtClean="0"/>
              <a:t>‹#›</a:t>
            </a:fld>
            <a:endParaRPr lang="en-ID"/>
          </a:p>
        </p:txBody>
      </p:sp>
    </p:spTree>
    <p:extLst>
      <p:ext uri="{BB962C8B-B14F-4D97-AF65-F5344CB8AC3E}">
        <p14:creationId xmlns:p14="http://schemas.microsoft.com/office/powerpoint/2010/main" val="26202543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3" r:id="rId22"/>
    <p:sldLayoutId id="2147483682" r:id="rId23"/>
    <p:sldLayoutId id="2147483684" r:id="rId24"/>
    <p:sldLayoutId id="2147483685" r:id="rId25"/>
    <p:sldLayoutId id="2147483686" r:id="rId26"/>
  </p:sldLayoutIdLst>
  <p:txStyles>
    <p:titleStyle>
      <a:lvl1pPr algn="l" defTabSz="1823954" rtl="0" eaLnBrk="1" latinLnBrk="0" hangingPunct="1">
        <a:lnSpc>
          <a:spcPct val="90000"/>
        </a:lnSpc>
        <a:spcBef>
          <a:spcPct val="0"/>
        </a:spcBef>
        <a:buNone/>
        <a:defRPr sz="8777" kern="1200">
          <a:solidFill>
            <a:schemeClr val="tx1"/>
          </a:solidFill>
          <a:latin typeface="+mj-lt"/>
          <a:ea typeface="+mj-ea"/>
          <a:cs typeface="+mj-cs"/>
        </a:defRPr>
      </a:lvl1pPr>
    </p:titleStyle>
    <p:bodyStyle>
      <a:lvl1pPr marL="455988" indent="-455988" algn="l" defTabSz="1823954" rtl="0" eaLnBrk="1" latinLnBrk="0" hangingPunct="1">
        <a:lnSpc>
          <a:spcPct val="90000"/>
        </a:lnSpc>
        <a:spcBef>
          <a:spcPts val="1995"/>
        </a:spcBef>
        <a:buFont typeface="Arial" panose="020B0604020202020204" pitchFamily="34" charset="0"/>
        <a:buChar char="•"/>
        <a:defRPr sz="5585" kern="1200">
          <a:solidFill>
            <a:schemeClr val="tx1"/>
          </a:solidFill>
          <a:latin typeface="+mn-lt"/>
          <a:ea typeface="+mn-ea"/>
          <a:cs typeface="+mn-cs"/>
        </a:defRPr>
      </a:lvl1pPr>
      <a:lvl2pPr marL="1367965" indent="-455988" algn="l" defTabSz="1823954" rtl="0" eaLnBrk="1" latinLnBrk="0" hangingPunct="1">
        <a:lnSpc>
          <a:spcPct val="90000"/>
        </a:lnSpc>
        <a:spcBef>
          <a:spcPts val="997"/>
        </a:spcBef>
        <a:buFont typeface="Arial" panose="020B0604020202020204" pitchFamily="34" charset="0"/>
        <a:buChar char="•"/>
        <a:defRPr sz="4787" kern="1200">
          <a:solidFill>
            <a:schemeClr val="tx1"/>
          </a:solidFill>
          <a:latin typeface="+mn-lt"/>
          <a:ea typeface="+mn-ea"/>
          <a:cs typeface="+mn-cs"/>
        </a:defRPr>
      </a:lvl2pPr>
      <a:lvl3pPr marL="2279942" indent="-455988" algn="l" defTabSz="1823954" rtl="0" eaLnBrk="1" latinLnBrk="0" hangingPunct="1">
        <a:lnSpc>
          <a:spcPct val="90000"/>
        </a:lnSpc>
        <a:spcBef>
          <a:spcPts val="997"/>
        </a:spcBef>
        <a:buFont typeface="Arial" panose="020B0604020202020204" pitchFamily="34" charset="0"/>
        <a:buChar char="•"/>
        <a:defRPr sz="3989" kern="1200">
          <a:solidFill>
            <a:schemeClr val="tx1"/>
          </a:solidFill>
          <a:latin typeface="+mn-lt"/>
          <a:ea typeface="+mn-ea"/>
          <a:cs typeface="+mn-cs"/>
        </a:defRPr>
      </a:lvl3pPr>
      <a:lvl4pPr marL="3191919"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4pPr>
      <a:lvl5pPr marL="4103896"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5pPr>
      <a:lvl6pPr marL="5015873"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6pPr>
      <a:lvl7pPr marL="5927849"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7pPr>
      <a:lvl8pPr marL="6839826"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8pPr>
      <a:lvl9pPr marL="7751803"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9pPr>
    </p:bodyStyle>
    <p:otherStyle>
      <a:defPPr>
        <a:defRPr lang="en-US"/>
      </a:defPPr>
      <a:lvl1pPr marL="0" algn="l" defTabSz="1823954" rtl="0" eaLnBrk="1" latinLnBrk="0" hangingPunct="1">
        <a:defRPr sz="3590" kern="1200">
          <a:solidFill>
            <a:schemeClr val="tx1"/>
          </a:solidFill>
          <a:latin typeface="+mn-lt"/>
          <a:ea typeface="+mn-ea"/>
          <a:cs typeface="+mn-cs"/>
        </a:defRPr>
      </a:lvl1pPr>
      <a:lvl2pPr marL="911977" algn="l" defTabSz="1823954" rtl="0" eaLnBrk="1" latinLnBrk="0" hangingPunct="1">
        <a:defRPr sz="3590" kern="1200">
          <a:solidFill>
            <a:schemeClr val="tx1"/>
          </a:solidFill>
          <a:latin typeface="+mn-lt"/>
          <a:ea typeface="+mn-ea"/>
          <a:cs typeface="+mn-cs"/>
        </a:defRPr>
      </a:lvl2pPr>
      <a:lvl3pPr marL="1823954" algn="l" defTabSz="1823954" rtl="0" eaLnBrk="1" latinLnBrk="0" hangingPunct="1">
        <a:defRPr sz="3590" kern="1200">
          <a:solidFill>
            <a:schemeClr val="tx1"/>
          </a:solidFill>
          <a:latin typeface="+mn-lt"/>
          <a:ea typeface="+mn-ea"/>
          <a:cs typeface="+mn-cs"/>
        </a:defRPr>
      </a:lvl3pPr>
      <a:lvl4pPr marL="2735931" algn="l" defTabSz="1823954" rtl="0" eaLnBrk="1" latinLnBrk="0" hangingPunct="1">
        <a:defRPr sz="3590" kern="1200">
          <a:solidFill>
            <a:schemeClr val="tx1"/>
          </a:solidFill>
          <a:latin typeface="+mn-lt"/>
          <a:ea typeface="+mn-ea"/>
          <a:cs typeface="+mn-cs"/>
        </a:defRPr>
      </a:lvl4pPr>
      <a:lvl5pPr marL="3647907" algn="l" defTabSz="1823954" rtl="0" eaLnBrk="1" latinLnBrk="0" hangingPunct="1">
        <a:defRPr sz="3590" kern="1200">
          <a:solidFill>
            <a:schemeClr val="tx1"/>
          </a:solidFill>
          <a:latin typeface="+mn-lt"/>
          <a:ea typeface="+mn-ea"/>
          <a:cs typeface="+mn-cs"/>
        </a:defRPr>
      </a:lvl5pPr>
      <a:lvl6pPr marL="4559884" algn="l" defTabSz="1823954" rtl="0" eaLnBrk="1" latinLnBrk="0" hangingPunct="1">
        <a:defRPr sz="3590" kern="1200">
          <a:solidFill>
            <a:schemeClr val="tx1"/>
          </a:solidFill>
          <a:latin typeface="+mn-lt"/>
          <a:ea typeface="+mn-ea"/>
          <a:cs typeface="+mn-cs"/>
        </a:defRPr>
      </a:lvl6pPr>
      <a:lvl7pPr marL="5471861" algn="l" defTabSz="1823954" rtl="0" eaLnBrk="1" latinLnBrk="0" hangingPunct="1">
        <a:defRPr sz="3590" kern="1200">
          <a:solidFill>
            <a:schemeClr val="tx1"/>
          </a:solidFill>
          <a:latin typeface="+mn-lt"/>
          <a:ea typeface="+mn-ea"/>
          <a:cs typeface="+mn-cs"/>
        </a:defRPr>
      </a:lvl7pPr>
      <a:lvl8pPr marL="6383838" algn="l" defTabSz="1823954" rtl="0" eaLnBrk="1" latinLnBrk="0" hangingPunct="1">
        <a:defRPr sz="3590" kern="1200">
          <a:solidFill>
            <a:schemeClr val="tx1"/>
          </a:solidFill>
          <a:latin typeface="+mn-lt"/>
          <a:ea typeface="+mn-ea"/>
          <a:cs typeface="+mn-cs"/>
        </a:defRPr>
      </a:lvl8pPr>
      <a:lvl9pPr marL="7295815" algn="l" defTabSz="1823954" rtl="0" eaLnBrk="1" latinLnBrk="0" hangingPunct="1">
        <a:defRPr sz="35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3.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8.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0.xml"/><Relationship Id="rId5" Type="http://schemas.openxmlformats.org/officeDocument/2006/relationships/image" Target="../media/image24.jpe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3.xml"/><Relationship Id="rId5" Type="http://schemas.openxmlformats.org/officeDocument/2006/relationships/image" Target="../media/image31.jpeg"/><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9.xml"/><Relationship Id="rId4" Type="http://schemas.openxmlformats.org/officeDocument/2006/relationships/image" Target="../media/image42.jpeg"/></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6.png"/><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FD01A76-CCCD-40B3-A92F-34FE232A22CD}"/>
              </a:ext>
            </a:extLst>
          </p:cNvPr>
          <p:cNvSpPr/>
          <p:nvPr/>
        </p:nvSpPr>
        <p:spPr>
          <a:xfrm>
            <a:off x="0" y="0"/>
            <a:ext cx="24479250" cy="13679488"/>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Rectangle 6">
            <a:extLst>
              <a:ext uri="{FF2B5EF4-FFF2-40B4-BE49-F238E27FC236}">
                <a16:creationId xmlns:a16="http://schemas.microsoft.com/office/drawing/2014/main" id="{2DB6B8B6-AF02-47E3-967E-B0A68EEA5CDA}"/>
              </a:ext>
            </a:extLst>
          </p:cNvPr>
          <p:cNvSpPr/>
          <p:nvPr/>
        </p:nvSpPr>
        <p:spPr>
          <a:xfrm>
            <a:off x="7941563" y="2189086"/>
            <a:ext cx="11868995" cy="7725192"/>
          </a:xfrm>
          <a:prstGeom prst="rect">
            <a:avLst/>
          </a:prstGeom>
        </p:spPr>
        <p:txBody>
          <a:bodyPr wrap="square">
            <a:spAutoFit/>
          </a:bodyPr>
          <a:lstStyle/>
          <a:p>
            <a:r>
              <a:rPr lang="en-ID" sz="49600" dirty="0" err="1">
                <a:solidFill>
                  <a:srgbClr val="232067"/>
                </a:solidFill>
                <a:latin typeface="Untitled" pitchFamily="2" charset="0"/>
                <a:cs typeface="Poppins SemiBold" panose="00000700000000000000" pitchFamily="2" charset="0"/>
              </a:rPr>
              <a:t>eXO</a:t>
            </a:r>
            <a:endParaRPr lang="en-ID" sz="49600" dirty="0">
              <a:solidFill>
                <a:srgbClr val="232067"/>
              </a:solidFill>
              <a:latin typeface="Untitled" pitchFamily="2" charset="0"/>
              <a:cs typeface="Poppins SemiBold" panose="00000700000000000000" pitchFamily="2" charset="0"/>
            </a:endParaRPr>
          </a:p>
        </p:txBody>
      </p:sp>
      <p:grpSp>
        <p:nvGrpSpPr>
          <p:cNvPr id="3" name="Group 4">
            <a:extLst>
              <a:ext uri="{FF2B5EF4-FFF2-40B4-BE49-F238E27FC236}">
                <a16:creationId xmlns:a16="http://schemas.microsoft.com/office/drawing/2014/main" id="{8F23F4C4-07F4-4AAC-BB76-D7E7D12BFEF8}"/>
              </a:ext>
            </a:extLst>
          </p:cNvPr>
          <p:cNvGrpSpPr>
            <a:grpSpLocks noChangeAspect="1"/>
          </p:cNvGrpSpPr>
          <p:nvPr/>
        </p:nvGrpSpPr>
        <p:grpSpPr bwMode="auto">
          <a:xfrm>
            <a:off x="5776830" y="5545974"/>
            <a:ext cx="12322835" cy="1988251"/>
            <a:chOff x="6275" y="4069"/>
            <a:chExt cx="2851" cy="460"/>
          </a:xfrm>
          <a:solidFill>
            <a:srgbClr val="FC0201"/>
          </a:solidFill>
        </p:grpSpPr>
        <p:sp>
          <p:nvSpPr>
            <p:cNvPr id="9" name="Freeform 5">
              <a:extLst>
                <a:ext uri="{FF2B5EF4-FFF2-40B4-BE49-F238E27FC236}">
                  <a16:creationId xmlns:a16="http://schemas.microsoft.com/office/drawing/2014/main" id="{8FE317B2-004A-4B11-B1EC-8382651FD469}"/>
                </a:ext>
              </a:extLst>
            </p:cNvPr>
            <p:cNvSpPr>
              <a:spLocks/>
            </p:cNvSpPr>
            <p:nvPr/>
          </p:nvSpPr>
          <p:spPr bwMode="auto">
            <a:xfrm>
              <a:off x="6320" y="4437"/>
              <a:ext cx="8" cy="5"/>
            </a:xfrm>
            <a:custGeom>
              <a:avLst/>
              <a:gdLst>
                <a:gd name="T0" fmla="*/ 0 w 4"/>
                <a:gd name="T1" fmla="*/ 1 h 3"/>
                <a:gd name="T2" fmla="*/ 4 w 4"/>
                <a:gd name="T3" fmla="*/ 2 h 3"/>
                <a:gd name="T4" fmla="*/ 0 w 4"/>
                <a:gd name="T5" fmla="*/ 1 h 3"/>
              </a:gdLst>
              <a:ahLst/>
              <a:cxnLst>
                <a:cxn ang="0">
                  <a:pos x="T0" y="T1"/>
                </a:cxn>
                <a:cxn ang="0">
                  <a:pos x="T2" y="T3"/>
                </a:cxn>
                <a:cxn ang="0">
                  <a:pos x="T4" y="T5"/>
                </a:cxn>
              </a:cxnLst>
              <a:rect l="0" t="0" r="r" b="b"/>
              <a:pathLst>
                <a:path w="4" h="3">
                  <a:moveTo>
                    <a:pt x="0" y="1"/>
                  </a:moveTo>
                  <a:cubicBezTo>
                    <a:pt x="1" y="3"/>
                    <a:pt x="2" y="3"/>
                    <a:pt x="4" y="2"/>
                  </a:cubicBezTo>
                  <a:cubicBezTo>
                    <a:pt x="2" y="2"/>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 name="Freeform 6">
              <a:extLst>
                <a:ext uri="{FF2B5EF4-FFF2-40B4-BE49-F238E27FC236}">
                  <a16:creationId xmlns:a16="http://schemas.microsoft.com/office/drawing/2014/main" id="{C7282911-DD3B-43CA-B1CE-F832CA455FB2}"/>
                </a:ext>
              </a:extLst>
            </p:cNvPr>
            <p:cNvSpPr>
              <a:spLocks/>
            </p:cNvSpPr>
            <p:nvPr/>
          </p:nvSpPr>
          <p:spPr bwMode="auto">
            <a:xfrm>
              <a:off x="6326" y="4429"/>
              <a:ext cx="8" cy="6"/>
            </a:xfrm>
            <a:custGeom>
              <a:avLst/>
              <a:gdLst>
                <a:gd name="T0" fmla="*/ 0 w 4"/>
                <a:gd name="T1" fmla="*/ 2 h 3"/>
                <a:gd name="T2" fmla="*/ 4 w 4"/>
                <a:gd name="T3" fmla="*/ 2 h 3"/>
                <a:gd name="T4" fmla="*/ 0 w 4"/>
                <a:gd name="T5" fmla="*/ 2 h 3"/>
              </a:gdLst>
              <a:ahLst/>
              <a:cxnLst>
                <a:cxn ang="0">
                  <a:pos x="T0" y="T1"/>
                </a:cxn>
                <a:cxn ang="0">
                  <a:pos x="T2" y="T3"/>
                </a:cxn>
                <a:cxn ang="0">
                  <a:pos x="T4" y="T5"/>
                </a:cxn>
              </a:cxnLst>
              <a:rect l="0" t="0" r="r" b="b"/>
              <a:pathLst>
                <a:path w="4" h="3">
                  <a:moveTo>
                    <a:pt x="0" y="2"/>
                  </a:moveTo>
                  <a:cubicBezTo>
                    <a:pt x="2" y="2"/>
                    <a:pt x="3" y="3"/>
                    <a:pt x="4" y="2"/>
                  </a:cubicBezTo>
                  <a:cubicBezTo>
                    <a:pt x="3"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 name="Freeform 7">
              <a:extLst>
                <a:ext uri="{FF2B5EF4-FFF2-40B4-BE49-F238E27FC236}">
                  <a16:creationId xmlns:a16="http://schemas.microsoft.com/office/drawing/2014/main" id="{E3628065-B55E-4943-BF85-CB981DC6AE6A}"/>
                </a:ext>
              </a:extLst>
            </p:cNvPr>
            <p:cNvSpPr>
              <a:spLocks/>
            </p:cNvSpPr>
            <p:nvPr/>
          </p:nvSpPr>
          <p:spPr bwMode="auto">
            <a:xfrm>
              <a:off x="6347" y="4440"/>
              <a:ext cx="8" cy="6"/>
            </a:xfrm>
            <a:custGeom>
              <a:avLst/>
              <a:gdLst>
                <a:gd name="T0" fmla="*/ 0 w 4"/>
                <a:gd name="T1" fmla="*/ 2 h 3"/>
                <a:gd name="T2" fmla="*/ 4 w 4"/>
                <a:gd name="T3" fmla="*/ 1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2" y="2"/>
                    <a:pt x="4" y="1"/>
                  </a:cubicBezTo>
                  <a:cubicBezTo>
                    <a:pt x="3" y="0"/>
                    <a:pt x="2" y="1"/>
                    <a:pt x="2" y="0"/>
                  </a:cubicBezTo>
                  <a:cubicBezTo>
                    <a:pt x="1"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 name="Freeform 8">
              <a:extLst>
                <a:ext uri="{FF2B5EF4-FFF2-40B4-BE49-F238E27FC236}">
                  <a16:creationId xmlns:a16="http://schemas.microsoft.com/office/drawing/2014/main" id="{E2DD05EB-9075-4D81-BB9E-00D561A61489}"/>
                </a:ext>
              </a:extLst>
            </p:cNvPr>
            <p:cNvSpPr>
              <a:spLocks/>
            </p:cNvSpPr>
            <p:nvPr/>
          </p:nvSpPr>
          <p:spPr bwMode="auto">
            <a:xfrm>
              <a:off x="6426" y="4496"/>
              <a:ext cx="9" cy="6"/>
            </a:xfrm>
            <a:custGeom>
              <a:avLst/>
              <a:gdLst>
                <a:gd name="T0" fmla="*/ 0 w 5"/>
                <a:gd name="T1" fmla="*/ 2 h 3"/>
                <a:gd name="T2" fmla="*/ 2 w 5"/>
                <a:gd name="T3" fmla="*/ 3 h 3"/>
                <a:gd name="T4" fmla="*/ 5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2" y="3"/>
                    <a:pt x="2" y="3"/>
                    <a:pt x="2" y="3"/>
                  </a:cubicBezTo>
                  <a:cubicBezTo>
                    <a:pt x="3" y="2"/>
                    <a:pt x="4" y="2"/>
                    <a:pt x="5" y="1"/>
                  </a:cubicBezTo>
                  <a:cubicBezTo>
                    <a:pt x="3" y="0"/>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 name="Freeform 9">
              <a:extLst>
                <a:ext uri="{FF2B5EF4-FFF2-40B4-BE49-F238E27FC236}">
                  <a16:creationId xmlns:a16="http://schemas.microsoft.com/office/drawing/2014/main" id="{1E8F5062-A75D-4DE9-BFE7-8A93D19EBBA9}"/>
                </a:ext>
              </a:extLst>
            </p:cNvPr>
            <p:cNvSpPr>
              <a:spLocks/>
            </p:cNvSpPr>
            <p:nvPr/>
          </p:nvSpPr>
          <p:spPr bwMode="auto">
            <a:xfrm>
              <a:off x="6340" y="4433"/>
              <a:ext cx="7" cy="4"/>
            </a:xfrm>
            <a:custGeom>
              <a:avLst/>
              <a:gdLst>
                <a:gd name="T0" fmla="*/ 1 w 4"/>
                <a:gd name="T1" fmla="*/ 0 h 2"/>
                <a:gd name="T2" fmla="*/ 4 w 4"/>
                <a:gd name="T3" fmla="*/ 1 h 2"/>
                <a:gd name="T4" fmla="*/ 2 w 4"/>
                <a:gd name="T5" fmla="*/ 0 h 2"/>
                <a:gd name="T6" fmla="*/ 1 w 4"/>
                <a:gd name="T7" fmla="*/ 0 h 2"/>
              </a:gdLst>
              <a:ahLst/>
              <a:cxnLst>
                <a:cxn ang="0">
                  <a:pos x="T0" y="T1"/>
                </a:cxn>
                <a:cxn ang="0">
                  <a:pos x="T2" y="T3"/>
                </a:cxn>
                <a:cxn ang="0">
                  <a:pos x="T4" y="T5"/>
                </a:cxn>
                <a:cxn ang="0">
                  <a:pos x="T6" y="T7"/>
                </a:cxn>
              </a:cxnLst>
              <a:rect l="0" t="0" r="r" b="b"/>
              <a:pathLst>
                <a:path w="4" h="2">
                  <a:moveTo>
                    <a:pt x="1" y="0"/>
                  </a:moveTo>
                  <a:cubicBezTo>
                    <a:pt x="0" y="1"/>
                    <a:pt x="3" y="2"/>
                    <a:pt x="4" y="1"/>
                  </a:cubicBezTo>
                  <a:cubicBezTo>
                    <a:pt x="4" y="0"/>
                    <a:pt x="3" y="1"/>
                    <a:pt x="2" y="0"/>
                  </a:cubicBezTo>
                  <a:cubicBezTo>
                    <a:pt x="2" y="0"/>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 name="Freeform 10">
              <a:extLst>
                <a:ext uri="{FF2B5EF4-FFF2-40B4-BE49-F238E27FC236}">
                  <a16:creationId xmlns:a16="http://schemas.microsoft.com/office/drawing/2014/main" id="{B8891E17-45EB-4BE8-8209-2D0AC4E57041}"/>
                </a:ext>
              </a:extLst>
            </p:cNvPr>
            <p:cNvSpPr>
              <a:spLocks/>
            </p:cNvSpPr>
            <p:nvPr/>
          </p:nvSpPr>
          <p:spPr bwMode="auto">
            <a:xfrm>
              <a:off x="6439" y="4498"/>
              <a:ext cx="6" cy="6"/>
            </a:xfrm>
            <a:custGeom>
              <a:avLst/>
              <a:gdLst>
                <a:gd name="T0" fmla="*/ 0 w 3"/>
                <a:gd name="T1" fmla="*/ 1 h 3"/>
                <a:gd name="T2" fmla="*/ 2 w 3"/>
                <a:gd name="T3" fmla="*/ 3 h 3"/>
                <a:gd name="T4" fmla="*/ 2 w 3"/>
                <a:gd name="T5" fmla="*/ 0 h 3"/>
                <a:gd name="T6" fmla="*/ 0 w 3"/>
                <a:gd name="T7" fmla="*/ 1 h 3"/>
              </a:gdLst>
              <a:ahLst/>
              <a:cxnLst>
                <a:cxn ang="0">
                  <a:pos x="T0" y="T1"/>
                </a:cxn>
                <a:cxn ang="0">
                  <a:pos x="T2" y="T3"/>
                </a:cxn>
                <a:cxn ang="0">
                  <a:pos x="T4" y="T5"/>
                </a:cxn>
                <a:cxn ang="0">
                  <a:pos x="T6" y="T7"/>
                </a:cxn>
              </a:cxnLst>
              <a:rect l="0" t="0" r="r" b="b"/>
              <a:pathLst>
                <a:path w="3" h="3">
                  <a:moveTo>
                    <a:pt x="0" y="1"/>
                  </a:moveTo>
                  <a:cubicBezTo>
                    <a:pt x="2" y="1"/>
                    <a:pt x="2" y="2"/>
                    <a:pt x="2" y="3"/>
                  </a:cubicBezTo>
                  <a:cubicBezTo>
                    <a:pt x="3" y="2"/>
                    <a:pt x="3" y="1"/>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 name="Freeform 11">
              <a:extLst>
                <a:ext uri="{FF2B5EF4-FFF2-40B4-BE49-F238E27FC236}">
                  <a16:creationId xmlns:a16="http://schemas.microsoft.com/office/drawing/2014/main" id="{4C314CCF-BCBF-4858-9827-628C426BD1D5}"/>
                </a:ext>
              </a:extLst>
            </p:cNvPr>
            <p:cNvSpPr>
              <a:spLocks/>
            </p:cNvSpPr>
            <p:nvPr/>
          </p:nvSpPr>
          <p:spPr bwMode="auto">
            <a:xfrm>
              <a:off x="6393" y="4446"/>
              <a:ext cx="8" cy="6"/>
            </a:xfrm>
            <a:custGeom>
              <a:avLst/>
              <a:gdLst>
                <a:gd name="T0" fmla="*/ 0 w 4"/>
                <a:gd name="T1" fmla="*/ 2 h 3"/>
                <a:gd name="T2" fmla="*/ 4 w 4"/>
                <a:gd name="T3" fmla="*/ 2 h 3"/>
                <a:gd name="T4" fmla="*/ 0 w 4"/>
                <a:gd name="T5" fmla="*/ 2 h 3"/>
              </a:gdLst>
              <a:ahLst/>
              <a:cxnLst>
                <a:cxn ang="0">
                  <a:pos x="T0" y="T1"/>
                </a:cxn>
                <a:cxn ang="0">
                  <a:pos x="T2" y="T3"/>
                </a:cxn>
                <a:cxn ang="0">
                  <a:pos x="T4" y="T5"/>
                </a:cxn>
              </a:cxnLst>
              <a:rect l="0" t="0" r="r" b="b"/>
              <a:pathLst>
                <a:path w="4" h="3">
                  <a:moveTo>
                    <a:pt x="0" y="2"/>
                  </a:moveTo>
                  <a:cubicBezTo>
                    <a:pt x="0" y="3"/>
                    <a:pt x="3" y="3"/>
                    <a:pt x="4" y="2"/>
                  </a:cubicBezTo>
                  <a:cubicBezTo>
                    <a:pt x="3" y="0"/>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 name="Freeform 12">
              <a:extLst>
                <a:ext uri="{FF2B5EF4-FFF2-40B4-BE49-F238E27FC236}">
                  <a16:creationId xmlns:a16="http://schemas.microsoft.com/office/drawing/2014/main" id="{6CB36A10-DB33-4939-8C9B-71D4E5CFCEEF}"/>
                </a:ext>
              </a:extLst>
            </p:cNvPr>
            <p:cNvSpPr>
              <a:spLocks/>
            </p:cNvSpPr>
            <p:nvPr/>
          </p:nvSpPr>
          <p:spPr bwMode="auto">
            <a:xfrm>
              <a:off x="6472" y="4498"/>
              <a:ext cx="26" cy="10"/>
            </a:xfrm>
            <a:custGeom>
              <a:avLst/>
              <a:gdLst>
                <a:gd name="T0" fmla="*/ 0 w 14"/>
                <a:gd name="T1" fmla="*/ 4 h 5"/>
                <a:gd name="T2" fmla="*/ 1 w 14"/>
                <a:gd name="T3" fmla="*/ 4 h 5"/>
                <a:gd name="T4" fmla="*/ 4 w 14"/>
                <a:gd name="T5" fmla="*/ 2 h 5"/>
                <a:gd name="T6" fmla="*/ 8 w 14"/>
                <a:gd name="T7" fmla="*/ 5 h 5"/>
                <a:gd name="T8" fmla="*/ 14 w 14"/>
                <a:gd name="T9" fmla="*/ 1 h 5"/>
                <a:gd name="T10" fmla="*/ 10 w 14"/>
                <a:gd name="T11" fmla="*/ 0 h 5"/>
                <a:gd name="T12" fmla="*/ 7 w 14"/>
                <a:gd name="T13" fmla="*/ 2 h 5"/>
                <a:gd name="T14" fmla="*/ 6 w 14"/>
                <a:gd name="T15" fmla="*/ 1 h 5"/>
                <a:gd name="T16" fmla="*/ 2 w 14"/>
                <a:gd name="T17" fmla="*/ 1 h 5"/>
                <a:gd name="T18" fmla="*/ 0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0" y="4"/>
                  </a:moveTo>
                  <a:cubicBezTo>
                    <a:pt x="1" y="4"/>
                    <a:pt x="2" y="3"/>
                    <a:pt x="1" y="4"/>
                  </a:cubicBezTo>
                  <a:cubicBezTo>
                    <a:pt x="2" y="5"/>
                    <a:pt x="3" y="3"/>
                    <a:pt x="4" y="2"/>
                  </a:cubicBezTo>
                  <a:cubicBezTo>
                    <a:pt x="5" y="4"/>
                    <a:pt x="6" y="4"/>
                    <a:pt x="8" y="5"/>
                  </a:cubicBezTo>
                  <a:cubicBezTo>
                    <a:pt x="8" y="2"/>
                    <a:pt x="11" y="2"/>
                    <a:pt x="14" y="1"/>
                  </a:cubicBezTo>
                  <a:cubicBezTo>
                    <a:pt x="12" y="1"/>
                    <a:pt x="11" y="2"/>
                    <a:pt x="10" y="0"/>
                  </a:cubicBezTo>
                  <a:cubicBezTo>
                    <a:pt x="10" y="2"/>
                    <a:pt x="9" y="1"/>
                    <a:pt x="7" y="2"/>
                  </a:cubicBezTo>
                  <a:cubicBezTo>
                    <a:pt x="7" y="2"/>
                    <a:pt x="7" y="1"/>
                    <a:pt x="6" y="1"/>
                  </a:cubicBezTo>
                  <a:cubicBezTo>
                    <a:pt x="5" y="2"/>
                    <a:pt x="3" y="2"/>
                    <a:pt x="2" y="1"/>
                  </a:cubicBezTo>
                  <a:cubicBezTo>
                    <a:pt x="1" y="2"/>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 name="Freeform 13">
              <a:extLst>
                <a:ext uri="{FF2B5EF4-FFF2-40B4-BE49-F238E27FC236}">
                  <a16:creationId xmlns:a16="http://schemas.microsoft.com/office/drawing/2014/main" id="{926050BD-768B-4786-822A-BAD245B55600}"/>
                </a:ext>
              </a:extLst>
            </p:cNvPr>
            <p:cNvSpPr>
              <a:spLocks/>
            </p:cNvSpPr>
            <p:nvPr/>
          </p:nvSpPr>
          <p:spPr bwMode="auto">
            <a:xfrm>
              <a:off x="6405" y="4448"/>
              <a:ext cx="7" cy="6"/>
            </a:xfrm>
            <a:custGeom>
              <a:avLst/>
              <a:gdLst>
                <a:gd name="T0" fmla="*/ 0 w 4"/>
                <a:gd name="T1" fmla="*/ 2 h 3"/>
                <a:gd name="T2" fmla="*/ 2 w 4"/>
                <a:gd name="T3" fmla="*/ 3 h 3"/>
                <a:gd name="T4" fmla="*/ 3 w 4"/>
                <a:gd name="T5" fmla="*/ 2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2" y="3"/>
                    <a:pt x="2" y="3"/>
                  </a:cubicBezTo>
                  <a:cubicBezTo>
                    <a:pt x="2" y="2"/>
                    <a:pt x="2" y="1"/>
                    <a:pt x="3" y="2"/>
                  </a:cubicBezTo>
                  <a:cubicBezTo>
                    <a:pt x="4"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 name="Freeform 14">
              <a:extLst>
                <a:ext uri="{FF2B5EF4-FFF2-40B4-BE49-F238E27FC236}">
                  <a16:creationId xmlns:a16="http://schemas.microsoft.com/office/drawing/2014/main" id="{7DB2CB41-EB8F-4E84-8994-186EC108071F}"/>
                </a:ext>
              </a:extLst>
            </p:cNvPr>
            <p:cNvSpPr>
              <a:spLocks/>
            </p:cNvSpPr>
            <p:nvPr/>
          </p:nvSpPr>
          <p:spPr bwMode="auto">
            <a:xfrm>
              <a:off x="6416" y="4429"/>
              <a:ext cx="8" cy="4"/>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2" y="2"/>
                    <a:pt x="4" y="1"/>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 name="Freeform 15">
              <a:extLst>
                <a:ext uri="{FF2B5EF4-FFF2-40B4-BE49-F238E27FC236}">
                  <a16:creationId xmlns:a16="http://schemas.microsoft.com/office/drawing/2014/main" id="{1E489CBF-878A-4DE1-BAC6-C442D7F4088D}"/>
                </a:ext>
              </a:extLst>
            </p:cNvPr>
            <p:cNvSpPr>
              <a:spLocks/>
            </p:cNvSpPr>
            <p:nvPr/>
          </p:nvSpPr>
          <p:spPr bwMode="auto">
            <a:xfrm>
              <a:off x="6544" y="4516"/>
              <a:ext cx="8" cy="3"/>
            </a:xfrm>
            <a:custGeom>
              <a:avLst/>
              <a:gdLst>
                <a:gd name="T0" fmla="*/ 0 w 4"/>
                <a:gd name="T1" fmla="*/ 1 h 2"/>
                <a:gd name="T2" fmla="*/ 4 w 4"/>
                <a:gd name="T3" fmla="*/ 1 h 2"/>
                <a:gd name="T4" fmla="*/ 0 w 4"/>
                <a:gd name="T5" fmla="*/ 1 h 2"/>
              </a:gdLst>
              <a:ahLst/>
              <a:cxnLst>
                <a:cxn ang="0">
                  <a:pos x="T0" y="T1"/>
                </a:cxn>
                <a:cxn ang="0">
                  <a:pos x="T2" y="T3"/>
                </a:cxn>
                <a:cxn ang="0">
                  <a:pos x="T4" y="T5"/>
                </a:cxn>
              </a:cxnLst>
              <a:rect l="0" t="0" r="r" b="b"/>
              <a:pathLst>
                <a:path w="4" h="2">
                  <a:moveTo>
                    <a:pt x="0" y="1"/>
                  </a:moveTo>
                  <a:cubicBezTo>
                    <a:pt x="1" y="2"/>
                    <a:pt x="4" y="2"/>
                    <a:pt x="4"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 name="Freeform 16">
              <a:extLst>
                <a:ext uri="{FF2B5EF4-FFF2-40B4-BE49-F238E27FC236}">
                  <a16:creationId xmlns:a16="http://schemas.microsoft.com/office/drawing/2014/main" id="{5D8309E6-4F0E-4DD9-9CAF-E70699619386}"/>
                </a:ext>
              </a:extLst>
            </p:cNvPr>
            <p:cNvSpPr>
              <a:spLocks/>
            </p:cNvSpPr>
            <p:nvPr/>
          </p:nvSpPr>
          <p:spPr bwMode="auto">
            <a:xfrm>
              <a:off x="6441" y="4433"/>
              <a:ext cx="9" cy="4"/>
            </a:xfrm>
            <a:custGeom>
              <a:avLst/>
              <a:gdLst>
                <a:gd name="T0" fmla="*/ 0 w 5"/>
                <a:gd name="T1" fmla="*/ 0 h 2"/>
                <a:gd name="T2" fmla="*/ 5 w 5"/>
                <a:gd name="T3" fmla="*/ 0 h 2"/>
                <a:gd name="T4" fmla="*/ 0 w 5"/>
                <a:gd name="T5" fmla="*/ 0 h 2"/>
              </a:gdLst>
              <a:ahLst/>
              <a:cxnLst>
                <a:cxn ang="0">
                  <a:pos x="T0" y="T1"/>
                </a:cxn>
                <a:cxn ang="0">
                  <a:pos x="T2" y="T3"/>
                </a:cxn>
                <a:cxn ang="0">
                  <a:pos x="T4" y="T5"/>
                </a:cxn>
              </a:cxnLst>
              <a:rect l="0" t="0" r="r" b="b"/>
              <a:pathLst>
                <a:path w="5" h="2">
                  <a:moveTo>
                    <a:pt x="0" y="0"/>
                  </a:moveTo>
                  <a:cubicBezTo>
                    <a:pt x="2" y="1"/>
                    <a:pt x="3" y="2"/>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 name="Freeform 17">
              <a:extLst>
                <a:ext uri="{FF2B5EF4-FFF2-40B4-BE49-F238E27FC236}">
                  <a16:creationId xmlns:a16="http://schemas.microsoft.com/office/drawing/2014/main" id="{1034EBE7-F9C0-444A-913D-CAEA028CB62D}"/>
                </a:ext>
              </a:extLst>
            </p:cNvPr>
            <p:cNvSpPr>
              <a:spLocks/>
            </p:cNvSpPr>
            <p:nvPr/>
          </p:nvSpPr>
          <p:spPr bwMode="auto">
            <a:xfrm>
              <a:off x="6531" y="4469"/>
              <a:ext cx="9" cy="6"/>
            </a:xfrm>
            <a:custGeom>
              <a:avLst/>
              <a:gdLst>
                <a:gd name="T0" fmla="*/ 0 w 5"/>
                <a:gd name="T1" fmla="*/ 3 h 3"/>
                <a:gd name="T2" fmla="*/ 5 w 5"/>
                <a:gd name="T3" fmla="*/ 1 h 3"/>
                <a:gd name="T4" fmla="*/ 3 w 5"/>
                <a:gd name="T5" fmla="*/ 0 h 3"/>
                <a:gd name="T6" fmla="*/ 0 w 5"/>
                <a:gd name="T7" fmla="*/ 3 h 3"/>
              </a:gdLst>
              <a:ahLst/>
              <a:cxnLst>
                <a:cxn ang="0">
                  <a:pos x="T0" y="T1"/>
                </a:cxn>
                <a:cxn ang="0">
                  <a:pos x="T2" y="T3"/>
                </a:cxn>
                <a:cxn ang="0">
                  <a:pos x="T4" y="T5"/>
                </a:cxn>
                <a:cxn ang="0">
                  <a:pos x="T6" y="T7"/>
                </a:cxn>
              </a:cxnLst>
              <a:rect l="0" t="0" r="r" b="b"/>
              <a:pathLst>
                <a:path w="5" h="3">
                  <a:moveTo>
                    <a:pt x="0" y="3"/>
                  </a:moveTo>
                  <a:cubicBezTo>
                    <a:pt x="2" y="3"/>
                    <a:pt x="2" y="2"/>
                    <a:pt x="5" y="1"/>
                  </a:cubicBezTo>
                  <a:cubicBezTo>
                    <a:pt x="4" y="1"/>
                    <a:pt x="3" y="1"/>
                    <a:pt x="3" y="0"/>
                  </a:cubicBezTo>
                  <a:cubicBezTo>
                    <a:pt x="2" y="2"/>
                    <a:pt x="0"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 name="Freeform 18">
              <a:extLst>
                <a:ext uri="{FF2B5EF4-FFF2-40B4-BE49-F238E27FC236}">
                  <a16:creationId xmlns:a16="http://schemas.microsoft.com/office/drawing/2014/main" id="{7A85EEE4-24D3-442E-BFF5-0BFCEF4176F0}"/>
                </a:ext>
              </a:extLst>
            </p:cNvPr>
            <p:cNvSpPr>
              <a:spLocks/>
            </p:cNvSpPr>
            <p:nvPr/>
          </p:nvSpPr>
          <p:spPr bwMode="auto">
            <a:xfrm>
              <a:off x="6462" y="4419"/>
              <a:ext cx="10" cy="4"/>
            </a:xfrm>
            <a:custGeom>
              <a:avLst/>
              <a:gdLst>
                <a:gd name="T0" fmla="*/ 5 w 5"/>
                <a:gd name="T1" fmla="*/ 2 h 2"/>
                <a:gd name="T2" fmla="*/ 1 w 5"/>
                <a:gd name="T3" fmla="*/ 0 h 2"/>
                <a:gd name="T4" fmla="*/ 5 w 5"/>
                <a:gd name="T5" fmla="*/ 2 h 2"/>
              </a:gdLst>
              <a:ahLst/>
              <a:cxnLst>
                <a:cxn ang="0">
                  <a:pos x="T0" y="T1"/>
                </a:cxn>
                <a:cxn ang="0">
                  <a:pos x="T2" y="T3"/>
                </a:cxn>
                <a:cxn ang="0">
                  <a:pos x="T4" y="T5"/>
                </a:cxn>
              </a:cxnLst>
              <a:rect l="0" t="0" r="r" b="b"/>
              <a:pathLst>
                <a:path w="5" h="2">
                  <a:moveTo>
                    <a:pt x="5" y="2"/>
                  </a:moveTo>
                  <a:cubicBezTo>
                    <a:pt x="5" y="1"/>
                    <a:pt x="2" y="1"/>
                    <a:pt x="1" y="0"/>
                  </a:cubicBezTo>
                  <a:cubicBezTo>
                    <a:pt x="0" y="1"/>
                    <a:pt x="3"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 name="Freeform 19">
              <a:extLst>
                <a:ext uri="{FF2B5EF4-FFF2-40B4-BE49-F238E27FC236}">
                  <a16:creationId xmlns:a16="http://schemas.microsoft.com/office/drawing/2014/main" id="{68AD7040-B68C-4FB9-92D6-F4EBC76C4A35}"/>
                </a:ext>
              </a:extLst>
            </p:cNvPr>
            <p:cNvSpPr>
              <a:spLocks/>
            </p:cNvSpPr>
            <p:nvPr/>
          </p:nvSpPr>
          <p:spPr bwMode="auto">
            <a:xfrm>
              <a:off x="6496" y="4423"/>
              <a:ext cx="14" cy="6"/>
            </a:xfrm>
            <a:custGeom>
              <a:avLst/>
              <a:gdLst>
                <a:gd name="T0" fmla="*/ 2 w 7"/>
                <a:gd name="T1" fmla="*/ 2 h 3"/>
                <a:gd name="T2" fmla="*/ 7 w 7"/>
                <a:gd name="T3" fmla="*/ 2 h 3"/>
                <a:gd name="T4" fmla="*/ 1 w 7"/>
                <a:gd name="T5" fmla="*/ 0 h 3"/>
                <a:gd name="T6" fmla="*/ 2 w 7"/>
                <a:gd name="T7" fmla="*/ 2 h 3"/>
              </a:gdLst>
              <a:ahLst/>
              <a:cxnLst>
                <a:cxn ang="0">
                  <a:pos x="T0" y="T1"/>
                </a:cxn>
                <a:cxn ang="0">
                  <a:pos x="T2" y="T3"/>
                </a:cxn>
                <a:cxn ang="0">
                  <a:pos x="T4" y="T5"/>
                </a:cxn>
                <a:cxn ang="0">
                  <a:pos x="T6" y="T7"/>
                </a:cxn>
              </a:cxnLst>
              <a:rect l="0" t="0" r="r" b="b"/>
              <a:pathLst>
                <a:path w="7" h="3">
                  <a:moveTo>
                    <a:pt x="2" y="2"/>
                  </a:moveTo>
                  <a:cubicBezTo>
                    <a:pt x="4" y="2"/>
                    <a:pt x="5" y="3"/>
                    <a:pt x="7" y="2"/>
                  </a:cubicBezTo>
                  <a:cubicBezTo>
                    <a:pt x="5" y="1"/>
                    <a:pt x="3" y="1"/>
                    <a:pt x="1" y="0"/>
                  </a:cubicBezTo>
                  <a:cubicBezTo>
                    <a:pt x="0" y="1"/>
                    <a:pt x="4"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 name="Freeform 20">
              <a:extLst>
                <a:ext uri="{FF2B5EF4-FFF2-40B4-BE49-F238E27FC236}">
                  <a16:creationId xmlns:a16="http://schemas.microsoft.com/office/drawing/2014/main" id="{21F5A5BF-5558-4684-ABFB-9154583E7C8C}"/>
                </a:ext>
              </a:extLst>
            </p:cNvPr>
            <p:cNvSpPr>
              <a:spLocks/>
            </p:cNvSpPr>
            <p:nvPr/>
          </p:nvSpPr>
          <p:spPr bwMode="auto">
            <a:xfrm>
              <a:off x="6598" y="4496"/>
              <a:ext cx="9" cy="8"/>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0" y="4"/>
                    <a:pt x="3" y="2"/>
                    <a:pt x="4" y="2"/>
                  </a:cubicBezTo>
                  <a:cubicBezTo>
                    <a:pt x="5"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 name="Freeform 21">
              <a:extLst>
                <a:ext uri="{FF2B5EF4-FFF2-40B4-BE49-F238E27FC236}">
                  <a16:creationId xmlns:a16="http://schemas.microsoft.com/office/drawing/2014/main" id="{16CEE69D-C88B-4529-A3FE-2AD6DAEBFA95}"/>
                </a:ext>
              </a:extLst>
            </p:cNvPr>
            <p:cNvSpPr>
              <a:spLocks/>
            </p:cNvSpPr>
            <p:nvPr/>
          </p:nvSpPr>
          <p:spPr bwMode="auto">
            <a:xfrm>
              <a:off x="6598" y="4483"/>
              <a:ext cx="7" cy="6"/>
            </a:xfrm>
            <a:custGeom>
              <a:avLst/>
              <a:gdLst>
                <a:gd name="T0" fmla="*/ 4 w 4"/>
                <a:gd name="T1" fmla="*/ 1 h 3"/>
                <a:gd name="T2" fmla="*/ 1 w 4"/>
                <a:gd name="T3" fmla="*/ 0 h 3"/>
                <a:gd name="T4" fmla="*/ 1 w 4"/>
                <a:gd name="T5" fmla="*/ 3 h 3"/>
                <a:gd name="T6" fmla="*/ 4 w 4"/>
                <a:gd name="T7" fmla="*/ 1 h 3"/>
              </a:gdLst>
              <a:ahLst/>
              <a:cxnLst>
                <a:cxn ang="0">
                  <a:pos x="T0" y="T1"/>
                </a:cxn>
                <a:cxn ang="0">
                  <a:pos x="T2" y="T3"/>
                </a:cxn>
                <a:cxn ang="0">
                  <a:pos x="T4" y="T5"/>
                </a:cxn>
                <a:cxn ang="0">
                  <a:pos x="T6" y="T7"/>
                </a:cxn>
              </a:cxnLst>
              <a:rect l="0" t="0" r="r" b="b"/>
              <a:pathLst>
                <a:path w="4" h="3">
                  <a:moveTo>
                    <a:pt x="4" y="1"/>
                  </a:moveTo>
                  <a:cubicBezTo>
                    <a:pt x="3" y="0"/>
                    <a:pt x="2" y="2"/>
                    <a:pt x="1" y="0"/>
                  </a:cubicBezTo>
                  <a:cubicBezTo>
                    <a:pt x="0" y="1"/>
                    <a:pt x="0" y="2"/>
                    <a:pt x="1" y="3"/>
                  </a:cubicBezTo>
                  <a:cubicBezTo>
                    <a:pt x="2" y="1"/>
                    <a:pt x="4" y="3"/>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 name="Freeform 22">
              <a:extLst>
                <a:ext uri="{FF2B5EF4-FFF2-40B4-BE49-F238E27FC236}">
                  <a16:creationId xmlns:a16="http://schemas.microsoft.com/office/drawing/2014/main" id="{37C49035-CA9D-4D0B-8DB7-E08644661DF7}"/>
                </a:ext>
              </a:extLst>
            </p:cNvPr>
            <p:cNvSpPr>
              <a:spLocks/>
            </p:cNvSpPr>
            <p:nvPr/>
          </p:nvSpPr>
          <p:spPr bwMode="auto">
            <a:xfrm>
              <a:off x="6655" y="4521"/>
              <a:ext cx="10" cy="4"/>
            </a:xfrm>
            <a:custGeom>
              <a:avLst/>
              <a:gdLst>
                <a:gd name="T0" fmla="*/ 0 w 5"/>
                <a:gd name="T1" fmla="*/ 1 h 2"/>
                <a:gd name="T2" fmla="*/ 5 w 5"/>
                <a:gd name="T3" fmla="*/ 1 h 2"/>
                <a:gd name="T4" fmla="*/ 0 w 5"/>
                <a:gd name="T5" fmla="*/ 1 h 2"/>
              </a:gdLst>
              <a:ahLst/>
              <a:cxnLst>
                <a:cxn ang="0">
                  <a:pos x="T0" y="T1"/>
                </a:cxn>
                <a:cxn ang="0">
                  <a:pos x="T2" y="T3"/>
                </a:cxn>
                <a:cxn ang="0">
                  <a:pos x="T4" y="T5"/>
                </a:cxn>
              </a:cxnLst>
              <a:rect l="0" t="0" r="r" b="b"/>
              <a:pathLst>
                <a:path w="5" h="2">
                  <a:moveTo>
                    <a:pt x="0" y="1"/>
                  </a:moveTo>
                  <a:cubicBezTo>
                    <a:pt x="2" y="1"/>
                    <a:pt x="3" y="2"/>
                    <a:pt x="5" y="1"/>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 name="Freeform 23">
              <a:extLst>
                <a:ext uri="{FF2B5EF4-FFF2-40B4-BE49-F238E27FC236}">
                  <a16:creationId xmlns:a16="http://schemas.microsoft.com/office/drawing/2014/main" id="{BB770FB0-9907-4B38-91ED-65F49C80E97D}"/>
                </a:ext>
              </a:extLst>
            </p:cNvPr>
            <p:cNvSpPr>
              <a:spLocks/>
            </p:cNvSpPr>
            <p:nvPr/>
          </p:nvSpPr>
          <p:spPr bwMode="auto">
            <a:xfrm>
              <a:off x="6479" y="4388"/>
              <a:ext cx="10" cy="6"/>
            </a:xfrm>
            <a:custGeom>
              <a:avLst/>
              <a:gdLst>
                <a:gd name="T0" fmla="*/ 0 w 5"/>
                <a:gd name="T1" fmla="*/ 1 h 3"/>
                <a:gd name="T2" fmla="*/ 3 w 5"/>
                <a:gd name="T3" fmla="*/ 3 h 3"/>
                <a:gd name="T4" fmla="*/ 2 w 5"/>
                <a:gd name="T5" fmla="*/ 0 h 3"/>
                <a:gd name="T6" fmla="*/ 0 w 5"/>
                <a:gd name="T7" fmla="*/ 1 h 3"/>
              </a:gdLst>
              <a:ahLst/>
              <a:cxnLst>
                <a:cxn ang="0">
                  <a:pos x="T0" y="T1"/>
                </a:cxn>
                <a:cxn ang="0">
                  <a:pos x="T2" y="T3"/>
                </a:cxn>
                <a:cxn ang="0">
                  <a:pos x="T4" y="T5"/>
                </a:cxn>
                <a:cxn ang="0">
                  <a:pos x="T6" y="T7"/>
                </a:cxn>
              </a:cxnLst>
              <a:rect l="0" t="0" r="r" b="b"/>
              <a:pathLst>
                <a:path w="5" h="3">
                  <a:moveTo>
                    <a:pt x="0" y="1"/>
                  </a:moveTo>
                  <a:cubicBezTo>
                    <a:pt x="1" y="3"/>
                    <a:pt x="2" y="2"/>
                    <a:pt x="3" y="3"/>
                  </a:cubicBezTo>
                  <a:cubicBezTo>
                    <a:pt x="5" y="2"/>
                    <a:pt x="3" y="1"/>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 name="Freeform 24">
              <a:extLst>
                <a:ext uri="{FF2B5EF4-FFF2-40B4-BE49-F238E27FC236}">
                  <a16:creationId xmlns:a16="http://schemas.microsoft.com/office/drawing/2014/main" id="{E6988E98-F2FA-467F-BEFD-BFCAF2A16B7B}"/>
                </a:ext>
              </a:extLst>
            </p:cNvPr>
            <p:cNvSpPr>
              <a:spLocks/>
            </p:cNvSpPr>
            <p:nvPr/>
          </p:nvSpPr>
          <p:spPr bwMode="auto">
            <a:xfrm>
              <a:off x="6502" y="4404"/>
              <a:ext cx="10" cy="6"/>
            </a:xfrm>
            <a:custGeom>
              <a:avLst/>
              <a:gdLst>
                <a:gd name="T0" fmla="*/ 0 w 5"/>
                <a:gd name="T1" fmla="*/ 2 h 3"/>
                <a:gd name="T2" fmla="*/ 4 w 5"/>
                <a:gd name="T3" fmla="*/ 3 h 3"/>
                <a:gd name="T4" fmla="*/ 0 w 5"/>
                <a:gd name="T5" fmla="*/ 2 h 3"/>
              </a:gdLst>
              <a:ahLst/>
              <a:cxnLst>
                <a:cxn ang="0">
                  <a:pos x="T0" y="T1"/>
                </a:cxn>
                <a:cxn ang="0">
                  <a:pos x="T2" y="T3"/>
                </a:cxn>
                <a:cxn ang="0">
                  <a:pos x="T4" y="T5"/>
                </a:cxn>
              </a:cxnLst>
              <a:rect l="0" t="0" r="r" b="b"/>
              <a:pathLst>
                <a:path w="5" h="3">
                  <a:moveTo>
                    <a:pt x="0" y="2"/>
                  </a:moveTo>
                  <a:cubicBezTo>
                    <a:pt x="2" y="3"/>
                    <a:pt x="3" y="3"/>
                    <a:pt x="4" y="3"/>
                  </a:cubicBezTo>
                  <a:cubicBezTo>
                    <a:pt x="5" y="2"/>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 name="Freeform 25">
              <a:extLst>
                <a:ext uri="{FF2B5EF4-FFF2-40B4-BE49-F238E27FC236}">
                  <a16:creationId xmlns:a16="http://schemas.microsoft.com/office/drawing/2014/main" id="{FDBA39F4-14FA-4A6A-977B-10E48AED78D3}"/>
                </a:ext>
              </a:extLst>
            </p:cNvPr>
            <p:cNvSpPr>
              <a:spLocks/>
            </p:cNvSpPr>
            <p:nvPr/>
          </p:nvSpPr>
          <p:spPr bwMode="auto">
            <a:xfrm>
              <a:off x="6496" y="4386"/>
              <a:ext cx="27" cy="10"/>
            </a:xfrm>
            <a:custGeom>
              <a:avLst/>
              <a:gdLst>
                <a:gd name="T0" fmla="*/ 1 w 14"/>
                <a:gd name="T1" fmla="*/ 3 h 5"/>
                <a:gd name="T2" fmla="*/ 2 w 14"/>
                <a:gd name="T3" fmla="*/ 3 h 5"/>
                <a:gd name="T4" fmla="*/ 12 w 14"/>
                <a:gd name="T5" fmla="*/ 4 h 5"/>
                <a:gd name="T6" fmla="*/ 14 w 14"/>
                <a:gd name="T7" fmla="*/ 1 h 5"/>
                <a:gd name="T8" fmla="*/ 11 w 14"/>
                <a:gd name="T9" fmla="*/ 2 h 5"/>
                <a:gd name="T10" fmla="*/ 9 w 14"/>
                <a:gd name="T11" fmla="*/ 0 h 5"/>
                <a:gd name="T12" fmla="*/ 5 w 14"/>
                <a:gd name="T13" fmla="*/ 3 h 5"/>
                <a:gd name="T14" fmla="*/ 2 w 14"/>
                <a:gd name="T15" fmla="*/ 1 h 5"/>
                <a:gd name="T16" fmla="*/ 1 w 14"/>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
                  <a:moveTo>
                    <a:pt x="1" y="3"/>
                  </a:moveTo>
                  <a:cubicBezTo>
                    <a:pt x="1" y="4"/>
                    <a:pt x="1" y="3"/>
                    <a:pt x="2" y="3"/>
                  </a:cubicBezTo>
                  <a:cubicBezTo>
                    <a:pt x="5" y="5"/>
                    <a:pt x="9" y="3"/>
                    <a:pt x="12" y="4"/>
                  </a:cubicBezTo>
                  <a:cubicBezTo>
                    <a:pt x="14" y="3"/>
                    <a:pt x="13" y="2"/>
                    <a:pt x="14" y="1"/>
                  </a:cubicBezTo>
                  <a:cubicBezTo>
                    <a:pt x="12" y="0"/>
                    <a:pt x="13" y="2"/>
                    <a:pt x="11" y="2"/>
                  </a:cubicBezTo>
                  <a:cubicBezTo>
                    <a:pt x="9" y="1"/>
                    <a:pt x="11" y="0"/>
                    <a:pt x="9" y="0"/>
                  </a:cubicBezTo>
                  <a:cubicBezTo>
                    <a:pt x="9" y="2"/>
                    <a:pt x="6" y="2"/>
                    <a:pt x="5" y="3"/>
                  </a:cubicBezTo>
                  <a:cubicBezTo>
                    <a:pt x="4" y="1"/>
                    <a:pt x="3" y="2"/>
                    <a:pt x="2" y="1"/>
                  </a:cubicBezTo>
                  <a:cubicBezTo>
                    <a:pt x="0" y="2"/>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 name="Freeform 26">
              <a:extLst>
                <a:ext uri="{FF2B5EF4-FFF2-40B4-BE49-F238E27FC236}">
                  <a16:creationId xmlns:a16="http://schemas.microsoft.com/office/drawing/2014/main" id="{4C8AF538-6186-44BB-B78F-20E228A0619B}"/>
                </a:ext>
              </a:extLst>
            </p:cNvPr>
            <p:cNvSpPr>
              <a:spLocks/>
            </p:cNvSpPr>
            <p:nvPr/>
          </p:nvSpPr>
          <p:spPr bwMode="auto">
            <a:xfrm>
              <a:off x="6644" y="4485"/>
              <a:ext cx="9" cy="7"/>
            </a:xfrm>
            <a:custGeom>
              <a:avLst/>
              <a:gdLst>
                <a:gd name="T0" fmla="*/ 2 w 5"/>
                <a:gd name="T1" fmla="*/ 3 h 4"/>
                <a:gd name="T2" fmla="*/ 4 w 5"/>
                <a:gd name="T3" fmla="*/ 2 h 4"/>
                <a:gd name="T4" fmla="*/ 2 w 5"/>
                <a:gd name="T5" fmla="*/ 1 h 4"/>
                <a:gd name="T6" fmla="*/ 0 w 5"/>
                <a:gd name="T7" fmla="*/ 3 h 4"/>
                <a:gd name="T8" fmla="*/ 4 w 5"/>
                <a:gd name="T9" fmla="*/ 4 h 4"/>
                <a:gd name="T10" fmla="*/ 2 w 5"/>
                <a:gd name="T11" fmla="*/ 3 h 4"/>
              </a:gdLst>
              <a:ahLst/>
              <a:cxnLst>
                <a:cxn ang="0">
                  <a:pos x="T0" y="T1"/>
                </a:cxn>
                <a:cxn ang="0">
                  <a:pos x="T2" y="T3"/>
                </a:cxn>
                <a:cxn ang="0">
                  <a:pos x="T4" y="T5"/>
                </a:cxn>
                <a:cxn ang="0">
                  <a:pos x="T6" y="T7"/>
                </a:cxn>
                <a:cxn ang="0">
                  <a:pos x="T8" y="T9"/>
                </a:cxn>
                <a:cxn ang="0">
                  <a:pos x="T10" y="T11"/>
                </a:cxn>
              </a:cxnLst>
              <a:rect l="0" t="0" r="r" b="b"/>
              <a:pathLst>
                <a:path w="5" h="4">
                  <a:moveTo>
                    <a:pt x="2" y="3"/>
                  </a:moveTo>
                  <a:cubicBezTo>
                    <a:pt x="1" y="2"/>
                    <a:pt x="3" y="1"/>
                    <a:pt x="4" y="2"/>
                  </a:cubicBezTo>
                  <a:cubicBezTo>
                    <a:pt x="5" y="0"/>
                    <a:pt x="2" y="2"/>
                    <a:pt x="2" y="1"/>
                  </a:cubicBezTo>
                  <a:cubicBezTo>
                    <a:pt x="0" y="1"/>
                    <a:pt x="1" y="2"/>
                    <a:pt x="0" y="3"/>
                  </a:cubicBezTo>
                  <a:cubicBezTo>
                    <a:pt x="1" y="4"/>
                    <a:pt x="3" y="4"/>
                    <a:pt x="4" y="4"/>
                  </a:cubicBezTo>
                  <a:cubicBezTo>
                    <a:pt x="5"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 name="Freeform 27">
              <a:extLst>
                <a:ext uri="{FF2B5EF4-FFF2-40B4-BE49-F238E27FC236}">
                  <a16:creationId xmlns:a16="http://schemas.microsoft.com/office/drawing/2014/main" id="{DA210827-FEA5-4D7A-B43A-2545757B4000}"/>
                </a:ext>
              </a:extLst>
            </p:cNvPr>
            <p:cNvSpPr>
              <a:spLocks/>
            </p:cNvSpPr>
            <p:nvPr/>
          </p:nvSpPr>
          <p:spPr bwMode="auto">
            <a:xfrm>
              <a:off x="6437" y="4333"/>
              <a:ext cx="10" cy="5"/>
            </a:xfrm>
            <a:custGeom>
              <a:avLst/>
              <a:gdLst>
                <a:gd name="T0" fmla="*/ 0 w 5"/>
                <a:gd name="T1" fmla="*/ 1 h 3"/>
                <a:gd name="T2" fmla="*/ 5 w 5"/>
                <a:gd name="T3" fmla="*/ 2 h 3"/>
                <a:gd name="T4" fmla="*/ 0 w 5"/>
                <a:gd name="T5" fmla="*/ 1 h 3"/>
              </a:gdLst>
              <a:ahLst/>
              <a:cxnLst>
                <a:cxn ang="0">
                  <a:pos x="T0" y="T1"/>
                </a:cxn>
                <a:cxn ang="0">
                  <a:pos x="T2" y="T3"/>
                </a:cxn>
                <a:cxn ang="0">
                  <a:pos x="T4" y="T5"/>
                </a:cxn>
              </a:cxnLst>
              <a:rect l="0" t="0" r="r" b="b"/>
              <a:pathLst>
                <a:path w="5" h="3">
                  <a:moveTo>
                    <a:pt x="0" y="1"/>
                  </a:moveTo>
                  <a:cubicBezTo>
                    <a:pt x="2" y="2"/>
                    <a:pt x="3" y="3"/>
                    <a:pt x="5" y="2"/>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 name="Freeform 28">
              <a:extLst>
                <a:ext uri="{FF2B5EF4-FFF2-40B4-BE49-F238E27FC236}">
                  <a16:creationId xmlns:a16="http://schemas.microsoft.com/office/drawing/2014/main" id="{7F29A3C8-B7F4-4D6D-87E2-6B3E6B720C10}"/>
                </a:ext>
              </a:extLst>
            </p:cNvPr>
            <p:cNvSpPr>
              <a:spLocks/>
            </p:cNvSpPr>
            <p:nvPr/>
          </p:nvSpPr>
          <p:spPr bwMode="auto">
            <a:xfrm>
              <a:off x="6435" y="4327"/>
              <a:ext cx="8" cy="6"/>
            </a:xfrm>
            <a:custGeom>
              <a:avLst/>
              <a:gdLst>
                <a:gd name="T0" fmla="*/ 1 w 4"/>
                <a:gd name="T1" fmla="*/ 2 h 3"/>
                <a:gd name="T2" fmla="*/ 4 w 4"/>
                <a:gd name="T3" fmla="*/ 2 h 3"/>
                <a:gd name="T4" fmla="*/ 1 w 4"/>
                <a:gd name="T5" fmla="*/ 2 h 3"/>
              </a:gdLst>
              <a:ahLst/>
              <a:cxnLst>
                <a:cxn ang="0">
                  <a:pos x="T0" y="T1"/>
                </a:cxn>
                <a:cxn ang="0">
                  <a:pos x="T2" y="T3"/>
                </a:cxn>
                <a:cxn ang="0">
                  <a:pos x="T4" y="T5"/>
                </a:cxn>
              </a:cxnLst>
              <a:rect l="0" t="0" r="r" b="b"/>
              <a:pathLst>
                <a:path w="4" h="3">
                  <a:moveTo>
                    <a:pt x="1" y="2"/>
                  </a:moveTo>
                  <a:cubicBezTo>
                    <a:pt x="0" y="3"/>
                    <a:pt x="3" y="3"/>
                    <a:pt x="4" y="2"/>
                  </a:cubicBezTo>
                  <a:cubicBezTo>
                    <a:pt x="3"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 name="Freeform 29">
              <a:extLst>
                <a:ext uri="{FF2B5EF4-FFF2-40B4-BE49-F238E27FC236}">
                  <a16:creationId xmlns:a16="http://schemas.microsoft.com/office/drawing/2014/main" id="{D18BEAFF-B1E0-4C25-9352-9D6F97479D46}"/>
                </a:ext>
              </a:extLst>
            </p:cNvPr>
            <p:cNvSpPr>
              <a:spLocks/>
            </p:cNvSpPr>
            <p:nvPr/>
          </p:nvSpPr>
          <p:spPr bwMode="auto">
            <a:xfrm>
              <a:off x="6447" y="4331"/>
              <a:ext cx="5" cy="3"/>
            </a:xfrm>
            <a:custGeom>
              <a:avLst/>
              <a:gdLst>
                <a:gd name="T0" fmla="*/ 1 w 3"/>
                <a:gd name="T1" fmla="*/ 2 h 2"/>
                <a:gd name="T2" fmla="*/ 3 w 3"/>
                <a:gd name="T3" fmla="*/ 0 h 2"/>
                <a:gd name="T4" fmla="*/ 0 w 3"/>
                <a:gd name="T5" fmla="*/ 0 h 2"/>
                <a:gd name="T6" fmla="*/ 1 w 3"/>
                <a:gd name="T7" fmla="*/ 2 h 2"/>
              </a:gdLst>
              <a:ahLst/>
              <a:cxnLst>
                <a:cxn ang="0">
                  <a:pos x="T0" y="T1"/>
                </a:cxn>
                <a:cxn ang="0">
                  <a:pos x="T2" y="T3"/>
                </a:cxn>
                <a:cxn ang="0">
                  <a:pos x="T4" y="T5"/>
                </a:cxn>
                <a:cxn ang="0">
                  <a:pos x="T6" y="T7"/>
                </a:cxn>
              </a:cxnLst>
              <a:rect l="0" t="0" r="r" b="b"/>
              <a:pathLst>
                <a:path w="3" h="2">
                  <a:moveTo>
                    <a:pt x="1" y="2"/>
                  </a:moveTo>
                  <a:cubicBezTo>
                    <a:pt x="2" y="2"/>
                    <a:pt x="2" y="1"/>
                    <a:pt x="3" y="0"/>
                  </a:cubicBezTo>
                  <a:cubicBezTo>
                    <a:pt x="2" y="0"/>
                    <a:pt x="1" y="0"/>
                    <a:pt x="0" y="0"/>
                  </a:cubicBezTo>
                  <a:cubicBezTo>
                    <a:pt x="0"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 name="Freeform 30">
              <a:extLst>
                <a:ext uri="{FF2B5EF4-FFF2-40B4-BE49-F238E27FC236}">
                  <a16:creationId xmlns:a16="http://schemas.microsoft.com/office/drawing/2014/main" id="{15F82477-A3FE-4950-8045-B30E1ADD0F7E}"/>
                </a:ext>
              </a:extLst>
            </p:cNvPr>
            <p:cNvSpPr>
              <a:spLocks/>
            </p:cNvSpPr>
            <p:nvPr/>
          </p:nvSpPr>
          <p:spPr bwMode="auto">
            <a:xfrm>
              <a:off x="6657" y="4487"/>
              <a:ext cx="12" cy="5"/>
            </a:xfrm>
            <a:custGeom>
              <a:avLst/>
              <a:gdLst>
                <a:gd name="T0" fmla="*/ 0 w 6"/>
                <a:gd name="T1" fmla="*/ 1 h 3"/>
                <a:gd name="T2" fmla="*/ 5 w 6"/>
                <a:gd name="T3" fmla="*/ 2 h 3"/>
                <a:gd name="T4" fmla="*/ 0 w 6"/>
                <a:gd name="T5" fmla="*/ 1 h 3"/>
              </a:gdLst>
              <a:ahLst/>
              <a:cxnLst>
                <a:cxn ang="0">
                  <a:pos x="T0" y="T1"/>
                </a:cxn>
                <a:cxn ang="0">
                  <a:pos x="T2" y="T3"/>
                </a:cxn>
                <a:cxn ang="0">
                  <a:pos x="T4" y="T5"/>
                </a:cxn>
              </a:cxnLst>
              <a:rect l="0" t="0" r="r" b="b"/>
              <a:pathLst>
                <a:path w="6" h="3">
                  <a:moveTo>
                    <a:pt x="0" y="1"/>
                  </a:moveTo>
                  <a:cubicBezTo>
                    <a:pt x="0" y="3"/>
                    <a:pt x="4" y="1"/>
                    <a:pt x="5" y="2"/>
                  </a:cubicBezTo>
                  <a:cubicBezTo>
                    <a:pt x="6" y="0"/>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 name="Freeform 31">
              <a:extLst>
                <a:ext uri="{FF2B5EF4-FFF2-40B4-BE49-F238E27FC236}">
                  <a16:creationId xmlns:a16="http://schemas.microsoft.com/office/drawing/2014/main" id="{F9365E1E-E0D7-43D3-BBAF-0EBF45D71F37}"/>
                </a:ext>
              </a:extLst>
            </p:cNvPr>
            <p:cNvSpPr>
              <a:spLocks/>
            </p:cNvSpPr>
            <p:nvPr/>
          </p:nvSpPr>
          <p:spPr bwMode="auto">
            <a:xfrm>
              <a:off x="6418" y="4288"/>
              <a:ext cx="11" cy="6"/>
            </a:xfrm>
            <a:custGeom>
              <a:avLst/>
              <a:gdLst>
                <a:gd name="T0" fmla="*/ 0 w 6"/>
                <a:gd name="T1" fmla="*/ 3 h 3"/>
                <a:gd name="T2" fmla="*/ 6 w 6"/>
                <a:gd name="T3" fmla="*/ 0 h 3"/>
                <a:gd name="T4" fmla="*/ 0 w 6"/>
                <a:gd name="T5" fmla="*/ 3 h 3"/>
              </a:gdLst>
              <a:ahLst/>
              <a:cxnLst>
                <a:cxn ang="0">
                  <a:pos x="T0" y="T1"/>
                </a:cxn>
                <a:cxn ang="0">
                  <a:pos x="T2" y="T3"/>
                </a:cxn>
                <a:cxn ang="0">
                  <a:pos x="T4" y="T5"/>
                </a:cxn>
              </a:cxnLst>
              <a:rect l="0" t="0" r="r" b="b"/>
              <a:pathLst>
                <a:path w="6" h="3">
                  <a:moveTo>
                    <a:pt x="0" y="3"/>
                  </a:moveTo>
                  <a:cubicBezTo>
                    <a:pt x="1" y="3"/>
                    <a:pt x="3" y="2"/>
                    <a:pt x="6" y="0"/>
                  </a:cubicBezTo>
                  <a:cubicBezTo>
                    <a:pt x="4" y="1"/>
                    <a:pt x="2"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 name="Freeform 32">
              <a:extLst>
                <a:ext uri="{FF2B5EF4-FFF2-40B4-BE49-F238E27FC236}">
                  <a16:creationId xmlns:a16="http://schemas.microsoft.com/office/drawing/2014/main" id="{3DC0421C-1F14-45CB-86B4-74910CA05AE4}"/>
                </a:ext>
              </a:extLst>
            </p:cNvPr>
            <p:cNvSpPr>
              <a:spLocks/>
            </p:cNvSpPr>
            <p:nvPr/>
          </p:nvSpPr>
          <p:spPr bwMode="auto">
            <a:xfrm>
              <a:off x="6684" y="4487"/>
              <a:ext cx="6" cy="7"/>
            </a:xfrm>
            <a:custGeom>
              <a:avLst/>
              <a:gdLst>
                <a:gd name="T0" fmla="*/ 3 w 3"/>
                <a:gd name="T1" fmla="*/ 2 h 4"/>
                <a:gd name="T2" fmla="*/ 0 w 3"/>
                <a:gd name="T3" fmla="*/ 1 h 4"/>
                <a:gd name="T4" fmla="*/ 3 w 3"/>
                <a:gd name="T5" fmla="*/ 2 h 4"/>
              </a:gdLst>
              <a:ahLst/>
              <a:cxnLst>
                <a:cxn ang="0">
                  <a:pos x="T0" y="T1"/>
                </a:cxn>
                <a:cxn ang="0">
                  <a:pos x="T2" y="T3"/>
                </a:cxn>
                <a:cxn ang="0">
                  <a:pos x="T4" y="T5"/>
                </a:cxn>
              </a:cxnLst>
              <a:rect l="0" t="0" r="r" b="b"/>
              <a:pathLst>
                <a:path w="3" h="4">
                  <a:moveTo>
                    <a:pt x="3" y="2"/>
                  </a:moveTo>
                  <a:cubicBezTo>
                    <a:pt x="3" y="1"/>
                    <a:pt x="1" y="0"/>
                    <a:pt x="0" y="1"/>
                  </a:cubicBezTo>
                  <a:cubicBezTo>
                    <a:pt x="0" y="2"/>
                    <a:pt x="2" y="4"/>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 name="Freeform 33">
              <a:extLst>
                <a:ext uri="{FF2B5EF4-FFF2-40B4-BE49-F238E27FC236}">
                  <a16:creationId xmlns:a16="http://schemas.microsoft.com/office/drawing/2014/main" id="{B72B73AC-75E5-4933-9FAA-A5B15BCF2EDA}"/>
                </a:ext>
              </a:extLst>
            </p:cNvPr>
            <p:cNvSpPr>
              <a:spLocks/>
            </p:cNvSpPr>
            <p:nvPr/>
          </p:nvSpPr>
          <p:spPr bwMode="auto">
            <a:xfrm>
              <a:off x="6502" y="4350"/>
              <a:ext cx="12" cy="6"/>
            </a:xfrm>
            <a:custGeom>
              <a:avLst/>
              <a:gdLst>
                <a:gd name="T0" fmla="*/ 0 w 6"/>
                <a:gd name="T1" fmla="*/ 2 h 3"/>
                <a:gd name="T2" fmla="*/ 4 w 6"/>
                <a:gd name="T3" fmla="*/ 0 h 3"/>
                <a:gd name="T4" fmla="*/ 0 w 6"/>
                <a:gd name="T5" fmla="*/ 2 h 3"/>
              </a:gdLst>
              <a:ahLst/>
              <a:cxnLst>
                <a:cxn ang="0">
                  <a:pos x="T0" y="T1"/>
                </a:cxn>
                <a:cxn ang="0">
                  <a:pos x="T2" y="T3"/>
                </a:cxn>
                <a:cxn ang="0">
                  <a:pos x="T4" y="T5"/>
                </a:cxn>
              </a:cxnLst>
              <a:rect l="0" t="0" r="r" b="b"/>
              <a:pathLst>
                <a:path w="6" h="3">
                  <a:moveTo>
                    <a:pt x="0" y="2"/>
                  </a:moveTo>
                  <a:cubicBezTo>
                    <a:pt x="1" y="3"/>
                    <a:pt x="6" y="2"/>
                    <a:pt x="4" y="0"/>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 name="Freeform 34">
              <a:extLst>
                <a:ext uri="{FF2B5EF4-FFF2-40B4-BE49-F238E27FC236}">
                  <a16:creationId xmlns:a16="http://schemas.microsoft.com/office/drawing/2014/main" id="{DB598B2B-7B47-4D52-904F-8573B5D3554E}"/>
                </a:ext>
              </a:extLst>
            </p:cNvPr>
            <p:cNvSpPr>
              <a:spLocks/>
            </p:cNvSpPr>
            <p:nvPr/>
          </p:nvSpPr>
          <p:spPr bwMode="auto">
            <a:xfrm>
              <a:off x="6561" y="4388"/>
              <a:ext cx="14" cy="10"/>
            </a:xfrm>
            <a:custGeom>
              <a:avLst/>
              <a:gdLst>
                <a:gd name="T0" fmla="*/ 0 w 7"/>
                <a:gd name="T1" fmla="*/ 3 h 5"/>
                <a:gd name="T2" fmla="*/ 7 w 7"/>
                <a:gd name="T3" fmla="*/ 3 h 5"/>
                <a:gd name="T4" fmla="*/ 7 w 7"/>
                <a:gd name="T5" fmla="*/ 1 h 5"/>
                <a:gd name="T6" fmla="*/ 0 w 7"/>
                <a:gd name="T7" fmla="*/ 3 h 5"/>
              </a:gdLst>
              <a:ahLst/>
              <a:cxnLst>
                <a:cxn ang="0">
                  <a:pos x="T0" y="T1"/>
                </a:cxn>
                <a:cxn ang="0">
                  <a:pos x="T2" y="T3"/>
                </a:cxn>
                <a:cxn ang="0">
                  <a:pos x="T4" y="T5"/>
                </a:cxn>
                <a:cxn ang="0">
                  <a:pos x="T6" y="T7"/>
                </a:cxn>
              </a:cxnLst>
              <a:rect l="0" t="0" r="r" b="b"/>
              <a:pathLst>
                <a:path w="7" h="5">
                  <a:moveTo>
                    <a:pt x="0" y="3"/>
                  </a:moveTo>
                  <a:cubicBezTo>
                    <a:pt x="1" y="5"/>
                    <a:pt x="5" y="5"/>
                    <a:pt x="7" y="3"/>
                  </a:cubicBezTo>
                  <a:cubicBezTo>
                    <a:pt x="6" y="2"/>
                    <a:pt x="6" y="2"/>
                    <a:pt x="7" y="1"/>
                  </a:cubicBezTo>
                  <a:cubicBezTo>
                    <a:pt x="4" y="0"/>
                    <a:pt x="2"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 name="Freeform 35">
              <a:extLst>
                <a:ext uri="{FF2B5EF4-FFF2-40B4-BE49-F238E27FC236}">
                  <a16:creationId xmlns:a16="http://schemas.microsoft.com/office/drawing/2014/main" id="{1B2A4EB1-B8F1-4670-9738-3F973B6B4A6A}"/>
                </a:ext>
              </a:extLst>
            </p:cNvPr>
            <p:cNvSpPr>
              <a:spLocks/>
            </p:cNvSpPr>
            <p:nvPr/>
          </p:nvSpPr>
          <p:spPr bwMode="auto">
            <a:xfrm>
              <a:off x="6464" y="4311"/>
              <a:ext cx="11" cy="6"/>
            </a:xfrm>
            <a:custGeom>
              <a:avLst/>
              <a:gdLst>
                <a:gd name="T0" fmla="*/ 0 w 6"/>
                <a:gd name="T1" fmla="*/ 1 h 3"/>
                <a:gd name="T2" fmla="*/ 6 w 6"/>
                <a:gd name="T3" fmla="*/ 2 h 3"/>
                <a:gd name="T4" fmla="*/ 0 w 6"/>
                <a:gd name="T5" fmla="*/ 1 h 3"/>
              </a:gdLst>
              <a:ahLst/>
              <a:cxnLst>
                <a:cxn ang="0">
                  <a:pos x="T0" y="T1"/>
                </a:cxn>
                <a:cxn ang="0">
                  <a:pos x="T2" y="T3"/>
                </a:cxn>
                <a:cxn ang="0">
                  <a:pos x="T4" y="T5"/>
                </a:cxn>
              </a:cxnLst>
              <a:rect l="0" t="0" r="r" b="b"/>
              <a:pathLst>
                <a:path w="6" h="3">
                  <a:moveTo>
                    <a:pt x="0" y="1"/>
                  </a:moveTo>
                  <a:cubicBezTo>
                    <a:pt x="2" y="3"/>
                    <a:pt x="4" y="3"/>
                    <a:pt x="6" y="2"/>
                  </a:cubicBezTo>
                  <a:cubicBezTo>
                    <a:pt x="4" y="2"/>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 name="Freeform 36">
              <a:extLst>
                <a:ext uri="{FF2B5EF4-FFF2-40B4-BE49-F238E27FC236}">
                  <a16:creationId xmlns:a16="http://schemas.microsoft.com/office/drawing/2014/main" id="{2DE3F54C-D287-40CD-B00B-E725FD95D9DE}"/>
                </a:ext>
              </a:extLst>
            </p:cNvPr>
            <p:cNvSpPr>
              <a:spLocks/>
            </p:cNvSpPr>
            <p:nvPr/>
          </p:nvSpPr>
          <p:spPr bwMode="auto">
            <a:xfrm>
              <a:off x="6707" y="4485"/>
              <a:ext cx="17" cy="9"/>
            </a:xfrm>
            <a:custGeom>
              <a:avLst/>
              <a:gdLst>
                <a:gd name="T0" fmla="*/ 0 w 9"/>
                <a:gd name="T1" fmla="*/ 4 h 5"/>
                <a:gd name="T2" fmla="*/ 1 w 9"/>
                <a:gd name="T3" fmla="*/ 5 h 5"/>
                <a:gd name="T4" fmla="*/ 9 w 9"/>
                <a:gd name="T5" fmla="*/ 4 h 5"/>
                <a:gd name="T6" fmla="*/ 0 w 9"/>
                <a:gd name="T7" fmla="*/ 4 h 5"/>
              </a:gdLst>
              <a:ahLst/>
              <a:cxnLst>
                <a:cxn ang="0">
                  <a:pos x="T0" y="T1"/>
                </a:cxn>
                <a:cxn ang="0">
                  <a:pos x="T2" y="T3"/>
                </a:cxn>
                <a:cxn ang="0">
                  <a:pos x="T4" y="T5"/>
                </a:cxn>
                <a:cxn ang="0">
                  <a:pos x="T6" y="T7"/>
                </a:cxn>
              </a:cxnLst>
              <a:rect l="0" t="0" r="r" b="b"/>
              <a:pathLst>
                <a:path w="9" h="5">
                  <a:moveTo>
                    <a:pt x="0" y="4"/>
                  </a:moveTo>
                  <a:cubicBezTo>
                    <a:pt x="1" y="4"/>
                    <a:pt x="1" y="4"/>
                    <a:pt x="1" y="5"/>
                  </a:cubicBezTo>
                  <a:cubicBezTo>
                    <a:pt x="4" y="3"/>
                    <a:pt x="6" y="5"/>
                    <a:pt x="9" y="4"/>
                  </a:cubicBezTo>
                  <a:cubicBezTo>
                    <a:pt x="5" y="4"/>
                    <a:pt x="3"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 name="Freeform 37">
              <a:extLst>
                <a:ext uri="{FF2B5EF4-FFF2-40B4-BE49-F238E27FC236}">
                  <a16:creationId xmlns:a16="http://schemas.microsoft.com/office/drawing/2014/main" id="{2F08C3D9-8D91-4224-83EC-CA0897F74A09}"/>
                </a:ext>
              </a:extLst>
            </p:cNvPr>
            <p:cNvSpPr>
              <a:spLocks/>
            </p:cNvSpPr>
            <p:nvPr/>
          </p:nvSpPr>
          <p:spPr bwMode="auto">
            <a:xfrm>
              <a:off x="6540" y="4352"/>
              <a:ext cx="6" cy="6"/>
            </a:xfrm>
            <a:custGeom>
              <a:avLst/>
              <a:gdLst>
                <a:gd name="T0" fmla="*/ 0 w 3"/>
                <a:gd name="T1" fmla="*/ 2 h 3"/>
                <a:gd name="T2" fmla="*/ 3 w 3"/>
                <a:gd name="T3" fmla="*/ 1 h 3"/>
                <a:gd name="T4" fmla="*/ 1 w 3"/>
                <a:gd name="T5" fmla="*/ 0 h 3"/>
                <a:gd name="T6" fmla="*/ 0 w 3"/>
                <a:gd name="T7" fmla="*/ 2 h 3"/>
              </a:gdLst>
              <a:ahLst/>
              <a:cxnLst>
                <a:cxn ang="0">
                  <a:pos x="T0" y="T1"/>
                </a:cxn>
                <a:cxn ang="0">
                  <a:pos x="T2" y="T3"/>
                </a:cxn>
                <a:cxn ang="0">
                  <a:pos x="T4" y="T5"/>
                </a:cxn>
                <a:cxn ang="0">
                  <a:pos x="T6" y="T7"/>
                </a:cxn>
              </a:cxnLst>
              <a:rect l="0" t="0" r="r" b="b"/>
              <a:pathLst>
                <a:path w="3" h="3">
                  <a:moveTo>
                    <a:pt x="0" y="2"/>
                  </a:moveTo>
                  <a:cubicBezTo>
                    <a:pt x="1" y="3"/>
                    <a:pt x="2" y="1"/>
                    <a:pt x="3" y="1"/>
                  </a:cubicBezTo>
                  <a:cubicBezTo>
                    <a:pt x="2" y="1"/>
                    <a:pt x="2"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 name="Freeform 38">
              <a:extLst>
                <a:ext uri="{FF2B5EF4-FFF2-40B4-BE49-F238E27FC236}">
                  <a16:creationId xmlns:a16="http://schemas.microsoft.com/office/drawing/2014/main" id="{E4F6A27B-D62B-46FB-83C0-7B00ECABB898}"/>
                </a:ext>
              </a:extLst>
            </p:cNvPr>
            <p:cNvSpPr>
              <a:spLocks/>
            </p:cNvSpPr>
            <p:nvPr/>
          </p:nvSpPr>
          <p:spPr bwMode="auto">
            <a:xfrm>
              <a:off x="6724" y="4489"/>
              <a:ext cx="11" cy="5"/>
            </a:xfrm>
            <a:custGeom>
              <a:avLst/>
              <a:gdLst>
                <a:gd name="T0" fmla="*/ 1 w 6"/>
                <a:gd name="T1" fmla="*/ 2 h 3"/>
                <a:gd name="T2" fmla="*/ 3 w 6"/>
                <a:gd name="T3" fmla="*/ 3 h 3"/>
                <a:gd name="T4" fmla="*/ 6 w 6"/>
                <a:gd name="T5" fmla="*/ 1 h 3"/>
                <a:gd name="T6" fmla="*/ 3 w 6"/>
                <a:gd name="T7" fmla="*/ 1 h 3"/>
                <a:gd name="T8" fmla="*/ 1 w 6"/>
                <a:gd name="T9" fmla="*/ 2 h 3"/>
              </a:gdLst>
              <a:ahLst/>
              <a:cxnLst>
                <a:cxn ang="0">
                  <a:pos x="T0" y="T1"/>
                </a:cxn>
                <a:cxn ang="0">
                  <a:pos x="T2" y="T3"/>
                </a:cxn>
                <a:cxn ang="0">
                  <a:pos x="T4" y="T5"/>
                </a:cxn>
                <a:cxn ang="0">
                  <a:pos x="T6" y="T7"/>
                </a:cxn>
                <a:cxn ang="0">
                  <a:pos x="T8" y="T9"/>
                </a:cxn>
              </a:cxnLst>
              <a:rect l="0" t="0" r="r" b="b"/>
              <a:pathLst>
                <a:path w="6" h="3">
                  <a:moveTo>
                    <a:pt x="1" y="2"/>
                  </a:moveTo>
                  <a:cubicBezTo>
                    <a:pt x="0" y="3"/>
                    <a:pt x="3" y="2"/>
                    <a:pt x="3" y="3"/>
                  </a:cubicBezTo>
                  <a:cubicBezTo>
                    <a:pt x="2" y="1"/>
                    <a:pt x="5" y="3"/>
                    <a:pt x="6" y="1"/>
                  </a:cubicBezTo>
                  <a:cubicBezTo>
                    <a:pt x="5" y="0"/>
                    <a:pt x="4" y="3"/>
                    <a:pt x="3" y="1"/>
                  </a:cubicBezTo>
                  <a:cubicBezTo>
                    <a:pt x="2" y="2"/>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 name="Freeform 39">
              <a:extLst>
                <a:ext uri="{FF2B5EF4-FFF2-40B4-BE49-F238E27FC236}">
                  <a16:creationId xmlns:a16="http://schemas.microsoft.com/office/drawing/2014/main" id="{D87521CA-642E-423A-A222-2BFCD3C5956C}"/>
                </a:ext>
              </a:extLst>
            </p:cNvPr>
            <p:cNvSpPr>
              <a:spLocks/>
            </p:cNvSpPr>
            <p:nvPr/>
          </p:nvSpPr>
          <p:spPr bwMode="auto">
            <a:xfrm>
              <a:off x="6737" y="4490"/>
              <a:ext cx="12" cy="8"/>
            </a:xfrm>
            <a:custGeom>
              <a:avLst/>
              <a:gdLst>
                <a:gd name="T0" fmla="*/ 0 w 6"/>
                <a:gd name="T1" fmla="*/ 1 h 4"/>
                <a:gd name="T2" fmla="*/ 6 w 6"/>
                <a:gd name="T3" fmla="*/ 3 h 4"/>
                <a:gd name="T4" fmla="*/ 4 w 6"/>
                <a:gd name="T5" fmla="*/ 0 h 4"/>
                <a:gd name="T6" fmla="*/ 0 w 6"/>
                <a:gd name="T7" fmla="*/ 1 h 4"/>
              </a:gdLst>
              <a:ahLst/>
              <a:cxnLst>
                <a:cxn ang="0">
                  <a:pos x="T0" y="T1"/>
                </a:cxn>
                <a:cxn ang="0">
                  <a:pos x="T2" y="T3"/>
                </a:cxn>
                <a:cxn ang="0">
                  <a:pos x="T4" y="T5"/>
                </a:cxn>
                <a:cxn ang="0">
                  <a:pos x="T6" y="T7"/>
                </a:cxn>
              </a:cxnLst>
              <a:rect l="0" t="0" r="r" b="b"/>
              <a:pathLst>
                <a:path w="6" h="4">
                  <a:moveTo>
                    <a:pt x="0" y="1"/>
                  </a:moveTo>
                  <a:cubicBezTo>
                    <a:pt x="3" y="2"/>
                    <a:pt x="3" y="4"/>
                    <a:pt x="6" y="3"/>
                  </a:cubicBezTo>
                  <a:cubicBezTo>
                    <a:pt x="3" y="2"/>
                    <a:pt x="6" y="1"/>
                    <a:pt x="4" y="0"/>
                  </a:cubicBezTo>
                  <a:cubicBezTo>
                    <a:pt x="4" y="2"/>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 name="Freeform 40">
              <a:extLst>
                <a:ext uri="{FF2B5EF4-FFF2-40B4-BE49-F238E27FC236}">
                  <a16:creationId xmlns:a16="http://schemas.microsoft.com/office/drawing/2014/main" id="{F573650D-92B8-423A-84E0-CC0F833A99FB}"/>
                </a:ext>
              </a:extLst>
            </p:cNvPr>
            <p:cNvSpPr>
              <a:spLocks/>
            </p:cNvSpPr>
            <p:nvPr/>
          </p:nvSpPr>
          <p:spPr bwMode="auto">
            <a:xfrm>
              <a:off x="6542" y="4323"/>
              <a:ext cx="10" cy="4"/>
            </a:xfrm>
            <a:custGeom>
              <a:avLst/>
              <a:gdLst>
                <a:gd name="T0" fmla="*/ 0 w 5"/>
                <a:gd name="T1" fmla="*/ 2 h 2"/>
                <a:gd name="T2" fmla="*/ 3 w 5"/>
                <a:gd name="T3" fmla="*/ 0 h 2"/>
                <a:gd name="T4" fmla="*/ 0 w 5"/>
                <a:gd name="T5" fmla="*/ 2 h 2"/>
              </a:gdLst>
              <a:ahLst/>
              <a:cxnLst>
                <a:cxn ang="0">
                  <a:pos x="T0" y="T1"/>
                </a:cxn>
                <a:cxn ang="0">
                  <a:pos x="T2" y="T3"/>
                </a:cxn>
                <a:cxn ang="0">
                  <a:pos x="T4" y="T5"/>
                </a:cxn>
              </a:cxnLst>
              <a:rect l="0" t="0" r="r" b="b"/>
              <a:pathLst>
                <a:path w="5" h="2">
                  <a:moveTo>
                    <a:pt x="0" y="2"/>
                  </a:moveTo>
                  <a:cubicBezTo>
                    <a:pt x="2" y="2"/>
                    <a:pt x="5" y="1"/>
                    <a:pt x="3" y="0"/>
                  </a:cubicBezTo>
                  <a:cubicBezTo>
                    <a:pt x="2"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 name="Freeform 41">
              <a:extLst>
                <a:ext uri="{FF2B5EF4-FFF2-40B4-BE49-F238E27FC236}">
                  <a16:creationId xmlns:a16="http://schemas.microsoft.com/office/drawing/2014/main" id="{4092FD46-5970-4627-B394-87C71DBD15FA}"/>
                </a:ext>
              </a:extLst>
            </p:cNvPr>
            <p:cNvSpPr>
              <a:spLocks/>
            </p:cNvSpPr>
            <p:nvPr/>
          </p:nvSpPr>
          <p:spPr bwMode="auto">
            <a:xfrm>
              <a:off x="6766" y="4490"/>
              <a:ext cx="21" cy="10"/>
            </a:xfrm>
            <a:custGeom>
              <a:avLst/>
              <a:gdLst>
                <a:gd name="T0" fmla="*/ 0 w 11"/>
                <a:gd name="T1" fmla="*/ 1 h 5"/>
                <a:gd name="T2" fmla="*/ 6 w 11"/>
                <a:gd name="T3" fmla="*/ 2 h 5"/>
                <a:gd name="T4" fmla="*/ 4 w 11"/>
                <a:gd name="T5" fmla="*/ 4 h 5"/>
                <a:gd name="T6" fmla="*/ 11 w 11"/>
                <a:gd name="T7" fmla="*/ 2 h 5"/>
                <a:gd name="T8" fmla="*/ 9 w 11"/>
                <a:gd name="T9" fmla="*/ 0 h 5"/>
                <a:gd name="T10" fmla="*/ 10 w 11"/>
                <a:gd name="T11" fmla="*/ 1 h 5"/>
                <a:gd name="T12" fmla="*/ 0 w 11"/>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1" h="5">
                  <a:moveTo>
                    <a:pt x="0" y="1"/>
                  </a:moveTo>
                  <a:cubicBezTo>
                    <a:pt x="2" y="2"/>
                    <a:pt x="4" y="1"/>
                    <a:pt x="6" y="2"/>
                  </a:cubicBezTo>
                  <a:cubicBezTo>
                    <a:pt x="6" y="2"/>
                    <a:pt x="5" y="3"/>
                    <a:pt x="4" y="4"/>
                  </a:cubicBezTo>
                  <a:cubicBezTo>
                    <a:pt x="7" y="5"/>
                    <a:pt x="7" y="1"/>
                    <a:pt x="11" y="2"/>
                  </a:cubicBezTo>
                  <a:cubicBezTo>
                    <a:pt x="11" y="0"/>
                    <a:pt x="10" y="1"/>
                    <a:pt x="9" y="0"/>
                  </a:cubicBezTo>
                  <a:cubicBezTo>
                    <a:pt x="7" y="1"/>
                    <a:pt x="9" y="0"/>
                    <a:pt x="10" y="1"/>
                  </a:cubicBezTo>
                  <a:cubicBezTo>
                    <a:pt x="7" y="2"/>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 name="Freeform 42">
              <a:extLst>
                <a:ext uri="{FF2B5EF4-FFF2-40B4-BE49-F238E27FC236}">
                  <a16:creationId xmlns:a16="http://schemas.microsoft.com/office/drawing/2014/main" id="{CF5E65A1-9928-4FBC-A3FE-DAC2A80F4895}"/>
                </a:ext>
              </a:extLst>
            </p:cNvPr>
            <p:cNvSpPr>
              <a:spLocks/>
            </p:cNvSpPr>
            <p:nvPr/>
          </p:nvSpPr>
          <p:spPr bwMode="auto">
            <a:xfrm>
              <a:off x="6678" y="4400"/>
              <a:ext cx="10" cy="6"/>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3"/>
                    <a:pt x="4" y="2"/>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 name="Freeform 43">
              <a:extLst>
                <a:ext uri="{FF2B5EF4-FFF2-40B4-BE49-F238E27FC236}">
                  <a16:creationId xmlns:a16="http://schemas.microsoft.com/office/drawing/2014/main" id="{4FF69F12-83F7-4F57-A1E9-55C3BA26C292}"/>
                </a:ext>
              </a:extLst>
            </p:cNvPr>
            <p:cNvSpPr>
              <a:spLocks/>
            </p:cNvSpPr>
            <p:nvPr/>
          </p:nvSpPr>
          <p:spPr bwMode="auto">
            <a:xfrm>
              <a:off x="6623" y="4356"/>
              <a:ext cx="5" cy="5"/>
            </a:xfrm>
            <a:custGeom>
              <a:avLst/>
              <a:gdLst>
                <a:gd name="T0" fmla="*/ 0 w 3"/>
                <a:gd name="T1" fmla="*/ 2 h 3"/>
                <a:gd name="T2" fmla="*/ 2 w 3"/>
                <a:gd name="T3" fmla="*/ 3 h 3"/>
                <a:gd name="T4" fmla="*/ 2 w 3"/>
                <a:gd name="T5" fmla="*/ 1 h 3"/>
                <a:gd name="T6" fmla="*/ 0 w 3"/>
                <a:gd name="T7" fmla="*/ 2 h 3"/>
              </a:gdLst>
              <a:ahLst/>
              <a:cxnLst>
                <a:cxn ang="0">
                  <a:pos x="T0" y="T1"/>
                </a:cxn>
                <a:cxn ang="0">
                  <a:pos x="T2" y="T3"/>
                </a:cxn>
                <a:cxn ang="0">
                  <a:pos x="T4" y="T5"/>
                </a:cxn>
                <a:cxn ang="0">
                  <a:pos x="T6" y="T7"/>
                </a:cxn>
              </a:cxnLst>
              <a:rect l="0" t="0" r="r" b="b"/>
              <a:pathLst>
                <a:path w="3" h="3">
                  <a:moveTo>
                    <a:pt x="0" y="2"/>
                  </a:moveTo>
                  <a:cubicBezTo>
                    <a:pt x="2" y="2"/>
                    <a:pt x="1" y="2"/>
                    <a:pt x="2" y="3"/>
                  </a:cubicBezTo>
                  <a:cubicBezTo>
                    <a:pt x="3" y="2"/>
                    <a:pt x="2" y="1"/>
                    <a:pt x="2" y="1"/>
                  </a:cubicBezTo>
                  <a:cubicBezTo>
                    <a:pt x="2"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 name="Freeform 44">
              <a:extLst>
                <a:ext uri="{FF2B5EF4-FFF2-40B4-BE49-F238E27FC236}">
                  <a16:creationId xmlns:a16="http://schemas.microsoft.com/office/drawing/2014/main" id="{884ACD94-D43F-4972-ACB2-418A8150EEDE}"/>
                </a:ext>
              </a:extLst>
            </p:cNvPr>
            <p:cNvSpPr>
              <a:spLocks/>
            </p:cNvSpPr>
            <p:nvPr/>
          </p:nvSpPr>
          <p:spPr bwMode="auto">
            <a:xfrm>
              <a:off x="6703" y="4361"/>
              <a:ext cx="10"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2" y="2"/>
                    <a:pt x="3" y="2"/>
                    <a:pt x="5" y="1"/>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 name="Freeform 45">
              <a:extLst>
                <a:ext uri="{FF2B5EF4-FFF2-40B4-BE49-F238E27FC236}">
                  <a16:creationId xmlns:a16="http://schemas.microsoft.com/office/drawing/2014/main" id="{D4363240-1345-4562-8B91-9643B5DD7FE1}"/>
                </a:ext>
              </a:extLst>
            </p:cNvPr>
            <p:cNvSpPr>
              <a:spLocks/>
            </p:cNvSpPr>
            <p:nvPr/>
          </p:nvSpPr>
          <p:spPr bwMode="auto">
            <a:xfrm>
              <a:off x="6647" y="4286"/>
              <a:ext cx="10" cy="6"/>
            </a:xfrm>
            <a:custGeom>
              <a:avLst/>
              <a:gdLst>
                <a:gd name="T0" fmla="*/ 0 w 5"/>
                <a:gd name="T1" fmla="*/ 2 h 3"/>
                <a:gd name="T2" fmla="*/ 3 w 5"/>
                <a:gd name="T3" fmla="*/ 3 h 3"/>
                <a:gd name="T4" fmla="*/ 3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3"/>
                    <a:pt x="2" y="2"/>
                    <a:pt x="3" y="3"/>
                  </a:cubicBezTo>
                  <a:cubicBezTo>
                    <a:pt x="5" y="2"/>
                    <a:pt x="1" y="1"/>
                    <a:pt x="3" y="1"/>
                  </a:cubicBezTo>
                  <a:cubicBezTo>
                    <a:pt x="2"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 name="Freeform 46">
              <a:extLst>
                <a:ext uri="{FF2B5EF4-FFF2-40B4-BE49-F238E27FC236}">
                  <a16:creationId xmlns:a16="http://schemas.microsoft.com/office/drawing/2014/main" id="{D3DE93F0-3720-4779-9A99-C5EE22BFC308}"/>
                </a:ext>
              </a:extLst>
            </p:cNvPr>
            <p:cNvSpPr>
              <a:spLocks/>
            </p:cNvSpPr>
            <p:nvPr/>
          </p:nvSpPr>
          <p:spPr bwMode="auto">
            <a:xfrm>
              <a:off x="6603" y="4252"/>
              <a:ext cx="10" cy="5"/>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3"/>
                    <a:pt x="4" y="2"/>
                    <a:pt x="5" y="0"/>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 name="Freeform 47">
              <a:extLst>
                <a:ext uri="{FF2B5EF4-FFF2-40B4-BE49-F238E27FC236}">
                  <a16:creationId xmlns:a16="http://schemas.microsoft.com/office/drawing/2014/main" id="{18009271-9F22-4A82-8B1A-3483655C8EE0}"/>
                </a:ext>
              </a:extLst>
            </p:cNvPr>
            <p:cNvSpPr>
              <a:spLocks/>
            </p:cNvSpPr>
            <p:nvPr/>
          </p:nvSpPr>
          <p:spPr bwMode="auto">
            <a:xfrm>
              <a:off x="6793" y="4381"/>
              <a:ext cx="6" cy="4"/>
            </a:xfrm>
            <a:custGeom>
              <a:avLst/>
              <a:gdLst>
                <a:gd name="T0" fmla="*/ 0 w 3"/>
                <a:gd name="T1" fmla="*/ 1 h 2"/>
                <a:gd name="T2" fmla="*/ 1 w 3"/>
                <a:gd name="T3" fmla="*/ 2 h 2"/>
                <a:gd name="T4" fmla="*/ 2 w 3"/>
                <a:gd name="T5" fmla="*/ 2 h 2"/>
                <a:gd name="T6" fmla="*/ 0 w 3"/>
                <a:gd name="T7" fmla="*/ 1 h 2"/>
              </a:gdLst>
              <a:ahLst/>
              <a:cxnLst>
                <a:cxn ang="0">
                  <a:pos x="T0" y="T1"/>
                </a:cxn>
                <a:cxn ang="0">
                  <a:pos x="T2" y="T3"/>
                </a:cxn>
                <a:cxn ang="0">
                  <a:pos x="T4" y="T5"/>
                </a:cxn>
                <a:cxn ang="0">
                  <a:pos x="T6" y="T7"/>
                </a:cxn>
              </a:cxnLst>
              <a:rect l="0" t="0" r="r" b="b"/>
              <a:pathLst>
                <a:path w="3" h="2">
                  <a:moveTo>
                    <a:pt x="0" y="1"/>
                  </a:moveTo>
                  <a:cubicBezTo>
                    <a:pt x="1" y="2"/>
                    <a:pt x="1" y="2"/>
                    <a:pt x="1" y="2"/>
                  </a:cubicBezTo>
                  <a:cubicBezTo>
                    <a:pt x="1" y="2"/>
                    <a:pt x="2" y="1"/>
                    <a:pt x="2" y="2"/>
                  </a:cubicBezTo>
                  <a:cubicBezTo>
                    <a:pt x="3"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 name="Freeform 48">
              <a:extLst>
                <a:ext uri="{FF2B5EF4-FFF2-40B4-BE49-F238E27FC236}">
                  <a16:creationId xmlns:a16="http://schemas.microsoft.com/office/drawing/2014/main" id="{B57BC533-5589-4CE3-9154-0D509C461612}"/>
                </a:ext>
              </a:extLst>
            </p:cNvPr>
            <p:cNvSpPr>
              <a:spLocks/>
            </p:cNvSpPr>
            <p:nvPr/>
          </p:nvSpPr>
          <p:spPr bwMode="auto">
            <a:xfrm>
              <a:off x="6669" y="4271"/>
              <a:ext cx="17" cy="8"/>
            </a:xfrm>
            <a:custGeom>
              <a:avLst/>
              <a:gdLst>
                <a:gd name="T0" fmla="*/ 0 w 9"/>
                <a:gd name="T1" fmla="*/ 2 h 4"/>
                <a:gd name="T2" fmla="*/ 6 w 9"/>
                <a:gd name="T3" fmla="*/ 4 h 4"/>
                <a:gd name="T4" fmla="*/ 6 w 9"/>
                <a:gd name="T5" fmla="*/ 1 h 4"/>
                <a:gd name="T6" fmla="*/ 9 w 9"/>
                <a:gd name="T7" fmla="*/ 0 h 4"/>
                <a:gd name="T8" fmla="*/ 6 w 9"/>
                <a:gd name="T9" fmla="*/ 0 h 4"/>
                <a:gd name="T10" fmla="*/ 0 w 9"/>
                <a:gd name="T11" fmla="*/ 2 h 4"/>
              </a:gdLst>
              <a:ahLst/>
              <a:cxnLst>
                <a:cxn ang="0">
                  <a:pos x="T0" y="T1"/>
                </a:cxn>
                <a:cxn ang="0">
                  <a:pos x="T2" y="T3"/>
                </a:cxn>
                <a:cxn ang="0">
                  <a:pos x="T4" y="T5"/>
                </a:cxn>
                <a:cxn ang="0">
                  <a:pos x="T6" y="T7"/>
                </a:cxn>
                <a:cxn ang="0">
                  <a:pos x="T8" y="T9"/>
                </a:cxn>
                <a:cxn ang="0">
                  <a:pos x="T10" y="T11"/>
                </a:cxn>
              </a:cxnLst>
              <a:rect l="0" t="0" r="r" b="b"/>
              <a:pathLst>
                <a:path w="9" h="4">
                  <a:moveTo>
                    <a:pt x="0" y="2"/>
                  </a:moveTo>
                  <a:cubicBezTo>
                    <a:pt x="2" y="3"/>
                    <a:pt x="4" y="2"/>
                    <a:pt x="6" y="4"/>
                  </a:cubicBezTo>
                  <a:cubicBezTo>
                    <a:pt x="7" y="3"/>
                    <a:pt x="6" y="2"/>
                    <a:pt x="6" y="1"/>
                  </a:cubicBezTo>
                  <a:cubicBezTo>
                    <a:pt x="7" y="1"/>
                    <a:pt x="9" y="2"/>
                    <a:pt x="9" y="0"/>
                  </a:cubicBezTo>
                  <a:cubicBezTo>
                    <a:pt x="8" y="0"/>
                    <a:pt x="7" y="1"/>
                    <a:pt x="6" y="0"/>
                  </a:cubicBezTo>
                  <a:cubicBezTo>
                    <a:pt x="5"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 name="Freeform 49">
              <a:extLst>
                <a:ext uri="{FF2B5EF4-FFF2-40B4-BE49-F238E27FC236}">
                  <a16:creationId xmlns:a16="http://schemas.microsoft.com/office/drawing/2014/main" id="{52A33590-812C-45B2-B98A-DCEB63E37F7A}"/>
                </a:ext>
              </a:extLst>
            </p:cNvPr>
            <p:cNvSpPr>
              <a:spLocks/>
            </p:cNvSpPr>
            <p:nvPr/>
          </p:nvSpPr>
          <p:spPr bwMode="auto">
            <a:xfrm>
              <a:off x="6806" y="4363"/>
              <a:ext cx="10" cy="6"/>
            </a:xfrm>
            <a:custGeom>
              <a:avLst/>
              <a:gdLst>
                <a:gd name="T0" fmla="*/ 1 w 5"/>
                <a:gd name="T1" fmla="*/ 2 h 3"/>
                <a:gd name="T2" fmla="*/ 3 w 5"/>
                <a:gd name="T3" fmla="*/ 2 h 3"/>
                <a:gd name="T4" fmla="*/ 2 w 5"/>
                <a:gd name="T5" fmla="*/ 0 h 3"/>
                <a:gd name="T6" fmla="*/ 1 w 5"/>
                <a:gd name="T7" fmla="*/ 2 h 3"/>
              </a:gdLst>
              <a:ahLst/>
              <a:cxnLst>
                <a:cxn ang="0">
                  <a:pos x="T0" y="T1"/>
                </a:cxn>
                <a:cxn ang="0">
                  <a:pos x="T2" y="T3"/>
                </a:cxn>
                <a:cxn ang="0">
                  <a:pos x="T4" y="T5"/>
                </a:cxn>
                <a:cxn ang="0">
                  <a:pos x="T6" y="T7"/>
                </a:cxn>
              </a:cxnLst>
              <a:rect l="0" t="0" r="r" b="b"/>
              <a:pathLst>
                <a:path w="5" h="3">
                  <a:moveTo>
                    <a:pt x="1" y="2"/>
                  </a:moveTo>
                  <a:cubicBezTo>
                    <a:pt x="2" y="2"/>
                    <a:pt x="3" y="3"/>
                    <a:pt x="3" y="2"/>
                  </a:cubicBezTo>
                  <a:cubicBezTo>
                    <a:pt x="5" y="1"/>
                    <a:pt x="3" y="0"/>
                    <a:pt x="2" y="0"/>
                  </a:cubicBezTo>
                  <a:cubicBezTo>
                    <a:pt x="0"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 name="Freeform 50">
              <a:extLst>
                <a:ext uri="{FF2B5EF4-FFF2-40B4-BE49-F238E27FC236}">
                  <a16:creationId xmlns:a16="http://schemas.microsoft.com/office/drawing/2014/main" id="{356A06CF-DB7E-435E-8ECF-50D006FF2C51}"/>
                </a:ext>
              </a:extLst>
            </p:cNvPr>
            <p:cNvSpPr>
              <a:spLocks/>
            </p:cNvSpPr>
            <p:nvPr/>
          </p:nvSpPr>
          <p:spPr bwMode="auto">
            <a:xfrm>
              <a:off x="6718" y="4271"/>
              <a:ext cx="14" cy="4"/>
            </a:xfrm>
            <a:custGeom>
              <a:avLst/>
              <a:gdLst>
                <a:gd name="T0" fmla="*/ 0 w 7"/>
                <a:gd name="T1" fmla="*/ 0 h 2"/>
                <a:gd name="T2" fmla="*/ 7 w 7"/>
                <a:gd name="T3" fmla="*/ 0 h 2"/>
                <a:gd name="T4" fmla="*/ 0 w 7"/>
                <a:gd name="T5" fmla="*/ 0 h 2"/>
              </a:gdLst>
              <a:ahLst/>
              <a:cxnLst>
                <a:cxn ang="0">
                  <a:pos x="T0" y="T1"/>
                </a:cxn>
                <a:cxn ang="0">
                  <a:pos x="T2" y="T3"/>
                </a:cxn>
                <a:cxn ang="0">
                  <a:pos x="T4" y="T5"/>
                </a:cxn>
              </a:cxnLst>
              <a:rect l="0" t="0" r="r" b="b"/>
              <a:pathLst>
                <a:path w="7" h="2">
                  <a:moveTo>
                    <a:pt x="0" y="0"/>
                  </a:moveTo>
                  <a:cubicBezTo>
                    <a:pt x="1" y="2"/>
                    <a:pt x="6" y="2"/>
                    <a:pt x="7" y="0"/>
                  </a:cubicBezTo>
                  <a:cubicBezTo>
                    <a:pt x="5" y="0"/>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 name="Freeform 51">
              <a:extLst>
                <a:ext uri="{FF2B5EF4-FFF2-40B4-BE49-F238E27FC236}">
                  <a16:creationId xmlns:a16="http://schemas.microsoft.com/office/drawing/2014/main" id="{F5AE51F1-D910-44A4-BF2A-F5083EE9F281}"/>
                </a:ext>
              </a:extLst>
            </p:cNvPr>
            <p:cNvSpPr>
              <a:spLocks/>
            </p:cNvSpPr>
            <p:nvPr/>
          </p:nvSpPr>
          <p:spPr bwMode="auto">
            <a:xfrm>
              <a:off x="6711" y="4246"/>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2"/>
                    <a:pt x="3" y="2"/>
                    <a:pt x="5" y="0"/>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 name="Freeform 52">
              <a:extLst>
                <a:ext uri="{FF2B5EF4-FFF2-40B4-BE49-F238E27FC236}">
                  <a16:creationId xmlns:a16="http://schemas.microsoft.com/office/drawing/2014/main" id="{5BC27CD6-E305-4F36-98B7-51EAFCEA29DC}"/>
                </a:ext>
              </a:extLst>
            </p:cNvPr>
            <p:cNvSpPr>
              <a:spLocks/>
            </p:cNvSpPr>
            <p:nvPr/>
          </p:nvSpPr>
          <p:spPr bwMode="auto">
            <a:xfrm>
              <a:off x="6762" y="4279"/>
              <a:ext cx="8" cy="3"/>
            </a:xfrm>
            <a:custGeom>
              <a:avLst/>
              <a:gdLst>
                <a:gd name="T0" fmla="*/ 0 w 4"/>
                <a:gd name="T1" fmla="*/ 1 h 2"/>
                <a:gd name="T2" fmla="*/ 4 w 4"/>
                <a:gd name="T3" fmla="*/ 1 h 2"/>
                <a:gd name="T4" fmla="*/ 0 w 4"/>
                <a:gd name="T5" fmla="*/ 1 h 2"/>
              </a:gdLst>
              <a:ahLst/>
              <a:cxnLst>
                <a:cxn ang="0">
                  <a:pos x="T0" y="T1"/>
                </a:cxn>
                <a:cxn ang="0">
                  <a:pos x="T2" y="T3"/>
                </a:cxn>
                <a:cxn ang="0">
                  <a:pos x="T4" y="T5"/>
                </a:cxn>
              </a:cxnLst>
              <a:rect l="0" t="0" r="r" b="b"/>
              <a:pathLst>
                <a:path w="4" h="2">
                  <a:moveTo>
                    <a:pt x="0" y="1"/>
                  </a:moveTo>
                  <a:cubicBezTo>
                    <a:pt x="1" y="1"/>
                    <a:pt x="3" y="2"/>
                    <a:pt x="4" y="1"/>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 name="Freeform 53">
              <a:extLst>
                <a:ext uri="{FF2B5EF4-FFF2-40B4-BE49-F238E27FC236}">
                  <a16:creationId xmlns:a16="http://schemas.microsoft.com/office/drawing/2014/main" id="{74253B1C-5DF3-4C37-A642-0B93D1A184F6}"/>
                </a:ext>
              </a:extLst>
            </p:cNvPr>
            <p:cNvSpPr>
              <a:spLocks/>
            </p:cNvSpPr>
            <p:nvPr/>
          </p:nvSpPr>
          <p:spPr bwMode="auto">
            <a:xfrm>
              <a:off x="6793" y="4282"/>
              <a:ext cx="7" cy="4"/>
            </a:xfrm>
            <a:custGeom>
              <a:avLst/>
              <a:gdLst>
                <a:gd name="T0" fmla="*/ 0 w 4"/>
                <a:gd name="T1" fmla="*/ 1 h 2"/>
                <a:gd name="T2" fmla="*/ 3 w 4"/>
                <a:gd name="T3" fmla="*/ 2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2" y="1"/>
                    <a:pt x="3" y="2"/>
                  </a:cubicBezTo>
                  <a:cubicBezTo>
                    <a:pt x="4" y="1"/>
                    <a:pt x="3"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 name="Freeform 54">
              <a:extLst>
                <a:ext uri="{FF2B5EF4-FFF2-40B4-BE49-F238E27FC236}">
                  <a16:creationId xmlns:a16="http://schemas.microsoft.com/office/drawing/2014/main" id="{E31B36EA-37EA-4B33-A814-8430BE95EACF}"/>
                </a:ext>
              </a:extLst>
            </p:cNvPr>
            <p:cNvSpPr>
              <a:spLocks/>
            </p:cNvSpPr>
            <p:nvPr/>
          </p:nvSpPr>
          <p:spPr bwMode="auto">
            <a:xfrm>
              <a:off x="6806" y="4279"/>
              <a:ext cx="8" cy="5"/>
            </a:xfrm>
            <a:custGeom>
              <a:avLst/>
              <a:gdLst>
                <a:gd name="T0" fmla="*/ 0 w 4"/>
                <a:gd name="T1" fmla="*/ 2 h 3"/>
                <a:gd name="T2" fmla="*/ 4 w 4"/>
                <a:gd name="T3" fmla="*/ 3 h 3"/>
                <a:gd name="T4" fmla="*/ 0 w 4"/>
                <a:gd name="T5" fmla="*/ 2 h 3"/>
              </a:gdLst>
              <a:ahLst/>
              <a:cxnLst>
                <a:cxn ang="0">
                  <a:pos x="T0" y="T1"/>
                </a:cxn>
                <a:cxn ang="0">
                  <a:pos x="T2" y="T3"/>
                </a:cxn>
                <a:cxn ang="0">
                  <a:pos x="T4" y="T5"/>
                </a:cxn>
              </a:cxnLst>
              <a:rect l="0" t="0" r="r" b="b"/>
              <a:pathLst>
                <a:path w="4" h="3">
                  <a:moveTo>
                    <a:pt x="0" y="2"/>
                  </a:moveTo>
                  <a:cubicBezTo>
                    <a:pt x="1" y="3"/>
                    <a:pt x="2" y="2"/>
                    <a:pt x="4" y="3"/>
                  </a:cubicBezTo>
                  <a:cubicBezTo>
                    <a:pt x="4" y="2"/>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 name="Freeform 55">
              <a:extLst>
                <a:ext uri="{FF2B5EF4-FFF2-40B4-BE49-F238E27FC236}">
                  <a16:creationId xmlns:a16="http://schemas.microsoft.com/office/drawing/2014/main" id="{C8E252D5-340E-4FA4-8124-6C1D3D4E4EFD}"/>
                </a:ext>
              </a:extLst>
            </p:cNvPr>
            <p:cNvSpPr>
              <a:spLocks/>
            </p:cNvSpPr>
            <p:nvPr/>
          </p:nvSpPr>
          <p:spPr bwMode="auto">
            <a:xfrm>
              <a:off x="6927" y="4363"/>
              <a:ext cx="15" cy="6"/>
            </a:xfrm>
            <a:custGeom>
              <a:avLst/>
              <a:gdLst>
                <a:gd name="T0" fmla="*/ 3 w 8"/>
                <a:gd name="T1" fmla="*/ 3 h 3"/>
                <a:gd name="T2" fmla="*/ 3 w 8"/>
                <a:gd name="T3" fmla="*/ 3 h 3"/>
                <a:gd name="T4" fmla="*/ 5 w 8"/>
                <a:gd name="T5" fmla="*/ 3 h 3"/>
                <a:gd name="T6" fmla="*/ 7 w 8"/>
                <a:gd name="T7" fmla="*/ 1 h 3"/>
                <a:gd name="T8" fmla="*/ 6 w 8"/>
                <a:gd name="T9" fmla="*/ 0 h 3"/>
                <a:gd name="T10" fmla="*/ 3 w 8"/>
                <a:gd name="T11" fmla="*/ 3 h 3"/>
              </a:gdLst>
              <a:ahLst/>
              <a:cxnLst>
                <a:cxn ang="0">
                  <a:pos x="T0" y="T1"/>
                </a:cxn>
                <a:cxn ang="0">
                  <a:pos x="T2" y="T3"/>
                </a:cxn>
                <a:cxn ang="0">
                  <a:pos x="T4" y="T5"/>
                </a:cxn>
                <a:cxn ang="0">
                  <a:pos x="T6" y="T7"/>
                </a:cxn>
                <a:cxn ang="0">
                  <a:pos x="T8" y="T9"/>
                </a:cxn>
                <a:cxn ang="0">
                  <a:pos x="T10" y="T11"/>
                </a:cxn>
              </a:cxnLst>
              <a:rect l="0" t="0" r="r" b="b"/>
              <a:pathLst>
                <a:path w="8" h="3">
                  <a:moveTo>
                    <a:pt x="3" y="3"/>
                  </a:moveTo>
                  <a:cubicBezTo>
                    <a:pt x="3" y="3"/>
                    <a:pt x="3" y="3"/>
                    <a:pt x="3" y="3"/>
                  </a:cubicBezTo>
                  <a:cubicBezTo>
                    <a:pt x="3" y="2"/>
                    <a:pt x="4" y="3"/>
                    <a:pt x="5" y="3"/>
                  </a:cubicBezTo>
                  <a:cubicBezTo>
                    <a:pt x="6" y="3"/>
                    <a:pt x="5" y="1"/>
                    <a:pt x="7" y="1"/>
                  </a:cubicBezTo>
                  <a:cubicBezTo>
                    <a:pt x="8" y="0"/>
                    <a:pt x="4" y="1"/>
                    <a:pt x="6" y="0"/>
                  </a:cubicBezTo>
                  <a:cubicBezTo>
                    <a:pt x="5" y="0"/>
                    <a:pt x="0"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 name="Freeform 56">
              <a:extLst>
                <a:ext uri="{FF2B5EF4-FFF2-40B4-BE49-F238E27FC236}">
                  <a16:creationId xmlns:a16="http://schemas.microsoft.com/office/drawing/2014/main" id="{6FEC3F84-3322-4620-985C-53FEF470A4CC}"/>
                </a:ext>
              </a:extLst>
            </p:cNvPr>
            <p:cNvSpPr>
              <a:spLocks/>
            </p:cNvSpPr>
            <p:nvPr/>
          </p:nvSpPr>
          <p:spPr bwMode="auto">
            <a:xfrm>
              <a:off x="6942" y="4361"/>
              <a:ext cx="10" cy="6"/>
            </a:xfrm>
            <a:custGeom>
              <a:avLst/>
              <a:gdLst>
                <a:gd name="T0" fmla="*/ 0 w 5"/>
                <a:gd name="T1" fmla="*/ 2 h 3"/>
                <a:gd name="T2" fmla="*/ 2 w 5"/>
                <a:gd name="T3" fmla="*/ 2 h 3"/>
                <a:gd name="T4" fmla="*/ 2 w 5"/>
                <a:gd name="T5" fmla="*/ 3 h 3"/>
                <a:gd name="T6" fmla="*/ 5 w 5"/>
                <a:gd name="T7" fmla="*/ 2 h 3"/>
                <a:gd name="T8" fmla="*/ 2 w 5"/>
                <a:gd name="T9" fmla="*/ 0 h 3"/>
                <a:gd name="T10" fmla="*/ 0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0" y="2"/>
                  </a:moveTo>
                  <a:cubicBezTo>
                    <a:pt x="0" y="2"/>
                    <a:pt x="1" y="2"/>
                    <a:pt x="2" y="2"/>
                  </a:cubicBezTo>
                  <a:cubicBezTo>
                    <a:pt x="2" y="2"/>
                    <a:pt x="3" y="3"/>
                    <a:pt x="2" y="3"/>
                  </a:cubicBezTo>
                  <a:cubicBezTo>
                    <a:pt x="3" y="3"/>
                    <a:pt x="4" y="2"/>
                    <a:pt x="5" y="2"/>
                  </a:cubicBezTo>
                  <a:cubicBezTo>
                    <a:pt x="2" y="0"/>
                    <a:pt x="2" y="0"/>
                    <a:pt x="2" y="0"/>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 name="Freeform 57">
              <a:extLst>
                <a:ext uri="{FF2B5EF4-FFF2-40B4-BE49-F238E27FC236}">
                  <a16:creationId xmlns:a16="http://schemas.microsoft.com/office/drawing/2014/main" id="{38F42C51-9CD1-4164-9E11-963D6A7A1385}"/>
                </a:ext>
              </a:extLst>
            </p:cNvPr>
            <p:cNvSpPr>
              <a:spLocks/>
            </p:cNvSpPr>
            <p:nvPr/>
          </p:nvSpPr>
          <p:spPr bwMode="auto">
            <a:xfrm>
              <a:off x="6961" y="4373"/>
              <a:ext cx="8" cy="4"/>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 name="Freeform 58">
              <a:extLst>
                <a:ext uri="{FF2B5EF4-FFF2-40B4-BE49-F238E27FC236}">
                  <a16:creationId xmlns:a16="http://schemas.microsoft.com/office/drawing/2014/main" id="{5D2F5F90-B64F-42D6-8450-8F16000FC8AF}"/>
                </a:ext>
              </a:extLst>
            </p:cNvPr>
            <p:cNvSpPr>
              <a:spLocks/>
            </p:cNvSpPr>
            <p:nvPr/>
          </p:nvSpPr>
          <p:spPr bwMode="auto">
            <a:xfrm>
              <a:off x="6850" y="4284"/>
              <a:ext cx="8" cy="6"/>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1"/>
                    <a:pt x="3" y="0"/>
                  </a:cubicBezTo>
                  <a:cubicBezTo>
                    <a:pt x="0" y="0"/>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 name="Freeform 59">
              <a:extLst>
                <a:ext uri="{FF2B5EF4-FFF2-40B4-BE49-F238E27FC236}">
                  <a16:creationId xmlns:a16="http://schemas.microsoft.com/office/drawing/2014/main" id="{E75662DA-1ACB-44AD-B609-502480AFE87C}"/>
                </a:ext>
              </a:extLst>
            </p:cNvPr>
            <p:cNvSpPr>
              <a:spLocks/>
            </p:cNvSpPr>
            <p:nvPr/>
          </p:nvSpPr>
          <p:spPr bwMode="auto">
            <a:xfrm>
              <a:off x="6846" y="4277"/>
              <a:ext cx="14" cy="7"/>
            </a:xfrm>
            <a:custGeom>
              <a:avLst/>
              <a:gdLst>
                <a:gd name="T0" fmla="*/ 0 w 7"/>
                <a:gd name="T1" fmla="*/ 3 h 4"/>
                <a:gd name="T2" fmla="*/ 7 w 7"/>
                <a:gd name="T3" fmla="*/ 2 h 4"/>
                <a:gd name="T4" fmla="*/ 0 w 7"/>
                <a:gd name="T5" fmla="*/ 3 h 4"/>
              </a:gdLst>
              <a:ahLst/>
              <a:cxnLst>
                <a:cxn ang="0">
                  <a:pos x="T0" y="T1"/>
                </a:cxn>
                <a:cxn ang="0">
                  <a:pos x="T2" y="T3"/>
                </a:cxn>
                <a:cxn ang="0">
                  <a:pos x="T4" y="T5"/>
                </a:cxn>
              </a:cxnLst>
              <a:rect l="0" t="0" r="r" b="b"/>
              <a:pathLst>
                <a:path w="7" h="4">
                  <a:moveTo>
                    <a:pt x="0" y="3"/>
                  </a:moveTo>
                  <a:cubicBezTo>
                    <a:pt x="3" y="3"/>
                    <a:pt x="6" y="4"/>
                    <a:pt x="7" y="2"/>
                  </a:cubicBezTo>
                  <a:cubicBezTo>
                    <a:pt x="5" y="2"/>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 name="Freeform 60">
              <a:extLst>
                <a:ext uri="{FF2B5EF4-FFF2-40B4-BE49-F238E27FC236}">
                  <a16:creationId xmlns:a16="http://schemas.microsoft.com/office/drawing/2014/main" id="{1C9C7924-72B1-41FD-B2CA-A53AD0763469}"/>
                </a:ext>
              </a:extLst>
            </p:cNvPr>
            <p:cNvSpPr>
              <a:spLocks/>
            </p:cNvSpPr>
            <p:nvPr/>
          </p:nvSpPr>
          <p:spPr bwMode="auto">
            <a:xfrm>
              <a:off x="6860" y="4286"/>
              <a:ext cx="7" cy="4"/>
            </a:xfrm>
            <a:custGeom>
              <a:avLst/>
              <a:gdLst>
                <a:gd name="T0" fmla="*/ 0 w 4"/>
                <a:gd name="T1" fmla="*/ 1 h 2"/>
                <a:gd name="T2" fmla="*/ 4 w 4"/>
                <a:gd name="T3" fmla="*/ 1 h 2"/>
                <a:gd name="T4" fmla="*/ 0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1"/>
                    <a:pt x="3" y="2"/>
                    <a:pt x="4" y="1"/>
                  </a:cubicBezTo>
                  <a:cubicBezTo>
                    <a:pt x="3" y="0"/>
                    <a:pt x="1" y="1"/>
                    <a:pt x="0" y="0"/>
                  </a:cubicBezTo>
                  <a:cubicBezTo>
                    <a:pt x="0"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 name="Freeform 61">
              <a:extLst>
                <a:ext uri="{FF2B5EF4-FFF2-40B4-BE49-F238E27FC236}">
                  <a16:creationId xmlns:a16="http://schemas.microsoft.com/office/drawing/2014/main" id="{DD43D416-9D13-4DC3-B730-B767A248C49F}"/>
                </a:ext>
              </a:extLst>
            </p:cNvPr>
            <p:cNvSpPr>
              <a:spLocks/>
            </p:cNvSpPr>
            <p:nvPr/>
          </p:nvSpPr>
          <p:spPr bwMode="auto">
            <a:xfrm>
              <a:off x="6875" y="4294"/>
              <a:ext cx="8" cy="6"/>
            </a:xfrm>
            <a:custGeom>
              <a:avLst/>
              <a:gdLst>
                <a:gd name="T0" fmla="*/ 0 w 4"/>
                <a:gd name="T1" fmla="*/ 3 h 3"/>
                <a:gd name="T2" fmla="*/ 2 w 4"/>
                <a:gd name="T3" fmla="*/ 0 h 3"/>
                <a:gd name="T4" fmla="*/ 0 w 4"/>
                <a:gd name="T5" fmla="*/ 3 h 3"/>
              </a:gdLst>
              <a:ahLst/>
              <a:cxnLst>
                <a:cxn ang="0">
                  <a:pos x="T0" y="T1"/>
                </a:cxn>
                <a:cxn ang="0">
                  <a:pos x="T2" y="T3"/>
                </a:cxn>
                <a:cxn ang="0">
                  <a:pos x="T4" y="T5"/>
                </a:cxn>
              </a:cxnLst>
              <a:rect l="0" t="0" r="r" b="b"/>
              <a:pathLst>
                <a:path w="4" h="3">
                  <a:moveTo>
                    <a:pt x="0" y="3"/>
                  </a:moveTo>
                  <a:cubicBezTo>
                    <a:pt x="4" y="2"/>
                    <a:pt x="4" y="3"/>
                    <a:pt x="2"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 name="Freeform 62">
              <a:extLst>
                <a:ext uri="{FF2B5EF4-FFF2-40B4-BE49-F238E27FC236}">
                  <a16:creationId xmlns:a16="http://schemas.microsoft.com/office/drawing/2014/main" id="{406430D7-063D-4457-8644-B17989EB0D4B}"/>
                </a:ext>
              </a:extLst>
            </p:cNvPr>
            <p:cNvSpPr>
              <a:spLocks/>
            </p:cNvSpPr>
            <p:nvPr/>
          </p:nvSpPr>
          <p:spPr bwMode="auto">
            <a:xfrm>
              <a:off x="6988" y="4373"/>
              <a:ext cx="8" cy="4"/>
            </a:xfrm>
            <a:custGeom>
              <a:avLst/>
              <a:gdLst>
                <a:gd name="T0" fmla="*/ 0 w 4"/>
                <a:gd name="T1" fmla="*/ 1 h 2"/>
                <a:gd name="T2" fmla="*/ 4 w 4"/>
                <a:gd name="T3" fmla="*/ 1 h 2"/>
                <a:gd name="T4" fmla="*/ 0 w 4"/>
                <a:gd name="T5" fmla="*/ 1 h 2"/>
              </a:gdLst>
              <a:ahLst/>
              <a:cxnLst>
                <a:cxn ang="0">
                  <a:pos x="T0" y="T1"/>
                </a:cxn>
                <a:cxn ang="0">
                  <a:pos x="T2" y="T3"/>
                </a:cxn>
                <a:cxn ang="0">
                  <a:pos x="T4" y="T5"/>
                </a:cxn>
              </a:cxnLst>
              <a:rect l="0" t="0" r="r" b="b"/>
              <a:pathLst>
                <a:path w="4" h="2">
                  <a:moveTo>
                    <a:pt x="0" y="1"/>
                  </a:moveTo>
                  <a:cubicBezTo>
                    <a:pt x="1" y="2"/>
                    <a:pt x="3" y="2"/>
                    <a:pt x="4" y="1"/>
                  </a:cubicBezTo>
                  <a:cubicBezTo>
                    <a:pt x="3"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 name="Freeform 63">
              <a:extLst>
                <a:ext uri="{FF2B5EF4-FFF2-40B4-BE49-F238E27FC236}">
                  <a16:creationId xmlns:a16="http://schemas.microsoft.com/office/drawing/2014/main" id="{F1E12669-E827-4502-85D2-22528864EDD4}"/>
                </a:ext>
              </a:extLst>
            </p:cNvPr>
            <p:cNvSpPr>
              <a:spLocks/>
            </p:cNvSpPr>
            <p:nvPr/>
          </p:nvSpPr>
          <p:spPr bwMode="auto">
            <a:xfrm>
              <a:off x="7026" y="4371"/>
              <a:ext cx="23" cy="8"/>
            </a:xfrm>
            <a:custGeom>
              <a:avLst/>
              <a:gdLst>
                <a:gd name="T0" fmla="*/ 2 w 12"/>
                <a:gd name="T1" fmla="*/ 4 h 4"/>
                <a:gd name="T2" fmla="*/ 12 w 12"/>
                <a:gd name="T3" fmla="*/ 1 h 4"/>
                <a:gd name="T4" fmla="*/ 2 w 12"/>
                <a:gd name="T5" fmla="*/ 3 h 4"/>
                <a:gd name="T6" fmla="*/ 3 w 12"/>
                <a:gd name="T7" fmla="*/ 1 h 4"/>
                <a:gd name="T8" fmla="*/ 2 w 12"/>
                <a:gd name="T9" fmla="*/ 4 h 4"/>
              </a:gdLst>
              <a:ahLst/>
              <a:cxnLst>
                <a:cxn ang="0">
                  <a:pos x="T0" y="T1"/>
                </a:cxn>
                <a:cxn ang="0">
                  <a:pos x="T2" y="T3"/>
                </a:cxn>
                <a:cxn ang="0">
                  <a:pos x="T4" y="T5"/>
                </a:cxn>
                <a:cxn ang="0">
                  <a:pos x="T6" y="T7"/>
                </a:cxn>
                <a:cxn ang="0">
                  <a:pos x="T8" y="T9"/>
                </a:cxn>
              </a:cxnLst>
              <a:rect l="0" t="0" r="r" b="b"/>
              <a:pathLst>
                <a:path w="12" h="4">
                  <a:moveTo>
                    <a:pt x="2" y="4"/>
                  </a:moveTo>
                  <a:cubicBezTo>
                    <a:pt x="6" y="2"/>
                    <a:pt x="10" y="4"/>
                    <a:pt x="12" y="1"/>
                  </a:cubicBezTo>
                  <a:cubicBezTo>
                    <a:pt x="9" y="1"/>
                    <a:pt x="6" y="1"/>
                    <a:pt x="2" y="3"/>
                  </a:cubicBezTo>
                  <a:cubicBezTo>
                    <a:pt x="2" y="2"/>
                    <a:pt x="3" y="2"/>
                    <a:pt x="3" y="1"/>
                  </a:cubicBezTo>
                  <a:cubicBezTo>
                    <a:pt x="0" y="0"/>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 name="Freeform 64">
              <a:extLst>
                <a:ext uri="{FF2B5EF4-FFF2-40B4-BE49-F238E27FC236}">
                  <a16:creationId xmlns:a16="http://schemas.microsoft.com/office/drawing/2014/main" id="{9DB9DB69-0675-4DC7-9B4A-0DFD34620A6E}"/>
                </a:ext>
              </a:extLst>
            </p:cNvPr>
            <p:cNvSpPr>
              <a:spLocks/>
            </p:cNvSpPr>
            <p:nvPr/>
          </p:nvSpPr>
          <p:spPr bwMode="auto">
            <a:xfrm>
              <a:off x="6925" y="4284"/>
              <a:ext cx="6" cy="10"/>
            </a:xfrm>
            <a:custGeom>
              <a:avLst/>
              <a:gdLst>
                <a:gd name="T0" fmla="*/ 1 w 3"/>
                <a:gd name="T1" fmla="*/ 4 h 5"/>
                <a:gd name="T2" fmla="*/ 3 w 3"/>
                <a:gd name="T3" fmla="*/ 2 h 5"/>
                <a:gd name="T4" fmla="*/ 1 w 3"/>
                <a:gd name="T5" fmla="*/ 4 h 5"/>
              </a:gdLst>
              <a:ahLst/>
              <a:cxnLst>
                <a:cxn ang="0">
                  <a:pos x="T0" y="T1"/>
                </a:cxn>
                <a:cxn ang="0">
                  <a:pos x="T2" y="T3"/>
                </a:cxn>
                <a:cxn ang="0">
                  <a:pos x="T4" y="T5"/>
                </a:cxn>
              </a:cxnLst>
              <a:rect l="0" t="0" r="r" b="b"/>
              <a:pathLst>
                <a:path w="3" h="5">
                  <a:moveTo>
                    <a:pt x="1" y="4"/>
                  </a:moveTo>
                  <a:cubicBezTo>
                    <a:pt x="3" y="5"/>
                    <a:pt x="1" y="1"/>
                    <a:pt x="3" y="2"/>
                  </a:cubicBezTo>
                  <a:cubicBezTo>
                    <a:pt x="3" y="0"/>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 name="Freeform 65">
              <a:extLst>
                <a:ext uri="{FF2B5EF4-FFF2-40B4-BE49-F238E27FC236}">
                  <a16:creationId xmlns:a16="http://schemas.microsoft.com/office/drawing/2014/main" id="{DADBCEFB-36E9-49DC-90C4-61FB9156E14C}"/>
                </a:ext>
              </a:extLst>
            </p:cNvPr>
            <p:cNvSpPr>
              <a:spLocks/>
            </p:cNvSpPr>
            <p:nvPr/>
          </p:nvSpPr>
          <p:spPr bwMode="auto">
            <a:xfrm>
              <a:off x="6931" y="4286"/>
              <a:ext cx="7" cy="4"/>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 name="Freeform 66">
              <a:extLst>
                <a:ext uri="{FF2B5EF4-FFF2-40B4-BE49-F238E27FC236}">
                  <a16:creationId xmlns:a16="http://schemas.microsoft.com/office/drawing/2014/main" id="{FDE75988-8489-43D5-9AB0-75DFF5111CE6}"/>
                </a:ext>
              </a:extLst>
            </p:cNvPr>
            <p:cNvSpPr>
              <a:spLocks/>
            </p:cNvSpPr>
            <p:nvPr/>
          </p:nvSpPr>
          <p:spPr bwMode="auto">
            <a:xfrm>
              <a:off x="7070" y="4371"/>
              <a:ext cx="6" cy="4"/>
            </a:xfrm>
            <a:custGeom>
              <a:avLst/>
              <a:gdLst>
                <a:gd name="T0" fmla="*/ 0 w 3"/>
                <a:gd name="T1" fmla="*/ 1 h 2"/>
                <a:gd name="T2" fmla="*/ 1 w 3"/>
                <a:gd name="T3" fmla="*/ 2 h 2"/>
                <a:gd name="T4" fmla="*/ 3 w 3"/>
                <a:gd name="T5" fmla="*/ 1 h 2"/>
                <a:gd name="T6" fmla="*/ 0 w 3"/>
                <a:gd name="T7" fmla="*/ 1 h 2"/>
              </a:gdLst>
              <a:ahLst/>
              <a:cxnLst>
                <a:cxn ang="0">
                  <a:pos x="T0" y="T1"/>
                </a:cxn>
                <a:cxn ang="0">
                  <a:pos x="T2" y="T3"/>
                </a:cxn>
                <a:cxn ang="0">
                  <a:pos x="T4" y="T5"/>
                </a:cxn>
                <a:cxn ang="0">
                  <a:pos x="T6" y="T7"/>
                </a:cxn>
              </a:cxnLst>
              <a:rect l="0" t="0" r="r" b="b"/>
              <a:pathLst>
                <a:path w="3" h="2">
                  <a:moveTo>
                    <a:pt x="0" y="1"/>
                  </a:moveTo>
                  <a:cubicBezTo>
                    <a:pt x="1" y="2"/>
                    <a:pt x="1" y="2"/>
                    <a:pt x="1" y="2"/>
                  </a:cubicBezTo>
                  <a:cubicBezTo>
                    <a:pt x="2" y="2"/>
                    <a:pt x="2" y="1"/>
                    <a:pt x="3"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 name="Freeform 67">
              <a:extLst>
                <a:ext uri="{FF2B5EF4-FFF2-40B4-BE49-F238E27FC236}">
                  <a16:creationId xmlns:a16="http://schemas.microsoft.com/office/drawing/2014/main" id="{4994BF27-73F3-4BC6-B064-FC9581EFDEAA}"/>
                </a:ext>
              </a:extLst>
            </p:cNvPr>
            <p:cNvSpPr>
              <a:spLocks/>
            </p:cNvSpPr>
            <p:nvPr/>
          </p:nvSpPr>
          <p:spPr bwMode="auto">
            <a:xfrm>
              <a:off x="6982" y="4300"/>
              <a:ext cx="10" cy="6"/>
            </a:xfrm>
            <a:custGeom>
              <a:avLst/>
              <a:gdLst>
                <a:gd name="T0" fmla="*/ 3 w 5"/>
                <a:gd name="T1" fmla="*/ 3 h 3"/>
                <a:gd name="T2" fmla="*/ 5 w 5"/>
                <a:gd name="T3" fmla="*/ 0 h 3"/>
                <a:gd name="T4" fmla="*/ 3 w 5"/>
                <a:gd name="T5" fmla="*/ 3 h 3"/>
              </a:gdLst>
              <a:ahLst/>
              <a:cxnLst>
                <a:cxn ang="0">
                  <a:pos x="T0" y="T1"/>
                </a:cxn>
                <a:cxn ang="0">
                  <a:pos x="T2" y="T3"/>
                </a:cxn>
                <a:cxn ang="0">
                  <a:pos x="T4" y="T5"/>
                </a:cxn>
              </a:cxnLst>
              <a:rect l="0" t="0" r="r" b="b"/>
              <a:pathLst>
                <a:path w="5" h="3">
                  <a:moveTo>
                    <a:pt x="3" y="3"/>
                  </a:moveTo>
                  <a:cubicBezTo>
                    <a:pt x="4" y="2"/>
                    <a:pt x="3" y="1"/>
                    <a:pt x="5" y="0"/>
                  </a:cubicBezTo>
                  <a:cubicBezTo>
                    <a:pt x="2" y="0"/>
                    <a:pt x="0"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 name="Freeform 68">
              <a:extLst>
                <a:ext uri="{FF2B5EF4-FFF2-40B4-BE49-F238E27FC236}">
                  <a16:creationId xmlns:a16="http://schemas.microsoft.com/office/drawing/2014/main" id="{0768B16F-0DBF-42F9-A352-58C54E041816}"/>
                </a:ext>
              </a:extLst>
            </p:cNvPr>
            <p:cNvSpPr>
              <a:spLocks/>
            </p:cNvSpPr>
            <p:nvPr/>
          </p:nvSpPr>
          <p:spPr bwMode="auto">
            <a:xfrm>
              <a:off x="7107" y="4238"/>
              <a:ext cx="7" cy="8"/>
            </a:xfrm>
            <a:custGeom>
              <a:avLst/>
              <a:gdLst>
                <a:gd name="T0" fmla="*/ 0 w 4"/>
                <a:gd name="T1" fmla="*/ 2 h 4"/>
                <a:gd name="T2" fmla="*/ 4 w 4"/>
                <a:gd name="T3" fmla="*/ 0 h 4"/>
                <a:gd name="T4" fmla="*/ 0 w 4"/>
                <a:gd name="T5" fmla="*/ 2 h 4"/>
              </a:gdLst>
              <a:ahLst/>
              <a:cxnLst>
                <a:cxn ang="0">
                  <a:pos x="T0" y="T1"/>
                </a:cxn>
                <a:cxn ang="0">
                  <a:pos x="T2" y="T3"/>
                </a:cxn>
                <a:cxn ang="0">
                  <a:pos x="T4" y="T5"/>
                </a:cxn>
              </a:cxnLst>
              <a:rect l="0" t="0" r="r" b="b"/>
              <a:pathLst>
                <a:path w="4" h="4">
                  <a:moveTo>
                    <a:pt x="0" y="2"/>
                  </a:moveTo>
                  <a:cubicBezTo>
                    <a:pt x="3" y="4"/>
                    <a:pt x="4" y="2"/>
                    <a:pt x="4" y="0"/>
                  </a:cubicBezTo>
                  <a:cubicBezTo>
                    <a:pt x="3"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3" name="Freeform 69">
              <a:extLst>
                <a:ext uri="{FF2B5EF4-FFF2-40B4-BE49-F238E27FC236}">
                  <a16:creationId xmlns:a16="http://schemas.microsoft.com/office/drawing/2014/main" id="{4811EB58-1B0C-41D7-8566-832D281E969E}"/>
                </a:ext>
              </a:extLst>
            </p:cNvPr>
            <p:cNvSpPr>
              <a:spLocks/>
            </p:cNvSpPr>
            <p:nvPr/>
          </p:nvSpPr>
          <p:spPr bwMode="auto">
            <a:xfrm>
              <a:off x="7194" y="4234"/>
              <a:ext cx="20" cy="12"/>
            </a:xfrm>
            <a:custGeom>
              <a:avLst/>
              <a:gdLst>
                <a:gd name="T0" fmla="*/ 0 w 10"/>
                <a:gd name="T1" fmla="*/ 4 h 6"/>
                <a:gd name="T2" fmla="*/ 4 w 10"/>
                <a:gd name="T3" fmla="*/ 3 h 6"/>
                <a:gd name="T4" fmla="*/ 2 w 10"/>
                <a:gd name="T5" fmla="*/ 5 h 6"/>
                <a:gd name="T6" fmla="*/ 6 w 10"/>
                <a:gd name="T7" fmla="*/ 3 h 6"/>
                <a:gd name="T8" fmla="*/ 4 w 10"/>
                <a:gd name="T9" fmla="*/ 2 h 6"/>
                <a:gd name="T10" fmla="*/ 10 w 10"/>
                <a:gd name="T11" fmla="*/ 1 h 6"/>
                <a:gd name="T12" fmla="*/ 7 w 10"/>
                <a:gd name="T13" fmla="*/ 0 h 6"/>
                <a:gd name="T14" fmla="*/ 0 w 10"/>
                <a:gd name="T15" fmla="*/ 0 h 6"/>
                <a:gd name="T16" fmla="*/ 0 w 10"/>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6">
                  <a:moveTo>
                    <a:pt x="0" y="4"/>
                  </a:moveTo>
                  <a:cubicBezTo>
                    <a:pt x="2" y="5"/>
                    <a:pt x="2" y="2"/>
                    <a:pt x="4" y="3"/>
                  </a:cubicBezTo>
                  <a:cubicBezTo>
                    <a:pt x="5" y="5"/>
                    <a:pt x="2" y="4"/>
                    <a:pt x="2" y="5"/>
                  </a:cubicBezTo>
                  <a:cubicBezTo>
                    <a:pt x="4" y="6"/>
                    <a:pt x="5" y="5"/>
                    <a:pt x="6" y="3"/>
                  </a:cubicBezTo>
                  <a:cubicBezTo>
                    <a:pt x="5" y="3"/>
                    <a:pt x="4" y="3"/>
                    <a:pt x="4" y="2"/>
                  </a:cubicBezTo>
                  <a:cubicBezTo>
                    <a:pt x="6" y="0"/>
                    <a:pt x="8" y="3"/>
                    <a:pt x="10" y="1"/>
                  </a:cubicBezTo>
                  <a:cubicBezTo>
                    <a:pt x="9" y="1"/>
                    <a:pt x="8" y="1"/>
                    <a:pt x="7" y="0"/>
                  </a:cubicBezTo>
                  <a:cubicBezTo>
                    <a:pt x="4" y="2"/>
                    <a:pt x="2" y="1"/>
                    <a:pt x="0" y="0"/>
                  </a:cubicBezTo>
                  <a:cubicBezTo>
                    <a:pt x="0" y="1"/>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4" name="Freeform 70">
              <a:extLst>
                <a:ext uri="{FF2B5EF4-FFF2-40B4-BE49-F238E27FC236}">
                  <a16:creationId xmlns:a16="http://schemas.microsoft.com/office/drawing/2014/main" id="{E986D57E-B280-4855-841C-FC441C7AFC30}"/>
                </a:ext>
              </a:extLst>
            </p:cNvPr>
            <p:cNvSpPr>
              <a:spLocks/>
            </p:cNvSpPr>
            <p:nvPr/>
          </p:nvSpPr>
          <p:spPr bwMode="auto">
            <a:xfrm>
              <a:off x="7227" y="4234"/>
              <a:ext cx="10" cy="8"/>
            </a:xfrm>
            <a:custGeom>
              <a:avLst/>
              <a:gdLst>
                <a:gd name="T0" fmla="*/ 0 w 5"/>
                <a:gd name="T1" fmla="*/ 2 h 4"/>
                <a:gd name="T2" fmla="*/ 2 w 5"/>
                <a:gd name="T3" fmla="*/ 4 h 4"/>
                <a:gd name="T4" fmla="*/ 5 w 5"/>
                <a:gd name="T5" fmla="*/ 2 h 4"/>
                <a:gd name="T6" fmla="*/ 2 w 5"/>
                <a:gd name="T7" fmla="*/ 1 h 4"/>
                <a:gd name="T8" fmla="*/ 0 w 5"/>
                <a:gd name="T9" fmla="*/ 2 h 4"/>
              </a:gdLst>
              <a:ahLst/>
              <a:cxnLst>
                <a:cxn ang="0">
                  <a:pos x="T0" y="T1"/>
                </a:cxn>
                <a:cxn ang="0">
                  <a:pos x="T2" y="T3"/>
                </a:cxn>
                <a:cxn ang="0">
                  <a:pos x="T4" y="T5"/>
                </a:cxn>
                <a:cxn ang="0">
                  <a:pos x="T6" y="T7"/>
                </a:cxn>
                <a:cxn ang="0">
                  <a:pos x="T8" y="T9"/>
                </a:cxn>
              </a:cxnLst>
              <a:rect l="0" t="0" r="r" b="b"/>
              <a:pathLst>
                <a:path w="5" h="4">
                  <a:moveTo>
                    <a:pt x="0" y="2"/>
                  </a:moveTo>
                  <a:cubicBezTo>
                    <a:pt x="2" y="4"/>
                    <a:pt x="2" y="4"/>
                    <a:pt x="2" y="4"/>
                  </a:cubicBezTo>
                  <a:cubicBezTo>
                    <a:pt x="4" y="2"/>
                    <a:pt x="4" y="3"/>
                    <a:pt x="5" y="2"/>
                  </a:cubicBezTo>
                  <a:cubicBezTo>
                    <a:pt x="3" y="1"/>
                    <a:pt x="1" y="4"/>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5" name="Freeform 71">
              <a:extLst>
                <a:ext uri="{FF2B5EF4-FFF2-40B4-BE49-F238E27FC236}">
                  <a16:creationId xmlns:a16="http://schemas.microsoft.com/office/drawing/2014/main" id="{D4929B6E-38DC-4726-9FD2-ACE8039C2EEB}"/>
                </a:ext>
              </a:extLst>
            </p:cNvPr>
            <p:cNvSpPr>
              <a:spLocks/>
            </p:cNvSpPr>
            <p:nvPr/>
          </p:nvSpPr>
          <p:spPr bwMode="auto">
            <a:xfrm>
              <a:off x="7238" y="4234"/>
              <a:ext cx="8" cy="8"/>
            </a:xfrm>
            <a:custGeom>
              <a:avLst/>
              <a:gdLst>
                <a:gd name="T0" fmla="*/ 1 w 4"/>
                <a:gd name="T1" fmla="*/ 4 h 4"/>
                <a:gd name="T2" fmla="*/ 4 w 4"/>
                <a:gd name="T3" fmla="*/ 1 h 4"/>
                <a:gd name="T4" fmla="*/ 2 w 4"/>
                <a:gd name="T5" fmla="*/ 0 h 4"/>
                <a:gd name="T6" fmla="*/ 1 w 4"/>
                <a:gd name="T7" fmla="*/ 1 h 4"/>
                <a:gd name="T8" fmla="*/ 0 w 4"/>
                <a:gd name="T9" fmla="*/ 2 h 4"/>
                <a:gd name="T10" fmla="*/ 1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1" y="4"/>
                  </a:moveTo>
                  <a:cubicBezTo>
                    <a:pt x="1" y="3"/>
                    <a:pt x="2" y="2"/>
                    <a:pt x="4" y="1"/>
                  </a:cubicBezTo>
                  <a:cubicBezTo>
                    <a:pt x="2" y="0"/>
                    <a:pt x="2" y="0"/>
                    <a:pt x="2" y="0"/>
                  </a:cubicBezTo>
                  <a:cubicBezTo>
                    <a:pt x="2" y="1"/>
                    <a:pt x="1" y="1"/>
                    <a:pt x="1" y="1"/>
                  </a:cubicBezTo>
                  <a:cubicBezTo>
                    <a:pt x="1" y="2"/>
                    <a:pt x="1" y="1"/>
                    <a:pt x="0" y="2"/>
                  </a:cubicBezTo>
                  <a:cubicBezTo>
                    <a:pt x="0" y="3"/>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6" name="Freeform 72">
              <a:extLst>
                <a:ext uri="{FF2B5EF4-FFF2-40B4-BE49-F238E27FC236}">
                  <a16:creationId xmlns:a16="http://schemas.microsoft.com/office/drawing/2014/main" id="{A445671D-37F8-4DB4-B3A0-21FB28F1C857}"/>
                </a:ext>
              </a:extLst>
            </p:cNvPr>
            <p:cNvSpPr>
              <a:spLocks/>
            </p:cNvSpPr>
            <p:nvPr/>
          </p:nvSpPr>
          <p:spPr bwMode="auto">
            <a:xfrm>
              <a:off x="7250" y="4240"/>
              <a:ext cx="13" cy="4"/>
            </a:xfrm>
            <a:custGeom>
              <a:avLst/>
              <a:gdLst>
                <a:gd name="T0" fmla="*/ 2 w 7"/>
                <a:gd name="T1" fmla="*/ 2 h 2"/>
                <a:gd name="T2" fmla="*/ 7 w 7"/>
                <a:gd name="T3" fmla="*/ 1 h 2"/>
                <a:gd name="T4" fmla="*/ 1 w 7"/>
                <a:gd name="T5" fmla="*/ 0 h 2"/>
                <a:gd name="T6" fmla="*/ 2 w 7"/>
                <a:gd name="T7" fmla="*/ 2 h 2"/>
              </a:gdLst>
              <a:ahLst/>
              <a:cxnLst>
                <a:cxn ang="0">
                  <a:pos x="T0" y="T1"/>
                </a:cxn>
                <a:cxn ang="0">
                  <a:pos x="T2" y="T3"/>
                </a:cxn>
                <a:cxn ang="0">
                  <a:pos x="T4" y="T5"/>
                </a:cxn>
                <a:cxn ang="0">
                  <a:pos x="T6" y="T7"/>
                </a:cxn>
              </a:cxnLst>
              <a:rect l="0" t="0" r="r" b="b"/>
              <a:pathLst>
                <a:path w="7" h="2">
                  <a:moveTo>
                    <a:pt x="2" y="2"/>
                  </a:moveTo>
                  <a:cubicBezTo>
                    <a:pt x="4" y="1"/>
                    <a:pt x="5" y="2"/>
                    <a:pt x="7" y="1"/>
                  </a:cubicBezTo>
                  <a:cubicBezTo>
                    <a:pt x="5" y="0"/>
                    <a:pt x="3" y="2"/>
                    <a:pt x="1" y="0"/>
                  </a:cubicBezTo>
                  <a:cubicBezTo>
                    <a:pt x="0" y="1"/>
                    <a:pt x="1"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7" name="Freeform 73">
              <a:extLst>
                <a:ext uri="{FF2B5EF4-FFF2-40B4-BE49-F238E27FC236}">
                  <a16:creationId xmlns:a16="http://schemas.microsoft.com/office/drawing/2014/main" id="{81C2E224-1167-4F82-AD0E-4F28B973EB52}"/>
                </a:ext>
              </a:extLst>
            </p:cNvPr>
            <p:cNvSpPr>
              <a:spLocks/>
            </p:cNvSpPr>
            <p:nvPr/>
          </p:nvSpPr>
          <p:spPr bwMode="auto">
            <a:xfrm>
              <a:off x="7265" y="4236"/>
              <a:ext cx="6" cy="6"/>
            </a:xfrm>
            <a:custGeom>
              <a:avLst/>
              <a:gdLst>
                <a:gd name="T0" fmla="*/ 1 w 3"/>
                <a:gd name="T1" fmla="*/ 0 h 3"/>
                <a:gd name="T2" fmla="*/ 1 w 3"/>
                <a:gd name="T3" fmla="*/ 3 h 3"/>
                <a:gd name="T4" fmla="*/ 3 w 3"/>
                <a:gd name="T5" fmla="*/ 2 h 3"/>
                <a:gd name="T6" fmla="*/ 1 w 3"/>
                <a:gd name="T7" fmla="*/ 0 h 3"/>
              </a:gdLst>
              <a:ahLst/>
              <a:cxnLst>
                <a:cxn ang="0">
                  <a:pos x="T0" y="T1"/>
                </a:cxn>
                <a:cxn ang="0">
                  <a:pos x="T2" y="T3"/>
                </a:cxn>
                <a:cxn ang="0">
                  <a:pos x="T4" y="T5"/>
                </a:cxn>
                <a:cxn ang="0">
                  <a:pos x="T6" y="T7"/>
                </a:cxn>
              </a:cxnLst>
              <a:rect l="0" t="0" r="r" b="b"/>
              <a:pathLst>
                <a:path w="3" h="3">
                  <a:moveTo>
                    <a:pt x="1" y="0"/>
                  </a:moveTo>
                  <a:cubicBezTo>
                    <a:pt x="0" y="1"/>
                    <a:pt x="0" y="2"/>
                    <a:pt x="1" y="3"/>
                  </a:cubicBezTo>
                  <a:cubicBezTo>
                    <a:pt x="2" y="3"/>
                    <a:pt x="2" y="3"/>
                    <a:pt x="3" y="2"/>
                  </a:cubicBezTo>
                  <a:cubicBezTo>
                    <a:pt x="3" y="2"/>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8" name="Freeform 74">
              <a:extLst>
                <a:ext uri="{FF2B5EF4-FFF2-40B4-BE49-F238E27FC236}">
                  <a16:creationId xmlns:a16="http://schemas.microsoft.com/office/drawing/2014/main" id="{CA1BE430-209C-4A24-ABF6-7D4157B44EA2}"/>
                </a:ext>
              </a:extLst>
            </p:cNvPr>
            <p:cNvSpPr>
              <a:spLocks/>
            </p:cNvSpPr>
            <p:nvPr/>
          </p:nvSpPr>
          <p:spPr bwMode="auto">
            <a:xfrm>
              <a:off x="7271" y="4236"/>
              <a:ext cx="6" cy="6"/>
            </a:xfrm>
            <a:custGeom>
              <a:avLst/>
              <a:gdLst>
                <a:gd name="T0" fmla="*/ 0 w 3"/>
                <a:gd name="T1" fmla="*/ 1 h 3"/>
                <a:gd name="T2" fmla="*/ 1 w 3"/>
                <a:gd name="T3" fmla="*/ 3 h 3"/>
                <a:gd name="T4" fmla="*/ 2 w 3"/>
                <a:gd name="T5" fmla="*/ 2 h 3"/>
                <a:gd name="T6" fmla="*/ 1 w 3"/>
                <a:gd name="T7" fmla="*/ 0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1" y="2"/>
                    <a:pt x="0" y="3"/>
                    <a:pt x="1" y="3"/>
                  </a:cubicBezTo>
                  <a:cubicBezTo>
                    <a:pt x="2" y="3"/>
                    <a:pt x="1" y="2"/>
                    <a:pt x="2" y="2"/>
                  </a:cubicBezTo>
                  <a:cubicBezTo>
                    <a:pt x="3" y="1"/>
                    <a:pt x="2" y="1"/>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9" name="Freeform 75">
              <a:extLst>
                <a:ext uri="{FF2B5EF4-FFF2-40B4-BE49-F238E27FC236}">
                  <a16:creationId xmlns:a16="http://schemas.microsoft.com/office/drawing/2014/main" id="{790A245A-C790-46A5-A005-2942C8063B6D}"/>
                </a:ext>
              </a:extLst>
            </p:cNvPr>
            <p:cNvSpPr>
              <a:spLocks/>
            </p:cNvSpPr>
            <p:nvPr/>
          </p:nvSpPr>
          <p:spPr bwMode="auto">
            <a:xfrm>
              <a:off x="7275" y="4232"/>
              <a:ext cx="9" cy="6"/>
            </a:xfrm>
            <a:custGeom>
              <a:avLst/>
              <a:gdLst>
                <a:gd name="T0" fmla="*/ 0 w 5"/>
                <a:gd name="T1" fmla="*/ 1 h 3"/>
                <a:gd name="T2" fmla="*/ 5 w 5"/>
                <a:gd name="T3" fmla="*/ 2 h 3"/>
                <a:gd name="T4" fmla="*/ 0 w 5"/>
                <a:gd name="T5" fmla="*/ 1 h 3"/>
              </a:gdLst>
              <a:ahLst/>
              <a:cxnLst>
                <a:cxn ang="0">
                  <a:pos x="T0" y="T1"/>
                </a:cxn>
                <a:cxn ang="0">
                  <a:pos x="T2" y="T3"/>
                </a:cxn>
                <a:cxn ang="0">
                  <a:pos x="T4" y="T5"/>
                </a:cxn>
              </a:cxnLst>
              <a:rect l="0" t="0" r="r" b="b"/>
              <a:pathLst>
                <a:path w="5" h="3">
                  <a:moveTo>
                    <a:pt x="0" y="1"/>
                  </a:moveTo>
                  <a:cubicBezTo>
                    <a:pt x="0" y="1"/>
                    <a:pt x="4" y="3"/>
                    <a:pt x="5" y="2"/>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0" name="Freeform 76">
              <a:extLst>
                <a:ext uri="{FF2B5EF4-FFF2-40B4-BE49-F238E27FC236}">
                  <a16:creationId xmlns:a16="http://schemas.microsoft.com/office/drawing/2014/main" id="{A1AFA95A-E574-4354-B7D4-B7A703C711CF}"/>
                </a:ext>
              </a:extLst>
            </p:cNvPr>
            <p:cNvSpPr>
              <a:spLocks/>
            </p:cNvSpPr>
            <p:nvPr/>
          </p:nvSpPr>
          <p:spPr bwMode="auto">
            <a:xfrm>
              <a:off x="7323" y="4232"/>
              <a:ext cx="9" cy="6"/>
            </a:xfrm>
            <a:custGeom>
              <a:avLst/>
              <a:gdLst>
                <a:gd name="T0" fmla="*/ 2 w 5"/>
                <a:gd name="T1" fmla="*/ 3 h 3"/>
                <a:gd name="T2" fmla="*/ 5 w 5"/>
                <a:gd name="T3" fmla="*/ 1 h 3"/>
                <a:gd name="T4" fmla="*/ 2 w 5"/>
                <a:gd name="T5" fmla="*/ 0 h 3"/>
                <a:gd name="T6" fmla="*/ 2 w 5"/>
                <a:gd name="T7" fmla="*/ 3 h 3"/>
              </a:gdLst>
              <a:ahLst/>
              <a:cxnLst>
                <a:cxn ang="0">
                  <a:pos x="T0" y="T1"/>
                </a:cxn>
                <a:cxn ang="0">
                  <a:pos x="T2" y="T3"/>
                </a:cxn>
                <a:cxn ang="0">
                  <a:pos x="T4" y="T5"/>
                </a:cxn>
                <a:cxn ang="0">
                  <a:pos x="T6" y="T7"/>
                </a:cxn>
              </a:cxnLst>
              <a:rect l="0" t="0" r="r" b="b"/>
              <a:pathLst>
                <a:path w="5" h="3">
                  <a:moveTo>
                    <a:pt x="2" y="3"/>
                  </a:moveTo>
                  <a:cubicBezTo>
                    <a:pt x="3" y="2"/>
                    <a:pt x="4" y="2"/>
                    <a:pt x="5" y="1"/>
                  </a:cubicBezTo>
                  <a:cubicBezTo>
                    <a:pt x="4" y="0"/>
                    <a:pt x="3" y="2"/>
                    <a:pt x="2" y="0"/>
                  </a:cubicBezTo>
                  <a:cubicBezTo>
                    <a:pt x="1"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1" name="Freeform 77">
              <a:extLst>
                <a:ext uri="{FF2B5EF4-FFF2-40B4-BE49-F238E27FC236}">
                  <a16:creationId xmlns:a16="http://schemas.microsoft.com/office/drawing/2014/main" id="{FDF02947-55B9-430A-A20E-729D2ACE3DA2}"/>
                </a:ext>
              </a:extLst>
            </p:cNvPr>
            <p:cNvSpPr>
              <a:spLocks/>
            </p:cNvSpPr>
            <p:nvPr/>
          </p:nvSpPr>
          <p:spPr bwMode="auto">
            <a:xfrm>
              <a:off x="7353" y="4232"/>
              <a:ext cx="6" cy="4"/>
            </a:xfrm>
            <a:custGeom>
              <a:avLst/>
              <a:gdLst>
                <a:gd name="T0" fmla="*/ 0 w 3"/>
                <a:gd name="T1" fmla="*/ 2 h 2"/>
                <a:gd name="T2" fmla="*/ 3 w 3"/>
                <a:gd name="T3" fmla="*/ 1 h 2"/>
                <a:gd name="T4" fmla="*/ 1 w 3"/>
                <a:gd name="T5" fmla="*/ 0 h 2"/>
                <a:gd name="T6" fmla="*/ 0 w 3"/>
                <a:gd name="T7" fmla="*/ 2 h 2"/>
              </a:gdLst>
              <a:ahLst/>
              <a:cxnLst>
                <a:cxn ang="0">
                  <a:pos x="T0" y="T1"/>
                </a:cxn>
                <a:cxn ang="0">
                  <a:pos x="T2" y="T3"/>
                </a:cxn>
                <a:cxn ang="0">
                  <a:pos x="T4" y="T5"/>
                </a:cxn>
                <a:cxn ang="0">
                  <a:pos x="T6" y="T7"/>
                </a:cxn>
              </a:cxnLst>
              <a:rect l="0" t="0" r="r" b="b"/>
              <a:pathLst>
                <a:path w="3" h="2">
                  <a:moveTo>
                    <a:pt x="0" y="2"/>
                  </a:moveTo>
                  <a:cubicBezTo>
                    <a:pt x="1" y="2"/>
                    <a:pt x="2" y="2"/>
                    <a:pt x="3" y="1"/>
                  </a:cubicBezTo>
                  <a:cubicBezTo>
                    <a:pt x="1" y="0"/>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2" name="Freeform 78">
              <a:extLst>
                <a:ext uri="{FF2B5EF4-FFF2-40B4-BE49-F238E27FC236}">
                  <a16:creationId xmlns:a16="http://schemas.microsoft.com/office/drawing/2014/main" id="{D9426E62-C6BB-4E97-80C3-8B82DFDB4E2D}"/>
                </a:ext>
              </a:extLst>
            </p:cNvPr>
            <p:cNvSpPr>
              <a:spLocks/>
            </p:cNvSpPr>
            <p:nvPr/>
          </p:nvSpPr>
          <p:spPr bwMode="auto">
            <a:xfrm>
              <a:off x="7369" y="4230"/>
              <a:ext cx="13" cy="6"/>
            </a:xfrm>
            <a:custGeom>
              <a:avLst/>
              <a:gdLst>
                <a:gd name="T0" fmla="*/ 0 w 7"/>
                <a:gd name="T1" fmla="*/ 3 h 3"/>
                <a:gd name="T2" fmla="*/ 6 w 7"/>
                <a:gd name="T3" fmla="*/ 3 h 3"/>
                <a:gd name="T4" fmla="*/ 4 w 7"/>
                <a:gd name="T5" fmla="*/ 1 h 3"/>
                <a:gd name="T6" fmla="*/ 3 w 7"/>
                <a:gd name="T7" fmla="*/ 2 h 3"/>
                <a:gd name="T8" fmla="*/ 0 w 7"/>
                <a:gd name="T9" fmla="*/ 3 h 3"/>
              </a:gdLst>
              <a:ahLst/>
              <a:cxnLst>
                <a:cxn ang="0">
                  <a:pos x="T0" y="T1"/>
                </a:cxn>
                <a:cxn ang="0">
                  <a:pos x="T2" y="T3"/>
                </a:cxn>
                <a:cxn ang="0">
                  <a:pos x="T4" y="T5"/>
                </a:cxn>
                <a:cxn ang="0">
                  <a:pos x="T6" y="T7"/>
                </a:cxn>
                <a:cxn ang="0">
                  <a:pos x="T8" y="T9"/>
                </a:cxn>
              </a:cxnLst>
              <a:rect l="0" t="0" r="r" b="b"/>
              <a:pathLst>
                <a:path w="7" h="3">
                  <a:moveTo>
                    <a:pt x="0" y="3"/>
                  </a:moveTo>
                  <a:cubicBezTo>
                    <a:pt x="2" y="3"/>
                    <a:pt x="4" y="3"/>
                    <a:pt x="6" y="3"/>
                  </a:cubicBezTo>
                  <a:cubicBezTo>
                    <a:pt x="7" y="2"/>
                    <a:pt x="3" y="2"/>
                    <a:pt x="4" y="1"/>
                  </a:cubicBezTo>
                  <a:cubicBezTo>
                    <a:pt x="3" y="0"/>
                    <a:pt x="3" y="1"/>
                    <a:pt x="3" y="2"/>
                  </a:cubicBezTo>
                  <a:cubicBezTo>
                    <a:pt x="2" y="2"/>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3" name="Freeform 79">
              <a:extLst>
                <a:ext uri="{FF2B5EF4-FFF2-40B4-BE49-F238E27FC236}">
                  <a16:creationId xmlns:a16="http://schemas.microsoft.com/office/drawing/2014/main" id="{B0167028-F8B8-4A93-A869-60DDE1128303}"/>
                </a:ext>
              </a:extLst>
            </p:cNvPr>
            <p:cNvSpPr>
              <a:spLocks/>
            </p:cNvSpPr>
            <p:nvPr/>
          </p:nvSpPr>
          <p:spPr bwMode="auto">
            <a:xfrm>
              <a:off x="7378" y="4225"/>
              <a:ext cx="8" cy="4"/>
            </a:xfrm>
            <a:custGeom>
              <a:avLst/>
              <a:gdLst>
                <a:gd name="T0" fmla="*/ 1 w 4"/>
                <a:gd name="T1" fmla="*/ 2 h 2"/>
                <a:gd name="T2" fmla="*/ 4 w 4"/>
                <a:gd name="T3" fmla="*/ 1 h 2"/>
                <a:gd name="T4" fmla="*/ 1 w 4"/>
                <a:gd name="T5" fmla="*/ 0 h 2"/>
                <a:gd name="T6" fmla="*/ 1 w 4"/>
                <a:gd name="T7" fmla="*/ 2 h 2"/>
              </a:gdLst>
              <a:ahLst/>
              <a:cxnLst>
                <a:cxn ang="0">
                  <a:pos x="T0" y="T1"/>
                </a:cxn>
                <a:cxn ang="0">
                  <a:pos x="T2" y="T3"/>
                </a:cxn>
                <a:cxn ang="0">
                  <a:pos x="T4" y="T5"/>
                </a:cxn>
                <a:cxn ang="0">
                  <a:pos x="T6" y="T7"/>
                </a:cxn>
              </a:cxnLst>
              <a:rect l="0" t="0" r="r" b="b"/>
              <a:pathLst>
                <a:path w="4" h="2">
                  <a:moveTo>
                    <a:pt x="1" y="2"/>
                  </a:moveTo>
                  <a:cubicBezTo>
                    <a:pt x="2" y="2"/>
                    <a:pt x="3" y="1"/>
                    <a:pt x="4" y="1"/>
                  </a:cubicBezTo>
                  <a:cubicBezTo>
                    <a:pt x="4" y="0"/>
                    <a:pt x="3" y="0"/>
                    <a:pt x="1" y="0"/>
                  </a:cubicBezTo>
                  <a:cubicBezTo>
                    <a:pt x="0" y="0"/>
                    <a:pt x="2"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4" name="Freeform 80">
              <a:extLst>
                <a:ext uri="{FF2B5EF4-FFF2-40B4-BE49-F238E27FC236}">
                  <a16:creationId xmlns:a16="http://schemas.microsoft.com/office/drawing/2014/main" id="{C00129C4-A2B0-45B7-823D-31133AA174B1}"/>
                </a:ext>
              </a:extLst>
            </p:cNvPr>
            <p:cNvSpPr>
              <a:spLocks/>
            </p:cNvSpPr>
            <p:nvPr/>
          </p:nvSpPr>
          <p:spPr bwMode="auto">
            <a:xfrm>
              <a:off x="7393" y="4229"/>
              <a:ext cx="25" cy="7"/>
            </a:xfrm>
            <a:custGeom>
              <a:avLst/>
              <a:gdLst>
                <a:gd name="T0" fmla="*/ 3 w 13"/>
                <a:gd name="T1" fmla="*/ 4 h 4"/>
                <a:gd name="T2" fmla="*/ 11 w 13"/>
                <a:gd name="T3" fmla="*/ 4 h 4"/>
                <a:gd name="T4" fmla="*/ 7 w 13"/>
                <a:gd name="T5" fmla="*/ 0 h 4"/>
                <a:gd name="T6" fmla="*/ 4 w 13"/>
                <a:gd name="T7" fmla="*/ 3 h 4"/>
                <a:gd name="T8" fmla="*/ 0 w 13"/>
                <a:gd name="T9" fmla="*/ 1 h 4"/>
                <a:gd name="T10" fmla="*/ 3 w 13"/>
                <a:gd name="T11" fmla="*/ 4 h 4"/>
              </a:gdLst>
              <a:ahLst/>
              <a:cxnLst>
                <a:cxn ang="0">
                  <a:pos x="T0" y="T1"/>
                </a:cxn>
                <a:cxn ang="0">
                  <a:pos x="T2" y="T3"/>
                </a:cxn>
                <a:cxn ang="0">
                  <a:pos x="T4" y="T5"/>
                </a:cxn>
                <a:cxn ang="0">
                  <a:pos x="T6" y="T7"/>
                </a:cxn>
                <a:cxn ang="0">
                  <a:pos x="T8" y="T9"/>
                </a:cxn>
                <a:cxn ang="0">
                  <a:pos x="T10" y="T11"/>
                </a:cxn>
              </a:cxnLst>
              <a:rect l="0" t="0" r="r" b="b"/>
              <a:pathLst>
                <a:path w="13" h="4">
                  <a:moveTo>
                    <a:pt x="3" y="4"/>
                  </a:moveTo>
                  <a:cubicBezTo>
                    <a:pt x="6" y="2"/>
                    <a:pt x="9" y="4"/>
                    <a:pt x="11" y="4"/>
                  </a:cubicBezTo>
                  <a:cubicBezTo>
                    <a:pt x="13" y="2"/>
                    <a:pt x="8" y="2"/>
                    <a:pt x="7" y="0"/>
                  </a:cubicBezTo>
                  <a:cubicBezTo>
                    <a:pt x="7" y="2"/>
                    <a:pt x="7" y="2"/>
                    <a:pt x="4" y="3"/>
                  </a:cubicBezTo>
                  <a:cubicBezTo>
                    <a:pt x="2" y="2"/>
                    <a:pt x="3" y="1"/>
                    <a:pt x="0" y="1"/>
                  </a:cubicBezTo>
                  <a:cubicBezTo>
                    <a:pt x="0" y="3"/>
                    <a:pt x="1"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5" name="Freeform 81">
              <a:extLst>
                <a:ext uri="{FF2B5EF4-FFF2-40B4-BE49-F238E27FC236}">
                  <a16:creationId xmlns:a16="http://schemas.microsoft.com/office/drawing/2014/main" id="{011ADF73-0316-4216-9222-C556FC110E2D}"/>
                </a:ext>
              </a:extLst>
            </p:cNvPr>
            <p:cNvSpPr>
              <a:spLocks/>
            </p:cNvSpPr>
            <p:nvPr/>
          </p:nvSpPr>
          <p:spPr bwMode="auto">
            <a:xfrm>
              <a:off x="7401" y="4225"/>
              <a:ext cx="12" cy="4"/>
            </a:xfrm>
            <a:custGeom>
              <a:avLst/>
              <a:gdLst>
                <a:gd name="T0" fmla="*/ 0 w 6"/>
                <a:gd name="T1" fmla="*/ 2 h 2"/>
                <a:gd name="T2" fmla="*/ 6 w 6"/>
                <a:gd name="T3" fmla="*/ 2 h 2"/>
                <a:gd name="T4" fmla="*/ 0 w 6"/>
                <a:gd name="T5" fmla="*/ 2 h 2"/>
              </a:gdLst>
              <a:ahLst/>
              <a:cxnLst>
                <a:cxn ang="0">
                  <a:pos x="T0" y="T1"/>
                </a:cxn>
                <a:cxn ang="0">
                  <a:pos x="T2" y="T3"/>
                </a:cxn>
                <a:cxn ang="0">
                  <a:pos x="T4" y="T5"/>
                </a:cxn>
              </a:cxnLst>
              <a:rect l="0" t="0" r="r" b="b"/>
              <a:pathLst>
                <a:path w="6" h="2">
                  <a:moveTo>
                    <a:pt x="0" y="2"/>
                  </a:moveTo>
                  <a:cubicBezTo>
                    <a:pt x="2" y="2"/>
                    <a:pt x="4" y="1"/>
                    <a:pt x="6" y="2"/>
                  </a:cubicBezTo>
                  <a:cubicBezTo>
                    <a:pt x="5"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6" name="Freeform 82">
              <a:extLst>
                <a:ext uri="{FF2B5EF4-FFF2-40B4-BE49-F238E27FC236}">
                  <a16:creationId xmlns:a16="http://schemas.microsoft.com/office/drawing/2014/main" id="{1D9EBD79-24F4-413B-9060-6AD39827E3F2}"/>
                </a:ext>
              </a:extLst>
            </p:cNvPr>
            <p:cNvSpPr>
              <a:spLocks/>
            </p:cNvSpPr>
            <p:nvPr/>
          </p:nvSpPr>
          <p:spPr bwMode="auto">
            <a:xfrm>
              <a:off x="7418" y="4221"/>
              <a:ext cx="8" cy="6"/>
            </a:xfrm>
            <a:custGeom>
              <a:avLst/>
              <a:gdLst>
                <a:gd name="T0" fmla="*/ 0 w 4"/>
                <a:gd name="T1" fmla="*/ 2 h 3"/>
                <a:gd name="T2" fmla="*/ 3 w 4"/>
                <a:gd name="T3" fmla="*/ 3 h 3"/>
                <a:gd name="T4" fmla="*/ 3 w 4"/>
                <a:gd name="T5" fmla="*/ 0 h 3"/>
                <a:gd name="T6" fmla="*/ 0 w 4"/>
                <a:gd name="T7" fmla="*/ 1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1" y="3"/>
                    <a:pt x="2" y="2"/>
                    <a:pt x="3" y="3"/>
                  </a:cubicBezTo>
                  <a:cubicBezTo>
                    <a:pt x="4" y="2"/>
                    <a:pt x="1" y="1"/>
                    <a:pt x="3" y="0"/>
                  </a:cubicBezTo>
                  <a:cubicBezTo>
                    <a:pt x="2" y="0"/>
                    <a:pt x="1" y="0"/>
                    <a:pt x="0" y="1"/>
                  </a:cubicBezTo>
                  <a:cubicBezTo>
                    <a:pt x="2"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7" name="Freeform 83">
              <a:extLst>
                <a:ext uri="{FF2B5EF4-FFF2-40B4-BE49-F238E27FC236}">
                  <a16:creationId xmlns:a16="http://schemas.microsoft.com/office/drawing/2014/main" id="{0A2457F1-4487-435B-990C-D8140269EB21}"/>
                </a:ext>
              </a:extLst>
            </p:cNvPr>
            <p:cNvSpPr>
              <a:spLocks/>
            </p:cNvSpPr>
            <p:nvPr/>
          </p:nvSpPr>
          <p:spPr bwMode="auto">
            <a:xfrm>
              <a:off x="7443" y="4221"/>
              <a:ext cx="6" cy="4"/>
            </a:xfrm>
            <a:custGeom>
              <a:avLst/>
              <a:gdLst>
                <a:gd name="T0" fmla="*/ 0 w 3"/>
                <a:gd name="T1" fmla="*/ 1 h 2"/>
                <a:gd name="T2" fmla="*/ 3 w 3"/>
                <a:gd name="T3" fmla="*/ 2 h 2"/>
                <a:gd name="T4" fmla="*/ 2 w 3"/>
                <a:gd name="T5" fmla="*/ 0 h 2"/>
                <a:gd name="T6" fmla="*/ 0 w 3"/>
                <a:gd name="T7" fmla="*/ 1 h 2"/>
              </a:gdLst>
              <a:ahLst/>
              <a:cxnLst>
                <a:cxn ang="0">
                  <a:pos x="T0" y="T1"/>
                </a:cxn>
                <a:cxn ang="0">
                  <a:pos x="T2" y="T3"/>
                </a:cxn>
                <a:cxn ang="0">
                  <a:pos x="T4" y="T5"/>
                </a:cxn>
                <a:cxn ang="0">
                  <a:pos x="T6" y="T7"/>
                </a:cxn>
              </a:cxnLst>
              <a:rect l="0" t="0" r="r" b="b"/>
              <a:pathLst>
                <a:path w="3" h="2">
                  <a:moveTo>
                    <a:pt x="0" y="1"/>
                  </a:moveTo>
                  <a:cubicBezTo>
                    <a:pt x="1" y="2"/>
                    <a:pt x="2" y="2"/>
                    <a:pt x="3" y="2"/>
                  </a:cubicBezTo>
                  <a:cubicBezTo>
                    <a:pt x="2" y="1"/>
                    <a:pt x="3" y="0"/>
                    <a:pt x="2" y="0"/>
                  </a:cubicBezTo>
                  <a:cubicBezTo>
                    <a:pt x="2"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8" name="Freeform 84">
              <a:extLst>
                <a:ext uri="{FF2B5EF4-FFF2-40B4-BE49-F238E27FC236}">
                  <a16:creationId xmlns:a16="http://schemas.microsoft.com/office/drawing/2014/main" id="{72C47352-CA98-44A4-A9C7-DD797D4F1B37}"/>
                </a:ext>
              </a:extLst>
            </p:cNvPr>
            <p:cNvSpPr>
              <a:spLocks/>
            </p:cNvSpPr>
            <p:nvPr/>
          </p:nvSpPr>
          <p:spPr bwMode="auto">
            <a:xfrm>
              <a:off x="7742" y="4219"/>
              <a:ext cx="13" cy="8"/>
            </a:xfrm>
            <a:custGeom>
              <a:avLst/>
              <a:gdLst>
                <a:gd name="T0" fmla="*/ 0 w 7"/>
                <a:gd name="T1" fmla="*/ 3 h 4"/>
                <a:gd name="T2" fmla="*/ 7 w 7"/>
                <a:gd name="T3" fmla="*/ 1 h 4"/>
                <a:gd name="T4" fmla="*/ 1 w 7"/>
                <a:gd name="T5" fmla="*/ 0 h 4"/>
                <a:gd name="T6" fmla="*/ 0 w 7"/>
                <a:gd name="T7" fmla="*/ 3 h 4"/>
              </a:gdLst>
              <a:ahLst/>
              <a:cxnLst>
                <a:cxn ang="0">
                  <a:pos x="T0" y="T1"/>
                </a:cxn>
                <a:cxn ang="0">
                  <a:pos x="T2" y="T3"/>
                </a:cxn>
                <a:cxn ang="0">
                  <a:pos x="T4" y="T5"/>
                </a:cxn>
                <a:cxn ang="0">
                  <a:pos x="T6" y="T7"/>
                </a:cxn>
              </a:cxnLst>
              <a:rect l="0" t="0" r="r" b="b"/>
              <a:pathLst>
                <a:path w="7" h="4">
                  <a:moveTo>
                    <a:pt x="0" y="3"/>
                  </a:moveTo>
                  <a:cubicBezTo>
                    <a:pt x="3" y="4"/>
                    <a:pt x="5" y="3"/>
                    <a:pt x="7" y="1"/>
                  </a:cubicBezTo>
                  <a:cubicBezTo>
                    <a:pt x="5" y="1"/>
                    <a:pt x="3" y="0"/>
                    <a:pt x="1"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9" name="Freeform 85">
              <a:extLst>
                <a:ext uri="{FF2B5EF4-FFF2-40B4-BE49-F238E27FC236}">
                  <a16:creationId xmlns:a16="http://schemas.microsoft.com/office/drawing/2014/main" id="{047C3896-DEA7-4DDB-8771-C0189CC9B7C0}"/>
                </a:ext>
              </a:extLst>
            </p:cNvPr>
            <p:cNvSpPr>
              <a:spLocks/>
            </p:cNvSpPr>
            <p:nvPr/>
          </p:nvSpPr>
          <p:spPr bwMode="auto">
            <a:xfrm>
              <a:off x="7826" y="4205"/>
              <a:ext cx="7" cy="6"/>
            </a:xfrm>
            <a:custGeom>
              <a:avLst/>
              <a:gdLst>
                <a:gd name="T0" fmla="*/ 0 w 4"/>
                <a:gd name="T1" fmla="*/ 1 h 3"/>
                <a:gd name="T2" fmla="*/ 3 w 4"/>
                <a:gd name="T3" fmla="*/ 1 h 3"/>
                <a:gd name="T4" fmla="*/ 0 w 4"/>
                <a:gd name="T5" fmla="*/ 1 h 3"/>
              </a:gdLst>
              <a:ahLst/>
              <a:cxnLst>
                <a:cxn ang="0">
                  <a:pos x="T0" y="T1"/>
                </a:cxn>
                <a:cxn ang="0">
                  <a:pos x="T2" y="T3"/>
                </a:cxn>
                <a:cxn ang="0">
                  <a:pos x="T4" y="T5"/>
                </a:cxn>
              </a:cxnLst>
              <a:rect l="0" t="0" r="r" b="b"/>
              <a:pathLst>
                <a:path w="4" h="3">
                  <a:moveTo>
                    <a:pt x="0" y="1"/>
                  </a:moveTo>
                  <a:cubicBezTo>
                    <a:pt x="1" y="3"/>
                    <a:pt x="2" y="1"/>
                    <a:pt x="3" y="1"/>
                  </a:cubicBezTo>
                  <a:cubicBezTo>
                    <a:pt x="4"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0" name="Freeform 86">
              <a:extLst>
                <a:ext uri="{FF2B5EF4-FFF2-40B4-BE49-F238E27FC236}">
                  <a16:creationId xmlns:a16="http://schemas.microsoft.com/office/drawing/2014/main" id="{323DB26A-9D39-4A83-8C25-052FDCD5832F}"/>
                </a:ext>
              </a:extLst>
            </p:cNvPr>
            <p:cNvSpPr>
              <a:spLocks/>
            </p:cNvSpPr>
            <p:nvPr/>
          </p:nvSpPr>
          <p:spPr bwMode="auto">
            <a:xfrm>
              <a:off x="7914" y="4205"/>
              <a:ext cx="11" cy="4"/>
            </a:xfrm>
            <a:custGeom>
              <a:avLst/>
              <a:gdLst>
                <a:gd name="T0" fmla="*/ 0 w 6"/>
                <a:gd name="T1" fmla="*/ 0 h 2"/>
                <a:gd name="T2" fmla="*/ 6 w 6"/>
                <a:gd name="T3" fmla="*/ 0 h 2"/>
                <a:gd name="T4" fmla="*/ 0 w 6"/>
                <a:gd name="T5" fmla="*/ 0 h 2"/>
              </a:gdLst>
              <a:ahLst/>
              <a:cxnLst>
                <a:cxn ang="0">
                  <a:pos x="T0" y="T1"/>
                </a:cxn>
                <a:cxn ang="0">
                  <a:pos x="T2" y="T3"/>
                </a:cxn>
                <a:cxn ang="0">
                  <a:pos x="T4" y="T5"/>
                </a:cxn>
              </a:cxnLst>
              <a:rect l="0" t="0" r="r" b="b"/>
              <a:pathLst>
                <a:path w="6" h="2">
                  <a:moveTo>
                    <a:pt x="0" y="0"/>
                  </a:moveTo>
                  <a:cubicBezTo>
                    <a:pt x="0" y="2"/>
                    <a:pt x="4" y="2"/>
                    <a:pt x="6" y="0"/>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1" name="Freeform 87">
              <a:extLst>
                <a:ext uri="{FF2B5EF4-FFF2-40B4-BE49-F238E27FC236}">
                  <a16:creationId xmlns:a16="http://schemas.microsoft.com/office/drawing/2014/main" id="{C4977036-D148-4EEA-B8BD-79915FBB9F23}"/>
                </a:ext>
              </a:extLst>
            </p:cNvPr>
            <p:cNvSpPr>
              <a:spLocks/>
            </p:cNvSpPr>
            <p:nvPr/>
          </p:nvSpPr>
          <p:spPr bwMode="auto">
            <a:xfrm>
              <a:off x="7956" y="4200"/>
              <a:ext cx="13" cy="5"/>
            </a:xfrm>
            <a:custGeom>
              <a:avLst/>
              <a:gdLst>
                <a:gd name="T0" fmla="*/ 0 w 7"/>
                <a:gd name="T1" fmla="*/ 3 h 3"/>
                <a:gd name="T2" fmla="*/ 7 w 7"/>
                <a:gd name="T3" fmla="*/ 0 h 3"/>
                <a:gd name="T4" fmla="*/ 0 w 7"/>
                <a:gd name="T5" fmla="*/ 3 h 3"/>
              </a:gdLst>
              <a:ahLst/>
              <a:cxnLst>
                <a:cxn ang="0">
                  <a:pos x="T0" y="T1"/>
                </a:cxn>
                <a:cxn ang="0">
                  <a:pos x="T2" y="T3"/>
                </a:cxn>
                <a:cxn ang="0">
                  <a:pos x="T4" y="T5"/>
                </a:cxn>
              </a:cxnLst>
              <a:rect l="0" t="0" r="r" b="b"/>
              <a:pathLst>
                <a:path w="7" h="3">
                  <a:moveTo>
                    <a:pt x="0" y="3"/>
                  </a:moveTo>
                  <a:cubicBezTo>
                    <a:pt x="2" y="2"/>
                    <a:pt x="6" y="1"/>
                    <a:pt x="7" y="0"/>
                  </a:cubicBezTo>
                  <a:cubicBezTo>
                    <a:pt x="5" y="0"/>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2" name="Freeform 88">
              <a:extLst>
                <a:ext uri="{FF2B5EF4-FFF2-40B4-BE49-F238E27FC236}">
                  <a16:creationId xmlns:a16="http://schemas.microsoft.com/office/drawing/2014/main" id="{412CB289-1BD3-46D8-BBEF-90807C8076F5}"/>
                </a:ext>
              </a:extLst>
            </p:cNvPr>
            <p:cNvSpPr>
              <a:spLocks/>
            </p:cNvSpPr>
            <p:nvPr/>
          </p:nvSpPr>
          <p:spPr bwMode="auto">
            <a:xfrm>
              <a:off x="8040" y="4192"/>
              <a:ext cx="9" cy="4"/>
            </a:xfrm>
            <a:custGeom>
              <a:avLst/>
              <a:gdLst>
                <a:gd name="T0" fmla="*/ 0 w 5"/>
                <a:gd name="T1" fmla="*/ 1 h 2"/>
                <a:gd name="T2" fmla="*/ 5 w 5"/>
                <a:gd name="T3" fmla="*/ 1 h 2"/>
                <a:gd name="T4" fmla="*/ 0 w 5"/>
                <a:gd name="T5" fmla="*/ 1 h 2"/>
              </a:gdLst>
              <a:ahLst/>
              <a:cxnLst>
                <a:cxn ang="0">
                  <a:pos x="T0" y="T1"/>
                </a:cxn>
                <a:cxn ang="0">
                  <a:pos x="T2" y="T3"/>
                </a:cxn>
                <a:cxn ang="0">
                  <a:pos x="T4" y="T5"/>
                </a:cxn>
              </a:cxnLst>
              <a:rect l="0" t="0" r="r" b="b"/>
              <a:pathLst>
                <a:path w="5" h="2">
                  <a:moveTo>
                    <a:pt x="0" y="1"/>
                  </a:moveTo>
                  <a:cubicBezTo>
                    <a:pt x="2" y="2"/>
                    <a:pt x="4" y="1"/>
                    <a:pt x="5" y="1"/>
                  </a:cubicBezTo>
                  <a:cubicBezTo>
                    <a:pt x="5"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3" name="Freeform 89">
              <a:extLst>
                <a:ext uri="{FF2B5EF4-FFF2-40B4-BE49-F238E27FC236}">
                  <a16:creationId xmlns:a16="http://schemas.microsoft.com/office/drawing/2014/main" id="{D598E708-E4EA-4953-9F95-E73FD86B7158}"/>
                </a:ext>
              </a:extLst>
            </p:cNvPr>
            <p:cNvSpPr>
              <a:spLocks/>
            </p:cNvSpPr>
            <p:nvPr/>
          </p:nvSpPr>
          <p:spPr bwMode="auto">
            <a:xfrm>
              <a:off x="8128" y="4192"/>
              <a:ext cx="6" cy="6"/>
            </a:xfrm>
            <a:custGeom>
              <a:avLst/>
              <a:gdLst>
                <a:gd name="T0" fmla="*/ 1 w 3"/>
                <a:gd name="T1" fmla="*/ 3 h 3"/>
                <a:gd name="T2" fmla="*/ 3 w 3"/>
                <a:gd name="T3" fmla="*/ 0 h 3"/>
                <a:gd name="T4" fmla="*/ 0 w 3"/>
                <a:gd name="T5" fmla="*/ 1 h 3"/>
                <a:gd name="T6" fmla="*/ 1 w 3"/>
                <a:gd name="T7" fmla="*/ 3 h 3"/>
              </a:gdLst>
              <a:ahLst/>
              <a:cxnLst>
                <a:cxn ang="0">
                  <a:pos x="T0" y="T1"/>
                </a:cxn>
                <a:cxn ang="0">
                  <a:pos x="T2" y="T3"/>
                </a:cxn>
                <a:cxn ang="0">
                  <a:pos x="T4" y="T5"/>
                </a:cxn>
                <a:cxn ang="0">
                  <a:pos x="T6" y="T7"/>
                </a:cxn>
              </a:cxnLst>
              <a:rect l="0" t="0" r="r" b="b"/>
              <a:pathLst>
                <a:path w="3" h="3">
                  <a:moveTo>
                    <a:pt x="1" y="3"/>
                  </a:moveTo>
                  <a:cubicBezTo>
                    <a:pt x="2" y="2"/>
                    <a:pt x="3" y="1"/>
                    <a:pt x="3" y="0"/>
                  </a:cubicBezTo>
                  <a:cubicBezTo>
                    <a:pt x="2" y="0"/>
                    <a:pt x="1" y="1"/>
                    <a:pt x="0" y="1"/>
                  </a:cubicBezTo>
                  <a:cubicBezTo>
                    <a:pt x="1" y="2"/>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4" name="Freeform 90">
              <a:extLst>
                <a:ext uri="{FF2B5EF4-FFF2-40B4-BE49-F238E27FC236}">
                  <a16:creationId xmlns:a16="http://schemas.microsoft.com/office/drawing/2014/main" id="{A6B7E178-F487-44B2-BCE3-4D15EF12DAA0}"/>
                </a:ext>
              </a:extLst>
            </p:cNvPr>
            <p:cNvSpPr>
              <a:spLocks/>
            </p:cNvSpPr>
            <p:nvPr/>
          </p:nvSpPr>
          <p:spPr bwMode="auto">
            <a:xfrm>
              <a:off x="8440" y="4386"/>
              <a:ext cx="21" cy="10"/>
            </a:xfrm>
            <a:custGeom>
              <a:avLst/>
              <a:gdLst>
                <a:gd name="T0" fmla="*/ 0 w 11"/>
                <a:gd name="T1" fmla="*/ 5 h 5"/>
                <a:gd name="T2" fmla="*/ 11 w 11"/>
                <a:gd name="T3" fmla="*/ 3 h 5"/>
                <a:gd name="T4" fmla="*/ 0 w 11"/>
                <a:gd name="T5" fmla="*/ 5 h 5"/>
              </a:gdLst>
              <a:ahLst/>
              <a:cxnLst>
                <a:cxn ang="0">
                  <a:pos x="T0" y="T1"/>
                </a:cxn>
                <a:cxn ang="0">
                  <a:pos x="T2" y="T3"/>
                </a:cxn>
                <a:cxn ang="0">
                  <a:pos x="T4" y="T5"/>
                </a:cxn>
              </a:cxnLst>
              <a:rect l="0" t="0" r="r" b="b"/>
              <a:pathLst>
                <a:path w="11" h="5">
                  <a:moveTo>
                    <a:pt x="0" y="5"/>
                  </a:moveTo>
                  <a:cubicBezTo>
                    <a:pt x="4" y="5"/>
                    <a:pt x="8" y="2"/>
                    <a:pt x="11" y="3"/>
                  </a:cubicBezTo>
                  <a:cubicBezTo>
                    <a:pt x="9" y="0"/>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5" name="Freeform 91">
              <a:extLst>
                <a:ext uri="{FF2B5EF4-FFF2-40B4-BE49-F238E27FC236}">
                  <a16:creationId xmlns:a16="http://schemas.microsoft.com/office/drawing/2014/main" id="{A1F02E84-327E-477E-9CA3-1A585CFDBF2C}"/>
                </a:ext>
              </a:extLst>
            </p:cNvPr>
            <p:cNvSpPr>
              <a:spLocks/>
            </p:cNvSpPr>
            <p:nvPr/>
          </p:nvSpPr>
          <p:spPr bwMode="auto">
            <a:xfrm>
              <a:off x="8463" y="4388"/>
              <a:ext cx="7" cy="4"/>
            </a:xfrm>
            <a:custGeom>
              <a:avLst/>
              <a:gdLst>
                <a:gd name="T0" fmla="*/ 0 w 4"/>
                <a:gd name="T1" fmla="*/ 1 h 2"/>
                <a:gd name="T2" fmla="*/ 4 w 4"/>
                <a:gd name="T3" fmla="*/ 0 h 2"/>
                <a:gd name="T4" fmla="*/ 0 w 4"/>
                <a:gd name="T5" fmla="*/ 1 h 2"/>
              </a:gdLst>
              <a:ahLst/>
              <a:cxnLst>
                <a:cxn ang="0">
                  <a:pos x="T0" y="T1"/>
                </a:cxn>
                <a:cxn ang="0">
                  <a:pos x="T2" y="T3"/>
                </a:cxn>
                <a:cxn ang="0">
                  <a:pos x="T4" y="T5"/>
                </a:cxn>
              </a:cxnLst>
              <a:rect l="0" t="0" r="r" b="b"/>
              <a:pathLst>
                <a:path w="4" h="2">
                  <a:moveTo>
                    <a:pt x="0" y="1"/>
                  </a:moveTo>
                  <a:cubicBezTo>
                    <a:pt x="1" y="2"/>
                    <a:pt x="3" y="1"/>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6" name="Freeform 92">
              <a:extLst>
                <a:ext uri="{FF2B5EF4-FFF2-40B4-BE49-F238E27FC236}">
                  <a16:creationId xmlns:a16="http://schemas.microsoft.com/office/drawing/2014/main" id="{CDCE006B-AB74-4834-A1FA-284CA308C5FF}"/>
                </a:ext>
              </a:extLst>
            </p:cNvPr>
            <p:cNvSpPr>
              <a:spLocks/>
            </p:cNvSpPr>
            <p:nvPr/>
          </p:nvSpPr>
          <p:spPr bwMode="auto">
            <a:xfrm>
              <a:off x="8287" y="4167"/>
              <a:ext cx="17" cy="8"/>
            </a:xfrm>
            <a:custGeom>
              <a:avLst/>
              <a:gdLst>
                <a:gd name="T0" fmla="*/ 3 w 9"/>
                <a:gd name="T1" fmla="*/ 4 h 4"/>
                <a:gd name="T2" fmla="*/ 2 w 9"/>
                <a:gd name="T3" fmla="*/ 2 h 4"/>
                <a:gd name="T4" fmla="*/ 9 w 9"/>
                <a:gd name="T5" fmla="*/ 1 h 4"/>
                <a:gd name="T6" fmla="*/ 0 w 9"/>
                <a:gd name="T7" fmla="*/ 1 h 4"/>
                <a:gd name="T8" fmla="*/ 3 w 9"/>
                <a:gd name="T9" fmla="*/ 4 h 4"/>
              </a:gdLst>
              <a:ahLst/>
              <a:cxnLst>
                <a:cxn ang="0">
                  <a:pos x="T0" y="T1"/>
                </a:cxn>
                <a:cxn ang="0">
                  <a:pos x="T2" y="T3"/>
                </a:cxn>
                <a:cxn ang="0">
                  <a:pos x="T4" y="T5"/>
                </a:cxn>
                <a:cxn ang="0">
                  <a:pos x="T6" y="T7"/>
                </a:cxn>
                <a:cxn ang="0">
                  <a:pos x="T8" y="T9"/>
                </a:cxn>
              </a:cxnLst>
              <a:rect l="0" t="0" r="r" b="b"/>
              <a:pathLst>
                <a:path w="9" h="4">
                  <a:moveTo>
                    <a:pt x="3" y="4"/>
                  </a:moveTo>
                  <a:cubicBezTo>
                    <a:pt x="3" y="3"/>
                    <a:pt x="3" y="3"/>
                    <a:pt x="2" y="2"/>
                  </a:cubicBezTo>
                  <a:cubicBezTo>
                    <a:pt x="5" y="2"/>
                    <a:pt x="6" y="2"/>
                    <a:pt x="9" y="1"/>
                  </a:cubicBezTo>
                  <a:cubicBezTo>
                    <a:pt x="6" y="0"/>
                    <a:pt x="3" y="0"/>
                    <a:pt x="0" y="1"/>
                  </a:cubicBezTo>
                  <a:cubicBezTo>
                    <a:pt x="2" y="2"/>
                    <a:pt x="1"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7" name="Freeform 93">
              <a:extLst>
                <a:ext uri="{FF2B5EF4-FFF2-40B4-BE49-F238E27FC236}">
                  <a16:creationId xmlns:a16="http://schemas.microsoft.com/office/drawing/2014/main" id="{BE8462D9-D23D-4527-86BF-6E9B4AF24394}"/>
                </a:ext>
              </a:extLst>
            </p:cNvPr>
            <p:cNvSpPr>
              <a:spLocks/>
            </p:cNvSpPr>
            <p:nvPr/>
          </p:nvSpPr>
          <p:spPr bwMode="auto">
            <a:xfrm>
              <a:off x="8317" y="4177"/>
              <a:ext cx="6" cy="5"/>
            </a:xfrm>
            <a:custGeom>
              <a:avLst/>
              <a:gdLst>
                <a:gd name="T0" fmla="*/ 1 w 3"/>
                <a:gd name="T1" fmla="*/ 3 h 3"/>
                <a:gd name="T2" fmla="*/ 1 w 3"/>
                <a:gd name="T3" fmla="*/ 0 h 3"/>
                <a:gd name="T4" fmla="*/ 1 w 3"/>
                <a:gd name="T5" fmla="*/ 3 h 3"/>
              </a:gdLst>
              <a:ahLst/>
              <a:cxnLst>
                <a:cxn ang="0">
                  <a:pos x="T0" y="T1"/>
                </a:cxn>
                <a:cxn ang="0">
                  <a:pos x="T2" y="T3"/>
                </a:cxn>
                <a:cxn ang="0">
                  <a:pos x="T4" y="T5"/>
                </a:cxn>
              </a:cxnLst>
              <a:rect l="0" t="0" r="r" b="b"/>
              <a:pathLst>
                <a:path w="3" h="3">
                  <a:moveTo>
                    <a:pt x="1" y="3"/>
                  </a:moveTo>
                  <a:cubicBezTo>
                    <a:pt x="1" y="2"/>
                    <a:pt x="3" y="0"/>
                    <a:pt x="1" y="0"/>
                  </a:cubicBezTo>
                  <a:cubicBezTo>
                    <a:pt x="0"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8" name="Freeform 94">
              <a:extLst>
                <a:ext uri="{FF2B5EF4-FFF2-40B4-BE49-F238E27FC236}">
                  <a16:creationId xmlns:a16="http://schemas.microsoft.com/office/drawing/2014/main" id="{562F5943-8132-4041-A15D-E9187EE49B9B}"/>
                </a:ext>
              </a:extLst>
            </p:cNvPr>
            <p:cNvSpPr>
              <a:spLocks/>
            </p:cNvSpPr>
            <p:nvPr/>
          </p:nvSpPr>
          <p:spPr bwMode="auto">
            <a:xfrm>
              <a:off x="8310" y="4167"/>
              <a:ext cx="7" cy="6"/>
            </a:xfrm>
            <a:custGeom>
              <a:avLst/>
              <a:gdLst>
                <a:gd name="T0" fmla="*/ 1 w 4"/>
                <a:gd name="T1" fmla="*/ 1 h 3"/>
                <a:gd name="T2" fmla="*/ 2 w 4"/>
                <a:gd name="T3" fmla="*/ 3 h 3"/>
                <a:gd name="T4" fmla="*/ 4 w 4"/>
                <a:gd name="T5" fmla="*/ 1 h 3"/>
                <a:gd name="T6" fmla="*/ 1 w 4"/>
                <a:gd name="T7" fmla="*/ 1 h 3"/>
              </a:gdLst>
              <a:ahLst/>
              <a:cxnLst>
                <a:cxn ang="0">
                  <a:pos x="T0" y="T1"/>
                </a:cxn>
                <a:cxn ang="0">
                  <a:pos x="T2" y="T3"/>
                </a:cxn>
                <a:cxn ang="0">
                  <a:pos x="T4" y="T5"/>
                </a:cxn>
                <a:cxn ang="0">
                  <a:pos x="T6" y="T7"/>
                </a:cxn>
              </a:cxnLst>
              <a:rect l="0" t="0" r="r" b="b"/>
              <a:pathLst>
                <a:path w="4" h="3">
                  <a:moveTo>
                    <a:pt x="1" y="1"/>
                  </a:moveTo>
                  <a:cubicBezTo>
                    <a:pt x="0" y="2"/>
                    <a:pt x="2" y="2"/>
                    <a:pt x="2" y="3"/>
                  </a:cubicBezTo>
                  <a:cubicBezTo>
                    <a:pt x="3" y="2"/>
                    <a:pt x="4" y="2"/>
                    <a:pt x="4" y="1"/>
                  </a:cubicBezTo>
                  <a:cubicBezTo>
                    <a:pt x="3"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9" name="Freeform 95">
              <a:extLst>
                <a:ext uri="{FF2B5EF4-FFF2-40B4-BE49-F238E27FC236}">
                  <a16:creationId xmlns:a16="http://schemas.microsoft.com/office/drawing/2014/main" id="{D0FEE650-AD1F-4A30-B54A-D3E8130F55FD}"/>
                </a:ext>
              </a:extLst>
            </p:cNvPr>
            <p:cNvSpPr>
              <a:spLocks/>
            </p:cNvSpPr>
            <p:nvPr/>
          </p:nvSpPr>
          <p:spPr bwMode="auto">
            <a:xfrm>
              <a:off x="8516" y="4136"/>
              <a:ext cx="6" cy="6"/>
            </a:xfrm>
            <a:custGeom>
              <a:avLst/>
              <a:gdLst>
                <a:gd name="T0" fmla="*/ 0 w 3"/>
                <a:gd name="T1" fmla="*/ 2 h 3"/>
                <a:gd name="T2" fmla="*/ 3 w 3"/>
                <a:gd name="T3" fmla="*/ 1 h 3"/>
                <a:gd name="T4" fmla="*/ 0 w 3"/>
                <a:gd name="T5" fmla="*/ 1 h 3"/>
                <a:gd name="T6" fmla="*/ 0 w 3"/>
                <a:gd name="T7" fmla="*/ 2 h 3"/>
              </a:gdLst>
              <a:ahLst/>
              <a:cxnLst>
                <a:cxn ang="0">
                  <a:pos x="T0" y="T1"/>
                </a:cxn>
                <a:cxn ang="0">
                  <a:pos x="T2" y="T3"/>
                </a:cxn>
                <a:cxn ang="0">
                  <a:pos x="T4" y="T5"/>
                </a:cxn>
                <a:cxn ang="0">
                  <a:pos x="T6" y="T7"/>
                </a:cxn>
              </a:cxnLst>
              <a:rect l="0" t="0" r="r" b="b"/>
              <a:pathLst>
                <a:path w="3" h="3">
                  <a:moveTo>
                    <a:pt x="0" y="2"/>
                  </a:moveTo>
                  <a:cubicBezTo>
                    <a:pt x="2" y="3"/>
                    <a:pt x="2" y="1"/>
                    <a:pt x="3" y="1"/>
                  </a:cubicBezTo>
                  <a:cubicBezTo>
                    <a:pt x="2" y="0"/>
                    <a:pt x="1" y="1"/>
                    <a:pt x="0"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0" name="Freeform 96">
              <a:extLst>
                <a:ext uri="{FF2B5EF4-FFF2-40B4-BE49-F238E27FC236}">
                  <a16:creationId xmlns:a16="http://schemas.microsoft.com/office/drawing/2014/main" id="{40C829B7-2B88-4E4D-A703-100734616854}"/>
                </a:ext>
              </a:extLst>
            </p:cNvPr>
            <p:cNvSpPr>
              <a:spLocks/>
            </p:cNvSpPr>
            <p:nvPr/>
          </p:nvSpPr>
          <p:spPr bwMode="auto">
            <a:xfrm>
              <a:off x="8528" y="4126"/>
              <a:ext cx="5"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2" y="3"/>
                    <a:pt x="3" y="1"/>
                    <a:pt x="3" y="0"/>
                  </a:cubicBezTo>
                  <a:cubicBezTo>
                    <a:pt x="1" y="1"/>
                    <a:pt x="0"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1" name="Freeform 97">
              <a:extLst>
                <a:ext uri="{FF2B5EF4-FFF2-40B4-BE49-F238E27FC236}">
                  <a16:creationId xmlns:a16="http://schemas.microsoft.com/office/drawing/2014/main" id="{25D2C795-2741-42E7-AAE6-4518ED02B5F8}"/>
                </a:ext>
              </a:extLst>
            </p:cNvPr>
            <p:cNvSpPr>
              <a:spLocks/>
            </p:cNvSpPr>
            <p:nvPr/>
          </p:nvSpPr>
          <p:spPr bwMode="auto">
            <a:xfrm>
              <a:off x="8545" y="4126"/>
              <a:ext cx="27" cy="10"/>
            </a:xfrm>
            <a:custGeom>
              <a:avLst/>
              <a:gdLst>
                <a:gd name="T0" fmla="*/ 0 w 14"/>
                <a:gd name="T1" fmla="*/ 4 h 5"/>
                <a:gd name="T2" fmla="*/ 11 w 14"/>
                <a:gd name="T3" fmla="*/ 3 h 5"/>
                <a:gd name="T4" fmla="*/ 14 w 14"/>
                <a:gd name="T5" fmla="*/ 0 h 5"/>
                <a:gd name="T6" fmla="*/ 0 w 14"/>
                <a:gd name="T7" fmla="*/ 4 h 5"/>
              </a:gdLst>
              <a:ahLst/>
              <a:cxnLst>
                <a:cxn ang="0">
                  <a:pos x="T0" y="T1"/>
                </a:cxn>
                <a:cxn ang="0">
                  <a:pos x="T2" y="T3"/>
                </a:cxn>
                <a:cxn ang="0">
                  <a:pos x="T4" y="T5"/>
                </a:cxn>
                <a:cxn ang="0">
                  <a:pos x="T6" y="T7"/>
                </a:cxn>
              </a:cxnLst>
              <a:rect l="0" t="0" r="r" b="b"/>
              <a:pathLst>
                <a:path w="14" h="5">
                  <a:moveTo>
                    <a:pt x="0" y="4"/>
                  </a:moveTo>
                  <a:cubicBezTo>
                    <a:pt x="4" y="5"/>
                    <a:pt x="7" y="3"/>
                    <a:pt x="11" y="3"/>
                  </a:cubicBezTo>
                  <a:cubicBezTo>
                    <a:pt x="10" y="1"/>
                    <a:pt x="13" y="1"/>
                    <a:pt x="14" y="0"/>
                  </a:cubicBezTo>
                  <a:cubicBezTo>
                    <a:pt x="9" y="1"/>
                    <a:pt x="6"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2" name="Freeform 98">
              <a:extLst>
                <a:ext uri="{FF2B5EF4-FFF2-40B4-BE49-F238E27FC236}">
                  <a16:creationId xmlns:a16="http://schemas.microsoft.com/office/drawing/2014/main" id="{09E2AFD1-243E-41CF-BEEC-79F216327FB4}"/>
                </a:ext>
              </a:extLst>
            </p:cNvPr>
            <p:cNvSpPr>
              <a:spLocks/>
            </p:cNvSpPr>
            <p:nvPr/>
          </p:nvSpPr>
          <p:spPr bwMode="auto">
            <a:xfrm>
              <a:off x="8570" y="4126"/>
              <a:ext cx="9"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2" y="3"/>
                    <a:pt x="3" y="1"/>
                    <a:pt x="5" y="1"/>
                  </a:cubicBezTo>
                  <a:cubicBezTo>
                    <a:pt x="3" y="0"/>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3" name="Freeform 99">
              <a:extLst>
                <a:ext uri="{FF2B5EF4-FFF2-40B4-BE49-F238E27FC236}">
                  <a16:creationId xmlns:a16="http://schemas.microsoft.com/office/drawing/2014/main" id="{57809D4B-3525-407F-9D27-A25236242BAD}"/>
                </a:ext>
              </a:extLst>
            </p:cNvPr>
            <p:cNvSpPr>
              <a:spLocks/>
            </p:cNvSpPr>
            <p:nvPr/>
          </p:nvSpPr>
          <p:spPr bwMode="auto">
            <a:xfrm>
              <a:off x="8583" y="4125"/>
              <a:ext cx="10" cy="3"/>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2" y="2"/>
                    <a:pt x="3" y="2"/>
                    <a:pt x="5" y="1"/>
                  </a:cubicBezTo>
                  <a:cubicBezTo>
                    <a:pt x="5" y="0"/>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4" name="Freeform 100">
              <a:extLst>
                <a:ext uri="{FF2B5EF4-FFF2-40B4-BE49-F238E27FC236}">
                  <a16:creationId xmlns:a16="http://schemas.microsoft.com/office/drawing/2014/main" id="{80F62617-5F65-4571-AEB1-A13602BCFDB8}"/>
                </a:ext>
              </a:extLst>
            </p:cNvPr>
            <p:cNvSpPr>
              <a:spLocks/>
            </p:cNvSpPr>
            <p:nvPr/>
          </p:nvSpPr>
          <p:spPr bwMode="auto">
            <a:xfrm>
              <a:off x="8593" y="4126"/>
              <a:ext cx="13" cy="8"/>
            </a:xfrm>
            <a:custGeom>
              <a:avLst/>
              <a:gdLst>
                <a:gd name="T0" fmla="*/ 0 w 7"/>
                <a:gd name="T1" fmla="*/ 3 h 4"/>
                <a:gd name="T2" fmla="*/ 4 w 7"/>
                <a:gd name="T3" fmla="*/ 4 h 4"/>
                <a:gd name="T4" fmla="*/ 5 w 7"/>
                <a:gd name="T5" fmla="*/ 0 h 4"/>
                <a:gd name="T6" fmla="*/ 0 w 7"/>
                <a:gd name="T7" fmla="*/ 3 h 4"/>
              </a:gdLst>
              <a:ahLst/>
              <a:cxnLst>
                <a:cxn ang="0">
                  <a:pos x="T0" y="T1"/>
                </a:cxn>
                <a:cxn ang="0">
                  <a:pos x="T2" y="T3"/>
                </a:cxn>
                <a:cxn ang="0">
                  <a:pos x="T4" y="T5"/>
                </a:cxn>
                <a:cxn ang="0">
                  <a:pos x="T6" y="T7"/>
                </a:cxn>
              </a:cxnLst>
              <a:rect l="0" t="0" r="r" b="b"/>
              <a:pathLst>
                <a:path w="7" h="4">
                  <a:moveTo>
                    <a:pt x="0" y="3"/>
                  </a:moveTo>
                  <a:cubicBezTo>
                    <a:pt x="2" y="3"/>
                    <a:pt x="3" y="3"/>
                    <a:pt x="4" y="4"/>
                  </a:cubicBezTo>
                  <a:cubicBezTo>
                    <a:pt x="6" y="2"/>
                    <a:pt x="7" y="2"/>
                    <a:pt x="5" y="0"/>
                  </a:cubicBezTo>
                  <a:cubicBezTo>
                    <a:pt x="5" y="3"/>
                    <a:pt x="2"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5" name="Freeform 101">
              <a:extLst>
                <a:ext uri="{FF2B5EF4-FFF2-40B4-BE49-F238E27FC236}">
                  <a16:creationId xmlns:a16="http://schemas.microsoft.com/office/drawing/2014/main" id="{3B088D78-892D-4ECF-8265-8472805EC700}"/>
                </a:ext>
              </a:extLst>
            </p:cNvPr>
            <p:cNvSpPr>
              <a:spLocks/>
            </p:cNvSpPr>
            <p:nvPr/>
          </p:nvSpPr>
          <p:spPr bwMode="auto">
            <a:xfrm>
              <a:off x="8595" y="4092"/>
              <a:ext cx="9" cy="6"/>
            </a:xfrm>
            <a:custGeom>
              <a:avLst/>
              <a:gdLst>
                <a:gd name="T0" fmla="*/ 1 w 5"/>
                <a:gd name="T1" fmla="*/ 2 h 3"/>
                <a:gd name="T2" fmla="*/ 5 w 5"/>
                <a:gd name="T3" fmla="*/ 1 h 3"/>
                <a:gd name="T4" fmla="*/ 2 w 5"/>
                <a:gd name="T5" fmla="*/ 0 h 3"/>
                <a:gd name="T6" fmla="*/ 1 w 5"/>
                <a:gd name="T7" fmla="*/ 2 h 3"/>
              </a:gdLst>
              <a:ahLst/>
              <a:cxnLst>
                <a:cxn ang="0">
                  <a:pos x="T0" y="T1"/>
                </a:cxn>
                <a:cxn ang="0">
                  <a:pos x="T2" y="T3"/>
                </a:cxn>
                <a:cxn ang="0">
                  <a:pos x="T4" y="T5"/>
                </a:cxn>
                <a:cxn ang="0">
                  <a:pos x="T6" y="T7"/>
                </a:cxn>
              </a:cxnLst>
              <a:rect l="0" t="0" r="r" b="b"/>
              <a:pathLst>
                <a:path w="5" h="3">
                  <a:moveTo>
                    <a:pt x="1" y="2"/>
                  </a:moveTo>
                  <a:cubicBezTo>
                    <a:pt x="0" y="3"/>
                    <a:pt x="4" y="2"/>
                    <a:pt x="5" y="1"/>
                  </a:cubicBezTo>
                  <a:cubicBezTo>
                    <a:pt x="4" y="0"/>
                    <a:pt x="3" y="1"/>
                    <a:pt x="2" y="0"/>
                  </a:cubicBezTo>
                  <a:cubicBezTo>
                    <a:pt x="1"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6" name="Freeform 102">
              <a:extLst>
                <a:ext uri="{FF2B5EF4-FFF2-40B4-BE49-F238E27FC236}">
                  <a16:creationId xmlns:a16="http://schemas.microsoft.com/office/drawing/2014/main" id="{D9B9628C-8B81-4E59-AFE0-FEAFF0DE3E67}"/>
                </a:ext>
              </a:extLst>
            </p:cNvPr>
            <p:cNvSpPr>
              <a:spLocks/>
            </p:cNvSpPr>
            <p:nvPr/>
          </p:nvSpPr>
          <p:spPr bwMode="auto">
            <a:xfrm>
              <a:off x="8637" y="4109"/>
              <a:ext cx="19" cy="10"/>
            </a:xfrm>
            <a:custGeom>
              <a:avLst/>
              <a:gdLst>
                <a:gd name="T0" fmla="*/ 1 w 10"/>
                <a:gd name="T1" fmla="*/ 4 h 5"/>
                <a:gd name="T2" fmla="*/ 1 w 10"/>
                <a:gd name="T3" fmla="*/ 4 h 5"/>
                <a:gd name="T4" fmla="*/ 1 w 10"/>
                <a:gd name="T5" fmla="*/ 5 h 5"/>
                <a:gd name="T6" fmla="*/ 10 w 10"/>
                <a:gd name="T7" fmla="*/ 2 h 5"/>
                <a:gd name="T8" fmla="*/ 9 w 10"/>
                <a:gd name="T9" fmla="*/ 1 h 5"/>
                <a:gd name="T10" fmla="*/ 3 w 10"/>
                <a:gd name="T11" fmla="*/ 4 h 5"/>
                <a:gd name="T12" fmla="*/ 4 w 10"/>
                <a:gd name="T13" fmla="*/ 1 h 5"/>
                <a:gd name="T14" fmla="*/ 1 w 10"/>
                <a:gd name="T15" fmla="*/ 2 h 5"/>
                <a:gd name="T16" fmla="*/ 1 w 10"/>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5">
                  <a:moveTo>
                    <a:pt x="1" y="4"/>
                  </a:moveTo>
                  <a:cubicBezTo>
                    <a:pt x="0" y="4"/>
                    <a:pt x="0" y="4"/>
                    <a:pt x="1" y="4"/>
                  </a:cubicBezTo>
                  <a:cubicBezTo>
                    <a:pt x="1" y="5"/>
                    <a:pt x="1" y="5"/>
                    <a:pt x="1" y="5"/>
                  </a:cubicBezTo>
                  <a:cubicBezTo>
                    <a:pt x="3" y="3"/>
                    <a:pt x="7" y="4"/>
                    <a:pt x="10" y="2"/>
                  </a:cubicBezTo>
                  <a:cubicBezTo>
                    <a:pt x="9" y="2"/>
                    <a:pt x="9" y="2"/>
                    <a:pt x="9" y="1"/>
                  </a:cubicBezTo>
                  <a:cubicBezTo>
                    <a:pt x="7" y="2"/>
                    <a:pt x="5" y="2"/>
                    <a:pt x="3" y="4"/>
                  </a:cubicBezTo>
                  <a:cubicBezTo>
                    <a:pt x="1" y="2"/>
                    <a:pt x="4" y="2"/>
                    <a:pt x="4" y="1"/>
                  </a:cubicBezTo>
                  <a:cubicBezTo>
                    <a:pt x="3" y="0"/>
                    <a:pt x="2" y="3"/>
                    <a:pt x="1" y="2"/>
                  </a:cubicBezTo>
                  <a:cubicBezTo>
                    <a:pt x="0" y="2"/>
                    <a:pt x="3"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7" name="Freeform 103">
              <a:extLst>
                <a:ext uri="{FF2B5EF4-FFF2-40B4-BE49-F238E27FC236}">
                  <a16:creationId xmlns:a16="http://schemas.microsoft.com/office/drawing/2014/main" id="{4CB46DA0-078F-4DE6-BA42-2AC4C5D64CE3}"/>
                </a:ext>
              </a:extLst>
            </p:cNvPr>
            <p:cNvSpPr>
              <a:spLocks/>
            </p:cNvSpPr>
            <p:nvPr/>
          </p:nvSpPr>
          <p:spPr bwMode="auto">
            <a:xfrm>
              <a:off x="8612" y="4088"/>
              <a:ext cx="17" cy="4"/>
            </a:xfrm>
            <a:custGeom>
              <a:avLst/>
              <a:gdLst>
                <a:gd name="T0" fmla="*/ 0 w 9"/>
                <a:gd name="T1" fmla="*/ 2 h 2"/>
                <a:gd name="T2" fmla="*/ 9 w 9"/>
                <a:gd name="T3" fmla="*/ 0 h 2"/>
                <a:gd name="T4" fmla="*/ 0 w 9"/>
                <a:gd name="T5" fmla="*/ 2 h 2"/>
              </a:gdLst>
              <a:ahLst/>
              <a:cxnLst>
                <a:cxn ang="0">
                  <a:pos x="T0" y="T1"/>
                </a:cxn>
                <a:cxn ang="0">
                  <a:pos x="T2" y="T3"/>
                </a:cxn>
                <a:cxn ang="0">
                  <a:pos x="T4" y="T5"/>
                </a:cxn>
              </a:cxnLst>
              <a:rect l="0" t="0" r="r" b="b"/>
              <a:pathLst>
                <a:path w="9" h="2">
                  <a:moveTo>
                    <a:pt x="0" y="2"/>
                  </a:moveTo>
                  <a:cubicBezTo>
                    <a:pt x="3" y="2"/>
                    <a:pt x="6" y="2"/>
                    <a:pt x="9" y="0"/>
                  </a:cubicBezTo>
                  <a:cubicBezTo>
                    <a:pt x="6" y="0"/>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8" name="Freeform 104">
              <a:extLst>
                <a:ext uri="{FF2B5EF4-FFF2-40B4-BE49-F238E27FC236}">
                  <a16:creationId xmlns:a16="http://schemas.microsoft.com/office/drawing/2014/main" id="{C2530872-2835-4F0C-AFEF-AE4B58FBCDE2}"/>
                </a:ext>
              </a:extLst>
            </p:cNvPr>
            <p:cNvSpPr>
              <a:spLocks/>
            </p:cNvSpPr>
            <p:nvPr/>
          </p:nvSpPr>
          <p:spPr bwMode="auto">
            <a:xfrm>
              <a:off x="8660" y="4109"/>
              <a:ext cx="11" cy="8"/>
            </a:xfrm>
            <a:custGeom>
              <a:avLst/>
              <a:gdLst>
                <a:gd name="T0" fmla="*/ 0 w 6"/>
                <a:gd name="T1" fmla="*/ 2 h 4"/>
                <a:gd name="T2" fmla="*/ 4 w 6"/>
                <a:gd name="T3" fmla="*/ 3 h 4"/>
                <a:gd name="T4" fmla="*/ 6 w 6"/>
                <a:gd name="T5" fmla="*/ 1 h 4"/>
                <a:gd name="T6" fmla="*/ 0 w 6"/>
                <a:gd name="T7" fmla="*/ 2 h 4"/>
              </a:gdLst>
              <a:ahLst/>
              <a:cxnLst>
                <a:cxn ang="0">
                  <a:pos x="T0" y="T1"/>
                </a:cxn>
                <a:cxn ang="0">
                  <a:pos x="T2" y="T3"/>
                </a:cxn>
                <a:cxn ang="0">
                  <a:pos x="T4" y="T5"/>
                </a:cxn>
                <a:cxn ang="0">
                  <a:pos x="T6" y="T7"/>
                </a:cxn>
              </a:cxnLst>
              <a:rect l="0" t="0" r="r" b="b"/>
              <a:pathLst>
                <a:path w="6" h="4">
                  <a:moveTo>
                    <a:pt x="0" y="2"/>
                  </a:moveTo>
                  <a:cubicBezTo>
                    <a:pt x="2" y="1"/>
                    <a:pt x="2" y="4"/>
                    <a:pt x="4" y="3"/>
                  </a:cubicBezTo>
                  <a:cubicBezTo>
                    <a:pt x="3" y="2"/>
                    <a:pt x="3" y="1"/>
                    <a:pt x="6" y="1"/>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9" name="Freeform 105">
              <a:extLst>
                <a:ext uri="{FF2B5EF4-FFF2-40B4-BE49-F238E27FC236}">
                  <a16:creationId xmlns:a16="http://schemas.microsoft.com/office/drawing/2014/main" id="{482F62C4-9692-4BAF-AA9C-799B3E6698FF}"/>
                </a:ext>
              </a:extLst>
            </p:cNvPr>
            <p:cNvSpPr>
              <a:spLocks/>
            </p:cNvSpPr>
            <p:nvPr/>
          </p:nvSpPr>
          <p:spPr bwMode="auto">
            <a:xfrm>
              <a:off x="8665" y="4103"/>
              <a:ext cx="14" cy="6"/>
            </a:xfrm>
            <a:custGeom>
              <a:avLst/>
              <a:gdLst>
                <a:gd name="T0" fmla="*/ 0 w 7"/>
                <a:gd name="T1" fmla="*/ 2 h 3"/>
                <a:gd name="T2" fmla="*/ 7 w 7"/>
                <a:gd name="T3" fmla="*/ 0 h 3"/>
                <a:gd name="T4" fmla="*/ 0 w 7"/>
                <a:gd name="T5" fmla="*/ 2 h 3"/>
              </a:gdLst>
              <a:ahLst/>
              <a:cxnLst>
                <a:cxn ang="0">
                  <a:pos x="T0" y="T1"/>
                </a:cxn>
                <a:cxn ang="0">
                  <a:pos x="T2" y="T3"/>
                </a:cxn>
                <a:cxn ang="0">
                  <a:pos x="T4" y="T5"/>
                </a:cxn>
              </a:cxnLst>
              <a:rect l="0" t="0" r="r" b="b"/>
              <a:pathLst>
                <a:path w="7" h="3">
                  <a:moveTo>
                    <a:pt x="0" y="2"/>
                  </a:moveTo>
                  <a:cubicBezTo>
                    <a:pt x="2" y="3"/>
                    <a:pt x="4" y="1"/>
                    <a:pt x="7" y="0"/>
                  </a:cubicBezTo>
                  <a:cubicBezTo>
                    <a:pt x="3" y="0"/>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0" name="Freeform 106">
              <a:extLst>
                <a:ext uri="{FF2B5EF4-FFF2-40B4-BE49-F238E27FC236}">
                  <a16:creationId xmlns:a16="http://schemas.microsoft.com/office/drawing/2014/main" id="{97C165DF-6D39-43DD-BCF6-C10BFDE47BD0}"/>
                </a:ext>
              </a:extLst>
            </p:cNvPr>
            <p:cNvSpPr>
              <a:spLocks/>
            </p:cNvSpPr>
            <p:nvPr/>
          </p:nvSpPr>
          <p:spPr bwMode="auto">
            <a:xfrm>
              <a:off x="8686" y="4101"/>
              <a:ext cx="19" cy="10"/>
            </a:xfrm>
            <a:custGeom>
              <a:avLst/>
              <a:gdLst>
                <a:gd name="T0" fmla="*/ 10 w 10"/>
                <a:gd name="T1" fmla="*/ 2 h 5"/>
                <a:gd name="T2" fmla="*/ 9 w 10"/>
                <a:gd name="T3" fmla="*/ 0 h 5"/>
                <a:gd name="T4" fmla="*/ 0 w 10"/>
                <a:gd name="T5" fmla="*/ 2 h 5"/>
                <a:gd name="T6" fmla="*/ 10 w 10"/>
                <a:gd name="T7" fmla="*/ 2 h 5"/>
              </a:gdLst>
              <a:ahLst/>
              <a:cxnLst>
                <a:cxn ang="0">
                  <a:pos x="T0" y="T1"/>
                </a:cxn>
                <a:cxn ang="0">
                  <a:pos x="T2" y="T3"/>
                </a:cxn>
                <a:cxn ang="0">
                  <a:pos x="T4" y="T5"/>
                </a:cxn>
                <a:cxn ang="0">
                  <a:pos x="T6" y="T7"/>
                </a:cxn>
              </a:cxnLst>
              <a:rect l="0" t="0" r="r" b="b"/>
              <a:pathLst>
                <a:path w="10" h="5">
                  <a:moveTo>
                    <a:pt x="10" y="2"/>
                  </a:moveTo>
                  <a:cubicBezTo>
                    <a:pt x="10" y="1"/>
                    <a:pt x="8" y="0"/>
                    <a:pt x="9" y="0"/>
                  </a:cubicBezTo>
                  <a:cubicBezTo>
                    <a:pt x="6" y="0"/>
                    <a:pt x="3" y="4"/>
                    <a:pt x="0" y="2"/>
                  </a:cubicBezTo>
                  <a:cubicBezTo>
                    <a:pt x="0" y="5"/>
                    <a:pt x="7"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1" name="Freeform 107">
              <a:extLst>
                <a:ext uri="{FF2B5EF4-FFF2-40B4-BE49-F238E27FC236}">
                  <a16:creationId xmlns:a16="http://schemas.microsoft.com/office/drawing/2014/main" id="{09BE82B0-430B-46E8-98C5-85531B8D2DE6}"/>
                </a:ext>
              </a:extLst>
            </p:cNvPr>
            <p:cNvSpPr>
              <a:spLocks/>
            </p:cNvSpPr>
            <p:nvPr/>
          </p:nvSpPr>
          <p:spPr bwMode="auto">
            <a:xfrm>
              <a:off x="8684" y="4096"/>
              <a:ext cx="20" cy="7"/>
            </a:xfrm>
            <a:custGeom>
              <a:avLst/>
              <a:gdLst>
                <a:gd name="T0" fmla="*/ 0 w 10"/>
                <a:gd name="T1" fmla="*/ 3 h 4"/>
                <a:gd name="T2" fmla="*/ 10 w 10"/>
                <a:gd name="T3" fmla="*/ 0 h 4"/>
                <a:gd name="T4" fmla="*/ 0 w 10"/>
                <a:gd name="T5" fmla="*/ 3 h 4"/>
              </a:gdLst>
              <a:ahLst/>
              <a:cxnLst>
                <a:cxn ang="0">
                  <a:pos x="T0" y="T1"/>
                </a:cxn>
                <a:cxn ang="0">
                  <a:pos x="T2" y="T3"/>
                </a:cxn>
                <a:cxn ang="0">
                  <a:pos x="T4" y="T5"/>
                </a:cxn>
              </a:cxnLst>
              <a:rect l="0" t="0" r="r" b="b"/>
              <a:pathLst>
                <a:path w="10" h="4">
                  <a:moveTo>
                    <a:pt x="0" y="3"/>
                  </a:moveTo>
                  <a:cubicBezTo>
                    <a:pt x="3" y="4"/>
                    <a:pt x="6" y="2"/>
                    <a:pt x="10" y="0"/>
                  </a:cubicBezTo>
                  <a:cubicBezTo>
                    <a:pt x="6" y="0"/>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2" name="Freeform 108">
              <a:extLst>
                <a:ext uri="{FF2B5EF4-FFF2-40B4-BE49-F238E27FC236}">
                  <a16:creationId xmlns:a16="http://schemas.microsoft.com/office/drawing/2014/main" id="{9333F631-D279-440D-A9D3-0538296AEB45}"/>
                </a:ext>
              </a:extLst>
            </p:cNvPr>
            <p:cNvSpPr>
              <a:spLocks/>
            </p:cNvSpPr>
            <p:nvPr/>
          </p:nvSpPr>
          <p:spPr bwMode="auto">
            <a:xfrm>
              <a:off x="8698" y="4088"/>
              <a:ext cx="9"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0" y="3"/>
                    <a:pt x="3" y="1"/>
                    <a:pt x="5" y="1"/>
                  </a:cubicBezTo>
                  <a:cubicBezTo>
                    <a:pt x="3" y="0"/>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3" name="Freeform 109">
              <a:extLst>
                <a:ext uri="{FF2B5EF4-FFF2-40B4-BE49-F238E27FC236}">
                  <a16:creationId xmlns:a16="http://schemas.microsoft.com/office/drawing/2014/main" id="{B12BC9D8-7B4A-4C19-8CE3-BA3B7F9DE27A}"/>
                </a:ext>
              </a:extLst>
            </p:cNvPr>
            <p:cNvSpPr>
              <a:spLocks/>
            </p:cNvSpPr>
            <p:nvPr/>
          </p:nvSpPr>
          <p:spPr bwMode="auto">
            <a:xfrm>
              <a:off x="8702" y="4092"/>
              <a:ext cx="15" cy="6"/>
            </a:xfrm>
            <a:custGeom>
              <a:avLst/>
              <a:gdLst>
                <a:gd name="T0" fmla="*/ 0 w 8"/>
                <a:gd name="T1" fmla="*/ 1 h 3"/>
                <a:gd name="T2" fmla="*/ 8 w 8"/>
                <a:gd name="T3" fmla="*/ 0 h 3"/>
                <a:gd name="T4" fmla="*/ 0 w 8"/>
                <a:gd name="T5" fmla="*/ 1 h 3"/>
              </a:gdLst>
              <a:ahLst/>
              <a:cxnLst>
                <a:cxn ang="0">
                  <a:pos x="T0" y="T1"/>
                </a:cxn>
                <a:cxn ang="0">
                  <a:pos x="T2" y="T3"/>
                </a:cxn>
                <a:cxn ang="0">
                  <a:pos x="T4" y="T5"/>
                </a:cxn>
              </a:cxnLst>
              <a:rect l="0" t="0" r="r" b="b"/>
              <a:pathLst>
                <a:path w="8" h="3">
                  <a:moveTo>
                    <a:pt x="0" y="1"/>
                  </a:moveTo>
                  <a:cubicBezTo>
                    <a:pt x="3" y="2"/>
                    <a:pt x="5" y="3"/>
                    <a:pt x="8" y="0"/>
                  </a:cubicBezTo>
                  <a:cubicBezTo>
                    <a:pt x="5" y="2"/>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4" name="Freeform 110">
              <a:extLst>
                <a:ext uri="{FF2B5EF4-FFF2-40B4-BE49-F238E27FC236}">
                  <a16:creationId xmlns:a16="http://schemas.microsoft.com/office/drawing/2014/main" id="{C17630DC-2236-4E4B-8803-92EEAE73B575}"/>
                </a:ext>
              </a:extLst>
            </p:cNvPr>
            <p:cNvSpPr>
              <a:spLocks/>
            </p:cNvSpPr>
            <p:nvPr/>
          </p:nvSpPr>
          <p:spPr bwMode="auto">
            <a:xfrm>
              <a:off x="8715" y="4078"/>
              <a:ext cx="36" cy="25"/>
            </a:xfrm>
            <a:custGeom>
              <a:avLst/>
              <a:gdLst>
                <a:gd name="T0" fmla="*/ 6 w 19"/>
                <a:gd name="T1" fmla="*/ 10 h 13"/>
                <a:gd name="T2" fmla="*/ 8 w 19"/>
                <a:gd name="T3" fmla="*/ 8 h 13"/>
                <a:gd name="T4" fmla="*/ 6 w 19"/>
                <a:gd name="T5" fmla="*/ 10 h 13"/>
                <a:gd name="T6" fmla="*/ 10 w 19"/>
                <a:gd name="T7" fmla="*/ 11 h 13"/>
                <a:gd name="T8" fmla="*/ 19 w 19"/>
                <a:gd name="T9" fmla="*/ 2 h 13"/>
                <a:gd name="T10" fmla="*/ 13 w 19"/>
                <a:gd name="T11" fmla="*/ 6 h 13"/>
                <a:gd name="T12" fmla="*/ 10 w 19"/>
                <a:gd name="T13" fmla="*/ 4 h 13"/>
                <a:gd name="T14" fmla="*/ 0 w 19"/>
                <a:gd name="T15" fmla="*/ 12 h 13"/>
                <a:gd name="T16" fmla="*/ 6 w 19"/>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3">
                  <a:moveTo>
                    <a:pt x="6" y="10"/>
                  </a:moveTo>
                  <a:cubicBezTo>
                    <a:pt x="3" y="9"/>
                    <a:pt x="7" y="7"/>
                    <a:pt x="8" y="8"/>
                  </a:cubicBezTo>
                  <a:cubicBezTo>
                    <a:pt x="10" y="9"/>
                    <a:pt x="7" y="9"/>
                    <a:pt x="6" y="10"/>
                  </a:cubicBezTo>
                  <a:cubicBezTo>
                    <a:pt x="7" y="12"/>
                    <a:pt x="9" y="9"/>
                    <a:pt x="10" y="11"/>
                  </a:cubicBezTo>
                  <a:cubicBezTo>
                    <a:pt x="10" y="7"/>
                    <a:pt x="16" y="4"/>
                    <a:pt x="19" y="2"/>
                  </a:cubicBezTo>
                  <a:cubicBezTo>
                    <a:pt x="19" y="0"/>
                    <a:pt x="13" y="4"/>
                    <a:pt x="13" y="6"/>
                  </a:cubicBezTo>
                  <a:cubicBezTo>
                    <a:pt x="12" y="4"/>
                    <a:pt x="9" y="6"/>
                    <a:pt x="10" y="4"/>
                  </a:cubicBezTo>
                  <a:cubicBezTo>
                    <a:pt x="7" y="6"/>
                    <a:pt x="4" y="9"/>
                    <a:pt x="0" y="12"/>
                  </a:cubicBezTo>
                  <a:cubicBezTo>
                    <a:pt x="2" y="13"/>
                    <a:pt x="4" y="12"/>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5" name="Freeform 111">
              <a:extLst>
                <a:ext uri="{FF2B5EF4-FFF2-40B4-BE49-F238E27FC236}">
                  <a16:creationId xmlns:a16="http://schemas.microsoft.com/office/drawing/2014/main" id="{F70DF507-535A-4B00-B808-CB20960EEC94}"/>
                </a:ext>
              </a:extLst>
            </p:cNvPr>
            <p:cNvSpPr>
              <a:spLocks/>
            </p:cNvSpPr>
            <p:nvPr/>
          </p:nvSpPr>
          <p:spPr bwMode="auto">
            <a:xfrm>
              <a:off x="8749" y="4084"/>
              <a:ext cx="12" cy="8"/>
            </a:xfrm>
            <a:custGeom>
              <a:avLst/>
              <a:gdLst>
                <a:gd name="T0" fmla="*/ 0 w 6"/>
                <a:gd name="T1" fmla="*/ 3 h 4"/>
                <a:gd name="T2" fmla="*/ 2 w 6"/>
                <a:gd name="T3" fmla="*/ 4 h 4"/>
                <a:gd name="T4" fmla="*/ 5 w 6"/>
                <a:gd name="T5" fmla="*/ 3 h 4"/>
                <a:gd name="T6" fmla="*/ 6 w 6"/>
                <a:gd name="T7" fmla="*/ 1 h 4"/>
                <a:gd name="T8" fmla="*/ 3 w 6"/>
                <a:gd name="T9" fmla="*/ 0 h 4"/>
                <a:gd name="T10" fmla="*/ 0 w 6"/>
                <a:gd name="T11" fmla="*/ 3 h 4"/>
              </a:gdLst>
              <a:ahLst/>
              <a:cxnLst>
                <a:cxn ang="0">
                  <a:pos x="T0" y="T1"/>
                </a:cxn>
                <a:cxn ang="0">
                  <a:pos x="T2" y="T3"/>
                </a:cxn>
                <a:cxn ang="0">
                  <a:pos x="T4" y="T5"/>
                </a:cxn>
                <a:cxn ang="0">
                  <a:pos x="T6" y="T7"/>
                </a:cxn>
                <a:cxn ang="0">
                  <a:pos x="T8" y="T9"/>
                </a:cxn>
                <a:cxn ang="0">
                  <a:pos x="T10" y="T11"/>
                </a:cxn>
              </a:cxnLst>
              <a:rect l="0" t="0" r="r" b="b"/>
              <a:pathLst>
                <a:path w="6" h="4">
                  <a:moveTo>
                    <a:pt x="0" y="3"/>
                  </a:moveTo>
                  <a:cubicBezTo>
                    <a:pt x="0" y="3"/>
                    <a:pt x="1" y="4"/>
                    <a:pt x="2" y="4"/>
                  </a:cubicBezTo>
                  <a:cubicBezTo>
                    <a:pt x="3" y="4"/>
                    <a:pt x="4" y="2"/>
                    <a:pt x="5" y="3"/>
                  </a:cubicBezTo>
                  <a:cubicBezTo>
                    <a:pt x="5" y="2"/>
                    <a:pt x="5" y="1"/>
                    <a:pt x="6" y="1"/>
                  </a:cubicBezTo>
                  <a:cubicBezTo>
                    <a:pt x="5" y="1"/>
                    <a:pt x="4" y="1"/>
                    <a:pt x="3" y="0"/>
                  </a:cubicBezTo>
                  <a:cubicBezTo>
                    <a:pt x="2" y="1"/>
                    <a:pt x="3"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6" name="Freeform 112">
              <a:extLst>
                <a:ext uri="{FF2B5EF4-FFF2-40B4-BE49-F238E27FC236}">
                  <a16:creationId xmlns:a16="http://schemas.microsoft.com/office/drawing/2014/main" id="{4191AC85-29CD-4B20-91E2-A8DDED5A74FD}"/>
                </a:ext>
              </a:extLst>
            </p:cNvPr>
            <p:cNvSpPr>
              <a:spLocks/>
            </p:cNvSpPr>
            <p:nvPr/>
          </p:nvSpPr>
          <p:spPr bwMode="auto">
            <a:xfrm>
              <a:off x="8761" y="4088"/>
              <a:ext cx="8" cy="6"/>
            </a:xfrm>
            <a:custGeom>
              <a:avLst/>
              <a:gdLst>
                <a:gd name="T0" fmla="*/ 0 w 4"/>
                <a:gd name="T1" fmla="*/ 3 h 3"/>
                <a:gd name="T2" fmla="*/ 2 w 4"/>
                <a:gd name="T3" fmla="*/ 0 h 3"/>
                <a:gd name="T4" fmla="*/ 0 w 4"/>
                <a:gd name="T5" fmla="*/ 3 h 3"/>
              </a:gdLst>
              <a:ahLst/>
              <a:cxnLst>
                <a:cxn ang="0">
                  <a:pos x="T0" y="T1"/>
                </a:cxn>
                <a:cxn ang="0">
                  <a:pos x="T2" y="T3"/>
                </a:cxn>
                <a:cxn ang="0">
                  <a:pos x="T4" y="T5"/>
                </a:cxn>
              </a:cxnLst>
              <a:rect l="0" t="0" r="r" b="b"/>
              <a:pathLst>
                <a:path w="4" h="3">
                  <a:moveTo>
                    <a:pt x="0" y="3"/>
                  </a:moveTo>
                  <a:cubicBezTo>
                    <a:pt x="1" y="3"/>
                    <a:pt x="4" y="2"/>
                    <a:pt x="2" y="0"/>
                  </a:cubicBezTo>
                  <a:cubicBezTo>
                    <a:pt x="0"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7" name="Freeform 113">
              <a:extLst>
                <a:ext uri="{FF2B5EF4-FFF2-40B4-BE49-F238E27FC236}">
                  <a16:creationId xmlns:a16="http://schemas.microsoft.com/office/drawing/2014/main" id="{5465EB6C-D4D3-4246-9CD2-A5FCE64416AC}"/>
                </a:ext>
              </a:extLst>
            </p:cNvPr>
            <p:cNvSpPr>
              <a:spLocks/>
            </p:cNvSpPr>
            <p:nvPr/>
          </p:nvSpPr>
          <p:spPr bwMode="auto">
            <a:xfrm>
              <a:off x="8763" y="4082"/>
              <a:ext cx="11" cy="6"/>
            </a:xfrm>
            <a:custGeom>
              <a:avLst/>
              <a:gdLst>
                <a:gd name="T0" fmla="*/ 1 w 6"/>
                <a:gd name="T1" fmla="*/ 2 h 3"/>
                <a:gd name="T2" fmla="*/ 4 w 6"/>
                <a:gd name="T3" fmla="*/ 3 h 3"/>
                <a:gd name="T4" fmla="*/ 6 w 6"/>
                <a:gd name="T5" fmla="*/ 1 h 3"/>
                <a:gd name="T6" fmla="*/ 1 w 6"/>
                <a:gd name="T7" fmla="*/ 2 h 3"/>
              </a:gdLst>
              <a:ahLst/>
              <a:cxnLst>
                <a:cxn ang="0">
                  <a:pos x="T0" y="T1"/>
                </a:cxn>
                <a:cxn ang="0">
                  <a:pos x="T2" y="T3"/>
                </a:cxn>
                <a:cxn ang="0">
                  <a:pos x="T4" y="T5"/>
                </a:cxn>
                <a:cxn ang="0">
                  <a:pos x="T6" y="T7"/>
                </a:cxn>
              </a:cxnLst>
              <a:rect l="0" t="0" r="r" b="b"/>
              <a:pathLst>
                <a:path w="6" h="3">
                  <a:moveTo>
                    <a:pt x="1" y="2"/>
                  </a:moveTo>
                  <a:cubicBezTo>
                    <a:pt x="0" y="3"/>
                    <a:pt x="3" y="2"/>
                    <a:pt x="4" y="3"/>
                  </a:cubicBezTo>
                  <a:cubicBezTo>
                    <a:pt x="4" y="2"/>
                    <a:pt x="4" y="2"/>
                    <a:pt x="6" y="1"/>
                  </a:cubicBezTo>
                  <a:cubicBezTo>
                    <a:pt x="4" y="0"/>
                    <a:pt x="3"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8" name="Freeform 114">
              <a:extLst>
                <a:ext uri="{FF2B5EF4-FFF2-40B4-BE49-F238E27FC236}">
                  <a16:creationId xmlns:a16="http://schemas.microsoft.com/office/drawing/2014/main" id="{77D93731-B5D4-499F-B453-F949C5CEE14C}"/>
                </a:ext>
              </a:extLst>
            </p:cNvPr>
            <p:cNvSpPr>
              <a:spLocks/>
            </p:cNvSpPr>
            <p:nvPr/>
          </p:nvSpPr>
          <p:spPr bwMode="auto">
            <a:xfrm>
              <a:off x="6275" y="4423"/>
              <a:ext cx="45" cy="17"/>
            </a:xfrm>
            <a:custGeom>
              <a:avLst/>
              <a:gdLst>
                <a:gd name="T0" fmla="*/ 4 w 24"/>
                <a:gd name="T1" fmla="*/ 4 h 9"/>
                <a:gd name="T2" fmla="*/ 3 w 24"/>
                <a:gd name="T3" fmla="*/ 2 h 9"/>
                <a:gd name="T4" fmla="*/ 1 w 24"/>
                <a:gd name="T5" fmla="*/ 3 h 9"/>
                <a:gd name="T6" fmla="*/ 3 w 24"/>
                <a:gd name="T7" fmla="*/ 4 h 9"/>
                <a:gd name="T8" fmla="*/ 15 w 24"/>
                <a:gd name="T9" fmla="*/ 6 h 9"/>
                <a:gd name="T10" fmla="*/ 18 w 24"/>
                <a:gd name="T11" fmla="*/ 6 h 9"/>
                <a:gd name="T12" fmla="*/ 18 w 24"/>
                <a:gd name="T13" fmla="*/ 4 h 9"/>
                <a:gd name="T14" fmla="*/ 21 w 24"/>
                <a:gd name="T15" fmla="*/ 6 h 9"/>
                <a:gd name="T16" fmla="*/ 24 w 24"/>
                <a:gd name="T17" fmla="*/ 2 h 9"/>
                <a:gd name="T18" fmla="*/ 19 w 24"/>
                <a:gd name="T19" fmla="*/ 4 h 9"/>
                <a:gd name="T20" fmla="*/ 15 w 24"/>
                <a:gd name="T21" fmla="*/ 3 h 9"/>
                <a:gd name="T22" fmla="*/ 6 w 24"/>
                <a:gd name="T23" fmla="*/ 1 h 9"/>
                <a:gd name="T24" fmla="*/ 9 w 24"/>
                <a:gd name="T25" fmla="*/ 3 h 9"/>
                <a:gd name="T26" fmla="*/ 4 w 24"/>
                <a:gd name="T2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9">
                  <a:moveTo>
                    <a:pt x="4" y="4"/>
                  </a:moveTo>
                  <a:cubicBezTo>
                    <a:pt x="3" y="3"/>
                    <a:pt x="5" y="2"/>
                    <a:pt x="3" y="2"/>
                  </a:cubicBezTo>
                  <a:cubicBezTo>
                    <a:pt x="3" y="2"/>
                    <a:pt x="2" y="2"/>
                    <a:pt x="1" y="3"/>
                  </a:cubicBezTo>
                  <a:cubicBezTo>
                    <a:pt x="5" y="3"/>
                    <a:pt x="0" y="9"/>
                    <a:pt x="3" y="4"/>
                  </a:cubicBezTo>
                  <a:cubicBezTo>
                    <a:pt x="7" y="5"/>
                    <a:pt x="11" y="4"/>
                    <a:pt x="15" y="6"/>
                  </a:cubicBezTo>
                  <a:cubicBezTo>
                    <a:pt x="17" y="4"/>
                    <a:pt x="18" y="5"/>
                    <a:pt x="18" y="6"/>
                  </a:cubicBezTo>
                  <a:cubicBezTo>
                    <a:pt x="19" y="5"/>
                    <a:pt x="18" y="5"/>
                    <a:pt x="18" y="4"/>
                  </a:cubicBezTo>
                  <a:cubicBezTo>
                    <a:pt x="20" y="4"/>
                    <a:pt x="19" y="6"/>
                    <a:pt x="21" y="6"/>
                  </a:cubicBezTo>
                  <a:cubicBezTo>
                    <a:pt x="21" y="4"/>
                    <a:pt x="22" y="5"/>
                    <a:pt x="24" y="2"/>
                  </a:cubicBezTo>
                  <a:cubicBezTo>
                    <a:pt x="23" y="1"/>
                    <a:pt x="21" y="3"/>
                    <a:pt x="19" y="4"/>
                  </a:cubicBezTo>
                  <a:cubicBezTo>
                    <a:pt x="18" y="2"/>
                    <a:pt x="17" y="3"/>
                    <a:pt x="15" y="3"/>
                  </a:cubicBezTo>
                  <a:cubicBezTo>
                    <a:pt x="12" y="0"/>
                    <a:pt x="8" y="2"/>
                    <a:pt x="6" y="1"/>
                  </a:cubicBezTo>
                  <a:cubicBezTo>
                    <a:pt x="4" y="2"/>
                    <a:pt x="8" y="3"/>
                    <a:pt x="9" y="3"/>
                  </a:cubicBezTo>
                  <a:cubicBezTo>
                    <a:pt x="7" y="5"/>
                    <a:pt x="6" y="2"/>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9" name="Freeform 115">
              <a:extLst>
                <a:ext uri="{FF2B5EF4-FFF2-40B4-BE49-F238E27FC236}">
                  <a16:creationId xmlns:a16="http://schemas.microsoft.com/office/drawing/2014/main" id="{DA276D72-1E80-46E8-9E8B-8BC7D0AE40BA}"/>
                </a:ext>
              </a:extLst>
            </p:cNvPr>
            <p:cNvSpPr>
              <a:spLocks/>
            </p:cNvSpPr>
            <p:nvPr/>
          </p:nvSpPr>
          <p:spPr bwMode="auto">
            <a:xfrm>
              <a:off x="6357" y="4450"/>
              <a:ext cx="13" cy="6"/>
            </a:xfrm>
            <a:custGeom>
              <a:avLst/>
              <a:gdLst>
                <a:gd name="T0" fmla="*/ 0 w 7"/>
                <a:gd name="T1" fmla="*/ 2 h 3"/>
                <a:gd name="T2" fmla="*/ 7 w 7"/>
                <a:gd name="T3" fmla="*/ 2 h 3"/>
                <a:gd name="T4" fmla="*/ 6 w 7"/>
                <a:gd name="T5" fmla="*/ 0 h 3"/>
                <a:gd name="T6" fmla="*/ 0 w 7"/>
                <a:gd name="T7" fmla="*/ 2 h 3"/>
              </a:gdLst>
              <a:ahLst/>
              <a:cxnLst>
                <a:cxn ang="0">
                  <a:pos x="T0" y="T1"/>
                </a:cxn>
                <a:cxn ang="0">
                  <a:pos x="T2" y="T3"/>
                </a:cxn>
                <a:cxn ang="0">
                  <a:pos x="T4" y="T5"/>
                </a:cxn>
                <a:cxn ang="0">
                  <a:pos x="T6" y="T7"/>
                </a:cxn>
              </a:cxnLst>
              <a:rect l="0" t="0" r="r" b="b"/>
              <a:pathLst>
                <a:path w="7" h="3">
                  <a:moveTo>
                    <a:pt x="0" y="2"/>
                  </a:moveTo>
                  <a:cubicBezTo>
                    <a:pt x="2" y="3"/>
                    <a:pt x="5" y="2"/>
                    <a:pt x="7" y="2"/>
                  </a:cubicBezTo>
                  <a:cubicBezTo>
                    <a:pt x="6" y="1"/>
                    <a:pt x="7" y="0"/>
                    <a:pt x="6" y="0"/>
                  </a:cubicBezTo>
                  <a:cubicBezTo>
                    <a:pt x="5" y="3"/>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0" name="Freeform 116">
              <a:extLst>
                <a:ext uri="{FF2B5EF4-FFF2-40B4-BE49-F238E27FC236}">
                  <a16:creationId xmlns:a16="http://schemas.microsoft.com/office/drawing/2014/main" id="{59E21808-ED44-4489-9D58-FBF969437492}"/>
                </a:ext>
              </a:extLst>
            </p:cNvPr>
            <p:cNvSpPr>
              <a:spLocks noEditPoints="1"/>
            </p:cNvSpPr>
            <p:nvPr/>
          </p:nvSpPr>
          <p:spPr bwMode="auto">
            <a:xfrm>
              <a:off x="6374" y="4069"/>
              <a:ext cx="2752" cy="460"/>
            </a:xfrm>
            <a:custGeom>
              <a:avLst/>
              <a:gdLst>
                <a:gd name="T0" fmla="*/ 82 w 1439"/>
                <a:gd name="T1" fmla="*/ 209 h 239"/>
                <a:gd name="T2" fmla="*/ 736 w 1439"/>
                <a:gd name="T3" fmla="*/ 192 h 239"/>
                <a:gd name="T4" fmla="*/ 395 w 1439"/>
                <a:gd name="T5" fmla="*/ 219 h 239"/>
                <a:gd name="T6" fmla="*/ 204 w 1439"/>
                <a:gd name="T7" fmla="*/ 224 h 239"/>
                <a:gd name="T8" fmla="*/ 70 w 1439"/>
                <a:gd name="T9" fmla="*/ 227 h 239"/>
                <a:gd name="T10" fmla="*/ 188 w 1439"/>
                <a:gd name="T11" fmla="*/ 237 h 239"/>
                <a:gd name="T12" fmla="*/ 889 w 1439"/>
                <a:gd name="T13" fmla="*/ 193 h 239"/>
                <a:gd name="T14" fmla="*/ 1123 w 1439"/>
                <a:gd name="T15" fmla="*/ 159 h 239"/>
                <a:gd name="T16" fmla="*/ 1318 w 1439"/>
                <a:gd name="T17" fmla="*/ 76 h 239"/>
                <a:gd name="T18" fmla="*/ 1391 w 1439"/>
                <a:gd name="T19" fmla="*/ 31 h 239"/>
                <a:gd name="T20" fmla="*/ 1347 w 1439"/>
                <a:gd name="T21" fmla="*/ 11 h 239"/>
                <a:gd name="T22" fmla="*/ 1243 w 1439"/>
                <a:gd name="T23" fmla="*/ 14 h 239"/>
                <a:gd name="T24" fmla="*/ 1146 w 1439"/>
                <a:gd name="T25" fmla="*/ 36 h 239"/>
                <a:gd name="T26" fmla="*/ 1003 w 1439"/>
                <a:gd name="T27" fmla="*/ 57 h 239"/>
                <a:gd name="T28" fmla="*/ 895 w 1439"/>
                <a:gd name="T29" fmla="*/ 66 h 239"/>
                <a:gd name="T30" fmla="*/ 793 w 1439"/>
                <a:gd name="T31" fmla="*/ 75 h 239"/>
                <a:gd name="T32" fmla="*/ 689 w 1439"/>
                <a:gd name="T33" fmla="*/ 79 h 239"/>
                <a:gd name="T34" fmla="*/ 608 w 1439"/>
                <a:gd name="T35" fmla="*/ 85 h 239"/>
                <a:gd name="T36" fmla="*/ 560 w 1439"/>
                <a:gd name="T37" fmla="*/ 93 h 239"/>
                <a:gd name="T38" fmla="*/ 475 w 1439"/>
                <a:gd name="T39" fmla="*/ 92 h 239"/>
                <a:gd name="T40" fmla="*/ 383 w 1439"/>
                <a:gd name="T41" fmla="*/ 98 h 239"/>
                <a:gd name="T42" fmla="*/ 257 w 1439"/>
                <a:gd name="T43" fmla="*/ 93 h 239"/>
                <a:gd name="T44" fmla="*/ 163 w 1439"/>
                <a:gd name="T45" fmla="*/ 96 h 239"/>
                <a:gd name="T46" fmla="*/ 212 w 1439"/>
                <a:gd name="T47" fmla="*/ 102 h 239"/>
                <a:gd name="T48" fmla="*/ 303 w 1439"/>
                <a:gd name="T49" fmla="*/ 112 h 239"/>
                <a:gd name="T50" fmla="*/ 317 w 1439"/>
                <a:gd name="T51" fmla="*/ 124 h 239"/>
                <a:gd name="T52" fmla="*/ 199 w 1439"/>
                <a:gd name="T53" fmla="*/ 118 h 239"/>
                <a:gd name="T54" fmla="*/ 90 w 1439"/>
                <a:gd name="T55" fmla="*/ 118 h 239"/>
                <a:gd name="T56" fmla="*/ 62 w 1439"/>
                <a:gd name="T57" fmla="*/ 125 h 239"/>
                <a:gd name="T58" fmla="*/ 84 w 1439"/>
                <a:gd name="T59" fmla="*/ 133 h 239"/>
                <a:gd name="T60" fmla="*/ 145 w 1439"/>
                <a:gd name="T61" fmla="*/ 151 h 239"/>
                <a:gd name="T62" fmla="*/ 266 w 1439"/>
                <a:gd name="T63" fmla="*/ 154 h 239"/>
                <a:gd name="T64" fmla="*/ 402 w 1439"/>
                <a:gd name="T65" fmla="*/ 158 h 239"/>
                <a:gd name="T66" fmla="*/ 318 w 1439"/>
                <a:gd name="T67" fmla="*/ 161 h 239"/>
                <a:gd name="T68" fmla="*/ 201 w 1439"/>
                <a:gd name="T69" fmla="*/ 165 h 239"/>
                <a:gd name="T70" fmla="*/ 115 w 1439"/>
                <a:gd name="T71" fmla="*/ 175 h 239"/>
                <a:gd name="T72" fmla="*/ 133 w 1439"/>
                <a:gd name="T73" fmla="*/ 188 h 239"/>
                <a:gd name="T74" fmla="*/ 11 w 1439"/>
                <a:gd name="T75" fmla="*/ 190 h 239"/>
                <a:gd name="T76" fmla="*/ 801 w 1439"/>
                <a:gd name="T77" fmla="*/ 75 h 239"/>
                <a:gd name="T78" fmla="*/ 136 w 1439"/>
                <a:gd name="T79" fmla="*/ 189 h 239"/>
                <a:gd name="T80" fmla="*/ 133 w 1439"/>
                <a:gd name="T81" fmla="*/ 168 h 239"/>
                <a:gd name="T82" fmla="*/ 221 w 1439"/>
                <a:gd name="T83" fmla="*/ 213 h 239"/>
                <a:gd name="T84" fmla="*/ 177 w 1439"/>
                <a:gd name="T85" fmla="*/ 174 h 239"/>
                <a:gd name="T86" fmla="*/ 129 w 1439"/>
                <a:gd name="T87" fmla="*/ 125 h 239"/>
                <a:gd name="T88" fmla="*/ 165 w 1439"/>
                <a:gd name="T89" fmla="*/ 139 h 239"/>
                <a:gd name="T90" fmla="*/ 139 w 1439"/>
                <a:gd name="T91" fmla="*/ 109 h 239"/>
                <a:gd name="T92" fmla="*/ 235 w 1439"/>
                <a:gd name="T93" fmla="*/ 149 h 239"/>
                <a:gd name="T94" fmla="*/ 221 w 1439"/>
                <a:gd name="T95" fmla="*/ 99 h 239"/>
                <a:gd name="T96" fmla="*/ 237 w 1439"/>
                <a:gd name="T97" fmla="*/ 102 h 239"/>
                <a:gd name="T98" fmla="*/ 299 w 1439"/>
                <a:gd name="T99" fmla="*/ 125 h 239"/>
                <a:gd name="T100" fmla="*/ 295 w 1439"/>
                <a:gd name="T101" fmla="*/ 103 h 239"/>
                <a:gd name="T102" fmla="*/ 422 w 1439"/>
                <a:gd name="T103" fmla="*/ 156 h 239"/>
                <a:gd name="T104" fmla="*/ 392 w 1439"/>
                <a:gd name="T105" fmla="*/ 118 h 239"/>
                <a:gd name="T106" fmla="*/ 410 w 1439"/>
                <a:gd name="T107" fmla="*/ 122 h 239"/>
                <a:gd name="T108" fmla="*/ 393 w 1439"/>
                <a:gd name="T109" fmla="*/ 95 h 239"/>
                <a:gd name="T110" fmla="*/ 417 w 1439"/>
                <a:gd name="T111" fmla="*/ 95 h 239"/>
                <a:gd name="T112" fmla="*/ 496 w 1439"/>
                <a:gd name="T113" fmla="*/ 121 h 239"/>
                <a:gd name="T114" fmla="*/ 543 w 1439"/>
                <a:gd name="T115" fmla="*/ 122 h 239"/>
                <a:gd name="T116" fmla="*/ 597 w 1439"/>
                <a:gd name="T117" fmla="*/ 84 h 239"/>
                <a:gd name="T118" fmla="*/ 652 w 1439"/>
                <a:gd name="T119" fmla="*/ 86 h 239"/>
                <a:gd name="T120" fmla="*/ 685 w 1439"/>
                <a:gd name="T121" fmla="*/ 82 h 239"/>
                <a:gd name="T122" fmla="*/ 1122 w 1439"/>
                <a:gd name="T123" fmla="*/ 158 h 239"/>
                <a:gd name="T124" fmla="*/ 1301 w 1439"/>
                <a:gd name="T125"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9" h="239">
                  <a:moveTo>
                    <a:pt x="2" y="200"/>
                  </a:moveTo>
                  <a:cubicBezTo>
                    <a:pt x="4" y="200"/>
                    <a:pt x="4" y="199"/>
                    <a:pt x="3" y="198"/>
                  </a:cubicBezTo>
                  <a:cubicBezTo>
                    <a:pt x="3" y="198"/>
                    <a:pt x="4" y="199"/>
                    <a:pt x="5" y="199"/>
                  </a:cubicBezTo>
                  <a:cubicBezTo>
                    <a:pt x="6" y="198"/>
                    <a:pt x="6" y="197"/>
                    <a:pt x="7" y="197"/>
                  </a:cubicBezTo>
                  <a:cubicBezTo>
                    <a:pt x="10" y="197"/>
                    <a:pt x="12" y="197"/>
                    <a:pt x="15" y="196"/>
                  </a:cubicBezTo>
                  <a:cubicBezTo>
                    <a:pt x="18" y="199"/>
                    <a:pt x="22" y="196"/>
                    <a:pt x="25" y="197"/>
                  </a:cubicBezTo>
                  <a:cubicBezTo>
                    <a:pt x="25" y="200"/>
                    <a:pt x="20" y="198"/>
                    <a:pt x="20" y="201"/>
                  </a:cubicBezTo>
                  <a:cubicBezTo>
                    <a:pt x="25" y="199"/>
                    <a:pt x="28" y="202"/>
                    <a:pt x="33" y="199"/>
                  </a:cubicBezTo>
                  <a:cubicBezTo>
                    <a:pt x="35" y="200"/>
                    <a:pt x="35" y="202"/>
                    <a:pt x="38" y="200"/>
                  </a:cubicBezTo>
                  <a:cubicBezTo>
                    <a:pt x="39" y="201"/>
                    <a:pt x="38" y="203"/>
                    <a:pt x="36" y="203"/>
                  </a:cubicBezTo>
                  <a:cubicBezTo>
                    <a:pt x="37" y="204"/>
                    <a:pt x="38" y="203"/>
                    <a:pt x="39" y="204"/>
                  </a:cubicBezTo>
                  <a:cubicBezTo>
                    <a:pt x="38" y="203"/>
                    <a:pt x="41" y="201"/>
                    <a:pt x="39" y="200"/>
                  </a:cubicBezTo>
                  <a:cubicBezTo>
                    <a:pt x="42" y="202"/>
                    <a:pt x="45" y="199"/>
                    <a:pt x="48" y="200"/>
                  </a:cubicBezTo>
                  <a:cubicBezTo>
                    <a:pt x="44" y="201"/>
                    <a:pt x="41" y="203"/>
                    <a:pt x="40" y="203"/>
                  </a:cubicBezTo>
                  <a:cubicBezTo>
                    <a:pt x="42" y="205"/>
                    <a:pt x="47" y="202"/>
                    <a:pt x="50" y="201"/>
                  </a:cubicBezTo>
                  <a:cubicBezTo>
                    <a:pt x="50" y="203"/>
                    <a:pt x="53" y="202"/>
                    <a:pt x="55" y="202"/>
                  </a:cubicBezTo>
                  <a:cubicBezTo>
                    <a:pt x="55" y="202"/>
                    <a:pt x="54" y="201"/>
                    <a:pt x="55" y="201"/>
                  </a:cubicBezTo>
                  <a:cubicBezTo>
                    <a:pt x="55" y="200"/>
                    <a:pt x="56" y="201"/>
                    <a:pt x="56" y="200"/>
                  </a:cubicBezTo>
                  <a:cubicBezTo>
                    <a:pt x="56" y="201"/>
                    <a:pt x="56" y="201"/>
                    <a:pt x="57" y="202"/>
                  </a:cubicBezTo>
                  <a:cubicBezTo>
                    <a:pt x="60" y="202"/>
                    <a:pt x="64" y="200"/>
                    <a:pt x="68" y="200"/>
                  </a:cubicBezTo>
                  <a:cubicBezTo>
                    <a:pt x="68" y="200"/>
                    <a:pt x="68" y="201"/>
                    <a:pt x="68" y="201"/>
                  </a:cubicBezTo>
                  <a:cubicBezTo>
                    <a:pt x="64" y="202"/>
                    <a:pt x="63" y="203"/>
                    <a:pt x="59" y="204"/>
                  </a:cubicBezTo>
                  <a:cubicBezTo>
                    <a:pt x="63" y="205"/>
                    <a:pt x="66" y="204"/>
                    <a:pt x="69" y="205"/>
                  </a:cubicBezTo>
                  <a:cubicBezTo>
                    <a:pt x="70" y="204"/>
                    <a:pt x="67" y="204"/>
                    <a:pt x="67" y="203"/>
                  </a:cubicBezTo>
                  <a:cubicBezTo>
                    <a:pt x="68" y="203"/>
                    <a:pt x="69" y="203"/>
                    <a:pt x="69" y="202"/>
                  </a:cubicBezTo>
                  <a:cubicBezTo>
                    <a:pt x="71" y="203"/>
                    <a:pt x="70" y="205"/>
                    <a:pt x="72" y="205"/>
                  </a:cubicBezTo>
                  <a:cubicBezTo>
                    <a:pt x="73" y="204"/>
                    <a:pt x="72" y="204"/>
                    <a:pt x="73" y="203"/>
                  </a:cubicBezTo>
                  <a:cubicBezTo>
                    <a:pt x="73" y="203"/>
                    <a:pt x="73" y="204"/>
                    <a:pt x="72" y="204"/>
                  </a:cubicBezTo>
                  <a:cubicBezTo>
                    <a:pt x="71" y="203"/>
                    <a:pt x="71" y="200"/>
                    <a:pt x="70" y="202"/>
                  </a:cubicBezTo>
                  <a:cubicBezTo>
                    <a:pt x="68" y="201"/>
                    <a:pt x="71" y="200"/>
                    <a:pt x="73" y="200"/>
                  </a:cubicBezTo>
                  <a:cubicBezTo>
                    <a:pt x="70" y="201"/>
                    <a:pt x="75" y="201"/>
                    <a:pt x="73" y="203"/>
                  </a:cubicBezTo>
                  <a:cubicBezTo>
                    <a:pt x="75" y="203"/>
                    <a:pt x="76" y="201"/>
                    <a:pt x="77" y="201"/>
                  </a:cubicBezTo>
                  <a:cubicBezTo>
                    <a:pt x="78" y="203"/>
                    <a:pt x="75" y="203"/>
                    <a:pt x="74" y="204"/>
                  </a:cubicBezTo>
                  <a:cubicBezTo>
                    <a:pt x="73" y="205"/>
                    <a:pt x="75" y="205"/>
                    <a:pt x="74" y="206"/>
                  </a:cubicBezTo>
                  <a:cubicBezTo>
                    <a:pt x="76" y="207"/>
                    <a:pt x="77" y="206"/>
                    <a:pt x="79" y="207"/>
                  </a:cubicBezTo>
                  <a:cubicBezTo>
                    <a:pt x="79" y="208"/>
                    <a:pt x="77" y="208"/>
                    <a:pt x="76" y="209"/>
                  </a:cubicBezTo>
                  <a:cubicBezTo>
                    <a:pt x="78" y="211"/>
                    <a:pt x="79" y="209"/>
                    <a:pt x="81" y="210"/>
                  </a:cubicBezTo>
                  <a:cubicBezTo>
                    <a:pt x="82" y="209"/>
                    <a:pt x="79" y="210"/>
                    <a:pt x="78" y="208"/>
                  </a:cubicBezTo>
                  <a:cubicBezTo>
                    <a:pt x="80" y="208"/>
                    <a:pt x="81" y="208"/>
                    <a:pt x="82" y="209"/>
                  </a:cubicBezTo>
                  <a:cubicBezTo>
                    <a:pt x="80" y="207"/>
                    <a:pt x="81" y="206"/>
                    <a:pt x="82" y="205"/>
                  </a:cubicBezTo>
                  <a:cubicBezTo>
                    <a:pt x="82" y="205"/>
                    <a:pt x="83" y="205"/>
                    <a:pt x="83" y="205"/>
                  </a:cubicBezTo>
                  <a:cubicBezTo>
                    <a:pt x="85" y="205"/>
                    <a:pt x="82" y="206"/>
                    <a:pt x="84" y="207"/>
                  </a:cubicBezTo>
                  <a:cubicBezTo>
                    <a:pt x="86" y="204"/>
                    <a:pt x="97" y="206"/>
                    <a:pt x="96" y="208"/>
                  </a:cubicBezTo>
                  <a:cubicBezTo>
                    <a:pt x="97" y="207"/>
                    <a:pt x="99" y="208"/>
                    <a:pt x="99" y="206"/>
                  </a:cubicBezTo>
                  <a:cubicBezTo>
                    <a:pt x="101" y="207"/>
                    <a:pt x="100" y="208"/>
                    <a:pt x="101" y="209"/>
                  </a:cubicBezTo>
                  <a:cubicBezTo>
                    <a:pt x="99" y="209"/>
                    <a:pt x="96" y="210"/>
                    <a:pt x="94" y="210"/>
                  </a:cubicBezTo>
                  <a:cubicBezTo>
                    <a:pt x="96" y="211"/>
                    <a:pt x="101" y="211"/>
                    <a:pt x="104" y="211"/>
                  </a:cubicBezTo>
                  <a:cubicBezTo>
                    <a:pt x="105" y="211"/>
                    <a:pt x="103" y="212"/>
                    <a:pt x="105" y="213"/>
                  </a:cubicBezTo>
                  <a:cubicBezTo>
                    <a:pt x="107" y="212"/>
                    <a:pt x="109" y="210"/>
                    <a:pt x="111" y="212"/>
                  </a:cubicBezTo>
                  <a:cubicBezTo>
                    <a:pt x="112" y="210"/>
                    <a:pt x="114" y="211"/>
                    <a:pt x="112" y="209"/>
                  </a:cubicBezTo>
                  <a:cubicBezTo>
                    <a:pt x="114" y="210"/>
                    <a:pt x="115" y="208"/>
                    <a:pt x="118" y="209"/>
                  </a:cubicBezTo>
                  <a:cubicBezTo>
                    <a:pt x="116" y="207"/>
                    <a:pt x="121" y="208"/>
                    <a:pt x="121" y="207"/>
                  </a:cubicBezTo>
                  <a:cubicBezTo>
                    <a:pt x="125" y="207"/>
                    <a:pt x="119" y="209"/>
                    <a:pt x="122" y="210"/>
                  </a:cubicBezTo>
                  <a:cubicBezTo>
                    <a:pt x="123" y="208"/>
                    <a:pt x="125" y="208"/>
                    <a:pt x="126" y="208"/>
                  </a:cubicBezTo>
                  <a:cubicBezTo>
                    <a:pt x="126" y="209"/>
                    <a:pt x="126" y="210"/>
                    <a:pt x="125" y="211"/>
                  </a:cubicBezTo>
                  <a:cubicBezTo>
                    <a:pt x="121" y="212"/>
                    <a:pt x="116" y="211"/>
                    <a:pt x="113" y="212"/>
                  </a:cubicBezTo>
                  <a:cubicBezTo>
                    <a:pt x="114" y="214"/>
                    <a:pt x="115" y="212"/>
                    <a:pt x="116" y="213"/>
                  </a:cubicBezTo>
                  <a:cubicBezTo>
                    <a:pt x="122" y="209"/>
                    <a:pt x="128" y="215"/>
                    <a:pt x="134" y="212"/>
                  </a:cubicBezTo>
                  <a:cubicBezTo>
                    <a:pt x="139" y="215"/>
                    <a:pt x="150" y="211"/>
                    <a:pt x="153" y="215"/>
                  </a:cubicBezTo>
                  <a:cubicBezTo>
                    <a:pt x="154" y="215"/>
                    <a:pt x="156" y="215"/>
                    <a:pt x="158" y="216"/>
                  </a:cubicBezTo>
                  <a:cubicBezTo>
                    <a:pt x="159" y="213"/>
                    <a:pt x="162" y="215"/>
                    <a:pt x="164" y="214"/>
                  </a:cubicBezTo>
                  <a:cubicBezTo>
                    <a:pt x="165" y="215"/>
                    <a:pt x="164" y="215"/>
                    <a:pt x="165" y="216"/>
                  </a:cubicBezTo>
                  <a:cubicBezTo>
                    <a:pt x="165" y="214"/>
                    <a:pt x="168" y="214"/>
                    <a:pt x="168" y="215"/>
                  </a:cubicBezTo>
                  <a:cubicBezTo>
                    <a:pt x="173" y="213"/>
                    <a:pt x="178" y="216"/>
                    <a:pt x="183" y="215"/>
                  </a:cubicBezTo>
                  <a:cubicBezTo>
                    <a:pt x="182" y="214"/>
                    <a:pt x="184" y="213"/>
                    <a:pt x="185" y="213"/>
                  </a:cubicBezTo>
                  <a:cubicBezTo>
                    <a:pt x="186" y="213"/>
                    <a:pt x="183" y="214"/>
                    <a:pt x="183" y="215"/>
                  </a:cubicBezTo>
                  <a:cubicBezTo>
                    <a:pt x="188" y="217"/>
                    <a:pt x="192" y="214"/>
                    <a:pt x="196" y="214"/>
                  </a:cubicBezTo>
                  <a:cubicBezTo>
                    <a:pt x="196" y="217"/>
                    <a:pt x="201" y="217"/>
                    <a:pt x="202" y="215"/>
                  </a:cubicBezTo>
                  <a:cubicBezTo>
                    <a:pt x="203" y="216"/>
                    <a:pt x="204" y="215"/>
                    <a:pt x="205" y="216"/>
                  </a:cubicBezTo>
                  <a:cubicBezTo>
                    <a:pt x="207" y="212"/>
                    <a:pt x="216" y="217"/>
                    <a:pt x="221" y="214"/>
                  </a:cubicBezTo>
                  <a:cubicBezTo>
                    <a:pt x="225" y="218"/>
                    <a:pt x="233" y="211"/>
                    <a:pt x="236" y="215"/>
                  </a:cubicBezTo>
                  <a:cubicBezTo>
                    <a:pt x="235" y="215"/>
                    <a:pt x="233" y="215"/>
                    <a:pt x="232" y="216"/>
                  </a:cubicBezTo>
                  <a:cubicBezTo>
                    <a:pt x="233" y="217"/>
                    <a:pt x="237" y="215"/>
                    <a:pt x="241" y="215"/>
                  </a:cubicBezTo>
                  <a:cubicBezTo>
                    <a:pt x="242" y="216"/>
                    <a:pt x="248" y="218"/>
                    <a:pt x="248" y="216"/>
                  </a:cubicBezTo>
                  <a:cubicBezTo>
                    <a:pt x="249" y="215"/>
                    <a:pt x="250" y="217"/>
                    <a:pt x="250" y="217"/>
                  </a:cubicBezTo>
                  <a:cubicBezTo>
                    <a:pt x="254" y="215"/>
                    <a:pt x="257" y="216"/>
                    <a:pt x="260" y="215"/>
                  </a:cubicBezTo>
                  <a:cubicBezTo>
                    <a:pt x="264" y="216"/>
                    <a:pt x="272" y="215"/>
                    <a:pt x="278" y="215"/>
                  </a:cubicBezTo>
                  <a:cubicBezTo>
                    <a:pt x="431" y="219"/>
                    <a:pt x="583" y="206"/>
                    <a:pt x="736" y="192"/>
                  </a:cubicBezTo>
                  <a:cubicBezTo>
                    <a:pt x="738" y="193"/>
                    <a:pt x="736" y="193"/>
                    <a:pt x="736" y="194"/>
                  </a:cubicBezTo>
                  <a:cubicBezTo>
                    <a:pt x="724" y="193"/>
                    <a:pt x="713" y="198"/>
                    <a:pt x="701" y="196"/>
                  </a:cubicBezTo>
                  <a:cubicBezTo>
                    <a:pt x="701" y="198"/>
                    <a:pt x="700" y="198"/>
                    <a:pt x="698" y="198"/>
                  </a:cubicBezTo>
                  <a:cubicBezTo>
                    <a:pt x="698" y="198"/>
                    <a:pt x="699" y="198"/>
                    <a:pt x="700" y="197"/>
                  </a:cubicBezTo>
                  <a:cubicBezTo>
                    <a:pt x="698" y="197"/>
                    <a:pt x="696" y="199"/>
                    <a:pt x="694" y="197"/>
                  </a:cubicBezTo>
                  <a:cubicBezTo>
                    <a:pt x="693" y="198"/>
                    <a:pt x="694" y="199"/>
                    <a:pt x="693" y="200"/>
                  </a:cubicBezTo>
                  <a:cubicBezTo>
                    <a:pt x="688" y="197"/>
                    <a:pt x="681" y="199"/>
                    <a:pt x="674" y="201"/>
                  </a:cubicBezTo>
                  <a:cubicBezTo>
                    <a:pt x="669" y="201"/>
                    <a:pt x="664" y="200"/>
                    <a:pt x="659" y="202"/>
                  </a:cubicBezTo>
                  <a:cubicBezTo>
                    <a:pt x="658" y="202"/>
                    <a:pt x="658" y="202"/>
                    <a:pt x="658" y="201"/>
                  </a:cubicBezTo>
                  <a:cubicBezTo>
                    <a:pt x="650" y="204"/>
                    <a:pt x="639" y="202"/>
                    <a:pt x="634" y="205"/>
                  </a:cubicBezTo>
                  <a:cubicBezTo>
                    <a:pt x="633" y="204"/>
                    <a:pt x="634" y="204"/>
                    <a:pt x="632" y="204"/>
                  </a:cubicBezTo>
                  <a:cubicBezTo>
                    <a:pt x="632" y="204"/>
                    <a:pt x="633" y="205"/>
                    <a:pt x="633" y="205"/>
                  </a:cubicBezTo>
                  <a:cubicBezTo>
                    <a:pt x="623" y="203"/>
                    <a:pt x="615" y="208"/>
                    <a:pt x="604" y="206"/>
                  </a:cubicBezTo>
                  <a:cubicBezTo>
                    <a:pt x="603" y="209"/>
                    <a:pt x="598" y="207"/>
                    <a:pt x="595" y="207"/>
                  </a:cubicBezTo>
                  <a:cubicBezTo>
                    <a:pt x="591" y="207"/>
                    <a:pt x="588" y="210"/>
                    <a:pt x="586" y="208"/>
                  </a:cubicBezTo>
                  <a:cubicBezTo>
                    <a:pt x="583" y="210"/>
                    <a:pt x="579" y="210"/>
                    <a:pt x="575" y="208"/>
                  </a:cubicBezTo>
                  <a:cubicBezTo>
                    <a:pt x="573" y="209"/>
                    <a:pt x="577" y="210"/>
                    <a:pt x="575" y="210"/>
                  </a:cubicBezTo>
                  <a:cubicBezTo>
                    <a:pt x="574" y="211"/>
                    <a:pt x="572" y="209"/>
                    <a:pt x="573" y="209"/>
                  </a:cubicBezTo>
                  <a:cubicBezTo>
                    <a:pt x="570" y="211"/>
                    <a:pt x="568" y="210"/>
                    <a:pt x="565" y="211"/>
                  </a:cubicBezTo>
                  <a:cubicBezTo>
                    <a:pt x="565" y="210"/>
                    <a:pt x="565" y="210"/>
                    <a:pt x="565" y="209"/>
                  </a:cubicBezTo>
                  <a:cubicBezTo>
                    <a:pt x="562" y="211"/>
                    <a:pt x="559" y="210"/>
                    <a:pt x="556" y="211"/>
                  </a:cubicBezTo>
                  <a:cubicBezTo>
                    <a:pt x="556" y="209"/>
                    <a:pt x="556" y="211"/>
                    <a:pt x="553" y="210"/>
                  </a:cubicBezTo>
                  <a:cubicBezTo>
                    <a:pt x="553" y="211"/>
                    <a:pt x="552" y="212"/>
                    <a:pt x="551" y="212"/>
                  </a:cubicBezTo>
                  <a:cubicBezTo>
                    <a:pt x="551" y="211"/>
                    <a:pt x="550" y="211"/>
                    <a:pt x="550" y="210"/>
                  </a:cubicBezTo>
                  <a:cubicBezTo>
                    <a:pt x="548" y="213"/>
                    <a:pt x="543" y="210"/>
                    <a:pt x="539" y="213"/>
                  </a:cubicBezTo>
                  <a:cubicBezTo>
                    <a:pt x="538" y="212"/>
                    <a:pt x="538" y="212"/>
                    <a:pt x="538" y="211"/>
                  </a:cubicBezTo>
                  <a:cubicBezTo>
                    <a:pt x="533" y="212"/>
                    <a:pt x="521" y="212"/>
                    <a:pt x="519" y="214"/>
                  </a:cubicBezTo>
                  <a:cubicBezTo>
                    <a:pt x="517" y="214"/>
                    <a:pt x="514" y="212"/>
                    <a:pt x="511" y="215"/>
                  </a:cubicBezTo>
                  <a:cubicBezTo>
                    <a:pt x="509" y="213"/>
                    <a:pt x="504" y="213"/>
                    <a:pt x="503" y="214"/>
                  </a:cubicBezTo>
                  <a:cubicBezTo>
                    <a:pt x="486" y="214"/>
                    <a:pt x="470" y="217"/>
                    <a:pt x="453" y="216"/>
                  </a:cubicBezTo>
                  <a:cubicBezTo>
                    <a:pt x="452" y="217"/>
                    <a:pt x="452" y="217"/>
                    <a:pt x="452" y="218"/>
                  </a:cubicBezTo>
                  <a:cubicBezTo>
                    <a:pt x="450" y="217"/>
                    <a:pt x="450" y="217"/>
                    <a:pt x="448" y="216"/>
                  </a:cubicBezTo>
                  <a:cubicBezTo>
                    <a:pt x="438" y="219"/>
                    <a:pt x="425" y="216"/>
                    <a:pt x="414" y="219"/>
                  </a:cubicBezTo>
                  <a:cubicBezTo>
                    <a:pt x="413" y="219"/>
                    <a:pt x="414" y="218"/>
                    <a:pt x="413" y="218"/>
                  </a:cubicBezTo>
                  <a:cubicBezTo>
                    <a:pt x="408" y="218"/>
                    <a:pt x="404" y="219"/>
                    <a:pt x="400" y="219"/>
                  </a:cubicBezTo>
                  <a:cubicBezTo>
                    <a:pt x="400" y="220"/>
                    <a:pt x="401" y="223"/>
                    <a:pt x="397" y="224"/>
                  </a:cubicBezTo>
                  <a:cubicBezTo>
                    <a:pt x="396" y="222"/>
                    <a:pt x="397" y="221"/>
                    <a:pt x="395" y="221"/>
                  </a:cubicBezTo>
                  <a:cubicBezTo>
                    <a:pt x="394" y="220"/>
                    <a:pt x="397" y="218"/>
                    <a:pt x="398" y="220"/>
                  </a:cubicBezTo>
                  <a:cubicBezTo>
                    <a:pt x="399" y="218"/>
                    <a:pt x="395" y="218"/>
                    <a:pt x="395" y="219"/>
                  </a:cubicBezTo>
                  <a:cubicBezTo>
                    <a:pt x="389" y="217"/>
                    <a:pt x="384" y="221"/>
                    <a:pt x="378" y="218"/>
                  </a:cubicBezTo>
                  <a:cubicBezTo>
                    <a:pt x="377" y="221"/>
                    <a:pt x="373" y="220"/>
                    <a:pt x="370" y="218"/>
                  </a:cubicBezTo>
                  <a:cubicBezTo>
                    <a:pt x="369" y="219"/>
                    <a:pt x="370" y="219"/>
                    <a:pt x="370" y="220"/>
                  </a:cubicBezTo>
                  <a:cubicBezTo>
                    <a:pt x="365" y="219"/>
                    <a:pt x="360" y="220"/>
                    <a:pt x="355" y="219"/>
                  </a:cubicBezTo>
                  <a:cubicBezTo>
                    <a:pt x="354" y="219"/>
                    <a:pt x="355" y="220"/>
                    <a:pt x="354" y="220"/>
                  </a:cubicBezTo>
                  <a:cubicBezTo>
                    <a:pt x="347" y="220"/>
                    <a:pt x="337" y="222"/>
                    <a:pt x="331" y="219"/>
                  </a:cubicBezTo>
                  <a:cubicBezTo>
                    <a:pt x="331" y="220"/>
                    <a:pt x="331" y="220"/>
                    <a:pt x="332" y="220"/>
                  </a:cubicBezTo>
                  <a:cubicBezTo>
                    <a:pt x="323" y="220"/>
                    <a:pt x="315" y="222"/>
                    <a:pt x="307" y="220"/>
                  </a:cubicBezTo>
                  <a:cubicBezTo>
                    <a:pt x="301" y="221"/>
                    <a:pt x="292" y="220"/>
                    <a:pt x="284" y="220"/>
                  </a:cubicBezTo>
                  <a:cubicBezTo>
                    <a:pt x="283" y="221"/>
                    <a:pt x="285" y="222"/>
                    <a:pt x="283" y="223"/>
                  </a:cubicBezTo>
                  <a:cubicBezTo>
                    <a:pt x="282" y="223"/>
                    <a:pt x="282" y="223"/>
                    <a:pt x="281" y="223"/>
                  </a:cubicBezTo>
                  <a:cubicBezTo>
                    <a:pt x="283" y="219"/>
                    <a:pt x="276" y="221"/>
                    <a:pt x="273" y="220"/>
                  </a:cubicBezTo>
                  <a:cubicBezTo>
                    <a:pt x="272" y="222"/>
                    <a:pt x="275" y="221"/>
                    <a:pt x="276" y="222"/>
                  </a:cubicBezTo>
                  <a:cubicBezTo>
                    <a:pt x="277" y="223"/>
                    <a:pt x="274" y="223"/>
                    <a:pt x="273" y="223"/>
                  </a:cubicBezTo>
                  <a:cubicBezTo>
                    <a:pt x="270" y="219"/>
                    <a:pt x="264" y="222"/>
                    <a:pt x="260" y="220"/>
                  </a:cubicBezTo>
                  <a:cubicBezTo>
                    <a:pt x="258" y="221"/>
                    <a:pt x="260" y="222"/>
                    <a:pt x="258" y="222"/>
                  </a:cubicBezTo>
                  <a:cubicBezTo>
                    <a:pt x="258" y="223"/>
                    <a:pt x="257" y="222"/>
                    <a:pt x="256" y="222"/>
                  </a:cubicBezTo>
                  <a:cubicBezTo>
                    <a:pt x="256" y="222"/>
                    <a:pt x="257" y="221"/>
                    <a:pt x="258" y="221"/>
                  </a:cubicBezTo>
                  <a:cubicBezTo>
                    <a:pt x="256" y="220"/>
                    <a:pt x="255" y="220"/>
                    <a:pt x="254" y="221"/>
                  </a:cubicBezTo>
                  <a:cubicBezTo>
                    <a:pt x="254" y="222"/>
                    <a:pt x="255" y="222"/>
                    <a:pt x="254" y="223"/>
                  </a:cubicBezTo>
                  <a:cubicBezTo>
                    <a:pt x="255" y="224"/>
                    <a:pt x="255" y="223"/>
                    <a:pt x="256" y="224"/>
                  </a:cubicBezTo>
                  <a:cubicBezTo>
                    <a:pt x="255" y="225"/>
                    <a:pt x="253" y="223"/>
                    <a:pt x="252" y="225"/>
                  </a:cubicBezTo>
                  <a:cubicBezTo>
                    <a:pt x="250" y="223"/>
                    <a:pt x="249" y="224"/>
                    <a:pt x="247" y="224"/>
                  </a:cubicBezTo>
                  <a:cubicBezTo>
                    <a:pt x="247" y="222"/>
                    <a:pt x="250" y="224"/>
                    <a:pt x="251" y="223"/>
                  </a:cubicBezTo>
                  <a:cubicBezTo>
                    <a:pt x="248" y="221"/>
                    <a:pt x="253" y="222"/>
                    <a:pt x="254" y="221"/>
                  </a:cubicBezTo>
                  <a:cubicBezTo>
                    <a:pt x="249" y="219"/>
                    <a:pt x="250" y="222"/>
                    <a:pt x="245" y="220"/>
                  </a:cubicBezTo>
                  <a:cubicBezTo>
                    <a:pt x="245" y="221"/>
                    <a:pt x="247" y="221"/>
                    <a:pt x="246" y="222"/>
                  </a:cubicBezTo>
                  <a:cubicBezTo>
                    <a:pt x="246" y="222"/>
                    <a:pt x="245" y="222"/>
                    <a:pt x="245" y="222"/>
                  </a:cubicBezTo>
                  <a:cubicBezTo>
                    <a:pt x="244" y="223"/>
                    <a:pt x="245" y="223"/>
                    <a:pt x="246" y="223"/>
                  </a:cubicBezTo>
                  <a:cubicBezTo>
                    <a:pt x="244" y="225"/>
                    <a:pt x="241" y="224"/>
                    <a:pt x="239" y="226"/>
                  </a:cubicBezTo>
                  <a:cubicBezTo>
                    <a:pt x="238" y="226"/>
                    <a:pt x="237" y="226"/>
                    <a:pt x="237" y="224"/>
                  </a:cubicBezTo>
                  <a:cubicBezTo>
                    <a:pt x="235" y="224"/>
                    <a:pt x="233" y="227"/>
                    <a:pt x="231" y="226"/>
                  </a:cubicBezTo>
                  <a:cubicBezTo>
                    <a:pt x="230" y="225"/>
                    <a:pt x="233" y="225"/>
                    <a:pt x="233" y="224"/>
                  </a:cubicBezTo>
                  <a:cubicBezTo>
                    <a:pt x="232" y="223"/>
                    <a:pt x="230" y="225"/>
                    <a:pt x="231" y="226"/>
                  </a:cubicBezTo>
                  <a:cubicBezTo>
                    <a:pt x="230" y="227"/>
                    <a:pt x="228" y="225"/>
                    <a:pt x="227" y="226"/>
                  </a:cubicBezTo>
                  <a:cubicBezTo>
                    <a:pt x="226" y="225"/>
                    <a:pt x="228" y="224"/>
                    <a:pt x="226" y="224"/>
                  </a:cubicBezTo>
                  <a:cubicBezTo>
                    <a:pt x="224" y="226"/>
                    <a:pt x="217" y="227"/>
                    <a:pt x="217" y="224"/>
                  </a:cubicBezTo>
                  <a:cubicBezTo>
                    <a:pt x="215" y="225"/>
                    <a:pt x="213" y="224"/>
                    <a:pt x="211" y="226"/>
                  </a:cubicBezTo>
                  <a:cubicBezTo>
                    <a:pt x="209" y="223"/>
                    <a:pt x="205" y="226"/>
                    <a:pt x="204" y="224"/>
                  </a:cubicBezTo>
                  <a:cubicBezTo>
                    <a:pt x="201" y="228"/>
                    <a:pt x="195" y="222"/>
                    <a:pt x="191" y="225"/>
                  </a:cubicBezTo>
                  <a:cubicBezTo>
                    <a:pt x="188" y="224"/>
                    <a:pt x="184" y="225"/>
                    <a:pt x="180" y="224"/>
                  </a:cubicBezTo>
                  <a:cubicBezTo>
                    <a:pt x="179" y="223"/>
                    <a:pt x="182" y="224"/>
                    <a:pt x="180" y="223"/>
                  </a:cubicBezTo>
                  <a:cubicBezTo>
                    <a:pt x="174" y="226"/>
                    <a:pt x="168" y="222"/>
                    <a:pt x="162" y="224"/>
                  </a:cubicBezTo>
                  <a:cubicBezTo>
                    <a:pt x="163" y="225"/>
                    <a:pt x="164" y="224"/>
                    <a:pt x="164" y="225"/>
                  </a:cubicBezTo>
                  <a:cubicBezTo>
                    <a:pt x="165" y="225"/>
                    <a:pt x="164" y="226"/>
                    <a:pt x="164" y="226"/>
                  </a:cubicBezTo>
                  <a:cubicBezTo>
                    <a:pt x="162" y="226"/>
                    <a:pt x="159" y="224"/>
                    <a:pt x="156" y="224"/>
                  </a:cubicBezTo>
                  <a:cubicBezTo>
                    <a:pt x="156" y="225"/>
                    <a:pt x="157" y="225"/>
                    <a:pt x="157" y="225"/>
                  </a:cubicBezTo>
                  <a:cubicBezTo>
                    <a:pt x="158" y="227"/>
                    <a:pt x="155" y="225"/>
                    <a:pt x="155" y="227"/>
                  </a:cubicBezTo>
                  <a:cubicBezTo>
                    <a:pt x="155" y="226"/>
                    <a:pt x="154" y="226"/>
                    <a:pt x="153" y="226"/>
                  </a:cubicBezTo>
                  <a:cubicBezTo>
                    <a:pt x="151" y="229"/>
                    <a:pt x="146" y="224"/>
                    <a:pt x="142" y="227"/>
                  </a:cubicBezTo>
                  <a:cubicBezTo>
                    <a:pt x="140" y="226"/>
                    <a:pt x="140" y="225"/>
                    <a:pt x="142" y="224"/>
                  </a:cubicBezTo>
                  <a:cubicBezTo>
                    <a:pt x="141" y="223"/>
                    <a:pt x="140" y="225"/>
                    <a:pt x="138" y="224"/>
                  </a:cubicBezTo>
                  <a:cubicBezTo>
                    <a:pt x="138" y="224"/>
                    <a:pt x="139" y="225"/>
                    <a:pt x="140" y="226"/>
                  </a:cubicBezTo>
                  <a:cubicBezTo>
                    <a:pt x="139" y="227"/>
                    <a:pt x="137" y="227"/>
                    <a:pt x="136" y="227"/>
                  </a:cubicBezTo>
                  <a:cubicBezTo>
                    <a:pt x="136" y="226"/>
                    <a:pt x="136" y="226"/>
                    <a:pt x="137" y="225"/>
                  </a:cubicBezTo>
                  <a:cubicBezTo>
                    <a:pt x="134" y="226"/>
                    <a:pt x="131" y="225"/>
                    <a:pt x="128" y="225"/>
                  </a:cubicBezTo>
                  <a:cubicBezTo>
                    <a:pt x="127" y="225"/>
                    <a:pt x="129" y="224"/>
                    <a:pt x="127" y="223"/>
                  </a:cubicBezTo>
                  <a:cubicBezTo>
                    <a:pt x="125" y="227"/>
                    <a:pt x="115" y="225"/>
                    <a:pt x="112" y="226"/>
                  </a:cubicBezTo>
                  <a:cubicBezTo>
                    <a:pt x="111" y="225"/>
                    <a:pt x="108" y="225"/>
                    <a:pt x="110" y="224"/>
                  </a:cubicBezTo>
                  <a:cubicBezTo>
                    <a:pt x="108" y="223"/>
                    <a:pt x="108" y="224"/>
                    <a:pt x="108" y="225"/>
                  </a:cubicBezTo>
                  <a:cubicBezTo>
                    <a:pt x="106" y="226"/>
                    <a:pt x="106" y="222"/>
                    <a:pt x="103" y="224"/>
                  </a:cubicBezTo>
                  <a:cubicBezTo>
                    <a:pt x="104" y="225"/>
                    <a:pt x="105" y="224"/>
                    <a:pt x="106" y="224"/>
                  </a:cubicBezTo>
                  <a:cubicBezTo>
                    <a:pt x="105" y="225"/>
                    <a:pt x="105" y="225"/>
                    <a:pt x="105" y="225"/>
                  </a:cubicBezTo>
                  <a:cubicBezTo>
                    <a:pt x="101" y="225"/>
                    <a:pt x="96" y="224"/>
                    <a:pt x="92" y="226"/>
                  </a:cubicBezTo>
                  <a:cubicBezTo>
                    <a:pt x="92" y="225"/>
                    <a:pt x="92" y="225"/>
                    <a:pt x="90" y="223"/>
                  </a:cubicBezTo>
                  <a:cubicBezTo>
                    <a:pt x="89" y="224"/>
                    <a:pt x="90" y="225"/>
                    <a:pt x="91" y="226"/>
                  </a:cubicBezTo>
                  <a:cubicBezTo>
                    <a:pt x="89" y="229"/>
                    <a:pt x="87" y="225"/>
                    <a:pt x="84" y="227"/>
                  </a:cubicBezTo>
                  <a:cubicBezTo>
                    <a:pt x="81" y="226"/>
                    <a:pt x="85" y="224"/>
                    <a:pt x="84" y="223"/>
                  </a:cubicBezTo>
                  <a:cubicBezTo>
                    <a:pt x="82" y="224"/>
                    <a:pt x="83" y="226"/>
                    <a:pt x="82" y="227"/>
                  </a:cubicBezTo>
                  <a:cubicBezTo>
                    <a:pt x="81" y="228"/>
                    <a:pt x="80" y="226"/>
                    <a:pt x="80" y="226"/>
                  </a:cubicBezTo>
                  <a:cubicBezTo>
                    <a:pt x="79" y="226"/>
                    <a:pt x="80" y="225"/>
                    <a:pt x="81" y="225"/>
                  </a:cubicBezTo>
                  <a:cubicBezTo>
                    <a:pt x="79" y="224"/>
                    <a:pt x="77" y="225"/>
                    <a:pt x="78" y="226"/>
                  </a:cubicBezTo>
                  <a:cubicBezTo>
                    <a:pt x="75" y="224"/>
                    <a:pt x="75" y="226"/>
                    <a:pt x="72" y="224"/>
                  </a:cubicBezTo>
                  <a:cubicBezTo>
                    <a:pt x="69" y="225"/>
                    <a:pt x="69" y="225"/>
                    <a:pt x="66" y="224"/>
                  </a:cubicBezTo>
                  <a:cubicBezTo>
                    <a:pt x="66" y="225"/>
                    <a:pt x="67" y="226"/>
                    <a:pt x="65" y="227"/>
                  </a:cubicBezTo>
                  <a:cubicBezTo>
                    <a:pt x="67" y="228"/>
                    <a:pt x="67" y="228"/>
                    <a:pt x="67" y="228"/>
                  </a:cubicBezTo>
                  <a:cubicBezTo>
                    <a:pt x="69" y="228"/>
                    <a:pt x="68" y="226"/>
                    <a:pt x="70" y="228"/>
                  </a:cubicBezTo>
                  <a:cubicBezTo>
                    <a:pt x="71" y="228"/>
                    <a:pt x="71" y="227"/>
                    <a:pt x="70" y="227"/>
                  </a:cubicBezTo>
                  <a:cubicBezTo>
                    <a:pt x="73" y="227"/>
                    <a:pt x="82" y="226"/>
                    <a:pt x="80" y="229"/>
                  </a:cubicBezTo>
                  <a:cubicBezTo>
                    <a:pt x="81" y="230"/>
                    <a:pt x="82" y="228"/>
                    <a:pt x="83" y="228"/>
                  </a:cubicBezTo>
                  <a:cubicBezTo>
                    <a:pt x="84" y="229"/>
                    <a:pt x="83" y="230"/>
                    <a:pt x="81" y="231"/>
                  </a:cubicBezTo>
                  <a:cubicBezTo>
                    <a:pt x="82" y="231"/>
                    <a:pt x="87" y="231"/>
                    <a:pt x="85" y="230"/>
                  </a:cubicBezTo>
                  <a:cubicBezTo>
                    <a:pt x="87" y="229"/>
                    <a:pt x="89" y="231"/>
                    <a:pt x="91" y="228"/>
                  </a:cubicBezTo>
                  <a:cubicBezTo>
                    <a:pt x="92" y="229"/>
                    <a:pt x="89" y="230"/>
                    <a:pt x="89" y="231"/>
                  </a:cubicBezTo>
                  <a:cubicBezTo>
                    <a:pt x="91" y="232"/>
                    <a:pt x="96" y="229"/>
                    <a:pt x="94" y="232"/>
                  </a:cubicBezTo>
                  <a:cubicBezTo>
                    <a:pt x="96" y="233"/>
                    <a:pt x="96" y="231"/>
                    <a:pt x="95" y="231"/>
                  </a:cubicBezTo>
                  <a:cubicBezTo>
                    <a:pt x="97" y="231"/>
                    <a:pt x="99" y="231"/>
                    <a:pt x="100" y="232"/>
                  </a:cubicBezTo>
                  <a:cubicBezTo>
                    <a:pt x="101" y="231"/>
                    <a:pt x="100" y="231"/>
                    <a:pt x="101" y="230"/>
                  </a:cubicBezTo>
                  <a:cubicBezTo>
                    <a:pt x="102" y="230"/>
                    <a:pt x="103" y="231"/>
                    <a:pt x="104" y="230"/>
                  </a:cubicBezTo>
                  <a:cubicBezTo>
                    <a:pt x="104" y="230"/>
                    <a:pt x="104" y="231"/>
                    <a:pt x="104" y="232"/>
                  </a:cubicBezTo>
                  <a:cubicBezTo>
                    <a:pt x="107" y="230"/>
                    <a:pt x="111" y="230"/>
                    <a:pt x="115" y="231"/>
                  </a:cubicBezTo>
                  <a:cubicBezTo>
                    <a:pt x="116" y="232"/>
                    <a:pt x="114" y="231"/>
                    <a:pt x="113" y="232"/>
                  </a:cubicBezTo>
                  <a:cubicBezTo>
                    <a:pt x="115" y="233"/>
                    <a:pt x="116" y="232"/>
                    <a:pt x="118" y="233"/>
                  </a:cubicBezTo>
                  <a:cubicBezTo>
                    <a:pt x="116" y="234"/>
                    <a:pt x="114" y="234"/>
                    <a:pt x="112" y="232"/>
                  </a:cubicBezTo>
                  <a:cubicBezTo>
                    <a:pt x="111" y="235"/>
                    <a:pt x="106" y="232"/>
                    <a:pt x="103" y="234"/>
                  </a:cubicBezTo>
                  <a:cubicBezTo>
                    <a:pt x="109" y="235"/>
                    <a:pt x="114" y="234"/>
                    <a:pt x="119" y="234"/>
                  </a:cubicBezTo>
                  <a:cubicBezTo>
                    <a:pt x="120" y="233"/>
                    <a:pt x="118" y="234"/>
                    <a:pt x="118" y="233"/>
                  </a:cubicBezTo>
                  <a:cubicBezTo>
                    <a:pt x="120" y="231"/>
                    <a:pt x="121" y="236"/>
                    <a:pt x="123" y="234"/>
                  </a:cubicBezTo>
                  <a:cubicBezTo>
                    <a:pt x="123" y="234"/>
                    <a:pt x="122" y="234"/>
                    <a:pt x="121" y="233"/>
                  </a:cubicBezTo>
                  <a:cubicBezTo>
                    <a:pt x="122" y="232"/>
                    <a:pt x="123" y="234"/>
                    <a:pt x="124" y="232"/>
                  </a:cubicBezTo>
                  <a:cubicBezTo>
                    <a:pt x="126" y="232"/>
                    <a:pt x="125" y="233"/>
                    <a:pt x="124" y="234"/>
                  </a:cubicBezTo>
                  <a:cubicBezTo>
                    <a:pt x="125" y="234"/>
                    <a:pt x="125" y="233"/>
                    <a:pt x="126" y="234"/>
                  </a:cubicBezTo>
                  <a:cubicBezTo>
                    <a:pt x="127" y="232"/>
                    <a:pt x="135" y="233"/>
                    <a:pt x="138" y="233"/>
                  </a:cubicBezTo>
                  <a:cubicBezTo>
                    <a:pt x="139" y="235"/>
                    <a:pt x="136" y="233"/>
                    <a:pt x="136" y="234"/>
                  </a:cubicBezTo>
                  <a:cubicBezTo>
                    <a:pt x="142" y="233"/>
                    <a:pt x="148" y="233"/>
                    <a:pt x="154" y="234"/>
                  </a:cubicBezTo>
                  <a:cubicBezTo>
                    <a:pt x="155" y="235"/>
                    <a:pt x="153" y="235"/>
                    <a:pt x="153" y="236"/>
                  </a:cubicBezTo>
                  <a:cubicBezTo>
                    <a:pt x="155" y="237"/>
                    <a:pt x="156" y="235"/>
                    <a:pt x="156" y="234"/>
                  </a:cubicBezTo>
                  <a:cubicBezTo>
                    <a:pt x="159" y="234"/>
                    <a:pt x="156" y="236"/>
                    <a:pt x="159" y="237"/>
                  </a:cubicBezTo>
                  <a:cubicBezTo>
                    <a:pt x="161" y="236"/>
                    <a:pt x="157" y="235"/>
                    <a:pt x="158" y="234"/>
                  </a:cubicBezTo>
                  <a:cubicBezTo>
                    <a:pt x="162" y="234"/>
                    <a:pt x="166" y="232"/>
                    <a:pt x="170" y="234"/>
                  </a:cubicBezTo>
                  <a:cubicBezTo>
                    <a:pt x="171" y="232"/>
                    <a:pt x="173" y="233"/>
                    <a:pt x="175" y="232"/>
                  </a:cubicBezTo>
                  <a:cubicBezTo>
                    <a:pt x="177" y="233"/>
                    <a:pt x="176" y="234"/>
                    <a:pt x="177" y="234"/>
                  </a:cubicBezTo>
                  <a:cubicBezTo>
                    <a:pt x="180" y="233"/>
                    <a:pt x="183" y="233"/>
                    <a:pt x="186" y="233"/>
                  </a:cubicBezTo>
                  <a:cubicBezTo>
                    <a:pt x="186" y="234"/>
                    <a:pt x="183" y="234"/>
                    <a:pt x="182" y="234"/>
                  </a:cubicBezTo>
                  <a:cubicBezTo>
                    <a:pt x="184" y="235"/>
                    <a:pt x="188" y="234"/>
                    <a:pt x="190" y="233"/>
                  </a:cubicBezTo>
                  <a:cubicBezTo>
                    <a:pt x="192" y="234"/>
                    <a:pt x="190" y="234"/>
                    <a:pt x="191" y="235"/>
                  </a:cubicBezTo>
                  <a:cubicBezTo>
                    <a:pt x="190" y="236"/>
                    <a:pt x="188" y="236"/>
                    <a:pt x="188" y="237"/>
                  </a:cubicBezTo>
                  <a:cubicBezTo>
                    <a:pt x="194" y="237"/>
                    <a:pt x="198" y="236"/>
                    <a:pt x="203" y="234"/>
                  </a:cubicBezTo>
                  <a:cubicBezTo>
                    <a:pt x="205" y="235"/>
                    <a:pt x="201" y="236"/>
                    <a:pt x="203" y="237"/>
                  </a:cubicBezTo>
                  <a:cubicBezTo>
                    <a:pt x="208" y="237"/>
                    <a:pt x="213" y="236"/>
                    <a:pt x="218" y="238"/>
                  </a:cubicBezTo>
                  <a:cubicBezTo>
                    <a:pt x="220" y="236"/>
                    <a:pt x="222" y="238"/>
                    <a:pt x="223" y="238"/>
                  </a:cubicBezTo>
                  <a:cubicBezTo>
                    <a:pt x="224" y="237"/>
                    <a:pt x="223" y="237"/>
                    <a:pt x="224" y="236"/>
                  </a:cubicBezTo>
                  <a:cubicBezTo>
                    <a:pt x="228" y="238"/>
                    <a:pt x="236" y="234"/>
                    <a:pt x="236" y="237"/>
                  </a:cubicBezTo>
                  <a:cubicBezTo>
                    <a:pt x="242" y="237"/>
                    <a:pt x="250" y="239"/>
                    <a:pt x="254" y="236"/>
                  </a:cubicBezTo>
                  <a:cubicBezTo>
                    <a:pt x="257" y="238"/>
                    <a:pt x="260" y="236"/>
                    <a:pt x="263" y="239"/>
                  </a:cubicBezTo>
                  <a:cubicBezTo>
                    <a:pt x="265" y="237"/>
                    <a:pt x="267" y="238"/>
                    <a:pt x="269" y="236"/>
                  </a:cubicBezTo>
                  <a:cubicBezTo>
                    <a:pt x="270" y="237"/>
                    <a:pt x="269" y="237"/>
                    <a:pt x="270" y="238"/>
                  </a:cubicBezTo>
                  <a:cubicBezTo>
                    <a:pt x="281" y="238"/>
                    <a:pt x="292" y="237"/>
                    <a:pt x="302" y="239"/>
                  </a:cubicBezTo>
                  <a:cubicBezTo>
                    <a:pt x="302" y="238"/>
                    <a:pt x="303" y="237"/>
                    <a:pt x="302" y="237"/>
                  </a:cubicBezTo>
                  <a:cubicBezTo>
                    <a:pt x="310" y="238"/>
                    <a:pt x="319" y="239"/>
                    <a:pt x="328" y="237"/>
                  </a:cubicBezTo>
                  <a:cubicBezTo>
                    <a:pt x="330" y="236"/>
                    <a:pt x="332" y="238"/>
                    <a:pt x="334" y="238"/>
                  </a:cubicBezTo>
                  <a:cubicBezTo>
                    <a:pt x="335" y="238"/>
                    <a:pt x="334" y="237"/>
                    <a:pt x="334" y="237"/>
                  </a:cubicBezTo>
                  <a:cubicBezTo>
                    <a:pt x="337" y="237"/>
                    <a:pt x="340" y="238"/>
                    <a:pt x="344" y="236"/>
                  </a:cubicBezTo>
                  <a:cubicBezTo>
                    <a:pt x="347" y="238"/>
                    <a:pt x="347" y="238"/>
                    <a:pt x="347" y="238"/>
                  </a:cubicBezTo>
                  <a:cubicBezTo>
                    <a:pt x="356" y="236"/>
                    <a:pt x="365" y="237"/>
                    <a:pt x="375" y="238"/>
                  </a:cubicBezTo>
                  <a:cubicBezTo>
                    <a:pt x="375" y="237"/>
                    <a:pt x="375" y="237"/>
                    <a:pt x="375" y="237"/>
                  </a:cubicBezTo>
                  <a:cubicBezTo>
                    <a:pt x="391" y="238"/>
                    <a:pt x="407" y="236"/>
                    <a:pt x="423" y="236"/>
                  </a:cubicBezTo>
                  <a:cubicBezTo>
                    <a:pt x="426" y="234"/>
                    <a:pt x="437" y="235"/>
                    <a:pt x="444" y="235"/>
                  </a:cubicBezTo>
                  <a:cubicBezTo>
                    <a:pt x="447" y="235"/>
                    <a:pt x="450" y="233"/>
                    <a:pt x="453" y="235"/>
                  </a:cubicBezTo>
                  <a:cubicBezTo>
                    <a:pt x="455" y="234"/>
                    <a:pt x="455" y="234"/>
                    <a:pt x="455" y="234"/>
                  </a:cubicBezTo>
                  <a:cubicBezTo>
                    <a:pt x="457" y="236"/>
                    <a:pt x="461" y="232"/>
                    <a:pt x="464" y="235"/>
                  </a:cubicBezTo>
                  <a:cubicBezTo>
                    <a:pt x="472" y="232"/>
                    <a:pt x="483" y="234"/>
                    <a:pt x="492" y="232"/>
                  </a:cubicBezTo>
                  <a:cubicBezTo>
                    <a:pt x="494" y="233"/>
                    <a:pt x="494" y="233"/>
                    <a:pt x="494" y="233"/>
                  </a:cubicBezTo>
                  <a:cubicBezTo>
                    <a:pt x="505" y="230"/>
                    <a:pt x="517" y="233"/>
                    <a:pt x="528" y="230"/>
                  </a:cubicBezTo>
                  <a:cubicBezTo>
                    <a:pt x="534" y="232"/>
                    <a:pt x="539" y="228"/>
                    <a:pt x="544" y="230"/>
                  </a:cubicBezTo>
                  <a:cubicBezTo>
                    <a:pt x="547" y="228"/>
                    <a:pt x="550" y="230"/>
                    <a:pt x="553" y="228"/>
                  </a:cubicBezTo>
                  <a:cubicBezTo>
                    <a:pt x="561" y="229"/>
                    <a:pt x="570" y="228"/>
                    <a:pt x="578" y="227"/>
                  </a:cubicBezTo>
                  <a:cubicBezTo>
                    <a:pt x="597" y="226"/>
                    <a:pt x="616" y="223"/>
                    <a:pt x="635" y="222"/>
                  </a:cubicBezTo>
                  <a:cubicBezTo>
                    <a:pt x="636" y="221"/>
                    <a:pt x="636" y="221"/>
                    <a:pt x="636" y="221"/>
                  </a:cubicBezTo>
                  <a:cubicBezTo>
                    <a:pt x="637" y="221"/>
                    <a:pt x="637" y="221"/>
                    <a:pt x="637" y="222"/>
                  </a:cubicBezTo>
                  <a:cubicBezTo>
                    <a:pt x="647" y="220"/>
                    <a:pt x="654" y="220"/>
                    <a:pt x="664" y="218"/>
                  </a:cubicBezTo>
                  <a:cubicBezTo>
                    <a:pt x="666" y="219"/>
                    <a:pt x="666" y="219"/>
                    <a:pt x="666" y="219"/>
                  </a:cubicBezTo>
                  <a:cubicBezTo>
                    <a:pt x="668" y="219"/>
                    <a:pt x="666" y="217"/>
                    <a:pt x="669" y="218"/>
                  </a:cubicBezTo>
                  <a:cubicBezTo>
                    <a:pt x="670" y="218"/>
                    <a:pt x="669" y="218"/>
                    <a:pt x="668" y="219"/>
                  </a:cubicBezTo>
                  <a:cubicBezTo>
                    <a:pt x="669" y="219"/>
                    <a:pt x="671" y="219"/>
                    <a:pt x="671" y="218"/>
                  </a:cubicBezTo>
                  <a:cubicBezTo>
                    <a:pt x="745" y="213"/>
                    <a:pt x="816" y="201"/>
                    <a:pt x="889" y="193"/>
                  </a:cubicBezTo>
                  <a:cubicBezTo>
                    <a:pt x="890" y="191"/>
                    <a:pt x="890" y="191"/>
                    <a:pt x="890" y="191"/>
                  </a:cubicBezTo>
                  <a:cubicBezTo>
                    <a:pt x="900" y="192"/>
                    <a:pt x="910" y="187"/>
                    <a:pt x="920" y="189"/>
                  </a:cubicBezTo>
                  <a:cubicBezTo>
                    <a:pt x="922" y="188"/>
                    <a:pt x="923" y="186"/>
                    <a:pt x="924" y="188"/>
                  </a:cubicBezTo>
                  <a:cubicBezTo>
                    <a:pt x="925" y="187"/>
                    <a:pt x="929" y="186"/>
                    <a:pt x="932" y="187"/>
                  </a:cubicBezTo>
                  <a:cubicBezTo>
                    <a:pt x="934" y="185"/>
                    <a:pt x="934" y="185"/>
                    <a:pt x="934" y="185"/>
                  </a:cubicBezTo>
                  <a:cubicBezTo>
                    <a:pt x="937" y="185"/>
                    <a:pt x="941" y="185"/>
                    <a:pt x="944" y="184"/>
                  </a:cubicBezTo>
                  <a:cubicBezTo>
                    <a:pt x="961" y="184"/>
                    <a:pt x="978" y="178"/>
                    <a:pt x="994" y="180"/>
                  </a:cubicBezTo>
                  <a:cubicBezTo>
                    <a:pt x="996" y="178"/>
                    <a:pt x="996" y="178"/>
                    <a:pt x="996" y="178"/>
                  </a:cubicBezTo>
                  <a:cubicBezTo>
                    <a:pt x="999" y="180"/>
                    <a:pt x="1004" y="179"/>
                    <a:pt x="1005" y="177"/>
                  </a:cubicBezTo>
                  <a:cubicBezTo>
                    <a:pt x="1006" y="178"/>
                    <a:pt x="1006" y="178"/>
                    <a:pt x="1007" y="179"/>
                  </a:cubicBezTo>
                  <a:cubicBezTo>
                    <a:pt x="1008" y="176"/>
                    <a:pt x="1009" y="178"/>
                    <a:pt x="1011" y="178"/>
                  </a:cubicBezTo>
                  <a:cubicBezTo>
                    <a:pt x="1015" y="176"/>
                    <a:pt x="1020" y="176"/>
                    <a:pt x="1026" y="175"/>
                  </a:cubicBezTo>
                  <a:cubicBezTo>
                    <a:pt x="1027" y="176"/>
                    <a:pt x="1027" y="177"/>
                    <a:pt x="1027" y="177"/>
                  </a:cubicBezTo>
                  <a:cubicBezTo>
                    <a:pt x="1028" y="177"/>
                    <a:pt x="1028" y="175"/>
                    <a:pt x="1031" y="176"/>
                  </a:cubicBezTo>
                  <a:cubicBezTo>
                    <a:pt x="1031" y="176"/>
                    <a:pt x="1030" y="175"/>
                    <a:pt x="1030" y="175"/>
                  </a:cubicBezTo>
                  <a:cubicBezTo>
                    <a:pt x="1031" y="174"/>
                    <a:pt x="1033" y="175"/>
                    <a:pt x="1034" y="174"/>
                  </a:cubicBezTo>
                  <a:cubicBezTo>
                    <a:pt x="1035" y="174"/>
                    <a:pt x="1035" y="175"/>
                    <a:pt x="1034" y="175"/>
                  </a:cubicBezTo>
                  <a:cubicBezTo>
                    <a:pt x="1036" y="174"/>
                    <a:pt x="1039" y="173"/>
                    <a:pt x="1041" y="173"/>
                  </a:cubicBezTo>
                  <a:cubicBezTo>
                    <a:pt x="1043" y="174"/>
                    <a:pt x="1040" y="174"/>
                    <a:pt x="1039" y="175"/>
                  </a:cubicBezTo>
                  <a:cubicBezTo>
                    <a:pt x="1044" y="173"/>
                    <a:pt x="1050" y="171"/>
                    <a:pt x="1055" y="170"/>
                  </a:cubicBezTo>
                  <a:cubicBezTo>
                    <a:pt x="1057" y="171"/>
                    <a:pt x="1057" y="171"/>
                    <a:pt x="1057" y="171"/>
                  </a:cubicBezTo>
                  <a:cubicBezTo>
                    <a:pt x="1057" y="173"/>
                    <a:pt x="1059" y="170"/>
                    <a:pt x="1056" y="170"/>
                  </a:cubicBezTo>
                  <a:cubicBezTo>
                    <a:pt x="1059" y="168"/>
                    <a:pt x="1061" y="168"/>
                    <a:pt x="1064" y="167"/>
                  </a:cubicBezTo>
                  <a:cubicBezTo>
                    <a:pt x="1065" y="168"/>
                    <a:pt x="1068" y="167"/>
                    <a:pt x="1066" y="169"/>
                  </a:cubicBezTo>
                  <a:cubicBezTo>
                    <a:pt x="1068" y="169"/>
                    <a:pt x="1068" y="167"/>
                    <a:pt x="1071" y="169"/>
                  </a:cubicBezTo>
                  <a:cubicBezTo>
                    <a:pt x="1073" y="167"/>
                    <a:pt x="1070" y="168"/>
                    <a:pt x="1069" y="167"/>
                  </a:cubicBezTo>
                  <a:cubicBezTo>
                    <a:pt x="1072" y="165"/>
                    <a:pt x="1075" y="167"/>
                    <a:pt x="1078" y="164"/>
                  </a:cubicBezTo>
                  <a:cubicBezTo>
                    <a:pt x="1079" y="165"/>
                    <a:pt x="1078" y="165"/>
                    <a:pt x="1078" y="166"/>
                  </a:cubicBezTo>
                  <a:cubicBezTo>
                    <a:pt x="1078" y="166"/>
                    <a:pt x="1079" y="165"/>
                    <a:pt x="1080" y="166"/>
                  </a:cubicBezTo>
                  <a:cubicBezTo>
                    <a:pt x="1079" y="165"/>
                    <a:pt x="1082" y="165"/>
                    <a:pt x="1083" y="164"/>
                  </a:cubicBezTo>
                  <a:cubicBezTo>
                    <a:pt x="1091" y="166"/>
                    <a:pt x="1100" y="158"/>
                    <a:pt x="1107" y="161"/>
                  </a:cubicBezTo>
                  <a:cubicBezTo>
                    <a:pt x="1108" y="158"/>
                    <a:pt x="1113" y="158"/>
                    <a:pt x="1116" y="157"/>
                  </a:cubicBezTo>
                  <a:cubicBezTo>
                    <a:pt x="1116" y="159"/>
                    <a:pt x="1112" y="158"/>
                    <a:pt x="1110" y="159"/>
                  </a:cubicBezTo>
                  <a:cubicBezTo>
                    <a:pt x="1111" y="160"/>
                    <a:pt x="1112" y="160"/>
                    <a:pt x="1113" y="160"/>
                  </a:cubicBezTo>
                  <a:cubicBezTo>
                    <a:pt x="1110" y="161"/>
                    <a:pt x="1108" y="164"/>
                    <a:pt x="1105" y="165"/>
                  </a:cubicBezTo>
                  <a:cubicBezTo>
                    <a:pt x="1105" y="161"/>
                    <a:pt x="1098" y="165"/>
                    <a:pt x="1097" y="166"/>
                  </a:cubicBezTo>
                  <a:cubicBezTo>
                    <a:pt x="1102" y="167"/>
                    <a:pt x="1111" y="165"/>
                    <a:pt x="1116" y="162"/>
                  </a:cubicBezTo>
                  <a:cubicBezTo>
                    <a:pt x="1116" y="162"/>
                    <a:pt x="1115" y="163"/>
                    <a:pt x="1114" y="163"/>
                  </a:cubicBezTo>
                  <a:cubicBezTo>
                    <a:pt x="1117" y="163"/>
                    <a:pt x="1123" y="162"/>
                    <a:pt x="1123" y="159"/>
                  </a:cubicBezTo>
                  <a:cubicBezTo>
                    <a:pt x="1124" y="158"/>
                    <a:pt x="1124" y="160"/>
                    <a:pt x="1125" y="161"/>
                  </a:cubicBezTo>
                  <a:cubicBezTo>
                    <a:pt x="1130" y="158"/>
                    <a:pt x="1133" y="158"/>
                    <a:pt x="1139" y="155"/>
                  </a:cubicBezTo>
                  <a:cubicBezTo>
                    <a:pt x="1146" y="154"/>
                    <a:pt x="1153" y="153"/>
                    <a:pt x="1160" y="149"/>
                  </a:cubicBezTo>
                  <a:cubicBezTo>
                    <a:pt x="1164" y="150"/>
                    <a:pt x="1170" y="147"/>
                    <a:pt x="1173" y="145"/>
                  </a:cubicBezTo>
                  <a:cubicBezTo>
                    <a:pt x="1181" y="145"/>
                    <a:pt x="1196" y="135"/>
                    <a:pt x="1208" y="139"/>
                  </a:cubicBezTo>
                  <a:cubicBezTo>
                    <a:pt x="1205" y="135"/>
                    <a:pt x="1214" y="136"/>
                    <a:pt x="1213" y="132"/>
                  </a:cubicBezTo>
                  <a:cubicBezTo>
                    <a:pt x="1216" y="133"/>
                    <a:pt x="1218" y="128"/>
                    <a:pt x="1221" y="131"/>
                  </a:cubicBezTo>
                  <a:cubicBezTo>
                    <a:pt x="1230" y="126"/>
                    <a:pt x="1239" y="125"/>
                    <a:pt x="1249" y="127"/>
                  </a:cubicBezTo>
                  <a:cubicBezTo>
                    <a:pt x="1250" y="126"/>
                    <a:pt x="1251" y="125"/>
                    <a:pt x="1251" y="124"/>
                  </a:cubicBezTo>
                  <a:cubicBezTo>
                    <a:pt x="1252" y="123"/>
                    <a:pt x="1254" y="124"/>
                    <a:pt x="1255" y="125"/>
                  </a:cubicBezTo>
                  <a:cubicBezTo>
                    <a:pt x="1257" y="123"/>
                    <a:pt x="1258" y="124"/>
                    <a:pt x="1259" y="123"/>
                  </a:cubicBezTo>
                  <a:cubicBezTo>
                    <a:pt x="1260" y="122"/>
                    <a:pt x="1261" y="122"/>
                    <a:pt x="1262" y="120"/>
                  </a:cubicBezTo>
                  <a:cubicBezTo>
                    <a:pt x="1261" y="119"/>
                    <a:pt x="1260" y="121"/>
                    <a:pt x="1259" y="120"/>
                  </a:cubicBezTo>
                  <a:cubicBezTo>
                    <a:pt x="1265" y="117"/>
                    <a:pt x="1275" y="116"/>
                    <a:pt x="1282" y="119"/>
                  </a:cubicBezTo>
                  <a:cubicBezTo>
                    <a:pt x="1283" y="116"/>
                    <a:pt x="1286" y="116"/>
                    <a:pt x="1289" y="116"/>
                  </a:cubicBezTo>
                  <a:cubicBezTo>
                    <a:pt x="1294" y="110"/>
                    <a:pt x="1301" y="107"/>
                    <a:pt x="1308" y="104"/>
                  </a:cubicBezTo>
                  <a:cubicBezTo>
                    <a:pt x="1311" y="106"/>
                    <a:pt x="1311" y="106"/>
                    <a:pt x="1311" y="106"/>
                  </a:cubicBezTo>
                  <a:cubicBezTo>
                    <a:pt x="1310" y="104"/>
                    <a:pt x="1315" y="104"/>
                    <a:pt x="1317" y="103"/>
                  </a:cubicBezTo>
                  <a:cubicBezTo>
                    <a:pt x="1317" y="103"/>
                    <a:pt x="1317" y="104"/>
                    <a:pt x="1317" y="104"/>
                  </a:cubicBezTo>
                  <a:cubicBezTo>
                    <a:pt x="1323" y="102"/>
                    <a:pt x="1329" y="101"/>
                    <a:pt x="1334" y="98"/>
                  </a:cubicBezTo>
                  <a:cubicBezTo>
                    <a:pt x="1341" y="96"/>
                    <a:pt x="1350" y="94"/>
                    <a:pt x="1355" y="90"/>
                  </a:cubicBezTo>
                  <a:cubicBezTo>
                    <a:pt x="1360" y="90"/>
                    <a:pt x="1368" y="85"/>
                    <a:pt x="1372" y="83"/>
                  </a:cubicBezTo>
                  <a:cubicBezTo>
                    <a:pt x="1378" y="80"/>
                    <a:pt x="1383" y="77"/>
                    <a:pt x="1387" y="73"/>
                  </a:cubicBezTo>
                  <a:cubicBezTo>
                    <a:pt x="1386" y="73"/>
                    <a:pt x="1386" y="72"/>
                    <a:pt x="1385" y="71"/>
                  </a:cubicBezTo>
                  <a:cubicBezTo>
                    <a:pt x="1386" y="70"/>
                    <a:pt x="1387" y="71"/>
                    <a:pt x="1388" y="70"/>
                  </a:cubicBezTo>
                  <a:cubicBezTo>
                    <a:pt x="1386" y="69"/>
                    <a:pt x="1385" y="70"/>
                    <a:pt x="1384" y="69"/>
                  </a:cubicBezTo>
                  <a:cubicBezTo>
                    <a:pt x="1382" y="72"/>
                    <a:pt x="1378" y="69"/>
                    <a:pt x="1377" y="71"/>
                  </a:cubicBezTo>
                  <a:cubicBezTo>
                    <a:pt x="1376" y="72"/>
                    <a:pt x="1375" y="70"/>
                    <a:pt x="1374" y="70"/>
                  </a:cubicBezTo>
                  <a:cubicBezTo>
                    <a:pt x="1371" y="71"/>
                    <a:pt x="1368" y="71"/>
                    <a:pt x="1365" y="71"/>
                  </a:cubicBezTo>
                  <a:cubicBezTo>
                    <a:pt x="1368" y="70"/>
                    <a:pt x="1369" y="69"/>
                    <a:pt x="1372" y="66"/>
                  </a:cubicBezTo>
                  <a:cubicBezTo>
                    <a:pt x="1362" y="68"/>
                    <a:pt x="1347" y="70"/>
                    <a:pt x="1335" y="76"/>
                  </a:cubicBezTo>
                  <a:cubicBezTo>
                    <a:pt x="1334" y="76"/>
                    <a:pt x="1333" y="76"/>
                    <a:pt x="1331" y="75"/>
                  </a:cubicBezTo>
                  <a:cubicBezTo>
                    <a:pt x="1331" y="76"/>
                    <a:pt x="1332" y="77"/>
                    <a:pt x="1332" y="77"/>
                  </a:cubicBezTo>
                  <a:cubicBezTo>
                    <a:pt x="1331" y="77"/>
                    <a:pt x="1329" y="78"/>
                    <a:pt x="1328" y="78"/>
                  </a:cubicBezTo>
                  <a:cubicBezTo>
                    <a:pt x="1326" y="76"/>
                    <a:pt x="1321" y="81"/>
                    <a:pt x="1319" y="83"/>
                  </a:cubicBezTo>
                  <a:cubicBezTo>
                    <a:pt x="1317" y="82"/>
                    <a:pt x="1319" y="81"/>
                    <a:pt x="1320" y="80"/>
                  </a:cubicBezTo>
                  <a:cubicBezTo>
                    <a:pt x="1319" y="80"/>
                    <a:pt x="1317" y="80"/>
                    <a:pt x="1317" y="78"/>
                  </a:cubicBezTo>
                  <a:cubicBezTo>
                    <a:pt x="1319" y="77"/>
                    <a:pt x="1320" y="78"/>
                    <a:pt x="1321" y="76"/>
                  </a:cubicBezTo>
                  <a:cubicBezTo>
                    <a:pt x="1320" y="75"/>
                    <a:pt x="1319" y="78"/>
                    <a:pt x="1318" y="76"/>
                  </a:cubicBezTo>
                  <a:cubicBezTo>
                    <a:pt x="1316" y="77"/>
                    <a:pt x="1317" y="78"/>
                    <a:pt x="1316" y="79"/>
                  </a:cubicBezTo>
                  <a:cubicBezTo>
                    <a:pt x="1316" y="79"/>
                    <a:pt x="1315" y="79"/>
                    <a:pt x="1314" y="79"/>
                  </a:cubicBezTo>
                  <a:cubicBezTo>
                    <a:pt x="1314" y="78"/>
                    <a:pt x="1316" y="76"/>
                    <a:pt x="1316" y="75"/>
                  </a:cubicBezTo>
                  <a:cubicBezTo>
                    <a:pt x="1316" y="75"/>
                    <a:pt x="1317" y="75"/>
                    <a:pt x="1317" y="75"/>
                  </a:cubicBezTo>
                  <a:cubicBezTo>
                    <a:pt x="1316" y="77"/>
                    <a:pt x="1320" y="75"/>
                    <a:pt x="1322" y="74"/>
                  </a:cubicBezTo>
                  <a:cubicBezTo>
                    <a:pt x="1323" y="75"/>
                    <a:pt x="1322" y="76"/>
                    <a:pt x="1323" y="76"/>
                  </a:cubicBezTo>
                  <a:cubicBezTo>
                    <a:pt x="1327" y="75"/>
                    <a:pt x="1328" y="71"/>
                    <a:pt x="1331" y="70"/>
                  </a:cubicBezTo>
                  <a:cubicBezTo>
                    <a:pt x="1332" y="71"/>
                    <a:pt x="1328" y="73"/>
                    <a:pt x="1327" y="74"/>
                  </a:cubicBezTo>
                  <a:cubicBezTo>
                    <a:pt x="1329" y="74"/>
                    <a:pt x="1332" y="73"/>
                    <a:pt x="1331" y="71"/>
                  </a:cubicBezTo>
                  <a:cubicBezTo>
                    <a:pt x="1336" y="72"/>
                    <a:pt x="1340" y="69"/>
                    <a:pt x="1344" y="67"/>
                  </a:cubicBezTo>
                  <a:cubicBezTo>
                    <a:pt x="1341" y="66"/>
                    <a:pt x="1339" y="69"/>
                    <a:pt x="1336" y="70"/>
                  </a:cubicBezTo>
                  <a:cubicBezTo>
                    <a:pt x="1338" y="67"/>
                    <a:pt x="1343" y="65"/>
                    <a:pt x="1346" y="67"/>
                  </a:cubicBezTo>
                  <a:cubicBezTo>
                    <a:pt x="1349" y="65"/>
                    <a:pt x="1353" y="63"/>
                    <a:pt x="1356" y="64"/>
                  </a:cubicBezTo>
                  <a:cubicBezTo>
                    <a:pt x="1367" y="58"/>
                    <a:pt x="1377" y="58"/>
                    <a:pt x="1388" y="54"/>
                  </a:cubicBezTo>
                  <a:cubicBezTo>
                    <a:pt x="1385" y="52"/>
                    <a:pt x="1383" y="54"/>
                    <a:pt x="1381" y="51"/>
                  </a:cubicBezTo>
                  <a:cubicBezTo>
                    <a:pt x="1378" y="52"/>
                    <a:pt x="1376" y="52"/>
                    <a:pt x="1373" y="51"/>
                  </a:cubicBezTo>
                  <a:cubicBezTo>
                    <a:pt x="1372" y="51"/>
                    <a:pt x="1373" y="52"/>
                    <a:pt x="1372" y="52"/>
                  </a:cubicBezTo>
                  <a:cubicBezTo>
                    <a:pt x="1370" y="50"/>
                    <a:pt x="1368" y="53"/>
                    <a:pt x="1366" y="52"/>
                  </a:cubicBezTo>
                  <a:cubicBezTo>
                    <a:pt x="1365" y="51"/>
                    <a:pt x="1366" y="50"/>
                    <a:pt x="1367" y="49"/>
                  </a:cubicBezTo>
                  <a:cubicBezTo>
                    <a:pt x="1365" y="48"/>
                    <a:pt x="1363" y="50"/>
                    <a:pt x="1360" y="50"/>
                  </a:cubicBezTo>
                  <a:cubicBezTo>
                    <a:pt x="1358" y="49"/>
                    <a:pt x="1361" y="48"/>
                    <a:pt x="1360" y="47"/>
                  </a:cubicBezTo>
                  <a:cubicBezTo>
                    <a:pt x="1356" y="47"/>
                    <a:pt x="1354" y="49"/>
                    <a:pt x="1350" y="50"/>
                  </a:cubicBezTo>
                  <a:cubicBezTo>
                    <a:pt x="1349" y="49"/>
                    <a:pt x="1354" y="47"/>
                    <a:pt x="1355" y="46"/>
                  </a:cubicBezTo>
                  <a:cubicBezTo>
                    <a:pt x="1354" y="46"/>
                    <a:pt x="1354" y="45"/>
                    <a:pt x="1353" y="45"/>
                  </a:cubicBezTo>
                  <a:cubicBezTo>
                    <a:pt x="1352" y="45"/>
                    <a:pt x="1353" y="45"/>
                    <a:pt x="1353" y="46"/>
                  </a:cubicBezTo>
                  <a:cubicBezTo>
                    <a:pt x="1352" y="47"/>
                    <a:pt x="1350" y="45"/>
                    <a:pt x="1350" y="47"/>
                  </a:cubicBezTo>
                  <a:cubicBezTo>
                    <a:pt x="1349" y="47"/>
                    <a:pt x="1349" y="46"/>
                    <a:pt x="1348" y="46"/>
                  </a:cubicBezTo>
                  <a:cubicBezTo>
                    <a:pt x="1345" y="47"/>
                    <a:pt x="1342" y="47"/>
                    <a:pt x="1339" y="47"/>
                  </a:cubicBezTo>
                  <a:cubicBezTo>
                    <a:pt x="1338" y="48"/>
                    <a:pt x="1338" y="49"/>
                    <a:pt x="1339" y="50"/>
                  </a:cubicBezTo>
                  <a:cubicBezTo>
                    <a:pt x="1339" y="51"/>
                    <a:pt x="1338" y="51"/>
                    <a:pt x="1337" y="51"/>
                  </a:cubicBezTo>
                  <a:cubicBezTo>
                    <a:pt x="1336" y="50"/>
                    <a:pt x="1335" y="49"/>
                    <a:pt x="1335" y="47"/>
                  </a:cubicBezTo>
                  <a:cubicBezTo>
                    <a:pt x="1338" y="47"/>
                    <a:pt x="1344" y="43"/>
                    <a:pt x="1344" y="41"/>
                  </a:cubicBezTo>
                  <a:cubicBezTo>
                    <a:pt x="1350" y="39"/>
                    <a:pt x="1356" y="38"/>
                    <a:pt x="1361" y="38"/>
                  </a:cubicBezTo>
                  <a:cubicBezTo>
                    <a:pt x="1360" y="36"/>
                    <a:pt x="1364" y="36"/>
                    <a:pt x="1366" y="36"/>
                  </a:cubicBezTo>
                  <a:cubicBezTo>
                    <a:pt x="1367" y="38"/>
                    <a:pt x="1364" y="36"/>
                    <a:pt x="1363" y="38"/>
                  </a:cubicBezTo>
                  <a:cubicBezTo>
                    <a:pt x="1365" y="39"/>
                    <a:pt x="1368" y="36"/>
                    <a:pt x="1370" y="35"/>
                  </a:cubicBezTo>
                  <a:cubicBezTo>
                    <a:pt x="1372" y="36"/>
                    <a:pt x="1369" y="37"/>
                    <a:pt x="1371" y="37"/>
                  </a:cubicBezTo>
                  <a:cubicBezTo>
                    <a:pt x="1372" y="34"/>
                    <a:pt x="1378" y="34"/>
                    <a:pt x="1381" y="34"/>
                  </a:cubicBezTo>
                  <a:cubicBezTo>
                    <a:pt x="1384" y="32"/>
                    <a:pt x="1387" y="32"/>
                    <a:pt x="1391" y="31"/>
                  </a:cubicBezTo>
                  <a:cubicBezTo>
                    <a:pt x="1391" y="29"/>
                    <a:pt x="1387" y="31"/>
                    <a:pt x="1386" y="31"/>
                  </a:cubicBezTo>
                  <a:cubicBezTo>
                    <a:pt x="1389" y="29"/>
                    <a:pt x="1397" y="26"/>
                    <a:pt x="1402" y="27"/>
                  </a:cubicBezTo>
                  <a:cubicBezTo>
                    <a:pt x="1406" y="24"/>
                    <a:pt x="1419" y="26"/>
                    <a:pt x="1420" y="20"/>
                  </a:cubicBezTo>
                  <a:cubicBezTo>
                    <a:pt x="1423" y="20"/>
                    <a:pt x="1424" y="17"/>
                    <a:pt x="1427" y="18"/>
                  </a:cubicBezTo>
                  <a:cubicBezTo>
                    <a:pt x="1427" y="19"/>
                    <a:pt x="1425" y="19"/>
                    <a:pt x="1425" y="20"/>
                  </a:cubicBezTo>
                  <a:cubicBezTo>
                    <a:pt x="1432" y="17"/>
                    <a:pt x="1439" y="13"/>
                    <a:pt x="1439" y="8"/>
                  </a:cubicBezTo>
                  <a:cubicBezTo>
                    <a:pt x="1438" y="8"/>
                    <a:pt x="1435" y="7"/>
                    <a:pt x="1435" y="5"/>
                  </a:cubicBezTo>
                  <a:cubicBezTo>
                    <a:pt x="1431" y="4"/>
                    <a:pt x="1425" y="5"/>
                    <a:pt x="1424" y="1"/>
                  </a:cubicBezTo>
                  <a:cubicBezTo>
                    <a:pt x="1422" y="3"/>
                    <a:pt x="1419" y="2"/>
                    <a:pt x="1418" y="4"/>
                  </a:cubicBezTo>
                  <a:cubicBezTo>
                    <a:pt x="1419" y="5"/>
                    <a:pt x="1420" y="4"/>
                    <a:pt x="1420" y="4"/>
                  </a:cubicBezTo>
                  <a:cubicBezTo>
                    <a:pt x="1421" y="5"/>
                    <a:pt x="1420" y="5"/>
                    <a:pt x="1419" y="5"/>
                  </a:cubicBezTo>
                  <a:cubicBezTo>
                    <a:pt x="1418" y="4"/>
                    <a:pt x="1416" y="4"/>
                    <a:pt x="1415" y="4"/>
                  </a:cubicBezTo>
                  <a:cubicBezTo>
                    <a:pt x="1414" y="4"/>
                    <a:pt x="1414" y="3"/>
                    <a:pt x="1416" y="2"/>
                  </a:cubicBezTo>
                  <a:cubicBezTo>
                    <a:pt x="1414" y="2"/>
                    <a:pt x="1413" y="2"/>
                    <a:pt x="1413" y="3"/>
                  </a:cubicBezTo>
                  <a:cubicBezTo>
                    <a:pt x="1410" y="1"/>
                    <a:pt x="1404" y="4"/>
                    <a:pt x="1400" y="5"/>
                  </a:cubicBezTo>
                  <a:cubicBezTo>
                    <a:pt x="1395" y="3"/>
                    <a:pt x="1390" y="8"/>
                    <a:pt x="1385" y="11"/>
                  </a:cubicBezTo>
                  <a:cubicBezTo>
                    <a:pt x="1384" y="10"/>
                    <a:pt x="1384" y="10"/>
                    <a:pt x="1384" y="10"/>
                  </a:cubicBezTo>
                  <a:cubicBezTo>
                    <a:pt x="1386" y="6"/>
                    <a:pt x="1391" y="5"/>
                    <a:pt x="1393" y="3"/>
                  </a:cubicBezTo>
                  <a:cubicBezTo>
                    <a:pt x="1392" y="2"/>
                    <a:pt x="1391" y="3"/>
                    <a:pt x="1390" y="2"/>
                  </a:cubicBezTo>
                  <a:cubicBezTo>
                    <a:pt x="1383" y="6"/>
                    <a:pt x="1378" y="5"/>
                    <a:pt x="1371" y="8"/>
                  </a:cubicBezTo>
                  <a:cubicBezTo>
                    <a:pt x="1370" y="8"/>
                    <a:pt x="1371" y="8"/>
                    <a:pt x="1370" y="7"/>
                  </a:cubicBezTo>
                  <a:cubicBezTo>
                    <a:pt x="1373" y="7"/>
                    <a:pt x="1377" y="5"/>
                    <a:pt x="1378" y="3"/>
                  </a:cubicBezTo>
                  <a:cubicBezTo>
                    <a:pt x="1377" y="2"/>
                    <a:pt x="1376" y="3"/>
                    <a:pt x="1375" y="2"/>
                  </a:cubicBezTo>
                  <a:cubicBezTo>
                    <a:pt x="1375" y="4"/>
                    <a:pt x="1374" y="4"/>
                    <a:pt x="1372" y="4"/>
                  </a:cubicBezTo>
                  <a:cubicBezTo>
                    <a:pt x="1373" y="4"/>
                    <a:pt x="1373" y="5"/>
                    <a:pt x="1372" y="6"/>
                  </a:cubicBezTo>
                  <a:cubicBezTo>
                    <a:pt x="1370" y="6"/>
                    <a:pt x="1364" y="8"/>
                    <a:pt x="1365" y="10"/>
                  </a:cubicBezTo>
                  <a:cubicBezTo>
                    <a:pt x="1364" y="11"/>
                    <a:pt x="1365" y="8"/>
                    <a:pt x="1363" y="9"/>
                  </a:cubicBezTo>
                  <a:cubicBezTo>
                    <a:pt x="1363" y="9"/>
                    <a:pt x="1365" y="8"/>
                    <a:pt x="1364" y="7"/>
                  </a:cubicBezTo>
                  <a:cubicBezTo>
                    <a:pt x="1362" y="7"/>
                    <a:pt x="1361" y="10"/>
                    <a:pt x="1361" y="11"/>
                  </a:cubicBezTo>
                  <a:cubicBezTo>
                    <a:pt x="1360" y="11"/>
                    <a:pt x="1360" y="9"/>
                    <a:pt x="1359" y="9"/>
                  </a:cubicBezTo>
                  <a:cubicBezTo>
                    <a:pt x="1357" y="10"/>
                    <a:pt x="1358" y="11"/>
                    <a:pt x="1357" y="12"/>
                  </a:cubicBezTo>
                  <a:cubicBezTo>
                    <a:pt x="1356" y="13"/>
                    <a:pt x="1355" y="11"/>
                    <a:pt x="1356" y="11"/>
                  </a:cubicBezTo>
                  <a:cubicBezTo>
                    <a:pt x="1354" y="10"/>
                    <a:pt x="1355" y="12"/>
                    <a:pt x="1354" y="13"/>
                  </a:cubicBezTo>
                  <a:cubicBezTo>
                    <a:pt x="1354" y="13"/>
                    <a:pt x="1352" y="12"/>
                    <a:pt x="1351" y="11"/>
                  </a:cubicBezTo>
                  <a:cubicBezTo>
                    <a:pt x="1352" y="9"/>
                    <a:pt x="1353" y="10"/>
                    <a:pt x="1355" y="9"/>
                  </a:cubicBezTo>
                  <a:cubicBezTo>
                    <a:pt x="1352" y="8"/>
                    <a:pt x="1351" y="11"/>
                    <a:pt x="1351" y="12"/>
                  </a:cubicBezTo>
                  <a:cubicBezTo>
                    <a:pt x="1348" y="13"/>
                    <a:pt x="1345" y="13"/>
                    <a:pt x="1343" y="16"/>
                  </a:cubicBezTo>
                  <a:cubicBezTo>
                    <a:pt x="1341" y="15"/>
                    <a:pt x="1343" y="14"/>
                    <a:pt x="1342" y="13"/>
                  </a:cubicBezTo>
                  <a:cubicBezTo>
                    <a:pt x="1344" y="12"/>
                    <a:pt x="1346" y="12"/>
                    <a:pt x="1347" y="11"/>
                  </a:cubicBezTo>
                  <a:cubicBezTo>
                    <a:pt x="1346" y="10"/>
                    <a:pt x="1346" y="9"/>
                    <a:pt x="1347" y="7"/>
                  </a:cubicBezTo>
                  <a:cubicBezTo>
                    <a:pt x="1346" y="7"/>
                    <a:pt x="1345" y="8"/>
                    <a:pt x="1345" y="9"/>
                  </a:cubicBezTo>
                  <a:cubicBezTo>
                    <a:pt x="1345" y="7"/>
                    <a:pt x="1343" y="9"/>
                    <a:pt x="1342" y="7"/>
                  </a:cubicBezTo>
                  <a:cubicBezTo>
                    <a:pt x="1340" y="9"/>
                    <a:pt x="1338" y="9"/>
                    <a:pt x="1334" y="9"/>
                  </a:cubicBezTo>
                  <a:cubicBezTo>
                    <a:pt x="1333" y="8"/>
                    <a:pt x="1336" y="7"/>
                    <a:pt x="1337" y="9"/>
                  </a:cubicBezTo>
                  <a:cubicBezTo>
                    <a:pt x="1338" y="8"/>
                    <a:pt x="1338" y="8"/>
                    <a:pt x="1337" y="8"/>
                  </a:cubicBezTo>
                  <a:cubicBezTo>
                    <a:pt x="1338" y="7"/>
                    <a:pt x="1338" y="7"/>
                    <a:pt x="1338" y="7"/>
                  </a:cubicBezTo>
                  <a:cubicBezTo>
                    <a:pt x="1336" y="6"/>
                    <a:pt x="1335" y="8"/>
                    <a:pt x="1333" y="8"/>
                  </a:cubicBezTo>
                  <a:cubicBezTo>
                    <a:pt x="1332" y="7"/>
                    <a:pt x="1333" y="6"/>
                    <a:pt x="1332" y="4"/>
                  </a:cubicBezTo>
                  <a:cubicBezTo>
                    <a:pt x="1331" y="6"/>
                    <a:pt x="1331" y="5"/>
                    <a:pt x="1329" y="7"/>
                  </a:cubicBezTo>
                  <a:cubicBezTo>
                    <a:pt x="1327" y="6"/>
                    <a:pt x="1328" y="5"/>
                    <a:pt x="1327" y="4"/>
                  </a:cubicBezTo>
                  <a:cubicBezTo>
                    <a:pt x="1326" y="5"/>
                    <a:pt x="1326" y="6"/>
                    <a:pt x="1326" y="6"/>
                  </a:cubicBezTo>
                  <a:cubicBezTo>
                    <a:pt x="1324" y="6"/>
                    <a:pt x="1325" y="5"/>
                    <a:pt x="1324" y="4"/>
                  </a:cubicBezTo>
                  <a:cubicBezTo>
                    <a:pt x="1321" y="5"/>
                    <a:pt x="1318" y="5"/>
                    <a:pt x="1316" y="5"/>
                  </a:cubicBezTo>
                  <a:cubicBezTo>
                    <a:pt x="1314" y="4"/>
                    <a:pt x="1317" y="4"/>
                    <a:pt x="1318" y="3"/>
                  </a:cubicBezTo>
                  <a:cubicBezTo>
                    <a:pt x="1316" y="2"/>
                    <a:pt x="1315" y="4"/>
                    <a:pt x="1314" y="3"/>
                  </a:cubicBezTo>
                  <a:cubicBezTo>
                    <a:pt x="1314" y="3"/>
                    <a:pt x="1313" y="4"/>
                    <a:pt x="1313" y="5"/>
                  </a:cubicBezTo>
                  <a:cubicBezTo>
                    <a:pt x="1307" y="4"/>
                    <a:pt x="1300" y="8"/>
                    <a:pt x="1294" y="7"/>
                  </a:cubicBezTo>
                  <a:cubicBezTo>
                    <a:pt x="1293" y="8"/>
                    <a:pt x="1294" y="8"/>
                    <a:pt x="1294" y="8"/>
                  </a:cubicBezTo>
                  <a:cubicBezTo>
                    <a:pt x="1293" y="9"/>
                    <a:pt x="1292" y="10"/>
                    <a:pt x="1291" y="10"/>
                  </a:cubicBezTo>
                  <a:cubicBezTo>
                    <a:pt x="1289" y="5"/>
                    <a:pt x="1283" y="13"/>
                    <a:pt x="1279" y="12"/>
                  </a:cubicBezTo>
                  <a:cubicBezTo>
                    <a:pt x="1280" y="7"/>
                    <a:pt x="1285" y="8"/>
                    <a:pt x="1288" y="6"/>
                  </a:cubicBezTo>
                  <a:cubicBezTo>
                    <a:pt x="1286" y="5"/>
                    <a:pt x="1284" y="7"/>
                    <a:pt x="1283" y="5"/>
                  </a:cubicBezTo>
                  <a:cubicBezTo>
                    <a:pt x="1280" y="7"/>
                    <a:pt x="1280" y="7"/>
                    <a:pt x="1280" y="7"/>
                  </a:cubicBezTo>
                  <a:cubicBezTo>
                    <a:pt x="1279" y="7"/>
                    <a:pt x="1279" y="6"/>
                    <a:pt x="1279" y="5"/>
                  </a:cubicBezTo>
                  <a:cubicBezTo>
                    <a:pt x="1280" y="5"/>
                    <a:pt x="1281" y="4"/>
                    <a:pt x="1283" y="5"/>
                  </a:cubicBezTo>
                  <a:cubicBezTo>
                    <a:pt x="1282" y="3"/>
                    <a:pt x="1284" y="4"/>
                    <a:pt x="1284" y="2"/>
                  </a:cubicBezTo>
                  <a:cubicBezTo>
                    <a:pt x="1282" y="0"/>
                    <a:pt x="1280" y="6"/>
                    <a:pt x="1278" y="3"/>
                  </a:cubicBezTo>
                  <a:cubicBezTo>
                    <a:pt x="1276" y="5"/>
                    <a:pt x="1274" y="7"/>
                    <a:pt x="1272" y="9"/>
                  </a:cubicBezTo>
                  <a:cubicBezTo>
                    <a:pt x="1270" y="9"/>
                    <a:pt x="1271" y="8"/>
                    <a:pt x="1272" y="7"/>
                  </a:cubicBezTo>
                  <a:cubicBezTo>
                    <a:pt x="1270" y="5"/>
                    <a:pt x="1269" y="6"/>
                    <a:pt x="1267" y="6"/>
                  </a:cubicBezTo>
                  <a:cubicBezTo>
                    <a:pt x="1268" y="7"/>
                    <a:pt x="1267" y="8"/>
                    <a:pt x="1266" y="9"/>
                  </a:cubicBezTo>
                  <a:cubicBezTo>
                    <a:pt x="1267" y="9"/>
                    <a:pt x="1267" y="8"/>
                    <a:pt x="1268" y="10"/>
                  </a:cubicBezTo>
                  <a:cubicBezTo>
                    <a:pt x="1267" y="10"/>
                    <a:pt x="1265" y="11"/>
                    <a:pt x="1264" y="10"/>
                  </a:cubicBezTo>
                  <a:cubicBezTo>
                    <a:pt x="1260" y="13"/>
                    <a:pt x="1260" y="13"/>
                    <a:pt x="1260" y="13"/>
                  </a:cubicBezTo>
                  <a:cubicBezTo>
                    <a:pt x="1259" y="11"/>
                    <a:pt x="1261" y="11"/>
                    <a:pt x="1258" y="12"/>
                  </a:cubicBezTo>
                  <a:cubicBezTo>
                    <a:pt x="1255" y="11"/>
                    <a:pt x="1258" y="10"/>
                    <a:pt x="1257" y="9"/>
                  </a:cubicBezTo>
                  <a:cubicBezTo>
                    <a:pt x="1256" y="12"/>
                    <a:pt x="1254" y="12"/>
                    <a:pt x="1251" y="14"/>
                  </a:cubicBezTo>
                  <a:cubicBezTo>
                    <a:pt x="1248" y="14"/>
                    <a:pt x="1245" y="14"/>
                    <a:pt x="1243" y="14"/>
                  </a:cubicBezTo>
                  <a:cubicBezTo>
                    <a:pt x="1241" y="17"/>
                    <a:pt x="1238" y="18"/>
                    <a:pt x="1235" y="20"/>
                  </a:cubicBezTo>
                  <a:cubicBezTo>
                    <a:pt x="1233" y="19"/>
                    <a:pt x="1237" y="18"/>
                    <a:pt x="1236" y="17"/>
                  </a:cubicBezTo>
                  <a:cubicBezTo>
                    <a:pt x="1232" y="18"/>
                    <a:pt x="1228" y="23"/>
                    <a:pt x="1226" y="25"/>
                  </a:cubicBezTo>
                  <a:cubicBezTo>
                    <a:pt x="1231" y="26"/>
                    <a:pt x="1232" y="21"/>
                    <a:pt x="1234" y="20"/>
                  </a:cubicBezTo>
                  <a:cubicBezTo>
                    <a:pt x="1235" y="20"/>
                    <a:pt x="1235" y="21"/>
                    <a:pt x="1235" y="22"/>
                  </a:cubicBezTo>
                  <a:cubicBezTo>
                    <a:pt x="1236" y="22"/>
                    <a:pt x="1238" y="20"/>
                    <a:pt x="1237" y="19"/>
                  </a:cubicBezTo>
                  <a:cubicBezTo>
                    <a:pt x="1241" y="22"/>
                    <a:pt x="1247" y="13"/>
                    <a:pt x="1253" y="16"/>
                  </a:cubicBezTo>
                  <a:cubicBezTo>
                    <a:pt x="1250" y="21"/>
                    <a:pt x="1243" y="21"/>
                    <a:pt x="1239" y="21"/>
                  </a:cubicBezTo>
                  <a:cubicBezTo>
                    <a:pt x="1236" y="26"/>
                    <a:pt x="1230" y="26"/>
                    <a:pt x="1224" y="27"/>
                  </a:cubicBezTo>
                  <a:cubicBezTo>
                    <a:pt x="1225" y="25"/>
                    <a:pt x="1226" y="24"/>
                    <a:pt x="1226" y="21"/>
                  </a:cubicBezTo>
                  <a:cubicBezTo>
                    <a:pt x="1225" y="23"/>
                    <a:pt x="1224" y="22"/>
                    <a:pt x="1223" y="23"/>
                  </a:cubicBezTo>
                  <a:cubicBezTo>
                    <a:pt x="1219" y="20"/>
                    <a:pt x="1217" y="26"/>
                    <a:pt x="1213" y="23"/>
                  </a:cubicBezTo>
                  <a:cubicBezTo>
                    <a:pt x="1209" y="25"/>
                    <a:pt x="1211" y="24"/>
                    <a:pt x="1207" y="26"/>
                  </a:cubicBezTo>
                  <a:cubicBezTo>
                    <a:pt x="1208" y="26"/>
                    <a:pt x="1206" y="27"/>
                    <a:pt x="1207" y="27"/>
                  </a:cubicBezTo>
                  <a:cubicBezTo>
                    <a:pt x="1206" y="28"/>
                    <a:pt x="1205" y="28"/>
                    <a:pt x="1204" y="29"/>
                  </a:cubicBezTo>
                  <a:cubicBezTo>
                    <a:pt x="1201" y="28"/>
                    <a:pt x="1204" y="27"/>
                    <a:pt x="1205" y="27"/>
                  </a:cubicBezTo>
                  <a:cubicBezTo>
                    <a:pt x="1205" y="25"/>
                    <a:pt x="1200" y="28"/>
                    <a:pt x="1200" y="29"/>
                  </a:cubicBezTo>
                  <a:cubicBezTo>
                    <a:pt x="1198" y="29"/>
                    <a:pt x="1196" y="31"/>
                    <a:pt x="1195" y="29"/>
                  </a:cubicBezTo>
                  <a:cubicBezTo>
                    <a:pt x="1192" y="29"/>
                    <a:pt x="1190" y="33"/>
                    <a:pt x="1187" y="32"/>
                  </a:cubicBezTo>
                  <a:cubicBezTo>
                    <a:pt x="1185" y="30"/>
                    <a:pt x="1188" y="28"/>
                    <a:pt x="1189" y="26"/>
                  </a:cubicBezTo>
                  <a:cubicBezTo>
                    <a:pt x="1186" y="26"/>
                    <a:pt x="1185" y="29"/>
                    <a:pt x="1180" y="29"/>
                  </a:cubicBezTo>
                  <a:cubicBezTo>
                    <a:pt x="1178" y="28"/>
                    <a:pt x="1179" y="28"/>
                    <a:pt x="1177" y="28"/>
                  </a:cubicBezTo>
                  <a:cubicBezTo>
                    <a:pt x="1176" y="29"/>
                    <a:pt x="1180" y="28"/>
                    <a:pt x="1179" y="29"/>
                  </a:cubicBezTo>
                  <a:cubicBezTo>
                    <a:pt x="1180" y="30"/>
                    <a:pt x="1181" y="30"/>
                    <a:pt x="1183" y="29"/>
                  </a:cubicBezTo>
                  <a:cubicBezTo>
                    <a:pt x="1184" y="31"/>
                    <a:pt x="1183" y="30"/>
                    <a:pt x="1186" y="30"/>
                  </a:cubicBezTo>
                  <a:cubicBezTo>
                    <a:pt x="1186" y="31"/>
                    <a:pt x="1185" y="31"/>
                    <a:pt x="1185" y="32"/>
                  </a:cubicBezTo>
                  <a:cubicBezTo>
                    <a:pt x="1183" y="32"/>
                    <a:pt x="1182" y="30"/>
                    <a:pt x="1181" y="30"/>
                  </a:cubicBezTo>
                  <a:cubicBezTo>
                    <a:pt x="1181" y="31"/>
                    <a:pt x="1180" y="32"/>
                    <a:pt x="1181" y="32"/>
                  </a:cubicBezTo>
                  <a:cubicBezTo>
                    <a:pt x="1179" y="33"/>
                    <a:pt x="1178" y="32"/>
                    <a:pt x="1176" y="32"/>
                  </a:cubicBezTo>
                  <a:cubicBezTo>
                    <a:pt x="1175" y="32"/>
                    <a:pt x="1176" y="31"/>
                    <a:pt x="1177" y="31"/>
                  </a:cubicBezTo>
                  <a:cubicBezTo>
                    <a:pt x="1178" y="31"/>
                    <a:pt x="1177" y="32"/>
                    <a:pt x="1178" y="32"/>
                  </a:cubicBezTo>
                  <a:cubicBezTo>
                    <a:pt x="1179" y="31"/>
                    <a:pt x="1179" y="30"/>
                    <a:pt x="1178" y="29"/>
                  </a:cubicBezTo>
                  <a:cubicBezTo>
                    <a:pt x="1172" y="35"/>
                    <a:pt x="1166" y="35"/>
                    <a:pt x="1160" y="38"/>
                  </a:cubicBezTo>
                  <a:cubicBezTo>
                    <a:pt x="1159" y="38"/>
                    <a:pt x="1159" y="37"/>
                    <a:pt x="1159" y="37"/>
                  </a:cubicBezTo>
                  <a:cubicBezTo>
                    <a:pt x="1159" y="38"/>
                    <a:pt x="1154" y="40"/>
                    <a:pt x="1151" y="41"/>
                  </a:cubicBezTo>
                  <a:cubicBezTo>
                    <a:pt x="1151" y="39"/>
                    <a:pt x="1155" y="38"/>
                    <a:pt x="1155" y="37"/>
                  </a:cubicBezTo>
                  <a:cubicBezTo>
                    <a:pt x="1156" y="38"/>
                    <a:pt x="1157" y="37"/>
                    <a:pt x="1155" y="36"/>
                  </a:cubicBezTo>
                  <a:cubicBezTo>
                    <a:pt x="1151" y="38"/>
                    <a:pt x="1146" y="40"/>
                    <a:pt x="1142" y="40"/>
                  </a:cubicBezTo>
                  <a:cubicBezTo>
                    <a:pt x="1140" y="38"/>
                    <a:pt x="1147" y="38"/>
                    <a:pt x="1146" y="36"/>
                  </a:cubicBezTo>
                  <a:cubicBezTo>
                    <a:pt x="1145" y="36"/>
                    <a:pt x="1144" y="35"/>
                    <a:pt x="1143" y="37"/>
                  </a:cubicBezTo>
                  <a:cubicBezTo>
                    <a:pt x="1137" y="35"/>
                    <a:pt x="1127" y="42"/>
                    <a:pt x="1121" y="43"/>
                  </a:cubicBezTo>
                  <a:cubicBezTo>
                    <a:pt x="1120" y="42"/>
                    <a:pt x="1124" y="41"/>
                    <a:pt x="1122" y="40"/>
                  </a:cubicBezTo>
                  <a:cubicBezTo>
                    <a:pt x="1121" y="42"/>
                    <a:pt x="1119" y="43"/>
                    <a:pt x="1117" y="43"/>
                  </a:cubicBezTo>
                  <a:cubicBezTo>
                    <a:pt x="1118" y="44"/>
                    <a:pt x="1120" y="44"/>
                    <a:pt x="1121" y="44"/>
                  </a:cubicBezTo>
                  <a:cubicBezTo>
                    <a:pt x="1121" y="44"/>
                    <a:pt x="1121" y="44"/>
                    <a:pt x="1121" y="45"/>
                  </a:cubicBezTo>
                  <a:cubicBezTo>
                    <a:pt x="1119" y="46"/>
                    <a:pt x="1116" y="44"/>
                    <a:pt x="1113" y="46"/>
                  </a:cubicBezTo>
                  <a:cubicBezTo>
                    <a:pt x="1112" y="46"/>
                    <a:pt x="1113" y="45"/>
                    <a:pt x="1112" y="45"/>
                  </a:cubicBezTo>
                  <a:cubicBezTo>
                    <a:pt x="1110" y="46"/>
                    <a:pt x="1108" y="46"/>
                    <a:pt x="1106" y="46"/>
                  </a:cubicBezTo>
                  <a:cubicBezTo>
                    <a:pt x="1105" y="46"/>
                    <a:pt x="1105" y="45"/>
                    <a:pt x="1105" y="45"/>
                  </a:cubicBezTo>
                  <a:cubicBezTo>
                    <a:pt x="1104" y="44"/>
                    <a:pt x="1103" y="46"/>
                    <a:pt x="1102" y="45"/>
                  </a:cubicBezTo>
                  <a:cubicBezTo>
                    <a:pt x="1101" y="45"/>
                    <a:pt x="1102" y="46"/>
                    <a:pt x="1102" y="46"/>
                  </a:cubicBezTo>
                  <a:cubicBezTo>
                    <a:pt x="1094" y="46"/>
                    <a:pt x="1088" y="47"/>
                    <a:pt x="1080" y="49"/>
                  </a:cubicBezTo>
                  <a:cubicBezTo>
                    <a:pt x="1079" y="48"/>
                    <a:pt x="1080" y="48"/>
                    <a:pt x="1081" y="47"/>
                  </a:cubicBezTo>
                  <a:cubicBezTo>
                    <a:pt x="1080" y="47"/>
                    <a:pt x="1078" y="48"/>
                    <a:pt x="1077" y="47"/>
                  </a:cubicBezTo>
                  <a:cubicBezTo>
                    <a:pt x="1075" y="49"/>
                    <a:pt x="1078" y="49"/>
                    <a:pt x="1076" y="50"/>
                  </a:cubicBezTo>
                  <a:cubicBezTo>
                    <a:pt x="1074" y="49"/>
                    <a:pt x="1072" y="50"/>
                    <a:pt x="1070" y="51"/>
                  </a:cubicBezTo>
                  <a:cubicBezTo>
                    <a:pt x="1068" y="51"/>
                    <a:pt x="1070" y="50"/>
                    <a:pt x="1068" y="49"/>
                  </a:cubicBezTo>
                  <a:cubicBezTo>
                    <a:pt x="1067" y="50"/>
                    <a:pt x="1068" y="51"/>
                    <a:pt x="1067" y="52"/>
                  </a:cubicBezTo>
                  <a:cubicBezTo>
                    <a:pt x="1065" y="50"/>
                    <a:pt x="1065" y="52"/>
                    <a:pt x="1062" y="53"/>
                  </a:cubicBezTo>
                  <a:cubicBezTo>
                    <a:pt x="1061" y="52"/>
                    <a:pt x="1062" y="51"/>
                    <a:pt x="1060" y="51"/>
                  </a:cubicBezTo>
                  <a:cubicBezTo>
                    <a:pt x="1060" y="51"/>
                    <a:pt x="1060" y="52"/>
                    <a:pt x="1061" y="52"/>
                  </a:cubicBezTo>
                  <a:cubicBezTo>
                    <a:pt x="1058" y="54"/>
                    <a:pt x="1052" y="52"/>
                    <a:pt x="1052" y="50"/>
                  </a:cubicBezTo>
                  <a:cubicBezTo>
                    <a:pt x="1047" y="51"/>
                    <a:pt x="1055" y="51"/>
                    <a:pt x="1053" y="54"/>
                  </a:cubicBezTo>
                  <a:cubicBezTo>
                    <a:pt x="1051" y="54"/>
                    <a:pt x="1051" y="53"/>
                    <a:pt x="1049" y="52"/>
                  </a:cubicBezTo>
                  <a:cubicBezTo>
                    <a:pt x="1047" y="54"/>
                    <a:pt x="1045" y="52"/>
                    <a:pt x="1044" y="55"/>
                  </a:cubicBezTo>
                  <a:cubicBezTo>
                    <a:pt x="1042" y="55"/>
                    <a:pt x="1040" y="56"/>
                    <a:pt x="1039" y="54"/>
                  </a:cubicBezTo>
                  <a:cubicBezTo>
                    <a:pt x="1037" y="55"/>
                    <a:pt x="1037" y="55"/>
                    <a:pt x="1037" y="55"/>
                  </a:cubicBezTo>
                  <a:cubicBezTo>
                    <a:pt x="1039" y="57"/>
                    <a:pt x="1037" y="54"/>
                    <a:pt x="1039" y="56"/>
                  </a:cubicBezTo>
                  <a:cubicBezTo>
                    <a:pt x="1038" y="58"/>
                    <a:pt x="1031" y="57"/>
                    <a:pt x="1027" y="59"/>
                  </a:cubicBezTo>
                  <a:cubicBezTo>
                    <a:pt x="1028" y="58"/>
                    <a:pt x="1028" y="57"/>
                    <a:pt x="1030" y="56"/>
                  </a:cubicBezTo>
                  <a:cubicBezTo>
                    <a:pt x="1026" y="54"/>
                    <a:pt x="1026" y="59"/>
                    <a:pt x="1023" y="59"/>
                  </a:cubicBezTo>
                  <a:cubicBezTo>
                    <a:pt x="1021" y="57"/>
                    <a:pt x="1019" y="59"/>
                    <a:pt x="1017" y="60"/>
                  </a:cubicBezTo>
                  <a:cubicBezTo>
                    <a:pt x="1014" y="59"/>
                    <a:pt x="1012" y="60"/>
                    <a:pt x="1009" y="60"/>
                  </a:cubicBezTo>
                  <a:cubicBezTo>
                    <a:pt x="1008" y="59"/>
                    <a:pt x="1011" y="60"/>
                    <a:pt x="1012" y="59"/>
                  </a:cubicBezTo>
                  <a:cubicBezTo>
                    <a:pt x="1011" y="58"/>
                    <a:pt x="1013" y="56"/>
                    <a:pt x="1012" y="55"/>
                  </a:cubicBezTo>
                  <a:cubicBezTo>
                    <a:pt x="1010" y="58"/>
                    <a:pt x="1007" y="58"/>
                    <a:pt x="1004" y="61"/>
                  </a:cubicBezTo>
                  <a:cubicBezTo>
                    <a:pt x="1004" y="60"/>
                    <a:pt x="1003" y="61"/>
                    <a:pt x="1001" y="60"/>
                  </a:cubicBezTo>
                  <a:cubicBezTo>
                    <a:pt x="1000" y="58"/>
                    <a:pt x="1006" y="59"/>
                    <a:pt x="1003" y="57"/>
                  </a:cubicBezTo>
                  <a:cubicBezTo>
                    <a:pt x="1004" y="56"/>
                    <a:pt x="1005" y="58"/>
                    <a:pt x="1007" y="56"/>
                  </a:cubicBezTo>
                  <a:cubicBezTo>
                    <a:pt x="1005" y="55"/>
                    <a:pt x="1002" y="58"/>
                    <a:pt x="1002" y="55"/>
                  </a:cubicBezTo>
                  <a:cubicBezTo>
                    <a:pt x="1000" y="57"/>
                    <a:pt x="999" y="56"/>
                    <a:pt x="996" y="58"/>
                  </a:cubicBezTo>
                  <a:cubicBezTo>
                    <a:pt x="996" y="55"/>
                    <a:pt x="994" y="58"/>
                    <a:pt x="991" y="56"/>
                  </a:cubicBezTo>
                  <a:cubicBezTo>
                    <a:pt x="989" y="59"/>
                    <a:pt x="986" y="58"/>
                    <a:pt x="983" y="59"/>
                  </a:cubicBezTo>
                  <a:cubicBezTo>
                    <a:pt x="983" y="61"/>
                    <a:pt x="986" y="62"/>
                    <a:pt x="987" y="61"/>
                  </a:cubicBezTo>
                  <a:cubicBezTo>
                    <a:pt x="987" y="63"/>
                    <a:pt x="983" y="62"/>
                    <a:pt x="981" y="62"/>
                  </a:cubicBezTo>
                  <a:cubicBezTo>
                    <a:pt x="981" y="61"/>
                    <a:pt x="982" y="60"/>
                    <a:pt x="982" y="60"/>
                  </a:cubicBezTo>
                  <a:cubicBezTo>
                    <a:pt x="982" y="58"/>
                    <a:pt x="981" y="59"/>
                    <a:pt x="980" y="57"/>
                  </a:cubicBezTo>
                  <a:cubicBezTo>
                    <a:pt x="980" y="60"/>
                    <a:pt x="978" y="58"/>
                    <a:pt x="976" y="60"/>
                  </a:cubicBezTo>
                  <a:cubicBezTo>
                    <a:pt x="977" y="62"/>
                    <a:pt x="978" y="60"/>
                    <a:pt x="979" y="61"/>
                  </a:cubicBezTo>
                  <a:cubicBezTo>
                    <a:pt x="977" y="61"/>
                    <a:pt x="976" y="63"/>
                    <a:pt x="974" y="61"/>
                  </a:cubicBezTo>
                  <a:cubicBezTo>
                    <a:pt x="974" y="61"/>
                    <a:pt x="975" y="61"/>
                    <a:pt x="976" y="60"/>
                  </a:cubicBezTo>
                  <a:cubicBezTo>
                    <a:pt x="975" y="60"/>
                    <a:pt x="974" y="60"/>
                    <a:pt x="974" y="59"/>
                  </a:cubicBezTo>
                  <a:cubicBezTo>
                    <a:pt x="972" y="58"/>
                    <a:pt x="974" y="62"/>
                    <a:pt x="972" y="60"/>
                  </a:cubicBezTo>
                  <a:cubicBezTo>
                    <a:pt x="972" y="61"/>
                    <a:pt x="973" y="62"/>
                    <a:pt x="972" y="63"/>
                  </a:cubicBezTo>
                  <a:cubicBezTo>
                    <a:pt x="970" y="63"/>
                    <a:pt x="972" y="62"/>
                    <a:pt x="970" y="61"/>
                  </a:cubicBezTo>
                  <a:cubicBezTo>
                    <a:pt x="969" y="62"/>
                    <a:pt x="969" y="63"/>
                    <a:pt x="970" y="64"/>
                  </a:cubicBezTo>
                  <a:cubicBezTo>
                    <a:pt x="969" y="64"/>
                    <a:pt x="968" y="63"/>
                    <a:pt x="968" y="64"/>
                  </a:cubicBezTo>
                  <a:cubicBezTo>
                    <a:pt x="965" y="63"/>
                    <a:pt x="969" y="61"/>
                    <a:pt x="967" y="60"/>
                  </a:cubicBezTo>
                  <a:cubicBezTo>
                    <a:pt x="967" y="61"/>
                    <a:pt x="966" y="62"/>
                    <a:pt x="966" y="62"/>
                  </a:cubicBezTo>
                  <a:cubicBezTo>
                    <a:pt x="965" y="64"/>
                    <a:pt x="963" y="61"/>
                    <a:pt x="962" y="63"/>
                  </a:cubicBezTo>
                  <a:cubicBezTo>
                    <a:pt x="960" y="63"/>
                    <a:pt x="960" y="62"/>
                    <a:pt x="959" y="61"/>
                  </a:cubicBezTo>
                  <a:cubicBezTo>
                    <a:pt x="957" y="63"/>
                    <a:pt x="955" y="62"/>
                    <a:pt x="953" y="62"/>
                  </a:cubicBezTo>
                  <a:cubicBezTo>
                    <a:pt x="953" y="64"/>
                    <a:pt x="949" y="64"/>
                    <a:pt x="947" y="64"/>
                  </a:cubicBezTo>
                  <a:cubicBezTo>
                    <a:pt x="945" y="63"/>
                    <a:pt x="949" y="62"/>
                    <a:pt x="947" y="62"/>
                  </a:cubicBezTo>
                  <a:cubicBezTo>
                    <a:pt x="945" y="64"/>
                    <a:pt x="942" y="63"/>
                    <a:pt x="940" y="63"/>
                  </a:cubicBezTo>
                  <a:cubicBezTo>
                    <a:pt x="938" y="64"/>
                    <a:pt x="940" y="65"/>
                    <a:pt x="939" y="66"/>
                  </a:cubicBezTo>
                  <a:cubicBezTo>
                    <a:pt x="937" y="66"/>
                    <a:pt x="939" y="64"/>
                    <a:pt x="936" y="63"/>
                  </a:cubicBezTo>
                  <a:cubicBezTo>
                    <a:pt x="935" y="63"/>
                    <a:pt x="935" y="64"/>
                    <a:pt x="935" y="65"/>
                  </a:cubicBezTo>
                  <a:cubicBezTo>
                    <a:pt x="930" y="61"/>
                    <a:pt x="926" y="67"/>
                    <a:pt x="921" y="65"/>
                  </a:cubicBezTo>
                  <a:cubicBezTo>
                    <a:pt x="920" y="68"/>
                    <a:pt x="919" y="68"/>
                    <a:pt x="916" y="69"/>
                  </a:cubicBezTo>
                  <a:cubicBezTo>
                    <a:pt x="915" y="69"/>
                    <a:pt x="914" y="68"/>
                    <a:pt x="913" y="68"/>
                  </a:cubicBezTo>
                  <a:cubicBezTo>
                    <a:pt x="912" y="67"/>
                    <a:pt x="915" y="67"/>
                    <a:pt x="916" y="66"/>
                  </a:cubicBezTo>
                  <a:cubicBezTo>
                    <a:pt x="913" y="65"/>
                    <a:pt x="911" y="67"/>
                    <a:pt x="909" y="68"/>
                  </a:cubicBezTo>
                  <a:cubicBezTo>
                    <a:pt x="907" y="68"/>
                    <a:pt x="908" y="67"/>
                    <a:pt x="907" y="66"/>
                  </a:cubicBezTo>
                  <a:cubicBezTo>
                    <a:pt x="905" y="66"/>
                    <a:pt x="904" y="65"/>
                    <a:pt x="903" y="67"/>
                  </a:cubicBezTo>
                  <a:cubicBezTo>
                    <a:pt x="901" y="66"/>
                    <a:pt x="901" y="66"/>
                    <a:pt x="901" y="66"/>
                  </a:cubicBezTo>
                  <a:cubicBezTo>
                    <a:pt x="902" y="68"/>
                    <a:pt x="897" y="69"/>
                    <a:pt x="895" y="66"/>
                  </a:cubicBezTo>
                  <a:cubicBezTo>
                    <a:pt x="894" y="69"/>
                    <a:pt x="893" y="68"/>
                    <a:pt x="890" y="68"/>
                  </a:cubicBezTo>
                  <a:cubicBezTo>
                    <a:pt x="889" y="69"/>
                    <a:pt x="891" y="68"/>
                    <a:pt x="891" y="69"/>
                  </a:cubicBezTo>
                  <a:cubicBezTo>
                    <a:pt x="890" y="70"/>
                    <a:pt x="889" y="69"/>
                    <a:pt x="888" y="70"/>
                  </a:cubicBezTo>
                  <a:cubicBezTo>
                    <a:pt x="886" y="68"/>
                    <a:pt x="888" y="68"/>
                    <a:pt x="888" y="67"/>
                  </a:cubicBezTo>
                  <a:cubicBezTo>
                    <a:pt x="886" y="67"/>
                    <a:pt x="884" y="67"/>
                    <a:pt x="882" y="65"/>
                  </a:cubicBezTo>
                  <a:cubicBezTo>
                    <a:pt x="883" y="64"/>
                    <a:pt x="883" y="64"/>
                    <a:pt x="884" y="64"/>
                  </a:cubicBezTo>
                  <a:cubicBezTo>
                    <a:pt x="883" y="63"/>
                    <a:pt x="879" y="64"/>
                    <a:pt x="877" y="64"/>
                  </a:cubicBezTo>
                  <a:cubicBezTo>
                    <a:pt x="882" y="65"/>
                    <a:pt x="881" y="67"/>
                    <a:pt x="886" y="67"/>
                  </a:cubicBezTo>
                  <a:cubicBezTo>
                    <a:pt x="882" y="70"/>
                    <a:pt x="881" y="66"/>
                    <a:pt x="878" y="66"/>
                  </a:cubicBezTo>
                  <a:cubicBezTo>
                    <a:pt x="878" y="68"/>
                    <a:pt x="881" y="69"/>
                    <a:pt x="881" y="71"/>
                  </a:cubicBezTo>
                  <a:cubicBezTo>
                    <a:pt x="880" y="69"/>
                    <a:pt x="877" y="70"/>
                    <a:pt x="876" y="68"/>
                  </a:cubicBezTo>
                  <a:cubicBezTo>
                    <a:pt x="874" y="70"/>
                    <a:pt x="874" y="71"/>
                    <a:pt x="873" y="73"/>
                  </a:cubicBezTo>
                  <a:cubicBezTo>
                    <a:pt x="874" y="70"/>
                    <a:pt x="871" y="70"/>
                    <a:pt x="870" y="69"/>
                  </a:cubicBezTo>
                  <a:cubicBezTo>
                    <a:pt x="869" y="69"/>
                    <a:pt x="872" y="68"/>
                    <a:pt x="870" y="67"/>
                  </a:cubicBezTo>
                  <a:cubicBezTo>
                    <a:pt x="869" y="68"/>
                    <a:pt x="868" y="68"/>
                    <a:pt x="869" y="69"/>
                  </a:cubicBezTo>
                  <a:cubicBezTo>
                    <a:pt x="868" y="70"/>
                    <a:pt x="866" y="68"/>
                    <a:pt x="867" y="70"/>
                  </a:cubicBezTo>
                  <a:cubicBezTo>
                    <a:pt x="866" y="70"/>
                    <a:pt x="864" y="69"/>
                    <a:pt x="863" y="69"/>
                  </a:cubicBezTo>
                  <a:cubicBezTo>
                    <a:pt x="863" y="68"/>
                    <a:pt x="867" y="68"/>
                    <a:pt x="866" y="66"/>
                  </a:cubicBezTo>
                  <a:cubicBezTo>
                    <a:pt x="864" y="68"/>
                    <a:pt x="853" y="71"/>
                    <a:pt x="855" y="67"/>
                  </a:cubicBezTo>
                  <a:cubicBezTo>
                    <a:pt x="853" y="67"/>
                    <a:pt x="852" y="69"/>
                    <a:pt x="851" y="68"/>
                  </a:cubicBezTo>
                  <a:cubicBezTo>
                    <a:pt x="849" y="71"/>
                    <a:pt x="844" y="69"/>
                    <a:pt x="841" y="72"/>
                  </a:cubicBezTo>
                  <a:cubicBezTo>
                    <a:pt x="840" y="70"/>
                    <a:pt x="837" y="72"/>
                    <a:pt x="838" y="70"/>
                  </a:cubicBezTo>
                  <a:cubicBezTo>
                    <a:pt x="837" y="69"/>
                    <a:pt x="837" y="71"/>
                    <a:pt x="835" y="72"/>
                  </a:cubicBezTo>
                  <a:cubicBezTo>
                    <a:pt x="832" y="72"/>
                    <a:pt x="828" y="71"/>
                    <a:pt x="825" y="74"/>
                  </a:cubicBezTo>
                  <a:cubicBezTo>
                    <a:pt x="824" y="72"/>
                    <a:pt x="821" y="72"/>
                    <a:pt x="821" y="74"/>
                  </a:cubicBezTo>
                  <a:cubicBezTo>
                    <a:pt x="820" y="72"/>
                    <a:pt x="818" y="73"/>
                    <a:pt x="817" y="72"/>
                  </a:cubicBezTo>
                  <a:cubicBezTo>
                    <a:pt x="817" y="73"/>
                    <a:pt x="818" y="73"/>
                    <a:pt x="819" y="75"/>
                  </a:cubicBezTo>
                  <a:cubicBezTo>
                    <a:pt x="817" y="75"/>
                    <a:pt x="815" y="74"/>
                    <a:pt x="814" y="73"/>
                  </a:cubicBezTo>
                  <a:cubicBezTo>
                    <a:pt x="812" y="73"/>
                    <a:pt x="813" y="75"/>
                    <a:pt x="810" y="73"/>
                  </a:cubicBezTo>
                  <a:cubicBezTo>
                    <a:pt x="810" y="74"/>
                    <a:pt x="810" y="74"/>
                    <a:pt x="809" y="75"/>
                  </a:cubicBezTo>
                  <a:cubicBezTo>
                    <a:pt x="811" y="74"/>
                    <a:pt x="813" y="75"/>
                    <a:pt x="815" y="76"/>
                  </a:cubicBezTo>
                  <a:cubicBezTo>
                    <a:pt x="812" y="76"/>
                    <a:pt x="809" y="76"/>
                    <a:pt x="805" y="76"/>
                  </a:cubicBezTo>
                  <a:cubicBezTo>
                    <a:pt x="805" y="76"/>
                    <a:pt x="805" y="76"/>
                    <a:pt x="805" y="75"/>
                  </a:cubicBezTo>
                  <a:cubicBezTo>
                    <a:pt x="806" y="75"/>
                    <a:pt x="809" y="76"/>
                    <a:pt x="809" y="74"/>
                  </a:cubicBezTo>
                  <a:cubicBezTo>
                    <a:pt x="807" y="73"/>
                    <a:pt x="805" y="76"/>
                    <a:pt x="802" y="74"/>
                  </a:cubicBezTo>
                  <a:cubicBezTo>
                    <a:pt x="801" y="74"/>
                    <a:pt x="800" y="75"/>
                    <a:pt x="800" y="74"/>
                  </a:cubicBezTo>
                  <a:cubicBezTo>
                    <a:pt x="799" y="75"/>
                    <a:pt x="799" y="76"/>
                    <a:pt x="800" y="76"/>
                  </a:cubicBezTo>
                  <a:cubicBezTo>
                    <a:pt x="798" y="77"/>
                    <a:pt x="796" y="76"/>
                    <a:pt x="794" y="77"/>
                  </a:cubicBezTo>
                  <a:cubicBezTo>
                    <a:pt x="793" y="77"/>
                    <a:pt x="794" y="76"/>
                    <a:pt x="793" y="75"/>
                  </a:cubicBezTo>
                  <a:cubicBezTo>
                    <a:pt x="791" y="76"/>
                    <a:pt x="794" y="77"/>
                    <a:pt x="791" y="77"/>
                  </a:cubicBezTo>
                  <a:cubicBezTo>
                    <a:pt x="790" y="76"/>
                    <a:pt x="792" y="76"/>
                    <a:pt x="790" y="76"/>
                  </a:cubicBezTo>
                  <a:cubicBezTo>
                    <a:pt x="789" y="76"/>
                    <a:pt x="790" y="77"/>
                    <a:pt x="789" y="77"/>
                  </a:cubicBezTo>
                  <a:cubicBezTo>
                    <a:pt x="782" y="74"/>
                    <a:pt x="774" y="78"/>
                    <a:pt x="768" y="77"/>
                  </a:cubicBezTo>
                  <a:cubicBezTo>
                    <a:pt x="767" y="76"/>
                    <a:pt x="769" y="75"/>
                    <a:pt x="769" y="75"/>
                  </a:cubicBezTo>
                  <a:cubicBezTo>
                    <a:pt x="767" y="74"/>
                    <a:pt x="764" y="77"/>
                    <a:pt x="761" y="75"/>
                  </a:cubicBezTo>
                  <a:cubicBezTo>
                    <a:pt x="761" y="75"/>
                    <a:pt x="761" y="76"/>
                    <a:pt x="762" y="76"/>
                  </a:cubicBezTo>
                  <a:cubicBezTo>
                    <a:pt x="761" y="77"/>
                    <a:pt x="760" y="77"/>
                    <a:pt x="759" y="78"/>
                  </a:cubicBezTo>
                  <a:cubicBezTo>
                    <a:pt x="758" y="77"/>
                    <a:pt x="759" y="77"/>
                    <a:pt x="760" y="76"/>
                  </a:cubicBezTo>
                  <a:cubicBezTo>
                    <a:pt x="758" y="75"/>
                    <a:pt x="757" y="76"/>
                    <a:pt x="756" y="76"/>
                  </a:cubicBezTo>
                  <a:cubicBezTo>
                    <a:pt x="755" y="76"/>
                    <a:pt x="756" y="77"/>
                    <a:pt x="757" y="77"/>
                  </a:cubicBezTo>
                  <a:cubicBezTo>
                    <a:pt x="756" y="78"/>
                    <a:pt x="755" y="77"/>
                    <a:pt x="754" y="78"/>
                  </a:cubicBezTo>
                  <a:cubicBezTo>
                    <a:pt x="754" y="77"/>
                    <a:pt x="754" y="77"/>
                    <a:pt x="753" y="76"/>
                  </a:cubicBezTo>
                  <a:cubicBezTo>
                    <a:pt x="752" y="78"/>
                    <a:pt x="752" y="78"/>
                    <a:pt x="752" y="78"/>
                  </a:cubicBezTo>
                  <a:cubicBezTo>
                    <a:pt x="750" y="77"/>
                    <a:pt x="751" y="76"/>
                    <a:pt x="750" y="76"/>
                  </a:cubicBezTo>
                  <a:cubicBezTo>
                    <a:pt x="745" y="76"/>
                    <a:pt x="741" y="77"/>
                    <a:pt x="737" y="77"/>
                  </a:cubicBezTo>
                  <a:cubicBezTo>
                    <a:pt x="738" y="78"/>
                    <a:pt x="738" y="78"/>
                    <a:pt x="738" y="78"/>
                  </a:cubicBezTo>
                  <a:cubicBezTo>
                    <a:pt x="737" y="78"/>
                    <a:pt x="736" y="80"/>
                    <a:pt x="734" y="79"/>
                  </a:cubicBezTo>
                  <a:cubicBezTo>
                    <a:pt x="733" y="79"/>
                    <a:pt x="734" y="78"/>
                    <a:pt x="735" y="77"/>
                  </a:cubicBezTo>
                  <a:cubicBezTo>
                    <a:pt x="732" y="77"/>
                    <a:pt x="727" y="79"/>
                    <a:pt x="726" y="79"/>
                  </a:cubicBezTo>
                  <a:cubicBezTo>
                    <a:pt x="726" y="78"/>
                    <a:pt x="724" y="78"/>
                    <a:pt x="723" y="79"/>
                  </a:cubicBezTo>
                  <a:cubicBezTo>
                    <a:pt x="725" y="80"/>
                    <a:pt x="723" y="80"/>
                    <a:pt x="722" y="81"/>
                  </a:cubicBezTo>
                  <a:cubicBezTo>
                    <a:pt x="726" y="80"/>
                    <a:pt x="728" y="82"/>
                    <a:pt x="732" y="81"/>
                  </a:cubicBezTo>
                  <a:cubicBezTo>
                    <a:pt x="733" y="80"/>
                    <a:pt x="732" y="81"/>
                    <a:pt x="731" y="80"/>
                  </a:cubicBezTo>
                  <a:cubicBezTo>
                    <a:pt x="732" y="79"/>
                    <a:pt x="733" y="81"/>
                    <a:pt x="734" y="79"/>
                  </a:cubicBezTo>
                  <a:cubicBezTo>
                    <a:pt x="735" y="81"/>
                    <a:pt x="735" y="81"/>
                    <a:pt x="738" y="82"/>
                  </a:cubicBezTo>
                  <a:cubicBezTo>
                    <a:pt x="732" y="81"/>
                    <a:pt x="725" y="84"/>
                    <a:pt x="721" y="82"/>
                  </a:cubicBezTo>
                  <a:cubicBezTo>
                    <a:pt x="721" y="82"/>
                    <a:pt x="721" y="83"/>
                    <a:pt x="721" y="83"/>
                  </a:cubicBezTo>
                  <a:cubicBezTo>
                    <a:pt x="719" y="84"/>
                    <a:pt x="721" y="82"/>
                    <a:pt x="720" y="81"/>
                  </a:cubicBezTo>
                  <a:cubicBezTo>
                    <a:pt x="717" y="84"/>
                    <a:pt x="714" y="83"/>
                    <a:pt x="711" y="82"/>
                  </a:cubicBezTo>
                  <a:cubicBezTo>
                    <a:pt x="711" y="84"/>
                    <a:pt x="709" y="84"/>
                    <a:pt x="707" y="84"/>
                  </a:cubicBezTo>
                  <a:cubicBezTo>
                    <a:pt x="708" y="83"/>
                    <a:pt x="709" y="81"/>
                    <a:pt x="708" y="80"/>
                  </a:cubicBezTo>
                  <a:cubicBezTo>
                    <a:pt x="709" y="79"/>
                    <a:pt x="711" y="80"/>
                    <a:pt x="711" y="78"/>
                  </a:cubicBezTo>
                  <a:cubicBezTo>
                    <a:pt x="710" y="79"/>
                    <a:pt x="710" y="78"/>
                    <a:pt x="709" y="77"/>
                  </a:cubicBezTo>
                  <a:cubicBezTo>
                    <a:pt x="708" y="79"/>
                    <a:pt x="707" y="78"/>
                    <a:pt x="706" y="80"/>
                  </a:cubicBezTo>
                  <a:cubicBezTo>
                    <a:pt x="705" y="80"/>
                    <a:pt x="703" y="79"/>
                    <a:pt x="702" y="81"/>
                  </a:cubicBezTo>
                  <a:cubicBezTo>
                    <a:pt x="700" y="78"/>
                    <a:pt x="696" y="80"/>
                    <a:pt x="693" y="81"/>
                  </a:cubicBezTo>
                  <a:cubicBezTo>
                    <a:pt x="693" y="79"/>
                    <a:pt x="691" y="79"/>
                    <a:pt x="689" y="81"/>
                  </a:cubicBezTo>
                  <a:cubicBezTo>
                    <a:pt x="688" y="80"/>
                    <a:pt x="688" y="80"/>
                    <a:pt x="689" y="79"/>
                  </a:cubicBezTo>
                  <a:cubicBezTo>
                    <a:pt x="686" y="78"/>
                    <a:pt x="683" y="81"/>
                    <a:pt x="680" y="80"/>
                  </a:cubicBezTo>
                  <a:cubicBezTo>
                    <a:pt x="679" y="81"/>
                    <a:pt x="681" y="81"/>
                    <a:pt x="680" y="82"/>
                  </a:cubicBezTo>
                  <a:cubicBezTo>
                    <a:pt x="679" y="83"/>
                    <a:pt x="678" y="80"/>
                    <a:pt x="678" y="82"/>
                  </a:cubicBezTo>
                  <a:cubicBezTo>
                    <a:pt x="677" y="82"/>
                    <a:pt x="677" y="81"/>
                    <a:pt x="677" y="81"/>
                  </a:cubicBezTo>
                  <a:cubicBezTo>
                    <a:pt x="676" y="80"/>
                    <a:pt x="677" y="82"/>
                    <a:pt x="675" y="82"/>
                  </a:cubicBezTo>
                  <a:cubicBezTo>
                    <a:pt x="674" y="81"/>
                    <a:pt x="673" y="80"/>
                    <a:pt x="674" y="80"/>
                  </a:cubicBezTo>
                  <a:cubicBezTo>
                    <a:pt x="672" y="81"/>
                    <a:pt x="668" y="79"/>
                    <a:pt x="667" y="81"/>
                  </a:cubicBezTo>
                  <a:cubicBezTo>
                    <a:pt x="665" y="81"/>
                    <a:pt x="667" y="80"/>
                    <a:pt x="665" y="79"/>
                  </a:cubicBezTo>
                  <a:cubicBezTo>
                    <a:pt x="665" y="81"/>
                    <a:pt x="663" y="80"/>
                    <a:pt x="663" y="80"/>
                  </a:cubicBezTo>
                  <a:cubicBezTo>
                    <a:pt x="659" y="80"/>
                    <a:pt x="659" y="83"/>
                    <a:pt x="655" y="81"/>
                  </a:cubicBezTo>
                  <a:cubicBezTo>
                    <a:pt x="654" y="83"/>
                    <a:pt x="651" y="82"/>
                    <a:pt x="649" y="83"/>
                  </a:cubicBezTo>
                  <a:cubicBezTo>
                    <a:pt x="649" y="82"/>
                    <a:pt x="649" y="82"/>
                    <a:pt x="648" y="81"/>
                  </a:cubicBezTo>
                  <a:cubicBezTo>
                    <a:pt x="647" y="83"/>
                    <a:pt x="645" y="81"/>
                    <a:pt x="642" y="84"/>
                  </a:cubicBezTo>
                  <a:cubicBezTo>
                    <a:pt x="642" y="85"/>
                    <a:pt x="645" y="85"/>
                    <a:pt x="646" y="85"/>
                  </a:cubicBezTo>
                  <a:cubicBezTo>
                    <a:pt x="646" y="85"/>
                    <a:pt x="644" y="86"/>
                    <a:pt x="643" y="86"/>
                  </a:cubicBezTo>
                  <a:cubicBezTo>
                    <a:pt x="642" y="88"/>
                    <a:pt x="645" y="86"/>
                    <a:pt x="646" y="87"/>
                  </a:cubicBezTo>
                  <a:cubicBezTo>
                    <a:pt x="646" y="87"/>
                    <a:pt x="645" y="88"/>
                    <a:pt x="644" y="88"/>
                  </a:cubicBezTo>
                  <a:cubicBezTo>
                    <a:pt x="644" y="89"/>
                    <a:pt x="642" y="86"/>
                    <a:pt x="640" y="89"/>
                  </a:cubicBezTo>
                  <a:cubicBezTo>
                    <a:pt x="639" y="88"/>
                    <a:pt x="637" y="87"/>
                    <a:pt x="638" y="86"/>
                  </a:cubicBezTo>
                  <a:cubicBezTo>
                    <a:pt x="637" y="85"/>
                    <a:pt x="635" y="87"/>
                    <a:pt x="633" y="85"/>
                  </a:cubicBezTo>
                  <a:cubicBezTo>
                    <a:pt x="633" y="86"/>
                    <a:pt x="634" y="87"/>
                    <a:pt x="632" y="88"/>
                  </a:cubicBezTo>
                  <a:cubicBezTo>
                    <a:pt x="633" y="85"/>
                    <a:pt x="636" y="83"/>
                    <a:pt x="639" y="81"/>
                  </a:cubicBezTo>
                  <a:cubicBezTo>
                    <a:pt x="638" y="81"/>
                    <a:pt x="636" y="81"/>
                    <a:pt x="635" y="80"/>
                  </a:cubicBezTo>
                  <a:cubicBezTo>
                    <a:pt x="634" y="81"/>
                    <a:pt x="634" y="82"/>
                    <a:pt x="632" y="81"/>
                  </a:cubicBezTo>
                  <a:cubicBezTo>
                    <a:pt x="632" y="82"/>
                    <a:pt x="633" y="82"/>
                    <a:pt x="632" y="83"/>
                  </a:cubicBezTo>
                  <a:cubicBezTo>
                    <a:pt x="630" y="84"/>
                    <a:pt x="631" y="82"/>
                    <a:pt x="629" y="82"/>
                  </a:cubicBezTo>
                  <a:cubicBezTo>
                    <a:pt x="629" y="84"/>
                    <a:pt x="621" y="85"/>
                    <a:pt x="620" y="82"/>
                  </a:cubicBezTo>
                  <a:cubicBezTo>
                    <a:pt x="620" y="84"/>
                    <a:pt x="618" y="82"/>
                    <a:pt x="617" y="84"/>
                  </a:cubicBezTo>
                  <a:cubicBezTo>
                    <a:pt x="619" y="85"/>
                    <a:pt x="620" y="83"/>
                    <a:pt x="622" y="85"/>
                  </a:cubicBezTo>
                  <a:cubicBezTo>
                    <a:pt x="622" y="86"/>
                    <a:pt x="618" y="85"/>
                    <a:pt x="616" y="85"/>
                  </a:cubicBezTo>
                  <a:cubicBezTo>
                    <a:pt x="616" y="85"/>
                    <a:pt x="616" y="86"/>
                    <a:pt x="614" y="87"/>
                  </a:cubicBezTo>
                  <a:cubicBezTo>
                    <a:pt x="613" y="88"/>
                    <a:pt x="613" y="86"/>
                    <a:pt x="614" y="85"/>
                  </a:cubicBezTo>
                  <a:cubicBezTo>
                    <a:pt x="613" y="85"/>
                    <a:pt x="613" y="87"/>
                    <a:pt x="614" y="88"/>
                  </a:cubicBezTo>
                  <a:cubicBezTo>
                    <a:pt x="615" y="87"/>
                    <a:pt x="616" y="88"/>
                    <a:pt x="617" y="87"/>
                  </a:cubicBezTo>
                  <a:cubicBezTo>
                    <a:pt x="618" y="87"/>
                    <a:pt x="618" y="88"/>
                    <a:pt x="618" y="89"/>
                  </a:cubicBezTo>
                  <a:cubicBezTo>
                    <a:pt x="616" y="90"/>
                    <a:pt x="614" y="88"/>
                    <a:pt x="612" y="89"/>
                  </a:cubicBezTo>
                  <a:cubicBezTo>
                    <a:pt x="611" y="88"/>
                    <a:pt x="615" y="85"/>
                    <a:pt x="612" y="85"/>
                  </a:cubicBezTo>
                  <a:cubicBezTo>
                    <a:pt x="612" y="87"/>
                    <a:pt x="611" y="86"/>
                    <a:pt x="609" y="87"/>
                  </a:cubicBezTo>
                  <a:cubicBezTo>
                    <a:pt x="609" y="85"/>
                    <a:pt x="611" y="86"/>
                    <a:pt x="608" y="85"/>
                  </a:cubicBezTo>
                  <a:cubicBezTo>
                    <a:pt x="608" y="86"/>
                    <a:pt x="607" y="87"/>
                    <a:pt x="605" y="87"/>
                  </a:cubicBezTo>
                  <a:cubicBezTo>
                    <a:pt x="605" y="85"/>
                    <a:pt x="602" y="88"/>
                    <a:pt x="600" y="86"/>
                  </a:cubicBezTo>
                  <a:cubicBezTo>
                    <a:pt x="605" y="85"/>
                    <a:pt x="610" y="83"/>
                    <a:pt x="616" y="84"/>
                  </a:cubicBezTo>
                  <a:cubicBezTo>
                    <a:pt x="613" y="82"/>
                    <a:pt x="620" y="83"/>
                    <a:pt x="619" y="81"/>
                  </a:cubicBezTo>
                  <a:cubicBezTo>
                    <a:pt x="618" y="80"/>
                    <a:pt x="617" y="80"/>
                    <a:pt x="617" y="80"/>
                  </a:cubicBezTo>
                  <a:cubicBezTo>
                    <a:pt x="616" y="82"/>
                    <a:pt x="612" y="80"/>
                    <a:pt x="611" y="79"/>
                  </a:cubicBezTo>
                  <a:cubicBezTo>
                    <a:pt x="613" y="81"/>
                    <a:pt x="609" y="81"/>
                    <a:pt x="611" y="83"/>
                  </a:cubicBezTo>
                  <a:cubicBezTo>
                    <a:pt x="610" y="83"/>
                    <a:pt x="608" y="84"/>
                    <a:pt x="607" y="83"/>
                  </a:cubicBezTo>
                  <a:cubicBezTo>
                    <a:pt x="606" y="82"/>
                    <a:pt x="611" y="83"/>
                    <a:pt x="608" y="81"/>
                  </a:cubicBezTo>
                  <a:cubicBezTo>
                    <a:pt x="609" y="80"/>
                    <a:pt x="609" y="82"/>
                    <a:pt x="610" y="81"/>
                  </a:cubicBezTo>
                  <a:cubicBezTo>
                    <a:pt x="609" y="80"/>
                    <a:pt x="610" y="79"/>
                    <a:pt x="609" y="79"/>
                  </a:cubicBezTo>
                  <a:cubicBezTo>
                    <a:pt x="606" y="81"/>
                    <a:pt x="606" y="80"/>
                    <a:pt x="605" y="78"/>
                  </a:cubicBezTo>
                  <a:cubicBezTo>
                    <a:pt x="605" y="81"/>
                    <a:pt x="599" y="79"/>
                    <a:pt x="596" y="80"/>
                  </a:cubicBezTo>
                  <a:cubicBezTo>
                    <a:pt x="595" y="81"/>
                    <a:pt x="597" y="81"/>
                    <a:pt x="598" y="82"/>
                  </a:cubicBezTo>
                  <a:cubicBezTo>
                    <a:pt x="595" y="84"/>
                    <a:pt x="590" y="82"/>
                    <a:pt x="588" y="84"/>
                  </a:cubicBezTo>
                  <a:cubicBezTo>
                    <a:pt x="586" y="84"/>
                    <a:pt x="588" y="83"/>
                    <a:pt x="588" y="82"/>
                  </a:cubicBezTo>
                  <a:cubicBezTo>
                    <a:pt x="590" y="82"/>
                    <a:pt x="593" y="81"/>
                    <a:pt x="595" y="82"/>
                  </a:cubicBezTo>
                  <a:cubicBezTo>
                    <a:pt x="596" y="81"/>
                    <a:pt x="596" y="80"/>
                    <a:pt x="595" y="79"/>
                  </a:cubicBezTo>
                  <a:cubicBezTo>
                    <a:pt x="594" y="80"/>
                    <a:pt x="594" y="80"/>
                    <a:pt x="593" y="79"/>
                  </a:cubicBezTo>
                  <a:cubicBezTo>
                    <a:pt x="593" y="80"/>
                    <a:pt x="593" y="80"/>
                    <a:pt x="593" y="81"/>
                  </a:cubicBezTo>
                  <a:cubicBezTo>
                    <a:pt x="591" y="79"/>
                    <a:pt x="584" y="81"/>
                    <a:pt x="582" y="83"/>
                  </a:cubicBezTo>
                  <a:cubicBezTo>
                    <a:pt x="583" y="80"/>
                    <a:pt x="579" y="81"/>
                    <a:pt x="578" y="79"/>
                  </a:cubicBezTo>
                  <a:cubicBezTo>
                    <a:pt x="577" y="80"/>
                    <a:pt x="576" y="80"/>
                    <a:pt x="576" y="80"/>
                  </a:cubicBezTo>
                  <a:cubicBezTo>
                    <a:pt x="575" y="81"/>
                    <a:pt x="578" y="80"/>
                    <a:pt x="578" y="81"/>
                  </a:cubicBezTo>
                  <a:cubicBezTo>
                    <a:pt x="579" y="82"/>
                    <a:pt x="577" y="83"/>
                    <a:pt x="574" y="85"/>
                  </a:cubicBezTo>
                  <a:cubicBezTo>
                    <a:pt x="572" y="84"/>
                    <a:pt x="576" y="83"/>
                    <a:pt x="576" y="82"/>
                  </a:cubicBezTo>
                  <a:cubicBezTo>
                    <a:pt x="574" y="81"/>
                    <a:pt x="574" y="82"/>
                    <a:pt x="572" y="83"/>
                  </a:cubicBezTo>
                  <a:cubicBezTo>
                    <a:pt x="573" y="84"/>
                    <a:pt x="572" y="85"/>
                    <a:pt x="572" y="85"/>
                  </a:cubicBezTo>
                  <a:cubicBezTo>
                    <a:pt x="571" y="86"/>
                    <a:pt x="570" y="84"/>
                    <a:pt x="569" y="86"/>
                  </a:cubicBezTo>
                  <a:cubicBezTo>
                    <a:pt x="571" y="87"/>
                    <a:pt x="573" y="84"/>
                    <a:pt x="575" y="87"/>
                  </a:cubicBezTo>
                  <a:cubicBezTo>
                    <a:pt x="577" y="85"/>
                    <a:pt x="580" y="84"/>
                    <a:pt x="582" y="84"/>
                  </a:cubicBezTo>
                  <a:cubicBezTo>
                    <a:pt x="583" y="85"/>
                    <a:pt x="580" y="85"/>
                    <a:pt x="579" y="85"/>
                  </a:cubicBezTo>
                  <a:cubicBezTo>
                    <a:pt x="578" y="86"/>
                    <a:pt x="582" y="86"/>
                    <a:pt x="581" y="85"/>
                  </a:cubicBezTo>
                  <a:cubicBezTo>
                    <a:pt x="582" y="91"/>
                    <a:pt x="568" y="86"/>
                    <a:pt x="561" y="89"/>
                  </a:cubicBezTo>
                  <a:cubicBezTo>
                    <a:pt x="562" y="89"/>
                    <a:pt x="563" y="90"/>
                    <a:pt x="562" y="90"/>
                  </a:cubicBezTo>
                  <a:cubicBezTo>
                    <a:pt x="563" y="91"/>
                    <a:pt x="564" y="89"/>
                    <a:pt x="565" y="90"/>
                  </a:cubicBezTo>
                  <a:cubicBezTo>
                    <a:pt x="566" y="91"/>
                    <a:pt x="562" y="93"/>
                    <a:pt x="561" y="91"/>
                  </a:cubicBezTo>
                  <a:cubicBezTo>
                    <a:pt x="562" y="93"/>
                    <a:pt x="558" y="95"/>
                    <a:pt x="556" y="93"/>
                  </a:cubicBezTo>
                  <a:cubicBezTo>
                    <a:pt x="556" y="93"/>
                    <a:pt x="559" y="92"/>
                    <a:pt x="560" y="93"/>
                  </a:cubicBezTo>
                  <a:cubicBezTo>
                    <a:pt x="559" y="91"/>
                    <a:pt x="561" y="91"/>
                    <a:pt x="561" y="89"/>
                  </a:cubicBezTo>
                  <a:cubicBezTo>
                    <a:pt x="559" y="88"/>
                    <a:pt x="560" y="88"/>
                    <a:pt x="558" y="87"/>
                  </a:cubicBezTo>
                  <a:cubicBezTo>
                    <a:pt x="561" y="86"/>
                    <a:pt x="563" y="87"/>
                    <a:pt x="567" y="85"/>
                  </a:cubicBezTo>
                  <a:cubicBezTo>
                    <a:pt x="565" y="83"/>
                    <a:pt x="567" y="83"/>
                    <a:pt x="564" y="82"/>
                  </a:cubicBezTo>
                  <a:cubicBezTo>
                    <a:pt x="564" y="83"/>
                    <a:pt x="566" y="84"/>
                    <a:pt x="563" y="85"/>
                  </a:cubicBezTo>
                  <a:cubicBezTo>
                    <a:pt x="560" y="86"/>
                    <a:pt x="557" y="85"/>
                    <a:pt x="554" y="86"/>
                  </a:cubicBezTo>
                  <a:cubicBezTo>
                    <a:pt x="555" y="86"/>
                    <a:pt x="556" y="87"/>
                    <a:pt x="555" y="88"/>
                  </a:cubicBezTo>
                  <a:cubicBezTo>
                    <a:pt x="556" y="88"/>
                    <a:pt x="558" y="88"/>
                    <a:pt x="559" y="88"/>
                  </a:cubicBezTo>
                  <a:cubicBezTo>
                    <a:pt x="559" y="89"/>
                    <a:pt x="557" y="90"/>
                    <a:pt x="556" y="90"/>
                  </a:cubicBezTo>
                  <a:cubicBezTo>
                    <a:pt x="555" y="90"/>
                    <a:pt x="556" y="89"/>
                    <a:pt x="556" y="89"/>
                  </a:cubicBezTo>
                  <a:cubicBezTo>
                    <a:pt x="554" y="88"/>
                    <a:pt x="556" y="91"/>
                    <a:pt x="553" y="90"/>
                  </a:cubicBezTo>
                  <a:cubicBezTo>
                    <a:pt x="552" y="89"/>
                    <a:pt x="554" y="88"/>
                    <a:pt x="553" y="87"/>
                  </a:cubicBezTo>
                  <a:cubicBezTo>
                    <a:pt x="550" y="90"/>
                    <a:pt x="544" y="88"/>
                    <a:pt x="540" y="90"/>
                  </a:cubicBezTo>
                  <a:cubicBezTo>
                    <a:pt x="540" y="90"/>
                    <a:pt x="541" y="89"/>
                    <a:pt x="539" y="88"/>
                  </a:cubicBezTo>
                  <a:cubicBezTo>
                    <a:pt x="537" y="89"/>
                    <a:pt x="536" y="88"/>
                    <a:pt x="534" y="90"/>
                  </a:cubicBezTo>
                  <a:cubicBezTo>
                    <a:pt x="535" y="91"/>
                    <a:pt x="536" y="91"/>
                    <a:pt x="536" y="92"/>
                  </a:cubicBezTo>
                  <a:cubicBezTo>
                    <a:pt x="534" y="93"/>
                    <a:pt x="532" y="92"/>
                    <a:pt x="530" y="93"/>
                  </a:cubicBezTo>
                  <a:cubicBezTo>
                    <a:pt x="529" y="92"/>
                    <a:pt x="531" y="89"/>
                    <a:pt x="533" y="91"/>
                  </a:cubicBezTo>
                  <a:cubicBezTo>
                    <a:pt x="532" y="90"/>
                    <a:pt x="534" y="89"/>
                    <a:pt x="533" y="88"/>
                  </a:cubicBezTo>
                  <a:cubicBezTo>
                    <a:pt x="531" y="91"/>
                    <a:pt x="529" y="90"/>
                    <a:pt x="525" y="92"/>
                  </a:cubicBezTo>
                  <a:cubicBezTo>
                    <a:pt x="526" y="93"/>
                    <a:pt x="527" y="91"/>
                    <a:pt x="528" y="92"/>
                  </a:cubicBezTo>
                  <a:cubicBezTo>
                    <a:pt x="528" y="93"/>
                    <a:pt x="526" y="92"/>
                    <a:pt x="524" y="94"/>
                  </a:cubicBezTo>
                  <a:cubicBezTo>
                    <a:pt x="523" y="93"/>
                    <a:pt x="524" y="93"/>
                    <a:pt x="523" y="92"/>
                  </a:cubicBezTo>
                  <a:cubicBezTo>
                    <a:pt x="522" y="96"/>
                    <a:pt x="518" y="92"/>
                    <a:pt x="515" y="94"/>
                  </a:cubicBezTo>
                  <a:cubicBezTo>
                    <a:pt x="514" y="92"/>
                    <a:pt x="519" y="92"/>
                    <a:pt x="519" y="90"/>
                  </a:cubicBezTo>
                  <a:cubicBezTo>
                    <a:pt x="518" y="90"/>
                    <a:pt x="518" y="91"/>
                    <a:pt x="517" y="91"/>
                  </a:cubicBezTo>
                  <a:cubicBezTo>
                    <a:pt x="515" y="90"/>
                    <a:pt x="519" y="89"/>
                    <a:pt x="517" y="89"/>
                  </a:cubicBezTo>
                  <a:cubicBezTo>
                    <a:pt x="515" y="90"/>
                    <a:pt x="512" y="89"/>
                    <a:pt x="513" y="91"/>
                  </a:cubicBezTo>
                  <a:cubicBezTo>
                    <a:pt x="512" y="92"/>
                    <a:pt x="510" y="90"/>
                    <a:pt x="509" y="91"/>
                  </a:cubicBezTo>
                  <a:cubicBezTo>
                    <a:pt x="508" y="90"/>
                    <a:pt x="509" y="89"/>
                    <a:pt x="511" y="89"/>
                  </a:cubicBezTo>
                  <a:cubicBezTo>
                    <a:pt x="510" y="87"/>
                    <a:pt x="505" y="92"/>
                    <a:pt x="504" y="88"/>
                  </a:cubicBezTo>
                  <a:cubicBezTo>
                    <a:pt x="502" y="90"/>
                    <a:pt x="502" y="90"/>
                    <a:pt x="502" y="90"/>
                  </a:cubicBezTo>
                  <a:cubicBezTo>
                    <a:pt x="503" y="91"/>
                    <a:pt x="503" y="91"/>
                    <a:pt x="503" y="92"/>
                  </a:cubicBezTo>
                  <a:cubicBezTo>
                    <a:pt x="501" y="93"/>
                    <a:pt x="501" y="92"/>
                    <a:pt x="500" y="91"/>
                  </a:cubicBezTo>
                  <a:cubicBezTo>
                    <a:pt x="498" y="94"/>
                    <a:pt x="495" y="91"/>
                    <a:pt x="490" y="90"/>
                  </a:cubicBezTo>
                  <a:cubicBezTo>
                    <a:pt x="487" y="92"/>
                    <a:pt x="481" y="90"/>
                    <a:pt x="477" y="91"/>
                  </a:cubicBezTo>
                  <a:cubicBezTo>
                    <a:pt x="477" y="93"/>
                    <a:pt x="479" y="92"/>
                    <a:pt x="480" y="92"/>
                  </a:cubicBezTo>
                  <a:cubicBezTo>
                    <a:pt x="480" y="94"/>
                    <a:pt x="475" y="94"/>
                    <a:pt x="473" y="94"/>
                  </a:cubicBezTo>
                  <a:cubicBezTo>
                    <a:pt x="472" y="92"/>
                    <a:pt x="476" y="94"/>
                    <a:pt x="475" y="92"/>
                  </a:cubicBezTo>
                  <a:cubicBezTo>
                    <a:pt x="474" y="91"/>
                    <a:pt x="473" y="91"/>
                    <a:pt x="473" y="90"/>
                  </a:cubicBezTo>
                  <a:cubicBezTo>
                    <a:pt x="472" y="91"/>
                    <a:pt x="470" y="93"/>
                    <a:pt x="468" y="94"/>
                  </a:cubicBezTo>
                  <a:cubicBezTo>
                    <a:pt x="466" y="95"/>
                    <a:pt x="467" y="92"/>
                    <a:pt x="465" y="92"/>
                  </a:cubicBezTo>
                  <a:cubicBezTo>
                    <a:pt x="464" y="92"/>
                    <a:pt x="461" y="94"/>
                    <a:pt x="461" y="92"/>
                  </a:cubicBezTo>
                  <a:cubicBezTo>
                    <a:pt x="458" y="94"/>
                    <a:pt x="454" y="93"/>
                    <a:pt x="451" y="93"/>
                  </a:cubicBezTo>
                  <a:cubicBezTo>
                    <a:pt x="449" y="92"/>
                    <a:pt x="452" y="91"/>
                    <a:pt x="450" y="90"/>
                  </a:cubicBezTo>
                  <a:cubicBezTo>
                    <a:pt x="448" y="91"/>
                    <a:pt x="451" y="92"/>
                    <a:pt x="449" y="93"/>
                  </a:cubicBezTo>
                  <a:cubicBezTo>
                    <a:pt x="447" y="94"/>
                    <a:pt x="447" y="92"/>
                    <a:pt x="445" y="91"/>
                  </a:cubicBezTo>
                  <a:cubicBezTo>
                    <a:pt x="444" y="91"/>
                    <a:pt x="443" y="90"/>
                    <a:pt x="442" y="91"/>
                  </a:cubicBezTo>
                  <a:cubicBezTo>
                    <a:pt x="442" y="90"/>
                    <a:pt x="442" y="89"/>
                    <a:pt x="440" y="88"/>
                  </a:cubicBezTo>
                  <a:cubicBezTo>
                    <a:pt x="440" y="89"/>
                    <a:pt x="439" y="90"/>
                    <a:pt x="438" y="89"/>
                  </a:cubicBezTo>
                  <a:cubicBezTo>
                    <a:pt x="437" y="90"/>
                    <a:pt x="440" y="89"/>
                    <a:pt x="440" y="90"/>
                  </a:cubicBezTo>
                  <a:cubicBezTo>
                    <a:pt x="439" y="92"/>
                    <a:pt x="438" y="91"/>
                    <a:pt x="437" y="91"/>
                  </a:cubicBezTo>
                  <a:cubicBezTo>
                    <a:pt x="436" y="91"/>
                    <a:pt x="438" y="92"/>
                    <a:pt x="439" y="91"/>
                  </a:cubicBezTo>
                  <a:cubicBezTo>
                    <a:pt x="439" y="92"/>
                    <a:pt x="439" y="93"/>
                    <a:pt x="438" y="94"/>
                  </a:cubicBezTo>
                  <a:cubicBezTo>
                    <a:pt x="437" y="94"/>
                    <a:pt x="437" y="93"/>
                    <a:pt x="436" y="95"/>
                  </a:cubicBezTo>
                  <a:cubicBezTo>
                    <a:pt x="434" y="93"/>
                    <a:pt x="436" y="93"/>
                    <a:pt x="436" y="92"/>
                  </a:cubicBezTo>
                  <a:cubicBezTo>
                    <a:pt x="434" y="91"/>
                    <a:pt x="435" y="93"/>
                    <a:pt x="434" y="94"/>
                  </a:cubicBezTo>
                  <a:cubicBezTo>
                    <a:pt x="432" y="95"/>
                    <a:pt x="430" y="94"/>
                    <a:pt x="428" y="94"/>
                  </a:cubicBezTo>
                  <a:cubicBezTo>
                    <a:pt x="428" y="93"/>
                    <a:pt x="429" y="92"/>
                    <a:pt x="429" y="91"/>
                  </a:cubicBezTo>
                  <a:cubicBezTo>
                    <a:pt x="427" y="91"/>
                    <a:pt x="425" y="88"/>
                    <a:pt x="423" y="89"/>
                  </a:cubicBezTo>
                  <a:cubicBezTo>
                    <a:pt x="421" y="87"/>
                    <a:pt x="420" y="86"/>
                    <a:pt x="416" y="86"/>
                  </a:cubicBezTo>
                  <a:cubicBezTo>
                    <a:pt x="418" y="87"/>
                    <a:pt x="419" y="87"/>
                    <a:pt x="419" y="88"/>
                  </a:cubicBezTo>
                  <a:cubicBezTo>
                    <a:pt x="418" y="89"/>
                    <a:pt x="416" y="89"/>
                    <a:pt x="415" y="89"/>
                  </a:cubicBezTo>
                  <a:cubicBezTo>
                    <a:pt x="414" y="89"/>
                    <a:pt x="416" y="90"/>
                    <a:pt x="414" y="91"/>
                  </a:cubicBezTo>
                  <a:cubicBezTo>
                    <a:pt x="416" y="90"/>
                    <a:pt x="419" y="92"/>
                    <a:pt x="420" y="90"/>
                  </a:cubicBezTo>
                  <a:cubicBezTo>
                    <a:pt x="420" y="91"/>
                    <a:pt x="420" y="92"/>
                    <a:pt x="419" y="93"/>
                  </a:cubicBezTo>
                  <a:cubicBezTo>
                    <a:pt x="418" y="93"/>
                    <a:pt x="418" y="91"/>
                    <a:pt x="416" y="93"/>
                  </a:cubicBezTo>
                  <a:cubicBezTo>
                    <a:pt x="414" y="93"/>
                    <a:pt x="417" y="92"/>
                    <a:pt x="415" y="91"/>
                  </a:cubicBezTo>
                  <a:cubicBezTo>
                    <a:pt x="415" y="93"/>
                    <a:pt x="413" y="93"/>
                    <a:pt x="411" y="92"/>
                  </a:cubicBezTo>
                  <a:cubicBezTo>
                    <a:pt x="410" y="94"/>
                    <a:pt x="412" y="94"/>
                    <a:pt x="413" y="94"/>
                  </a:cubicBezTo>
                  <a:cubicBezTo>
                    <a:pt x="412" y="94"/>
                    <a:pt x="411" y="94"/>
                    <a:pt x="411" y="95"/>
                  </a:cubicBezTo>
                  <a:cubicBezTo>
                    <a:pt x="410" y="94"/>
                    <a:pt x="407" y="93"/>
                    <a:pt x="408" y="92"/>
                  </a:cubicBezTo>
                  <a:cubicBezTo>
                    <a:pt x="407" y="92"/>
                    <a:pt x="404" y="94"/>
                    <a:pt x="405" y="92"/>
                  </a:cubicBezTo>
                  <a:cubicBezTo>
                    <a:pt x="404" y="92"/>
                    <a:pt x="403" y="95"/>
                    <a:pt x="401" y="94"/>
                  </a:cubicBezTo>
                  <a:cubicBezTo>
                    <a:pt x="400" y="94"/>
                    <a:pt x="401" y="93"/>
                    <a:pt x="402" y="93"/>
                  </a:cubicBezTo>
                  <a:cubicBezTo>
                    <a:pt x="400" y="93"/>
                    <a:pt x="396" y="91"/>
                    <a:pt x="395" y="93"/>
                  </a:cubicBezTo>
                  <a:cubicBezTo>
                    <a:pt x="394" y="93"/>
                    <a:pt x="391" y="93"/>
                    <a:pt x="393" y="92"/>
                  </a:cubicBezTo>
                  <a:cubicBezTo>
                    <a:pt x="389" y="92"/>
                    <a:pt x="384" y="94"/>
                    <a:pt x="383" y="98"/>
                  </a:cubicBezTo>
                  <a:cubicBezTo>
                    <a:pt x="382" y="98"/>
                    <a:pt x="380" y="98"/>
                    <a:pt x="379" y="99"/>
                  </a:cubicBezTo>
                  <a:cubicBezTo>
                    <a:pt x="378" y="98"/>
                    <a:pt x="381" y="96"/>
                    <a:pt x="378" y="95"/>
                  </a:cubicBezTo>
                  <a:cubicBezTo>
                    <a:pt x="381" y="94"/>
                    <a:pt x="381" y="95"/>
                    <a:pt x="382" y="95"/>
                  </a:cubicBezTo>
                  <a:cubicBezTo>
                    <a:pt x="384" y="94"/>
                    <a:pt x="385" y="93"/>
                    <a:pt x="383" y="92"/>
                  </a:cubicBezTo>
                  <a:cubicBezTo>
                    <a:pt x="383" y="92"/>
                    <a:pt x="383" y="93"/>
                    <a:pt x="383" y="93"/>
                  </a:cubicBezTo>
                  <a:cubicBezTo>
                    <a:pt x="382" y="94"/>
                    <a:pt x="381" y="94"/>
                    <a:pt x="379" y="93"/>
                  </a:cubicBezTo>
                  <a:cubicBezTo>
                    <a:pt x="378" y="92"/>
                    <a:pt x="381" y="93"/>
                    <a:pt x="381" y="92"/>
                  </a:cubicBezTo>
                  <a:cubicBezTo>
                    <a:pt x="380" y="91"/>
                    <a:pt x="379" y="93"/>
                    <a:pt x="378" y="91"/>
                  </a:cubicBezTo>
                  <a:cubicBezTo>
                    <a:pt x="377" y="95"/>
                    <a:pt x="372" y="93"/>
                    <a:pt x="369" y="91"/>
                  </a:cubicBezTo>
                  <a:cubicBezTo>
                    <a:pt x="367" y="92"/>
                    <a:pt x="366" y="95"/>
                    <a:pt x="369" y="95"/>
                  </a:cubicBezTo>
                  <a:cubicBezTo>
                    <a:pt x="368" y="93"/>
                    <a:pt x="370" y="93"/>
                    <a:pt x="372" y="94"/>
                  </a:cubicBezTo>
                  <a:cubicBezTo>
                    <a:pt x="372" y="94"/>
                    <a:pt x="371" y="95"/>
                    <a:pt x="370" y="94"/>
                  </a:cubicBezTo>
                  <a:cubicBezTo>
                    <a:pt x="371" y="96"/>
                    <a:pt x="376" y="95"/>
                    <a:pt x="378" y="95"/>
                  </a:cubicBezTo>
                  <a:cubicBezTo>
                    <a:pt x="371" y="98"/>
                    <a:pt x="360" y="96"/>
                    <a:pt x="351" y="98"/>
                  </a:cubicBezTo>
                  <a:cubicBezTo>
                    <a:pt x="351" y="97"/>
                    <a:pt x="351" y="97"/>
                    <a:pt x="352" y="97"/>
                  </a:cubicBezTo>
                  <a:cubicBezTo>
                    <a:pt x="351" y="96"/>
                    <a:pt x="349" y="96"/>
                    <a:pt x="348" y="97"/>
                  </a:cubicBezTo>
                  <a:cubicBezTo>
                    <a:pt x="348" y="95"/>
                    <a:pt x="346" y="97"/>
                    <a:pt x="345" y="96"/>
                  </a:cubicBezTo>
                  <a:cubicBezTo>
                    <a:pt x="343" y="95"/>
                    <a:pt x="348" y="94"/>
                    <a:pt x="345" y="94"/>
                  </a:cubicBezTo>
                  <a:cubicBezTo>
                    <a:pt x="343" y="96"/>
                    <a:pt x="343" y="95"/>
                    <a:pt x="339" y="94"/>
                  </a:cubicBezTo>
                  <a:cubicBezTo>
                    <a:pt x="338" y="96"/>
                    <a:pt x="336" y="97"/>
                    <a:pt x="334" y="95"/>
                  </a:cubicBezTo>
                  <a:cubicBezTo>
                    <a:pt x="332" y="97"/>
                    <a:pt x="331" y="96"/>
                    <a:pt x="329" y="97"/>
                  </a:cubicBezTo>
                  <a:cubicBezTo>
                    <a:pt x="324" y="93"/>
                    <a:pt x="316" y="96"/>
                    <a:pt x="308" y="94"/>
                  </a:cubicBezTo>
                  <a:cubicBezTo>
                    <a:pt x="308" y="96"/>
                    <a:pt x="306" y="97"/>
                    <a:pt x="305" y="95"/>
                  </a:cubicBezTo>
                  <a:cubicBezTo>
                    <a:pt x="303" y="96"/>
                    <a:pt x="304" y="97"/>
                    <a:pt x="304" y="98"/>
                  </a:cubicBezTo>
                  <a:cubicBezTo>
                    <a:pt x="303" y="98"/>
                    <a:pt x="302" y="98"/>
                    <a:pt x="302" y="98"/>
                  </a:cubicBezTo>
                  <a:cubicBezTo>
                    <a:pt x="302" y="97"/>
                    <a:pt x="301" y="96"/>
                    <a:pt x="303" y="95"/>
                  </a:cubicBezTo>
                  <a:cubicBezTo>
                    <a:pt x="301" y="93"/>
                    <a:pt x="303" y="97"/>
                    <a:pt x="300" y="95"/>
                  </a:cubicBezTo>
                  <a:cubicBezTo>
                    <a:pt x="299" y="98"/>
                    <a:pt x="298" y="97"/>
                    <a:pt x="295" y="97"/>
                  </a:cubicBezTo>
                  <a:cubicBezTo>
                    <a:pt x="295" y="96"/>
                    <a:pt x="296" y="95"/>
                    <a:pt x="297" y="95"/>
                  </a:cubicBezTo>
                  <a:cubicBezTo>
                    <a:pt x="293" y="97"/>
                    <a:pt x="286" y="95"/>
                    <a:pt x="283" y="99"/>
                  </a:cubicBezTo>
                  <a:cubicBezTo>
                    <a:pt x="281" y="100"/>
                    <a:pt x="281" y="99"/>
                    <a:pt x="279" y="99"/>
                  </a:cubicBezTo>
                  <a:cubicBezTo>
                    <a:pt x="278" y="98"/>
                    <a:pt x="280" y="97"/>
                    <a:pt x="279" y="96"/>
                  </a:cubicBezTo>
                  <a:cubicBezTo>
                    <a:pt x="277" y="97"/>
                    <a:pt x="278" y="98"/>
                    <a:pt x="278" y="99"/>
                  </a:cubicBezTo>
                  <a:cubicBezTo>
                    <a:pt x="276" y="98"/>
                    <a:pt x="276" y="99"/>
                    <a:pt x="274" y="100"/>
                  </a:cubicBezTo>
                  <a:cubicBezTo>
                    <a:pt x="273" y="98"/>
                    <a:pt x="276" y="96"/>
                    <a:pt x="278" y="96"/>
                  </a:cubicBezTo>
                  <a:cubicBezTo>
                    <a:pt x="277" y="95"/>
                    <a:pt x="277" y="95"/>
                    <a:pt x="278" y="95"/>
                  </a:cubicBezTo>
                  <a:cubicBezTo>
                    <a:pt x="275" y="93"/>
                    <a:pt x="270" y="91"/>
                    <a:pt x="266" y="95"/>
                  </a:cubicBezTo>
                  <a:cubicBezTo>
                    <a:pt x="264" y="94"/>
                    <a:pt x="268" y="93"/>
                    <a:pt x="266" y="92"/>
                  </a:cubicBezTo>
                  <a:cubicBezTo>
                    <a:pt x="264" y="94"/>
                    <a:pt x="260" y="92"/>
                    <a:pt x="257" y="93"/>
                  </a:cubicBezTo>
                  <a:cubicBezTo>
                    <a:pt x="256" y="93"/>
                    <a:pt x="256" y="94"/>
                    <a:pt x="255" y="94"/>
                  </a:cubicBezTo>
                  <a:cubicBezTo>
                    <a:pt x="255" y="94"/>
                    <a:pt x="256" y="93"/>
                    <a:pt x="255" y="93"/>
                  </a:cubicBezTo>
                  <a:cubicBezTo>
                    <a:pt x="253" y="93"/>
                    <a:pt x="254" y="93"/>
                    <a:pt x="253" y="94"/>
                  </a:cubicBezTo>
                  <a:cubicBezTo>
                    <a:pt x="253" y="94"/>
                    <a:pt x="254" y="93"/>
                    <a:pt x="253" y="93"/>
                  </a:cubicBezTo>
                  <a:cubicBezTo>
                    <a:pt x="251" y="91"/>
                    <a:pt x="249" y="93"/>
                    <a:pt x="249" y="94"/>
                  </a:cubicBezTo>
                  <a:cubicBezTo>
                    <a:pt x="249" y="94"/>
                    <a:pt x="249" y="94"/>
                    <a:pt x="248" y="94"/>
                  </a:cubicBezTo>
                  <a:cubicBezTo>
                    <a:pt x="248" y="93"/>
                    <a:pt x="249" y="93"/>
                    <a:pt x="249" y="93"/>
                  </a:cubicBezTo>
                  <a:cubicBezTo>
                    <a:pt x="245" y="93"/>
                    <a:pt x="238" y="90"/>
                    <a:pt x="235" y="93"/>
                  </a:cubicBezTo>
                  <a:cubicBezTo>
                    <a:pt x="231" y="91"/>
                    <a:pt x="232" y="94"/>
                    <a:pt x="230" y="92"/>
                  </a:cubicBezTo>
                  <a:cubicBezTo>
                    <a:pt x="228" y="95"/>
                    <a:pt x="226" y="95"/>
                    <a:pt x="223" y="96"/>
                  </a:cubicBezTo>
                  <a:cubicBezTo>
                    <a:pt x="224" y="97"/>
                    <a:pt x="225" y="97"/>
                    <a:pt x="226" y="97"/>
                  </a:cubicBezTo>
                  <a:cubicBezTo>
                    <a:pt x="225" y="98"/>
                    <a:pt x="224" y="97"/>
                    <a:pt x="222" y="98"/>
                  </a:cubicBezTo>
                  <a:cubicBezTo>
                    <a:pt x="222" y="97"/>
                    <a:pt x="223" y="97"/>
                    <a:pt x="223" y="96"/>
                  </a:cubicBezTo>
                  <a:cubicBezTo>
                    <a:pt x="220" y="96"/>
                    <a:pt x="218" y="95"/>
                    <a:pt x="215" y="95"/>
                  </a:cubicBezTo>
                  <a:cubicBezTo>
                    <a:pt x="214" y="94"/>
                    <a:pt x="215" y="94"/>
                    <a:pt x="216" y="93"/>
                  </a:cubicBezTo>
                  <a:cubicBezTo>
                    <a:pt x="214" y="93"/>
                    <a:pt x="213" y="93"/>
                    <a:pt x="212" y="94"/>
                  </a:cubicBezTo>
                  <a:cubicBezTo>
                    <a:pt x="210" y="98"/>
                    <a:pt x="201" y="93"/>
                    <a:pt x="197" y="95"/>
                  </a:cubicBezTo>
                  <a:cubicBezTo>
                    <a:pt x="202" y="96"/>
                    <a:pt x="207" y="96"/>
                    <a:pt x="212" y="96"/>
                  </a:cubicBezTo>
                  <a:cubicBezTo>
                    <a:pt x="211" y="97"/>
                    <a:pt x="209" y="97"/>
                    <a:pt x="207" y="97"/>
                  </a:cubicBezTo>
                  <a:cubicBezTo>
                    <a:pt x="206" y="98"/>
                    <a:pt x="209" y="97"/>
                    <a:pt x="210" y="98"/>
                  </a:cubicBezTo>
                  <a:cubicBezTo>
                    <a:pt x="207" y="100"/>
                    <a:pt x="207" y="100"/>
                    <a:pt x="207" y="100"/>
                  </a:cubicBezTo>
                  <a:cubicBezTo>
                    <a:pt x="207" y="99"/>
                    <a:pt x="207" y="99"/>
                    <a:pt x="206" y="98"/>
                  </a:cubicBezTo>
                  <a:cubicBezTo>
                    <a:pt x="202" y="99"/>
                    <a:pt x="203" y="102"/>
                    <a:pt x="198" y="101"/>
                  </a:cubicBezTo>
                  <a:cubicBezTo>
                    <a:pt x="198" y="100"/>
                    <a:pt x="201" y="99"/>
                    <a:pt x="202" y="98"/>
                  </a:cubicBezTo>
                  <a:cubicBezTo>
                    <a:pt x="202" y="98"/>
                    <a:pt x="201" y="97"/>
                    <a:pt x="202" y="96"/>
                  </a:cubicBezTo>
                  <a:cubicBezTo>
                    <a:pt x="201" y="97"/>
                    <a:pt x="199" y="101"/>
                    <a:pt x="195" y="99"/>
                  </a:cubicBezTo>
                  <a:cubicBezTo>
                    <a:pt x="194" y="99"/>
                    <a:pt x="195" y="98"/>
                    <a:pt x="196" y="97"/>
                  </a:cubicBezTo>
                  <a:cubicBezTo>
                    <a:pt x="194" y="96"/>
                    <a:pt x="192" y="100"/>
                    <a:pt x="189" y="99"/>
                  </a:cubicBezTo>
                  <a:cubicBezTo>
                    <a:pt x="188" y="99"/>
                    <a:pt x="191" y="98"/>
                    <a:pt x="189" y="97"/>
                  </a:cubicBezTo>
                  <a:cubicBezTo>
                    <a:pt x="188" y="97"/>
                    <a:pt x="188" y="97"/>
                    <a:pt x="189" y="97"/>
                  </a:cubicBezTo>
                  <a:cubicBezTo>
                    <a:pt x="189" y="98"/>
                    <a:pt x="186" y="98"/>
                    <a:pt x="187" y="99"/>
                  </a:cubicBezTo>
                  <a:cubicBezTo>
                    <a:pt x="186" y="99"/>
                    <a:pt x="183" y="99"/>
                    <a:pt x="184" y="101"/>
                  </a:cubicBezTo>
                  <a:cubicBezTo>
                    <a:pt x="183" y="100"/>
                    <a:pt x="181" y="101"/>
                    <a:pt x="180" y="100"/>
                  </a:cubicBezTo>
                  <a:cubicBezTo>
                    <a:pt x="180" y="99"/>
                    <a:pt x="183" y="98"/>
                    <a:pt x="183" y="96"/>
                  </a:cubicBezTo>
                  <a:cubicBezTo>
                    <a:pt x="182" y="97"/>
                    <a:pt x="180" y="97"/>
                    <a:pt x="179" y="98"/>
                  </a:cubicBezTo>
                  <a:cubicBezTo>
                    <a:pt x="177" y="98"/>
                    <a:pt x="178" y="97"/>
                    <a:pt x="177" y="96"/>
                  </a:cubicBezTo>
                  <a:cubicBezTo>
                    <a:pt x="174" y="97"/>
                    <a:pt x="171" y="96"/>
                    <a:pt x="169" y="96"/>
                  </a:cubicBezTo>
                  <a:cubicBezTo>
                    <a:pt x="168" y="96"/>
                    <a:pt x="170" y="96"/>
                    <a:pt x="171" y="95"/>
                  </a:cubicBezTo>
                  <a:cubicBezTo>
                    <a:pt x="168" y="94"/>
                    <a:pt x="167" y="98"/>
                    <a:pt x="163" y="96"/>
                  </a:cubicBezTo>
                  <a:cubicBezTo>
                    <a:pt x="162" y="96"/>
                    <a:pt x="162" y="98"/>
                    <a:pt x="161" y="97"/>
                  </a:cubicBezTo>
                  <a:cubicBezTo>
                    <a:pt x="160" y="98"/>
                    <a:pt x="162" y="97"/>
                    <a:pt x="162" y="99"/>
                  </a:cubicBezTo>
                  <a:cubicBezTo>
                    <a:pt x="161" y="100"/>
                    <a:pt x="161" y="100"/>
                    <a:pt x="161" y="100"/>
                  </a:cubicBezTo>
                  <a:cubicBezTo>
                    <a:pt x="158" y="98"/>
                    <a:pt x="156" y="100"/>
                    <a:pt x="153" y="99"/>
                  </a:cubicBezTo>
                  <a:cubicBezTo>
                    <a:pt x="153" y="97"/>
                    <a:pt x="157" y="96"/>
                    <a:pt x="158" y="98"/>
                  </a:cubicBezTo>
                  <a:cubicBezTo>
                    <a:pt x="159" y="97"/>
                    <a:pt x="160" y="97"/>
                    <a:pt x="162" y="97"/>
                  </a:cubicBezTo>
                  <a:cubicBezTo>
                    <a:pt x="160" y="97"/>
                    <a:pt x="157" y="94"/>
                    <a:pt x="154" y="97"/>
                  </a:cubicBezTo>
                  <a:cubicBezTo>
                    <a:pt x="152" y="96"/>
                    <a:pt x="155" y="95"/>
                    <a:pt x="153" y="94"/>
                  </a:cubicBezTo>
                  <a:cubicBezTo>
                    <a:pt x="151" y="96"/>
                    <a:pt x="146" y="96"/>
                    <a:pt x="142" y="96"/>
                  </a:cubicBezTo>
                  <a:cubicBezTo>
                    <a:pt x="141" y="95"/>
                    <a:pt x="143" y="96"/>
                    <a:pt x="143" y="95"/>
                  </a:cubicBezTo>
                  <a:cubicBezTo>
                    <a:pt x="142" y="95"/>
                    <a:pt x="142" y="94"/>
                    <a:pt x="141" y="93"/>
                  </a:cubicBezTo>
                  <a:cubicBezTo>
                    <a:pt x="138" y="94"/>
                    <a:pt x="136" y="93"/>
                    <a:pt x="134" y="95"/>
                  </a:cubicBezTo>
                  <a:cubicBezTo>
                    <a:pt x="130" y="93"/>
                    <a:pt x="130" y="95"/>
                    <a:pt x="125" y="97"/>
                  </a:cubicBezTo>
                  <a:cubicBezTo>
                    <a:pt x="127" y="97"/>
                    <a:pt x="129" y="96"/>
                    <a:pt x="131" y="97"/>
                  </a:cubicBezTo>
                  <a:cubicBezTo>
                    <a:pt x="132" y="96"/>
                    <a:pt x="132" y="96"/>
                    <a:pt x="131" y="96"/>
                  </a:cubicBezTo>
                  <a:cubicBezTo>
                    <a:pt x="133" y="95"/>
                    <a:pt x="134" y="95"/>
                    <a:pt x="135" y="96"/>
                  </a:cubicBezTo>
                  <a:cubicBezTo>
                    <a:pt x="136" y="96"/>
                    <a:pt x="134" y="96"/>
                    <a:pt x="133" y="96"/>
                  </a:cubicBezTo>
                  <a:cubicBezTo>
                    <a:pt x="134" y="97"/>
                    <a:pt x="138" y="100"/>
                    <a:pt x="140" y="98"/>
                  </a:cubicBezTo>
                  <a:cubicBezTo>
                    <a:pt x="142" y="100"/>
                    <a:pt x="147" y="100"/>
                    <a:pt x="150" y="99"/>
                  </a:cubicBezTo>
                  <a:cubicBezTo>
                    <a:pt x="151" y="100"/>
                    <a:pt x="150" y="101"/>
                    <a:pt x="152" y="99"/>
                  </a:cubicBezTo>
                  <a:cubicBezTo>
                    <a:pt x="157" y="101"/>
                    <a:pt x="161" y="102"/>
                    <a:pt x="166" y="101"/>
                  </a:cubicBezTo>
                  <a:cubicBezTo>
                    <a:pt x="166" y="103"/>
                    <a:pt x="171" y="101"/>
                    <a:pt x="170" y="103"/>
                  </a:cubicBezTo>
                  <a:cubicBezTo>
                    <a:pt x="170" y="103"/>
                    <a:pt x="172" y="103"/>
                    <a:pt x="174" y="102"/>
                  </a:cubicBezTo>
                  <a:cubicBezTo>
                    <a:pt x="173" y="101"/>
                    <a:pt x="172" y="102"/>
                    <a:pt x="171" y="101"/>
                  </a:cubicBezTo>
                  <a:cubicBezTo>
                    <a:pt x="172" y="101"/>
                    <a:pt x="173" y="101"/>
                    <a:pt x="174" y="100"/>
                  </a:cubicBezTo>
                  <a:cubicBezTo>
                    <a:pt x="174" y="101"/>
                    <a:pt x="174" y="102"/>
                    <a:pt x="174" y="102"/>
                  </a:cubicBezTo>
                  <a:cubicBezTo>
                    <a:pt x="175" y="103"/>
                    <a:pt x="176" y="102"/>
                    <a:pt x="177" y="103"/>
                  </a:cubicBezTo>
                  <a:cubicBezTo>
                    <a:pt x="178" y="103"/>
                    <a:pt x="178" y="102"/>
                    <a:pt x="178" y="102"/>
                  </a:cubicBezTo>
                  <a:cubicBezTo>
                    <a:pt x="179" y="103"/>
                    <a:pt x="180" y="104"/>
                    <a:pt x="181" y="102"/>
                  </a:cubicBezTo>
                  <a:cubicBezTo>
                    <a:pt x="182" y="103"/>
                    <a:pt x="183" y="104"/>
                    <a:pt x="184" y="103"/>
                  </a:cubicBezTo>
                  <a:cubicBezTo>
                    <a:pt x="185" y="104"/>
                    <a:pt x="181" y="105"/>
                    <a:pt x="184" y="105"/>
                  </a:cubicBezTo>
                  <a:cubicBezTo>
                    <a:pt x="185" y="103"/>
                    <a:pt x="193" y="104"/>
                    <a:pt x="195" y="105"/>
                  </a:cubicBezTo>
                  <a:cubicBezTo>
                    <a:pt x="196" y="106"/>
                    <a:pt x="195" y="104"/>
                    <a:pt x="197" y="104"/>
                  </a:cubicBezTo>
                  <a:cubicBezTo>
                    <a:pt x="197" y="104"/>
                    <a:pt x="198" y="104"/>
                    <a:pt x="198" y="104"/>
                  </a:cubicBezTo>
                  <a:cubicBezTo>
                    <a:pt x="200" y="104"/>
                    <a:pt x="199" y="105"/>
                    <a:pt x="200" y="106"/>
                  </a:cubicBezTo>
                  <a:cubicBezTo>
                    <a:pt x="203" y="104"/>
                    <a:pt x="209" y="105"/>
                    <a:pt x="213" y="106"/>
                  </a:cubicBezTo>
                  <a:cubicBezTo>
                    <a:pt x="214" y="105"/>
                    <a:pt x="215" y="105"/>
                    <a:pt x="217" y="104"/>
                  </a:cubicBezTo>
                  <a:cubicBezTo>
                    <a:pt x="214" y="103"/>
                    <a:pt x="215" y="105"/>
                    <a:pt x="212" y="105"/>
                  </a:cubicBezTo>
                  <a:cubicBezTo>
                    <a:pt x="214" y="104"/>
                    <a:pt x="213" y="104"/>
                    <a:pt x="212" y="102"/>
                  </a:cubicBezTo>
                  <a:cubicBezTo>
                    <a:pt x="215" y="100"/>
                    <a:pt x="217" y="101"/>
                    <a:pt x="218" y="103"/>
                  </a:cubicBezTo>
                  <a:cubicBezTo>
                    <a:pt x="217" y="104"/>
                    <a:pt x="216" y="101"/>
                    <a:pt x="215" y="103"/>
                  </a:cubicBezTo>
                  <a:cubicBezTo>
                    <a:pt x="217" y="103"/>
                    <a:pt x="218" y="105"/>
                    <a:pt x="216" y="106"/>
                  </a:cubicBezTo>
                  <a:cubicBezTo>
                    <a:pt x="219" y="106"/>
                    <a:pt x="222" y="107"/>
                    <a:pt x="225" y="107"/>
                  </a:cubicBezTo>
                  <a:cubicBezTo>
                    <a:pt x="224" y="109"/>
                    <a:pt x="224" y="108"/>
                    <a:pt x="226" y="109"/>
                  </a:cubicBezTo>
                  <a:cubicBezTo>
                    <a:pt x="225" y="109"/>
                    <a:pt x="223" y="109"/>
                    <a:pt x="222" y="107"/>
                  </a:cubicBezTo>
                  <a:cubicBezTo>
                    <a:pt x="221" y="108"/>
                    <a:pt x="223" y="109"/>
                    <a:pt x="222" y="110"/>
                  </a:cubicBezTo>
                  <a:cubicBezTo>
                    <a:pt x="224" y="109"/>
                    <a:pt x="225" y="110"/>
                    <a:pt x="227" y="110"/>
                  </a:cubicBezTo>
                  <a:cubicBezTo>
                    <a:pt x="228" y="109"/>
                    <a:pt x="226" y="108"/>
                    <a:pt x="225" y="107"/>
                  </a:cubicBezTo>
                  <a:cubicBezTo>
                    <a:pt x="228" y="107"/>
                    <a:pt x="230" y="108"/>
                    <a:pt x="233" y="106"/>
                  </a:cubicBezTo>
                  <a:cubicBezTo>
                    <a:pt x="233" y="105"/>
                    <a:pt x="232" y="104"/>
                    <a:pt x="233" y="103"/>
                  </a:cubicBezTo>
                  <a:cubicBezTo>
                    <a:pt x="235" y="103"/>
                    <a:pt x="233" y="105"/>
                    <a:pt x="235" y="105"/>
                  </a:cubicBezTo>
                  <a:cubicBezTo>
                    <a:pt x="235" y="106"/>
                    <a:pt x="234" y="106"/>
                    <a:pt x="234" y="107"/>
                  </a:cubicBezTo>
                  <a:cubicBezTo>
                    <a:pt x="236" y="109"/>
                    <a:pt x="242" y="107"/>
                    <a:pt x="245" y="110"/>
                  </a:cubicBezTo>
                  <a:cubicBezTo>
                    <a:pt x="249" y="107"/>
                    <a:pt x="253" y="109"/>
                    <a:pt x="256" y="109"/>
                  </a:cubicBezTo>
                  <a:cubicBezTo>
                    <a:pt x="257" y="110"/>
                    <a:pt x="254" y="110"/>
                    <a:pt x="253" y="112"/>
                  </a:cubicBezTo>
                  <a:cubicBezTo>
                    <a:pt x="256" y="113"/>
                    <a:pt x="257" y="110"/>
                    <a:pt x="258" y="113"/>
                  </a:cubicBezTo>
                  <a:cubicBezTo>
                    <a:pt x="258" y="112"/>
                    <a:pt x="258" y="111"/>
                    <a:pt x="258" y="110"/>
                  </a:cubicBezTo>
                  <a:cubicBezTo>
                    <a:pt x="261" y="109"/>
                    <a:pt x="264" y="109"/>
                    <a:pt x="267" y="110"/>
                  </a:cubicBezTo>
                  <a:cubicBezTo>
                    <a:pt x="268" y="107"/>
                    <a:pt x="271" y="108"/>
                    <a:pt x="273" y="108"/>
                  </a:cubicBezTo>
                  <a:cubicBezTo>
                    <a:pt x="274" y="109"/>
                    <a:pt x="273" y="109"/>
                    <a:pt x="272" y="110"/>
                  </a:cubicBezTo>
                  <a:cubicBezTo>
                    <a:pt x="272" y="110"/>
                    <a:pt x="271" y="109"/>
                    <a:pt x="270" y="109"/>
                  </a:cubicBezTo>
                  <a:cubicBezTo>
                    <a:pt x="270" y="109"/>
                    <a:pt x="269" y="109"/>
                    <a:pt x="270" y="110"/>
                  </a:cubicBezTo>
                  <a:cubicBezTo>
                    <a:pt x="269" y="110"/>
                    <a:pt x="269" y="110"/>
                    <a:pt x="269" y="110"/>
                  </a:cubicBezTo>
                  <a:cubicBezTo>
                    <a:pt x="270" y="111"/>
                    <a:pt x="272" y="109"/>
                    <a:pt x="274" y="111"/>
                  </a:cubicBezTo>
                  <a:cubicBezTo>
                    <a:pt x="273" y="112"/>
                    <a:pt x="272" y="111"/>
                    <a:pt x="271" y="112"/>
                  </a:cubicBezTo>
                  <a:cubicBezTo>
                    <a:pt x="270" y="114"/>
                    <a:pt x="273" y="112"/>
                    <a:pt x="274" y="113"/>
                  </a:cubicBezTo>
                  <a:cubicBezTo>
                    <a:pt x="271" y="116"/>
                    <a:pt x="278" y="113"/>
                    <a:pt x="280" y="114"/>
                  </a:cubicBezTo>
                  <a:cubicBezTo>
                    <a:pt x="280" y="113"/>
                    <a:pt x="280" y="111"/>
                    <a:pt x="282" y="111"/>
                  </a:cubicBezTo>
                  <a:cubicBezTo>
                    <a:pt x="281" y="113"/>
                    <a:pt x="284" y="113"/>
                    <a:pt x="284" y="115"/>
                  </a:cubicBezTo>
                  <a:cubicBezTo>
                    <a:pt x="284" y="115"/>
                    <a:pt x="285" y="115"/>
                    <a:pt x="285" y="115"/>
                  </a:cubicBezTo>
                  <a:cubicBezTo>
                    <a:pt x="284" y="113"/>
                    <a:pt x="287" y="113"/>
                    <a:pt x="288" y="111"/>
                  </a:cubicBezTo>
                  <a:cubicBezTo>
                    <a:pt x="289" y="111"/>
                    <a:pt x="293" y="113"/>
                    <a:pt x="295" y="111"/>
                  </a:cubicBezTo>
                  <a:cubicBezTo>
                    <a:pt x="297" y="112"/>
                    <a:pt x="296" y="113"/>
                    <a:pt x="295" y="114"/>
                  </a:cubicBezTo>
                  <a:cubicBezTo>
                    <a:pt x="298" y="115"/>
                    <a:pt x="300" y="115"/>
                    <a:pt x="302" y="116"/>
                  </a:cubicBezTo>
                  <a:cubicBezTo>
                    <a:pt x="302" y="115"/>
                    <a:pt x="303" y="115"/>
                    <a:pt x="304" y="115"/>
                  </a:cubicBezTo>
                  <a:cubicBezTo>
                    <a:pt x="302" y="113"/>
                    <a:pt x="302" y="113"/>
                    <a:pt x="302" y="113"/>
                  </a:cubicBezTo>
                  <a:cubicBezTo>
                    <a:pt x="300" y="115"/>
                    <a:pt x="298" y="113"/>
                    <a:pt x="297" y="113"/>
                  </a:cubicBezTo>
                  <a:cubicBezTo>
                    <a:pt x="299" y="111"/>
                    <a:pt x="301" y="114"/>
                    <a:pt x="303" y="112"/>
                  </a:cubicBezTo>
                  <a:cubicBezTo>
                    <a:pt x="303" y="116"/>
                    <a:pt x="308" y="114"/>
                    <a:pt x="312" y="116"/>
                  </a:cubicBezTo>
                  <a:cubicBezTo>
                    <a:pt x="310" y="115"/>
                    <a:pt x="309" y="116"/>
                    <a:pt x="308" y="115"/>
                  </a:cubicBezTo>
                  <a:cubicBezTo>
                    <a:pt x="308" y="117"/>
                    <a:pt x="311" y="116"/>
                    <a:pt x="313" y="116"/>
                  </a:cubicBezTo>
                  <a:cubicBezTo>
                    <a:pt x="313" y="115"/>
                    <a:pt x="313" y="115"/>
                    <a:pt x="314" y="114"/>
                  </a:cubicBezTo>
                  <a:cubicBezTo>
                    <a:pt x="316" y="113"/>
                    <a:pt x="315" y="115"/>
                    <a:pt x="316" y="116"/>
                  </a:cubicBezTo>
                  <a:cubicBezTo>
                    <a:pt x="316" y="115"/>
                    <a:pt x="317" y="116"/>
                    <a:pt x="318" y="116"/>
                  </a:cubicBezTo>
                  <a:cubicBezTo>
                    <a:pt x="318" y="114"/>
                    <a:pt x="320" y="114"/>
                    <a:pt x="322" y="116"/>
                  </a:cubicBezTo>
                  <a:cubicBezTo>
                    <a:pt x="321" y="114"/>
                    <a:pt x="323" y="115"/>
                    <a:pt x="325" y="113"/>
                  </a:cubicBezTo>
                  <a:cubicBezTo>
                    <a:pt x="327" y="115"/>
                    <a:pt x="322" y="115"/>
                    <a:pt x="325" y="116"/>
                  </a:cubicBezTo>
                  <a:cubicBezTo>
                    <a:pt x="326" y="114"/>
                    <a:pt x="327" y="114"/>
                    <a:pt x="328" y="113"/>
                  </a:cubicBezTo>
                  <a:cubicBezTo>
                    <a:pt x="331" y="114"/>
                    <a:pt x="326" y="115"/>
                    <a:pt x="327" y="116"/>
                  </a:cubicBezTo>
                  <a:cubicBezTo>
                    <a:pt x="329" y="116"/>
                    <a:pt x="329" y="116"/>
                    <a:pt x="331" y="114"/>
                  </a:cubicBezTo>
                  <a:cubicBezTo>
                    <a:pt x="333" y="115"/>
                    <a:pt x="329" y="115"/>
                    <a:pt x="330" y="116"/>
                  </a:cubicBezTo>
                  <a:cubicBezTo>
                    <a:pt x="334" y="118"/>
                    <a:pt x="335" y="115"/>
                    <a:pt x="339" y="114"/>
                  </a:cubicBezTo>
                  <a:cubicBezTo>
                    <a:pt x="340" y="115"/>
                    <a:pt x="339" y="116"/>
                    <a:pt x="341" y="117"/>
                  </a:cubicBezTo>
                  <a:cubicBezTo>
                    <a:pt x="343" y="115"/>
                    <a:pt x="345" y="116"/>
                    <a:pt x="347" y="115"/>
                  </a:cubicBezTo>
                  <a:cubicBezTo>
                    <a:pt x="348" y="116"/>
                    <a:pt x="347" y="117"/>
                    <a:pt x="347" y="118"/>
                  </a:cubicBezTo>
                  <a:cubicBezTo>
                    <a:pt x="346" y="119"/>
                    <a:pt x="346" y="118"/>
                    <a:pt x="345" y="119"/>
                  </a:cubicBezTo>
                  <a:cubicBezTo>
                    <a:pt x="344" y="118"/>
                    <a:pt x="345" y="117"/>
                    <a:pt x="345" y="117"/>
                  </a:cubicBezTo>
                  <a:cubicBezTo>
                    <a:pt x="342" y="117"/>
                    <a:pt x="342" y="118"/>
                    <a:pt x="338" y="118"/>
                  </a:cubicBezTo>
                  <a:cubicBezTo>
                    <a:pt x="340" y="118"/>
                    <a:pt x="342" y="120"/>
                    <a:pt x="344" y="119"/>
                  </a:cubicBezTo>
                  <a:cubicBezTo>
                    <a:pt x="346" y="120"/>
                    <a:pt x="342" y="119"/>
                    <a:pt x="343" y="120"/>
                  </a:cubicBezTo>
                  <a:cubicBezTo>
                    <a:pt x="341" y="120"/>
                    <a:pt x="339" y="120"/>
                    <a:pt x="337" y="120"/>
                  </a:cubicBezTo>
                  <a:cubicBezTo>
                    <a:pt x="337" y="120"/>
                    <a:pt x="338" y="121"/>
                    <a:pt x="337" y="121"/>
                  </a:cubicBezTo>
                  <a:cubicBezTo>
                    <a:pt x="335" y="122"/>
                    <a:pt x="336" y="120"/>
                    <a:pt x="335" y="119"/>
                  </a:cubicBezTo>
                  <a:cubicBezTo>
                    <a:pt x="334" y="120"/>
                    <a:pt x="333" y="120"/>
                    <a:pt x="332" y="120"/>
                  </a:cubicBezTo>
                  <a:cubicBezTo>
                    <a:pt x="332" y="124"/>
                    <a:pt x="328" y="119"/>
                    <a:pt x="326" y="122"/>
                  </a:cubicBezTo>
                  <a:cubicBezTo>
                    <a:pt x="324" y="121"/>
                    <a:pt x="326" y="120"/>
                    <a:pt x="324" y="120"/>
                  </a:cubicBezTo>
                  <a:cubicBezTo>
                    <a:pt x="323" y="121"/>
                    <a:pt x="324" y="122"/>
                    <a:pt x="323" y="124"/>
                  </a:cubicBezTo>
                  <a:cubicBezTo>
                    <a:pt x="324" y="125"/>
                    <a:pt x="325" y="124"/>
                    <a:pt x="327" y="124"/>
                  </a:cubicBezTo>
                  <a:cubicBezTo>
                    <a:pt x="327" y="124"/>
                    <a:pt x="326" y="124"/>
                    <a:pt x="326" y="123"/>
                  </a:cubicBezTo>
                  <a:cubicBezTo>
                    <a:pt x="327" y="122"/>
                    <a:pt x="329" y="123"/>
                    <a:pt x="330" y="123"/>
                  </a:cubicBezTo>
                  <a:cubicBezTo>
                    <a:pt x="331" y="124"/>
                    <a:pt x="329" y="124"/>
                    <a:pt x="328" y="125"/>
                  </a:cubicBezTo>
                  <a:cubicBezTo>
                    <a:pt x="327" y="125"/>
                    <a:pt x="325" y="125"/>
                    <a:pt x="323" y="126"/>
                  </a:cubicBezTo>
                  <a:cubicBezTo>
                    <a:pt x="321" y="125"/>
                    <a:pt x="323" y="124"/>
                    <a:pt x="321" y="124"/>
                  </a:cubicBezTo>
                  <a:cubicBezTo>
                    <a:pt x="318" y="129"/>
                    <a:pt x="308" y="126"/>
                    <a:pt x="303" y="126"/>
                  </a:cubicBezTo>
                  <a:cubicBezTo>
                    <a:pt x="302" y="125"/>
                    <a:pt x="304" y="124"/>
                    <a:pt x="304" y="123"/>
                  </a:cubicBezTo>
                  <a:cubicBezTo>
                    <a:pt x="309" y="124"/>
                    <a:pt x="314" y="125"/>
                    <a:pt x="320" y="124"/>
                  </a:cubicBezTo>
                  <a:cubicBezTo>
                    <a:pt x="321" y="123"/>
                    <a:pt x="318" y="123"/>
                    <a:pt x="317" y="124"/>
                  </a:cubicBezTo>
                  <a:cubicBezTo>
                    <a:pt x="316" y="123"/>
                    <a:pt x="314" y="124"/>
                    <a:pt x="316" y="122"/>
                  </a:cubicBezTo>
                  <a:cubicBezTo>
                    <a:pt x="314" y="122"/>
                    <a:pt x="313" y="123"/>
                    <a:pt x="311" y="123"/>
                  </a:cubicBezTo>
                  <a:cubicBezTo>
                    <a:pt x="311" y="122"/>
                    <a:pt x="313" y="121"/>
                    <a:pt x="310" y="120"/>
                  </a:cubicBezTo>
                  <a:cubicBezTo>
                    <a:pt x="309" y="122"/>
                    <a:pt x="308" y="122"/>
                    <a:pt x="306" y="121"/>
                  </a:cubicBezTo>
                  <a:cubicBezTo>
                    <a:pt x="305" y="121"/>
                    <a:pt x="307" y="120"/>
                    <a:pt x="305" y="119"/>
                  </a:cubicBezTo>
                  <a:cubicBezTo>
                    <a:pt x="302" y="118"/>
                    <a:pt x="298" y="120"/>
                    <a:pt x="296" y="121"/>
                  </a:cubicBezTo>
                  <a:cubicBezTo>
                    <a:pt x="296" y="121"/>
                    <a:pt x="295" y="120"/>
                    <a:pt x="295" y="120"/>
                  </a:cubicBezTo>
                  <a:cubicBezTo>
                    <a:pt x="297" y="119"/>
                    <a:pt x="296" y="121"/>
                    <a:pt x="297" y="119"/>
                  </a:cubicBezTo>
                  <a:cubicBezTo>
                    <a:pt x="295" y="118"/>
                    <a:pt x="292" y="119"/>
                    <a:pt x="289" y="118"/>
                  </a:cubicBezTo>
                  <a:cubicBezTo>
                    <a:pt x="286" y="121"/>
                    <a:pt x="286" y="121"/>
                    <a:pt x="286" y="121"/>
                  </a:cubicBezTo>
                  <a:cubicBezTo>
                    <a:pt x="285" y="120"/>
                    <a:pt x="285" y="119"/>
                    <a:pt x="283" y="118"/>
                  </a:cubicBezTo>
                  <a:cubicBezTo>
                    <a:pt x="281" y="120"/>
                    <a:pt x="284" y="120"/>
                    <a:pt x="285" y="121"/>
                  </a:cubicBezTo>
                  <a:cubicBezTo>
                    <a:pt x="283" y="123"/>
                    <a:pt x="282" y="119"/>
                    <a:pt x="280" y="121"/>
                  </a:cubicBezTo>
                  <a:cubicBezTo>
                    <a:pt x="278" y="120"/>
                    <a:pt x="282" y="119"/>
                    <a:pt x="279" y="117"/>
                  </a:cubicBezTo>
                  <a:cubicBezTo>
                    <a:pt x="279" y="118"/>
                    <a:pt x="279" y="118"/>
                    <a:pt x="280" y="118"/>
                  </a:cubicBezTo>
                  <a:cubicBezTo>
                    <a:pt x="276" y="120"/>
                    <a:pt x="273" y="119"/>
                    <a:pt x="269" y="118"/>
                  </a:cubicBezTo>
                  <a:cubicBezTo>
                    <a:pt x="267" y="120"/>
                    <a:pt x="270" y="121"/>
                    <a:pt x="272" y="121"/>
                  </a:cubicBezTo>
                  <a:cubicBezTo>
                    <a:pt x="270" y="121"/>
                    <a:pt x="269" y="125"/>
                    <a:pt x="267" y="123"/>
                  </a:cubicBezTo>
                  <a:cubicBezTo>
                    <a:pt x="266" y="122"/>
                    <a:pt x="269" y="123"/>
                    <a:pt x="268" y="122"/>
                  </a:cubicBezTo>
                  <a:cubicBezTo>
                    <a:pt x="267" y="120"/>
                    <a:pt x="267" y="122"/>
                    <a:pt x="266" y="121"/>
                  </a:cubicBezTo>
                  <a:cubicBezTo>
                    <a:pt x="265" y="122"/>
                    <a:pt x="266" y="123"/>
                    <a:pt x="263" y="123"/>
                  </a:cubicBezTo>
                  <a:cubicBezTo>
                    <a:pt x="262" y="123"/>
                    <a:pt x="262" y="122"/>
                    <a:pt x="263" y="121"/>
                  </a:cubicBezTo>
                  <a:cubicBezTo>
                    <a:pt x="261" y="120"/>
                    <a:pt x="261" y="124"/>
                    <a:pt x="259" y="123"/>
                  </a:cubicBezTo>
                  <a:cubicBezTo>
                    <a:pt x="258" y="122"/>
                    <a:pt x="261" y="121"/>
                    <a:pt x="259" y="120"/>
                  </a:cubicBezTo>
                  <a:cubicBezTo>
                    <a:pt x="258" y="121"/>
                    <a:pt x="258" y="121"/>
                    <a:pt x="257" y="122"/>
                  </a:cubicBezTo>
                  <a:cubicBezTo>
                    <a:pt x="256" y="122"/>
                    <a:pt x="256" y="123"/>
                    <a:pt x="255" y="122"/>
                  </a:cubicBezTo>
                  <a:cubicBezTo>
                    <a:pt x="255" y="121"/>
                    <a:pt x="258" y="121"/>
                    <a:pt x="257" y="119"/>
                  </a:cubicBezTo>
                  <a:cubicBezTo>
                    <a:pt x="255" y="120"/>
                    <a:pt x="255" y="119"/>
                    <a:pt x="253" y="117"/>
                  </a:cubicBezTo>
                  <a:cubicBezTo>
                    <a:pt x="249" y="116"/>
                    <a:pt x="244" y="118"/>
                    <a:pt x="241" y="118"/>
                  </a:cubicBezTo>
                  <a:cubicBezTo>
                    <a:pt x="244" y="116"/>
                    <a:pt x="234" y="117"/>
                    <a:pt x="231" y="116"/>
                  </a:cubicBezTo>
                  <a:cubicBezTo>
                    <a:pt x="231" y="114"/>
                    <a:pt x="235" y="116"/>
                    <a:pt x="237" y="114"/>
                  </a:cubicBezTo>
                  <a:cubicBezTo>
                    <a:pt x="233" y="113"/>
                    <a:pt x="230" y="116"/>
                    <a:pt x="227" y="114"/>
                  </a:cubicBezTo>
                  <a:cubicBezTo>
                    <a:pt x="227" y="115"/>
                    <a:pt x="228" y="115"/>
                    <a:pt x="228" y="115"/>
                  </a:cubicBezTo>
                  <a:cubicBezTo>
                    <a:pt x="227" y="117"/>
                    <a:pt x="226" y="116"/>
                    <a:pt x="225" y="117"/>
                  </a:cubicBezTo>
                  <a:cubicBezTo>
                    <a:pt x="221" y="114"/>
                    <a:pt x="217" y="117"/>
                    <a:pt x="215" y="114"/>
                  </a:cubicBezTo>
                  <a:cubicBezTo>
                    <a:pt x="211" y="116"/>
                    <a:pt x="208" y="114"/>
                    <a:pt x="205" y="117"/>
                  </a:cubicBezTo>
                  <a:cubicBezTo>
                    <a:pt x="206" y="117"/>
                    <a:pt x="205" y="117"/>
                    <a:pt x="207" y="118"/>
                  </a:cubicBezTo>
                  <a:cubicBezTo>
                    <a:pt x="202" y="120"/>
                    <a:pt x="200" y="117"/>
                    <a:pt x="200" y="114"/>
                  </a:cubicBezTo>
                  <a:cubicBezTo>
                    <a:pt x="199" y="115"/>
                    <a:pt x="200" y="116"/>
                    <a:pt x="199" y="118"/>
                  </a:cubicBezTo>
                  <a:cubicBezTo>
                    <a:pt x="197" y="118"/>
                    <a:pt x="195" y="118"/>
                    <a:pt x="193" y="117"/>
                  </a:cubicBezTo>
                  <a:cubicBezTo>
                    <a:pt x="192" y="116"/>
                    <a:pt x="195" y="116"/>
                    <a:pt x="196" y="115"/>
                  </a:cubicBezTo>
                  <a:cubicBezTo>
                    <a:pt x="197" y="116"/>
                    <a:pt x="189" y="114"/>
                    <a:pt x="188" y="115"/>
                  </a:cubicBezTo>
                  <a:cubicBezTo>
                    <a:pt x="187" y="114"/>
                    <a:pt x="187" y="113"/>
                    <a:pt x="188" y="113"/>
                  </a:cubicBezTo>
                  <a:cubicBezTo>
                    <a:pt x="188" y="112"/>
                    <a:pt x="186" y="113"/>
                    <a:pt x="185" y="113"/>
                  </a:cubicBezTo>
                  <a:cubicBezTo>
                    <a:pt x="185" y="114"/>
                    <a:pt x="186" y="114"/>
                    <a:pt x="186" y="115"/>
                  </a:cubicBezTo>
                  <a:cubicBezTo>
                    <a:pt x="183" y="115"/>
                    <a:pt x="177" y="111"/>
                    <a:pt x="172" y="113"/>
                  </a:cubicBezTo>
                  <a:cubicBezTo>
                    <a:pt x="170" y="111"/>
                    <a:pt x="170" y="111"/>
                    <a:pt x="170" y="111"/>
                  </a:cubicBezTo>
                  <a:cubicBezTo>
                    <a:pt x="169" y="112"/>
                    <a:pt x="168" y="111"/>
                    <a:pt x="167" y="112"/>
                  </a:cubicBezTo>
                  <a:cubicBezTo>
                    <a:pt x="163" y="109"/>
                    <a:pt x="159" y="112"/>
                    <a:pt x="155" y="109"/>
                  </a:cubicBezTo>
                  <a:cubicBezTo>
                    <a:pt x="151" y="111"/>
                    <a:pt x="147" y="110"/>
                    <a:pt x="143" y="108"/>
                  </a:cubicBezTo>
                  <a:cubicBezTo>
                    <a:pt x="145" y="106"/>
                    <a:pt x="146" y="106"/>
                    <a:pt x="147" y="105"/>
                  </a:cubicBezTo>
                  <a:cubicBezTo>
                    <a:pt x="143" y="105"/>
                    <a:pt x="138" y="107"/>
                    <a:pt x="136" y="105"/>
                  </a:cubicBezTo>
                  <a:cubicBezTo>
                    <a:pt x="136" y="108"/>
                    <a:pt x="133" y="110"/>
                    <a:pt x="134" y="113"/>
                  </a:cubicBezTo>
                  <a:cubicBezTo>
                    <a:pt x="132" y="113"/>
                    <a:pt x="130" y="112"/>
                    <a:pt x="128" y="111"/>
                  </a:cubicBezTo>
                  <a:cubicBezTo>
                    <a:pt x="128" y="114"/>
                    <a:pt x="136" y="112"/>
                    <a:pt x="136" y="116"/>
                  </a:cubicBezTo>
                  <a:cubicBezTo>
                    <a:pt x="135" y="117"/>
                    <a:pt x="134" y="115"/>
                    <a:pt x="133" y="115"/>
                  </a:cubicBezTo>
                  <a:cubicBezTo>
                    <a:pt x="133" y="117"/>
                    <a:pt x="129" y="115"/>
                    <a:pt x="128" y="117"/>
                  </a:cubicBezTo>
                  <a:cubicBezTo>
                    <a:pt x="128" y="116"/>
                    <a:pt x="128" y="114"/>
                    <a:pt x="126" y="113"/>
                  </a:cubicBezTo>
                  <a:cubicBezTo>
                    <a:pt x="126" y="115"/>
                    <a:pt x="125" y="115"/>
                    <a:pt x="123" y="116"/>
                  </a:cubicBezTo>
                  <a:cubicBezTo>
                    <a:pt x="121" y="115"/>
                    <a:pt x="119" y="114"/>
                    <a:pt x="119" y="116"/>
                  </a:cubicBezTo>
                  <a:cubicBezTo>
                    <a:pt x="117" y="115"/>
                    <a:pt x="118" y="113"/>
                    <a:pt x="116" y="114"/>
                  </a:cubicBezTo>
                  <a:cubicBezTo>
                    <a:pt x="115" y="112"/>
                    <a:pt x="116" y="113"/>
                    <a:pt x="117" y="112"/>
                  </a:cubicBezTo>
                  <a:cubicBezTo>
                    <a:pt x="115" y="112"/>
                    <a:pt x="113" y="111"/>
                    <a:pt x="111" y="112"/>
                  </a:cubicBezTo>
                  <a:cubicBezTo>
                    <a:pt x="110" y="111"/>
                    <a:pt x="113" y="110"/>
                    <a:pt x="111" y="109"/>
                  </a:cubicBezTo>
                  <a:cubicBezTo>
                    <a:pt x="111" y="109"/>
                    <a:pt x="110" y="112"/>
                    <a:pt x="108" y="111"/>
                  </a:cubicBezTo>
                  <a:cubicBezTo>
                    <a:pt x="108" y="111"/>
                    <a:pt x="107" y="112"/>
                    <a:pt x="109" y="113"/>
                  </a:cubicBezTo>
                  <a:cubicBezTo>
                    <a:pt x="106" y="114"/>
                    <a:pt x="106" y="114"/>
                    <a:pt x="105" y="115"/>
                  </a:cubicBezTo>
                  <a:cubicBezTo>
                    <a:pt x="105" y="117"/>
                    <a:pt x="104" y="114"/>
                    <a:pt x="103" y="115"/>
                  </a:cubicBezTo>
                  <a:cubicBezTo>
                    <a:pt x="101" y="116"/>
                    <a:pt x="104" y="116"/>
                    <a:pt x="105" y="117"/>
                  </a:cubicBezTo>
                  <a:cubicBezTo>
                    <a:pt x="103" y="117"/>
                    <a:pt x="102" y="116"/>
                    <a:pt x="101" y="117"/>
                  </a:cubicBezTo>
                  <a:cubicBezTo>
                    <a:pt x="100" y="116"/>
                    <a:pt x="103" y="115"/>
                    <a:pt x="101" y="114"/>
                  </a:cubicBezTo>
                  <a:cubicBezTo>
                    <a:pt x="100" y="116"/>
                    <a:pt x="98" y="115"/>
                    <a:pt x="99" y="114"/>
                  </a:cubicBezTo>
                  <a:cubicBezTo>
                    <a:pt x="96" y="117"/>
                    <a:pt x="91" y="115"/>
                    <a:pt x="87" y="113"/>
                  </a:cubicBezTo>
                  <a:cubicBezTo>
                    <a:pt x="87" y="114"/>
                    <a:pt x="86" y="115"/>
                    <a:pt x="86" y="115"/>
                  </a:cubicBezTo>
                  <a:cubicBezTo>
                    <a:pt x="88" y="116"/>
                    <a:pt x="87" y="116"/>
                    <a:pt x="89" y="117"/>
                  </a:cubicBezTo>
                  <a:cubicBezTo>
                    <a:pt x="90" y="117"/>
                    <a:pt x="89" y="116"/>
                    <a:pt x="88" y="116"/>
                  </a:cubicBezTo>
                  <a:cubicBezTo>
                    <a:pt x="92" y="115"/>
                    <a:pt x="96" y="117"/>
                    <a:pt x="100" y="118"/>
                  </a:cubicBezTo>
                  <a:cubicBezTo>
                    <a:pt x="96" y="119"/>
                    <a:pt x="93" y="117"/>
                    <a:pt x="90" y="118"/>
                  </a:cubicBezTo>
                  <a:cubicBezTo>
                    <a:pt x="92" y="118"/>
                    <a:pt x="93" y="119"/>
                    <a:pt x="95" y="119"/>
                  </a:cubicBezTo>
                  <a:cubicBezTo>
                    <a:pt x="93" y="120"/>
                    <a:pt x="91" y="118"/>
                    <a:pt x="90" y="121"/>
                  </a:cubicBezTo>
                  <a:cubicBezTo>
                    <a:pt x="89" y="120"/>
                    <a:pt x="90" y="119"/>
                    <a:pt x="89" y="118"/>
                  </a:cubicBezTo>
                  <a:cubicBezTo>
                    <a:pt x="88" y="119"/>
                    <a:pt x="87" y="118"/>
                    <a:pt x="86" y="119"/>
                  </a:cubicBezTo>
                  <a:cubicBezTo>
                    <a:pt x="85" y="119"/>
                    <a:pt x="86" y="118"/>
                    <a:pt x="87" y="117"/>
                  </a:cubicBezTo>
                  <a:cubicBezTo>
                    <a:pt x="86" y="117"/>
                    <a:pt x="85" y="118"/>
                    <a:pt x="84" y="117"/>
                  </a:cubicBezTo>
                  <a:cubicBezTo>
                    <a:pt x="84" y="119"/>
                    <a:pt x="81" y="118"/>
                    <a:pt x="81" y="120"/>
                  </a:cubicBezTo>
                  <a:cubicBezTo>
                    <a:pt x="78" y="119"/>
                    <a:pt x="81" y="117"/>
                    <a:pt x="79" y="116"/>
                  </a:cubicBezTo>
                  <a:cubicBezTo>
                    <a:pt x="77" y="117"/>
                    <a:pt x="73" y="116"/>
                    <a:pt x="72" y="115"/>
                  </a:cubicBezTo>
                  <a:cubicBezTo>
                    <a:pt x="70" y="116"/>
                    <a:pt x="70" y="114"/>
                    <a:pt x="67" y="115"/>
                  </a:cubicBezTo>
                  <a:cubicBezTo>
                    <a:pt x="66" y="114"/>
                    <a:pt x="68" y="115"/>
                    <a:pt x="69" y="114"/>
                  </a:cubicBezTo>
                  <a:cubicBezTo>
                    <a:pt x="66" y="112"/>
                    <a:pt x="64" y="114"/>
                    <a:pt x="61" y="113"/>
                  </a:cubicBezTo>
                  <a:cubicBezTo>
                    <a:pt x="60" y="114"/>
                    <a:pt x="60" y="114"/>
                    <a:pt x="60" y="116"/>
                  </a:cubicBezTo>
                  <a:cubicBezTo>
                    <a:pt x="58" y="116"/>
                    <a:pt x="55" y="116"/>
                    <a:pt x="55" y="118"/>
                  </a:cubicBezTo>
                  <a:cubicBezTo>
                    <a:pt x="53" y="117"/>
                    <a:pt x="56" y="117"/>
                    <a:pt x="54" y="116"/>
                  </a:cubicBezTo>
                  <a:cubicBezTo>
                    <a:pt x="53" y="116"/>
                    <a:pt x="52" y="117"/>
                    <a:pt x="50" y="116"/>
                  </a:cubicBezTo>
                  <a:cubicBezTo>
                    <a:pt x="49" y="117"/>
                    <a:pt x="50" y="118"/>
                    <a:pt x="48" y="118"/>
                  </a:cubicBezTo>
                  <a:cubicBezTo>
                    <a:pt x="47" y="116"/>
                    <a:pt x="50" y="115"/>
                    <a:pt x="50" y="114"/>
                  </a:cubicBezTo>
                  <a:cubicBezTo>
                    <a:pt x="51" y="113"/>
                    <a:pt x="52" y="116"/>
                    <a:pt x="53" y="114"/>
                  </a:cubicBezTo>
                  <a:cubicBezTo>
                    <a:pt x="53" y="113"/>
                    <a:pt x="49" y="113"/>
                    <a:pt x="47" y="114"/>
                  </a:cubicBezTo>
                  <a:cubicBezTo>
                    <a:pt x="46" y="114"/>
                    <a:pt x="47" y="113"/>
                    <a:pt x="45" y="112"/>
                  </a:cubicBezTo>
                  <a:cubicBezTo>
                    <a:pt x="43" y="113"/>
                    <a:pt x="39" y="115"/>
                    <a:pt x="38" y="113"/>
                  </a:cubicBezTo>
                  <a:cubicBezTo>
                    <a:pt x="37" y="113"/>
                    <a:pt x="37" y="114"/>
                    <a:pt x="37" y="114"/>
                  </a:cubicBezTo>
                  <a:cubicBezTo>
                    <a:pt x="36" y="115"/>
                    <a:pt x="34" y="115"/>
                    <a:pt x="32" y="113"/>
                  </a:cubicBezTo>
                  <a:cubicBezTo>
                    <a:pt x="31" y="115"/>
                    <a:pt x="30" y="114"/>
                    <a:pt x="29" y="115"/>
                  </a:cubicBezTo>
                  <a:cubicBezTo>
                    <a:pt x="31" y="114"/>
                    <a:pt x="33" y="117"/>
                    <a:pt x="35" y="115"/>
                  </a:cubicBezTo>
                  <a:cubicBezTo>
                    <a:pt x="36" y="117"/>
                    <a:pt x="34" y="118"/>
                    <a:pt x="38" y="119"/>
                  </a:cubicBezTo>
                  <a:cubicBezTo>
                    <a:pt x="35" y="121"/>
                    <a:pt x="34" y="119"/>
                    <a:pt x="34" y="118"/>
                  </a:cubicBezTo>
                  <a:cubicBezTo>
                    <a:pt x="32" y="120"/>
                    <a:pt x="35" y="120"/>
                    <a:pt x="35" y="121"/>
                  </a:cubicBezTo>
                  <a:cubicBezTo>
                    <a:pt x="36" y="120"/>
                    <a:pt x="37" y="120"/>
                    <a:pt x="38" y="121"/>
                  </a:cubicBezTo>
                  <a:cubicBezTo>
                    <a:pt x="39" y="120"/>
                    <a:pt x="40" y="121"/>
                    <a:pt x="40" y="119"/>
                  </a:cubicBezTo>
                  <a:cubicBezTo>
                    <a:pt x="39" y="119"/>
                    <a:pt x="38" y="120"/>
                    <a:pt x="38" y="118"/>
                  </a:cubicBezTo>
                  <a:cubicBezTo>
                    <a:pt x="39" y="117"/>
                    <a:pt x="40" y="119"/>
                    <a:pt x="41" y="118"/>
                  </a:cubicBezTo>
                  <a:cubicBezTo>
                    <a:pt x="42" y="119"/>
                    <a:pt x="40" y="120"/>
                    <a:pt x="43" y="120"/>
                  </a:cubicBezTo>
                  <a:cubicBezTo>
                    <a:pt x="42" y="118"/>
                    <a:pt x="45" y="120"/>
                    <a:pt x="46" y="120"/>
                  </a:cubicBezTo>
                  <a:cubicBezTo>
                    <a:pt x="47" y="121"/>
                    <a:pt x="46" y="123"/>
                    <a:pt x="45" y="122"/>
                  </a:cubicBezTo>
                  <a:cubicBezTo>
                    <a:pt x="46" y="122"/>
                    <a:pt x="49" y="124"/>
                    <a:pt x="51" y="123"/>
                  </a:cubicBezTo>
                  <a:cubicBezTo>
                    <a:pt x="53" y="126"/>
                    <a:pt x="56" y="124"/>
                    <a:pt x="57" y="127"/>
                  </a:cubicBezTo>
                  <a:cubicBezTo>
                    <a:pt x="59" y="126"/>
                    <a:pt x="59" y="125"/>
                    <a:pt x="62" y="125"/>
                  </a:cubicBezTo>
                  <a:cubicBezTo>
                    <a:pt x="62" y="125"/>
                    <a:pt x="61" y="126"/>
                    <a:pt x="60" y="126"/>
                  </a:cubicBezTo>
                  <a:cubicBezTo>
                    <a:pt x="62" y="129"/>
                    <a:pt x="64" y="127"/>
                    <a:pt x="66" y="128"/>
                  </a:cubicBezTo>
                  <a:cubicBezTo>
                    <a:pt x="67" y="127"/>
                    <a:pt x="66" y="127"/>
                    <a:pt x="65" y="127"/>
                  </a:cubicBezTo>
                  <a:cubicBezTo>
                    <a:pt x="66" y="125"/>
                    <a:pt x="68" y="127"/>
                    <a:pt x="68" y="125"/>
                  </a:cubicBezTo>
                  <a:cubicBezTo>
                    <a:pt x="68" y="125"/>
                    <a:pt x="69" y="127"/>
                    <a:pt x="70" y="126"/>
                  </a:cubicBezTo>
                  <a:cubicBezTo>
                    <a:pt x="71" y="128"/>
                    <a:pt x="70" y="127"/>
                    <a:pt x="69" y="128"/>
                  </a:cubicBezTo>
                  <a:cubicBezTo>
                    <a:pt x="71" y="129"/>
                    <a:pt x="74" y="127"/>
                    <a:pt x="76" y="130"/>
                  </a:cubicBezTo>
                  <a:cubicBezTo>
                    <a:pt x="77" y="126"/>
                    <a:pt x="79" y="132"/>
                    <a:pt x="81" y="128"/>
                  </a:cubicBezTo>
                  <a:cubicBezTo>
                    <a:pt x="81" y="131"/>
                    <a:pt x="83" y="129"/>
                    <a:pt x="84" y="131"/>
                  </a:cubicBezTo>
                  <a:cubicBezTo>
                    <a:pt x="82" y="131"/>
                    <a:pt x="80" y="132"/>
                    <a:pt x="79" y="130"/>
                  </a:cubicBezTo>
                  <a:cubicBezTo>
                    <a:pt x="77" y="133"/>
                    <a:pt x="73" y="131"/>
                    <a:pt x="70" y="129"/>
                  </a:cubicBezTo>
                  <a:cubicBezTo>
                    <a:pt x="70" y="130"/>
                    <a:pt x="70" y="131"/>
                    <a:pt x="68" y="132"/>
                  </a:cubicBezTo>
                  <a:cubicBezTo>
                    <a:pt x="72" y="129"/>
                    <a:pt x="81" y="137"/>
                    <a:pt x="85" y="130"/>
                  </a:cubicBezTo>
                  <a:cubicBezTo>
                    <a:pt x="88" y="131"/>
                    <a:pt x="91" y="130"/>
                    <a:pt x="94" y="131"/>
                  </a:cubicBezTo>
                  <a:cubicBezTo>
                    <a:pt x="94" y="130"/>
                    <a:pt x="94" y="130"/>
                    <a:pt x="93" y="130"/>
                  </a:cubicBezTo>
                  <a:cubicBezTo>
                    <a:pt x="95" y="128"/>
                    <a:pt x="95" y="128"/>
                    <a:pt x="95" y="128"/>
                  </a:cubicBezTo>
                  <a:cubicBezTo>
                    <a:pt x="96" y="128"/>
                    <a:pt x="97" y="128"/>
                    <a:pt x="98" y="128"/>
                  </a:cubicBezTo>
                  <a:cubicBezTo>
                    <a:pt x="97" y="130"/>
                    <a:pt x="95" y="128"/>
                    <a:pt x="94" y="130"/>
                  </a:cubicBezTo>
                  <a:cubicBezTo>
                    <a:pt x="95" y="131"/>
                    <a:pt x="97" y="131"/>
                    <a:pt x="98" y="132"/>
                  </a:cubicBezTo>
                  <a:cubicBezTo>
                    <a:pt x="100" y="130"/>
                    <a:pt x="100" y="130"/>
                    <a:pt x="100" y="130"/>
                  </a:cubicBezTo>
                  <a:cubicBezTo>
                    <a:pt x="101" y="130"/>
                    <a:pt x="101" y="131"/>
                    <a:pt x="102" y="131"/>
                  </a:cubicBezTo>
                  <a:cubicBezTo>
                    <a:pt x="103" y="132"/>
                    <a:pt x="102" y="132"/>
                    <a:pt x="101" y="133"/>
                  </a:cubicBezTo>
                  <a:cubicBezTo>
                    <a:pt x="104" y="134"/>
                    <a:pt x="103" y="130"/>
                    <a:pt x="106" y="131"/>
                  </a:cubicBezTo>
                  <a:cubicBezTo>
                    <a:pt x="107" y="130"/>
                    <a:pt x="107" y="130"/>
                    <a:pt x="106" y="129"/>
                  </a:cubicBezTo>
                  <a:cubicBezTo>
                    <a:pt x="107" y="129"/>
                    <a:pt x="108" y="128"/>
                    <a:pt x="108" y="129"/>
                  </a:cubicBezTo>
                  <a:cubicBezTo>
                    <a:pt x="107" y="132"/>
                    <a:pt x="114" y="132"/>
                    <a:pt x="116" y="134"/>
                  </a:cubicBezTo>
                  <a:cubicBezTo>
                    <a:pt x="113" y="134"/>
                    <a:pt x="107" y="133"/>
                    <a:pt x="107" y="135"/>
                  </a:cubicBezTo>
                  <a:cubicBezTo>
                    <a:pt x="104" y="135"/>
                    <a:pt x="102" y="134"/>
                    <a:pt x="99" y="135"/>
                  </a:cubicBezTo>
                  <a:cubicBezTo>
                    <a:pt x="99" y="137"/>
                    <a:pt x="102" y="135"/>
                    <a:pt x="103" y="136"/>
                  </a:cubicBezTo>
                  <a:cubicBezTo>
                    <a:pt x="101" y="137"/>
                    <a:pt x="101" y="136"/>
                    <a:pt x="100" y="138"/>
                  </a:cubicBezTo>
                  <a:cubicBezTo>
                    <a:pt x="99" y="135"/>
                    <a:pt x="97" y="138"/>
                    <a:pt x="96" y="135"/>
                  </a:cubicBezTo>
                  <a:cubicBezTo>
                    <a:pt x="94" y="136"/>
                    <a:pt x="95" y="137"/>
                    <a:pt x="96" y="138"/>
                  </a:cubicBezTo>
                  <a:cubicBezTo>
                    <a:pt x="94" y="139"/>
                    <a:pt x="94" y="137"/>
                    <a:pt x="93" y="136"/>
                  </a:cubicBezTo>
                  <a:cubicBezTo>
                    <a:pt x="92" y="137"/>
                    <a:pt x="91" y="137"/>
                    <a:pt x="90" y="138"/>
                  </a:cubicBezTo>
                  <a:cubicBezTo>
                    <a:pt x="88" y="138"/>
                    <a:pt x="89" y="137"/>
                    <a:pt x="88" y="136"/>
                  </a:cubicBezTo>
                  <a:cubicBezTo>
                    <a:pt x="86" y="138"/>
                    <a:pt x="87" y="136"/>
                    <a:pt x="85" y="136"/>
                  </a:cubicBezTo>
                  <a:cubicBezTo>
                    <a:pt x="83" y="137"/>
                    <a:pt x="81" y="136"/>
                    <a:pt x="79" y="137"/>
                  </a:cubicBezTo>
                  <a:cubicBezTo>
                    <a:pt x="77" y="137"/>
                    <a:pt x="79" y="136"/>
                    <a:pt x="78" y="135"/>
                  </a:cubicBezTo>
                  <a:cubicBezTo>
                    <a:pt x="80" y="134"/>
                    <a:pt x="84" y="136"/>
                    <a:pt x="84" y="133"/>
                  </a:cubicBezTo>
                  <a:cubicBezTo>
                    <a:pt x="83" y="133"/>
                    <a:pt x="82" y="134"/>
                    <a:pt x="80" y="135"/>
                  </a:cubicBezTo>
                  <a:cubicBezTo>
                    <a:pt x="80" y="134"/>
                    <a:pt x="80" y="134"/>
                    <a:pt x="80" y="133"/>
                  </a:cubicBezTo>
                  <a:cubicBezTo>
                    <a:pt x="78" y="135"/>
                    <a:pt x="77" y="135"/>
                    <a:pt x="75" y="134"/>
                  </a:cubicBezTo>
                  <a:cubicBezTo>
                    <a:pt x="73" y="135"/>
                    <a:pt x="76" y="136"/>
                    <a:pt x="73" y="137"/>
                  </a:cubicBezTo>
                  <a:cubicBezTo>
                    <a:pt x="73" y="138"/>
                    <a:pt x="72" y="137"/>
                    <a:pt x="72" y="138"/>
                  </a:cubicBezTo>
                  <a:cubicBezTo>
                    <a:pt x="70" y="137"/>
                    <a:pt x="72" y="136"/>
                    <a:pt x="72" y="135"/>
                  </a:cubicBezTo>
                  <a:cubicBezTo>
                    <a:pt x="71" y="133"/>
                    <a:pt x="69" y="135"/>
                    <a:pt x="68" y="134"/>
                  </a:cubicBezTo>
                  <a:cubicBezTo>
                    <a:pt x="67" y="134"/>
                    <a:pt x="68" y="135"/>
                    <a:pt x="68" y="135"/>
                  </a:cubicBezTo>
                  <a:cubicBezTo>
                    <a:pt x="66" y="136"/>
                    <a:pt x="63" y="133"/>
                    <a:pt x="60" y="136"/>
                  </a:cubicBezTo>
                  <a:cubicBezTo>
                    <a:pt x="55" y="135"/>
                    <a:pt x="51" y="136"/>
                    <a:pt x="47" y="134"/>
                  </a:cubicBezTo>
                  <a:cubicBezTo>
                    <a:pt x="46" y="136"/>
                    <a:pt x="44" y="135"/>
                    <a:pt x="43" y="135"/>
                  </a:cubicBezTo>
                  <a:cubicBezTo>
                    <a:pt x="42" y="137"/>
                    <a:pt x="43" y="137"/>
                    <a:pt x="42" y="138"/>
                  </a:cubicBezTo>
                  <a:cubicBezTo>
                    <a:pt x="44" y="139"/>
                    <a:pt x="44" y="139"/>
                    <a:pt x="45" y="141"/>
                  </a:cubicBezTo>
                  <a:cubicBezTo>
                    <a:pt x="46" y="139"/>
                    <a:pt x="45" y="139"/>
                    <a:pt x="47" y="138"/>
                  </a:cubicBezTo>
                  <a:cubicBezTo>
                    <a:pt x="49" y="137"/>
                    <a:pt x="51" y="139"/>
                    <a:pt x="53" y="137"/>
                  </a:cubicBezTo>
                  <a:cubicBezTo>
                    <a:pt x="54" y="138"/>
                    <a:pt x="51" y="139"/>
                    <a:pt x="51" y="141"/>
                  </a:cubicBezTo>
                  <a:cubicBezTo>
                    <a:pt x="52" y="141"/>
                    <a:pt x="55" y="140"/>
                    <a:pt x="55" y="142"/>
                  </a:cubicBezTo>
                  <a:cubicBezTo>
                    <a:pt x="58" y="143"/>
                    <a:pt x="61" y="140"/>
                    <a:pt x="64" y="143"/>
                  </a:cubicBezTo>
                  <a:cubicBezTo>
                    <a:pt x="62" y="144"/>
                    <a:pt x="60" y="143"/>
                    <a:pt x="58" y="144"/>
                  </a:cubicBezTo>
                  <a:cubicBezTo>
                    <a:pt x="59" y="144"/>
                    <a:pt x="61" y="144"/>
                    <a:pt x="62" y="145"/>
                  </a:cubicBezTo>
                  <a:cubicBezTo>
                    <a:pt x="62" y="144"/>
                    <a:pt x="63" y="144"/>
                    <a:pt x="64" y="145"/>
                  </a:cubicBezTo>
                  <a:cubicBezTo>
                    <a:pt x="67" y="143"/>
                    <a:pt x="71" y="147"/>
                    <a:pt x="74" y="146"/>
                  </a:cubicBezTo>
                  <a:cubicBezTo>
                    <a:pt x="76" y="146"/>
                    <a:pt x="74" y="147"/>
                    <a:pt x="73" y="148"/>
                  </a:cubicBezTo>
                  <a:cubicBezTo>
                    <a:pt x="74" y="149"/>
                    <a:pt x="75" y="148"/>
                    <a:pt x="77" y="148"/>
                  </a:cubicBezTo>
                  <a:cubicBezTo>
                    <a:pt x="76" y="147"/>
                    <a:pt x="76" y="146"/>
                    <a:pt x="74" y="145"/>
                  </a:cubicBezTo>
                  <a:cubicBezTo>
                    <a:pt x="73" y="144"/>
                    <a:pt x="74" y="143"/>
                    <a:pt x="74" y="143"/>
                  </a:cubicBezTo>
                  <a:cubicBezTo>
                    <a:pt x="75" y="143"/>
                    <a:pt x="76" y="143"/>
                    <a:pt x="77" y="143"/>
                  </a:cubicBezTo>
                  <a:cubicBezTo>
                    <a:pt x="78" y="144"/>
                    <a:pt x="76" y="145"/>
                    <a:pt x="78" y="145"/>
                  </a:cubicBezTo>
                  <a:cubicBezTo>
                    <a:pt x="79" y="145"/>
                    <a:pt x="79" y="144"/>
                    <a:pt x="79" y="143"/>
                  </a:cubicBezTo>
                  <a:cubicBezTo>
                    <a:pt x="80" y="143"/>
                    <a:pt x="81" y="144"/>
                    <a:pt x="81" y="143"/>
                  </a:cubicBezTo>
                  <a:cubicBezTo>
                    <a:pt x="82" y="145"/>
                    <a:pt x="80" y="144"/>
                    <a:pt x="80" y="145"/>
                  </a:cubicBezTo>
                  <a:cubicBezTo>
                    <a:pt x="79" y="146"/>
                    <a:pt x="78" y="144"/>
                    <a:pt x="76" y="146"/>
                  </a:cubicBezTo>
                  <a:cubicBezTo>
                    <a:pt x="90" y="147"/>
                    <a:pt x="104" y="147"/>
                    <a:pt x="118" y="149"/>
                  </a:cubicBezTo>
                  <a:cubicBezTo>
                    <a:pt x="119" y="146"/>
                    <a:pt x="124" y="147"/>
                    <a:pt x="125" y="149"/>
                  </a:cubicBezTo>
                  <a:cubicBezTo>
                    <a:pt x="126" y="148"/>
                    <a:pt x="124" y="146"/>
                    <a:pt x="125" y="145"/>
                  </a:cubicBezTo>
                  <a:cubicBezTo>
                    <a:pt x="128" y="144"/>
                    <a:pt x="127" y="147"/>
                    <a:pt x="130" y="146"/>
                  </a:cubicBezTo>
                  <a:cubicBezTo>
                    <a:pt x="130" y="146"/>
                    <a:pt x="130" y="147"/>
                    <a:pt x="129" y="147"/>
                  </a:cubicBezTo>
                  <a:cubicBezTo>
                    <a:pt x="131" y="148"/>
                    <a:pt x="134" y="146"/>
                    <a:pt x="136" y="147"/>
                  </a:cubicBezTo>
                  <a:cubicBezTo>
                    <a:pt x="133" y="151"/>
                    <a:pt x="141" y="149"/>
                    <a:pt x="145" y="151"/>
                  </a:cubicBezTo>
                  <a:cubicBezTo>
                    <a:pt x="147" y="151"/>
                    <a:pt x="145" y="150"/>
                    <a:pt x="144" y="149"/>
                  </a:cubicBezTo>
                  <a:cubicBezTo>
                    <a:pt x="148" y="149"/>
                    <a:pt x="146" y="150"/>
                    <a:pt x="149" y="151"/>
                  </a:cubicBezTo>
                  <a:cubicBezTo>
                    <a:pt x="150" y="150"/>
                    <a:pt x="148" y="149"/>
                    <a:pt x="149" y="149"/>
                  </a:cubicBezTo>
                  <a:cubicBezTo>
                    <a:pt x="150" y="149"/>
                    <a:pt x="151" y="149"/>
                    <a:pt x="152" y="149"/>
                  </a:cubicBezTo>
                  <a:cubicBezTo>
                    <a:pt x="152" y="149"/>
                    <a:pt x="152" y="148"/>
                    <a:pt x="154" y="147"/>
                  </a:cubicBezTo>
                  <a:cubicBezTo>
                    <a:pt x="156" y="146"/>
                    <a:pt x="155" y="149"/>
                    <a:pt x="157" y="147"/>
                  </a:cubicBezTo>
                  <a:cubicBezTo>
                    <a:pt x="158" y="148"/>
                    <a:pt x="157" y="149"/>
                    <a:pt x="156" y="149"/>
                  </a:cubicBezTo>
                  <a:cubicBezTo>
                    <a:pt x="162" y="150"/>
                    <a:pt x="161" y="151"/>
                    <a:pt x="167" y="150"/>
                  </a:cubicBezTo>
                  <a:cubicBezTo>
                    <a:pt x="168" y="151"/>
                    <a:pt x="168" y="151"/>
                    <a:pt x="167" y="152"/>
                  </a:cubicBezTo>
                  <a:cubicBezTo>
                    <a:pt x="171" y="150"/>
                    <a:pt x="175" y="152"/>
                    <a:pt x="180" y="150"/>
                  </a:cubicBezTo>
                  <a:cubicBezTo>
                    <a:pt x="180" y="151"/>
                    <a:pt x="180" y="151"/>
                    <a:pt x="180" y="152"/>
                  </a:cubicBezTo>
                  <a:cubicBezTo>
                    <a:pt x="181" y="152"/>
                    <a:pt x="183" y="150"/>
                    <a:pt x="185" y="149"/>
                  </a:cubicBezTo>
                  <a:cubicBezTo>
                    <a:pt x="186" y="150"/>
                    <a:pt x="186" y="150"/>
                    <a:pt x="185" y="151"/>
                  </a:cubicBezTo>
                  <a:cubicBezTo>
                    <a:pt x="190" y="150"/>
                    <a:pt x="196" y="154"/>
                    <a:pt x="201" y="150"/>
                  </a:cubicBezTo>
                  <a:cubicBezTo>
                    <a:pt x="203" y="151"/>
                    <a:pt x="201" y="152"/>
                    <a:pt x="202" y="152"/>
                  </a:cubicBezTo>
                  <a:cubicBezTo>
                    <a:pt x="201" y="153"/>
                    <a:pt x="200" y="152"/>
                    <a:pt x="200" y="153"/>
                  </a:cubicBezTo>
                  <a:cubicBezTo>
                    <a:pt x="204" y="153"/>
                    <a:pt x="209" y="150"/>
                    <a:pt x="214" y="152"/>
                  </a:cubicBezTo>
                  <a:cubicBezTo>
                    <a:pt x="215" y="150"/>
                    <a:pt x="211" y="151"/>
                    <a:pt x="214" y="149"/>
                  </a:cubicBezTo>
                  <a:cubicBezTo>
                    <a:pt x="216" y="150"/>
                    <a:pt x="218" y="152"/>
                    <a:pt x="220" y="151"/>
                  </a:cubicBezTo>
                  <a:cubicBezTo>
                    <a:pt x="221" y="149"/>
                    <a:pt x="218" y="151"/>
                    <a:pt x="217" y="150"/>
                  </a:cubicBezTo>
                  <a:cubicBezTo>
                    <a:pt x="218" y="149"/>
                    <a:pt x="220" y="149"/>
                    <a:pt x="222" y="149"/>
                  </a:cubicBezTo>
                  <a:cubicBezTo>
                    <a:pt x="222" y="150"/>
                    <a:pt x="221" y="151"/>
                    <a:pt x="221" y="152"/>
                  </a:cubicBezTo>
                  <a:cubicBezTo>
                    <a:pt x="225" y="152"/>
                    <a:pt x="229" y="149"/>
                    <a:pt x="234" y="150"/>
                  </a:cubicBezTo>
                  <a:cubicBezTo>
                    <a:pt x="234" y="151"/>
                    <a:pt x="233" y="151"/>
                    <a:pt x="234" y="152"/>
                  </a:cubicBezTo>
                  <a:cubicBezTo>
                    <a:pt x="235" y="152"/>
                    <a:pt x="235" y="152"/>
                    <a:pt x="236" y="153"/>
                  </a:cubicBezTo>
                  <a:cubicBezTo>
                    <a:pt x="238" y="151"/>
                    <a:pt x="237" y="151"/>
                    <a:pt x="239" y="151"/>
                  </a:cubicBezTo>
                  <a:cubicBezTo>
                    <a:pt x="239" y="151"/>
                    <a:pt x="240" y="152"/>
                    <a:pt x="241" y="153"/>
                  </a:cubicBezTo>
                  <a:cubicBezTo>
                    <a:pt x="243" y="152"/>
                    <a:pt x="245" y="152"/>
                    <a:pt x="247" y="152"/>
                  </a:cubicBezTo>
                  <a:cubicBezTo>
                    <a:pt x="249" y="153"/>
                    <a:pt x="246" y="153"/>
                    <a:pt x="246" y="153"/>
                  </a:cubicBezTo>
                  <a:cubicBezTo>
                    <a:pt x="247" y="155"/>
                    <a:pt x="251" y="152"/>
                    <a:pt x="252" y="150"/>
                  </a:cubicBezTo>
                  <a:cubicBezTo>
                    <a:pt x="255" y="151"/>
                    <a:pt x="253" y="152"/>
                    <a:pt x="252" y="153"/>
                  </a:cubicBezTo>
                  <a:cubicBezTo>
                    <a:pt x="255" y="153"/>
                    <a:pt x="258" y="150"/>
                    <a:pt x="261" y="151"/>
                  </a:cubicBezTo>
                  <a:cubicBezTo>
                    <a:pt x="262" y="151"/>
                    <a:pt x="260" y="153"/>
                    <a:pt x="259" y="152"/>
                  </a:cubicBezTo>
                  <a:cubicBezTo>
                    <a:pt x="260" y="153"/>
                    <a:pt x="262" y="154"/>
                    <a:pt x="264" y="154"/>
                  </a:cubicBezTo>
                  <a:cubicBezTo>
                    <a:pt x="263" y="154"/>
                    <a:pt x="261" y="154"/>
                    <a:pt x="263" y="155"/>
                  </a:cubicBezTo>
                  <a:cubicBezTo>
                    <a:pt x="262" y="155"/>
                    <a:pt x="261" y="154"/>
                    <a:pt x="260" y="156"/>
                  </a:cubicBezTo>
                  <a:cubicBezTo>
                    <a:pt x="262" y="157"/>
                    <a:pt x="263" y="156"/>
                    <a:pt x="265" y="156"/>
                  </a:cubicBezTo>
                  <a:cubicBezTo>
                    <a:pt x="264" y="155"/>
                    <a:pt x="265" y="154"/>
                    <a:pt x="267" y="155"/>
                  </a:cubicBezTo>
                  <a:cubicBezTo>
                    <a:pt x="267" y="154"/>
                    <a:pt x="266" y="154"/>
                    <a:pt x="266" y="154"/>
                  </a:cubicBezTo>
                  <a:cubicBezTo>
                    <a:pt x="267" y="153"/>
                    <a:pt x="269" y="153"/>
                    <a:pt x="271" y="151"/>
                  </a:cubicBezTo>
                  <a:cubicBezTo>
                    <a:pt x="273" y="152"/>
                    <a:pt x="270" y="153"/>
                    <a:pt x="272" y="153"/>
                  </a:cubicBezTo>
                  <a:cubicBezTo>
                    <a:pt x="273" y="152"/>
                    <a:pt x="276" y="152"/>
                    <a:pt x="276" y="151"/>
                  </a:cubicBezTo>
                  <a:cubicBezTo>
                    <a:pt x="279" y="151"/>
                    <a:pt x="284" y="152"/>
                    <a:pt x="286" y="151"/>
                  </a:cubicBezTo>
                  <a:cubicBezTo>
                    <a:pt x="286" y="150"/>
                    <a:pt x="286" y="149"/>
                    <a:pt x="288" y="149"/>
                  </a:cubicBezTo>
                  <a:cubicBezTo>
                    <a:pt x="289" y="151"/>
                    <a:pt x="287" y="152"/>
                    <a:pt x="290" y="152"/>
                  </a:cubicBezTo>
                  <a:cubicBezTo>
                    <a:pt x="289" y="153"/>
                    <a:pt x="288" y="152"/>
                    <a:pt x="287" y="153"/>
                  </a:cubicBezTo>
                  <a:cubicBezTo>
                    <a:pt x="287" y="154"/>
                    <a:pt x="291" y="152"/>
                    <a:pt x="293" y="153"/>
                  </a:cubicBezTo>
                  <a:cubicBezTo>
                    <a:pt x="293" y="152"/>
                    <a:pt x="292" y="152"/>
                    <a:pt x="293" y="151"/>
                  </a:cubicBezTo>
                  <a:cubicBezTo>
                    <a:pt x="295" y="152"/>
                    <a:pt x="296" y="151"/>
                    <a:pt x="297" y="153"/>
                  </a:cubicBezTo>
                  <a:cubicBezTo>
                    <a:pt x="298" y="152"/>
                    <a:pt x="297" y="151"/>
                    <a:pt x="299" y="151"/>
                  </a:cubicBezTo>
                  <a:cubicBezTo>
                    <a:pt x="300" y="150"/>
                    <a:pt x="302" y="154"/>
                    <a:pt x="304" y="151"/>
                  </a:cubicBezTo>
                  <a:cubicBezTo>
                    <a:pt x="305" y="152"/>
                    <a:pt x="304" y="152"/>
                    <a:pt x="306" y="153"/>
                  </a:cubicBezTo>
                  <a:cubicBezTo>
                    <a:pt x="305" y="154"/>
                    <a:pt x="304" y="153"/>
                    <a:pt x="303" y="153"/>
                  </a:cubicBezTo>
                  <a:cubicBezTo>
                    <a:pt x="309" y="156"/>
                    <a:pt x="320" y="153"/>
                    <a:pt x="328" y="154"/>
                  </a:cubicBezTo>
                  <a:cubicBezTo>
                    <a:pt x="329" y="155"/>
                    <a:pt x="328" y="155"/>
                    <a:pt x="327" y="156"/>
                  </a:cubicBezTo>
                  <a:cubicBezTo>
                    <a:pt x="328" y="157"/>
                    <a:pt x="330" y="156"/>
                    <a:pt x="332" y="157"/>
                  </a:cubicBezTo>
                  <a:cubicBezTo>
                    <a:pt x="333" y="156"/>
                    <a:pt x="332" y="155"/>
                    <a:pt x="332" y="154"/>
                  </a:cubicBezTo>
                  <a:cubicBezTo>
                    <a:pt x="336" y="154"/>
                    <a:pt x="343" y="157"/>
                    <a:pt x="347" y="152"/>
                  </a:cubicBezTo>
                  <a:cubicBezTo>
                    <a:pt x="349" y="154"/>
                    <a:pt x="346" y="154"/>
                    <a:pt x="346" y="155"/>
                  </a:cubicBezTo>
                  <a:cubicBezTo>
                    <a:pt x="349" y="155"/>
                    <a:pt x="350" y="155"/>
                    <a:pt x="352" y="155"/>
                  </a:cubicBezTo>
                  <a:cubicBezTo>
                    <a:pt x="352" y="154"/>
                    <a:pt x="352" y="154"/>
                    <a:pt x="352" y="153"/>
                  </a:cubicBezTo>
                  <a:cubicBezTo>
                    <a:pt x="355" y="152"/>
                    <a:pt x="360" y="156"/>
                    <a:pt x="362" y="153"/>
                  </a:cubicBezTo>
                  <a:cubicBezTo>
                    <a:pt x="363" y="154"/>
                    <a:pt x="362" y="155"/>
                    <a:pt x="364" y="156"/>
                  </a:cubicBezTo>
                  <a:cubicBezTo>
                    <a:pt x="365" y="155"/>
                    <a:pt x="367" y="154"/>
                    <a:pt x="368" y="155"/>
                  </a:cubicBezTo>
                  <a:cubicBezTo>
                    <a:pt x="370" y="152"/>
                    <a:pt x="376" y="156"/>
                    <a:pt x="380" y="153"/>
                  </a:cubicBezTo>
                  <a:cubicBezTo>
                    <a:pt x="379" y="154"/>
                    <a:pt x="381" y="154"/>
                    <a:pt x="380" y="155"/>
                  </a:cubicBezTo>
                  <a:cubicBezTo>
                    <a:pt x="383" y="154"/>
                    <a:pt x="385" y="153"/>
                    <a:pt x="387" y="155"/>
                  </a:cubicBezTo>
                  <a:cubicBezTo>
                    <a:pt x="388" y="154"/>
                    <a:pt x="389" y="154"/>
                    <a:pt x="390" y="154"/>
                  </a:cubicBezTo>
                  <a:cubicBezTo>
                    <a:pt x="390" y="154"/>
                    <a:pt x="390" y="155"/>
                    <a:pt x="391" y="155"/>
                  </a:cubicBezTo>
                  <a:cubicBezTo>
                    <a:pt x="391" y="154"/>
                    <a:pt x="394" y="154"/>
                    <a:pt x="393" y="155"/>
                  </a:cubicBezTo>
                  <a:cubicBezTo>
                    <a:pt x="394" y="154"/>
                    <a:pt x="396" y="154"/>
                    <a:pt x="399" y="155"/>
                  </a:cubicBezTo>
                  <a:cubicBezTo>
                    <a:pt x="398" y="153"/>
                    <a:pt x="400" y="153"/>
                    <a:pt x="401" y="153"/>
                  </a:cubicBezTo>
                  <a:cubicBezTo>
                    <a:pt x="402" y="154"/>
                    <a:pt x="401" y="154"/>
                    <a:pt x="400" y="155"/>
                  </a:cubicBezTo>
                  <a:cubicBezTo>
                    <a:pt x="403" y="155"/>
                    <a:pt x="405" y="154"/>
                    <a:pt x="407" y="155"/>
                  </a:cubicBezTo>
                  <a:cubicBezTo>
                    <a:pt x="405" y="156"/>
                    <a:pt x="405" y="154"/>
                    <a:pt x="404" y="156"/>
                  </a:cubicBezTo>
                  <a:cubicBezTo>
                    <a:pt x="405" y="157"/>
                    <a:pt x="407" y="157"/>
                    <a:pt x="408" y="157"/>
                  </a:cubicBezTo>
                  <a:cubicBezTo>
                    <a:pt x="408" y="157"/>
                    <a:pt x="407" y="158"/>
                    <a:pt x="407" y="158"/>
                  </a:cubicBezTo>
                  <a:cubicBezTo>
                    <a:pt x="405" y="158"/>
                    <a:pt x="403" y="156"/>
                    <a:pt x="402" y="158"/>
                  </a:cubicBezTo>
                  <a:cubicBezTo>
                    <a:pt x="404" y="158"/>
                    <a:pt x="403" y="160"/>
                    <a:pt x="405" y="160"/>
                  </a:cubicBezTo>
                  <a:cubicBezTo>
                    <a:pt x="405" y="161"/>
                    <a:pt x="404" y="162"/>
                    <a:pt x="402" y="162"/>
                  </a:cubicBezTo>
                  <a:cubicBezTo>
                    <a:pt x="401" y="161"/>
                    <a:pt x="402" y="160"/>
                    <a:pt x="403" y="160"/>
                  </a:cubicBezTo>
                  <a:cubicBezTo>
                    <a:pt x="401" y="159"/>
                    <a:pt x="400" y="160"/>
                    <a:pt x="399" y="161"/>
                  </a:cubicBezTo>
                  <a:cubicBezTo>
                    <a:pt x="398" y="161"/>
                    <a:pt x="396" y="162"/>
                    <a:pt x="395" y="161"/>
                  </a:cubicBezTo>
                  <a:cubicBezTo>
                    <a:pt x="398" y="161"/>
                    <a:pt x="397" y="159"/>
                    <a:pt x="400" y="159"/>
                  </a:cubicBezTo>
                  <a:cubicBezTo>
                    <a:pt x="401" y="158"/>
                    <a:pt x="397" y="158"/>
                    <a:pt x="400" y="157"/>
                  </a:cubicBezTo>
                  <a:cubicBezTo>
                    <a:pt x="402" y="156"/>
                    <a:pt x="400" y="159"/>
                    <a:pt x="401" y="158"/>
                  </a:cubicBezTo>
                  <a:cubicBezTo>
                    <a:pt x="404" y="156"/>
                    <a:pt x="402" y="157"/>
                    <a:pt x="400" y="156"/>
                  </a:cubicBezTo>
                  <a:cubicBezTo>
                    <a:pt x="401" y="156"/>
                    <a:pt x="402" y="156"/>
                    <a:pt x="402" y="156"/>
                  </a:cubicBezTo>
                  <a:cubicBezTo>
                    <a:pt x="400" y="155"/>
                    <a:pt x="394" y="157"/>
                    <a:pt x="391" y="156"/>
                  </a:cubicBezTo>
                  <a:cubicBezTo>
                    <a:pt x="392" y="158"/>
                    <a:pt x="389" y="156"/>
                    <a:pt x="389" y="158"/>
                  </a:cubicBezTo>
                  <a:cubicBezTo>
                    <a:pt x="391" y="158"/>
                    <a:pt x="393" y="157"/>
                    <a:pt x="395" y="156"/>
                  </a:cubicBezTo>
                  <a:cubicBezTo>
                    <a:pt x="396" y="161"/>
                    <a:pt x="389" y="160"/>
                    <a:pt x="387" y="161"/>
                  </a:cubicBezTo>
                  <a:cubicBezTo>
                    <a:pt x="383" y="159"/>
                    <a:pt x="387" y="158"/>
                    <a:pt x="384" y="156"/>
                  </a:cubicBezTo>
                  <a:cubicBezTo>
                    <a:pt x="384" y="158"/>
                    <a:pt x="381" y="156"/>
                    <a:pt x="380" y="158"/>
                  </a:cubicBezTo>
                  <a:cubicBezTo>
                    <a:pt x="381" y="157"/>
                    <a:pt x="385" y="158"/>
                    <a:pt x="384" y="160"/>
                  </a:cubicBezTo>
                  <a:cubicBezTo>
                    <a:pt x="381" y="158"/>
                    <a:pt x="382" y="161"/>
                    <a:pt x="378" y="160"/>
                  </a:cubicBezTo>
                  <a:cubicBezTo>
                    <a:pt x="376" y="159"/>
                    <a:pt x="379" y="158"/>
                    <a:pt x="377" y="157"/>
                  </a:cubicBezTo>
                  <a:cubicBezTo>
                    <a:pt x="375" y="158"/>
                    <a:pt x="375" y="158"/>
                    <a:pt x="375" y="158"/>
                  </a:cubicBezTo>
                  <a:cubicBezTo>
                    <a:pt x="375" y="159"/>
                    <a:pt x="376" y="159"/>
                    <a:pt x="375" y="160"/>
                  </a:cubicBezTo>
                  <a:cubicBezTo>
                    <a:pt x="371" y="162"/>
                    <a:pt x="367" y="161"/>
                    <a:pt x="363" y="162"/>
                  </a:cubicBezTo>
                  <a:cubicBezTo>
                    <a:pt x="364" y="164"/>
                    <a:pt x="366" y="162"/>
                    <a:pt x="367" y="163"/>
                  </a:cubicBezTo>
                  <a:cubicBezTo>
                    <a:pt x="364" y="164"/>
                    <a:pt x="360" y="165"/>
                    <a:pt x="359" y="163"/>
                  </a:cubicBezTo>
                  <a:cubicBezTo>
                    <a:pt x="360" y="163"/>
                    <a:pt x="361" y="162"/>
                    <a:pt x="362" y="161"/>
                  </a:cubicBezTo>
                  <a:cubicBezTo>
                    <a:pt x="363" y="160"/>
                    <a:pt x="360" y="161"/>
                    <a:pt x="361" y="159"/>
                  </a:cubicBezTo>
                  <a:cubicBezTo>
                    <a:pt x="358" y="160"/>
                    <a:pt x="356" y="163"/>
                    <a:pt x="354" y="160"/>
                  </a:cubicBezTo>
                  <a:cubicBezTo>
                    <a:pt x="353" y="161"/>
                    <a:pt x="352" y="160"/>
                    <a:pt x="351" y="160"/>
                  </a:cubicBezTo>
                  <a:cubicBezTo>
                    <a:pt x="351" y="161"/>
                    <a:pt x="350" y="161"/>
                    <a:pt x="350" y="162"/>
                  </a:cubicBezTo>
                  <a:cubicBezTo>
                    <a:pt x="347" y="161"/>
                    <a:pt x="341" y="163"/>
                    <a:pt x="339" y="161"/>
                  </a:cubicBezTo>
                  <a:cubicBezTo>
                    <a:pt x="337" y="161"/>
                    <a:pt x="335" y="162"/>
                    <a:pt x="333" y="162"/>
                  </a:cubicBezTo>
                  <a:cubicBezTo>
                    <a:pt x="333" y="161"/>
                    <a:pt x="334" y="161"/>
                    <a:pt x="334" y="160"/>
                  </a:cubicBezTo>
                  <a:cubicBezTo>
                    <a:pt x="332" y="160"/>
                    <a:pt x="333" y="162"/>
                    <a:pt x="332" y="162"/>
                  </a:cubicBezTo>
                  <a:cubicBezTo>
                    <a:pt x="330" y="161"/>
                    <a:pt x="331" y="160"/>
                    <a:pt x="332" y="159"/>
                  </a:cubicBezTo>
                  <a:cubicBezTo>
                    <a:pt x="330" y="158"/>
                    <a:pt x="327" y="159"/>
                    <a:pt x="326" y="157"/>
                  </a:cubicBezTo>
                  <a:cubicBezTo>
                    <a:pt x="326" y="158"/>
                    <a:pt x="327" y="159"/>
                    <a:pt x="325" y="161"/>
                  </a:cubicBezTo>
                  <a:cubicBezTo>
                    <a:pt x="328" y="162"/>
                    <a:pt x="326" y="158"/>
                    <a:pt x="330" y="159"/>
                  </a:cubicBezTo>
                  <a:cubicBezTo>
                    <a:pt x="330" y="161"/>
                    <a:pt x="330" y="162"/>
                    <a:pt x="328" y="162"/>
                  </a:cubicBezTo>
                  <a:cubicBezTo>
                    <a:pt x="324" y="163"/>
                    <a:pt x="321" y="160"/>
                    <a:pt x="318" y="161"/>
                  </a:cubicBezTo>
                  <a:cubicBezTo>
                    <a:pt x="316" y="159"/>
                    <a:pt x="319" y="160"/>
                    <a:pt x="320" y="159"/>
                  </a:cubicBezTo>
                  <a:cubicBezTo>
                    <a:pt x="319" y="158"/>
                    <a:pt x="317" y="159"/>
                    <a:pt x="316" y="159"/>
                  </a:cubicBezTo>
                  <a:cubicBezTo>
                    <a:pt x="316" y="160"/>
                    <a:pt x="316" y="160"/>
                    <a:pt x="317" y="161"/>
                  </a:cubicBezTo>
                  <a:cubicBezTo>
                    <a:pt x="315" y="161"/>
                    <a:pt x="315" y="160"/>
                    <a:pt x="315" y="161"/>
                  </a:cubicBezTo>
                  <a:cubicBezTo>
                    <a:pt x="312" y="160"/>
                    <a:pt x="310" y="164"/>
                    <a:pt x="307" y="161"/>
                  </a:cubicBezTo>
                  <a:cubicBezTo>
                    <a:pt x="307" y="162"/>
                    <a:pt x="303" y="163"/>
                    <a:pt x="303" y="161"/>
                  </a:cubicBezTo>
                  <a:cubicBezTo>
                    <a:pt x="301" y="164"/>
                    <a:pt x="297" y="164"/>
                    <a:pt x="294" y="163"/>
                  </a:cubicBezTo>
                  <a:cubicBezTo>
                    <a:pt x="293" y="163"/>
                    <a:pt x="294" y="164"/>
                    <a:pt x="293" y="164"/>
                  </a:cubicBezTo>
                  <a:cubicBezTo>
                    <a:pt x="291" y="163"/>
                    <a:pt x="288" y="164"/>
                    <a:pt x="288" y="162"/>
                  </a:cubicBezTo>
                  <a:cubicBezTo>
                    <a:pt x="287" y="163"/>
                    <a:pt x="286" y="163"/>
                    <a:pt x="285" y="164"/>
                  </a:cubicBezTo>
                  <a:cubicBezTo>
                    <a:pt x="282" y="163"/>
                    <a:pt x="286" y="162"/>
                    <a:pt x="284" y="161"/>
                  </a:cubicBezTo>
                  <a:cubicBezTo>
                    <a:pt x="282" y="162"/>
                    <a:pt x="280" y="162"/>
                    <a:pt x="278" y="161"/>
                  </a:cubicBezTo>
                  <a:cubicBezTo>
                    <a:pt x="278" y="163"/>
                    <a:pt x="276" y="164"/>
                    <a:pt x="275" y="165"/>
                  </a:cubicBezTo>
                  <a:cubicBezTo>
                    <a:pt x="274" y="164"/>
                    <a:pt x="278" y="162"/>
                    <a:pt x="276" y="161"/>
                  </a:cubicBezTo>
                  <a:cubicBezTo>
                    <a:pt x="275" y="164"/>
                    <a:pt x="270" y="164"/>
                    <a:pt x="267" y="163"/>
                  </a:cubicBezTo>
                  <a:cubicBezTo>
                    <a:pt x="265" y="163"/>
                    <a:pt x="265" y="165"/>
                    <a:pt x="262" y="165"/>
                  </a:cubicBezTo>
                  <a:cubicBezTo>
                    <a:pt x="262" y="164"/>
                    <a:pt x="264" y="162"/>
                    <a:pt x="261" y="163"/>
                  </a:cubicBezTo>
                  <a:cubicBezTo>
                    <a:pt x="261" y="162"/>
                    <a:pt x="262" y="161"/>
                    <a:pt x="264" y="160"/>
                  </a:cubicBezTo>
                  <a:cubicBezTo>
                    <a:pt x="263" y="159"/>
                    <a:pt x="263" y="160"/>
                    <a:pt x="263" y="160"/>
                  </a:cubicBezTo>
                  <a:cubicBezTo>
                    <a:pt x="262" y="159"/>
                    <a:pt x="262" y="159"/>
                    <a:pt x="262" y="159"/>
                  </a:cubicBezTo>
                  <a:cubicBezTo>
                    <a:pt x="260" y="160"/>
                    <a:pt x="262" y="161"/>
                    <a:pt x="260" y="162"/>
                  </a:cubicBezTo>
                  <a:cubicBezTo>
                    <a:pt x="258" y="163"/>
                    <a:pt x="258" y="160"/>
                    <a:pt x="256" y="159"/>
                  </a:cubicBezTo>
                  <a:cubicBezTo>
                    <a:pt x="254" y="161"/>
                    <a:pt x="252" y="159"/>
                    <a:pt x="251" y="160"/>
                  </a:cubicBezTo>
                  <a:cubicBezTo>
                    <a:pt x="252" y="162"/>
                    <a:pt x="254" y="161"/>
                    <a:pt x="256" y="160"/>
                  </a:cubicBezTo>
                  <a:cubicBezTo>
                    <a:pt x="256" y="161"/>
                    <a:pt x="257" y="162"/>
                    <a:pt x="258" y="163"/>
                  </a:cubicBezTo>
                  <a:cubicBezTo>
                    <a:pt x="256" y="162"/>
                    <a:pt x="257" y="164"/>
                    <a:pt x="254" y="162"/>
                  </a:cubicBezTo>
                  <a:cubicBezTo>
                    <a:pt x="252" y="163"/>
                    <a:pt x="255" y="164"/>
                    <a:pt x="253" y="164"/>
                  </a:cubicBezTo>
                  <a:cubicBezTo>
                    <a:pt x="251" y="163"/>
                    <a:pt x="247" y="163"/>
                    <a:pt x="244" y="163"/>
                  </a:cubicBezTo>
                  <a:cubicBezTo>
                    <a:pt x="243" y="164"/>
                    <a:pt x="247" y="164"/>
                    <a:pt x="247" y="164"/>
                  </a:cubicBezTo>
                  <a:cubicBezTo>
                    <a:pt x="248" y="166"/>
                    <a:pt x="244" y="166"/>
                    <a:pt x="242" y="165"/>
                  </a:cubicBezTo>
                  <a:cubicBezTo>
                    <a:pt x="240" y="164"/>
                    <a:pt x="245" y="165"/>
                    <a:pt x="243" y="164"/>
                  </a:cubicBezTo>
                  <a:cubicBezTo>
                    <a:pt x="241" y="162"/>
                    <a:pt x="242" y="165"/>
                    <a:pt x="239" y="164"/>
                  </a:cubicBezTo>
                  <a:cubicBezTo>
                    <a:pt x="242" y="161"/>
                    <a:pt x="232" y="165"/>
                    <a:pt x="229" y="162"/>
                  </a:cubicBezTo>
                  <a:cubicBezTo>
                    <a:pt x="228" y="163"/>
                    <a:pt x="225" y="164"/>
                    <a:pt x="223" y="166"/>
                  </a:cubicBezTo>
                  <a:cubicBezTo>
                    <a:pt x="223" y="163"/>
                    <a:pt x="215" y="166"/>
                    <a:pt x="214" y="167"/>
                  </a:cubicBezTo>
                  <a:cubicBezTo>
                    <a:pt x="214" y="166"/>
                    <a:pt x="213" y="166"/>
                    <a:pt x="214" y="165"/>
                  </a:cubicBezTo>
                  <a:cubicBezTo>
                    <a:pt x="213" y="166"/>
                    <a:pt x="211" y="165"/>
                    <a:pt x="209" y="167"/>
                  </a:cubicBezTo>
                  <a:cubicBezTo>
                    <a:pt x="208" y="164"/>
                    <a:pt x="206" y="167"/>
                    <a:pt x="203" y="168"/>
                  </a:cubicBezTo>
                  <a:cubicBezTo>
                    <a:pt x="202" y="167"/>
                    <a:pt x="203" y="166"/>
                    <a:pt x="201" y="165"/>
                  </a:cubicBezTo>
                  <a:cubicBezTo>
                    <a:pt x="196" y="167"/>
                    <a:pt x="193" y="166"/>
                    <a:pt x="187" y="167"/>
                  </a:cubicBezTo>
                  <a:cubicBezTo>
                    <a:pt x="186" y="166"/>
                    <a:pt x="187" y="165"/>
                    <a:pt x="185" y="165"/>
                  </a:cubicBezTo>
                  <a:cubicBezTo>
                    <a:pt x="185" y="168"/>
                    <a:pt x="182" y="167"/>
                    <a:pt x="181" y="165"/>
                  </a:cubicBezTo>
                  <a:cubicBezTo>
                    <a:pt x="182" y="167"/>
                    <a:pt x="179" y="168"/>
                    <a:pt x="176" y="168"/>
                  </a:cubicBezTo>
                  <a:cubicBezTo>
                    <a:pt x="176" y="166"/>
                    <a:pt x="179" y="168"/>
                    <a:pt x="179" y="166"/>
                  </a:cubicBezTo>
                  <a:cubicBezTo>
                    <a:pt x="178" y="165"/>
                    <a:pt x="177" y="166"/>
                    <a:pt x="176" y="165"/>
                  </a:cubicBezTo>
                  <a:cubicBezTo>
                    <a:pt x="176" y="166"/>
                    <a:pt x="177" y="167"/>
                    <a:pt x="175" y="167"/>
                  </a:cubicBezTo>
                  <a:cubicBezTo>
                    <a:pt x="175" y="166"/>
                    <a:pt x="176" y="165"/>
                    <a:pt x="176" y="165"/>
                  </a:cubicBezTo>
                  <a:cubicBezTo>
                    <a:pt x="173" y="164"/>
                    <a:pt x="172" y="165"/>
                    <a:pt x="172" y="166"/>
                  </a:cubicBezTo>
                  <a:cubicBezTo>
                    <a:pt x="170" y="167"/>
                    <a:pt x="172" y="164"/>
                    <a:pt x="170" y="165"/>
                  </a:cubicBezTo>
                  <a:cubicBezTo>
                    <a:pt x="170" y="166"/>
                    <a:pt x="168" y="167"/>
                    <a:pt x="166" y="168"/>
                  </a:cubicBezTo>
                  <a:cubicBezTo>
                    <a:pt x="165" y="166"/>
                    <a:pt x="165" y="167"/>
                    <a:pt x="163" y="166"/>
                  </a:cubicBezTo>
                  <a:cubicBezTo>
                    <a:pt x="163" y="167"/>
                    <a:pt x="161" y="167"/>
                    <a:pt x="159" y="167"/>
                  </a:cubicBezTo>
                  <a:cubicBezTo>
                    <a:pt x="159" y="166"/>
                    <a:pt x="160" y="166"/>
                    <a:pt x="160" y="165"/>
                  </a:cubicBezTo>
                  <a:cubicBezTo>
                    <a:pt x="159" y="167"/>
                    <a:pt x="152" y="165"/>
                    <a:pt x="153" y="168"/>
                  </a:cubicBezTo>
                  <a:cubicBezTo>
                    <a:pt x="151" y="167"/>
                    <a:pt x="150" y="170"/>
                    <a:pt x="148" y="169"/>
                  </a:cubicBezTo>
                  <a:cubicBezTo>
                    <a:pt x="147" y="168"/>
                    <a:pt x="149" y="168"/>
                    <a:pt x="151" y="166"/>
                  </a:cubicBezTo>
                  <a:cubicBezTo>
                    <a:pt x="149" y="166"/>
                    <a:pt x="147" y="167"/>
                    <a:pt x="146" y="166"/>
                  </a:cubicBezTo>
                  <a:cubicBezTo>
                    <a:pt x="145" y="171"/>
                    <a:pt x="139" y="169"/>
                    <a:pt x="137" y="170"/>
                  </a:cubicBezTo>
                  <a:cubicBezTo>
                    <a:pt x="137" y="168"/>
                    <a:pt x="139" y="168"/>
                    <a:pt x="140" y="167"/>
                  </a:cubicBezTo>
                  <a:cubicBezTo>
                    <a:pt x="141" y="168"/>
                    <a:pt x="141" y="168"/>
                    <a:pt x="140" y="168"/>
                  </a:cubicBezTo>
                  <a:cubicBezTo>
                    <a:pt x="142" y="169"/>
                    <a:pt x="142" y="167"/>
                    <a:pt x="144" y="167"/>
                  </a:cubicBezTo>
                  <a:cubicBezTo>
                    <a:pt x="141" y="167"/>
                    <a:pt x="140" y="167"/>
                    <a:pt x="138" y="164"/>
                  </a:cubicBezTo>
                  <a:cubicBezTo>
                    <a:pt x="136" y="165"/>
                    <a:pt x="138" y="166"/>
                    <a:pt x="137" y="167"/>
                  </a:cubicBezTo>
                  <a:cubicBezTo>
                    <a:pt x="134" y="164"/>
                    <a:pt x="124" y="167"/>
                    <a:pt x="120" y="166"/>
                  </a:cubicBezTo>
                  <a:cubicBezTo>
                    <a:pt x="119" y="167"/>
                    <a:pt x="116" y="168"/>
                    <a:pt x="118" y="169"/>
                  </a:cubicBezTo>
                  <a:cubicBezTo>
                    <a:pt x="115" y="170"/>
                    <a:pt x="113" y="168"/>
                    <a:pt x="113" y="170"/>
                  </a:cubicBezTo>
                  <a:cubicBezTo>
                    <a:pt x="112" y="169"/>
                    <a:pt x="113" y="169"/>
                    <a:pt x="113" y="168"/>
                  </a:cubicBezTo>
                  <a:cubicBezTo>
                    <a:pt x="114" y="167"/>
                    <a:pt x="115" y="168"/>
                    <a:pt x="115" y="169"/>
                  </a:cubicBezTo>
                  <a:cubicBezTo>
                    <a:pt x="117" y="167"/>
                    <a:pt x="114" y="166"/>
                    <a:pt x="117" y="166"/>
                  </a:cubicBezTo>
                  <a:cubicBezTo>
                    <a:pt x="115" y="166"/>
                    <a:pt x="115" y="167"/>
                    <a:pt x="112" y="168"/>
                  </a:cubicBezTo>
                  <a:cubicBezTo>
                    <a:pt x="112" y="168"/>
                    <a:pt x="112" y="167"/>
                    <a:pt x="111" y="167"/>
                  </a:cubicBezTo>
                  <a:cubicBezTo>
                    <a:pt x="109" y="168"/>
                    <a:pt x="112" y="167"/>
                    <a:pt x="111" y="169"/>
                  </a:cubicBezTo>
                  <a:cubicBezTo>
                    <a:pt x="110" y="170"/>
                    <a:pt x="109" y="168"/>
                    <a:pt x="107" y="170"/>
                  </a:cubicBezTo>
                  <a:cubicBezTo>
                    <a:pt x="114" y="172"/>
                    <a:pt x="121" y="172"/>
                    <a:pt x="128" y="172"/>
                  </a:cubicBezTo>
                  <a:cubicBezTo>
                    <a:pt x="130" y="172"/>
                    <a:pt x="127" y="173"/>
                    <a:pt x="129" y="174"/>
                  </a:cubicBezTo>
                  <a:cubicBezTo>
                    <a:pt x="131" y="174"/>
                    <a:pt x="130" y="173"/>
                    <a:pt x="131" y="172"/>
                  </a:cubicBezTo>
                  <a:cubicBezTo>
                    <a:pt x="133" y="173"/>
                    <a:pt x="130" y="175"/>
                    <a:pt x="128" y="176"/>
                  </a:cubicBezTo>
                  <a:cubicBezTo>
                    <a:pt x="125" y="176"/>
                    <a:pt x="120" y="173"/>
                    <a:pt x="115" y="175"/>
                  </a:cubicBezTo>
                  <a:cubicBezTo>
                    <a:pt x="114" y="175"/>
                    <a:pt x="113" y="174"/>
                    <a:pt x="111" y="174"/>
                  </a:cubicBezTo>
                  <a:cubicBezTo>
                    <a:pt x="113" y="176"/>
                    <a:pt x="112" y="176"/>
                    <a:pt x="109" y="175"/>
                  </a:cubicBezTo>
                  <a:cubicBezTo>
                    <a:pt x="108" y="176"/>
                    <a:pt x="109" y="177"/>
                    <a:pt x="109" y="177"/>
                  </a:cubicBezTo>
                  <a:cubicBezTo>
                    <a:pt x="105" y="175"/>
                    <a:pt x="104" y="177"/>
                    <a:pt x="101" y="177"/>
                  </a:cubicBezTo>
                  <a:cubicBezTo>
                    <a:pt x="100" y="176"/>
                    <a:pt x="101" y="175"/>
                    <a:pt x="99" y="175"/>
                  </a:cubicBezTo>
                  <a:cubicBezTo>
                    <a:pt x="100" y="176"/>
                    <a:pt x="98" y="177"/>
                    <a:pt x="96" y="176"/>
                  </a:cubicBezTo>
                  <a:cubicBezTo>
                    <a:pt x="95" y="176"/>
                    <a:pt x="99" y="175"/>
                    <a:pt x="96" y="174"/>
                  </a:cubicBezTo>
                  <a:cubicBezTo>
                    <a:pt x="96" y="175"/>
                    <a:pt x="95" y="175"/>
                    <a:pt x="95" y="174"/>
                  </a:cubicBezTo>
                  <a:cubicBezTo>
                    <a:pt x="94" y="175"/>
                    <a:pt x="94" y="176"/>
                    <a:pt x="93" y="176"/>
                  </a:cubicBezTo>
                  <a:cubicBezTo>
                    <a:pt x="89" y="175"/>
                    <a:pt x="87" y="175"/>
                    <a:pt x="84" y="174"/>
                  </a:cubicBezTo>
                  <a:cubicBezTo>
                    <a:pt x="83" y="176"/>
                    <a:pt x="81" y="173"/>
                    <a:pt x="79" y="175"/>
                  </a:cubicBezTo>
                  <a:cubicBezTo>
                    <a:pt x="78" y="173"/>
                    <a:pt x="81" y="174"/>
                    <a:pt x="81" y="173"/>
                  </a:cubicBezTo>
                  <a:cubicBezTo>
                    <a:pt x="80" y="173"/>
                    <a:pt x="78" y="173"/>
                    <a:pt x="76" y="173"/>
                  </a:cubicBezTo>
                  <a:cubicBezTo>
                    <a:pt x="76" y="173"/>
                    <a:pt x="75" y="175"/>
                    <a:pt x="74" y="174"/>
                  </a:cubicBezTo>
                  <a:cubicBezTo>
                    <a:pt x="74" y="176"/>
                    <a:pt x="74" y="176"/>
                    <a:pt x="71" y="177"/>
                  </a:cubicBezTo>
                  <a:cubicBezTo>
                    <a:pt x="75" y="177"/>
                    <a:pt x="76" y="179"/>
                    <a:pt x="79" y="177"/>
                  </a:cubicBezTo>
                  <a:cubicBezTo>
                    <a:pt x="81" y="179"/>
                    <a:pt x="78" y="179"/>
                    <a:pt x="80" y="180"/>
                  </a:cubicBezTo>
                  <a:cubicBezTo>
                    <a:pt x="81" y="179"/>
                    <a:pt x="82" y="178"/>
                    <a:pt x="81" y="177"/>
                  </a:cubicBezTo>
                  <a:cubicBezTo>
                    <a:pt x="82" y="176"/>
                    <a:pt x="83" y="177"/>
                    <a:pt x="84" y="176"/>
                  </a:cubicBezTo>
                  <a:cubicBezTo>
                    <a:pt x="84" y="178"/>
                    <a:pt x="87" y="177"/>
                    <a:pt x="89" y="176"/>
                  </a:cubicBezTo>
                  <a:cubicBezTo>
                    <a:pt x="90" y="178"/>
                    <a:pt x="87" y="178"/>
                    <a:pt x="86" y="179"/>
                  </a:cubicBezTo>
                  <a:cubicBezTo>
                    <a:pt x="88" y="180"/>
                    <a:pt x="88" y="179"/>
                    <a:pt x="89" y="178"/>
                  </a:cubicBezTo>
                  <a:cubicBezTo>
                    <a:pt x="90" y="178"/>
                    <a:pt x="91" y="180"/>
                    <a:pt x="94" y="180"/>
                  </a:cubicBezTo>
                  <a:cubicBezTo>
                    <a:pt x="94" y="179"/>
                    <a:pt x="95" y="178"/>
                    <a:pt x="96" y="177"/>
                  </a:cubicBezTo>
                  <a:cubicBezTo>
                    <a:pt x="97" y="178"/>
                    <a:pt x="96" y="179"/>
                    <a:pt x="98" y="180"/>
                  </a:cubicBezTo>
                  <a:cubicBezTo>
                    <a:pt x="99" y="179"/>
                    <a:pt x="100" y="181"/>
                    <a:pt x="102" y="180"/>
                  </a:cubicBezTo>
                  <a:cubicBezTo>
                    <a:pt x="101" y="181"/>
                    <a:pt x="102" y="182"/>
                    <a:pt x="102" y="183"/>
                  </a:cubicBezTo>
                  <a:cubicBezTo>
                    <a:pt x="107" y="182"/>
                    <a:pt x="112" y="183"/>
                    <a:pt x="117" y="183"/>
                  </a:cubicBezTo>
                  <a:cubicBezTo>
                    <a:pt x="119" y="181"/>
                    <a:pt x="122" y="184"/>
                    <a:pt x="125" y="182"/>
                  </a:cubicBezTo>
                  <a:cubicBezTo>
                    <a:pt x="130" y="186"/>
                    <a:pt x="136" y="180"/>
                    <a:pt x="140" y="184"/>
                  </a:cubicBezTo>
                  <a:cubicBezTo>
                    <a:pt x="141" y="183"/>
                    <a:pt x="141" y="184"/>
                    <a:pt x="142" y="183"/>
                  </a:cubicBezTo>
                  <a:cubicBezTo>
                    <a:pt x="144" y="184"/>
                    <a:pt x="145" y="184"/>
                    <a:pt x="146" y="185"/>
                  </a:cubicBezTo>
                  <a:cubicBezTo>
                    <a:pt x="144" y="186"/>
                    <a:pt x="143" y="184"/>
                    <a:pt x="142" y="187"/>
                  </a:cubicBezTo>
                  <a:cubicBezTo>
                    <a:pt x="143" y="185"/>
                    <a:pt x="141" y="186"/>
                    <a:pt x="139" y="185"/>
                  </a:cubicBezTo>
                  <a:cubicBezTo>
                    <a:pt x="138" y="187"/>
                    <a:pt x="140" y="186"/>
                    <a:pt x="141" y="187"/>
                  </a:cubicBezTo>
                  <a:cubicBezTo>
                    <a:pt x="139" y="188"/>
                    <a:pt x="137" y="188"/>
                    <a:pt x="135" y="188"/>
                  </a:cubicBezTo>
                  <a:cubicBezTo>
                    <a:pt x="134" y="187"/>
                    <a:pt x="137" y="186"/>
                    <a:pt x="137" y="187"/>
                  </a:cubicBezTo>
                  <a:cubicBezTo>
                    <a:pt x="137" y="185"/>
                    <a:pt x="132" y="187"/>
                    <a:pt x="130" y="187"/>
                  </a:cubicBezTo>
                  <a:cubicBezTo>
                    <a:pt x="131" y="188"/>
                    <a:pt x="132" y="186"/>
                    <a:pt x="133" y="188"/>
                  </a:cubicBezTo>
                  <a:cubicBezTo>
                    <a:pt x="129" y="187"/>
                    <a:pt x="127" y="189"/>
                    <a:pt x="123" y="189"/>
                  </a:cubicBezTo>
                  <a:cubicBezTo>
                    <a:pt x="122" y="189"/>
                    <a:pt x="126" y="188"/>
                    <a:pt x="124" y="187"/>
                  </a:cubicBezTo>
                  <a:cubicBezTo>
                    <a:pt x="122" y="188"/>
                    <a:pt x="122" y="188"/>
                    <a:pt x="122" y="188"/>
                  </a:cubicBezTo>
                  <a:cubicBezTo>
                    <a:pt x="118" y="187"/>
                    <a:pt x="113" y="188"/>
                    <a:pt x="111" y="190"/>
                  </a:cubicBezTo>
                  <a:cubicBezTo>
                    <a:pt x="113" y="188"/>
                    <a:pt x="109" y="188"/>
                    <a:pt x="107" y="188"/>
                  </a:cubicBezTo>
                  <a:cubicBezTo>
                    <a:pt x="106" y="189"/>
                    <a:pt x="105" y="190"/>
                    <a:pt x="107" y="190"/>
                  </a:cubicBezTo>
                  <a:cubicBezTo>
                    <a:pt x="104" y="192"/>
                    <a:pt x="103" y="188"/>
                    <a:pt x="101" y="191"/>
                  </a:cubicBezTo>
                  <a:cubicBezTo>
                    <a:pt x="99" y="190"/>
                    <a:pt x="100" y="189"/>
                    <a:pt x="100" y="188"/>
                  </a:cubicBezTo>
                  <a:cubicBezTo>
                    <a:pt x="99" y="187"/>
                    <a:pt x="97" y="189"/>
                    <a:pt x="97" y="190"/>
                  </a:cubicBezTo>
                  <a:cubicBezTo>
                    <a:pt x="95" y="191"/>
                    <a:pt x="92" y="188"/>
                    <a:pt x="91" y="190"/>
                  </a:cubicBezTo>
                  <a:cubicBezTo>
                    <a:pt x="90" y="190"/>
                    <a:pt x="87" y="190"/>
                    <a:pt x="88" y="189"/>
                  </a:cubicBezTo>
                  <a:cubicBezTo>
                    <a:pt x="86" y="190"/>
                    <a:pt x="81" y="191"/>
                    <a:pt x="77" y="190"/>
                  </a:cubicBezTo>
                  <a:cubicBezTo>
                    <a:pt x="80" y="189"/>
                    <a:pt x="79" y="189"/>
                    <a:pt x="81" y="187"/>
                  </a:cubicBezTo>
                  <a:cubicBezTo>
                    <a:pt x="80" y="186"/>
                    <a:pt x="78" y="186"/>
                    <a:pt x="77" y="185"/>
                  </a:cubicBezTo>
                  <a:cubicBezTo>
                    <a:pt x="75" y="186"/>
                    <a:pt x="78" y="188"/>
                    <a:pt x="76" y="187"/>
                  </a:cubicBezTo>
                  <a:cubicBezTo>
                    <a:pt x="75" y="189"/>
                    <a:pt x="78" y="187"/>
                    <a:pt x="79" y="187"/>
                  </a:cubicBezTo>
                  <a:cubicBezTo>
                    <a:pt x="79" y="189"/>
                    <a:pt x="74" y="191"/>
                    <a:pt x="72" y="188"/>
                  </a:cubicBezTo>
                  <a:cubicBezTo>
                    <a:pt x="69" y="188"/>
                    <a:pt x="66" y="193"/>
                    <a:pt x="63" y="191"/>
                  </a:cubicBezTo>
                  <a:cubicBezTo>
                    <a:pt x="61" y="192"/>
                    <a:pt x="61" y="192"/>
                    <a:pt x="61" y="192"/>
                  </a:cubicBezTo>
                  <a:cubicBezTo>
                    <a:pt x="59" y="191"/>
                    <a:pt x="61" y="191"/>
                    <a:pt x="61" y="190"/>
                  </a:cubicBezTo>
                  <a:cubicBezTo>
                    <a:pt x="59" y="189"/>
                    <a:pt x="57" y="192"/>
                    <a:pt x="55" y="191"/>
                  </a:cubicBezTo>
                  <a:cubicBezTo>
                    <a:pt x="55" y="190"/>
                    <a:pt x="57" y="190"/>
                    <a:pt x="58" y="189"/>
                  </a:cubicBezTo>
                  <a:cubicBezTo>
                    <a:pt x="53" y="190"/>
                    <a:pt x="48" y="192"/>
                    <a:pt x="45" y="189"/>
                  </a:cubicBezTo>
                  <a:cubicBezTo>
                    <a:pt x="43" y="189"/>
                    <a:pt x="42" y="189"/>
                    <a:pt x="40" y="190"/>
                  </a:cubicBezTo>
                  <a:cubicBezTo>
                    <a:pt x="41" y="191"/>
                    <a:pt x="41" y="191"/>
                    <a:pt x="41" y="192"/>
                  </a:cubicBezTo>
                  <a:cubicBezTo>
                    <a:pt x="39" y="190"/>
                    <a:pt x="34" y="193"/>
                    <a:pt x="31" y="191"/>
                  </a:cubicBezTo>
                  <a:cubicBezTo>
                    <a:pt x="32" y="190"/>
                    <a:pt x="33" y="189"/>
                    <a:pt x="34" y="190"/>
                  </a:cubicBezTo>
                  <a:cubicBezTo>
                    <a:pt x="33" y="189"/>
                    <a:pt x="28" y="189"/>
                    <a:pt x="26" y="189"/>
                  </a:cubicBezTo>
                  <a:cubicBezTo>
                    <a:pt x="24" y="190"/>
                    <a:pt x="27" y="189"/>
                    <a:pt x="28" y="190"/>
                  </a:cubicBezTo>
                  <a:cubicBezTo>
                    <a:pt x="26" y="191"/>
                    <a:pt x="25" y="190"/>
                    <a:pt x="23" y="192"/>
                  </a:cubicBezTo>
                  <a:cubicBezTo>
                    <a:pt x="24" y="192"/>
                    <a:pt x="24" y="193"/>
                    <a:pt x="23" y="193"/>
                  </a:cubicBezTo>
                  <a:cubicBezTo>
                    <a:pt x="24" y="194"/>
                    <a:pt x="25" y="193"/>
                    <a:pt x="25" y="195"/>
                  </a:cubicBezTo>
                  <a:cubicBezTo>
                    <a:pt x="24" y="195"/>
                    <a:pt x="23" y="195"/>
                    <a:pt x="23" y="195"/>
                  </a:cubicBezTo>
                  <a:cubicBezTo>
                    <a:pt x="21" y="193"/>
                    <a:pt x="20" y="194"/>
                    <a:pt x="17" y="192"/>
                  </a:cubicBezTo>
                  <a:cubicBezTo>
                    <a:pt x="18" y="191"/>
                    <a:pt x="20" y="193"/>
                    <a:pt x="22" y="192"/>
                  </a:cubicBezTo>
                  <a:cubicBezTo>
                    <a:pt x="20" y="190"/>
                    <a:pt x="19" y="191"/>
                    <a:pt x="18" y="190"/>
                  </a:cubicBezTo>
                  <a:cubicBezTo>
                    <a:pt x="19" y="191"/>
                    <a:pt x="15" y="193"/>
                    <a:pt x="13" y="192"/>
                  </a:cubicBezTo>
                  <a:cubicBezTo>
                    <a:pt x="13" y="192"/>
                    <a:pt x="14" y="192"/>
                    <a:pt x="14" y="191"/>
                  </a:cubicBezTo>
                  <a:cubicBezTo>
                    <a:pt x="13" y="189"/>
                    <a:pt x="12" y="191"/>
                    <a:pt x="11" y="190"/>
                  </a:cubicBezTo>
                  <a:cubicBezTo>
                    <a:pt x="10" y="190"/>
                    <a:pt x="12" y="191"/>
                    <a:pt x="12" y="192"/>
                  </a:cubicBezTo>
                  <a:cubicBezTo>
                    <a:pt x="8" y="193"/>
                    <a:pt x="5" y="191"/>
                    <a:pt x="2" y="192"/>
                  </a:cubicBezTo>
                  <a:cubicBezTo>
                    <a:pt x="2" y="194"/>
                    <a:pt x="4" y="192"/>
                    <a:pt x="6" y="193"/>
                  </a:cubicBezTo>
                  <a:cubicBezTo>
                    <a:pt x="6" y="193"/>
                    <a:pt x="6" y="194"/>
                    <a:pt x="6" y="194"/>
                  </a:cubicBezTo>
                  <a:cubicBezTo>
                    <a:pt x="4" y="193"/>
                    <a:pt x="3" y="195"/>
                    <a:pt x="1" y="195"/>
                  </a:cubicBezTo>
                  <a:cubicBezTo>
                    <a:pt x="1" y="197"/>
                    <a:pt x="3" y="197"/>
                    <a:pt x="4" y="195"/>
                  </a:cubicBezTo>
                  <a:cubicBezTo>
                    <a:pt x="6" y="196"/>
                    <a:pt x="2" y="197"/>
                    <a:pt x="5" y="197"/>
                  </a:cubicBezTo>
                  <a:cubicBezTo>
                    <a:pt x="3" y="198"/>
                    <a:pt x="0" y="199"/>
                    <a:pt x="2" y="200"/>
                  </a:cubicBezTo>
                  <a:close/>
                  <a:moveTo>
                    <a:pt x="175" y="214"/>
                  </a:moveTo>
                  <a:cubicBezTo>
                    <a:pt x="176" y="212"/>
                    <a:pt x="178" y="213"/>
                    <a:pt x="180" y="214"/>
                  </a:cubicBezTo>
                  <a:cubicBezTo>
                    <a:pt x="178" y="215"/>
                    <a:pt x="176" y="214"/>
                    <a:pt x="175" y="214"/>
                  </a:cubicBezTo>
                  <a:close/>
                  <a:moveTo>
                    <a:pt x="313" y="222"/>
                  </a:moveTo>
                  <a:cubicBezTo>
                    <a:pt x="312" y="224"/>
                    <a:pt x="309" y="223"/>
                    <a:pt x="311" y="225"/>
                  </a:cubicBezTo>
                  <a:cubicBezTo>
                    <a:pt x="309" y="226"/>
                    <a:pt x="306" y="225"/>
                    <a:pt x="303" y="225"/>
                  </a:cubicBezTo>
                  <a:cubicBezTo>
                    <a:pt x="305" y="223"/>
                    <a:pt x="305" y="224"/>
                    <a:pt x="306" y="222"/>
                  </a:cubicBezTo>
                  <a:cubicBezTo>
                    <a:pt x="307" y="222"/>
                    <a:pt x="308" y="223"/>
                    <a:pt x="308" y="223"/>
                  </a:cubicBezTo>
                  <a:cubicBezTo>
                    <a:pt x="309" y="222"/>
                    <a:pt x="308" y="222"/>
                    <a:pt x="308" y="221"/>
                  </a:cubicBezTo>
                  <a:cubicBezTo>
                    <a:pt x="310" y="222"/>
                    <a:pt x="312" y="220"/>
                    <a:pt x="313" y="222"/>
                  </a:cubicBezTo>
                  <a:close/>
                  <a:moveTo>
                    <a:pt x="1333" y="52"/>
                  </a:moveTo>
                  <a:cubicBezTo>
                    <a:pt x="1334" y="51"/>
                    <a:pt x="1334" y="49"/>
                    <a:pt x="1336" y="51"/>
                  </a:cubicBezTo>
                  <a:cubicBezTo>
                    <a:pt x="1336" y="52"/>
                    <a:pt x="1334" y="53"/>
                    <a:pt x="1333" y="52"/>
                  </a:cubicBezTo>
                  <a:close/>
                  <a:moveTo>
                    <a:pt x="1328" y="15"/>
                  </a:moveTo>
                  <a:cubicBezTo>
                    <a:pt x="1330" y="14"/>
                    <a:pt x="1331" y="14"/>
                    <a:pt x="1333" y="12"/>
                  </a:cubicBezTo>
                  <a:cubicBezTo>
                    <a:pt x="1334" y="13"/>
                    <a:pt x="1335" y="12"/>
                    <a:pt x="1336" y="11"/>
                  </a:cubicBezTo>
                  <a:cubicBezTo>
                    <a:pt x="1338" y="13"/>
                    <a:pt x="1338" y="13"/>
                    <a:pt x="1339" y="14"/>
                  </a:cubicBezTo>
                  <a:cubicBezTo>
                    <a:pt x="1341" y="13"/>
                    <a:pt x="1339" y="12"/>
                    <a:pt x="1339" y="10"/>
                  </a:cubicBezTo>
                  <a:cubicBezTo>
                    <a:pt x="1343" y="11"/>
                    <a:pt x="1342" y="14"/>
                    <a:pt x="1340" y="16"/>
                  </a:cubicBezTo>
                  <a:cubicBezTo>
                    <a:pt x="1337" y="14"/>
                    <a:pt x="1334" y="19"/>
                    <a:pt x="1331" y="18"/>
                  </a:cubicBezTo>
                  <a:cubicBezTo>
                    <a:pt x="1329" y="16"/>
                    <a:pt x="1333" y="17"/>
                    <a:pt x="1332" y="16"/>
                  </a:cubicBezTo>
                  <a:cubicBezTo>
                    <a:pt x="1330" y="16"/>
                    <a:pt x="1328" y="17"/>
                    <a:pt x="1328" y="15"/>
                  </a:cubicBezTo>
                  <a:close/>
                  <a:moveTo>
                    <a:pt x="1050" y="54"/>
                  </a:moveTo>
                  <a:cubicBezTo>
                    <a:pt x="1048" y="55"/>
                    <a:pt x="1047" y="54"/>
                    <a:pt x="1045" y="54"/>
                  </a:cubicBezTo>
                  <a:cubicBezTo>
                    <a:pt x="1047" y="53"/>
                    <a:pt x="1048" y="53"/>
                    <a:pt x="1050" y="54"/>
                  </a:cubicBezTo>
                  <a:close/>
                  <a:moveTo>
                    <a:pt x="909" y="69"/>
                  </a:moveTo>
                  <a:cubicBezTo>
                    <a:pt x="908" y="68"/>
                    <a:pt x="905" y="69"/>
                    <a:pt x="905" y="67"/>
                  </a:cubicBezTo>
                  <a:cubicBezTo>
                    <a:pt x="907" y="69"/>
                    <a:pt x="910" y="67"/>
                    <a:pt x="909" y="69"/>
                  </a:cubicBezTo>
                  <a:close/>
                  <a:moveTo>
                    <a:pt x="801" y="75"/>
                  </a:moveTo>
                  <a:cubicBezTo>
                    <a:pt x="802" y="76"/>
                    <a:pt x="804" y="74"/>
                    <a:pt x="805" y="76"/>
                  </a:cubicBezTo>
                  <a:cubicBezTo>
                    <a:pt x="804" y="77"/>
                    <a:pt x="801" y="77"/>
                    <a:pt x="801" y="75"/>
                  </a:cubicBezTo>
                  <a:close/>
                  <a:moveTo>
                    <a:pt x="171" y="98"/>
                  </a:moveTo>
                  <a:cubicBezTo>
                    <a:pt x="169" y="99"/>
                    <a:pt x="168" y="99"/>
                    <a:pt x="166" y="98"/>
                  </a:cubicBezTo>
                  <a:cubicBezTo>
                    <a:pt x="167" y="98"/>
                    <a:pt x="171" y="97"/>
                    <a:pt x="171" y="98"/>
                  </a:cubicBezTo>
                  <a:close/>
                  <a:moveTo>
                    <a:pt x="210" y="120"/>
                  </a:moveTo>
                  <a:cubicBezTo>
                    <a:pt x="210" y="121"/>
                    <a:pt x="202" y="121"/>
                    <a:pt x="203" y="119"/>
                  </a:cubicBezTo>
                  <a:cubicBezTo>
                    <a:pt x="205" y="120"/>
                    <a:pt x="207" y="118"/>
                    <a:pt x="210" y="120"/>
                  </a:cubicBezTo>
                  <a:close/>
                  <a:moveTo>
                    <a:pt x="51" y="118"/>
                  </a:moveTo>
                  <a:cubicBezTo>
                    <a:pt x="51" y="118"/>
                    <a:pt x="51" y="117"/>
                    <a:pt x="52" y="116"/>
                  </a:cubicBezTo>
                  <a:cubicBezTo>
                    <a:pt x="53" y="117"/>
                    <a:pt x="54" y="117"/>
                    <a:pt x="54" y="117"/>
                  </a:cubicBezTo>
                  <a:cubicBezTo>
                    <a:pt x="53" y="118"/>
                    <a:pt x="52" y="119"/>
                    <a:pt x="51" y="118"/>
                  </a:cubicBezTo>
                  <a:close/>
                  <a:moveTo>
                    <a:pt x="261" y="166"/>
                  </a:moveTo>
                  <a:cubicBezTo>
                    <a:pt x="257" y="166"/>
                    <a:pt x="256" y="166"/>
                    <a:pt x="252" y="165"/>
                  </a:cubicBezTo>
                  <a:cubicBezTo>
                    <a:pt x="255" y="164"/>
                    <a:pt x="258" y="164"/>
                    <a:pt x="261" y="166"/>
                  </a:cubicBezTo>
                  <a:close/>
                  <a:moveTo>
                    <a:pt x="174" y="168"/>
                  </a:moveTo>
                  <a:cubicBezTo>
                    <a:pt x="173" y="168"/>
                    <a:pt x="169" y="168"/>
                    <a:pt x="169" y="167"/>
                  </a:cubicBezTo>
                  <a:cubicBezTo>
                    <a:pt x="171" y="167"/>
                    <a:pt x="174" y="166"/>
                    <a:pt x="174" y="168"/>
                  </a:cubicBezTo>
                  <a:close/>
                  <a:moveTo>
                    <a:pt x="129" y="167"/>
                  </a:moveTo>
                  <a:cubicBezTo>
                    <a:pt x="129" y="167"/>
                    <a:pt x="128" y="170"/>
                    <a:pt x="127" y="168"/>
                  </a:cubicBezTo>
                  <a:cubicBezTo>
                    <a:pt x="126" y="167"/>
                    <a:pt x="129" y="166"/>
                    <a:pt x="129" y="167"/>
                  </a:cubicBezTo>
                  <a:close/>
                  <a:moveTo>
                    <a:pt x="18" y="194"/>
                  </a:moveTo>
                  <a:cubicBezTo>
                    <a:pt x="17" y="194"/>
                    <a:pt x="17" y="195"/>
                    <a:pt x="16" y="195"/>
                  </a:cubicBezTo>
                  <a:cubicBezTo>
                    <a:pt x="15" y="193"/>
                    <a:pt x="14" y="197"/>
                    <a:pt x="12" y="195"/>
                  </a:cubicBezTo>
                  <a:cubicBezTo>
                    <a:pt x="14" y="193"/>
                    <a:pt x="18" y="193"/>
                    <a:pt x="18" y="194"/>
                  </a:cubicBezTo>
                  <a:close/>
                  <a:moveTo>
                    <a:pt x="82" y="202"/>
                  </a:moveTo>
                  <a:cubicBezTo>
                    <a:pt x="80" y="202"/>
                    <a:pt x="79" y="203"/>
                    <a:pt x="78" y="202"/>
                  </a:cubicBezTo>
                  <a:cubicBezTo>
                    <a:pt x="80" y="200"/>
                    <a:pt x="81" y="202"/>
                    <a:pt x="82" y="202"/>
                  </a:cubicBezTo>
                  <a:close/>
                  <a:moveTo>
                    <a:pt x="144" y="211"/>
                  </a:moveTo>
                  <a:cubicBezTo>
                    <a:pt x="144" y="213"/>
                    <a:pt x="141" y="213"/>
                    <a:pt x="139" y="212"/>
                  </a:cubicBezTo>
                  <a:cubicBezTo>
                    <a:pt x="141" y="210"/>
                    <a:pt x="143" y="211"/>
                    <a:pt x="144" y="211"/>
                  </a:cubicBezTo>
                  <a:close/>
                  <a:moveTo>
                    <a:pt x="157" y="212"/>
                  </a:moveTo>
                  <a:cubicBezTo>
                    <a:pt x="156" y="212"/>
                    <a:pt x="152" y="212"/>
                    <a:pt x="152" y="210"/>
                  </a:cubicBezTo>
                  <a:cubicBezTo>
                    <a:pt x="154" y="211"/>
                    <a:pt x="155" y="210"/>
                    <a:pt x="157" y="212"/>
                  </a:cubicBezTo>
                  <a:close/>
                  <a:moveTo>
                    <a:pt x="64" y="143"/>
                  </a:moveTo>
                  <a:cubicBezTo>
                    <a:pt x="67" y="143"/>
                    <a:pt x="70" y="142"/>
                    <a:pt x="73" y="143"/>
                  </a:cubicBezTo>
                  <a:cubicBezTo>
                    <a:pt x="70" y="145"/>
                    <a:pt x="65" y="144"/>
                    <a:pt x="64" y="143"/>
                  </a:cubicBezTo>
                  <a:close/>
                  <a:moveTo>
                    <a:pt x="197" y="234"/>
                  </a:moveTo>
                  <a:cubicBezTo>
                    <a:pt x="197" y="235"/>
                    <a:pt x="194" y="235"/>
                    <a:pt x="192" y="234"/>
                  </a:cubicBezTo>
                  <a:cubicBezTo>
                    <a:pt x="194" y="232"/>
                    <a:pt x="195" y="233"/>
                    <a:pt x="197" y="234"/>
                  </a:cubicBezTo>
                  <a:close/>
                  <a:moveTo>
                    <a:pt x="136" y="189"/>
                  </a:moveTo>
                  <a:cubicBezTo>
                    <a:pt x="135" y="189"/>
                    <a:pt x="133" y="190"/>
                    <a:pt x="131" y="189"/>
                  </a:cubicBezTo>
                  <a:cubicBezTo>
                    <a:pt x="133" y="188"/>
                    <a:pt x="136" y="188"/>
                    <a:pt x="136" y="189"/>
                  </a:cubicBezTo>
                  <a:close/>
                  <a:moveTo>
                    <a:pt x="64" y="137"/>
                  </a:moveTo>
                  <a:cubicBezTo>
                    <a:pt x="63" y="136"/>
                    <a:pt x="61" y="137"/>
                    <a:pt x="61" y="136"/>
                  </a:cubicBezTo>
                  <a:cubicBezTo>
                    <a:pt x="63" y="136"/>
                    <a:pt x="65" y="135"/>
                    <a:pt x="64" y="137"/>
                  </a:cubicBezTo>
                  <a:close/>
                  <a:moveTo>
                    <a:pt x="67" y="136"/>
                  </a:moveTo>
                  <a:cubicBezTo>
                    <a:pt x="68" y="138"/>
                    <a:pt x="69" y="136"/>
                    <a:pt x="70" y="137"/>
                  </a:cubicBezTo>
                  <a:cubicBezTo>
                    <a:pt x="70" y="137"/>
                    <a:pt x="71" y="138"/>
                    <a:pt x="71" y="139"/>
                  </a:cubicBezTo>
                  <a:cubicBezTo>
                    <a:pt x="69" y="138"/>
                    <a:pt x="69" y="137"/>
                    <a:pt x="67" y="139"/>
                  </a:cubicBezTo>
                  <a:cubicBezTo>
                    <a:pt x="66" y="138"/>
                    <a:pt x="66" y="138"/>
                    <a:pt x="66" y="138"/>
                  </a:cubicBezTo>
                  <a:cubicBezTo>
                    <a:pt x="66" y="137"/>
                    <a:pt x="66" y="136"/>
                    <a:pt x="67" y="136"/>
                  </a:cubicBezTo>
                  <a:close/>
                  <a:moveTo>
                    <a:pt x="76" y="140"/>
                  </a:moveTo>
                  <a:cubicBezTo>
                    <a:pt x="74" y="140"/>
                    <a:pt x="73" y="142"/>
                    <a:pt x="71" y="140"/>
                  </a:cubicBezTo>
                  <a:cubicBezTo>
                    <a:pt x="73" y="138"/>
                    <a:pt x="74" y="139"/>
                    <a:pt x="76" y="140"/>
                  </a:cubicBezTo>
                  <a:close/>
                  <a:moveTo>
                    <a:pt x="133" y="173"/>
                  </a:moveTo>
                  <a:cubicBezTo>
                    <a:pt x="134" y="172"/>
                    <a:pt x="135" y="172"/>
                    <a:pt x="136" y="172"/>
                  </a:cubicBezTo>
                  <a:cubicBezTo>
                    <a:pt x="134" y="173"/>
                    <a:pt x="135" y="177"/>
                    <a:pt x="133" y="176"/>
                  </a:cubicBezTo>
                  <a:cubicBezTo>
                    <a:pt x="132" y="174"/>
                    <a:pt x="135" y="174"/>
                    <a:pt x="133" y="173"/>
                  </a:cubicBezTo>
                  <a:close/>
                  <a:moveTo>
                    <a:pt x="90" y="139"/>
                  </a:moveTo>
                  <a:cubicBezTo>
                    <a:pt x="88" y="140"/>
                    <a:pt x="88" y="140"/>
                    <a:pt x="88" y="140"/>
                  </a:cubicBezTo>
                  <a:cubicBezTo>
                    <a:pt x="87" y="139"/>
                    <a:pt x="87" y="139"/>
                    <a:pt x="87" y="139"/>
                  </a:cubicBezTo>
                  <a:cubicBezTo>
                    <a:pt x="88" y="138"/>
                    <a:pt x="89" y="139"/>
                    <a:pt x="90" y="139"/>
                  </a:cubicBezTo>
                  <a:close/>
                  <a:moveTo>
                    <a:pt x="63" y="119"/>
                  </a:moveTo>
                  <a:cubicBezTo>
                    <a:pt x="62" y="116"/>
                    <a:pt x="61" y="119"/>
                    <a:pt x="59" y="118"/>
                  </a:cubicBezTo>
                  <a:cubicBezTo>
                    <a:pt x="59" y="116"/>
                    <a:pt x="65" y="117"/>
                    <a:pt x="63" y="119"/>
                  </a:cubicBezTo>
                  <a:close/>
                  <a:moveTo>
                    <a:pt x="143" y="172"/>
                  </a:moveTo>
                  <a:cubicBezTo>
                    <a:pt x="146" y="173"/>
                    <a:pt x="150" y="170"/>
                    <a:pt x="152" y="173"/>
                  </a:cubicBezTo>
                  <a:cubicBezTo>
                    <a:pt x="152" y="171"/>
                    <a:pt x="155" y="171"/>
                    <a:pt x="157" y="172"/>
                  </a:cubicBezTo>
                  <a:cubicBezTo>
                    <a:pt x="152" y="173"/>
                    <a:pt x="153" y="175"/>
                    <a:pt x="149" y="177"/>
                  </a:cubicBezTo>
                  <a:cubicBezTo>
                    <a:pt x="147" y="174"/>
                    <a:pt x="147" y="177"/>
                    <a:pt x="146" y="175"/>
                  </a:cubicBezTo>
                  <a:cubicBezTo>
                    <a:pt x="144" y="175"/>
                    <a:pt x="139" y="177"/>
                    <a:pt x="138" y="175"/>
                  </a:cubicBezTo>
                  <a:cubicBezTo>
                    <a:pt x="139" y="175"/>
                    <a:pt x="141" y="175"/>
                    <a:pt x="140" y="175"/>
                  </a:cubicBezTo>
                  <a:cubicBezTo>
                    <a:pt x="139" y="175"/>
                    <a:pt x="137" y="175"/>
                    <a:pt x="136" y="174"/>
                  </a:cubicBezTo>
                  <a:cubicBezTo>
                    <a:pt x="137" y="173"/>
                    <a:pt x="138" y="174"/>
                    <a:pt x="139" y="175"/>
                  </a:cubicBezTo>
                  <a:cubicBezTo>
                    <a:pt x="141" y="174"/>
                    <a:pt x="143" y="174"/>
                    <a:pt x="143" y="172"/>
                  </a:cubicBezTo>
                  <a:close/>
                  <a:moveTo>
                    <a:pt x="193" y="212"/>
                  </a:moveTo>
                  <a:cubicBezTo>
                    <a:pt x="193" y="213"/>
                    <a:pt x="190" y="213"/>
                    <a:pt x="189" y="213"/>
                  </a:cubicBezTo>
                  <a:cubicBezTo>
                    <a:pt x="189" y="211"/>
                    <a:pt x="192" y="211"/>
                    <a:pt x="193" y="212"/>
                  </a:cubicBezTo>
                  <a:close/>
                  <a:moveTo>
                    <a:pt x="133" y="168"/>
                  </a:moveTo>
                  <a:cubicBezTo>
                    <a:pt x="135" y="169"/>
                    <a:pt x="135" y="169"/>
                    <a:pt x="135" y="169"/>
                  </a:cubicBezTo>
                  <a:cubicBezTo>
                    <a:pt x="134" y="170"/>
                    <a:pt x="133" y="170"/>
                    <a:pt x="133" y="170"/>
                  </a:cubicBezTo>
                  <a:cubicBezTo>
                    <a:pt x="135" y="169"/>
                    <a:pt x="131" y="168"/>
                    <a:pt x="133" y="168"/>
                  </a:cubicBezTo>
                  <a:close/>
                  <a:moveTo>
                    <a:pt x="78" y="121"/>
                  </a:moveTo>
                  <a:cubicBezTo>
                    <a:pt x="77" y="123"/>
                    <a:pt x="76" y="120"/>
                    <a:pt x="74" y="122"/>
                  </a:cubicBezTo>
                  <a:cubicBezTo>
                    <a:pt x="73" y="121"/>
                    <a:pt x="74" y="119"/>
                    <a:pt x="72" y="119"/>
                  </a:cubicBezTo>
                  <a:cubicBezTo>
                    <a:pt x="75" y="117"/>
                    <a:pt x="76" y="121"/>
                    <a:pt x="78" y="121"/>
                  </a:cubicBezTo>
                  <a:close/>
                  <a:moveTo>
                    <a:pt x="105" y="140"/>
                  </a:moveTo>
                  <a:cubicBezTo>
                    <a:pt x="103" y="141"/>
                    <a:pt x="102" y="143"/>
                    <a:pt x="101" y="141"/>
                  </a:cubicBezTo>
                  <a:cubicBezTo>
                    <a:pt x="102" y="141"/>
                    <a:pt x="103" y="139"/>
                    <a:pt x="105" y="140"/>
                  </a:cubicBezTo>
                  <a:close/>
                  <a:moveTo>
                    <a:pt x="87" y="128"/>
                  </a:moveTo>
                  <a:cubicBezTo>
                    <a:pt x="85" y="126"/>
                    <a:pt x="90" y="123"/>
                    <a:pt x="92" y="125"/>
                  </a:cubicBezTo>
                  <a:cubicBezTo>
                    <a:pt x="92" y="126"/>
                    <a:pt x="91" y="127"/>
                    <a:pt x="90" y="127"/>
                  </a:cubicBezTo>
                  <a:cubicBezTo>
                    <a:pt x="89" y="125"/>
                    <a:pt x="88" y="126"/>
                    <a:pt x="87" y="128"/>
                  </a:cubicBezTo>
                  <a:close/>
                  <a:moveTo>
                    <a:pt x="171" y="177"/>
                  </a:moveTo>
                  <a:cubicBezTo>
                    <a:pt x="171" y="175"/>
                    <a:pt x="170" y="176"/>
                    <a:pt x="169" y="178"/>
                  </a:cubicBezTo>
                  <a:cubicBezTo>
                    <a:pt x="167" y="178"/>
                    <a:pt x="167" y="177"/>
                    <a:pt x="167" y="176"/>
                  </a:cubicBezTo>
                  <a:cubicBezTo>
                    <a:pt x="164" y="178"/>
                    <a:pt x="161" y="176"/>
                    <a:pt x="157" y="178"/>
                  </a:cubicBezTo>
                  <a:cubicBezTo>
                    <a:pt x="156" y="177"/>
                    <a:pt x="158" y="175"/>
                    <a:pt x="155" y="177"/>
                  </a:cubicBezTo>
                  <a:cubicBezTo>
                    <a:pt x="154" y="176"/>
                    <a:pt x="153" y="173"/>
                    <a:pt x="156" y="174"/>
                  </a:cubicBezTo>
                  <a:cubicBezTo>
                    <a:pt x="156" y="174"/>
                    <a:pt x="155" y="175"/>
                    <a:pt x="156" y="175"/>
                  </a:cubicBezTo>
                  <a:cubicBezTo>
                    <a:pt x="156" y="171"/>
                    <a:pt x="162" y="172"/>
                    <a:pt x="165" y="171"/>
                  </a:cubicBezTo>
                  <a:cubicBezTo>
                    <a:pt x="167" y="173"/>
                    <a:pt x="167" y="173"/>
                    <a:pt x="167" y="173"/>
                  </a:cubicBezTo>
                  <a:cubicBezTo>
                    <a:pt x="169" y="173"/>
                    <a:pt x="171" y="171"/>
                    <a:pt x="172" y="172"/>
                  </a:cubicBezTo>
                  <a:cubicBezTo>
                    <a:pt x="172" y="174"/>
                    <a:pt x="167" y="175"/>
                    <a:pt x="165" y="174"/>
                  </a:cubicBezTo>
                  <a:cubicBezTo>
                    <a:pt x="166" y="175"/>
                    <a:pt x="165" y="175"/>
                    <a:pt x="164" y="175"/>
                  </a:cubicBezTo>
                  <a:cubicBezTo>
                    <a:pt x="166" y="175"/>
                    <a:pt x="167" y="176"/>
                    <a:pt x="169" y="176"/>
                  </a:cubicBezTo>
                  <a:cubicBezTo>
                    <a:pt x="171" y="174"/>
                    <a:pt x="173" y="173"/>
                    <a:pt x="175" y="174"/>
                  </a:cubicBezTo>
                  <a:cubicBezTo>
                    <a:pt x="172" y="174"/>
                    <a:pt x="173" y="176"/>
                    <a:pt x="171" y="177"/>
                  </a:cubicBezTo>
                  <a:close/>
                  <a:moveTo>
                    <a:pt x="108" y="139"/>
                  </a:moveTo>
                  <a:cubicBezTo>
                    <a:pt x="109" y="138"/>
                    <a:pt x="107" y="138"/>
                    <a:pt x="108" y="137"/>
                  </a:cubicBezTo>
                  <a:cubicBezTo>
                    <a:pt x="109" y="139"/>
                    <a:pt x="110" y="136"/>
                    <a:pt x="111" y="138"/>
                  </a:cubicBezTo>
                  <a:cubicBezTo>
                    <a:pt x="109" y="139"/>
                    <a:pt x="110" y="140"/>
                    <a:pt x="108" y="141"/>
                  </a:cubicBezTo>
                  <a:cubicBezTo>
                    <a:pt x="107" y="140"/>
                    <a:pt x="107" y="140"/>
                    <a:pt x="107" y="140"/>
                  </a:cubicBezTo>
                  <a:lnTo>
                    <a:pt x="108" y="139"/>
                  </a:lnTo>
                  <a:close/>
                  <a:moveTo>
                    <a:pt x="243" y="235"/>
                  </a:moveTo>
                  <a:cubicBezTo>
                    <a:pt x="243" y="236"/>
                    <a:pt x="240" y="238"/>
                    <a:pt x="240" y="236"/>
                  </a:cubicBezTo>
                  <a:cubicBezTo>
                    <a:pt x="241" y="236"/>
                    <a:pt x="242" y="234"/>
                    <a:pt x="243" y="235"/>
                  </a:cubicBezTo>
                  <a:close/>
                  <a:moveTo>
                    <a:pt x="221" y="213"/>
                  </a:moveTo>
                  <a:cubicBezTo>
                    <a:pt x="220" y="215"/>
                    <a:pt x="215" y="213"/>
                    <a:pt x="217" y="213"/>
                  </a:cubicBezTo>
                  <a:cubicBezTo>
                    <a:pt x="218" y="213"/>
                    <a:pt x="220" y="212"/>
                    <a:pt x="221" y="213"/>
                  </a:cubicBezTo>
                  <a:close/>
                  <a:moveTo>
                    <a:pt x="103" y="127"/>
                  </a:moveTo>
                  <a:cubicBezTo>
                    <a:pt x="101" y="128"/>
                    <a:pt x="101" y="128"/>
                    <a:pt x="101" y="128"/>
                  </a:cubicBezTo>
                  <a:cubicBezTo>
                    <a:pt x="101" y="128"/>
                    <a:pt x="100" y="127"/>
                    <a:pt x="100" y="127"/>
                  </a:cubicBezTo>
                  <a:cubicBezTo>
                    <a:pt x="101" y="127"/>
                    <a:pt x="101" y="125"/>
                    <a:pt x="103" y="127"/>
                  </a:cubicBezTo>
                  <a:close/>
                  <a:moveTo>
                    <a:pt x="120" y="134"/>
                  </a:moveTo>
                  <a:cubicBezTo>
                    <a:pt x="119" y="134"/>
                    <a:pt x="120" y="135"/>
                    <a:pt x="121" y="136"/>
                  </a:cubicBezTo>
                  <a:cubicBezTo>
                    <a:pt x="118" y="137"/>
                    <a:pt x="118" y="137"/>
                    <a:pt x="118" y="137"/>
                  </a:cubicBezTo>
                  <a:cubicBezTo>
                    <a:pt x="117" y="137"/>
                    <a:pt x="116" y="136"/>
                    <a:pt x="114" y="136"/>
                  </a:cubicBezTo>
                  <a:cubicBezTo>
                    <a:pt x="116" y="135"/>
                    <a:pt x="118" y="134"/>
                    <a:pt x="120" y="134"/>
                  </a:cubicBezTo>
                  <a:close/>
                  <a:moveTo>
                    <a:pt x="104" y="126"/>
                  </a:moveTo>
                  <a:cubicBezTo>
                    <a:pt x="105" y="125"/>
                    <a:pt x="105" y="124"/>
                    <a:pt x="104" y="123"/>
                  </a:cubicBezTo>
                  <a:cubicBezTo>
                    <a:pt x="105" y="124"/>
                    <a:pt x="106" y="122"/>
                    <a:pt x="107" y="124"/>
                  </a:cubicBezTo>
                  <a:cubicBezTo>
                    <a:pt x="104" y="126"/>
                    <a:pt x="110" y="125"/>
                    <a:pt x="109" y="127"/>
                  </a:cubicBezTo>
                  <a:cubicBezTo>
                    <a:pt x="108" y="126"/>
                    <a:pt x="103" y="128"/>
                    <a:pt x="103" y="125"/>
                  </a:cubicBezTo>
                  <a:lnTo>
                    <a:pt x="104" y="126"/>
                  </a:lnTo>
                  <a:close/>
                  <a:moveTo>
                    <a:pt x="128" y="138"/>
                  </a:moveTo>
                  <a:cubicBezTo>
                    <a:pt x="128" y="136"/>
                    <a:pt x="125" y="138"/>
                    <a:pt x="123" y="138"/>
                  </a:cubicBezTo>
                  <a:cubicBezTo>
                    <a:pt x="124" y="134"/>
                    <a:pt x="130" y="136"/>
                    <a:pt x="128" y="138"/>
                  </a:cubicBezTo>
                  <a:close/>
                  <a:moveTo>
                    <a:pt x="132" y="139"/>
                  </a:moveTo>
                  <a:cubicBezTo>
                    <a:pt x="134" y="139"/>
                    <a:pt x="132" y="141"/>
                    <a:pt x="134" y="140"/>
                  </a:cubicBezTo>
                  <a:cubicBezTo>
                    <a:pt x="134" y="140"/>
                    <a:pt x="133" y="139"/>
                    <a:pt x="134" y="138"/>
                  </a:cubicBezTo>
                  <a:cubicBezTo>
                    <a:pt x="136" y="139"/>
                    <a:pt x="136" y="139"/>
                    <a:pt x="136" y="139"/>
                  </a:cubicBezTo>
                  <a:cubicBezTo>
                    <a:pt x="135" y="140"/>
                    <a:pt x="134" y="140"/>
                    <a:pt x="135" y="141"/>
                  </a:cubicBezTo>
                  <a:cubicBezTo>
                    <a:pt x="134" y="142"/>
                    <a:pt x="133" y="143"/>
                    <a:pt x="132" y="142"/>
                  </a:cubicBezTo>
                  <a:cubicBezTo>
                    <a:pt x="133" y="142"/>
                    <a:pt x="133" y="141"/>
                    <a:pt x="132" y="141"/>
                  </a:cubicBezTo>
                  <a:cubicBezTo>
                    <a:pt x="131" y="141"/>
                    <a:pt x="132" y="142"/>
                    <a:pt x="130" y="143"/>
                  </a:cubicBezTo>
                  <a:cubicBezTo>
                    <a:pt x="128" y="142"/>
                    <a:pt x="131" y="140"/>
                    <a:pt x="132" y="139"/>
                  </a:cubicBezTo>
                  <a:close/>
                  <a:moveTo>
                    <a:pt x="144" y="148"/>
                  </a:moveTo>
                  <a:cubicBezTo>
                    <a:pt x="143" y="149"/>
                    <a:pt x="141" y="149"/>
                    <a:pt x="139" y="147"/>
                  </a:cubicBezTo>
                  <a:cubicBezTo>
                    <a:pt x="141" y="146"/>
                    <a:pt x="143" y="147"/>
                    <a:pt x="144" y="148"/>
                  </a:cubicBezTo>
                  <a:close/>
                  <a:moveTo>
                    <a:pt x="111" y="126"/>
                  </a:moveTo>
                  <a:cubicBezTo>
                    <a:pt x="113" y="125"/>
                    <a:pt x="115" y="127"/>
                    <a:pt x="118" y="126"/>
                  </a:cubicBezTo>
                  <a:cubicBezTo>
                    <a:pt x="116" y="127"/>
                    <a:pt x="114" y="127"/>
                    <a:pt x="112" y="127"/>
                  </a:cubicBezTo>
                  <a:cubicBezTo>
                    <a:pt x="112" y="126"/>
                    <a:pt x="111" y="126"/>
                    <a:pt x="111" y="126"/>
                  </a:cubicBezTo>
                  <a:close/>
                  <a:moveTo>
                    <a:pt x="183" y="173"/>
                  </a:moveTo>
                  <a:cubicBezTo>
                    <a:pt x="181" y="174"/>
                    <a:pt x="181" y="174"/>
                    <a:pt x="181" y="174"/>
                  </a:cubicBezTo>
                  <a:cubicBezTo>
                    <a:pt x="180" y="173"/>
                    <a:pt x="179" y="173"/>
                    <a:pt x="177" y="174"/>
                  </a:cubicBezTo>
                  <a:cubicBezTo>
                    <a:pt x="176" y="173"/>
                    <a:pt x="176" y="173"/>
                    <a:pt x="176" y="173"/>
                  </a:cubicBezTo>
                  <a:cubicBezTo>
                    <a:pt x="178" y="172"/>
                    <a:pt x="180" y="173"/>
                    <a:pt x="183" y="173"/>
                  </a:cubicBezTo>
                  <a:close/>
                  <a:moveTo>
                    <a:pt x="121" y="128"/>
                  </a:moveTo>
                  <a:cubicBezTo>
                    <a:pt x="119" y="127"/>
                    <a:pt x="118" y="128"/>
                    <a:pt x="117" y="127"/>
                  </a:cubicBezTo>
                  <a:cubicBezTo>
                    <a:pt x="118" y="126"/>
                    <a:pt x="121" y="127"/>
                    <a:pt x="121" y="128"/>
                  </a:cubicBezTo>
                  <a:close/>
                  <a:moveTo>
                    <a:pt x="244" y="215"/>
                  </a:moveTo>
                  <a:cubicBezTo>
                    <a:pt x="241" y="216"/>
                    <a:pt x="239" y="214"/>
                    <a:pt x="236" y="215"/>
                  </a:cubicBezTo>
                  <a:cubicBezTo>
                    <a:pt x="237" y="213"/>
                    <a:pt x="241" y="214"/>
                    <a:pt x="244" y="215"/>
                  </a:cubicBezTo>
                  <a:close/>
                  <a:moveTo>
                    <a:pt x="111" y="119"/>
                  </a:moveTo>
                  <a:cubicBezTo>
                    <a:pt x="111" y="118"/>
                    <a:pt x="112" y="117"/>
                    <a:pt x="112" y="116"/>
                  </a:cubicBezTo>
                  <a:cubicBezTo>
                    <a:pt x="113" y="116"/>
                    <a:pt x="115" y="116"/>
                    <a:pt x="116" y="116"/>
                  </a:cubicBezTo>
                  <a:cubicBezTo>
                    <a:pt x="116" y="117"/>
                    <a:pt x="116" y="118"/>
                    <a:pt x="115" y="119"/>
                  </a:cubicBezTo>
                  <a:cubicBezTo>
                    <a:pt x="117" y="117"/>
                    <a:pt x="120" y="118"/>
                    <a:pt x="122" y="117"/>
                  </a:cubicBezTo>
                  <a:cubicBezTo>
                    <a:pt x="124" y="120"/>
                    <a:pt x="125" y="119"/>
                    <a:pt x="128" y="120"/>
                  </a:cubicBezTo>
                  <a:cubicBezTo>
                    <a:pt x="127" y="122"/>
                    <a:pt x="122" y="121"/>
                    <a:pt x="119" y="120"/>
                  </a:cubicBezTo>
                  <a:cubicBezTo>
                    <a:pt x="120" y="121"/>
                    <a:pt x="120" y="121"/>
                    <a:pt x="120" y="122"/>
                  </a:cubicBezTo>
                  <a:cubicBezTo>
                    <a:pt x="117" y="122"/>
                    <a:pt x="116" y="121"/>
                    <a:pt x="118" y="120"/>
                  </a:cubicBezTo>
                  <a:cubicBezTo>
                    <a:pt x="115" y="121"/>
                    <a:pt x="109" y="122"/>
                    <a:pt x="107" y="119"/>
                  </a:cubicBezTo>
                  <a:cubicBezTo>
                    <a:pt x="109" y="120"/>
                    <a:pt x="109" y="118"/>
                    <a:pt x="111" y="119"/>
                  </a:cubicBezTo>
                  <a:close/>
                  <a:moveTo>
                    <a:pt x="135" y="134"/>
                  </a:moveTo>
                  <a:cubicBezTo>
                    <a:pt x="134" y="136"/>
                    <a:pt x="133" y="137"/>
                    <a:pt x="131" y="136"/>
                  </a:cubicBezTo>
                  <a:cubicBezTo>
                    <a:pt x="134" y="136"/>
                    <a:pt x="132" y="134"/>
                    <a:pt x="135" y="134"/>
                  </a:cubicBezTo>
                  <a:close/>
                  <a:moveTo>
                    <a:pt x="117" y="123"/>
                  </a:moveTo>
                  <a:cubicBezTo>
                    <a:pt x="118" y="123"/>
                    <a:pt x="119" y="123"/>
                    <a:pt x="120" y="124"/>
                  </a:cubicBezTo>
                  <a:cubicBezTo>
                    <a:pt x="119" y="125"/>
                    <a:pt x="116" y="124"/>
                    <a:pt x="117" y="123"/>
                  </a:cubicBezTo>
                  <a:close/>
                  <a:moveTo>
                    <a:pt x="189" y="173"/>
                  </a:moveTo>
                  <a:cubicBezTo>
                    <a:pt x="190" y="173"/>
                    <a:pt x="191" y="173"/>
                    <a:pt x="191" y="172"/>
                  </a:cubicBezTo>
                  <a:cubicBezTo>
                    <a:pt x="194" y="174"/>
                    <a:pt x="194" y="174"/>
                    <a:pt x="194" y="174"/>
                  </a:cubicBezTo>
                  <a:cubicBezTo>
                    <a:pt x="197" y="172"/>
                    <a:pt x="197" y="174"/>
                    <a:pt x="201" y="172"/>
                  </a:cubicBezTo>
                  <a:cubicBezTo>
                    <a:pt x="200" y="173"/>
                    <a:pt x="201" y="174"/>
                    <a:pt x="200" y="175"/>
                  </a:cubicBezTo>
                  <a:cubicBezTo>
                    <a:pt x="198" y="173"/>
                    <a:pt x="196" y="174"/>
                    <a:pt x="194" y="175"/>
                  </a:cubicBezTo>
                  <a:cubicBezTo>
                    <a:pt x="195" y="176"/>
                    <a:pt x="195" y="177"/>
                    <a:pt x="194" y="178"/>
                  </a:cubicBezTo>
                  <a:cubicBezTo>
                    <a:pt x="192" y="178"/>
                    <a:pt x="191" y="178"/>
                    <a:pt x="189" y="176"/>
                  </a:cubicBezTo>
                  <a:cubicBezTo>
                    <a:pt x="191" y="175"/>
                    <a:pt x="192" y="176"/>
                    <a:pt x="194" y="175"/>
                  </a:cubicBezTo>
                  <a:cubicBezTo>
                    <a:pt x="193" y="173"/>
                    <a:pt x="189" y="174"/>
                    <a:pt x="189" y="173"/>
                  </a:cubicBezTo>
                  <a:close/>
                  <a:moveTo>
                    <a:pt x="190" y="174"/>
                  </a:moveTo>
                  <a:cubicBezTo>
                    <a:pt x="189" y="176"/>
                    <a:pt x="187" y="175"/>
                    <a:pt x="186" y="174"/>
                  </a:cubicBezTo>
                  <a:cubicBezTo>
                    <a:pt x="187" y="173"/>
                    <a:pt x="189" y="174"/>
                    <a:pt x="190" y="174"/>
                  </a:cubicBezTo>
                  <a:close/>
                  <a:moveTo>
                    <a:pt x="129" y="125"/>
                  </a:moveTo>
                  <a:cubicBezTo>
                    <a:pt x="131" y="126"/>
                    <a:pt x="128" y="127"/>
                    <a:pt x="130" y="127"/>
                  </a:cubicBezTo>
                  <a:cubicBezTo>
                    <a:pt x="129" y="128"/>
                    <a:pt x="127" y="128"/>
                    <a:pt x="126" y="127"/>
                  </a:cubicBezTo>
                  <a:cubicBezTo>
                    <a:pt x="126" y="126"/>
                    <a:pt x="128" y="125"/>
                    <a:pt x="129" y="125"/>
                  </a:cubicBezTo>
                  <a:close/>
                  <a:moveTo>
                    <a:pt x="263" y="223"/>
                  </a:moveTo>
                  <a:cubicBezTo>
                    <a:pt x="262" y="224"/>
                    <a:pt x="261" y="225"/>
                    <a:pt x="259" y="224"/>
                  </a:cubicBezTo>
                  <a:cubicBezTo>
                    <a:pt x="261" y="223"/>
                    <a:pt x="262" y="223"/>
                    <a:pt x="263" y="223"/>
                  </a:cubicBezTo>
                  <a:close/>
                  <a:moveTo>
                    <a:pt x="126" y="123"/>
                  </a:moveTo>
                  <a:cubicBezTo>
                    <a:pt x="127" y="123"/>
                    <a:pt x="127" y="124"/>
                    <a:pt x="127" y="124"/>
                  </a:cubicBezTo>
                  <a:cubicBezTo>
                    <a:pt x="126" y="125"/>
                    <a:pt x="125" y="125"/>
                    <a:pt x="124" y="124"/>
                  </a:cubicBezTo>
                  <a:lnTo>
                    <a:pt x="126" y="123"/>
                  </a:lnTo>
                  <a:close/>
                  <a:moveTo>
                    <a:pt x="166" y="147"/>
                  </a:moveTo>
                  <a:cubicBezTo>
                    <a:pt x="167" y="148"/>
                    <a:pt x="167" y="148"/>
                    <a:pt x="168" y="149"/>
                  </a:cubicBezTo>
                  <a:cubicBezTo>
                    <a:pt x="166" y="149"/>
                    <a:pt x="164" y="150"/>
                    <a:pt x="162" y="149"/>
                  </a:cubicBezTo>
                  <a:cubicBezTo>
                    <a:pt x="163" y="147"/>
                    <a:pt x="165" y="149"/>
                    <a:pt x="166" y="147"/>
                  </a:cubicBezTo>
                  <a:close/>
                  <a:moveTo>
                    <a:pt x="134" y="125"/>
                  </a:moveTo>
                  <a:cubicBezTo>
                    <a:pt x="136" y="127"/>
                    <a:pt x="139" y="125"/>
                    <a:pt x="141" y="126"/>
                  </a:cubicBezTo>
                  <a:cubicBezTo>
                    <a:pt x="139" y="126"/>
                    <a:pt x="136" y="128"/>
                    <a:pt x="134" y="127"/>
                  </a:cubicBezTo>
                  <a:cubicBezTo>
                    <a:pt x="134" y="126"/>
                    <a:pt x="133" y="126"/>
                    <a:pt x="134" y="125"/>
                  </a:cubicBezTo>
                  <a:close/>
                  <a:moveTo>
                    <a:pt x="145" y="133"/>
                  </a:moveTo>
                  <a:cubicBezTo>
                    <a:pt x="146" y="131"/>
                    <a:pt x="146" y="131"/>
                    <a:pt x="146" y="131"/>
                  </a:cubicBezTo>
                  <a:cubicBezTo>
                    <a:pt x="147" y="132"/>
                    <a:pt x="148" y="133"/>
                    <a:pt x="148" y="134"/>
                  </a:cubicBezTo>
                  <a:cubicBezTo>
                    <a:pt x="147" y="132"/>
                    <a:pt x="146" y="134"/>
                    <a:pt x="145" y="133"/>
                  </a:cubicBezTo>
                  <a:close/>
                  <a:moveTo>
                    <a:pt x="132" y="122"/>
                  </a:moveTo>
                  <a:cubicBezTo>
                    <a:pt x="132" y="121"/>
                    <a:pt x="129" y="120"/>
                    <a:pt x="131" y="119"/>
                  </a:cubicBezTo>
                  <a:cubicBezTo>
                    <a:pt x="133" y="119"/>
                    <a:pt x="131" y="120"/>
                    <a:pt x="133" y="121"/>
                  </a:cubicBezTo>
                  <a:cubicBezTo>
                    <a:pt x="131" y="123"/>
                    <a:pt x="131" y="123"/>
                    <a:pt x="131" y="123"/>
                  </a:cubicBezTo>
                  <a:cubicBezTo>
                    <a:pt x="130" y="122"/>
                    <a:pt x="127" y="123"/>
                    <a:pt x="128" y="121"/>
                  </a:cubicBezTo>
                  <a:cubicBezTo>
                    <a:pt x="129" y="121"/>
                    <a:pt x="131" y="122"/>
                    <a:pt x="132" y="122"/>
                  </a:cubicBezTo>
                  <a:close/>
                  <a:moveTo>
                    <a:pt x="206" y="174"/>
                  </a:moveTo>
                  <a:cubicBezTo>
                    <a:pt x="204" y="173"/>
                    <a:pt x="204" y="176"/>
                    <a:pt x="202" y="175"/>
                  </a:cubicBezTo>
                  <a:cubicBezTo>
                    <a:pt x="203" y="173"/>
                    <a:pt x="206" y="172"/>
                    <a:pt x="206" y="174"/>
                  </a:cubicBezTo>
                  <a:close/>
                  <a:moveTo>
                    <a:pt x="157" y="133"/>
                  </a:moveTo>
                  <a:cubicBezTo>
                    <a:pt x="155" y="134"/>
                    <a:pt x="153" y="134"/>
                    <a:pt x="152" y="134"/>
                  </a:cubicBezTo>
                  <a:cubicBezTo>
                    <a:pt x="153" y="132"/>
                    <a:pt x="155" y="133"/>
                    <a:pt x="157" y="133"/>
                  </a:cubicBezTo>
                  <a:close/>
                  <a:moveTo>
                    <a:pt x="283" y="224"/>
                  </a:moveTo>
                  <a:cubicBezTo>
                    <a:pt x="282" y="225"/>
                    <a:pt x="280" y="226"/>
                    <a:pt x="279" y="225"/>
                  </a:cubicBezTo>
                  <a:cubicBezTo>
                    <a:pt x="279" y="224"/>
                    <a:pt x="281" y="223"/>
                    <a:pt x="283" y="224"/>
                  </a:cubicBezTo>
                  <a:close/>
                  <a:moveTo>
                    <a:pt x="170" y="140"/>
                  </a:moveTo>
                  <a:cubicBezTo>
                    <a:pt x="169" y="139"/>
                    <a:pt x="167" y="140"/>
                    <a:pt x="165" y="139"/>
                  </a:cubicBezTo>
                  <a:cubicBezTo>
                    <a:pt x="167" y="138"/>
                    <a:pt x="170" y="139"/>
                    <a:pt x="170" y="140"/>
                  </a:cubicBezTo>
                  <a:close/>
                  <a:moveTo>
                    <a:pt x="216" y="174"/>
                  </a:moveTo>
                  <a:cubicBezTo>
                    <a:pt x="218" y="174"/>
                    <a:pt x="220" y="174"/>
                    <a:pt x="222" y="174"/>
                  </a:cubicBezTo>
                  <a:cubicBezTo>
                    <a:pt x="220" y="176"/>
                    <a:pt x="215" y="176"/>
                    <a:pt x="216" y="174"/>
                  </a:cubicBezTo>
                  <a:close/>
                  <a:moveTo>
                    <a:pt x="149" y="113"/>
                  </a:moveTo>
                  <a:cubicBezTo>
                    <a:pt x="147" y="114"/>
                    <a:pt x="149" y="113"/>
                    <a:pt x="150" y="114"/>
                  </a:cubicBezTo>
                  <a:cubicBezTo>
                    <a:pt x="149" y="116"/>
                    <a:pt x="148" y="114"/>
                    <a:pt x="147" y="115"/>
                  </a:cubicBezTo>
                  <a:cubicBezTo>
                    <a:pt x="148" y="116"/>
                    <a:pt x="150" y="116"/>
                    <a:pt x="151" y="117"/>
                  </a:cubicBezTo>
                  <a:cubicBezTo>
                    <a:pt x="152" y="117"/>
                    <a:pt x="154" y="119"/>
                    <a:pt x="151" y="119"/>
                  </a:cubicBezTo>
                  <a:cubicBezTo>
                    <a:pt x="152" y="118"/>
                    <a:pt x="149" y="119"/>
                    <a:pt x="149" y="117"/>
                  </a:cubicBezTo>
                  <a:cubicBezTo>
                    <a:pt x="147" y="119"/>
                    <a:pt x="145" y="117"/>
                    <a:pt x="143" y="118"/>
                  </a:cubicBezTo>
                  <a:cubicBezTo>
                    <a:pt x="142" y="116"/>
                    <a:pt x="141" y="116"/>
                    <a:pt x="139" y="116"/>
                  </a:cubicBezTo>
                  <a:cubicBezTo>
                    <a:pt x="138" y="117"/>
                    <a:pt x="140" y="117"/>
                    <a:pt x="139" y="118"/>
                  </a:cubicBezTo>
                  <a:cubicBezTo>
                    <a:pt x="135" y="116"/>
                    <a:pt x="138" y="115"/>
                    <a:pt x="139" y="112"/>
                  </a:cubicBezTo>
                  <a:cubicBezTo>
                    <a:pt x="140" y="112"/>
                    <a:pt x="140" y="113"/>
                    <a:pt x="140" y="113"/>
                  </a:cubicBezTo>
                  <a:cubicBezTo>
                    <a:pt x="141" y="113"/>
                    <a:pt x="141" y="114"/>
                    <a:pt x="142" y="114"/>
                  </a:cubicBezTo>
                  <a:cubicBezTo>
                    <a:pt x="141" y="113"/>
                    <a:pt x="141" y="113"/>
                    <a:pt x="141" y="112"/>
                  </a:cubicBezTo>
                  <a:cubicBezTo>
                    <a:pt x="142" y="111"/>
                    <a:pt x="144" y="112"/>
                    <a:pt x="143" y="110"/>
                  </a:cubicBezTo>
                  <a:cubicBezTo>
                    <a:pt x="144" y="110"/>
                    <a:pt x="145" y="110"/>
                    <a:pt x="146" y="111"/>
                  </a:cubicBezTo>
                  <a:cubicBezTo>
                    <a:pt x="145" y="112"/>
                    <a:pt x="144" y="112"/>
                    <a:pt x="145" y="112"/>
                  </a:cubicBezTo>
                  <a:cubicBezTo>
                    <a:pt x="146" y="112"/>
                    <a:pt x="148" y="112"/>
                    <a:pt x="149" y="113"/>
                  </a:cubicBezTo>
                  <a:close/>
                  <a:moveTo>
                    <a:pt x="163" y="124"/>
                  </a:moveTo>
                  <a:cubicBezTo>
                    <a:pt x="163" y="123"/>
                    <a:pt x="164" y="123"/>
                    <a:pt x="165" y="123"/>
                  </a:cubicBezTo>
                  <a:cubicBezTo>
                    <a:pt x="166" y="125"/>
                    <a:pt x="169" y="123"/>
                    <a:pt x="171" y="124"/>
                  </a:cubicBezTo>
                  <a:cubicBezTo>
                    <a:pt x="169" y="126"/>
                    <a:pt x="173" y="124"/>
                    <a:pt x="174" y="126"/>
                  </a:cubicBezTo>
                  <a:cubicBezTo>
                    <a:pt x="172" y="127"/>
                    <a:pt x="170" y="125"/>
                    <a:pt x="168" y="126"/>
                  </a:cubicBezTo>
                  <a:cubicBezTo>
                    <a:pt x="164" y="128"/>
                    <a:pt x="165" y="132"/>
                    <a:pt x="161" y="131"/>
                  </a:cubicBezTo>
                  <a:cubicBezTo>
                    <a:pt x="164" y="129"/>
                    <a:pt x="167" y="125"/>
                    <a:pt x="163" y="124"/>
                  </a:cubicBezTo>
                  <a:close/>
                  <a:moveTo>
                    <a:pt x="298" y="222"/>
                  </a:moveTo>
                  <a:cubicBezTo>
                    <a:pt x="298" y="223"/>
                    <a:pt x="296" y="224"/>
                    <a:pt x="298" y="224"/>
                  </a:cubicBezTo>
                  <a:cubicBezTo>
                    <a:pt x="300" y="223"/>
                    <a:pt x="299" y="222"/>
                    <a:pt x="300" y="221"/>
                  </a:cubicBezTo>
                  <a:cubicBezTo>
                    <a:pt x="301" y="222"/>
                    <a:pt x="301" y="222"/>
                    <a:pt x="302" y="222"/>
                  </a:cubicBezTo>
                  <a:cubicBezTo>
                    <a:pt x="301" y="225"/>
                    <a:pt x="299" y="225"/>
                    <a:pt x="298" y="228"/>
                  </a:cubicBezTo>
                  <a:cubicBezTo>
                    <a:pt x="294" y="225"/>
                    <a:pt x="294" y="226"/>
                    <a:pt x="290" y="225"/>
                  </a:cubicBezTo>
                  <a:cubicBezTo>
                    <a:pt x="292" y="223"/>
                    <a:pt x="295" y="222"/>
                    <a:pt x="298" y="222"/>
                  </a:cubicBezTo>
                  <a:close/>
                  <a:moveTo>
                    <a:pt x="227" y="174"/>
                  </a:moveTo>
                  <a:cubicBezTo>
                    <a:pt x="226" y="175"/>
                    <a:pt x="224" y="175"/>
                    <a:pt x="223" y="175"/>
                  </a:cubicBezTo>
                  <a:cubicBezTo>
                    <a:pt x="224" y="174"/>
                    <a:pt x="225" y="174"/>
                    <a:pt x="227" y="174"/>
                  </a:cubicBezTo>
                  <a:close/>
                  <a:moveTo>
                    <a:pt x="139" y="109"/>
                  </a:moveTo>
                  <a:cubicBezTo>
                    <a:pt x="138" y="110"/>
                    <a:pt x="140" y="111"/>
                    <a:pt x="139" y="111"/>
                  </a:cubicBezTo>
                  <a:cubicBezTo>
                    <a:pt x="137" y="112"/>
                    <a:pt x="137" y="109"/>
                    <a:pt x="139" y="109"/>
                  </a:cubicBezTo>
                  <a:close/>
                  <a:moveTo>
                    <a:pt x="171" y="128"/>
                  </a:moveTo>
                  <a:cubicBezTo>
                    <a:pt x="168" y="131"/>
                    <a:pt x="168" y="131"/>
                    <a:pt x="168" y="131"/>
                  </a:cubicBezTo>
                  <a:cubicBezTo>
                    <a:pt x="167" y="131"/>
                    <a:pt x="166" y="131"/>
                    <a:pt x="166" y="130"/>
                  </a:cubicBezTo>
                  <a:cubicBezTo>
                    <a:pt x="165" y="129"/>
                    <a:pt x="169" y="127"/>
                    <a:pt x="171" y="128"/>
                  </a:cubicBezTo>
                  <a:close/>
                  <a:moveTo>
                    <a:pt x="230" y="174"/>
                  </a:moveTo>
                  <a:cubicBezTo>
                    <a:pt x="231" y="175"/>
                    <a:pt x="233" y="175"/>
                    <a:pt x="232" y="176"/>
                  </a:cubicBezTo>
                  <a:cubicBezTo>
                    <a:pt x="231" y="175"/>
                    <a:pt x="230" y="176"/>
                    <a:pt x="229" y="175"/>
                  </a:cubicBezTo>
                  <a:lnTo>
                    <a:pt x="230" y="174"/>
                  </a:lnTo>
                  <a:close/>
                  <a:moveTo>
                    <a:pt x="199" y="147"/>
                  </a:moveTo>
                  <a:cubicBezTo>
                    <a:pt x="202" y="149"/>
                    <a:pt x="197" y="150"/>
                    <a:pt x="196" y="149"/>
                  </a:cubicBezTo>
                  <a:cubicBezTo>
                    <a:pt x="197" y="148"/>
                    <a:pt x="198" y="149"/>
                    <a:pt x="199" y="147"/>
                  </a:cubicBezTo>
                  <a:close/>
                  <a:moveTo>
                    <a:pt x="153" y="115"/>
                  </a:moveTo>
                  <a:cubicBezTo>
                    <a:pt x="154" y="115"/>
                    <a:pt x="156" y="117"/>
                    <a:pt x="154" y="118"/>
                  </a:cubicBezTo>
                  <a:cubicBezTo>
                    <a:pt x="153" y="117"/>
                    <a:pt x="152" y="116"/>
                    <a:pt x="153" y="115"/>
                  </a:cubicBezTo>
                  <a:close/>
                  <a:moveTo>
                    <a:pt x="233" y="172"/>
                  </a:moveTo>
                  <a:cubicBezTo>
                    <a:pt x="233" y="172"/>
                    <a:pt x="232" y="173"/>
                    <a:pt x="233" y="173"/>
                  </a:cubicBezTo>
                  <a:cubicBezTo>
                    <a:pt x="234" y="172"/>
                    <a:pt x="234" y="172"/>
                    <a:pt x="235" y="172"/>
                  </a:cubicBezTo>
                  <a:cubicBezTo>
                    <a:pt x="234" y="174"/>
                    <a:pt x="232" y="174"/>
                    <a:pt x="231" y="173"/>
                  </a:cubicBezTo>
                  <a:cubicBezTo>
                    <a:pt x="231" y="173"/>
                    <a:pt x="232" y="172"/>
                    <a:pt x="233" y="172"/>
                  </a:cubicBezTo>
                  <a:close/>
                  <a:moveTo>
                    <a:pt x="232" y="166"/>
                  </a:moveTo>
                  <a:cubicBezTo>
                    <a:pt x="230" y="165"/>
                    <a:pt x="229" y="167"/>
                    <a:pt x="227" y="166"/>
                  </a:cubicBezTo>
                  <a:cubicBezTo>
                    <a:pt x="228" y="165"/>
                    <a:pt x="232" y="164"/>
                    <a:pt x="232" y="166"/>
                  </a:cubicBezTo>
                  <a:close/>
                  <a:moveTo>
                    <a:pt x="138" y="95"/>
                  </a:moveTo>
                  <a:cubicBezTo>
                    <a:pt x="137" y="97"/>
                    <a:pt x="140" y="96"/>
                    <a:pt x="139" y="95"/>
                  </a:cubicBezTo>
                  <a:cubicBezTo>
                    <a:pt x="141" y="95"/>
                    <a:pt x="140" y="96"/>
                    <a:pt x="140" y="97"/>
                  </a:cubicBezTo>
                  <a:cubicBezTo>
                    <a:pt x="138" y="97"/>
                    <a:pt x="138" y="98"/>
                    <a:pt x="135" y="97"/>
                  </a:cubicBezTo>
                  <a:cubicBezTo>
                    <a:pt x="136" y="96"/>
                    <a:pt x="137" y="95"/>
                    <a:pt x="138" y="95"/>
                  </a:cubicBezTo>
                  <a:close/>
                  <a:moveTo>
                    <a:pt x="329" y="223"/>
                  </a:moveTo>
                  <a:cubicBezTo>
                    <a:pt x="328" y="225"/>
                    <a:pt x="326" y="223"/>
                    <a:pt x="325" y="223"/>
                  </a:cubicBezTo>
                  <a:cubicBezTo>
                    <a:pt x="326" y="222"/>
                    <a:pt x="328" y="222"/>
                    <a:pt x="329" y="223"/>
                  </a:cubicBezTo>
                  <a:close/>
                  <a:moveTo>
                    <a:pt x="227" y="147"/>
                  </a:moveTo>
                  <a:cubicBezTo>
                    <a:pt x="226" y="148"/>
                    <a:pt x="225" y="148"/>
                    <a:pt x="224" y="147"/>
                  </a:cubicBezTo>
                  <a:cubicBezTo>
                    <a:pt x="225" y="146"/>
                    <a:pt x="226" y="146"/>
                    <a:pt x="227" y="147"/>
                  </a:cubicBezTo>
                  <a:close/>
                  <a:moveTo>
                    <a:pt x="267" y="176"/>
                  </a:moveTo>
                  <a:cubicBezTo>
                    <a:pt x="269" y="177"/>
                    <a:pt x="267" y="179"/>
                    <a:pt x="266" y="177"/>
                  </a:cubicBezTo>
                  <a:cubicBezTo>
                    <a:pt x="267" y="176"/>
                    <a:pt x="266" y="176"/>
                    <a:pt x="267" y="176"/>
                  </a:cubicBezTo>
                  <a:close/>
                  <a:moveTo>
                    <a:pt x="235" y="149"/>
                  </a:moveTo>
                  <a:cubicBezTo>
                    <a:pt x="237" y="147"/>
                    <a:pt x="241" y="148"/>
                    <a:pt x="242" y="150"/>
                  </a:cubicBezTo>
                  <a:cubicBezTo>
                    <a:pt x="240" y="148"/>
                    <a:pt x="238" y="150"/>
                    <a:pt x="236" y="150"/>
                  </a:cubicBezTo>
                  <a:cubicBezTo>
                    <a:pt x="237" y="149"/>
                    <a:pt x="234" y="150"/>
                    <a:pt x="235" y="149"/>
                  </a:cubicBezTo>
                  <a:close/>
                  <a:moveTo>
                    <a:pt x="352" y="224"/>
                  </a:moveTo>
                  <a:cubicBezTo>
                    <a:pt x="350" y="225"/>
                    <a:pt x="348" y="225"/>
                    <a:pt x="346" y="224"/>
                  </a:cubicBezTo>
                  <a:cubicBezTo>
                    <a:pt x="348" y="223"/>
                    <a:pt x="352" y="222"/>
                    <a:pt x="352" y="224"/>
                  </a:cubicBezTo>
                  <a:close/>
                  <a:moveTo>
                    <a:pt x="178" y="100"/>
                  </a:moveTo>
                  <a:cubicBezTo>
                    <a:pt x="177" y="99"/>
                    <a:pt x="174" y="99"/>
                    <a:pt x="175" y="98"/>
                  </a:cubicBezTo>
                  <a:cubicBezTo>
                    <a:pt x="176" y="97"/>
                    <a:pt x="179" y="99"/>
                    <a:pt x="178" y="100"/>
                  </a:cubicBezTo>
                  <a:close/>
                  <a:moveTo>
                    <a:pt x="216" y="118"/>
                  </a:moveTo>
                  <a:cubicBezTo>
                    <a:pt x="217" y="120"/>
                    <a:pt x="219" y="119"/>
                    <a:pt x="220" y="120"/>
                  </a:cubicBezTo>
                  <a:cubicBezTo>
                    <a:pt x="219" y="121"/>
                    <a:pt x="217" y="119"/>
                    <a:pt x="216" y="122"/>
                  </a:cubicBezTo>
                  <a:cubicBezTo>
                    <a:pt x="215" y="121"/>
                    <a:pt x="214" y="122"/>
                    <a:pt x="213" y="121"/>
                  </a:cubicBezTo>
                  <a:cubicBezTo>
                    <a:pt x="215" y="119"/>
                    <a:pt x="214" y="120"/>
                    <a:pt x="216" y="118"/>
                  </a:cubicBezTo>
                  <a:close/>
                  <a:moveTo>
                    <a:pt x="281" y="164"/>
                  </a:moveTo>
                  <a:cubicBezTo>
                    <a:pt x="283" y="165"/>
                    <a:pt x="284" y="166"/>
                    <a:pt x="282" y="167"/>
                  </a:cubicBezTo>
                  <a:cubicBezTo>
                    <a:pt x="280" y="167"/>
                    <a:pt x="280" y="165"/>
                    <a:pt x="278" y="165"/>
                  </a:cubicBezTo>
                  <a:cubicBezTo>
                    <a:pt x="279" y="163"/>
                    <a:pt x="280" y="165"/>
                    <a:pt x="281" y="164"/>
                  </a:cubicBezTo>
                  <a:close/>
                  <a:moveTo>
                    <a:pt x="211" y="102"/>
                  </a:moveTo>
                  <a:cubicBezTo>
                    <a:pt x="209" y="103"/>
                    <a:pt x="207" y="104"/>
                    <a:pt x="206" y="104"/>
                  </a:cubicBezTo>
                  <a:cubicBezTo>
                    <a:pt x="207" y="103"/>
                    <a:pt x="209" y="101"/>
                    <a:pt x="211" y="102"/>
                  </a:cubicBezTo>
                  <a:close/>
                  <a:moveTo>
                    <a:pt x="249" y="132"/>
                  </a:moveTo>
                  <a:cubicBezTo>
                    <a:pt x="248" y="133"/>
                    <a:pt x="247" y="133"/>
                    <a:pt x="246" y="132"/>
                  </a:cubicBezTo>
                  <a:cubicBezTo>
                    <a:pt x="247" y="131"/>
                    <a:pt x="248" y="131"/>
                    <a:pt x="249" y="132"/>
                  </a:cubicBezTo>
                  <a:close/>
                  <a:moveTo>
                    <a:pt x="236" y="120"/>
                  </a:moveTo>
                  <a:cubicBezTo>
                    <a:pt x="234" y="121"/>
                    <a:pt x="233" y="121"/>
                    <a:pt x="231" y="120"/>
                  </a:cubicBezTo>
                  <a:cubicBezTo>
                    <a:pt x="233" y="119"/>
                    <a:pt x="234" y="120"/>
                    <a:pt x="236" y="120"/>
                  </a:cubicBezTo>
                  <a:close/>
                  <a:moveTo>
                    <a:pt x="248" y="126"/>
                  </a:moveTo>
                  <a:cubicBezTo>
                    <a:pt x="250" y="127"/>
                    <a:pt x="252" y="125"/>
                    <a:pt x="255" y="125"/>
                  </a:cubicBezTo>
                  <a:cubicBezTo>
                    <a:pt x="253" y="128"/>
                    <a:pt x="250" y="127"/>
                    <a:pt x="247" y="127"/>
                  </a:cubicBezTo>
                  <a:cubicBezTo>
                    <a:pt x="247" y="128"/>
                    <a:pt x="247" y="128"/>
                    <a:pt x="246" y="128"/>
                  </a:cubicBezTo>
                  <a:cubicBezTo>
                    <a:pt x="246" y="127"/>
                    <a:pt x="246" y="126"/>
                    <a:pt x="248" y="126"/>
                  </a:cubicBezTo>
                  <a:close/>
                  <a:moveTo>
                    <a:pt x="286" y="149"/>
                  </a:moveTo>
                  <a:cubicBezTo>
                    <a:pt x="284" y="150"/>
                    <a:pt x="282" y="150"/>
                    <a:pt x="280" y="150"/>
                  </a:cubicBezTo>
                  <a:cubicBezTo>
                    <a:pt x="282" y="149"/>
                    <a:pt x="284" y="149"/>
                    <a:pt x="286" y="149"/>
                  </a:cubicBezTo>
                  <a:close/>
                  <a:moveTo>
                    <a:pt x="221" y="99"/>
                  </a:moveTo>
                  <a:cubicBezTo>
                    <a:pt x="220" y="100"/>
                    <a:pt x="219" y="99"/>
                    <a:pt x="217" y="99"/>
                  </a:cubicBezTo>
                  <a:cubicBezTo>
                    <a:pt x="218" y="98"/>
                    <a:pt x="217" y="97"/>
                    <a:pt x="218" y="96"/>
                  </a:cubicBezTo>
                  <a:cubicBezTo>
                    <a:pt x="220" y="97"/>
                    <a:pt x="219" y="98"/>
                    <a:pt x="221" y="99"/>
                  </a:cubicBezTo>
                  <a:close/>
                  <a:moveTo>
                    <a:pt x="214" y="100"/>
                  </a:moveTo>
                  <a:cubicBezTo>
                    <a:pt x="213" y="99"/>
                    <a:pt x="212" y="99"/>
                    <a:pt x="210" y="98"/>
                  </a:cubicBezTo>
                  <a:cubicBezTo>
                    <a:pt x="213" y="98"/>
                    <a:pt x="216" y="94"/>
                    <a:pt x="217" y="97"/>
                  </a:cubicBezTo>
                  <a:cubicBezTo>
                    <a:pt x="215" y="97"/>
                    <a:pt x="215" y="99"/>
                    <a:pt x="214" y="100"/>
                  </a:cubicBezTo>
                  <a:close/>
                  <a:moveTo>
                    <a:pt x="221" y="102"/>
                  </a:moveTo>
                  <a:cubicBezTo>
                    <a:pt x="221" y="100"/>
                    <a:pt x="217" y="102"/>
                    <a:pt x="218" y="100"/>
                  </a:cubicBezTo>
                  <a:cubicBezTo>
                    <a:pt x="220" y="100"/>
                    <a:pt x="221" y="100"/>
                    <a:pt x="223" y="101"/>
                  </a:cubicBezTo>
                  <a:cubicBezTo>
                    <a:pt x="222" y="102"/>
                    <a:pt x="222" y="102"/>
                    <a:pt x="223" y="103"/>
                  </a:cubicBezTo>
                  <a:cubicBezTo>
                    <a:pt x="222" y="104"/>
                    <a:pt x="220" y="104"/>
                    <a:pt x="219" y="104"/>
                  </a:cubicBezTo>
                  <a:cubicBezTo>
                    <a:pt x="219" y="103"/>
                    <a:pt x="222" y="103"/>
                    <a:pt x="221" y="102"/>
                  </a:cubicBezTo>
                  <a:close/>
                  <a:moveTo>
                    <a:pt x="253" y="121"/>
                  </a:moveTo>
                  <a:cubicBezTo>
                    <a:pt x="252" y="120"/>
                    <a:pt x="251" y="121"/>
                    <a:pt x="249" y="120"/>
                  </a:cubicBezTo>
                  <a:cubicBezTo>
                    <a:pt x="250" y="119"/>
                    <a:pt x="254" y="120"/>
                    <a:pt x="253" y="121"/>
                  </a:cubicBezTo>
                  <a:close/>
                  <a:moveTo>
                    <a:pt x="248" y="121"/>
                  </a:moveTo>
                  <a:cubicBezTo>
                    <a:pt x="249" y="120"/>
                    <a:pt x="246" y="119"/>
                    <a:pt x="248" y="118"/>
                  </a:cubicBezTo>
                  <a:cubicBezTo>
                    <a:pt x="250" y="119"/>
                    <a:pt x="249" y="121"/>
                    <a:pt x="248" y="121"/>
                  </a:cubicBezTo>
                  <a:close/>
                  <a:moveTo>
                    <a:pt x="258" y="127"/>
                  </a:moveTo>
                  <a:cubicBezTo>
                    <a:pt x="259" y="126"/>
                    <a:pt x="260" y="126"/>
                    <a:pt x="262" y="125"/>
                  </a:cubicBezTo>
                  <a:cubicBezTo>
                    <a:pt x="263" y="127"/>
                    <a:pt x="264" y="126"/>
                    <a:pt x="265" y="127"/>
                  </a:cubicBezTo>
                  <a:cubicBezTo>
                    <a:pt x="263" y="127"/>
                    <a:pt x="264" y="128"/>
                    <a:pt x="262" y="129"/>
                  </a:cubicBezTo>
                  <a:cubicBezTo>
                    <a:pt x="262" y="128"/>
                    <a:pt x="261" y="127"/>
                    <a:pt x="259" y="129"/>
                  </a:cubicBezTo>
                  <a:cubicBezTo>
                    <a:pt x="258" y="128"/>
                    <a:pt x="258" y="128"/>
                    <a:pt x="258" y="127"/>
                  </a:cubicBezTo>
                  <a:close/>
                  <a:moveTo>
                    <a:pt x="330" y="175"/>
                  </a:moveTo>
                  <a:cubicBezTo>
                    <a:pt x="329" y="176"/>
                    <a:pt x="327" y="176"/>
                    <a:pt x="327" y="177"/>
                  </a:cubicBezTo>
                  <a:cubicBezTo>
                    <a:pt x="326" y="176"/>
                    <a:pt x="326" y="176"/>
                    <a:pt x="326" y="176"/>
                  </a:cubicBezTo>
                  <a:cubicBezTo>
                    <a:pt x="326" y="177"/>
                    <a:pt x="326" y="177"/>
                    <a:pt x="325" y="176"/>
                  </a:cubicBezTo>
                  <a:cubicBezTo>
                    <a:pt x="326" y="175"/>
                    <a:pt x="328" y="174"/>
                    <a:pt x="330" y="175"/>
                  </a:cubicBezTo>
                  <a:close/>
                  <a:moveTo>
                    <a:pt x="389" y="221"/>
                  </a:moveTo>
                  <a:cubicBezTo>
                    <a:pt x="390" y="222"/>
                    <a:pt x="391" y="221"/>
                    <a:pt x="391" y="222"/>
                  </a:cubicBezTo>
                  <a:cubicBezTo>
                    <a:pt x="390" y="224"/>
                    <a:pt x="388" y="222"/>
                    <a:pt x="389" y="221"/>
                  </a:cubicBezTo>
                  <a:close/>
                  <a:moveTo>
                    <a:pt x="226" y="100"/>
                  </a:moveTo>
                  <a:cubicBezTo>
                    <a:pt x="224" y="100"/>
                    <a:pt x="223" y="100"/>
                    <a:pt x="221" y="99"/>
                  </a:cubicBezTo>
                  <a:cubicBezTo>
                    <a:pt x="223" y="97"/>
                    <a:pt x="226" y="99"/>
                    <a:pt x="226" y="100"/>
                  </a:cubicBezTo>
                  <a:close/>
                  <a:moveTo>
                    <a:pt x="320" y="163"/>
                  </a:moveTo>
                  <a:cubicBezTo>
                    <a:pt x="318" y="164"/>
                    <a:pt x="317" y="164"/>
                    <a:pt x="315" y="164"/>
                  </a:cubicBezTo>
                  <a:cubicBezTo>
                    <a:pt x="317" y="163"/>
                    <a:pt x="318" y="163"/>
                    <a:pt x="320" y="163"/>
                  </a:cubicBezTo>
                  <a:close/>
                  <a:moveTo>
                    <a:pt x="243" y="102"/>
                  </a:moveTo>
                  <a:cubicBezTo>
                    <a:pt x="242" y="101"/>
                    <a:pt x="243" y="102"/>
                    <a:pt x="242" y="103"/>
                  </a:cubicBezTo>
                  <a:cubicBezTo>
                    <a:pt x="240" y="103"/>
                    <a:pt x="240" y="101"/>
                    <a:pt x="237" y="102"/>
                  </a:cubicBezTo>
                  <a:cubicBezTo>
                    <a:pt x="237" y="104"/>
                    <a:pt x="240" y="103"/>
                    <a:pt x="239" y="105"/>
                  </a:cubicBezTo>
                  <a:cubicBezTo>
                    <a:pt x="237" y="105"/>
                    <a:pt x="236" y="104"/>
                    <a:pt x="235" y="103"/>
                  </a:cubicBezTo>
                  <a:cubicBezTo>
                    <a:pt x="237" y="101"/>
                    <a:pt x="242" y="100"/>
                    <a:pt x="243" y="102"/>
                  </a:cubicBezTo>
                  <a:close/>
                  <a:moveTo>
                    <a:pt x="307" y="151"/>
                  </a:moveTo>
                  <a:cubicBezTo>
                    <a:pt x="309" y="152"/>
                    <a:pt x="311" y="150"/>
                    <a:pt x="313" y="152"/>
                  </a:cubicBezTo>
                  <a:cubicBezTo>
                    <a:pt x="311" y="153"/>
                    <a:pt x="309" y="153"/>
                    <a:pt x="308" y="153"/>
                  </a:cubicBezTo>
                  <a:cubicBezTo>
                    <a:pt x="306" y="153"/>
                    <a:pt x="306" y="152"/>
                    <a:pt x="307" y="151"/>
                  </a:cubicBezTo>
                  <a:close/>
                  <a:moveTo>
                    <a:pt x="271" y="122"/>
                  </a:moveTo>
                  <a:cubicBezTo>
                    <a:pt x="272" y="122"/>
                    <a:pt x="273" y="123"/>
                    <a:pt x="274" y="123"/>
                  </a:cubicBezTo>
                  <a:cubicBezTo>
                    <a:pt x="273" y="125"/>
                    <a:pt x="270" y="123"/>
                    <a:pt x="271" y="122"/>
                  </a:cubicBezTo>
                  <a:close/>
                  <a:moveTo>
                    <a:pt x="250" y="102"/>
                  </a:moveTo>
                  <a:cubicBezTo>
                    <a:pt x="249" y="102"/>
                    <a:pt x="249" y="103"/>
                    <a:pt x="249" y="103"/>
                  </a:cubicBezTo>
                  <a:cubicBezTo>
                    <a:pt x="248" y="103"/>
                    <a:pt x="247" y="103"/>
                    <a:pt x="246" y="102"/>
                  </a:cubicBezTo>
                  <a:cubicBezTo>
                    <a:pt x="247" y="101"/>
                    <a:pt x="249" y="101"/>
                    <a:pt x="250" y="102"/>
                  </a:cubicBezTo>
                  <a:close/>
                  <a:moveTo>
                    <a:pt x="280" y="123"/>
                  </a:moveTo>
                  <a:cubicBezTo>
                    <a:pt x="279" y="123"/>
                    <a:pt x="277" y="125"/>
                    <a:pt x="276" y="124"/>
                  </a:cubicBezTo>
                  <a:cubicBezTo>
                    <a:pt x="277" y="123"/>
                    <a:pt x="279" y="122"/>
                    <a:pt x="280" y="123"/>
                  </a:cubicBezTo>
                  <a:close/>
                  <a:moveTo>
                    <a:pt x="293" y="128"/>
                  </a:moveTo>
                  <a:cubicBezTo>
                    <a:pt x="291" y="130"/>
                    <a:pt x="291" y="128"/>
                    <a:pt x="290" y="130"/>
                  </a:cubicBezTo>
                  <a:cubicBezTo>
                    <a:pt x="289" y="129"/>
                    <a:pt x="289" y="129"/>
                    <a:pt x="289" y="128"/>
                  </a:cubicBezTo>
                  <a:cubicBezTo>
                    <a:pt x="290" y="127"/>
                    <a:pt x="292" y="127"/>
                    <a:pt x="293" y="128"/>
                  </a:cubicBezTo>
                  <a:close/>
                  <a:moveTo>
                    <a:pt x="283" y="128"/>
                  </a:moveTo>
                  <a:cubicBezTo>
                    <a:pt x="285" y="129"/>
                    <a:pt x="287" y="126"/>
                    <a:pt x="289" y="128"/>
                  </a:cubicBezTo>
                  <a:cubicBezTo>
                    <a:pt x="287" y="130"/>
                    <a:pt x="283" y="129"/>
                    <a:pt x="283" y="128"/>
                  </a:cubicBezTo>
                  <a:close/>
                  <a:moveTo>
                    <a:pt x="256" y="106"/>
                  </a:moveTo>
                  <a:cubicBezTo>
                    <a:pt x="255" y="108"/>
                    <a:pt x="254" y="106"/>
                    <a:pt x="253" y="105"/>
                  </a:cubicBezTo>
                  <a:cubicBezTo>
                    <a:pt x="254" y="104"/>
                    <a:pt x="255" y="106"/>
                    <a:pt x="256" y="106"/>
                  </a:cubicBezTo>
                  <a:close/>
                  <a:moveTo>
                    <a:pt x="286" y="124"/>
                  </a:moveTo>
                  <a:cubicBezTo>
                    <a:pt x="285" y="125"/>
                    <a:pt x="284" y="124"/>
                    <a:pt x="283" y="125"/>
                  </a:cubicBezTo>
                  <a:cubicBezTo>
                    <a:pt x="283" y="123"/>
                    <a:pt x="285" y="123"/>
                    <a:pt x="286" y="124"/>
                  </a:cubicBezTo>
                  <a:close/>
                  <a:moveTo>
                    <a:pt x="292" y="121"/>
                  </a:moveTo>
                  <a:cubicBezTo>
                    <a:pt x="289" y="122"/>
                    <a:pt x="289" y="123"/>
                    <a:pt x="288" y="124"/>
                  </a:cubicBezTo>
                  <a:cubicBezTo>
                    <a:pt x="287" y="125"/>
                    <a:pt x="287" y="123"/>
                    <a:pt x="286" y="122"/>
                  </a:cubicBezTo>
                  <a:cubicBezTo>
                    <a:pt x="288" y="121"/>
                    <a:pt x="289" y="122"/>
                    <a:pt x="290" y="121"/>
                  </a:cubicBezTo>
                  <a:cubicBezTo>
                    <a:pt x="289" y="121"/>
                    <a:pt x="288" y="121"/>
                    <a:pt x="289" y="120"/>
                  </a:cubicBezTo>
                  <a:cubicBezTo>
                    <a:pt x="291" y="119"/>
                    <a:pt x="293" y="120"/>
                    <a:pt x="295" y="122"/>
                  </a:cubicBezTo>
                  <a:cubicBezTo>
                    <a:pt x="294" y="122"/>
                    <a:pt x="294" y="123"/>
                    <a:pt x="293" y="123"/>
                  </a:cubicBezTo>
                  <a:cubicBezTo>
                    <a:pt x="291" y="123"/>
                    <a:pt x="293" y="122"/>
                    <a:pt x="292" y="121"/>
                  </a:cubicBezTo>
                  <a:close/>
                  <a:moveTo>
                    <a:pt x="299" y="125"/>
                  </a:moveTo>
                  <a:cubicBezTo>
                    <a:pt x="296" y="126"/>
                    <a:pt x="293" y="126"/>
                    <a:pt x="290" y="125"/>
                  </a:cubicBezTo>
                  <a:cubicBezTo>
                    <a:pt x="290" y="122"/>
                    <a:pt x="296" y="124"/>
                    <a:pt x="299" y="125"/>
                  </a:cubicBezTo>
                  <a:close/>
                  <a:moveTo>
                    <a:pt x="255" y="95"/>
                  </a:moveTo>
                  <a:cubicBezTo>
                    <a:pt x="253" y="96"/>
                    <a:pt x="250" y="95"/>
                    <a:pt x="248" y="95"/>
                  </a:cubicBezTo>
                  <a:cubicBezTo>
                    <a:pt x="250" y="94"/>
                    <a:pt x="253" y="94"/>
                    <a:pt x="255" y="95"/>
                  </a:cubicBezTo>
                  <a:close/>
                  <a:moveTo>
                    <a:pt x="268" y="105"/>
                  </a:moveTo>
                  <a:cubicBezTo>
                    <a:pt x="268" y="106"/>
                    <a:pt x="268" y="108"/>
                    <a:pt x="266" y="107"/>
                  </a:cubicBezTo>
                  <a:cubicBezTo>
                    <a:pt x="266" y="107"/>
                    <a:pt x="267" y="105"/>
                    <a:pt x="268" y="105"/>
                  </a:cubicBezTo>
                  <a:close/>
                  <a:moveTo>
                    <a:pt x="265" y="98"/>
                  </a:moveTo>
                  <a:cubicBezTo>
                    <a:pt x="268" y="98"/>
                    <a:pt x="263" y="99"/>
                    <a:pt x="265" y="100"/>
                  </a:cubicBezTo>
                  <a:cubicBezTo>
                    <a:pt x="266" y="101"/>
                    <a:pt x="267" y="98"/>
                    <a:pt x="268" y="100"/>
                  </a:cubicBezTo>
                  <a:cubicBezTo>
                    <a:pt x="266" y="101"/>
                    <a:pt x="264" y="101"/>
                    <a:pt x="261" y="101"/>
                  </a:cubicBezTo>
                  <a:cubicBezTo>
                    <a:pt x="262" y="99"/>
                    <a:pt x="264" y="100"/>
                    <a:pt x="265" y="98"/>
                  </a:cubicBezTo>
                  <a:close/>
                  <a:moveTo>
                    <a:pt x="302" y="129"/>
                  </a:moveTo>
                  <a:cubicBezTo>
                    <a:pt x="305" y="126"/>
                    <a:pt x="308" y="129"/>
                    <a:pt x="307" y="131"/>
                  </a:cubicBezTo>
                  <a:cubicBezTo>
                    <a:pt x="306" y="130"/>
                    <a:pt x="306" y="129"/>
                    <a:pt x="302" y="129"/>
                  </a:cubicBezTo>
                  <a:close/>
                  <a:moveTo>
                    <a:pt x="303" y="124"/>
                  </a:moveTo>
                  <a:cubicBezTo>
                    <a:pt x="300" y="126"/>
                    <a:pt x="300" y="126"/>
                    <a:pt x="300" y="126"/>
                  </a:cubicBezTo>
                  <a:cubicBezTo>
                    <a:pt x="300" y="125"/>
                    <a:pt x="299" y="125"/>
                    <a:pt x="300" y="124"/>
                  </a:cubicBezTo>
                  <a:cubicBezTo>
                    <a:pt x="301" y="125"/>
                    <a:pt x="302" y="122"/>
                    <a:pt x="303" y="124"/>
                  </a:cubicBezTo>
                  <a:close/>
                  <a:moveTo>
                    <a:pt x="285" y="108"/>
                  </a:moveTo>
                  <a:cubicBezTo>
                    <a:pt x="286" y="109"/>
                    <a:pt x="285" y="110"/>
                    <a:pt x="284" y="111"/>
                  </a:cubicBezTo>
                  <a:cubicBezTo>
                    <a:pt x="284" y="110"/>
                    <a:pt x="283" y="111"/>
                    <a:pt x="282" y="110"/>
                  </a:cubicBezTo>
                  <a:lnTo>
                    <a:pt x="285" y="108"/>
                  </a:lnTo>
                  <a:close/>
                  <a:moveTo>
                    <a:pt x="277" y="101"/>
                  </a:moveTo>
                  <a:cubicBezTo>
                    <a:pt x="278" y="102"/>
                    <a:pt x="278" y="103"/>
                    <a:pt x="277" y="104"/>
                  </a:cubicBezTo>
                  <a:cubicBezTo>
                    <a:pt x="274" y="103"/>
                    <a:pt x="275" y="101"/>
                    <a:pt x="277" y="101"/>
                  </a:cubicBezTo>
                  <a:close/>
                  <a:moveTo>
                    <a:pt x="300" y="120"/>
                  </a:moveTo>
                  <a:cubicBezTo>
                    <a:pt x="302" y="119"/>
                    <a:pt x="304" y="121"/>
                    <a:pt x="304" y="122"/>
                  </a:cubicBezTo>
                  <a:cubicBezTo>
                    <a:pt x="302" y="123"/>
                    <a:pt x="302" y="121"/>
                    <a:pt x="300" y="120"/>
                  </a:cubicBezTo>
                  <a:close/>
                  <a:moveTo>
                    <a:pt x="285" y="100"/>
                  </a:moveTo>
                  <a:cubicBezTo>
                    <a:pt x="285" y="101"/>
                    <a:pt x="286" y="101"/>
                    <a:pt x="287" y="101"/>
                  </a:cubicBezTo>
                  <a:cubicBezTo>
                    <a:pt x="285" y="102"/>
                    <a:pt x="284" y="101"/>
                    <a:pt x="283" y="103"/>
                  </a:cubicBezTo>
                  <a:cubicBezTo>
                    <a:pt x="282" y="101"/>
                    <a:pt x="281" y="103"/>
                    <a:pt x="279" y="101"/>
                  </a:cubicBezTo>
                  <a:cubicBezTo>
                    <a:pt x="281" y="100"/>
                    <a:pt x="283" y="102"/>
                    <a:pt x="285" y="100"/>
                  </a:cubicBezTo>
                  <a:close/>
                  <a:moveTo>
                    <a:pt x="297" y="103"/>
                  </a:moveTo>
                  <a:cubicBezTo>
                    <a:pt x="294" y="101"/>
                    <a:pt x="289" y="104"/>
                    <a:pt x="288" y="102"/>
                  </a:cubicBezTo>
                  <a:cubicBezTo>
                    <a:pt x="290" y="102"/>
                    <a:pt x="298" y="99"/>
                    <a:pt x="297" y="103"/>
                  </a:cubicBezTo>
                  <a:close/>
                  <a:moveTo>
                    <a:pt x="295" y="103"/>
                  </a:moveTo>
                  <a:cubicBezTo>
                    <a:pt x="294" y="104"/>
                    <a:pt x="295" y="105"/>
                    <a:pt x="294" y="105"/>
                  </a:cubicBezTo>
                  <a:cubicBezTo>
                    <a:pt x="293" y="105"/>
                    <a:pt x="292" y="105"/>
                    <a:pt x="291" y="104"/>
                  </a:cubicBezTo>
                  <a:cubicBezTo>
                    <a:pt x="293" y="104"/>
                    <a:pt x="293" y="103"/>
                    <a:pt x="295" y="103"/>
                  </a:cubicBezTo>
                  <a:close/>
                  <a:moveTo>
                    <a:pt x="310" y="102"/>
                  </a:moveTo>
                  <a:cubicBezTo>
                    <a:pt x="311" y="103"/>
                    <a:pt x="312" y="101"/>
                    <a:pt x="314" y="103"/>
                  </a:cubicBezTo>
                  <a:cubicBezTo>
                    <a:pt x="312" y="103"/>
                    <a:pt x="311" y="104"/>
                    <a:pt x="310" y="104"/>
                  </a:cubicBezTo>
                  <a:cubicBezTo>
                    <a:pt x="310" y="103"/>
                    <a:pt x="310" y="102"/>
                    <a:pt x="310" y="102"/>
                  </a:cubicBezTo>
                  <a:close/>
                  <a:moveTo>
                    <a:pt x="351" y="123"/>
                  </a:moveTo>
                  <a:cubicBezTo>
                    <a:pt x="349" y="123"/>
                    <a:pt x="345" y="125"/>
                    <a:pt x="346" y="122"/>
                  </a:cubicBezTo>
                  <a:cubicBezTo>
                    <a:pt x="347" y="124"/>
                    <a:pt x="351" y="122"/>
                    <a:pt x="351" y="123"/>
                  </a:cubicBezTo>
                  <a:close/>
                  <a:moveTo>
                    <a:pt x="397" y="157"/>
                  </a:moveTo>
                  <a:cubicBezTo>
                    <a:pt x="399" y="158"/>
                    <a:pt x="397" y="160"/>
                    <a:pt x="395" y="159"/>
                  </a:cubicBezTo>
                  <a:cubicBezTo>
                    <a:pt x="397" y="158"/>
                    <a:pt x="396" y="158"/>
                    <a:pt x="397" y="157"/>
                  </a:cubicBezTo>
                  <a:close/>
                  <a:moveTo>
                    <a:pt x="350" y="121"/>
                  </a:moveTo>
                  <a:cubicBezTo>
                    <a:pt x="349" y="122"/>
                    <a:pt x="348" y="122"/>
                    <a:pt x="346" y="121"/>
                  </a:cubicBezTo>
                  <a:cubicBezTo>
                    <a:pt x="348" y="120"/>
                    <a:pt x="348" y="118"/>
                    <a:pt x="349" y="119"/>
                  </a:cubicBezTo>
                  <a:cubicBezTo>
                    <a:pt x="348" y="120"/>
                    <a:pt x="349" y="120"/>
                    <a:pt x="350" y="121"/>
                  </a:cubicBezTo>
                  <a:close/>
                  <a:moveTo>
                    <a:pt x="351" y="118"/>
                  </a:moveTo>
                  <a:cubicBezTo>
                    <a:pt x="353" y="119"/>
                    <a:pt x="351" y="122"/>
                    <a:pt x="350" y="121"/>
                  </a:cubicBezTo>
                  <a:cubicBezTo>
                    <a:pt x="350" y="120"/>
                    <a:pt x="349" y="119"/>
                    <a:pt x="351" y="118"/>
                  </a:cubicBezTo>
                  <a:close/>
                  <a:moveTo>
                    <a:pt x="332" y="103"/>
                  </a:moveTo>
                  <a:cubicBezTo>
                    <a:pt x="334" y="105"/>
                    <a:pt x="335" y="102"/>
                    <a:pt x="337" y="104"/>
                  </a:cubicBezTo>
                  <a:cubicBezTo>
                    <a:pt x="334" y="105"/>
                    <a:pt x="332" y="105"/>
                    <a:pt x="330" y="105"/>
                  </a:cubicBezTo>
                  <a:lnTo>
                    <a:pt x="332" y="103"/>
                  </a:lnTo>
                  <a:close/>
                  <a:moveTo>
                    <a:pt x="351" y="116"/>
                  </a:moveTo>
                  <a:cubicBezTo>
                    <a:pt x="349" y="117"/>
                    <a:pt x="349" y="117"/>
                    <a:pt x="349" y="117"/>
                  </a:cubicBezTo>
                  <a:cubicBezTo>
                    <a:pt x="348" y="116"/>
                    <a:pt x="348" y="116"/>
                    <a:pt x="348" y="116"/>
                  </a:cubicBezTo>
                  <a:cubicBezTo>
                    <a:pt x="349" y="115"/>
                    <a:pt x="350" y="115"/>
                    <a:pt x="351" y="116"/>
                  </a:cubicBezTo>
                  <a:close/>
                  <a:moveTo>
                    <a:pt x="359" y="122"/>
                  </a:moveTo>
                  <a:cubicBezTo>
                    <a:pt x="361" y="120"/>
                    <a:pt x="361" y="123"/>
                    <a:pt x="364" y="123"/>
                  </a:cubicBezTo>
                  <a:cubicBezTo>
                    <a:pt x="362" y="124"/>
                    <a:pt x="359" y="123"/>
                    <a:pt x="359" y="122"/>
                  </a:cubicBezTo>
                  <a:close/>
                  <a:moveTo>
                    <a:pt x="365" y="124"/>
                  </a:moveTo>
                  <a:cubicBezTo>
                    <a:pt x="367" y="125"/>
                    <a:pt x="367" y="125"/>
                    <a:pt x="367" y="125"/>
                  </a:cubicBezTo>
                  <a:cubicBezTo>
                    <a:pt x="366" y="126"/>
                    <a:pt x="363" y="127"/>
                    <a:pt x="363" y="125"/>
                  </a:cubicBezTo>
                  <a:cubicBezTo>
                    <a:pt x="364" y="126"/>
                    <a:pt x="365" y="124"/>
                    <a:pt x="365" y="124"/>
                  </a:cubicBezTo>
                  <a:close/>
                  <a:moveTo>
                    <a:pt x="412" y="156"/>
                  </a:moveTo>
                  <a:cubicBezTo>
                    <a:pt x="411" y="156"/>
                    <a:pt x="410" y="155"/>
                    <a:pt x="408" y="155"/>
                  </a:cubicBezTo>
                  <a:cubicBezTo>
                    <a:pt x="415" y="154"/>
                    <a:pt x="421" y="154"/>
                    <a:pt x="427" y="155"/>
                  </a:cubicBezTo>
                  <a:cubicBezTo>
                    <a:pt x="426" y="158"/>
                    <a:pt x="424" y="154"/>
                    <a:pt x="422" y="156"/>
                  </a:cubicBezTo>
                  <a:cubicBezTo>
                    <a:pt x="423" y="157"/>
                    <a:pt x="424" y="156"/>
                    <a:pt x="423" y="158"/>
                  </a:cubicBezTo>
                  <a:cubicBezTo>
                    <a:pt x="421" y="158"/>
                    <a:pt x="422" y="156"/>
                    <a:pt x="420" y="155"/>
                  </a:cubicBezTo>
                  <a:cubicBezTo>
                    <a:pt x="418" y="157"/>
                    <a:pt x="416" y="155"/>
                    <a:pt x="414" y="156"/>
                  </a:cubicBezTo>
                  <a:cubicBezTo>
                    <a:pt x="416" y="157"/>
                    <a:pt x="417" y="156"/>
                    <a:pt x="418" y="158"/>
                  </a:cubicBezTo>
                  <a:cubicBezTo>
                    <a:pt x="417" y="159"/>
                    <a:pt x="416" y="158"/>
                    <a:pt x="415" y="159"/>
                  </a:cubicBezTo>
                  <a:cubicBezTo>
                    <a:pt x="414" y="159"/>
                    <a:pt x="416" y="157"/>
                    <a:pt x="413" y="157"/>
                  </a:cubicBezTo>
                  <a:cubicBezTo>
                    <a:pt x="412" y="158"/>
                    <a:pt x="415" y="159"/>
                    <a:pt x="413" y="160"/>
                  </a:cubicBezTo>
                  <a:cubicBezTo>
                    <a:pt x="412" y="160"/>
                    <a:pt x="411" y="160"/>
                    <a:pt x="410" y="159"/>
                  </a:cubicBezTo>
                  <a:cubicBezTo>
                    <a:pt x="410" y="158"/>
                    <a:pt x="412" y="157"/>
                    <a:pt x="412" y="156"/>
                  </a:cubicBezTo>
                  <a:close/>
                  <a:moveTo>
                    <a:pt x="359" y="117"/>
                  </a:moveTo>
                  <a:cubicBezTo>
                    <a:pt x="361" y="119"/>
                    <a:pt x="363" y="118"/>
                    <a:pt x="365" y="119"/>
                  </a:cubicBezTo>
                  <a:cubicBezTo>
                    <a:pt x="364" y="120"/>
                    <a:pt x="366" y="121"/>
                    <a:pt x="363" y="122"/>
                  </a:cubicBezTo>
                  <a:cubicBezTo>
                    <a:pt x="361" y="121"/>
                    <a:pt x="363" y="120"/>
                    <a:pt x="362" y="119"/>
                  </a:cubicBezTo>
                  <a:cubicBezTo>
                    <a:pt x="361" y="119"/>
                    <a:pt x="360" y="119"/>
                    <a:pt x="358" y="120"/>
                  </a:cubicBezTo>
                  <a:cubicBezTo>
                    <a:pt x="357" y="119"/>
                    <a:pt x="358" y="118"/>
                    <a:pt x="359" y="117"/>
                  </a:cubicBezTo>
                  <a:close/>
                  <a:moveTo>
                    <a:pt x="343" y="104"/>
                  </a:moveTo>
                  <a:cubicBezTo>
                    <a:pt x="341" y="105"/>
                    <a:pt x="340" y="106"/>
                    <a:pt x="338" y="105"/>
                  </a:cubicBezTo>
                  <a:cubicBezTo>
                    <a:pt x="340" y="104"/>
                    <a:pt x="341" y="103"/>
                    <a:pt x="343" y="104"/>
                  </a:cubicBezTo>
                  <a:close/>
                  <a:moveTo>
                    <a:pt x="377" y="130"/>
                  </a:moveTo>
                  <a:cubicBezTo>
                    <a:pt x="375" y="132"/>
                    <a:pt x="375" y="132"/>
                    <a:pt x="375" y="132"/>
                  </a:cubicBezTo>
                  <a:cubicBezTo>
                    <a:pt x="374" y="131"/>
                    <a:pt x="374" y="131"/>
                    <a:pt x="374" y="131"/>
                  </a:cubicBezTo>
                  <a:cubicBezTo>
                    <a:pt x="375" y="130"/>
                    <a:pt x="376" y="129"/>
                    <a:pt x="377" y="130"/>
                  </a:cubicBezTo>
                  <a:close/>
                  <a:moveTo>
                    <a:pt x="390" y="122"/>
                  </a:moveTo>
                  <a:cubicBezTo>
                    <a:pt x="391" y="121"/>
                    <a:pt x="392" y="121"/>
                    <a:pt x="393" y="122"/>
                  </a:cubicBezTo>
                  <a:cubicBezTo>
                    <a:pt x="389" y="124"/>
                    <a:pt x="388" y="119"/>
                    <a:pt x="386" y="119"/>
                  </a:cubicBezTo>
                  <a:cubicBezTo>
                    <a:pt x="384" y="121"/>
                    <a:pt x="384" y="121"/>
                    <a:pt x="384" y="121"/>
                  </a:cubicBezTo>
                  <a:cubicBezTo>
                    <a:pt x="380" y="119"/>
                    <a:pt x="377" y="119"/>
                    <a:pt x="373" y="120"/>
                  </a:cubicBezTo>
                  <a:cubicBezTo>
                    <a:pt x="373" y="122"/>
                    <a:pt x="371" y="123"/>
                    <a:pt x="370" y="123"/>
                  </a:cubicBezTo>
                  <a:cubicBezTo>
                    <a:pt x="370" y="121"/>
                    <a:pt x="369" y="124"/>
                    <a:pt x="367" y="123"/>
                  </a:cubicBezTo>
                  <a:cubicBezTo>
                    <a:pt x="370" y="121"/>
                    <a:pt x="372" y="120"/>
                    <a:pt x="374" y="118"/>
                  </a:cubicBezTo>
                  <a:cubicBezTo>
                    <a:pt x="377" y="121"/>
                    <a:pt x="382" y="117"/>
                    <a:pt x="385" y="117"/>
                  </a:cubicBezTo>
                  <a:cubicBezTo>
                    <a:pt x="385" y="117"/>
                    <a:pt x="382" y="118"/>
                    <a:pt x="384" y="119"/>
                  </a:cubicBezTo>
                  <a:cubicBezTo>
                    <a:pt x="385" y="118"/>
                    <a:pt x="387" y="118"/>
                    <a:pt x="388" y="117"/>
                  </a:cubicBezTo>
                  <a:cubicBezTo>
                    <a:pt x="388" y="116"/>
                    <a:pt x="387" y="117"/>
                    <a:pt x="387" y="116"/>
                  </a:cubicBezTo>
                  <a:cubicBezTo>
                    <a:pt x="389" y="117"/>
                    <a:pt x="393" y="115"/>
                    <a:pt x="393" y="117"/>
                  </a:cubicBezTo>
                  <a:cubicBezTo>
                    <a:pt x="391" y="116"/>
                    <a:pt x="387" y="119"/>
                    <a:pt x="389" y="120"/>
                  </a:cubicBezTo>
                  <a:cubicBezTo>
                    <a:pt x="390" y="118"/>
                    <a:pt x="396" y="119"/>
                    <a:pt x="396" y="120"/>
                  </a:cubicBezTo>
                  <a:cubicBezTo>
                    <a:pt x="394" y="120"/>
                    <a:pt x="389" y="119"/>
                    <a:pt x="390" y="122"/>
                  </a:cubicBezTo>
                  <a:close/>
                  <a:moveTo>
                    <a:pt x="392" y="118"/>
                  </a:moveTo>
                  <a:cubicBezTo>
                    <a:pt x="392" y="117"/>
                    <a:pt x="394" y="116"/>
                    <a:pt x="395" y="116"/>
                  </a:cubicBezTo>
                  <a:cubicBezTo>
                    <a:pt x="394" y="117"/>
                    <a:pt x="397" y="117"/>
                    <a:pt x="398" y="118"/>
                  </a:cubicBezTo>
                  <a:cubicBezTo>
                    <a:pt x="396" y="119"/>
                    <a:pt x="394" y="118"/>
                    <a:pt x="392" y="118"/>
                  </a:cubicBezTo>
                  <a:close/>
                  <a:moveTo>
                    <a:pt x="343" y="104"/>
                  </a:moveTo>
                  <a:cubicBezTo>
                    <a:pt x="345" y="104"/>
                    <a:pt x="347" y="104"/>
                    <a:pt x="350" y="104"/>
                  </a:cubicBezTo>
                  <a:cubicBezTo>
                    <a:pt x="347" y="105"/>
                    <a:pt x="344" y="106"/>
                    <a:pt x="343" y="104"/>
                  </a:cubicBezTo>
                  <a:close/>
                  <a:moveTo>
                    <a:pt x="361" y="116"/>
                  </a:moveTo>
                  <a:cubicBezTo>
                    <a:pt x="360" y="115"/>
                    <a:pt x="360" y="116"/>
                    <a:pt x="359" y="115"/>
                  </a:cubicBezTo>
                  <a:cubicBezTo>
                    <a:pt x="359" y="113"/>
                    <a:pt x="362" y="115"/>
                    <a:pt x="361" y="116"/>
                  </a:cubicBezTo>
                  <a:close/>
                  <a:moveTo>
                    <a:pt x="370" y="116"/>
                  </a:moveTo>
                  <a:cubicBezTo>
                    <a:pt x="369" y="117"/>
                    <a:pt x="365" y="118"/>
                    <a:pt x="366" y="116"/>
                  </a:cubicBezTo>
                  <a:cubicBezTo>
                    <a:pt x="367" y="117"/>
                    <a:pt x="369" y="116"/>
                    <a:pt x="370" y="116"/>
                  </a:cubicBezTo>
                  <a:close/>
                  <a:moveTo>
                    <a:pt x="354" y="104"/>
                  </a:moveTo>
                  <a:cubicBezTo>
                    <a:pt x="354" y="105"/>
                    <a:pt x="351" y="106"/>
                    <a:pt x="350" y="105"/>
                  </a:cubicBezTo>
                  <a:cubicBezTo>
                    <a:pt x="351" y="103"/>
                    <a:pt x="352" y="104"/>
                    <a:pt x="354" y="104"/>
                  </a:cubicBezTo>
                  <a:close/>
                  <a:moveTo>
                    <a:pt x="432" y="156"/>
                  </a:moveTo>
                  <a:cubicBezTo>
                    <a:pt x="432" y="157"/>
                    <a:pt x="430" y="156"/>
                    <a:pt x="430" y="158"/>
                  </a:cubicBezTo>
                  <a:cubicBezTo>
                    <a:pt x="428" y="157"/>
                    <a:pt x="431" y="155"/>
                    <a:pt x="432" y="156"/>
                  </a:cubicBezTo>
                  <a:close/>
                  <a:moveTo>
                    <a:pt x="437" y="155"/>
                  </a:moveTo>
                  <a:cubicBezTo>
                    <a:pt x="437" y="157"/>
                    <a:pt x="435" y="157"/>
                    <a:pt x="434" y="158"/>
                  </a:cubicBezTo>
                  <a:cubicBezTo>
                    <a:pt x="432" y="157"/>
                    <a:pt x="432" y="157"/>
                    <a:pt x="432" y="157"/>
                  </a:cubicBezTo>
                  <a:cubicBezTo>
                    <a:pt x="434" y="156"/>
                    <a:pt x="436" y="154"/>
                    <a:pt x="437" y="155"/>
                  </a:cubicBezTo>
                  <a:close/>
                  <a:moveTo>
                    <a:pt x="382" y="116"/>
                  </a:moveTo>
                  <a:cubicBezTo>
                    <a:pt x="381" y="117"/>
                    <a:pt x="378" y="118"/>
                    <a:pt x="378" y="116"/>
                  </a:cubicBezTo>
                  <a:cubicBezTo>
                    <a:pt x="379" y="116"/>
                    <a:pt x="381" y="115"/>
                    <a:pt x="382" y="116"/>
                  </a:cubicBezTo>
                  <a:close/>
                  <a:moveTo>
                    <a:pt x="374" y="106"/>
                  </a:moveTo>
                  <a:cubicBezTo>
                    <a:pt x="372" y="107"/>
                    <a:pt x="371" y="107"/>
                    <a:pt x="370" y="106"/>
                  </a:cubicBezTo>
                  <a:cubicBezTo>
                    <a:pt x="371" y="105"/>
                    <a:pt x="372" y="105"/>
                    <a:pt x="374" y="106"/>
                  </a:cubicBezTo>
                  <a:close/>
                  <a:moveTo>
                    <a:pt x="401" y="120"/>
                  </a:moveTo>
                  <a:cubicBezTo>
                    <a:pt x="402" y="120"/>
                    <a:pt x="403" y="119"/>
                    <a:pt x="404" y="119"/>
                  </a:cubicBezTo>
                  <a:cubicBezTo>
                    <a:pt x="403" y="121"/>
                    <a:pt x="403" y="122"/>
                    <a:pt x="401" y="122"/>
                  </a:cubicBezTo>
                  <a:cubicBezTo>
                    <a:pt x="401" y="121"/>
                    <a:pt x="399" y="120"/>
                    <a:pt x="401" y="120"/>
                  </a:cubicBezTo>
                  <a:close/>
                  <a:moveTo>
                    <a:pt x="410" y="122"/>
                  </a:moveTo>
                  <a:cubicBezTo>
                    <a:pt x="411" y="123"/>
                    <a:pt x="412" y="123"/>
                    <a:pt x="412" y="123"/>
                  </a:cubicBezTo>
                  <a:cubicBezTo>
                    <a:pt x="412" y="124"/>
                    <a:pt x="412" y="124"/>
                    <a:pt x="412" y="124"/>
                  </a:cubicBezTo>
                  <a:cubicBezTo>
                    <a:pt x="412" y="124"/>
                    <a:pt x="412" y="124"/>
                    <a:pt x="412" y="125"/>
                  </a:cubicBezTo>
                  <a:cubicBezTo>
                    <a:pt x="409" y="123"/>
                    <a:pt x="411" y="126"/>
                    <a:pt x="410" y="127"/>
                  </a:cubicBezTo>
                  <a:cubicBezTo>
                    <a:pt x="409" y="126"/>
                    <a:pt x="408" y="127"/>
                    <a:pt x="407" y="126"/>
                  </a:cubicBezTo>
                  <a:cubicBezTo>
                    <a:pt x="409" y="125"/>
                    <a:pt x="409" y="123"/>
                    <a:pt x="410" y="122"/>
                  </a:cubicBezTo>
                  <a:close/>
                  <a:moveTo>
                    <a:pt x="405" y="116"/>
                  </a:moveTo>
                  <a:cubicBezTo>
                    <a:pt x="405" y="117"/>
                    <a:pt x="407" y="117"/>
                    <a:pt x="406" y="118"/>
                  </a:cubicBezTo>
                  <a:cubicBezTo>
                    <a:pt x="404" y="117"/>
                    <a:pt x="402" y="119"/>
                    <a:pt x="400" y="118"/>
                  </a:cubicBezTo>
                  <a:cubicBezTo>
                    <a:pt x="402" y="116"/>
                    <a:pt x="403" y="118"/>
                    <a:pt x="405" y="116"/>
                  </a:cubicBezTo>
                  <a:close/>
                  <a:moveTo>
                    <a:pt x="541" y="213"/>
                  </a:moveTo>
                  <a:cubicBezTo>
                    <a:pt x="542" y="214"/>
                    <a:pt x="541" y="215"/>
                    <a:pt x="540" y="216"/>
                  </a:cubicBezTo>
                  <a:cubicBezTo>
                    <a:pt x="539" y="216"/>
                    <a:pt x="538" y="216"/>
                    <a:pt x="538" y="215"/>
                  </a:cubicBezTo>
                  <a:cubicBezTo>
                    <a:pt x="538" y="215"/>
                    <a:pt x="539" y="213"/>
                    <a:pt x="541" y="213"/>
                  </a:cubicBezTo>
                  <a:close/>
                  <a:moveTo>
                    <a:pt x="458" y="154"/>
                  </a:moveTo>
                  <a:cubicBezTo>
                    <a:pt x="459" y="153"/>
                    <a:pt x="461" y="153"/>
                    <a:pt x="462" y="154"/>
                  </a:cubicBezTo>
                  <a:cubicBezTo>
                    <a:pt x="461" y="156"/>
                    <a:pt x="461" y="158"/>
                    <a:pt x="458" y="157"/>
                  </a:cubicBezTo>
                  <a:cubicBezTo>
                    <a:pt x="460" y="155"/>
                    <a:pt x="460" y="154"/>
                    <a:pt x="458" y="154"/>
                  </a:cubicBezTo>
                  <a:close/>
                  <a:moveTo>
                    <a:pt x="421" y="123"/>
                  </a:moveTo>
                  <a:cubicBezTo>
                    <a:pt x="419" y="123"/>
                    <a:pt x="418" y="122"/>
                    <a:pt x="419" y="121"/>
                  </a:cubicBezTo>
                  <a:cubicBezTo>
                    <a:pt x="416" y="123"/>
                    <a:pt x="410" y="122"/>
                    <a:pt x="408" y="120"/>
                  </a:cubicBezTo>
                  <a:cubicBezTo>
                    <a:pt x="412" y="121"/>
                    <a:pt x="417" y="120"/>
                    <a:pt x="419" y="119"/>
                  </a:cubicBezTo>
                  <a:cubicBezTo>
                    <a:pt x="419" y="120"/>
                    <a:pt x="419" y="120"/>
                    <a:pt x="420" y="121"/>
                  </a:cubicBezTo>
                  <a:cubicBezTo>
                    <a:pt x="420" y="120"/>
                    <a:pt x="420" y="120"/>
                    <a:pt x="422" y="120"/>
                  </a:cubicBezTo>
                  <a:cubicBezTo>
                    <a:pt x="423" y="120"/>
                    <a:pt x="423" y="121"/>
                    <a:pt x="423" y="121"/>
                  </a:cubicBezTo>
                  <a:cubicBezTo>
                    <a:pt x="424" y="119"/>
                    <a:pt x="424" y="121"/>
                    <a:pt x="426" y="120"/>
                  </a:cubicBezTo>
                  <a:cubicBezTo>
                    <a:pt x="424" y="119"/>
                    <a:pt x="427" y="119"/>
                    <a:pt x="428" y="120"/>
                  </a:cubicBezTo>
                  <a:cubicBezTo>
                    <a:pt x="428" y="121"/>
                    <a:pt x="426" y="121"/>
                    <a:pt x="425" y="122"/>
                  </a:cubicBezTo>
                  <a:cubicBezTo>
                    <a:pt x="422" y="122"/>
                    <a:pt x="422" y="121"/>
                    <a:pt x="421" y="123"/>
                  </a:cubicBezTo>
                  <a:close/>
                  <a:moveTo>
                    <a:pt x="386" y="95"/>
                  </a:moveTo>
                  <a:cubicBezTo>
                    <a:pt x="389" y="96"/>
                    <a:pt x="390" y="93"/>
                    <a:pt x="392" y="93"/>
                  </a:cubicBezTo>
                  <a:cubicBezTo>
                    <a:pt x="394" y="94"/>
                    <a:pt x="391" y="94"/>
                    <a:pt x="390" y="96"/>
                  </a:cubicBezTo>
                  <a:cubicBezTo>
                    <a:pt x="389" y="95"/>
                    <a:pt x="388" y="96"/>
                    <a:pt x="387" y="97"/>
                  </a:cubicBezTo>
                  <a:cubicBezTo>
                    <a:pt x="386" y="96"/>
                    <a:pt x="385" y="96"/>
                    <a:pt x="386" y="95"/>
                  </a:cubicBezTo>
                  <a:close/>
                  <a:moveTo>
                    <a:pt x="420" y="117"/>
                  </a:moveTo>
                  <a:cubicBezTo>
                    <a:pt x="422" y="117"/>
                    <a:pt x="424" y="117"/>
                    <a:pt x="426" y="118"/>
                  </a:cubicBezTo>
                  <a:cubicBezTo>
                    <a:pt x="424" y="118"/>
                    <a:pt x="423" y="119"/>
                    <a:pt x="421" y="119"/>
                  </a:cubicBezTo>
                  <a:cubicBezTo>
                    <a:pt x="422" y="118"/>
                    <a:pt x="418" y="119"/>
                    <a:pt x="420" y="117"/>
                  </a:cubicBezTo>
                  <a:close/>
                  <a:moveTo>
                    <a:pt x="402" y="100"/>
                  </a:moveTo>
                  <a:cubicBezTo>
                    <a:pt x="402" y="101"/>
                    <a:pt x="401" y="102"/>
                    <a:pt x="399" y="102"/>
                  </a:cubicBezTo>
                  <a:cubicBezTo>
                    <a:pt x="400" y="101"/>
                    <a:pt x="401" y="99"/>
                    <a:pt x="402" y="100"/>
                  </a:cubicBezTo>
                  <a:close/>
                  <a:moveTo>
                    <a:pt x="400" y="93"/>
                  </a:moveTo>
                  <a:cubicBezTo>
                    <a:pt x="399" y="94"/>
                    <a:pt x="398" y="94"/>
                    <a:pt x="397" y="95"/>
                  </a:cubicBezTo>
                  <a:cubicBezTo>
                    <a:pt x="398" y="96"/>
                    <a:pt x="399" y="95"/>
                    <a:pt x="398" y="97"/>
                  </a:cubicBezTo>
                  <a:cubicBezTo>
                    <a:pt x="397" y="96"/>
                    <a:pt x="393" y="97"/>
                    <a:pt x="393" y="95"/>
                  </a:cubicBezTo>
                  <a:cubicBezTo>
                    <a:pt x="395" y="94"/>
                    <a:pt x="397" y="92"/>
                    <a:pt x="400" y="93"/>
                  </a:cubicBezTo>
                  <a:close/>
                  <a:moveTo>
                    <a:pt x="430" y="120"/>
                  </a:moveTo>
                  <a:cubicBezTo>
                    <a:pt x="431" y="122"/>
                    <a:pt x="434" y="119"/>
                    <a:pt x="434" y="121"/>
                  </a:cubicBezTo>
                  <a:cubicBezTo>
                    <a:pt x="432" y="121"/>
                    <a:pt x="429" y="122"/>
                    <a:pt x="430" y="120"/>
                  </a:cubicBezTo>
                  <a:close/>
                  <a:moveTo>
                    <a:pt x="421" y="108"/>
                  </a:moveTo>
                  <a:cubicBezTo>
                    <a:pt x="419" y="108"/>
                    <a:pt x="417" y="108"/>
                    <a:pt x="416" y="109"/>
                  </a:cubicBezTo>
                  <a:cubicBezTo>
                    <a:pt x="416" y="108"/>
                    <a:pt x="421" y="106"/>
                    <a:pt x="421" y="108"/>
                  </a:cubicBezTo>
                  <a:close/>
                  <a:moveTo>
                    <a:pt x="404" y="96"/>
                  </a:moveTo>
                  <a:cubicBezTo>
                    <a:pt x="404" y="96"/>
                    <a:pt x="403" y="97"/>
                    <a:pt x="403" y="97"/>
                  </a:cubicBezTo>
                  <a:cubicBezTo>
                    <a:pt x="402" y="96"/>
                    <a:pt x="399" y="97"/>
                    <a:pt x="399" y="95"/>
                  </a:cubicBezTo>
                  <a:cubicBezTo>
                    <a:pt x="401" y="96"/>
                    <a:pt x="403" y="94"/>
                    <a:pt x="404" y="96"/>
                  </a:cubicBezTo>
                  <a:close/>
                  <a:moveTo>
                    <a:pt x="449" y="119"/>
                  </a:moveTo>
                  <a:cubicBezTo>
                    <a:pt x="447" y="120"/>
                    <a:pt x="442" y="120"/>
                    <a:pt x="439" y="120"/>
                  </a:cubicBezTo>
                  <a:cubicBezTo>
                    <a:pt x="439" y="121"/>
                    <a:pt x="440" y="122"/>
                    <a:pt x="439" y="123"/>
                  </a:cubicBezTo>
                  <a:cubicBezTo>
                    <a:pt x="438" y="120"/>
                    <a:pt x="437" y="122"/>
                    <a:pt x="435" y="121"/>
                  </a:cubicBezTo>
                  <a:cubicBezTo>
                    <a:pt x="436" y="119"/>
                    <a:pt x="438" y="119"/>
                    <a:pt x="437" y="117"/>
                  </a:cubicBezTo>
                  <a:cubicBezTo>
                    <a:pt x="440" y="121"/>
                    <a:pt x="445" y="117"/>
                    <a:pt x="449" y="119"/>
                  </a:cubicBezTo>
                  <a:close/>
                  <a:moveTo>
                    <a:pt x="570" y="212"/>
                  </a:moveTo>
                  <a:cubicBezTo>
                    <a:pt x="569" y="211"/>
                    <a:pt x="567" y="214"/>
                    <a:pt x="565" y="212"/>
                  </a:cubicBezTo>
                  <a:cubicBezTo>
                    <a:pt x="567" y="211"/>
                    <a:pt x="570" y="210"/>
                    <a:pt x="570" y="212"/>
                  </a:cubicBezTo>
                  <a:close/>
                  <a:moveTo>
                    <a:pt x="490" y="152"/>
                  </a:moveTo>
                  <a:cubicBezTo>
                    <a:pt x="491" y="153"/>
                    <a:pt x="492" y="153"/>
                    <a:pt x="493" y="152"/>
                  </a:cubicBezTo>
                  <a:cubicBezTo>
                    <a:pt x="494" y="154"/>
                    <a:pt x="490" y="157"/>
                    <a:pt x="487" y="156"/>
                  </a:cubicBezTo>
                  <a:cubicBezTo>
                    <a:pt x="490" y="154"/>
                    <a:pt x="490" y="154"/>
                    <a:pt x="490" y="152"/>
                  </a:cubicBezTo>
                  <a:close/>
                  <a:moveTo>
                    <a:pt x="413" y="96"/>
                  </a:moveTo>
                  <a:cubicBezTo>
                    <a:pt x="411" y="97"/>
                    <a:pt x="408" y="96"/>
                    <a:pt x="405" y="96"/>
                  </a:cubicBezTo>
                  <a:cubicBezTo>
                    <a:pt x="406" y="95"/>
                    <a:pt x="406" y="95"/>
                    <a:pt x="406" y="95"/>
                  </a:cubicBezTo>
                  <a:cubicBezTo>
                    <a:pt x="409" y="96"/>
                    <a:pt x="411" y="95"/>
                    <a:pt x="413" y="96"/>
                  </a:cubicBezTo>
                  <a:close/>
                  <a:moveTo>
                    <a:pt x="457" y="130"/>
                  </a:moveTo>
                  <a:cubicBezTo>
                    <a:pt x="455" y="130"/>
                    <a:pt x="451" y="130"/>
                    <a:pt x="451" y="128"/>
                  </a:cubicBezTo>
                  <a:cubicBezTo>
                    <a:pt x="453" y="129"/>
                    <a:pt x="457" y="127"/>
                    <a:pt x="457" y="130"/>
                  </a:cubicBezTo>
                  <a:close/>
                  <a:moveTo>
                    <a:pt x="453" y="123"/>
                  </a:moveTo>
                  <a:cubicBezTo>
                    <a:pt x="455" y="124"/>
                    <a:pt x="457" y="123"/>
                    <a:pt x="460" y="124"/>
                  </a:cubicBezTo>
                  <a:cubicBezTo>
                    <a:pt x="457" y="126"/>
                    <a:pt x="452" y="125"/>
                    <a:pt x="451" y="124"/>
                  </a:cubicBezTo>
                  <a:cubicBezTo>
                    <a:pt x="452" y="124"/>
                    <a:pt x="453" y="123"/>
                    <a:pt x="453" y="123"/>
                  </a:cubicBezTo>
                  <a:close/>
                  <a:moveTo>
                    <a:pt x="417" y="95"/>
                  </a:moveTo>
                  <a:cubicBezTo>
                    <a:pt x="416" y="96"/>
                    <a:pt x="418" y="96"/>
                    <a:pt x="417" y="97"/>
                  </a:cubicBezTo>
                  <a:cubicBezTo>
                    <a:pt x="416" y="96"/>
                    <a:pt x="415" y="98"/>
                    <a:pt x="414" y="96"/>
                  </a:cubicBezTo>
                  <a:cubicBezTo>
                    <a:pt x="415" y="95"/>
                    <a:pt x="416" y="95"/>
                    <a:pt x="417" y="95"/>
                  </a:cubicBezTo>
                  <a:close/>
                  <a:moveTo>
                    <a:pt x="425" y="96"/>
                  </a:moveTo>
                  <a:cubicBezTo>
                    <a:pt x="424" y="97"/>
                    <a:pt x="422" y="97"/>
                    <a:pt x="421" y="97"/>
                  </a:cubicBezTo>
                  <a:cubicBezTo>
                    <a:pt x="422" y="96"/>
                    <a:pt x="424" y="95"/>
                    <a:pt x="425" y="96"/>
                  </a:cubicBezTo>
                  <a:close/>
                  <a:moveTo>
                    <a:pt x="453" y="119"/>
                  </a:moveTo>
                  <a:cubicBezTo>
                    <a:pt x="456" y="117"/>
                    <a:pt x="456" y="119"/>
                    <a:pt x="458" y="120"/>
                  </a:cubicBezTo>
                  <a:cubicBezTo>
                    <a:pt x="457" y="121"/>
                    <a:pt x="457" y="121"/>
                    <a:pt x="457" y="122"/>
                  </a:cubicBezTo>
                  <a:cubicBezTo>
                    <a:pt x="456" y="122"/>
                    <a:pt x="456" y="121"/>
                    <a:pt x="456" y="121"/>
                  </a:cubicBezTo>
                  <a:cubicBezTo>
                    <a:pt x="457" y="119"/>
                    <a:pt x="455" y="119"/>
                    <a:pt x="453" y="119"/>
                  </a:cubicBezTo>
                  <a:close/>
                  <a:moveTo>
                    <a:pt x="421" y="91"/>
                  </a:moveTo>
                  <a:cubicBezTo>
                    <a:pt x="423" y="92"/>
                    <a:pt x="426" y="90"/>
                    <a:pt x="428" y="92"/>
                  </a:cubicBezTo>
                  <a:cubicBezTo>
                    <a:pt x="426" y="92"/>
                    <a:pt x="427" y="94"/>
                    <a:pt x="425" y="95"/>
                  </a:cubicBezTo>
                  <a:cubicBezTo>
                    <a:pt x="422" y="94"/>
                    <a:pt x="425" y="92"/>
                    <a:pt x="423" y="92"/>
                  </a:cubicBezTo>
                  <a:cubicBezTo>
                    <a:pt x="422" y="93"/>
                    <a:pt x="423" y="94"/>
                    <a:pt x="421" y="94"/>
                  </a:cubicBezTo>
                  <a:cubicBezTo>
                    <a:pt x="420" y="93"/>
                    <a:pt x="421" y="92"/>
                    <a:pt x="421" y="91"/>
                  </a:cubicBezTo>
                  <a:close/>
                  <a:moveTo>
                    <a:pt x="432" y="96"/>
                  </a:moveTo>
                  <a:cubicBezTo>
                    <a:pt x="432" y="96"/>
                    <a:pt x="431" y="97"/>
                    <a:pt x="430" y="98"/>
                  </a:cubicBezTo>
                  <a:cubicBezTo>
                    <a:pt x="429" y="96"/>
                    <a:pt x="428" y="98"/>
                    <a:pt x="426" y="97"/>
                  </a:cubicBezTo>
                  <a:cubicBezTo>
                    <a:pt x="427" y="96"/>
                    <a:pt x="427" y="96"/>
                    <a:pt x="427" y="96"/>
                  </a:cubicBezTo>
                  <a:cubicBezTo>
                    <a:pt x="429" y="97"/>
                    <a:pt x="429" y="96"/>
                    <a:pt x="432" y="96"/>
                  </a:cubicBezTo>
                  <a:close/>
                  <a:moveTo>
                    <a:pt x="468" y="119"/>
                  </a:moveTo>
                  <a:cubicBezTo>
                    <a:pt x="466" y="119"/>
                    <a:pt x="460" y="122"/>
                    <a:pt x="461" y="119"/>
                  </a:cubicBezTo>
                  <a:cubicBezTo>
                    <a:pt x="464" y="120"/>
                    <a:pt x="466" y="117"/>
                    <a:pt x="468" y="119"/>
                  </a:cubicBezTo>
                  <a:close/>
                  <a:moveTo>
                    <a:pt x="482" y="124"/>
                  </a:moveTo>
                  <a:cubicBezTo>
                    <a:pt x="481" y="124"/>
                    <a:pt x="480" y="125"/>
                    <a:pt x="478" y="124"/>
                  </a:cubicBezTo>
                  <a:cubicBezTo>
                    <a:pt x="478" y="123"/>
                    <a:pt x="481" y="123"/>
                    <a:pt x="482" y="124"/>
                  </a:cubicBezTo>
                  <a:close/>
                  <a:moveTo>
                    <a:pt x="482" y="120"/>
                  </a:moveTo>
                  <a:cubicBezTo>
                    <a:pt x="480" y="119"/>
                    <a:pt x="473" y="122"/>
                    <a:pt x="473" y="119"/>
                  </a:cubicBezTo>
                  <a:cubicBezTo>
                    <a:pt x="476" y="120"/>
                    <a:pt x="481" y="118"/>
                    <a:pt x="482" y="120"/>
                  </a:cubicBezTo>
                  <a:close/>
                  <a:moveTo>
                    <a:pt x="498" y="128"/>
                  </a:moveTo>
                  <a:cubicBezTo>
                    <a:pt x="497" y="129"/>
                    <a:pt x="496" y="129"/>
                    <a:pt x="495" y="129"/>
                  </a:cubicBezTo>
                  <a:cubicBezTo>
                    <a:pt x="495" y="128"/>
                    <a:pt x="497" y="127"/>
                    <a:pt x="498" y="128"/>
                  </a:cubicBezTo>
                  <a:close/>
                  <a:moveTo>
                    <a:pt x="495" y="123"/>
                  </a:moveTo>
                  <a:cubicBezTo>
                    <a:pt x="498" y="126"/>
                    <a:pt x="500" y="123"/>
                    <a:pt x="503" y="124"/>
                  </a:cubicBezTo>
                  <a:cubicBezTo>
                    <a:pt x="501" y="126"/>
                    <a:pt x="496" y="125"/>
                    <a:pt x="493" y="125"/>
                  </a:cubicBezTo>
                  <a:cubicBezTo>
                    <a:pt x="495" y="124"/>
                    <a:pt x="493" y="124"/>
                    <a:pt x="495" y="123"/>
                  </a:cubicBezTo>
                  <a:close/>
                  <a:moveTo>
                    <a:pt x="496" y="121"/>
                  </a:moveTo>
                  <a:cubicBezTo>
                    <a:pt x="499" y="123"/>
                    <a:pt x="499" y="119"/>
                    <a:pt x="502" y="120"/>
                  </a:cubicBezTo>
                  <a:cubicBezTo>
                    <a:pt x="499" y="122"/>
                    <a:pt x="501" y="121"/>
                    <a:pt x="500" y="123"/>
                  </a:cubicBezTo>
                  <a:cubicBezTo>
                    <a:pt x="498" y="123"/>
                    <a:pt x="495" y="123"/>
                    <a:pt x="496" y="121"/>
                  </a:cubicBezTo>
                  <a:close/>
                  <a:moveTo>
                    <a:pt x="511" y="122"/>
                  </a:moveTo>
                  <a:cubicBezTo>
                    <a:pt x="510" y="123"/>
                    <a:pt x="509" y="123"/>
                    <a:pt x="507" y="123"/>
                  </a:cubicBezTo>
                  <a:cubicBezTo>
                    <a:pt x="507" y="122"/>
                    <a:pt x="510" y="120"/>
                    <a:pt x="511" y="122"/>
                  </a:cubicBezTo>
                  <a:close/>
                  <a:moveTo>
                    <a:pt x="481" y="97"/>
                  </a:moveTo>
                  <a:cubicBezTo>
                    <a:pt x="479" y="99"/>
                    <a:pt x="478" y="98"/>
                    <a:pt x="476" y="98"/>
                  </a:cubicBezTo>
                  <a:cubicBezTo>
                    <a:pt x="478" y="98"/>
                    <a:pt x="479" y="96"/>
                    <a:pt x="481" y="97"/>
                  </a:cubicBezTo>
                  <a:close/>
                  <a:moveTo>
                    <a:pt x="480" y="96"/>
                  </a:moveTo>
                  <a:cubicBezTo>
                    <a:pt x="479" y="97"/>
                    <a:pt x="476" y="97"/>
                    <a:pt x="476" y="95"/>
                  </a:cubicBezTo>
                  <a:cubicBezTo>
                    <a:pt x="478" y="96"/>
                    <a:pt x="479" y="94"/>
                    <a:pt x="480" y="96"/>
                  </a:cubicBezTo>
                  <a:close/>
                  <a:moveTo>
                    <a:pt x="487" y="99"/>
                  </a:moveTo>
                  <a:cubicBezTo>
                    <a:pt x="486" y="100"/>
                    <a:pt x="488" y="101"/>
                    <a:pt x="488" y="101"/>
                  </a:cubicBezTo>
                  <a:cubicBezTo>
                    <a:pt x="487" y="102"/>
                    <a:pt x="486" y="103"/>
                    <a:pt x="485" y="102"/>
                  </a:cubicBezTo>
                  <a:cubicBezTo>
                    <a:pt x="486" y="101"/>
                    <a:pt x="484" y="99"/>
                    <a:pt x="487" y="99"/>
                  </a:cubicBezTo>
                  <a:close/>
                  <a:moveTo>
                    <a:pt x="486" y="92"/>
                  </a:moveTo>
                  <a:cubicBezTo>
                    <a:pt x="486" y="93"/>
                    <a:pt x="484" y="94"/>
                    <a:pt x="485" y="95"/>
                  </a:cubicBezTo>
                  <a:cubicBezTo>
                    <a:pt x="486" y="95"/>
                    <a:pt x="487" y="95"/>
                    <a:pt x="488" y="96"/>
                  </a:cubicBezTo>
                  <a:cubicBezTo>
                    <a:pt x="486" y="97"/>
                    <a:pt x="484" y="99"/>
                    <a:pt x="481" y="98"/>
                  </a:cubicBezTo>
                  <a:cubicBezTo>
                    <a:pt x="485" y="96"/>
                    <a:pt x="482" y="91"/>
                    <a:pt x="486" y="92"/>
                  </a:cubicBezTo>
                  <a:close/>
                  <a:moveTo>
                    <a:pt x="528" y="127"/>
                  </a:moveTo>
                  <a:cubicBezTo>
                    <a:pt x="527" y="128"/>
                    <a:pt x="524" y="128"/>
                    <a:pt x="525" y="127"/>
                  </a:cubicBezTo>
                  <a:cubicBezTo>
                    <a:pt x="526" y="127"/>
                    <a:pt x="527" y="125"/>
                    <a:pt x="528" y="127"/>
                  </a:cubicBezTo>
                  <a:close/>
                  <a:moveTo>
                    <a:pt x="493" y="97"/>
                  </a:moveTo>
                  <a:cubicBezTo>
                    <a:pt x="492" y="98"/>
                    <a:pt x="491" y="99"/>
                    <a:pt x="490" y="98"/>
                  </a:cubicBezTo>
                  <a:cubicBezTo>
                    <a:pt x="491" y="97"/>
                    <a:pt x="492" y="96"/>
                    <a:pt x="493" y="97"/>
                  </a:cubicBezTo>
                  <a:close/>
                  <a:moveTo>
                    <a:pt x="523" y="120"/>
                  </a:moveTo>
                  <a:cubicBezTo>
                    <a:pt x="525" y="119"/>
                    <a:pt x="529" y="118"/>
                    <a:pt x="529" y="120"/>
                  </a:cubicBezTo>
                  <a:cubicBezTo>
                    <a:pt x="531" y="119"/>
                    <a:pt x="534" y="121"/>
                    <a:pt x="534" y="118"/>
                  </a:cubicBezTo>
                  <a:cubicBezTo>
                    <a:pt x="536" y="120"/>
                    <a:pt x="536" y="120"/>
                    <a:pt x="536" y="120"/>
                  </a:cubicBezTo>
                  <a:cubicBezTo>
                    <a:pt x="535" y="121"/>
                    <a:pt x="534" y="120"/>
                    <a:pt x="534" y="121"/>
                  </a:cubicBezTo>
                  <a:cubicBezTo>
                    <a:pt x="531" y="121"/>
                    <a:pt x="530" y="121"/>
                    <a:pt x="529" y="123"/>
                  </a:cubicBezTo>
                  <a:cubicBezTo>
                    <a:pt x="527" y="122"/>
                    <a:pt x="529" y="122"/>
                    <a:pt x="529" y="121"/>
                  </a:cubicBezTo>
                  <a:cubicBezTo>
                    <a:pt x="526" y="123"/>
                    <a:pt x="526" y="123"/>
                    <a:pt x="526" y="123"/>
                  </a:cubicBezTo>
                  <a:cubicBezTo>
                    <a:pt x="524" y="121"/>
                    <a:pt x="526" y="120"/>
                    <a:pt x="523" y="120"/>
                  </a:cubicBezTo>
                  <a:close/>
                  <a:moveTo>
                    <a:pt x="539" y="121"/>
                  </a:moveTo>
                  <a:cubicBezTo>
                    <a:pt x="541" y="123"/>
                    <a:pt x="536" y="125"/>
                    <a:pt x="534" y="123"/>
                  </a:cubicBezTo>
                  <a:cubicBezTo>
                    <a:pt x="535" y="123"/>
                    <a:pt x="534" y="122"/>
                    <a:pt x="535" y="121"/>
                  </a:cubicBezTo>
                  <a:cubicBezTo>
                    <a:pt x="538" y="121"/>
                    <a:pt x="537" y="124"/>
                    <a:pt x="539" y="121"/>
                  </a:cubicBezTo>
                  <a:close/>
                  <a:moveTo>
                    <a:pt x="544" y="118"/>
                  </a:moveTo>
                  <a:cubicBezTo>
                    <a:pt x="546" y="120"/>
                    <a:pt x="544" y="121"/>
                    <a:pt x="543" y="122"/>
                  </a:cubicBezTo>
                  <a:cubicBezTo>
                    <a:pt x="542" y="122"/>
                    <a:pt x="541" y="123"/>
                    <a:pt x="540" y="122"/>
                  </a:cubicBezTo>
                  <a:cubicBezTo>
                    <a:pt x="542" y="120"/>
                    <a:pt x="543" y="121"/>
                    <a:pt x="544" y="118"/>
                  </a:cubicBezTo>
                  <a:close/>
                  <a:moveTo>
                    <a:pt x="555" y="126"/>
                  </a:moveTo>
                  <a:cubicBezTo>
                    <a:pt x="554" y="126"/>
                    <a:pt x="553" y="127"/>
                    <a:pt x="551" y="126"/>
                  </a:cubicBezTo>
                  <a:cubicBezTo>
                    <a:pt x="553" y="125"/>
                    <a:pt x="554" y="125"/>
                    <a:pt x="555" y="126"/>
                  </a:cubicBezTo>
                  <a:close/>
                  <a:moveTo>
                    <a:pt x="687" y="201"/>
                  </a:moveTo>
                  <a:cubicBezTo>
                    <a:pt x="688" y="200"/>
                    <a:pt x="691" y="200"/>
                    <a:pt x="691" y="201"/>
                  </a:cubicBezTo>
                  <a:cubicBezTo>
                    <a:pt x="690" y="201"/>
                    <a:pt x="688" y="202"/>
                    <a:pt x="688" y="203"/>
                  </a:cubicBezTo>
                  <a:cubicBezTo>
                    <a:pt x="687" y="202"/>
                    <a:pt x="687" y="202"/>
                    <a:pt x="687" y="201"/>
                  </a:cubicBezTo>
                  <a:close/>
                  <a:moveTo>
                    <a:pt x="580" y="119"/>
                  </a:moveTo>
                  <a:cubicBezTo>
                    <a:pt x="582" y="121"/>
                    <a:pt x="575" y="124"/>
                    <a:pt x="576" y="121"/>
                  </a:cubicBezTo>
                  <a:cubicBezTo>
                    <a:pt x="577" y="122"/>
                    <a:pt x="577" y="120"/>
                    <a:pt x="580" y="119"/>
                  </a:cubicBezTo>
                  <a:close/>
                  <a:moveTo>
                    <a:pt x="694" y="200"/>
                  </a:moveTo>
                  <a:cubicBezTo>
                    <a:pt x="697" y="199"/>
                    <a:pt x="701" y="198"/>
                    <a:pt x="702" y="201"/>
                  </a:cubicBezTo>
                  <a:cubicBezTo>
                    <a:pt x="699" y="200"/>
                    <a:pt x="701" y="202"/>
                    <a:pt x="700" y="203"/>
                  </a:cubicBezTo>
                  <a:cubicBezTo>
                    <a:pt x="698" y="202"/>
                    <a:pt x="699" y="201"/>
                    <a:pt x="698" y="200"/>
                  </a:cubicBezTo>
                  <a:cubicBezTo>
                    <a:pt x="697" y="201"/>
                    <a:pt x="694" y="202"/>
                    <a:pt x="694" y="200"/>
                  </a:cubicBezTo>
                  <a:close/>
                  <a:moveTo>
                    <a:pt x="708" y="199"/>
                  </a:moveTo>
                  <a:cubicBezTo>
                    <a:pt x="707" y="199"/>
                    <a:pt x="706" y="200"/>
                    <a:pt x="705" y="199"/>
                  </a:cubicBezTo>
                  <a:cubicBezTo>
                    <a:pt x="704" y="197"/>
                    <a:pt x="710" y="197"/>
                    <a:pt x="708" y="199"/>
                  </a:cubicBezTo>
                  <a:close/>
                  <a:moveTo>
                    <a:pt x="578" y="92"/>
                  </a:moveTo>
                  <a:cubicBezTo>
                    <a:pt x="576" y="93"/>
                    <a:pt x="575" y="93"/>
                    <a:pt x="573" y="92"/>
                  </a:cubicBezTo>
                  <a:cubicBezTo>
                    <a:pt x="575" y="91"/>
                    <a:pt x="576" y="91"/>
                    <a:pt x="578" y="92"/>
                  </a:cubicBezTo>
                  <a:close/>
                  <a:moveTo>
                    <a:pt x="586" y="90"/>
                  </a:moveTo>
                  <a:cubicBezTo>
                    <a:pt x="587" y="87"/>
                    <a:pt x="588" y="89"/>
                    <a:pt x="590" y="90"/>
                  </a:cubicBezTo>
                  <a:cubicBezTo>
                    <a:pt x="588" y="88"/>
                    <a:pt x="591" y="86"/>
                    <a:pt x="591" y="85"/>
                  </a:cubicBezTo>
                  <a:cubicBezTo>
                    <a:pt x="594" y="87"/>
                    <a:pt x="589" y="88"/>
                    <a:pt x="591" y="90"/>
                  </a:cubicBezTo>
                  <a:cubicBezTo>
                    <a:pt x="591" y="89"/>
                    <a:pt x="591" y="89"/>
                    <a:pt x="592" y="88"/>
                  </a:cubicBezTo>
                  <a:cubicBezTo>
                    <a:pt x="593" y="88"/>
                    <a:pt x="596" y="89"/>
                    <a:pt x="595" y="90"/>
                  </a:cubicBezTo>
                  <a:cubicBezTo>
                    <a:pt x="592" y="89"/>
                    <a:pt x="583" y="96"/>
                    <a:pt x="585" y="90"/>
                  </a:cubicBezTo>
                  <a:cubicBezTo>
                    <a:pt x="583" y="90"/>
                    <a:pt x="579" y="92"/>
                    <a:pt x="579" y="90"/>
                  </a:cubicBezTo>
                  <a:cubicBezTo>
                    <a:pt x="580" y="89"/>
                    <a:pt x="585" y="88"/>
                    <a:pt x="586" y="90"/>
                  </a:cubicBezTo>
                  <a:close/>
                  <a:moveTo>
                    <a:pt x="589" y="86"/>
                  </a:moveTo>
                  <a:cubicBezTo>
                    <a:pt x="586" y="87"/>
                    <a:pt x="584" y="87"/>
                    <a:pt x="582" y="87"/>
                  </a:cubicBezTo>
                  <a:cubicBezTo>
                    <a:pt x="584" y="86"/>
                    <a:pt x="586" y="85"/>
                    <a:pt x="589" y="86"/>
                  </a:cubicBezTo>
                  <a:close/>
                  <a:moveTo>
                    <a:pt x="738" y="192"/>
                  </a:moveTo>
                  <a:cubicBezTo>
                    <a:pt x="740" y="193"/>
                    <a:pt x="744" y="190"/>
                    <a:pt x="745" y="193"/>
                  </a:cubicBezTo>
                  <a:cubicBezTo>
                    <a:pt x="743" y="192"/>
                    <a:pt x="739" y="195"/>
                    <a:pt x="738" y="192"/>
                  </a:cubicBezTo>
                  <a:close/>
                  <a:moveTo>
                    <a:pt x="597" y="84"/>
                  </a:moveTo>
                  <a:cubicBezTo>
                    <a:pt x="597" y="85"/>
                    <a:pt x="599" y="86"/>
                    <a:pt x="598" y="86"/>
                  </a:cubicBezTo>
                  <a:cubicBezTo>
                    <a:pt x="596" y="85"/>
                    <a:pt x="595" y="86"/>
                    <a:pt x="594" y="87"/>
                  </a:cubicBezTo>
                  <a:cubicBezTo>
                    <a:pt x="593" y="85"/>
                    <a:pt x="595" y="85"/>
                    <a:pt x="597" y="84"/>
                  </a:cubicBezTo>
                  <a:close/>
                  <a:moveTo>
                    <a:pt x="605" y="88"/>
                  </a:moveTo>
                  <a:cubicBezTo>
                    <a:pt x="606" y="89"/>
                    <a:pt x="608" y="87"/>
                    <a:pt x="609" y="89"/>
                  </a:cubicBezTo>
                  <a:cubicBezTo>
                    <a:pt x="607" y="90"/>
                    <a:pt x="604" y="89"/>
                    <a:pt x="605" y="88"/>
                  </a:cubicBezTo>
                  <a:close/>
                  <a:moveTo>
                    <a:pt x="602" y="81"/>
                  </a:moveTo>
                  <a:cubicBezTo>
                    <a:pt x="603" y="81"/>
                    <a:pt x="603" y="82"/>
                    <a:pt x="603" y="83"/>
                  </a:cubicBezTo>
                  <a:cubicBezTo>
                    <a:pt x="602" y="82"/>
                    <a:pt x="601" y="82"/>
                    <a:pt x="601" y="82"/>
                  </a:cubicBezTo>
                  <a:cubicBezTo>
                    <a:pt x="600" y="82"/>
                    <a:pt x="600" y="83"/>
                    <a:pt x="600" y="82"/>
                  </a:cubicBezTo>
                  <a:lnTo>
                    <a:pt x="602" y="81"/>
                  </a:lnTo>
                  <a:close/>
                  <a:moveTo>
                    <a:pt x="761" y="191"/>
                  </a:moveTo>
                  <a:cubicBezTo>
                    <a:pt x="760" y="191"/>
                    <a:pt x="760" y="192"/>
                    <a:pt x="759" y="193"/>
                  </a:cubicBezTo>
                  <a:cubicBezTo>
                    <a:pt x="758" y="191"/>
                    <a:pt x="757" y="192"/>
                    <a:pt x="756" y="192"/>
                  </a:cubicBezTo>
                  <a:cubicBezTo>
                    <a:pt x="758" y="191"/>
                    <a:pt x="759" y="190"/>
                    <a:pt x="761" y="191"/>
                  </a:cubicBezTo>
                  <a:close/>
                  <a:moveTo>
                    <a:pt x="622" y="87"/>
                  </a:moveTo>
                  <a:cubicBezTo>
                    <a:pt x="621" y="87"/>
                    <a:pt x="624" y="87"/>
                    <a:pt x="624" y="87"/>
                  </a:cubicBezTo>
                  <a:cubicBezTo>
                    <a:pt x="624" y="87"/>
                    <a:pt x="624" y="86"/>
                    <a:pt x="624" y="86"/>
                  </a:cubicBezTo>
                  <a:cubicBezTo>
                    <a:pt x="627" y="85"/>
                    <a:pt x="628" y="87"/>
                    <a:pt x="626" y="89"/>
                  </a:cubicBezTo>
                  <a:cubicBezTo>
                    <a:pt x="623" y="89"/>
                    <a:pt x="621" y="89"/>
                    <a:pt x="619" y="88"/>
                  </a:cubicBezTo>
                  <a:cubicBezTo>
                    <a:pt x="620" y="88"/>
                    <a:pt x="621" y="87"/>
                    <a:pt x="622" y="87"/>
                  </a:cubicBezTo>
                  <a:close/>
                  <a:moveTo>
                    <a:pt x="769" y="193"/>
                  </a:moveTo>
                  <a:cubicBezTo>
                    <a:pt x="767" y="192"/>
                    <a:pt x="767" y="192"/>
                    <a:pt x="767" y="192"/>
                  </a:cubicBezTo>
                  <a:cubicBezTo>
                    <a:pt x="768" y="190"/>
                    <a:pt x="771" y="192"/>
                    <a:pt x="769" y="193"/>
                  </a:cubicBezTo>
                  <a:close/>
                  <a:moveTo>
                    <a:pt x="633" y="87"/>
                  </a:moveTo>
                  <a:cubicBezTo>
                    <a:pt x="635" y="87"/>
                    <a:pt x="636" y="87"/>
                    <a:pt x="637" y="88"/>
                  </a:cubicBezTo>
                  <a:cubicBezTo>
                    <a:pt x="636" y="89"/>
                    <a:pt x="635" y="89"/>
                    <a:pt x="633" y="88"/>
                  </a:cubicBezTo>
                  <a:cubicBezTo>
                    <a:pt x="634" y="88"/>
                    <a:pt x="634" y="88"/>
                    <a:pt x="633" y="87"/>
                  </a:cubicBezTo>
                  <a:close/>
                  <a:moveTo>
                    <a:pt x="789" y="187"/>
                  </a:moveTo>
                  <a:cubicBezTo>
                    <a:pt x="790" y="187"/>
                    <a:pt x="791" y="187"/>
                    <a:pt x="792" y="188"/>
                  </a:cubicBezTo>
                  <a:cubicBezTo>
                    <a:pt x="791" y="188"/>
                    <a:pt x="792" y="190"/>
                    <a:pt x="791" y="189"/>
                  </a:cubicBezTo>
                  <a:cubicBezTo>
                    <a:pt x="791" y="189"/>
                    <a:pt x="790" y="188"/>
                    <a:pt x="789" y="188"/>
                  </a:cubicBezTo>
                  <a:cubicBezTo>
                    <a:pt x="790" y="189"/>
                    <a:pt x="790" y="190"/>
                    <a:pt x="789" y="191"/>
                  </a:cubicBezTo>
                  <a:cubicBezTo>
                    <a:pt x="788" y="190"/>
                    <a:pt x="787" y="191"/>
                    <a:pt x="786" y="190"/>
                  </a:cubicBezTo>
                  <a:cubicBezTo>
                    <a:pt x="789" y="189"/>
                    <a:pt x="786" y="188"/>
                    <a:pt x="789" y="187"/>
                  </a:cubicBezTo>
                  <a:close/>
                  <a:moveTo>
                    <a:pt x="647" y="83"/>
                  </a:moveTo>
                  <a:cubicBezTo>
                    <a:pt x="649" y="84"/>
                    <a:pt x="653" y="83"/>
                    <a:pt x="654" y="84"/>
                  </a:cubicBezTo>
                  <a:cubicBezTo>
                    <a:pt x="652" y="84"/>
                    <a:pt x="651" y="85"/>
                    <a:pt x="650" y="85"/>
                  </a:cubicBezTo>
                  <a:cubicBezTo>
                    <a:pt x="650" y="85"/>
                    <a:pt x="651" y="85"/>
                    <a:pt x="652" y="86"/>
                  </a:cubicBezTo>
                  <a:cubicBezTo>
                    <a:pt x="651" y="86"/>
                    <a:pt x="649" y="87"/>
                    <a:pt x="649" y="88"/>
                  </a:cubicBezTo>
                  <a:cubicBezTo>
                    <a:pt x="648" y="87"/>
                    <a:pt x="647" y="85"/>
                    <a:pt x="647" y="83"/>
                  </a:cubicBezTo>
                  <a:close/>
                  <a:moveTo>
                    <a:pt x="798" y="186"/>
                  </a:moveTo>
                  <a:cubicBezTo>
                    <a:pt x="797" y="187"/>
                    <a:pt x="798" y="188"/>
                    <a:pt x="796" y="189"/>
                  </a:cubicBezTo>
                  <a:cubicBezTo>
                    <a:pt x="795" y="188"/>
                    <a:pt x="796" y="186"/>
                    <a:pt x="798" y="186"/>
                  </a:cubicBezTo>
                  <a:close/>
                  <a:moveTo>
                    <a:pt x="656" y="85"/>
                  </a:moveTo>
                  <a:cubicBezTo>
                    <a:pt x="659" y="86"/>
                    <a:pt x="658" y="88"/>
                    <a:pt x="658" y="89"/>
                  </a:cubicBezTo>
                  <a:cubicBezTo>
                    <a:pt x="657" y="89"/>
                    <a:pt x="657" y="89"/>
                    <a:pt x="656" y="89"/>
                  </a:cubicBezTo>
                  <a:cubicBezTo>
                    <a:pt x="657" y="87"/>
                    <a:pt x="654" y="86"/>
                    <a:pt x="656" y="85"/>
                  </a:cubicBezTo>
                  <a:close/>
                  <a:moveTo>
                    <a:pt x="802" y="188"/>
                  </a:moveTo>
                  <a:cubicBezTo>
                    <a:pt x="801" y="189"/>
                    <a:pt x="800" y="189"/>
                    <a:pt x="799" y="188"/>
                  </a:cubicBezTo>
                  <a:cubicBezTo>
                    <a:pt x="800" y="187"/>
                    <a:pt x="801" y="187"/>
                    <a:pt x="802" y="188"/>
                  </a:cubicBezTo>
                  <a:close/>
                  <a:moveTo>
                    <a:pt x="662" y="84"/>
                  </a:moveTo>
                  <a:cubicBezTo>
                    <a:pt x="660" y="84"/>
                    <a:pt x="657" y="85"/>
                    <a:pt x="655" y="84"/>
                  </a:cubicBezTo>
                  <a:cubicBezTo>
                    <a:pt x="658" y="83"/>
                    <a:pt x="658" y="83"/>
                    <a:pt x="660" y="83"/>
                  </a:cubicBezTo>
                  <a:cubicBezTo>
                    <a:pt x="660" y="83"/>
                    <a:pt x="660" y="83"/>
                    <a:pt x="660" y="84"/>
                  </a:cubicBezTo>
                  <a:cubicBezTo>
                    <a:pt x="661" y="83"/>
                    <a:pt x="662" y="83"/>
                    <a:pt x="662" y="84"/>
                  </a:cubicBezTo>
                  <a:close/>
                  <a:moveTo>
                    <a:pt x="666" y="85"/>
                  </a:moveTo>
                  <a:cubicBezTo>
                    <a:pt x="665" y="85"/>
                    <a:pt x="666" y="86"/>
                    <a:pt x="666" y="86"/>
                  </a:cubicBezTo>
                  <a:cubicBezTo>
                    <a:pt x="664" y="88"/>
                    <a:pt x="661" y="88"/>
                    <a:pt x="659" y="87"/>
                  </a:cubicBezTo>
                  <a:cubicBezTo>
                    <a:pt x="660" y="86"/>
                    <a:pt x="659" y="85"/>
                    <a:pt x="660" y="84"/>
                  </a:cubicBezTo>
                  <a:cubicBezTo>
                    <a:pt x="662" y="85"/>
                    <a:pt x="664" y="84"/>
                    <a:pt x="666" y="85"/>
                  </a:cubicBezTo>
                  <a:close/>
                  <a:moveTo>
                    <a:pt x="813" y="185"/>
                  </a:moveTo>
                  <a:cubicBezTo>
                    <a:pt x="812" y="186"/>
                    <a:pt x="810" y="187"/>
                    <a:pt x="811" y="188"/>
                  </a:cubicBezTo>
                  <a:cubicBezTo>
                    <a:pt x="810" y="187"/>
                    <a:pt x="808" y="188"/>
                    <a:pt x="807" y="188"/>
                  </a:cubicBezTo>
                  <a:cubicBezTo>
                    <a:pt x="809" y="186"/>
                    <a:pt x="806" y="187"/>
                    <a:pt x="807" y="185"/>
                  </a:cubicBezTo>
                  <a:cubicBezTo>
                    <a:pt x="809" y="186"/>
                    <a:pt x="811" y="185"/>
                    <a:pt x="813" y="185"/>
                  </a:cubicBezTo>
                  <a:close/>
                  <a:moveTo>
                    <a:pt x="669" y="81"/>
                  </a:moveTo>
                  <a:cubicBezTo>
                    <a:pt x="670" y="81"/>
                    <a:pt x="669" y="82"/>
                    <a:pt x="670" y="83"/>
                  </a:cubicBezTo>
                  <a:cubicBezTo>
                    <a:pt x="671" y="82"/>
                    <a:pt x="671" y="82"/>
                    <a:pt x="671" y="81"/>
                  </a:cubicBezTo>
                  <a:cubicBezTo>
                    <a:pt x="673" y="82"/>
                    <a:pt x="672" y="83"/>
                    <a:pt x="670" y="84"/>
                  </a:cubicBezTo>
                  <a:cubicBezTo>
                    <a:pt x="670" y="84"/>
                    <a:pt x="669" y="83"/>
                    <a:pt x="669" y="83"/>
                  </a:cubicBezTo>
                  <a:cubicBezTo>
                    <a:pt x="669" y="84"/>
                    <a:pt x="668" y="84"/>
                    <a:pt x="668" y="85"/>
                  </a:cubicBezTo>
                  <a:cubicBezTo>
                    <a:pt x="666" y="84"/>
                    <a:pt x="666" y="84"/>
                    <a:pt x="666" y="84"/>
                  </a:cubicBezTo>
                  <a:cubicBezTo>
                    <a:pt x="669" y="82"/>
                    <a:pt x="668" y="83"/>
                    <a:pt x="669" y="81"/>
                  </a:cubicBezTo>
                  <a:close/>
                  <a:moveTo>
                    <a:pt x="675" y="85"/>
                  </a:moveTo>
                  <a:cubicBezTo>
                    <a:pt x="677" y="84"/>
                    <a:pt x="678" y="85"/>
                    <a:pt x="680" y="85"/>
                  </a:cubicBezTo>
                  <a:cubicBezTo>
                    <a:pt x="678" y="87"/>
                    <a:pt x="676" y="87"/>
                    <a:pt x="675" y="85"/>
                  </a:cubicBezTo>
                  <a:close/>
                  <a:moveTo>
                    <a:pt x="685" y="82"/>
                  </a:moveTo>
                  <a:cubicBezTo>
                    <a:pt x="687" y="82"/>
                    <a:pt x="688" y="81"/>
                    <a:pt x="689" y="82"/>
                  </a:cubicBezTo>
                  <a:cubicBezTo>
                    <a:pt x="688" y="83"/>
                    <a:pt x="687" y="82"/>
                    <a:pt x="686" y="83"/>
                  </a:cubicBezTo>
                  <a:cubicBezTo>
                    <a:pt x="686" y="83"/>
                    <a:pt x="687" y="83"/>
                    <a:pt x="686" y="84"/>
                  </a:cubicBezTo>
                  <a:cubicBezTo>
                    <a:pt x="686" y="83"/>
                    <a:pt x="685" y="83"/>
                    <a:pt x="685" y="82"/>
                  </a:cubicBezTo>
                  <a:close/>
                  <a:moveTo>
                    <a:pt x="696" y="84"/>
                  </a:moveTo>
                  <a:cubicBezTo>
                    <a:pt x="694" y="84"/>
                    <a:pt x="693" y="85"/>
                    <a:pt x="691" y="84"/>
                  </a:cubicBezTo>
                  <a:cubicBezTo>
                    <a:pt x="692" y="83"/>
                    <a:pt x="696" y="83"/>
                    <a:pt x="696" y="84"/>
                  </a:cubicBezTo>
                  <a:close/>
                  <a:moveTo>
                    <a:pt x="695" y="85"/>
                  </a:moveTo>
                  <a:cubicBezTo>
                    <a:pt x="695" y="85"/>
                    <a:pt x="696" y="85"/>
                    <a:pt x="696" y="85"/>
                  </a:cubicBezTo>
                  <a:cubicBezTo>
                    <a:pt x="697" y="85"/>
                    <a:pt x="698" y="86"/>
                    <a:pt x="697" y="87"/>
                  </a:cubicBezTo>
                  <a:cubicBezTo>
                    <a:pt x="696" y="86"/>
                    <a:pt x="696" y="87"/>
                    <a:pt x="695" y="86"/>
                  </a:cubicBezTo>
                  <a:cubicBezTo>
                    <a:pt x="695" y="86"/>
                    <a:pt x="694" y="85"/>
                    <a:pt x="695" y="85"/>
                  </a:cubicBezTo>
                  <a:close/>
                  <a:moveTo>
                    <a:pt x="705" y="85"/>
                  </a:moveTo>
                  <a:cubicBezTo>
                    <a:pt x="703" y="87"/>
                    <a:pt x="700" y="87"/>
                    <a:pt x="698" y="86"/>
                  </a:cubicBezTo>
                  <a:cubicBezTo>
                    <a:pt x="700" y="84"/>
                    <a:pt x="703" y="86"/>
                    <a:pt x="705" y="85"/>
                  </a:cubicBezTo>
                  <a:close/>
                  <a:moveTo>
                    <a:pt x="706" y="81"/>
                  </a:moveTo>
                  <a:cubicBezTo>
                    <a:pt x="706" y="83"/>
                    <a:pt x="703" y="83"/>
                    <a:pt x="701" y="83"/>
                  </a:cubicBezTo>
                  <a:cubicBezTo>
                    <a:pt x="703" y="81"/>
                    <a:pt x="704" y="80"/>
                    <a:pt x="706" y="81"/>
                  </a:cubicBezTo>
                  <a:close/>
                  <a:moveTo>
                    <a:pt x="718" y="85"/>
                  </a:moveTo>
                  <a:cubicBezTo>
                    <a:pt x="718" y="85"/>
                    <a:pt x="718" y="86"/>
                    <a:pt x="719" y="87"/>
                  </a:cubicBezTo>
                  <a:cubicBezTo>
                    <a:pt x="717" y="88"/>
                    <a:pt x="715" y="89"/>
                    <a:pt x="713" y="87"/>
                  </a:cubicBezTo>
                  <a:cubicBezTo>
                    <a:pt x="716" y="87"/>
                    <a:pt x="718" y="86"/>
                    <a:pt x="718" y="85"/>
                  </a:cubicBezTo>
                  <a:close/>
                  <a:moveTo>
                    <a:pt x="744" y="79"/>
                  </a:moveTo>
                  <a:cubicBezTo>
                    <a:pt x="743" y="80"/>
                    <a:pt x="746" y="79"/>
                    <a:pt x="746" y="80"/>
                  </a:cubicBezTo>
                  <a:cubicBezTo>
                    <a:pt x="745" y="81"/>
                    <a:pt x="742" y="80"/>
                    <a:pt x="743" y="79"/>
                  </a:cubicBezTo>
                  <a:cubicBezTo>
                    <a:pt x="744" y="80"/>
                    <a:pt x="743" y="78"/>
                    <a:pt x="744" y="79"/>
                  </a:cubicBezTo>
                  <a:close/>
                  <a:moveTo>
                    <a:pt x="930" y="65"/>
                  </a:moveTo>
                  <a:cubicBezTo>
                    <a:pt x="931" y="65"/>
                    <a:pt x="932" y="65"/>
                    <a:pt x="934" y="66"/>
                  </a:cubicBezTo>
                  <a:cubicBezTo>
                    <a:pt x="932" y="68"/>
                    <a:pt x="930" y="68"/>
                    <a:pt x="928" y="68"/>
                  </a:cubicBezTo>
                  <a:cubicBezTo>
                    <a:pt x="927" y="68"/>
                    <a:pt x="927" y="68"/>
                    <a:pt x="927" y="68"/>
                  </a:cubicBezTo>
                  <a:cubicBezTo>
                    <a:pt x="929" y="67"/>
                    <a:pt x="929" y="67"/>
                    <a:pt x="930" y="65"/>
                  </a:cubicBezTo>
                  <a:close/>
                  <a:moveTo>
                    <a:pt x="945" y="66"/>
                  </a:moveTo>
                  <a:cubicBezTo>
                    <a:pt x="943" y="64"/>
                    <a:pt x="940" y="67"/>
                    <a:pt x="941" y="64"/>
                  </a:cubicBezTo>
                  <a:cubicBezTo>
                    <a:pt x="942" y="65"/>
                    <a:pt x="945" y="64"/>
                    <a:pt x="945" y="66"/>
                  </a:cubicBezTo>
                  <a:close/>
                  <a:moveTo>
                    <a:pt x="1126" y="153"/>
                  </a:moveTo>
                  <a:cubicBezTo>
                    <a:pt x="1122" y="156"/>
                    <a:pt x="1131" y="154"/>
                    <a:pt x="1126" y="157"/>
                  </a:cubicBezTo>
                  <a:cubicBezTo>
                    <a:pt x="1125" y="156"/>
                    <a:pt x="1125" y="156"/>
                    <a:pt x="1123" y="156"/>
                  </a:cubicBezTo>
                  <a:cubicBezTo>
                    <a:pt x="1123" y="155"/>
                    <a:pt x="1124" y="153"/>
                    <a:pt x="1126" y="153"/>
                  </a:cubicBezTo>
                  <a:close/>
                  <a:moveTo>
                    <a:pt x="1122" y="158"/>
                  </a:moveTo>
                  <a:cubicBezTo>
                    <a:pt x="1121" y="157"/>
                    <a:pt x="1121" y="157"/>
                    <a:pt x="1120" y="157"/>
                  </a:cubicBezTo>
                  <a:cubicBezTo>
                    <a:pt x="1119" y="158"/>
                    <a:pt x="1120" y="160"/>
                    <a:pt x="1118" y="160"/>
                  </a:cubicBezTo>
                  <a:cubicBezTo>
                    <a:pt x="1118" y="159"/>
                    <a:pt x="1119" y="158"/>
                    <a:pt x="1118" y="158"/>
                  </a:cubicBezTo>
                  <a:cubicBezTo>
                    <a:pt x="1120" y="157"/>
                    <a:pt x="1120" y="154"/>
                    <a:pt x="1122" y="154"/>
                  </a:cubicBezTo>
                  <a:cubicBezTo>
                    <a:pt x="1123" y="155"/>
                    <a:pt x="1124" y="156"/>
                    <a:pt x="1122" y="158"/>
                  </a:cubicBezTo>
                  <a:close/>
                  <a:moveTo>
                    <a:pt x="989" y="60"/>
                  </a:moveTo>
                  <a:cubicBezTo>
                    <a:pt x="990" y="59"/>
                    <a:pt x="992" y="60"/>
                    <a:pt x="993" y="60"/>
                  </a:cubicBezTo>
                  <a:cubicBezTo>
                    <a:pt x="993" y="61"/>
                    <a:pt x="991" y="61"/>
                    <a:pt x="990" y="62"/>
                  </a:cubicBezTo>
                  <a:cubicBezTo>
                    <a:pt x="988" y="62"/>
                    <a:pt x="990" y="61"/>
                    <a:pt x="989" y="60"/>
                  </a:cubicBezTo>
                  <a:close/>
                  <a:moveTo>
                    <a:pt x="1133" y="153"/>
                  </a:moveTo>
                  <a:cubicBezTo>
                    <a:pt x="1134" y="154"/>
                    <a:pt x="1133" y="155"/>
                    <a:pt x="1134" y="156"/>
                  </a:cubicBezTo>
                  <a:cubicBezTo>
                    <a:pt x="1133" y="155"/>
                    <a:pt x="1132" y="158"/>
                    <a:pt x="1130" y="156"/>
                  </a:cubicBezTo>
                  <a:cubicBezTo>
                    <a:pt x="1132" y="154"/>
                    <a:pt x="1132" y="155"/>
                    <a:pt x="1133" y="153"/>
                  </a:cubicBezTo>
                  <a:close/>
                  <a:moveTo>
                    <a:pt x="999" y="61"/>
                  </a:moveTo>
                  <a:cubicBezTo>
                    <a:pt x="996" y="60"/>
                    <a:pt x="997" y="62"/>
                    <a:pt x="995" y="62"/>
                  </a:cubicBezTo>
                  <a:cubicBezTo>
                    <a:pt x="995" y="61"/>
                    <a:pt x="999" y="58"/>
                    <a:pt x="999" y="61"/>
                  </a:cubicBezTo>
                  <a:close/>
                  <a:moveTo>
                    <a:pt x="1134" y="153"/>
                  </a:moveTo>
                  <a:cubicBezTo>
                    <a:pt x="1135" y="152"/>
                    <a:pt x="1136" y="152"/>
                    <a:pt x="1137" y="153"/>
                  </a:cubicBezTo>
                  <a:cubicBezTo>
                    <a:pt x="1137" y="154"/>
                    <a:pt x="1136" y="154"/>
                    <a:pt x="1135" y="154"/>
                  </a:cubicBezTo>
                  <a:cubicBezTo>
                    <a:pt x="1136" y="154"/>
                    <a:pt x="1135" y="153"/>
                    <a:pt x="1134" y="153"/>
                  </a:cubicBezTo>
                  <a:close/>
                  <a:moveTo>
                    <a:pt x="1130" y="43"/>
                  </a:moveTo>
                  <a:cubicBezTo>
                    <a:pt x="1129" y="42"/>
                    <a:pt x="1127" y="44"/>
                    <a:pt x="1125" y="43"/>
                  </a:cubicBezTo>
                  <a:cubicBezTo>
                    <a:pt x="1127" y="41"/>
                    <a:pt x="1130" y="41"/>
                    <a:pt x="1130" y="43"/>
                  </a:cubicBezTo>
                  <a:close/>
                  <a:moveTo>
                    <a:pt x="1138" y="42"/>
                  </a:moveTo>
                  <a:cubicBezTo>
                    <a:pt x="1135" y="42"/>
                    <a:pt x="1133" y="43"/>
                    <a:pt x="1131" y="42"/>
                  </a:cubicBezTo>
                  <a:cubicBezTo>
                    <a:pt x="1133" y="40"/>
                    <a:pt x="1135" y="40"/>
                    <a:pt x="1138" y="42"/>
                  </a:cubicBezTo>
                  <a:close/>
                  <a:moveTo>
                    <a:pt x="1141" y="40"/>
                  </a:moveTo>
                  <a:cubicBezTo>
                    <a:pt x="1139" y="41"/>
                    <a:pt x="1139" y="41"/>
                    <a:pt x="1139" y="41"/>
                  </a:cubicBezTo>
                  <a:cubicBezTo>
                    <a:pt x="1138" y="40"/>
                    <a:pt x="1138" y="40"/>
                    <a:pt x="1138" y="40"/>
                  </a:cubicBezTo>
                  <a:cubicBezTo>
                    <a:pt x="1139" y="39"/>
                    <a:pt x="1140" y="39"/>
                    <a:pt x="1141" y="40"/>
                  </a:cubicBezTo>
                  <a:close/>
                  <a:moveTo>
                    <a:pt x="1289" y="83"/>
                  </a:moveTo>
                  <a:cubicBezTo>
                    <a:pt x="1290" y="84"/>
                    <a:pt x="1289" y="85"/>
                    <a:pt x="1288" y="86"/>
                  </a:cubicBezTo>
                  <a:cubicBezTo>
                    <a:pt x="1286" y="87"/>
                    <a:pt x="1283" y="87"/>
                    <a:pt x="1279" y="89"/>
                  </a:cubicBezTo>
                  <a:cubicBezTo>
                    <a:pt x="1279" y="89"/>
                    <a:pt x="1278" y="88"/>
                    <a:pt x="1278" y="88"/>
                  </a:cubicBezTo>
                  <a:cubicBezTo>
                    <a:pt x="1281" y="86"/>
                    <a:pt x="1285" y="84"/>
                    <a:pt x="1289" y="83"/>
                  </a:cubicBezTo>
                  <a:close/>
                  <a:moveTo>
                    <a:pt x="1301" y="82"/>
                  </a:moveTo>
                  <a:cubicBezTo>
                    <a:pt x="1302" y="82"/>
                    <a:pt x="1302" y="83"/>
                    <a:pt x="1302" y="84"/>
                  </a:cubicBezTo>
                  <a:cubicBezTo>
                    <a:pt x="1299" y="84"/>
                    <a:pt x="1296" y="86"/>
                    <a:pt x="1293" y="86"/>
                  </a:cubicBezTo>
                  <a:cubicBezTo>
                    <a:pt x="1295" y="84"/>
                    <a:pt x="1298" y="83"/>
                    <a:pt x="1301" y="82"/>
                  </a:cubicBezTo>
                  <a:close/>
                  <a:moveTo>
                    <a:pt x="1222" y="27"/>
                  </a:moveTo>
                  <a:cubicBezTo>
                    <a:pt x="1222" y="28"/>
                    <a:pt x="1219" y="30"/>
                    <a:pt x="1217" y="29"/>
                  </a:cubicBezTo>
                  <a:cubicBezTo>
                    <a:pt x="1219" y="28"/>
                    <a:pt x="1221" y="28"/>
                    <a:pt x="1222" y="27"/>
                  </a:cubicBezTo>
                  <a:close/>
                  <a:moveTo>
                    <a:pt x="1314" y="77"/>
                  </a:moveTo>
                  <a:cubicBezTo>
                    <a:pt x="1310" y="79"/>
                    <a:pt x="1307" y="80"/>
                    <a:pt x="1305" y="83"/>
                  </a:cubicBezTo>
                  <a:cubicBezTo>
                    <a:pt x="1304" y="82"/>
                    <a:pt x="1304" y="82"/>
                    <a:pt x="1304" y="82"/>
                  </a:cubicBezTo>
                  <a:cubicBezTo>
                    <a:pt x="1306" y="81"/>
                    <a:pt x="1309" y="76"/>
                    <a:pt x="1314" y="77"/>
                  </a:cubicBezTo>
                  <a:close/>
                  <a:moveTo>
                    <a:pt x="1254" y="14"/>
                  </a:moveTo>
                  <a:cubicBezTo>
                    <a:pt x="1254" y="14"/>
                    <a:pt x="1255" y="13"/>
                    <a:pt x="1256" y="13"/>
                  </a:cubicBezTo>
                  <a:cubicBezTo>
                    <a:pt x="1258" y="15"/>
                    <a:pt x="1254" y="16"/>
                    <a:pt x="1258" y="18"/>
                  </a:cubicBezTo>
                  <a:cubicBezTo>
                    <a:pt x="1256" y="18"/>
                    <a:pt x="1255" y="20"/>
                    <a:pt x="1253" y="18"/>
                  </a:cubicBezTo>
                  <a:cubicBezTo>
                    <a:pt x="1256" y="18"/>
                    <a:pt x="1256" y="16"/>
                    <a:pt x="1254" y="14"/>
                  </a:cubicBezTo>
                  <a:close/>
                  <a:moveTo>
                    <a:pt x="1348" y="76"/>
                  </a:moveTo>
                  <a:cubicBezTo>
                    <a:pt x="1349" y="77"/>
                    <a:pt x="1348" y="78"/>
                    <a:pt x="1348" y="78"/>
                  </a:cubicBezTo>
                  <a:cubicBezTo>
                    <a:pt x="1347" y="78"/>
                    <a:pt x="1346" y="79"/>
                    <a:pt x="1345" y="78"/>
                  </a:cubicBezTo>
                  <a:cubicBezTo>
                    <a:pt x="1346" y="77"/>
                    <a:pt x="1347" y="77"/>
                    <a:pt x="1348" y="76"/>
                  </a:cubicBezTo>
                  <a:close/>
                  <a:moveTo>
                    <a:pt x="1328" y="49"/>
                  </a:moveTo>
                  <a:cubicBezTo>
                    <a:pt x="1329" y="50"/>
                    <a:pt x="1330" y="47"/>
                    <a:pt x="1331" y="47"/>
                  </a:cubicBezTo>
                  <a:cubicBezTo>
                    <a:pt x="1333" y="47"/>
                    <a:pt x="1331" y="48"/>
                    <a:pt x="1332" y="49"/>
                  </a:cubicBezTo>
                  <a:cubicBezTo>
                    <a:pt x="1332" y="48"/>
                    <a:pt x="1333" y="48"/>
                    <a:pt x="1333" y="49"/>
                  </a:cubicBezTo>
                  <a:cubicBezTo>
                    <a:pt x="1331" y="49"/>
                    <a:pt x="1329" y="49"/>
                    <a:pt x="1330" y="51"/>
                  </a:cubicBezTo>
                  <a:cubicBezTo>
                    <a:pt x="1329" y="52"/>
                    <a:pt x="1328" y="50"/>
                    <a:pt x="1328" y="49"/>
                  </a:cubicBezTo>
                  <a:close/>
                  <a:moveTo>
                    <a:pt x="1308" y="18"/>
                  </a:moveTo>
                  <a:cubicBezTo>
                    <a:pt x="1307" y="18"/>
                    <a:pt x="1306" y="20"/>
                    <a:pt x="1305" y="18"/>
                  </a:cubicBezTo>
                  <a:cubicBezTo>
                    <a:pt x="1306" y="17"/>
                    <a:pt x="1309" y="17"/>
                    <a:pt x="1308" y="18"/>
                  </a:cubicBezTo>
                  <a:close/>
                  <a:moveTo>
                    <a:pt x="1321" y="18"/>
                  </a:moveTo>
                  <a:cubicBezTo>
                    <a:pt x="1319" y="19"/>
                    <a:pt x="1317" y="20"/>
                    <a:pt x="1314" y="19"/>
                  </a:cubicBezTo>
                  <a:cubicBezTo>
                    <a:pt x="1317" y="19"/>
                    <a:pt x="1319" y="17"/>
                    <a:pt x="1321" y="18"/>
                  </a:cubicBezTo>
                  <a:close/>
                  <a:moveTo>
                    <a:pt x="1330" y="18"/>
                  </a:moveTo>
                  <a:cubicBezTo>
                    <a:pt x="1329" y="18"/>
                    <a:pt x="1328" y="19"/>
                    <a:pt x="1326" y="18"/>
                  </a:cubicBezTo>
                  <a:cubicBezTo>
                    <a:pt x="1328" y="17"/>
                    <a:pt x="1329" y="17"/>
                    <a:pt x="1330" y="18"/>
                  </a:cubicBezTo>
                  <a:close/>
                  <a:moveTo>
                    <a:pt x="1329" y="11"/>
                  </a:moveTo>
                  <a:cubicBezTo>
                    <a:pt x="1330" y="12"/>
                    <a:pt x="1331" y="12"/>
                    <a:pt x="1331" y="11"/>
                  </a:cubicBezTo>
                  <a:cubicBezTo>
                    <a:pt x="1333" y="12"/>
                    <a:pt x="1329" y="14"/>
                    <a:pt x="1328" y="12"/>
                  </a:cubicBezTo>
                  <a:cubicBezTo>
                    <a:pt x="1329" y="12"/>
                    <a:pt x="1329" y="11"/>
                    <a:pt x="1329" y="11"/>
                  </a:cubicBezTo>
                  <a:close/>
                  <a:moveTo>
                    <a:pt x="1410" y="17"/>
                  </a:moveTo>
                  <a:cubicBezTo>
                    <a:pt x="1410" y="19"/>
                    <a:pt x="1408" y="20"/>
                    <a:pt x="1406" y="20"/>
                  </a:cubicBezTo>
                  <a:cubicBezTo>
                    <a:pt x="1406" y="19"/>
                    <a:pt x="1409" y="16"/>
                    <a:pt x="141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1" name="Freeform 117">
              <a:extLst>
                <a:ext uri="{FF2B5EF4-FFF2-40B4-BE49-F238E27FC236}">
                  <a16:creationId xmlns:a16="http://schemas.microsoft.com/office/drawing/2014/main" id="{52C84C4F-88C1-4B56-95C7-69688D89AABB}"/>
                </a:ext>
              </a:extLst>
            </p:cNvPr>
            <p:cNvSpPr>
              <a:spLocks/>
            </p:cNvSpPr>
            <p:nvPr/>
          </p:nvSpPr>
          <p:spPr bwMode="auto">
            <a:xfrm>
              <a:off x="7045" y="4246"/>
              <a:ext cx="31" cy="8"/>
            </a:xfrm>
            <a:custGeom>
              <a:avLst/>
              <a:gdLst>
                <a:gd name="T0" fmla="*/ 0 w 16"/>
                <a:gd name="T1" fmla="*/ 3 h 4"/>
                <a:gd name="T2" fmla="*/ 1 w 16"/>
                <a:gd name="T3" fmla="*/ 4 h 4"/>
                <a:gd name="T4" fmla="*/ 16 w 16"/>
                <a:gd name="T5" fmla="*/ 1 h 4"/>
                <a:gd name="T6" fmla="*/ 3 w 16"/>
                <a:gd name="T7" fmla="*/ 1 h 4"/>
                <a:gd name="T8" fmla="*/ 4 w 16"/>
                <a:gd name="T9" fmla="*/ 2 h 4"/>
                <a:gd name="T10" fmla="*/ 0 w 16"/>
                <a:gd name="T11" fmla="*/ 3 h 4"/>
              </a:gdLst>
              <a:ahLst/>
              <a:cxnLst>
                <a:cxn ang="0">
                  <a:pos x="T0" y="T1"/>
                </a:cxn>
                <a:cxn ang="0">
                  <a:pos x="T2" y="T3"/>
                </a:cxn>
                <a:cxn ang="0">
                  <a:pos x="T4" y="T5"/>
                </a:cxn>
                <a:cxn ang="0">
                  <a:pos x="T6" y="T7"/>
                </a:cxn>
                <a:cxn ang="0">
                  <a:pos x="T8" y="T9"/>
                </a:cxn>
                <a:cxn ang="0">
                  <a:pos x="T10" y="T11"/>
                </a:cxn>
              </a:cxnLst>
              <a:rect l="0" t="0" r="r" b="b"/>
              <a:pathLst>
                <a:path w="16" h="4">
                  <a:moveTo>
                    <a:pt x="0" y="3"/>
                  </a:moveTo>
                  <a:cubicBezTo>
                    <a:pt x="0" y="4"/>
                    <a:pt x="2" y="3"/>
                    <a:pt x="1" y="4"/>
                  </a:cubicBezTo>
                  <a:cubicBezTo>
                    <a:pt x="6" y="0"/>
                    <a:pt x="11" y="3"/>
                    <a:pt x="16" y="1"/>
                  </a:cubicBezTo>
                  <a:cubicBezTo>
                    <a:pt x="12" y="0"/>
                    <a:pt x="7" y="0"/>
                    <a:pt x="3" y="1"/>
                  </a:cubicBezTo>
                  <a:cubicBezTo>
                    <a:pt x="3" y="1"/>
                    <a:pt x="4" y="2"/>
                    <a:pt x="4" y="2"/>
                  </a:cubicBezTo>
                  <a:cubicBezTo>
                    <a:pt x="3"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2" name="Freeform 118">
              <a:extLst>
                <a:ext uri="{FF2B5EF4-FFF2-40B4-BE49-F238E27FC236}">
                  <a16:creationId xmlns:a16="http://schemas.microsoft.com/office/drawing/2014/main" id="{4D863D0A-B0B2-4379-AFEB-80835A07C14C}"/>
                </a:ext>
              </a:extLst>
            </p:cNvPr>
            <p:cNvSpPr>
              <a:spLocks/>
            </p:cNvSpPr>
            <p:nvPr/>
          </p:nvSpPr>
          <p:spPr bwMode="auto">
            <a:xfrm>
              <a:off x="6462" y="4500"/>
              <a:ext cx="10"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2"/>
                    <a:pt x="4" y="0"/>
                    <a:pt x="5"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3" name="Freeform 119">
              <a:extLst>
                <a:ext uri="{FF2B5EF4-FFF2-40B4-BE49-F238E27FC236}">
                  <a16:creationId xmlns:a16="http://schemas.microsoft.com/office/drawing/2014/main" id="{8D67F127-D1C0-4218-9B97-B0875666F982}"/>
                </a:ext>
              </a:extLst>
            </p:cNvPr>
            <p:cNvSpPr>
              <a:spLocks/>
            </p:cNvSpPr>
            <p:nvPr/>
          </p:nvSpPr>
          <p:spPr bwMode="auto">
            <a:xfrm>
              <a:off x="6617" y="4485"/>
              <a:ext cx="8" cy="4"/>
            </a:xfrm>
            <a:custGeom>
              <a:avLst/>
              <a:gdLst>
                <a:gd name="T0" fmla="*/ 1 w 4"/>
                <a:gd name="T1" fmla="*/ 0 h 2"/>
                <a:gd name="T2" fmla="*/ 0 w 4"/>
                <a:gd name="T3" fmla="*/ 1 h 2"/>
                <a:gd name="T4" fmla="*/ 2 w 4"/>
                <a:gd name="T5" fmla="*/ 0 h 2"/>
                <a:gd name="T6" fmla="*/ 3 w 4"/>
                <a:gd name="T7" fmla="*/ 2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0" y="0"/>
                    <a:pt x="0" y="1"/>
                    <a:pt x="0" y="1"/>
                  </a:cubicBezTo>
                  <a:cubicBezTo>
                    <a:pt x="1" y="2"/>
                    <a:pt x="1" y="1"/>
                    <a:pt x="2" y="0"/>
                  </a:cubicBezTo>
                  <a:cubicBezTo>
                    <a:pt x="2" y="1"/>
                    <a:pt x="2" y="1"/>
                    <a:pt x="3" y="2"/>
                  </a:cubicBezTo>
                  <a:cubicBezTo>
                    <a:pt x="4"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4" name="Freeform 120">
              <a:extLst>
                <a:ext uri="{FF2B5EF4-FFF2-40B4-BE49-F238E27FC236}">
                  <a16:creationId xmlns:a16="http://schemas.microsoft.com/office/drawing/2014/main" id="{8482B244-D920-461F-ADA6-859CF251DBEA}"/>
                </a:ext>
              </a:extLst>
            </p:cNvPr>
            <p:cNvSpPr>
              <a:spLocks/>
            </p:cNvSpPr>
            <p:nvPr/>
          </p:nvSpPr>
          <p:spPr bwMode="auto">
            <a:xfrm>
              <a:off x="6485" y="4388"/>
              <a:ext cx="11" cy="6"/>
            </a:xfrm>
            <a:custGeom>
              <a:avLst/>
              <a:gdLst>
                <a:gd name="T0" fmla="*/ 2 w 6"/>
                <a:gd name="T1" fmla="*/ 1 h 3"/>
                <a:gd name="T2" fmla="*/ 5 w 6"/>
                <a:gd name="T3" fmla="*/ 3 h 3"/>
                <a:gd name="T4" fmla="*/ 5 w 6"/>
                <a:gd name="T5" fmla="*/ 1 h 3"/>
                <a:gd name="T6" fmla="*/ 2 w 6"/>
                <a:gd name="T7" fmla="*/ 1 h 3"/>
              </a:gdLst>
              <a:ahLst/>
              <a:cxnLst>
                <a:cxn ang="0">
                  <a:pos x="T0" y="T1"/>
                </a:cxn>
                <a:cxn ang="0">
                  <a:pos x="T2" y="T3"/>
                </a:cxn>
                <a:cxn ang="0">
                  <a:pos x="T4" y="T5"/>
                </a:cxn>
                <a:cxn ang="0">
                  <a:pos x="T6" y="T7"/>
                </a:cxn>
              </a:cxnLst>
              <a:rect l="0" t="0" r="r" b="b"/>
              <a:pathLst>
                <a:path w="6" h="3">
                  <a:moveTo>
                    <a:pt x="2" y="1"/>
                  </a:moveTo>
                  <a:cubicBezTo>
                    <a:pt x="0" y="1"/>
                    <a:pt x="5" y="1"/>
                    <a:pt x="5" y="3"/>
                  </a:cubicBezTo>
                  <a:cubicBezTo>
                    <a:pt x="6" y="2"/>
                    <a:pt x="5" y="1"/>
                    <a:pt x="5" y="1"/>
                  </a:cubicBezTo>
                  <a:cubicBezTo>
                    <a:pt x="3" y="0"/>
                    <a:pt x="4"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5" name="Freeform 121">
              <a:extLst>
                <a:ext uri="{FF2B5EF4-FFF2-40B4-BE49-F238E27FC236}">
                  <a16:creationId xmlns:a16="http://schemas.microsoft.com/office/drawing/2014/main" id="{69EA297D-A3A0-4BE2-9CA0-28E24D27C301}"/>
                </a:ext>
              </a:extLst>
            </p:cNvPr>
            <p:cNvSpPr>
              <a:spLocks/>
            </p:cNvSpPr>
            <p:nvPr/>
          </p:nvSpPr>
          <p:spPr bwMode="auto">
            <a:xfrm>
              <a:off x="6544" y="4429"/>
              <a:ext cx="8" cy="4"/>
            </a:xfrm>
            <a:custGeom>
              <a:avLst/>
              <a:gdLst>
                <a:gd name="T0" fmla="*/ 1 w 4"/>
                <a:gd name="T1" fmla="*/ 0 h 2"/>
                <a:gd name="T2" fmla="*/ 1 w 4"/>
                <a:gd name="T3" fmla="*/ 2 h 2"/>
                <a:gd name="T4" fmla="*/ 3 w 4"/>
                <a:gd name="T5" fmla="*/ 1 h 2"/>
                <a:gd name="T6" fmla="*/ 1 w 4"/>
                <a:gd name="T7" fmla="*/ 0 h 2"/>
              </a:gdLst>
              <a:ahLst/>
              <a:cxnLst>
                <a:cxn ang="0">
                  <a:pos x="T0" y="T1"/>
                </a:cxn>
                <a:cxn ang="0">
                  <a:pos x="T2" y="T3"/>
                </a:cxn>
                <a:cxn ang="0">
                  <a:pos x="T4" y="T5"/>
                </a:cxn>
                <a:cxn ang="0">
                  <a:pos x="T6" y="T7"/>
                </a:cxn>
              </a:cxnLst>
              <a:rect l="0" t="0" r="r" b="b"/>
              <a:pathLst>
                <a:path w="4" h="2">
                  <a:moveTo>
                    <a:pt x="1" y="0"/>
                  </a:moveTo>
                  <a:cubicBezTo>
                    <a:pt x="0" y="0"/>
                    <a:pt x="0" y="1"/>
                    <a:pt x="1" y="2"/>
                  </a:cubicBezTo>
                  <a:cubicBezTo>
                    <a:pt x="1" y="1"/>
                    <a:pt x="2" y="1"/>
                    <a:pt x="3" y="1"/>
                  </a:cubicBezTo>
                  <a:cubicBezTo>
                    <a:pt x="4"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6" name="Freeform 122">
              <a:extLst>
                <a:ext uri="{FF2B5EF4-FFF2-40B4-BE49-F238E27FC236}">
                  <a16:creationId xmlns:a16="http://schemas.microsoft.com/office/drawing/2014/main" id="{E4F4938B-2651-41DB-AF56-1C1F72EA9008}"/>
                </a:ext>
              </a:extLst>
            </p:cNvPr>
            <p:cNvSpPr>
              <a:spLocks/>
            </p:cNvSpPr>
            <p:nvPr/>
          </p:nvSpPr>
          <p:spPr bwMode="auto">
            <a:xfrm>
              <a:off x="6531" y="4410"/>
              <a:ext cx="6" cy="5"/>
            </a:xfrm>
            <a:custGeom>
              <a:avLst/>
              <a:gdLst>
                <a:gd name="T0" fmla="*/ 3 w 3"/>
                <a:gd name="T1" fmla="*/ 2 h 3"/>
                <a:gd name="T2" fmla="*/ 2 w 3"/>
                <a:gd name="T3" fmla="*/ 0 h 3"/>
                <a:gd name="T4" fmla="*/ 0 w 3"/>
                <a:gd name="T5" fmla="*/ 2 h 3"/>
                <a:gd name="T6" fmla="*/ 3 w 3"/>
                <a:gd name="T7" fmla="*/ 2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1"/>
                    <a:pt x="3" y="1"/>
                    <a:pt x="2" y="0"/>
                  </a:cubicBezTo>
                  <a:cubicBezTo>
                    <a:pt x="1" y="1"/>
                    <a:pt x="0" y="1"/>
                    <a:pt x="0" y="2"/>
                  </a:cubicBezTo>
                  <a:cubicBezTo>
                    <a:pt x="1" y="3"/>
                    <a:pt x="2" y="1"/>
                    <a:pt x="3" y="2"/>
                  </a:cubicBezTo>
                  <a:cubicBezTo>
                    <a:pt x="3" y="2"/>
                    <a:pt x="3"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7" name="Freeform 123">
              <a:extLst>
                <a:ext uri="{FF2B5EF4-FFF2-40B4-BE49-F238E27FC236}">
                  <a16:creationId xmlns:a16="http://schemas.microsoft.com/office/drawing/2014/main" id="{2EB5A396-8462-4EA1-9FF2-878ED7A5A990}"/>
                </a:ext>
              </a:extLst>
            </p:cNvPr>
            <p:cNvSpPr>
              <a:spLocks/>
            </p:cNvSpPr>
            <p:nvPr/>
          </p:nvSpPr>
          <p:spPr bwMode="auto">
            <a:xfrm>
              <a:off x="6661" y="4496"/>
              <a:ext cx="23" cy="10"/>
            </a:xfrm>
            <a:custGeom>
              <a:avLst/>
              <a:gdLst>
                <a:gd name="T0" fmla="*/ 0 w 12"/>
                <a:gd name="T1" fmla="*/ 3 h 5"/>
                <a:gd name="T2" fmla="*/ 2 w 12"/>
                <a:gd name="T3" fmla="*/ 2 h 5"/>
                <a:gd name="T4" fmla="*/ 3 w 12"/>
                <a:gd name="T5" fmla="*/ 3 h 5"/>
                <a:gd name="T6" fmla="*/ 11 w 12"/>
                <a:gd name="T7" fmla="*/ 2 h 5"/>
                <a:gd name="T8" fmla="*/ 12 w 12"/>
                <a:gd name="T9" fmla="*/ 0 h 5"/>
                <a:gd name="T10" fmla="*/ 2 w 12"/>
                <a:gd name="T11" fmla="*/ 1 h 5"/>
                <a:gd name="T12" fmla="*/ 0 w 12"/>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2" h="5">
                  <a:moveTo>
                    <a:pt x="0" y="3"/>
                  </a:moveTo>
                  <a:cubicBezTo>
                    <a:pt x="1" y="5"/>
                    <a:pt x="1" y="2"/>
                    <a:pt x="2" y="2"/>
                  </a:cubicBezTo>
                  <a:cubicBezTo>
                    <a:pt x="3" y="1"/>
                    <a:pt x="2" y="3"/>
                    <a:pt x="3" y="3"/>
                  </a:cubicBezTo>
                  <a:cubicBezTo>
                    <a:pt x="6" y="1"/>
                    <a:pt x="8" y="2"/>
                    <a:pt x="11" y="2"/>
                  </a:cubicBezTo>
                  <a:cubicBezTo>
                    <a:pt x="11" y="2"/>
                    <a:pt x="11" y="1"/>
                    <a:pt x="12" y="0"/>
                  </a:cubicBezTo>
                  <a:cubicBezTo>
                    <a:pt x="10" y="1"/>
                    <a:pt x="5" y="2"/>
                    <a:pt x="2" y="1"/>
                  </a:cubicBezTo>
                  <a:cubicBezTo>
                    <a:pt x="1"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8" name="Freeform 124">
              <a:extLst>
                <a:ext uri="{FF2B5EF4-FFF2-40B4-BE49-F238E27FC236}">
                  <a16:creationId xmlns:a16="http://schemas.microsoft.com/office/drawing/2014/main" id="{DCB6C34C-41EC-4648-B70F-75DF954BE10B}"/>
                </a:ext>
              </a:extLst>
            </p:cNvPr>
            <p:cNvSpPr>
              <a:spLocks/>
            </p:cNvSpPr>
            <p:nvPr/>
          </p:nvSpPr>
          <p:spPr bwMode="auto">
            <a:xfrm>
              <a:off x="6527" y="4388"/>
              <a:ext cx="29" cy="10"/>
            </a:xfrm>
            <a:custGeom>
              <a:avLst/>
              <a:gdLst>
                <a:gd name="T0" fmla="*/ 0 w 15"/>
                <a:gd name="T1" fmla="*/ 5 h 5"/>
                <a:gd name="T2" fmla="*/ 15 w 15"/>
                <a:gd name="T3" fmla="*/ 2 h 5"/>
                <a:gd name="T4" fmla="*/ 13 w 15"/>
                <a:gd name="T5" fmla="*/ 1 h 5"/>
                <a:gd name="T6" fmla="*/ 10 w 15"/>
                <a:gd name="T7" fmla="*/ 2 h 5"/>
                <a:gd name="T8" fmla="*/ 5 w 15"/>
                <a:gd name="T9" fmla="*/ 1 h 5"/>
                <a:gd name="T10" fmla="*/ 0 w 15"/>
                <a:gd name="T11" fmla="*/ 5 h 5"/>
              </a:gdLst>
              <a:ahLst/>
              <a:cxnLst>
                <a:cxn ang="0">
                  <a:pos x="T0" y="T1"/>
                </a:cxn>
                <a:cxn ang="0">
                  <a:pos x="T2" y="T3"/>
                </a:cxn>
                <a:cxn ang="0">
                  <a:pos x="T4" y="T5"/>
                </a:cxn>
                <a:cxn ang="0">
                  <a:pos x="T6" y="T7"/>
                </a:cxn>
                <a:cxn ang="0">
                  <a:pos x="T8" y="T9"/>
                </a:cxn>
                <a:cxn ang="0">
                  <a:pos x="T10" y="T11"/>
                </a:cxn>
              </a:cxnLst>
              <a:rect l="0" t="0" r="r" b="b"/>
              <a:pathLst>
                <a:path w="15" h="5">
                  <a:moveTo>
                    <a:pt x="0" y="5"/>
                  </a:moveTo>
                  <a:cubicBezTo>
                    <a:pt x="6" y="4"/>
                    <a:pt x="9" y="4"/>
                    <a:pt x="15" y="2"/>
                  </a:cubicBezTo>
                  <a:cubicBezTo>
                    <a:pt x="14" y="2"/>
                    <a:pt x="13" y="2"/>
                    <a:pt x="13" y="1"/>
                  </a:cubicBezTo>
                  <a:cubicBezTo>
                    <a:pt x="11" y="1"/>
                    <a:pt x="12" y="2"/>
                    <a:pt x="10" y="2"/>
                  </a:cubicBezTo>
                  <a:cubicBezTo>
                    <a:pt x="10" y="1"/>
                    <a:pt x="3" y="2"/>
                    <a:pt x="5" y="1"/>
                  </a:cubicBezTo>
                  <a:cubicBezTo>
                    <a:pt x="4" y="0"/>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9" name="Freeform 125">
              <a:extLst>
                <a:ext uri="{FF2B5EF4-FFF2-40B4-BE49-F238E27FC236}">
                  <a16:creationId xmlns:a16="http://schemas.microsoft.com/office/drawing/2014/main" id="{DD7E8FB6-83E9-47B3-A281-2D7F32B47073}"/>
                </a:ext>
              </a:extLst>
            </p:cNvPr>
            <p:cNvSpPr>
              <a:spLocks/>
            </p:cNvSpPr>
            <p:nvPr/>
          </p:nvSpPr>
          <p:spPr bwMode="auto">
            <a:xfrm>
              <a:off x="6707" y="4523"/>
              <a:ext cx="17" cy="2"/>
            </a:xfrm>
            <a:custGeom>
              <a:avLst/>
              <a:gdLst>
                <a:gd name="T0" fmla="*/ 0 w 9"/>
                <a:gd name="T1" fmla="*/ 0 h 1"/>
                <a:gd name="T2" fmla="*/ 9 w 9"/>
                <a:gd name="T3" fmla="*/ 0 h 1"/>
                <a:gd name="T4" fmla="*/ 0 w 9"/>
                <a:gd name="T5" fmla="*/ 0 h 1"/>
              </a:gdLst>
              <a:ahLst/>
              <a:cxnLst>
                <a:cxn ang="0">
                  <a:pos x="T0" y="T1"/>
                </a:cxn>
                <a:cxn ang="0">
                  <a:pos x="T2" y="T3"/>
                </a:cxn>
                <a:cxn ang="0">
                  <a:pos x="T4" y="T5"/>
                </a:cxn>
              </a:cxnLst>
              <a:rect l="0" t="0" r="r" b="b"/>
              <a:pathLst>
                <a:path w="9" h="1">
                  <a:moveTo>
                    <a:pt x="0" y="0"/>
                  </a:moveTo>
                  <a:cubicBezTo>
                    <a:pt x="1" y="1"/>
                    <a:pt x="6" y="1"/>
                    <a:pt x="9" y="0"/>
                  </a:cubicBezTo>
                  <a:cubicBezTo>
                    <a:pt x="6"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0" name="Freeform 126">
              <a:extLst>
                <a:ext uri="{FF2B5EF4-FFF2-40B4-BE49-F238E27FC236}">
                  <a16:creationId xmlns:a16="http://schemas.microsoft.com/office/drawing/2014/main" id="{CCEB531A-1B02-495B-8541-7591D9274149}"/>
                </a:ext>
              </a:extLst>
            </p:cNvPr>
            <p:cNvSpPr>
              <a:spLocks/>
            </p:cNvSpPr>
            <p:nvPr/>
          </p:nvSpPr>
          <p:spPr bwMode="auto">
            <a:xfrm>
              <a:off x="6406" y="4290"/>
              <a:ext cx="10" cy="6"/>
            </a:xfrm>
            <a:custGeom>
              <a:avLst/>
              <a:gdLst>
                <a:gd name="T0" fmla="*/ 3 w 5"/>
                <a:gd name="T1" fmla="*/ 0 h 3"/>
                <a:gd name="T2" fmla="*/ 0 w 5"/>
                <a:gd name="T3" fmla="*/ 2 h 3"/>
                <a:gd name="T4" fmla="*/ 4 w 5"/>
                <a:gd name="T5" fmla="*/ 1 h 3"/>
                <a:gd name="T6" fmla="*/ 3 w 5"/>
                <a:gd name="T7" fmla="*/ 0 h 3"/>
              </a:gdLst>
              <a:ahLst/>
              <a:cxnLst>
                <a:cxn ang="0">
                  <a:pos x="T0" y="T1"/>
                </a:cxn>
                <a:cxn ang="0">
                  <a:pos x="T2" y="T3"/>
                </a:cxn>
                <a:cxn ang="0">
                  <a:pos x="T4" y="T5"/>
                </a:cxn>
                <a:cxn ang="0">
                  <a:pos x="T6" y="T7"/>
                </a:cxn>
              </a:cxnLst>
              <a:rect l="0" t="0" r="r" b="b"/>
              <a:pathLst>
                <a:path w="5" h="3">
                  <a:moveTo>
                    <a:pt x="3" y="0"/>
                  </a:moveTo>
                  <a:cubicBezTo>
                    <a:pt x="3" y="1"/>
                    <a:pt x="1" y="1"/>
                    <a:pt x="0" y="2"/>
                  </a:cubicBezTo>
                  <a:cubicBezTo>
                    <a:pt x="3" y="3"/>
                    <a:pt x="3" y="1"/>
                    <a:pt x="4" y="1"/>
                  </a:cubicBezTo>
                  <a:cubicBezTo>
                    <a:pt x="5" y="0"/>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1" name="Freeform 127">
              <a:extLst>
                <a:ext uri="{FF2B5EF4-FFF2-40B4-BE49-F238E27FC236}">
                  <a16:creationId xmlns:a16="http://schemas.microsoft.com/office/drawing/2014/main" id="{98F544B8-712C-4A42-949E-B76CB114BA54}"/>
                </a:ext>
              </a:extLst>
            </p:cNvPr>
            <p:cNvSpPr>
              <a:spLocks/>
            </p:cNvSpPr>
            <p:nvPr/>
          </p:nvSpPr>
          <p:spPr bwMode="auto">
            <a:xfrm>
              <a:off x="6550" y="4392"/>
              <a:ext cx="10"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2" y="2"/>
                    <a:pt x="3" y="3"/>
                    <a:pt x="5" y="1"/>
                  </a:cubicBezTo>
                  <a:cubicBezTo>
                    <a:pt x="3" y="0"/>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2" name="Freeform 128">
              <a:extLst>
                <a:ext uri="{FF2B5EF4-FFF2-40B4-BE49-F238E27FC236}">
                  <a16:creationId xmlns:a16="http://schemas.microsoft.com/office/drawing/2014/main" id="{2C970C83-AC64-469D-9A41-A773D1CBCEC7}"/>
                </a:ext>
              </a:extLst>
            </p:cNvPr>
            <p:cNvSpPr>
              <a:spLocks/>
            </p:cNvSpPr>
            <p:nvPr/>
          </p:nvSpPr>
          <p:spPr bwMode="auto">
            <a:xfrm>
              <a:off x="6693" y="4489"/>
              <a:ext cx="10" cy="3"/>
            </a:xfrm>
            <a:custGeom>
              <a:avLst/>
              <a:gdLst>
                <a:gd name="T0" fmla="*/ 1 w 5"/>
                <a:gd name="T1" fmla="*/ 0 h 2"/>
                <a:gd name="T2" fmla="*/ 1 w 5"/>
                <a:gd name="T3" fmla="*/ 2 h 2"/>
                <a:gd name="T4" fmla="*/ 4 w 5"/>
                <a:gd name="T5" fmla="*/ 1 h 2"/>
                <a:gd name="T6" fmla="*/ 1 w 5"/>
                <a:gd name="T7" fmla="*/ 0 h 2"/>
              </a:gdLst>
              <a:ahLst/>
              <a:cxnLst>
                <a:cxn ang="0">
                  <a:pos x="T0" y="T1"/>
                </a:cxn>
                <a:cxn ang="0">
                  <a:pos x="T2" y="T3"/>
                </a:cxn>
                <a:cxn ang="0">
                  <a:pos x="T4" y="T5"/>
                </a:cxn>
                <a:cxn ang="0">
                  <a:pos x="T6" y="T7"/>
                </a:cxn>
              </a:cxnLst>
              <a:rect l="0" t="0" r="r" b="b"/>
              <a:pathLst>
                <a:path w="5" h="2">
                  <a:moveTo>
                    <a:pt x="1" y="0"/>
                  </a:moveTo>
                  <a:cubicBezTo>
                    <a:pt x="0" y="1"/>
                    <a:pt x="1" y="1"/>
                    <a:pt x="1" y="2"/>
                  </a:cubicBezTo>
                  <a:cubicBezTo>
                    <a:pt x="2" y="2"/>
                    <a:pt x="3" y="2"/>
                    <a:pt x="4" y="1"/>
                  </a:cubicBezTo>
                  <a:cubicBezTo>
                    <a:pt x="5" y="0"/>
                    <a:pt x="2"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3" name="Freeform 129">
              <a:extLst>
                <a:ext uri="{FF2B5EF4-FFF2-40B4-BE49-F238E27FC236}">
                  <a16:creationId xmlns:a16="http://schemas.microsoft.com/office/drawing/2014/main" id="{A8874437-E806-462A-9AEA-83A2AF591EC7}"/>
                </a:ext>
              </a:extLst>
            </p:cNvPr>
            <p:cNvSpPr>
              <a:spLocks/>
            </p:cNvSpPr>
            <p:nvPr/>
          </p:nvSpPr>
          <p:spPr bwMode="auto">
            <a:xfrm>
              <a:off x="6494" y="4317"/>
              <a:ext cx="10" cy="6"/>
            </a:xfrm>
            <a:custGeom>
              <a:avLst/>
              <a:gdLst>
                <a:gd name="T0" fmla="*/ 3 w 5"/>
                <a:gd name="T1" fmla="*/ 3 h 3"/>
                <a:gd name="T2" fmla="*/ 3 w 5"/>
                <a:gd name="T3" fmla="*/ 2 h 3"/>
                <a:gd name="T4" fmla="*/ 5 w 5"/>
                <a:gd name="T5" fmla="*/ 1 h 3"/>
                <a:gd name="T6" fmla="*/ 0 w 5"/>
                <a:gd name="T7" fmla="*/ 2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3" y="3"/>
                    <a:pt x="3" y="2"/>
                    <a:pt x="3" y="2"/>
                  </a:cubicBezTo>
                  <a:cubicBezTo>
                    <a:pt x="3" y="1"/>
                    <a:pt x="4" y="2"/>
                    <a:pt x="5" y="1"/>
                  </a:cubicBezTo>
                  <a:cubicBezTo>
                    <a:pt x="3" y="0"/>
                    <a:pt x="2" y="0"/>
                    <a:pt x="0" y="2"/>
                  </a:cubicBezTo>
                  <a:cubicBezTo>
                    <a:pt x="2" y="2"/>
                    <a:pt x="2"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4" name="Freeform 130">
              <a:extLst>
                <a:ext uri="{FF2B5EF4-FFF2-40B4-BE49-F238E27FC236}">
                  <a16:creationId xmlns:a16="http://schemas.microsoft.com/office/drawing/2014/main" id="{6CECB2E5-883F-47E3-AB12-3203955E7A0F}"/>
                </a:ext>
              </a:extLst>
            </p:cNvPr>
            <p:cNvSpPr>
              <a:spLocks/>
            </p:cNvSpPr>
            <p:nvPr/>
          </p:nvSpPr>
          <p:spPr bwMode="auto">
            <a:xfrm>
              <a:off x="6596" y="4356"/>
              <a:ext cx="13" cy="5"/>
            </a:xfrm>
            <a:custGeom>
              <a:avLst/>
              <a:gdLst>
                <a:gd name="T0" fmla="*/ 0 w 7"/>
                <a:gd name="T1" fmla="*/ 2 h 3"/>
                <a:gd name="T2" fmla="*/ 5 w 7"/>
                <a:gd name="T3" fmla="*/ 2 h 3"/>
                <a:gd name="T4" fmla="*/ 7 w 7"/>
                <a:gd name="T5" fmla="*/ 0 h 3"/>
                <a:gd name="T6" fmla="*/ 0 w 7"/>
                <a:gd name="T7" fmla="*/ 2 h 3"/>
              </a:gdLst>
              <a:ahLst/>
              <a:cxnLst>
                <a:cxn ang="0">
                  <a:pos x="T0" y="T1"/>
                </a:cxn>
                <a:cxn ang="0">
                  <a:pos x="T2" y="T3"/>
                </a:cxn>
                <a:cxn ang="0">
                  <a:pos x="T4" y="T5"/>
                </a:cxn>
                <a:cxn ang="0">
                  <a:pos x="T6" y="T7"/>
                </a:cxn>
              </a:cxnLst>
              <a:rect l="0" t="0" r="r" b="b"/>
              <a:pathLst>
                <a:path w="7" h="3">
                  <a:moveTo>
                    <a:pt x="0" y="2"/>
                  </a:moveTo>
                  <a:cubicBezTo>
                    <a:pt x="3" y="1"/>
                    <a:pt x="2" y="3"/>
                    <a:pt x="5" y="2"/>
                  </a:cubicBezTo>
                  <a:cubicBezTo>
                    <a:pt x="6" y="1"/>
                    <a:pt x="6" y="1"/>
                    <a:pt x="7" y="0"/>
                  </a:cubicBezTo>
                  <a:cubicBezTo>
                    <a:pt x="5"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5" name="Freeform 131">
              <a:extLst>
                <a:ext uri="{FF2B5EF4-FFF2-40B4-BE49-F238E27FC236}">
                  <a16:creationId xmlns:a16="http://schemas.microsoft.com/office/drawing/2014/main" id="{7A56F48D-A4D8-423F-B252-34DE9BDF9AA2}"/>
                </a:ext>
              </a:extLst>
            </p:cNvPr>
            <p:cNvSpPr>
              <a:spLocks/>
            </p:cNvSpPr>
            <p:nvPr/>
          </p:nvSpPr>
          <p:spPr bwMode="auto">
            <a:xfrm>
              <a:off x="6787" y="4490"/>
              <a:ext cx="12" cy="10"/>
            </a:xfrm>
            <a:custGeom>
              <a:avLst/>
              <a:gdLst>
                <a:gd name="T0" fmla="*/ 3 w 6"/>
                <a:gd name="T1" fmla="*/ 3 h 5"/>
                <a:gd name="T2" fmla="*/ 5 w 6"/>
                <a:gd name="T3" fmla="*/ 1 h 5"/>
                <a:gd name="T4" fmla="*/ 2 w 6"/>
                <a:gd name="T5" fmla="*/ 1 h 5"/>
                <a:gd name="T6" fmla="*/ 2 w 6"/>
                <a:gd name="T7" fmla="*/ 5 h 5"/>
                <a:gd name="T8" fmla="*/ 5 w 6"/>
                <a:gd name="T9" fmla="*/ 4 h 5"/>
                <a:gd name="T10" fmla="*/ 3 w 6"/>
                <a:gd name="T11" fmla="*/ 3 h 5"/>
              </a:gdLst>
              <a:ahLst/>
              <a:cxnLst>
                <a:cxn ang="0">
                  <a:pos x="T0" y="T1"/>
                </a:cxn>
                <a:cxn ang="0">
                  <a:pos x="T2" y="T3"/>
                </a:cxn>
                <a:cxn ang="0">
                  <a:pos x="T4" y="T5"/>
                </a:cxn>
                <a:cxn ang="0">
                  <a:pos x="T6" y="T7"/>
                </a:cxn>
                <a:cxn ang="0">
                  <a:pos x="T8" y="T9"/>
                </a:cxn>
                <a:cxn ang="0">
                  <a:pos x="T10" y="T11"/>
                </a:cxn>
              </a:cxnLst>
              <a:rect l="0" t="0" r="r" b="b"/>
              <a:pathLst>
                <a:path w="6" h="5">
                  <a:moveTo>
                    <a:pt x="3" y="3"/>
                  </a:moveTo>
                  <a:cubicBezTo>
                    <a:pt x="2" y="2"/>
                    <a:pt x="6" y="2"/>
                    <a:pt x="5" y="1"/>
                  </a:cubicBezTo>
                  <a:cubicBezTo>
                    <a:pt x="4" y="0"/>
                    <a:pt x="3" y="2"/>
                    <a:pt x="2" y="1"/>
                  </a:cubicBezTo>
                  <a:cubicBezTo>
                    <a:pt x="2" y="2"/>
                    <a:pt x="0" y="3"/>
                    <a:pt x="2" y="5"/>
                  </a:cubicBezTo>
                  <a:cubicBezTo>
                    <a:pt x="3" y="4"/>
                    <a:pt x="4" y="4"/>
                    <a:pt x="5" y="4"/>
                  </a:cubicBezTo>
                  <a:cubicBezTo>
                    <a:pt x="6" y="3"/>
                    <a:pt x="4"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6" name="Freeform 132">
              <a:extLst>
                <a:ext uri="{FF2B5EF4-FFF2-40B4-BE49-F238E27FC236}">
                  <a16:creationId xmlns:a16="http://schemas.microsoft.com/office/drawing/2014/main" id="{09FA801E-0329-4EA8-BF2A-D3CA4AAD6CFC}"/>
                </a:ext>
              </a:extLst>
            </p:cNvPr>
            <p:cNvSpPr>
              <a:spLocks/>
            </p:cNvSpPr>
            <p:nvPr/>
          </p:nvSpPr>
          <p:spPr bwMode="auto">
            <a:xfrm>
              <a:off x="6808" y="4496"/>
              <a:ext cx="15" cy="4"/>
            </a:xfrm>
            <a:custGeom>
              <a:avLst/>
              <a:gdLst>
                <a:gd name="T0" fmla="*/ 0 w 8"/>
                <a:gd name="T1" fmla="*/ 1 h 2"/>
                <a:gd name="T2" fmla="*/ 7 w 8"/>
                <a:gd name="T3" fmla="*/ 2 h 2"/>
                <a:gd name="T4" fmla="*/ 6 w 8"/>
                <a:gd name="T5" fmla="*/ 0 h 2"/>
                <a:gd name="T6" fmla="*/ 0 w 8"/>
                <a:gd name="T7" fmla="*/ 1 h 2"/>
              </a:gdLst>
              <a:ahLst/>
              <a:cxnLst>
                <a:cxn ang="0">
                  <a:pos x="T0" y="T1"/>
                </a:cxn>
                <a:cxn ang="0">
                  <a:pos x="T2" y="T3"/>
                </a:cxn>
                <a:cxn ang="0">
                  <a:pos x="T4" y="T5"/>
                </a:cxn>
                <a:cxn ang="0">
                  <a:pos x="T6" y="T7"/>
                </a:cxn>
              </a:cxnLst>
              <a:rect l="0" t="0" r="r" b="b"/>
              <a:pathLst>
                <a:path w="8" h="2">
                  <a:moveTo>
                    <a:pt x="0" y="1"/>
                  </a:moveTo>
                  <a:cubicBezTo>
                    <a:pt x="2" y="2"/>
                    <a:pt x="5" y="0"/>
                    <a:pt x="7" y="2"/>
                  </a:cubicBezTo>
                  <a:cubicBezTo>
                    <a:pt x="8" y="0"/>
                    <a:pt x="5" y="1"/>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7" name="Freeform 133">
              <a:extLst>
                <a:ext uri="{FF2B5EF4-FFF2-40B4-BE49-F238E27FC236}">
                  <a16:creationId xmlns:a16="http://schemas.microsoft.com/office/drawing/2014/main" id="{755B9B1D-BCC7-4871-BE2F-26C24182A3C9}"/>
                </a:ext>
              </a:extLst>
            </p:cNvPr>
            <p:cNvSpPr>
              <a:spLocks/>
            </p:cNvSpPr>
            <p:nvPr/>
          </p:nvSpPr>
          <p:spPr bwMode="auto">
            <a:xfrm>
              <a:off x="6810" y="4490"/>
              <a:ext cx="31" cy="8"/>
            </a:xfrm>
            <a:custGeom>
              <a:avLst/>
              <a:gdLst>
                <a:gd name="T0" fmla="*/ 9 w 16"/>
                <a:gd name="T1" fmla="*/ 2 h 4"/>
                <a:gd name="T2" fmla="*/ 7 w 16"/>
                <a:gd name="T3" fmla="*/ 1 h 4"/>
                <a:gd name="T4" fmla="*/ 0 w 16"/>
                <a:gd name="T5" fmla="*/ 0 h 4"/>
                <a:gd name="T6" fmla="*/ 7 w 16"/>
                <a:gd name="T7" fmla="*/ 3 h 4"/>
                <a:gd name="T8" fmla="*/ 11 w 16"/>
                <a:gd name="T9" fmla="*/ 4 h 4"/>
                <a:gd name="T10" fmla="*/ 16 w 16"/>
                <a:gd name="T11" fmla="*/ 1 h 4"/>
                <a:gd name="T12" fmla="*/ 13 w 16"/>
                <a:gd name="T13" fmla="*/ 1 h 4"/>
                <a:gd name="T14" fmla="*/ 13 w 16"/>
                <a:gd name="T15" fmla="*/ 2 h 4"/>
                <a:gd name="T16" fmla="*/ 12 w 16"/>
                <a:gd name="T17" fmla="*/ 3 h 4"/>
                <a:gd name="T18" fmla="*/ 11 w 16"/>
                <a:gd name="T19" fmla="*/ 1 h 4"/>
                <a:gd name="T20" fmla="*/ 9 w 16"/>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4">
                  <a:moveTo>
                    <a:pt x="9" y="2"/>
                  </a:moveTo>
                  <a:cubicBezTo>
                    <a:pt x="8" y="2"/>
                    <a:pt x="8" y="1"/>
                    <a:pt x="7" y="1"/>
                  </a:cubicBezTo>
                  <a:cubicBezTo>
                    <a:pt x="5" y="2"/>
                    <a:pt x="2" y="1"/>
                    <a:pt x="0" y="0"/>
                  </a:cubicBezTo>
                  <a:cubicBezTo>
                    <a:pt x="0" y="3"/>
                    <a:pt x="5" y="1"/>
                    <a:pt x="7" y="3"/>
                  </a:cubicBezTo>
                  <a:cubicBezTo>
                    <a:pt x="8" y="2"/>
                    <a:pt x="10" y="3"/>
                    <a:pt x="11" y="4"/>
                  </a:cubicBezTo>
                  <a:cubicBezTo>
                    <a:pt x="14" y="3"/>
                    <a:pt x="14" y="2"/>
                    <a:pt x="16" y="1"/>
                  </a:cubicBezTo>
                  <a:cubicBezTo>
                    <a:pt x="15" y="1"/>
                    <a:pt x="14" y="1"/>
                    <a:pt x="13" y="1"/>
                  </a:cubicBezTo>
                  <a:cubicBezTo>
                    <a:pt x="12" y="1"/>
                    <a:pt x="14" y="2"/>
                    <a:pt x="13" y="2"/>
                  </a:cubicBezTo>
                  <a:cubicBezTo>
                    <a:pt x="12" y="3"/>
                    <a:pt x="12" y="3"/>
                    <a:pt x="12" y="3"/>
                  </a:cubicBezTo>
                  <a:cubicBezTo>
                    <a:pt x="11" y="2"/>
                    <a:pt x="13" y="1"/>
                    <a:pt x="11" y="1"/>
                  </a:cubicBezTo>
                  <a:cubicBezTo>
                    <a:pt x="9" y="1"/>
                    <a:pt x="9" y="1"/>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8" name="Freeform 134">
              <a:extLst>
                <a:ext uri="{FF2B5EF4-FFF2-40B4-BE49-F238E27FC236}">
                  <a16:creationId xmlns:a16="http://schemas.microsoft.com/office/drawing/2014/main" id="{51F5D289-9BAC-4CA2-B8D6-FC674791F8A3}"/>
                </a:ext>
              </a:extLst>
            </p:cNvPr>
            <p:cNvSpPr>
              <a:spLocks/>
            </p:cNvSpPr>
            <p:nvPr/>
          </p:nvSpPr>
          <p:spPr bwMode="auto">
            <a:xfrm>
              <a:off x="6586" y="4250"/>
              <a:ext cx="8" cy="4"/>
            </a:xfrm>
            <a:custGeom>
              <a:avLst/>
              <a:gdLst>
                <a:gd name="T0" fmla="*/ 0 w 4"/>
                <a:gd name="T1" fmla="*/ 0 h 2"/>
                <a:gd name="T2" fmla="*/ 0 w 4"/>
                <a:gd name="T3" fmla="*/ 1 h 2"/>
                <a:gd name="T4" fmla="*/ 1 w 4"/>
                <a:gd name="T5" fmla="*/ 2 h 2"/>
                <a:gd name="T6" fmla="*/ 4 w 4"/>
                <a:gd name="T7" fmla="*/ 1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1"/>
                    <a:pt x="0" y="1"/>
                    <a:pt x="0" y="1"/>
                  </a:cubicBezTo>
                  <a:cubicBezTo>
                    <a:pt x="1" y="1"/>
                    <a:pt x="2" y="1"/>
                    <a:pt x="1" y="2"/>
                  </a:cubicBezTo>
                  <a:cubicBezTo>
                    <a:pt x="2" y="2"/>
                    <a:pt x="3" y="1"/>
                    <a:pt x="4"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9" name="Freeform 135">
              <a:extLst>
                <a:ext uri="{FF2B5EF4-FFF2-40B4-BE49-F238E27FC236}">
                  <a16:creationId xmlns:a16="http://schemas.microsoft.com/office/drawing/2014/main" id="{305BD9FC-9D95-442A-BAEF-29B99DDB6534}"/>
                </a:ext>
              </a:extLst>
            </p:cNvPr>
            <p:cNvSpPr>
              <a:spLocks/>
            </p:cNvSpPr>
            <p:nvPr/>
          </p:nvSpPr>
          <p:spPr bwMode="auto">
            <a:xfrm>
              <a:off x="6669" y="4265"/>
              <a:ext cx="17" cy="6"/>
            </a:xfrm>
            <a:custGeom>
              <a:avLst/>
              <a:gdLst>
                <a:gd name="T0" fmla="*/ 1 w 9"/>
                <a:gd name="T1" fmla="*/ 1 h 3"/>
                <a:gd name="T2" fmla="*/ 9 w 9"/>
                <a:gd name="T3" fmla="*/ 1 h 3"/>
                <a:gd name="T4" fmla="*/ 6 w 9"/>
                <a:gd name="T5" fmla="*/ 0 h 3"/>
                <a:gd name="T6" fmla="*/ 1 w 9"/>
                <a:gd name="T7" fmla="*/ 1 h 3"/>
              </a:gdLst>
              <a:ahLst/>
              <a:cxnLst>
                <a:cxn ang="0">
                  <a:pos x="T0" y="T1"/>
                </a:cxn>
                <a:cxn ang="0">
                  <a:pos x="T2" y="T3"/>
                </a:cxn>
                <a:cxn ang="0">
                  <a:pos x="T4" y="T5"/>
                </a:cxn>
                <a:cxn ang="0">
                  <a:pos x="T6" y="T7"/>
                </a:cxn>
              </a:cxnLst>
              <a:rect l="0" t="0" r="r" b="b"/>
              <a:pathLst>
                <a:path w="9" h="3">
                  <a:moveTo>
                    <a:pt x="1" y="1"/>
                  </a:moveTo>
                  <a:cubicBezTo>
                    <a:pt x="0" y="1"/>
                    <a:pt x="7" y="3"/>
                    <a:pt x="9" y="1"/>
                  </a:cubicBezTo>
                  <a:cubicBezTo>
                    <a:pt x="8" y="1"/>
                    <a:pt x="5" y="2"/>
                    <a:pt x="6" y="0"/>
                  </a:cubicBezTo>
                  <a:cubicBezTo>
                    <a:pt x="4"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0" name="Freeform 136">
              <a:extLst>
                <a:ext uri="{FF2B5EF4-FFF2-40B4-BE49-F238E27FC236}">
                  <a16:creationId xmlns:a16="http://schemas.microsoft.com/office/drawing/2014/main" id="{22265031-4E47-4A1B-BF6D-C52781ECBCAA}"/>
                </a:ext>
              </a:extLst>
            </p:cNvPr>
            <p:cNvSpPr>
              <a:spLocks/>
            </p:cNvSpPr>
            <p:nvPr/>
          </p:nvSpPr>
          <p:spPr bwMode="auto">
            <a:xfrm>
              <a:off x="6713" y="4271"/>
              <a:ext cx="11" cy="10"/>
            </a:xfrm>
            <a:custGeom>
              <a:avLst/>
              <a:gdLst>
                <a:gd name="T0" fmla="*/ 1 w 6"/>
                <a:gd name="T1" fmla="*/ 2 h 5"/>
                <a:gd name="T2" fmla="*/ 6 w 6"/>
                <a:gd name="T3" fmla="*/ 3 h 5"/>
                <a:gd name="T4" fmla="*/ 2 w 6"/>
                <a:gd name="T5" fmla="*/ 0 h 5"/>
                <a:gd name="T6" fmla="*/ 1 w 6"/>
                <a:gd name="T7" fmla="*/ 2 h 5"/>
              </a:gdLst>
              <a:ahLst/>
              <a:cxnLst>
                <a:cxn ang="0">
                  <a:pos x="T0" y="T1"/>
                </a:cxn>
                <a:cxn ang="0">
                  <a:pos x="T2" y="T3"/>
                </a:cxn>
                <a:cxn ang="0">
                  <a:pos x="T4" y="T5"/>
                </a:cxn>
                <a:cxn ang="0">
                  <a:pos x="T6" y="T7"/>
                </a:cxn>
              </a:cxnLst>
              <a:rect l="0" t="0" r="r" b="b"/>
              <a:pathLst>
                <a:path w="6" h="5">
                  <a:moveTo>
                    <a:pt x="1" y="2"/>
                  </a:moveTo>
                  <a:cubicBezTo>
                    <a:pt x="3" y="3"/>
                    <a:pt x="3" y="5"/>
                    <a:pt x="6" y="3"/>
                  </a:cubicBezTo>
                  <a:cubicBezTo>
                    <a:pt x="6" y="1"/>
                    <a:pt x="1" y="3"/>
                    <a:pt x="2" y="0"/>
                  </a:cubicBezTo>
                  <a:cubicBezTo>
                    <a:pt x="0"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1" name="Freeform 137">
              <a:extLst>
                <a:ext uri="{FF2B5EF4-FFF2-40B4-BE49-F238E27FC236}">
                  <a16:creationId xmlns:a16="http://schemas.microsoft.com/office/drawing/2014/main" id="{7DAC6435-1FDC-41AA-897D-F4832D52B0E0}"/>
                </a:ext>
              </a:extLst>
            </p:cNvPr>
            <p:cNvSpPr>
              <a:spLocks/>
            </p:cNvSpPr>
            <p:nvPr/>
          </p:nvSpPr>
          <p:spPr bwMode="auto">
            <a:xfrm>
              <a:off x="6883" y="4365"/>
              <a:ext cx="9" cy="6"/>
            </a:xfrm>
            <a:custGeom>
              <a:avLst/>
              <a:gdLst>
                <a:gd name="T0" fmla="*/ 0 w 5"/>
                <a:gd name="T1" fmla="*/ 2 h 3"/>
                <a:gd name="T2" fmla="*/ 3 w 5"/>
                <a:gd name="T3" fmla="*/ 3 h 3"/>
                <a:gd name="T4" fmla="*/ 4 w 5"/>
                <a:gd name="T5" fmla="*/ 2 h 3"/>
                <a:gd name="T6" fmla="*/ 4 w 5"/>
                <a:gd name="T7" fmla="*/ 1 h 3"/>
                <a:gd name="T8" fmla="*/ 3 w 5"/>
                <a:gd name="T9" fmla="*/ 0 h 3"/>
                <a:gd name="T10" fmla="*/ 2 w 5"/>
                <a:gd name="T11" fmla="*/ 1 h 3"/>
                <a:gd name="T12" fmla="*/ 0 w 5"/>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2"/>
                  </a:moveTo>
                  <a:cubicBezTo>
                    <a:pt x="0" y="3"/>
                    <a:pt x="2" y="2"/>
                    <a:pt x="3" y="3"/>
                  </a:cubicBezTo>
                  <a:cubicBezTo>
                    <a:pt x="4" y="2"/>
                    <a:pt x="3" y="1"/>
                    <a:pt x="4" y="2"/>
                  </a:cubicBezTo>
                  <a:cubicBezTo>
                    <a:pt x="5" y="1"/>
                    <a:pt x="4" y="1"/>
                    <a:pt x="4" y="1"/>
                  </a:cubicBezTo>
                  <a:cubicBezTo>
                    <a:pt x="3" y="0"/>
                    <a:pt x="3" y="0"/>
                    <a:pt x="3" y="0"/>
                  </a:cubicBezTo>
                  <a:cubicBezTo>
                    <a:pt x="4" y="1"/>
                    <a:pt x="1" y="3"/>
                    <a:pt x="2" y="1"/>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2" name="Freeform 138">
              <a:extLst>
                <a:ext uri="{FF2B5EF4-FFF2-40B4-BE49-F238E27FC236}">
                  <a16:creationId xmlns:a16="http://schemas.microsoft.com/office/drawing/2014/main" id="{D3F10E02-3671-46CD-BD93-FFD3B0B4879F}"/>
                </a:ext>
              </a:extLst>
            </p:cNvPr>
            <p:cNvSpPr>
              <a:spLocks/>
            </p:cNvSpPr>
            <p:nvPr/>
          </p:nvSpPr>
          <p:spPr bwMode="auto">
            <a:xfrm>
              <a:off x="6812" y="4277"/>
              <a:ext cx="19" cy="11"/>
            </a:xfrm>
            <a:custGeom>
              <a:avLst/>
              <a:gdLst>
                <a:gd name="T0" fmla="*/ 0 w 10"/>
                <a:gd name="T1" fmla="*/ 1 h 6"/>
                <a:gd name="T2" fmla="*/ 5 w 10"/>
                <a:gd name="T3" fmla="*/ 2 h 6"/>
                <a:gd name="T4" fmla="*/ 10 w 10"/>
                <a:gd name="T5" fmla="*/ 6 h 6"/>
                <a:gd name="T6" fmla="*/ 7 w 10"/>
                <a:gd name="T7" fmla="*/ 0 h 6"/>
                <a:gd name="T8" fmla="*/ 1 w 10"/>
                <a:gd name="T9" fmla="*/ 0 h 6"/>
                <a:gd name="T10" fmla="*/ 0 w 10"/>
                <a:gd name="T11" fmla="*/ 1 h 6"/>
              </a:gdLst>
              <a:ahLst/>
              <a:cxnLst>
                <a:cxn ang="0">
                  <a:pos x="T0" y="T1"/>
                </a:cxn>
                <a:cxn ang="0">
                  <a:pos x="T2" y="T3"/>
                </a:cxn>
                <a:cxn ang="0">
                  <a:pos x="T4" y="T5"/>
                </a:cxn>
                <a:cxn ang="0">
                  <a:pos x="T6" y="T7"/>
                </a:cxn>
                <a:cxn ang="0">
                  <a:pos x="T8" y="T9"/>
                </a:cxn>
                <a:cxn ang="0">
                  <a:pos x="T10" y="T11"/>
                </a:cxn>
              </a:cxnLst>
              <a:rect l="0" t="0" r="r" b="b"/>
              <a:pathLst>
                <a:path w="10" h="6">
                  <a:moveTo>
                    <a:pt x="0" y="1"/>
                  </a:moveTo>
                  <a:cubicBezTo>
                    <a:pt x="0" y="2"/>
                    <a:pt x="4" y="2"/>
                    <a:pt x="5" y="2"/>
                  </a:cubicBezTo>
                  <a:cubicBezTo>
                    <a:pt x="5" y="4"/>
                    <a:pt x="8" y="6"/>
                    <a:pt x="10" y="6"/>
                  </a:cubicBezTo>
                  <a:cubicBezTo>
                    <a:pt x="9" y="4"/>
                    <a:pt x="8" y="2"/>
                    <a:pt x="7" y="0"/>
                  </a:cubicBezTo>
                  <a:cubicBezTo>
                    <a:pt x="7" y="4"/>
                    <a:pt x="4" y="0"/>
                    <a:pt x="1" y="0"/>
                  </a:cubicBezTo>
                  <a:cubicBezTo>
                    <a:pt x="1" y="1"/>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139">
              <a:extLst>
                <a:ext uri="{FF2B5EF4-FFF2-40B4-BE49-F238E27FC236}">
                  <a16:creationId xmlns:a16="http://schemas.microsoft.com/office/drawing/2014/main" id="{3EFF04A0-5A65-4A5A-A93E-4AC9E895EA90}"/>
                </a:ext>
              </a:extLst>
            </p:cNvPr>
            <p:cNvSpPr>
              <a:spLocks/>
            </p:cNvSpPr>
            <p:nvPr/>
          </p:nvSpPr>
          <p:spPr bwMode="auto">
            <a:xfrm>
              <a:off x="6841" y="4288"/>
              <a:ext cx="15" cy="4"/>
            </a:xfrm>
            <a:custGeom>
              <a:avLst/>
              <a:gdLst>
                <a:gd name="T0" fmla="*/ 0 w 8"/>
                <a:gd name="T1" fmla="*/ 1 h 2"/>
                <a:gd name="T2" fmla="*/ 7 w 8"/>
                <a:gd name="T3" fmla="*/ 2 h 2"/>
                <a:gd name="T4" fmla="*/ 5 w 8"/>
                <a:gd name="T5" fmla="*/ 0 h 2"/>
                <a:gd name="T6" fmla="*/ 0 w 8"/>
                <a:gd name="T7" fmla="*/ 1 h 2"/>
              </a:gdLst>
              <a:ahLst/>
              <a:cxnLst>
                <a:cxn ang="0">
                  <a:pos x="T0" y="T1"/>
                </a:cxn>
                <a:cxn ang="0">
                  <a:pos x="T2" y="T3"/>
                </a:cxn>
                <a:cxn ang="0">
                  <a:pos x="T4" y="T5"/>
                </a:cxn>
                <a:cxn ang="0">
                  <a:pos x="T6" y="T7"/>
                </a:cxn>
              </a:cxnLst>
              <a:rect l="0" t="0" r="r" b="b"/>
              <a:pathLst>
                <a:path w="8" h="2">
                  <a:moveTo>
                    <a:pt x="0" y="1"/>
                  </a:moveTo>
                  <a:cubicBezTo>
                    <a:pt x="0" y="2"/>
                    <a:pt x="5" y="2"/>
                    <a:pt x="7" y="2"/>
                  </a:cubicBezTo>
                  <a:cubicBezTo>
                    <a:pt x="8" y="1"/>
                    <a:pt x="4" y="2"/>
                    <a:pt x="5" y="0"/>
                  </a:cubicBezTo>
                  <a:cubicBezTo>
                    <a:pt x="4" y="1"/>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140">
              <a:extLst>
                <a:ext uri="{FF2B5EF4-FFF2-40B4-BE49-F238E27FC236}">
                  <a16:creationId xmlns:a16="http://schemas.microsoft.com/office/drawing/2014/main" id="{D79B93AC-693D-47F7-A76E-7D4E3B3369C3}"/>
                </a:ext>
              </a:extLst>
            </p:cNvPr>
            <p:cNvSpPr>
              <a:spLocks/>
            </p:cNvSpPr>
            <p:nvPr/>
          </p:nvSpPr>
          <p:spPr bwMode="auto">
            <a:xfrm>
              <a:off x="6827" y="4281"/>
              <a:ext cx="14" cy="3"/>
            </a:xfrm>
            <a:custGeom>
              <a:avLst/>
              <a:gdLst>
                <a:gd name="T0" fmla="*/ 2 w 7"/>
                <a:gd name="T1" fmla="*/ 0 h 2"/>
                <a:gd name="T2" fmla="*/ 3 w 7"/>
                <a:gd name="T3" fmla="*/ 0 h 2"/>
                <a:gd name="T4" fmla="*/ 3 w 7"/>
                <a:gd name="T5" fmla="*/ 2 h 2"/>
                <a:gd name="T6" fmla="*/ 6 w 7"/>
                <a:gd name="T7" fmla="*/ 2 h 2"/>
                <a:gd name="T8" fmla="*/ 7 w 7"/>
                <a:gd name="T9" fmla="*/ 1 h 2"/>
                <a:gd name="T10" fmla="*/ 6 w 7"/>
                <a:gd name="T11" fmla="*/ 0 h 2"/>
                <a:gd name="T12" fmla="*/ 2 w 7"/>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2" y="0"/>
                  </a:moveTo>
                  <a:cubicBezTo>
                    <a:pt x="0" y="1"/>
                    <a:pt x="2" y="1"/>
                    <a:pt x="3" y="0"/>
                  </a:cubicBezTo>
                  <a:cubicBezTo>
                    <a:pt x="4" y="1"/>
                    <a:pt x="4" y="2"/>
                    <a:pt x="3" y="2"/>
                  </a:cubicBezTo>
                  <a:cubicBezTo>
                    <a:pt x="4" y="2"/>
                    <a:pt x="5" y="2"/>
                    <a:pt x="6" y="2"/>
                  </a:cubicBezTo>
                  <a:cubicBezTo>
                    <a:pt x="5" y="2"/>
                    <a:pt x="4" y="0"/>
                    <a:pt x="7" y="1"/>
                  </a:cubicBezTo>
                  <a:cubicBezTo>
                    <a:pt x="7" y="1"/>
                    <a:pt x="6" y="0"/>
                    <a:pt x="6" y="0"/>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141">
              <a:extLst>
                <a:ext uri="{FF2B5EF4-FFF2-40B4-BE49-F238E27FC236}">
                  <a16:creationId xmlns:a16="http://schemas.microsoft.com/office/drawing/2014/main" id="{394C08E4-343C-45E0-AFF5-79B9673D7404}"/>
                </a:ext>
              </a:extLst>
            </p:cNvPr>
            <p:cNvSpPr>
              <a:spLocks/>
            </p:cNvSpPr>
            <p:nvPr/>
          </p:nvSpPr>
          <p:spPr bwMode="auto">
            <a:xfrm>
              <a:off x="6867" y="4282"/>
              <a:ext cx="8" cy="4"/>
            </a:xfrm>
            <a:custGeom>
              <a:avLst/>
              <a:gdLst>
                <a:gd name="T0" fmla="*/ 4 w 4"/>
                <a:gd name="T1" fmla="*/ 0 h 2"/>
                <a:gd name="T2" fmla="*/ 2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cubicBezTo>
                    <a:pt x="3" y="0"/>
                    <a:pt x="3" y="0"/>
                    <a:pt x="2" y="0"/>
                  </a:cubicBezTo>
                  <a:cubicBezTo>
                    <a:pt x="0" y="0"/>
                    <a:pt x="2" y="1"/>
                    <a:pt x="0" y="2"/>
                  </a:cubicBezTo>
                  <a:cubicBezTo>
                    <a:pt x="2"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6" name="Freeform 142">
              <a:extLst>
                <a:ext uri="{FF2B5EF4-FFF2-40B4-BE49-F238E27FC236}">
                  <a16:creationId xmlns:a16="http://schemas.microsoft.com/office/drawing/2014/main" id="{56AF0C72-9B23-4CD3-9C55-5C95CF139D01}"/>
                </a:ext>
              </a:extLst>
            </p:cNvPr>
            <p:cNvSpPr>
              <a:spLocks/>
            </p:cNvSpPr>
            <p:nvPr/>
          </p:nvSpPr>
          <p:spPr bwMode="auto">
            <a:xfrm>
              <a:off x="6908" y="4252"/>
              <a:ext cx="11" cy="7"/>
            </a:xfrm>
            <a:custGeom>
              <a:avLst/>
              <a:gdLst>
                <a:gd name="T0" fmla="*/ 3 w 6"/>
                <a:gd name="T1" fmla="*/ 0 h 4"/>
                <a:gd name="T2" fmla="*/ 1 w 6"/>
                <a:gd name="T3" fmla="*/ 2 h 4"/>
                <a:gd name="T4" fmla="*/ 2 w 6"/>
                <a:gd name="T5" fmla="*/ 4 h 4"/>
                <a:gd name="T6" fmla="*/ 4 w 6"/>
                <a:gd name="T7" fmla="*/ 3 h 4"/>
                <a:gd name="T8" fmla="*/ 5 w 6"/>
                <a:gd name="T9" fmla="*/ 2 h 4"/>
                <a:gd name="T10" fmla="*/ 3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3" y="0"/>
                  </a:moveTo>
                  <a:cubicBezTo>
                    <a:pt x="3" y="2"/>
                    <a:pt x="2" y="1"/>
                    <a:pt x="1" y="2"/>
                  </a:cubicBezTo>
                  <a:cubicBezTo>
                    <a:pt x="3" y="3"/>
                    <a:pt x="0" y="3"/>
                    <a:pt x="2" y="4"/>
                  </a:cubicBezTo>
                  <a:cubicBezTo>
                    <a:pt x="4" y="3"/>
                    <a:pt x="4" y="3"/>
                    <a:pt x="4" y="3"/>
                  </a:cubicBezTo>
                  <a:cubicBezTo>
                    <a:pt x="3" y="2"/>
                    <a:pt x="2" y="1"/>
                    <a:pt x="5" y="2"/>
                  </a:cubicBezTo>
                  <a:cubicBezTo>
                    <a:pt x="6" y="1"/>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7" name="Freeform 143">
              <a:extLst>
                <a:ext uri="{FF2B5EF4-FFF2-40B4-BE49-F238E27FC236}">
                  <a16:creationId xmlns:a16="http://schemas.microsoft.com/office/drawing/2014/main" id="{7C819268-8655-4AC9-9ED8-5D367AB266CC}"/>
                </a:ext>
              </a:extLst>
            </p:cNvPr>
            <p:cNvSpPr>
              <a:spLocks/>
            </p:cNvSpPr>
            <p:nvPr/>
          </p:nvSpPr>
          <p:spPr bwMode="auto">
            <a:xfrm>
              <a:off x="6975" y="4296"/>
              <a:ext cx="7" cy="6"/>
            </a:xfrm>
            <a:custGeom>
              <a:avLst/>
              <a:gdLst>
                <a:gd name="T0" fmla="*/ 1 w 4"/>
                <a:gd name="T1" fmla="*/ 0 h 3"/>
                <a:gd name="T2" fmla="*/ 2 w 4"/>
                <a:gd name="T3" fmla="*/ 1 h 3"/>
                <a:gd name="T4" fmla="*/ 1 w 4"/>
                <a:gd name="T5" fmla="*/ 3 h 3"/>
                <a:gd name="T6" fmla="*/ 3 w 4"/>
                <a:gd name="T7" fmla="*/ 0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0" y="0"/>
                    <a:pt x="1" y="1"/>
                    <a:pt x="2" y="1"/>
                  </a:cubicBezTo>
                  <a:cubicBezTo>
                    <a:pt x="2" y="1"/>
                    <a:pt x="2" y="2"/>
                    <a:pt x="1" y="3"/>
                  </a:cubicBezTo>
                  <a:cubicBezTo>
                    <a:pt x="2" y="3"/>
                    <a:pt x="4" y="1"/>
                    <a:pt x="3"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8" name="Freeform 144">
              <a:extLst>
                <a:ext uri="{FF2B5EF4-FFF2-40B4-BE49-F238E27FC236}">
                  <a16:creationId xmlns:a16="http://schemas.microsoft.com/office/drawing/2014/main" id="{1DEFD830-2F5B-4FB2-BE9E-FE42EBBD5131}"/>
                </a:ext>
              </a:extLst>
            </p:cNvPr>
            <p:cNvSpPr>
              <a:spLocks/>
            </p:cNvSpPr>
            <p:nvPr/>
          </p:nvSpPr>
          <p:spPr bwMode="auto">
            <a:xfrm>
              <a:off x="7076" y="4369"/>
              <a:ext cx="9" cy="8"/>
            </a:xfrm>
            <a:custGeom>
              <a:avLst/>
              <a:gdLst>
                <a:gd name="T0" fmla="*/ 1 w 5"/>
                <a:gd name="T1" fmla="*/ 3 h 4"/>
                <a:gd name="T2" fmla="*/ 1 w 5"/>
                <a:gd name="T3" fmla="*/ 3 h 4"/>
                <a:gd name="T4" fmla="*/ 5 w 5"/>
                <a:gd name="T5" fmla="*/ 2 h 4"/>
                <a:gd name="T6" fmla="*/ 1 w 5"/>
                <a:gd name="T7" fmla="*/ 2 h 4"/>
                <a:gd name="T8" fmla="*/ 1 w 5"/>
                <a:gd name="T9" fmla="*/ 3 h 4"/>
              </a:gdLst>
              <a:ahLst/>
              <a:cxnLst>
                <a:cxn ang="0">
                  <a:pos x="T0" y="T1"/>
                </a:cxn>
                <a:cxn ang="0">
                  <a:pos x="T2" y="T3"/>
                </a:cxn>
                <a:cxn ang="0">
                  <a:pos x="T4" y="T5"/>
                </a:cxn>
                <a:cxn ang="0">
                  <a:pos x="T6" y="T7"/>
                </a:cxn>
                <a:cxn ang="0">
                  <a:pos x="T8" y="T9"/>
                </a:cxn>
              </a:cxnLst>
              <a:rect l="0" t="0" r="r" b="b"/>
              <a:pathLst>
                <a:path w="5" h="4">
                  <a:moveTo>
                    <a:pt x="1" y="3"/>
                  </a:moveTo>
                  <a:cubicBezTo>
                    <a:pt x="1" y="3"/>
                    <a:pt x="1" y="3"/>
                    <a:pt x="1" y="3"/>
                  </a:cubicBezTo>
                  <a:cubicBezTo>
                    <a:pt x="3" y="1"/>
                    <a:pt x="4" y="4"/>
                    <a:pt x="5" y="2"/>
                  </a:cubicBezTo>
                  <a:cubicBezTo>
                    <a:pt x="4" y="0"/>
                    <a:pt x="2" y="2"/>
                    <a:pt x="1" y="2"/>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9" name="Freeform 145">
              <a:extLst>
                <a:ext uri="{FF2B5EF4-FFF2-40B4-BE49-F238E27FC236}">
                  <a16:creationId xmlns:a16="http://schemas.microsoft.com/office/drawing/2014/main" id="{35FE3A19-AA5E-4919-8A7A-BDF844C12F70}"/>
                </a:ext>
              </a:extLst>
            </p:cNvPr>
            <p:cNvSpPr>
              <a:spLocks/>
            </p:cNvSpPr>
            <p:nvPr/>
          </p:nvSpPr>
          <p:spPr bwMode="auto">
            <a:xfrm>
              <a:off x="6996" y="4242"/>
              <a:ext cx="23" cy="8"/>
            </a:xfrm>
            <a:custGeom>
              <a:avLst/>
              <a:gdLst>
                <a:gd name="T0" fmla="*/ 5 w 12"/>
                <a:gd name="T1" fmla="*/ 2 h 4"/>
                <a:gd name="T2" fmla="*/ 0 w 12"/>
                <a:gd name="T3" fmla="*/ 1 h 4"/>
                <a:gd name="T4" fmla="*/ 6 w 12"/>
                <a:gd name="T5" fmla="*/ 4 h 4"/>
                <a:gd name="T6" fmla="*/ 12 w 12"/>
                <a:gd name="T7" fmla="*/ 2 h 4"/>
                <a:gd name="T8" fmla="*/ 5 w 12"/>
                <a:gd name="T9" fmla="*/ 2 h 4"/>
              </a:gdLst>
              <a:ahLst/>
              <a:cxnLst>
                <a:cxn ang="0">
                  <a:pos x="T0" y="T1"/>
                </a:cxn>
                <a:cxn ang="0">
                  <a:pos x="T2" y="T3"/>
                </a:cxn>
                <a:cxn ang="0">
                  <a:pos x="T4" y="T5"/>
                </a:cxn>
                <a:cxn ang="0">
                  <a:pos x="T6" y="T7"/>
                </a:cxn>
                <a:cxn ang="0">
                  <a:pos x="T8" y="T9"/>
                </a:cxn>
              </a:cxnLst>
              <a:rect l="0" t="0" r="r" b="b"/>
              <a:pathLst>
                <a:path w="12" h="4">
                  <a:moveTo>
                    <a:pt x="5" y="2"/>
                  </a:moveTo>
                  <a:cubicBezTo>
                    <a:pt x="3" y="0"/>
                    <a:pt x="2" y="1"/>
                    <a:pt x="0" y="1"/>
                  </a:cubicBezTo>
                  <a:cubicBezTo>
                    <a:pt x="2" y="3"/>
                    <a:pt x="4" y="2"/>
                    <a:pt x="6" y="4"/>
                  </a:cubicBezTo>
                  <a:cubicBezTo>
                    <a:pt x="7" y="1"/>
                    <a:pt x="10" y="3"/>
                    <a:pt x="12" y="2"/>
                  </a:cubicBezTo>
                  <a:cubicBezTo>
                    <a:pt x="12" y="2"/>
                    <a:pt x="6"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0" name="Freeform 146">
              <a:extLst>
                <a:ext uri="{FF2B5EF4-FFF2-40B4-BE49-F238E27FC236}">
                  <a16:creationId xmlns:a16="http://schemas.microsoft.com/office/drawing/2014/main" id="{A57D4FFE-1282-4EDA-8CD9-B1FFDC62D841}"/>
                </a:ext>
              </a:extLst>
            </p:cNvPr>
            <p:cNvSpPr>
              <a:spLocks/>
            </p:cNvSpPr>
            <p:nvPr/>
          </p:nvSpPr>
          <p:spPr bwMode="auto">
            <a:xfrm>
              <a:off x="7017" y="4242"/>
              <a:ext cx="34" cy="8"/>
            </a:xfrm>
            <a:custGeom>
              <a:avLst/>
              <a:gdLst>
                <a:gd name="T0" fmla="*/ 0 w 18"/>
                <a:gd name="T1" fmla="*/ 4 h 4"/>
                <a:gd name="T2" fmla="*/ 7 w 18"/>
                <a:gd name="T3" fmla="*/ 4 h 4"/>
                <a:gd name="T4" fmla="*/ 18 w 18"/>
                <a:gd name="T5" fmla="*/ 2 h 4"/>
                <a:gd name="T6" fmla="*/ 17 w 18"/>
                <a:gd name="T7" fmla="*/ 1 h 4"/>
                <a:gd name="T8" fmla="*/ 11 w 18"/>
                <a:gd name="T9" fmla="*/ 1 h 4"/>
                <a:gd name="T10" fmla="*/ 3 w 18"/>
                <a:gd name="T11" fmla="*/ 1 h 4"/>
                <a:gd name="T12" fmla="*/ 4 w 18"/>
                <a:gd name="T13" fmla="*/ 3 h 4"/>
                <a:gd name="T14" fmla="*/ 0 w 18"/>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4">
                  <a:moveTo>
                    <a:pt x="0" y="4"/>
                  </a:moveTo>
                  <a:cubicBezTo>
                    <a:pt x="2" y="4"/>
                    <a:pt x="5" y="2"/>
                    <a:pt x="7" y="4"/>
                  </a:cubicBezTo>
                  <a:cubicBezTo>
                    <a:pt x="8" y="0"/>
                    <a:pt x="14" y="4"/>
                    <a:pt x="18" y="2"/>
                  </a:cubicBezTo>
                  <a:cubicBezTo>
                    <a:pt x="18" y="2"/>
                    <a:pt x="17" y="1"/>
                    <a:pt x="17" y="1"/>
                  </a:cubicBezTo>
                  <a:cubicBezTo>
                    <a:pt x="15" y="1"/>
                    <a:pt x="13" y="3"/>
                    <a:pt x="11" y="1"/>
                  </a:cubicBezTo>
                  <a:cubicBezTo>
                    <a:pt x="8" y="2"/>
                    <a:pt x="6" y="1"/>
                    <a:pt x="3" y="1"/>
                  </a:cubicBezTo>
                  <a:cubicBezTo>
                    <a:pt x="2" y="2"/>
                    <a:pt x="4" y="2"/>
                    <a:pt x="4" y="3"/>
                  </a:cubicBezTo>
                  <a:cubicBezTo>
                    <a:pt x="3" y="3"/>
                    <a:pt x="1"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1" name="Freeform 147">
              <a:extLst>
                <a:ext uri="{FF2B5EF4-FFF2-40B4-BE49-F238E27FC236}">
                  <a16:creationId xmlns:a16="http://schemas.microsoft.com/office/drawing/2014/main" id="{09C66B93-9279-473D-8BD5-D0CA220F569D}"/>
                </a:ext>
              </a:extLst>
            </p:cNvPr>
            <p:cNvSpPr>
              <a:spLocks/>
            </p:cNvSpPr>
            <p:nvPr/>
          </p:nvSpPr>
          <p:spPr bwMode="auto">
            <a:xfrm>
              <a:off x="7007" y="4234"/>
              <a:ext cx="25" cy="8"/>
            </a:xfrm>
            <a:custGeom>
              <a:avLst/>
              <a:gdLst>
                <a:gd name="T0" fmla="*/ 0 w 13"/>
                <a:gd name="T1" fmla="*/ 0 h 4"/>
                <a:gd name="T2" fmla="*/ 13 w 13"/>
                <a:gd name="T3" fmla="*/ 2 h 4"/>
                <a:gd name="T4" fmla="*/ 0 w 13"/>
                <a:gd name="T5" fmla="*/ 0 h 4"/>
              </a:gdLst>
              <a:ahLst/>
              <a:cxnLst>
                <a:cxn ang="0">
                  <a:pos x="T0" y="T1"/>
                </a:cxn>
                <a:cxn ang="0">
                  <a:pos x="T2" y="T3"/>
                </a:cxn>
                <a:cxn ang="0">
                  <a:pos x="T4" y="T5"/>
                </a:cxn>
              </a:cxnLst>
              <a:rect l="0" t="0" r="r" b="b"/>
              <a:pathLst>
                <a:path w="13" h="4">
                  <a:moveTo>
                    <a:pt x="0" y="0"/>
                  </a:moveTo>
                  <a:cubicBezTo>
                    <a:pt x="1" y="4"/>
                    <a:pt x="11" y="3"/>
                    <a:pt x="13" y="2"/>
                  </a:cubicBezTo>
                  <a:cubicBezTo>
                    <a:pt x="9" y="1"/>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2" name="Freeform 148">
              <a:extLst>
                <a:ext uri="{FF2B5EF4-FFF2-40B4-BE49-F238E27FC236}">
                  <a16:creationId xmlns:a16="http://schemas.microsoft.com/office/drawing/2014/main" id="{495AED31-4EE5-4828-816D-49565910CC0F}"/>
                </a:ext>
              </a:extLst>
            </p:cNvPr>
            <p:cNvSpPr>
              <a:spLocks/>
            </p:cNvSpPr>
            <p:nvPr/>
          </p:nvSpPr>
          <p:spPr bwMode="auto">
            <a:xfrm>
              <a:off x="7072" y="4238"/>
              <a:ext cx="10" cy="4"/>
            </a:xfrm>
            <a:custGeom>
              <a:avLst/>
              <a:gdLst>
                <a:gd name="T0" fmla="*/ 0 w 5"/>
                <a:gd name="T1" fmla="*/ 1 h 2"/>
                <a:gd name="T2" fmla="*/ 5 w 5"/>
                <a:gd name="T3" fmla="*/ 2 h 2"/>
                <a:gd name="T4" fmla="*/ 0 w 5"/>
                <a:gd name="T5" fmla="*/ 1 h 2"/>
              </a:gdLst>
              <a:ahLst/>
              <a:cxnLst>
                <a:cxn ang="0">
                  <a:pos x="T0" y="T1"/>
                </a:cxn>
                <a:cxn ang="0">
                  <a:pos x="T2" y="T3"/>
                </a:cxn>
                <a:cxn ang="0">
                  <a:pos x="T4" y="T5"/>
                </a:cxn>
              </a:cxnLst>
              <a:rect l="0" t="0" r="r" b="b"/>
              <a:pathLst>
                <a:path w="5" h="2">
                  <a:moveTo>
                    <a:pt x="0" y="1"/>
                  </a:moveTo>
                  <a:cubicBezTo>
                    <a:pt x="2" y="1"/>
                    <a:pt x="4" y="1"/>
                    <a:pt x="5" y="2"/>
                  </a:cubicBezTo>
                  <a:cubicBezTo>
                    <a:pt x="5"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3" name="Freeform 149">
              <a:extLst>
                <a:ext uri="{FF2B5EF4-FFF2-40B4-BE49-F238E27FC236}">
                  <a16:creationId xmlns:a16="http://schemas.microsoft.com/office/drawing/2014/main" id="{F318D89A-BE8F-4984-B5F6-E0DF363034B2}"/>
                </a:ext>
              </a:extLst>
            </p:cNvPr>
            <p:cNvSpPr>
              <a:spLocks/>
            </p:cNvSpPr>
            <p:nvPr/>
          </p:nvSpPr>
          <p:spPr bwMode="auto">
            <a:xfrm>
              <a:off x="7118" y="4236"/>
              <a:ext cx="27" cy="8"/>
            </a:xfrm>
            <a:custGeom>
              <a:avLst/>
              <a:gdLst>
                <a:gd name="T0" fmla="*/ 0 w 14"/>
                <a:gd name="T1" fmla="*/ 3 h 4"/>
                <a:gd name="T2" fmla="*/ 14 w 14"/>
                <a:gd name="T3" fmla="*/ 3 h 4"/>
                <a:gd name="T4" fmla="*/ 10 w 14"/>
                <a:gd name="T5" fmla="*/ 1 h 4"/>
                <a:gd name="T6" fmla="*/ 4 w 14"/>
                <a:gd name="T7" fmla="*/ 3 h 4"/>
                <a:gd name="T8" fmla="*/ 3 w 14"/>
                <a:gd name="T9" fmla="*/ 1 h 4"/>
                <a:gd name="T10" fmla="*/ 0 w 14"/>
                <a:gd name="T11" fmla="*/ 3 h 4"/>
              </a:gdLst>
              <a:ahLst/>
              <a:cxnLst>
                <a:cxn ang="0">
                  <a:pos x="T0" y="T1"/>
                </a:cxn>
                <a:cxn ang="0">
                  <a:pos x="T2" y="T3"/>
                </a:cxn>
                <a:cxn ang="0">
                  <a:pos x="T4" y="T5"/>
                </a:cxn>
                <a:cxn ang="0">
                  <a:pos x="T6" y="T7"/>
                </a:cxn>
                <a:cxn ang="0">
                  <a:pos x="T8" y="T9"/>
                </a:cxn>
                <a:cxn ang="0">
                  <a:pos x="T10" y="T11"/>
                </a:cxn>
              </a:cxnLst>
              <a:rect l="0" t="0" r="r" b="b"/>
              <a:pathLst>
                <a:path w="14" h="4">
                  <a:moveTo>
                    <a:pt x="0" y="3"/>
                  </a:moveTo>
                  <a:cubicBezTo>
                    <a:pt x="3" y="4"/>
                    <a:pt x="10" y="4"/>
                    <a:pt x="14" y="3"/>
                  </a:cubicBezTo>
                  <a:cubicBezTo>
                    <a:pt x="12" y="1"/>
                    <a:pt x="11" y="4"/>
                    <a:pt x="10" y="1"/>
                  </a:cubicBezTo>
                  <a:cubicBezTo>
                    <a:pt x="9" y="4"/>
                    <a:pt x="6" y="1"/>
                    <a:pt x="4" y="3"/>
                  </a:cubicBezTo>
                  <a:cubicBezTo>
                    <a:pt x="3" y="2"/>
                    <a:pt x="6" y="0"/>
                    <a:pt x="3" y="1"/>
                  </a:cubicBezTo>
                  <a:cubicBezTo>
                    <a:pt x="4" y="2"/>
                    <a:pt x="3"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4" name="Freeform 150">
              <a:extLst>
                <a:ext uri="{FF2B5EF4-FFF2-40B4-BE49-F238E27FC236}">
                  <a16:creationId xmlns:a16="http://schemas.microsoft.com/office/drawing/2014/main" id="{BF8FB9ED-F797-4D8C-8E07-BD440A26FDD4}"/>
                </a:ext>
              </a:extLst>
            </p:cNvPr>
            <p:cNvSpPr>
              <a:spLocks/>
            </p:cNvSpPr>
            <p:nvPr/>
          </p:nvSpPr>
          <p:spPr bwMode="auto">
            <a:xfrm>
              <a:off x="7116" y="4232"/>
              <a:ext cx="13" cy="6"/>
            </a:xfrm>
            <a:custGeom>
              <a:avLst/>
              <a:gdLst>
                <a:gd name="T0" fmla="*/ 0 w 7"/>
                <a:gd name="T1" fmla="*/ 1 h 3"/>
                <a:gd name="T2" fmla="*/ 6 w 7"/>
                <a:gd name="T3" fmla="*/ 2 h 3"/>
                <a:gd name="T4" fmla="*/ 4 w 7"/>
                <a:gd name="T5" fmla="*/ 0 h 3"/>
                <a:gd name="T6" fmla="*/ 0 w 7"/>
                <a:gd name="T7" fmla="*/ 1 h 3"/>
              </a:gdLst>
              <a:ahLst/>
              <a:cxnLst>
                <a:cxn ang="0">
                  <a:pos x="T0" y="T1"/>
                </a:cxn>
                <a:cxn ang="0">
                  <a:pos x="T2" y="T3"/>
                </a:cxn>
                <a:cxn ang="0">
                  <a:pos x="T4" y="T5"/>
                </a:cxn>
                <a:cxn ang="0">
                  <a:pos x="T6" y="T7"/>
                </a:cxn>
              </a:cxnLst>
              <a:rect l="0" t="0" r="r" b="b"/>
              <a:pathLst>
                <a:path w="7" h="3">
                  <a:moveTo>
                    <a:pt x="0" y="1"/>
                  </a:moveTo>
                  <a:cubicBezTo>
                    <a:pt x="0" y="3"/>
                    <a:pt x="4" y="1"/>
                    <a:pt x="6" y="2"/>
                  </a:cubicBezTo>
                  <a:cubicBezTo>
                    <a:pt x="7" y="0"/>
                    <a:pt x="4" y="1"/>
                    <a:pt x="4" y="0"/>
                  </a:cubicBezTo>
                  <a:cubicBezTo>
                    <a:pt x="2" y="2"/>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5" name="Freeform 151">
              <a:extLst>
                <a:ext uri="{FF2B5EF4-FFF2-40B4-BE49-F238E27FC236}">
                  <a16:creationId xmlns:a16="http://schemas.microsoft.com/office/drawing/2014/main" id="{19343CCF-277F-4237-B588-69061A3DBCC2}"/>
                </a:ext>
              </a:extLst>
            </p:cNvPr>
            <p:cNvSpPr>
              <a:spLocks/>
            </p:cNvSpPr>
            <p:nvPr/>
          </p:nvSpPr>
          <p:spPr bwMode="auto">
            <a:xfrm>
              <a:off x="7147" y="4236"/>
              <a:ext cx="19" cy="8"/>
            </a:xfrm>
            <a:custGeom>
              <a:avLst/>
              <a:gdLst>
                <a:gd name="T0" fmla="*/ 0 w 10"/>
                <a:gd name="T1" fmla="*/ 3 h 4"/>
                <a:gd name="T2" fmla="*/ 10 w 10"/>
                <a:gd name="T3" fmla="*/ 4 h 4"/>
                <a:gd name="T4" fmla="*/ 0 w 10"/>
                <a:gd name="T5" fmla="*/ 3 h 4"/>
              </a:gdLst>
              <a:ahLst/>
              <a:cxnLst>
                <a:cxn ang="0">
                  <a:pos x="T0" y="T1"/>
                </a:cxn>
                <a:cxn ang="0">
                  <a:pos x="T2" y="T3"/>
                </a:cxn>
                <a:cxn ang="0">
                  <a:pos x="T4" y="T5"/>
                </a:cxn>
              </a:cxnLst>
              <a:rect l="0" t="0" r="r" b="b"/>
              <a:pathLst>
                <a:path w="10" h="4">
                  <a:moveTo>
                    <a:pt x="0" y="3"/>
                  </a:moveTo>
                  <a:cubicBezTo>
                    <a:pt x="3" y="4"/>
                    <a:pt x="7" y="4"/>
                    <a:pt x="10" y="4"/>
                  </a:cubicBezTo>
                  <a:cubicBezTo>
                    <a:pt x="8" y="0"/>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6" name="Freeform 152">
              <a:extLst>
                <a:ext uri="{FF2B5EF4-FFF2-40B4-BE49-F238E27FC236}">
                  <a16:creationId xmlns:a16="http://schemas.microsoft.com/office/drawing/2014/main" id="{0625A875-687D-4BA6-A931-250CDC5E95FA}"/>
                </a:ext>
              </a:extLst>
            </p:cNvPr>
            <p:cNvSpPr>
              <a:spLocks/>
            </p:cNvSpPr>
            <p:nvPr/>
          </p:nvSpPr>
          <p:spPr bwMode="auto">
            <a:xfrm>
              <a:off x="7240" y="4242"/>
              <a:ext cx="10" cy="4"/>
            </a:xfrm>
            <a:custGeom>
              <a:avLst/>
              <a:gdLst>
                <a:gd name="T0" fmla="*/ 0 w 5"/>
                <a:gd name="T1" fmla="*/ 1 h 2"/>
                <a:gd name="T2" fmla="*/ 5 w 5"/>
                <a:gd name="T3" fmla="*/ 1 h 2"/>
                <a:gd name="T4" fmla="*/ 4 w 5"/>
                <a:gd name="T5" fmla="*/ 0 h 2"/>
                <a:gd name="T6" fmla="*/ 0 w 5"/>
                <a:gd name="T7" fmla="*/ 1 h 2"/>
              </a:gdLst>
              <a:ahLst/>
              <a:cxnLst>
                <a:cxn ang="0">
                  <a:pos x="T0" y="T1"/>
                </a:cxn>
                <a:cxn ang="0">
                  <a:pos x="T2" y="T3"/>
                </a:cxn>
                <a:cxn ang="0">
                  <a:pos x="T4" y="T5"/>
                </a:cxn>
                <a:cxn ang="0">
                  <a:pos x="T6" y="T7"/>
                </a:cxn>
              </a:cxnLst>
              <a:rect l="0" t="0" r="r" b="b"/>
              <a:pathLst>
                <a:path w="5" h="2">
                  <a:moveTo>
                    <a:pt x="0" y="1"/>
                  </a:moveTo>
                  <a:cubicBezTo>
                    <a:pt x="1" y="2"/>
                    <a:pt x="3" y="1"/>
                    <a:pt x="5" y="1"/>
                  </a:cubicBezTo>
                  <a:cubicBezTo>
                    <a:pt x="4" y="0"/>
                    <a:pt x="4" y="0"/>
                    <a:pt x="4" y="0"/>
                  </a:cubicBezTo>
                  <a:cubicBezTo>
                    <a:pt x="2" y="2"/>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7" name="Freeform 153">
              <a:extLst>
                <a:ext uri="{FF2B5EF4-FFF2-40B4-BE49-F238E27FC236}">
                  <a16:creationId xmlns:a16="http://schemas.microsoft.com/office/drawing/2014/main" id="{BBD095B7-7C91-4611-8038-80F6AE728CD5}"/>
                </a:ext>
              </a:extLst>
            </p:cNvPr>
            <p:cNvSpPr>
              <a:spLocks/>
            </p:cNvSpPr>
            <p:nvPr/>
          </p:nvSpPr>
          <p:spPr bwMode="auto">
            <a:xfrm>
              <a:off x="7284" y="4232"/>
              <a:ext cx="12" cy="6"/>
            </a:xfrm>
            <a:custGeom>
              <a:avLst/>
              <a:gdLst>
                <a:gd name="T0" fmla="*/ 3 w 6"/>
                <a:gd name="T1" fmla="*/ 0 h 3"/>
                <a:gd name="T2" fmla="*/ 0 w 6"/>
                <a:gd name="T3" fmla="*/ 3 h 3"/>
                <a:gd name="T4" fmla="*/ 5 w 6"/>
                <a:gd name="T5" fmla="*/ 1 h 3"/>
                <a:gd name="T6" fmla="*/ 3 w 6"/>
                <a:gd name="T7" fmla="*/ 0 h 3"/>
              </a:gdLst>
              <a:ahLst/>
              <a:cxnLst>
                <a:cxn ang="0">
                  <a:pos x="T0" y="T1"/>
                </a:cxn>
                <a:cxn ang="0">
                  <a:pos x="T2" y="T3"/>
                </a:cxn>
                <a:cxn ang="0">
                  <a:pos x="T4" y="T5"/>
                </a:cxn>
                <a:cxn ang="0">
                  <a:pos x="T6" y="T7"/>
                </a:cxn>
              </a:cxnLst>
              <a:rect l="0" t="0" r="r" b="b"/>
              <a:pathLst>
                <a:path w="6" h="3">
                  <a:moveTo>
                    <a:pt x="3" y="0"/>
                  </a:moveTo>
                  <a:cubicBezTo>
                    <a:pt x="0" y="3"/>
                    <a:pt x="0" y="3"/>
                    <a:pt x="0" y="3"/>
                  </a:cubicBezTo>
                  <a:cubicBezTo>
                    <a:pt x="2" y="3"/>
                    <a:pt x="2" y="0"/>
                    <a:pt x="5" y="1"/>
                  </a:cubicBezTo>
                  <a:cubicBezTo>
                    <a:pt x="6" y="0"/>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8" name="Freeform 154">
              <a:extLst>
                <a:ext uri="{FF2B5EF4-FFF2-40B4-BE49-F238E27FC236}">
                  <a16:creationId xmlns:a16="http://schemas.microsoft.com/office/drawing/2014/main" id="{7009182E-C2AA-4697-A064-6C755441C103}"/>
                </a:ext>
              </a:extLst>
            </p:cNvPr>
            <p:cNvSpPr>
              <a:spLocks/>
            </p:cNvSpPr>
            <p:nvPr/>
          </p:nvSpPr>
          <p:spPr bwMode="auto">
            <a:xfrm>
              <a:off x="7340" y="4230"/>
              <a:ext cx="11" cy="10"/>
            </a:xfrm>
            <a:custGeom>
              <a:avLst/>
              <a:gdLst>
                <a:gd name="T0" fmla="*/ 0 w 6"/>
                <a:gd name="T1" fmla="*/ 2 h 5"/>
                <a:gd name="T2" fmla="*/ 5 w 6"/>
                <a:gd name="T3" fmla="*/ 3 h 5"/>
                <a:gd name="T4" fmla="*/ 6 w 6"/>
                <a:gd name="T5" fmla="*/ 2 h 5"/>
                <a:gd name="T6" fmla="*/ 0 w 6"/>
                <a:gd name="T7" fmla="*/ 2 h 5"/>
              </a:gdLst>
              <a:ahLst/>
              <a:cxnLst>
                <a:cxn ang="0">
                  <a:pos x="T0" y="T1"/>
                </a:cxn>
                <a:cxn ang="0">
                  <a:pos x="T2" y="T3"/>
                </a:cxn>
                <a:cxn ang="0">
                  <a:pos x="T4" y="T5"/>
                </a:cxn>
                <a:cxn ang="0">
                  <a:pos x="T6" y="T7"/>
                </a:cxn>
              </a:cxnLst>
              <a:rect l="0" t="0" r="r" b="b"/>
              <a:pathLst>
                <a:path w="6" h="5">
                  <a:moveTo>
                    <a:pt x="0" y="2"/>
                  </a:moveTo>
                  <a:cubicBezTo>
                    <a:pt x="1" y="5"/>
                    <a:pt x="2" y="0"/>
                    <a:pt x="5" y="3"/>
                  </a:cubicBezTo>
                  <a:cubicBezTo>
                    <a:pt x="5" y="3"/>
                    <a:pt x="5" y="2"/>
                    <a:pt x="6" y="2"/>
                  </a:cubicBezTo>
                  <a:cubicBezTo>
                    <a:pt x="4" y="1"/>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9" name="Freeform 155">
              <a:extLst>
                <a:ext uri="{FF2B5EF4-FFF2-40B4-BE49-F238E27FC236}">
                  <a16:creationId xmlns:a16="http://schemas.microsoft.com/office/drawing/2014/main" id="{4A666105-C6BA-4A36-81FC-79EA3D3169D8}"/>
                </a:ext>
              </a:extLst>
            </p:cNvPr>
            <p:cNvSpPr>
              <a:spLocks/>
            </p:cNvSpPr>
            <p:nvPr/>
          </p:nvSpPr>
          <p:spPr bwMode="auto">
            <a:xfrm>
              <a:off x="7418" y="4225"/>
              <a:ext cx="29" cy="9"/>
            </a:xfrm>
            <a:custGeom>
              <a:avLst/>
              <a:gdLst>
                <a:gd name="T0" fmla="*/ 2 w 15"/>
                <a:gd name="T1" fmla="*/ 2 h 5"/>
                <a:gd name="T2" fmla="*/ 2 w 15"/>
                <a:gd name="T3" fmla="*/ 3 h 5"/>
                <a:gd name="T4" fmla="*/ 2 w 15"/>
                <a:gd name="T5" fmla="*/ 5 h 5"/>
                <a:gd name="T6" fmla="*/ 6 w 15"/>
                <a:gd name="T7" fmla="*/ 5 h 5"/>
                <a:gd name="T8" fmla="*/ 13 w 15"/>
                <a:gd name="T9" fmla="*/ 3 h 5"/>
                <a:gd name="T10" fmla="*/ 14 w 15"/>
                <a:gd name="T11" fmla="*/ 1 h 5"/>
                <a:gd name="T12" fmla="*/ 6 w 15"/>
                <a:gd name="T13" fmla="*/ 2 h 5"/>
                <a:gd name="T14" fmla="*/ 5 w 15"/>
                <a:gd name="T15" fmla="*/ 0 h 5"/>
                <a:gd name="T16" fmla="*/ 2 w 15"/>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5">
                  <a:moveTo>
                    <a:pt x="2" y="2"/>
                  </a:moveTo>
                  <a:cubicBezTo>
                    <a:pt x="0" y="2"/>
                    <a:pt x="1" y="3"/>
                    <a:pt x="2" y="3"/>
                  </a:cubicBezTo>
                  <a:cubicBezTo>
                    <a:pt x="3" y="3"/>
                    <a:pt x="2" y="4"/>
                    <a:pt x="2" y="5"/>
                  </a:cubicBezTo>
                  <a:cubicBezTo>
                    <a:pt x="3" y="5"/>
                    <a:pt x="5" y="3"/>
                    <a:pt x="6" y="5"/>
                  </a:cubicBezTo>
                  <a:cubicBezTo>
                    <a:pt x="8" y="1"/>
                    <a:pt x="10" y="3"/>
                    <a:pt x="13" y="3"/>
                  </a:cubicBezTo>
                  <a:cubicBezTo>
                    <a:pt x="15" y="2"/>
                    <a:pt x="12" y="2"/>
                    <a:pt x="14" y="1"/>
                  </a:cubicBezTo>
                  <a:cubicBezTo>
                    <a:pt x="11" y="2"/>
                    <a:pt x="9" y="0"/>
                    <a:pt x="6" y="2"/>
                  </a:cubicBezTo>
                  <a:cubicBezTo>
                    <a:pt x="5" y="2"/>
                    <a:pt x="6" y="1"/>
                    <a:pt x="5" y="0"/>
                  </a:cubicBezTo>
                  <a:cubicBezTo>
                    <a:pt x="5"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0" name="Freeform 156">
              <a:extLst>
                <a:ext uri="{FF2B5EF4-FFF2-40B4-BE49-F238E27FC236}">
                  <a16:creationId xmlns:a16="http://schemas.microsoft.com/office/drawing/2014/main" id="{F4B0CCBB-44E9-45CC-A3F1-A1FBF266DCBB}"/>
                </a:ext>
              </a:extLst>
            </p:cNvPr>
            <p:cNvSpPr>
              <a:spLocks/>
            </p:cNvSpPr>
            <p:nvPr/>
          </p:nvSpPr>
          <p:spPr bwMode="auto">
            <a:xfrm>
              <a:off x="7562" y="4221"/>
              <a:ext cx="15" cy="8"/>
            </a:xfrm>
            <a:custGeom>
              <a:avLst/>
              <a:gdLst>
                <a:gd name="T0" fmla="*/ 0 w 8"/>
                <a:gd name="T1" fmla="*/ 2 h 4"/>
                <a:gd name="T2" fmla="*/ 7 w 8"/>
                <a:gd name="T3" fmla="*/ 2 h 4"/>
                <a:gd name="T4" fmla="*/ 6 w 8"/>
                <a:gd name="T5" fmla="*/ 1 h 4"/>
                <a:gd name="T6" fmla="*/ 0 w 8"/>
                <a:gd name="T7" fmla="*/ 2 h 4"/>
              </a:gdLst>
              <a:ahLst/>
              <a:cxnLst>
                <a:cxn ang="0">
                  <a:pos x="T0" y="T1"/>
                </a:cxn>
                <a:cxn ang="0">
                  <a:pos x="T2" y="T3"/>
                </a:cxn>
                <a:cxn ang="0">
                  <a:pos x="T4" y="T5"/>
                </a:cxn>
                <a:cxn ang="0">
                  <a:pos x="T6" y="T7"/>
                </a:cxn>
              </a:cxnLst>
              <a:rect l="0" t="0" r="r" b="b"/>
              <a:pathLst>
                <a:path w="8" h="4">
                  <a:moveTo>
                    <a:pt x="0" y="2"/>
                  </a:moveTo>
                  <a:cubicBezTo>
                    <a:pt x="3" y="4"/>
                    <a:pt x="5" y="0"/>
                    <a:pt x="7" y="2"/>
                  </a:cubicBezTo>
                  <a:cubicBezTo>
                    <a:pt x="8" y="2"/>
                    <a:pt x="7" y="1"/>
                    <a:pt x="6" y="1"/>
                  </a:cubicBezTo>
                  <a:cubicBezTo>
                    <a:pt x="4" y="3"/>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1" name="Freeform 157">
              <a:extLst>
                <a:ext uri="{FF2B5EF4-FFF2-40B4-BE49-F238E27FC236}">
                  <a16:creationId xmlns:a16="http://schemas.microsoft.com/office/drawing/2014/main" id="{D5CA371C-06F9-4483-A9ED-B1028E97BC95}"/>
                </a:ext>
              </a:extLst>
            </p:cNvPr>
            <p:cNvSpPr>
              <a:spLocks/>
            </p:cNvSpPr>
            <p:nvPr/>
          </p:nvSpPr>
          <p:spPr bwMode="auto">
            <a:xfrm>
              <a:off x="7652" y="4217"/>
              <a:ext cx="11" cy="2"/>
            </a:xfrm>
            <a:custGeom>
              <a:avLst/>
              <a:gdLst>
                <a:gd name="T0" fmla="*/ 0 w 6"/>
                <a:gd name="T1" fmla="*/ 0 h 1"/>
                <a:gd name="T2" fmla="*/ 6 w 6"/>
                <a:gd name="T3" fmla="*/ 0 h 1"/>
                <a:gd name="T4" fmla="*/ 0 w 6"/>
                <a:gd name="T5" fmla="*/ 0 h 1"/>
              </a:gdLst>
              <a:ahLst/>
              <a:cxnLst>
                <a:cxn ang="0">
                  <a:pos x="T0" y="T1"/>
                </a:cxn>
                <a:cxn ang="0">
                  <a:pos x="T2" y="T3"/>
                </a:cxn>
                <a:cxn ang="0">
                  <a:pos x="T4" y="T5"/>
                </a:cxn>
              </a:cxnLst>
              <a:rect l="0" t="0" r="r" b="b"/>
              <a:pathLst>
                <a:path w="6" h="1">
                  <a:moveTo>
                    <a:pt x="0" y="0"/>
                  </a:moveTo>
                  <a:cubicBezTo>
                    <a:pt x="1" y="1"/>
                    <a:pt x="6" y="1"/>
                    <a:pt x="6" y="0"/>
                  </a:cubicBezTo>
                  <a:cubicBezTo>
                    <a:pt x="4"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2" name="Freeform 158">
              <a:extLst>
                <a:ext uri="{FF2B5EF4-FFF2-40B4-BE49-F238E27FC236}">
                  <a16:creationId xmlns:a16="http://schemas.microsoft.com/office/drawing/2014/main" id="{A897C985-CDB9-441B-8224-77C78EF7CA80}"/>
                </a:ext>
              </a:extLst>
            </p:cNvPr>
            <p:cNvSpPr>
              <a:spLocks/>
            </p:cNvSpPr>
            <p:nvPr/>
          </p:nvSpPr>
          <p:spPr bwMode="auto">
            <a:xfrm>
              <a:off x="7734" y="4221"/>
              <a:ext cx="8" cy="6"/>
            </a:xfrm>
            <a:custGeom>
              <a:avLst/>
              <a:gdLst>
                <a:gd name="T0" fmla="*/ 3 w 4"/>
                <a:gd name="T1" fmla="*/ 3 h 3"/>
                <a:gd name="T2" fmla="*/ 4 w 4"/>
                <a:gd name="T3" fmla="*/ 0 h 3"/>
                <a:gd name="T4" fmla="*/ 0 w 4"/>
                <a:gd name="T5" fmla="*/ 1 h 3"/>
                <a:gd name="T6" fmla="*/ 3 w 4"/>
                <a:gd name="T7" fmla="*/ 1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3" y="2"/>
                    <a:pt x="3" y="1"/>
                    <a:pt x="4" y="0"/>
                  </a:cubicBezTo>
                  <a:cubicBezTo>
                    <a:pt x="2" y="0"/>
                    <a:pt x="1" y="0"/>
                    <a:pt x="0" y="1"/>
                  </a:cubicBezTo>
                  <a:cubicBezTo>
                    <a:pt x="1" y="2"/>
                    <a:pt x="2" y="1"/>
                    <a:pt x="3" y="1"/>
                  </a:cubicBezTo>
                  <a:cubicBezTo>
                    <a:pt x="4" y="2"/>
                    <a:pt x="0"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3" name="Freeform 159">
              <a:extLst>
                <a:ext uri="{FF2B5EF4-FFF2-40B4-BE49-F238E27FC236}">
                  <a16:creationId xmlns:a16="http://schemas.microsoft.com/office/drawing/2014/main" id="{557FA735-BDB7-4A56-B774-3E20B0C35D4B}"/>
                </a:ext>
              </a:extLst>
            </p:cNvPr>
            <p:cNvSpPr>
              <a:spLocks/>
            </p:cNvSpPr>
            <p:nvPr/>
          </p:nvSpPr>
          <p:spPr bwMode="auto">
            <a:xfrm>
              <a:off x="8070" y="4192"/>
              <a:ext cx="10" cy="4"/>
            </a:xfrm>
            <a:custGeom>
              <a:avLst/>
              <a:gdLst>
                <a:gd name="T0" fmla="*/ 0 w 5"/>
                <a:gd name="T1" fmla="*/ 0 h 2"/>
                <a:gd name="T2" fmla="*/ 5 w 5"/>
                <a:gd name="T3" fmla="*/ 1 h 2"/>
                <a:gd name="T4" fmla="*/ 5 w 5"/>
                <a:gd name="T5" fmla="*/ 1 h 2"/>
                <a:gd name="T6" fmla="*/ 4 w 5"/>
                <a:gd name="T7" fmla="*/ 0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0" y="2"/>
                    <a:pt x="3" y="0"/>
                    <a:pt x="5" y="1"/>
                  </a:cubicBezTo>
                  <a:cubicBezTo>
                    <a:pt x="5" y="1"/>
                    <a:pt x="5" y="1"/>
                    <a:pt x="5" y="1"/>
                  </a:cubicBezTo>
                  <a:cubicBezTo>
                    <a:pt x="4" y="0"/>
                    <a:pt x="4" y="0"/>
                    <a:pt x="4" y="0"/>
                  </a:cubicBezTo>
                  <a:cubicBezTo>
                    <a:pt x="3"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4" name="Freeform 160">
              <a:extLst>
                <a:ext uri="{FF2B5EF4-FFF2-40B4-BE49-F238E27FC236}">
                  <a16:creationId xmlns:a16="http://schemas.microsoft.com/office/drawing/2014/main" id="{C28AA6DC-46CE-4099-A092-706FED50E6BE}"/>
                </a:ext>
              </a:extLst>
            </p:cNvPr>
            <p:cNvSpPr>
              <a:spLocks/>
            </p:cNvSpPr>
            <p:nvPr/>
          </p:nvSpPr>
          <p:spPr bwMode="auto">
            <a:xfrm>
              <a:off x="8386" y="4398"/>
              <a:ext cx="29" cy="6"/>
            </a:xfrm>
            <a:custGeom>
              <a:avLst/>
              <a:gdLst>
                <a:gd name="T0" fmla="*/ 0 w 15"/>
                <a:gd name="T1" fmla="*/ 3 h 3"/>
                <a:gd name="T2" fmla="*/ 8 w 15"/>
                <a:gd name="T3" fmla="*/ 3 h 3"/>
                <a:gd name="T4" fmla="*/ 14 w 15"/>
                <a:gd name="T5" fmla="*/ 2 h 3"/>
                <a:gd name="T6" fmla="*/ 15 w 15"/>
                <a:gd name="T7" fmla="*/ 1 h 3"/>
                <a:gd name="T8" fmla="*/ 15 w 15"/>
                <a:gd name="T9" fmla="*/ 0 h 3"/>
                <a:gd name="T10" fmla="*/ 0 w 15"/>
                <a:gd name="T11" fmla="*/ 3 h 3"/>
              </a:gdLst>
              <a:ahLst/>
              <a:cxnLst>
                <a:cxn ang="0">
                  <a:pos x="T0" y="T1"/>
                </a:cxn>
                <a:cxn ang="0">
                  <a:pos x="T2" y="T3"/>
                </a:cxn>
                <a:cxn ang="0">
                  <a:pos x="T4" y="T5"/>
                </a:cxn>
                <a:cxn ang="0">
                  <a:pos x="T6" y="T7"/>
                </a:cxn>
                <a:cxn ang="0">
                  <a:pos x="T8" y="T9"/>
                </a:cxn>
                <a:cxn ang="0">
                  <a:pos x="T10" y="T11"/>
                </a:cxn>
              </a:cxnLst>
              <a:rect l="0" t="0" r="r" b="b"/>
              <a:pathLst>
                <a:path w="15" h="3">
                  <a:moveTo>
                    <a:pt x="0" y="3"/>
                  </a:moveTo>
                  <a:cubicBezTo>
                    <a:pt x="2" y="3"/>
                    <a:pt x="5" y="3"/>
                    <a:pt x="8" y="3"/>
                  </a:cubicBezTo>
                  <a:cubicBezTo>
                    <a:pt x="9" y="1"/>
                    <a:pt x="12" y="2"/>
                    <a:pt x="14" y="2"/>
                  </a:cubicBezTo>
                  <a:cubicBezTo>
                    <a:pt x="15" y="2"/>
                    <a:pt x="14" y="1"/>
                    <a:pt x="15" y="1"/>
                  </a:cubicBezTo>
                  <a:cubicBezTo>
                    <a:pt x="14" y="1"/>
                    <a:pt x="15" y="0"/>
                    <a:pt x="15" y="0"/>
                  </a:cubicBezTo>
                  <a:cubicBezTo>
                    <a:pt x="10" y="2"/>
                    <a:pt x="5"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5" name="Freeform 161">
              <a:extLst>
                <a:ext uri="{FF2B5EF4-FFF2-40B4-BE49-F238E27FC236}">
                  <a16:creationId xmlns:a16="http://schemas.microsoft.com/office/drawing/2014/main" id="{A0A9A0EB-7759-44A7-BA1B-45EB54FB59D9}"/>
                </a:ext>
              </a:extLst>
            </p:cNvPr>
            <p:cNvSpPr>
              <a:spLocks/>
            </p:cNvSpPr>
            <p:nvPr/>
          </p:nvSpPr>
          <p:spPr bwMode="auto">
            <a:xfrm>
              <a:off x="8568" y="4119"/>
              <a:ext cx="7" cy="6"/>
            </a:xfrm>
            <a:custGeom>
              <a:avLst/>
              <a:gdLst>
                <a:gd name="T0" fmla="*/ 2 w 4"/>
                <a:gd name="T1" fmla="*/ 3 h 3"/>
                <a:gd name="T2" fmla="*/ 4 w 4"/>
                <a:gd name="T3" fmla="*/ 0 h 3"/>
                <a:gd name="T4" fmla="*/ 2 w 4"/>
                <a:gd name="T5" fmla="*/ 0 h 3"/>
                <a:gd name="T6" fmla="*/ 1 w 4"/>
                <a:gd name="T7" fmla="*/ 1 h 3"/>
                <a:gd name="T8" fmla="*/ 2 w 4"/>
                <a:gd name="T9" fmla="*/ 3 h 3"/>
              </a:gdLst>
              <a:ahLst/>
              <a:cxnLst>
                <a:cxn ang="0">
                  <a:pos x="T0" y="T1"/>
                </a:cxn>
                <a:cxn ang="0">
                  <a:pos x="T2" y="T3"/>
                </a:cxn>
                <a:cxn ang="0">
                  <a:pos x="T4" y="T5"/>
                </a:cxn>
                <a:cxn ang="0">
                  <a:pos x="T6" y="T7"/>
                </a:cxn>
                <a:cxn ang="0">
                  <a:pos x="T8" y="T9"/>
                </a:cxn>
              </a:cxnLst>
              <a:rect l="0" t="0" r="r" b="b"/>
              <a:pathLst>
                <a:path w="4" h="3">
                  <a:moveTo>
                    <a:pt x="2" y="3"/>
                  </a:moveTo>
                  <a:cubicBezTo>
                    <a:pt x="4" y="2"/>
                    <a:pt x="1" y="1"/>
                    <a:pt x="4" y="0"/>
                  </a:cubicBezTo>
                  <a:cubicBezTo>
                    <a:pt x="3" y="0"/>
                    <a:pt x="3" y="1"/>
                    <a:pt x="2" y="0"/>
                  </a:cubicBezTo>
                  <a:cubicBezTo>
                    <a:pt x="1" y="1"/>
                    <a:pt x="1" y="1"/>
                    <a:pt x="1" y="1"/>
                  </a:cubicBezTo>
                  <a:cubicBezTo>
                    <a:pt x="4" y="2"/>
                    <a:pt x="0"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6" name="Freeform 162">
              <a:extLst>
                <a:ext uri="{FF2B5EF4-FFF2-40B4-BE49-F238E27FC236}">
                  <a16:creationId xmlns:a16="http://schemas.microsoft.com/office/drawing/2014/main" id="{C693A6A8-E8F0-4E41-B021-7AB98F3D8D2D}"/>
                </a:ext>
              </a:extLst>
            </p:cNvPr>
            <p:cNvSpPr>
              <a:spLocks/>
            </p:cNvSpPr>
            <p:nvPr/>
          </p:nvSpPr>
          <p:spPr bwMode="auto">
            <a:xfrm>
              <a:off x="8610" y="4121"/>
              <a:ext cx="6" cy="9"/>
            </a:xfrm>
            <a:custGeom>
              <a:avLst/>
              <a:gdLst>
                <a:gd name="T0" fmla="*/ 0 w 3"/>
                <a:gd name="T1" fmla="*/ 3 h 5"/>
                <a:gd name="T2" fmla="*/ 2 w 3"/>
                <a:gd name="T3" fmla="*/ 1 h 5"/>
                <a:gd name="T4" fmla="*/ 0 w 3"/>
                <a:gd name="T5" fmla="*/ 1 h 5"/>
                <a:gd name="T6" fmla="*/ 0 w 3"/>
                <a:gd name="T7" fmla="*/ 3 h 5"/>
              </a:gdLst>
              <a:ahLst/>
              <a:cxnLst>
                <a:cxn ang="0">
                  <a:pos x="T0" y="T1"/>
                </a:cxn>
                <a:cxn ang="0">
                  <a:pos x="T2" y="T3"/>
                </a:cxn>
                <a:cxn ang="0">
                  <a:pos x="T4" y="T5"/>
                </a:cxn>
                <a:cxn ang="0">
                  <a:pos x="T6" y="T7"/>
                </a:cxn>
              </a:cxnLst>
              <a:rect l="0" t="0" r="r" b="b"/>
              <a:pathLst>
                <a:path w="3" h="5">
                  <a:moveTo>
                    <a:pt x="0" y="3"/>
                  </a:moveTo>
                  <a:cubicBezTo>
                    <a:pt x="3" y="5"/>
                    <a:pt x="0" y="0"/>
                    <a:pt x="2" y="1"/>
                  </a:cubicBezTo>
                  <a:cubicBezTo>
                    <a:pt x="3" y="0"/>
                    <a:pt x="0" y="0"/>
                    <a:pt x="0" y="1"/>
                  </a:cubicBezTo>
                  <a:cubicBezTo>
                    <a:pt x="1"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6" name="Rectangle 5">
            <a:extLst>
              <a:ext uri="{FF2B5EF4-FFF2-40B4-BE49-F238E27FC236}">
                <a16:creationId xmlns:a16="http://schemas.microsoft.com/office/drawing/2014/main" id="{1C5B1755-F69F-41F5-9270-66E94CCE9A8A}"/>
              </a:ext>
            </a:extLst>
          </p:cNvPr>
          <p:cNvSpPr/>
          <p:nvPr/>
        </p:nvSpPr>
        <p:spPr>
          <a:xfrm>
            <a:off x="7056621" y="5239370"/>
            <a:ext cx="10095287" cy="3154710"/>
          </a:xfrm>
          <a:prstGeom prst="rect">
            <a:avLst/>
          </a:prstGeom>
        </p:spPr>
        <p:txBody>
          <a:bodyPr wrap="square">
            <a:spAutoFit/>
          </a:bodyPr>
          <a:lstStyle/>
          <a:p>
            <a:r>
              <a:rPr lang="en-ID" sz="19900" spc="600" dirty="0">
                <a:solidFill>
                  <a:schemeClr val="bg1"/>
                </a:solidFill>
                <a:latin typeface="hiragana tfb" panose="02000500000000000000" pitchFamily="2" charset="0"/>
                <a:cs typeface="Poppins SemiBold" panose="00000700000000000000" pitchFamily="2" charset="0"/>
              </a:rPr>
              <a:t>E  X  O</a:t>
            </a:r>
          </a:p>
        </p:txBody>
      </p:sp>
    </p:spTree>
    <p:extLst>
      <p:ext uri="{BB962C8B-B14F-4D97-AF65-F5344CB8AC3E}">
        <p14:creationId xmlns:p14="http://schemas.microsoft.com/office/powerpoint/2010/main" val="16292395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a:extLst>
              <a:ext uri="{FF2B5EF4-FFF2-40B4-BE49-F238E27FC236}">
                <a16:creationId xmlns:a16="http://schemas.microsoft.com/office/drawing/2014/main" id="{26A14834-F8DF-4220-B268-40698592AAB1}"/>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l="17210" r="17210"/>
          <a:stretch>
            <a:fillRect/>
          </a:stretch>
        </p:blipFill>
        <p:spPr/>
      </p:pic>
      <p:pic>
        <p:nvPicPr>
          <p:cNvPr id="19" name="图片占位符 18">
            <a:extLst>
              <a:ext uri="{FF2B5EF4-FFF2-40B4-BE49-F238E27FC236}">
                <a16:creationId xmlns:a16="http://schemas.microsoft.com/office/drawing/2014/main" id="{C97C8B6B-8BCB-488D-81F8-99E93D5369D8}"/>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27985" r="27985"/>
          <a:stretch>
            <a:fillRect/>
          </a:stretch>
        </p:blipFill>
        <p:spPr/>
      </p:pic>
      <p:pic>
        <p:nvPicPr>
          <p:cNvPr id="23" name="图片占位符 22">
            <a:extLst>
              <a:ext uri="{FF2B5EF4-FFF2-40B4-BE49-F238E27FC236}">
                <a16:creationId xmlns:a16="http://schemas.microsoft.com/office/drawing/2014/main" id="{A3563B35-172E-4049-BF83-EED5291E0BAC}"/>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1769" r="1769"/>
          <a:stretch>
            <a:fillRect/>
          </a:stretch>
        </p:blipFill>
        <p:spPr/>
      </p:pic>
      <p:pic>
        <p:nvPicPr>
          <p:cNvPr id="29" name="图片占位符 28">
            <a:extLst>
              <a:ext uri="{FF2B5EF4-FFF2-40B4-BE49-F238E27FC236}">
                <a16:creationId xmlns:a16="http://schemas.microsoft.com/office/drawing/2014/main" id="{CC464DA7-630B-48A7-A666-D5F737C20932}"/>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l="22843" r="22843"/>
          <a:stretch>
            <a:fillRect/>
          </a:stretch>
        </p:blipFill>
        <p:spPr/>
      </p:pic>
      <p:pic>
        <p:nvPicPr>
          <p:cNvPr id="33" name="图片占位符 32">
            <a:extLst>
              <a:ext uri="{FF2B5EF4-FFF2-40B4-BE49-F238E27FC236}">
                <a16:creationId xmlns:a16="http://schemas.microsoft.com/office/drawing/2014/main" id="{62BA6903-2FBE-428A-B352-FDCD03CB4AFE}"/>
              </a:ext>
            </a:extLst>
          </p:cNvPr>
          <p:cNvPicPr>
            <a:picLocks noGrp="1" noChangeAspect="1"/>
          </p:cNvPicPr>
          <p:nvPr>
            <p:ph type="pic" sz="quarter" idx="11"/>
          </p:nvPr>
        </p:nvPicPr>
        <p:blipFill>
          <a:blip r:embed="rId6" cstate="screen">
            <a:extLst>
              <a:ext uri="{28A0092B-C50C-407E-A947-70E740481C1C}">
                <a14:useLocalDpi xmlns:a14="http://schemas.microsoft.com/office/drawing/2010/main"/>
              </a:ext>
            </a:extLst>
          </a:blip>
          <a:srcRect l="7894" r="7894"/>
          <a:stretch>
            <a:fillRect/>
          </a:stretch>
        </p:blipFill>
        <p:spPr/>
      </p:pic>
      <p:sp>
        <p:nvSpPr>
          <p:cNvPr id="57" name="Rectangle 56">
            <a:extLst>
              <a:ext uri="{FF2B5EF4-FFF2-40B4-BE49-F238E27FC236}">
                <a16:creationId xmlns:a16="http://schemas.microsoft.com/office/drawing/2014/main" id="{76979ED8-12D6-42EC-A4FB-7B92CDA85FB5}"/>
              </a:ext>
            </a:extLst>
          </p:cNvPr>
          <p:cNvSpPr/>
          <p:nvPr/>
        </p:nvSpPr>
        <p:spPr>
          <a:xfrm>
            <a:off x="2330245" y="2553808"/>
            <a:ext cx="6512763" cy="8495071"/>
          </a:xfrm>
          <a:prstGeom prst="rect">
            <a:avLst/>
          </a:prstGeom>
          <a:solidFill>
            <a:srgbClr val="D9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Rectangle 3">
            <a:extLst>
              <a:ext uri="{FF2B5EF4-FFF2-40B4-BE49-F238E27FC236}">
                <a16:creationId xmlns:a16="http://schemas.microsoft.com/office/drawing/2014/main" id="{8A394FC7-5A06-493A-8449-141254719493}"/>
              </a:ext>
            </a:extLst>
          </p:cNvPr>
          <p:cNvSpPr/>
          <p:nvPr/>
        </p:nvSpPr>
        <p:spPr>
          <a:xfrm>
            <a:off x="2330245" y="2556489"/>
            <a:ext cx="20175794" cy="8495071"/>
          </a:xfrm>
          <a:prstGeom prst="rect">
            <a:avLst/>
          </a:prstGeom>
          <a:solidFill>
            <a:srgbClr val="D90100">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Title 1">
            <a:extLst>
              <a:ext uri="{FF2B5EF4-FFF2-40B4-BE49-F238E27FC236}">
                <a16:creationId xmlns:a16="http://schemas.microsoft.com/office/drawing/2014/main" id="{CC8866D4-F5EC-4610-B19A-7C2C2683F4E1}"/>
              </a:ext>
            </a:extLst>
          </p:cNvPr>
          <p:cNvSpPr txBox="1">
            <a:spLocks/>
          </p:cNvSpPr>
          <p:nvPr/>
        </p:nvSpPr>
        <p:spPr>
          <a:xfrm>
            <a:off x="3653880" y="4582983"/>
            <a:ext cx="11194224" cy="2985569"/>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2800" dirty="0" err="1">
                <a:solidFill>
                  <a:schemeClr val="bg1"/>
                </a:solidFill>
                <a:latin typeface="Untitled" pitchFamily="2" charset="0"/>
                <a:ea typeface="EB Garamond 12" panose="02020502060206020403" pitchFamily="18" charset="0"/>
              </a:rPr>
              <a:t>PhotoGraphy</a:t>
            </a:r>
            <a:r>
              <a:rPr lang="en-US" sz="22800" dirty="0">
                <a:solidFill>
                  <a:schemeClr val="bg1"/>
                </a:solidFill>
                <a:latin typeface="Untitled" pitchFamily="2" charset="0"/>
                <a:ea typeface="EB Garamond 12" panose="02020502060206020403" pitchFamily="18" charset="0"/>
              </a:rPr>
              <a:t>.</a:t>
            </a:r>
          </a:p>
        </p:txBody>
      </p:sp>
      <p:sp>
        <p:nvSpPr>
          <p:cNvPr id="6" name="Title 1">
            <a:extLst>
              <a:ext uri="{FF2B5EF4-FFF2-40B4-BE49-F238E27FC236}">
                <a16:creationId xmlns:a16="http://schemas.microsoft.com/office/drawing/2014/main" id="{443E1118-16A6-4328-81EE-7FC7D913AF45}"/>
              </a:ext>
            </a:extLst>
          </p:cNvPr>
          <p:cNvSpPr txBox="1">
            <a:spLocks/>
          </p:cNvSpPr>
          <p:nvPr/>
        </p:nvSpPr>
        <p:spPr>
          <a:xfrm>
            <a:off x="3653880" y="7047048"/>
            <a:ext cx="7114945" cy="206195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200000"/>
              </a:lnSpc>
            </a:pPr>
            <a:r>
              <a:rPr lang="en-US" sz="2000" dirty="0">
                <a:solidFill>
                  <a:schemeClr val="bg1"/>
                </a:solidFill>
                <a:latin typeface="Roboto" pitchFamily="2" charset="0"/>
                <a:ea typeface="Roboto" pitchFamily="2" charset="0"/>
              </a:rPr>
              <a:t>Most of projects I do every day can’t be showcased here due to </a:t>
            </a:r>
            <a:r>
              <a:rPr lang="en-US" sz="2000" dirty="0" err="1">
                <a:solidFill>
                  <a:schemeClr val="bg1"/>
                </a:solidFill>
                <a:latin typeface="Roboto" pitchFamily="2" charset="0"/>
                <a:ea typeface="Roboto" pitchFamily="2" charset="0"/>
              </a:rPr>
              <a:t>confidentaility</a:t>
            </a:r>
            <a:r>
              <a:rPr lang="en-US" sz="2000" dirty="0">
                <a:solidFill>
                  <a:schemeClr val="bg1"/>
                </a:solidFill>
                <a:latin typeface="Roboto" pitchFamily="2" charset="0"/>
                <a:ea typeface="Roboto" pitchFamily="2" charset="0"/>
              </a:rPr>
              <a:t>.  Contact me to get a full picture of my skills and capabilities.</a:t>
            </a:r>
          </a:p>
        </p:txBody>
      </p:sp>
    </p:spTree>
    <p:extLst>
      <p:ext uri="{BB962C8B-B14F-4D97-AF65-F5344CB8AC3E}">
        <p14:creationId xmlns:p14="http://schemas.microsoft.com/office/powerpoint/2010/main" val="7484849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6A8E794-4206-479E-9F1B-296BCFBCA664}"/>
              </a:ext>
            </a:extLst>
          </p:cNvPr>
          <p:cNvSpPr/>
          <p:nvPr/>
        </p:nvSpPr>
        <p:spPr>
          <a:xfrm>
            <a:off x="0" y="0"/>
            <a:ext cx="24479250" cy="13679488"/>
          </a:xfrm>
          <a:prstGeom prst="rect">
            <a:avLst/>
          </a:prstGeom>
          <a:solidFill>
            <a:srgbClr val="232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effectLst>
                <a:glow rad="63500">
                  <a:schemeClr val="accent4">
                    <a:satMod val="175000"/>
                    <a:alpha val="40000"/>
                  </a:schemeClr>
                </a:glow>
              </a:effectLst>
            </a:endParaRPr>
          </a:p>
        </p:txBody>
      </p:sp>
      <p:pic>
        <p:nvPicPr>
          <p:cNvPr id="16" name="图片占位符 15">
            <a:extLst>
              <a:ext uri="{FF2B5EF4-FFF2-40B4-BE49-F238E27FC236}">
                <a16:creationId xmlns:a16="http://schemas.microsoft.com/office/drawing/2014/main" id="{EF33F5F1-DE4F-48C8-9B16-D40D73A01A36}"/>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l="13594" r="13594"/>
          <a:stretch>
            <a:fillRect/>
          </a:stretch>
        </p:blipFill>
        <p:spPr/>
      </p:pic>
      <p:pic>
        <p:nvPicPr>
          <p:cNvPr id="13" name="图片占位符 12">
            <a:extLst>
              <a:ext uri="{FF2B5EF4-FFF2-40B4-BE49-F238E27FC236}">
                <a16:creationId xmlns:a16="http://schemas.microsoft.com/office/drawing/2014/main" id="{A0AC8247-49E1-4B7D-8ECE-CFF8C9CBF964}"/>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24727" r="24727"/>
          <a:stretch>
            <a:fillRect/>
          </a:stretch>
        </p:blipFill>
        <p:spPr/>
      </p:pic>
      <p:pic>
        <p:nvPicPr>
          <p:cNvPr id="4" name="图片占位符 3">
            <a:extLst>
              <a:ext uri="{FF2B5EF4-FFF2-40B4-BE49-F238E27FC236}">
                <a16:creationId xmlns:a16="http://schemas.microsoft.com/office/drawing/2014/main" id="{C068E98E-C4D0-437E-9661-965C65DBDCFA}"/>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t="4468" b="4468"/>
          <a:stretch>
            <a:fillRect/>
          </a:stretch>
        </p:blipFill>
        <p:spPr/>
      </p:pic>
      <p:pic>
        <p:nvPicPr>
          <p:cNvPr id="8" name="图片占位符 7">
            <a:extLst>
              <a:ext uri="{FF2B5EF4-FFF2-40B4-BE49-F238E27FC236}">
                <a16:creationId xmlns:a16="http://schemas.microsoft.com/office/drawing/2014/main" id="{5D7B44EE-29B4-44B2-AD1E-C3A08F355730}"/>
              </a:ext>
            </a:extLst>
          </p:cNvPr>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t="16948" b="16948"/>
          <a:stretch>
            <a:fillRect/>
          </a:stretch>
        </p:blipFill>
        <p:spPr/>
      </p:pic>
      <p:pic>
        <p:nvPicPr>
          <p:cNvPr id="18" name="图片占位符 17">
            <a:extLst>
              <a:ext uri="{FF2B5EF4-FFF2-40B4-BE49-F238E27FC236}">
                <a16:creationId xmlns:a16="http://schemas.microsoft.com/office/drawing/2014/main" id="{2CB67E5B-E0FE-4445-826F-17C1CC2AD70E}"/>
              </a:ext>
            </a:extLst>
          </p:cNvPr>
          <p:cNvPicPr>
            <a:picLocks noGrp="1" noChangeAspect="1"/>
          </p:cNvPicPr>
          <p:nvPr>
            <p:ph type="pic" sz="quarter" idx="14"/>
          </p:nvPr>
        </p:nvPicPr>
        <p:blipFill>
          <a:blip r:embed="rId6" cstate="screen">
            <a:extLst>
              <a:ext uri="{28A0092B-C50C-407E-A947-70E740481C1C}">
                <a14:useLocalDpi xmlns:a14="http://schemas.microsoft.com/office/drawing/2010/main"/>
              </a:ext>
            </a:extLst>
          </a:blip>
          <a:srcRect t="11150" b="11150"/>
          <a:stretch>
            <a:fillRect/>
          </a:stretch>
        </p:blipFill>
        <p:spPr/>
      </p:pic>
      <p:pic>
        <p:nvPicPr>
          <p:cNvPr id="20" name="图片占位符 19">
            <a:extLst>
              <a:ext uri="{FF2B5EF4-FFF2-40B4-BE49-F238E27FC236}">
                <a16:creationId xmlns:a16="http://schemas.microsoft.com/office/drawing/2014/main" id="{1A8453B0-E9FF-40E9-B1BF-B70A4510FC15}"/>
              </a:ext>
            </a:extLst>
          </p:cNvPr>
          <p:cNvPicPr>
            <a:picLocks noGrp="1" noChangeAspect="1"/>
          </p:cNvPicPr>
          <p:nvPr>
            <p:ph type="pic" sz="quarter" idx="15"/>
          </p:nvPr>
        </p:nvPicPr>
        <p:blipFill>
          <a:blip r:embed="rId7" cstate="screen">
            <a:extLst>
              <a:ext uri="{28A0092B-C50C-407E-A947-70E740481C1C}">
                <a14:useLocalDpi xmlns:a14="http://schemas.microsoft.com/office/drawing/2010/main"/>
              </a:ext>
            </a:extLst>
          </a:blip>
          <a:srcRect l="3339" r="3339"/>
          <a:stretch>
            <a:fillRect/>
          </a:stretch>
        </p:blipFill>
        <p:spPr/>
      </p:pic>
      <p:sp>
        <p:nvSpPr>
          <p:cNvPr id="204" name="Rectangle 203">
            <a:extLst>
              <a:ext uri="{FF2B5EF4-FFF2-40B4-BE49-F238E27FC236}">
                <a16:creationId xmlns:a16="http://schemas.microsoft.com/office/drawing/2014/main" id="{8CDD0843-95B7-4D5E-9248-2391827E9A76}"/>
              </a:ext>
            </a:extLst>
          </p:cNvPr>
          <p:cNvSpPr/>
          <p:nvPr/>
        </p:nvSpPr>
        <p:spPr>
          <a:xfrm>
            <a:off x="-1377179" y="-622479"/>
            <a:ext cx="19755694" cy="3154710"/>
          </a:xfrm>
          <a:prstGeom prst="rect">
            <a:avLst/>
          </a:prstGeom>
        </p:spPr>
        <p:txBody>
          <a:bodyPr wrap="square">
            <a:spAutoFit/>
          </a:bodyPr>
          <a:lstStyle/>
          <a:p>
            <a:pPr algn="ctr"/>
            <a:r>
              <a:rPr lang="en-ID" sz="19900" spc="600" dirty="0">
                <a:solidFill>
                  <a:schemeClr val="bg1"/>
                </a:solidFill>
                <a:latin typeface="hiragana tfb" panose="02000500000000000000" pitchFamily="2" charset="0"/>
                <a:cs typeface="Poppins SemiBold" panose="00000700000000000000" pitchFamily="2" charset="0"/>
              </a:rPr>
              <a:t>G a l </a:t>
            </a:r>
            <a:r>
              <a:rPr lang="en-ID" sz="19900" spc="600" dirty="0" err="1">
                <a:solidFill>
                  <a:schemeClr val="bg1"/>
                </a:solidFill>
                <a:latin typeface="hiragana tfb" panose="02000500000000000000" pitchFamily="2" charset="0"/>
                <a:cs typeface="Poppins SemiBold" panose="00000700000000000000" pitchFamily="2" charset="0"/>
              </a:rPr>
              <a:t>l</a:t>
            </a:r>
            <a:r>
              <a:rPr lang="en-ID" sz="19900" spc="600" dirty="0">
                <a:solidFill>
                  <a:schemeClr val="bg1"/>
                </a:solidFill>
                <a:latin typeface="hiragana tfb" panose="02000500000000000000" pitchFamily="2" charset="0"/>
                <a:cs typeface="Poppins SemiBold" panose="00000700000000000000" pitchFamily="2" charset="0"/>
              </a:rPr>
              <a:t> e r</a:t>
            </a:r>
          </a:p>
        </p:txBody>
      </p:sp>
      <p:sp>
        <p:nvSpPr>
          <p:cNvPr id="38" name="Title 1">
            <a:extLst>
              <a:ext uri="{FF2B5EF4-FFF2-40B4-BE49-F238E27FC236}">
                <a16:creationId xmlns:a16="http://schemas.microsoft.com/office/drawing/2014/main" id="{2C659170-238D-4F3F-9923-04B181DC3910}"/>
              </a:ext>
            </a:extLst>
          </p:cNvPr>
          <p:cNvSpPr txBox="1">
            <a:spLocks/>
          </p:cNvSpPr>
          <p:nvPr/>
        </p:nvSpPr>
        <p:spPr>
          <a:xfrm>
            <a:off x="1403882" y="4807527"/>
            <a:ext cx="3611464" cy="406443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26900" dirty="0">
                <a:solidFill>
                  <a:schemeClr val="bg1"/>
                </a:solidFill>
                <a:latin typeface="Untitled" pitchFamily="2" charset="0"/>
                <a:ea typeface="EB Garamond 12" panose="02020502060206020403" pitchFamily="18" charset="0"/>
                <a:cs typeface="Poppins SemiBold" panose="00000700000000000000" pitchFamily="2" charset="0"/>
              </a:rPr>
              <a:t>Gal</a:t>
            </a:r>
          </a:p>
        </p:txBody>
      </p:sp>
      <p:grpSp>
        <p:nvGrpSpPr>
          <p:cNvPr id="42" name="Group 4">
            <a:extLst>
              <a:ext uri="{FF2B5EF4-FFF2-40B4-BE49-F238E27FC236}">
                <a16:creationId xmlns:a16="http://schemas.microsoft.com/office/drawing/2014/main" id="{1E0F574B-4516-47FF-ADC2-C5B0E7CFF30B}"/>
              </a:ext>
            </a:extLst>
          </p:cNvPr>
          <p:cNvGrpSpPr>
            <a:grpSpLocks noChangeAspect="1"/>
          </p:cNvGrpSpPr>
          <p:nvPr/>
        </p:nvGrpSpPr>
        <p:grpSpPr bwMode="auto">
          <a:xfrm rot="20880104">
            <a:off x="225829" y="6620966"/>
            <a:ext cx="9333489" cy="748778"/>
            <a:chOff x="6077" y="4087"/>
            <a:chExt cx="3296" cy="350"/>
          </a:xfrm>
          <a:solidFill>
            <a:srgbClr val="D90100"/>
          </a:solidFill>
        </p:grpSpPr>
        <p:sp>
          <p:nvSpPr>
            <p:cNvPr id="44" name="Freeform 5">
              <a:extLst>
                <a:ext uri="{FF2B5EF4-FFF2-40B4-BE49-F238E27FC236}">
                  <a16:creationId xmlns:a16="http://schemas.microsoft.com/office/drawing/2014/main" id="{BFE168D3-D64D-4246-A756-61E262CB627F}"/>
                </a:ext>
              </a:extLst>
            </p:cNvPr>
            <p:cNvSpPr>
              <a:spLocks/>
            </p:cNvSpPr>
            <p:nvPr/>
          </p:nvSpPr>
          <p:spPr bwMode="auto">
            <a:xfrm>
              <a:off x="6127" y="4406"/>
              <a:ext cx="9"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2" y="2"/>
                    <a:pt x="3"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 name="Freeform 6">
              <a:extLst>
                <a:ext uri="{FF2B5EF4-FFF2-40B4-BE49-F238E27FC236}">
                  <a16:creationId xmlns:a16="http://schemas.microsoft.com/office/drawing/2014/main" id="{170A35B5-DD9B-4421-A3C9-A44EB8D1C99A}"/>
                </a:ext>
              </a:extLst>
            </p:cNvPr>
            <p:cNvSpPr>
              <a:spLocks/>
            </p:cNvSpPr>
            <p:nvPr/>
          </p:nvSpPr>
          <p:spPr bwMode="auto">
            <a:xfrm>
              <a:off x="6133" y="4396"/>
              <a:ext cx="9"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2" y="1"/>
                    <a:pt x="4" y="3"/>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 name="Freeform 7">
              <a:extLst>
                <a:ext uri="{FF2B5EF4-FFF2-40B4-BE49-F238E27FC236}">
                  <a16:creationId xmlns:a16="http://schemas.microsoft.com/office/drawing/2014/main" id="{35FFB807-0166-46BE-82AC-3342A8DC563D}"/>
                </a:ext>
              </a:extLst>
            </p:cNvPr>
            <p:cNvSpPr>
              <a:spLocks/>
            </p:cNvSpPr>
            <p:nvPr/>
          </p:nvSpPr>
          <p:spPr bwMode="auto">
            <a:xfrm>
              <a:off x="6159" y="4400"/>
              <a:ext cx="8" cy="6"/>
            </a:xfrm>
            <a:custGeom>
              <a:avLst/>
              <a:gdLst>
                <a:gd name="T0" fmla="*/ 0 w 4"/>
                <a:gd name="T1" fmla="*/ 2 h 3"/>
                <a:gd name="T2" fmla="*/ 4 w 4"/>
                <a:gd name="T3" fmla="*/ 1 h 3"/>
                <a:gd name="T4" fmla="*/ 1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1" y="2"/>
                    <a:pt x="4" y="1"/>
                  </a:cubicBezTo>
                  <a:cubicBezTo>
                    <a:pt x="3" y="0"/>
                    <a:pt x="2" y="0"/>
                    <a:pt x="1" y="0"/>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 name="Freeform 8">
              <a:extLst>
                <a:ext uri="{FF2B5EF4-FFF2-40B4-BE49-F238E27FC236}">
                  <a16:creationId xmlns:a16="http://schemas.microsoft.com/office/drawing/2014/main" id="{9254861F-AA04-45AA-A4F1-2B695D57E3A6}"/>
                </a:ext>
              </a:extLst>
            </p:cNvPr>
            <p:cNvSpPr>
              <a:spLocks/>
            </p:cNvSpPr>
            <p:nvPr/>
          </p:nvSpPr>
          <p:spPr bwMode="auto">
            <a:xfrm>
              <a:off x="6259" y="4431"/>
              <a:ext cx="9" cy="6"/>
            </a:xfrm>
            <a:custGeom>
              <a:avLst/>
              <a:gdLst>
                <a:gd name="T0" fmla="*/ 0 w 5"/>
                <a:gd name="T1" fmla="*/ 2 h 3"/>
                <a:gd name="T2" fmla="*/ 2 w 5"/>
                <a:gd name="T3" fmla="*/ 3 h 3"/>
                <a:gd name="T4" fmla="*/ 5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2" y="3"/>
                  </a:cubicBezTo>
                  <a:cubicBezTo>
                    <a:pt x="3" y="2"/>
                    <a:pt x="4" y="2"/>
                    <a:pt x="5" y="1"/>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 name="Freeform 9">
              <a:extLst>
                <a:ext uri="{FF2B5EF4-FFF2-40B4-BE49-F238E27FC236}">
                  <a16:creationId xmlns:a16="http://schemas.microsoft.com/office/drawing/2014/main" id="{069A36C6-703E-494A-8794-4721A59FF4A8}"/>
                </a:ext>
              </a:extLst>
            </p:cNvPr>
            <p:cNvSpPr>
              <a:spLocks/>
            </p:cNvSpPr>
            <p:nvPr/>
          </p:nvSpPr>
          <p:spPr bwMode="auto">
            <a:xfrm>
              <a:off x="6148" y="4395"/>
              <a:ext cx="9" cy="3"/>
            </a:xfrm>
            <a:custGeom>
              <a:avLst/>
              <a:gdLst>
                <a:gd name="T0" fmla="*/ 1 w 5"/>
                <a:gd name="T1" fmla="*/ 1 h 2"/>
                <a:gd name="T2" fmla="*/ 5 w 5"/>
                <a:gd name="T3" fmla="*/ 1 h 2"/>
                <a:gd name="T4" fmla="*/ 2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4" y="0"/>
                    <a:pt x="3" y="1"/>
                    <a:pt x="2"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 name="Freeform 10">
              <a:extLst>
                <a:ext uri="{FF2B5EF4-FFF2-40B4-BE49-F238E27FC236}">
                  <a16:creationId xmlns:a16="http://schemas.microsoft.com/office/drawing/2014/main" id="{CC721C69-1700-4C99-B1AD-D955D8400067}"/>
                </a:ext>
              </a:extLst>
            </p:cNvPr>
            <p:cNvSpPr>
              <a:spLocks/>
            </p:cNvSpPr>
            <p:nvPr/>
          </p:nvSpPr>
          <p:spPr bwMode="auto">
            <a:xfrm>
              <a:off x="6272" y="4429"/>
              <a:ext cx="8" cy="6"/>
            </a:xfrm>
            <a:custGeom>
              <a:avLst/>
              <a:gdLst>
                <a:gd name="T0" fmla="*/ 0 w 4"/>
                <a:gd name="T1" fmla="*/ 2 h 3"/>
                <a:gd name="T2" fmla="*/ 3 w 4"/>
                <a:gd name="T3" fmla="*/ 3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1"/>
                    <a:pt x="2" y="3"/>
                    <a:pt x="3" y="3"/>
                  </a:cubicBezTo>
                  <a:cubicBezTo>
                    <a:pt x="4" y="2"/>
                    <a:pt x="3"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 name="Freeform 11">
              <a:extLst>
                <a:ext uri="{FF2B5EF4-FFF2-40B4-BE49-F238E27FC236}">
                  <a16:creationId xmlns:a16="http://schemas.microsoft.com/office/drawing/2014/main" id="{A3C8E135-001F-4FDB-B6F0-B4F11E0699CC}"/>
                </a:ext>
              </a:extLst>
            </p:cNvPr>
            <p:cNvSpPr>
              <a:spLocks/>
            </p:cNvSpPr>
            <p:nvPr/>
          </p:nvSpPr>
          <p:spPr bwMode="auto">
            <a:xfrm>
              <a:off x="6211" y="4393"/>
              <a:ext cx="8" cy="5"/>
            </a:xfrm>
            <a:custGeom>
              <a:avLst/>
              <a:gdLst>
                <a:gd name="T0" fmla="*/ 0 w 4"/>
                <a:gd name="T1" fmla="*/ 2 h 3"/>
                <a:gd name="T2" fmla="*/ 4 w 4"/>
                <a:gd name="T3" fmla="*/ 1 h 3"/>
                <a:gd name="T4" fmla="*/ 0 w 4"/>
                <a:gd name="T5" fmla="*/ 2 h 3"/>
              </a:gdLst>
              <a:ahLst/>
              <a:cxnLst>
                <a:cxn ang="0">
                  <a:pos x="T0" y="T1"/>
                </a:cxn>
                <a:cxn ang="0">
                  <a:pos x="T2" y="T3"/>
                </a:cxn>
                <a:cxn ang="0">
                  <a:pos x="T4" y="T5"/>
                </a:cxn>
              </a:cxnLst>
              <a:rect l="0" t="0" r="r" b="b"/>
              <a:pathLst>
                <a:path w="4" h="3">
                  <a:moveTo>
                    <a:pt x="0" y="2"/>
                  </a:moveTo>
                  <a:cubicBezTo>
                    <a:pt x="0" y="3"/>
                    <a:pt x="3" y="3"/>
                    <a:pt x="4" y="1"/>
                  </a:cubicBezTo>
                  <a:cubicBezTo>
                    <a:pt x="2" y="0"/>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 name="Freeform 12">
              <a:extLst>
                <a:ext uri="{FF2B5EF4-FFF2-40B4-BE49-F238E27FC236}">
                  <a16:creationId xmlns:a16="http://schemas.microsoft.com/office/drawing/2014/main" id="{5691295E-AE17-410E-A70E-F9542816FF71}"/>
                </a:ext>
              </a:extLst>
            </p:cNvPr>
            <p:cNvSpPr>
              <a:spLocks/>
            </p:cNvSpPr>
            <p:nvPr/>
          </p:nvSpPr>
          <p:spPr bwMode="auto">
            <a:xfrm>
              <a:off x="6309" y="4420"/>
              <a:ext cx="28" cy="11"/>
            </a:xfrm>
            <a:custGeom>
              <a:avLst/>
              <a:gdLst>
                <a:gd name="T0" fmla="*/ 0 w 15"/>
                <a:gd name="T1" fmla="*/ 5 h 6"/>
                <a:gd name="T2" fmla="*/ 2 w 15"/>
                <a:gd name="T3" fmla="*/ 5 h 6"/>
                <a:gd name="T4" fmla="*/ 5 w 15"/>
                <a:gd name="T5" fmla="*/ 3 h 6"/>
                <a:gd name="T6" fmla="*/ 10 w 15"/>
                <a:gd name="T7" fmla="*/ 4 h 6"/>
                <a:gd name="T8" fmla="*/ 15 w 15"/>
                <a:gd name="T9" fmla="*/ 0 h 6"/>
                <a:gd name="T10" fmla="*/ 10 w 15"/>
                <a:gd name="T11" fmla="*/ 0 h 6"/>
                <a:gd name="T12" fmla="*/ 8 w 15"/>
                <a:gd name="T13" fmla="*/ 2 h 6"/>
                <a:gd name="T14" fmla="*/ 6 w 15"/>
                <a:gd name="T15" fmla="*/ 1 h 6"/>
                <a:gd name="T16" fmla="*/ 2 w 15"/>
                <a:gd name="T17" fmla="*/ 2 h 6"/>
                <a:gd name="T18" fmla="*/ 0 w 15"/>
                <a:gd name="T1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6">
                  <a:moveTo>
                    <a:pt x="0" y="5"/>
                  </a:moveTo>
                  <a:cubicBezTo>
                    <a:pt x="1" y="5"/>
                    <a:pt x="2" y="4"/>
                    <a:pt x="2" y="5"/>
                  </a:cubicBezTo>
                  <a:cubicBezTo>
                    <a:pt x="3" y="6"/>
                    <a:pt x="4" y="3"/>
                    <a:pt x="5" y="3"/>
                  </a:cubicBezTo>
                  <a:cubicBezTo>
                    <a:pt x="6" y="4"/>
                    <a:pt x="7" y="4"/>
                    <a:pt x="10" y="4"/>
                  </a:cubicBezTo>
                  <a:cubicBezTo>
                    <a:pt x="9" y="2"/>
                    <a:pt x="12" y="1"/>
                    <a:pt x="15" y="0"/>
                  </a:cubicBezTo>
                  <a:cubicBezTo>
                    <a:pt x="13" y="0"/>
                    <a:pt x="12" y="1"/>
                    <a:pt x="10" y="0"/>
                  </a:cubicBezTo>
                  <a:cubicBezTo>
                    <a:pt x="11" y="1"/>
                    <a:pt x="10" y="1"/>
                    <a:pt x="8" y="2"/>
                  </a:cubicBezTo>
                  <a:cubicBezTo>
                    <a:pt x="7" y="2"/>
                    <a:pt x="7" y="1"/>
                    <a:pt x="6" y="1"/>
                  </a:cubicBezTo>
                  <a:cubicBezTo>
                    <a:pt x="5" y="2"/>
                    <a:pt x="4" y="3"/>
                    <a:pt x="2" y="2"/>
                  </a:cubicBezTo>
                  <a:cubicBezTo>
                    <a:pt x="1" y="3"/>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 name="Freeform 13">
              <a:extLst>
                <a:ext uri="{FF2B5EF4-FFF2-40B4-BE49-F238E27FC236}">
                  <a16:creationId xmlns:a16="http://schemas.microsoft.com/office/drawing/2014/main" id="{CC6062DF-0EBB-4354-9969-84B96F20EEC4}"/>
                </a:ext>
              </a:extLst>
            </p:cNvPr>
            <p:cNvSpPr>
              <a:spLocks/>
            </p:cNvSpPr>
            <p:nvPr/>
          </p:nvSpPr>
          <p:spPr bwMode="auto">
            <a:xfrm>
              <a:off x="6224" y="4391"/>
              <a:ext cx="8" cy="5"/>
            </a:xfrm>
            <a:custGeom>
              <a:avLst/>
              <a:gdLst>
                <a:gd name="T0" fmla="*/ 0 w 4"/>
                <a:gd name="T1" fmla="*/ 2 h 3"/>
                <a:gd name="T2" fmla="*/ 2 w 4"/>
                <a:gd name="T3" fmla="*/ 3 h 3"/>
                <a:gd name="T4" fmla="*/ 3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2" y="3"/>
                    <a:pt x="2" y="3"/>
                  </a:cubicBezTo>
                  <a:cubicBezTo>
                    <a:pt x="2" y="2"/>
                    <a:pt x="2" y="1"/>
                    <a:pt x="3" y="1"/>
                  </a:cubicBezTo>
                  <a:cubicBezTo>
                    <a:pt x="4" y="0"/>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 name="Freeform 14">
              <a:extLst>
                <a:ext uri="{FF2B5EF4-FFF2-40B4-BE49-F238E27FC236}">
                  <a16:creationId xmlns:a16="http://schemas.microsoft.com/office/drawing/2014/main" id="{421C326E-12B4-4744-AE79-5F1EB5F7B729}"/>
                </a:ext>
              </a:extLst>
            </p:cNvPr>
            <p:cNvSpPr>
              <a:spLocks/>
            </p:cNvSpPr>
            <p:nvPr/>
          </p:nvSpPr>
          <p:spPr bwMode="auto">
            <a:xfrm>
              <a:off x="6230" y="4369"/>
              <a:ext cx="10" cy="4"/>
            </a:xfrm>
            <a:custGeom>
              <a:avLst/>
              <a:gdLst>
                <a:gd name="T0" fmla="*/ 1 w 5"/>
                <a:gd name="T1" fmla="*/ 2 h 2"/>
                <a:gd name="T2" fmla="*/ 5 w 5"/>
                <a:gd name="T3" fmla="*/ 0 h 2"/>
                <a:gd name="T4" fmla="*/ 1 w 5"/>
                <a:gd name="T5" fmla="*/ 2 h 2"/>
              </a:gdLst>
              <a:ahLst/>
              <a:cxnLst>
                <a:cxn ang="0">
                  <a:pos x="T0" y="T1"/>
                </a:cxn>
                <a:cxn ang="0">
                  <a:pos x="T2" y="T3"/>
                </a:cxn>
                <a:cxn ang="0">
                  <a:pos x="T4" y="T5"/>
                </a:cxn>
              </a:cxnLst>
              <a:rect l="0" t="0" r="r" b="b"/>
              <a:pathLst>
                <a:path w="5" h="2">
                  <a:moveTo>
                    <a:pt x="1" y="2"/>
                  </a:moveTo>
                  <a:cubicBezTo>
                    <a:pt x="2" y="2"/>
                    <a:pt x="4" y="1"/>
                    <a:pt x="5" y="0"/>
                  </a:cubicBezTo>
                  <a:cubicBezTo>
                    <a:pt x="3" y="0"/>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 name="Freeform 15">
              <a:extLst>
                <a:ext uri="{FF2B5EF4-FFF2-40B4-BE49-F238E27FC236}">
                  <a16:creationId xmlns:a16="http://schemas.microsoft.com/office/drawing/2014/main" id="{24DDC236-F8E7-4E6A-BE0C-A68853FCE73D}"/>
                </a:ext>
              </a:extLst>
            </p:cNvPr>
            <p:cNvSpPr>
              <a:spLocks/>
            </p:cNvSpPr>
            <p:nvPr/>
          </p:nvSpPr>
          <p:spPr bwMode="auto">
            <a:xfrm>
              <a:off x="6391" y="4422"/>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2"/>
                    <a:pt x="4" y="0"/>
                  </a:cubicBezTo>
                  <a:cubicBezTo>
                    <a:pt x="3"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 name="Freeform 16">
              <a:extLst>
                <a:ext uri="{FF2B5EF4-FFF2-40B4-BE49-F238E27FC236}">
                  <a16:creationId xmlns:a16="http://schemas.microsoft.com/office/drawing/2014/main" id="{02E4D0B9-47D3-4D3F-A9B6-97BE49C47A47}"/>
                </a:ext>
              </a:extLst>
            </p:cNvPr>
            <p:cNvSpPr>
              <a:spLocks/>
            </p:cNvSpPr>
            <p:nvPr/>
          </p:nvSpPr>
          <p:spPr bwMode="auto">
            <a:xfrm>
              <a:off x="6261" y="4364"/>
              <a:ext cx="9" cy="5"/>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2"/>
                    <a:pt x="4" y="3"/>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 name="Freeform 17">
              <a:extLst>
                <a:ext uri="{FF2B5EF4-FFF2-40B4-BE49-F238E27FC236}">
                  <a16:creationId xmlns:a16="http://schemas.microsoft.com/office/drawing/2014/main" id="{1D761232-8ABA-4DC4-9ACF-4D416B70374D}"/>
                </a:ext>
              </a:extLst>
            </p:cNvPr>
            <p:cNvSpPr>
              <a:spLocks/>
            </p:cNvSpPr>
            <p:nvPr/>
          </p:nvSpPr>
          <p:spPr bwMode="auto">
            <a:xfrm>
              <a:off x="6368" y="4379"/>
              <a:ext cx="9" cy="6"/>
            </a:xfrm>
            <a:custGeom>
              <a:avLst/>
              <a:gdLst>
                <a:gd name="T0" fmla="*/ 1 w 5"/>
                <a:gd name="T1" fmla="*/ 3 h 3"/>
                <a:gd name="T2" fmla="*/ 5 w 5"/>
                <a:gd name="T3" fmla="*/ 0 h 3"/>
                <a:gd name="T4" fmla="*/ 3 w 5"/>
                <a:gd name="T5" fmla="*/ 0 h 3"/>
                <a:gd name="T6" fmla="*/ 1 w 5"/>
                <a:gd name="T7" fmla="*/ 3 h 3"/>
              </a:gdLst>
              <a:ahLst/>
              <a:cxnLst>
                <a:cxn ang="0">
                  <a:pos x="T0" y="T1"/>
                </a:cxn>
                <a:cxn ang="0">
                  <a:pos x="T2" y="T3"/>
                </a:cxn>
                <a:cxn ang="0">
                  <a:pos x="T4" y="T5"/>
                </a:cxn>
                <a:cxn ang="0">
                  <a:pos x="T6" y="T7"/>
                </a:cxn>
              </a:cxnLst>
              <a:rect l="0" t="0" r="r" b="b"/>
              <a:pathLst>
                <a:path w="5" h="3">
                  <a:moveTo>
                    <a:pt x="1" y="3"/>
                  </a:moveTo>
                  <a:cubicBezTo>
                    <a:pt x="3" y="3"/>
                    <a:pt x="3" y="2"/>
                    <a:pt x="5" y="0"/>
                  </a:cubicBezTo>
                  <a:cubicBezTo>
                    <a:pt x="4" y="1"/>
                    <a:pt x="4" y="1"/>
                    <a:pt x="3" y="0"/>
                  </a:cubicBezTo>
                  <a:cubicBezTo>
                    <a:pt x="3" y="3"/>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 name="Freeform 18">
              <a:extLst>
                <a:ext uri="{FF2B5EF4-FFF2-40B4-BE49-F238E27FC236}">
                  <a16:creationId xmlns:a16="http://schemas.microsoft.com/office/drawing/2014/main" id="{B0DD4224-3AAA-4B58-9AE0-B83906955F43}"/>
                </a:ext>
              </a:extLst>
            </p:cNvPr>
            <p:cNvSpPr>
              <a:spLocks/>
            </p:cNvSpPr>
            <p:nvPr/>
          </p:nvSpPr>
          <p:spPr bwMode="auto">
            <a:xfrm>
              <a:off x="6280" y="4346"/>
              <a:ext cx="13" cy="4"/>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1"/>
                    <a:pt x="2" y="0"/>
                  </a:cubicBezTo>
                  <a:cubicBezTo>
                    <a:pt x="0" y="2"/>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 name="Freeform 19">
              <a:extLst>
                <a:ext uri="{FF2B5EF4-FFF2-40B4-BE49-F238E27FC236}">
                  <a16:creationId xmlns:a16="http://schemas.microsoft.com/office/drawing/2014/main" id="{88B5C53E-61E1-4698-8B0A-915498F142A5}"/>
                </a:ext>
              </a:extLst>
            </p:cNvPr>
            <p:cNvSpPr>
              <a:spLocks/>
            </p:cNvSpPr>
            <p:nvPr/>
          </p:nvSpPr>
          <p:spPr bwMode="auto">
            <a:xfrm>
              <a:off x="6322" y="4342"/>
              <a:ext cx="15" cy="4"/>
            </a:xfrm>
            <a:custGeom>
              <a:avLst/>
              <a:gdLst>
                <a:gd name="T0" fmla="*/ 3 w 8"/>
                <a:gd name="T1" fmla="*/ 2 h 2"/>
                <a:gd name="T2" fmla="*/ 8 w 8"/>
                <a:gd name="T3" fmla="*/ 0 h 2"/>
                <a:gd name="T4" fmla="*/ 1 w 8"/>
                <a:gd name="T5" fmla="*/ 0 h 2"/>
                <a:gd name="T6" fmla="*/ 3 w 8"/>
                <a:gd name="T7" fmla="*/ 2 h 2"/>
              </a:gdLst>
              <a:ahLst/>
              <a:cxnLst>
                <a:cxn ang="0">
                  <a:pos x="T0" y="T1"/>
                </a:cxn>
                <a:cxn ang="0">
                  <a:pos x="T2" y="T3"/>
                </a:cxn>
                <a:cxn ang="0">
                  <a:pos x="T4" y="T5"/>
                </a:cxn>
                <a:cxn ang="0">
                  <a:pos x="T6" y="T7"/>
                </a:cxn>
              </a:cxnLst>
              <a:rect l="0" t="0" r="r" b="b"/>
              <a:pathLst>
                <a:path w="8" h="2">
                  <a:moveTo>
                    <a:pt x="3" y="2"/>
                  </a:moveTo>
                  <a:cubicBezTo>
                    <a:pt x="4" y="2"/>
                    <a:pt x="6" y="2"/>
                    <a:pt x="8" y="0"/>
                  </a:cubicBezTo>
                  <a:cubicBezTo>
                    <a:pt x="5" y="0"/>
                    <a:pt x="3" y="1"/>
                    <a:pt x="1" y="0"/>
                  </a:cubicBezTo>
                  <a:cubicBezTo>
                    <a:pt x="0" y="1"/>
                    <a:pt x="4"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 name="Freeform 20">
              <a:extLst>
                <a:ext uri="{FF2B5EF4-FFF2-40B4-BE49-F238E27FC236}">
                  <a16:creationId xmlns:a16="http://schemas.microsoft.com/office/drawing/2014/main" id="{9127862A-BCB2-41F3-AF25-D2654511F0BE}"/>
                </a:ext>
              </a:extLst>
            </p:cNvPr>
            <p:cNvSpPr>
              <a:spLocks/>
            </p:cNvSpPr>
            <p:nvPr/>
          </p:nvSpPr>
          <p:spPr bwMode="auto">
            <a:xfrm>
              <a:off x="6448" y="4393"/>
              <a:ext cx="10" cy="7"/>
            </a:xfrm>
            <a:custGeom>
              <a:avLst/>
              <a:gdLst>
                <a:gd name="T0" fmla="*/ 0 w 5"/>
                <a:gd name="T1" fmla="*/ 2 h 4"/>
                <a:gd name="T2" fmla="*/ 4 w 5"/>
                <a:gd name="T3" fmla="*/ 2 h 4"/>
                <a:gd name="T4" fmla="*/ 0 w 5"/>
                <a:gd name="T5" fmla="*/ 2 h 4"/>
              </a:gdLst>
              <a:ahLst/>
              <a:cxnLst>
                <a:cxn ang="0">
                  <a:pos x="T0" y="T1"/>
                </a:cxn>
                <a:cxn ang="0">
                  <a:pos x="T2" y="T3"/>
                </a:cxn>
                <a:cxn ang="0">
                  <a:pos x="T4" y="T5"/>
                </a:cxn>
              </a:cxnLst>
              <a:rect l="0" t="0" r="r" b="b"/>
              <a:pathLst>
                <a:path w="5" h="4">
                  <a:moveTo>
                    <a:pt x="0" y="2"/>
                  </a:moveTo>
                  <a:cubicBezTo>
                    <a:pt x="0" y="4"/>
                    <a:pt x="3" y="2"/>
                    <a:pt x="4" y="2"/>
                  </a:cubicBezTo>
                  <a:cubicBezTo>
                    <a:pt x="5"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 name="Freeform 21">
              <a:extLst>
                <a:ext uri="{FF2B5EF4-FFF2-40B4-BE49-F238E27FC236}">
                  <a16:creationId xmlns:a16="http://schemas.microsoft.com/office/drawing/2014/main" id="{29018B23-502D-43B2-83B6-A85D31CF2A1F}"/>
                </a:ext>
              </a:extLst>
            </p:cNvPr>
            <p:cNvSpPr>
              <a:spLocks/>
            </p:cNvSpPr>
            <p:nvPr/>
          </p:nvSpPr>
          <p:spPr bwMode="auto">
            <a:xfrm>
              <a:off x="6444" y="4379"/>
              <a:ext cx="10" cy="8"/>
            </a:xfrm>
            <a:custGeom>
              <a:avLst/>
              <a:gdLst>
                <a:gd name="T0" fmla="*/ 5 w 5"/>
                <a:gd name="T1" fmla="*/ 1 h 4"/>
                <a:gd name="T2" fmla="*/ 1 w 5"/>
                <a:gd name="T3" fmla="*/ 1 h 4"/>
                <a:gd name="T4" fmla="*/ 1 w 5"/>
                <a:gd name="T5" fmla="*/ 4 h 4"/>
                <a:gd name="T6" fmla="*/ 5 w 5"/>
                <a:gd name="T7" fmla="*/ 1 h 4"/>
              </a:gdLst>
              <a:ahLst/>
              <a:cxnLst>
                <a:cxn ang="0">
                  <a:pos x="T0" y="T1"/>
                </a:cxn>
                <a:cxn ang="0">
                  <a:pos x="T2" y="T3"/>
                </a:cxn>
                <a:cxn ang="0">
                  <a:pos x="T4" y="T5"/>
                </a:cxn>
                <a:cxn ang="0">
                  <a:pos x="T6" y="T7"/>
                </a:cxn>
              </a:cxnLst>
              <a:rect l="0" t="0" r="r" b="b"/>
              <a:pathLst>
                <a:path w="5" h="4">
                  <a:moveTo>
                    <a:pt x="5" y="1"/>
                  </a:moveTo>
                  <a:cubicBezTo>
                    <a:pt x="3" y="0"/>
                    <a:pt x="2" y="2"/>
                    <a:pt x="1" y="1"/>
                  </a:cubicBezTo>
                  <a:cubicBezTo>
                    <a:pt x="0" y="2"/>
                    <a:pt x="0" y="3"/>
                    <a:pt x="1" y="4"/>
                  </a:cubicBezTo>
                  <a:cubicBezTo>
                    <a:pt x="3" y="2"/>
                    <a:pt x="5"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 name="Freeform 22">
              <a:extLst>
                <a:ext uri="{FF2B5EF4-FFF2-40B4-BE49-F238E27FC236}">
                  <a16:creationId xmlns:a16="http://schemas.microsoft.com/office/drawing/2014/main" id="{663E41FA-12A9-4709-8B76-17C5279AAD31}"/>
                </a:ext>
              </a:extLst>
            </p:cNvPr>
            <p:cNvSpPr>
              <a:spLocks/>
            </p:cNvSpPr>
            <p:nvPr/>
          </p:nvSpPr>
          <p:spPr bwMode="auto">
            <a:xfrm>
              <a:off x="6513" y="4408"/>
              <a:ext cx="12"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1"/>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 name="Freeform 23">
              <a:extLst>
                <a:ext uri="{FF2B5EF4-FFF2-40B4-BE49-F238E27FC236}">
                  <a16:creationId xmlns:a16="http://schemas.microsoft.com/office/drawing/2014/main" id="{6B2E2D98-CAB4-4286-A11F-2B143A829575}"/>
                </a:ext>
              </a:extLst>
            </p:cNvPr>
            <p:cNvSpPr>
              <a:spLocks/>
            </p:cNvSpPr>
            <p:nvPr/>
          </p:nvSpPr>
          <p:spPr bwMode="auto">
            <a:xfrm>
              <a:off x="6295" y="4311"/>
              <a:ext cx="10" cy="6"/>
            </a:xfrm>
            <a:custGeom>
              <a:avLst/>
              <a:gdLst>
                <a:gd name="T0" fmla="*/ 0 w 5"/>
                <a:gd name="T1" fmla="*/ 2 h 3"/>
                <a:gd name="T2" fmla="*/ 4 w 5"/>
                <a:gd name="T3" fmla="*/ 3 h 3"/>
                <a:gd name="T4" fmla="*/ 2 w 5"/>
                <a:gd name="T5" fmla="*/ 0 h 3"/>
                <a:gd name="T6" fmla="*/ 0 w 5"/>
                <a:gd name="T7" fmla="*/ 2 h 3"/>
              </a:gdLst>
              <a:ahLst/>
              <a:cxnLst>
                <a:cxn ang="0">
                  <a:pos x="T0" y="T1"/>
                </a:cxn>
                <a:cxn ang="0">
                  <a:pos x="T2" y="T3"/>
                </a:cxn>
                <a:cxn ang="0">
                  <a:pos x="T4" y="T5"/>
                </a:cxn>
                <a:cxn ang="0">
                  <a:pos x="T6" y="T7"/>
                </a:cxn>
              </a:cxnLst>
              <a:rect l="0" t="0" r="r" b="b"/>
              <a:pathLst>
                <a:path w="5" h="3">
                  <a:moveTo>
                    <a:pt x="0" y="2"/>
                  </a:moveTo>
                  <a:cubicBezTo>
                    <a:pt x="1" y="3"/>
                    <a:pt x="2" y="2"/>
                    <a:pt x="4" y="3"/>
                  </a:cubicBezTo>
                  <a:cubicBezTo>
                    <a:pt x="5" y="1"/>
                    <a:pt x="4"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 name="Freeform 24">
              <a:extLst>
                <a:ext uri="{FF2B5EF4-FFF2-40B4-BE49-F238E27FC236}">
                  <a16:creationId xmlns:a16="http://schemas.microsoft.com/office/drawing/2014/main" id="{E2F081D7-B787-4BCB-8965-8DCE0E5944AA}"/>
                </a:ext>
              </a:extLst>
            </p:cNvPr>
            <p:cNvSpPr>
              <a:spLocks/>
            </p:cNvSpPr>
            <p:nvPr/>
          </p:nvSpPr>
          <p:spPr bwMode="auto">
            <a:xfrm>
              <a:off x="6326" y="4321"/>
              <a:ext cx="7" cy="6"/>
            </a:xfrm>
            <a:custGeom>
              <a:avLst/>
              <a:gdLst>
                <a:gd name="T0" fmla="*/ 0 w 4"/>
                <a:gd name="T1" fmla="*/ 2 h 3"/>
                <a:gd name="T2" fmla="*/ 4 w 4"/>
                <a:gd name="T3" fmla="*/ 3 h 3"/>
                <a:gd name="T4" fmla="*/ 0 w 4"/>
                <a:gd name="T5" fmla="*/ 2 h 3"/>
              </a:gdLst>
              <a:ahLst/>
              <a:cxnLst>
                <a:cxn ang="0">
                  <a:pos x="T0" y="T1"/>
                </a:cxn>
                <a:cxn ang="0">
                  <a:pos x="T2" y="T3"/>
                </a:cxn>
                <a:cxn ang="0">
                  <a:pos x="T4" y="T5"/>
                </a:cxn>
              </a:cxnLst>
              <a:rect l="0" t="0" r="r" b="b"/>
              <a:pathLst>
                <a:path w="4" h="3">
                  <a:moveTo>
                    <a:pt x="0" y="2"/>
                  </a:moveTo>
                  <a:cubicBezTo>
                    <a:pt x="1" y="3"/>
                    <a:pt x="3" y="3"/>
                    <a:pt x="4" y="3"/>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 name="Freeform 25">
              <a:extLst>
                <a:ext uri="{FF2B5EF4-FFF2-40B4-BE49-F238E27FC236}">
                  <a16:creationId xmlns:a16="http://schemas.microsoft.com/office/drawing/2014/main" id="{0B9862AD-8375-441E-8F09-8F4648BB4237}"/>
                </a:ext>
              </a:extLst>
            </p:cNvPr>
            <p:cNvSpPr>
              <a:spLocks/>
            </p:cNvSpPr>
            <p:nvPr/>
          </p:nvSpPr>
          <p:spPr bwMode="auto">
            <a:xfrm>
              <a:off x="6314" y="4302"/>
              <a:ext cx="33" cy="11"/>
            </a:xfrm>
            <a:custGeom>
              <a:avLst/>
              <a:gdLst>
                <a:gd name="T0" fmla="*/ 1 w 17"/>
                <a:gd name="T1" fmla="*/ 6 h 6"/>
                <a:gd name="T2" fmla="*/ 2 w 17"/>
                <a:gd name="T3" fmla="*/ 5 h 6"/>
                <a:gd name="T4" fmla="*/ 15 w 17"/>
                <a:gd name="T5" fmla="*/ 4 h 6"/>
                <a:gd name="T6" fmla="*/ 16 w 17"/>
                <a:gd name="T7" fmla="*/ 0 h 6"/>
                <a:gd name="T8" fmla="*/ 13 w 17"/>
                <a:gd name="T9" fmla="*/ 2 h 6"/>
                <a:gd name="T10" fmla="*/ 10 w 17"/>
                <a:gd name="T11" fmla="*/ 1 h 6"/>
                <a:gd name="T12" fmla="*/ 6 w 17"/>
                <a:gd name="T13" fmla="*/ 4 h 6"/>
                <a:gd name="T14" fmla="*/ 2 w 17"/>
                <a:gd name="T15" fmla="*/ 3 h 6"/>
                <a:gd name="T16" fmla="*/ 1 w 17"/>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6">
                  <a:moveTo>
                    <a:pt x="1" y="6"/>
                  </a:moveTo>
                  <a:cubicBezTo>
                    <a:pt x="2" y="6"/>
                    <a:pt x="2" y="6"/>
                    <a:pt x="2" y="5"/>
                  </a:cubicBezTo>
                  <a:cubicBezTo>
                    <a:pt x="7" y="6"/>
                    <a:pt x="10" y="3"/>
                    <a:pt x="15" y="4"/>
                  </a:cubicBezTo>
                  <a:cubicBezTo>
                    <a:pt x="17" y="2"/>
                    <a:pt x="15" y="1"/>
                    <a:pt x="16" y="0"/>
                  </a:cubicBezTo>
                  <a:cubicBezTo>
                    <a:pt x="14" y="0"/>
                    <a:pt x="15" y="2"/>
                    <a:pt x="13" y="2"/>
                  </a:cubicBezTo>
                  <a:cubicBezTo>
                    <a:pt x="11" y="1"/>
                    <a:pt x="12" y="0"/>
                    <a:pt x="10" y="1"/>
                  </a:cubicBezTo>
                  <a:cubicBezTo>
                    <a:pt x="10" y="3"/>
                    <a:pt x="7" y="3"/>
                    <a:pt x="6" y="4"/>
                  </a:cubicBezTo>
                  <a:cubicBezTo>
                    <a:pt x="4" y="3"/>
                    <a:pt x="3" y="4"/>
                    <a:pt x="2" y="3"/>
                  </a:cubicBezTo>
                  <a:cubicBezTo>
                    <a:pt x="0" y="5"/>
                    <a:pt x="3"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 name="Freeform 26">
              <a:extLst>
                <a:ext uri="{FF2B5EF4-FFF2-40B4-BE49-F238E27FC236}">
                  <a16:creationId xmlns:a16="http://schemas.microsoft.com/office/drawing/2014/main" id="{1F433225-C4A8-4731-B6C2-92CE8B63F446}"/>
                </a:ext>
              </a:extLst>
            </p:cNvPr>
            <p:cNvSpPr>
              <a:spLocks/>
            </p:cNvSpPr>
            <p:nvPr/>
          </p:nvSpPr>
          <p:spPr bwMode="auto">
            <a:xfrm>
              <a:off x="6496" y="4371"/>
              <a:ext cx="11" cy="10"/>
            </a:xfrm>
            <a:custGeom>
              <a:avLst/>
              <a:gdLst>
                <a:gd name="T0" fmla="*/ 2 w 6"/>
                <a:gd name="T1" fmla="*/ 4 h 5"/>
                <a:gd name="T2" fmla="*/ 5 w 6"/>
                <a:gd name="T3" fmla="*/ 2 h 5"/>
                <a:gd name="T4" fmla="*/ 2 w 6"/>
                <a:gd name="T5" fmla="*/ 2 h 5"/>
                <a:gd name="T6" fmla="*/ 1 w 6"/>
                <a:gd name="T7" fmla="*/ 4 h 5"/>
                <a:gd name="T8" fmla="*/ 5 w 6"/>
                <a:gd name="T9" fmla="*/ 5 h 5"/>
                <a:gd name="T10" fmla="*/ 2 w 6"/>
                <a:gd name="T11" fmla="*/ 4 h 5"/>
              </a:gdLst>
              <a:ahLst/>
              <a:cxnLst>
                <a:cxn ang="0">
                  <a:pos x="T0" y="T1"/>
                </a:cxn>
                <a:cxn ang="0">
                  <a:pos x="T2" y="T3"/>
                </a:cxn>
                <a:cxn ang="0">
                  <a:pos x="T4" y="T5"/>
                </a:cxn>
                <a:cxn ang="0">
                  <a:pos x="T6" y="T7"/>
                </a:cxn>
                <a:cxn ang="0">
                  <a:pos x="T8" y="T9"/>
                </a:cxn>
                <a:cxn ang="0">
                  <a:pos x="T10" y="T11"/>
                </a:cxn>
              </a:cxnLst>
              <a:rect l="0" t="0" r="r" b="b"/>
              <a:pathLst>
                <a:path w="6" h="5">
                  <a:moveTo>
                    <a:pt x="2" y="4"/>
                  </a:moveTo>
                  <a:cubicBezTo>
                    <a:pt x="1" y="3"/>
                    <a:pt x="4" y="2"/>
                    <a:pt x="5" y="2"/>
                  </a:cubicBezTo>
                  <a:cubicBezTo>
                    <a:pt x="5" y="0"/>
                    <a:pt x="3" y="3"/>
                    <a:pt x="2" y="2"/>
                  </a:cubicBezTo>
                  <a:cubicBezTo>
                    <a:pt x="0" y="3"/>
                    <a:pt x="1" y="3"/>
                    <a:pt x="1" y="4"/>
                  </a:cubicBezTo>
                  <a:cubicBezTo>
                    <a:pt x="2" y="5"/>
                    <a:pt x="3" y="5"/>
                    <a:pt x="5" y="5"/>
                  </a:cubicBezTo>
                  <a:cubicBezTo>
                    <a:pt x="6" y="4"/>
                    <a:pt x="3"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 name="Freeform 27">
              <a:extLst>
                <a:ext uri="{FF2B5EF4-FFF2-40B4-BE49-F238E27FC236}">
                  <a16:creationId xmlns:a16="http://schemas.microsoft.com/office/drawing/2014/main" id="{2A146055-DDBD-473B-8184-07D91F5FAC0F}"/>
                </a:ext>
              </a:extLst>
            </p:cNvPr>
            <p:cNvSpPr>
              <a:spLocks/>
            </p:cNvSpPr>
            <p:nvPr/>
          </p:nvSpPr>
          <p:spPr bwMode="auto">
            <a:xfrm>
              <a:off x="6236" y="4269"/>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1"/>
                    <a:pt x="4" y="2"/>
                    <a:pt x="5" y="0"/>
                  </a:cubicBezTo>
                  <a:cubicBezTo>
                    <a:pt x="4"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 name="Freeform 28">
              <a:extLst>
                <a:ext uri="{FF2B5EF4-FFF2-40B4-BE49-F238E27FC236}">
                  <a16:creationId xmlns:a16="http://schemas.microsoft.com/office/drawing/2014/main" id="{12351A9B-2306-42D3-8C52-3EFE06479E86}"/>
                </a:ext>
              </a:extLst>
            </p:cNvPr>
            <p:cNvSpPr>
              <a:spLocks/>
            </p:cNvSpPr>
            <p:nvPr/>
          </p:nvSpPr>
          <p:spPr bwMode="auto">
            <a:xfrm>
              <a:off x="6232" y="4263"/>
              <a:ext cx="10" cy="6"/>
            </a:xfrm>
            <a:custGeom>
              <a:avLst/>
              <a:gdLst>
                <a:gd name="T0" fmla="*/ 1 w 5"/>
                <a:gd name="T1" fmla="*/ 2 h 3"/>
                <a:gd name="T2" fmla="*/ 5 w 5"/>
                <a:gd name="T3" fmla="*/ 1 h 3"/>
                <a:gd name="T4" fmla="*/ 1 w 5"/>
                <a:gd name="T5" fmla="*/ 2 h 3"/>
              </a:gdLst>
              <a:ahLst/>
              <a:cxnLst>
                <a:cxn ang="0">
                  <a:pos x="T0" y="T1"/>
                </a:cxn>
                <a:cxn ang="0">
                  <a:pos x="T2" y="T3"/>
                </a:cxn>
                <a:cxn ang="0">
                  <a:pos x="T4" y="T5"/>
                </a:cxn>
              </a:cxnLst>
              <a:rect l="0" t="0" r="r" b="b"/>
              <a:pathLst>
                <a:path w="5" h="3">
                  <a:moveTo>
                    <a:pt x="1" y="2"/>
                  </a:moveTo>
                  <a:cubicBezTo>
                    <a:pt x="0" y="3"/>
                    <a:pt x="4" y="2"/>
                    <a:pt x="5" y="1"/>
                  </a:cubicBezTo>
                  <a:cubicBezTo>
                    <a:pt x="3"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 name="Freeform 29">
              <a:extLst>
                <a:ext uri="{FF2B5EF4-FFF2-40B4-BE49-F238E27FC236}">
                  <a16:creationId xmlns:a16="http://schemas.microsoft.com/office/drawing/2014/main" id="{388F668A-65D8-43CC-AEBE-0E98D108C528}"/>
                </a:ext>
              </a:extLst>
            </p:cNvPr>
            <p:cNvSpPr>
              <a:spLocks/>
            </p:cNvSpPr>
            <p:nvPr/>
          </p:nvSpPr>
          <p:spPr bwMode="auto">
            <a:xfrm>
              <a:off x="6245" y="4263"/>
              <a:ext cx="6" cy="6"/>
            </a:xfrm>
            <a:custGeom>
              <a:avLst/>
              <a:gdLst>
                <a:gd name="T0" fmla="*/ 2 w 3"/>
                <a:gd name="T1" fmla="*/ 3 h 3"/>
                <a:gd name="T2" fmla="*/ 3 w 3"/>
                <a:gd name="T3" fmla="*/ 0 h 3"/>
                <a:gd name="T4" fmla="*/ 0 w 3"/>
                <a:gd name="T5" fmla="*/ 0 h 3"/>
                <a:gd name="T6" fmla="*/ 2 w 3"/>
                <a:gd name="T7" fmla="*/ 3 h 3"/>
              </a:gdLst>
              <a:ahLst/>
              <a:cxnLst>
                <a:cxn ang="0">
                  <a:pos x="T0" y="T1"/>
                </a:cxn>
                <a:cxn ang="0">
                  <a:pos x="T2" y="T3"/>
                </a:cxn>
                <a:cxn ang="0">
                  <a:pos x="T4" y="T5"/>
                </a:cxn>
                <a:cxn ang="0">
                  <a:pos x="T6" y="T7"/>
                </a:cxn>
              </a:cxnLst>
              <a:rect l="0" t="0" r="r" b="b"/>
              <a:pathLst>
                <a:path w="3" h="3">
                  <a:moveTo>
                    <a:pt x="2" y="3"/>
                  </a:moveTo>
                  <a:cubicBezTo>
                    <a:pt x="3" y="2"/>
                    <a:pt x="2" y="1"/>
                    <a:pt x="3" y="0"/>
                  </a:cubicBezTo>
                  <a:cubicBezTo>
                    <a:pt x="2" y="0"/>
                    <a:pt x="1" y="0"/>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 name="Freeform 30">
              <a:extLst>
                <a:ext uri="{FF2B5EF4-FFF2-40B4-BE49-F238E27FC236}">
                  <a16:creationId xmlns:a16="http://schemas.microsoft.com/office/drawing/2014/main" id="{ACAB58C0-6C1C-4427-A61D-59E9F283F1E8}"/>
                </a:ext>
              </a:extLst>
            </p:cNvPr>
            <p:cNvSpPr>
              <a:spLocks/>
            </p:cNvSpPr>
            <p:nvPr/>
          </p:nvSpPr>
          <p:spPr bwMode="auto">
            <a:xfrm>
              <a:off x="6511" y="4371"/>
              <a:ext cx="14" cy="8"/>
            </a:xfrm>
            <a:custGeom>
              <a:avLst/>
              <a:gdLst>
                <a:gd name="T0" fmla="*/ 0 w 7"/>
                <a:gd name="T1" fmla="*/ 2 h 4"/>
                <a:gd name="T2" fmla="*/ 6 w 7"/>
                <a:gd name="T3" fmla="*/ 3 h 4"/>
                <a:gd name="T4" fmla="*/ 0 w 7"/>
                <a:gd name="T5" fmla="*/ 2 h 4"/>
              </a:gdLst>
              <a:ahLst/>
              <a:cxnLst>
                <a:cxn ang="0">
                  <a:pos x="T0" y="T1"/>
                </a:cxn>
                <a:cxn ang="0">
                  <a:pos x="T2" y="T3"/>
                </a:cxn>
                <a:cxn ang="0">
                  <a:pos x="T4" y="T5"/>
                </a:cxn>
              </a:cxnLst>
              <a:rect l="0" t="0" r="r" b="b"/>
              <a:pathLst>
                <a:path w="7" h="4">
                  <a:moveTo>
                    <a:pt x="0" y="2"/>
                  </a:moveTo>
                  <a:cubicBezTo>
                    <a:pt x="0" y="4"/>
                    <a:pt x="4" y="2"/>
                    <a:pt x="6" y="3"/>
                  </a:cubicBezTo>
                  <a:cubicBezTo>
                    <a:pt x="7"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 name="Freeform 31">
              <a:extLst>
                <a:ext uri="{FF2B5EF4-FFF2-40B4-BE49-F238E27FC236}">
                  <a16:creationId xmlns:a16="http://schemas.microsoft.com/office/drawing/2014/main" id="{5CE23932-D925-4230-A169-AFF614A842C6}"/>
                </a:ext>
              </a:extLst>
            </p:cNvPr>
            <p:cNvSpPr>
              <a:spLocks/>
            </p:cNvSpPr>
            <p:nvPr/>
          </p:nvSpPr>
          <p:spPr bwMode="auto">
            <a:xfrm>
              <a:off x="6203" y="4228"/>
              <a:ext cx="12"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2" y="4"/>
                    <a:pt x="4" y="3"/>
                    <a:pt x="6" y="0"/>
                  </a:cubicBezTo>
                  <a:cubicBezTo>
                    <a:pt x="4" y="1"/>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 name="Freeform 32">
              <a:extLst>
                <a:ext uri="{FF2B5EF4-FFF2-40B4-BE49-F238E27FC236}">
                  <a16:creationId xmlns:a16="http://schemas.microsoft.com/office/drawing/2014/main" id="{C2AF4E23-075A-4D64-B800-99ADC7CC2E36}"/>
                </a:ext>
              </a:extLst>
            </p:cNvPr>
            <p:cNvSpPr>
              <a:spLocks/>
            </p:cNvSpPr>
            <p:nvPr/>
          </p:nvSpPr>
          <p:spPr bwMode="auto">
            <a:xfrm>
              <a:off x="6540" y="4369"/>
              <a:ext cx="9" cy="8"/>
            </a:xfrm>
            <a:custGeom>
              <a:avLst/>
              <a:gdLst>
                <a:gd name="T0" fmla="*/ 5 w 5"/>
                <a:gd name="T1" fmla="*/ 2 h 4"/>
                <a:gd name="T2" fmla="*/ 0 w 5"/>
                <a:gd name="T3" fmla="*/ 1 h 4"/>
                <a:gd name="T4" fmla="*/ 5 w 5"/>
                <a:gd name="T5" fmla="*/ 2 h 4"/>
              </a:gdLst>
              <a:ahLst/>
              <a:cxnLst>
                <a:cxn ang="0">
                  <a:pos x="T0" y="T1"/>
                </a:cxn>
                <a:cxn ang="0">
                  <a:pos x="T2" y="T3"/>
                </a:cxn>
                <a:cxn ang="0">
                  <a:pos x="T4" y="T5"/>
                </a:cxn>
              </a:cxnLst>
              <a:rect l="0" t="0" r="r" b="b"/>
              <a:pathLst>
                <a:path w="5" h="4">
                  <a:moveTo>
                    <a:pt x="5" y="2"/>
                  </a:moveTo>
                  <a:cubicBezTo>
                    <a:pt x="4" y="1"/>
                    <a:pt x="2" y="0"/>
                    <a:pt x="0" y="1"/>
                  </a:cubicBezTo>
                  <a:cubicBezTo>
                    <a:pt x="0" y="2"/>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 name="Freeform 33">
              <a:extLst>
                <a:ext uri="{FF2B5EF4-FFF2-40B4-BE49-F238E27FC236}">
                  <a16:creationId xmlns:a16="http://schemas.microsoft.com/office/drawing/2014/main" id="{9B460DA3-3303-407D-B338-8BEFBD797954}"/>
                </a:ext>
              </a:extLst>
            </p:cNvPr>
            <p:cNvSpPr>
              <a:spLocks/>
            </p:cNvSpPr>
            <p:nvPr/>
          </p:nvSpPr>
          <p:spPr bwMode="auto">
            <a:xfrm>
              <a:off x="6314" y="4267"/>
              <a:ext cx="14" cy="8"/>
            </a:xfrm>
            <a:custGeom>
              <a:avLst/>
              <a:gdLst>
                <a:gd name="T0" fmla="*/ 0 w 7"/>
                <a:gd name="T1" fmla="*/ 3 h 4"/>
                <a:gd name="T2" fmla="*/ 4 w 7"/>
                <a:gd name="T3" fmla="*/ 0 h 4"/>
                <a:gd name="T4" fmla="*/ 0 w 7"/>
                <a:gd name="T5" fmla="*/ 3 h 4"/>
              </a:gdLst>
              <a:ahLst/>
              <a:cxnLst>
                <a:cxn ang="0">
                  <a:pos x="T0" y="T1"/>
                </a:cxn>
                <a:cxn ang="0">
                  <a:pos x="T2" y="T3"/>
                </a:cxn>
                <a:cxn ang="0">
                  <a:pos x="T4" y="T5"/>
                </a:cxn>
              </a:cxnLst>
              <a:rect l="0" t="0" r="r" b="b"/>
              <a:pathLst>
                <a:path w="7" h="4">
                  <a:moveTo>
                    <a:pt x="0" y="3"/>
                  </a:moveTo>
                  <a:cubicBezTo>
                    <a:pt x="2" y="4"/>
                    <a:pt x="7" y="1"/>
                    <a:pt x="4" y="0"/>
                  </a:cubicBezTo>
                  <a:cubicBezTo>
                    <a:pt x="3"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3" name="Freeform 34">
              <a:extLst>
                <a:ext uri="{FF2B5EF4-FFF2-40B4-BE49-F238E27FC236}">
                  <a16:creationId xmlns:a16="http://schemas.microsoft.com/office/drawing/2014/main" id="{A771F127-3B4F-4265-B960-47D977E3184C}"/>
                </a:ext>
              </a:extLst>
            </p:cNvPr>
            <p:cNvSpPr>
              <a:spLocks/>
            </p:cNvSpPr>
            <p:nvPr/>
          </p:nvSpPr>
          <p:spPr bwMode="auto">
            <a:xfrm>
              <a:off x="6391" y="4292"/>
              <a:ext cx="13" cy="10"/>
            </a:xfrm>
            <a:custGeom>
              <a:avLst/>
              <a:gdLst>
                <a:gd name="T0" fmla="*/ 0 w 7"/>
                <a:gd name="T1" fmla="*/ 4 h 5"/>
                <a:gd name="T2" fmla="*/ 7 w 7"/>
                <a:gd name="T3" fmla="*/ 2 h 5"/>
                <a:gd name="T4" fmla="*/ 7 w 7"/>
                <a:gd name="T5" fmla="*/ 1 h 5"/>
                <a:gd name="T6" fmla="*/ 0 w 7"/>
                <a:gd name="T7" fmla="*/ 4 h 5"/>
              </a:gdLst>
              <a:ahLst/>
              <a:cxnLst>
                <a:cxn ang="0">
                  <a:pos x="T0" y="T1"/>
                </a:cxn>
                <a:cxn ang="0">
                  <a:pos x="T2" y="T3"/>
                </a:cxn>
                <a:cxn ang="0">
                  <a:pos x="T4" y="T5"/>
                </a:cxn>
                <a:cxn ang="0">
                  <a:pos x="T6" y="T7"/>
                </a:cxn>
              </a:cxnLst>
              <a:rect l="0" t="0" r="r" b="b"/>
              <a:pathLst>
                <a:path w="7" h="5">
                  <a:moveTo>
                    <a:pt x="0" y="4"/>
                  </a:moveTo>
                  <a:cubicBezTo>
                    <a:pt x="0" y="5"/>
                    <a:pt x="5" y="5"/>
                    <a:pt x="7" y="2"/>
                  </a:cubicBezTo>
                  <a:cubicBezTo>
                    <a:pt x="6" y="2"/>
                    <a:pt x="6" y="2"/>
                    <a:pt x="7" y="1"/>
                  </a:cubicBezTo>
                  <a:cubicBezTo>
                    <a:pt x="4" y="0"/>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4" name="Freeform 35">
              <a:extLst>
                <a:ext uri="{FF2B5EF4-FFF2-40B4-BE49-F238E27FC236}">
                  <a16:creationId xmlns:a16="http://schemas.microsoft.com/office/drawing/2014/main" id="{8C342DF3-C358-46F1-A3F2-08819C2243C7}"/>
                </a:ext>
              </a:extLst>
            </p:cNvPr>
            <p:cNvSpPr>
              <a:spLocks/>
            </p:cNvSpPr>
            <p:nvPr/>
          </p:nvSpPr>
          <p:spPr bwMode="auto">
            <a:xfrm>
              <a:off x="6263" y="4240"/>
              <a:ext cx="11" cy="6"/>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3"/>
                    <a:pt x="4" y="2"/>
                    <a:pt x="6" y="1"/>
                  </a:cubicBezTo>
                  <a:cubicBezTo>
                    <a:pt x="4"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5" name="Freeform 36">
              <a:extLst>
                <a:ext uri="{FF2B5EF4-FFF2-40B4-BE49-F238E27FC236}">
                  <a16:creationId xmlns:a16="http://schemas.microsoft.com/office/drawing/2014/main" id="{2DBFBC83-8FF9-4D0A-9A29-466984FB6CC3}"/>
                </a:ext>
              </a:extLst>
            </p:cNvPr>
            <p:cNvSpPr>
              <a:spLocks/>
            </p:cNvSpPr>
            <p:nvPr/>
          </p:nvSpPr>
          <p:spPr bwMode="auto">
            <a:xfrm>
              <a:off x="6567" y="4364"/>
              <a:ext cx="21" cy="9"/>
            </a:xfrm>
            <a:custGeom>
              <a:avLst/>
              <a:gdLst>
                <a:gd name="T0" fmla="*/ 0 w 11"/>
                <a:gd name="T1" fmla="*/ 5 h 5"/>
                <a:gd name="T2" fmla="*/ 1 w 11"/>
                <a:gd name="T3" fmla="*/ 5 h 5"/>
                <a:gd name="T4" fmla="*/ 11 w 11"/>
                <a:gd name="T5" fmla="*/ 3 h 5"/>
                <a:gd name="T6" fmla="*/ 0 w 11"/>
                <a:gd name="T7" fmla="*/ 5 h 5"/>
              </a:gdLst>
              <a:ahLst/>
              <a:cxnLst>
                <a:cxn ang="0">
                  <a:pos x="T0" y="T1"/>
                </a:cxn>
                <a:cxn ang="0">
                  <a:pos x="T2" y="T3"/>
                </a:cxn>
                <a:cxn ang="0">
                  <a:pos x="T4" y="T5"/>
                </a:cxn>
                <a:cxn ang="0">
                  <a:pos x="T6" y="T7"/>
                </a:cxn>
              </a:cxnLst>
              <a:rect l="0" t="0" r="r" b="b"/>
              <a:pathLst>
                <a:path w="11" h="5">
                  <a:moveTo>
                    <a:pt x="0" y="5"/>
                  </a:moveTo>
                  <a:cubicBezTo>
                    <a:pt x="1" y="5"/>
                    <a:pt x="2" y="5"/>
                    <a:pt x="1" y="5"/>
                  </a:cubicBezTo>
                  <a:cubicBezTo>
                    <a:pt x="4" y="3"/>
                    <a:pt x="8" y="5"/>
                    <a:pt x="11" y="3"/>
                  </a:cubicBezTo>
                  <a:cubicBezTo>
                    <a:pt x="6" y="4"/>
                    <a:pt x="3"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6" name="Freeform 37">
              <a:extLst>
                <a:ext uri="{FF2B5EF4-FFF2-40B4-BE49-F238E27FC236}">
                  <a16:creationId xmlns:a16="http://schemas.microsoft.com/office/drawing/2014/main" id="{6ED6BB2C-C05B-4959-A26E-1F4241E13197}"/>
                </a:ext>
              </a:extLst>
            </p:cNvPr>
            <p:cNvSpPr>
              <a:spLocks/>
            </p:cNvSpPr>
            <p:nvPr/>
          </p:nvSpPr>
          <p:spPr bwMode="auto">
            <a:xfrm>
              <a:off x="6358" y="4261"/>
              <a:ext cx="6" cy="6"/>
            </a:xfrm>
            <a:custGeom>
              <a:avLst/>
              <a:gdLst>
                <a:gd name="T0" fmla="*/ 0 w 3"/>
                <a:gd name="T1" fmla="*/ 2 h 3"/>
                <a:gd name="T2" fmla="*/ 3 w 3"/>
                <a:gd name="T3" fmla="*/ 0 h 3"/>
                <a:gd name="T4" fmla="*/ 1 w 3"/>
                <a:gd name="T5" fmla="*/ 0 h 3"/>
                <a:gd name="T6" fmla="*/ 0 w 3"/>
                <a:gd name="T7" fmla="*/ 2 h 3"/>
              </a:gdLst>
              <a:ahLst/>
              <a:cxnLst>
                <a:cxn ang="0">
                  <a:pos x="T0" y="T1"/>
                </a:cxn>
                <a:cxn ang="0">
                  <a:pos x="T2" y="T3"/>
                </a:cxn>
                <a:cxn ang="0">
                  <a:pos x="T4" y="T5"/>
                </a:cxn>
                <a:cxn ang="0">
                  <a:pos x="T6" y="T7"/>
                </a:cxn>
              </a:cxnLst>
              <a:rect l="0" t="0" r="r" b="b"/>
              <a:pathLst>
                <a:path w="3" h="3">
                  <a:moveTo>
                    <a:pt x="0" y="2"/>
                  </a:moveTo>
                  <a:cubicBezTo>
                    <a:pt x="1" y="3"/>
                    <a:pt x="2" y="1"/>
                    <a:pt x="3" y="0"/>
                  </a:cubicBezTo>
                  <a:cubicBezTo>
                    <a:pt x="3" y="0"/>
                    <a:pt x="2" y="0"/>
                    <a:pt x="1" y="0"/>
                  </a:cubicBezTo>
                  <a:cubicBezTo>
                    <a:pt x="1"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7" name="Freeform 38">
              <a:extLst>
                <a:ext uri="{FF2B5EF4-FFF2-40B4-BE49-F238E27FC236}">
                  <a16:creationId xmlns:a16="http://schemas.microsoft.com/office/drawing/2014/main" id="{7235B0DD-82F9-402B-A7F6-08336727CB27}"/>
                </a:ext>
              </a:extLst>
            </p:cNvPr>
            <p:cNvSpPr>
              <a:spLocks/>
            </p:cNvSpPr>
            <p:nvPr/>
          </p:nvSpPr>
          <p:spPr bwMode="auto">
            <a:xfrm>
              <a:off x="6588" y="4364"/>
              <a:ext cx="11" cy="7"/>
            </a:xfrm>
            <a:custGeom>
              <a:avLst/>
              <a:gdLst>
                <a:gd name="T0" fmla="*/ 1 w 6"/>
                <a:gd name="T1" fmla="*/ 2 h 4"/>
                <a:gd name="T2" fmla="*/ 3 w 6"/>
                <a:gd name="T3" fmla="*/ 4 h 4"/>
                <a:gd name="T4" fmla="*/ 6 w 6"/>
                <a:gd name="T5" fmla="*/ 1 h 4"/>
                <a:gd name="T6" fmla="*/ 3 w 6"/>
                <a:gd name="T7" fmla="*/ 2 h 4"/>
                <a:gd name="T8" fmla="*/ 1 w 6"/>
                <a:gd name="T9" fmla="*/ 2 h 4"/>
              </a:gdLst>
              <a:ahLst/>
              <a:cxnLst>
                <a:cxn ang="0">
                  <a:pos x="T0" y="T1"/>
                </a:cxn>
                <a:cxn ang="0">
                  <a:pos x="T2" y="T3"/>
                </a:cxn>
                <a:cxn ang="0">
                  <a:pos x="T4" y="T5"/>
                </a:cxn>
                <a:cxn ang="0">
                  <a:pos x="T6" y="T7"/>
                </a:cxn>
                <a:cxn ang="0">
                  <a:pos x="T8" y="T9"/>
                </a:cxn>
              </a:cxnLst>
              <a:rect l="0" t="0" r="r" b="b"/>
              <a:pathLst>
                <a:path w="6" h="4">
                  <a:moveTo>
                    <a:pt x="1" y="2"/>
                  </a:moveTo>
                  <a:cubicBezTo>
                    <a:pt x="0" y="4"/>
                    <a:pt x="2" y="3"/>
                    <a:pt x="3" y="4"/>
                  </a:cubicBezTo>
                  <a:cubicBezTo>
                    <a:pt x="2" y="2"/>
                    <a:pt x="5" y="3"/>
                    <a:pt x="6" y="1"/>
                  </a:cubicBezTo>
                  <a:cubicBezTo>
                    <a:pt x="5" y="0"/>
                    <a:pt x="4" y="3"/>
                    <a:pt x="3" y="2"/>
                  </a:cubicBezTo>
                  <a:cubicBezTo>
                    <a:pt x="2" y="2"/>
                    <a:pt x="1"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8" name="Freeform 39">
              <a:extLst>
                <a:ext uri="{FF2B5EF4-FFF2-40B4-BE49-F238E27FC236}">
                  <a16:creationId xmlns:a16="http://schemas.microsoft.com/office/drawing/2014/main" id="{6EFC1068-BD7B-43E5-9D34-E8805A1674BC}"/>
                </a:ext>
              </a:extLst>
            </p:cNvPr>
            <p:cNvSpPr>
              <a:spLocks/>
            </p:cNvSpPr>
            <p:nvPr/>
          </p:nvSpPr>
          <p:spPr bwMode="auto">
            <a:xfrm>
              <a:off x="6601" y="4364"/>
              <a:ext cx="13" cy="9"/>
            </a:xfrm>
            <a:custGeom>
              <a:avLst/>
              <a:gdLst>
                <a:gd name="T0" fmla="*/ 0 w 7"/>
                <a:gd name="T1" fmla="*/ 2 h 5"/>
                <a:gd name="T2" fmla="*/ 7 w 7"/>
                <a:gd name="T3" fmla="*/ 3 h 5"/>
                <a:gd name="T4" fmla="*/ 4 w 7"/>
                <a:gd name="T5" fmla="*/ 0 h 5"/>
                <a:gd name="T6" fmla="*/ 0 w 7"/>
                <a:gd name="T7" fmla="*/ 2 h 5"/>
              </a:gdLst>
              <a:ahLst/>
              <a:cxnLst>
                <a:cxn ang="0">
                  <a:pos x="T0" y="T1"/>
                </a:cxn>
                <a:cxn ang="0">
                  <a:pos x="T2" y="T3"/>
                </a:cxn>
                <a:cxn ang="0">
                  <a:pos x="T4" y="T5"/>
                </a:cxn>
                <a:cxn ang="0">
                  <a:pos x="T6" y="T7"/>
                </a:cxn>
              </a:cxnLst>
              <a:rect l="0" t="0" r="r" b="b"/>
              <a:pathLst>
                <a:path w="7" h="5">
                  <a:moveTo>
                    <a:pt x="0" y="2"/>
                  </a:moveTo>
                  <a:cubicBezTo>
                    <a:pt x="3" y="3"/>
                    <a:pt x="4" y="5"/>
                    <a:pt x="7" y="3"/>
                  </a:cubicBezTo>
                  <a:cubicBezTo>
                    <a:pt x="3" y="3"/>
                    <a:pt x="7" y="1"/>
                    <a:pt x="4" y="0"/>
                  </a:cubicBezTo>
                  <a:cubicBezTo>
                    <a:pt x="4" y="3"/>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9" name="Freeform 40">
              <a:extLst>
                <a:ext uri="{FF2B5EF4-FFF2-40B4-BE49-F238E27FC236}">
                  <a16:creationId xmlns:a16="http://schemas.microsoft.com/office/drawing/2014/main" id="{9D586371-6118-4E7F-89F8-8B34CBAF5B2E}"/>
                </a:ext>
              </a:extLst>
            </p:cNvPr>
            <p:cNvSpPr>
              <a:spLocks/>
            </p:cNvSpPr>
            <p:nvPr/>
          </p:nvSpPr>
          <p:spPr bwMode="auto">
            <a:xfrm>
              <a:off x="6356" y="4230"/>
              <a:ext cx="12" cy="6"/>
            </a:xfrm>
            <a:custGeom>
              <a:avLst/>
              <a:gdLst>
                <a:gd name="T0" fmla="*/ 0 w 6"/>
                <a:gd name="T1" fmla="*/ 3 h 3"/>
                <a:gd name="T2" fmla="*/ 4 w 6"/>
                <a:gd name="T3" fmla="*/ 0 h 3"/>
                <a:gd name="T4" fmla="*/ 0 w 6"/>
                <a:gd name="T5" fmla="*/ 3 h 3"/>
              </a:gdLst>
              <a:ahLst/>
              <a:cxnLst>
                <a:cxn ang="0">
                  <a:pos x="T0" y="T1"/>
                </a:cxn>
                <a:cxn ang="0">
                  <a:pos x="T2" y="T3"/>
                </a:cxn>
                <a:cxn ang="0">
                  <a:pos x="T4" y="T5"/>
                </a:cxn>
              </a:cxnLst>
              <a:rect l="0" t="0" r="r" b="b"/>
              <a:pathLst>
                <a:path w="6" h="3">
                  <a:moveTo>
                    <a:pt x="0" y="3"/>
                  </a:moveTo>
                  <a:cubicBezTo>
                    <a:pt x="3" y="3"/>
                    <a:pt x="6" y="2"/>
                    <a:pt x="4" y="0"/>
                  </a:cubicBezTo>
                  <a:cubicBezTo>
                    <a:pt x="2"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0" name="Freeform 41">
              <a:extLst>
                <a:ext uri="{FF2B5EF4-FFF2-40B4-BE49-F238E27FC236}">
                  <a16:creationId xmlns:a16="http://schemas.microsoft.com/office/drawing/2014/main" id="{61C3F500-BA93-42CF-88FA-552FC62C10FF}"/>
                </a:ext>
              </a:extLst>
            </p:cNvPr>
            <p:cNvSpPr>
              <a:spLocks/>
            </p:cNvSpPr>
            <p:nvPr/>
          </p:nvSpPr>
          <p:spPr bwMode="auto">
            <a:xfrm>
              <a:off x="6634" y="4360"/>
              <a:ext cx="24" cy="9"/>
            </a:xfrm>
            <a:custGeom>
              <a:avLst/>
              <a:gdLst>
                <a:gd name="T0" fmla="*/ 0 w 13"/>
                <a:gd name="T1" fmla="*/ 2 h 5"/>
                <a:gd name="T2" fmla="*/ 6 w 13"/>
                <a:gd name="T3" fmla="*/ 2 h 5"/>
                <a:gd name="T4" fmla="*/ 5 w 13"/>
                <a:gd name="T5" fmla="*/ 5 h 5"/>
                <a:gd name="T6" fmla="*/ 13 w 13"/>
                <a:gd name="T7" fmla="*/ 2 h 5"/>
                <a:gd name="T8" fmla="*/ 10 w 13"/>
                <a:gd name="T9" fmla="*/ 0 h 5"/>
                <a:gd name="T10" fmla="*/ 11 w 13"/>
                <a:gd name="T11" fmla="*/ 2 h 5"/>
                <a:gd name="T12" fmla="*/ 0 w 13"/>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3" h="5">
                  <a:moveTo>
                    <a:pt x="0" y="2"/>
                  </a:moveTo>
                  <a:cubicBezTo>
                    <a:pt x="2" y="4"/>
                    <a:pt x="4" y="2"/>
                    <a:pt x="6" y="2"/>
                  </a:cubicBezTo>
                  <a:cubicBezTo>
                    <a:pt x="7" y="3"/>
                    <a:pt x="6" y="4"/>
                    <a:pt x="5" y="5"/>
                  </a:cubicBezTo>
                  <a:cubicBezTo>
                    <a:pt x="9" y="5"/>
                    <a:pt x="8" y="2"/>
                    <a:pt x="13" y="2"/>
                  </a:cubicBezTo>
                  <a:cubicBezTo>
                    <a:pt x="12" y="1"/>
                    <a:pt x="12" y="1"/>
                    <a:pt x="10" y="0"/>
                  </a:cubicBezTo>
                  <a:cubicBezTo>
                    <a:pt x="8" y="2"/>
                    <a:pt x="11" y="1"/>
                    <a:pt x="11" y="2"/>
                  </a:cubicBezTo>
                  <a:cubicBezTo>
                    <a:pt x="8"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1" name="Freeform 42">
              <a:extLst>
                <a:ext uri="{FF2B5EF4-FFF2-40B4-BE49-F238E27FC236}">
                  <a16:creationId xmlns:a16="http://schemas.microsoft.com/office/drawing/2014/main" id="{2EAEF462-4350-48F9-B781-9D83668AFC36}"/>
                </a:ext>
              </a:extLst>
            </p:cNvPr>
            <p:cNvSpPr>
              <a:spLocks/>
            </p:cNvSpPr>
            <p:nvPr/>
          </p:nvSpPr>
          <p:spPr bwMode="auto">
            <a:xfrm>
              <a:off x="6525" y="4282"/>
              <a:ext cx="11" cy="6"/>
            </a:xfrm>
            <a:custGeom>
              <a:avLst/>
              <a:gdLst>
                <a:gd name="T0" fmla="*/ 0 w 6"/>
                <a:gd name="T1" fmla="*/ 3 h 3"/>
                <a:gd name="T2" fmla="*/ 6 w 6"/>
                <a:gd name="T3" fmla="*/ 0 h 3"/>
                <a:gd name="T4" fmla="*/ 0 w 6"/>
                <a:gd name="T5" fmla="*/ 3 h 3"/>
              </a:gdLst>
              <a:ahLst/>
              <a:cxnLst>
                <a:cxn ang="0">
                  <a:pos x="T0" y="T1"/>
                </a:cxn>
                <a:cxn ang="0">
                  <a:pos x="T2" y="T3"/>
                </a:cxn>
                <a:cxn ang="0">
                  <a:pos x="T4" y="T5"/>
                </a:cxn>
              </a:cxnLst>
              <a:rect l="0" t="0" r="r" b="b"/>
              <a:pathLst>
                <a:path w="6" h="3">
                  <a:moveTo>
                    <a:pt x="0" y="3"/>
                  </a:moveTo>
                  <a:cubicBezTo>
                    <a:pt x="3" y="3"/>
                    <a:pt x="5" y="2"/>
                    <a:pt x="6" y="0"/>
                  </a:cubicBezTo>
                  <a:cubicBezTo>
                    <a:pt x="4" y="0"/>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2" name="Freeform 43">
              <a:extLst>
                <a:ext uri="{FF2B5EF4-FFF2-40B4-BE49-F238E27FC236}">
                  <a16:creationId xmlns:a16="http://schemas.microsoft.com/office/drawing/2014/main" id="{C2974DEC-9501-4A2D-A83A-B6DDAB89289A}"/>
                </a:ext>
              </a:extLst>
            </p:cNvPr>
            <p:cNvSpPr>
              <a:spLocks/>
            </p:cNvSpPr>
            <p:nvPr/>
          </p:nvSpPr>
          <p:spPr bwMode="auto">
            <a:xfrm>
              <a:off x="6456" y="4249"/>
              <a:ext cx="5" cy="4"/>
            </a:xfrm>
            <a:custGeom>
              <a:avLst/>
              <a:gdLst>
                <a:gd name="T0" fmla="*/ 0 w 3"/>
                <a:gd name="T1" fmla="*/ 1 h 2"/>
                <a:gd name="T2" fmla="*/ 2 w 3"/>
                <a:gd name="T3" fmla="*/ 2 h 2"/>
                <a:gd name="T4" fmla="*/ 2 w 3"/>
                <a:gd name="T5" fmla="*/ 0 h 2"/>
                <a:gd name="T6" fmla="*/ 0 w 3"/>
                <a:gd name="T7" fmla="*/ 1 h 2"/>
              </a:gdLst>
              <a:ahLst/>
              <a:cxnLst>
                <a:cxn ang="0">
                  <a:pos x="T0" y="T1"/>
                </a:cxn>
                <a:cxn ang="0">
                  <a:pos x="T2" y="T3"/>
                </a:cxn>
                <a:cxn ang="0">
                  <a:pos x="T4" y="T5"/>
                </a:cxn>
                <a:cxn ang="0">
                  <a:pos x="T6" y="T7"/>
                </a:cxn>
              </a:cxnLst>
              <a:rect l="0" t="0" r="r" b="b"/>
              <a:pathLst>
                <a:path w="3" h="2">
                  <a:moveTo>
                    <a:pt x="0" y="1"/>
                  </a:moveTo>
                  <a:cubicBezTo>
                    <a:pt x="2" y="1"/>
                    <a:pt x="0" y="2"/>
                    <a:pt x="2" y="2"/>
                  </a:cubicBezTo>
                  <a:cubicBezTo>
                    <a:pt x="3" y="1"/>
                    <a:pt x="2" y="1"/>
                    <a:pt x="2"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3" name="Freeform 44">
              <a:extLst>
                <a:ext uri="{FF2B5EF4-FFF2-40B4-BE49-F238E27FC236}">
                  <a16:creationId xmlns:a16="http://schemas.microsoft.com/office/drawing/2014/main" id="{3BC412DE-DF11-42FC-A429-B1A4F526BA8B}"/>
                </a:ext>
              </a:extLst>
            </p:cNvPr>
            <p:cNvSpPr>
              <a:spLocks/>
            </p:cNvSpPr>
            <p:nvPr/>
          </p:nvSpPr>
          <p:spPr bwMode="auto">
            <a:xfrm>
              <a:off x="6548" y="4242"/>
              <a:ext cx="13" cy="4"/>
            </a:xfrm>
            <a:custGeom>
              <a:avLst/>
              <a:gdLst>
                <a:gd name="T0" fmla="*/ 0 w 7"/>
                <a:gd name="T1" fmla="*/ 2 h 2"/>
                <a:gd name="T2" fmla="*/ 7 w 7"/>
                <a:gd name="T3" fmla="*/ 0 h 2"/>
                <a:gd name="T4" fmla="*/ 0 w 7"/>
                <a:gd name="T5" fmla="*/ 2 h 2"/>
              </a:gdLst>
              <a:ahLst/>
              <a:cxnLst>
                <a:cxn ang="0">
                  <a:pos x="T0" y="T1"/>
                </a:cxn>
                <a:cxn ang="0">
                  <a:pos x="T2" y="T3"/>
                </a:cxn>
                <a:cxn ang="0">
                  <a:pos x="T4" y="T5"/>
                </a:cxn>
              </a:cxnLst>
              <a:rect l="0" t="0" r="r" b="b"/>
              <a:pathLst>
                <a:path w="7" h="2">
                  <a:moveTo>
                    <a:pt x="0" y="2"/>
                  </a:moveTo>
                  <a:cubicBezTo>
                    <a:pt x="3" y="2"/>
                    <a:pt x="5" y="2"/>
                    <a:pt x="7" y="0"/>
                  </a:cubicBezTo>
                  <a:cubicBezTo>
                    <a:pt x="5"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4" name="Freeform 45">
              <a:extLst>
                <a:ext uri="{FF2B5EF4-FFF2-40B4-BE49-F238E27FC236}">
                  <a16:creationId xmlns:a16="http://schemas.microsoft.com/office/drawing/2014/main" id="{EB6FA432-2175-481D-8D07-C7E640140350}"/>
                </a:ext>
              </a:extLst>
            </p:cNvPr>
            <p:cNvSpPr>
              <a:spLocks/>
            </p:cNvSpPr>
            <p:nvPr/>
          </p:nvSpPr>
          <p:spPr bwMode="auto">
            <a:xfrm>
              <a:off x="6477" y="4176"/>
              <a:ext cx="9" cy="4"/>
            </a:xfrm>
            <a:custGeom>
              <a:avLst/>
              <a:gdLst>
                <a:gd name="T0" fmla="*/ 0 w 5"/>
                <a:gd name="T1" fmla="*/ 1 h 2"/>
                <a:gd name="T2" fmla="*/ 4 w 5"/>
                <a:gd name="T3" fmla="*/ 2 h 2"/>
                <a:gd name="T4" fmla="*/ 2 w 5"/>
                <a:gd name="T5" fmla="*/ 0 h 2"/>
                <a:gd name="T6" fmla="*/ 0 w 5"/>
                <a:gd name="T7" fmla="*/ 1 h 2"/>
              </a:gdLst>
              <a:ahLst/>
              <a:cxnLst>
                <a:cxn ang="0">
                  <a:pos x="T0" y="T1"/>
                </a:cxn>
                <a:cxn ang="0">
                  <a:pos x="T2" y="T3"/>
                </a:cxn>
                <a:cxn ang="0">
                  <a:pos x="T4" y="T5"/>
                </a:cxn>
                <a:cxn ang="0">
                  <a:pos x="T6" y="T7"/>
                </a:cxn>
              </a:cxnLst>
              <a:rect l="0" t="0" r="r" b="b"/>
              <a:pathLst>
                <a:path w="5" h="2">
                  <a:moveTo>
                    <a:pt x="0" y="1"/>
                  </a:moveTo>
                  <a:cubicBezTo>
                    <a:pt x="1" y="2"/>
                    <a:pt x="2" y="1"/>
                    <a:pt x="4" y="2"/>
                  </a:cubicBezTo>
                  <a:cubicBezTo>
                    <a:pt x="5" y="1"/>
                    <a:pt x="1" y="1"/>
                    <a:pt x="2"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5" name="Freeform 46">
              <a:extLst>
                <a:ext uri="{FF2B5EF4-FFF2-40B4-BE49-F238E27FC236}">
                  <a16:creationId xmlns:a16="http://schemas.microsoft.com/office/drawing/2014/main" id="{270B95B9-31C3-424C-BEFC-4FAE4334B169}"/>
                </a:ext>
              </a:extLst>
            </p:cNvPr>
            <p:cNvSpPr>
              <a:spLocks/>
            </p:cNvSpPr>
            <p:nvPr/>
          </p:nvSpPr>
          <p:spPr bwMode="auto">
            <a:xfrm>
              <a:off x="6418" y="4147"/>
              <a:ext cx="13" cy="6"/>
            </a:xfrm>
            <a:custGeom>
              <a:avLst/>
              <a:gdLst>
                <a:gd name="T0" fmla="*/ 0 w 7"/>
                <a:gd name="T1" fmla="*/ 3 h 3"/>
                <a:gd name="T2" fmla="*/ 7 w 7"/>
                <a:gd name="T3" fmla="*/ 0 h 3"/>
                <a:gd name="T4" fmla="*/ 0 w 7"/>
                <a:gd name="T5" fmla="*/ 3 h 3"/>
              </a:gdLst>
              <a:ahLst/>
              <a:cxnLst>
                <a:cxn ang="0">
                  <a:pos x="T0" y="T1"/>
                </a:cxn>
                <a:cxn ang="0">
                  <a:pos x="T2" y="T3"/>
                </a:cxn>
                <a:cxn ang="0">
                  <a:pos x="T4" y="T5"/>
                </a:cxn>
              </a:cxnLst>
              <a:rect l="0" t="0" r="r" b="b"/>
              <a:pathLst>
                <a:path w="7" h="3">
                  <a:moveTo>
                    <a:pt x="0" y="3"/>
                  </a:moveTo>
                  <a:cubicBezTo>
                    <a:pt x="3" y="3"/>
                    <a:pt x="5" y="2"/>
                    <a:pt x="7" y="0"/>
                  </a:cubicBezTo>
                  <a:cubicBezTo>
                    <a:pt x="5" y="1"/>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6" name="Freeform 47">
              <a:extLst>
                <a:ext uri="{FF2B5EF4-FFF2-40B4-BE49-F238E27FC236}">
                  <a16:creationId xmlns:a16="http://schemas.microsoft.com/office/drawing/2014/main" id="{A999048A-BC6B-408A-BAAE-DF12C77939F1}"/>
                </a:ext>
              </a:extLst>
            </p:cNvPr>
            <p:cNvSpPr>
              <a:spLocks/>
            </p:cNvSpPr>
            <p:nvPr/>
          </p:nvSpPr>
          <p:spPr bwMode="auto">
            <a:xfrm>
              <a:off x="6655" y="4249"/>
              <a:ext cx="7" cy="4"/>
            </a:xfrm>
            <a:custGeom>
              <a:avLst/>
              <a:gdLst>
                <a:gd name="T0" fmla="*/ 0 w 4"/>
                <a:gd name="T1" fmla="*/ 1 h 2"/>
                <a:gd name="T2" fmla="*/ 2 w 4"/>
                <a:gd name="T3" fmla="*/ 2 h 2"/>
                <a:gd name="T4" fmla="*/ 3 w 4"/>
                <a:gd name="T5" fmla="*/ 1 h 2"/>
                <a:gd name="T6" fmla="*/ 0 w 4"/>
                <a:gd name="T7" fmla="*/ 1 h 2"/>
              </a:gdLst>
              <a:ahLst/>
              <a:cxnLst>
                <a:cxn ang="0">
                  <a:pos x="T0" y="T1"/>
                </a:cxn>
                <a:cxn ang="0">
                  <a:pos x="T2" y="T3"/>
                </a:cxn>
                <a:cxn ang="0">
                  <a:pos x="T4" y="T5"/>
                </a:cxn>
                <a:cxn ang="0">
                  <a:pos x="T6" y="T7"/>
                </a:cxn>
              </a:cxnLst>
              <a:rect l="0" t="0" r="r" b="b"/>
              <a:pathLst>
                <a:path w="4" h="2">
                  <a:moveTo>
                    <a:pt x="0" y="1"/>
                  </a:moveTo>
                  <a:cubicBezTo>
                    <a:pt x="1" y="1"/>
                    <a:pt x="1" y="2"/>
                    <a:pt x="2" y="2"/>
                  </a:cubicBezTo>
                  <a:cubicBezTo>
                    <a:pt x="2" y="2"/>
                    <a:pt x="2" y="1"/>
                    <a:pt x="3" y="1"/>
                  </a:cubicBezTo>
                  <a:cubicBezTo>
                    <a:pt x="4"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7" name="Freeform 48">
              <a:extLst>
                <a:ext uri="{FF2B5EF4-FFF2-40B4-BE49-F238E27FC236}">
                  <a16:creationId xmlns:a16="http://schemas.microsoft.com/office/drawing/2014/main" id="{C44CD31F-EA41-41CD-BA0A-0B44A67A0910}"/>
                </a:ext>
              </a:extLst>
            </p:cNvPr>
            <p:cNvSpPr>
              <a:spLocks/>
            </p:cNvSpPr>
            <p:nvPr/>
          </p:nvSpPr>
          <p:spPr bwMode="auto">
            <a:xfrm>
              <a:off x="6500" y="4153"/>
              <a:ext cx="19" cy="9"/>
            </a:xfrm>
            <a:custGeom>
              <a:avLst/>
              <a:gdLst>
                <a:gd name="T0" fmla="*/ 0 w 10"/>
                <a:gd name="T1" fmla="*/ 4 h 5"/>
                <a:gd name="T2" fmla="*/ 7 w 10"/>
                <a:gd name="T3" fmla="*/ 5 h 5"/>
                <a:gd name="T4" fmla="*/ 6 w 10"/>
                <a:gd name="T5" fmla="*/ 2 h 5"/>
                <a:gd name="T6" fmla="*/ 10 w 10"/>
                <a:gd name="T7" fmla="*/ 1 h 5"/>
                <a:gd name="T8" fmla="*/ 6 w 10"/>
                <a:gd name="T9" fmla="*/ 1 h 5"/>
                <a:gd name="T10" fmla="*/ 0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0" y="4"/>
                  </a:moveTo>
                  <a:cubicBezTo>
                    <a:pt x="2" y="5"/>
                    <a:pt x="5" y="3"/>
                    <a:pt x="7" y="5"/>
                  </a:cubicBezTo>
                  <a:cubicBezTo>
                    <a:pt x="8" y="4"/>
                    <a:pt x="7" y="3"/>
                    <a:pt x="6" y="2"/>
                  </a:cubicBezTo>
                  <a:cubicBezTo>
                    <a:pt x="8" y="1"/>
                    <a:pt x="10" y="2"/>
                    <a:pt x="10" y="1"/>
                  </a:cubicBezTo>
                  <a:cubicBezTo>
                    <a:pt x="9" y="0"/>
                    <a:pt x="8" y="2"/>
                    <a:pt x="6" y="1"/>
                  </a:cubicBezTo>
                  <a:cubicBezTo>
                    <a:pt x="5"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8" name="Freeform 49">
              <a:extLst>
                <a:ext uri="{FF2B5EF4-FFF2-40B4-BE49-F238E27FC236}">
                  <a16:creationId xmlns:a16="http://schemas.microsoft.com/office/drawing/2014/main" id="{07E93C2C-7765-444C-BB60-E3A36C12E6AB}"/>
                </a:ext>
              </a:extLst>
            </p:cNvPr>
            <p:cNvSpPr>
              <a:spLocks/>
            </p:cNvSpPr>
            <p:nvPr/>
          </p:nvSpPr>
          <p:spPr bwMode="auto">
            <a:xfrm>
              <a:off x="6670" y="4230"/>
              <a:ext cx="11" cy="4"/>
            </a:xfrm>
            <a:custGeom>
              <a:avLst/>
              <a:gdLst>
                <a:gd name="T0" fmla="*/ 1 w 6"/>
                <a:gd name="T1" fmla="*/ 2 h 2"/>
                <a:gd name="T2" fmla="*/ 4 w 6"/>
                <a:gd name="T3" fmla="*/ 2 h 2"/>
                <a:gd name="T4" fmla="*/ 2 w 6"/>
                <a:gd name="T5" fmla="*/ 0 h 2"/>
                <a:gd name="T6" fmla="*/ 1 w 6"/>
                <a:gd name="T7" fmla="*/ 2 h 2"/>
              </a:gdLst>
              <a:ahLst/>
              <a:cxnLst>
                <a:cxn ang="0">
                  <a:pos x="T0" y="T1"/>
                </a:cxn>
                <a:cxn ang="0">
                  <a:pos x="T2" y="T3"/>
                </a:cxn>
                <a:cxn ang="0">
                  <a:pos x="T4" y="T5"/>
                </a:cxn>
                <a:cxn ang="0">
                  <a:pos x="T6" y="T7"/>
                </a:cxn>
              </a:cxnLst>
              <a:rect l="0" t="0" r="r" b="b"/>
              <a:pathLst>
                <a:path w="6" h="2">
                  <a:moveTo>
                    <a:pt x="1" y="2"/>
                  </a:moveTo>
                  <a:cubicBezTo>
                    <a:pt x="2" y="2"/>
                    <a:pt x="3" y="2"/>
                    <a:pt x="4" y="2"/>
                  </a:cubicBezTo>
                  <a:cubicBezTo>
                    <a:pt x="6" y="1"/>
                    <a:pt x="4" y="0"/>
                    <a:pt x="2" y="0"/>
                  </a:cubicBezTo>
                  <a:cubicBezTo>
                    <a:pt x="0" y="1"/>
                    <a:pt x="4"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9" name="Freeform 50">
              <a:extLst>
                <a:ext uri="{FF2B5EF4-FFF2-40B4-BE49-F238E27FC236}">
                  <a16:creationId xmlns:a16="http://schemas.microsoft.com/office/drawing/2014/main" id="{3C6954BD-BC9A-4CCA-813F-24B08B187290}"/>
                </a:ext>
              </a:extLst>
            </p:cNvPr>
            <p:cNvSpPr>
              <a:spLocks/>
            </p:cNvSpPr>
            <p:nvPr/>
          </p:nvSpPr>
          <p:spPr bwMode="auto">
            <a:xfrm>
              <a:off x="6559" y="4147"/>
              <a:ext cx="15" cy="4"/>
            </a:xfrm>
            <a:custGeom>
              <a:avLst/>
              <a:gdLst>
                <a:gd name="T0" fmla="*/ 0 w 8"/>
                <a:gd name="T1" fmla="*/ 1 h 2"/>
                <a:gd name="T2" fmla="*/ 8 w 8"/>
                <a:gd name="T3" fmla="*/ 0 h 2"/>
                <a:gd name="T4" fmla="*/ 0 w 8"/>
                <a:gd name="T5" fmla="*/ 1 h 2"/>
              </a:gdLst>
              <a:ahLst/>
              <a:cxnLst>
                <a:cxn ang="0">
                  <a:pos x="T0" y="T1"/>
                </a:cxn>
                <a:cxn ang="0">
                  <a:pos x="T2" y="T3"/>
                </a:cxn>
                <a:cxn ang="0">
                  <a:pos x="T4" y="T5"/>
                </a:cxn>
              </a:cxnLst>
              <a:rect l="0" t="0" r="r" b="b"/>
              <a:pathLst>
                <a:path w="8" h="2">
                  <a:moveTo>
                    <a:pt x="0" y="1"/>
                  </a:moveTo>
                  <a:cubicBezTo>
                    <a:pt x="0" y="2"/>
                    <a:pt x="8" y="2"/>
                    <a:pt x="8" y="0"/>
                  </a:cubicBezTo>
                  <a:cubicBezTo>
                    <a:pt x="5"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0" name="Freeform 51">
              <a:extLst>
                <a:ext uri="{FF2B5EF4-FFF2-40B4-BE49-F238E27FC236}">
                  <a16:creationId xmlns:a16="http://schemas.microsoft.com/office/drawing/2014/main" id="{B391F7B0-E393-45B8-A6B7-6E3F60D0CD44}"/>
                </a:ext>
              </a:extLst>
            </p:cNvPr>
            <p:cNvSpPr>
              <a:spLocks/>
            </p:cNvSpPr>
            <p:nvPr/>
          </p:nvSpPr>
          <p:spPr bwMode="auto">
            <a:xfrm>
              <a:off x="6548" y="4124"/>
              <a:ext cx="11" cy="4"/>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2" y="2"/>
                    <a:pt x="4" y="2"/>
                    <a:pt x="6" y="0"/>
                  </a:cubicBezTo>
                  <a:cubicBezTo>
                    <a:pt x="4"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1" name="Freeform 52">
              <a:extLst>
                <a:ext uri="{FF2B5EF4-FFF2-40B4-BE49-F238E27FC236}">
                  <a16:creationId xmlns:a16="http://schemas.microsoft.com/office/drawing/2014/main" id="{C64C5BB1-922E-4FCB-AECD-7ABD53A9268D}"/>
                </a:ext>
              </a:extLst>
            </p:cNvPr>
            <p:cNvSpPr>
              <a:spLocks/>
            </p:cNvSpPr>
            <p:nvPr/>
          </p:nvSpPr>
          <p:spPr bwMode="auto">
            <a:xfrm>
              <a:off x="6613" y="4151"/>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1"/>
                    <a:pt x="3" y="2"/>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2" name="Freeform 53">
              <a:extLst>
                <a:ext uri="{FF2B5EF4-FFF2-40B4-BE49-F238E27FC236}">
                  <a16:creationId xmlns:a16="http://schemas.microsoft.com/office/drawing/2014/main" id="{F0EEA8A2-5CDF-4B13-ABE1-DC19485DE936}"/>
                </a:ext>
              </a:extLst>
            </p:cNvPr>
            <p:cNvSpPr>
              <a:spLocks/>
            </p:cNvSpPr>
            <p:nvPr/>
          </p:nvSpPr>
          <p:spPr bwMode="auto">
            <a:xfrm>
              <a:off x="6649" y="4151"/>
              <a:ext cx="8" cy="4"/>
            </a:xfrm>
            <a:custGeom>
              <a:avLst/>
              <a:gdLst>
                <a:gd name="T0" fmla="*/ 0 w 4"/>
                <a:gd name="T1" fmla="*/ 1 h 2"/>
                <a:gd name="T2" fmla="*/ 4 w 4"/>
                <a:gd name="T3" fmla="*/ 1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3" y="1"/>
                    <a:pt x="4" y="1"/>
                  </a:cubicBezTo>
                  <a:cubicBezTo>
                    <a:pt x="4" y="1"/>
                    <a:pt x="3"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3" name="Freeform 54">
              <a:extLst>
                <a:ext uri="{FF2B5EF4-FFF2-40B4-BE49-F238E27FC236}">
                  <a16:creationId xmlns:a16="http://schemas.microsoft.com/office/drawing/2014/main" id="{C874F6D6-1792-4B2E-A523-1A986ECA22A7}"/>
                </a:ext>
              </a:extLst>
            </p:cNvPr>
            <p:cNvSpPr>
              <a:spLocks/>
            </p:cNvSpPr>
            <p:nvPr/>
          </p:nvSpPr>
          <p:spPr bwMode="auto">
            <a:xfrm>
              <a:off x="6664" y="4147"/>
              <a:ext cx="10" cy="4"/>
            </a:xfrm>
            <a:custGeom>
              <a:avLst/>
              <a:gdLst>
                <a:gd name="T0" fmla="*/ 0 w 5"/>
                <a:gd name="T1" fmla="*/ 1 h 2"/>
                <a:gd name="T2" fmla="*/ 4 w 5"/>
                <a:gd name="T3" fmla="*/ 2 h 2"/>
                <a:gd name="T4" fmla="*/ 0 w 5"/>
                <a:gd name="T5" fmla="*/ 1 h 2"/>
              </a:gdLst>
              <a:ahLst/>
              <a:cxnLst>
                <a:cxn ang="0">
                  <a:pos x="T0" y="T1"/>
                </a:cxn>
                <a:cxn ang="0">
                  <a:pos x="T2" y="T3"/>
                </a:cxn>
                <a:cxn ang="0">
                  <a:pos x="T4" y="T5"/>
                </a:cxn>
              </a:cxnLst>
              <a:rect l="0" t="0" r="r" b="b"/>
              <a:pathLst>
                <a:path w="5" h="2">
                  <a:moveTo>
                    <a:pt x="0" y="1"/>
                  </a:moveTo>
                  <a:cubicBezTo>
                    <a:pt x="2" y="2"/>
                    <a:pt x="3" y="1"/>
                    <a:pt x="4" y="2"/>
                  </a:cubicBezTo>
                  <a:cubicBezTo>
                    <a:pt x="5"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4" name="Freeform 55">
              <a:extLst>
                <a:ext uri="{FF2B5EF4-FFF2-40B4-BE49-F238E27FC236}">
                  <a16:creationId xmlns:a16="http://schemas.microsoft.com/office/drawing/2014/main" id="{7678A01B-B2AB-413D-80A1-4522916D4F4B}"/>
                </a:ext>
              </a:extLst>
            </p:cNvPr>
            <p:cNvSpPr>
              <a:spLocks/>
            </p:cNvSpPr>
            <p:nvPr/>
          </p:nvSpPr>
          <p:spPr bwMode="auto">
            <a:xfrm>
              <a:off x="6811" y="4220"/>
              <a:ext cx="18" cy="8"/>
            </a:xfrm>
            <a:custGeom>
              <a:avLst/>
              <a:gdLst>
                <a:gd name="T0" fmla="*/ 3 w 9"/>
                <a:gd name="T1" fmla="*/ 4 h 4"/>
                <a:gd name="T2" fmla="*/ 3 w 9"/>
                <a:gd name="T3" fmla="*/ 3 h 4"/>
                <a:gd name="T4" fmla="*/ 5 w 9"/>
                <a:gd name="T5" fmla="*/ 4 h 4"/>
                <a:gd name="T6" fmla="*/ 7 w 9"/>
                <a:gd name="T7" fmla="*/ 2 h 4"/>
                <a:gd name="T8" fmla="*/ 6 w 9"/>
                <a:gd name="T9" fmla="*/ 0 h 4"/>
                <a:gd name="T10" fmla="*/ 3 w 9"/>
                <a:gd name="T11" fmla="*/ 4 h 4"/>
              </a:gdLst>
              <a:ahLst/>
              <a:cxnLst>
                <a:cxn ang="0">
                  <a:pos x="T0" y="T1"/>
                </a:cxn>
                <a:cxn ang="0">
                  <a:pos x="T2" y="T3"/>
                </a:cxn>
                <a:cxn ang="0">
                  <a:pos x="T4" y="T5"/>
                </a:cxn>
                <a:cxn ang="0">
                  <a:pos x="T6" y="T7"/>
                </a:cxn>
                <a:cxn ang="0">
                  <a:pos x="T8" y="T9"/>
                </a:cxn>
                <a:cxn ang="0">
                  <a:pos x="T10" y="T11"/>
                </a:cxn>
              </a:cxnLst>
              <a:rect l="0" t="0" r="r" b="b"/>
              <a:pathLst>
                <a:path w="9" h="4">
                  <a:moveTo>
                    <a:pt x="3" y="4"/>
                  </a:moveTo>
                  <a:cubicBezTo>
                    <a:pt x="3" y="3"/>
                    <a:pt x="3" y="3"/>
                    <a:pt x="3" y="3"/>
                  </a:cubicBezTo>
                  <a:cubicBezTo>
                    <a:pt x="3" y="3"/>
                    <a:pt x="4" y="3"/>
                    <a:pt x="5" y="4"/>
                  </a:cubicBezTo>
                  <a:cubicBezTo>
                    <a:pt x="6" y="3"/>
                    <a:pt x="5" y="1"/>
                    <a:pt x="7" y="2"/>
                  </a:cubicBezTo>
                  <a:cubicBezTo>
                    <a:pt x="9" y="0"/>
                    <a:pt x="5" y="1"/>
                    <a:pt x="6" y="0"/>
                  </a:cubicBezTo>
                  <a:cubicBezTo>
                    <a:pt x="5" y="1"/>
                    <a:pt x="0"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5" name="Freeform 56">
              <a:extLst>
                <a:ext uri="{FF2B5EF4-FFF2-40B4-BE49-F238E27FC236}">
                  <a16:creationId xmlns:a16="http://schemas.microsoft.com/office/drawing/2014/main" id="{CE0C0085-E39A-4FED-92DA-C1DEB8BEF8E7}"/>
                </a:ext>
              </a:extLst>
            </p:cNvPr>
            <p:cNvSpPr>
              <a:spLocks/>
            </p:cNvSpPr>
            <p:nvPr/>
          </p:nvSpPr>
          <p:spPr bwMode="auto">
            <a:xfrm>
              <a:off x="6829" y="4219"/>
              <a:ext cx="9" cy="5"/>
            </a:xfrm>
            <a:custGeom>
              <a:avLst/>
              <a:gdLst>
                <a:gd name="T0" fmla="*/ 0 w 5"/>
                <a:gd name="T1" fmla="*/ 2 h 3"/>
                <a:gd name="T2" fmla="*/ 2 w 5"/>
                <a:gd name="T3" fmla="*/ 2 h 3"/>
                <a:gd name="T4" fmla="*/ 3 w 5"/>
                <a:gd name="T5" fmla="*/ 3 h 3"/>
                <a:gd name="T6" fmla="*/ 5 w 5"/>
                <a:gd name="T7" fmla="*/ 2 h 3"/>
                <a:gd name="T8" fmla="*/ 3 w 5"/>
                <a:gd name="T9" fmla="*/ 0 h 3"/>
                <a:gd name="T10" fmla="*/ 0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0" y="2"/>
                  </a:moveTo>
                  <a:cubicBezTo>
                    <a:pt x="0" y="3"/>
                    <a:pt x="1" y="2"/>
                    <a:pt x="2" y="2"/>
                  </a:cubicBezTo>
                  <a:cubicBezTo>
                    <a:pt x="2" y="2"/>
                    <a:pt x="3" y="3"/>
                    <a:pt x="3" y="3"/>
                  </a:cubicBezTo>
                  <a:cubicBezTo>
                    <a:pt x="4" y="3"/>
                    <a:pt x="4" y="2"/>
                    <a:pt x="5" y="2"/>
                  </a:cubicBezTo>
                  <a:cubicBezTo>
                    <a:pt x="3" y="0"/>
                    <a:pt x="3" y="0"/>
                    <a:pt x="3" y="0"/>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6" name="Freeform 57">
              <a:extLst>
                <a:ext uri="{FF2B5EF4-FFF2-40B4-BE49-F238E27FC236}">
                  <a16:creationId xmlns:a16="http://schemas.microsoft.com/office/drawing/2014/main" id="{77E58C59-D987-4350-9EBE-2F30BBA0B0F1}"/>
                </a:ext>
              </a:extLst>
            </p:cNvPr>
            <p:cNvSpPr>
              <a:spLocks/>
            </p:cNvSpPr>
            <p:nvPr/>
          </p:nvSpPr>
          <p:spPr bwMode="auto">
            <a:xfrm>
              <a:off x="6852" y="4230"/>
              <a:ext cx="7" cy="4"/>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1"/>
                    <a:pt x="4" y="1"/>
                  </a:cubicBezTo>
                  <a:cubicBezTo>
                    <a:pt x="2"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7" name="Freeform 58">
              <a:extLst>
                <a:ext uri="{FF2B5EF4-FFF2-40B4-BE49-F238E27FC236}">
                  <a16:creationId xmlns:a16="http://schemas.microsoft.com/office/drawing/2014/main" id="{F830A039-F81F-4693-A880-86A1BC3D4A1A}"/>
                </a:ext>
              </a:extLst>
            </p:cNvPr>
            <p:cNvSpPr>
              <a:spLocks/>
            </p:cNvSpPr>
            <p:nvPr/>
          </p:nvSpPr>
          <p:spPr bwMode="auto">
            <a:xfrm>
              <a:off x="6718" y="4147"/>
              <a:ext cx="7" cy="6"/>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1"/>
                    <a:pt x="3" y="0"/>
                  </a:cubicBezTo>
                  <a:cubicBezTo>
                    <a:pt x="0" y="0"/>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8" name="Freeform 59">
              <a:extLst>
                <a:ext uri="{FF2B5EF4-FFF2-40B4-BE49-F238E27FC236}">
                  <a16:creationId xmlns:a16="http://schemas.microsoft.com/office/drawing/2014/main" id="{7EB46E4B-65B1-4DF8-B5AA-13C0AE9FFD11}"/>
                </a:ext>
              </a:extLst>
            </p:cNvPr>
            <p:cNvSpPr>
              <a:spLocks/>
            </p:cNvSpPr>
            <p:nvPr/>
          </p:nvSpPr>
          <p:spPr bwMode="auto">
            <a:xfrm>
              <a:off x="6712" y="4141"/>
              <a:ext cx="17" cy="6"/>
            </a:xfrm>
            <a:custGeom>
              <a:avLst/>
              <a:gdLst>
                <a:gd name="T0" fmla="*/ 0 w 9"/>
                <a:gd name="T1" fmla="*/ 2 h 3"/>
                <a:gd name="T2" fmla="*/ 9 w 9"/>
                <a:gd name="T3" fmla="*/ 1 h 3"/>
                <a:gd name="T4" fmla="*/ 0 w 9"/>
                <a:gd name="T5" fmla="*/ 2 h 3"/>
              </a:gdLst>
              <a:ahLst/>
              <a:cxnLst>
                <a:cxn ang="0">
                  <a:pos x="T0" y="T1"/>
                </a:cxn>
                <a:cxn ang="0">
                  <a:pos x="T2" y="T3"/>
                </a:cxn>
                <a:cxn ang="0">
                  <a:pos x="T4" y="T5"/>
                </a:cxn>
              </a:cxnLst>
              <a:rect l="0" t="0" r="r" b="b"/>
              <a:pathLst>
                <a:path w="9" h="3">
                  <a:moveTo>
                    <a:pt x="0" y="2"/>
                  </a:moveTo>
                  <a:cubicBezTo>
                    <a:pt x="3" y="3"/>
                    <a:pt x="7" y="3"/>
                    <a:pt x="9" y="1"/>
                  </a:cubicBezTo>
                  <a:cubicBezTo>
                    <a:pt x="6"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9" name="Freeform 60">
              <a:extLst>
                <a:ext uri="{FF2B5EF4-FFF2-40B4-BE49-F238E27FC236}">
                  <a16:creationId xmlns:a16="http://schemas.microsoft.com/office/drawing/2014/main" id="{CA661CB6-07A9-427F-86B5-86D534AE93F4}"/>
                </a:ext>
              </a:extLst>
            </p:cNvPr>
            <p:cNvSpPr>
              <a:spLocks/>
            </p:cNvSpPr>
            <p:nvPr/>
          </p:nvSpPr>
          <p:spPr bwMode="auto">
            <a:xfrm>
              <a:off x="6727" y="4149"/>
              <a:ext cx="12" cy="2"/>
            </a:xfrm>
            <a:custGeom>
              <a:avLst/>
              <a:gdLst>
                <a:gd name="T0" fmla="*/ 1 w 6"/>
                <a:gd name="T1" fmla="*/ 1 h 1"/>
                <a:gd name="T2" fmla="*/ 6 w 6"/>
                <a:gd name="T3" fmla="*/ 0 h 1"/>
                <a:gd name="T4" fmla="*/ 1 w 6"/>
                <a:gd name="T5" fmla="*/ 0 h 1"/>
                <a:gd name="T6" fmla="*/ 1 w 6"/>
                <a:gd name="T7" fmla="*/ 1 h 1"/>
              </a:gdLst>
              <a:ahLst/>
              <a:cxnLst>
                <a:cxn ang="0">
                  <a:pos x="T0" y="T1"/>
                </a:cxn>
                <a:cxn ang="0">
                  <a:pos x="T2" y="T3"/>
                </a:cxn>
                <a:cxn ang="0">
                  <a:pos x="T4" y="T5"/>
                </a:cxn>
                <a:cxn ang="0">
                  <a:pos x="T6" y="T7"/>
                </a:cxn>
              </a:cxnLst>
              <a:rect l="0" t="0" r="r" b="b"/>
              <a:pathLst>
                <a:path w="6" h="1">
                  <a:moveTo>
                    <a:pt x="1" y="1"/>
                  </a:moveTo>
                  <a:cubicBezTo>
                    <a:pt x="2" y="1"/>
                    <a:pt x="4" y="1"/>
                    <a:pt x="6" y="0"/>
                  </a:cubicBezTo>
                  <a:cubicBezTo>
                    <a:pt x="4" y="0"/>
                    <a:pt x="2"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0" name="Freeform 61">
              <a:extLst>
                <a:ext uri="{FF2B5EF4-FFF2-40B4-BE49-F238E27FC236}">
                  <a16:creationId xmlns:a16="http://schemas.microsoft.com/office/drawing/2014/main" id="{CDFABEE8-45F6-400A-B07A-AA5186D39382}"/>
                </a:ext>
              </a:extLst>
            </p:cNvPr>
            <p:cNvSpPr>
              <a:spLocks/>
            </p:cNvSpPr>
            <p:nvPr/>
          </p:nvSpPr>
          <p:spPr bwMode="auto">
            <a:xfrm>
              <a:off x="6746" y="4155"/>
              <a:ext cx="12" cy="6"/>
            </a:xfrm>
            <a:custGeom>
              <a:avLst/>
              <a:gdLst>
                <a:gd name="T0" fmla="*/ 0 w 6"/>
                <a:gd name="T1" fmla="*/ 3 h 3"/>
                <a:gd name="T2" fmla="*/ 3 w 6"/>
                <a:gd name="T3" fmla="*/ 0 h 3"/>
                <a:gd name="T4" fmla="*/ 0 w 6"/>
                <a:gd name="T5" fmla="*/ 3 h 3"/>
              </a:gdLst>
              <a:ahLst/>
              <a:cxnLst>
                <a:cxn ang="0">
                  <a:pos x="T0" y="T1"/>
                </a:cxn>
                <a:cxn ang="0">
                  <a:pos x="T2" y="T3"/>
                </a:cxn>
                <a:cxn ang="0">
                  <a:pos x="T4" y="T5"/>
                </a:cxn>
              </a:cxnLst>
              <a:rect l="0" t="0" r="r" b="b"/>
              <a:pathLst>
                <a:path w="6" h="3">
                  <a:moveTo>
                    <a:pt x="0" y="3"/>
                  </a:moveTo>
                  <a:cubicBezTo>
                    <a:pt x="5" y="2"/>
                    <a:pt x="6" y="3"/>
                    <a:pt x="3" y="0"/>
                  </a:cubicBezTo>
                  <a:cubicBezTo>
                    <a:pt x="0"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1" name="Freeform 62">
              <a:extLst>
                <a:ext uri="{FF2B5EF4-FFF2-40B4-BE49-F238E27FC236}">
                  <a16:creationId xmlns:a16="http://schemas.microsoft.com/office/drawing/2014/main" id="{9C766F57-4756-44EE-B196-9B09909A5631}"/>
                </a:ext>
              </a:extLst>
            </p:cNvPr>
            <p:cNvSpPr>
              <a:spLocks/>
            </p:cNvSpPr>
            <p:nvPr/>
          </p:nvSpPr>
          <p:spPr bwMode="auto">
            <a:xfrm>
              <a:off x="6880" y="4228"/>
              <a:ext cx="12"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2"/>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2" name="Freeform 63">
              <a:extLst>
                <a:ext uri="{FF2B5EF4-FFF2-40B4-BE49-F238E27FC236}">
                  <a16:creationId xmlns:a16="http://schemas.microsoft.com/office/drawing/2014/main" id="{4048E192-B90E-456D-B834-32ED719D57D1}"/>
                </a:ext>
              </a:extLst>
            </p:cNvPr>
            <p:cNvSpPr>
              <a:spLocks/>
            </p:cNvSpPr>
            <p:nvPr/>
          </p:nvSpPr>
          <p:spPr bwMode="auto">
            <a:xfrm>
              <a:off x="6926" y="4226"/>
              <a:ext cx="27" cy="8"/>
            </a:xfrm>
            <a:custGeom>
              <a:avLst/>
              <a:gdLst>
                <a:gd name="T0" fmla="*/ 2 w 14"/>
                <a:gd name="T1" fmla="*/ 4 h 4"/>
                <a:gd name="T2" fmla="*/ 14 w 14"/>
                <a:gd name="T3" fmla="*/ 0 h 4"/>
                <a:gd name="T4" fmla="*/ 3 w 14"/>
                <a:gd name="T5" fmla="*/ 2 h 4"/>
                <a:gd name="T6" fmla="*/ 4 w 14"/>
                <a:gd name="T7" fmla="*/ 1 h 4"/>
                <a:gd name="T8" fmla="*/ 2 w 14"/>
                <a:gd name="T9" fmla="*/ 4 h 4"/>
              </a:gdLst>
              <a:ahLst/>
              <a:cxnLst>
                <a:cxn ang="0">
                  <a:pos x="T0" y="T1"/>
                </a:cxn>
                <a:cxn ang="0">
                  <a:pos x="T2" y="T3"/>
                </a:cxn>
                <a:cxn ang="0">
                  <a:pos x="T4" y="T5"/>
                </a:cxn>
                <a:cxn ang="0">
                  <a:pos x="T6" y="T7"/>
                </a:cxn>
                <a:cxn ang="0">
                  <a:pos x="T8" y="T9"/>
                </a:cxn>
              </a:cxnLst>
              <a:rect l="0" t="0" r="r" b="b"/>
              <a:pathLst>
                <a:path w="14" h="4">
                  <a:moveTo>
                    <a:pt x="2" y="4"/>
                  </a:moveTo>
                  <a:cubicBezTo>
                    <a:pt x="7" y="2"/>
                    <a:pt x="11" y="3"/>
                    <a:pt x="14" y="0"/>
                  </a:cubicBezTo>
                  <a:cubicBezTo>
                    <a:pt x="10" y="1"/>
                    <a:pt x="7" y="1"/>
                    <a:pt x="3" y="2"/>
                  </a:cubicBezTo>
                  <a:cubicBezTo>
                    <a:pt x="2" y="2"/>
                    <a:pt x="3" y="1"/>
                    <a:pt x="4" y="1"/>
                  </a:cubicBezTo>
                  <a:cubicBezTo>
                    <a:pt x="0"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3" name="Freeform 64">
              <a:extLst>
                <a:ext uri="{FF2B5EF4-FFF2-40B4-BE49-F238E27FC236}">
                  <a16:creationId xmlns:a16="http://schemas.microsoft.com/office/drawing/2014/main" id="{467572B7-3A50-416A-AF2B-F271ED5C1C48}"/>
                </a:ext>
              </a:extLst>
            </p:cNvPr>
            <p:cNvSpPr>
              <a:spLocks/>
            </p:cNvSpPr>
            <p:nvPr/>
          </p:nvSpPr>
          <p:spPr bwMode="auto">
            <a:xfrm>
              <a:off x="6806" y="4141"/>
              <a:ext cx="7" cy="10"/>
            </a:xfrm>
            <a:custGeom>
              <a:avLst/>
              <a:gdLst>
                <a:gd name="T0" fmla="*/ 1 w 4"/>
                <a:gd name="T1" fmla="*/ 4 h 5"/>
                <a:gd name="T2" fmla="*/ 4 w 4"/>
                <a:gd name="T3" fmla="*/ 3 h 5"/>
                <a:gd name="T4" fmla="*/ 1 w 4"/>
                <a:gd name="T5" fmla="*/ 4 h 5"/>
              </a:gdLst>
              <a:ahLst/>
              <a:cxnLst>
                <a:cxn ang="0">
                  <a:pos x="T0" y="T1"/>
                </a:cxn>
                <a:cxn ang="0">
                  <a:pos x="T2" y="T3"/>
                </a:cxn>
                <a:cxn ang="0">
                  <a:pos x="T4" y="T5"/>
                </a:cxn>
              </a:cxnLst>
              <a:rect l="0" t="0" r="r" b="b"/>
              <a:pathLst>
                <a:path w="4" h="5">
                  <a:moveTo>
                    <a:pt x="1" y="4"/>
                  </a:moveTo>
                  <a:cubicBezTo>
                    <a:pt x="4" y="5"/>
                    <a:pt x="2" y="2"/>
                    <a:pt x="4" y="3"/>
                  </a:cubicBezTo>
                  <a:cubicBezTo>
                    <a:pt x="4" y="0"/>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4" name="Freeform 65">
              <a:extLst>
                <a:ext uri="{FF2B5EF4-FFF2-40B4-BE49-F238E27FC236}">
                  <a16:creationId xmlns:a16="http://schemas.microsoft.com/office/drawing/2014/main" id="{1E20F965-EF69-4692-9BFF-367224D09389}"/>
                </a:ext>
              </a:extLst>
            </p:cNvPr>
            <p:cNvSpPr>
              <a:spLocks/>
            </p:cNvSpPr>
            <p:nvPr/>
          </p:nvSpPr>
          <p:spPr bwMode="auto">
            <a:xfrm>
              <a:off x="6813" y="4145"/>
              <a:ext cx="10"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2"/>
                    <a:pt x="3" y="1"/>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5" name="Freeform 66">
              <a:extLst>
                <a:ext uri="{FF2B5EF4-FFF2-40B4-BE49-F238E27FC236}">
                  <a16:creationId xmlns:a16="http://schemas.microsoft.com/office/drawing/2014/main" id="{F55C7691-969F-482B-BA24-AAAEFD742BBA}"/>
                </a:ext>
              </a:extLst>
            </p:cNvPr>
            <p:cNvSpPr>
              <a:spLocks/>
            </p:cNvSpPr>
            <p:nvPr/>
          </p:nvSpPr>
          <p:spPr bwMode="auto">
            <a:xfrm>
              <a:off x="6976" y="4224"/>
              <a:ext cx="7" cy="6"/>
            </a:xfrm>
            <a:custGeom>
              <a:avLst/>
              <a:gdLst>
                <a:gd name="T0" fmla="*/ 0 w 4"/>
                <a:gd name="T1" fmla="*/ 1 h 3"/>
                <a:gd name="T2" fmla="*/ 2 w 4"/>
                <a:gd name="T3" fmla="*/ 3 h 3"/>
                <a:gd name="T4" fmla="*/ 4 w 4"/>
                <a:gd name="T5" fmla="*/ 1 h 3"/>
                <a:gd name="T6" fmla="*/ 0 w 4"/>
                <a:gd name="T7" fmla="*/ 1 h 3"/>
              </a:gdLst>
              <a:ahLst/>
              <a:cxnLst>
                <a:cxn ang="0">
                  <a:pos x="T0" y="T1"/>
                </a:cxn>
                <a:cxn ang="0">
                  <a:pos x="T2" y="T3"/>
                </a:cxn>
                <a:cxn ang="0">
                  <a:pos x="T4" y="T5"/>
                </a:cxn>
                <a:cxn ang="0">
                  <a:pos x="T6" y="T7"/>
                </a:cxn>
              </a:cxnLst>
              <a:rect l="0" t="0" r="r" b="b"/>
              <a:pathLst>
                <a:path w="4" h="3">
                  <a:moveTo>
                    <a:pt x="0" y="1"/>
                  </a:moveTo>
                  <a:cubicBezTo>
                    <a:pt x="2" y="3"/>
                    <a:pt x="2" y="3"/>
                    <a:pt x="2" y="3"/>
                  </a:cubicBezTo>
                  <a:cubicBezTo>
                    <a:pt x="3" y="2"/>
                    <a:pt x="3" y="1"/>
                    <a:pt x="4" y="1"/>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6" name="Freeform 67">
              <a:extLst>
                <a:ext uri="{FF2B5EF4-FFF2-40B4-BE49-F238E27FC236}">
                  <a16:creationId xmlns:a16="http://schemas.microsoft.com/office/drawing/2014/main" id="{505A9C48-7FA9-43FE-AC8E-78632ADAFB76}"/>
                </a:ext>
              </a:extLst>
            </p:cNvPr>
            <p:cNvSpPr>
              <a:spLocks/>
            </p:cNvSpPr>
            <p:nvPr/>
          </p:nvSpPr>
          <p:spPr bwMode="auto">
            <a:xfrm>
              <a:off x="6874" y="4155"/>
              <a:ext cx="10" cy="6"/>
            </a:xfrm>
            <a:custGeom>
              <a:avLst/>
              <a:gdLst>
                <a:gd name="T0" fmla="*/ 4 w 5"/>
                <a:gd name="T1" fmla="*/ 3 h 3"/>
                <a:gd name="T2" fmla="*/ 5 w 5"/>
                <a:gd name="T3" fmla="*/ 0 h 3"/>
                <a:gd name="T4" fmla="*/ 4 w 5"/>
                <a:gd name="T5" fmla="*/ 3 h 3"/>
              </a:gdLst>
              <a:ahLst/>
              <a:cxnLst>
                <a:cxn ang="0">
                  <a:pos x="T0" y="T1"/>
                </a:cxn>
                <a:cxn ang="0">
                  <a:pos x="T2" y="T3"/>
                </a:cxn>
                <a:cxn ang="0">
                  <a:pos x="T4" y="T5"/>
                </a:cxn>
              </a:cxnLst>
              <a:rect l="0" t="0" r="r" b="b"/>
              <a:pathLst>
                <a:path w="5" h="3">
                  <a:moveTo>
                    <a:pt x="4" y="3"/>
                  </a:moveTo>
                  <a:cubicBezTo>
                    <a:pt x="5" y="2"/>
                    <a:pt x="3" y="1"/>
                    <a:pt x="5" y="0"/>
                  </a:cubicBezTo>
                  <a:cubicBezTo>
                    <a:pt x="3" y="0"/>
                    <a:pt x="0"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7" name="Freeform 68">
              <a:extLst>
                <a:ext uri="{FF2B5EF4-FFF2-40B4-BE49-F238E27FC236}">
                  <a16:creationId xmlns:a16="http://schemas.microsoft.com/office/drawing/2014/main" id="{80FB129F-5E64-438D-9F77-0D5C5FC72A1A}"/>
                </a:ext>
              </a:extLst>
            </p:cNvPr>
            <p:cNvSpPr>
              <a:spLocks/>
            </p:cNvSpPr>
            <p:nvPr/>
          </p:nvSpPr>
          <p:spPr bwMode="auto">
            <a:xfrm>
              <a:off x="7024" y="4093"/>
              <a:ext cx="9" cy="8"/>
            </a:xfrm>
            <a:custGeom>
              <a:avLst/>
              <a:gdLst>
                <a:gd name="T0" fmla="*/ 0 w 5"/>
                <a:gd name="T1" fmla="*/ 2 h 4"/>
                <a:gd name="T2" fmla="*/ 5 w 5"/>
                <a:gd name="T3" fmla="*/ 0 h 4"/>
                <a:gd name="T4" fmla="*/ 0 w 5"/>
                <a:gd name="T5" fmla="*/ 2 h 4"/>
              </a:gdLst>
              <a:ahLst/>
              <a:cxnLst>
                <a:cxn ang="0">
                  <a:pos x="T0" y="T1"/>
                </a:cxn>
                <a:cxn ang="0">
                  <a:pos x="T2" y="T3"/>
                </a:cxn>
                <a:cxn ang="0">
                  <a:pos x="T4" y="T5"/>
                </a:cxn>
              </a:cxnLst>
              <a:rect l="0" t="0" r="r" b="b"/>
              <a:pathLst>
                <a:path w="5" h="4">
                  <a:moveTo>
                    <a:pt x="0" y="2"/>
                  </a:moveTo>
                  <a:cubicBezTo>
                    <a:pt x="3" y="4"/>
                    <a:pt x="5" y="1"/>
                    <a:pt x="5" y="0"/>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8" name="Freeform 69">
              <a:extLst>
                <a:ext uri="{FF2B5EF4-FFF2-40B4-BE49-F238E27FC236}">
                  <a16:creationId xmlns:a16="http://schemas.microsoft.com/office/drawing/2014/main" id="{97160B1D-60A0-4942-8492-B37A1B925D0B}"/>
                </a:ext>
              </a:extLst>
            </p:cNvPr>
            <p:cNvSpPr>
              <a:spLocks/>
            </p:cNvSpPr>
            <p:nvPr/>
          </p:nvSpPr>
          <p:spPr bwMode="auto">
            <a:xfrm>
              <a:off x="7129" y="4089"/>
              <a:ext cx="23" cy="12"/>
            </a:xfrm>
            <a:custGeom>
              <a:avLst/>
              <a:gdLst>
                <a:gd name="T0" fmla="*/ 0 w 12"/>
                <a:gd name="T1" fmla="*/ 4 h 6"/>
                <a:gd name="T2" fmla="*/ 5 w 12"/>
                <a:gd name="T3" fmla="*/ 4 h 6"/>
                <a:gd name="T4" fmla="*/ 2 w 12"/>
                <a:gd name="T5" fmla="*/ 5 h 6"/>
                <a:gd name="T6" fmla="*/ 7 w 12"/>
                <a:gd name="T7" fmla="*/ 4 h 6"/>
                <a:gd name="T8" fmla="*/ 5 w 12"/>
                <a:gd name="T9" fmla="*/ 2 h 6"/>
                <a:gd name="T10" fmla="*/ 12 w 12"/>
                <a:gd name="T11" fmla="*/ 1 h 6"/>
                <a:gd name="T12" fmla="*/ 8 w 12"/>
                <a:gd name="T13" fmla="*/ 0 h 6"/>
                <a:gd name="T14" fmla="*/ 0 w 12"/>
                <a:gd name="T15" fmla="*/ 0 h 6"/>
                <a:gd name="T16" fmla="*/ 0 w 12"/>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6">
                  <a:moveTo>
                    <a:pt x="0" y="4"/>
                  </a:moveTo>
                  <a:cubicBezTo>
                    <a:pt x="2" y="5"/>
                    <a:pt x="2" y="2"/>
                    <a:pt x="5" y="4"/>
                  </a:cubicBezTo>
                  <a:cubicBezTo>
                    <a:pt x="6" y="5"/>
                    <a:pt x="2" y="5"/>
                    <a:pt x="2" y="5"/>
                  </a:cubicBezTo>
                  <a:cubicBezTo>
                    <a:pt x="4" y="6"/>
                    <a:pt x="6" y="5"/>
                    <a:pt x="7" y="4"/>
                  </a:cubicBezTo>
                  <a:cubicBezTo>
                    <a:pt x="5" y="4"/>
                    <a:pt x="5" y="3"/>
                    <a:pt x="5" y="2"/>
                  </a:cubicBezTo>
                  <a:cubicBezTo>
                    <a:pt x="7" y="1"/>
                    <a:pt x="9" y="3"/>
                    <a:pt x="12" y="1"/>
                  </a:cubicBezTo>
                  <a:cubicBezTo>
                    <a:pt x="10" y="1"/>
                    <a:pt x="9" y="2"/>
                    <a:pt x="8" y="0"/>
                  </a:cubicBezTo>
                  <a:cubicBezTo>
                    <a:pt x="5" y="2"/>
                    <a:pt x="2" y="1"/>
                    <a:pt x="0" y="0"/>
                  </a:cubicBezTo>
                  <a:cubicBezTo>
                    <a:pt x="0" y="2"/>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9" name="Freeform 70">
              <a:extLst>
                <a:ext uri="{FF2B5EF4-FFF2-40B4-BE49-F238E27FC236}">
                  <a16:creationId xmlns:a16="http://schemas.microsoft.com/office/drawing/2014/main" id="{D77FEED2-6B4B-4C6A-8CD6-D35C70EFD59D}"/>
                </a:ext>
              </a:extLst>
            </p:cNvPr>
            <p:cNvSpPr>
              <a:spLocks/>
            </p:cNvSpPr>
            <p:nvPr/>
          </p:nvSpPr>
          <p:spPr bwMode="auto">
            <a:xfrm>
              <a:off x="7167" y="4091"/>
              <a:ext cx="11" cy="8"/>
            </a:xfrm>
            <a:custGeom>
              <a:avLst/>
              <a:gdLst>
                <a:gd name="T0" fmla="*/ 0 w 6"/>
                <a:gd name="T1" fmla="*/ 3 h 4"/>
                <a:gd name="T2" fmla="*/ 2 w 6"/>
                <a:gd name="T3" fmla="*/ 4 h 4"/>
                <a:gd name="T4" fmla="*/ 6 w 6"/>
                <a:gd name="T5" fmla="*/ 2 h 4"/>
                <a:gd name="T6" fmla="*/ 2 w 6"/>
                <a:gd name="T7" fmla="*/ 1 h 4"/>
                <a:gd name="T8" fmla="*/ 0 w 6"/>
                <a:gd name="T9" fmla="*/ 3 h 4"/>
              </a:gdLst>
              <a:ahLst/>
              <a:cxnLst>
                <a:cxn ang="0">
                  <a:pos x="T0" y="T1"/>
                </a:cxn>
                <a:cxn ang="0">
                  <a:pos x="T2" y="T3"/>
                </a:cxn>
                <a:cxn ang="0">
                  <a:pos x="T4" y="T5"/>
                </a:cxn>
                <a:cxn ang="0">
                  <a:pos x="T6" y="T7"/>
                </a:cxn>
                <a:cxn ang="0">
                  <a:pos x="T8" y="T9"/>
                </a:cxn>
              </a:cxnLst>
              <a:rect l="0" t="0" r="r" b="b"/>
              <a:pathLst>
                <a:path w="6" h="4">
                  <a:moveTo>
                    <a:pt x="0" y="3"/>
                  </a:moveTo>
                  <a:cubicBezTo>
                    <a:pt x="2" y="4"/>
                    <a:pt x="2" y="4"/>
                    <a:pt x="2" y="4"/>
                  </a:cubicBezTo>
                  <a:cubicBezTo>
                    <a:pt x="4" y="3"/>
                    <a:pt x="4" y="3"/>
                    <a:pt x="6" y="2"/>
                  </a:cubicBezTo>
                  <a:cubicBezTo>
                    <a:pt x="4" y="1"/>
                    <a:pt x="1" y="4"/>
                    <a:pt x="2" y="1"/>
                  </a:cubicBezTo>
                  <a:cubicBezTo>
                    <a:pt x="1" y="0"/>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0" name="Freeform 71">
              <a:extLst>
                <a:ext uri="{FF2B5EF4-FFF2-40B4-BE49-F238E27FC236}">
                  <a16:creationId xmlns:a16="http://schemas.microsoft.com/office/drawing/2014/main" id="{DE313ADF-F911-49DD-8BC8-AD8E48E82D6B}"/>
                </a:ext>
              </a:extLst>
            </p:cNvPr>
            <p:cNvSpPr>
              <a:spLocks/>
            </p:cNvSpPr>
            <p:nvPr/>
          </p:nvSpPr>
          <p:spPr bwMode="auto">
            <a:xfrm>
              <a:off x="7180" y="4093"/>
              <a:ext cx="8" cy="6"/>
            </a:xfrm>
            <a:custGeom>
              <a:avLst/>
              <a:gdLst>
                <a:gd name="T0" fmla="*/ 1 w 4"/>
                <a:gd name="T1" fmla="*/ 3 h 3"/>
                <a:gd name="T2" fmla="*/ 4 w 4"/>
                <a:gd name="T3" fmla="*/ 1 h 3"/>
                <a:gd name="T4" fmla="*/ 3 w 4"/>
                <a:gd name="T5" fmla="*/ 0 h 3"/>
                <a:gd name="T6" fmla="*/ 1 w 4"/>
                <a:gd name="T7" fmla="*/ 0 h 3"/>
                <a:gd name="T8" fmla="*/ 0 w 4"/>
                <a:gd name="T9" fmla="*/ 2 h 3"/>
                <a:gd name="T10" fmla="*/ 1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1" y="3"/>
                  </a:moveTo>
                  <a:cubicBezTo>
                    <a:pt x="1" y="2"/>
                    <a:pt x="3" y="1"/>
                    <a:pt x="4" y="1"/>
                  </a:cubicBezTo>
                  <a:cubicBezTo>
                    <a:pt x="3" y="0"/>
                    <a:pt x="3" y="0"/>
                    <a:pt x="3" y="0"/>
                  </a:cubicBezTo>
                  <a:cubicBezTo>
                    <a:pt x="2" y="0"/>
                    <a:pt x="2" y="0"/>
                    <a:pt x="1" y="0"/>
                  </a:cubicBezTo>
                  <a:cubicBezTo>
                    <a:pt x="1" y="1"/>
                    <a:pt x="2" y="1"/>
                    <a:pt x="0" y="2"/>
                  </a:cubicBezTo>
                  <a:cubicBezTo>
                    <a:pt x="1"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1" name="Freeform 72">
              <a:extLst>
                <a:ext uri="{FF2B5EF4-FFF2-40B4-BE49-F238E27FC236}">
                  <a16:creationId xmlns:a16="http://schemas.microsoft.com/office/drawing/2014/main" id="{D6BD8A9F-852E-4029-8923-6D7EEBCA1E24}"/>
                </a:ext>
              </a:extLst>
            </p:cNvPr>
            <p:cNvSpPr>
              <a:spLocks/>
            </p:cNvSpPr>
            <p:nvPr/>
          </p:nvSpPr>
          <p:spPr bwMode="auto">
            <a:xfrm>
              <a:off x="7194" y="4097"/>
              <a:ext cx="15" cy="6"/>
            </a:xfrm>
            <a:custGeom>
              <a:avLst/>
              <a:gdLst>
                <a:gd name="T0" fmla="*/ 3 w 8"/>
                <a:gd name="T1" fmla="*/ 3 h 3"/>
                <a:gd name="T2" fmla="*/ 8 w 8"/>
                <a:gd name="T3" fmla="*/ 1 h 3"/>
                <a:gd name="T4" fmla="*/ 1 w 8"/>
                <a:gd name="T5" fmla="*/ 0 h 3"/>
                <a:gd name="T6" fmla="*/ 3 w 8"/>
                <a:gd name="T7" fmla="*/ 3 h 3"/>
              </a:gdLst>
              <a:ahLst/>
              <a:cxnLst>
                <a:cxn ang="0">
                  <a:pos x="T0" y="T1"/>
                </a:cxn>
                <a:cxn ang="0">
                  <a:pos x="T2" y="T3"/>
                </a:cxn>
                <a:cxn ang="0">
                  <a:pos x="T4" y="T5"/>
                </a:cxn>
                <a:cxn ang="0">
                  <a:pos x="T6" y="T7"/>
                </a:cxn>
              </a:cxnLst>
              <a:rect l="0" t="0" r="r" b="b"/>
              <a:pathLst>
                <a:path w="8" h="3">
                  <a:moveTo>
                    <a:pt x="3" y="3"/>
                  </a:moveTo>
                  <a:cubicBezTo>
                    <a:pt x="4" y="1"/>
                    <a:pt x="6" y="3"/>
                    <a:pt x="8" y="1"/>
                  </a:cubicBezTo>
                  <a:cubicBezTo>
                    <a:pt x="6" y="1"/>
                    <a:pt x="3" y="2"/>
                    <a:pt x="1" y="0"/>
                  </a:cubicBezTo>
                  <a:cubicBezTo>
                    <a:pt x="0" y="2"/>
                    <a:pt x="2"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2" name="Freeform 73">
              <a:extLst>
                <a:ext uri="{FF2B5EF4-FFF2-40B4-BE49-F238E27FC236}">
                  <a16:creationId xmlns:a16="http://schemas.microsoft.com/office/drawing/2014/main" id="{F16A8032-03A0-4703-BA7C-E123476B4039}"/>
                </a:ext>
              </a:extLst>
            </p:cNvPr>
            <p:cNvSpPr>
              <a:spLocks/>
            </p:cNvSpPr>
            <p:nvPr/>
          </p:nvSpPr>
          <p:spPr bwMode="auto">
            <a:xfrm>
              <a:off x="7211" y="4097"/>
              <a:ext cx="8" cy="4"/>
            </a:xfrm>
            <a:custGeom>
              <a:avLst/>
              <a:gdLst>
                <a:gd name="T0" fmla="*/ 2 w 4"/>
                <a:gd name="T1" fmla="*/ 0 h 2"/>
                <a:gd name="T2" fmla="*/ 2 w 4"/>
                <a:gd name="T3" fmla="*/ 2 h 2"/>
                <a:gd name="T4" fmla="*/ 4 w 4"/>
                <a:gd name="T5" fmla="*/ 1 h 2"/>
                <a:gd name="T6" fmla="*/ 2 w 4"/>
                <a:gd name="T7" fmla="*/ 0 h 2"/>
              </a:gdLst>
              <a:ahLst/>
              <a:cxnLst>
                <a:cxn ang="0">
                  <a:pos x="T0" y="T1"/>
                </a:cxn>
                <a:cxn ang="0">
                  <a:pos x="T2" y="T3"/>
                </a:cxn>
                <a:cxn ang="0">
                  <a:pos x="T4" y="T5"/>
                </a:cxn>
                <a:cxn ang="0">
                  <a:pos x="T6" y="T7"/>
                </a:cxn>
              </a:cxnLst>
              <a:rect l="0" t="0" r="r" b="b"/>
              <a:pathLst>
                <a:path w="4" h="2">
                  <a:moveTo>
                    <a:pt x="2" y="0"/>
                  </a:moveTo>
                  <a:cubicBezTo>
                    <a:pt x="1" y="0"/>
                    <a:pt x="0" y="1"/>
                    <a:pt x="2" y="2"/>
                  </a:cubicBezTo>
                  <a:cubicBezTo>
                    <a:pt x="2" y="2"/>
                    <a:pt x="3" y="2"/>
                    <a:pt x="4" y="1"/>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3" name="Freeform 74">
              <a:extLst>
                <a:ext uri="{FF2B5EF4-FFF2-40B4-BE49-F238E27FC236}">
                  <a16:creationId xmlns:a16="http://schemas.microsoft.com/office/drawing/2014/main" id="{FB2A0586-524B-429D-8636-4FF2B5656C14}"/>
                </a:ext>
              </a:extLst>
            </p:cNvPr>
            <p:cNvSpPr>
              <a:spLocks/>
            </p:cNvSpPr>
            <p:nvPr/>
          </p:nvSpPr>
          <p:spPr bwMode="auto">
            <a:xfrm>
              <a:off x="7219" y="4097"/>
              <a:ext cx="7" cy="4"/>
            </a:xfrm>
            <a:custGeom>
              <a:avLst/>
              <a:gdLst>
                <a:gd name="T0" fmla="*/ 0 w 4"/>
                <a:gd name="T1" fmla="*/ 1 h 2"/>
                <a:gd name="T2" fmla="*/ 1 w 4"/>
                <a:gd name="T3" fmla="*/ 2 h 2"/>
                <a:gd name="T4" fmla="*/ 3 w 4"/>
                <a:gd name="T5" fmla="*/ 1 h 2"/>
                <a:gd name="T6" fmla="*/ 2 w 4"/>
                <a:gd name="T7" fmla="*/ 0 h 2"/>
                <a:gd name="T8" fmla="*/ 0 w 4"/>
                <a:gd name="T9" fmla="*/ 1 h 2"/>
              </a:gdLst>
              <a:ahLst/>
              <a:cxnLst>
                <a:cxn ang="0">
                  <a:pos x="T0" y="T1"/>
                </a:cxn>
                <a:cxn ang="0">
                  <a:pos x="T2" y="T3"/>
                </a:cxn>
                <a:cxn ang="0">
                  <a:pos x="T4" y="T5"/>
                </a:cxn>
                <a:cxn ang="0">
                  <a:pos x="T6" y="T7"/>
                </a:cxn>
                <a:cxn ang="0">
                  <a:pos x="T8" y="T9"/>
                </a:cxn>
              </a:cxnLst>
              <a:rect l="0" t="0" r="r" b="b"/>
              <a:pathLst>
                <a:path w="4" h="2">
                  <a:moveTo>
                    <a:pt x="0" y="1"/>
                  </a:moveTo>
                  <a:cubicBezTo>
                    <a:pt x="1" y="1"/>
                    <a:pt x="0" y="2"/>
                    <a:pt x="1" y="2"/>
                  </a:cubicBezTo>
                  <a:cubicBezTo>
                    <a:pt x="3" y="2"/>
                    <a:pt x="2" y="1"/>
                    <a:pt x="3" y="1"/>
                  </a:cubicBezTo>
                  <a:cubicBezTo>
                    <a:pt x="4" y="1"/>
                    <a:pt x="2"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4" name="Freeform 75">
              <a:extLst>
                <a:ext uri="{FF2B5EF4-FFF2-40B4-BE49-F238E27FC236}">
                  <a16:creationId xmlns:a16="http://schemas.microsoft.com/office/drawing/2014/main" id="{2E233FCB-1D31-4D1B-A7AB-28AE7FA5A403}"/>
                </a:ext>
              </a:extLst>
            </p:cNvPr>
            <p:cNvSpPr>
              <a:spLocks/>
            </p:cNvSpPr>
            <p:nvPr/>
          </p:nvSpPr>
          <p:spPr bwMode="auto">
            <a:xfrm>
              <a:off x="7224" y="4093"/>
              <a:ext cx="12" cy="6"/>
            </a:xfrm>
            <a:custGeom>
              <a:avLst/>
              <a:gdLst>
                <a:gd name="T0" fmla="*/ 0 w 6"/>
                <a:gd name="T1" fmla="*/ 0 h 3"/>
                <a:gd name="T2" fmla="*/ 6 w 6"/>
                <a:gd name="T3" fmla="*/ 1 h 3"/>
                <a:gd name="T4" fmla="*/ 0 w 6"/>
                <a:gd name="T5" fmla="*/ 0 h 3"/>
              </a:gdLst>
              <a:ahLst/>
              <a:cxnLst>
                <a:cxn ang="0">
                  <a:pos x="T0" y="T1"/>
                </a:cxn>
                <a:cxn ang="0">
                  <a:pos x="T2" y="T3"/>
                </a:cxn>
                <a:cxn ang="0">
                  <a:pos x="T4" y="T5"/>
                </a:cxn>
              </a:cxnLst>
              <a:rect l="0" t="0" r="r" b="b"/>
              <a:pathLst>
                <a:path w="6" h="3">
                  <a:moveTo>
                    <a:pt x="0" y="0"/>
                  </a:moveTo>
                  <a:cubicBezTo>
                    <a:pt x="0" y="1"/>
                    <a:pt x="4" y="3"/>
                    <a:pt x="6" y="1"/>
                  </a:cubicBezTo>
                  <a:cubicBezTo>
                    <a:pt x="4" y="1"/>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5" name="Freeform 76">
              <a:extLst>
                <a:ext uri="{FF2B5EF4-FFF2-40B4-BE49-F238E27FC236}">
                  <a16:creationId xmlns:a16="http://schemas.microsoft.com/office/drawing/2014/main" id="{A370E3ED-82B7-4909-A448-52CA2200D3EE}"/>
                </a:ext>
              </a:extLst>
            </p:cNvPr>
            <p:cNvSpPr>
              <a:spLocks/>
            </p:cNvSpPr>
            <p:nvPr/>
          </p:nvSpPr>
          <p:spPr bwMode="auto">
            <a:xfrm>
              <a:off x="7280" y="4095"/>
              <a:ext cx="11" cy="6"/>
            </a:xfrm>
            <a:custGeom>
              <a:avLst/>
              <a:gdLst>
                <a:gd name="T0" fmla="*/ 2 w 6"/>
                <a:gd name="T1" fmla="*/ 3 h 3"/>
                <a:gd name="T2" fmla="*/ 6 w 6"/>
                <a:gd name="T3" fmla="*/ 1 h 3"/>
                <a:gd name="T4" fmla="*/ 2 w 6"/>
                <a:gd name="T5" fmla="*/ 0 h 3"/>
                <a:gd name="T6" fmla="*/ 2 w 6"/>
                <a:gd name="T7" fmla="*/ 3 h 3"/>
              </a:gdLst>
              <a:ahLst/>
              <a:cxnLst>
                <a:cxn ang="0">
                  <a:pos x="T0" y="T1"/>
                </a:cxn>
                <a:cxn ang="0">
                  <a:pos x="T2" y="T3"/>
                </a:cxn>
                <a:cxn ang="0">
                  <a:pos x="T4" y="T5"/>
                </a:cxn>
                <a:cxn ang="0">
                  <a:pos x="T6" y="T7"/>
                </a:cxn>
              </a:cxnLst>
              <a:rect l="0" t="0" r="r" b="b"/>
              <a:pathLst>
                <a:path w="6" h="3">
                  <a:moveTo>
                    <a:pt x="2" y="3"/>
                  </a:moveTo>
                  <a:cubicBezTo>
                    <a:pt x="4" y="2"/>
                    <a:pt x="5" y="2"/>
                    <a:pt x="6" y="1"/>
                  </a:cubicBezTo>
                  <a:cubicBezTo>
                    <a:pt x="5" y="0"/>
                    <a:pt x="4" y="2"/>
                    <a:pt x="2" y="0"/>
                  </a:cubicBezTo>
                  <a:cubicBezTo>
                    <a:pt x="1"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6" name="Freeform 77">
              <a:extLst>
                <a:ext uri="{FF2B5EF4-FFF2-40B4-BE49-F238E27FC236}">
                  <a16:creationId xmlns:a16="http://schemas.microsoft.com/office/drawing/2014/main" id="{2A6F9977-8F77-40B8-9F47-DFD53A0A8CDD}"/>
                </a:ext>
              </a:extLst>
            </p:cNvPr>
            <p:cNvSpPr>
              <a:spLocks/>
            </p:cNvSpPr>
            <p:nvPr/>
          </p:nvSpPr>
          <p:spPr bwMode="auto">
            <a:xfrm>
              <a:off x="7316" y="4097"/>
              <a:ext cx="8" cy="6"/>
            </a:xfrm>
            <a:custGeom>
              <a:avLst/>
              <a:gdLst>
                <a:gd name="T0" fmla="*/ 0 w 4"/>
                <a:gd name="T1" fmla="*/ 2 h 3"/>
                <a:gd name="T2" fmla="*/ 4 w 4"/>
                <a:gd name="T3" fmla="*/ 2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1" y="2"/>
                    <a:pt x="3" y="3"/>
                    <a:pt x="4" y="2"/>
                  </a:cubicBezTo>
                  <a:cubicBezTo>
                    <a:pt x="2" y="0"/>
                    <a:pt x="2" y="0"/>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7" name="Freeform 78">
              <a:extLst>
                <a:ext uri="{FF2B5EF4-FFF2-40B4-BE49-F238E27FC236}">
                  <a16:creationId xmlns:a16="http://schemas.microsoft.com/office/drawing/2014/main" id="{ABC0F08D-767B-4530-BE61-7F633972F231}"/>
                </a:ext>
              </a:extLst>
            </p:cNvPr>
            <p:cNvSpPr>
              <a:spLocks/>
            </p:cNvSpPr>
            <p:nvPr/>
          </p:nvSpPr>
          <p:spPr bwMode="auto">
            <a:xfrm>
              <a:off x="7335" y="4097"/>
              <a:ext cx="16" cy="6"/>
            </a:xfrm>
            <a:custGeom>
              <a:avLst/>
              <a:gdLst>
                <a:gd name="T0" fmla="*/ 0 w 8"/>
                <a:gd name="T1" fmla="*/ 2 h 3"/>
                <a:gd name="T2" fmla="*/ 6 w 8"/>
                <a:gd name="T3" fmla="*/ 3 h 3"/>
                <a:gd name="T4" fmla="*/ 5 w 8"/>
                <a:gd name="T5" fmla="*/ 1 h 3"/>
                <a:gd name="T6" fmla="*/ 3 w 8"/>
                <a:gd name="T7" fmla="*/ 2 h 3"/>
                <a:gd name="T8" fmla="*/ 0 w 8"/>
                <a:gd name="T9" fmla="*/ 2 h 3"/>
              </a:gdLst>
              <a:ahLst/>
              <a:cxnLst>
                <a:cxn ang="0">
                  <a:pos x="T0" y="T1"/>
                </a:cxn>
                <a:cxn ang="0">
                  <a:pos x="T2" y="T3"/>
                </a:cxn>
                <a:cxn ang="0">
                  <a:pos x="T4" y="T5"/>
                </a:cxn>
                <a:cxn ang="0">
                  <a:pos x="T6" y="T7"/>
                </a:cxn>
                <a:cxn ang="0">
                  <a:pos x="T8" y="T9"/>
                </a:cxn>
              </a:cxnLst>
              <a:rect l="0" t="0" r="r" b="b"/>
              <a:pathLst>
                <a:path w="8" h="3">
                  <a:moveTo>
                    <a:pt x="0" y="2"/>
                  </a:moveTo>
                  <a:cubicBezTo>
                    <a:pt x="2" y="3"/>
                    <a:pt x="4" y="3"/>
                    <a:pt x="6" y="3"/>
                  </a:cubicBezTo>
                  <a:cubicBezTo>
                    <a:pt x="8" y="3"/>
                    <a:pt x="3" y="2"/>
                    <a:pt x="5" y="1"/>
                  </a:cubicBezTo>
                  <a:cubicBezTo>
                    <a:pt x="4" y="0"/>
                    <a:pt x="4" y="1"/>
                    <a:pt x="3" y="2"/>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8" name="Freeform 79">
              <a:extLst>
                <a:ext uri="{FF2B5EF4-FFF2-40B4-BE49-F238E27FC236}">
                  <a16:creationId xmlns:a16="http://schemas.microsoft.com/office/drawing/2014/main" id="{5EA01A0A-E0DA-4EF2-B801-8F56353CE742}"/>
                </a:ext>
              </a:extLst>
            </p:cNvPr>
            <p:cNvSpPr>
              <a:spLocks/>
            </p:cNvSpPr>
            <p:nvPr/>
          </p:nvSpPr>
          <p:spPr bwMode="auto">
            <a:xfrm>
              <a:off x="7347" y="4091"/>
              <a:ext cx="9" cy="6"/>
            </a:xfrm>
            <a:custGeom>
              <a:avLst/>
              <a:gdLst>
                <a:gd name="T0" fmla="*/ 1 w 5"/>
                <a:gd name="T1" fmla="*/ 2 h 3"/>
                <a:gd name="T2" fmla="*/ 5 w 5"/>
                <a:gd name="T3" fmla="*/ 2 h 3"/>
                <a:gd name="T4" fmla="*/ 1 w 5"/>
                <a:gd name="T5" fmla="*/ 0 h 3"/>
                <a:gd name="T6" fmla="*/ 1 w 5"/>
                <a:gd name="T7" fmla="*/ 2 h 3"/>
              </a:gdLst>
              <a:ahLst/>
              <a:cxnLst>
                <a:cxn ang="0">
                  <a:pos x="T0" y="T1"/>
                </a:cxn>
                <a:cxn ang="0">
                  <a:pos x="T2" y="T3"/>
                </a:cxn>
                <a:cxn ang="0">
                  <a:pos x="T4" y="T5"/>
                </a:cxn>
                <a:cxn ang="0">
                  <a:pos x="T6" y="T7"/>
                </a:cxn>
              </a:cxnLst>
              <a:rect l="0" t="0" r="r" b="b"/>
              <a:pathLst>
                <a:path w="5" h="3">
                  <a:moveTo>
                    <a:pt x="1" y="2"/>
                  </a:moveTo>
                  <a:cubicBezTo>
                    <a:pt x="2" y="3"/>
                    <a:pt x="4" y="1"/>
                    <a:pt x="5" y="2"/>
                  </a:cubicBezTo>
                  <a:cubicBezTo>
                    <a:pt x="5" y="0"/>
                    <a:pt x="3" y="0"/>
                    <a:pt x="1" y="0"/>
                  </a:cubicBezTo>
                  <a:cubicBezTo>
                    <a:pt x="0" y="0"/>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9" name="Freeform 80">
              <a:extLst>
                <a:ext uri="{FF2B5EF4-FFF2-40B4-BE49-F238E27FC236}">
                  <a16:creationId xmlns:a16="http://schemas.microsoft.com/office/drawing/2014/main" id="{7A37BE7F-F271-4DB6-B435-1DE11A5315FF}"/>
                </a:ext>
              </a:extLst>
            </p:cNvPr>
            <p:cNvSpPr>
              <a:spLocks/>
            </p:cNvSpPr>
            <p:nvPr/>
          </p:nvSpPr>
          <p:spPr bwMode="auto">
            <a:xfrm>
              <a:off x="7364" y="4099"/>
              <a:ext cx="31" cy="7"/>
            </a:xfrm>
            <a:custGeom>
              <a:avLst/>
              <a:gdLst>
                <a:gd name="T0" fmla="*/ 4 w 16"/>
                <a:gd name="T1" fmla="*/ 3 h 4"/>
                <a:gd name="T2" fmla="*/ 14 w 16"/>
                <a:gd name="T3" fmla="*/ 4 h 4"/>
                <a:gd name="T4" fmla="*/ 9 w 16"/>
                <a:gd name="T5" fmla="*/ 0 h 4"/>
                <a:gd name="T6" fmla="*/ 5 w 16"/>
                <a:gd name="T7" fmla="*/ 2 h 4"/>
                <a:gd name="T8" fmla="*/ 1 w 16"/>
                <a:gd name="T9" fmla="*/ 0 h 4"/>
                <a:gd name="T10" fmla="*/ 4 w 16"/>
                <a:gd name="T11" fmla="*/ 3 h 4"/>
              </a:gdLst>
              <a:ahLst/>
              <a:cxnLst>
                <a:cxn ang="0">
                  <a:pos x="T0" y="T1"/>
                </a:cxn>
                <a:cxn ang="0">
                  <a:pos x="T2" y="T3"/>
                </a:cxn>
                <a:cxn ang="0">
                  <a:pos x="T4" y="T5"/>
                </a:cxn>
                <a:cxn ang="0">
                  <a:pos x="T6" y="T7"/>
                </a:cxn>
                <a:cxn ang="0">
                  <a:pos x="T8" y="T9"/>
                </a:cxn>
                <a:cxn ang="0">
                  <a:pos x="T10" y="T11"/>
                </a:cxn>
              </a:cxnLst>
              <a:rect l="0" t="0" r="r" b="b"/>
              <a:pathLst>
                <a:path w="16" h="4">
                  <a:moveTo>
                    <a:pt x="4" y="3"/>
                  </a:moveTo>
                  <a:cubicBezTo>
                    <a:pt x="7" y="2"/>
                    <a:pt x="11" y="4"/>
                    <a:pt x="14" y="4"/>
                  </a:cubicBezTo>
                  <a:cubicBezTo>
                    <a:pt x="16" y="2"/>
                    <a:pt x="10" y="1"/>
                    <a:pt x="9" y="0"/>
                  </a:cubicBezTo>
                  <a:cubicBezTo>
                    <a:pt x="8" y="1"/>
                    <a:pt x="9" y="2"/>
                    <a:pt x="5" y="2"/>
                  </a:cubicBezTo>
                  <a:cubicBezTo>
                    <a:pt x="3" y="1"/>
                    <a:pt x="4" y="0"/>
                    <a:pt x="1" y="0"/>
                  </a:cubicBezTo>
                  <a:cubicBezTo>
                    <a:pt x="0" y="1"/>
                    <a:pt x="1"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0" name="Freeform 81">
              <a:extLst>
                <a:ext uri="{FF2B5EF4-FFF2-40B4-BE49-F238E27FC236}">
                  <a16:creationId xmlns:a16="http://schemas.microsoft.com/office/drawing/2014/main" id="{5867A815-C269-4D39-8DBD-32707BC90793}"/>
                </a:ext>
              </a:extLst>
            </p:cNvPr>
            <p:cNvSpPr>
              <a:spLocks/>
            </p:cNvSpPr>
            <p:nvPr/>
          </p:nvSpPr>
          <p:spPr bwMode="auto">
            <a:xfrm>
              <a:off x="7373" y="4093"/>
              <a:ext cx="14" cy="6"/>
            </a:xfrm>
            <a:custGeom>
              <a:avLst/>
              <a:gdLst>
                <a:gd name="T0" fmla="*/ 0 w 7"/>
                <a:gd name="T1" fmla="*/ 2 h 3"/>
                <a:gd name="T2" fmla="*/ 7 w 7"/>
                <a:gd name="T3" fmla="*/ 3 h 3"/>
                <a:gd name="T4" fmla="*/ 0 w 7"/>
                <a:gd name="T5" fmla="*/ 2 h 3"/>
              </a:gdLst>
              <a:ahLst/>
              <a:cxnLst>
                <a:cxn ang="0">
                  <a:pos x="T0" y="T1"/>
                </a:cxn>
                <a:cxn ang="0">
                  <a:pos x="T2" y="T3"/>
                </a:cxn>
                <a:cxn ang="0">
                  <a:pos x="T4" y="T5"/>
                </a:cxn>
              </a:cxnLst>
              <a:rect l="0" t="0" r="r" b="b"/>
              <a:pathLst>
                <a:path w="7" h="3">
                  <a:moveTo>
                    <a:pt x="0" y="2"/>
                  </a:moveTo>
                  <a:cubicBezTo>
                    <a:pt x="2" y="3"/>
                    <a:pt x="5" y="2"/>
                    <a:pt x="7" y="3"/>
                  </a:cubicBezTo>
                  <a:cubicBezTo>
                    <a:pt x="7"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1" name="Freeform 82">
              <a:extLst>
                <a:ext uri="{FF2B5EF4-FFF2-40B4-BE49-F238E27FC236}">
                  <a16:creationId xmlns:a16="http://schemas.microsoft.com/office/drawing/2014/main" id="{BA1F3419-236B-43E5-BDAF-AF5E7E0069B7}"/>
                </a:ext>
              </a:extLst>
            </p:cNvPr>
            <p:cNvSpPr>
              <a:spLocks/>
            </p:cNvSpPr>
            <p:nvPr/>
          </p:nvSpPr>
          <p:spPr bwMode="auto">
            <a:xfrm>
              <a:off x="7395" y="4091"/>
              <a:ext cx="9" cy="6"/>
            </a:xfrm>
            <a:custGeom>
              <a:avLst/>
              <a:gdLst>
                <a:gd name="T0" fmla="*/ 0 w 5"/>
                <a:gd name="T1" fmla="*/ 2 h 3"/>
                <a:gd name="T2" fmla="*/ 3 w 5"/>
                <a:gd name="T3" fmla="*/ 3 h 3"/>
                <a:gd name="T4" fmla="*/ 4 w 5"/>
                <a:gd name="T5" fmla="*/ 0 h 3"/>
                <a:gd name="T6" fmla="*/ 1 w 5"/>
                <a:gd name="T7" fmla="*/ 0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3"/>
                    <a:pt x="2" y="2"/>
                    <a:pt x="3" y="3"/>
                  </a:cubicBezTo>
                  <a:cubicBezTo>
                    <a:pt x="5" y="2"/>
                    <a:pt x="2" y="1"/>
                    <a:pt x="4" y="0"/>
                  </a:cubicBezTo>
                  <a:cubicBezTo>
                    <a:pt x="3" y="0"/>
                    <a:pt x="2" y="0"/>
                    <a:pt x="1" y="0"/>
                  </a:cubicBezTo>
                  <a:cubicBezTo>
                    <a:pt x="3" y="2"/>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2" name="Freeform 83">
              <a:extLst>
                <a:ext uri="{FF2B5EF4-FFF2-40B4-BE49-F238E27FC236}">
                  <a16:creationId xmlns:a16="http://schemas.microsoft.com/office/drawing/2014/main" id="{88DAF88D-1E5F-4CDF-9764-C3E5D9D8655E}"/>
                </a:ext>
              </a:extLst>
            </p:cNvPr>
            <p:cNvSpPr>
              <a:spLocks/>
            </p:cNvSpPr>
            <p:nvPr/>
          </p:nvSpPr>
          <p:spPr bwMode="auto">
            <a:xfrm>
              <a:off x="7425" y="4093"/>
              <a:ext cx="8" cy="4"/>
            </a:xfrm>
            <a:custGeom>
              <a:avLst/>
              <a:gdLst>
                <a:gd name="T0" fmla="*/ 0 w 4"/>
                <a:gd name="T1" fmla="*/ 1 h 2"/>
                <a:gd name="T2" fmla="*/ 2 w 4"/>
                <a:gd name="T3" fmla="*/ 2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2" y="2"/>
                    <a:pt x="2" y="2"/>
                  </a:cubicBezTo>
                  <a:cubicBezTo>
                    <a:pt x="2" y="2"/>
                    <a:pt x="4" y="1"/>
                    <a:pt x="2" y="0"/>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3" name="Freeform 84">
              <a:extLst>
                <a:ext uri="{FF2B5EF4-FFF2-40B4-BE49-F238E27FC236}">
                  <a16:creationId xmlns:a16="http://schemas.microsoft.com/office/drawing/2014/main" id="{128824D7-977B-4EB3-8DED-5276214A6F3A}"/>
                </a:ext>
              </a:extLst>
            </p:cNvPr>
            <p:cNvSpPr>
              <a:spLocks/>
            </p:cNvSpPr>
            <p:nvPr/>
          </p:nvSpPr>
          <p:spPr bwMode="auto">
            <a:xfrm>
              <a:off x="7775" y="4128"/>
              <a:ext cx="15" cy="7"/>
            </a:xfrm>
            <a:custGeom>
              <a:avLst/>
              <a:gdLst>
                <a:gd name="T0" fmla="*/ 0 w 8"/>
                <a:gd name="T1" fmla="*/ 3 h 4"/>
                <a:gd name="T2" fmla="*/ 8 w 8"/>
                <a:gd name="T3" fmla="*/ 3 h 4"/>
                <a:gd name="T4" fmla="*/ 1 w 8"/>
                <a:gd name="T5" fmla="*/ 0 h 4"/>
                <a:gd name="T6" fmla="*/ 0 w 8"/>
                <a:gd name="T7" fmla="*/ 3 h 4"/>
              </a:gdLst>
              <a:ahLst/>
              <a:cxnLst>
                <a:cxn ang="0">
                  <a:pos x="T0" y="T1"/>
                </a:cxn>
                <a:cxn ang="0">
                  <a:pos x="T2" y="T3"/>
                </a:cxn>
                <a:cxn ang="0">
                  <a:pos x="T4" y="T5"/>
                </a:cxn>
                <a:cxn ang="0">
                  <a:pos x="T6" y="T7"/>
                </a:cxn>
              </a:cxnLst>
              <a:rect l="0" t="0" r="r" b="b"/>
              <a:pathLst>
                <a:path w="8" h="4">
                  <a:moveTo>
                    <a:pt x="0" y="3"/>
                  </a:moveTo>
                  <a:cubicBezTo>
                    <a:pt x="2" y="4"/>
                    <a:pt x="5" y="4"/>
                    <a:pt x="8" y="3"/>
                  </a:cubicBezTo>
                  <a:cubicBezTo>
                    <a:pt x="5" y="2"/>
                    <a:pt x="3" y="1"/>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4" name="Freeform 85">
              <a:extLst>
                <a:ext uri="{FF2B5EF4-FFF2-40B4-BE49-F238E27FC236}">
                  <a16:creationId xmlns:a16="http://schemas.microsoft.com/office/drawing/2014/main" id="{0F424B7B-66BE-461C-A975-1B783798AC9E}"/>
                </a:ext>
              </a:extLst>
            </p:cNvPr>
            <p:cNvSpPr>
              <a:spLocks/>
            </p:cNvSpPr>
            <p:nvPr/>
          </p:nvSpPr>
          <p:spPr bwMode="auto">
            <a:xfrm>
              <a:off x="7874" y="4128"/>
              <a:ext cx="8" cy="4"/>
            </a:xfrm>
            <a:custGeom>
              <a:avLst/>
              <a:gdLst>
                <a:gd name="T0" fmla="*/ 0 w 4"/>
                <a:gd name="T1" fmla="*/ 1 h 2"/>
                <a:gd name="T2" fmla="*/ 3 w 4"/>
                <a:gd name="T3" fmla="*/ 2 h 2"/>
                <a:gd name="T4" fmla="*/ 0 w 4"/>
                <a:gd name="T5" fmla="*/ 1 h 2"/>
              </a:gdLst>
              <a:ahLst/>
              <a:cxnLst>
                <a:cxn ang="0">
                  <a:pos x="T0" y="T1"/>
                </a:cxn>
                <a:cxn ang="0">
                  <a:pos x="T2" y="T3"/>
                </a:cxn>
                <a:cxn ang="0">
                  <a:pos x="T4" y="T5"/>
                </a:cxn>
              </a:cxnLst>
              <a:rect l="0" t="0" r="r" b="b"/>
              <a:pathLst>
                <a:path w="4" h="2">
                  <a:moveTo>
                    <a:pt x="0" y="1"/>
                  </a:moveTo>
                  <a:cubicBezTo>
                    <a:pt x="1" y="2"/>
                    <a:pt x="2" y="1"/>
                    <a:pt x="3" y="2"/>
                  </a:cubicBezTo>
                  <a:cubicBezTo>
                    <a:pt x="4"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5" name="Freeform 86">
              <a:extLst>
                <a:ext uri="{FF2B5EF4-FFF2-40B4-BE49-F238E27FC236}">
                  <a16:creationId xmlns:a16="http://schemas.microsoft.com/office/drawing/2014/main" id="{1B0E92DA-DB04-4578-A449-DD8BC31EF40F}"/>
                </a:ext>
              </a:extLst>
            </p:cNvPr>
            <p:cNvSpPr>
              <a:spLocks/>
            </p:cNvSpPr>
            <p:nvPr/>
          </p:nvSpPr>
          <p:spPr bwMode="auto">
            <a:xfrm>
              <a:off x="7976" y="4141"/>
              <a:ext cx="11" cy="4"/>
            </a:xfrm>
            <a:custGeom>
              <a:avLst/>
              <a:gdLst>
                <a:gd name="T0" fmla="*/ 0 w 6"/>
                <a:gd name="T1" fmla="*/ 0 h 2"/>
                <a:gd name="T2" fmla="*/ 6 w 6"/>
                <a:gd name="T3" fmla="*/ 1 h 2"/>
                <a:gd name="T4" fmla="*/ 0 w 6"/>
                <a:gd name="T5" fmla="*/ 0 h 2"/>
              </a:gdLst>
              <a:ahLst/>
              <a:cxnLst>
                <a:cxn ang="0">
                  <a:pos x="T0" y="T1"/>
                </a:cxn>
                <a:cxn ang="0">
                  <a:pos x="T2" y="T3"/>
                </a:cxn>
                <a:cxn ang="0">
                  <a:pos x="T4" y="T5"/>
                </a:cxn>
              </a:cxnLst>
              <a:rect l="0" t="0" r="r" b="b"/>
              <a:pathLst>
                <a:path w="6" h="2">
                  <a:moveTo>
                    <a:pt x="0" y="0"/>
                  </a:moveTo>
                  <a:cubicBezTo>
                    <a:pt x="0" y="2"/>
                    <a:pt x="4" y="2"/>
                    <a:pt x="6" y="1"/>
                  </a:cubicBezTo>
                  <a:cubicBezTo>
                    <a:pt x="4"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6" name="Freeform 87">
              <a:extLst>
                <a:ext uri="{FF2B5EF4-FFF2-40B4-BE49-F238E27FC236}">
                  <a16:creationId xmlns:a16="http://schemas.microsoft.com/office/drawing/2014/main" id="{688680C0-1246-47A4-A689-C59BAD4D403A}"/>
                </a:ext>
              </a:extLst>
            </p:cNvPr>
            <p:cNvSpPr>
              <a:spLocks/>
            </p:cNvSpPr>
            <p:nvPr/>
          </p:nvSpPr>
          <p:spPr bwMode="auto">
            <a:xfrm>
              <a:off x="8025" y="4143"/>
              <a:ext cx="16" cy="4"/>
            </a:xfrm>
            <a:custGeom>
              <a:avLst/>
              <a:gdLst>
                <a:gd name="T0" fmla="*/ 0 w 8"/>
                <a:gd name="T1" fmla="*/ 2 h 2"/>
                <a:gd name="T2" fmla="*/ 8 w 8"/>
                <a:gd name="T3" fmla="*/ 1 h 2"/>
                <a:gd name="T4" fmla="*/ 0 w 8"/>
                <a:gd name="T5" fmla="*/ 2 h 2"/>
              </a:gdLst>
              <a:ahLst/>
              <a:cxnLst>
                <a:cxn ang="0">
                  <a:pos x="T0" y="T1"/>
                </a:cxn>
                <a:cxn ang="0">
                  <a:pos x="T2" y="T3"/>
                </a:cxn>
                <a:cxn ang="0">
                  <a:pos x="T4" y="T5"/>
                </a:cxn>
              </a:cxnLst>
              <a:rect l="0" t="0" r="r" b="b"/>
              <a:pathLst>
                <a:path w="8" h="2">
                  <a:moveTo>
                    <a:pt x="0" y="2"/>
                  </a:moveTo>
                  <a:cubicBezTo>
                    <a:pt x="2" y="1"/>
                    <a:pt x="7" y="2"/>
                    <a:pt x="8" y="1"/>
                  </a:cubicBezTo>
                  <a:cubicBezTo>
                    <a:pt x="5"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7" name="Freeform 88">
              <a:extLst>
                <a:ext uri="{FF2B5EF4-FFF2-40B4-BE49-F238E27FC236}">
                  <a16:creationId xmlns:a16="http://schemas.microsoft.com/office/drawing/2014/main" id="{2A0F5C85-63F3-4A7E-8017-8E46AE079CB5}"/>
                </a:ext>
              </a:extLst>
            </p:cNvPr>
            <p:cNvSpPr>
              <a:spLocks/>
            </p:cNvSpPr>
            <p:nvPr/>
          </p:nvSpPr>
          <p:spPr bwMode="auto">
            <a:xfrm>
              <a:off x="8123" y="4147"/>
              <a:ext cx="11" cy="6"/>
            </a:xfrm>
            <a:custGeom>
              <a:avLst/>
              <a:gdLst>
                <a:gd name="T0" fmla="*/ 0 w 6"/>
                <a:gd name="T1" fmla="*/ 2 h 3"/>
                <a:gd name="T2" fmla="*/ 6 w 6"/>
                <a:gd name="T3" fmla="*/ 3 h 3"/>
                <a:gd name="T4" fmla="*/ 0 w 6"/>
                <a:gd name="T5" fmla="*/ 2 h 3"/>
              </a:gdLst>
              <a:ahLst/>
              <a:cxnLst>
                <a:cxn ang="0">
                  <a:pos x="T0" y="T1"/>
                </a:cxn>
                <a:cxn ang="0">
                  <a:pos x="T2" y="T3"/>
                </a:cxn>
                <a:cxn ang="0">
                  <a:pos x="T4" y="T5"/>
                </a:cxn>
              </a:cxnLst>
              <a:rect l="0" t="0" r="r" b="b"/>
              <a:pathLst>
                <a:path w="6" h="3">
                  <a:moveTo>
                    <a:pt x="0" y="2"/>
                  </a:moveTo>
                  <a:cubicBezTo>
                    <a:pt x="2" y="3"/>
                    <a:pt x="4" y="2"/>
                    <a:pt x="6" y="3"/>
                  </a:cubicBezTo>
                  <a:cubicBezTo>
                    <a:pt x="6"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8" name="Freeform 89">
              <a:extLst>
                <a:ext uri="{FF2B5EF4-FFF2-40B4-BE49-F238E27FC236}">
                  <a16:creationId xmlns:a16="http://schemas.microsoft.com/office/drawing/2014/main" id="{BD9E88DB-834C-4261-B7AA-091632A60762}"/>
                </a:ext>
              </a:extLst>
            </p:cNvPr>
            <p:cNvSpPr>
              <a:spLocks/>
            </p:cNvSpPr>
            <p:nvPr/>
          </p:nvSpPr>
          <p:spPr bwMode="auto">
            <a:xfrm>
              <a:off x="8224" y="4162"/>
              <a:ext cx="6" cy="6"/>
            </a:xfrm>
            <a:custGeom>
              <a:avLst/>
              <a:gdLst>
                <a:gd name="T0" fmla="*/ 1 w 3"/>
                <a:gd name="T1" fmla="*/ 3 h 3"/>
                <a:gd name="T2" fmla="*/ 3 w 3"/>
                <a:gd name="T3" fmla="*/ 1 h 3"/>
                <a:gd name="T4" fmla="*/ 0 w 3"/>
                <a:gd name="T5" fmla="*/ 1 h 3"/>
                <a:gd name="T6" fmla="*/ 1 w 3"/>
                <a:gd name="T7" fmla="*/ 3 h 3"/>
              </a:gdLst>
              <a:ahLst/>
              <a:cxnLst>
                <a:cxn ang="0">
                  <a:pos x="T0" y="T1"/>
                </a:cxn>
                <a:cxn ang="0">
                  <a:pos x="T2" y="T3"/>
                </a:cxn>
                <a:cxn ang="0">
                  <a:pos x="T4" y="T5"/>
                </a:cxn>
                <a:cxn ang="0">
                  <a:pos x="T6" y="T7"/>
                </a:cxn>
              </a:cxnLst>
              <a:rect l="0" t="0" r="r" b="b"/>
              <a:pathLst>
                <a:path w="3" h="3">
                  <a:moveTo>
                    <a:pt x="1" y="3"/>
                  </a:moveTo>
                  <a:cubicBezTo>
                    <a:pt x="1" y="2"/>
                    <a:pt x="3" y="2"/>
                    <a:pt x="3" y="1"/>
                  </a:cubicBezTo>
                  <a:cubicBezTo>
                    <a:pt x="2" y="0"/>
                    <a:pt x="1" y="1"/>
                    <a:pt x="0" y="1"/>
                  </a:cubicBezTo>
                  <a:cubicBezTo>
                    <a:pt x="1" y="2"/>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9" name="Freeform 90">
              <a:extLst>
                <a:ext uri="{FF2B5EF4-FFF2-40B4-BE49-F238E27FC236}">
                  <a16:creationId xmlns:a16="http://schemas.microsoft.com/office/drawing/2014/main" id="{CF17370C-67A1-4CD3-8BAB-646BB90756CC}"/>
                </a:ext>
              </a:extLst>
            </p:cNvPr>
            <p:cNvSpPr>
              <a:spLocks/>
            </p:cNvSpPr>
            <p:nvPr/>
          </p:nvSpPr>
          <p:spPr bwMode="auto">
            <a:xfrm>
              <a:off x="8551" y="4408"/>
              <a:ext cx="25" cy="8"/>
            </a:xfrm>
            <a:custGeom>
              <a:avLst/>
              <a:gdLst>
                <a:gd name="T0" fmla="*/ 0 w 13"/>
                <a:gd name="T1" fmla="*/ 3 h 4"/>
                <a:gd name="T2" fmla="*/ 13 w 13"/>
                <a:gd name="T3" fmla="*/ 2 h 4"/>
                <a:gd name="T4" fmla="*/ 0 w 13"/>
                <a:gd name="T5" fmla="*/ 3 h 4"/>
              </a:gdLst>
              <a:ahLst/>
              <a:cxnLst>
                <a:cxn ang="0">
                  <a:pos x="T0" y="T1"/>
                </a:cxn>
                <a:cxn ang="0">
                  <a:pos x="T2" y="T3"/>
                </a:cxn>
                <a:cxn ang="0">
                  <a:pos x="T4" y="T5"/>
                </a:cxn>
              </a:cxnLst>
              <a:rect l="0" t="0" r="r" b="b"/>
              <a:pathLst>
                <a:path w="13" h="4">
                  <a:moveTo>
                    <a:pt x="0" y="3"/>
                  </a:moveTo>
                  <a:cubicBezTo>
                    <a:pt x="4" y="4"/>
                    <a:pt x="9" y="1"/>
                    <a:pt x="13" y="2"/>
                  </a:cubicBezTo>
                  <a:cubicBezTo>
                    <a:pt x="11" y="0"/>
                    <a:pt x="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0" name="Freeform 91">
              <a:extLst>
                <a:ext uri="{FF2B5EF4-FFF2-40B4-BE49-F238E27FC236}">
                  <a16:creationId xmlns:a16="http://schemas.microsoft.com/office/drawing/2014/main" id="{38095198-033C-47B4-A24E-03ACA27943BB}"/>
                </a:ext>
              </a:extLst>
            </p:cNvPr>
            <p:cNvSpPr>
              <a:spLocks/>
            </p:cNvSpPr>
            <p:nvPr/>
          </p:nvSpPr>
          <p:spPr bwMode="auto">
            <a:xfrm>
              <a:off x="8578" y="4410"/>
              <a:ext cx="10" cy="2"/>
            </a:xfrm>
            <a:custGeom>
              <a:avLst/>
              <a:gdLst>
                <a:gd name="T0" fmla="*/ 0 w 5"/>
                <a:gd name="T1" fmla="*/ 0 h 1"/>
                <a:gd name="T2" fmla="*/ 5 w 5"/>
                <a:gd name="T3" fmla="*/ 0 h 1"/>
                <a:gd name="T4" fmla="*/ 0 w 5"/>
                <a:gd name="T5" fmla="*/ 0 h 1"/>
              </a:gdLst>
              <a:ahLst/>
              <a:cxnLst>
                <a:cxn ang="0">
                  <a:pos x="T0" y="T1"/>
                </a:cxn>
                <a:cxn ang="0">
                  <a:pos x="T2" y="T3"/>
                </a:cxn>
                <a:cxn ang="0">
                  <a:pos x="T4" y="T5"/>
                </a:cxn>
              </a:cxnLst>
              <a:rect l="0" t="0" r="r" b="b"/>
              <a:pathLst>
                <a:path w="5" h="1">
                  <a:moveTo>
                    <a:pt x="0" y="0"/>
                  </a:moveTo>
                  <a:cubicBezTo>
                    <a:pt x="1" y="1"/>
                    <a:pt x="3"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1" name="Freeform 92">
              <a:extLst>
                <a:ext uri="{FF2B5EF4-FFF2-40B4-BE49-F238E27FC236}">
                  <a16:creationId xmlns:a16="http://schemas.microsoft.com/office/drawing/2014/main" id="{209C5914-0754-4A57-AF3C-2A06F24FEB71}"/>
                </a:ext>
              </a:extLst>
            </p:cNvPr>
            <p:cNvSpPr>
              <a:spLocks/>
            </p:cNvSpPr>
            <p:nvPr/>
          </p:nvSpPr>
          <p:spPr bwMode="auto">
            <a:xfrm>
              <a:off x="8410" y="4164"/>
              <a:ext cx="21" cy="6"/>
            </a:xfrm>
            <a:custGeom>
              <a:avLst/>
              <a:gdLst>
                <a:gd name="T0" fmla="*/ 2 w 11"/>
                <a:gd name="T1" fmla="*/ 3 h 3"/>
                <a:gd name="T2" fmla="*/ 2 w 11"/>
                <a:gd name="T3" fmla="*/ 1 h 3"/>
                <a:gd name="T4" fmla="*/ 11 w 11"/>
                <a:gd name="T5" fmla="*/ 2 h 3"/>
                <a:gd name="T6" fmla="*/ 0 w 11"/>
                <a:gd name="T7" fmla="*/ 1 h 3"/>
                <a:gd name="T8" fmla="*/ 2 w 11"/>
                <a:gd name="T9" fmla="*/ 3 h 3"/>
              </a:gdLst>
              <a:ahLst/>
              <a:cxnLst>
                <a:cxn ang="0">
                  <a:pos x="T0" y="T1"/>
                </a:cxn>
                <a:cxn ang="0">
                  <a:pos x="T2" y="T3"/>
                </a:cxn>
                <a:cxn ang="0">
                  <a:pos x="T4" y="T5"/>
                </a:cxn>
                <a:cxn ang="0">
                  <a:pos x="T6" y="T7"/>
                </a:cxn>
                <a:cxn ang="0">
                  <a:pos x="T8" y="T9"/>
                </a:cxn>
              </a:cxnLst>
              <a:rect l="0" t="0" r="r" b="b"/>
              <a:pathLst>
                <a:path w="11" h="3">
                  <a:moveTo>
                    <a:pt x="2" y="3"/>
                  </a:moveTo>
                  <a:cubicBezTo>
                    <a:pt x="3" y="3"/>
                    <a:pt x="3" y="2"/>
                    <a:pt x="2" y="1"/>
                  </a:cubicBezTo>
                  <a:cubicBezTo>
                    <a:pt x="6" y="2"/>
                    <a:pt x="7" y="2"/>
                    <a:pt x="11" y="2"/>
                  </a:cubicBezTo>
                  <a:cubicBezTo>
                    <a:pt x="7" y="0"/>
                    <a:pt x="4" y="0"/>
                    <a:pt x="0" y="1"/>
                  </a:cubicBezTo>
                  <a:cubicBezTo>
                    <a:pt x="2" y="2"/>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2" name="Freeform 93">
              <a:extLst>
                <a:ext uri="{FF2B5EF4-FFF2-40B4-BE49-F238E27FC236}">
                  <a16:creationId xmlns:a16="http://schemas.microsoft.com/office/drawing/2014/main" id="{30E1563B-6FCF-4B42-AEEF-CAF87C8FD44D}"/>
                </a:ext>
              </a:extLst>
            </p:cNvPr>
            <p:cNvSpPr>
              <a:spLocks/>
            </p:cNvSpPr>
            <p:nvPr/>
          </p:nvSpPr>
          <p:spPr bwMode="auto">
            <a:xfrm>
              <a:off x="8442" y="4176"/>
              <a:ext cx="8" cy="6"/>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2" y="2"/>
                    <a:pt x="4" y="2"/>
                    <a:pt x="2" y="0"/>
                  </a:cubicBezTo>
                  <a:cubicBezTo>
                    <a:pt x="0"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3" name="Freeform 94">
              <a:extLst>
                <a:ext uri="{FF2B5EF4-FFF2-40B4-BE49-F238E27FC236}">
                  <a16:creationId xmlns:a16="http://schemas.microsoft.com/office/drawing/2014/main" id="{4BBD385E-1FD2-4702-9D61-FE47B1CACE37}"/>
                </a:ext>
              </a:extLst>
            </p:cNvPr>
            <p:cNvSpPr>
              <a:spLocks/>
            </p:cNvSpPr>
            <p:nvPr/>
          </p:nvSpPr>
          <p:spPr bwMode="auto">
            <a:xfrm>
              <a:off x="8437" y="4168"/>
              <a:ext cx="7" cy="4"/>
            </a:xfrm>
            <a:custGeom>
              <a:avLst/>
              <a:gdLst>
                <a:gd name="T0" fmla="*/ 1 w 4"/>
                <a:gd name="T1" fmla="*/ 1 h 2"/>
                <a:gd name="T2" fmla="*/ 2 w 4"/>
                <a:gd name="T3" fmla="*/ 2 h 2"/>
                <a:gd name="T4" fmla="*/ 4 w 4"/>
                <a:gd name="T5" fmla="*/ 1 h 2"/>
                <a:gd name="T6" fmla="*/ 1 w 4"/>
                <a:gd name="T7" fmla="*/ 1 h 2"/>
              </a:gdLst>
              <a:ahLst/>
              <a:cxnLst>
                <a:cxn ang="0">
                  <a:pos x="T0" y="T1"/>
                </a:cxn>
                <a:cxn ang="0">
                  <a:pos x="T2" y="T3"/>
                </a:cxn>
                <a:cxn ang="0">
                  <a:pos x="T4" y="T5"/>
                </a:cxn>
                <a:cxn ang="0">
                  <a:pos x="T6" y="T7"/>
                </a:cxn>
              </a:cxnLst>
              <a:rect l="0" t="0" r="r" b="b"/>
              <a:pathLst>
                <a:path w="4" h="2">
                  <a:moveTo>
                    <a:pt x="1" y="1"/>
                  </a:moveTo>
                  <a:cubicBezTo>
                    <a:pt x="0" y="1"/>
                    <a:pt x="1" y="2"/>
                    <a:pt x="2" y="2"/>
                  </a:cubicBezTo>
                  <a:cubicBezTo>
                    <a:pt x="3" y="2"/>
                    <a:pt x="4" y="1"/>
                    <a:pt x="4" y="1"/>
                  </a:cubicBezTo>
                  <a:cubicBezTo>
                    <a:pt x="3"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4" name="Freeform 95">
              <a:extLst>
                <a:ext uri="{FF2B5EF4-FFF2-40B4-BE49-F238E27FC236}">
                  <a16:creationId xmlns:a16="http://schemas.microsoft.com/office/drawing/2014/main" id="{887D7C66-592F-478B-9E34-E14CC81E119F}"/>
                </a:ext>
              </a:extLst>
            </p:cNvPr>
            <p:cNvSpPr>
              <a:spLocks/>
            </p:cNvSpPr>
            <p:nvPr/>
          </p:nvSpPr>
          <p:spPr bwMode="auto">
            <a:xfrm>
              <a:off x="8675" y="4166"/>
              <a:ext cx="8" cy="6"/>
            </a:xfrm>
            <a:custGeom>
              <a:avLst/>
              <a:gdLst>
                <a:gd name="T0" fmla="*/ 0 w 4"/>
                <a:gd name="T1" fmla="*/ 2 h 3"/>
                <a:gd name="T2" fmla="*/ 4 w 4"/>
                <a:gd name="T3" fmla="*/ 1 h 3"/>
                <a:gd name="T4" fmla="*/ 1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3" y="1"/>
                    <a:pt x="4" y="1"/>
                  </a:cubicBezTo>
                  <a:cubicBezTo>
                    <a:pt x="3" y="0"/>
                    <a:pt x="2"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5" name="Freeform 96">
              <a:extLst>
                <a:ext uri="{FF2B5EF4-FFF2-40B4-BE49-F238E27FC236}">
                  <a16:creationId xmlns:a16="http://schemas.microsoft.com/office/drawing/2014/main" id="{A6C3DF66-27D9-43FD-8254-807F6EC10ECF}"/>
                </a:ext>
              </a:extLst>
            </p:cNvPr>
            <p:cNvSpPr>
              <a:spLocks/>
            </p:cNvSpPr>
            <p:nvPr/>
          </p:nvSpPr>
          <p:spPr bwMode="auto">
            <a:xfrm>
              <a:off x="8691" y="4159"/>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1"/>
                    <a:pt x="4"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6" name="Freeform 97">
              <a:extLst>
                <a:ext uri="{FF2B5EF4-FFF2-40B4-BE49-F238E27FC236}">
                  <a16:creationId xmlns:a16="http://schemas.microsoft.com/office/drawing/2014/main" id="{07A9D5AB-943F-4EB5-B3E3-84DA2EECBD1F}"/>
                </a:ext>
              </a:extLst>
            </p:cNvPr>
            <p:cNvSpPr>
              <a:spLocks/>
            </p:cNvSpPr>
            <p:nvPr/>
          </p:nvSpPr>
          <p:spPr bwMode="auto">
            <a:xfrm>
              <a:off x="8708" y="4164"/>
              <a:ext cx="34" cy="6"/>
            </a:xfrm>
            <a:custGeom>
              <a:avLst/>
              <a:gdLst>
                <a:gd name="T0" fmla="*/ 0 w 18"/>
                <a:gd name="T1" fmla="*/ 2 h 3"/>
                <a:gd name="T2" fmla="*/ 14 w 18"/>
                <a:gd name="T3" fmla="*/ 2 h 3"/>
                <a:gd name="T4" fmla="*/ 18 w 18"/>
                <a:gd name="T5" fmla="*/ 0 h 3"/>
                <a:gd name="T6" fmla="*/ 0 w 18"/>
                <a:gd name="T7" fmla="*/ 2 h 3"/>
              </a:gdLst>
              <a:ahLst/>
              <a:cxnLst>
                <a:cxn ang="0">
                  <a:pos x="T0" y="T1"/>
                </a:cxn>
                <a:cxn ang="0">
                  <a:pos x="T2" y="T3"/>
                </a:cxn>
                <a:cxn ang="0">
                  <a:pos x="T4" y="T5"/>
                </a:cxn>
                <a:cxn ang="0">
                  <a:pos x="T6" y="T7"/>
                </a:cxn>
              </a:cxnLst>
              <a:rect l="0" t="0" r="r" b="b"/>
              <a:pathLst>
                <a:path w="18" h="3">
                  <a:moveTo>
                    <a:pt x="0" y="2"/>
                  </a:moveTo>
                  <a:cubicBezTo>
                    <a:pt x="5" y="3"/>
                    <a:pt x="9" y="2"/>
                    <a:pt x="14" y="2"/>
                  </a:cubicBezTo>
                  <a:cubicBezTo>
                    <a:pt x="13" y="0"/>
                    <a:pt x="16" y="1"/>
                    <a:pt x="18" y="0"/>
                  </a:cubicBezTo>
                  <a:cubicBezTo>
                    <a:pt x="12" y="0"/>
                    <a:pt x="7"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7" name="Freeform 98">
              <a:extLst>
                <a:ext uri="{FF2B5EF4-FFF2-40B4-BE49-F238E27FC236}">
                  <a16:creationId xmlns:a16="http://schemas.microsoft.com/office/drawing/2014/main" id="{7D8A421F-10C3-4545-BD5F-90906F31E1FD}"/>
                </a:ext>
              </a:extLst>
            </p:cNvPr>
            <p:cNvSpPr>
              <a:spLocks/>
            </p:cNvSpPr>
            <p:nvPr/>
          </p:nvSpPr>
          <p:spPr bwMode="auto">
            <a:xfrm>
              <a:off x="8739" y="4164"/>
              <a:ext cx="11"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1"/>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8" name="Freeform 99">
              <a:extLst>
                <a:ext uri="{FF2B5EF4-FFF2-40B4-BE49-F238E27FC236}">
                  <a16:creationId xmlns:a16="http://schemas.microsoft.com/office/drawing/2014/main" id="{C846DB62-9066-4FDD-AAE0-D58F4AF586C1}"/>
                </a:ext>
              </a:extLst>
            </p:cNvPr>
            <p:cNvSpPr>
              <a:spLocks/>
            </p:cNvSpPr>
            <p:nvPr/>
          </p:nvSpPr>
          <p:spPr bwMode="auto">
            <a:xfrm>
              <a:off x="8754" y="4162"/>
              <a:ext cx="11" cy="6"/>
            </a:xfrm>
            <a:custGeom>
              <a:avLst/>
              <a:gdLst>
                <a:gd name="T0" fmla="*/ 0 w 6"/>
                <a:gd name="T1" fmla="*/ 2 h 3"/>
                <a:gd name="T2" fmla="*/ 6 w 6"/>
                <a:gd name="T3" fmla="*/ 2 h 3"/>
                <a:gd name="T4" fmla="*/ 0 w 6"/>
                <a:gd name="T5" fmla="*/ 2 h 3"/>
              </a:gdLst>
              <a:ahLst/>
              <a:cxnLst>
                <a:cxn ang="0">
                  <a:pos x="T0" y="T1"/>
                </a:cxn>
                <a:cxn ang="0">
                  <a:pos x="T2" y="T3"/>
                </a:cxn>
                <a:cxn ang="0">
                  <a:pos x="T4" y="T5"/>
                </a:cxn>
              </a:cxnLst>
              <a:rect l="0" t="0" r="r" b="b"/>
              <a:pathLst>
                <a:path w="6" h="3">
                  <a:moveTo>
                    <a:pt x="0" y="2"/>
                  </a:moveTo>
                  <a:cubicBezTo>
                    <a:pt x="2" y="2"/>
                    <a:pt x="4" y="3"/>
                    <a:pt x="6" y="2"/>
                  </a:cubicBezTo>
                  <a:cubicBezTo>
                    <a:pt x="6"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9" name="Freeform 100">
              <a:extLst>
                <a:ext uri="{FF2B5EF4-FFF2-40B4-BE49-F238E27FC236}">
                  <a16:creationId xmlns:a16="http://schemas.microsoft.com/office/drawing/2014/main" id="{585C470A-4906-424A-82F4-955947AB4996}"/>
                </a:ext>
              </a:extLst>
            </p:cNvPr>
            <p:cNvSpPr>
              <a:spLocks/>
            </p:cNvSpPr>
            <p:nvPr/>
          </p:nvSpPr>
          <p:spPr bwMode="auto">
            <a:xfrm>
              <a:off x="8763" y="4168"/>
              <a:ext cx="16" cy="6"/>
            </a:xfrm>
            <a:custGeom>
              <a:avLst/>
              <a:gdLst>
                <a:gd name="T0" fmla="*/ 0 w 8"/>
                <a:gd name="T1" fmla="*/ 1 h 3"/>
                <a:gd name="T2" fmla="*/ 5 w 8"/>
                <a:gd name="T3" fmla="*/ 3 h 3"/>
                <a:gd name="T4" fmla="*/ 7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3" y="2"/>
                    <a:pt x="4" y="2"/>
                    <a:pt x="5" y="3"/>
                  </a:cubicBezTo>
                  <a:cubicBezTo>
                    <a:pt x="7" y="2"/>
                    <a:pt x="8" y="2"/>
                    <a:pt x="7" y="0"/>
                  </a:cubicBezTo>
                  <a:cubicBezTo>
                    <a:pt x="6" y="2"/>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0" name="Freeform 101">
              <a:extLst>
                <a:ext uri="{FF2B5EF4-FFF2-40B4-BE49-F238E27FC236}">
                  <a16:creationId xmlns:a16="http://schemas.microsoft.com/office/drawing/2014/main" id="{1B81FEC0-4D26-497C-B516-8063EA6F17DE}"/>
                </a:ext>
              </a:extLst>
            </p:cNvPr>
            <p:cNvSpPr>
              <a:spLocks/>
            </p:cNvSpPr>
            <p:nvPr/>
          </p:nvSpPr>
          <p:spPr bwMode="auto">
            <a:xfrm>
              <a:off x="8771" y="4133"/>
              <a:ext cx="10" cy="4"/>
            </a:xfrm>
            <a:custGeom>
              <a:avLst/>
              <a:gdLst>
                <a:gd name="T0" fmla="*/ 1 w 5"/>
                <a:gd name="T1" fmla="*/ 1 h 2"/>
                <a:gd name="T2" fmla="*/ 5 w 5"/>
                <a:gd name="T3" fmla="*/ 1 h 2"/>
                <a:gd name="T4" fmla="*/ 3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5" y="0"/>
                    <a:pt x="4" y="0"/>
                    <a:pt x="3"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1" name="Freeform 102">
              <a:extLst>
                <a:ext uri="{FF2B5EF4-FFF2-40B4-BE49-F238E27FC236}">
                  <a16:creationId xmlns:a16="http://schemas.microsoft.com/office/drawing/2014/main" id="{CE206533-3F72-454F-BB21-981170957DEC}"/>
                </a:ext>
              </a:extLst>
            </p:cNvPr>
            <p:cNvSpPr>
              <a:spLocks/>
            </p:cNvSpPr>
            <p:nvPr/>
          </p:nvSpPr>
          <p:spPr bwMode="auto">
            <a:xfrm>
              <a:off x="8817" y="4155"/>
              <a:ext cx="21" cy="9"/>
            </a:xfrm>
            <a:custGeom>
              <a:avLst/>
              <a:gdLst>
                <a:gd name="T0" fmla="*/ 0 w 11"/>
                <a:gd name="T1" fmla="*/ 3 h 5"/>
                <a:gd name="T2" fmla="*/ 0 w 11"/>
                <a:gd name="T3" fmla="*/ 4 h 5"/>
                <a:gd name="T4" fmla="*/ 1 w 11"/>
                <a:gd name="T5" fmla="*/ 5 h 5"/>
                <a:gd name="T6" fmla="*/ 11 w 11"/>
                <a:gd name="T7" fmla="*/ 3 h 5"/>
                <a:gd name="T8" fmla="*/ 11 w 11"/>
                <a:gd name="T9" fmla="*/ 2 h 5"/>
                <a:gd name="T10" fmla="*/ 3 w 11"/>
                <a:gd name="T11" fmla="*/ 3 h 5"/>
                <a:gd name="T12" fmla="*/ 5 w 11"/>
                <a:gd name="T13" fmla="*/ 1 h 5"/>
                <a:gd name="T14" fmla="*/ 1 w 11"/>
                <a:gd name="T15" fmla="*/ 2 h 5"/>
                <a:gd name="T16" fmla="*/ 0 w 11"/>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0" y="3"/>
                  </a:moveTo>
                  <a:cubicBezTo>
                    <a:pt x="0" y="3"/>
                    <a:pt x="0" y="4"/>
                    <a:pt x="0" y="4"/>
                  </a:cubicBezTo>
                  <a:cubicBezTo>
                    <a:pt x="1" y="5"/>
                    <a:pt x="1" y="5"/>
                    <a:pt x="1" y="5"/>
                  </a:cubicBezTo>
                  <a:cubicBezTo>
                    <a:pt x="3" y="3"/>
                    <a:pt x="8" y="5"/>
                    <a:pt x="11" y="3"/>
                  </a:cubicBezTo>
                  <a:cubicBezTo>
                    <a:pt x="10" y="2"/>
                    <a:pt x="10" y="2"/>
                    <a:pt x="11" y="2"/>
                  </a:cubicBezTo>
                  <a:cubicBezTo>
                    <a:pt x="8" y="2"/>
                    <a:pt x="6" y="2"/>
                    <a:pt x="3" y="3"/>
                  </a:cubicBezTo>
                  <a:cubicBezTo>
                    <a:pt x="1" y="2"/>
                    <a:pt x="5" y="2"/>
                    <a:pt x="5" y="1"/>
                  </a:cubicBezTo>
                  <a:cubicBezTo>
                    <a:pt x="3" y="0"/>
                    <a:pt x="2" y="3"/>
                    <a:pt x="1" y="2"/>
                  </a:cubicBezTo>
                  <a:cubicBezTo>
                    <a:pt x="0"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2" name="Freeform 103">
              <a:extLst>
                <a:ext uri="{FF2B5EF4-FFF2-40B4-BE49-F238E27FC236}">
                  <a16:creationId xmlns:a16="http://schemas.microsoft.com/office/drawing/2014/main" id="{DE568A7D-A6DB-4980-8AC0-F0F28B98A327}"/>
                </a:ext>
              </a:extLst>
            </p:cNvPr>
            <p:cNvSpPr>
              <a:spLocks/>
            </p:cNvSpPr>
            <p:nvPr/>
          </p:nvSpPr>
          <p:spPr bwMode="auto">
            <a:xfrm>
              <a:off x="8790" y="4132"/>
              <a:ext cx="19" cy="3"/>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4" y="2"/>
                    <a:pt x="7" y="2"/>
                    <a:pt x="10" y="0"/>
                  </a:cubicBezTo>
                  <a:cubicBezTo>
                    <a:pt x="7"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104">
              <a:extLst>
                <a:ext uri="{FF2B5EF4-FFF2-40B4-BE49-F238E27FC236}">
                  <a16:creationId xmlns:a16="http://schemas.microsoft.com/office/drawing/2014/main" id="{98EBB20F-9BD6-4199-945D-F47ACFD720DE}"/>
                </a:ext>
              </a:extLst>
            </p:cNvPr>
            <p:cNvSpPr>
              <a:spLocks/>
            </p:cNvSpPr>
            <p:nvPr/>
          </p:nvSpPr>
          <p:spPr bwMode="auto">
            <a:xfrm>
              <a:off x="8844" y="4157"/>
              <a:ext cx="11" cy="7"/>
            </a:xfrm>
            <a:custGeom>
              <a:avLst/>
              <a:gdLst>
                <a:gd name="T0" fmla="*/ 0 w 6"/>
                <a:gd name="T1" fmla="*/ 2 h 4"/>
                <a:gd name="T2" fmla="*/ 4 w 6"/>
                <a:gd name="T3" fmla="*/ 4 h 4"/>
                <a:gd name="T4" fmla="*/ 6 w 6"/>
                <a:gd name="T5" fmla="*/ 1 h 4"/>
                <a:gd name="T6" fmla="*/ 0 w 6"/>
                <a:gd name="T7" fmla="*/ 2 h 4"/>
              </a:gdLst>
              <a:ahLst/>
              <a:cxnLst>
                <a:cxn ang="0">
                  <a:pos x="T0" y="T1"/>
                </a:cxn>
                <a:cxn ang="0">
                  <a:pos x="T2" y="T3"/>
                </a:cxn>
                <a:cxn ang="0">
                  <a:pos x="T4" y="T5"/>
                </a:cxn>
                <a:cxn ang="0">
                  <a:pos x="T6" y="T7"/>
                </a:cxn>
              </a:cxnLst>
              <a:rect l="0" t="0" r="r" b="b"/>
              <a:pathLst>
                <a:path w="6" h="4">
                  <a:moveTo>
                    <a:pt x="0" y="2"/>
                  </a:moveTo>
                  <a:cubicBezTo>
                    <a:pt x="1" y="1"/>
                    <a:pt x="1" y="4"/>
                    <a:pt x="4" y="4"/>
                  </a:cubicBezTo>
                  <a:cubicBezTo>
                    <a:pt x="3" y="2"/>
                    <a:pt x="3" y="2"/>
                    <a:pt x="6" y="1"/>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105">
              <a:extLst>
                <a:ext uri="{FF2B5EF4-FFF2-40B4-BE49-F238E27FC236}">
                  <a16:creationId xmlns:a16="http://schemas.microsoft.com/office/drawing/2014/main" id="{1DCD5505-93F8-43A6-AFBA-1B1D54BD6021}"/>
                </a:ext>
              </a:extLst>
            </p:cNvPr>
            <p:cNvSpPr>
              <a:spLocks/>
            </p:cNvSpPr>
            <p:nvPr/>
          </p:nvSpPr>
          <p:spPr bwMode="auto">
            <a:xfrm>
              <a:off x="8851" y="4153"/>
              <a:ext cx="14" cy="4"/>
            </a:xfrm>
            <a:custGeom>
              <a:avLst/>
              <a:gdLst>
                <a:gd name="T0" fmla="*/ 0 w 7"/>
                <a:gd name="T1" fmla="*/ 1 h 2"/>
                <a:gd name="T2" fmla="*/ 7 w 7"/>
                <a:gd name="T3" fmla="*/ 0 h 2"/>
                <a:gd name="T4" fmla="*/ 0 w 7"/>
                <a:gd name="T5" fmla="*/ 1 h 2"/>
              </a:gdLst>
              <a:ahLst/>
              <a:cxnLst>
                <a:cxn ang="0">
                  <a:pos x="T0" y="T1"/>
                </a:cxn>
                <a:cxn ang="0">
                  <a:pos x="T2" y="T3"/>
                </a:cxn>
                <a:cxn ang="0">
                  <a:pos x="T4" y="T5"/>
                </a:cxn>
              </a:cxnLst>
              <a:rect l="0" t="0" r="r" b="b"/>
              <a:pathLst>
                <a:path w="7" h="2">
                  <a:moveTo>
                    <a:pt x="0" y="1"/>
                  </a:moveTo>
                  <a:cubicBezTo>
                    <a:pt x="2" y="2"/>
                    <a:pt x="4" y="1"/>
                    <a:pt x="7" y="0"/>
                  </a:cubicBezTo>
                  <a:cubicBezTo>
                    <a:pt x="3"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106">
              <a:extLst>
                <a:ext uri="{FF2B5EF4-FFF2-40B4-BE49-F238E27FC236}">
                  <a16:creationId xmlns:a16="http://schemas.microsoft.com/office/drawing/2014/main" id="{AF1CEE22-ECE0-4490-ACE2-660AF74DE1BC}"/>
                </a:ext>
              </a:extLst>
            </p:cNvPr>
            <p:cNvSpPr>
              <a:spLocks/>
            </p:cNvSpPr>
            <p:nvPr/>
          </p:nvSpPr>
          <p:spPr bwMode="auto">
            <a:xfrm>
              <a:off x="8874" y="4153"/>
              <a:ext cx="21" cy="9"/>
            </a:xfrm>
            <a:custGeom>
              <a:avLst/>
              <a:gdLst>
                <a:gd name="T0" fmla="*/ 11 w 11"/>
                <a:gd name="T1" fmla="*/ 2 h 5"/>
                <a:gd name="T2" fmla="*/ 10 w 11"/>
                <a:gd name="T3" fmla="*/ 0 h 5"/>
                <a:gd name="T4" fmla="*/ 0 w 11"/>
                <a:gd name="T5" fmla="*/ 1 h 5"/>
                <a:gd name="T6" fmla="*/ 11 w 11"/>
                <a:gd name="T7" fmla="*/ 2 h 5"/>
              </a:gdLst>
              <a:ahLst/>
              <a:cxnLst>
                <a:cxn ang="0">
                  <a:pos x="T0" y="T1"/>
                </a:cxn>
                <a:cxn ang="0">
                  <a:pos x="T2" y="T3"/>
                </a:cxn>
                <a:cxn ang="0">
                  <a:pos x="T4" y="T5"/>
                </a:cxn>
                <a:cxn ang="0">
                  <a:pos x="T6" y="T7"/>
                </a:cxn>
              </a:cxnLst>
              <a:rect l="0" t="0" r="r" b="b"/>
              <a:pathLst>
                <a:path w="11" h="5">
                  <a:moveTo>
                    <a:pt x="11" y="2"/>
                  </a:moveTo>
                  <a:cubicBezTo>
                    <a:pt x="11" y="1"/>
                    <a:pt x="9" y="1"/>
                    <a:pt x="10" y="0"/>
                  </a:cubicBezTo>
                  <a:cubicBezTo>
                    <a:pt x="7" y="0"/>
                    <a:pt x="3" y="3"/>
                    <a:pt x="0" y="1"/>
                  </a:cubicBezTo>
                  <a:cubicBezTo>
                    <a:pt x="0" y="5"/>
                    <a:pt x="7" y="0"/>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6" name="Freeform 107">
              <a:extLst>
                <a:ext uri="{FF2B5EF4-FFF2-40B4-BE49-F238E27FC236}">
                  <a16:creationId xmlns:a16="http://schemas.microsoft.com/office/drawing/2014/main" id="{6F7B38FA-741F-4C97-B568-E93EE1F2DF47}"/>
                </a:ext>
              </a:extLst>
            </p:cNvPr>
            <p:cNvSpPr>
              <a:spLocks/>
            </p:cNvSpPr>
            <p:nvPr/>
          </p:nvSpPr>
          <p:spPr bwMode="auto">
            <a:xfrm>
              <a:off x="8872" y="4145"/>
              <a:ext cx="21" cy="10"/>
            </a:xfrm>
            <a:custGeom>
              <a:avLst/>
              <a:gdLst>
                <a:gd name="T0" fmla="*/ 0 w 11"/>
                <a:gd name="T1" fmla="*/ 4 h 5"/>
                <a:gd name="T2" fmla="*/ 11 w 11"/>
                <a:gd name="T3" fmla="*/ 2 h 5"/>
                <a:gd name="T4" fmla="*/ 0 w 11"/>
                <a:gd name="T5" fmla="*/ 4 h 5"/>
              </a:gdLst>
              <a:ahLst/>
              <a:cxnLst>
                <a:cxn ang="0">
                  <a:pos x="T0" y="T1"/>
                </a:cxn>
                <a:cxn ang="0">
                  <a:pos x="T2" y="T3"/>
                </a:cxn>
                <a:cxn ang="0">
                  <a:pos x="T4" y="T5"/>
                </a:cxn>
              </a:cxnLst>
              <a:rect l="0" t="0" r="r" b="b"/>
              <a:pathLst>
                <a:path w="11" h="5">
                  <a:moveTo>
                    <a:pt x="0" y="4"/>
                  </a:moveTo>
                  <a:cubicBezTo>
                    <a:pt x="4" y="5"/>
                    <a:pt x="7" y="3"/>
                    <a:pt x="11" y="2"/>
                  </a:cubicBezTo>
                  <a:cubicBezTo>
                    <a:pt x="7"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7" name="Freeform 108">
              <a:extLst>
                <a:ext uri="{FF2B5EF4-FFF2-40B4-BE49-F238E27FC236}">
                  <a16:creationId xmlns:a16="http://schemas.microsoft.com/office/drawing/2014/main" id="{4F9A68A2-E1F3-4348-B611-DD0B6BED9FD7}"/>
                </a:ext>
              </a:extLst>
            </p:cNvPr>
            <p:cNvSpPr>
              <a:spLocks/>
            </p:cNvSpPr>
            <p:nvPr/>
          </p:nvSpPr>
          <p:spPr bwMode="auto">
            <a:xfrm>
              <a:off x="8888" y="4139"/>
              <a:ext cx="11" cy="6"/>
            </a:xfrm>
            <a:custGeom>
              <a:avLst/>
              <a:gdLst>
                <a:gd name="T0" fmla="*/ 1 w 6"/>
                <a:gd name="T1" fmla="*/ 2 h 3"/>
                <a:gd name="T2" fmla="*/ 6 w 6"/>
                <a:gd name="T3" fmla="*/ 1 h 3"/>
                <a:gd name="T4" fmla="*/ 1 w 6"/>
                <a:gd name="T5" fmla="*/ 2 h 3"/>
              </a:gdLst>
              <a:ahLst/>
              <a:cxnLst>
                <a:cxn ang="0">
                  <a:pos x="T0" y="T1"/>
                </a:cxn>
                <a:cxn ang="0">
                  <a:pos x="T2" y="T3"/>
                </a:cxn>
                <a:cxn ang="0">
                  <a:pos x="T4" y="T5"/>
                </a:cxn>
              </a:cxnLst>
              <a:rect l="0" t="0" r="r" b="b"/>
              <a:pathLst>
                <a:path w="6" h="3">
                  <a:moveTo>
                    <a:pt x="1" y="2"/>
                  </a:moveTo>
                  <a:cubicBezTo>
                    <a:pt x="0" y="3"/>
                    <a:pt x="4" y="1"/>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8" name="Freeform 109">
              <a:extLst>
                <a:ext uri="{FF2B5EF4-FFF2-40B4-BE49-F238E27FC236}">
                  <a16:creationId xmlns:a16="http://schemas.microsoft.com/office/drawing/2014/main" id="{94F0BCF1-561C-4478-8D3D-F99A092EBDA0}"/>
                </a:ext>
              </a:extLst>
            </p:cNvPr>
            <p:cNvSpPr>
              <a:spLocks/>
            </p:cNvSpPr>
            <p:nvPr/>
          </p:nvSpPr>
          <p:spPr bwMode="auto">
            <a:xfrm>
              <a:off x="8893" y="4143"/>
              <a:ext cx="16" cy="6"/>
            </a:xfrm>
            <a:custGeom>
              <a:avLst/>
              <a:gdLst>
                <a:gd name="T0" fmla="*/ 0 w 8"/>
                <a:gd name="T1" fmla="*/ 2 h 3"/>
                <a:gd name="T2" fmla="*/ 8 w 8"/>
                <a:gd name="T3" fmla="*/ 1 h 3"/>
                <a:gd name="T4" fmla="*/ 0 w 8"/>
                <a:gd name="T5" fmla="*/ 2 h 3"/>
              </a:gdLst>
              <a:ahLst/>
              <a:cxnLst>
                <a:cxn ang="0">
                  <a:pos x="T0" y="T1"/>
                </a:cxn>
                <a:cxn ang="0">
                  <a:pos x="T2" y="T3"/>
                </a:cxn>
                <a:cxn ang="0">
                  <a:pos x="T4" y="T5"/>
                </a:cxn>
              </a:cxnLst>
              <a:rect l="0" t="0" r="r" b="b"/>
              <a:pathLst>
                <a:path w="8" h="3">
                  <a:moveTo>
                    <a:pt x="0" y="2"/>
                  </a:moveTo>
                  <a:cubicBezTo>
                    <a:pt x="2" y="2"/>
                    <a:pt x="5" y="3"/>
                    <a:pt x="8" y="1"/>
                  </a:cubicBezTo>
                  <a:cubicBezTo>
                    <a:pt x="5"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9" name="Freeform 110">
              <a:extLst>
                <a:ext uri="{FF2B5EF4-FFF2-40B4-BE49-F238E27FC236}">
                  <a16:creationId xmlns:a16="http://schemas.microsoft.com/office/drawing/2014/main" id="{F5BB6828-106E-4F86-9930-452F56FCBAB3}"/>
                </a:ext>
              </a:extLst>
            </p:cNvPr>
            <p:cNvSpPr>
              <a:spLocks/>
            </p:cNvSpPr>
            <p:nvPr/>
          </p:nvSpPr>
          <p:spPr bwMode="auto">
            <a:xfrm>
              <a:off x="8907" y="4133"/>
              <a:ext cx="44" cy="24"/>
            </a:xfrm>
            <a:custGeom>
              <a:avLst/>
              <a:gdLst>
                <a:gd name="T0" fmla="*/ 7 w 23"/>
                <a:gd name="T1" fmla="*/ 9 h 12"/>
                <a:gd name="T2" fmla="*/ 10 w 23"/>
                <a:gd name="T3" fmla="*/ 7 h 12"/>
                <a:gd name="T4" fmla="*/ 7 w 23"/>
                <a:gd name="T5" fmla="*/ 9 h 12"/>
                <a:gd name="T6" fmla="*/ 11 w 23"/>
                <a:gd name="T7" fmla="*/ 10 h 12"/>
                <a:gd name="T8" fmla="*/ 23 w 23"/>
                <a:gd name="T9" fmla="*/ 3 h 12"/>
                <a:gd name="T10" fmla="*/ 15 w 23"/>
                <a:gd name="T11" fmla="*/ 6 h 12"/>
                <a:gd name="T12" fmla="*/ 13 w 23"/>
                <a:gd name="T13" fmla="*/ 3 h 12"/>
                <a:gd name="T14" fmla="*/ 0 w 23"/>
                <a:gd name="T15" fmla="*/ 11 h 12"/>
                <a:gd name="T16" fmla="*/ 7 w 23"/>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2">
                  <a:moveTo>
                    <a:pt x="7" y="9"/>
                  </a:moveTo>
                  <a:cubicBezTo>
                    <a:pt x="4" y="8"/>
                    <a:pt x="8" y="6"/>
                    <a:pt x="10" y="7"/>
                  </a:cubicBezTo>
                  <a:cubicBezTo>
                    <a:pt x="11" y="9"/>
                    <a:pt x="9" y="9"/>
                    <a:pt x="7" y="9"/>
                  </a:cubicBezTo>
                  <a:cubicBezTo>
                    <a:pt x="8" y="11"/>
                    <a:pt x="10" y="9"/>
                    <a:pt x="11" y="10"/>
                  </a:cubicBezTo>
                  <a:cubicBezTo>
                    <a:pt x="12" y="7"/>
                    <a:pt x="19" y="4"/>
                    <a:pt x="23" y="3"/>
                  </a:cubicBezTo>
                  <a:cubicBezTo>
                    <a:pt x="23" y="0"/>
                    <a:pt x="16" y="4"/>
                    <a:pt x="15" y="6"/>
                  </a:cubicBezTo>
                  <a:cubicBezTo>
                    <a:pt x="15" y="4"/>
                    <a:pt x="11" y="5"/>
                    <a:pt x="13" y="3"/>
                  </a:cubicBezTo>
                  <a:cubicBezTo>
                    <a:pt x="9" y="6"/>
                    <a:pt x="5" y="8"/>
                    <a:pt x="0" y="11"/>
                  </a:cubicBezTo>
                  <a:cubicBezTo>
                    <a:pt x="2" y="12"/>
                    <a:pt x="5" y="11"/>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0" name="Freeform 111">
              <a:extLst>
                <a:ext uri="{FF2B5EF4-FFF2-40B4-BE49-F238E27FC236}">
                  <a16:creationId xmlns:a16="http://schemas.microsoft.com/office/drawing/2014/main" id="{DD0F4DF1-EF75-4C5F-A1A0-4D9F835E249C}"/>
                </a:ext>
              </a:extLst>
            </p:cNvPr>
            <p:cNvSpPr>
              <a:spLocks/>
            </p:cNvSpPr>
            <p:nvPr/>
          </p:nvSpPr>
          <p:spPr bwMode="auto">
            <a:xfrm>
              <a:off x="8947" y="4141"/>
              <a:ext cx="13" cy="8"/>
            </a:xfrm>
            <a:custGeom>
              <a:avLst/>
              <a:gdLst>
                <a:gd name="T0" fmla="*/ 0 w 7"/>
                <a:gd name="T1" fmla="*/ 2 h 4"/>
                <a:gd name="T2" fmla="*/ 2 w 7"/>
                <a:gd name="T3" fmla="*/ 4 h 4"/>
                <a:gd name="T4" fmla="*/ 6 w 7"/>
                <a:gd name="T5" fmla="*/ 3 h 4"/>
                <a:gd name="T6" fmla="*/ 7 w 7"/>
                <a:gd name="T7" fmla="*/ 1 h 4"/>
                <a:gd name="T8" fmla="*/ 4 w 7"/>
                <a:gd name="T9" fmla="*/ 0 h 4"/>
                <a:gd name="T10" fmla="*/ 0 w 7"/>
                <a:gd name="T11" fmla="*/ 2 h 4"/>
              </a:gdLst>
              <a:ahLst/>
              <a:cxnLst>
                <a:cxn ang="0">
                  <a:pos x="T0" y="T1"/>
                </a:cxn>
                <a:cxn ang="0">
                  <a:pos x="T2" y="T3"/>
                </a:cxn>
                <a:cxn ang="0">
                  <a:pos x="T4" y="T5"/>
                </a:cxn>
                <a:cxn ang="0">
                  <a:pos x="T6" y="T7"/>
                </a:cxn>
                <a:cxn ang="0">
                  <a:pos x="T8" y="T9"/>
                </a:cxn>
                <a:cxn ang="0">
                  <a:pos x="T10" y="T11"/>
                </a:cxn>
              </a:cxnLst>
              <a:rect l="0" t="0" r="r" b="b"/>
              <a:pathLst>
                <a:path w="7" h="4">
                  <a:moveTo>
                    <a:pt x="0" y="2"/>
                  </a:moveTo>
                  <a:cubicBezTo>
                    <a:pt x="0" y="3"/>
                    <a:pt x="1" y="3"/>
                    <a:pt x="2" y="4"/>
                  </a:cubicBezTo>
                  <a:cubicBezTo>
                    <a:pt x="3" y="4"/>
                    <a:pt x="5" y="2"/>
                    <a:pt x="6" y="3"/>
                  </a:cubicBezTo>
                  <a:cubicBezTo>
                    <a:pt x="6" y="2"/>
                    <a:pt x="5" y="1"/>
                    <a:pt x="7" y="1"/>
                  </a:cubicBezTo>
                  <a:cubicBezTo>
                    <a:pt x="6" y="1"/>
                    <a:pt x="5" y="1"/>
                    <a:pt x="4" y="0"/>
                  </a:cubicBezTo>
                  <a:cubicBezTo>
                    <a:pt x="2" y="1"/>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1" name="Freeform 112">
              <a:extLst>
                <a:ext uri="{FF2B5EF4-FFF2-40B4-BE49-F238E27FC236}">
                  <a16:creationId xmlns:a16="http://schemas.microsoft.com/office/drawing/2014/main" id="{291D8F4A-AD9A-4D17-8539-6864FCAFFDD4}"/>
                </a:ext>
              </a:extLst>
            </p:cNvPr>
            <p:cNvSpPr>
              <a:spLocks/>
            </p:cNvSpPr>
            <p:nvPr/>
          </p:nvSpPr>
          <p:spPr bwMode="auto">
            <a:xfrm>
              <a:off x="8958" y="4147"/>
              <a:ext cx="10" cy="4"/>
            </a:xfrm>
            <a:custGeom>
              <a:avLst/>
              <a:gdLst>
                <a:gd name="T0" fmla="*/ 0 w 5"/>
                <a:gd name="T1" fmla="*/ 2 h 2"/>
                <a:gd name="T2" fmla="*/ 3 w 5"/>
                <a:gd name="T3" fmla="*/ 0 h 2"/>
                <a:gd name="T4" fmla="*/ 0 w 5"/>
                <a:gd name="T5" fmla="*/ 2 h 2"/>
              </a:gdLst>
              <a:ahLst/>
              <a:cxnLst>
                <a:cxn ang="0">
                  <a:pos x="T0" y="T1"/>
                </a:cxn>
                <a:cxn ang="0">
                  <a:pos x="T2" y="T3"/>
                </a:cxn>
                <a:cxn ang="0">
                  <a:pos x="T4" y="T5"/>
                </a:cxn>
              </a:cxnLst>
              <a:rect l="0" t="0" r="r" b="b"/>
              <a:pathLst>
                <a:path w="5" h="2">
                  <a:moveTo>
                    <a:pt x="0" y="2"/>
                  </a:moveTo>
                  <a:cubicBezTo>
                    <a:pt x="2" y="2"/>
                    <a:pt x="5" y="1"/>
                    <a:pt x="3" y="0"/>
                  </a:cubicBezTo>
                  <a:cubicBezTo>
                    <a:pt x="1"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2" name="Freeform 113">
              <a:extLst>
                <a:ext uri="{FF2B5EF4-FFF2-40B4-BE49-F238E27FC236}">
                  <a16:creationId xmlns:a16="http://schemas.microsoft.com/office/drawing/2014/main" id="{5B84B070-1C53-4250-B3AF-B28E230C323F}"/>
                </a:ext>
              </a:extLst>
            </p:cNvPr>
            <p:cNvSpPr>
              <a:spLocks/>
            </p:cNvSpPr>
            <p:nvPr/>
          </p:nvSpPr>
          <p:spPr bwMode="auto">
            <a:xfrm>
              <a:off x="8964" y="4139"/>
              <a:ext cx="12" cy="8"/>
            </a:xfrm>
            <a:custGeom>
              <a:avLst/>
              <a:gdLst>
                <a:gd name="T0" fmla="*/ 1 w 6"/>
                <a:gd name="T1" fmla="*/ 2 h 4"/>
                <a:gd name="T2" fmla="*/ 4 w 6"/>
                <a:gd name="T3" fmla="*/ 3 h 4"/>
                <a:gd name="T4" fmla="*/ 6 w 6"/>
                <a:gd name="T5" fmla="*/ 1 h 4"/>
                <a:gd name="T6" fmla="*/ 1 w 6"/>
                <a:gd name="T7" fmla="*/ 2 h 4"/>
              </a:gdLst>
              <a:ahLst/>
              <a:cxnLst>
                <a:cxn ang="0">
                  <a:pos x="T0" y="T1"/>
                </a:cxn>
                <a:cxn ang="0">
                  <a:pos x="T2" y="T3"/>
                </a:cxn>
                <a:cxn ang="0">
                  <a:pos x="T4" y="T5"/>
                </a:cxn>
                <a:cxn ang="0">
                  <a:pos x="T6" y="T7"/>
                </a:cxn>
              </a:cxnLst>
              <a:rect l="0" t="0" r="r" b="b"/>
              <a:pathLst>
                <a:path w="6" h="4">
                  <a:moveTo>
                    <a:pt x="1" y="2"/>
                  </a:moveTo>
                  <a:cubicBezTo>
                    <a:pt x="0" y="4"/>
                    <a:pt x="3" y="2"/>
                    <a:pt x="4" y="3"/>
                  </a:cubicBezTo>
                  <a:cubicBezTo>
                    <a:pt x="4" y="2"/>
                    <a:pt x="4" y="2"/>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3" name="Freeform 114">
              <a:extLst>
                <a:ext uri="{FF2B5EF4-FFF2-40B4-BE49-F238E27FC236}">
                  <a16:creationId xmlns:a16="http://schemas.microsoft.com/office/drawing/2014/main" id="{8EB5744E-DB11-4805-B075-A773322A92DF}"/>
                </a:ext>
              </a:extLst>
            </p:cNvPr>
            <p:cNvSpPr>
              <a:spLocks/>
            </p:cNvSpPr>
            <p:nvPr/>
          </p:nvSpPr>
          <p:spPr bwMode="auto">
            <a:xfrm>
              <a:off x="6077" y="4396"/>
              <a:ext cx="48" cy="29"/>
            </a:xfrm>
            <a:custGeom>
              <a:avLst/>
              <a:gdLst>
                <a:gd name="T0" fmla="*/ 3 w 25"/>
                <a:gd name="T1" fmla="*/ 9 h 15"/>
                <a:gd name="T2" fmla="*/ 2 w 25"/>
                <a:gd name="T3" fmla="*/ 7 h 15"/>
                <a:gd name="T4" fmla="*/ 0 w 25"/>
                <a:gd name="T5" fmla="*/ 9 h 15"/>
                <a:gd name="T6" fmla="*/ 3 w 25"/>
                <a:gd name="T7" fmla="*/ 9 h 15"/>
                <a:gd name="T8" fmla="*/ 16 w 25"/>
                <a:gd name="T9" fmla="*/ 7 h 15"/>
                <a:gd name="T10" fmla="*/ 20 w 25"/>
                <a:gd name="T11" fmla="*/ 6 h 15"/>
                <a:gd name="T12" fmla="*/ 19 w 25"/>
                <a:gd name="T13" fmla="*/ 5 h 15"/>
                <a:gd name="T14" fmla="*/ 22 w 25"/>
                <a:gd name="T15" fmla="*/ 5 h 15"/>
                <a:gd name="T16" fmla="*/ 25 w 25"/>
                <a:gd name="T17" fmla="*/ 0 h 15"/>
                <a:gd name="T18" fmla="*/ 20 w 25"/>
                <a:gd name="T19" fmla="*/ 4 h 15"/>
                <a:gd name="T20" fmla="*/ 15 w 25"/>
                <a:gd name="T21" fmla="*/ 5 h 15"/>
                <a:gd name="T22" fmla="*/ 5 w 25"/>
                <a:gd name="T23" fmla="*/ 5 h 15"/>
                <a:gd name="T24" fmla="*/ 9 w 25"/>
                <a:gd name="T25" fmla="*/ 6 h 15"/>
                <a:gd name="T26" fmla="*/ 3 w 25"/>
                <a:gd name="T2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15">
                  <a:moveTo>
                    <a:pt x="3" y="9"/>
                  </a:moveTo>
                  <a:cubicBezTo>
                    <a:pt x="2" y="8"/>
                    <a:pt x="4" y="7"/>
                    <a:pt x="2" y="7"/>
                  </a:cubicBezTo>
                  <a:cubicBezTo>
                    <a:pt x="1" y="8"/>
                    <a:pt x="0" y="8"/>
                    <a:pt x="0" y="9"/>
                  </a:cubicBezTo>
                  <a:cubicBezTo>
                    <a:pt x="4" y="8"/>
                    <a:pt x="0" y="15"/>
                    <a:pt x="3" y="9"/>
                  </a:cubicBezTo>
                  <a:cubicBezTo>
                    <a:pt x="7" y="8"/>
                    <a:pt x="11" y="6"/>
                    <a:pt x="16" y="7"/>
                  </a:cubicBezTo>
                  <a:cubicBezTo>
                    <a:pt x="17" y="5"/>
                    <a:pt x="18" y="5"/>
                    <a:pt x="20" y="6"/>
                  </a:cubicBezTo>
                  <a:cubicBezTo>
                    <a:pt x="20" y="5"/>
                    <a:pt x="19" y="5"/>
                    <a:pt x="19" y="5"/>
                  </a:cubicBezTo>
                  <a:cubicBezTo>
                    <a:pt x="21" y="3"/>
                    <a:pt x="20" y="6"/>
                    <a:pt x="22" y="5"/>
                  </a:cubicBezTo>
                  <a:cubicBezTo>
                    <a:pt x="22" y="4"/>
                    <a:pt x="23" y="4"/>
                    <a:pt x="25" y="0"/>
                  </a:cubicBezTo>
                  <a:cubicBezTo>
                    <a:pt x="23" y="0"/>
                    <a:pt x="22" y="2"/>
                    <a:pt x="20" y="4"/>
                  </a:cubicBezTo>
                  <a:cubicBezTo>
                    <a:pt x="18" y="2"/>
                    <a:pt x="17" y="4"/>
                    <a:pt x="15" y="5"/>
                  </a:cubicBezTo>
                  <a:cubicBezTo>
                    <a:pt x="11" y="3"/>
                    <a:pt x="7" y="6"/>
                    <a:pt x="5" y="5"/>
                  </a:cubicBezTo>
                  <a:cubicBezTo>
                    <a:pt x="3" y="7"/>
                    <a:pt x="8" y="7"/>
                    <a:pt x="9" y="6"/>
                  </a:cubicBezTo>
                  <a:cubicBezTo>
                    <a:pt x="7" y="9"/>
                    <a:pt x="5" y="7"/>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4" name="Freeform 115">
              <a:extLst>
                <a:ext uri="{FF2B5EF4-FFF2-40B4-BE49-F238E27FC236}">
                  <a16:creationId xmlns:a16="http://schemas.microsoft.com/office/drawing/2014/main" id="{2C6B548E-AF70-44B0-B0E3-92CB52DBA155}"/>
                </a:ext>
              </a:extLst>
            </p:cNvPr>
            <p:cNvSpPr>
              <a:spLocks/>
            </p:cNvSpPr>
            <p:nvPr/>
          </p:nvSpPr>
          <p:spPr bwMode="auto">
            <a:xfrm>
              <a:off x="6171" y="4404"/>
              <a:ext cx="15" cy="8"/>
            </a:xfrm>
            <a:custGeom>
              <a:avLst/>
              <a:gdLst>
                <a:gd name="T0" fmla="*/ 0 w 8"/>
                <a:gd name="T1" fmla="*/ 4 h 4"/>
                <a:gd name="T2" fmla="*/ 8 w 8"/>
                <a:gd name="T3" fmla="*/ 1 h 4"/>
                <a:gd name="T4" fmla="*/ 6 w 8"/>
                <a:gd name="T5" fmla="*/ 0 h 4"/>
                <a:gd name="T6" fmla="*/ 0 w 8"/>
                <a:gd name="T7" fmla="*/ 4 h 4"/>
              </a:gdLst>
              <a:ahLst/>
              <a:cxnLst>
                <a:cxn ang="0">
                  <a:pos x="T0" y="T1"/>
                </a:cxn>
                <a:cxn ang="0">
                  <a:pos x="T2" y="T3"/>
                </a:cxn>
                <a:cxn ang="0">
                  <a:pos x="T4" y="T5"/>
                </a:cxn>
                <a:cxn ang="0">
                  <a:pos x="T6" y="T7"/>
                </a:cxn>
              </a:cxnLst>
              <a:rect l="0" t="0" r="r" b="b"/>
              <a:pathLst>
                <a:path w="8" h="4">
                  <a:moveTo>
                    <a:pt x="0" y="4"/>
                  </a:moveTo>
                  <a:cubicBezTo>
                    <a:pt x="3" y="4"/>
                    <a:pt x="6" y="2"/>
                    <a:pt x="8" y="1"/>
                  </a:cubicBezTo>
                  <a:cubicBezTo>
                    <a:pt x="6" y="1"/>
                    <a:pt x="7" y="0"/>
                    <a:pt x="6" y="0"/>
                  </a:cubicBezTo>
                  <a:cubicBezTo>
                    <a:pt x="6"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5" name="Freeform 116">
              <a:extLst>
                <a:ext uri="{FF2B5EF4-FFF2-40B4-BE49-F238E27FC236}">
                  <a16:creationId xmlns:a16="http://schemas.microsoft.com/office/drawing/2014/main" id="{EDC58646-9E06-4207-A4CB-24E1B823EC3D}"/>
                </a:ext>
              </a:extLst>
            </p:cNvPr>
            <p:cNvSpPr>
              <a:spLocks noEditPoints="1"/>
            </p:cNvSpPr>
            <p:nvPr/>
          </p:nvSpPr>
          <p:spPr bwMode="auto">
            <a:xfrm>
              <a:off x="6190" y="4089"/>
              <a:ext cx="3183" cy="336"/>
            </a:xfrm>
            <a:custGeom>
              <a:avLst/>
              <a:gdLst>
                <a:gd name="T0" fmla="*/ 92 w 1665"/>
                <a:gd name="T1" fmla="*/ 148 h 174"/>
                <a:gd name="T2" fmla="*/ 836 w 1665"/>
                <a:gd name="T3" fmla="*/ 136 h 174"/>
                <a:gd name="T4" fmla="*/ 426 w 1665"/>
                <a:gd name="T5" fmla="*/ 132 h 174"/>
                <a:gd name="T6" fmla="*/ 205 w 1665"/>
                <a:gd name="T7" fmla="*/ 150 h 174"/>
                <a:gd name="T8" fmla="*/ 96 w 1665"/>
                <a:gd name="T9" fmla="*/ 174 h 174"/>
                <a:gd name="T10" fmla="*/ 254 w 1665"/>
                <a:gd name="T11" fmla="*/ 158 h 174"/>
                <a:gd name="T12" fmla="*/ 1063 w 1665"/>
                <a:gd name="T13" fmla="*/ 160 h 174"/>
                <a:gd name="T14" fmla="*/ 1395 w 1665"/>
                <a:gd name="T15" fmla="*/ 148 h 174"/>
                <a:gd name="T16" fmla="*/ 1529 w 1665"/>
                <a:gd name="T17" fmla="*/ 100 h 174"/>
                <a:gd name="T18" fmla="*/ 1661 w 1665"/>
                <a:gd name="T19" fmla="*/ 32 h 174"/>
                <a:gd name="T20" fmla="*/ 1545 w 1665"/>
                <a:gd name="T21" fmla="*/ 33 h 174"/>
                <a:gd name="T22" fmla="*/ 1420 w 1665"/>
                <a:gd name="T23" fmla="*/ 44 h 174"/>
                <a:gd name="T24" fmla="*/ 1282 w 1665"/>
                <a:gd name="T25" fmla="*/ 47 h 174"/>
                <a:gd name="T26" fmla="*/ 1135 w 1665"/>
                <a:gd name="T27" fmla="*/ 45 h 174"/>
                <a:gd name="T28" fmla="*/ 1012 w 1665"/>
                <a:gd name="T29" fmla="*/ 39 h 174"/>
                <a:gd name="T30" fmla="*/ 873 w 1665"/>
                <a:gd name="T31" fmla="*/ 24 h 174"/>
                <a:gd name="T32" fmla="*/ 747 w 1665"/>
                <a:gd name="T33" fmla="*/ 17 h 174"/>
                <a:gd name="T34" fmla="*/ 679 w 1665"/>
                <a:gd name="T35" fmla="*/ 11 h 174"/>
                <a:gd name="T36" fmla="*/ 617 w 1665"/>
                <a:gd name="T37" fmla="*/ 13 h 174"/>
                <a:gd name="T38" fmla="*/ 499 w 1665"/>
                <a:gd name="T39" fmla="*/ 7 h 174"/>
                <a:gd name="T40" fmla="*/ 390 w 1665"/>
                <a:gd name="T41" fmla="*/ 10 h 174"/>
                <a:gd name="T42" fmla="*/ 231 w 1665"/>
                <a:gd name="T43" fmla="*/ 18 h 174"/>
                <a:gd name="T44" fmla="*/ 156 w 1665"/>
                <a:gd name="T45" fmla="*/ 30 h 174"/>
                <a:gd name="T46" fmla="*/ 305 w 1665"/>
                <a:gd name="T47" fmla="*/ 24 h 174"/>
                <a:gd name="T48" fmla="*/ 389 w 1665"/>
                <a:gd name="T49" fmla="*/ 32 h 174"/>
                <a:gd name="T50" fmla="*/ 293 w 1665"/>
                <a:gd name="T51" fmla="*/ 38 h 174"/>
                <a:gd name="T52" fmla="*/ 118 w 1665"/>
                <a:gd name="T53" fmla="*/ 48 h 174"/>
                <a:gd name="T54" fmla="*/ 17 w 1665"/>
                <a:gd name="T55" fmla="*/ 70 h 174"/>
                <a:gd name="T56" fmla="*/ 110 w 1665"/>
                <a:gd name="T57" fmla="*/ 67 h 174"/>
                <a:gd name="T58" fmla="*/ 72 w 1665"/>
                <a:gd name="T59" fmla="*/ 88 h 174"/>
                <a:gd name="T60" fmla="*/ 263 w 1665"/>
                <a:gd name="T61" fmla="*/ 72 h 174"/>
                <a:gd name="T62" fmla="*/ 430 w 1665"/>
                <a:gd name="T63" fmla="*/ 66 h 174"/>
                <a:gd name="T64" fmla="*/ 400 w 1665"/>
                <a:gd name="T65" fmla="*/ 73 h 174"/>
                <a:gd name="T66" fmla="*/ 272 w 1665"/>
                <a:gd name="T67" fmla="*/ 82 h 174"/>
                <a:gd name="T68" fmla="*/ 124 w 1665"/>
                <a:gd name="T69" fmla="*/ 105 h 174"/>
                <a:gd name="T70" fmla="*/ 154 w 1665"/>
                <a:gd name="T71" fmla="*/ 116 h 174"/>
                <a:gd name="T72" fmla="*/ 24 w 1665"/>
                <a:gd name="T73" fmla="*/ 151 h 174"/>
                <a:gd name="T74" fmla="*/ 1212 w 1665"/>
                <a:gd name="T75" fmla="*/ 48 h 174"/>
                <a:gd name="T76" fmla="*/ 61 w 1665"/>
                <a:gd name="T77" fmla="*/ 91 h 174"/>
                <a:gd name="T78" fmla="*/ 153 w 1665"/>
                <a:gd name="T79" fmla="*/ 106 h 174"/>
                <a:gd name="T80" fmla="*/ 111 w 1665"/>
                <a:gd name="T81" fmla="*/ 77 h 174"/>
                <a:gd name="T82" fmla="*/ 113 w 1665"/>
                <a:gd name="T83" fmla="*/ 63 h 174"/>
                <a:gd name="T84" fmla="*/ 206 w 1665"/>
                <a:gd name="T85" fmla="*/ 99 h 174"/>
                <a:gd name="T86" fmla="*/ 185 w 1665"/>
                <a:gd name="T87" fmla="*/ 67 h 174"/>
                <a:gd name="T88" fmla="*/ 144 w 1665"/>
                <a:gd name="T89" fmla="*/ 42 h 174"/>
                <a:gd name="T90" fmla="*/ 269 w 1665"/>
                <a:gd name="T91" fmla="*/ 69 h 174"/>
                <a:gd name="T92" fmla="*/ 228 w 1665"/>
                <a:gd name="T93" fmla="*/ 20 h 174"/>
                <a:gd name="T94" fmla="*/ 268 w 1665"/>
                <a:gd name="T95" fmla="*/ 21 h 174"/>
                <a:gd name="T96" fmla="*/ 274 w 1665"/>
                <a:gd name="T97" fmla="*/ 14 h 174"/>
                <a:gd name="T98" fmla="*/ 353 w 1665"/>
                <a:gd name="T99" fmla="*/ 17 h 174"/>
                <a:gd name="T100" fmla="*/ 469 w 1665"/>
                <a:gd name="T101" fmla="*/ 71 h 174"/>
                <a:gd name="T102" fmla="*/ 409 w 1665"/>
                <a:gd name="T103" fmla="*/ 29 h 174"/>
                <a:gd name="T104" fmla="*/ 611 w 1665"/>
                <a:gd name="T105" fmla="*/ 134 h 174"/>
                <a:gd name="T106" fmla="*/ 460 w 1665"/>
                <a:gd name="T107" fmla="*/ 11 h 174"/>
                <a:gd name="T108" fmla="*/ 489 w 1665"/>
                <a:gd name="T109" fmla="*/ 6 h 174"/>
                <a:gd name="T110" fmla="*/ 560 w 1665"/>
                <a:gd name="T111" fmla="*/ 19 h 174"/>
                <a:gd name="T112" fmla="*/ 665 w 1665"/>
                <a:gd name="T113" fmla="*/ 44 h 174"/>
                <a:gd name="T114" fmla="*/ 862 w 1665"/>
                <a:gd name="T115" fmla="*/ 140 h 174"/>
                <a:gd name="T116" fmla="*/ 758 w 1665"/>
                <a:gd name="T117" fmla="*/ 18 h 174"/>
                <a:gd name="T118" fmla="*/ 816 w 1665"/>
                <a:gd name="T119" fmla="*/ 26 h 174"/>
                <a:gd name="T120" fmla="*/ 1158 w 1665"/>
                <a:gd name="T121" fmla="*/ 48 h 174"/>
                <a:gd name="T122" fmla="*/ 1537 w 1665"/>
                <a:gd name="T123" fmla="*/ 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65" h="174">
                  <a:moveTo>
                    <a:pt x="3" y="163"/>
                  </a:moveTo>
                  <a:cubicBezTo>
                    <a:pt x="4" y="163"/>
                    <a:pt x="5" y="162"/>
                    <a:pt x="3" y="162"/>
                  </a:cubicBezTo>
                  <a:cubicBezTo>
                    <a:pt x="4" y="161"/>
                    <a:pt x="5" y="162"/>
                    <a:pt x="5" y="162"/>
                  </a:cubicBezTo>
                  <a:cubicBezTo>
                    <a:pt x="7" y="160"/>
                    <a:pt x="6" y="160"/>
                    <a:pt x="7" y="159"/>
                  </a:cubicBezTo>
                  <a:cubicBezTo>
                    <a:pt x="10" y="158"/>
                    <a:pt x="13" y="158"/>
                    <a:pt x="16" y="156"/>
                  </a:cubicBezTo>
                  <a:cubicBezTo>
                    <a:pt x="21" y="158"/>
                    <a:pt x="24" y="154"/>
                    <a:pt x="27" y="154"/>
                  </a:cubicBezTo>
                  <a:cubicBezTo>
                    <a:pt x="28" y="157"/>
                    <a:pt x="22" y="157"/>
                    <a:pt x="22" y="159"/>
                  </a:cubicBezTo>
                  <a:cubicBezTo>
                    <a:pt x="27" y="156"/>
                    <a:pt x="31" y="158"/>
                    <a:pt x="37" y="154"/>
                  </a:cubicBezTo>
                  <a:cubicBezTo>
                    <a:pt x="39" y="155"/>
                    <a:pt x="40" y="156"/>
                    <a:pt x="42" y="153"/>
                  </a:cubicBezTo>
                  <a:cubicBezTo>
                    <a:pt x="44" y="154"/>
                    <a:pt x="43" y="156"/>
                    <a:pt x="41" y="157"/>
                  </a:cubicBezTo>
                  <a:cubicBezTo>
                    <a:pt x="42" y="158"/>
                    <a:pt x="43" y="156"/>
                    <a:pt x="44" y="157"/>
                  </a:cubicBezTo>
                  <a:cubicBezTo>
                    <a:pt x="43" y="156"/>
                    <a:pt x="46" y="154"/>
                    <a:pt x="43" y="153"/>
                  </a:cubicBezTo>
                  <a:cubicBezTo>
                    <a:pt x="47" y="154"/>
                    <a:pt x="50" y="151"/>
                    <a:pt x="54" y="150"/>
                  </a:cubicBezTo>
                  <a:cubicBezTo>
                    <a:pt x="49" y="153"/>
                    <a:pt x="47" y="155"/>
                    <a:pt x="46" y="156"/>
                  </a:cubicBezTo>
                  <a:cubicBezTo>
                    <a:pt x="48" y="157"/>
                    <a:pt x="53" y="153"/>
                    <a:pt x="56" y="151"/>
                  </a:cubicBezTo>
                  <a:cubicBezTo>
                    <a:pt x="57" y="153"/>
                    <a:pt x="60" y="152"/>
                    <a:pt x="62" y="151"/>
                  </a:cubicBezTo>
                  <a:cubicBezTo>
                    <a:pt x="62" y="151"/>
                    <a:pt x="61" y="150"/>
                    <a:pt x="61" y="150"/>
                  </a:cubicBezTo>
                  <a:cubicBezTo>
                    <a:pt x="62" y="149"/>
                    <a:pt x="62" y="149"/>
                    <a:pt x="63" y="149"/>
                  </a:cubicBezTo>
                  <a:cubicBezTo>
                    <a:pt x="63" y="150"/>
                    <a:pt x="62" y="150"/>
                    <a:pt x="64" y="151"/>
                  </a:cubicBezTo>
                  <a:cubicBezTo>
                    <a:pt x="68" y="150"/>
                    <a:pt x="72" y="147"/>
                    <a:pt x="76" y="146"/>
                  </a:cubicBezTo>
                  <a:cubicBezTo>
                    <a:pt x="76" y="146"/>
                    <a:pt x="76" y="147"/>
                    <a:pt x="77" y="147"/>
                  </a:cubicBezTo>
                  <a:cubicBezTo>
                    <a:pt x="72" y="149"/>
                    <a:pt x="71" y="150"/>
                    <a:pt x="67" y="152"/>
                  </a:cubicBezTo>
                  <a:cubicBezTo>
                    <a:pt x="71" y="153"/>
                    <a:pt x="74" y="151"/>
                    <a:pt x="78" y="151"/>
                  </a:cubicBezTo>
                  <a:cubicBezTo>
                    <a:pt x="79" y="149"/>
                    <a:pt x="76" y="151"/>
                    <a:pt x="76" y="150"/>
                  </a:cubicBezTo>
                  <a:cubicBezTo>
                    <a:pt x="76" y="149"/>
                    <a:pt x="77" y="149"/>
                    <a:pt x="78" y="148"/>
                  </a:cubicBezTo>
                  <a:cubicBezTo>
                    <a:pt x="80" y="149"/>
                    <a:pt x="79" y="151"/>
                    <a:pt x="81" y="150"/>
                  </a:cubicBezTo>
                  <a:cubicBezTo>
                    <a:pt x="82" y="149"/>
                    <a:pt x="82" y="149"/>
                    <a:pt x="83" y="148"/>
                  </a:cubicBezTo>
                  <a:cubicBezTo>
                    <a:pt x="82" y="148"/>
                    <a:pt x="82" y="148"/>
                    <a:pt x="81" y="149"/>
                  </a:cubicBezTo>
                  <a:cubicBezTo>
                    <a:pt x="80" y="148"/>
                    <a:pt x="80" y="146"/>
                    <a:pt x="79" y="148"/>
                  </a:cubicBezTo>
                  <a:cubicBezTo>
                    <a:pt x="76" y="147"/>
                    <a:pt x="79" y="145"/>
                    <a:pt x="81" y="145"/>
                  </a:cubicBezTo>
                  <a:cubicBezTo>
                    <a:pt x="79" y="147"/>
                    <a:pt x="84" y="145"/>
                    <a:pt x="83" y="147"/>
                  </a:cubicBezTo>
                  <a:cubicBezTo>
                    <a:pt x="84" y="148"/>
                    <a:pt x="85" y="145"/>
                    <a:pt x="86" y="145"/>
                  </a:cubicBezTo>
                  <a:cubicBezTo>
                    <a:pt x="88" y="146"/>
                    <a:pt x="85" y="148"/>
                    <a:pt x="83" y="148"/>
                  </a:cubicBezTo>
                  <a:cubicBezTo>
                    <a:pt x="82" y="149"/>
                    <a:pt x="85" y="150"/>
                    <a:pt x="84" y="151"/>
                  </a:cubicBezTo>
                  <a:cubicBezTo>
                    <a:pt x="86" y="151"/>
                    <a:pt x="87" y="149"/>
                    <a:pt x="89" y="150"/>
                  </a:cubicBezTo>
                  <a:cubicBezTo>
                    <a:pt x="89" y="152"/>
                    <a:pt x="87" y="152"/>
                    <a:pt x="87" y="153"/>
                  </a:cubicBezTo>
                  <a:cubicBezTo>
                    <a:pt x="89" y="155"/>
                    <a:pt x="90" y="152"/>
                    <a:pt x="92" y="153"/>
                  </a:cubicBezTo>
                  <a:cubicBezTo>
                    <a:pt x="93" y="152"/>
                    <a:pt x="90" y="153"/>
                    <a:pt x="89" y="152"/>
                  </a:cubicBezTo>
                  <a:cubicBezTo>
                    <a:pt x="91" y="152"/>
                    <a:pt x="92" y="151"/>
                    <a:pt x="94" y="151"/>
                  </a:cubicBezTo>
                  <a:cubicBezTo>
                    <a:pt x="91" y="150"/>
                    <a:pt x="92" y="149"/>
                    <a:pt x="92" y="148"/>
                  </a:cubicBezTo>
                  <a:cubicBezTo>
                    <a:pt x="93" y="147"/>
                    <a:pt x="93" y="147"/>
                    <a:pt x="94" y="147"/>
                  </a:cubicBezTo>
                  <a:cubicBezTo>
                    <a:pt x="96" y="147"/>
                    <a:pt x="93" y="149"/>
                    <a:pt x="95" y="149"/>
                  </a:cubicBezTo>
                  <a:cubicBezTo>
                    <a:pt x="96" y="147"/>
                    <a:pt x="100" y="146"/>
                    <a:pt x="103" y="146"/>
                  </a:cubicBezTo>
                  <a:cubicBezTo>
                    <a:pt x="106" y="146"/>
                    <a:pt x="109" y="147"/>
                    <a:pt x="109" y="148"/>
                  </a:cubicBezTo>
                  <a:cubicBezTo>
                    <a:pt x="110" y="147"/>
                    <a:pt x="112" y="147"/>
                    <a:pt x="111" y="145"/>
                  </a:cubicBezTo>
                  <a:cubicBezTo>
                    <a:pt x="114" y="146"/>
                    <a:pt x="113" y="147"/>
                    <a:pt x="114" y="148"/>
                  </a:cubicBezTo>
                  <a:cubicBezTo>
                    <a:pt x="112" y="148"/>
                    <a:pt x="110" y="150"/>
                    <a:pt x="107" y="150"/>
                  </a:cubicBezTo>
                  <a:cubicBezTo>
                    <a:pt x="109" y="151"/>
                    <a:pt x="115" y="150"/>
                    <a:pt x="118" y="149"/>
                  </a:cubicBezTo>
                  <a:cubicBezTo>
                    <a:pt x="119" y="149"/>
                    <a:pt x="117" y="150"/>
                    <a:pt x="119" y="151"/>
                  </a:cubicBezTo>
                  <a:cubicBezTo>
                    <a:pt x="121" y="149"/>
                    <a:pt x="123" y="148"/>
                    <a:pt x="126" y="149"/>
                  </a:cubicBezTo>
                  <a:cubicBezTo>
                    <a:pt x="126" y="147"/>
                    <a:pt x="129" y="147"/>
                    <a:pt x="127" y="145"/>
                  </a:cubicBezTo>
                  <a:cubicBezTo>
                    <a:pt x="129" y="146"/>
                    <a:pt x="130" y="144"/>
                    <a:pt x="133" y="145"/>
                  </a:cubicBezTo>
                  <a:cubicBezTo>
                    <a:pt x="131" y="143"/>
                    <a:pt x="137" y="143"/>
                    <a:pt x="137" y="141"/>
                  </a:cubicBezTo>
                  <a:cubicBezTo>
                    <a:pt x="141" y="142"/>
                    <a:pt x="135" y="144"/>
                    <a:pt x="138" y="144"/>
                  </a:cubicBezTo>
                  <a:cubicBezTo>
                    <a:pt x="139" y="143"/>
                    <a:pt x="141" y="142"/>
                    <a:pt x="142" y="142"/>
                  </a:cubicBezTo>
                  <a:cubicBezTo>
                    <a:pt x="142" y="143"/>
                    <a:pt x="142" y="144"/>
                    <a:pt x="142" y="145"/>
                  </a:cubicBezTo>
                  <a:cubicBezTo>
                    <a:pt x="137" y="147"/>
                    <a:pt x="132" y="146"/>
                    <a:pt x="128" y="149"/>
                  </a:cubicBezTo>
                  <a:cubicBezTo>
                    <a:pt x="129" y="150"/>
                    <a:pt x="130" y="148"/>
                    <a:pt x="132" y="149"/>
                  </a:cubicBezTo>
                  <a:cubicBezTo>
                    <a:pt x="138" y="144"/>
                    <a:pt x="145" y="149"/>
                    <a:pt x="151" y="145"/>
                  </a:cubicBezTo>
                  <a:cubicBezTo>
                    <a:pt x="158" y="147"/>
                    <a:pt x="169" y="141"/>
                    <a:pt x="173" y="144"/>
                  </a:cubicBezTo>
                  <a:cubicBezTo>
                    <a:pt x="175" y="144"/>
                    <a:pt x="177" y="144"/>
                    <a:pt x="179" y="144"/>
                  </a:cubicBezTo>
                  <a:cubicBezTo>
                    <a:pt x="180" y="141"/>
                    <a:pt x="183" y="143"/>
                    <a:pt x="186" y="142"/>
                  </a:cubicBezTo>
                  <a:cubicBezTo>
                    <a:pt x="186" y="142"/>
                    <a:pt x="185" y="143"/>
                    <a:pt x="187" y="143"/>
                  </a:cubicBezTo>
                  <a:cubicBezTo>
                    <a:pt x="187" y="142"/>
                    <a:pt x="190" y="141"/>
                    <a:pt x="190" y="143"/>
                  </a:cubicBezTo>
                  <a:cubicBezTo>
                    <a:pt x="195" y="140"/>
                    <a:pt x="201" y="142"/>
                    <a:pt x="207" y="140"/>
                  </a:cubicBezTo>
                  <a:cubicBezTo>
                    <a:pt x="205" y="139"/>
                    <a:pt x="208" y="138"/>
                    <a:pt x="209" y="137"/>
                  </a:cubicBezTo>
                  <a:cubicBezTo>
                    <a:pt x="210" y="138"/>
                    <a:pt x="207" y="139"/>
                    <a:pt x="207" y="140"/>
                  </a:cubicBezTo>
                  <a:cubicBezTo>
                    <a:pt x="212" y="141"/>
                    <a:pt x="217" y="138"/>
                    <a:pt x="222" y="137"/>
                  </a:cubicBezTo>
                  <a:cubicBezTo>
                    <a:pt x="222" y="140"/>
                    <a:pt x="227" y="139"/>
                    <a:pt x="228" y="138"/>
                  </a:cubicBezTo>
                  <a:cubicBezTo>
                    <a:pt x="229" y="139"/>
                    <a:pt x="230" y="138"/>
                    <a:pt x="231" y="139"/>
                  </a:cubicBezTo>
                  <a:cubicBezTo>
                    <a:pt x="234" y="135"/>
                    <a:pt x="244" y="139"/>
                    <a:pt x="250" y="135"/>
                  </a:cubicBezTo>
                  <a:cubicBezTo>
                    <a:pt x="255" y="138"/>
                    <a:pt x="263" y="131"/>
                    <a:pt x="266" y="134"/>
                  </a:cubicBezTo>
                  <a:cubicBezTo>
                    <a:pt x="265" y="134"/>
                    <a:pt x="263" y="135"/>
                    <a:pt x="262" y="135"/>
                  </a:cubicBezTo>
                  <a:cubicBezTo>
                    <a:pt x="263" y="137"/>
                    <a:pt x="268" y="134"/>
                    <a:pt x="272" y="134"/>
                  </a:cubicBezTo>
                  <a:cubicBezTo>
                    <a:pt x="274" y="134"/>
                    <a:pt x="280" y="136"/>
                    <a:pt x="280" y="134"/>
                  </a:cubicBezTo>
                  <a:cubicBezTo>
                    <a:pt x="281" y="133"/>
                    <a:pt x="282" y="135"/>
                    <a:pt x="283" y="135"/>
                  </a:cubicBezTo>
                  <a:cubicBezTo>
                    <a:pt x="286" y="133"/>
                    <a:pt x="290" y="134"/>
                    <a:pt x="293" y="132"/>
                  </a:cubicBezTo>
                  <a:cubicBezTo>
                    <a:pt x="298" y="133"/>
                    <a:pt x="307" y="132"/>
                    <a:pt x="313" y="131"/>
                  </a:cubicBezTo>
                  <a:cubicBezTo>
                    <a:pt x="400" y="129"/>
                    <a:pt x="486" y="128"/>
                    <a:pt x="573" y="129"/>
                  </a:cubicBezTo>
                  <a:cubicBezTo>
                    <a:pt x="660" y="129"/>
                    <a:pt x="748" y="132"/>
                    <a:pt x="836" y="136"/>
                  </a:cubicBezTo>
                  <a:cubicBezTo>
                    <a:pt x="837" y="137"/>
                    <a:pt x="836" y="138"/>
                    <a:pt x="835" y="138"/>
                  </a:cubicBezTo>
                  <a:cubicBezTo>
                    <a:pt x="822" y="135"/>
                    <a:pt x="809" y="138"/>
                    <a:pt x="796" y="136"/>
                  </a:cubicBezTo>
                  <a:cubicBezTo>
                    <a:pt x="794" y="137"/>
                    <a:pt x="794" y="137"/>
                    <a:pt x="792" y="137"/>
                  </a:cubicBezTo>
                  <a:cubicBezTo>
                    <a:pt x="791" y="136"/>
                    <a:pt x="793" y="137"/>
                    <a:pt x="793" y="136"/>
                  </a:cubicBezTo>
                  <a:cubicBezTo>
                    <a:pt x="791" y="135"/>
                    <a:pt x="789" y="138"/>
                    <a:pt x="787" y="136"/>
                  </a:cubicBezTo>
                  <a:cubicBezTo>
                    <a:pt x="786" y="136"/>
                    <a:pt x="787" y="137"/>
                    <a:pt x="786" y="138"/>
                  </a:cubicBezTo>
                  <a:cubicBezTo>
                    <a:pt x="781" y="135"/>
                    <a:pt x="772" y="135"/>
                    <a:pt x="764" y="136"/>
                  </a:cubicBezTo>
                  <a:cubicBezTo>
                    <a:pt x="758" y="136"/>
                    <a:pt x="753" y="134"/>
                    <a:pt x="746" y="136"/>
                  </a:cubicBezTo>
                  <a:cubicBezTo>
                    <a:pt x="746" y="135"/>
                    <a:pt x="746" y="135"/>
                    <a:pt x="746" y="135"/>
                  </a:cubicBezTo>
                  <a:cubicBezTo>
                    <a:pt x="737" y="136"/>
                    <a:pt x="724" y="133"/>
                    <a:pt x="718" y="135"/>
                  </a:cubicBezTo>
                  <a:cubicBezTo>
                    <a:pt x="716" y="134"/>
                    <a:pt x="718" y="134"/>
                    <a:pt x="716" y="134"/>
                  </a:cubicBezTo>
                  <a:cubicBezTo>
                    <a:pt x="715" y="134"/>
                    <a:pt x="716" y="135"/>
                    <a:pt x="717" y="135"/>
                  </a:cubicBezTo>
                  <a:cubicBezTo>
                    <a:pt x="705" y="133"/>
                    <a:pt x="696" y="136"/>
                    <a:pt x="684" y="133"/>
                  </a:cubicBezTo>
                  <a:cubicBezTo>
                    <a:pt x="682" y="135"/>
                    <a:pt x="677" y="133"/>
                    <a:pt x="674" y="133"/>
                  </a:cubicBezTo>
                  <a:cubicBezTo>
                    <a:pt x="669" y="133"/>
                    <a:pt x="665" y="135"/>
                    <a:pt x="663" y="133"/>
                  </a:cubicBezTo>
                  <a:cubicBezTo>
                    <a:pt x="659" y="134"/>
                    <a:pt x="655" y="134"/>
                    <a:pt x="651" y="132"/>
                  </a:cubicBezTo>
                  <a:cubicBezTo>
                    <a:pt x="649" y="133"/>
                    <a:pt x="652" y="134"/>
                    <a:pt x="650" y="134"/>
                  </a:cubicBezTo>
                  <a:cubicBezTo>
                    <a:pt x="649" y="135"/>
                    <a:pt x="647" y="133"/>
                    <a:pt x="648" y="133"/>
                  </a:cubicBezTo>
                  <a:cubicBezTo>
                    <a:pt x="645" y="135"/>
                    <a:pt x="642" y="133"/>
                    <a:pt x="639" y="134"/>
                  </a:cubicBezTo>
                  <a:cubicBezTo>
                    <a:pt x="638" y="133"/>
                    <a:pt x="639" y="133"/>
                    <a:pt x="640" y="132"/>
                  </a:cubicBezTo>
                  <a:cubicBezTo>
                    <a:pt x="636" y="134"/>
                    <a:pt x="632" y="133"/>
                    <a:pt x="629" y="134"/>
                  </a:cubicBezTo>
                  <a:cubicBezTo>
                    <a:pt x="628" y="131"/>
                    <a:pt x="628" y="133"/>
                    <a:pt x="626" y="132"/>
                  </a:cubicBezTo>
                  <a:cubicBezTo>
                    <a:pt x="626" y="133"/>
                    <a:pt x="624" y="134"/>
                    <a:pt x="623" y="134"/>
                  </a:cubicBezTo>
                  <a:cubicBezTo>
                    <a:pt x="623" y="133"/>
                    <a:pt x="622" y="133"/>
                    <a:pt x="621" y="132"/>
                  </a:cubicBezTo>
                  <a:cubicBezTo>
                    <a:pt x="619" y="134"/>
                    <a:pt x="614" y="131"/>
                    <a:pt x="609" y="134"/>
                  </a:cubicBezTo>
                  <a:cubicBezTo>
                    <a:pt x="608" y="133"/>
                    <a:pt x="608" y="132"/>
                    <a:pt x="609" y="132"/>
                  </a:cubicBezTo>
                  <a:cubicBezTo>
                    <a:pt x="602" y="132"/>
                    <a:pt x="588" y="131"/>
                    <a:pt x="587" y="133"/>
                  </a:cubicBezTo>
                  <a:cubicBezTo>
                    <a:pt x="584" y="133"/>
                    <a:pt x="581" y="131"/>
                    <a:pt x="577" y="133"/>
                  </a:cubicBezTo>
                  <a:cubicBezTo>
                    <a:pt x="575" y="132"/>
                    <a:pt x="570" y="131"/>
                    <a:pt x="568" y="132"/>
                  </a:cubicBezTo>
                  <a:cubicBezTo>
                    <a:pt x="549" y="131"/>
                    <a:pt x="531" y="132"/>
                    <a:pt x="511" y="132"/>
                  </a:cubicBezTo>
                  <a:cubicBezTo>
                    <a:pt x="510" y="132"/>
                    <a:pt x="511" y="133"/>
                    <a:pt x="510" y="133"/>
                  </a:cubicBezTo>
                  <a:cubicBezTo>
                    <a:pt x="508" y="132"/>
                    <a:pt x="508" y="132"/>
                    <a:pt x="506" y="131"/>
                  </a:cubicBezTo>
                  <a:cubicBezTo>
                    <a:pt x="495" y="134"/>
                    <a:pt x="480" y="129"/>
                    <a:pt x="467" y="133"/>
                  </a:cubicBezTo>
                  <a:cubicBezTo>
                    <a:pt x="466" y="133"/>
                    <a:pt x="467" y="132"/>
                    <a:pt x="466" y="132"/>
                  </a:cubicBezTo>
                  <a:cubicBezTo>
                    <a:pt x="461" y="132"/>
                    <a:pt x="456" y="133"/>
                    <a:pt x="452" y="132"/>
                  </a:cubicBezTo>
                  <a:cubicBezTo>
                    <a:pt x="452" y="133"/>
                    <a:pt x="453" y="136"/>
                    <a:pt x="448" y="137"/>
                  </a:cubicBezTo>
                  <a:cubicBezTo>
                    <a:pt x="447" y="136"/>
                    <a:pt x="448" y="135"/>
                    <a:pt x="445" y="135"/>
                  </a:cubicBezTo>
                  <a:cubicBezTo>
                    <a:pt x="445" y="133"/>
                    <a:pt x="448" y="132"/>
                    <a:pt x="449" y="133"/>
                  </a:cubicBezTo>
                  <a:cubicBezTo>
                    <a:pt x="451" y="132"/>
                    <a:pt x="446" y="131"/>
                    <a:pt x="446" y="133"/>
                  </a:cubicBezTo>
                  <a:cubicBezTo>
                    <a:pt x="440" y="130"/>
                    <a:pt x="433" y="134"/>
                    <a:pt x="426" y="132"/>
                  </a:cubicBezTo>
                  <a:cubicBezTo>
                    <a:pt x="425" y="134"/>
                    <a:pt x="421" y="133"/>
                    <a:pt x="418" y="132"/>
                  </a:cubicBezTo>
                  <a:cubicBezTo>
                    <a:pt x="417" y="132"/>
                    <a:pt x="417" y="133"/>
                    <a:pt x="418" y="133"/>
                  </a:cubicBezTo>
                  <a:cubicBezTo>
                    <a:pt x="412" y="132"/>
                    <a:pt x="406" y="133"/>
                    <a:pt x="400" y="132"/>
                  </a:cubicBezTo>
                  <a:cubicBezTo>
                    <a:pt x="400" y="133"/>
                    <a:pt x="400" y="133"/>
                    <a:pt x="400" y="134"/>
                  </a:cubicBezTo>
                  <a:cubicBezTo>
                    <a:pt x="392" y="133"/>
                    <a:pt x="380" y="136"/>
                    <a:pt x="374" y="133"/>
                  </a:cubicBezTo>
                  <a:cubicBezTo>
                    <a:pt x="373" y="134"/>
                    <a:pt x="374" y="134"/>
                    <a:pt x="374" y="134"/>
                  </a:cubicBezTo>
                  <a:cubicBezTo>
                    <a:pt x="365" y="134"/>
                    <a:pt x="356" y="136"/>
                    <a:pt x="347" y="134"/>
                  </a:cubicBezTo>
                  <a:cubicBezTo>
                    <a:pt x="340" y="136"/>
                    <a:pt x="329" y="136"/>
                    <a:pt x="321" y="136"/>
                  </a:cubicBezTo>
                  <a:cubicBezTo>
                    <a:pt x="319" y="137"/>
                    <a:pt x="322" y="138"/>
                    <a:pt x="320" y="138"/>
                  </a:cubicBezTo>
                  <a:cubicBezTo>
                    <a:pt x="319" y="139"/>
                    <a:pt x="318" y="139"/>
                    <a:pt x="318" y="139"/>
                  </a:cubicBezTo>
                  <a:cubicBezTo>
                    <a:pt x="319" y="135"/>
                    <a:pt x="311" y="137"/>
                    <a:pt x="308" y="137"/>
                  </a:cubicBezTo>
                  <a:cubicBezTo>
                    <a:pt x="308" y="139"/>
                    <a:pt x="311" y="137"/>
                    <a:pt x="312" y="138"/>
                  </a:cubicBezTo>
                  <a:cubicBezTo>
                    <a:pt x="313" y="139"/>
                    <a:pt x="309" y="139"/>
                    <a:pt x="309" y="139"/>
                  </a:cubicBezTo>
                  <a:cubicBezTo>
                    <a:pt x="305" y="135"/>
                    <a:pt x="298" y="139"/>
                    <a:pt x="293" y="137"/>
                  </a:cubicBezTo>
                  <a:cubicBezTo>
                    <a:pt x="291" y="138"/>
                    <a:pt x="294" y="139"/>
                    <a:pt x="292" y="140"/>
                  </a:cubicBezTo>
                  <a:cubicBezTo>
                    <a:pt x="291" y="140"/>
                    <a:pt x="290" y="140"/>
                    <a:pt x="290" y="140"/>
                  </a:cubicBezTo>
                  <a:cubicBezTo>
                    <a:pt x="289" y="140"/>
                    <a:pt x="291" y="139"/>
                    <a:pt x="291" y="138"/>
                  </a:cubicBezTo>
                  <a:cubicBezTo>
                    <a:pt x="290" y="137"/>
                    <a:pt x="288" y="138"/>
                    <a:pt x="287" y="139"/>
                  </a:cubicBezTo>
                  <a:cubicBezTo>
                    <a:pt x="287" y="140"/>
                    <a:pt x="288" y="140"/>
                    <a:pt x="287" y="141"/>
                  </a:cubicBezTo>
                  <a:cubicBezTo>
                    <a:pt x="288" y="142"/>
                    <a:pt x="289" y="140"/>
                    <a:pt x="290" y="141"/>
                  </a:cubicBezTo>
                  <a:cubicBezTo>
                    <a:pt x="288" y="143"/>
                    <a:pt x="286" y="141"/>
                    <a:pt x="285" y="143"/>
                  </a:cubicBezTo>
                  <a:cubicBezTo>
                    <a:pt x="283" y="141"/>
                    <a:pt x="281" y="142"/>
                    <a:pt x="280" y="142"/>
                  </a:cubicBezTo>
                  <a:cubicBezTo>
                    <a:pt x="279" y="141"/>
                    <a:pt x="283" y="142"/>
                    <a:pt x="284" y="141"/>
                  </a:cubicBezTo>
                  <a:cubicBezTo>
                    <a:pt x="281" y="139"/>
                    <a:pt x="286" y="140"/>
                    <a:pt x="287" y="139"/>
                  </a:cubicBezTo>
                  <a:cubicBezTo>
                    <a:pt x="282" y="137"/>
                    <a:pt x="282" y="140"/>
                    <a:pt x="277" y="138"/>
                  </a:cubicBezTo>
                  <a:cubicBezTo>
                    <a:pt x="277" y="139"/>
                    <a:pt x="279" y="140"/>
                    <a:pt x="279" y="140"/>
                  </a:cubicBezTo>
                  <a:cubicBezTo>
                    <a:pt x="278" y="141"/>
                    <a:pt x="278" y="140"/>
                    <a:pt x="277" y="140"/>
                  </a:cubicBezTo>
                  <a:cubicBezTo>
                    <a:pt x="276" y="141"/>
                    <a:pt x="277" y="141"/>
                    <a:pt x="278" y="141"/>
                  </a:cubicBezTo>
                  <a:cubicBezTo>
                    <a:pt x="276" y="144"/>
                    <a:pt x="273" y="143"/>
                    <a:pt x="271" y="145"/>
                  </a:cubicBezTo>
                  <a:cubicBezTo>
                    <a:pt x="269" y="145"/>
                    <a:pt x="268" y="145"/>
                    <a:pt x="268" y="143"/>
                  </a:cubicBezTo>
                  <a:cubicBezTo>
                    <a:pt x="266" y="144"/>
                    <a:pt x="264" y="147"/>
                    <a:pt x="262" y="146"/>
                  </a:cubicBezTo>
                  <a:cubicBezTo>
                    <a:pt x="261" y="145"/>
                    <a:pt x="263" y="144"/>
                    <a:pt x="264" y="143"/>
                  </a:cubicBezTo>
                  <a:cubicBezTo>
                    <a:pt x="262" y="143"/>
                    <a:pt x="261" y="145"/>
                    <a:pt x="261" y="145"/>
                  </a:cubicBezTo>
                  <a:cubicBezTo>
                    <a:pt x="260" y="147"/>
                    <a:pt x="258" y="144"/>
                    <a:pt x="257" y="146"/>
                  </a:cubicBezTo>
                  <a:cubicBezTo>
                    <a:pt x="256" y="145"/>
                    <a:pt x="258" y="144"/>
                    <a:pt x="256" y="144"/>
                  </a:cubicBezTo>
                  <a:cubicBezTo>
                    <a:pt x="254" y="147"/>
                    <a:pt x="246" y="148"/>
                    <a:pt x="246" y="146"/>
                  </a:cubicBezTo>
                  <a:cubicBezTo>
                    <a:pt x="244" y="146"/>
                    <a:pt x="241" y="145"/>
                    <a:pt x="239" y="147"/>
                  </a:cubicBezTo>
                  <a:cubicBezTo>
                    <a:pt x="236" y="145"/>
                    <a:pt x="232" y="149"/>
                    <a:pt x="231" y="146"/>
                  </a:cubicBezTo>
                  <a:cubicBezTo>
                    <a:pt x="229" y="151"/>
                    <a:pt x="221" y="145"/>
                    <a:pt x="217" y="149"/>
                  </a:cubicBezTo>
                  <a:cubicBezTo>
                    <a:pt x="213" y="148"/>
                    <a:pt x="209" y="150"/>
                    <a:pt x="205" y="150"/>
                  </a:cubicBezTo>
                  <a:cubicBezTo>
                    <a:pt x="203" y="149"/>
                    <a:pt x="207" y="149"/>
                    <a:pt x="205" y="148"/>
                  </a:cubicBezTo>
                  <a:cubicBezTo>
                    <a:pt x="198" y="152"/>
                    <a:pt x="191" y="149"/>
                    <a:pt x="185" y="152"/>
                  </a:cubicBezTo>
                  <a:cubicBezTo>
                    <a:pt x="185" y="152"/>
                    <a:pt x="186" y="152"/>
                    <a:pt x="187" y="153"/>
                  </a:cubicBezTo>
                  <a:cubicBezTo>
                    <a:pt x="188" y="153"/>
                    <a:pt x="187" y="154"/>
                    <a:pt x="187" y="154"/>
                  </a:cubicBezTo>
                  <a:cubicBezTo>
                    <a:pt x="184" y="154"/>
                    <a:pt x="181" y="153"/>
                    <a:pt x="178" y="153"/>
                  </a:cubicBezTo>
                  <a:cubicBezTo>
                    <a:pt x="178" y="154"/>
                    <a:pt x="179" y="154"/>
                    <a:pt x="180" y="154"/>
                  </a:cubicBezTo>
                  <a:cubicBezTo>
                    <a:pt x="181" y="155"/>
                    <a:pt x="177" y="154"/>
                    <a:pt x="177" y="156"/>
                  </a:cubicBezTo>
                  <a:cubicBezTo>
                    <a:pt x="177" y="155"/>
                    <a:pt x="176" y="155"/>
                    <a:pt x="175" y="155"/>
                  </a:cubicBezTo>
                  <a:cubicBezTo>
                    <a:pt x="172" y="159"/>
                    <a:pt x="166" y="155"/>
                    <a:pt x="163" y="158"/>
                  </a:cubicBezTo>
                  <a:cubicBezTo>
                    <a:pt x="161" y="157"/>
                    <a:pt x="161" y="157"/>
                    <a:pt x="162" y="155"/>
                  </a:cubicBezTo>
                  <a:cubicBezTo>
                    <a:pt x="161" y="154"/>
                    <a:pt x="160" y="156"/>
                    <a:pt x="158" y="155"/>
                  </a:cubicBezTo>
                  <a:cubicBezTo>
                    <a:pt x="158" y="156"/>
                    <a:pt x="159" y="156"/>
                    <a:pt x="160" y="157"/>
                  </a:cubicBezTo>
                  <a:cubicBezTo>
                    <a:pt x="159" y="158"/>
                    <a:pt x="157" y="158"/>
                    <a:pt x="156" y="159"/>
                  </a:cubicBezTo>
                  <a:cubicBezTo>
                    <a:pt x="155" y="158"/>
                    <a:pt x="156" y="157"/>
                    <a:pt x="157" y="157"/>
                  </a:cubicBezTo>
                  <a:cubicBezTo>
                    <a:pt x="154" y="159"/>
                    <a:pt x="150" y="158"/>
                    <a:pt x="146" y="159"/>
                  </a:cubicBezTo>
                  <a:cubicBezTo>
                    <a:pt x="146" y="158"/>
                    <a:pt x="147" y="157"/>
                    <a:pt x="145" y="157"/>
                  </a:cubicBezTo>
                  <a:cubicBezTo>
                    <a:pt x="144" y="161"/>
                    <a:pt x="133" y="161"/>
                    <a:pt x="130" y="163"/>
                  </a:cubicBezTo>
                  <a:cubicBezTo>
                    <a:pt x="128" y="161"/>
                    <a:pt x="124" y="162"/>
                    <a:pt x="127" y="160"/>
                  </a:cubicBezTo>
                  <a:cubicBezTo>
                    <a:pt x="125" y="160"/>
                    <a:pt x="125" y="161"/>
                    <a:pt x="125" y="163"/>
                  </a:cubicBezTo>
                  <a:cubicBezTo>
                    <a:pt x="123" y="163"/>
                    <a:pt x="122" y="160"/>
                    <a:pt x="119" y="162"/>
                  </a:cubicBezTo>
                  <a:cubicBezTo>
                    <a:pt x="120" y="163"/>
                    <a:pt x="121" y="162"/>
                    <a:pt x="122" y="162"/>
                  </a:cubicBezTo>
                  <a:cubicBezTo>
                    <a:pt x="122" y="162"/>
                    <a:pt x="122" y="163"/>
                    <a:pt x="122" y="163"/>
                  </a:cubicBezTo>
                  <a:cubicBezTo>
                    <a:pt x="117" y="164"/>
                    <a:pt x="112" y="163"/>
                    <a:pt x="107" y="167"/>
                  </a:cubicBezTo>
                  <a:cubicBezTo>
                    <a:pt x="107" y="165"/>
                    <a:pt x="106" y="165"/>
                    <a:pt x="104" y="164"/>
                  </a:cubicBezTo>
                  <a:cubicBezTo>
                    <a:pt x="103" y="165"/>
                    <a:pt x="105" y="166"/>
                    <a:pt x="106" y="166"/>
                  </a:cubicBezTo>
                  <a:cubicBezTo>
                    <a:pt x="104" y="170"/>
                    <a:pt x="101" y="166"/>
                    <a:pt x="99" y="169"/>
                  </a:cubicBezTo>
                  <a:cubicBezTo>
                    <a:pt x="95" y="168"/>
                    <a:pt x="99" y="166"/>
                    <a:pt x="98" y="165"/>
                  </a:cubicBezTo>
                  <a:cubicBezTo>
                    <a:pt x="96" y="167"/>
                    <a:pt x="97" y="168"/>
                    <a:pt x="97" y="169"/>
                  </a:cubicBezTo>
                  <a:cubicBezTo>
                    <a:pt x="95" y="171"/>
                    <a:pt x="95" y="168"/>
                    <a:pt x="94" y="169"/>
                  </a:cubicBezTo>
                  <a:cubicBezTo>
                    <a:pt x="93" y="169"/>
                    <a:pt x="94" y="168"/>
                    <a:pt x="95" y="167"/>
                  </a:cubicBezTo>
                  <a:cubicBezTo>
                    <a:pt x="93" y="167"/>
                    <a:pt x="90" y="169"/>
                    <a:pt x="92" y="170"/>
                  </a:cubicBezTo>
                  <a:cubicBezTo>
                    <a:pt x="88" y="168"/>
                    <a:pt x="88" y="170"/>
                    <a:pt x="85" y="168"/>
                  </a:cubicBezTo>
                  <a:cubicBezTo>
                    <a:pt x="82" y="170"/>
                    <a:pt x="82" y="170"/>
                    <a:pt x="78" y="170"/>
                  </a:cubicBezTo>
                  <a:cubicBezTo>
                    <a:pt x="78" y="171"/>
                    <a:pt x="80" y="171"/>
                    <a:pt x="78" y="173"/>
                  </a:cubicBezTo>
                  <a:cubicBezTo>
                    <a:pt x="81" y="174"/>
                    <a:pt x="81" y="174"/>
                    <a:pt x="81" y="174"/>
                  </a:cubicBezTo>
                  <a:cubicBezTo>
                    <a:pt x="82" y="174"/>
                    <a:pt x="81" y="172"/>
                    <a:pt x="84" y="173"/>
                  </a:cubicBezTo>
                  <a:cubicBezTo>
                    <a:pt x="84" y="173"/>
                    <a:pt x="84" y="172"/>
                    <a:pt x="83" y="172"/>
                  </a:cubicBezTo>
                  <a:cubicBezTo>
                    <a:pt x="86" y="171"/>
                    <a:pt x="96" y="168"/>
                    <a:pt x="95" y="172"/>
                  </a:cubicBezTo>
                  <a:cubicBezTo>
                    <a:pt x="96" y="173"/>
                    <a:pt x="96" y="171"/>
                    <a:pt x="97" y="170"/>
                  </a:cubicBezTo>
                  <a:cubicBezTo>
                    <a:pt x="99" y="171"/>
                    <a:pt x="98" y="173"/>
                    <a:pt x="96" y="174"/>
                  </a:cubicBezTo>
                  <a:cubicBezTo>
                    <a:pt x="98" y="174"/>
                    <a:pt x="103" y="172"/>
                    <a:pt x="100" y="171"/>
                  </a:cubicBezTo>
                  <a:cubicBezTo>
                    <a:pt x="102" y="170"/>
                    <a:pt x="105" y="171"/>
                    <a:pt x="106" y="169"/>
                  </a:cubicBezTo>
                  <a:cubicBezTo>
                    <a:pt x="107" y="169"/>
                    <a:pt x="105" y="171"/>
                    <a:pt x="105" y="172"/>
                  </a:cubicBezTo>
                  <a:cubicBezTo>
                    <a:pt x="107" y="172"/>
                    <a:pt x="112" y="169"/>
                    <a:pt x="111" y="172"/>
                  </a:cubicBezTo>
                  <a:cubicBezTo>
                    <a:pt x="112" y="173"/>
                    <a:pt x="113" y="171"/>
                    <a:pt x="112" y="171"/>
                  </a:cubicBezTo>
                  <a:cubicBezTo>
                    <a:pt x="114" y="170"/>
                    <a:pt x="115" y="170"/>
                    <a:pt x="117" y="171"/>
                  </a:cubicBezTo>
                  <a:cubicBezTo>
                    <a:pt x="118" y="170"/>
                    <a:pt x="117" y="169"/>
                    <a:pt x="118" y="169"/>
                  </a:cubicBezTo>
                  <a:cubicBezTo>
                    <a:pt x="119" y="168"/>
                    <a:pt x="120" y="169"/>
                    <a:pt x="121" y="168"/>
                  </a:cubicBezTo>
                  <a:cubicBezTo>
                    <a:pt x="121" y="168"/>
                    <a:pt x="121" y="169"/>
                    <a:pt x="121" y="170"/>
                  </a:cubicBezTo>
                  <a:cubicBezTo>
                    <a:pt x="125" y="167"/>
                    <a:pt x="129" y="167"/>
                    <a:pt x="134" y="166"/>
                  </a:cubicBezTo>
                  <a:cubicBezTo>
                    <a:pt x="135" y="167"/>
                    <a:pt x="132" y="167"/>
                    <a:pt x="132" y="168"/>
                  </a:cubicBezTo>
                  <a:cubicBezTo>
                    <a:pt x="134" y="169"/>
                    <a:pt x="135" y="167"/>
                    <a:pt x="137" y="168"/>
                  </a:cubicBezTo>
                  <a:cubicBezTo>
                    <a:pt x="135" y="169"/>
                    <a:pt x="133" y="170"/>
                    <a:pt x="130" y="169"/>
                  </a:cubicBezTo>
                  <a:cubicBezTo>
                    <a:pt x="129" y="172"/>
                    <a:pt x="124" y="170"/>
                    <a:pt x="121" y="172"/>
                  </a:cubicBezTo>
                  <a:cubicBezTo>
                    <a:pt x="127" y="172"/>
                    <a:pt x="133" y="170"/>
                    <a:pt x="139" y="169"/>
                  </a:cubicBezTo>
                  <a:cubicBezTo>
                    <a:pt x="140" y="168"/>
                    <a:pt x="137" y="169"/>
                    <a:pt x="137" y="168"/>
                  </a:cubicBezTo>
                  <a:cubicBezTo>
                    <a:pt x="139" y="166"/>
                    <a:pt x="140" y="171"/>
                    <a:pt x="143" y="168"/>
                  </a:cubicBezTo>
                  <a:cubicBezTo>
                    <a:pt x="142" y="168"/>
                    <a:pt x="141" y="168"/>
                    <a:pt x="140" y="168"/>
                  </a:cubicBezTo>
                  <a:cubicBezTo>
                    <a:pt x="141" y="166"/>
                    <a:pt x="143" y="168"/>
                    <a:pt x="144" y="166"/>
                  </a:cubicBezTo>
                  <a:cubicBezTo>
                    <a:pt x="145" y="166"/>
                    <a:pt x="144" y="167"/>
                    <a:pt x="144" y="168"/>
                  </a:cubicBezTo>
                  <a:cubicBezTo>
                    <a:pt x="144" y="168"/>
                    <a:pt x="145" y="167"/>
                    <a:pt x="146" y="168"/>
                  </a:cubicBezTo>
                  <a:cubicBezTo>
                    <a:pt x="147" y="165"/>
                    <a:pt x="155" y="165"/>
                    <a:pt x="159" y="165"/>
                  </a:cubicBezTo>
                  <a:cubicBezTo>
                    <a:pt x="161" y="166"/>
                    <a:pt x="157" y="164"/>
                    <a:pt x="157" y="166"/>
                  </a:cubicBezTo>
                  <a:cubicBezTo>
                    <a:pt x="163" y="164"/>
                    <a:pt x="170" y="163"/>
                    <a:pt x="177" y="163"/>
                  </a:cubicBezTo>
                  <a:cubicBezTo>
                    <a:pt x="178" y="164"/>
                    <a:pt x="176" y="164"/>
                    <a:pt x="176" y="165"/>
                  </a:cubicBezTo>
                  <a:cubicBezTo>
                    <a:pt x="178" y="166"/>
                    <a:pt x="179" y="164"/>
                    <a:pt x="179" y="163"/>
                  </a:cubicBezTo>
                  <a:cubicBezTo>
                    <a:pt x="182" y="162"/>
                    <a:pt x="179" y="165"/>
                    <a:pt x="182" y="165"/>
                  </a:cubicBezTo>
                  <a:cubicBezTo>
                    <a:pt x="185" y="164"/>
                    <a:pt x="180" y="164"/>
                    <a:pt x="182" y="163"/>
                  </a:cubicBezTo>
                  <a:cubicBezTo>
                    <a:pt x="186" y="162"/>
                    <a:pt x="190" y="159"/>
                    <a:pt x="194" y="161"/>
                  </a:cubicBezTo>
                  <a:cubicBezTo>
                    <a:pt x="195" y="159"/>
                    <a:pt x="197" y="159"/>
                    <a:pt x="200" y="158"/>
                  </a:cubicBezTo>
                  <a:cubicBezTo>
                    <a:pt x="202" y="159"/>
                    <a:pt x="201" y="159"/>
                    <a:pt x="202" y="160"/>
                  </a:cubicBezTo>
                  <a:cubicBezTo>
                    <a:pt x="205" y="158"/>
                    <a:pt x="208" y="158"/>
                    <a:pt x="212" y="157"/>
                  </a:cubicBezTo>
                  <a:cubicBezTo>
                    <a:pt x="212" y="159"/>
                    <a:pt x="209" y="159"/>
                    <a:pt x="208" y="159"/>
                  </a:cubicBezTo>
                  <a:cubicBezTo>
                    <a:pt x="210" y="160"/>
                    <a:pt x="214" y="159"/>
                    <a:pt x="217" y="157"/>
                  </a:cubicBezTo>
                  <a:cubicBezTo>
                    <a:pt x="219" y="157"/>
                    <a:pt x="216" y="158"/>
                    <a:pt x="218" y="159"/>
                  </a:cubicBezTo>
                  <a:cubicBezTo>
                    <a:pt x="217" y="160"/>
                    <a:pt x="215" y="160"/>
                    <a:pt x="215" y="161"/>
                  </a:cubicBezTo>
                  <a:cubicBezTo>
                    <a:pt x="221" y="161"/>
                    <a:pt x="225" y="159"/>
                    <a:pt x="231" y="157"/>
                  </a:cubicBezTo>
                  <a:cubicBezTo>
                    <a:pt x="234" y="157"/>
                    <a:pt x="229" y="159"/>
                    <a:pt x="232" y="160"/>
                  </a:cubicBezTo>
                  <a:cubicBezTo>
                    <a:pt x="237" y="159"/>
                    <a:pt x="242" y="158"/>
                    <a:pt x="248" y="159"/>
                  </a:cubicBezTo>
                  <a:cubicBezTo>
                    <a:pt x="250" y="156"/>
                    <a:pt x="252" y="158"/>
                    <a:pt x="254" y="158"/>
                  </a:cubicBezTo>
                  <a:cubicBezTo>
                    <a:pt x="255" y="157"/>
                    <a:pt x="253" y="157"/>
                    <a:pt x="255" y="156"/>
                  </a:cubicBezTo>
                  <a:cubicBezTo>
                    <a:pt x="259" y="158"/>
                    <a:pt x="267" y="153"/>
                    <a:pt x="268" y="156"/>
                  </a:cubicBezTo>
                  <a:cubicBezTo>
                    <a:pt x="274" y="155"/>
                    <a:pt x="283" y="157"/>
                    <a:pt x="288" y="154"/>
                  </a:cubicBezTo>
                  <a:cubicBezTo>
                    <a:pt x="291" y="156"/>
                    <a:pt x="294" y="153"/>
                    <a:pt x="298" y="156"/>
                  </a:cubicBezTo>
                  <a:cubicBezTo>
                    <a:pt x="300" y="154"/>
                    <a:pt x="302" y="155"/>
                    <a:pt x="304" y="153"/>
                  </a:cubicBezTo>
                  <a:cubicBezTo>
                    <a:pt x="306" y="153"/>
                    <a:pt x="305" y="154"/>
                    <a:pt x="306" y="155"/>
                  </a:cubicBezTo>
                  <a:cubicBezTo>
                    <a:pt x="318" y="153"/>
                    <a:pt x="330" y="152"/>
                    <a:pt x="342" y="153"/>
                  </a:cubicBezTo>
                  <a:cubicBezTo>
                    <a:pt x="342" y="153"/>
                    <a:pt x="343" y="152"/>
                    <a:pt x="341" y="152"/>
                  </a:cubicBezTo>
                  <a:cubicBezTo>
                    <a:pt x="351" y="152"/>
                    <a:pt x="361" y="153"/>
                    <a:pt x="370" y="151"/>
                  </a:cubicBezTo>
                  <a:cubicBezTo>
                    <a:pt x="373" y="150"/>
                    <a:pt x="375" y="152"/>
                    <a:pt x="377" y="152"/>
                  </a:cubicBezTo>
                  <a:cubicBezTo>
                    <a:pt x="378" y="151"/>
                    <a:pt x="377" y="151"/>
                    <a:pt x="377" y="150"/>
                  </a:cubicBezTo>
                  <a:cubicBezTo>
                    <a:pt x="380" y="151"/>
                    <a:pt x="384" y="152"/>
                    <a:pt x="389" y="150"/>
                  </a:cubicBezTo>
                  <a:cubicBezTo>
                    <a:pt x="392" y="152"/>
                    <a:pt x="392" y="152"/>
                    <a:pt x="392" y="152"/>
                  </a:cubicBezTo>
                  <a:cubicBezTo>
                    <a:pt x="402" y="150"/>
                    <a:pt x="412" y="151"/>
                    <a:pt x="423" y="151"/>
                  </a:cubicBezTo>
                  <a:cubicBezTo>
                    <a:pt x="423" y="151"/>
                    <a:pt x="423" y="150"/>
                    <a:pt x="423" y="150"/>
                  </a:cubicBezTo>
                  <a:cubicBezTo>
                    <a:pt x="441" y="151"/>
                    <a:pt x="459" y="149"/>
                    <a:pt x="477" y="150"/>
                  </a:cubicBezTo>
                  <a:cubicBezTo>
                    <a:pt x="480" y="148"/>
                    <a:pt x="492" y="150"/>
                    <a:pt x="500" y="150"/>
                  </a:cubicBezTo>
                  <a:cubicBezTo>
                    <a:pt x="504" y="150"/>
                    <a:pt x="508" y="149"/>
                    <a:pt x="511" y="150"/>
                  </a:cubicBezTo>
                  <a:cubicBezTo>
                    <a:pt x="513" y="149"/>
                    <a:pt x="513" y="149"/>
                    <a:pt x="513" y="149"/>
                  </a:cubicBezTo>
                  <a:cubicBezTo>
                    <a:pt x="515" y="151"/>
                    <a:pt x="519" y="148"/>
                    <a:pt x="523" y="150"/>
                  </a:cubicBezTo>
                  <a:cubicBezTo>
                    <a:pt x="532" y="148"/>
                    <a:pt x="544" y="151"/>
                    <a:pt x="554" y="149"/>
                  </a:cubicBezTo>
                  <a:cubicBezTo>
                    <a:pt x="556" y="151"/>
                    <a:pt x="556" y="151"/>
                    <a:pt x="556" y="151"/>
                  </a:cubicBezTo>
                  <a:cubicBezTo>
                    <a:pt x="569" y="149"/>
                    <a:pt x="582" y="152"/>
                    <a:pt x="596" y="150"/>
                  </a:cubicBezTo>
                  <a:cubicBezTo>
                    <a:pt x="601" y="152"/>
                    <a:pt x="608" y="149"/>
                    <a:pt x="613" y="151"/>
                  </a:cubicBezTo>
                  <a:cubicBezTo>
                    <a:pt x="617" y="149"/>
                    <a:pt x="620" y="152"/>
                    <a:pt x="624" y="150"/>
                  </a:cubicBezTo>
                  <a:cubicBezTo>
                    <a:pt x="633" y="152"/>
                    <a:pt x="643" y="151"/>
                    <a:pt x="652" y="151"/>
                  </a:cubicBezTo>
                  <a:cubicBezTo>
                    <a:pt x="674" y="152"/>
                    <a:pt x="695" y="151"/>
                    <a:pt x="716" y="153"/>
                  </a:cubicBezTo>
                  <a:cubicBezTo>
                    <a:pt x="719" y="152"/>
                    <a:pt x="719" y="152"/>
                    <a:pt x="719" y="152"/>
                  </a:cubicBezTo>
                  <a:cubicBezTo>
                    <a:pt x="720" y="151"/>
                    <a:pt x="719" y="152"/>
                    <a:pt x="719" y="153"/>
                  </a:cubicBezTo>
                  <a:cubicBezTo>
                    <a:pt x="730" y="152"/>
                    <a:pt x="739" y="153"/>
                    <a:pt x="750" y="152"/>
                  </a:cubicBezTo>
                  <a:cubicBezTo>
                    <a:pt x="752" y="154"/>
                    <a:pt x="752" y="154"/>
                    <a:pt x="752" y="154"/>
                  </a:cubicBezTo>
                  <a:cubicBezTo>
                    <a:pt x="754" y="154"/>
                    <a:pt x="753" y="151"/>
                    <a:pt x="756" y="153"/>
                  </a:cubicBezTo>
                  <a:cubicBezTo>
                    <a:pt x="757" y="153"/>
                    <a:pt x="756" y="153"/>
                    <a:pt x="755" y="153"/>
                  </a:cubicBezTo>
                  <a:cubicBezTo>
                    <a:pt x="756" y="154"/>
                    <a:pt x="758" y="154"/>
                    <a:pt x="758" y="153"/>
                  </a:cubicBezTo>
                  <a:cubicBezTo>
                    <a:pt x="843" y="157"/>
                    <a:pt x="925" y="157"/>
                    <a:pt x="1011" y="160"/>
                  </a:cubicBezTo>
                  <a:cubicBezTo>
                    <a:pt x="1012" y="159"/>
                    <a:pt x="1012" y="159"/>
                    <a:pt x="1012" y="159"/>
                  </a:cubicBezTo>
                  <a:cubicBezTo>
                    <a:pt x="1024" y="161"/>
                    <a:pt x="1036" y="159"/>
                    <a:pt x="1047" y="161"/>
                  </a:cubicBezTo>
                  <a:cubicBezTo>
                    <a:pt x="1049" y="161"/>
                    <a:pt x="1051" y="159"/>
                    <a:pt x="1051" y="161"/>
                  </a:cubicBezTo>
                  <a:cubicBezTo>
                    <a:pt x="1053" y="160"/>
                    <a:pt x="1058" y="160"/>
                    <a:pt x="1061" y="161"/>
                  </a:cubicBezTo>
                  <a:cubicBezTo>
                    <a:pt x="1063" y="160"/>
                    <a:pt x="1063" y="160"/>
                    <a:pt x="1063" y="160"/>
                  </a:cubicBezTo>
                  <a:cubicBezTo>
                    <a:pt x="1067" y="161"/>
                    <a:pt x="1071" y="161"/>
                    <a:pt x="1075" y="160"/>
                  </a:cubicBezTo>
                  <a:cubicBezTo>
                    <a:pt x="1095" y="163"/>
                    <a:pt x="1115" y="160"/>
                    <a:pt x="1134" y="165"/>
                  </a:cubicBezTo>
                  <a:cubicBezTo>
                    <a:pt x="1136" y="164"/>
                    <a:pt x="1136" y="164"/>
                    <a:pt x="1136" y="164"/>
                  </a:cubicBezTo>
                  <a:cubicBezTo>
                    <a:pt x="1139" y="165"/>
                    <a:pt x="1145" y="165"/>
                    <a:pt x="1147" y="164"/>
                  </a:cubicBezTo>
                  <a:cubicBezTo>
                    <a:pt x="1148" y="164"/>
                    <a:pt x="1147" y="165"/>
                    <a:pt x="1148" y="166"/>
                  </a:cubicBezTo>
                  <a:cubicBezTo>
                    <a:pt x="1150" y="163"/>
                    <a:pt x="1152" y="165"/>
                    <a:pt x="1153" y="166"/>
                  </a:cubicBezTo>
                  <a:cubicBezTo>
                    <a:pt x="1158" y="164"/>
                    <a:pt x="1164" y="165"/>
                    <a:pt x="1171" y="165"/>
                  </a:cubicBezTo>
                  <a:cubicBezTo>
                    <a:pt x="1172" y="166"/>
                    <a:pt x="1172" y="167"/>
                    <a:pt x="1172" y="167"/>
                  </a:cubicBezTo>
                  <a:cubicBezTo>
                    <a:pt x="1173" y="167"/>
                    <a:pt x="1174" y="165"/>
                    <a:pt x="1176" y="166"/>
                  </a:cubicBezTo>
                  <a:cubicBezTo>
                    <a:pt x="1177" y="166"/>
                    <a:pt x="1176" y="166"/>
                    <a:pt x="1176" y="165"/>
                  </a:cubicBezTo>
                  <a:cubicBezTo>
                    <a:pt x="1178" y="165"/>
                    <a:pt x="1179" y="166"/>
                    <a:pt x="1181" y="165"/>
                  </a:cubicBezTo>
                  <a:cubicBezTo>
                    <a:pt x="1182" y="165"/>
                    <a:pt x="1181" y="166"/>
                    <a:pt x="1181" y="166"/>
                  </a:cubicBezTo>
                  <a:cubicBezTo>
                    <a:pt x="1183" y="165"/>
                    <a:pt x="1186" y="164"/>
                    <a:pt x="1190" y="165"/>
                  </a:cubicBezTo>
                  <a:cubicBezTo>
                    <a:pt x="1191" y="167"/>
                    <a:pt x="1188" y="166"/>
                    <a:pt x="1186" y="167"/>
                  </a:cubicBezTo>
                  <a:cubicBezTo>
                    <a:pt x="1193" y="165"/>
                    <a:pt x="1199" y="165"/>
                    <a:pt x="1206" y="164"/>
                  </a:cubicBezTo>
                  <a:cubicBezTo>
                    <a:pt x="1208" y="166"/>
                    <a:pt x="1208" y="166"/>
                    <a:pt x="1208" y="166"/>
                  </a:cubicBezTo>
                  <a:cubicBezTo>
                    <a:pt x="1207" y="167"/>
                    <a:pt x="1210" y="165"/>
                    <a:pt x="1207" y="164"/>
                  </a:cubicBezTo>
                  <a:cubicBezTo>
                    <a:pt x="1210" y="163"/>
                    <a:pt x="1213" y="163"/>
                    <a:pt x="1217" y="163"/>
                  </a:cubicBezTo>
                  <a:cubicBezTo>
                    <a:pt x="1218" y="164"/>
                    <a:pt x="1221" y="164"/>
                    <a:pt x="1219" y="165"/>
                  </a:cubicBezTo>
                  <a:cubicBezTo>
                    <a:pt x="1221" y="165"/>
                    <a:pt x="1221" y="163"/>
                    <a:pt x="1224" y="165"/>
                  </a:cubicBezTo>
                  <a:cubicBezTo>
                    <a:pt x="1227" y="164"/>
                    <a:pt x="1223" y="164"/>
                    <a:pt x="1222" y="164"/>
                  </a:cubicBezTo>
                  <a:cubicBezTo>
                    <a:pt x="1226" y="162"/>
                    <a:pt x="1230" y="164"/>
                    <a:pt x="1234" y="162"/>
                  </a:cubicBezTo>
                  <a:cubicBezTo>
                    <a:pt x="1234" y="163"/>
                    <a:pt x="1233" y="163"/>
                    <a:pt x="1232" y="163"/>
                  </a:cubicBezTo>
                  <a:cubicBezTo>
                    <a:pt x="1233" y="164"/>
                    <a:pt x="1235" y="163"/>
                    <a:pt x="1236" y="164"/>
                  </a:cubicBezTo>
                  <a:cubicBezTo>
                    <a:pt x="1235" y="162"/>
                    <a:pt x="1237" y="164"/>
                    <a:pt x="1240" y="162"/>
                  </a:cubicBezTo>
                  <a:cubicBezTo>
                    <a:pt x="1249" y="165"/>
                    <a:pt x="1259" y="159"/>
                    <a:pt x="1267" y="163"/>
                  </a:cubicBezTo>
                  <a:cubicBezTo>
                    <a:pt x="1269" y="160"/>
                    <a:pt x="1275" y="161"/>
                    <a:pt x="1278" y="160"/>
                  </a:cubicBezTo>
                  <a:cubicBezTo>
                    <a:pt x="1278" y="162"/>
                    <a:pt x="1274" y="161"/>
                    <a:pt x="1272" y="162"/>
                  </a:cubicBezTo>
                  <a:cubicBezTo>
                    <a:pt x="1272" y="162"/>
                    <a:pt x="1273" y="162"/>
                    <a:pt x="1274" y="163"/>
                  </a:cubicBezTo>
                  <a:cubicBezTo>
                    <a:pt x="1271" y="164"/>
                    <a:pt x="1268" y="166"/>
                    <a:pt x="1265" y="166"/>
                  </a:cubicBezTo>
                  <a:cubicBezTo>
                    <a:pt x="1265" y="163"/>
                    <a:pt x="1257" y="166"/>
                    <a:pt x="1255" y="166"/>
                  </a:cubicBezTo>
                  <a:cubicBezTo>
                    <a:pt x="1261" y="168"/>
                    <a:pt x="1271" y="167"/>
                    <a:pt x="1277" y="165"/>
                  </a:cubicBezTo>
                  <a:cubicBezTo>
                    <a:pt x="1278" y="165"/>
                    <a:pt x="1276" y="166"/>
                    <a:pt x="1275" y="166"/>
                  </a:cubicBezTo>
                  <a:cubicBezTo>
                    <a:pt x="1279" y="166"/>
                    <a:pt x="1286" y="166"/>
                    <a:pt x="1286" y="163"/>
                  </a:cubicBezTo>
                  <a:cubicBezTo>
                    <a:pt x="1288" y="163"/>
                    <a:pt x="1287" y="164"/>
                    <a:pt x="1288" y="165"/>
                  </a:cubicBezTo>
                  <a:cubicBezTo>
                    <a:pt x="1295" y="163"/>
                    <a:pt x="1299" y="163"/>
                    <a:pt x="1305" y="161"/>
                  </a:cubicBezTo>
                  <a:cubicBezTo>
                    <a:pt x="1314" y="161"/>
                    <a:pt x="1322" y="161"/>
                    <a:pt x="1330" y="158"/>
                  </a:cubicBezTo>
                  <a:cubicBezTo>
                    <a:pt x="1335" y="159"/>
                    <a:pt x="1343" y="158"/>
                    <a:pt x="1346" y="155"/>
                  </a:cubicBezTo>
                  <a:cubicBezTo>
                    <a:pt x="1356" y="157"/>
                    <a:pt x="1375" y="149"/>
                    <a:pt x="1388" y="154"/>
                  </a:cubicBezTo>
                  <a:cubicBezTo>
                    <a:pt x="1385" y="149"/>
                    <a:pt x="1396" y="152"/>
                    <a:pt x="1395" y="148"/>
                  </a:cubicBezTo>
                  <a:cubicBezTo>
                    <a:pt x="1398" y="148"/>
                    <a:pt x="1401" y="144"/>
                    <a:pt x="1404" y="147"/>
                  </a:cubicBezTo>
                  <a:cubicBezTo>
                    <a:pt x="1415" y="143"/>
                    <a:pt x="1427" y="143"/>
                    <a:pt x="1438" y="146"/>
                  </a:cubicBezTo>
                  <a:cubicBezTo>
                    <a:pt x="1439" y="145"/>
                    <a:pt x="1441" y="144"/>
                    <a:pt x="1440" y="143"/>
                  </a:cubicBezTo>
                  <a:cubicBezTo>
                    <a:pt x="1442" y="142"/>
                    <a:pt x="1444" y="143"/>
                    <a:pt x="1445" y="144"/>
                  </a:cubicBezTo>
                  <a:cubicBezTo>
                    <a:pt x="1447" y="142"/>
                    <a:pt x="1448" y="143"/>
                    <a:pt x="1450" y="143"/>
                  </a:cubicBezTo>
                  <a:cubicBezTo>
                    <a:pt x="1451" y="141"/>
                    <a:pt x="1452" y="142"/>
                    <a:pt x="1453" y="140"/>
                  </a:cubicBezTo>
                  <a:cubicBezTo>
                    <a:pt x="1452" y="139"/>
                    <a:pt x="1451" y="140"/>
                    <a:pt x="1450" y="140"/>
                  </a:cubicBezTo>
                  <a:cubicBezTo>
                    <a:pt x="1457" y="137"/>
                    <a:pt x="1469" y="137"/>
                    <a:pt x="1477" y="140"/>
                  </a:cubicBezTo>
                  <a:cubicBezTo>
                    <a:pt x="1478" y="138"/>
                    <a:pt x="1482" y="137"/>
                    <a:pt x="1485" y="138"/>
                  </a:cubicBezTo>
                  <a:cubicBezTo>
                    <a:pt x="1492" y="133"/>
                    <a:pt x="1500" y="130"/>
                    <a:pt x="1509" y="128"/>
                  </a:cubicBezTo>
                  <a:cubicBezTo>
                    <a:pt x="1512" y="130"/>
                    <a:pt x="1512" y="130"/>
                    <a:pt x="1512" y="130"/>
                  </a:cubicBezTo>
                  <a:cubicBezTo>
                    <a:pt x="1511" y="128"/>
                    <a:pt x="1517" y="128"/>
                    <a:pt x="1519" y="127"/>
                  </a:cubicBezTo>
                  <a:cubicBezTo>
                    <a:pt x="1519" y="127"/>
                    <a:pt x="1519" y="128"/>
                    <a:pt x="1519" y="128"/>
                  </a:cubicBezTo>
                  <a:cubicBezTo>
                    <a:pt x="1527" y="127"/>
                    <a:pt x="1534" y="126"/>
                    <a:pt x="1540" y="123"/>
                  </a:cubicBezTo>
                  <a:cubicBezTo>
                    <a:pt x="1548" y="122"/>
                    <a:pt x="1559" y="120"/>
                    <a:pt x="1565" y="116"/>
                  </a:cubicBezTo>
                  <a:cubicBezTo>
                    <a:pt x="1570" y="116"/>
                    <a:pt x="1580" y="111"/>
                    <a:pt x="1584" y="109"/>
                  </a:cubicBezTo>
                  <a:cubicBezTo>
                    <a:pt x="1592" y="106"/>
                    <a:pt x="1598" y="104"/>
                    <a:pt x="1603" y="100"/>
                  </a:cubicBezTo>
                  <a:cubicBezTo>
                    <a:pt x="1601" y="100"/>
                    <a:pt x="1601" y="99"/>
                    <a:pt x="1600" y="98"/>
                  </a:cubicBezTo>
                  <a:cubicBezTo>
                    <a:pt x="1602" y="97"/>
                    <a:pt x="1603" y="98"/>
                    <a:pt x="1605" y="97"/>
                  </a:cubicBezTo>
                  <a:cubicBezTo>
                    <a:pt x="1602" y="96"/>
                    <a:pt x="1601" y="97"/>
                    <a:pt x="1599" y="96"/>
                  </a:cubicBezTo>
                  <a:cubicBezTo>
                    <a:pt x="1597" y="99"/>
                    <a:pt x="1592" y="96"/>
                    <a:pt x="1591" y="98"/>
                  </a:cubicBezTo>
                  <a:cubicBezTo>
                    <a:pt x="1590" y="99"/>
                    <a:pt x="1589" y="97"/>
                    <a:pt x="1588" y="96"/>
                  </a:cubicBezTo>
                  <a:cubicBezTo>
                    <a:pt x="1584" y="97"/>
                    <a:pt x="1581" y="98"/>
                    <a:pt x="1578" y="98"/>
                  </a:cubicBezTo>
                  <a:cubicBezTo>
                    <a:pt x="1581" y="96"/>
                    <a:pt x="1582" y="96"/>
                    <a:pt x="1586" y="93"/>
                  </a:cubicBezTo>
                  <a:cubicBezTo>
                    <a:pt x="1580" y="94"/>
                    <a:pt x="1573" y="94"/>
                    <a:pt x="1565" y="96"/>
                  </a:cubicBezTo>
                  <a:cubicBezTo>
                    <a:pt x="1558" y="97"/>
                    <a:pt x="1550" y="98"/>
                    <a:pt x="1543" y="101"/>
                  </a:cubicBezTo>
                  <a:cubicBezTo>
                    <a:pt x="1541" y="101"/>
                    <a:pt x="1540" y="101"/>
                    <a:pt x="1538" y="100"/>
                  </a:cubicBezTo>
                  <a:cubicBezTo>
                    <a:pt x="1538" y="101"/>
                    <a:pt x="1538" y="101"/>
                    <a:pt x="1539" y="102"/>
                  </a:cubicBezTo>
                  <a:cubicBezTo>
                    <a:pt x="1537" y="102"/>
                    <a:pt x="1536" y="103"/>
                    <a:pt x="1534" y="103"/>
                  </a:cubicBezTo>
                  <a:cubicBezTo>
                    <a:pt x="1532" y="100"/>
                    <a:pt x="1526" y="105"/>
                    <a:pt x="1523" y="108"/>
                  </a:cubicBezTo>
                  <a:cubicBezTo>
                    <a:pt x="1521" y="106"/>
                    <a:pt x="1524" y="105"/>
                    <a:pt x="1525" y="104"/>
                  </a:cubicBezTo>
                  <a:cubicBezTo>
                    <a:pt x="1524" y="105"/>
                    <a:pt x="1521" y="104"/>
                    <a:pt x="1521" y="103"/>
                  </a:cubicBezTo>
                  <a:cubicBezTo>
                    <a:pt x="1524" y="101"/>
                    <a:pt x="1525" y="102"/>
                    <a:pt x="1526" y="100"/>
                  </a:cubicBezTo>
                  <a:cubicBezTo>
                    <a:pt x="1525" y="99"/>
                    <a:pt x="1524" y="102"/>
                    <a:pt x="1523" y="100"/>
                  </a:cubicBezTo>
                  <a:cubicBezTo>
                    <a:pt x="1521" y="101"/>
                    <a:pt x="1522" y="102"/>
                    <a:pt x="1520" y="103"/>
                  </a:cubicBezTo>
                  <a:cubicBezTo>
                    <a:pt x="1520" y="103"/>
                    <a:pt x="1519" y="103"/>
                    <a:pt x="1518" y="103"/>
                  </a:cubicBezTo>
                  <a:cubicBezTo>
                    <a:pt x="1518" y="101"/>
                    <a:pt x="1521" y="100"/>
                    <a:pt x="1521" y="99"/>
                  </a:cubicBezTo>
                  <a:cubicBezTo>
                    <a:pt x="1521" y="99"/>
                    <a:pt x="1522" y="99"/>
                    <a:pt x="1522" y="99"/>
                  </a:cubicBezTo>
                  <a:cubicBezTo>
                    <a:pt x="1521" y="101"/>
                    <a:pt x="1525" y="99"/>
                    <a:pt x="1527" y="99"/>
                  </a:cubicBezTo>
                  <a:cubicBezTo>
                    <a:pt x="1528" y="99"/>
                    <a:pt x="1528" y="100"/>
                    <a:pt x="1529" y="100"/>
                  </a:cubicBezTo>
                  <a:cubicBezTo>
                    <a:pt x="1534" y="99"/>
                    <a:pt x="1534" y="96"/>
                    <a:pt x="1539" y="95"/>
                  </a:cubicBezTo>
                  <a:cubicBezTo>
                    <a:pt x="1539" y="96"/>
                    <a:pt x="1535" y="97"/>
                    <a:pt x="1534" y="99"/>
                  </a:cubicBezTo>
                  <a:cubicBezTo>
                    <a:pt x="1536" y="99"/>
                    <a:pt x="1540" y="98"/>
                    <a:pt x="1538" y="96"/>
                  </a:cubicBezTo>
                  <a:cubicBezTo>
                    <a:pt x="1544" y="97"/>
                    <a:pt x="1549" y="94"/>
                    <a:pt x="1554" y="92"/>
                  </a:cubicBezTo>
                  <a:cubicBezTo>
                    <a:pt x="1551" y="91"/>
                    <a:pt x="1547" y="94"/>
                    <a:pt x="1544" y="95"/>
                  </a:cubicBezTo>
                  <a:cubicBezTo>
                    <a:pt x="1546" y="92"/>
                    <a:pt x="1552" y="91"/>
                    <a:pt x="1556" y="92"/>
                  </a:cubicBezTo>
                  <a:cubicBezTo>
                    <a:pt x="1560" y="90"/>
                    <a:pt x="1564" y="89"/>
                    <a:pt x="1568" y="90"/>
                  </a:cubicBezTo>
                  <a:cubicBezTo>
                    <a:pt x="1580" y="84"/>
                    <a:pt x="1593" y="85"/>
                    <a:pt x="1605" y="81"/>
                  </a:cubicBezTo>
                  <a:cubicBezTo>
                    <a:pt x="1602" y="79"/>
                    <a:pt x="1600" y="80"/>
                    <a:pt x="1597" y="78"/>
                  </a:cubicBezTo>
                  <a:cubicBezTo>
                    <a:pt x="1594" y="79"/>
                    <a:pt x="1591" y="79"/>
                    <a:pt x="1588" y="77"/>
                  </a:cubicBezTo>
                  <a:cubicBezTo>
                    <a:pt x="1587" y="78"/>
                    <a:pt x="1587" y="78"/>
                    <a:pt x="1587" y="79"/>
                  </a:cubicBezTo>
                  <a:cubicBezTo>
                    <a:pt x="1585" y="77"/>
                    <a:pt x="1582" y="79"/>
                    <a:pt x="1580" y="78"/>
                  </a:cubicBezTo>
                  <a:cubicBezTo>
                    <a:pt x="1579" y="77"/>
                    <a:pt x="1580" y="76"/>
                    <a:pt x="1582" y="76"/>
                  </a:cubicBezTo>
                  <a:cubicBezTo>
                    <a:pt x="1579" y="74"/>
                    <a:pt x="1576" y="76"/>
                    <a:pt x="1573" y="76"/>
                  </a:cubicBezTo>
                  <a:cubicBezTo>
                    <a:pt x="1571" y="75"/>
                    <a:pt x="1574" y="74"/>
                    <a:pt x="1573" y="74"/>
                  </a:cubicBezTo>
                  <a:cubicBezTo>
                    <a:pt x="1569" y="73"/>
                    <a:pt x="1567" y="75"/>
                    <a:pt x="1562" y="76"/>
                  </a:cubicBezTo>
                  <a:cubicBezTo>
                    <a:pt x="1561" y="74"/>
                    <a:pt x="1566" y="73"/>
                    <a:pt x="1568" y="72"/>
                  </a:cubicBezTo>
                  <a:cubicBezTo>
                    <a:pt x="1567" y="72"/>
                    <a:pt x="1566" y="71"/>
                    <a:pt x="1565" y="71"/>
                  </a:cubicBezTo>
                  <a:cubicBezTo>
                    <a:pt x="1565" y="71"/>
                    <a:pt x="1565" y="71"/>
                    <a:pt x="1566" y="72"/>
                  </a:cubicBezTo>
                  <a:cubicBezTo>
                    <a:pt x="1564" y="73"/>
                    <a:pt x="1562" y="71"/>
                    <a:pt x="1562" y="73"/>
                  </a:cubicBezTo>
                  <a:cubicBezTo>
                    <a:pt x="1561" y="73"/>
                    <a:pt x="1561" y="72"/>
                    <a:pt x="1560" y="72"/>
                  </a:cubicBezTo>
                  <a:cubicBezTo>
                    <a:pt x="1556" y="73"/>
                    <a:pt x="1553" y="73"/>
                    <a:pt x="1550" y="72"/>
                  </a:cubicBezTo>
                  <a:cubicBezTo>
                    <a:pt x="1548" y="73"/>
                    <a:pt x="1548" y="74"/>
                    <a:pt x="1550" y="75"/>
                  </a:cubicBezTo>
                  <a:cubicBezTo>
                    <a:pt x="1548" y="76"/>
                    <a:pt x="1547" y="76"/>
                    <a:pt x="1546" y="76"/>
                  </a:cubicBezTo>
                  <a:cubicBezTo>
                    <a:pt x="1545" y="75"/>
                    <a:pt x="1545" y="74"/>
                    <a:pt x="1544" y="72"/>
                  </a:cubicBezTo>
                  <a:cubicBezTo>
                    <a:pt x="1549" y="72"/>
                    <a:pt x="1555" y="69"/>
                    <a:pt x="1556" y="66"/>
                  </a:cubicBezTo>
                  <a:cubicBezTo>
                    <a:pt x="1562" y="65"/>
                    <a:pt x="1569" y="64"/>
                    <a:pt x="1575" y="65"/>
                  </a:cubicBezTo>
                  <a:cubicBezTo>
                    <a:pt x="1573" y="62"/>
                    <a:pt x="1578" y="63"/>
                    <a:pt x="1581" y="63"/>
                  </a:cubicBezTo>
                  <a:cubicBezTo>
                    <a:pt x="1582" y="64"/>
                    <a:pt x="1578" y="63"/>
                    <a:pt x="1577" y="64"/>
                  </a:cubicBezTo>
                  <a:cubicBezTo>
                    <a:pt x="1580" y="65"/>
                    <a:pt x="1583" y="62"/>
                    <a:pt x="1585" y="62"/>
                  </a:cubicBezTo>
                  <a:cubicBezTo>
                    <a:pt x="1587" y="62"/>
                    <a:pt x="1584" y="63"/>
                    <a:pt x="1587" y="63"/>
                  </a:cubicBezTo>
                  <a:cubicBezTo>
                    <a:pt x="1588" y="61"/>
                    <a:pt x="1595" y="60"/>
                    <a:pt x="1598" y="61"/>
                  </a:cubicBezTo>
                  <a:cubicBezTo>
                    <a:pt x="1601" y="58"/>
                    <a:pt x="1605" y="59"/>
                    <a:pt x="1609" y="58"/>
                  </a:cubicBezTo>
                  <a:cubicBezTo>
                    <a:pt x="1610" y="56"/>
                    <a:pt x="1605" y="58"/>
                    <a:pt x="1604" y="58"/>
                  </a:cubicBezTo>
                  <a:cubicBezTo>
                    <a:pt x="1608" y="56"/>
                    <a:pt x="1616" y="53"/>
                    <a:pt x="1623" y="55"/>
                  </a:cubicBezTo>
                  <a:cubicBezTo>
                    <a:pt x="1627" y="51"/>
                    <a:pt x="1642" y="53"/>
                    <a:pt x="1643" y="47"/>
                  </a:cubicBezTo>
                  <a:cubicBezTo>
                    <a:pt x="1646" y="48"/>
                    <a:pt x="1648" y="44"/>
                    <a:pt x="1651" y="45"/>
                  </a:cubicBezTo>
                  <a:cubicBezTo>
                    <a:pt x="1651" y="46"/>
                    <a:pt x="1649" y="46"/>
                    <a:pt x="1649" y="48"/>
                  </a:cubicBezTo>
                  <a:cubicBezTo>
                    <a:pt x="1657" y="45"/>
                    <a:pt x="1665" y="40"/>
                    <a:pt x="1665" y="36"/>
                  </a:cubicBezTo>
                  <a:cubicBezTo>
                    <a:pt x="1663" y="35"/>
                    <a:pt x="1660" y="34"/>
                    <a:pt x="1661" y="32"/>
                  </a:cubicBezTo>
                  <a:cubicBezTo>
                    <a:pt x="1656" y="31"/>
                    <a:pt x="1649" y="32"/>
                    <a:pt x="1648" y="28"/>
                  </a:cubicBezTo>
                  <a:cubicBezTo>
                    <a:pt x="1646" y="30"/>
                    <a:pt x="1642" y="30"/>
                    <a:pt x="1642" y="32"/>
                  </a:cubicBezTo>
                  <a:cubicBezTo>
                    <a:pt x="1642" y="32"/>
                    <a:pt x="1643" y="31"/>
                    <a:pt x="1644" y="31"/>
                  </a:cubicBezTo>
                  <a:cubicBezTo>
                    <a:pt x="1645" y="32"/>
                    <a:pt x="1644" y="32"/>
                    <a:pt x="1642" y="33"/>
                  </a:cubicBezTo>
                  <a:cubicBezTo>
                    <a:pt x="1641" y="32"/>
                    <a:pt x="1639" y="31"/>
                    <a:pt x="1638" y="32"/>
                  </a:cubicBezTo>
                  <a:cubicBezTo>
                    <a:pt x="1637" y="31"/>
                    <a:pt x="1637" y="30"/>
                    <a:pt x="1639" y="29"/>
                  </a:cubicBezTo>
                  <a:cubicBezTo>
                    <a:pt x="1637" y="29"/>
                    <a:pt x="1636" y="29"/>
                    <a:pt x="1636" y="30"/>
                  </a:cubicBezTo>
                  <a:cubicBezTo>
                    <a:pt x="1633" y="28"/>
                    <a:pt x="1626" y="31"/>
                    <a:pt x="1621" y="33"/>
                  </a:cubicBezTo>
                  <a:cubicBezTo>
                    <a:pt x="1615" y="30"/>
                    <a:pt x="1609" y="35"/>
                    <a:pt x="1604" y="37"/>
                  </a:cubicBezTo>
                  <a:cubicBezTo>
                    <a:pt x="1603" y="37"/>
                    <a:pt x="1603" y="37"/>
                    <a:pt x="1603" y="37"/>
                  </a:cubicBezTo>
                  <a:cubicBezTo>
                    <a:pt x="1605" y="33"/>
                    <a:pt x="1610" y="33"/>
                    <a:pt x="1613" y="30"/>
                  </a:cubicBezTo>
                  <a:cubicBezTo>
                    <a:pt x="1612" y="29"/>
                    <a:pt x="1611" y="30"/>
                    <a:pt x="1610" y="29"/>
                  </a:cubicBezTo>
                  <a:cubicBezTo>
                    <a:pt x="1602" y="33"/>
                    <a:pt x="1596" y="32"/>
                    <a:pt x="1588" y="35"/>
                  </a:cubicBezTo>
                  <a:cubicBezTo>
                    <a:pt x="1587" y="35"/>
                    <a:pt x="1588" y="34"/>
                    <a:pt x="1587" y="34"/>
                  </a:cubicBezTo>
                  <a:cubicBezTo>
                    <a:pt x="1590" y="33"/>
                    <a:pt x="1595" y="31"/>
                    <a:pt x="1596" y="30"/>
                  </a:cubicBezTo>
                  <a:cubicBezTo>
                    <a:pt x="1595" y="29"/>
                    <a:pt x="1594" y="30"/>
                    <a:pt x="1592" y="29"/>
                  </a:cubicBezTo>
                  <a:cubicBezTo>
                    <a:pt x="1593" y="30"/>
                    <a:pt x="1592" y="31"/>
                    <a:pt x="1590" y="30"/>
                  </a:cubicBezTo>
                  <a:cubicBezTo>
                    <a:pt x="1590" y="31"/>
                    <a:pt x="1590" y="32"/>
                    <a:pt x="1590" y="33"/>
                  </a:cubicBezTo>
                  <a:cubicBezTo>
                    <a:pt x="1587" y="32"/>
                    <a:pt x="1580" y="34"/>
                    <a:pt x="1582" y="37"/>
                  </a:cubicBezTo>
                  <a:cubicBezTo>
                    <a:pt x="1580" y="38"/>
                    <a:pt x="1581" y="34"/>
                    <a:pt x="1579" y="36"/>
                  </a:cubicBezTo>
                  <a:cubicBezTo>
                    <a:pt x="1579" y="35"/>
                    <a:pt x="1581" y="35"/>
                    <a:pt x="1580" y="34"/>
                  </a:cubicBezTo>
                  <a:cubicBezTo>
                    <a:pt x="1578" y="33"/>
                    <a:pt x="1576" y="36"/>
                    <a:pt x="1577" y="37"/>
                  </a:cubicBezTo>
                  <a:cubicBezTo>
                    <a:pt x="1576" y="38"/>
                    <a:pt x="1576" y="35"/>
                    <a:pt x="1574" y="35"/>
                  </a:cubicBezTo>
                  <a:cubicBezTo>
                    <a:pt x="1572" y="36"/>
                    <a:pt x="1574" y="37"/>
                    <a:pt x="1572" y="38"/>
                  </a:cubicBezTo>
                  <a:cubicBezTo>
                    <a:pt x="1571" y="39"/>
                    <a:pt x="1570" y="37"/>
                    <a:pt x="1571" y="37"/>
                  </a:cubicBezTo>
                  <a:cubicBezTo>
                    <a:pt x="1569" y="36"/>
                    <a:pt x="1569" y="38"/>
                    <a:pt x="1569" y="39"/>
                  </a:cubicBezTo>
                  <a:cubicBezTo>
                    <a:pt x="1568" y="39"/>
                    <a:pt x="1566" y="38"/>
                    <a:pt x="1566" y="37"/>
                  </a:cubicBezTo>
                  <a:cubicBezTo>
                    <a:pt x="1567" y="35"/>
                    <a:pt x="1568" y="36"/>
                    <a:pt x="1569" y="35"/>
                  </a:cubicBezTo>
                  <a:cubicBezTo>
                    <a:pt x="1566" y="34"/>
                    <a:pt x="1565" y="36"/>
                    <a:pt x="1565" y="38"/>
                  </a:cubicBezTo>
                  <a:cubicBezTo>
                    <a:pt x="1562" y="38"/>
                    <a:pt x="1558" y="39"/>
                    <a:pt x="1556" y="41"/>
                  </a:cubicBezTo>
                  <a:cubicBezTo>
                    <a:pt x="1553" y="40"/>
                    <a:pt x="1556" y="40"/>
                    <a:pt x="1555" y="39"/>
                  </a:cubicBezTo>
                  <a:cubicBezTo>
                    <a:pt x="1557" y="38"/>
                    <a:pt x="1559" y="38"/>
                    <a:pt x="1561" y="37"/>
                  </a:cubicBezTo>
                  <a:cubicBezTo>
                    <a:pt x="1559" y="36"/>
                    <a:pt x="1559" y="35"/>
                    <a:pt x="1561" y="33"/>
                  </a:cubicBezTo>
                  <a:cubicBezTo>
                    <a:pt x="1560" y="32"/>
                    <a:pt x="1559" y="33"/>
                    <a:pt x="1559" y="34"/>
                  </a:cubicBezTo>
                  <a:cubicBezTo>
                    <a:pt x="1558" y="33"/>
                    <a:pt x="1556" y="34"/>
                    <a:pt x="1556" y="32"/>
                  </a:cubicBezTo>
                  <a:cubicBezTo>
                    <a:pt x="1553" y="34"/>
                    <a:pt x="1550" y="34"/>
                    <a:pt x="1546" y="34"/>
                  </a:cubicBezTo>
                  <a:cubicBezTo>
                    <a:pt x="1546" y="33"/>
                    <a:pt x="1549" y="33"/>
                    <a:pt x="1550" y="34"/>
                  </a:cubicBezTo>
                  <a:cubicBezTo>
                    <a:pt x="1551" y="34"/>
                    <a:pt x="1550" y="33"/>
                    <a:pt x="1550" y="33"/>
                  </a:cubicBezTo>
                  <a:cubicBezTo>
                    <a:pt x="1551" y="33"/>
                    <a:pt x="1551" y="33"/>
                    <a:pt x="1551" y="33"/>
                  </a:cubicBezTo>
                  <a:cubicBezTo>
                    <a:pt x="1549" y="31"/>
                    <a:pt x="1547" y="33"/>
                    <a:pt x="1545" y="33"/>
                  </a:cubicBezTo>
                  <a:cubicBezTo>
                    <a:pt x="1544" y="32"/>
                    <a:pt x="1545" y="31"/>
                    <a:pt x="1544" y="29"/>
                  </a:cubicBezTo>
                  <a:cubicBezTo>
                    <a:pt x="1543" y="31"/>
                    <a:pt x="1543" y="30"/>
                    <a:pt x="1541" y="31"/>
                  </a:cubicBezTo>
                  <a:cubicBezTo>
                    <a:pt x="1539" y="31"/>
                    <a:pt x="1540" y="30"/>
                    <a:pt x="1538" y="29"/>
                  </a:cubicBezTo>
                  <a:cubicBezTo>
                    <a:pt x="1537" y="30"/>
                    <a:pt x="1537" y="30"/>
                    <a:pt x="1537" y="31"/>
                  </a:cubicBezTo>
                  <a:cubicBezTo>
                    <a:pt x="1535" y="30"/>
                    <a:pt x="1537" y="29"/>
                    <a:pt x="1535" y="29"/>
                  </a:cubicBezTo>
                  <a:cubicBezTo>
                    <a:pt x="1532" y="30"/>
                    <a:pt x="1529" y="29"/>
                    <a:pt x="1526" y="29"/>
                  </a:cubicBezTo>
                  <a:cubicBezTo>
                    <a:pt x="1524" y="28"/>
                    <a:pt x="1527" y="29"/>
                    <a:pt x="1528" y="27"/>
                  </a:cubicBezTo>
                  <a:cubicBezTo>
                    <a:pt x="1527" y="26"/>
                    <a:pt x="1525" y="28"/>
                    <a:pt x="1524" y="27"/>
                  </a:cubicBezTo>
                  <a:cubicBezTo>
                    <a:pt x="1524" y="27"/>
                    <a:pt x="1523" y="28"/>
                    <a:pt x="1523" y="28"/>
                  </a:cubicBezTo>
                  <a:cubicBezTo>
                    <a:pt x="1516" y="27"/>
                    <a:pt x="1508" y="31"/>
                    <a:pt x="1501" y="30"/>
                  </a:cubicBezTo>
                  <a:cubicBezTo>
                    <a:pt x="1500" y="30"/>
                    <a:pt x="1501" y="31"/>
                    <a:pt x="1502" y="31"/>
                  </a:cubicBezTo>
                  <a:cubicBezTo>
                    <a:pt x="1500" y="32"/>
                    <a:pt x="1499" y="33"/>
                    <a:pt x="1498" y="33"/>
                  </a:cubicBezTo>
                  <a:cubicBezTo>
                    <a:pt x="1496" y="28"/>
                    <a:pt x="1488" y="34"/>
                    <a:pt x="1484" y="33"/>
                  </a:cubicBezTo>
                  <a:cubicBezTo>
                    <a:pt x="1485" y="29"/>
                    <a:pt x="1490" y="30"/>
                    <a:pt x="1495" y="28"/>
                  </a:cubicBezTo>
                  <a:cubicBezTo>
                    <a:pt x="1492" y="27"/>
                    <a:pt x="1490" y="29"/>
                    <a:pt x="1489" y="27"/>
                  </a:cubicBezTo>
                  <a:cubicBezTo>
                    <a:pt x="1486" y="29"/>
                    <a:pt x="1486" y="29"/>
                    <a:pt x="1486" y="29"/>
                  </a:cubicBezTo>
                  <a:cubicBezTo>
                    <a:pt x="1485" y="28"/>
                    <a:pt x="1485" y="28"/>
                    <a:pt x="1484" y="27"/>
                  </a:cubicBezTo>
                  <a:cubicBezTo>
                    <a:pt x="1486" y="27"/>
                    <a:pt x="1487" y="26"/>
                    <a:pt x="1489" y="26"/>
                  </a:cubicBezTo>
                  <a:cubicBezTo>
                    <a:pt x="1488" y="25"/>
                    <a:pt x="1490" y="26"/>
                    <a:pt x="1490" y="24"/>
                  </a:cubicBezTo>
                  <a:cubicBezTo>
                    <a:pt x="1488" y="21"/>
                    <a:pt x="1485" y="27"/>
                    <a:pt x="1483" y="25"/>
                  </a:cubicBezTo>
                  <a:cubicBezTo>
                    <a:pt x="1481" y="27"/>
                    <a:pt x="1478" y="28"/>
                    <a:pt x="1476" y="30"/>
                  </a:cubicBezTo>
                  <a:cubicBezTo>
                    <a:pt x="1474" y="29"/>
                    <a:pt x="1475" y="29"/>
                    <a:pt x="1476" y="28"/>
                  </a:cubicBezTo>
                  <a:cubicBezTo>
                    <a:pt x="1475" y="26"/>
                    <a:pt x="1473" y="27"/>
                    <a:pt x="1471" y="27"/>
                  </a:cubicBezTo>
                  <a:cubicBezTo>
                    <a:pt x="1471" y="28"/>
                    <a:pt x="1471" y="29"/>
                    <a:pt x="1469" y="30"/>
                  </a:cubicBezTo>
                  <a:cubicBezTo>
                    <a:pt x="1470" y="30"/>
                    <a:pt x="1471" y="29"/>
                    <a:pt x="1472" y="30"/>
                  </a:cubicBezTo>
                  <a:cubicBezTo>
                    <a:pt x="1470" y="31"/>
                    <a:pt x="1468" y="31"/>
                    <a:pt x="1467" y="30"/>
                  </a:cubicBezTo>
                  <a:cubicBezTo>
                    <a:pt x="1462" y="33"/>
                    <a:pt x="1462" y="33"/>
                    <a:pt x="1462" y="33"/>
                  </a:cubicBezTo>
                  <a:cubicBezTo>
                    <a:pt x="1461" y="31"/>
                    <a:pt x="1463" y="32"/>
                    <a:pt x="1460" y="32"/>
                  </a:cubicBezTo>
                  <a:cubicBezTo>
                    <a:pt x="1457" y="31"/>
                    <a:pt x="1461" y="30"/>
                    <a:pt x="1459" y="29"/>
                  </a:cubicBezTo>
                  <a:cubicBezTo>
                    <a:pt x="1458" y="32"/>
                    <a:pt x="1455" y="31"/>
                    <a:pt x="1452" y="34"/>
                  </a:cubicBezTo>
                  <a:cubicBezTo>
                    <a:pt x="1449" y="33"/>
                    <a:pt x="1446" y="33"/>
                    <a:pt x="1443" y="32"/>
                  </a:cubicBezTo>
                  <a:cubicBezTo>
                    <a:pt x="1440" y="35"/>
                    <a:pt x="1437" y="36"/>
                    <a:pt x="1434" y="38"/>
                  </a:cubicBezTo>
                  <a:cubicBezTo>
                    <a:pt x="1431" y="37"/>
                    <a:pt x="1435" y="36"/>
                    <a:pt x="1435" y="35"/>
                  </a:cubicBezTo>
                  <a:cubicBezTo>
                    <a:pt x="1430" y="35"/>
                    <a:pt x="1425" y="40"/>
                    <a:pt x="1423" y="42"/>
                  </a:cubicBezTo>
                  <a:cubicBezTo>
                    <a:pt x="1428" y="43"/>
                    <a:pt x="1429" y="39"/>
                    <a:pt x="1432" y="38"/>
                  </a:cubicBezTo>
                  <a:cubicBezTo>
                    <a:pt x="1433" y="38"/>
                    <a:pt x="1433" y="39"/>
                    <a:pt x="1433" y="39"/>
                  </a:cubicBezTo>
                  <a:cubicBezTo>
                    <a:pt x="1434" y="40"/>
                    <a:pt x="1436" y="38"/>
                    <a:pt x="1435" y="37"/>
                  </a:cubicBezTo>
                  <a:cubicBezTo>
                    <a:pt x="1439" y="40"/>
                    <a:pt x="1448" y="32"/>
                    <a:pt x="1454" y="36"/>
                  </a:cubicBezTo>
                  <a:cubicBezTo>
                    <a:pt x="1450" y="40"/>
                    <a:pt x="1442" y="40"/>
                    <a:pt x="1437" y="39"/>
                  </a:cubicBezTo>
                  <a:cubicBezTo>
                    <a:pt x="1434" y="44"/>
                    <a:pt x="1426" y="44"/>
                    <a:pt x="1420" y="44"/>
                  </a:cubicBezTo>
                  <a:cubicBezTo>
                    <a:pt x="1422" y="42"/>
                    <a:pt x="1423" y="41"/>
                    <a:pt x="1423" y="38"/>
                  </a:cubicBezTo>
                  <a:cubicBezTo>
                    <a:pt x="1422" y="39"/>
                    <a:pt x="1420" y="39"/>
                    <a:pt x="1419" y="40"/>
                  </a:cubicBezTo>
                  <a:cubicBezTo>
                    <a:pt x="1414" y="36"/>
                    <a:pt x="1412" y="42"/>
                    <a:pt x="1408" y="39"/>
                  </a:cubicBezTo>
                  <a:cubicBezTo>
                    <a:pt x="1403" y="40"/>
                    <a:pt x="1405" y="40"/>
                    <a:pt x="1400" y="41"/>
                  </a:cubicBezTo>
                  <a:cubicBezTo>
                    <a:pt x="1402" y="41"/>
                    <a:pt x="1400" y="42"/>
                    <a:pt x="1401" y="43"/>
                  </a:cubicBezTo>
                  <a:cubicBezTo>
                    <a:pt x="1399" y="43"/>
                    <a:pt x="1398" y="43"/>
                    <a:pt x="1396" y="44"/>
                  </a:cubicBezTo>
                  <a:cubicBezTo>
                    <a:pt x="1394" y="42"/>
                    <a:pt x="1397" y="42"/>
                    <a:pt x="1399" y="42"/>
                  </a:cubicBezTo>
                  <a:cubicBezTo>
                    <a:pt x="1398" y="40"/>
                    <a:pt x="1392" y="42"/>
                    <a:pt x="1392" y="44"/>
                  </a:cubicBezTo>
                  <a:cubicBezTo>
                    <a:pt x="1390" y="43"/>
                    <a:pt x="1388" y="45"/>
                    <a:pt x="1386" y="43"/>
                  </a:cubicBezTo>
                  <a:cubicBezTo>
                    <a:pt x="1383" y="42"/>
                    <a:pt x="1380" y="46"/>
                    <a:pt x="1377" y="45"/>
                  </a:cubicBezTo>
                  <a:cubicBezTo>
                    <a:pt x="1375" y="43"/>
                    <a:pt x="1379" y="41"/>
                    <a:pt x="1380" y="39"/>
                  </a:cubicBezTo>
                  <a:cubicBezTo>
                    <a:pt x="1377" y="39"/>
                    <a:pt x="1375" y="42"/>
                    <a:pt x="1370" y="41"/>
                  </a:cubicBezTo>
                  <a:cubicBezTo>
                    <a:pt x="1368" y="40"/>
                    <a:pt x="1369" y="40"/>
                    <a:pt x="1367" y="40"/>
                  </a:cubicBezTo>
                  <a:cubicBezTo>
                    <a:pt x="1365" y="41"/>
                    <a:pt x="1370" y="40"/>
                    <a:pt x="1368" y="41"/>
                  </a:cubicBezTo>
                  <a:cubicBezTo>
                    <a:pt x="1370" y="42"/>
                    <a:pt x="1371" y="42"/>
                    <a:pt x="1373" y="41"/>
                  </a:cubicBezTo>
                  <a:cubicBezTo>
                    <a:pt x="1374" y="43"/>
                    <a:pt x="1373" y="43"/>
                    <a:pt x="1376" y="43"/>
                  </a:cubicBezTo>
                  <a:cubicBezTo>
                    <a:pt x="1376" y="43"/>
                    <a:pt x="1375" y="44"/>
                    <a:pt x="1375" y="44"/>
                  </a:cubicBezTo>
                  <a:cubicBezTo>
                    <a:pt x="1373" y="45"/>
                    <a:pt x="1372" y="42"/>
                    <a:pt x="1371" y="43"/>
                  </a:cubicBezTo>
                  <a:cubicBezTo>
                    <a:pt x="1371" y="43"/>
                    <a:pt x="1369" y="44"/>
                    <a:pt x="1370" y="44"/>
                  </a:cubicBezTo>
                  <a:cubicBezTo>
                    <a:pt x="1368" y="45"/>
                    <a:pt x="1367" y="44"/>
                    <a:pt x="1365" y="44"/>
                  </a:cubicBezTo>
                  <a:cubicBezTo>
                    <a:pt x="1364" y="43"/>
                    <a:pt x="1365" y="43"/>
                    <a:pt x="1366" y="43"/>
                  </a:cubicBezTo>
                  <a:cubicBezTo>
                    <a:pt x="1367" y="42"/>
                    <a:pt x="1366" y="43"/>
                    <a:pt x="1367" y="44"/>
                  </a:cubicBezTo>
                  <a:cubicBezTo>
                    <a:pt x="1368" y="43"/>
                    <a:pt x="1369" y="42"/>
                    <a:pt x="1367" y="41"/>
                  </a:cubicBezTo>
                  <a:cubicBezTo>
                    <a:pt x="1360" y="46"/>
                    <a:pt x="1353" y="46"/>
                    <a:pt x="1346" y="48"/>
                  </a:cubicBezTo>
                  <a:cubicBezTo>
                    <a:pt x="1345" y="47"/>
                    <a:pt x="1344" y="47"/>
                    <a:pt x="1345" y="46"/>
                  </a:cubicBezTo>
                  <a:cubicBezTo>
                    <a:pt x="1344" y="48"/>
                    <a:pt x="1339" y="49"/>
                    <a:pt x="1335" y="49"/>
                  </a:cubicBezTo>
                  <a:cubicBezTo>
                    <a:pt x="1335" y="48"/>
                    <a:pt x="1341" y="47"/>
                    <a:pt x="1340" y="46"/>
                  </a:cubicBezTo>
                  <a:cubicBezTo>
                    <a:pt x="1342" y="47"/>
                    <a:pt x="1343" y="47"/>
                    <a:pt x="1341" y="46"/>
                  </a:cubicBezTo>
                  <a:cubicBezTo>
                    <a:pt x="1335" y="47"/>
                    <a:pt x="1330" y="48"/>
                    <a:pt x="1325" y="47"/>
                  </a:cubicBezTo>
                  <a:cubicBezTo>
                    <a:pt x="1323" y="45"/>
                    <a:pt x="1331" y="46"/>
                    <a:pt x="1331" y="44"/>
                  </a:cubicBezTo>
                  <a:cubicBezTo>
                    <a:pt x="1329" y="44"/>
                    <a:pt x="1328" y="43"/>
                    <a:pt x="1327" y="44"/>
                  </a:cubicBezTo>
                  <a:cubicBezTo>
                    <a:pt x="1320" y="42"/>
                    <a:pt x="1308" y="47"/>
                    <a:pt x="1301" y="48"/>
                  </a:cubicBezTo>
                  <a:cubicBezTo>
                    <a:pt x="1299" y="47"/>
                    <a:pt x="1305" y="46"/>
                    <a:pt x="1302" y="45"/>
                  </a:cubicBezTo>
                  <a:cubicBezTo>
                    <a:pt x="1301" y="47"/>
                    <a:pt x="1298" y="47"/>
                    <a:pt x="1296" y="48"/>
                  </a:cubicBezTo>
                  <a:cubicBezTo>
                    <a:pt x="1297" y="48"/>
                    <a:pt x="1299" y="49"/>
                    <a:pt x="1300" y="48"/>
                  </a:cubicBezTo>
                  <a:cubicBezTo>
                    <a:pt x="1301" y="49"/>
                    <a:pt x="1300" y="49"/>
                    <a:pt x="1301" y="49"/>
                  </a:cubicBezTo>
                  <a:cubicBezTo>
                    <a:pt x="1298" y="50"/>
                    <a:pt x="1295" y="48"/>
                    <a:pt x="1291" y="50"/>
                  </a:cubicBezTo>
                  <a:cubicBezTo>
                    <a:pt x="1290" y="49"/>
                    <a:pt x="1291" y="49"/>
                    <a:pt x="1290" y="48"/>
                  </a:cubicBezTo>
                  <a:cubicBezTo>
                    <a:pt x="1287" y="50"/>
                    <a:pt x="1285" y="49"/>
                    <a:pt x="1283" y="49"/>
                  </a:cubicBezTo>
                  <a:cubicBezTo>
                    <a:pt x="1282" y="49"/>
                    <a:pt x="1282" y="48"/>
                    <a:pt x="1282" y="47"/>
                  </a:cubicBezTo>
                  <a:cubicBezTo>
                    <a:pt x="1281" y="47"/>
                    <a:pt x="1280" y="48"/>
                    <a:pt x="1279" y="47"/>
                  </a:cubicBezTo>
                  <a:cubicBezTo>
                    <a:pt x="1278" y="47"/>
                    <a:pt x="1278" y="48"/>
                    <a:pt x="1279" y="48"/>
                  </a:cubicBezTo>
                  <a:cubicBezTo>
                    <a:pt x="1269" y="47"/>
                    <a:pt x="1262" y="48"/>
                    <a:pt x="1253" y="48"/>
                  </a:cubicBezTo>
                  <a:cubicBezTo>
                    <a:pt x="1252" y="47"/>
                    <a:pt x="1253" y="47"/>
                    <a:pt x="1254" y="46"/>
                  </a:cubicBezTo>
                  <a:cubicBezTo>
                    <a:pt x="1253" y="46"/>
                    <a:pt x="1251" y="47"/>
                    <a:pt x="1250" y="46"/>
                  </a:cubicBezTo>
                  <a:cubicBezTo>
                    <a:pt x="1247" y="47"/>
                    <a:pt x="1250" y="48"/>
                    <a:pt x="1248" y="49"/>
                  </a:cubicBezTo>
                  <a:cubicBezTo>
                    <a:pt x="1246" y="47"/>
                    <a:pt x="1243" y="48"/>
                    <a:pt x="1241" y="49"/>
                  </a:cubicBezTo>
                  <a:cubicBezTo>
                    <a:pt x="1239" y="48"/>
                    <a:pt x="1241" y="48"/>
                    <a:pt x="1239" y="47"/>
                  </a:cubicBezTo>
                  <a:cubicBezTo>
                    <a:pt x="1238" y="47"/>
                    <a:pt x="1239" y="48"/>
                    <a:pt x="1238" y="49"/>
                  </a:cubicBezTo>
                  <a:cubicBezTo>
                    <a:pt x="1235" y="47"/>
                    <a:pt x="1236" y="49"/>
                    <a:pt x="1232" y="49"/>
                  </a:cubicBezTo>
                  <a:cubicBezTo>
                    <a:pt x="1231" y="48"/>
                    <a:pt x="1232" y="48"/>
                    <a:pt x="1230" y="47"/>
                  </a:cubicBezTo>
                  <a:cubicBezTo>
                    <a:pt x="1230" y="48"/>
                    <a:pt x="1230" y="48"/>
                    <a:pt x="1230" y="49"/>
                  </a:cubicBezTo>
                  <a:cubicBezTo>
                    <a:pt x="1227" y="50"/>
                    <a:pt x="1220" y="47"/>
                    <a:pt x="1220" y="45"/>
                  </a:cubicBezTo>
                  <a:cubicBezTo>
                    <a:pt x="1215" y="46"/>
                    <a:pt x="1224" y="47"/>
                    <a:pt x="1221" y="49"/>
                  </a:cubicBezTo>
                  <a:cubicBezTo>
                    <a:pt x="1219" y="49"/>
                    <a:pt x="1220" y="48"/>
                    <a:pt x="1218" y="47"/>
                  </a:cubicBezTo>
                  <a:cubicBezTo>
                    <a:pt x="1215" y="48"/>
                    <a:pt x="1212" y="46"/>
                    <a:pt x="1211" y="49"/>
                  </a:cubicBezTo>
                  <a:cubicBezTo>
                    <a:pt x="1209" y="49"/>
                    <a:pt x="1206" y="49"/>
                    <a:pt x="1205" y="47"/>
                  </a:cubicBezTo>
                  <a:cubicBezTo>
                    <a:pt x="1203" y="48"/>
                    <a:pt x="1203" y="48"/>
                    <a:pt x="1203" y="48"/>
                  </a:cubicBezTo>
                  <a:cubicBezTo>
                    <a:pt x="1204" y="50"/>
                    <a:pt x="1203" y="47"/>
                    <a:pt x="1205" y="49"/>
                  </a:cubicBezTo>
                  <a:cubicBezTo>
                    <a:pt x="1204" y="51"/>
                    <a:pt x="1196" y="49"/>
                    <a:pt x="1191" y="50"/>
                  </a:cubicBezTo>
                  <a:cubicBezTo>
                    <a:pt x="1192" y="49"/>
                    <a:pt x="1192" y="48"/>
                    <a:pt x="1194" y="48"/>
                  </a:cubicBezTo>
                  <a:cubicBezTo>
                    <a:pt x="1191" y="45"/>
                    <a:pt x="1190" y="50"/>
                    <a:pt x="1186" y="50"/>
                  </a:cubicBezTo>
                  <a:cubicBezTo>
                    <a:pt x="1184" y="48"/>
                    <a:pt x="1181" y="49"/>
                    <a:pt x="1179" y="50"/>
                  </a:cubicBezTo>
                  <a:cubicBezTo>
                    <a:pt x="1176" y="48"/>
                    <a:pt x="1173" y="49"/>
                    <a:pt x="1170" y="49"/>
                  </a:cubicBezTo>
                  <a:cubicBezTo>
                    <a:pt x="1169" y="47"/>
                    <a:pt x="1173" y="49"/>
                    <a:pt x="1174" y="48"/>
                  </a:cubicBezTo>
                  <a:cubicBezTo>
                    <a:pt x="1173" y="46"/>
                    <a:pt x="1175" y="46"/>
                    <a:pt x="1175" y="45"/>
                  </a:cubicBezTo>
                  <a:cubicBezTo>
                    <a:pt x="1172" y="46"/>
                    <a:pt x="1168" y="46"/>
                    <a:pt x="1165" y="48"/>
                  </a:cubicBezTo>
                  <a:cubicBezTo>
                    <a:pt x="1164" y="48"/>
                    <a:pt x="1163" y="48"/>
                    <a:pt x="1161" y="47"/>
                  </a:cubicBezTo>
                  <a:cubicBezTo>
                    <a:pt x="1160" y="45"/>
                    <a:pt x="1167" y="47"/>
                    <a:pt x="1163" y="45"/>
                  </a:cubicBezTo>
                  <a:cubicBezTo>
                    <a:pt x="1165" y="44"/>
                    <a:pt x="1166" y="46"/>
                    <a:pt x="1168" y="44"/>
                  </a:cubicBezTo>
                  <a:cubicBezTo>
                    <a:pt x="1167" y="43"/>
                    <a:pt x="1162" y="45"/>
                    <a:pt x="1162" y="43"/>
                  </a:cubicBezTo>
                  <a:cubicBezTo>
                    <a:pt x="1161" y="44"/>
                    <a:pt x="1159" y="43"/>
                    <a:pt x="1156" y="44"/>
                  </a:cubicBezTo>
                  <a:cubicBezTo>
                    <a:pt x="1156" y="42"/>
                    <a:pt x="1153" y="44"/>
                    <a:pt x="1150" y="42"/>
                  </a:cubicBezTo>
                  <a:cubicBezTo>
                    <a:pt x="1147" y="44"/>
                    <a:pt x="1144" y="43"/>
                    <a:pt x="1141" y="44"/>
                  </a:cubicBezTo>
                  <a:cubicBezTo>
                    <a:pt x="1140" y="45"/>
                    <a:pt x="1143" y="47"/>
                    <a:pt x="1145" y="46"/>
                  </a:cubicBezTo>
                  <a:cubicBezTo>
                    <a:pt x="1144" y="48"/>
                    <a:pt x="1140" y="46"/>
                    <a:pt x="1138" y="46"/>
                  </a:cubicBezTo>
                  <a:cubicBezTo>
                    <a:pt x="1137" y="45"/>
                    <a:pt x="1139" y="44"/>
                    <a:pt x="1140" y="44"/>
                  </a:cubicBezTo>
                  <a:cubicBezTo>
                    <a:pt x="1139" y="43"/>
                    <a:pt x="1138" y="43"/>
                    <a:pt x="1138" y="41"/>
                  </a:cubicBezTo>
                  <a:cubicBezTo>
                    <a:pt x="1137" y="44"/>
                    <a:pt x="1135" y="42"/>
                    <a:pt x="1132" y="44"/>
                  </a:cubicBezTo>
                  <a:cubicBezTo>
                    <a:pt x="1133" y="45"/>
                    <a:pt x="1134" y="43"/>
                    <a:pt x="1135" y="45"/>
                  </a:cubicBezTo>
                  <a:cubicBezTo>
                    <a:pt x="1133" y="45"/>
                    <a:pt x="1132" y="46"/>
                    <a:pt x="1130" y="44"/>
                  </a:cubicBezTo>
                  <a:cubicBezTo>
                    <a:pt x="1130" y="44"/>
                    <a:pt x="1131" y="44"/>
                    <a:pt x="1132" y="44"/>
                  </a:cubicBezTo>
                  <a:cubicBezTo>
                    <a:pt x="1131" y="43"/>
                    <a:pt x="1130" y="43"/>
                    <a:pt x="1130" y="42"/>
                  </a:cubicBezTo>
                  <a:cubicBezTo>
                    <a:pt x="1128" y="41"/>
                    <a:pt x="1129" y="45"/>
                    <a:pt x="1128" y="42"/>
                  </a:cubicBezTo>
                  <a:cubicBezTo>
                    <a:pt x="1128" y="44"/>
                    <a:pt x="1129" y="45"/>
                    <a:pt x="1127" y="46"/>
                  </a:cubicBezTo>
                  <a:cubicBezTo>
                    <a:pt x="1125" y="46"/>
                    <a:pt x="1127" y="45"/>
                    <a:pt x="1125" y="44"/>
                  </a:cubicBezTo>
                  <a:cubicBezTo>
                    <a:pt x="1124" y="44"/>
                    <a:pt x="1124" y="45"/>
                    <a:pt x="1125" y="46"/>
                  </a:cubicBezTo>
                  <a:cubicBezTo>
                    <a:pt x="1124" y="46"/>
                    <a:pt x="1123" y="45"/>
                    <a:pt x="1122" y="46"/>
                  </a:cubicBezTo>
                  <a:cubicBezTo>
                    <a:pt x="1119" y="44"/>
                    <a:pt x="1124" y="43"/>
                    <a:pt x="1122" y="42"/>
                  </a:cubicBezTo>
                  <a:cubicBezTo>
                    <a:pt x="1121" y="42"/>
                    <a:pt x="1120" y="43"/>
                    <a:pt x="1121" y="44"/>
                  </a:cubicBezTo>
                  <a:cubicBezTo>
                    <a:pt x="1119" y="46"/>
                    <a:pt x="1117" y="42"/>
                    <a:pt x="1115" y="44"/>
                  </a:cubicBezTo>
                  <a:cubicBezTo>
                    <a:pt x="1113" y="43"/>
                    <a:pt x="1114" y="43"/>
                    <a:pt x="1113" y="42"/>
                  </a:cubicBezTo>
                  <a:cubicBezTo>
                    <a:pt x="1111" y="43"/>
                    <a:pt x="1108" y="42"/>
                    <a:pt x="1106" y="41"/>
                  </a:cubicBezTo>
                  <a:cubicBezTo>
                    <a:pt x="1105" y="44"/>
                    <a:pt x="1101" y="43"/>
                    <a:pt x="1098" y="42"/>
                  </a:cubicBezTo>
                  <a:cubicBezTo>
                    <a:pt x="1097" y="42"/>
                    <a:pt x="1101" y="41"/>
                    <a:pt x="1098" y="40"/>
                  </a:cubicBezTo>
                  <a:cubicBezTo>
                    <a:pt x="1096" y="42"/>
                    <a:pt x="1093" y="41"/>
                    <a:pt x="1090" y="41"/>
                  </a:cubicBezTo>
                  <a:cubicBezTo>
                    <a:pt x="1088" y="42"/>
                    <a:pt x="1091" y="43"/>
                    <a:pt x="1089" y="43"/>
                  </a:cubicBezTo>
                  <a:cubicBezTo>
                    <a:pt x="1086" y="43"/>
                    <a:pt x="1089" y="41"/>
                    <a:pt x="1086" y="40"/>
                  </a:cubicBezTo>
                  <a:cubicBezTo>
                    <a:pt x="1085" y="40"/>
                    <a:pt x="1084" y="41"/>
                    <a:pt x="1084" y="41"/>
                  </a:cubicBezTo>
                  <a:cubicBezTo>
                    <a:pt x="1079" y="37"/>
                    <a:pt x="1073" y="43"/>
                    <a:pt x="1068" y="40"/>
                  </a:cubicBezTo>
                  <a:cubicBezTo>
                    <a:pt x="1066" y="42"/>
                    <a:pt x="1065" y="42"/>
                    <a:pt x="1062" y="43"/>
                  </a:cubicBezTo>
                  <a:cubicBezTo>
                    <a:pt x="1061" y="43"/>
                    <a:pt x="1060" y="41"/>
                    <a:pt x="1058" y="41"/>
                  </a:cubicBezTo>
                  <a:cubicBezTo>
                    <a:pt x="1058" y="40"/>
                    <a:pt x="1061" y="41"/>
                    <a:pt x="1063" y="40"/>
                  </a:cubicBezTo>
                  <a:cubicBezTo>
                    <a:pt x="1059" y="38"/>
                    <a:pt x="1057" y="40"/>
                    <a:pt x="1054" y="41"/>
                  </a:cubicBezTo>
                  <a:cubicBezTo>
                    <a:pt x="1052" y="40"/>
                    <a:pt x="1053" y="39"/>
                    <a:pt x="1052" y="38"/>
                  </a:cubicBezTo>
                  <a:cubicBezTo>
                    <a:pt x="1050" y="38"/>
                    <a:pt x="1048" y="37"/>
                    <a:pt x="1047" y="39"/>
                  </a:cubicBezTo>
                  <a:cubicBezTo>
                    <a:pt x="1045" y="37"/>
                    <a:pt x="1045" y="37"/>
                    <a:pt x="1045" y="37"/>
                  </a:cubicBezTo>
                  <a:cubicBezTo>
                    <a:pt x="1046" y="39"/>
                    <a:pt x="1041" y="39"/>
                    <a:pt x="1039" y="37"/>
                  </a:cubicBezTo>
                  <a:cubicBezTo>
                    <a:pt x="1037" y="39"/>
                    <a:pt x="1035" y="38"/>
                    <a:pt x="1033" y="37"/>
                  </a:cubicBezTo>
                  <a:cubicBezTo>
                    <a:pt x="1030" y="38"/>
                    <a:pt x="1033" y="38"/>
                    <a:pt x="1034" y="39"/>
                  </a:cubicBezTo>
                  <a:cubicBezTo>
                    <a:pt x="1032" y="39"/>
                    <a:pt x="1031" y="39"/>
                    <a:pt x="1030" y="39"/>
                  </a:cubicBezTo>
                  <a:cubicBezTo>
                    <a:pt x="1028" y="37"/>
                    <a:pt x="1029" y="37"/>
                    <a:pt x="1030" y="36"/>
                  </a:cubicBezTo>
                  <a:cubicBezTo>
                    <a:pt x="1028" y="36"/>
                    <a:pt x="1026" y="35"/>
                    <a:pt x="1024" y="33"/>
                  </a:cubicBezTo>
                  <a:cubicBezTo>
                    <a:pt x="1024" y="33"/>
                    <a:pt x="1025" y="33"/>
                    <a:pt x="1025" y="33"/>
                  </a:cubicBezTo>
                  <a:cubicBezTo>
                    <a:pt x="1025" y="31"/>
                    <a:pt x="1020" y="32"/>
                    <a:pt x="1018" y="31"/>
                  </a:cubicBezTo>
                  <a:cubicBezTo>
                    <a:pt x="1024" y="33"/>
                    <a:pt x="1022" y="35"/>
                    <a:pt x="1028" y="36"/>
                  </a:cubicBezTo>
                  <a:cubicBezTo>
                    <a:pt x="1022" y="39"/>
                    <a:pt x="1022" y="34"/>
                    <a:pt x="1018" y="34"/>
                  </a:cubicBezTo>
                  <a:cubicBezTo>
                    <a:pt x="1018" y="35"/>
                    <a:pt x="1022" y="37"/>
                    <a:pt x="1021" y="39"/>
                  </a:cubicBezTo>
                  <a:cubicBezTo>
                    <a:pt x="1020" y="37"/>
                    <a:pt x="1017" y="37"/>
                    <a:pt x="1016" y="35"/>
                  </a:cubicBezTo>
                  <a:cubicBezTo>
                    <a:pt x="1014" y="37"/>
                    <a:pt x="1014" y="38"/>
                    <a:pt x="1012" y="39"/>
                  </a:cubicBezTo>
                  <a:cubicBezTo>
                    <a:pt x="1013" y="37"/>
                    <a:pt x="1011" y="37"/>
                    <a:pt x="1009" y="36"/>
                  </a:cubicBezTo>
                  <a:cubicBezTo>
                    <a:pt x="1008" y="35"/>
                    <a:pt x="1011" y="34"/>
                    <a:pt x="1009" y="33"/>
                  </a:cubicBezTo>
                  <a:cubicBezTo>
                    <a:pt x="1008" y="34"/>
                    <a:pt x="1007" y="34"/>
                    <a:pt x="1008" y="35"/>
                  </a:cubicBezTo>
                  <a:cubicBezTo>
                    <a:pt x="1006" y="35"/>
                    <a:pt x="1004" y="34"/>
                    <a:pt x="1005" y="36"/>
                  </a:cubicBezTo>
                  <a:cubicBezTo>
                    <a:pt x="1004" y="36"/>
                    <a:pt x="1002" y="35"/>
                    <a:pt x="1001" y="34"/>
                  </a:cubicBezTo>
                  <a:cubicBezTo>
                    <a:pt x="1001" y="33"/>
                    <a:pt x="1006" y="34"/>
                    <a:pt x="1005" y="32"/>
                  </a:cubicBezTo>
                  <a:cubicBezTo>
                    <a:pt x="1002" y="33"/>
                    <a:pt x="989" y="35"/>
                    <a:pt x="992" y="31"/>
                  </a:cubicBezTo>
                  <a:cubicBezTo>
                    <a:pt x="990" y="31"/>
                    <a:pt x="988" y="32"/>
                    <a:pt x="987" y="31"/>
                  </a:cubicBezTo>
                  <a:cubicBezTo>
                    <a:pt x="984" y="34"/>
                    <a:pt x="979" y="31"/>
                    <a:pt x="975" y="34"/>
                  </a:cubicBezTo>
                  <a:cubicBezTo>
                    <a:pt x="974" y="31"/>
                    <a:pt x="971" y="33"/>
                    <a:pt x="972" y="31"/>
                  </a:cubicBezTo>
                  <a:cubicBezTo>
                    <a:pt x="970" y="30"/>
                    <a:pt x="971" y="32"/>
                    <a:pt x="968" y="33"/>
                  </a:cubicBezTo>
                  <a:cubicBezTo>
                    <a:pt x="964" y="32"/>
                    <a:pt x="960" y="31"/>
                    <a:pt x="956" y="33"/>
                  </a:cubicBezTo>
                  <a:cubicBezTo>
                    <a:pt x="956" y="31"/>
                    <a:pt x="952" y="31"/>
                    <a:pt x="952" y="32"/>
                  </a:cubicBezTo>
                  <a:cubicBezTo>
                    <a:pt x="951" y="30"/>
                    <a:pt x="949" y="31"/>
                    <a:pt x="947" y="30"/>
                  </a:cubicBezTo>
                  <a:cubicBezTo>
                    <a:pt x="948" y="31"/>
                    <a:pt x="949" y="31"/>
                    <a:pt x="949" y="33"/>
                  </a:cubicBezTo>
                  <a:cubicBezTo>
                    <a:pt x="947" y="33"/>
                    <a:pt x="945" y="31"/>
                    <a:pt x="944" y="30"/>
                  </a:cubicBezTo>
                  <a:cubicBezTo>
                    <a:pt x="941" y="30"/>
                    <a:pt x="942" y="32"/>
                    <a:pt x="939" y="30"/>
                  </a:cubicBezTo>
                  <a:cubicBezTo>
                    <a:pt x="939" y="30"/>
                    <a:pt x="939" y="31"/>
                    <a:pt x="938" y="32"/>
                  </a:cubicBezTo>
                  <a:cubicBezTo>
                    <a:pt x="940" y="31"/>
                    <a:pt x="943" y="32"/>
                    <a:pt x="945" y="33"/>
                  </a:cubicBezTo>
                  <a:cubicBezTo>
                    <a:pt x="941" y="33"/>
                    <a:pt x="937" y="32"/>
                    <a:pt x="933" y="32"/>
                  </a:cubicBezTo>
                  <a:cubicBezTo>
                    <a:pt x="933" y="32"/>
                    <a:pt x="933" y="31"/>
                    <a:pt x="933" y="31"/>
                  </a:cubicBezTo>
                  <a:cubicBezTo>
                    <a:pt x="935" y="31"/>
                    <a:pt x="938" y="32"/>
                    <a:pt x="938" y="30"/>
                  </a:cubicBezTo>
                  <a:cubicBezTo>
                    <a:pt x="936" y="29"/>
                    <a:pt x="933" y="31"/>
                    <a:pt x="929" y="29"/>
                  </a:cubicBezTo>
                  <a:cubicBezTo>
                    <a:pt x="929" y="29"/>
                    <a:pt x="928" y="30"/>
                    <a:pt x="927" y="29"/>
                  </a:cubicBezTo>
                  <a:cubicBezTo>
                    <a:pt x="927" y="30"/>
                    <a:pt x="927" y="31"/>
                    <a:pt x="928" y="31"/>
                  </a:cubicBezTo>
                  <a:cubicBezTo>
                    <a:pt x="925" y="32"/>
                    <a:pt x="923" y="31"/>
                    <a:pt x="921" y="32"/>
                  </a:cubicBezTo>
                  <a:cubicBezTo>
                    <a:pt x="919" y="31"/>
                    <a:pt x="920" y="30"/>
                    <a:pt x="919" y="29"/>
                  </a:cubicBezTo>
                  <a:cubicBezTo>
                    <a:pt x="917" y="30"/>
                    <a:pt x="920" y="31"/>
                    <a:pt x="917" y="31"/>
                  </a:cubicBezTo>
                  <a:cubicBezTo>
                    <a:pt x="915" y="30"/>
                    <a:pt x="918" y="29"/>
                    <a:pt x="916" y="29"/>
                  </a:cubicBezTo>
                  <a:cubicBezTo>
                    <a:pt x="914" y="29"/>
                    <a:pt x="916" y="30"/>
                    <a:pt x="915" y="31"/>
                  </a:cubicBezTo>
                  <a:cubicBezTo>
                    <a:pt x="907" y="26"/>
                    <a:pt x="897" y="29"/>
                    <a:pt x="890" y="27"/>
                  </a:cubicBezTo>
                  <a:cubicBezTo>
                    <a:pt x="890" y="26"/>
                    <a:pt x="892" y="25"/>
                    <a:pt x="892" y="25"/>
                  </a:cubicBezTo>
                  <a:cubicBezTo>
                    <a:pt x="889" y="24"/>
                    <a:pt x="885" y="27"/>
                    <a:pt x="883" y="24"/>
                  </a:cubicBezTo>
                  <a:cubicBezTo>
                    <a:pt x="882" y="24"/>
                    <a:pt x="882" y="25"/>
                    <a:pt x="883" y="25"/>
                  </a:cubicBezTo>
                  <a:cubicBezTo>
                    <a:pt x="882" y="26"/>
                    <a:pt x="881" y="26"/>
                    <a:pt x="880" y="26"/>
                  </a:cubicBezTo>
                  <a:cubicBezTo>
                    <a:pt x="879" y="26"/>
                    <a:pt x="880" y="25"/>
                    <a:pt x="881" y="25"/>
                  </a:cubicBezTo>
                  <a:cubicBezTo>
                    <a:pt x="879" y="24"/>
                    <a:pt x="877" y="25"/>
                    <a:pt x="876" y="24"/>
                  </a:cubicBezTo>
                  <a:cubicBezTo>
                    <a:pt x="875" y="24"/>
                    <a:pt x="876" y="25"/>
                    <a:pt x="877" y="25"/>
                  </a:cubicBezTo>
                  <a:cubicBezTo>
                    <a:pt x="876" y="26"/>
                    <a:pt x="875" y="25"/>
                    <a:pt x="873" y="26"/>
                  </a:cubicBezTo>
                  <a:cubicBezTo>
                    <a:pt x="873" y="25"/>
                    <a:pt x="874" y="25"/>
                    <a:pt x="873" y="24"/>
                  </a:cubicBezTo>
                  <a:cubicBezTo>
                    <a:pt x="872" y="24"/>
                    <a:pt x="872" y="25"/>
                    <a:pt x="871" y="25"/>
                  </a:cubicBezTo>
                  <a:cubicBezTo>
                    <a:pt x="870" y="24"/>
                    <a:pt x="871" y="24"/>
                    <a:pt x="869" y="23"/>
                  </a:cubicBezTo>
                  <a:cubicBezTo>
                    <a:pt x="864" y="23"/>
                    <a:pt x="859" y="23"/>
                    <a:pt x="854" y="23"/>
                  </a:cubicBezTo>
                  <a:cubicBezTo>
                    <a:pt x="855" y="24"/>
                    <a:pt x="855" y="24"/>
                    <a:pt x="855" y="24"/>
                  </a:cubicBezTo>
                  <a:cubicBezTo>
                    <a:pt x="854" y="24"/>
                    <a:pt x="852" y="25"/>
                    <a:pt x="851" y="24"/>
                  </a:cubicBezTo>
                  <a:cubicBezTo>
                    <a:pt x="850" y="23"/>
                    <a:pt x="851" y="23"/>
                    <a:pt x="852" y="22"/>
                  </a:cubicBezTo>
                  <a:cubicBezTo>
                    <a:pt x="849" y="21"/>
                    <a:pt x="843" y="23"/>
                    <a:pt x="841" y="23"/>
                  </a:cubicBezTo>
                  <a:cubicBezTo>
                    <a:pt x="841" y="22"/>
                    <a:pt x="839" y="21"/>
                    <a:pt x="837" y="22"/>
                  </a:cubicBezTo>
                  <a:cubicBezTo>
                    <a:pt x="840" y="24"/>
                    <a:pt x="837" y="24"/>
                    <a:pt x="836" y="24"/>
                  </a:cubicBezTo>
                  <a:cubicBezTo>
                    <a:pt x="841" y="24"/>
                    <a:pt x="843" y="26"/>
                    <a:pt x="848" y="26"/>
                  </a:cubicBezTo>
                  <a:cubicBezTo>
                    <a:pt x="849" y="25"/>
                    <a:pt x="847" y="25"/>
                    <a:pt x="847" y="25"/>
                  </a:cubicBezTo>
                  <a:cubicBezTo>
                    <a:pt x="848" y="23"/>
                    <a:pt x="849" y="26"/>
                    <a:pt x="850" y="24"/>
                  </a:cubicBezTo>
                  <a:cubicBezTo>
                    <a:pt x="852" y="26"/>
                    <a:pt x="852" y="26"/>
                    <a:pt x="854" y="27"/>
                  </a:cubicBezTo>
                  <a:cubicBezTo>
                    <a:pt x="848" y="26"/>
                    <a:pt x="839" y="28"/>
                    <a:pt x="835" y="25"/>
                  </a:cubicBezTo>
                  <a:cubicBezTo>
                    <a:pt x="835" y="25"/>
                    <a:pt x="835" y="26"/>
                    <a:pt x="835" y="26"/>
                  </a:cubicBezTo>
                  <a:cubicBezTo>
                    <a:pt x="832" y="27"/>
                    <a:pt x="835" y="25"/>
                    <a:pt x="833" y="24"/>
                  </a:cubicBezTo>
                  <a:cubicBezTo>
                    <a:pt x="830" y="27"/>
                    <a:pt x="827" y="25"/>
                    <a:pt x="824" y="24"/>
                  </a:cubicBezTo>
                  <a:cubicBezTo>
                    <a:pt x="823" y="26"/>
                    <a:pt x="820" y="26"/>
                    <a:pt x="818" y="25"/>
                  </a:cubicBezTo>
                  <a:cubicBezTo>
                    <a:pt x="819" y="24"/>
                    <a:pt x="821" y="23"/>
                    <a:pt x="820" y="21"/>
                  </a:cubicBezTo>
                  <a:cubicBezTo>
                    <a:pt x="821" y="21"/>
                    <a:pt x="824" y="22"/>
                    <a:pt x="824" y="20"/>
                  </a:cubicBezTo>
                  <a:cubicBezTo>
                    <a:pt x="822" y="20"/>
                    <a:pt x="822" y="20"/>
                    <a:pt x="821" y="18"/>
                  </a:cubicBezTo>
                  <a:cubicBezTo>
                    <a:pt x="820" y="20"/>
                    <a:pt x="819" y="19"/>
                    <a:pt x="818" y="21"/>
                  </a:cubicBezTo>
                  <a:cubicBezTo>
                    <a:pt x="816" y="21"/>
                    <a:pt x="815" y="20"/>
                    <a:pt x="813" y="21"/>
                  </a:cubicBezTo>
                  <a:cubicBezTo>
                    <a:pt x="811" y="18"/>
                    <a:pt x="806" y="19"/>
                    <a:pt x="802" y="20"/>
                  </a:cubicBezTo>
                  <a:cubicBezTo>
                    <a:pt x="802" y="18"/>
                    <a:pt x="801" y="18"/>
                    <a:pt x="798" y="19"/>
                  </a:cubicBezTo>
                  <a:cubicBezTo>
                    <a:pt x="797" y="19"/>
                    <a:pt x="797" y="18"/>
                    <a:pt x="798" y="18"/>
                  </a:cubicBezTo>
                  <a:cubicBezTo>
                    <a:pt x="795" y="16"/>
                    <a:pt x="791" y="18"/>
                    <a:pt x="788" y="17"/>
                  </a:cubicBezTo>
                  <a:cubicBezTo>
                    <a:pt x="787" y="18"/>
                    <a:pt x="789" y="19"/>
                    <a:pt x="787" y="19"/>
                  </a:cubicBezTo>
                  <a:cubicBezTo>
                    <a:pt x="786" y="20"/>
                    <a:pt x="786" y="18"/>
                    <a:pt x="784" y="19"/>
                  </a:cubicBezTo>
                  <a:cubicBezTo>
                    <a:pt x="783" y="19"/>
                    <a:pt x="783" y="18"/>
                    <a:pt x="784" y="17"/>
                  </a:cubicBezTo>
                  <a:cubicBezTo>
                    <a:pt x="782" y="17"/>
                    <a:pt x="784" y="19"/>
                    <a:pt x="781" y="18"/>
                  </a:cubicBezTo>
                  <a:cubicBezTo>
                    <a:pt x="780" y="17"/>
                    <a:pt x="780" y="17"/>
                    <a:pt x="780" y="16"/>
                  </a:cubicBezTo>
                  <a:cubicBezTo>
                    <a:pt x="778" y="17"/>
                    <a:pt x="773" y="15"/>
                    <a:pt x="772" y="17"/>
                  </a:cubicBezTo>
                  <a:cubicBezTo>
                    <a:pt x="770" y="16"/>
                    <a:pt x="772" y="15"/>
                    <a:pt x="770" y="15"/>
                  </a:cubicBezTo>
                  <a:cubicBezTo>
                    <a:pt x="770" y="17"/>
                    <a:pt x="767" y="15"/>
                    <a:pt x="767" y="15"/>
                  </a:cubicBezTo>
                  <a:cubicBezTo>
                    <a:pt x="763" y="15"/>
                    <a:pt x="762" y="17"/>
                    <a:pt x="758" y="15"/>
                  </a:cubicBezTo>
                  <a:cubicBezTo>
                    <a:pt x="757" y="17"/>
                    <a:pt x="753" y="16"/>
                    <a:pt x="751" y="16"/>
                  </a:cubicBezTo>
                  <a:cubicBezTo>
                    <a:pt x="750" y="15"/>
                    <a:pt x="751" y="15"/>
                    <a:pt x="750" y="14"/>
                  </a:cubicBezTo>
                  <a:cubicBezTo>
                    <a:pt x="748" y="16"/>
                    <a:pt x="746" y="14"/>
                    <a:pt x="743" y="16"/>
                  </a:cubicBezTo>
                  <a:cubicBezTo>
                    <a:pt x="742" y="17"/>
                    <a:pt x="746" y="18"/>
                    <a:pt x="747" y="17"/>
                  </a:cubicBezTo>
                  <a:cubicBezTo>
                    <a:pt x="748" y="18"/>
                    <a:pt x="744" y="19"/>
                    <a:pt x="743" y="18"/>
                  </a:cubicBezTo>
                  <a:cubicBezTo>
                    <a:pt x="742" y="20"/>
                    <a:pt x="746" y="19"/>
                    <a:pt x="746" y="19"/>
                  </a:cubicBezTo>
                  <a:cubicBezTo>
                    <a:pt x="747" y="20"/>
                    <a:pt x="745" y="20"/>
                    <a:pt x="745" y="21"/>
                  </a:cubicBezTo>
                  <a:cubicBezTo>
                    <a:pt x="744" y="21"/>
                    <a:pt x="742" y="19"/>
                    <a:pt x="739" y="21"/>
                  </a:cubicBezTo>
                  <a:cubicBezTo>
                    <a:pt x="738" y="20"/>
                    <a:pt x="737" y="19"/>
                    <a:pt x="738" y="18"/>
                  </a:cubicBezTo>
                  <a:cubicBezTo>
                    <a:pt x="736" y="17"/>
                    <a:pt x="734" y="18"/>
                    <a:pt x="732" y="17"/>
                  </a:cubicBezTo>
                  <a:cubicBezTo>
                    <a:pt x="732" y="18"/>
                    <a:pt x="732" y="19"/>
                    <a:pt x="730" y="19"/>
                  </a:cubicBezTo>
                  <a:cubicBezTo>
                    <a:pt x="731" y="16"/>
                    <a:pt x="735" y="15"/>
                    <a:pt x="740" y="13"/>
                  </a:cubicBezTo>
                  <a:cubicBezTo>
                    <a:pt x="738" y="13"/>
                    <a:pt x="736" y="12"/>
                    <a:pt x="734" y="12"/>
                  </a:cubicBezTo>
                  <a:cubicBezTo>
                    <a:pt x="734" y="12"/>
                    <a:pt x="733" y="14"/>
                    <a:pt x="732" y="13"/>
                  </a:cubicBezTo>
                  <a:cubicBezTo>
                    <a:pt x="731" y="13"/>
                    <a:pt x="732" y="14"/>
                    <a:pt x="731" y="14"/>
                  </a:cubicBezTo>
                  <a:cubicBezTo>
                    <a:pt x="728" y="15"/>
                    <a:pt x="730" y="13"/>
                    <a:pt x="727" y="12"/>
                  </a:cubicBezTo>
                  <a:cubicBezTo>
                    <a:pt x="728" y="15"/>
                    <a:pt x="718" y="15"/>
                    <a:pt x="717" y="12"/>
                  </a:cubicBezTo>
                  <a:cubicBezTo>
                    <a:pt x="717" y="14"/>
                    <a:pt x="715" y="12"/>
                    <a:pt x="713" y="13"/>
                  </a:cubicBezTo>
                  <a:cubicBezTo>
                    <a:pt x="715" y="15"/>
                    <a:pt x="717" y="13"/>
                    <a:pt x="719" y="14"/>
                  </a:cubicBezTo>
                  <a:cubicBezTo>
                    <a:pt x="718" y="16"/>
                    <a:pt x="714" y="14"/>
                    <a:pt x="712" y="14"/>
                  </a:cubicBezTo>
                  <a:cubicBezTo>
                    <a:pt x="712" y="15"/>
                    <a:pt x="711" y="15"/>
                    <a:pt x="710" y="16"/>
                  </a:cubicBezTo>
                  <a:cubicBezTo>
                    <a:pt x="709" y="17"/>
                    <a:pt x="709" y="15"/>
                    <a:pt x="710" y="14"/>
                  </a:cubicBezTo>
                  <a:cubicBezTo>
                    <a:pt x="708" y="14"/>
                    <a:pt x="708" y="16"/>
                    <a:pt x="709" y="17"/>
                  </a:cubicBezTo>
                  <a:cubicBezTo>
                    <a:pt x="711" y="16"/>
                    <a:pt x="712" y="17"/>
                    <a:pt x="713" y="16"/>
                  </a:cubicBezTo>
                  <a:cubicBezTo>
                    <a:pt x="714" y="17"/>
                    <a:pt x="714" y="17"/>
                    <a:pt x="714" y="18"/>
                  </a:cubicBezTo>
                  <a:cubicBezTo>
                    <a:pt x="711" y="19"/>
                    <a:pt x="709" y="17"/>
                    <a:pt x="707" y="18"/>
                  </a:cubicBezTo>
                  <a:cubicBezTo>
                    <a:pt x="706" y="16"/>
                    <a:pt x="711" y="14"/>
                    <a:pt x="707" y="14"/>
                  </a:cubicBezTo>
                  <a:cubicBezTo>
                    <a:pt x="707" y="15"/>
                    <a:pt x="706" y="14"/>
                    <a:pt x="704" y="15"/>
                  </a:cubicBezTo>
                  <a:cubicBezTo>
                    <a:pt x="704" y="13"/>
                    <a:pt x="706" y="14"/>
                    <a:pt x="702" y="13"/>
                  </a:cubicBezTo>
                  <a:cubicBezTo>
                    <a:pt x="702" y="14"/>
                    <a:pt x="702" y="15"/>
                    <a:pt x="699" y="15"/>
                  </a:cubicBezTo>
                  <a:cubicBezTo>
                    <a:pt x="699" y="12"/>
                    <a:pt x="695" y="16"/>
                    <a:pt x="693" y="13"/>
                  </a:cubicBezTo>
                  <a:cubicBezTo>
                    <a:pt x="700" y="13"/>
                    <a:pt x="705" y="12"/>
                    <a:pt x="712" y="14"/>
                  </a:cubicBezTo>
                  <a:cubicBezTo>
                    <a:pt x="709" y="11"/>
                    <a:pt x="717" y="13"/>
                    <a:pt x="716" y="10"/>
                  </a:cubicBezTo>
                  <a:cubicBezTo>
                    <a:pt x="715" y="9"/>
                    <a:pt x="714" y="10"/>
                    <a:pt x="713" y="9"/>
                  </a:cubicBezTo>
                  <a:cubicBezTo>
                    <a:pt x="712" y="11"/>
                    <a:pt x="708" y="9"/>
                    <a:pt x="707" y="8"/>
                  </a:cubicBezTo>
                  <a:cubicBezTo>
                    <a:pt x="708" y="10"/>
                    <a:pt x="704" y="9"/>
                    <a:pt x="706" y="11"/>
                  </a:cubicBezTo>
                  <a:cubicBezTo>
                    <a:pt x="705" y="11"/>
                    <a:pt x="703" y="12"/>
                    <a:pt x="702" y="11"/>
                  </a:cubicBezTo>
                  <a:cubicBezTo>
                    <a:pt x="701" y="10"/>
                    <a:pt x="706" y="12"/>
                    <a:pt x="703" y="10"/>
                  </a:cubicBezTo>
                  <a:cubicBezTo>
                    <a:pt x="704" y="8"/>
                    <a:pt x="705" y="11"/>
                    <a:pt x="706" y="9"/>
                  </a:cubicBezTo>
                  <a:cubicBezTo>
                    <a:pt x="705" y="8"/>
                    <a:pt x="706" y="8"/>
                    <a:pt x="704" y="7"/>
                  </a:cubicBezTo>
                  <a:cubicBezTo>
                    <a:pt x="701" y="9"/>
                    <a:pt x="700" y="8"/>
                    <a:pt x="700" y="6"/>
                  </a:cubicBezTo>
                  <a:cubicBezTo>
                    <a:pt x="699" y="9"/>
                    <a:pt x="693" y="6"/>
                    <a:pt x="689" y="7"/>
                  </a:cubicBezTo>
                  <a:cubicBezTo>
                    <a:pt x="688" y="8"/>
                    <a:pt x="690" y="8"/>
                    <a:pt x="691" y="9"/>
                  </a:cubicBezTo>
                  <a:cubicBezTo>
                    <a:pt x="687" y="11"/>
                    <a:pt x="681" y="8"/>
                    <a:pt x="679" y="11"/>
                  </a:cubicBezTo>
                  <a:cubicBezTo>
                    <a:pt x="677" y="10"/>
                    <a:pt x="680" y="9"/>
                    <a:pt x="679" y="8"/>
                  </a:cubicBezTo>
                  <a:cubicBezTo>
                    <a:pt x="682" y="8"/>
                    <a:pt x="685" y="8"/>
                    <a:pt x="688" y="9"/>
                  </a:cubicBezTo>
                  <a:cubicBezTo>
                    <a:pt x="689" y="8"/>
                    <a:pt x="689" y="7"/>
                    <a:pt x="688" y="6"/>
                  </a:cubicBezTo>
                  <a:cubicBezTo>
                    <a:pt x="687" y="7"/>
                    <a:pt x="687" y="6"/>
                    <a:pt x="686" y="6"/>
                  </a:cubicBezTo>
                  <a:cubicBezTo>
                    <a:pt x="686" y="6"/>
                    <a:pt x="685" y="7"/>
                    <a:pt x="686" y="7"/>
                  </a:cubicBezTo>
                  <a:cubicBezTo>
                    <a:pt x="683" y="5"/>
                    <a:pt x="675" y="7"/>
                    <a:pt x="673" y="8"/>
                  </a:cubicBezTo>
                  <a:cubicBezTo>
                    <a:pt x="674" y="5"/>
                    <a:pt x="669" y="7"/>
                    <a:pt x="668" y="4"/>
                  </a:cubicBezTo>
                  <a:cubicBezTo>
                    <a:pt x="667" y="5"/>
                    <a:pt x="666" y="5"/>
                    <a:pt x="665" y="4"/>
                  </a:cubicBezTo>
                  <a:cubicBezTo>
                    <a:pt x="664" y="6"/>
                    <a:pt x="667" y="5"/>
                    <a:pt x="668" y="6"/>
                  </a:cubicBezTo>
                  <a:cubicBezTo>
                    <a:pt x="669" y="7"/>
                    <a:pt x="666" y="8"/>
                    <a:pt x="663" y="10"/>
                  </a:cubicBezTo>
                  <a:cubicBezTo>
                    <a:pt x="661" y="8"/>
                    <a:pt x="665" y="8"/>
                    <a:pt x="665" y="7"/>
                  </a:cubicBezTo>
                  <a:cubicBezTo>
                    <a:pt x="663" y="5"/>
                    <a:pt x="663" y="7"/>
                    <a:pt x="661" y="7"/>
                  </a:cubicBezTo>
                  <a:cubicBezTo>
                    <a:pt x="661" y="8"/>
                    <a:pt x="661" y="9"/>
                    <a:pt x="661" y="10"/>
                  </a:cubicBezTo>
                  <a:cubicBezTo>
                    <a:pt x="660" y="10"/>
                    <a:pt x="658" y="9"/>
                    <a:pt x="657" y="10"/>
                  </a:cubicBezTo>
                  <a:cubicBezTo>
                    <a:pt x="659" y="11"/>
                    <a:pt x="662" y="9"/>
                    <a:pt x="664" y="11"/>
                  </a:cubicBezTo>
                  <a:cubicBezTo>
                    <a:pt x="667" y="10"/>
                    <a:pt x="669" y="9"/>
                    <a:pt x="672" y="9"/>
                  </a:cubicBezTo>
                  <a:cubicBezTo>
                    <a:pt x="673" y="10"/>
                    <a:pt x="670" y="10"/>
                    <a:pt x="669" y="10"/>
                  </a:cubicBezTo>
                  <a:cubicBezTo>
                    <a:pt x="668" y="11"/>
                    <a:pt x="672" y="11"/>
                    <a:pt x="671" y="10"/>
                  </a:cubicBezTo>
                  <a:cubicBezTo>
                    <a:pt x="671" y="17"/>
                    <a:pt x="656" y="10"/>
                    <a:pt x="647" y="12"/>
                  </a:cubicBezTo>
                  <a:cubicBezTo>
                    <a:pt x="648" y="13"/>
                    <a:pt x="649" y="13"/>
                    <a:pt x="648" y="14"/>
                  </a:cubicBezTo>
                  <a:cubicBezTo>
                    <a:pt x="649" y="15"/>
                    <a:pt x="651" y="13"/>
                    <a:pt x="652" y="14"/>
                  </a:cubicBezTo>
                  <a:cubicBezTo>
                    <a:pt x="652" y="15"/>
                    <a:pt x="648" y="16"/>
                    <a:pt x="646" y="14"/>
                  </a:cubicBezTo>
                  <a:cubicBezTo>
                    <a:pt x="647" y="16"/>
                    <a:pt x="643" y="18"/>
                    <a:pt x="641" y="16"/>
                  </a:cubicBezTo>
                  <a:cubicBezTo>
                    <a:pt x="640" y="16"/>
                    <a:pt x="644" y="15"/>
                    <a:pt x="645" y="16"/>
                  </a:cubicBezTo>
                  <a:cubicBezTo>
                    <a:pt x="645" y="14"/>
                    <a:pt x="647" y="14"/>
                    <a:pt x="647" y="12"/>
                  </a:cubicBezTo>
                  <a:cubicBezTo>
                    <a:pt x="645" y="11"/>
                    <a:pt x="646" y="11"/>
                    <a:pt x="643" y="10"/>
                  </a:cubicBezTo>
                  <a:cubicBezTo>
                    <a:pt x="647" y="9"/>
                    <a:pt x="649" y="11"/>
                    <a:pt x="654" y="8"/>
                  </a:cubicBezTo>
                  <a:cubicBezTo>
                    <a:pt x="652" y="7"/>
                    <a:pt x="654" y="7"/>
                    <a:pt x="651" y="6"/>
                  </a:cubicBezTo>
                  <a:cubicBezTo>
                    <a:pt x="651" y="7"/>
                    <a:pt x="653" y="8"/>
                    <a:pt x="650" y="9"/>
                  </a:cubicBezTo>
                  <a:cubicBezTo>
                    <a:pt x="646" y="9"/>
                    <a:pt x="643" y="8"/>
                    <a:pt x="639" y="8"/>
                  </a:cubicBezTo>
                  <a:cubicBezTo>
                    <a:pt x="640" y="9"/>
                    <a:pt x="641" y="10"/>
                    <a:pt x="640" y="10"/>
                  </a:cubicBezTo>
                  <a:cubicBezTo>
                    <a:pt x="641" y="11"/>
                    <a:pt x="643" y="11"/>
                    <a:pt x="645" y="11"/>
                  </a:cubicBezTo>
                  <a:cubicBezTo>
                    <a:pt x="644" y="12"/>
                    <a:pt x="642" y="12"/>
                    <a:pt x="641" y="13"/>
                  </a:cubicBezTo>
                  <a:cubicBezTo>
                    <a:pt x="640" y="12"/>
                    <a:pt x="641" y="12"/>
                    <a:pt x="641" y="11"/>
                  </a:cubicBezTo>
                  <a:cubicBezTo>
                    <a:pt x="638" y="10"/>
                    <a:pt x="640" y="13"/>
                    <a:pt x="637" y="13"/>
                  </a:cubicBezTo>
                  <a:cubicBezTo>
                    <a:pt x="637" y="12"/>
                    <a:pt x="638" y="11"/>
                    <a:pt x="638" y="10"/>
                  </a:cubicBezTo>
                  <a:cubicBezTo>
                    <a:pt x="634" y="12"/>
                    <a:pt x="627" y="9"/>
                    <a:pt x="623" y="12"/>
                  </a:cubicBezTo>
                  <a:cubicBezTo>
                    <a:pt x="622" y="11"/>
                    <a:pt x="623" y="10"/>
                    <a:pt x="621" y="9"/>
                  </a:cubicBezTo>
                  <a:cubicBezTo>
                    <a:pt x="619" y="10"/>
                    <a:pt x="617" y="9"/>
                    <a:pt x="615" y="11"/>
                  </a:cubicBezTo>
                  <a:cubicBezTo>
                    <a:pt x="617" y="11"/>
                    <a:pt x="617" y="12"/>
                    <a:pt x="617" y="13"/>
                  </a:cubicBezTo>
                  <a:cubicBezTo>
                    <a:pt x="615" y="14"/>
                    <a:pt x="612" y="13"/>
                    <a:pt x="610" y="14"/>
                  </a:cubicBezTo>
                  <a:cubicBezTo>
                    <a:pt x="608" y="12"/>
                    <a:pt x="612" y="10"/>
                    <a:pt x="614" y="12"/>
                  </a:cubicBezTo>
                  <a:cubicBezTo>
                    <a:pt x="613" y="11"/>
                    <a:pt x="615" y="10"/>
                    <a:pt x="614" y="9"/>
                  </a:cubicBezTo>
                  <a:cubicBezTo>
                    <a:pt x="611" y="11"/>
                    <a:pt x="609" y="10"/>
                    <a:pt x="604" y="12"/>
                  </a:cubicBezTo>
                  <a:cubicBezTo>
                    <a:pt x="606" y="13"/>
                    <a:pt x="607" y="11"/>
                    <a:pt x="608" y="12"/>
                  </a:cubicBezTo>
                  <a:cubicBezTo>
                    <a:pt x="608" y="14"/>
                    <a:pt x="605" y="12"/>
                    <a:pt x="603" y="14"/>
                  </a:cubicBezTo>
                  <a:cubicBezTo>
                    <a:pt x="602" y="13"/>
                    <a:pt x="603" y="12"/>
                    <a:pt x="602" y="12"/>
                  </a:cubicBezTo>
                  <a:cubicBezTo>
                    <a:pt x="600" y="15"/>
                    <a:pt x="596" y="12"/>
                    <a:pt x="593" y="13"/>
                  </a:cubicBezTo>
                  <a:cubicBezTo>
                    <a:pt x="591" y="11"/>
                    <a:pt x="597" y="12"/>
                    <a:pt x="597" y="10"/>
                  </a:cubicBezTo>
                  <a:cubicBezTo>
                    <a:pt x="597" y="10"/>
                    <a:pt x="596" y="10"/>
                    <a:pt x="595" y="10"/>
                  </a:cubicBezTo>
                  <a:cubicBezTo>
                    <a:pt x="593" y="9"/>
                    <a:pt x="597" y="9"/>
                    <a:pt x="595" y="8"/>
                  </a:cubicBezTo>
                  <a:cubicBezTo>
                    <a:pt x="593" y="9"/>
                    <a:pt x="590" y="8"/>
                    <a:pt x="591" y="10"/>
                  </a:cubicBezTo>
                  <a:cubicBezTo>
                    <a:pt x="589" y="11"/>
                    <a:pt x="587" y="9"/>
                    <a:pt x="585" y="10"/>
                  </a:cubicBezTo>
                  <a:cubicBezTo>
                    <a:pt x="585" y="9"/>
                    <a:pt x="586" y="7"/>
                    <a:pt x="588" y="8"/>
                  </a:cubicBezTo>
                  <a:cubicBezTo>
                    <a:pt x="587" y="6"/>
                    <a:pt x="581" y="10"/>
                    <a:pt x="580" y="7"/>
                  </a:cubicBezTo>
                  <a:cubicBezTo>
                    <a:pt x="577" y="9"/>
                    <a:pt x="577" y="9"/>
                    <a:pt x="577" y="9"/>
                  </a:cubicBezTo>
                  <a:cubicBezTo>
                    <a:pt x="578" y="9"/>
                    <a:pt x="578" y="10"/>
                    <a:pt x="578" y="10"/>
                  </a:cubicBezTo>
                  <a:cubicBezTo>
                    <a:pt x="576" y="11"/>
                    <a:pt x="576" y="10"/>
                    <a:pt x="575" y="9"/>
                  </a:cubicBezTo>
                  <a:cubicBezTo>
                    <a:pt x="572" y="12"/>
                    <a:pt x="569" y="9"/>
                    <a:pt x="563" y="8"/>
                  </a:cubicBezTo>
                  <a:cubicBezTo>
                    <a:pt x="560" y="9"/>
                    <a:pt x="553" y="6"/>
                    <a:pt x="548" y="8"/>
                  </a:cubicBezTo>
                  <a:cubicBezTo>
                    <a:pt x="548" y="9"/>
                    <a:pt x="550" y="8"/>
                    <a:pt x="552" y="9"/>
                  </a:cubicBezTo>
                  <a:cubicBezTo>
                    <a:pt x="551" y="11"/>
                    <a:pt x="545" y="10"/>
                    <a:pt x="543" y="10"/>
                  </a:cubicBezTo>
                  <a:cubicBezTo>
                    <a:pt x="542" y="8"/>
                    <a:pt x="546" y="10"/>
                    <a:pt x="546" y="9"/>
                  </a:cubicBezTo>
                  <a:cubicBezTo>
                    <a:pt x="544" y="8"/>
                    <a:pt x="543" y="7"/>
                    <a:pt x="543" y="6"/>
                  </a:cubicBezTo>
                  <a:cubicBezTo>
                    <a:pt x="541" y="7"/>
                    <a:pt x="539" y="9"/>
                    <a:pt x="537" y="10"/>
                  </a:cubicBezTo>
                  <a:cubicBezTo>
                    <a:pt x="535" y="11"/>
                    <a:pt x="535" y="9"/>
                    <a:pt x="533" y="8"/>
                  </a:cubicBezTo>
                  <a:cubicBezTo>
                    <a:pt x="532" y="8"/>
                    <a:pt x="528" y="10"/>
                    <a:pt x="529" y="7"/>
                  </a:cubicBezTo>
                  <a:cubicBezTo>
                    <a:pt x="524" y="9"/>
                    <a:pt x="520" y="9"/>
                    <a:pt x="516" y="8"/>
                  </a:cubicBezTo>
                  <a:cubicBezTo>
                    <a:pt x="514" y="7"/>
                    <a:pt x="518" y="6"/>
                    <a:pt x="516" y="5"/>
                  </a:cubicBezTo>
                  <a:cubicBezTo>
                    <a:pt x="513" y="6"/>
                    <a:pt x="517" y="7"/>
                    <a:pt x="514" y="8"/>
                  </a:cubicBezTo>
                  <a:cubicBezTo>
                    <a:pt x="512" y="9"/>
                    <a:pt x="512" y="7"/>
                    <a:pt x="510" y="6"/>
                  </a:cubicBezTo>
                  <a:cubicBezTo>
                    <a:pt x="508" y="6"/>
                    <a:pt x="507" y="5"/>
                    <a:pt x="506" y="6"/>
                  </a:cubicBezTo>
                  <a:cubicBezTo>
                    <a:pt x="506" y="5"/>
                    <a:pt x="506" y="4"/>
                    <a:pt x="504" y="3"/>
                  </a:cubicBezTo>
                  <a:cubicBezTo>
                    <a:pt x="504" y="3"/>
                    <a:pt x="503" y="4"/>
                    <a:pt x="502" y="4"/>
                  </a:cubicBezTo>
                  <a:cubicBezTo>
                    <a:pt x="501" y="5"/>
                    <a:pt x="504" y="4"/>
                    <a:pt x="504" y="5"/>
                  </a:cubicBezTo>
                  <a:cubicBezTo>
                    <a:pt x="503" y="6"/>
                    <a:pt x="501" y="5"/>
                    <a:pt x="500" y="5"/>
                  </a:cubicBezTo>
                  <a:cubicBezTo>
                    <a:pt x="499" y="6"/>
                    <a:pt x="502" y="6"/>
                    <a:pt x="502" y="6"/>
                  </a:cubicBezTo>
                  <a:cubicBezTo>
                    <a:pt x="503" y="7"/>
                    <a:pt x="502" y="8"/>
                    <a:pt x="502" y="9"/>
                  </a:cubicBezTo>
                  <a:cubicBezTo>
                    <a:pt x="500" y="9"/>
                    <a:pt x="500" y="7"/>
                    <a:pt x="498" y="9"/>
                  </a:cubicBezTo>
                  <a:cubicBezTo>
                    <a:pt x="496" y="8"/>
                    <a:pt x="499" y="8"/>
                    <a:pt x="499" y="7"/>
                  </a:cubicBezTo>
                  <a:cubicBezTo>
                    <a:pt x="497" y="6"/>
                    <a:pt x="497" y="8"/>
                    <a:pt x="496" y="9"/>
                  </a:cubicBezTo>
                  <a:cubicBezTo>
                    <a:pt x="494" y="9"/>
                    <a:pt x="491" y="8"/>
                    <a:pt x="489" y="9"/>
                  </a:cubicBezTo>
                  <a:cubicBezTo>
                    <a:pt x="489" y="8"/>
                    <a:pt x="490" y="7"/>
                    <a:pt x="491" y="5"/>
                  </a:cubicBezTo>
                  <a:cubicBezTo>
                    <a:pt x="488" y="5"/>
                    <a:pt x="486" y="2"/>
                    <a:pt x="483" y="3"/>
                  </a:cubicBezTo>
                  <a:cubicBezTo>
                    <a:pt x="481" y="1"/>
                    <a:pt x="481" y="0"/>
                    <a:pt x="476" y="0"/>
                  </a:cubicBezTo>
                  <a:cubicBezTo>
                    <a:pt x="477" y="1"/>
                    <a:pt x="479" y="1"/>
                    <a:pt x="479" y="2"/>
                  </a:cubicBezTo>
                  <a:cubicBezTo>
                    <a:pt x="477" y="3"/>
                    <a:pt x="476" y="3"/>
                    <a:pt x="474" y="2"/>
                  </a:cubicBezTo>
                  <a:cubicBezTo>
                    <a:pt x="473" y="3"/>
                    <a:pt x="475" y="4"/>
                    <a:pt x="473" y="4"/>
                  </a:cubicBezTo>
                  <a:cubicBezTo>
                    <a:pt x="475" y="4"/>
                    <a:pt x="479" y="6"/>
                    <a:pt x="479" y="4"/>
                  </a:cubicBezTo>
                  <a:cubicBezTo>
                    <a:pt x="480" y="5"/>
                    <a:pt x="480" y="6"/>
                    <a:pt x="479" y="7"/>
                  </a:cubicBezTo>
                  <a:cubicBezTo>
                    <a:pt x="477" y="7"/>
                    <a:pt x="477" y="5"/>
                    <a:pt x="475" y="7"/>
                  </a:cubicBezTo>
                  <a:cubicBezTo>
                    <a:pt x="473" y="6"/>
                    <a:pt x="476" y="6"/>
                    <a:pt x="474" y="5"/>
                  </a:cubicBezTo>
                  <a:cubicBezTo>
                    <a:pt x="474" y="7"/>
                    <a:pt x="471" y="7"/>
                    <a:pt x="469" y="6"/>
                  </a:cubicBezTo>
                  <a:cubicBezTo>
                    <a:pt x="468" y="7"/>
                    <a:pt x="470" y="8"/>
                    <a:pt x="471" y="7"/>
                  </a:cubicBezTo>
                  <a:cubicBezTo>
                    <a:pt x="470" y="8"/>
                    <a:pt x="469" y="8"/>
                    <a:pt x="468" y="8"/>
                  </a:cubicBezTo>
                  <a:cubicBezTo>
                    <a:pt x="468" y="8"/>
                    <a:pt x="465" y="7"/>
                    <a:pt x="466" y="6"/>
                  </a:cubicBezTo>
                  <a:cubicBezTo>
                    <a:pt x="465" y="6"/>
                    <a:pt x="461" y="8"/>
                    <a:pt x="462" y="6"/>
                  </a:cubicBezTo>
                  <a:cubicBezTo>
                    <a:pt x="460" y="5"/>
                    <a:pt x="459" y="9"/>
                    <a:pt x="457" y="8"/>
                  </a:cubicBezTo>
                  <a:cubicBezTo>
                    <a:pt x="456" y="7"/>
                    <a:pt x="458" y="7"/>
                    <a:pt x="458" y="6"/>
                  </a:cubicBezTo>
                  <a:cubicBezTo>
                    <a:pt x="456" y="6"/>
                    <a:pt x="451" y="4"/>
                    <a:pt x="450" y="6"/>
                  </a:cubicBezTo>
                  <a:cubicBezTo>
                    <a:pt x="449" y="7"/>
                    <a:pt x="445" y="6"/>
                    <a:pt x="448" y="5"/>
                  </a:cubicBezTo>
                  <a:cubicBezTo>
                    <a:pt x="443" y="5"/>
                    <a:pt x="437" y="8"/>
                    <a:pt x="435" y="12"/>
                  </a:cubicBezTo>
                  <a:cubicBezTo>
                    <a:pt x="434" y="12"/>
                    <a:pt x="432" y="12"/>
                    <a:pt x="431" y="12"/>
                  </a:cubicBezTo>
                  <a:cubicBezTo>
                    <a:pt x="429" y="11"/>
                    <a:pt x="433" y="10"/>
                    <a:pt x="430" y="9"/>
                  </a:cubicBezTo>
                  <a:cubicBezTo>
                    <a:pt x="433" y="7"/>
                    <a:pt x="433" y="8"/>
                    <a:pt x="435" y="9"/>
                  </a:cubicBezTo>
                  <a:cubicBezTo>
                    <a:pt x="437" y="7"/>
                    <a:pt x="438" y="6"/>
                    <a:pt x="436" y="5"/>
                  </a:cubicBezTo>
                  <a:cubicBezTo>
                    <a:pt x="435" y="6"/>
                    <a:pt x="436" y="6"/>
                    <a:pt x="436" y="6"/>
                  </a:cubicBezTo>
                  <a:cubicBezTo>
                    <a:pt x="435" y="7"/>
                    <a:pt x="433" y="8"/>
                    <a:pt x="431" y="7"/>
                  </a:cubicBezTo>
                  <a:cubicBezTo>
                    <a:pt x="430" y="6"/>
                    <a:pt x="433" y="7"/>
                    <a:pt x="434" y="5"/>
                  </a:cubicBezTo>
                  <a:cubicBezTo>
                    <a:pt x="432" y="4"/>
                    <a:pt x="431" y="6"/>
                    <a:pt x="429" y="5"/>
                  </a:cubicBezTo>
                  <a:cubicBezTo>
                    <a:pt x="428" y="8"/>
                    <a:pt x="422" y="6"/>
                    <a:pt x="418" y="4"/>
                  </a:cubicBezTo>
                  <a:cubicBezTo>
                    <a:pt x="417" y="5"/>
                    <a:pt x="415" y="8"/>
                    <a:pt x="419" y="8"/>
                  </a:cubicBezTo>
                  <a:cubicBezTo>
                    <a:pt x="418" y="6"/>
                    <a:pt x="420" y="7"/>
                    <a:pt x="422" y="7"/>
                  </a:cubicBezTo>
                  <a:cubicBezTo>
                    <a:pt x="423" y="8"/>
                    <a:pt x="421" y="8"/>
                    <a:pt x="421" y="8"/>
                  </a:cubicBezTo>
                  <a:cubicBezTo>
                    <a:pt x="421" y="9"/>
                    <a:pt x="427" y="8"/>
                    <a:pt x="430" y="8"/>
                  </a:cubicBezTo>
                  <a:cubicBezTo>
                    <a:pt x="425" y="10"/>
                    <a:pt x="420" y="10"/>
                    <a:pt x="414" y="10"/>
                  </a:cubicBezTo>
                  <a:cubicBezTo>
                    <a:pt x="408" y="10"/>
                    <a:pt x="403" y="10"/>
                    <a:pt x="397" y="11"/>
                  </a:cubicBezTo>
                  <a:cubicBezTo>
                    <a:pt x="397" y="11"/>
                    <a:pt x="398" y="10"/>
                    <a:pt x="398" y="10"/>
                  </a:cubicBezTo>
                  <a:cubicBezTo>
                    <a:pt x="397" y="9"/>
                    <a:pt x="396" y="9"/>
                    <a:pt x="394" y="11"/>
                  </a:cubicBezTo>
                  <a:cubicBezTo>
                    <a:pt x="393" y="9"/>
                    <a:pt x="392" y="11"/>
                    <a:pt x="390" y="10"/>
                  </a:cubicBezTo>
                  <a:cubicBezTo>
                    <a:pt x="388" y="9"/>
                    <a:pt x="393" y="8"/>
                    <a:pt x="390" y="7"/>
                  </a:cubicBezTo>
                  <a:cubicBezTo>
                    <a:pt x="388" y="9"/>
                    <a:pt x="387" y="8"/>
                    <a:pt x="383" y="8"/>
                  </a:cubicBezTo>
                  <a:cubicBezTo>
                    <a:pt x="382" y="10"/>
                    <a:pt x="380" y="11"/>
                    <a:pt x="377" y="9"/>
                  </a:cubicBezTo>
                  <a:cubicBezTo>
                    <a:pt x="375" y="10"/>
                    <a:pt x="373" y="9"/>
                    <a:pt x="371" y="11"/>
                  </a:cubicBezTo>
                  <a:cubicBezTo>
                    <a:pt x="366" y="6"/>
                    <a:pt x="355" y="10"/>
                    <a:pt x="345" y="9"/>
                  </a:cubicBezTo>
                  <a:cubicBezTo>
                    <a:pt x="346" y="10"/>
                    <a:pt x="343" y="12"/>
                    <a:pt x="342" y="10"/>
                  </a:cubicBezTo>
                  <a:cubicBezTo>
                    <a:pt x="340" y="11"/>
                    <a:pt x="341" y="11"/>
                    <a:pt x="341" y="12"/>
                  </a:cubicBezTo>
                  <a:cubicBezTo>
                    <a:pt x="340" y="12"/>
                    <a:pt x="339" y="13"/>
                    <a:pt x="338" y="12"/>
                  </a:cubicBezTo>
                  <a:cubicBezTo>
                    <a:pt x="339" y="11"/>
                    <a:pt x="338" y="10"/>
                    <a:pt x="340" y="9"/>
                  </a:cubicBezTo>
                  <a:cubicBezTo>
                    <a:pt x="337" y="8"/>
                    <a:pt x="339" y="12"/>
                    <a:pt x="336" y="10"/>
                  </a:cubicBezTo>
                  <a:cubicBezTo>
                    <a:pt x="335" y="13"/>
                    <a:pt x="334" y="12"/>
                    <a:pt x="331" y="12"/>
                  </a:cubicBezTo>
                  <a:cubicBezTo>
                    <a:pt x="330" y="12"/>
                    <a:pt x="331" y="11"/>
                    <a:pt x="332" y="10"/>
                  </a:cubicBezTo>
                  <a:cubicBezTo>
                    <a:pt x="327" y="12"/>
                    <a:pt x="319" y="11"/>
                    <a:pt x="316" y="15"/>
                  </a:cubicBezTo>
                  <a:cubicBezTo>
                    <a:pt x="313" y="16"/>
                    <a:pt x="313" y="15"/>
                    <a:pt x="311" y="15"/>
                  </a:cubicBezTo>
                  <a:cubicBezTo>
                    <a:pt x="310" y="14"/>
                    <a:pt x="313" y="13"/>
                    <a:pt x="311" y="12"/>
                  </a:cubicBezTo>
                  <a:cubicBezTo>
                    <a:pt x="309" y="13"/>
                    <a:pt x="309" y="14"/>
                    <a:pt x="310" y="15"/>
                  </a:cubicBezTo>
                  <a:cubicBezTo>
                    <a:pt x="307" y="14"/>
                    <a:pt x="308" y="15"/>
                    <a:pt x="305" y="16"/>
                  </a:cubicBezTo>
                  <a:cubicBezTo>
                    <a:pt x="304" y="15"/>
                    <a:pt x="307" y="12"/>
                    <a:pt x="310" y="12"/>
                  </a:cubicBezTo>
                  <a:cubicBezTo>
                    <a:pt x="309" y="11"/>
                    <a:pt x="309" y="11"/>
                    <a:pt x="310" y="11"/>
                  </a:cubicBezTo>
                  <a:cubicBezTo>
                    <a:pt x="306" y="10"/>
                    <a:pt x="301" y="8"/>
                    <a:pt x="295" y="12"/>
                  </a:cubicBezTo>
                  <a:cubicBezTo>
                    <a:pt x="293" y="11"/>
                    <a:pt x="297" y="10"/>
                    <a:pt x="295" y="9"/>
                  </a:cubicBezTo>
                  <a:cubicBezTo>
                    <a:pt x="293" y="11"/>
                    <a:pt x="288" y="10"/>
                    <a:pt x="284" y="10"/>
                  </a:cubicBezTo>
                  <a:cubicBezTo>
                    <a:pt x="283" y="11"/>
                    <a:pt x="284" y="11"/>
                    <a:pt x="283" y="12"/>
                  </a:cubicBezTo>
                  <a:cubicBezTo>
                    <a:pt x="282" y="12"/>
                    <a:pt x="283" y="11"/>
                    <a:pt x="282" y="10"/>
                  </a:cubicBezTo>
                  <a:cubicBezTo>
                    <a:pt x="280" y="11"/>
                    <a:pt x="281" y="11"/>
                    <a:pt x="280" y="12"/>
                  </a:cubicBezTo>
                  <a:cubicBezTo>
                    <a:pt x="279" y="12"/>
                    <a:pt x="280" y="11"/>
                    <a:pt x="280" y="11"/>
                  </a:cubicBezTo>
                  <a:cubicBezTo>
                    <a:pt x="277" y="9"/>
                    <a:pt x="275" y="11"/>
                    <a:pt x="275" y="12"/>
                  </a:cubicBezTo>
                  <a:cubicBezTo>
                    <a:pt x="275" y="12"/>
                    <a:pt x="274" y="12"/>
                    <a:pt x="274" y="12"/>
                  </a:cubicBezTo>
                  <a:cubicBezTo>
                    <a:pt x="273" y="12"/>
                    <a:pt x="274" y="11"/>
                    <a:pt x="275" y="11"/>
                  </a:cubicBezTo>
                  <a:cubicBezTo>
                    <a:pt x="270" y="11"/>
                    <a:pt x="262" y="9"/>
                    <a:pt x="259" y="12"/>
                  </a:cubicBezTo>
                  <a:cubicBezTo>
                    <a:pt x="253" y="11"/>
                    <a:pt x="255" y="13"/>
                    <a:pt x="252" y="12"/>
                  </a:cubicBezTo>
                  <a:cubicBezTo>
                    <a:pt x="249" y="15"/>
                    <a:pt x="248" y="15"/>
                    <a:pt x="244" y="17"/>
                  </a:cubicBezTo>
                  <a:cubicBezTo>
                    <a:pt x="245" y="17"/>
                    <a:pt x="247" y="17"/>
                    <a:pt x="248" y="17"/>
                  </a:cubicBezTo>
                  <a:cubicBezTo>
                    <a:pt x="246" y="19"/>
                    <a:pt x="245" y="17"/>
                    <a:pt x="243" y="18"/>
                  </a:cubicBezTo>
                  <a:cubicBezTo>
                    <a:pt x="242" y="18"/>
                    <a:pt x="243" y="17"/>
                    <a:pt x="244" y="17"/>
                  </a:cubicBezTo>
                  <a:cubicBezTo>
                    <a:pt x="241" y="17"/>
                    <a:pt x="237" y="16"/>
                    <a:pt x="234" y="16"/>
                  </a:cubicBezTo>
                  <a:cubicBezTo>
                    <a:pt x="233" y="16"/>
                    <a:pt x="234" y="15"/>
                    <a:pt x="235" y="15"/>
                  </a:cubicBezTo>
                  <a:cubicBezTo>
                    <a:pt x="233" y="15"/>
                    <a:pt x="231" y="15"/>
                    <a:pt x="230" y="16"/>
                  </a:cubicBezTo>
                  <a:cubicBezTo>
                    <a:pt x="228" y="20"/>
                    <a:pt x="217" y="16"/>
                    <a:pt x="212" y="19"/>
                  </a:cubicBezTo>
                  <a:cubicBezTo>
                    <a:pt x="218" y="19"/>
                    <a:pt x="225" y="18"/>
                    <a:pt x="231" y="18"/>
                  </a:cubicBezTo>
                  <a:cubicBezTo>
                    <a:pt x="229" y="19"/>
                    <a:pt x="227" y="19"/>
                    <a:pt x="224" y="19"/>
                  </a:cubicBezTo>
                  <a:cubicBezTo>
                    <a:pt x="224" y="21"/>
                    <a:pt x="227" y="19"/>
                    <a:pt x="228" y="20"/>
                  </a:cubicBezTo>
                  <a:cubicBezTo>
                    <a:pt x="225" y="22"/>
                    <a:pt x="225" y="22"/>
                    <a:pt x="225" y="22"/>
                  </a:cubicBezTo>
                  <a:cubicBezTo>
                    <a:pt x="224" y="22"/>
                    <a:pt x="225" y="21"/>
                    <a:pt x="223" y="21"/>
                  </a:cubicBezTo>
                  <a:cubicBezTo>
                    <a:pt x="219" y="22"/>
                    <a:pt x="220" y="25"/>
                    <a:pt x="214" y="24"/>
                  </a:cubicBezTo>
                  <a:cubicBezTo>
                    <a:pt x="213" y="23"/>
                    <a:pt x="217" y="23"/>
                    <a:pt x="219" y="22"/>
                  </a:cubicBezTo>
                  <a:cubicBezTo>
                    <a:pt x="218" y="21"/>
                    <a:pt x="217" y="20"/>
                    <a:pt x="218" y="19"/>
                  </a:cubicBezTo>
                  <a:cubicBezTo>
                    <a:pt x="217" y="20"/>
                    <a:pt x="215" y="24"/>
                    <a:pt x="210" y="23"/>
                  </a:cubicBezTo>
                  <a:cubicBezTo>
                    <a:pt x="209" y="23"/>
                    <a:pt x="210" y="22"/>
                    <a:pt x="211" y="21"/>
                  </a:cubicBezTo>
                  <a:cubicBezTo>
                    <a:pt x="209" y="20"/>
                    <a:pt x="207" y="25"/>
                    <a:pt x="203" y="24"/>
                  </a:cubicBezTo>
                  <a:cubicBezTo>
                    <a:pt x="201" y="23"/>
                    <a:pt x="205" y="22"/>
                    <a:pt x="202" y="21"/>
                  </a:cubicBezTo>
                  <a:cubicBezTo>
                    <a:pt x="202" y="22"/>
                    <a:pt x="202" y="22"/>
                    <a:pt x="202" y="22"/>
                  </a:cubicBezTo>
                  <a:cubicBezTo>
                    <a:pt x="202" y="23"/>
                    <a:pt x="199" y="23"/>
                    <a:pt x="200" y="24"/>
                  </a:cubicBezTo>
                  <a:cubicBezTo>
                    <a:pt x="199" y="24"/>
                    <a:pt x="196" y="24"/>
                    <a:pt x="197" y="26"/>
                  </a:cubicBezTo>
                  <a:cubicBezTo>
                    <a:pt x="195" y="26"/>
                    <a:pt x="194" y="27"/>
                    <a:pt x="193" y="26"/>
                  </a:cubicBezTo>
                  <a:cubicBezTo>
                    <a:pt x="192" y="25"/>
                    <a:pt x="196" y="23"/>
                    <a:pt x="195" y="22"/>
                  </a:cubicBezTo>
                  <a:cubicBezTo>
                    <a:pt x="194" y="23"/>
                    <a:pt x="192" y="23"/>
                    <a:pt x="190" y="24"/>
                  </a:cubicBezTo>
                  <a:cubicBezTo>
                    <a:pt x="189" y="24"/>
                    <a:pt x="190" y="23"/>
                    <a:pt x="188" y="23"/>
                  </a:cubicBezTo>
                  <a:cubicBezTo>
                    <a:pt x="185" y="24"/>
                    <a:pt x="181" y="24"/>
                    <a:pt x="178" y="24"/>
                  </a:cubicBezTo>
                  <a:cubicBezTo>
                    <a:pt x="177" y="23"/>
                    <a:pt x="180" y="23"/>
                    <a:pt x="181" y="22"/>
                  </a:cubicBezTo>
                  <a:cubicBezTo>
                    <a:pt x="176" y="22"/>
                    <a:pt x="176" y="26"/>
                    <a:pt x="172" y="24"/>
                  </a:cubicBezTo>
                  <a:cubicBezTo>
                    <a:pt x="171" y="25"/>
                    <a:pt x="170" y="27"/>
                    <a:pt x="169" y="26"/>
                  </a:cubicBezTo>
                  <a:cubicBezTo>
                    <a:pt x="167" y="27"/>
                    <a:pt x="170" y="26"/>
                    <a:pt x="171" y="27"/>
                  </a:cubicBezTo>
                  <a:cubicBezTo>
                    <a:pt x="169" y="29"/>
                    <a:pt x="169" y="29"/>
                    <a:pt x="169" y="29"/>
                  </a:cubicBezTo>
                  <a:cubicBezTo>
                    <a:pt x="166" y="28"/>
                    <a:pt x="163" y="30"/>
                    <a:pt x="159" y="29"/>
                  </a:cubicBezTo>
                  <a:cubicBezTo>
                    <a:pt x="159" y="27"/>
                    <a:pt x="163" y="26"/>
                    <a:pt x="165" y="27"/>
                  </a:cubicBezTo>
                  <a:cubicBezTo>
                    <a:pt x="167" y="26"/>
                    <a:pt x="168" y="26"/>
                    <a:pt x="170" y="25"/>
                  </a:cubicBezTo>
                  <a:cubicBezTo>
                    <a:pt x="168" y="26"/>
                    <a:pt x="163" y="24"/>
                    <a:pt x="161" y="27"/>
                  </a:cubicBezTo>
                  <a:cubicBezTo>
                    <a:pt x="159" y="26"/>
                    <a:pt x="161" y="25"/>
                    <a:pt x="159" y="24"/>
                  </a:cubicBezTo>
                  <a:cubicBezTo>
                    <a:pt x="157" y="27"/>
                    <a:pt x="151" y="28"/>
                    <a:pt x="146" y="28"/>
                  </a:cubicBezTo>
                  <a:cubicBezTo>
                    <a:pt x="144" y="27"/>
                    <a:pt x="147" y="28"/>
                    <a:pt x="148" y="27"/>
                  </a:cubicBezTo>
                  <a:cubicBezTo>
                    <a:pt x="145" y="27"/>
                    <a:pt x="146" y="26"/>
                    <a:pt x="144" y="25"/>
                  </a:cubicBezTo>
                  <a:cubicBezTo>
                    <a:pt x="141" y="27"/>
                    <a:pt x="138" y="26"/>
                    <a:pt x="136" y="28"/>
                  </a:cubicBezTo>
                  <a:cubicBezTo>
                    <a:pt x="131" y="26"/>
                    <a:pt x="132" y="29"/>
                    <a:pt x="126" y="32"/>
                  </a:cubicBezTo>
                  <a:cubicBezTo>
                    <a:pt x="128" y="32"/>
                    <a:pt x="131" y="30"/>
                    <a:pt x="133" y="31"/>
                  </a:cubicBezTo>
                  <a:cubicBezTo>
                    <a:pt x="134" y="30"/>
                    <a:pt x="134" y="30"/>
                    <a:pt x="133" y="29"/>
                  </a:cubicBezTo>
                  <a:cubicBezTo>
                    <a:pt x="134" y="29"/>
                    <a:pt x="136" y="28"/>
                    <a:pt x="137" y="29"/>
                  </a:cubicBezTo>
                  <a:cubicBezTo>
                    <a:pt x="139" y="29"/>
                    <a:pt x="136" y="30"/>
                    <a:pt x="135" y="30"/>
                  </a:cubicBezTo>
                  <a:cubicBezTo>
                    <a:pt x="136" y="31"/>
                    <a:pt x="142" y="33"/>
                    <a:pt x="144" y="30"/>
                  </a:cubicBezTo>
                  <a:cubicBezTo>
                    <a:pt x="146" y="32"/>
                    <a:pt x="152" y="31"/>
                    <a:pt x="156" y="30"/>
                  </a:cubicBezTo>
                  <a:cubicBezTo>
                    <a:pt x="157" y="30"/>
                    <a:pt x="156" y="31"/>
                    <a:pt x="158" y="30"/>
                  </a:cubicBezTo>
                  <a:cubicBezTo>
                    <a:pt x="164" y="31"/>
                    <a:pt x="170" y="31"/>
                    <a:pt x="175" y="29"/>
                  </a:cubicBezTo>
                  <a:cubicBezTo>
                    <a:pt x="176" y="31"/>
                    <a:pt x="181" y="28"/>
                    <a:pt x="180" y="31"/>
                  </a:cubicBezTo>
                  <a:cubicBezTo>
                    <a:pt x="181" y="30"/>
                    <a:pt x="183" y="30"/>
                    <a:pt x="185" y="29"/>
                  </a:cubicBezTo>
                  <a:cubicBezTo>
                    <a:pt x="184" y="28"/>
                    <a:pt x="183" y="29"/>
                    <a:pt x="182" y="28"/>
                  </a:cubicBezTo>
                  <a:cubicBezTo>
                    <a:pt x="183" y="28"/>
                    <a:pt x="184" y="28"/>
                    <a:pt x="185" y="27"/>
                  </a:cubicBezTo>
                  <a:cubicBezTo>
                    <a:pt x="186" y="28"/>
                    <a:pt x="186" y="28"/>
                    <a:pt x="185" y="29"/>
                  </a:cubicBezTo>
                  <a:cubicBezTo>
                    <a:pt x="186" y="30"/>
                    <a:pt x="188" y="29"/>
                    <a:pt x="189" y="30"/>
                  </a:cubicBezTo>
                  <a:cubicBezTo>
                    <a:pt x="190" y="29"/>
                    <a:pt x="190" y="29"/>
                    <a:pt x="190" y="28"/>
                  </a:cubicBezTo>
                  <a:cubicBezTo>
                    <a:pt x="191" y="29"/>
                    <a:pt x="193" y="30"/>
                    <a:pt x="194" y="28"/>
                  </a:cubicBezTo>
                  <a:cubicBezTo>
                    <a:pt x="195" y="28"/>
                    <a:pt x="196" y="29"/>
                    <a:pt x="197" y="29"/>
                  </a:cubicBezTo>
                  <a:cubicBezTo>
                    <a:pt x="198" y="29"/>
                    <a:pt x="194" y="30"/>
                    <a:pt x="197" y="31"/>
                  </a:cubicBezTo>
                  <a:cubicBezTo>
                    <a:pt x="199" y="28"/>
                    <a:pt x="208" y="28"/>
                    <a:pt x="210" y="29"/>
                  </a:cubicBezTo>
                  <a:cubicBezTo>
                    <a:pt x="213" y="30"/>
                    <a:pt x="211" y="28"/>
                    <a:pt x="213" y="28"/>
                  </a:cubicBezTo>
                  <a:cubicBezTo>
                    <a:pt x="213" y="27"/>
                    <a:pt x="214" y="28"/>
                    <a:pt x="214" y="27"/>
                  </a:cubicBezTo>
                  <a:cubicBezTo>
                    <a:pt x="216" y="28"/>
                    <a:pt x="215" y="29"/>
                    <a:pt x="217" y="29"/>
                  </a:cubicBezTo>
                  <a:cubicBezTo>
                    <a:pt x="220" y="27"/>
                    <a:pt x="227" y="28"/>
                    <a:pt x="233" y="28"/>
                  </a:cubicBezTo>
                  <a:cubicBezTo>
                    <a:pt x="234" y="26"/>
                    <a:pt x="235" y="26"/>
                    <a:pt x="236" y="26"/>
                  </a:cubicBezTo>
                  <a:cubicBezTo>
                    <a:pt x="234" y="24"/>
                    <a:pt x="234" y="27"/>
                    <a:pt x="232" y="26"/>
                  </a:cubicBezTo>
                  <a:cubicBezTo>
                    <a:pt x="233" y="25"/>
                    <a:pt x="232" y="26"/>
                    <a:pt x="231" y="24"/>
                  </a:cubicBezTo>
                  <a:cubicBezTo>
                    <a:pt x="234" y="22"/>
                    <a:pt x="237" y="22"/>
                    <a:pt x="238" y="24"/>
                  </a:cubicBezTo>
                  <a:cubicBezTo>
                    <a:pt x="237" y="25"/>
                    <a:pt x="235" y="23"/>
                    <a:pt x="234" y="24"/>
                  </a:cubicBezTo>
                  <a:cubicBezTo>
                    <a:pt x="237" y="24"/>
                    <a:pt x="238" y="26"/>
                    <a:pt x="236" y="27"/>
                  </a:cubicBezTo>
                  <a:cubicBezTo>
                    <a:pt x="239" y="27"/>
                    <a:pt x="243" y="27"/>
                    <a:pt x="246" y="27"/>
                  </a:cubicBezTo>
                  <a:cubicBezTo>
                    <a:pt x="245" y="29"/>
                    <a:pt x="246" y="28"/>
                    <a:pt x="249" y="29"/>
                  </a:cubicBezTo>
                  <a:cubicBezTo>
                    <a:pt x="247" y="29"/>
                    <a:pt x="245" y="29"/>
                    <a:pt x="243" y="28"/>
                  </a:cubicBezTo>
                  <a:cubicBezTo>
                    <a:pt x="242" y="29"/>
                    <a:pt x="245" y="29"/>
                    <a:pt x="243" y="30"/>
                  </a:cubicBezTo>
                  <a:cubicBezTo>
                    <a:pt x="245" y="29"/>
                    <a:pt x="247" y="30"/>
                    <a:pt x="249" y="30"/>
                  </a:cubicBezTo>
                  <a:cubicBezTo>
                    <a:pt x="250" y="29"/>
                    <a:pt x="248" y="28"/>
                    <a:pt x="247" y="27"/>
                  </a:cubicBezTo>
                  <a:cubicBezTo>
                    <a:pt x="250" y="27"/>
                    <a:pt x="253" y="27"/>
                    <a:pt x="256" y="25"/>
                  </a:cubicBezTo>
                  <a:cubicBezTo>
                    <a:pt x="256" y="25"/>
                    <a:pt x="255" y="24"/>
                    <a:pt x="256" y="23"/>
                  </a:cubicBezTo>
                  <a:cubicBezTo>
                    <a:pt x="259" y="22"/>
                    <a:pt x="256" y="25"/>
                    <a:pt x="259" y="25"/>
                  </a:cubicBezTo>
                  <a:cubicBezTo>
                    <a:pt x="259" y="25"/>
                    <a:pt x="258" y="25"/>
                    <a:pt x="257" y="26"/>
                  </a:cubicBezTo>
                  <a:cubicBezTo>
                    <a:pt x="260" y="28"/>
                    <a:pt x="267" y="26"/>
                    <a:pt x="271" y="28"/>
                  </a:cubicBezTo>
                  <a:cubicBezTo>
                    <a:pt x="275" y="26"/>
                    <a:pt x="280" y="27"/>
                    <a:pt x="284" y="26"/>
                  </a:cubicBezTo>
                  <a:cubicBezTo>
                    <a:pt x="286" y="28"/>
                    <a:pt x="281" y="28"/>
                    <a:pt x="281" y="30"/>
                  </a:cubicBezTo>
                  <a:cubicBezTo>
                    <a:pt x="284" y="31"/>
                    <a:pt x="285" y="27"/>
                    <a:pt x="286" y="31"/>
                  </a:cubicBezTo>
                  <a:cubicBezTo>
                    <a:pt x="287" y="29"/>
                    <a:pt x="287" y="28"/>
                    <a:pt x="286" y="27"/>
                  </a:cubicBezTo>
                  <a:cubicBezTo>
                    <a:pt x="290" y="26"/>
                    <a:pt x="293" y="26"/>
                    <a:pt x="297" y="26"/>
                  </a:cubicBezTo>
                  <a:cubicBezTo>
                    <a:pt x="298" y="24"/>
                    <a:pt x="302" y="24"/>
                    <a:pt x="305" y="24"/>
                  </a:cubicBezTo>
                  <a:cubicBezTo>
                    <a:pt x="305" y="25"/>
                    <a:pt x="304" y="25"/>
                    <a:pt x="304" y="26"/>
                  </a:cubicBezTo>
                  <a:cubicBezTo>
                    <a:pt x="303" y="26"/>
                    <a:pt x="302" y="25"/>
                    <a:pt x="301" y="25"/>
                  </a:cubicBezTo>
                  <a:cubicBezTo>
                    <a:pt x="300" y="26"/>
                    <a:pt x="300" y="26"/>
                    <a:pt x="300" y="26"/>
                  </a:cubicBezTo>
                  <a:cubicBezTo>
                    <a:pt x="299" y="27"/>
                    <a:pt x="299" y="27"/>
                    <a:pt x="299" y="27"/>
                  </a:cubicBezTo>
                  <a:cubicBezTo>
                    <a:pt x="301" y="28"/>
                    <a:pt x="303" y="25"/>
                    <a:pt x="305" y="27"/>
                  </a:cubicBezTo>
                  <a:cubicBezTo>
                    <a:pt x="304" y="28"/>
                    <a:pt x="303" y="28"/>
                    <a:pt x="302" y="28"/>
                  </a:cubicBezTo>
                  <a:cubicBezTo>
                    <a:pt x="301" y="30"/>
                    <a:pt x="305" y="29"/>
                    <a:pt x="306" y="29"/>
                  </a:cubicBezTo>
                  <a:cubicBezTo>
                    <a:pt x="302" y="32"/>
                    <a:pt x="310" y="29"/>
                    <a:pt x="313" y="30"/>
                  </a:cubicBezTo>
                  <a:cubicBezTo>
                    <a:pt x="313" y="29"/>
                    <a:pt x="313" y="27"/>
                    <a:pt x="315" y="27"/>
                  </a:cubicBezTo>
                  <a:cubicBezTo>
                    <a:pt x="314" y="29"/>
                    <a:pt x="317" y="29"/>
                    <a:pt x="317" y="31"/>
                  </a:cubicBezTo>
                  <a:cubicBezTo>
                    <a:pt x="318" y="30"/>
                    <a:pt x="318" y="30"/>
                    <a:pt x="319" y="30"/>
                  </a:cubicBezTo>
                  <a:cubicBezTo>
                    <a:pt x="318" y="29"/>
                    <a:pt x="321" y="29"/>
                    <a:pt x="322" y="27"/>
                  </a:cubicBezTo>
                  <a:cubicBezTo>
                    <a:pt x="323" y="27"/>
                    <a:pt x="328" y="29"/>
                    <a:pt x="331" y="27"/>
                  </a:cubicBezTo>
                  <a:cubicBezTo>
                    <a:pt x="333" y="27"/>
                    <a:pt x="331" y="28"/>
                    <a:pt x="331" y="29"/>
                  </a:cubicBezTo>
                  <a:cubicBezTo>
                    <a:pt x="334" y="30"/>
                    <a:pt x="337" y="30"/>
                    <a:pt x="339" y="31"/>
                  </a:cubicBezTo>
                  <a:cubicBezTo>
                    <a:pt x="339" y="30"/>
                    <a:pt x="340" y="30"/>
                    <a:pt x="341" y="29"/>
                  </a:cubicBezTo>
                  <a:cubicBezTo>
                    <a:pt x="339" y="28"/>
                    <a:pt x="339" y="28"/>
                    <a:pt x="339" y="28"/>
                  </a:cubicBezTo>
                  <a:cubicBezTo>
                    <a:pt x="337" y="30"/>
                    <a:pt x="335" y="28"/>
                    <a:pt x="333" y="28"/>
                  </a:cubicBezTo>
                  <a:cubicBezTo>
                    <a:pt x="335" y="26"/>
                    <a:pt x="338" y="28"/>
                    <a:pt x="340" y="27"/>
                  </a:cubicBezTo>
                  <a:cubicBezTo>
                    <a:pt x="340" y="31"/>
                    <a:pt x="346" y="28"/>
                    <a:pt x="350" y="30"/>
                  </a:cubicBezTo>
                  <a:cubicBezTo>
                    <a:pt x="349" y="30"/>
                    <a:pt x="347" y="31"/>
                    <a:pt x="346" y="30"/>
                  </a:cubicBezTo>
                  <a:cubicBezTo>
                    <a:pt x="346" y="32"/>
                    <a:pt x="350" y="31"/>
                    <a:pt x="352" y="31"/>
                  </a:cubicBezTo>
                  <a:cubicBezTo>
                    <a:pt x="352" y="30"/>
                    <a:pt x="352" y="29"/>
                    <a:pt x="353" y="28"/>
                  </a:cubicBezTo>
                  <a:cubicBezTo>
                    <a:pt x="356" y="27"/>
                    <a:pt x="354" y="30"/>
                    <a:pt x="355" y="30"/>
                  </a:cubicBezTo>
                  <a:cubicBezTo>
                    <a:pt x="356" y="29"/>
                    <a:pt x="357" y="30"/>
                    <a:pt x="357" y="30"/>
                  </a:cubicBezTo>
                  <a:cubicBezTo>
                    <a:pt x="358" y="28"/>
                    <a:pt x="360" y="28"/>
                    <a:pt x="363" y="30"/>
                  </a:cubicBezTo>
                  <a:cubicBezTo>
                    <a:pt x="361" y="27"/>
                    <a:pt x="364" y="29"/>
                    <a:pt x="366" y="27"/>
                  </a:cubicBezTo>
                  <a:cubicBezTo>
                    <a:pt x="369" y="29"/>
                    <a:pt x="362" y="29"/>
                    <a:pt x="366" y="30"/>
                  </a:cubicBezTo>
                  <a:cubicBezTo>
                    <a:pt x="367" y="28"/>
                    <a:pt x="369" y="28"/>
                    <a:pt x="370" y="27"/>
                  </a:cubicBezTo>
                  <a:cubicBezTo>
                    <a:pt x="373" y="28"/>
                    <a:pt x="367" y="28"/>
                    <a:pt x="368" y="29"/>
                  </a:cubicBezTo>
                  <a:cubicBezTo>
                    <a:pt x="371" y="29"/>
                    <a:pt x="371" y="29"/>
                    <a:pt x="373" y="28"/>
                  </a:cubicBezTo>
                  <a:cubicBezTo>
                    <a:pt x="375" y="29"/>
                    <a:pt x="371" y="28"/>
                    <a:pt x="372" y="30"/>
                  </a:cubicBezTo>
                  <a:cubicBezTo>
                    <a:pt x="377" y="32"/>
                    <a:pt x="378" y="29"/>
                    <a:pt x="383" y="28"/>
                  </a:cubicBezTo>
                  <a:cubicBezTo>
                    <a:pt x="384" y="29"/>
                    <a:pt x="383" y="29"/>
                    <a:pt x="385" y="30"/>
                  </a:cubicBezTo>
                  <a:cubicBezTo>
                    <a:pt x="388" y="28"/>
                    <a:pt x="390" y="30"/>
                    <a:pt x="392" y="29"/>
                  </a:cubicBezTo>
                  <a:cubicBezTo>
                    <a:pt x="393" y="30"/>
                    <a:pt x="392" y="31"/>
                    <a:pt x="392" y="32"/>
                  </a:cubicBezTo>
                  <a:cubicBezTo>
                    <a:pt x="392" y="32"/>
                    <a:pt x="391" y="32"/>
                    <a:pt x="390" y="32"/>
                  </a:cubicBezTo>
                  <a:cubicBezTo>
                    <a:pt x="388" y="32"/>
                    <a:pt x="390" y="31"/>
                    <a:pt x="390" y="30"/>
                  </a:cubicBezTo>
                  <a:cubicBezTo>
                    <a:pt x="387" y="31"/>
                    <a:pt x="386" y="32"/>
                    <a:pt x="382" y="32"/>
                  </a:cubicBezTo>
                  <a:cubicBezTo>
                    <a:pt x="384" y="32"/>
                    <a:pt x="387" y="33"/>
                    <a:pt x="389" y="32"/>
                  </a:cubicBezTo>
                  <a:cubicBezTo>
                    <a:pt x="391" y="33"/>
                    <a:pt x="386" y="33"/>
                    <a:pt x="388" y="34"/>
                  </a:cubicBezTo>
                  <a:cubicBezTo>
                    <a:pt x="385" y="33"/>
                    <a:pt x="383" y="34"/>
                    <a:pt x="380" y="33"/>
                  </a:cubicBezTo>
                  <a:cubicBezTo>
                    <a:pt x="380" y="34"/>
                    <a:pt x="381" y="34"/>
                    <a:pt x="380" y="35"/>
                  </a:cubicBezTo>
                  <a:cubicBezTo>
                    <a:pt x="378" y="36"/>
                    <a:pt x="380" y="33"/>
                    <a:pt x="378" y="33"/>
                  </a:cubicBezTo>
                  <a:cubicBezTo>
                    <a:pt x="377" y="34"/>
                    <a:pt x="376" y="34"/>
                    <a:pt x="375" y="34"/>
                  </a:cubicBezTo>
                  <a:cubicBezTo>
                    <a:pt x="375" y="38"/>
                    <a:pt x="370" y="33"/>
                    <a:pt x="367" y="36"/>
                  </a:cubicBezTo>
                  <a:cubicBezTo>
                    <a:pt x="365" y="35"/>
                    <a:pt x="368" y="34"/>
                    <a:pt x="365" y="34"/>
                  </a:cubicBezTo>
                  <a:cubicBezTo>
                    <a:pt x="363" y="35"/>
                    <a:pt x="366" y="36"/>
                    <a:pt x="364" y="38"/>
                  </a:cubicBezTo>
                  <a:cubicBezTo>
                    <a:pt x="365" y="39"/>
                    <a:pt x="367" y="37"/>
                    <a:pt x="368" y="38"/>
                  </a:cubicBezTo>
                  <a:cubicBezTo>
                    <a:pt x="369" y="38"/>
                    <a:pt x="368" y="37"/>
                    <a:pt x="367" y="37"/>
                  </a:cubicBezTo>
                  <a:cubicBezTo>
                    <a:pt x="369" y="36"/>
                    <a:pt x="371" y="37"/>
                    <a:pt x="372" y="37"/>
                  </a:cubicBezTo>
                  <a:cubicBezTo>
                    <a:pt x="373" y="38"/>
                    <a:pt x="371" y="37"/>
                    <a:pt x="370" y="39"/>
                  </a:cubicBezTo>
                  <a:cubicBezTo>
                    <a:pt x="368" y="39"/>
                    <a:pt x="366" y="39"/>
                    <a:pt x="364" y="40"/>
                  </a:cubicBezTo>
                  <a:cubicBezTo>
                    <a:pt x="362" y="39"/>
                    <a:pt x="364" y="38"/>
                    <a:pt x="362" y="38"/>
                  </a:cubicBezTo>
                  <a:cubicBezTo>
                    <a:pt x="358" y="43"/>
                    <a:pt x="347" y="40"/>
                    <a:pt x="340" y="41"/>
                  </a:cubicBezTo>
                  <a:cubicBezTo>
                    <a:pt x="340" y="40"/>
                    <a:pt x="342" y="39"/>
                    <a:pt x="341" y="38"/>
                  </a:cubicBezTo>
                  <a:cubicBezTo>
                    <a:pt x="347" y="38"/>
                    <a:pt x="354" y="39"/>
                    <a:pt x="360" y="38"/>
                  </a:cubicBezTo>
                  <a:cubicBezTo>
                    <a:pt x="361" y="37"/>
                    <a:pt x="358" y="37"/>
                    <a:pt x="357" y="38"/>
                  </a:cubicBezTo>
                  <a:cubicBezTo>
                    <a:pt x="355" y="37"/>
                    <a:pt x="353" y="38"/>
                    <a:pt x="355" y="36"/>
                  </a:cubicBezTo>
                  <a:cubicBezTo>
                    <a:pt x="354" y="37"/>
                    <a:pt x="352" y="37"/>
                    <a:pt x="350" y="37"/>
                  </a:cubicBezTo>
                  <a:cubicBezTo>
                    <a:pt x="350" y="36"/>
                    <a:pt x="352" y="35"/>
                    <a:pt x="349" y="35"/>
                  </a:cubicBezTo>
                  <a:cubicBezTo>
                    <a:pt x="347" y="37"/>
                    <a:pt x="347" y="36"/>
                    <a:pt x="344" y="36"/>
                  </a:cubicBezTo>
                  <a:cubicBezTo>
                    <a:pt x="342" y="35"/>
                    <a:pt x="345" y="34"/>
                    <a:pt x="343" y="34"/>
                  </a:cubicBezTo>
                  <a:cubicBezTo>
                    <a:pt x="339" y="33"/>
                    <a:pt x="334" y="35"/>
                    <a:pt x="332" y="36"/>
                  </a:cubicBezTo>
                  <a:cubicBezTo>
                    <a:pt x="332" y="36"/>
                    <a:pt x="331" y="35"/>
                    <a:pt x="331" y="35"/>
                  </a:cubicBezTo>
                  <a:cubicBezTo>
                    <a:pt x="333" y="34"/>
                    <a:pt x="331" y="36"/>
                    <a:pt x="333" y="35"/>
                  </a:cubicBezTo>
                  <a:cubicBezTo>
                    <a:pt x="330" y="33"/>
                    <a:pt x="327" y="35"/>
                    <a:pt x="324" y="34"/>
                  </a:cubicBezTo>
                  <a:cubicBezTo>
                    <a:pt x="320" y="36"/>
                    <a:pt x="320" y="36"/>
                    <a:pt x="320" y="36"/>
                  </a:cubicBezTo>
                  <a:cubicBezTo>
                    <a:pt x="319" y="36"/>
                    <a:pt x="319" y="35"/>
                    <a:pt x="317" y="34"/>
                  </a:cubicBezTo>
                  <a:cubicBezTo>
                    <a:pt x="315" y="36"/>
                    <a:pt x="318" y="36"/>
                    <a:pt x="319" y="37"/>
                  </a:cubicBezTo>
                  <a:cubicBezTo>
                    <a:pt x="317" y="38"/>
                    <a:pt x="315" y="35"/>
                    <a:pt x="313" y="37"/>
                  </a:cubicBezTo>
                  <a:cubicBezTo>
                    <a:pt x="311" y="36"/>
                    <a:pt x="315" y="34"/>
                    <a:pt x="312" y="33"/>
                  </a:cubicBezTo>
                  <a:cubicBezTo>
                    <a:pt x="311" y="34"/>
                    <a:pt x="312" y="34"/>
                    <a:pt x="312" y="34"/>
                  </a:cubicBezTo>
                  <a:cubicBezTo>
                    <a:pt x="308" y="36"/>
                    <a:pt x="304" y="35"/>
                    <a:pt x="300" y="35"/>
                  </a:cubicBezTo>
                  <a:cubicBezTo>
                    <a:pt x="298" y="36"/>
                    <a:pt x="302" y="38"/>
                    <a:pt x="303" y="37"/>
                  </a:cubicBezTo>
                  <a:cubicBezTo>
                    <a:pt x="301" y="38"/>
                    <a:pt x="300" y="41"/>
                    <a:pt x="298" y="40"/>
                  </a:cubicBezTo>
                  <a:cubicBezTo>
                    <a:pt x="297" y="39"/>
                    <a:pt x="300" y="39"/>
                    <a:pt x="299" y="38"/>
                  </a:cubicBezTo>
                  <a:cubicBezTo>
                    <a:pt x="298" y="37"/>
                    <a:pt x="297" y="39"/>
                    <a:pt x="296" y="38"/>
                  </a:cubicBezTo>
                  <a:cubicBezTo>
                    <a:pt x="295" y="39"/>
                    <a:pt x="296" y="40"/>
                    <a:pt x="293" y="40"/>
                  </a:cubicBezTo>
                  <a:cubicBezTo>
                    <a:pt x="292" y="40"/>
                    <a:pt x="292" y="39"/>
                    <a:pt x="293" y="38"/>
                  </a:cubicBezTo>
                  <a:cubicBezTo>
                    <a:pt x="290" y="37"/>
                    <a:pt x="291" y="41"/>
                    <a:pt x="288" y="40"/>
                  </a:cubicBezTo>
                  <a:cubicBezTo>
                    <a:pt x="287" y="39"/>
                    <a:pt x="291" y="38"/>
                    <a:pt x="288" y="37"/>
                  </a:cubicBezTo>
                  <a:cubicBezTo>
                    <a:pt x="286" y="38"/>
                    <a:pt x="287" y="39"/>
                    <a:pt x="286" y="40"/>
                  </a:cubicBezTo>
                  <a:cubicBezTo>
                    <a:pt x="285" y="40"/>
                    <a:pt x="284" y="40"/>
                    <a:pt x="284" y="40"/>
                  </a:cubicBezTo>
                  <a:cubicBezTo>
                    <a:pt x="283" y="39"/>
                    <a:pt x="286" y="39"/>
                    <a:pt x="286" y="37"/>
                  </a:cubicBezTo>
                  <a:cubicBezTo>
                    <a:pt x="283" y="37"/>
                    <a:pt x="284" y="36"/>
                    <a:pt x="281" y="35"/>
                  </a:cubicBezTo>
                  <a:cubicBezTo>
                    <a:pt x="276" y="34"/>
                    <a:pt x="270" y="37"/>
                    <a:pt x="267" y="37"/>
                  </a:cubicBezTo>
                  <a:cubicBezTo>
                    <a:pt x="270" y="34"/>
                    <a:pt x="258" y="36"/>
                    <a:pt x="254" y="36"/>
                  </a:cubicBezTo>
                  <a:cubicBezTo>
                    <a:pt x="254" y="34"/>
                    <a:pt x="259" y="36"/>
                    <a:pt x="261" y="34"/>
                  </a:cubicBezTo>
                  <a:cubicBezTo>
                    <a:pt x="257" y="32"/>
                    <a:pt x="253" y="36"/>
                    <a:pt x="250" y="34"/>
                  </a:cubicBezTo>
                  <a:cubicBezTo>
                    <a:pt x="249" y="35"/>
                    <a:pt x="251" y="35"/>
                    <a:pt x="251" y="35"/>
                  </a:cubicBezTo>
                  <a:cubicBezTo>
                    <a:pt x="250" y="37"/>
                    <a:pt x="248" y="36"/>
                    <a:pt x="247" y="37"/>
                  </a:cubicBezTo>
                  <a:cubicBezTo>
                    <a:pt x="243" y="34"/>
                    <a:pt x="238" y="38"/>
                    <a:pt x="235" y="36"/>
                  </a:cubicBezTo>
                  <a:cubicBezTo>
                    <a:pt x="230" y="38"/>
                    <a:pt x="227" y="37"/>
                    <a:pt x="223" y="39"/>
                  </a:cubicBezTo>
                  <a:cubicBezTo>
                    <a:pt x="225" y="39"/>
                    <a:pt x="224" y="40"/>
                    <a:pt x="225" y="41"/>
                  </a:cubicBezTo>
                  <a:cubicBezTo>
                    <a:pt x="220" y="43"/>
                    <a:pt x="218" y="40"/>
                    <a:pt x="217" y="37"/>
                  </a:cubicBezTo>
                  <a:cubicBezTo>
                    <a:pt x="216" y="39"/>
                    <a:pt x="217" y="40"/>
                    <a:pt x="216" y="41"/>
                  </a:cubicBezTo>
                  <a:cubicBezTo>
                    <a:pt x="214" y="41"/>
                    <a:pt x="212" y="42"/>
                    <a:pt x="209" y="41"/>
                  </a:cubicBezTo>
                  <a:cubicBezTo>
                    <a:pt x="208" y="40"/>
                    <a:pt x="212" y="40"/>
                    <a:pt x="213" y="39"/>
                  </a:cubicBezTo>
                  <a:cubicBezTo>
                    <a:pt x="213" y="40"/>
                    <a:pt x="205" y="39"/>
                    <a:pt x="203" y="39"/>
                  </a:cubicBezTo>
                  <a:cubicBezTo>
                    <a:pt x="202" y="39"/>
                    <a:pt x="202" y="37"/>
                    <a:pt x="203" y="38"/>
                  </a:cubicBezTo>
                  <a:cubicBezTo>
                    <a:pt x="203" y="37"/>
                    <a:pt x="201" y="38"/>
                    <a:pt x="200" y="39"/>
                  </a:cubicBezTo>
                  <a:cubicBezTo>
                    <a:pt x="199" y="39"/>
                    <a:pt x="200" y="39"/>
                    <a:pt x="201" y="40"/>
                  </a:cubicBezTo>
                  <a:cubicBezTo>
                    <a:pt x="197" y="40"/>
                    <a:pt x="189" y="37"/>
                    <a:pt x="184" y="40"/>
                  </a:cubicBezTo>
                  <a:cubicBezTo>
                    <a:pt x="181" y="39"/>
                    <a:pt x="181" y="39"/>
                    <a:pt x="181" y="39"/>
                  </a:cubicBezTo>
                  <a:cubicBezTo>
                    <a:pt x="180" y="40"/>
                    <a:pt x="179" y="39"/>
                    <a:pt x="178" y="40"/>
                  </a:cubicBezTo>
                  <a:cubicBezTo>
                    <a:pt x="173" y="37"/>
                    <a:pt x="168" y="41"/>
                    <a:pt x="163" y="39"/>
                  </a:cubicBezTo>
                  <a:cubicBezTo>
                    <a:pt x="159" y="41"/>
                    <a:pt x="154" y="41"/>
                    <a:pt x="148" y="39"/>
                  </a:cubicBezTo>
                  <a:cubicBezTo>
                    <a:pt x="151" y="38"/>
                    <a:pt x="151" y="37"/>
                    <a:pt x="154" y="36"/>
                  </a:cubicBezTo>
                  <a:cubicBezTo>
                    <a:pt x="148" y="37"/>
                    <a:pt x="143" y="40"/>
                    <a:pt x="140" y="38"/>
                  </a:cubicBezTo>
                  <a:cubicBezTo>
                    <a:pt x="141" y="41"/>
                    <a:pt x="137" y="43"/>
                    <a:pt x="139" y="46"/>
                  </a:cubicBezTo>
                  <a:cubicBezTo>
                    <a:pt x="136" y="46"/>
                    <a:pt x="133" y="46"/>
                    <a:pt x="131" y="46"/>
                  </a:cubicBezTo>
                  <a:cubicBezTo>
                    <a:pt x="131" y="49"/>
                    <a:pt x="141" y="45"/>
                    <a:pt x="141" y="49"/>
                  </a:cubicBezTo>
                  <a:cubicBezTo>
                    <a:pt x="140" y="50"/>
                    <a:pt x="139" y="48"/>
                    <a:pt x="137" y="48"/>
                  </a:cubicBezTo>
                  <a:cubicBezTo>
                    <a:pt x="137" y="50"/>
                    <a:pt x="133" y="49"/>
                    <a:pt x="131" y="51"/>
                  </a:cubicBezTo>
                  <a:cubicBezTo>
                    <a:pt x="131" y="50"/>
                    <a:pt x="132" y="49"/>
                    <a:pt x="129" y="48"/>
                  </a:cubicBezTo>
                  <a:cubicBezTo>
                    <a:pt x="129" y="50"/>
                    <a:pt x="127" y="50"/>
                    <a:pt x="125" y="52"/>
                  </a:cubicBezTo>
                  <a:cubicBezTo>
                    <a:pt x="123" y="51"/>
                    <a:pt x="120" y="50"/>
                    <a:pt x="120" y="52"/>
                  </a:cubicBezTo>
                  <a:cubicBezTo>
                    <a:pt x="118" y="51"/>
                    <a:pt x="119" y="50"/>
                    <a:pt x="117" y="50"/>
                  </a:cubicBezTo>
                  <a:cubicBezTo>
                    <a:pt x="116" y="49"/>
                    <a:pt x="117" y="49"/>
                    <a:pt x="118" y="48"/>
                  </a:cubicBezTo>
                  <a:cubicBezTo>
                    <a:pt x="116" y="49"/>
                    <a:pt x="113" y="49"/>
                    <a:pt x="111" y="50"/>
                  </a:cubicBezTo>
                  <a:cubicBezTo>
                    <a:pt x="109" y="49"/>
                    <a:pt x="113" y="47"/>
                    <a:pt x="111" y="47"/>
                  </a:cubicBezTo>
                  <a:cubicBezTo>
                    <a:pt x="110" y="47"/>
                    <a:pt x="110" y="50"/>
                    <a:pt x="107" y="49"/>
                  </a:cubicBezTo>
                  <a:cubicBezTo>
                    <a:pt x="107" y="50"/>
                    <a:pt x="106" y="51"/>
                    <a:pt x="108" y="51"/>
                  </a:cubicBezTo>
                  <a:cubicBezTo>
                    <a:pt x="105" y="53"/>
                    <a:pt x="106" y="52"/>
                    <a:pt x="105" y="54"/>
                  </a:cubicBezTo>
                  <a:cubicBezTo>
                    <a:pt x="104" y="56"/>
                    <a:pt x="102" y="53"/>
                    <a:pt x="101" y="54"/>
                  </a:cubicBezTo>
                  <a:cubicBezTo>
                    <a:pt x="99" y="56"/>
                    <a:pt x="103" y="55"/>
                    <a:pt x="104" y="56"/>
                  </a:cubicBezTo>
                  <a:cubicBezTo>
                    <a:pt x="102" y="57"/>
                    <a:pt x="101" y="56"/>
                    <a:pt x="100" y="57"/>
                  </a:cubicBezTo>
                  <a:cubicBezTo>
                    <a:pt x="98" y="56"/>
                    <a:pt x="102" y="55"/>
                    <a:pt x="99" y="54"/>
                  </a:cubicBezTo>
                  <a:cubicBezTo>
                    <a:pt x="99" y="56"/>
                    <a:pt x="95" y="55"/>
                    <a:pt x="96" y="54"/>
                  </a:cubicBezTo>
                  <a:cubicBezTo>
                    <a:pt x="94" y="57"/>
                    <a:pt x="88" y="57"/>
                    <a:pt x="83" y="56"/>
                  </a:cubicBezTo>
                  <a:cubicBezTo>
                    <a:pt x="83" y="57"/>
                    <a:pt x="82" y="58"/>
                    <a:pt x="82" y="58"/>
                  </a:cubicBezTo>
                  <a:cubicBezTo>
                    <a:pt x="84" y="59"/>
                    <a:pt x="83" y="59"/>
                    <a:pt x="85" y="60"/>
                  </a:cubicBezTo>
                  <a:cubicBezTo>
                    <a:pt x="86" y="59"/>
                    <a:pt x="85" y="59"/>
                    <a:pt x="84" y="58"/>
                  </a:cubicBezTo>
                  <a:cubicBezTo>
                    <a:pt x="89" y="57"/>
                    <a:pt x="94" y="58"/>
                    <a:pt x="98" y="58"/>
                  </a:cubicBezTo>
                  <a:cubicBezTo>
                    <a:pt x="95" y="60"/>
                    <a:pt x="90" y="58"/>
                    <a:pt x="87" y="60"/>
                  </a:cubicBezTo>
                  <a:cubicBezTo>
                    <a:pt x="89" y="60"/>
                    <a:pt x="91" y="60"/>
                    <a:pt x="93" y="60"/>
                  </a:cubicBezTo>
                  <a:cubicBezTo>
                    <a:pt x="91" y="62"/>
                    <a:pt x="89" y="60"/>
                    <a:pt x="87" y="63"/>
                  </a:cubicBezTo>
                  <a:cubicBezTo>
                    <a:pt x="85" y="62"/>
                    <a:pt x="87" y="61"/>
                    <a:pt x="85" y="61"/>
                  </a:cubicBezTo>
                  <a:cubicBezTo>
                    <a:pt x="84" y="61"/>
                    <a:pt x="83" y="61"/>
                    <a:pt x="83" y="62"/>
                  </a:cubicBezTo>
                  <a:cubicBezTo>
                    <a:pt x="81" y="62"/>
                    <a:pt x="82" y="61"/>
                    <a:pt x="83" y="60"/>
                  </a:cubicBezTo>
                  <a:cubicBezTo>
                    <a:pt x="82" y="60"/>
                    <a:pt x="81" y="61"/>
                    <a:pt x="80" y="60"/>
                  </a:cubicBezTo>
                  <a:cubicBezTo>
                    <a:pt x="79" y="62"/>
                    <a:pt x="76" y="62"/>
                    <a:pt x="76" y="64"/>
                  </a:cubicBezTo>
                  <a:cubicBezTo>
                    <a:pt x="73" y="63"/>
                    <a:pt x="76" y="62"/>
                    <a:pt x="73" y="61"/>
                  </a:cubicBezTo>
                  <a:cubicBezTo>
                    <a:pt x="71" y="63"/>
                    <a:pt x="66" y="62"/>
                    <a:pt x="65" y="61"/>
                  </a:cubicBezTo>
                  <a:cubicBezTo>
                    <a:pt x="62" y="63"/>
                    <a:pt x="62" y="61"/>
                    <a:pt x="59" y="63"/>
                  </a:cubicBezTo>
                  <a:cubicBezTo>
                    <a:pt x="58" y="62"/>
                    <a:pt x="61" y="62"/>
                    <a:pt x="61" y="61"/>
                  </a:cubicBezTo>
                  <a:cubicBezTo>
                    <a:pt x="58" y="60"/>
                    <a:pt x="55" y="62"/>
                    <a:pt x="52" y="62"/>
                  </a:cubicBezTo>
                  <a:cubicBezTo>
                    <a:pt x="51" y="63"/>
                    <a:pt x="51" y="64"/>
                    <a:pt x="51" y="65"/>
                  </a:cubicBezTo>
                  <a:cubicBezTo>
                    <a:pt x="49" y="66"/>
                    <a:pt x="45" y="67"/>
                    <a:pt x="46" y="69"/>
                  </a:cubicBezTo>
                  <a:cubicBezTo>
                    <a:pt x="43" y="69"/>
                    <a:pt x="47" y="67"/>
                    <a:pt x="44" y="67"/>
                  </a:cubicBezTo>
                  <a:cubicBezTo>
                    <a:pt x="43" y="67"/>
                    <a:pt x="41" y="69"/>
                    <a:pt x="39" y="68"/>
                  </a:cubicBezTo>
                  <a:cubicBezTo>
                    <a:pt x="37" y="69"/>
                    <a:pt x="39" y="70"/>
                    <a:pt x="37" y="70"/>
                  </a:cubicBezTo>
                  <a:cubicBezTo>
                    <a:pt x="35" y="69"/>
                    <a:pt x="39" y="67"/>
                    <a:pt x="38" y="66"/>
                  </a:cubicBezTo>
                  <a:cubicBezTo>
                    <a:pt x="40" y="65"/>
                    <a:pt x="41" y="68"/>
                    <a:pt x="42" y="66"/>
                  </a:cubicBezTo>
                  <a:cubicBezTo>
                    <a:pt x="41" y="64"/>
                    <a:pt x="37" y="65"/>
                    <a:pt x="35" y="67"/>
                  </a:cubicBezTo>
                  <a:cubicBezTo>
                    <a:pt x="33" y="67"/>
                    <a:pt x="34" y="66"/>
                    <a:pt x="33" y="65"/>
                  </a:cubicBezTo>
                  <a:cubicBezTo>
                    <a:pt x="30" y="67"/>
                    <a:pt x="25" y="70"/>
                    <a:pt x="24" y="68"/>
                  </a:cubicBezTo>
                  <a:cubicBezTo>
                    <a:pt x="23" y="68"/>
                    <a:pt x="23" y="69"/>
                    <a:pt x="24" y="70"/>
                  </a:cubicBezTo>
                  <a:cubicBezTo>
                    <a:pt x="22" y="70"/>
                    <a:pt x="20" y="71"/>
                    <a:pt x="17" y="70"/>
                  </a:cubicBezTo>
                  <a:cubicBezTo>
                    <a:pt x="16" y="72"/>
                    <a:pt x="15" y="71"/>
                    <a:pt x="14" y="73"/>
                  </a:cubicBezTo>
                  <a:cubicBezTo>
                    <a:pt x="16" y="71"/>
                    <a:pt x="19" y="74"/>
                    <a:pt x="21" y="71"/>
                  </a:cubicBezTo>
                  <a:cubicBezTo>
                    <a:pt x="23" y="73"/>
                    <a:pt x="21" y="74"/>
                    <a:pt x="25" y="74"/>
                  </a:cubicBezTo>
                  <a:cubicBezTo>
                    <a:pt x="22" y="77"/>
                    <a:pt x="21" y="75"/>
                    <a:pt x="20" y="75"/>
                  </a:cubicBezTo>
                  <a:cubicBezTo>
                    <a:pt x="18" y="77"/>
                    <a:pt x="22" y="75"/>
                    <a:pt x="23" y="77"/>
                  </a:cubicBezTo>
                  <a:cubicBezTo>
                    <a:pt x="24" y="76"/>
                    <a:pt x="25" y="75"/>
                    <a:pt x="26" y="76"/>
                  </a:cubicBezTo>
                  <a:cubicBezTo>
                    <a:pt x="27" y="74"/>
                    <a:pt x="28" y="75"/>
                    <a:pt x="28" y="74"/>
                  </a:cubicBezTo>
                  <a:cubicBezTo>
                    <a:pt x="26" y="73"/>
                    <a:pt x="25" y="75"/>
                    <a:pt x="25" y="73"/>
                  </a:cubicBezTo>
                  <a:cubicBezTo>
                    <a:pt x="26" y="72"/>
                    <a:pt x="28" y="73"/>
                    <a:pt x="29" y="72"/>
                  </a:cubicBezTo>
                  <a:cubicBezTo>
                    <a:pt x="30" y="73"/>
                    <a:pt x="28" y="74"/>
                    <a:pt x="31" y="74"/>
                  </a:cubicBezTo>
                  <a:cubicBezTo>
                    <a:pt x="30" y="72"/>
                    <a:pt x="33" y="74"/>
                    <a:pt x="35" y="73"/>
                  </a:cubicBezTo>
                  <a:cubicBezTo>
                    <a:pt x="36" y="73"/>
                    <a:pt x="36" y="76"/>
                    <a:pt x="34" y="75"/>
                  </a:cubicBezTo>
                  <a:cubicBezTo>
                    <a:pt x="36" y="75"/>
                    <a:pt x="39" y="76"/>
                    <a:pt x="42" y="75"/>
                  </a:cubicBezTo>
                  <a:cubicBezTo>
                    <a:pt x="44" y="77"/>
                    <a:pt x="47" y="75"/>
                    <a:pt x="49" y="77"/>
                  </a:cubicBezTo>
                  <a:cubicBezTo>
                    <a:pt x="52" y="76"/>
                    <a:pt x="51" y="74"/>
                    <a:pt x="54" y="74"/>
                  </a:cubicBezTo>
                  <a:cubicBezTo>
                    <a:pt x="55" y="74"/>
                    <a:pt x="54" y="75"/>
                    <a:pt x="53" y="76"/>
                  </a:cubicBezTo>
                  <a:cubicBezTo>
                    <a:pt x="56" y="77"/>
                    <a:pt x="58" y="76"/>
                    <a:pt x="60" y="76"/>
                  </a:cubicBezTo>
                  <a:cubicBezTo>
                    <a:pt x="61" y="75"/>
                    <a:pt x="60" y="75"/>
                    <a:pt x="59" y="75"/>
                  </a:cubicBezTo>
                  <a:cubicBezTo>
                    <a:pt x="60" y="73"/>
                    <a:pt x="63" y="74"/>
                    <a:pt x="62" y="72"/>
                  </a:cubicBezTo>
                  <a:cubicBezTo>
                    <a:pt x="63" y="72"/>
                    <a:pt x="63" y="74"/>
                    <a:pt x="65" y="73"/>
                  </a:cubicBezTo>
                  <a:cubicBezTo>
                    <a:pt x="66" y="74"/>
                    <a:pt x="65" y="74"/>
                    <a:pt x="63" y="75"/>
                  </a:cubicBezTo>
                  <a:cubicBezTo>
                    <a:pt x="66" y="76"/>
                    <a:pt x="69" y="73"/>
                    <a:pt x="72" y="75"/>
                  </a:cubicBezTo>
                  <a:cubicBezTo>
                    <a:pt x="73" y="71"/>
                    <a:pt x="76" y="76"/>
                    <a:pt x="78" y="72"/>
                  </a:cubicBezTo>
                  <a:cubicBezTo>
                    <a:pt x="78" y="75"/>
                    <a:pt x="81" y="73"/>
                    <a:pt x="81" y="74"/>
                  </a:cubicBezTo>
                  <a:cubicBezTo>
                    <a:pt x="79" y="75"/>
                    <a:pt x="78" y="76"/>
                    <a:pt x="75" y="74"/>
                  </a:cubicBezTo>
                  <a:cubicBezTo>
                    <a:pt x="74" y="78"/>
                    <a:pt x="69" y="77"/>
                    <a:pt x="65" y="76"/>
                  </a:cubicBezTo>
                  <a:cubicBezTo>
                    <a:pt x="65" y="77"/>
                    <a:pt x="65" y="78"/>
                    <a:pt x="63" y="79"/>
                  </a:cubicBezTo>
                  <a:cubicBezTo>
                    <a:pt x="68" y="75"/>
                    <a:pt x="79" y="81"/>
                    <a:pt x="83" y="73"/>
                  </a:cubicBezTo>
                  <a:cubicBezTo>
                    <a:pt x="86" y="73"/>
                    <a:pt x="90" y="72"/>
                    <a:pt x="93" y="72"/>
                  </a:cubicBezTo>
                  <a:cubicBezTo>
                    <a:pt x="94" y="71"/>
                    <a:pt x="93" y="71"/>
                    <a:pt x="92" y="71"/>
                  </a:cubicBezTo>
                  <a:cubicBezTo>
                    <a:pt x="95" y="69"/>
                    <a:pt x="95" y="69"/>
                    <a:pt x="95" y="69"/>
                  </a:cubicBezTo>
                  <a:cubicBezTo>
                    <a:pt x="96" y="68"/>
                    <a:pt x="97" y="68"/>
                    <a:pt x="98" y="69"/>
                  </a:cubicBezTo>
                  <a:cubicBezTo>
                    <a:pt x="97" y="70"/>
                    <a:pt x="95" y="69"/>
                    <a:pt x="94" y="71"/>
                  </a:cubicBezTo>
                  <a:cubicBezTo>
                    <a:pt x="95" y="72"/>
                    <a:pt x="97" y="72"/>
                    <a:pt x="99" y="72"/>
                  </a:cubicBezTo>
                  <a:cubicBezTo>
                    <a:pt x="100" y="70"/>
                    <a:pt x="100" y="70"/>
                    <a:pt x="100" y="70"/>
                  </a:cubicBezTo>
                  <a:cubicBezTo>
                    <a:pt x="101" y="70"/>
                    <a:pt x="102" y="70"/>
                    <a:pt x="103" y="70"/>
                  </a:cubicBezTo>
                  <a:cubicBezTo>
                    <a:pt x="104" y="71"/>
                    <a:pt x="103" y="72"/>
                    <a:pt x="102" y="73"/>
                  </a:cubicBezTo>
                  <a:cubicBezTo>
                    <a:pt x="106" y="73"/>
                    <a:pt x="104" y="69"/>
                    <a:pt x="108" y="70"/>
                  </a:cubicBezTo>
                  <a:cubicBezTo>
                    <a:pt x="108" y="69"/>
                    <a:pt x="108" y="68"/>
                    <a:pt x="107" y="68"/>
                  </a:cubicBezTo>
                  <a:cubicBezTo>
                    <a:pt x="108" y="67"/>
                    <a:pt x="109" y="67"/>
                    <a:pt x="110" y="67"/>
                  </a:cubicBezTo>
                  <a:cubicBezTo>
                    <a:pt x="109" y="70"/>
                    <a:pt x="117" y="69"/>
                    <a:pt x="120" y="70"/>
                  </a:cubicBezTo>
                  <a:cubicBezTo>
                    <a:pt x="117" y="72"/>
                    <a:pt x="109" y="71"/>
                    <a:pt x="110" y="74"/>
                  </a:cubicBezTo>
                  <a:cubicBezTo>
                    <a:pt x="106" y="74"/>
                    <a:pt x="103" y="74"/>
                    <a:pt x="100" y="75"/>
                  </a:cubicBezTo>
                  <a:cubicBezTo>
                    <a:pt x="100" y="77"/>
                    <a:pt x="104" y="74"/>
                    <a:pt x="106" y="75"/>
                  </a:cubicBezTo>
                  <a:cubicBezTo>
                    <a:pt x="103" y="76"/>
                    <a:pt x="103" y="76"/>
                    <a:pt x="102" y="78"/>
                  </a:cubicBezTo>
                  <a:cubicBezTo>
                    <a:pt x="100" y="75"/>
                    <a:pt x="98" y="78"/>
                    <a:pt x="97" y="75"/>
                  </a:cubicBezTo>
                  <a:cubicBezTo>
                    <a:pt x="94" y="77"/>
                    <a:pt x="96" y="78"/>
                    <a:pt x="97" y="79"/>
                  </a:cubicBezTo>
                  <a:cubicBezTo>
                    <a:pt x="95" y="80"/>
                    <a:pt x="95" y="78"/>
                    <a:pt x="93" y="78"/>
                  </a:cubicBezTo>
                  <a:cubicBezTo>
                    <a:pt x="92" y="79"/>
                    <a:pt x="91" y="79"/>
                    <a:pt x="90" y="80"/>
                  </a:cubicBezTo>
                  <a:cubicBezTo>
                    <a:pt x="88" y="80"/>
                    <a:pt x="89" y="79"/>
                    <a:pt x="88" y="78"/>
                  </a:cubicBezTo>
                  <a:cubicBezTo>
                    <a:pt x="85" y="80"/>
                    <a:pt x="86" y="79"/>
                    <a:pt x="84" y="79"/>
                  </a:cubicBezTo>
                  <a:cubicBezTo>
                    <a:pt x="81" y="80"/>
                    <a:pt x="79" y="80"/>
                    <a:pt x="77" y="82"/>
                  </a:cubicBezTo>
                  <a:cubicBezTo>
                    <a:pt x="74" y="82"/>
                    <a:pt x="77" y="80"/>
                    <a:pt x="76" y="80"/>
                  </a:cubicBezTo>
                  <a:cubicBezTo>
                    <a:pt x="78" y="78"/>
                    <a:pt x="83" y="79"/>
                    <a:pt x="82" y="76"/>
                  </a:cubicBezTo>
                  <a:cubicBezTo>
                    <a:pt x="81" y="77"/>
                    <a:pt x="80" y="78"/>
                    <a:pt x="78" y="79"/>
                  </a:cubicBezTo>
                  <a:cubicBezTo>
                    <a:pt x="78" y="78"/>
                    <a:pt x="78" y="78"/>
                    <a:pt x="77" y="78"/>
                  </a:cubicBezTo>
                  <a:cubicBezTo>
                    <a:pt x="75" y="80"/>
                    <a:pt x="74" y="80"/>
                    <a:pt x="72" y="79"/>
                  </a:cubicBezTo>
                  <a:cubicBezTo>
                    <a:pt x="70" y="81"/>
                    <a:pt x="73" y="81"/>
                    <a:pt x="70" y="83"/>
                  </a:cubicBezTo>
                  <a:cubicBezTo>
                    <a:pt x="70" y="84"/>
                    <a:pt x="69" y="84"/>
                    <a:pt x="69" y="84"/>
                  </a:cubicBezTo>
                  <a:cubicBezTo>
                    <a:pt x="67" y="84"/>
                    <a:pt x="68" y="82"/>
                    <a:pt x="68" y="81"/>
                  </a:cubicBezTo>
                  <a:cubicBezTo>
                    <a:pt x="67" y="80"/>
                    <a:pt x="65" y="82"/>
                    <a:pt x="64" y="81"/>
                  </a:cubicBezTo>
                  <a:cubicBezTo>
                    <a:pt x="63" y="82"/>
                    <a:pt x="63" y="82"/>
                    <a:pt x="64" y="82"/>
                  </a:cubicBezTo>
                  <a:cubicBezTo>
                    <a:pt x="61" y="84"/>
                    <a:pt x="57" y="81"/>
                    <a:pt x="55" y="85"/>
                  </a:cubicBezTo>
                  <a:cubicBezTo>
                    <a:pt x="49" y="85"/>
                    <a:pt x="45" y="88"/>
                    <a:pt x="40" y="86"/>
                  </a:cubicBezTo>
                  <a:cubicBezTo>
                    <a:pt x="38" y="89"/>
                    <a:pt x="36" y="88"/>
                    <a:pt x="34" y="88"/>
                  </a:cubicBezTo>
                  <a:cubicBezTo>
                    <a:pt x="34" y="90"/>
                    <a:pt x="35" y="90"/>
                    <a:pt x="33" y="92"/>
                  </a:cubicBezTo>
                  <a:cubicBezTo>
                    <a:pt x="36" y="93"/>
                    <a:pt x="36" y="92"/>
                    <a:pt x="38" y="93"/>
                  </a:cubicBezTo>
                  <a:cubicBezTo>
                    <a:pt x="39" y="91"/>
                    <a:pt x="38" y="92"/>
                    <a:pt x="40" y="90"/>
                  </a:cubicBezTo>
                  <a:cubicBezTo>
                    <a:pt x="42" y="89"/>
                    <a:pt x="44" y="90"/>
                    <a:pt x="46" y="88"/>
                  </a:cubicBezTo>
                  <a:cubicBezTo>
                    <a:pt x="48" y="89"/>
                    <a:pt x="45" y="91"/>
                    <a:pt x="44" y="92"/>
                  </a:cubicBezTo>
                  <a:cubicBezTo>
                    <a:pt x="46" y="93"/>
                    <a:pt x="50" y="90"/>
                    <a:pt x="50" y="93"/>
                  </a:cubicBezTo>
                  <a:cubicBezTo>
                    <a:pt x="53" y="92"/>
                    <a:pt x="56" y="89"/>
                    <a:pt x="60" y="91"/>
                  </a:cubicBezTo>
                  <a:cubicBezTo>
                    <a:pt x="58" y="92"/>
                    <a:pt x="56" y="92"/>
                    <a:pt x="54" y="94"/>
                  </a:cubicBezTo>
                  <a:cubicBezTo>
                    <a:pt x="56" y="94"/>
                    <a:pt x="57" y="93"/>
                    <a:pt x="59" y="94"/>
                  </a:cubicBezTo>
                  <a:cubicBezTo>
                    <a:pt x="59" y="92"/>
                    <a:pt x="59" y="92"/>
                    <a:pt x="61" y="94"/>
                  </a:cubicBezTo>
                  <a:cubicBezTo>
                    <a:pt x="64" y="90"/>
                    <a:pt x="69" y="93"/>
                    <a:pt x="73" y="91"/>
                  </a:cubicBezTo>
                  <a:cubicBezTo>
                    <a:pt x="75" y="91"/>
                    <a:pt x="73" y="93"/>
                    <a:pt x="72" y="93"/>
                  </a:cubicBezTo>
                  <a:cubicBezTo>
                    <a:pt x="74" y="94"/>
                    <a:pt x="75" y="93"/>
                    <a:pt x="76" y="93"/>
                  </a:cubicBezTo>
                  <a:cubicBezTo>
                    <a:pt x="75" y="92"/>
                    <a:pt x="75" y="91"/>
                    <a:pt x="72" y="90"/>
                  </a:cubicBezTo>
                  <a:cubicBezTo>
                    <a:pt x="72" y="90"/>
                    <a:pt x="72" y="89"/>
                    <a:pt x="72" y="88"/>
                  </a:cubicBezTo>
                  <a:cubicBezTo>
                    <a:pt x="73" y="88"/>
                    <a:pt x="75" y="88"/>
                    <a:pt x="76" y="88"/>
                  </a:cubicBezTo>
                  <a:cubicBezTo>
                    <a:pt x="77" y="88"/>
                    <a:pt x="75" y="90"/>
                    <a:pt x="77" y="90"/>
                  </a:cubicBezTo>
                  <a:cubicBezTo>
                    <a:pt x="79" y="89"/>
                    <a:pt x="78" y="88"/>
                    <a:pt x="79" y="88"/>
                  </a:cubicBezTo>
                  <a:cubicBezTo>
                    <a:pt x="79" y="87"/>
                    <a:pt x="80" y="88"/>
                    <a:pt x="81" y="87"/>
                  </a:cubicBezTo>
                  <a:cubicBezTo>
                    <a:pt x="82" y="88"/>
                    <a:pt x="80" y="88"/>
                    <a:pt x="80" y="89"/>
                  </a:cubicBezTo>
                  <a:cubicBezTo>
                    <a:pt x="79" y="91"/>
                    <a:pt x="77" y="89"/>
                    <a:pt x="75" y="91"/>
                  </a:cubicBezTo>
                  <a:cubicBezTo>
                    <a:pt x="80" y="90"/>
                    <a:pt x="84" y="90"/>
                    <a:pt x="88" y="89"/>
                  </a:cubicBezTo>
                  <a:cubicBezTo>
                    <a:pt x="100" y="87"/>
                    <a:pt x="100" y="87"/>
                    <a:pt x="100" y="87"/>
                  </a:cubicBezTo>
                  <a:cubicBezTo>
                    <a:pt x="108" y="86"/>
                    <a:pt x="116" y="85"/>
                    <a:pt x="125" y="85"/>
                  </a:cubicBezTo>
                  <a:cubicBezTo>
                    <a:pt x="125" y="82"/>
                    <a:pt x="131" y="82"/>
                    <a:pt x="132" y="84"/>
                  </a:cubicBezTo>
                  <a:cubicBezTo>
                    <a:pt x="133" y="82"/>
                    <a:pt x="131" y="81"/>
                    <a:pt x="132" y="80"/>
                  </a:cubicBezTo>
                  <a:cubicBezTo>
                    <a:pt x="135" y="78"/>
                    <a:pt x="135" y="81"/>
                    <a:pt x="138" y="80"/>
                  </a:cubicBezTo>
                  <a:cubicBezTo>
                    <a:pt x="139" y="80"/>
                    <a:pt x="138" y="81"/>
                    <a:pt x="137" y="81"/>
                  </a:cubicBezTo>
                  <a:cubicBezTo>
                    <a:pt x="140" y="81"/>
                    <a:pt x="142" y="79"/>
                    <a:pt x="145" y="79"/>
                  </a:cubicBezTo>
                  <a:cubicBezTo>
                    <a:pt x="142" y="83"/>
                    <a:pt x="152" y="80"/>
                    <a:pt x="156" y="82"/>
                  </a:cubicBezTo>
                  <a:cubicBezTo>
                    <a:pt x="158" y="81"/>
                    <a:pt x="156" y="81"/>
                    <a:pt x="155" y="81"/>
                  </a:cubicBezTo>
                  <a:cubicBezTo>
                    <a:pt x="159" y="80"/>
                    <a:pt x="157" y="81"/>
                    <a:pt x="161" y="81"/>
                  </a:cubicBezTo>
                  <a:cubicBezTo>
                    <a:pt x="162" y="80"/>
                    <a:pt x="160" y="80"/>
                    <a:pt x="161" y="79"/>
                  </a:cubicBezTo>
                  <a:cubicBezTo>
                    <a:pt x="162" y="79"/>
                    <a:pt x="163" y="79"/>
                    <a:pt x="164" y="80"/>
                  </a:cubicBezTo>
                  <a:cubicBezTo>
                    <a:pt x="164" y="79"/>
                    <a:pt x="164" y="78"/>
                    <a:pt x="166" y="77"/>
                  </a:cubicBezTo>
                  <a:cubicBezTo>
                    <a:pt x="168" y="76"/>
                    <a:pt x="168" y="79"/>
                    <a:pt x="170" y="77"/>
                  </a:cubicBezTo>
                  <a:cubicBezTo>
                    <a:pt x="171" y="77"/>
                    <a:pt x="170" y="78"/>
                    <a:pt x="169" y="79"/>
                  </a:cubicBezTo>
                  <a:cubicBezTo>
                    <a:pt x="176" y="79"/>
                    <a:pt x="175" y="80"/>
                    <a:pt x="182" y="78"/>
                  </a:cubicBezTo>
                  <a:cubicBezTo>
                    <a:pt x="183" y="78"/>
                    <a:pt x="183" y="79"/>
                    <a:pt x="182" y="80"/>
                  </a:cubicBezTo>
                  <a:cubicBezTo>
                    <a:pt x="187" y="77"/>
                    <a:pt x="192" y="78"/>
                    <a:pt x="197" y="76"/>
                  </a:cubicBezTo>
                  <a:cubicBezTo>
                    <a:pt x="197" y="76"/>
                    <a:pt x="197" y="77"/>
                    <a:pt x="197" y="77"/>
                  </a:cubicBezTo>
                  <a:cubicBezTo>
                    <a:pt x="199" y="77"/>
                    <a:pt x="201" y="76"/>
                    <a:pt x="202" y="74"/>
                  </a:cubicBezTo>
                  <a:cubicBezTo>
                    <a:pt x="204" y="75"/>
                    <a:pt x="204" y="75"/>
                    <a:pt x="203" y="76"/>
                  </a:cubicBezTo>
                  <a:cubicBezTo>
                    <a:pt x="209" y="75"/>
                    <a:pt x="215" y="78"/>
                    <a:pt x="221" y="73"/>
                  </a:cubicBezTo>
                  <a:cubicBezTo>
                    <a:pt x="224" y="74"/>
                    <a:pt x="221" y="75"/>
                    <a:pt x="223" y="75"/>
                  </a:cubicBezTo>
                  <a:cubicBezTo>
                    <a:pt x="222" y="76"/>
                    <a:pt x="221" y="75"/>
                    <a:pt x="220" y="76"/>
                  </a:cubicBezTo>
                  <a:cubicBezTo>
                    <a:pt x="225" y="75"/>
                    <a:pt x="231" y="72"/>
                    <a:pt x="237" y="73"/>
                  </a:cubicBezTo>
                  <a:cubicBezTo>
                    <a:pt x="238" y="72"/>
                    <a:pt x="233" y="73"/>
                    <a:pt x="236" y="71"/>
                  </a:cubicBezTo>
                  <a:cubicBezTo>
                    <a:pt x="239" y="72"/>
                    <a:pt x="241" y="73"/>
                    <a:pt x="244" y="72"/>
                  </a:cubicBezTo>
                  <a:cubicBezTo>
                    <a:pt x="245" y="70"/>
                    <a:pt x="241" y="72"/>
                    <a:pt x="240" y="71"/>
                  </a:cubicBezTo>
                  <a:cubicBezTo>
                    <a:pt x="242" y="70"/>
                    <a:pt x="244" y="70"/>
                    <a:pt x="246" y="70"/>
                  </a:cubicBezTo>
                  <a:cubicBezTo>
                    <a:pt x="246" y="71"/>
                    <a:pt x="245" y="72"/>
                    <a:pt x="245" y="73"/>
                  </a:cubicBezTo>
                  <a:cubicBezTo>
                    <a:pt x="250" y="72"/>
                    <a:pt x="254" y="69"/>
                    <a:pt x="260" y="70"/>
                  </a:cubicBezTo>
                  <a:cubicBezTo>
                    <a:pt x="260" y="70"/>
                    <a:pt x="259" y="71"/>
                    <a:pt x="260" y="71"/>
                  </a:cubicBezTo>
                  <a:cubicBezTo>
                    <a:pt x="261" y="72"/>
                    <a:pt x="262" y="71"/>
                    <a:pt x="263" y="72"/>
                  </a:cubicBezTo>
                  <a:cubicBezTo>
                    <a:pt x="265" y="70"/>
                    <a:pt x="264" y="70"/>
                    <a:pt x="266" y="70"/>
                  </a:cubicBezTo>
                  <a:cubicBezTo>
                    <a:pt x="266" y="70"/>
                    <a:pt x="267" y="71"/>
                    <a:pt x="268" y="71"/>
                  </a:cubicBezTo>
                  <a:cubicBezTo>
                    <a:pt x="271" y="70"/>
                    <a:pt x="273" y="71"/>
                    <a:pt x="276" y="70"/>
                  </a:cubicBezTo>
                  <a:cubicBezTo>
                    <a:pt x="277" y="71"/>
                    <a:pt x="274" y="72"/>
                    <a:pt x="274" y="71"/>
                  </a:cubicBezTo>
                  <a:cubicBezTo>
                    <a:pt x="276" y="73"/>
                    <a:pt x="280" y="70"/>
                    <a:pt x="282" y="68"/>
                  </a:cubicBezTo>
                  <a:cubicBezTo>
                    <a:pt x="284" y="69"/>
                    <a:pt x="282" y="70"/>
                    <a:pt x="281" y="71"/>
                  </a:cubicBezTo>
                  <a:cubicBezTo>
                    <a:pt x="284" y="71"/>
                    <a:pt x="288" y="67"/>
                    <a:pt x="292" y="68"/>
                  </a:cubicBezTo>
                  <a:cubicBezTo>
                    <a:pt x="293" y="69"/>
                    <a:pt x="290" y="70"/>
                    <a:pt x="290" y="69"/>
                  </a:cubicBezTo>
                  <a:cubicBezTo>
                    <a:pt x="290" y="71"/>
                    <a:pt x="292" y="71"/>
                    <a:pt x="295" y="71"/>
                  </a:cubicBezTo>
                  <a:cubicBezTo>
                    <a:pt x="294" y="71"/>
                    <a:pt x="292" y="71"/>
                    <a:pt x="294" y="72"/>
                  </a:cubicBezTo>
                  <a:cubicBezTo>
                    <a:pt x="293" y="73"/>
                    <a:pt x="292" y="72"/>
                    <a:pt x="291" y="73"/>
                  </a:cubicBezTo>
                  <a:cubicBezTo>
                    <a:pt x="293" y="74"/>
                    <a:pt x="294" y="73"/>
                    <a:pt x="296" y="73"/>
                  </a:cubicBezTo>
                  <a:cubicBezTo>
                    <a:pt x="295" y="72"/>
                    <a:pt x="297" y="71"/>
                    <a:pt x="299" y="71"/>
                  </a:cubicBezTo>
                  <a:cubicBezTo>
                    <a:pt x="299" y="71"/>
                    <a:pt x="298" y="71"/>
                    <a:pt x="297" y="70"/>
                  </a:cubicBezTo>
                  <a:cubicBezTo>
                    <a:pt x="299" y="70"/>
                    <a:pt x="301" y="69"/>
                    <a:pt x="303" y="67"/>
                  </a:cubicBezTo>
                  <a:cubicBezTo>
                    <a:pt x="306" y="68"/>
                    <a:pt x="302" y="69"/>
                    <a:pt x="304" y="70"/>
                  </a:cubicBezTo>
                  <a:cubicBezTo>
                    <a:pt x="306" y="69"/>
                    <a:pt x="309" y="68"/>
                    <a:pt x="309" y="67"/>
                  </a:cubicBezTo>
                  <a:cubicBezTo>
                    <a:pt x="313" y="67"/>
                    <a:pt x="318" y="67"/>
                    <a:pt x="321" y="67"/>
                  </a:cubicBezTo>
                  <a:cubicBezTo>
                    <a:pt x="321" y="66"/>
                    <a:pt x="321" y="65"/>
                    <a:pt x="323" y="64"/>
                  </a:cubicBezTo>
                  <a:cubicBezTo>
                    <a:pt x="325" y="66"/>
                    <a:pt x="322" y="67"/>
                    <a:pt x="326" y="67"/>
                  </a:cubicBezTo>
                  <a:cubicBezTo>
                    <a:pt x="325" y="69"/>
                    <a:pt x="323" y="68"/>
                    <a:pt x="322" y="68"/>
                  </a:cubicBezTo>
                  <a:cubicBezTo>
                    <a:pt x="322" y="70"/>
                    <a:pt x="327" y="68"/>
                    <a:pt x="329" y="68"/>
                  </a:cubicBezTo>
                  <a:cubicBezTo>
                    <a:pt x="329" y="68"/>
                    <a:pt x="328" y="67"/>
                    <a:pt x="329" y="66"/>
                  </a:cubicBezTo>
                  <a:cubicBezTo>
                    <a:pt x="331" y="67"/>
                    <a:pt x="332" y="66"/>
                    <a:pt x="333" y="68"/>
                  </a:cubicBezTo>
                  <a:cubicBezTo>
                    <a:pt x="335" y="67"/>
                    <a:pt x="334" y="67"/>
                    <a:pt x="336" y="66"/>
                  </a:cubicBezTo>
                  <a:cubicBezTo>
                    <a:pt x="338" y="65"/>
                    <a:pt x="339" y="68"/>
                    <a:pt x="342" y="66"/>
                  </a:cubicBezTo>
                  <a:cubicBezTo>
                    <a:pt x="343" y="66"/>
                    <a:pt x="342" y="67"/>
                    <a:pt x="344" y="68"/>
                  </a:cubicBezTo>
                  <a:cubicBezTo>
                    <a:pt x="343" y="69"/>
                    <a:pt x="342" y="68"/>
                    <a:pt x="340" y="68"/>
                  </a:cubicBezTo>
                  <a:cubicBezTo>
                    <a:pt x="348" y="71"/>
                    <a:pt x="361" y="67"/>
                    <a:pt x="370" y="67"/>
                  </a:cubicBezTo>
                  <a:cubicBezTo>
                    <a:pt x="370" y="68"/>
                    <a:pt x="370" y="69"/>
                    <a:pt x="368" y="70"/>
                  </a:cubicBezTo>
                  <a:cubicBezTo>
                    <a:pt x="370" y="71"/>
                    <a:pt x="372" y="69"/>
                    <a:pt x="374" y="70"/>
                  </a:cubicBezTo>
                  <a:cubicBezTo>
                    <a:pt x="375" y="70"/>
                    <a:pt x="375" y="69"/>
                    <a:pt x="375" y="68"/>
                  </a:cubicBezTo>
                  <a:cubicBezTo>
                    <a:pt x="379" y="68"/>
                    <a:pt x="388" y="71"/>
                    <a:pt x="393" y="66"/>
                  </a:cubicBezTo>
                  <a:cubicBezTo>
                    <a:pt x="394" y="67"/>
                    <a:pt x="391" y="67"/>
                    <a:pt x="391" y="68"/>
                  </a:cubicBezTo>
                  <a:cubicBezTo>
                    <a:pt x="394" y="68"/>
                    <a:pt x="395" y="68"/>
                    <a:pt x="398" y="68"/>
                  </a:cubicBezTo>
                  <a:cubicBezTo>
                    <a:pt x="398" y="68"/>
                    <a:pt x="398" y="67"/>
                    <a:pt x="398" y="67"/>
                  </a:cubicBezTo>
                  <a:cubicBezTo>
                    <a:pt x="402" y="66"/>
                    <a:pt x="408" y="70"/>
                    <a:pt x="409" y="67"/>
                  </a:cubicBezTo>
                  <a:cubicBezTo>
                    <a:pt x="411" y="67"/>
                    <a:pt x="410" y="68"/>
                    <a:pt x="412" y="69"/>
                  </a:cubicBezTo>
                  <a:cubicBezTo>
                    <a:pt x="414" y="68"/>
                    <a:pt x="415" y="67"/>
                    <a:pt x="417" y="68"/>
                  </a:cubicBezTo>
                  <a:cubicBezTo>
                    <a:pt x="419" y="65"/>
                    <a:pt x="426" y="69"/>
                    <a:pt x="430" y="66"/>
                  </a:cubicBezTo>
                  <a:cubicBezTo>
                    <a:pt x="429" y="67"/>
                    <a:pt x="432" y="68"/>
                    <a:pt x="431" y="69"/>
                  </a:cubicBezTo>
                  <a:cubicBezTo>
                    <a:pt x="434" y="68"/>
                    <a:pt x="436" y="66"/>
                    <a:pt x="439" y="69"/>
                  </a:cubicBezTo>
                  <a:cubicBezTo>
                    <a:pt x="440" y="68"/>
                    <a:pt x="441" y="67"/>
                    <a:pt x="442" y="67"/>
                  </a:cubicBezTo>
                  <a:cubicBezTo>
                    <a:pt x="442" y="68"/>
                    <a:pt x="442" y="68"/>
                    <a:pt x="443" y="69"/>
                  </a:cubicBezTo>
                  <a:cubicBezTo>
                    <a:pt x="443" y="68"/>
                    <a:pt x="446" y="68"/>
                    <a:pt x="445" y="69"/>
                  </a:cubicBezTo>
                  <a:cubicBezTo>
                    <a:pt x="447" y="68"/>
                    <a:pt x="450" y="68"/>
                    <a:pt x="452" y="69"/>
                  </a:cubicBezTo>
                  <a:cubicBezTo>
                    <a:pt x="452" y="67"/>
                    <a:pt x="453" y="67"/>
                    <a:pt x="455" y="67"/>
                  </a:cubicBezTo>
                  <a:cubicBezTo>
                    <a:pt x="456" y="67"/>
                    <a:pt x="455" y="68"/>
                    <a:pt x="454" y="68"/>
                  </a:cubicBezTo>
                  <a:cubicBezTo>
                    <a:pt x="457" y="69"/>
                    <a:pt x="459" y="68"/>
                    <a:pt x="462" y="68"/>
                  </a:cubicBezTo>
                  <a:cubicBezTo>
                    <a:pt x="460" y="70"/>
                    <a:pt x="459" y="68"/>
                    <a:pt x="458" y="70"/>
                  </a:cubicBezTo>
                  <a:cubicBezTo>
                    <a:pt x="460" y="70"/>
                    <a:pt x="461" y="71"/>
                    <a:pt x="463" y="70"/>
                  </a:cubicBezTo>
                  <a:cubicBezTo>
                    <a:pt x="463" y="71"/>
                    <a:pt x="462" y="72"/>
                    <a:pt x="461" y="72"/>
                  </a:cubicBezTo>
                  <a:cubicBezTo>
                    <a:pt x="459" y="72"/>
                    <a:pt x="457" y="70"/>
                    <a:pt x="456" y="72"/>
                  </a:cubicBezTo>
                  <a:cubicBezTo>
                    <a:pt x="458" y="71"/>
                    <a:pt x="457" y="74"/>
                    <a:pt x="459" y="74"/>
                  </a:cubicBezTo>
                  <a:cubicBezTo>
                    <a:pt x="460" y="75"/>
                    <a:pt x="458" y="75"/>
                    <a:pt x="456" y="76"/>
                  </a:cubicBezTo>
                  <a:cubicBezTo>
                    <a:pt x="455" y="75"/>
                    <a:pt x="456" y="74"/>
                    <a:pt x="457" y="73"/>
                  </a:cubicBezTo>
                  <a:cubicBezTo>
                    <a:pt x="454" y="72"/>
                    <a:pt x="454" y="74"/>
                    <a:pt x="453" y="75"/>
                  </a:cubicBezTo>
                  <a:cubicBezTo>
                    <a:pt x="451" y="75"/>
                    <a:pt x="449" y="76"/>
                    <a:pt x="448" y="74"/>
                  </a:cubicBezTo>
                  <a:cubicBezTo>
                    <a:pt x="451" y="75"/>
                    <a:pt x="450" y="72"/>
                    <a:pt x="453" y="73"/>
                  </a:cubicBezTo>
                  <a:cubicBezTo>
                    <a:pt x="454" y="71"/>
                    <a:pt x="450" y="72"/>
                    <a:pt x="453" y="71"/>
                  </a:cubicBezTo>
                  <a:cubicBezTo>
                    <a:pt x="455" y="69"/>
                    <a:pt x="453" y="73"/>
                    <a:pt x="455" y="72"/>
                  </a:cubicBezTo>
                  <a:cubicBezTo>
                    <a:pt x="458" y="70"/>
                    <a:pt x="455" y="71"/>
                    <a:pt x="454" y="70"/>
                  </a:cubicBezTo>
                  <a:cubicBezTo>
                    <a:pt x="455" y="69"/>
                    <a:pt x="455" y="69"/>
                    <a:pt x="456" y="69"/>
                  </a:cubicBezTo>
                  <a:cubicBezTo>
                    <a:pt x="454" y="68"/>
                    <a:pt x="447" y="70"/>
                    <a:pt x="443" y="69"/>
                  </a:cubicBezTo>
                  <a:cubicBezTo>
                    <a:pt x="444" y="71"/>
                    <a:pt x="441" y="70"/>
                    <a:pt x="441" y="71"/>
                  </a:cubicBezTo>
                  <a:cubicBezTo>
                    <a:pt x="443" y="71"/>
                    <a:pt x="446" y="71"/>
                    <a:pt x="448" y="70"/>
                  </a:cubicBezTo>
                  <a:cubicBezTo>
                    <a:pt x="449" y="74"/>
                    <a:pt x="441" y="73"/>
                    <a:pt x="438" y="74"/>
                  </a:cubicBezTo>
                  <a:cubicBezTo>
                    <a:pt x="434" y="73"/>
                    <a:pt x="438" y="71"/>
                    <a:pt x="436" y="69"/>
                  </a:cubicBezTo>
                  <a:cubicBezTo>
                    <a:pt x="435" y="72"/>
                    <a:pt x="432" y="69"/>
                    <a:pt x="430" y="71"/>
                  </a:cubicBezTo>
                  <a:cubicBezTo>
                    <a:pt x="432" y="71"/>
                    <a:pt x="437" y="71"/>
                    <a:pt x="435" y="73"/>
                  </a:cubicBezTo>
                  <a:cubicBezTo>
                    <a:pt x="432" y="71"/>
                    <a:pt x="432" y="74"/>
                    <a:pt x="428" y="73"/>
                  </a:cubicBezTo>
                  <a:cubicBezTo>
                    <a:pt x="426" y="72"/>
                    <a:pt x="429" y="71"/>
                    <a:pt x="427" y="70"/>
                  </a:cubicBezTo>
                  <a:cubicBezTo>
                    <a:pt x="424" y="72"/>
                    <a:pt x="424" y="72"/>
                    <a:pt x="424" y="72"/>
                  </a:cubicBezTo>
                  <a:cubicBezTo>
                    <a:pt x="425" y="72"/>
                    <a:pt x="426" y="73"/>
                    <a:pt x="425" y="73"/>
                  </a:cubicBezTo>
                  <a:cubicBezTo>
                    <a:pt x="420" y="75"/>
                    <a:pt x="415" y="74"/>
                    <a:pt x="410" y="75"/>
                  </a:cubicBezTo>
                  <a:cubicBezTo>
                    <a:pt x="412" y="77"/>
                    <a:pt x="413" y="76"/>
                    <a:pt x="415" y="76"/>
                  </a:cubicBezTo>
                  <a:cubicBezTo>
                    <a:pt x="412" y="78"/>
                    <a:pt x="407" y="79"/>
                    <a:pt x="406" y="76"/>
                  </a:cubicBezTo>
                  <a:cubicBezTo>
                    <a:pt x="407" y="76"/>
                    <a:pt x="408" y="76"/>
                    <a:pt x="410" y="74"/>
                  </a:cubicBezTo>
                  <a:cubicBezTo>
                    <a:pt x="410" y="73"/>
                    <a:pt x="407" y="74"/>
                    <a:pt x="408" y="73"/>
                  </a:cubicBezTo>
                  <a:cubicBezTo>
                    <a:pt x="405" y="73"/>
                    <a:pt x="402" y="76"/>
                    <a:pt x="400" y="73"/>
                  </a:cubicBezTo>
                  <a:cubicBezTo>
                    <a:pt x="399" y="75"/>
                    <a:pt x="397" y="74"/>
                    <a:pt x="396" y="74"/>
                  </a:cubicBezTo>
                  <a:cubicBezTo>
                    <a:pt x="396" y="74"/>
                    <a:pt x="395" y="75"/>
                    <a:pt x="396" y="75"/>
                  </a:cubicBezTo>
                  <a:cubicBezTo>
                    <a:pt x="392" y="74"/>
                    <a:pt x="385" y="77"/>
                    <a:pt x="383" y="74"/>
                  </a:cubicBezTo>
                  <a:cubicBezTo>
                    <a:pt x="381" y="75"/>
                    <a:pt x="378" y="75"/>
                    <a:pt x="376" y="76"/>
                  </a:cubicBezTo>
                  <a:cubicBezTo>
                    <a:pt x="376" y="75"/>
                    <a:pt x="376" y="75"/>
                    <a:pt x="377" y="74"/>
                  </a:cubicBezTo>
                  <a:cubicBezTo>
                    <a:pt x="375" y="73"/>
                    <a:pt x="375" y="75"/>
                    <a:pt x="374" y="76"/>
                  </a:cubicBezTo>
                  <a:cubicBezTo>
                    <a:pt x="372" y="75"/>
                    <a:pt x="373" y="74"/>
                    <a:pt x="374" y="72"/>
                  </a:cubicBezTo>
                  <a:cubicBezTo>
                    <a:pt x="372" y="72"/>
                    <a:pt x="369" y="73"/>
                    <a:pt x="368" y="71"/>
                  </a:cubicBezTo>
                  <a:cubicBezTo>
                    <a:pt x="367" y="72"/>
                    <a:pt x="369" y="73"/>
                    <a:pt x="367" y="75"/>
                  </a:cubicBezTo>
                  <a:cubicBezTo>
                    <a:pt x="370" y="76"/>
                    <a:pt x="368" y="72"/>
                    <a:pt x="372" y="73"/>
                  </a:cubicBezTo>
                  <a:cubicBezTo>
                    <a:pt x="373" y="74"/>
                    <a:pt x="372" y="75"/>
                    <a:pt x="370" y="76"/>
                  </a:cubicBezTo>
                  <a:cubicBezTo>
                    <a:pt x="366" y="77"/>
                    <a:pt x="362" y="74"/>
                    <a:pt x="358" y="75"/>
                  </a:cubicBezTo>
                  <a:cubicBezTo>
                    <a:pt x="356" y="73"/>
                    <a:pt x="360" y="74"/>
                    <a:pt x="361" y="73"/>
                  </a:cubicBezTo>
                  <a:cubicBezTo>
                    <a:pt x="359" y="72"/>
                    <a:pt x="357" y="73"/>
                    <a:pt x="356" y="74"/>
                  </a:cubicBezTo>
                  <a:cubicBezTo>
                    <a:pt x="356" y="74"/>
                    <a:pt x="356" y="75"/>
                    <a:pt x="357" y="75"/>
                  </a:cubicBezTo>
                  <a:cubicBezTo>
                    <a:pt x="355" y="75"/>
                    <a:pt x="355" y="74"/>
                    <a:pt x="355" y="76"/>
                  </a:cubicBezTo>
                  <a:cubicBezTo>
                    <a:pt x="352" y="75"/>
                    <a:pt x="349" y="78"/>
                    <a:pt x="346" y="75"/>
                  </a:cubicBezTo>
                  <a:cubicBezTo>
                    <a:pt x="345" y="77"/>
                    <a:pt x="341" y="77"/>
                    <a:pt x="340" y="76"/>
                  </a:cubicBezTo>
                  <a:cubicBezTo>
                    <a:pt x="339" y="79"/>
                    <a:pt x="334" y="79"/>
                    <a:pt x="331" y="78"/>
                  </a:cubicBezTo>
                  <a:cubicBezTo>
                    <a:pt x="330" y="78"/>
                    <a:pt x="330" y="79"/>
                    <a:pt x="330" y="79"/>
                  </a:cubicBezTo>
                  <a:cubicBezTo>
                    <a:pt x="327" y="78"/>
                    <a:pt x="324" y="80"/>
                    <a:pt x="324" y="77"/>
                  </a:cubicBezTo>
                  <a:cubicBezTo>
                    <a:pt x="322" y="78"/>
                    <a:pt x="321" y="79"/>
                    <a:pt x="320" y="80"/>
                  </a:cubicBezTo>
                  <a:cubicBezTo>
                    <a:pt x="316" y="79"/>
                    <a:pt x="321" y="78"/>
                    <a:pt x="319" y="77"/>
                  </a:cubicBezTo>
                  <a:cubicBezTo>
                    <a:pt x="317" y="78"/>
                    <a:pt x="314" y="78"/>
                    <a:pt x="312" y="77"/>
                  </a:cubicBezTo>
                  <a:cubicBezTo>
                    <a:pt x="312" y="79"/>
                    <a:pt x="310" y="80"/>
                    <a:pt x="309" y="81"/>
                  </a:cubicBezTo>
                  <a:cubicBezTo>
                    <a:pt x="308" y="80"/>
                    <a:pt x="312" y="78"/>
                    <a:pt x="309" y="77"/>
                  </a:cubicBezTo>
                  <a:cubicBezTo>
                    <a:pt x="309" y="80"/>
                    <a:pt x="302" y="81"/>
                    <a:pt x="299" y="80"/>
                  </a:cubicBezTo>
                  <a:cubicBezTo>
                    <a:pt x="296" y="80"/>
                    <a:pt x="297" y="82"/>
                    <a:pt x="294" y="82"/>
                  </a:cubicBezTo>
                  <a:cubicBezTo>
                    <a:pt x="294" y="81"/>
                    <a:pt x="296" y="79"/>
                    <a:pt x="293" y="80"/>
                  </a:cubicBezTo>
                  <a:cubicBezTo>
                    <a:pt x="292" y="79"/>
                    <a:pt x="294" y="78"/>
                    <a:pt x="295" y="77"/>
                  </a:cubicBezTo>
                  <a:cubicBezTo>
                    <a:pt x="295" y="76"/>
                    <a:pt x="295" y="77"/>
                    <a:pt x="294" y="77"/>
                  </a:cubicBezTo>
                  <a:cubicBezTo>
                    <a:pt x="293" y="76"/>
                    <a:pt x="293" y="76"/>
                    <a:pt x="293" y="76"/>
                  </a:cubicBezTo>
                  <a:cubicBezTo>
                    <a:pt x="291" y="77"/>
                    <a:pt x="293" y="78"/>
                    <a:pt x="291" y="79"/>
                  </a:cubicBezTo>
                  <a:cubicBezTo>
                    <a:pt x="288" y="80"/>
                    <a:pt x="289" y="78"/>
                    <a:pt x="286" y="77"/>
                  </a:cubicBezTo>
                  <a:cubicBezTo>
                    <a:pt x="284" y="78"/>
                    <a:pt x="282" y="77"/>
                    <a:pt x="280" y="78"/>
                  </a:cubicBezTo>
                  <a:cubicBezTo>
                    <a:pt x="282" y="80"/>
                    <a:pt x="284" y="79"/>
                    <a:pt x="286" y="78"/>
                  </a:cubicBezTo>
                  <a:cubicBezTo>
                    <a:pt x="286" y="79"/>
                    <a:pt x="288" y="79"/>
                    <a:pt x="289" y="80"/>
                  </a:cubicBezTo>
                  <a:cubicBezTo>
                    <a:pt x="287" y="80"/>
                    <a:pt x="287" y="81"/>
                    <a:pt x="284" y="80"/>
                  </a:cubicBezTo>
                  <a:cubicBezTo>
                    <a:pt x="282" y="81"/>
                    <a:pt x="286" y="81"/>
                    <a:pt x="283" y="82"/>
                  </a:cubicBezTo>
                  <a:cubicBezTo>
                    <a:pt x="281" y="81"/>
                    <a:pt x="276" y="82"/>
                    <a:pt x="272" y="82"/>
                  </a:cubicBezTo>
                  <a:cubicBezTo>
                    <a:pt x="272" y="83"/>
                    <a:pt x="275" y="82"/>
                    <a:pt x="277" y="82"/>
                  </a:cubicBezTo>
                  <a:cubicBezTo>
                    <a:pt x="277" y="84"/>
                    <a:pt x="272" y="85"/>
                    <a:pt x="270" y="84"/>
                  </a:cubicBezTo>
                  <a:cubicBezTo>
                    <a:pt x="268" y="83"/>
                    <a:pt x="273" y="84"/>
                    <a:pt x="272" y="83"/>
                  </a:cubicBezTo>
                  <a:cubicBezTo>
                    <a:pt x="269" y="81"/>
                    <a:pt x="270" y="84"/>
                    <a:pt x="267" y="83"/>
                  </a:cubicBezTo>
                  <a:cubicBezTo>
                    <a:pt x="270" y="80"/>
                    <a:pt x="259" y="85"/>
                    <a:pt x="255" y="82"/>
                  </a:cubicBezTo>
                  <a:cubicBezTo>
                    <a:pt x="254" y="83"/>
                    <a:pt x="250" y="85"/>
                    <a:pt x="248" y="86"/>
                  </a:cubicBezTo>
                  <a:cubicBezTo>
                    <a:pt x="248" y="83"/>
                    <a:pt x="240" y="87"/>
                    <a:pt x="238" y="88"/>
                  </a:cubicBezTo>
                  <a:cubicBezTo>
                    <a:pt x="238" y="88"/>
                    <a:pt x="237" y="88"/>
                    <a:pt x="237" y="87"/>
                  </a:cubicBezTo>
                  <a:cubicBezTo>
                    <a:pt x="237" y="88"/>
                    <a:pt x="234" y="87"/>
                    <a:pt x="232" y="89"/>
                  </a:cubicBezTo>
                  <a:cubicBezTo>
                    <a:pt x="230" y="87"/>
                    <a:pt x="229" y="89"/>
                    <a:pt x="225" y="91"/>
                  </a:cubicBezTo>
                  <a:cubicBezTo>
                    <a:pt x="224" y="90"/>
                    <a:pt x="225" y="89"/>
                    <a:pt x="223" y="88"/>
                  </a:cubicBezTo>
                  <a:cubicBezTo>
                    <a:pt x="217" y="91"/>
                    <a:pt x="213" y="90"/>
                    <a:pt x="207" y="92"/>
                  </a:cubicBezTo>
                  <a:cubicBezTo>
                    <a:pt x="206" y="91"/>
                    <a:pt x="207" y="90"/>
                    <a:pt x="205" y="90"/>
                  </a:cubicBezTo>
                  <a:cubicBezTo>
                    <a:pt x="205" y="93"/>
                    <a:pt x="201" y="92"/>
                    <a:pt x="200" y="90"/>
                  </a:cubicBezTo>
                  <a:cubicBezTo>
                    <a:pt x="201" y="92"/>
                    <a:pt x="198" y="94"/>
                    <a:pt x="195" y="94"/>
                  </a:cubicBezTo>
                  <a:cubicBezTo>
                    <a:pt x="194" y="92"/>
                    <a:pt x="198" y="93"/>
                    <a:pt x="197" y="92"/>
                  </a:cubicBezTo>
                  <a:cubicBezTo>
                    <a:pt x="196" y="91"/>
                    <a:pt x="195" y="92"/>
                    <a:pt x="194" y="91"/>
                  </a:cubicBezTo>
                  <a:cubicBezTo>
                    <a:pt x="194" y="92"/>
                    <a:pt x="195" y="93"/>
                    <a:pt x="193" y="93"/>
                  </a:cubicBezTo>
                  <a:cubicBezTo>
                    <a:pt x="192" y="92"/>
                    <a:pt x="194" y="92"/>
                    <a:pt x="193" y="91"/>
                  </a:cubicBezTo>
                  <a:cubicBezTo>
                    <a:pt x="190" y="91"/>
                    <a:pt x="189" y="92"/>
                    <a:pt x="189" y="93"/>
                  </a:cubicBezTo>
                  <a:cubicBezTo>
                    <a:pt x="187" y="94"/>
                    <a:pt x="189" y="91"/>
                    <a:pt x="186" y="92"/>
                  </a:cubicBezTo>
                  <a:cubicBezTo>
                    <a:pt x="187" y="93"/>
                    <a:pt x="185" y="94"/>
                    <a:pt x="183" y="95"/>
                  </a:cubicBezTo>
                  <a:cubicBezTo>
                    <a:pt x="181" y="93"/>
                    <a:pt x="181" y="95"/>
                    <a:pt x="179" y="94"/>
                  </a:cubicBezTo>
                  <a:cubicBezTo>
                    <a:pt x="179" y="96"/>
                    <a:pt x="176" y="96"/>
                    <a:pt x="175" y="95"/>
                  </a:cubicBezTo>
                  <a:cubicBezTo>
                    <a:pt x="174" y="95"/>
                    <a:pt x="176" y="95"/>
                    <a:pt x="175" y="94"/>
                  </a:cubicBezTo>
                  <a:cubicBezTo>
                    <a:pt x="174" y="96"/>
                    <a:pt x="166" y="95"/>
                    <a:pt x="168" y="98"/>
                  </a:cubicBezTo>
                  <a:cubicBezTo>
                    <a:pt x="165" y="97"/>
                    <a:pt x="164" y="101"/>
                    <a:pt x="162" y="100"/>
                  </a:cubicBezTo>
                  <a:cubicBezTo>
                    <a:pt x="160" y="99"/>
                    <a:pt x="163" y="98"/>
                    <a:pt x="165" y="97"/>
                  </a:cubicBezTo>
                  <a:cubicBezTo>
                    <a:pt x="163" y="96"/>
                    <a:pt x="161" y="97"/>
                    <a:pt x="159" y="97"/>
                  </a:cubicBezTo>
                  <a:cubicBezTo>
                    <a:pt x="159" y="102"/>
                    <a:pt x="151" y="101"/>
                    <a:pt x="149" y="102"/>
                  </a:cubicBezTo>
                  <a:cubicBezTo>
                    <a:pt x="149" y="100"/>
                    <a:pt x="152" y="99"/>
                    <a:pt x="153" y="99"/>
                  </a:cubicBezTo>
                  <a:cubicBezTo>
                    <a:pt x="154" y="99"/>
                    <a:pt x="153" y="100"/>
                    <a:pt x="153" y="100"/>
                  </a:cubicBezTo>
                  <a:cubicBezTo>
                    <a:pt x="155" y="101"/>
                    <a:pt x="154" y="99"/>
                    <a:pt x="157" y="98"/>
                  </a:cubicBezTo>
                  <a:cubicBezTo>
                    <a:pt x="153" y="98"/>
                    <a:pt x="153" y="99"/>
                    <a:pt x="149" y="97"/>
                  </a:cubicBezTo>
                  <a:cubicBezTo>
                    <a:pt x="147" y="98"/>
                    <a:pt x="150" y="98"/>
                    <a:pt x="149" y="99"/>
                  </a:cubicBezTo>
                  <a:cubicBezTo>
                    <a:pt x="146" y="97"/>
                    <a:pt x="134" y="102"/>
                    <a:pt x="129" y="102"/>
                  </a:cubicBezTo>
                  <a:cubicBezTo>
                    <a:pt x="129" y="102"/>
                    <a:pt x="125" y="104"/>
                    <a:pt x="127" y="105"/>
                  </a:cubicBezTo>
                  <a:cubicBezTo>
                    <a:pt x="125" y="107"/>
                    <a:pt x="122" y="104"/>
                    <a:pt x="122" y="107"/>
                  </a:cubicBezTo>
                  <a:cubicBezTo>
                    <a:pt x="120" y="107"/>
                    <a:pt x="122" y="105"/>
                    <a:pt x="122" y="104"/>
                  </a:cubicBezTo>
                  <a:cubicBezTo>
                    <a:pt x="122" y="104"/>
                    <a:pt x="123" y="105"/>
                    <a:pt x="124" y="105"/>
                  </a:cubicBezTo>
                  <a:cubicBezTo>
                    <a:pt x="126" y="103"/>
                    <a:pt x="123" y="103"/>
                    <a:pt x="126" y="102"/>
                  </a:cubicBezTo>
                  <a:cubicBezTo>
                    <a:pt x="123" y="102"/>
                    <a:pt x="123" y="103"/>
                    <a:pt x="120" y="105"/>
                  </a:cubicBezTo>
                  <a:cubicBezTo>
                    <a:pt x="120" y="105"/>
                    <a:pt x="120" y="104"/>
                    <a:pt x="119" y="104"/>
                  </a:cubicBezTo>
                  <a:cubicBezTo>
                    <a:pt x="117" y="105"/>
                    <a:pt x="120" y="105"/>
                    <a:pt x="120" y="106"/>
                  </a:cubicBezTo>
                  <a:cubicBezTo>
                    <a:pt x="118" y="107"/>
                    <a:pt x="117" y="106"/>
                    <a:pt x="115" y="108"/>
                  </a:cubicBezTo>
                  <a:cubicBezTo>
                    <a:pt x="123" y="108"/>
                    <a:pt x="131" y="107"/>
                    <a:pt x="139" y="106"/>
                  </a:cubicBezTo>
                  <a:cubicBezTo>
                    <a:pt x="142" y="106"/>
                    <a:pt x="138" y="107"/>
                    <a:pt x="141" y="107"/>
                  </a:cubicBezTo>
                  <a:cubicBezTo>
                    <a:pt x="143" y="107"/>
                    <a:pt x="142" y="106"/>
                    <a:pt x="143" y="105"/>
                  </a:cubicBezTo>
                  <a:cubicBezTo>
                    <a:pt x="145" y="106"/>
                    <a:pt x="142" y="108"/>
                    <a:pt x="140" y="110"/>
                  </a:cubicBezTo>
                  <a:cubicBezTo>
                    <a:pt x="136" y="111"/>
                    <a:pt x="131" y="109"/>
                    <a:pt x="125" y="112"/>
                  </a:cubicBezTo>
                  <a:cubicBezTo>
                    <a:pt x="124" y="112"/>
                    <a:pt x="122" y="111"/>
                    <a:pt x="121" y="112"/>
                  </a:cubicBezTo>
                  <a:cubicBezTo>
                    <a:pt x="122" y="113"/>
                    <a:pt x="122" y="113"/>
                    <a:pt x="119" y="113"/>
                  </a:cubicBezTo>
                  <a:cubicBezTo>
                    <a:pt x="117" y="114"/>
                    <a:pt x="119" y="114"/>
                    <a:pt x="118" y="115"/>
                  </a:cubicBezTo>
                  <a:cubicBezTo>
                    <a:pt x="114" y="113"/>
                    <a:pt x="113" y="115"/>
                    <a:pt x="109" y="116"/>
                  </a:cubicBezTo>
                  <a:cubicBezTo>
                    <a:pt x="108" y="115"/>
                    <a:pt x="109" y="114"/>
                    <a:pt x="107" y="114"/>
                  </a:cubicBezTo>
                  <a:cubicBezTo>
                    <a:pt x="108" y="116"/>
                    <a:pt x="106" y="117"/>
                    <a:pt x="104" y="116"/>
                  </a:cubicBezTo>
                  <a:cubicBezTo>
                    <a:pt x="102" y="116"/>
                    <a:pt x="106" y="115"/>
                    <a:pt x="103" y="114"/>
                  </a:cubicBezTo>
                  <a:cubicBezTo>
                    <a:pt x="103" y="115"/>
                    <a:pt x="102" y="115"/>
                    <a:pt x="101" y="115"/>
                  </a:cubicBezTo>
                  <a:cubicBezTo>
                    <a:pt x="101" y="115"/>
                    <a:pt x="101" y="116"/>
                    <a:pt x="100" y="117"/>
                  </a:cubicBezTo>
                  <a:cubicBezTo>
                    <a:pt x="95" y="117"/>
                    <a:pt x="93" y="117"/>
                    <a:pt x="89" y="116"/>
                  </a:cubicBezTo>
                  <a:cubicBezTo>
                    <a:pt x="89" y="119"/>
                    <a:pt x="86" y="116"/>
                    <a:pt x="84" y="119"/>
                  </a:cubicBezTo>
                  <a:cubicBezTo>
                    <a:pt x="83" y="118"/>
                    <a:pt x="86" y="118"/>
                    <a:pt x="86" y="116"/>
                  </a:cubicBezTo>
                  <a:cubicBezTo>
                    <a:pt x="84" y="117"/>
                    <a:pt x="82" y="118"/>
                    <a:pt x="80" y="117"/>
                  </a:cubicBezTo>
                  <a:cubicBezTo>
                    <a:pt x="79" y="118"/>
                    <a:pt x="79" y="120"/>
                    <a:pt x="78" y="119"/>
                  </a:cubicBezTo>
                  <a:cubicBezTo>
                    <a:pt x="79" y="121"/>
                    <a:pt x="78" y="121"/>
                    <a:pt x="76" y="123"/>
                  </a:cubicBezTo>
                  <a:cubicBezTo>
                    <a:pt x="79" y="122"/>
                    <a:pt x="81" y="123"/>
                    <a:pt x="84" y="121"/>
                  </a:cubicBezTo>
                  <a:cubicBezTo>
                    <a:pt x="86" y="122"/>
                    <a:pt x="83" y="123"/>
                    <a:pt x="85" y="123"/>
                  </a:cubicBezTo>
                  <a:cubicBezTo>
                    <a:pt x="87" y="122"/>
                    <a:pt x="87" y="121"/>
                    <a:pt x="86" y="120"/>
                  </a:cubicBezTo>
                  <a:cubicBezTo>
                    <a:pt x="87" y="119"/>
                    <a:pt x="89" y="119"/>
                    <a:pt x="90" y="118"/>
                  </a:cubicBezTo>
                  <a:cubicBezTo>
                    <a:pt x="90" y="120"/>
                    <a:pt x="93" y="119"/>
                    <a:pt x="95" y="118"/>
                  </a:cubicBezTo>
                  <a:cubicBezTo>
                    <a:pt x="96" y="119"/>
                    <a:pt x="93" y="120"/>
                    <a:pt x="93" y="121"/>
                  </a:cubicBezTo>
                  <a:cubicBezTo>
                    <a:pt x="95" y="121"/>
                    <a:pt x="95" y="121"/>
                    <a:pt x="96" y="119"/>
                  </a:cubicBezTo>
                  <a:cubicBezTo>
                    <a:pt x="96" y="120"/>
                    <a:pt x="98" y="121"/>
                    <a:pt x="101" y="120"/>
                  </a:cubicBezTo>
                  <a:cubicBezTo>
                    <a:pt x="101" y="119"/>
                    <a:pt x="103" y="118"/>
                    <a:pt x="104" y="117"/>
                  </a:cubicBezTo>
                  <a:cubicBezTo>
                    <a:pt x="105" y="118"/>
                    <a:pt x="104" y="119"/>
                    <a:pt x="106" y="120"/>
                  </a:cubicBezTo>
                  <a:cubicBezTo>
                    <a:pt x="108" y="119"/>
                    <a:pt x="109" y="120"/>
                    <a:pt x="111" y="119"/>
                  </a:cubicBezTo>
                  <a:cubicBezTo>
                    <a:pt x="110" y="120"/>
                    <a:pt x="111" y="121"/>
                    <a:pt x="111" y="122"/>
                  </a:cubicBezTo>
                  <a:cubicBezTo>
                    <a:pt x="117" y="120"/>
                    <a:pt x="122" y="119"/>
                    <a:pt x="128" y="119"/>
                  </a:cubicBezTo>
                  <a:cubicBezTo>
                    <a:pt x="131" y="116"/>
                    <a:pt x="134" y="119"/>
                    <a:pt x="137" y="117"/>
                  </a:cubicBezTo>
                  <a:cubicBezTo>
                    <a:pt x="143" y="119"/>
                    <a:pt x="150" y="112"/>
                    <a:pt x="154" y="116"/>
                  </a:cubicBezTo>
                  <a:cubicBezTo>
                    <a:pt x="155" y="115"/>
                    <a:pt x="156" y="115"/>
                    <a:pt x="157" y="114"/>
                  </a:cubicBezTo>
                  <a:cubicBezTo>
                    <a:pt x="159" y="115"/>
                    <a:pt x="160" y="115"/>
                    <a:pt x="162" y="116"/>
                  </a:cubicBezTo>
                  <a:cubicBezTo>
                    <a:pt x="160" y="117"/>
                    <a:pt x="158" y="116"/>
                    <a:pt x="157" y="118"/>
                  </a:cubicBezTo>
                  <a:cubicBezTo>
                    <a:pt x="158" y="116"/>
                    <a:pt x="156" y="117"/>
                    <a:pt x="154" y="117"/>
                  </a:cubicBezTo>
                  <a:cubicBezTo>
                    <a:pt x="153" y="119"/>
                    <a:pt x="155" y="118"/>
                    <a:pt x="156" y="118"/>
                  </a:cubicBezTo>
                  <a:cubicBezTo>
                    <a:pt x="154" y="120"/>
                    <a:pt x="151" y="120"/>
                    <a:pt x="149" y="120"/>
                  </a:cubicBezTo>
                  <a:cubicBezTo>
                    <a:pt x="148" y="120"/>
                    <a:pt x="151" y="118"/>
                    <a:pt x="152" y="119"/>
                  </a:cubicBezTo>
                  <a:cubicBezTo>
                    <a:pt x="151" y="117"/>
                    <a:pt x="146" y="120"/>
                    <a:pt x="143" y="120"/>
                  </a:cubicBezTo>
                  <a:cubicBezTo>
                    <a:pt x="145" y="121"/>
                    <a:pt x="146" y="119"/>
                    <a:pt x="147" y="120"/>
                  </a:cubicBezTo>
                  <a:cubicBezTo>
                    <a:pt x="142" y="121"/>
                    <a:pt x="141" y="123"/>
                    <a:pt x="137" y="124"/>
                  </a:cubicBezTo>
                  <a:cubicBezTo>
                    <a:pt x="135" y="124"/>
                    <a:pt x="140" y="122"/>
                    <a:pt x="137" y="122"/>
                  </a:cubicBezTo>
                  <a:cubicBezTo>
                    <a:pt x="135" y="123"/>
                    <a:pt x="135" y="123"/>
                    <a:pt x="135" y="123"/>
                  </a:cubicBezTo>
                  <a:cubicBezTo>
                    <a:pt x="130" y="123"/>
                    <a:pt x="125" y="125"/>
                    <a:pt x="122" y="127"/>
                  </a:cubicBezTo>
                  <a:cubicBezTo>
                    <a:pt x="125" y="124"/>
                    <a:pt x="120" y="126"/>
                    <a:pt x="117" y="126"/>
                  </a:cubicBezTo>
                  <a:cubicBezTo>
                    <a:pt x="117" y="127"/>
                    <a:pt x="116" y="128"/>
                    <a:pt x="118" y="128"/>
                  </a:cubicBezTo>
                  <a:cubicBezTo>
                    <a:pt x="115" y="131"/>
                    <a:pt x="114" y="127"/>
                    <a:pt x="111" y="130"/>
                  </a:cubicBezTo>
                  <a:cubicBezTo>
                    <a:pt x="109" y="129"/>
                    <a:pt x="110" y="128"/>
                    <a:pt x="110" y="127"/>
                  </a:cubicBezTo>
                  <a:cubicBezTo>
                    <a:pt x="109" y="126"/>
                    <a:pt x="107" y="129"/>
                    <a:pt x="107" y="130"/>
                  </a:cubicBezTo>
                  <a:cubicBezTo>
                    <a:pt x="105" y="131"/>
                    <a:pt x="100" y="129"/>
                    <a:pt x="100" y="131"/>
                  </a:cubicBezTo>
                  <a:cubicBezTo>
                    <a:pt x="99" y="131"/>
                    <a:pt x="96" y="131"/>
                    <a:pt x="96" y="130"/>
                  </a:cubicBezTo>
                  <a:cubicBezTo>
                    <a:pt x="95" y="132"/>
                    <a:pt x="89" y="134"/>
                    <a:pt x="84" y="134"/>
                  </a:cubicBezTo>
                  <a:cubicBezTo>
                    <a:pt x="87" y="132"/>
                    <a:pt x="87" y="133"/>
                    <a:pt x="89" y="130"/>
                  </a:cubicBezTo>
                  <a:cubicBezTo>
                    <a:pt x="87" y="130"/>
                    <a:pt x="85" y="130"/>
                    <a:pt x="83" y="130"/>
                  </a:cubicBezTo>
                  <a:cubicBezTo>
                    <a:pt x="82" y="130"/>
                    <a:pt x="85" y="132"/>
                    <a:pt x="83" y="131"/>
                  </a:cubicBezTo>
                  <a:cubicBezTo>
                    <a:pt x="82" y="133"/>
                    <a:pt x="85" y="131"/>
                    <a:pt x="86" y="131"/>
                  </a:cubicBezTo>
                  <a:cubicBezTo>
                    <a:pt x="87" y="133"/>
                    <a:pt x="81" y="136"/>
                    <a:pt x="78" y="134"/>
                  </a:cubicBezTo>
                  <a:cubicBezTo>
                    <a:pt x="75" y="134"/>
                    <a:pt x="72" y="140"/>
                    <a:pt x="68" y="138"/>
                  </a:cubicBezTo>
                  <a:cubicBezTo>
                    <a:pt x="66" y="140"/>
                    <a:pt x="66" y="140"/>
                    <a:pt x="66" y="140"/>
                  </a:cubicBezTo>
                  <a:cubicBezTo>
                    <a:pt x="65" y="140"/>
                    <a:pt x="66" y="139"/>
                    <a:pt x="66" y="138"/>
                  </a:cubicBezTo>
                  <a:cubicBezTo>
                    <a:pt x="64" y="138"/>
                    <a:pt x="62" y="141"/>
                    <a:pt x="60" y="140"/>
                  </a:cubicBezTo>
                  <a:cubicBezTo>
                    <a:pt x="59" y="139"/>
                    <a:pt x="62" y="139"/>
                    <a:pt x="62" y="138"/>
                  </a:cubicBezTo>
                  <a:cubicBezTo>
                    <a:pt x="57" y="140"/>
                    <a:pt x="52" y="142"/>
                    <a:pt x="47" y="141"/>
                  </a:cubicBezTo>
                  <a:cubicBezTo>
                    <a:pt x="46" y="141"/>
                    <a:pt x="44" y="141"/>
                    <a:pt x="43" y="143"/>
                  </a:cubicBezTo>
                  <a:cubicBezTo>
                    <a:pt x="44" y="144"/>
                    <a:pt x="44" y="144"/>
                    <a:pt x="44" y="145"/>
                  </a:cubicBezTo>
                  <a:cubicBezTo>
                    <a:pt x="41" y="144"/>
                    <a:pt x="36" y="147"/>
                    <a:pt x="32" y="146"/>
                  </a:cubicBezTo>
                  <a:cubicBezTo>
                    <a:pt x="33" y="145"/>
                    <a:pt x="34" y="144"/>
                    <a:pt x="36" y="145"/>
                  </a:cubicBezTo>
                  <a:cubicBezTo>
                    <a:pt x="34" y="144"/>
                    <a:pt x="29" y="145"/>
                    <a:pt x="26" y="146"/>
                  </a:cubicBezTo>
                  <a:cubicBezTo>
                    <a:pt x="24" y="148"/>
                    <a:pt x="28" y="145"/>
                    <a:pt x="29" y="147"/>
                  </a:cubicBezTo>
                  <a:cubicBezTo>
                    <a:pt x="28" y="148"/>
                    <a:pt x="26" y="148"/>
                    <a:pt x="24" y="149"/>
                  </a:cubicBezTo>
                  <a:cubicBezTo>
                    <a:pt x="25" y="150"/>
                    <a:pt x="25" y="150"/>
                    <a:pt x="24" y="151"/>
                  </a:cubicBezTo>
                  <a:cubicBezTo>
                    <a:pt x="26" y="152"/>
                    <a:pt x="26" y="151"/>
                    <a:pt x="26" y="152"/>
                  </a:cubicBezTo>
                  <a:cubicBezTo>
                    <a:pt x="26" y="152"/>
                    <a:pt x="25" y="152"/>
                    <a:pt x="25" y="153"/>
                  </a:cubicBezTo>
                  <a:cubicBezTo>
                    <a:pt x="21" y="151"/>
                    <a:pt x="21" y="152"/>
                    <a:pt x="17" y="152"/>
                  </a:cubicBezTo>
                  <a:cubicBezTo>
                    <a:pt x="19" y="150"/>
                    <a:pt x="21" y="152"/>
                    <a:pt x="22" y="150"/>
                  </a:cubicBezTo>
                  <a:cubicBezTo>
                    <a:pt x="21" y="149"/>
                    <a:pt x="20" y="150"/>
                    <a:pt x="18" y="149"/>
                  </a:cubicBezTo>
                  <a:cubicBezTo>
                    <a:pt x="20" y="150"/>
                    <a:pt x="15" y="152"/>
                    <a:pt x="13" y="153"/>
                  </a:cubicBezTo>
                  <a:cubicBezTo>
                    <a:pt x="13" y="153"/>
                    <a:pt x="14" y="152"/>
                    <a:pt x="14" y="151"/>
                  </a:cubicBezTo>
                  <a:cubicBezTo>
                    <a:pt x="12" y="150"/>
                    <a:pt x="11" y="152"/>
                    <a:pt x="10" y="151"/>
                  </a:cubicBezTo>
                  <a:cubicBezTo>
                    <a:pt x="9" y="152"/>
                    <a:pt x="11" y="152"/>
                    <a:pt x="11" y="153"/>
                  </a:cubicBezTo>
                  <a:cubicBezTo>
                    <a:pt x="8" y="155"/>
                    <a:pt x="4" y="154"/>
                    <a:pt x="1" y="156"/>
                  </a:cubicBezTo>
                  <a:cubicBezTo>
                    <a:pt x="1" y="158"/>
                    <a:pt x="3" y="155"/>
                    <a:pt x="5" y="156"/>
                  </a:cubicBezTo>
                  <a:cubicBezTo>
                    <a:pt x="5" y="156"/>
                    <a:pt x="5" y="156"/>
                    <a:pt x="6" y="156"/>
                  </a:cubicBezTo>
                  <a:cubicBezTo>
                    <a:pt x="3" y="156"/>
                    <a:pt x="3" y="158"/>
                    <a:pt x="0" y="159"/>
                  </a:cubicBezTo>
                  <a:cubicBezTo>
                    <a:pt x="0" y="161"/>
                    <a:pt x="3" y="160"/>
                    <a:pt x="3" y="158"/>
                  </a:cubicBezTo>
                  <a:cubicBezTo>
                    <a:pt x="6" y="158"/>
                    <a:pt x="2" y="161"/>
                    <a:pt x="5" y="160"/>
                  </a:cubicBezTo>
                  <a:cubicBezTo>
                    <a:pt x="4" y="161"/>
                    <a:pt x="0" y="162"/>
                    <a:pt x="3" y="163"/>
                  </a:cubicBezTo>
                  <a:close/>
                  <a:moveTo>
                    <a:pt x="198" y="140"/>
                  </a:moveTo>
                  <a:cubicBezTo>
                    <a:pt x="199" y="138"/>
                    <a:pt x="201" y="139"/>
                    <a:pt x="203" y="139"/>
                  </a:cubicBezTo>
                  <a:cubicBezTo>
                    <a:pt x="201" y="141"/>
                    <a:pt x="199" y="140"/>
                    <a:pt x="198" y="140"/>
                  </a:cubicBezTo>
                  <a:close/>
                  <a:moveTo>
                    <a:pt x="354" y="137"/>
                  </a:moveTo>
                  <a:cubicBezTo>
                    <a:pt x="352" y="138"/>
                    <a:pt x="349" y="137"/>
                    <a:pt x="351" y="139"/>
                  </a:cubicBezTo>
                  <a:cubicBezTo>
                    <a:pt x="349" y="140"/>
                    <a:pt x="346" y="140"/>
                    <a:pt x="343" y="139"/>
                  </a:cubicBezTo>
                  <a:cubicBezTo>
                    <a:pt x="344" y="138"/>
                    <a:pt x="344" y="139"/>
                    <a:pt x="346" y="137"/>
                  </a:cubicBezTo>
                  <a:cubicBezTo>
                    <a:pt x="347" y="137"/>
                    <a:pt x="347" y="138"/>
                    <a:pt x="348" y="137"/>
                  </a:cubicBezTo>
                  <a:cubicBezTo>
                    <a:pt x="349" y="137"/>
                    <a:pt x="348" y="137"/>
                    <a:pt x="348" y="136"/>
                  </a:cubicBezTo>
                  <a:cubicBezTo>
                    <a:pt x="350" y="137"/>
                    <a:pt x="352" y="135"/>
                    <a:pt x="354" y="137"/>
                  </a:cubicBezTo>
                  <a:close/>
                  <a:moveTo>
                    <a:pt x="1542" y="77"/>
                  </a:moveTo>
                  <a:cubicBezTo>
                    <a:pt x="1543" y="76"/>
                    <a:pt x="1543" y="74"/>
                    <a:pt x="1545" y="76"/>
                  </a:cubicBezTo>
                  <a:cubicBezTo>
                    <a:pt x="1545" y="77"/>
                    <a:pt x="1543" y="78"/>
                    <a:pt x="1542" y="77"/>
                  </a:cubicBezTo>
                  <a:close/>
                  <a:moveTo>
                    <a:pt x="1539" y="40"/>
                  </a:moveTo>
                  <a:cubicBezTo>
                    <a:pt x="1542" y="39"/>
                    <a:pt x="1542" y="39"/>
                    <a:pt x="1545" y="37"/>
                  </a:cubicBezTo>
                  <a:cubicBezTo>
                    <a:pt x="1546" y="38"/>
                    <a:pt x="1547" y="37"/>
                    <a:pt x="1548" y="36"/>
                  </a:cubicBezTo>
                  <a:cubicBezTo>
                    <a:pt x="1550" y="38"/>
                    <a:pt x="1550" y="38"/>
                    <a:pt x="1551" y="40"/>
                  </a:cubicBezTo>
                  <a:cubicBezTo>
                    <a:pt x="1554" y="38"/>
                    <a:pt x="1552" y="37"/>
                    <a:pt x="1552" y="36"/>
                  </a:cubicBezTo>
                  <a:cubicBezTo>
                    <a:pt x="1556" y="36"/>
                    <a:pt x="1555" y="40"/>
                    <a:pt x="1553" y="41"/>
                  </a:cubicBezTo>
                  <a:cubicBezTo>
                    <a:pt x="1549" y="39"/>
                    <a:pt x="1546" y="44"/>
                    <a:pt x="1542" y="43"/>
                  </a:cubicBezTo>
                  <a:cubicBezTo>
                    <a:pt x="1540" y="41"/>
                    <a:pt x="1544" y="42"/>
                    <a:pt x="1543" y="40"/>
                  </a:cubicBezTo>
                  <a:cubicBezTo>
                    <a:pt x="1542" y="41"/>
                    <a:pt x="1539" y="42"/>
                    <a:pt x="1539" y="40"/>
                  </a:cubicBezTo>
                  <a:close/>
                  <a:moveTo>
                    <a:pt x="1218" y="48"/>
                  </a:moveTo>
                  <a:cubicBezTo>
                    <a:pt x="1216" y="50"/>
                    <a:pt x="1214" y="48"/>
                    <a:pt x="1212" y="48"/>
                  </a:cubicBezTo>
                  <a:cubicBezTo>
                    <a:pt x="1214" y="47"/>
                    <a:pt x="1216" y="47"/>
                    <a:pt x="1218" y="48"/>
                  </a:cubicBezTo>
                  <a:close/>
                  <a:moveTo>
                    <a:pt x="1053" y="42"/>
                  </a:moveTo>
                  <a:cubicBezTo>
                    <a:pt x="1052" y="41"/>
                    <a:pt x="1049" y="41"/>
                    <a:pt x="1050" y="39"/>
                  </a:cubicBezTo>
                  <a:cubicBezTo>
                    <a:pt x="1051" y="41"/>
                    <a:pt x="1055" y="40"/>
                    <a:pt x="1053" y="42"/>
                  </a:cubicBezTo>
                  <a:close/>
                  <a:moveTo>
                    <a:pt x="929" y="31"/>
                  </a:moveTo>
                  <a:cubicBezTo>
                    <a:pt x="930" y="31"/>
                    <a:pt x="932" y="30"/>
                    <a:pt x="933" y="32"/>
                  </a:cubicBezTo>
                  <a:cubicBezTo>
                    <a:pt x="932" y="33"/>
                    <a:pt x="928" y="32"/>
                    <a:pt x="929" y="31"/>
                  </a:cubicBezTo>
                  <a:close/>
                  <a:moveTo>
                    <a:pt x="182" y="26"/>
                  </a:moveTo>
                  <a:cubicBezTo>
                    <a:pt x="179" y="26"/>
                    <a:pt x="177" y="26"/>
                    <a:pt x="175" y="26"/>
                  </a:cubicBezTo>
                  <a:cubicBezTo>
                    <a:pt x="177" y="25"/>
                    <a:pt x="181" y="24"/>
                    <a:pt x="182" y="26"/>
                  </a:cubicBezTo>
                  <a:close/>
                  <a:moveTo>
                    <a:pt x="229" y="42"/>
                  </a:moveTo>
                  <a:cubicBezTo>
                    <a:pt x="229" y="43"/>
                    <a:pt x="220" y="44"/>
                    <a:pt x="221" y="42"/>
                  </a:cubicBezTo>
                  <a:cubicBezTo>
                    <a:pt x="224" y="43"/>
                    <a:pt x="227" y="40"/>
                    <a:pt x="229" y="42"/>
                  </a:cubicBezTo>
                  <a:close/>
                  <a:moveTo>
                    <a:pt x="40" y="70"/>
                  </a:moveTo>
                  <a:cubicBezTo>
                    <a:pt x="41" y="69"/>
                    <a:pt x="40" y="69"/>
                    <a:pt x="42" y="68"/>
                  </a:cubicBezTo>
                  <a:cubicBezTo>
                    <a:pt x="43" y="68"/>
                    <a:pt x="43" y="68"/>
                    <a:pt x="44" y="68"/>
                  </a:cubicBezTo>
                  <a:cubicBezTo>
                    <a:pt x="43" y="70"/>
                    <a:pt x="42" y="71"/>
                    <a:pt x="40" y="70"/>
                  </a:cubicBezTo>
                  <a:close/>
                  <a:moveTo>
                    <a:pt x="293" y="83"/>
                  </a:moveTo>
                  <a:cubicBezTo>
                    <a:pt x="288" y="83"/>
                    <a:pt x="286" y="83"/>
                    <a:pt x="282" y="83"/>
                  </a:cubicBezTo>
                  <a:cubicBezTo>
                    <a:pt x="285" y="82"/>
                    <a:pt x="289" y="82"/>
                    <a:pt x="293" y="83"/>
                  </a:cubicBezTo>
                  <a:close/>
                  <a:moveTo>
                    <a:pt x="192" y="94"/>
                  </a:moveTo>
                  <a:cubicBezTo>
                    <a:pt x="190" y="95"/>
                    <a:pt x="186" y="96"/>
                    <a:pt x="186" y="94"/>
                  </a:cubicBezTo>
                  <a:cubicBezTo>
                    <a:pt x="188" y="94"/>
                    <a:pt x="192" y="93"/>
                    <a:pt x="192" y="94"/>
                  </a:cubicBezTo>
                  <a:close/>
                  <a:moveTo>
                    <a:pt x="140" y="100"/>
                  </a:moveTo>
                  <a:cubicBezTo>
                    <a:pt x="140" y="101"/>
                    <a:pt x="139" y="103"/>
                    <a:pt x="137" y="102"/>
                  </a:cubicBezTo>
                  <a:cubicBezTo>
                    <a:pt x="136" y="101"/>
                    <a:pt x="139" y="100"/>
                    <a:pt x="140" y="100"/>
                  </a:cubicBezTo>
                  <a:close/>
                  <a:moveTo>
                    <a:pt x="19" y="154"/>
                  </a:moveTo>
                  <a:cubicBezTo>
                    <a:pt x="18" y="153"/>
                    <a:pt x="18" y="154"/>
                    <a:pt x="18" y="155"/>
                  </a:cubicBezTo>
                  <a:cubicBezTo>
                    <a:pt x="16" y="153"/>
                    <a:pt x="15" y="157"/>
                    <a:pt x="13" y="155"/>
                  </a:cubicBezTo>
                  <a:cubicBezTo>
                    <a:pt x="14" y="153"/>
                    <a:pt x="19" y="152"/>
                    <a:pt x="19" y="154"/>
                  </a:cubicBezTo>
                  <a:close/>
                  <a:moveTo>
                    <a:pt x="91" y="145"/>
                  </a:moveTo>
                  <a:cubicBezTo>
                    <a:pt x="90" y="145"/>
                    <a:pt x="89" y="147"/>
                    <a:pt x="87" y="146"/>
                  </a:cubicBezTo>
                  <a:cubicBezTo>
                    <a:pt x="89" y="143"/>
                    <a:pt x="91" y="145"/>
                    <a:pt x="91" y="145"/>
                  </a:cubicBezTo>
                  <a:close/>
                  <a:moveTo>
                    <a:pt x="163" y="142"/>
                  </a:moveTo>
                  <a:cubicBezTo>
                    <a:pt x="163" y="144"/>
                    <a:pt x="160" y="144"/>
                    <a:pt x="158" y="143"/>
                  </a:cubicBezTo>
                  <a:cubicBezTo>
                    <a:pt x="159" y="141"/>
                    <a:pt x="161" y="142"/>
                    <a:pt x="163" y="142"/>
                  </a:cubicBezTo>
                  <a:close/>
                  <a:moveTo>
                    <a:pt x="178" y="140"/>
                  </a:moveTo>
                  <a:cubicBezTo>
                    <a:pt x="176" y="141"/>
                    <a:pt x="172" y="142"/>
                    <a:pt x="171" y="140"/>
                  </a:cubicBezTo>
                  <a:cubicBezTo>
                    <a:pt x="173" y="140"/>
                    <a:pt x="175" y="139"/>
                    <a:pt x="178" y="140"/>
                  </a:cubicBezTo>
                  <a:close/>
                  <a:moveTo>
                    <a:pt x="61" y="91"/>
                  </a:moveTo>
                  <a:cubicBezTo>
                    <a:pt x="64" y="90"/>
                    <a:pt x="68" y="89"/>
                    <a:pt x="71" y="89"/>
                  </a:cubicBezTo>
                  <a:cubicBezTo>
                    <a:pt x="68" y="91"/>
                    <a:pt x="63" y="92"/>
                    <a:pt x="61" y="91"/>
                  </a:cubicBezTo>
                  <a:close/>
                  <a:moveTo>
                    <a:pt x="224" y="157"/>
                  </a:moveTo>
                  <a:cubicBezTo>
                    <a:pt x="224" y="159"/>
                    <a:pt x="221" y="159"/>
                    <a:pt x="219" y="158"/>
                  </a:cubicBezTo>
                  <a:cubicBezTo>
                    <a:pt x="220" y="156"/>
                    <a:pt x="222" y="156"/>
                    <a:pt x="224" y="157"/>
                  </a:cubicBezTo>
                  <a:close/>
                  <a:moveTo>
                    <a:pt x="151" y="121"/>
                  </a:moveTo>
                  <a:cubicBezTo>
                    <a:pt x="149" y="122"/>
                    <a:pt x="148" y="123"/>
                    <a:pt x="146" y="122"/>
                  </a:cubicBezTo>
                  <a:cubicBezTo>
                    <a:pt x="147" y="121"/>
                    <a:pt x="151" y="120"/>
                    <a:pt x="151" y="121"/>
                  </a:cubicBezTo>
                  <a:close/>
                  <a:moveTo>
                    <a:pt x="60" y="85"/>
                  </a:moveTo>
                  <a:cubicBezTo>
                    <a:pt x="59" y="84"/>
                    <a:pt x="56" y="86"/>
                    <a:pt x="56" y="84"/>
                  </a:cubicBezTo>
                  <a:cubicBezTo>
                    <a:pt x="58" y="84"/>
                    <a:pt x="61" y="83"/>
                    <a:pt x="60" y="85"/>
                  </a:cubicBezTo>
                  <a:close/>
                  <a:moveTo>
                    <a:pt x="63" y="83"/>
                  </a:moveTo>
                  <a:cubicBezTo>
                    <a:pt x="64" y="85"/>
                    <a:pt x="65" y="83"/>
                    <a:pt x="67" y="83"/>
                  </a:cubicBezTo>
                  <a:cubicBezTo>
                    <a:pt x="66" y="84"/>
                    <a:pt x="68" y="84"/>
                    <a:pt x="68" y="85"/>
                  </a:cubicBezTo>
                  <a:cubicBezTo>
                    <a:pt x="65" y="85"/>
                    <a:pt x="66" y="84"/>
                    <a:pt x="64" y="86"/>
                  </a:cubicBezTo>
                  <a:cubicBezTo>
                    <a:pt x="62" y="85"/>
                    <a:pt x="62" y="85"/>
                    <a:pt x="62" y="85"/>
                  </a:cubicBezTo>
                  <a:cubicBezTo>
                    <a:pt x="62" y="85"/>
                    <a:pt x="62" y="84"/>
                    <a:pt x="63" y="83"/>
                  </a:cubicBezTo>
                  <a:close/>
                  <a:moveTo>
                    <a:pt x="74" y="85"/>
                  </a:moveTo>
                  <a:cubicBezTo>
                    <a:pt x="72" y="86"/>
                    <a:pt x="71" y="87"/>
                    <a:pt x="69" y="86"/>
                  </a:cubicBezTo>
                  <a:cubicBezTo>
                    <a:pt x="70" y="84"/>
                    <a:pt x="72" y="84"/>
                    <a:pt x="74" y="85"/>
                  </a:cubicBezTo>
                  <a:close/>
                  <a:moveTo>
                    <a:pt x="146" y="106"/>
                  </a:moveTo>
                  <a:cubicBezTo>
                    <a:pt x="147" y="105"/>
                    <a:pt x="148" y="104"/>
                    <a:pt x="149" y="105"/>
                  </a:cubicBezTo>
                  <a:cubicBezTo>
                    <a:pt x="147" y="106"/>
                    <a:pt x="149" y="109"/>
                    <a:pt x="145" y="109"/>
                  </a:cubicBezTo>
                  <a:cubicBezTo>
                    <a:pt x="144" y="107"/>
                    <a:pt x="148" y="107"/>
                    <a:pt x="146" y="106"/>
                  </a:cubicBezTo>
                  <a:close/>
                  <a:moveTo>
                    <a:pt x="90" y="81"/>
                  </a:moveTo>
                  <a:cubicBezTo>
                    <a:pt x="88" y="82"/>
                    <a:pt x="88" y="82"/>
                    <a:pt x="88" y="82"/>
                  </a:cubicBezTo>
                  <a:cubicBezTo>
                    <a:pt x="88" y="82"/>
                    <a:pt x="87" y="82"/>
                    <a:pt x="86" y="82"/>
                  </a:cubicBezTo>
                  <a:cubicBezTo>
                    <a:pt x="87" y="80"/>
                    <a:pt x="89" y="81"/>
                    <a:pt x="90" y="81"/>
                  </a:cubicBezTo>
                  <a:close/>
                  <a:moveTo>
                    <a:pt x="54" y="67"/>
                  </a:moveTo>
                  <a:cubicBezTo>
                    <a:pt x="53" y="65"/>
                    <a:pt x="52" y="68"/>
                    <a:pt x="50" y="68"/>
                  </a:cubicBezTo>
                  <a:cubicBezTo>
                    <a:pt x="49" y="66"/>
                    <a:pt x="57" y="65"/>
                    <a:pt x="54" y="67"/>
                  </a:cubicBezTo>
                  <a:close/>
                  <a:moveTo>
                    <a:pt x="157" y="103"/>
                  </a:moveTo>
                  <a:cubicBezTo>
                    <a:pt x="161" y="104"/>
                    <a:pt x="164" y="100"/>
                    <a:pt x="167" y="103"/>
                  </a:cubicBezTo>
                  <a:cubicBezTo>
                    <a:pt x="167" y="101"/>
                    <a:pt x="170" y="101"/>
                    <a:pt x="172" y="101"/>
                  </a:cubicBezTo>
                  <a:cubicBezTo>
                    <a:pt x="167" y="103"/>
                    <a:pt x="168" y="105"/>
                    <a:pt x="164" y="107"/>
                  </a:cubicBezTo>
                  <a:cubicBezTo>
                    <a:pt x="161" y="105"/>
                    <a:pt x="162" y="108"/>
                    <a:pt x="160" y="105"/>
                  </a:cubicBezTo>
                  <a:cubicBezTo>
                    <a:pt x="158" y="106"/>
                    <a:pt x="153" y="109"/>
                    <a:pt x="152" y="107"/>
                  </a:cubicBezTo>
                  <a:cubicBezTo>
                    <a:pt x="152" y="107"/>
                    <a:pt x="155" y="107"/>
                    <a:pt x="154" y="106"/>
                  </a:cubicBezTo>
                  <a:cubicBezTo>
                    <a:pt x="152" y="107"/>
                    <a:pt x="150" y="107"/>
                    <a:pt x="148" y="106"/>
                  </a:cubicBezTo>
                  <a:cubicBezTo>
                    <a:pt x="150" y="105"/>
                    <a:pt x="151" y="106"/>
                    <a:pt x="153" y="106"/>
                  </a:cubicBezTo>
                  <a:cubicBezTo>
                    <a:pt x="154" y="105"/>
                    <a:pt x="157" y="105"/>
                    <a:pt x="157" y="103"/>
                  </a:cubicBezTo>
                  <a:close/>
                  <a:moveTo>
                    <a:pt x="218" y="136"/>
                  </a:moveTo>
                  <a:cubicBezTo>
                    <a:pt x="218" y="137"/>
                    <a:pt x="215" y="137"/>
                    <a:pt x="213" y="137"/>
                  </a:cubicBezTo>
                  <a:cubicBezTo>
                    <a:pt x="213" y="136"/>
                    <a:pt x="216" y="135"/>
                    <a:pt x="218" y="136"/>
                  </a:cubicBezTo>
                  <a:close/>
                  <a:moveTo>
                    <a:pt x="145" y="100"/>
                  </a:moveTo>
                  <a:cubicBezTo>
                    <a:pt x="147" y="101"/>
                    <a:pt x="147" y="101"/>
                    <a:pt x="147" y="101"/>
                  </a:cubicBezTo>
                  <a:cubicBezTo>
                    <a:pt x="146" y="102"/>
                    <a:pt x="145" y="103"/>
                    <a:pt x="144" y="103"/>
                  </a:cubicBezTo>
                  <a:cubicBezTo>
                    <a:pt x="146" y="101"/>
                    <a:pt x="143" y="101"/>
                    <a:pt x="145" y="100"/>
                  </a:cubicBezTo>
                  <a:close/>
                  <a:moveTo>
                    <a:pt x="73" y="66"/>
                  </a:moveTo>
                  <a:cubicBezTo>
                    <a:pt x="72" y="68"/>
                    <a:pt x="70" y="65"/>
                    <a:pt x="69" y="68"/>
                  </a:cubicBezTo>
                  <a:cubicBezTo>
                    <a:pt x="67" y="67"/>
                    <a:pt x="68" y="65"/>
                    <a:pt x="66" y="66"/>
                  </a:cubicBezTo>
                  <a:cubicBezTo>
                    <a:pt x="69" y="63"/>
                    <a:pt x="70" y="67"/>
                    <a:pt x="73" y="66"/>
                  </a:cubicBezTo>
                  <a:close/>
                  <a:moveTo>
                    <a:pt x="108" y="79"/>
                  </a:moveTo>
                  <a:cubicBezTo>
                    <a:pt x="106" y="80"/>
                    <a:pt x="105" y="82"/>
                    <a:pt x="103" y="81"/>
                  </a:cubicBezTo>
                  <a:cubicBezTo>
                    <a:pt x="105" y="81"/>
                    <a:pt x="106" y="78"/>
                    <a:pt x="108" y="79"/>
                  </a:cubicBezTo>
                  <a:close/>
                  <a:moveTo>
                    <a:pt x="85" y="70"/>
                  </a:moveTo>
                  <a:cubicBezTo>
                    <a:pt x="82" y="69"/>
                    <a:pt x="87" y="65"/>
                    <a:pt x="90" y="66"/>
                  </a:cubicBezTo>
                  <a:cubicBezTo>
                    <a:pt x="90" y="67"/>
                    <a:pt x="89" y="69"/>
                    <a:pt x="88" y="69"/>
                  </a:cubicBezTo>
                  <a:cubicBezTo>
                    <a:pt x="87" y="67"/>
                    <a:pt x="85" y="69"/>
                    <a:pt x="85" y="70"/>
                  </a:cubicBezTo>
                  <a:close/>
                  <a:moveTo>
                    <a:pt x="190" y="104"/>
                  </a:moveTo>
                  <a:cubicBezTo>
                    <a:pt x="190" y="102"/>
                    <a:pt x="188" y="103"/>
                    <a:pt x="187" y="105"/>
                  </a:cubicBezTo>
                  <a:cubicBezTo>
                    <a:pt x="185" y="105"/>
                    <a:pt x="185" y="105"/>
                    <a:pt x="185" y="104"/>
                  </a:cubicBezTo>
                  <a:cubicBezTo>
                    <a:pt x="181" y="106"/>
                    <a:pt x="177" y="104"/>
                    <a:pt x="174" y="107"/>
                  </a:cubicBezTo>
                  <a:cubicBezTo>
                    <a:pt x="172" y="106"/>
                    <a:pt x="174" y="104"/>
                    <a:pt x="171" y="106"/>
                  </a:cubicBezTo>
                  <a:cubicBezTo>
                    <a:pt x="169" y="105"/>
                    <a:pt x="169" y="103"/>
                    <a:pt x="172" y="103"/>
                  </a:cubicBezTo>
                  <a:cubicBezTo>
                    <a:pt x="171" y="104"/>
                    <a:pt x="171" y="104"/>
                    <a:pt x="172" y="104"/>
                  </a:cubicBezTo>
                  <a:cubicBezTo>
                    <a:pt x="172" y="101"/>
                    <a:pt x="178" y="101"/>
                    <a:pt x="181" y="99"/>
                  </a:cubicBezTo>
                  <a:cubicBezTo>
                    <a:pt x="184" y="100"/>
                    <a:pt x="184" y="100"/>
                    <a:pt x="184" y="100"/>
                  </a:cubicBezTo>
                  <a:cubicBezTo>
                    <a:pt x="186" y="100"/>
                    <a:pt x="188" y="98"/>
                    <a:pt x="190" y="99"/>
                  </a:cubicBezTo>
                  <a:cubicBezTo>
                    <a:pt x="190" y="101"/>
                    <a:pt x="185" y="102"/>
                    <a:pt x="182" y="102"/>
                  </a:cubicBezTo>
                  <a:cubicBezTo>
                    <a:pt x="183" y="103"/>
                    <a:pt x="182" y="103"/>
                    <a:pt x="181" y="103"/>
                  </a:cubicBezTo>
                  <a:cubicBezTo>
                    <a:pt x="183" y="103"/>
                    <a:pt x="185" y="104"/>
                    <a:pt x="187" y="104"/>
                  </a:cubicBezTo>
                  <a:cubicBezTo>
                    <a:pt x="189" y="101"/>
                    <a:pt x="191" y="99"/>
                    <a:pt x="194" y="101"/>
                  </a:cubicBezTo>
                  <a:cubicBezTo>
                    <a:pt x="190" y="101"/>
                    <a:pt x="191" y="103"/>
                    <a:pt x="190" y="104"/>
                  </a:cubicBezTo>
                  <a:close/>
                  <a:moveTo>
                    <a:pt x="111" y="77"/>
                  </a:moveTo>
                  <a:cubicBezTo>
                    <a:pt x="112" y="76"/>
                    <a:pt x="110" y="76"/>
                    <a:pt x="111" y="75"/>
                  </a:cubicBezTo>
                  <a:cubicBezTo>
                    <a:pt x="112" y="77"/>
                    <a:pt x="113" y="74"/>
                    <a:pt x="114" y="75"/>
                  </a:cubicBezTo>
                  <a:cubicBezTo>
                    <a:pt x="113" y="77"/>
                    <a:pt x="113" y="78"/>
                    <a:pt x="112" y="79"/>
                  </a:cubicBezTo>
                  <a:cubicBezTo>
                    <a:pt x="110" y="79"/>
                    <a:pt x="110" y="79"/>
                    <a:pt x="110" y="79"/>
                  </a:cubicBezTo>
                  <a:lnTo>
                    <a:pt x="111" y="77"/>
                  </a:lnTo>
                  <a:close/>
                  <a:moveTo>
                    <a:pt x="275" y="154"/>
                  </a:moveTo>
                  <a:cubicBezTo>
                    <a:pt x="276" y="155"/>
                    <a:pt x="273" y="156"/>
                    <a:pt x="272" y="155"/>
                  </a:cubicBezTo>
                  <a:cubicBezTo>
                    <a:pt x="273" y="154"/>
                    <a:pt x="274" y="152"/>
                    <a:pt x="275" y="154"/>
                  </a:cubicBezTo>
                  <a:close/>
                  <a:moveTo>
                    <a:pt x="249" y="134"/>
                  </a:moveTo>
                  <a:cubicBezTo>
                    <a:pt x="248" y="136"/>
                    <a:pt x="243" y="134"/>
                    <a:pt x="245" y="134"/>
                  </a:cubicBezTo>
                  <a:cubicBezTo>
                    <a:pt x="246" y="134"/>
                    <a:pt x="248" y="133"/>
                    <a:pt x="249" y="134"/>
                  </a:cubicBezTo>
                  <a:close/>
                  <a:moveTo>
                    <a:pt x="104" y="66"/>
                  </a:moveTo>
                  <a:cubicBezTo>
                    <a:pt x="102" y="68"/>
                    <a:pt x="102" y="68"/>
                    <a:pt x="102" y="68"/>
                  </a:cubicBezTo>
                  <a:cubicBezTo>
                    <a:pt x="101" y="67"/>
                    <a:pt x="100" y="67"/>
                    <a:pt x="100" y="67"/>
                  </a:cubicBezTo>
                  <a:cubicBezTo>
                    <a:pt x="102" y="67"/>
                    <a:pt x="101" y="65"/>
                    <a:pt x="104" y="66"/>
                  </a:cubicBezTo>
                  <a:close/>
                  <a:moveTo>
                    <a:pt x="125" y="70"/>
                  </a:moveTo>
                  <a:cubicBezTo>
                    <a:pt x="124" y="70"/>
                    <a:pt x="124" y="71"/>
                    <a:pt x="126" y="71"/>
                  </a:cubicBezTo>
                  <a:cubicBezTo>
                    <a:pt x="123" y="73"/>
                    <a:pt x="123" y="73"/>
                    <a:pt x="123" y="73"/>
                  </a:cubicBezTo>
                  <a:cubicBezTo>
                    <a:pt x="122" y="73"/>
                    <a:pt x="120" y="73"/>
                    <a:pt x="118" y="73"/>
                  </a:cubicBezTo>
                  <a:cubicBezTo>
                    <a:pt x="120" y="72"/>
                    <a:pt x="123" y="70"/>
                    <a:pt x="125" y="70"/>
                  </a:cubicBezTo>
                  <a:close/>
                  <a:moveTo>
                    <a:pt x="105" y="65"/>
                  </a:moveTo>
                  <a:cubicBezTo>
                    <a:pt x="106" y="64"/>
                    <a:pt x="105" y="63"/>
                    <a:pt x="105" y="62"/>
                  </a:cubicBezTo>
                  <a:cubicBezTo>
                    <a:pt x="106" y="62"/>
                    <a:pt x="107" y="61"/>
                    <a:pt x="108" y="62"/>
                  </a:cubicBezTo>
                  <a:cubicBezTo>
                    <a:pt x="104" y="65"/>
                    <a:pt x="112" y="62"/>
                    <a:pt x="111" y="65"/>
                  </a:cubicBezTo>
                  <a:cubicBezTo>
                    <a:pt x="109" y="64"/>
                    <a:pt x="104" y="67"/>
                    <a:pt x="103" y="65"/>
                  </a:cubicBezTo>
                  <a:lnTo>
                    <a:pt x="105" y="65"/>
                  </a:lnTo>
                  <a:close/>
                  <a:moveTo>
                    <a:pt x="135" y="73"/>
                  </a:moveTo>
                  <a:cubicBezTo>
                    <a:pt x="134" y="70"/>
                    <a:pt x="132" y="73"/>
                    <a:pt x="129" y="73"/>
                  </a:cubicBezTo>
                  <a:cubicBezTo>
                    <a:pt x="130" y="69"/>
                    <a:pt x="136" y="70"/>
                    <a:pt x="135" y="73"/>
                  </a:cubicBezTo>
                  <a:close/>
                  <a:moveTo>
                    <a:pt x="139" y="72"/>
                  </a:moveTo>
                  <a:cubicBezTo>
                    <a:pt x="141" y="72"/>
                    <a:pt x="140" y="74"/>
                    <a:pt x="142" y="73"/>
                  </a:cubicBezTo>
                  <a:cubicBezTo>
                    <a:pt x="142" y="72"/>
                    <a:pt x="141" y="72"/>
                    <a:pt x="142" y="71"/>
                  </a:cubicBezTo>
                  <a:cubicBezTo>
                    <a:pt x="143" y="71"/>
                    <a:pt x="143" y="72"/>
                    <a:pt x="144" y="72"/>
                  </a:cubicBezTo>
                  <a:cubicBezTo>
                    <a:pt x="143" y="73"/>
                    <a:pt x="142" y="73"/>
                    <a:pt x="144" y="74"/>
                  </a:cubicBezTo>
                  <a:cubicBezTo>
                    <a:pt x="143" y="75"/>
                    <a:pt x="142" y="76"/>
                    <a:pt x="140" y="75"/>
                  </a:cubicBezTo>
                  <a:cubicBezTo>
                    <a:pt x="141" y="75"/>
                    <a:pt x="141" y="74"/>
                    <a:pt x="140" y="74"/>
                  </a:cubicBezTo>
                  <a:cubicBezTo>
                    <a:pt x="138" y="75"/>
                    <a:pt x="140" y="75"/>
                    <a:pt x="138" y="76"/>
                  </a:cubicBezTo>
                  <a:cubicBezTo>
                    <a:pt x="136" y="76"/>
                    <a:pt x="139" y="74"/>
                    <a:pt x="139" y="72"/>
                  </a:cubicBezTo>
                  <a:close/>
                  <a:moveTo>
                    <a:pt x="155" y="79"/>
                  </a:moveTo>
                  <a:cubicBezTo>
                    <a:pt x="153" y="81"/>
                    <a:pt x="151" y="81"/>
                    <a:pt x="148" y="80"/>
                  </a:cubicBezTo>
                  <a:cubicBezTo>
                    <a:pt x="150" y="78"/>
                    <a:pt x="153" y="78"/>
                    <a:pt x="155" y="79"/>
                  </a:cubicBezTo>
                  <a:close/>
                  <a:moveTo>
                    <a:pt x="113" y="63"/>
                  </a:moveTo>
                  <a:cubicBezTo>
                    <a:pt x="115" y="62"/>
                    <a:pt x="118" y="64"/>
                    <a:pt x="121" y="62"/>
                  </a:cubicBezTo>
                  <a:cubicBezTo>
                    <a:pt x="119" y="64"/>
                    <a:pt x="117" y="64"/>
                    <a:pt x="114" y="64"/>
                  </a:cubicBezTo>
                  <a:cubicBezTo>
                    <a:pt x="114" y="64"/>
                    <a:pt x="113" y="64"/>
                    <a:pt x="113" y="63"/>
                  </a:cubicBezTo>
                  <a:close/>
                  <a:moveTo>
                    <a:pt x="202" y="98"/>
                  </a:moveTo>
                  <a:cubicBezTo>
                    <a:pt x="200" y="100"/>
                    <a:pt x="200" y="100"/>
                    <a:pt x="200" y="100"/>
                  </a:cubicBezTo>
                  <a:cubicBezTo>
                    <a:pt x="199" y="98"/>
                    <a:pt x="198" y="99"/>
                    <a:pt x="196" y="100"/>
                  </a:cubicBezTo>
                  <a:cubicBezTo>
                    <a:pt x="195" y="100"/>
                    <a:pt x="195" y="100"/>
                    <a:pt x="195" y="100"/>
                  </a:cubicBezTo>
                  <a:cubicBezTo>
                    <a:pt x="197" y="98"/>
                    <a:pt x="200" y="98"/>
                    <a:pt x="202" y="98"/>
                  </a:cubicBezTo>
                  <a:close/>
                  <a:moveTo>
                    <a:pt x="125" y="64"/>
                  </a:moveTo>
                  <a:cubicBezTo>
                    <a:pt x="123" y="63"/>
                    <a:pt x="121" y="64"/>
                    <a:pt x="120" y="64"/>
                  </a:cubicBezTo>
                  <a:cubicBezTo>
                    <a:pt x="121" y="62"/>
                    <a:pt x="125" y="62"/>
                    <a:pt x="125" y="64"/>
                  </a:cubicBezTo>
                  <a:close/>
                  <a:moveTo>
                    <a:pt x="275" y="133"/>
                  </a:moveTo>
                  <a:cubicBezTo>
                    <a:pt x="272" y="134"/>
                    <a:pt x="270" y="133"/>
                    <a:pt x="267" y="134"/>
                  </a:cubicBezTo>
                  <a:cubicBezTo>
                    <a:pt x="268" y="132"/>
                    <a:pt x="272" y="133"/>
                    <a:pt x="275" y="133"/>
                  </a:cubicBezTo>
                  <a:close/>
                  <a:moveTo>
                    <a:pt x="112" y="57"/>
                  </a:moveTo>
                  <a:cubicBezTo>
                    <a:pt x="111" y="56"/>
                    <a:pt x="112" y="55"/>
                    <a:pt x="113" y="54"/>
                  </a:cubicBezTo>
                  <a:cubicBezTo>
                    <a:pt x="114" y="53"/>
                    <a:pt x="116" y="53"/>
                    <a:pt x="117" y="53"/>
                  </a:cubicBezTo>
                  <a:cubicBezTo>
                    <a:pt x="118" y="54"/>
                    <a:pt x="117" y="55"/>
                    <a:pt x="117" y="56"/>
                  </a:cubicBezTo>
                  <a:cubicBezTo>
                    <a:pt x="119" y="53"/>
                    <a:pt x="122" y="54"/>
                    <a:pt x="124" y="53"/>
                  </a:cubicBezTo>
                  <a:cubicBezTo>
                    <a:pt x="127" y="55"/>
                    <a:pt x="129" y="54"/>
                    <a:pt x="133" y="54"/>
                  </a:cubicBezTo>
                  <a:cubicBezTo>
                    <a:pt x="131" y="56"/>
                    <a:pt x="125" y="56"/>
                    <a:pt x="122" y="56"/>
                  </a:cubicBezTo>
                  <a:cubicBezTo>
                    <a:pt x="123" y="57"/>
                    <a:pt x="123" y="57"/>
                    <a:pt x="123" y="58"/>
                  </a:cubicBezTo>
                  <a:cubicBezTo>
                    <a:pt x="120" y="59"/>
                    <a:pt x="119" y="58"/>
                    <a:pt x="120" y="57"/>
                  </a:cubicBezTo>
                  <a:cubicBezTo>
                    <a:pt x="117" y="58"/>
                    <a:pt x="110" y="60"/>
                    <a:pt x="107" y="57"/>
                  </a:cubicBezTo>
                  <a:cubicBezTo>
                    <a:pt x="110" y="58"/>
                    <a:pt x="109" y="57"/>
                    <a:pt x="112" y="57"/>
                  </a:cubicBezTo>
                  <a:close/>
                  <a:moveTo>
                    <a:pt x="142" y="67"/>
                  </a:moveTo>
                  <a:cubicBezTo>
                    <a:pt x="141" y="69"/>
                    <a:pt x="140" y="70"/>
                    <a:pt x="137" y="70"/>
                  </a:cubicBezTo>
                  <a:cubicBezTo>
                    <a:pt x="141" y="69"/>
                    <a:pt x="138" y="67"/>
                    <a:pt x="142" y="67"/>
                  </a:cubicBezTo>
                  <a:close/>
                  <a:moveTo>
                    <a:pt x="120" y="59"/>
                  </a:moveTo>
                  <a:cubicBezTo>
                    <a:pt x="121" y="59"/>
                    <a:pt x="122" y="59"/>
                    <a:pt x="124" y="59"/>
                  </a:cubicBezTo>
                  <a:cubicBezTo>
                    <a:pt x="122" y="61"/>
                    <a:pt x="118" y="61"/>
                    <a:pt x="120" y="59"/>
                  </a:cubicBezTo>
                  <a:close/>
                  <a:moveTo>
                    <a:pt x="210" y="97"/>
                  </a:moveTo>
                  <a:cubicBezTo>
                    <a:pt x="211" y="97"/>
                    <a:pt x="211" y="97"/>
                    <a:pt x="212" y="97"/>
                  </a:cubicBezTo>
                  <a:cubicBezTo>
                    <a:pt x="215" y="98"/>
                    <a:pt x="215" y="98"/>
                    <a:pt x="215" y="98"/>
                  </a:cubicBezTo>
                  <a:cubicBezTo>
                    <a:pt x="218" y="96"/>
                    <a:pt x="219" y="97"/>
                    <a:pt x="223" y="96"/>
                  </a:cubicBezTo>
                  <a:cubicBezTo>
                    <a:pt x="222" y="96"/>
                    <a:pt x="224" y="97"/>
                    <a:pt x="222" y="98"/>
                  </a:cubicBezTo>
                  <a:cubicBezTo>
                    <a:pt x="220" y="97"/>
                    <a:pt x="218" y="98"/>
                    <a:pt x="216" y="98"/>
                  </a:cubicBezTo>
                  <a:cubicBezTo>
                    <a:pt x="217" y="99"/>
                    <a:pt x="217" y="101"/>
                    <a:pt x="215" y="102"/>
                  </a:cubicBezTo>
                  <a:cubicBezTo>
                    <a:pt x="214" y="102"/>
                    <a:pt x="212" y="102"/>
                    <a:pt x="211" y="101"/>
                  </a:cubicBezTo>
                  <a:cubicBezTo>
                    <a:pt x="212" y="100"/>
                    <a:pt x="214" y="100"/>
                    <a:pt x="215" y="99"/>
                  </a:cubicBezTo>
                  <a:cubicBezTo>
                    <a:pt x="214" y="97"/>
                    <a:pt x="210" y="99"/>
                    <a:pt x="210" y="97"/>
                  </a:cubicBezTo>
                  <a:close/>
                  <a:moveTo>
                    <a:pt x="211" y="99"/>
                  </a:moveTo>
                  <a:cubicBezTo>
                    <a:pt x="210" y="100"/>
                    <a:pt x="208" y="100"/>
                    <a:pt x="206" y="99"/>
                  </a:cubicBezTo>
                  <a:cubicBezTo>
                    <a:pt x="208" y="98"/>
                    <a:pt x="210" y="99"/>
                    <a:pt x="211" y="99"/>
                  </a:cubicBezTo>
                  <a:close/>
                  <a:moveTo>
                    <a:pt x="134" y="59"/>
                  </a:moveTo>
                  <a:cubicBezTo>
                    <a:pt x="136" y="59"/>
                    <a:pt x="133" y="61"/>
                    <a:pt x="135" y="61"/>
                  </a:cubicBezTo>
                  <a:cubicBezTo>
                    <a:pt x="134" y="62"/>
                    <a:pt x="132" y="62"/>
                    <a:pt x="131" y="62"/>
                  </a:cubicBezTo>
                  <a:cubicBezTo>
                    <a:pt x="131" y="61"/>
                    <a:pt x="132" y="59"/>
                    <a:pt x="134" y="59"/>
                  </a:cubicBezTo>
                  <a:close/>
                  <a:moveTo>
                    <a:pt x="297" y="140"/>
                  </a:moveTo>
                  <a:cubicBezTo>
                    <a:pt x="296" y="141"/>
                    <a:pt x="295" y="142"/>
                    <a:pt x="293" y="141"/>
                  </a:cubicBezTo>
                  <a:cubicBezTo>
                    <a:pt x="295" y="140"/>
                    <a:pt x="296" y="140"/>
                    <a:pt x="297" y="140"/>
                  </a:cubicBezTo>
                  <a:close/>
                  <a:moveTo>
                    <a:pt x="130" y="57"/>
                  </a:moveTo>
                  <a:cubicBezTo>
                    <a:pt x="132" y="58"/>
                    <a:pt x="131" y="58"/>
                    <a:pt x="132" y="59"/>
                  </a:cubicBezTo>
                  <a:cubicBezTo>
                    <a:pt x="131" y="60"/>
                    <a:pt x="130" y="60"/>
                    <a:pt x="128" y="59"/>
                  </a:cubicBezTo>
                  <a:lnTo>
                    <a:pt x="130" y="57"/>
                  </a:lnTo>
                  <a:close/>
                  <a:moveTo>
                    <a:pt x="181" y="75"/>
                  </a:moveTo>
                  <a:cubicBezTo>
                    <a:pt x="182" y="75"/>
                    <a:pt x="182" y="76"/>
                    <a:pt x="182" y="76"/>
                  </a:cubicBezTo>
                  <a:cubicBezTo>
                    <a:pt x="180" y="77"/>
                    <a:pt x="178" y="78"/>
                    <a:pt x="175" y="77"/>
                  </a:cubicBezTo>
                  <a:cubicBezTo>
                    <a:pt x="177" y="75"/>
                    <a:pt x="179" y="77"/>
                    <a:pt x="181" y="75"/>
                  </a:cubicBezTo>
                  <a:close/>
                  <a:moveTo>
                    <a:pt x="140" y="59"/>
                  </a:moveTo>
                  <a:cubicBezTo>
                    <a:pt x="143" y="59"/>
                    <a:pt x="145" y="57"/>
                    <a:pt x="148" y="58"/>
                  </a:cubicBezTo>
                  <a:cubicBezTo>
                    <a:pt x="146" y="58"/>
                    <a:pt x="143" y="61"/>
                    <a:pt x="140" y="60"/>
                  </a:cubicBezTo>
                  <a:cubicBezTo>
                    <a:pt x="141" y="59"/>
                    <a:pt x="139" y="59"/>
                    <a:pt x="140" y="59"/>
                  </a:cubicBezTo>
                  <a:close/>
                  <a:moveTo>
                    <a:pt x="153" y="64"/>
                  </a:moveTo>
                  <a:cubicBezTo>
                    <a:pt x="155" y="62"/>
                    <a:pt x="155" y="62"/>
                    <a:pt x="155" y="62"/>
                  </a:cubicBezTo>
                  <a:cubicBezTo>
                    <a:pt x="156" y="63"/>
                    <a:pt x="158" y="64"/>
                    <a:pt x="157" y="64"/>
                  </a:cubicBezTo>
                  <a:cubicBezTo>
                    <a:pt x="156" y="63"/>
                    <a:pt x="155" y="65"/>
                    <a:pt x="153" y="64"/>
                  </a:cubicBezTo>
                  <a:close/>
                  <a:moveTo>
                    <a:pt x="137" y="55"/>
                  </a:moveTo>
                  <a:cubicBezTo>
                    <a:pt x="137" y="54"/>
                    <a:pt x="133" y="54"/>
                    <a:pt x="135" y="53"/>
                  </a:cubicBezTo>
                  <a:cubicBezTo>
                    <a:pt x="138" y="52"/>
                    <a:pt x="135" y="54"/>
                    <a:pt x="138" y="55"/>
                  </a:cubicBezTo>
                  <a:cubicBezTo>
                    <a:pt x="136" y="57"/>
                    <a:pt x="136" y="57"/>
                    <a:pt x="136" y="57"/>
                  </a:cubicBezTo>
                  <a:cubicBezTo>
                    <a:pt x="135" y="56"/>
                    <a:pt x="132" y="57"/>
                    <a:pt x="133" y="56"/>
                  </a:cubicBezTo>
                  <a:cubicBezTo>
                    <a:pt x="134" y="55"/>
                    <a:pt x="135" y="56"/>
                    <a:pt x="137" y="55"/>
                  </a:cubicBezTo>
                  <a:close/>
                  <a:moveTo>
                    <a:pt x="229" y="97"/>
                  </a:moveTo>
                  <a:cubicBezTo>
                    <a:pt x="227" y="96"/>
                    <a:pt x="227" y="98"/>
                    <a:pt x="224" y="97"/>
                  </a:cubicBezTo>
                  <a:cubicBezTo>
                    <a:pt x="226" y="96"/>
                    <a:pt x="229" y="95"/>
                    <a:pt x="229" y="97"/>
                  </a:cubicBezTo>
                  <a:close/>
                  <a:moveTo>
                    <a:pt x="168" y="63"/>
                  </a:moveTo>
                  <a:cubicBezTo>
                    <a:pt x="166" y="63"/>
                    <a:pt x="164" y="64"/>
                    <a:pt x="162" y="64"/>
                  </a:cubicBezTo>
                  <a:cubicBezTo>
                    <a:pt x="164" y="62"/>
                    <a:pt x="166" y="63"/>
                    <a:pt x="168" y="63"/>
                  </a:cubicBezTo>
                  <a:close/>
                  <a:moveTo>
                    <a:pt x="319" y="140"/>
                  </a:moveTo>
                  <a:cubicBezTo>
                    <a:pt x="318" y="141"/>
                    <a:pt x="317" y="142"/>
                    <a:pt x="316" y="141"/>
                  </a:cubicBezTo>
                  <a:cubicBezTo>
                    <a:pt x="316" y="139"/>
                    <a:pt x="318" y="139"/>
                    <a:pt x="319" y="140"/>
                  </a:cubicBezTo>
                  <a:close/>
                  <a:moveTo>
                    <a:pt x="185" y="67"/>
                  </a:moveTo>
                  <a:cubicBezTo>
                    <a:pt x="183" y="67"/>
                    <a:pt x="181" y="68"/>
                    <a:pt x="179" y="67"/>
                  </a:cubicBezTo>
                  <a:cubicBezTo>
                    <a:pt x="180" y="65"/>
                    <a:pt x="185" y="66"/>
                    <a:pt x="185" y="67"/>
                  </a:cubicBezTo>
                  <a:close/>
                  <a:moveTo>
                    <a:pt x="241" y="95"/>
                  </a:moveTo>
                  <a:cubicBezTo>
                    <a:pt x="243" y="95"/>
                    <a:pt x="245" y="95"/>
                    <a:pt x="248" y="95"/>
                  </a:cubicBezTo>
                  <a:cubicBezTo>
                    <a:pt x="246" y="97"/>
                    <a:pt x="240" y="98"/>
                    <a:pt x="241" y="95"/>
                  </a:cubicBezTo>
                  <a:close/>
                  <a:moveTo>
                    <a:pt x="157" y="44"/>
                  </a:moveTo>
                  <a:cubicBezTo>
                    <a:pt x="155" y="45"/>
                    <a:pt x="157" y="44"/>
                    <a:pt x="158" y="45"/>
                  </a:cubicBezTo>
                  <a:cubicBezTo>
                    <a:pt x="157" y="46"/>
                    <a:pt x="155" y="44"/>
                    <a:pt x="154" y="46"/>
                  </a:cubicBezTo>
                  <a:cubicBezTo>
                    <a:pt x="156" y="47"/>
                    <a:pt x="158" y="46"/>
                    <a:pt x="160" y="47"/>
                  </a:cubicBezTo>
                  <a:cubicBezTo>
                    <a:pt x="160" y="47"/>
                    <a:pt x="162" y="49"/>
                    <a:pt x="159" y="49"/>
                  </a:cubicBezTo>
                  <a:cubicBezTo>
                    <a:pt x="160" y="48"/>
                    <a:pt x="157" y="49"/>
                    <a:pt x="157" y="48"/>
                  </a:cubicBezTo>
                  <a:cubicBezTo>
                    <a:pt x="155" y="50"/>
                    <a:pt x="152" y="48"/>
                    <a:pt x="150" y="50"/>
                  </a:cubicBezTo>
                  <a:cubicBezTo>
                    <a:pt x="148" y="48"/>
                    <a:pt x="147" y="48"/>
                    <a:pt x="145" y="49"/>
                  </a:cubicBezTo>
                  <a:cubicBezTo>
                    <a:pt x="144" y="49"/>
                    <a:pt x="146" y="49"/>
                    <a:pt x="145" y="50"/>
                  </a:cubicBezTo>
                  <a:cubicBezTo>
                    <a:pt x="140" y="49"/>
                    <a:pt x="143" y="47"/>
                    <a:pt x="145" y="44"/>
                  </a:cubicBezTo>
                  <a:cubicBezTo>
                    <a:pt x="146" y="44"/>
                    <a:pt x="145" y="45"/>
                    <a:pt x="145" y="46"/>
                  </a:cubicBezTo>
                  <a:cubicBezTo>
                    <a:pt x="146" y="45"/>
                    <a:pt x="147" y="46"/>
                    <a:pt x="148" y="46"/>
                  </a:cubicBezTo>
                  <a:cubicBezTo>
                    <a:pt x="147" y="45"/>
                    <a:pt x="146" y="45"/>
                    <a:pt x="146" y="44"/>
                  </a:cubicBezTo>
                  <a:cubicBezTo>
                    <a:pt x="148" y="43"/>
                    <a:pt x="150" y="44"/>
                    <a:pt x="149" y="42"/>
                  </a:cubicBezTo>
                  <a:cubicBezTo>
                    <a:pt x="150" y="42"/>
                    <a:pt x="151" y="41"/>
                    <a:pt x="153" y="42"/>
                  </a:cubicBezTo>
                  <a:cubicBezTo>
                    <a:pt x="152" y="43"/>
                    <a:pt x="151" y="43"/>
                    <a:pt x="151" y="44"/>
                  </a:cubicBezTo>
                  <a:cubicBezTo>
                    <a:pt x="153" y="43"/>
                    <a:pt x="155" y="43"/>
                    <a:pt x="157" y="44"/>
                  </a:cubicBezTo>
                  <a:close/>
                  <a:moveTo>
                    <a:pt x="174" y="53"/>
                  </a:moveTo>
                  <a:cubicBezTo>
                    <a:pt x="174" y="51"/>
                    <a:pt x="176" y="51"/>
                    <a:pt x="177" y="51"/>
                  </a:cubicBezTo>
                  <a:cubicBezTo>
                    <a:pt x="178" y="53"/>
                    <a:pt x="181" y="51"/>
                    <a:pt x="184" y="51"/>
                  </a:cubicBezTo>
                  <a:cubicBezTo>
                    <a:pt x="181" y="53"/>
                    <a:pt x="186" y="51"/>
                    <a:pt x="187" y="53"/>
                  </a:cubicBezTo>
                  <a:cubicBezTo>
                    <a:pt x="185" y="54"/>
                    <a:pt x="182" y="53"/>
                    <a:pt x="180" y="53"/>
                  </a:cubicBezTo>
                  <a:cubicBezTo>
                    <a:pt x="176" y="56"/>
                    <a:pt x="178" y="60"/>
                    <a:pt x="173" y="59"/>
                  </a:cubicBezTo>
                  <a:cubicBezTo>
                    <a:pt x="176" y="58"/>
                    <a:pt x="179" y="53"/>
                    <a:pt x="174" y="53"/>
                  </a:cubicBezTo>
                  <a:close/>
                  <a:moveTo>
                    <a:pt x="337" y="137"/>
                  </a:moveTo>
                  <a:cubicBezTo>
                    <a:pt x="337" y="138"/>
                    <a:pt x="334" y="139"/>
                    <a:pt x="336" y="140"/>
                  </a:cubicBezTo>
                  <a:cubicBezTo>
                    <a:pt x="339" y="138"/>
                    <a:pt x="337" y="137"/>
                    <a:pt x="339" y="136"/>
                  </a:cubicBezTo>
                  <a:cubicBezTo>
                    <a:pt x="339" y="137"/>
                    <a:pt x="340" y="137"/>
                    <a:pt x="341" y="137"/>
                  </a:cubicBezTo>
                  <a:cubicBezTo>
                    <a:pt x="340" y="140"/>
                    <a:pt x="338" y="141"/>
                    <a:pt x="336" y="143"/>
                  </a:cubicBezTo>
                  <a:cubicBezTo>
                    <a:pt x="332" y="141"/>
                    <a:pt x="332" y="141"/>
                    <a:pt x="328" y="140"/>
                  </a:cubicBezTo>
                  <a:cubicBezTo>
                    <a:pt x="330" y="139"/>
                    <a:pt x="333" y="137"/>
                    <a:pt x="337" y="137"/>
                  </a:cubicBezTo>
                  <a:close/>
                  <a:moveTo>
                    <a:pt x="253" y="94"/>
                  </a:moveTo>
                  <a:cubicBezTo>
                    <a:pt x="252" y="95"/>
                    <a:pt x="251" y="96"/>
                    <a:pt x="248" y="95"/>
                  </a:cubicBezTo>
                  <a:cubicBezTo>
                    <a:pt x="250" y="94"/>
                    <a:pt x="251" y="94"/>
                    <a:pt x="253" y="94"/>
                  </a:cubicBezTo>
                  <a:close/>
                  <a:moveTo>
                    <a:pt x="144" y="42"/>
                  </a:moveTo>
                  <a:cubicBezTo>
                    <a:pt x="143" y="43"/>
                    <a:pt x="145" y="43"/>
                    <a:pt x="144" y="44"/>
                  </a:cubicBezTo>
                  <a:cubicBezTo>
                    <a:pt x="142" y="45"/>
                    <a:pt x="141" y="42"/>
                    <a:pt x="144" y="42"/>
                  </a:cubicBezTo>
                  <a:close/>
                  <a:moveTo>
                    <a:pt x="184" y="55"/>
                  </a:moveTo>
                  <a:cubicBezTo>
                    <a:pt x="180" y="59"/>
                    <a:pt x="180" y="59"/>
                    <a:pt x="180" y="59"/>
                  </a:cubicBezTo>
                  <a:cubicBezTo>
                    <a:pt x="180" y="58"/>
                    <a:pt x="179" y="59"/>
                    <a:pt x="178" y="58"/>
                  </a:cubicBezTo>
                  <a:cubicBezTo>
                    <a:pt x="178" y="57"/>
                    <a:pt x="182" y="55"/>
                    <a:pt x="184" y="55"/>
                  </a:cubicBezTo>
                  <a:close/>
                  <a:moveTo>
                    <a:pt x="257" y="94"/>
                  </a:moveTo>
                  <a:cubicBezTo>
                    <a:pt x="259" y="95"/>
                    <a:pt x="260" y="94"/>
                    <a:pt x="259" y="95"/>
                  </a:cubicBezTo>
                  <a:cubicBezTo>
                    <a:pt x="258" y="95"/>
                    <a:pt x="257" y="96"/>
                    <a:pt x="256" y="95"/>
                  </a:cubicBezTo>
                  <a:lnTo>
                    <a:pt x="257" y="94"/>
                  </a:lnTo>
                  <a:close/>
                  <a:moveTo>
                    <a:pt x="219" y="71"/>
                  </a:moveTo>
                  <a:cubicBezTo>
                    <a:pt x="222" y="72"/>
                    <a:pt x="217" y="74"/>
                    <a:pt x="216" y="73"/>
                  </a:cubicBezTo>
                  <a:cubicBezTo>
                    <a:pt x="217" y="71"/>
                    <a:pt x="218" y="72"/>
                    <a:pt x="219" y="71"/>
                  </a:cubicBezTo>
                  <a:close/>
                  <a:moveTo>
                    <a:pt x="161" y="46"/>
                  </a:moveTo>
                  <a:cubicBezTo>
                    <a:pt x="162" y="45"/>
                    <a:pt x="165" y="47"/>
                    <a:pt x="163" y="48"/>
                  </a:cubicBezTo>
                  <a:cubicBezTo>
                    <a:pt x="162" y="47"/>
                    <a:pt x="160" y="47"/>
                    <a:pt x="161" y="46"/>
                  </a:cubicBezTo>
                  <a:close/>
                  <a:moveTo>
                    <a:pt x="260" y="92"/>
                  </a:moveTo>
                  <a:cubicBezTo>
                    <a:pt x="260" y="92"/>
                    <a:pt x="260" y="92"/>
                    <a:pt x="260" y="92"/>
                  </a:cubicBezTo>
                  <a:cubicBezTo>
                    <a:pt x="261" y="92"/>
                    <a:pt x="262" y="91"/>
                    <a:pt x="263" y="92"/>
                  </a:cubicBezTo>
                  <a:cubicBezTo>
                    <a:pt x="261" y="93"/>
                    <a:pt x="259" y="93"/>
                    <a:pt x="258" y="93"/>
                  </a:cubicBezTo>
                  <a:cubicBezTo>
                    <a:pt x="259" y="92"/>
                    <a:pt x="259" y="91"/>
                    <a:pt x="260" y="92"/>
                  </a:cubicBezTo>
                  <a:close/>
                  <a:moveTo>
                    <a:pt x="258" y="85"/>
                  </a:moveTo>
                  <a:cubicBezTo>
                    <a:pt x="256" y="84"/>
                    <a:pt x="255" y="87"/>
                    <a:pt x="253" y="86"/>
                  </a:cubicBezTo>
                  <a:cubicBezTo>
                    <a:pt x="254" y="84"/>
                    <a:pt x="258" y="84"/>
                    <a:pt x="258" y="85"/>
                  </a:cubicBezTo>
                  <a:close/>
                  <a:moveTo>
                    <a:pt x="141" y="28"/>
                  </a:moveTo>
                  <a:cubicBezTo>
                    <a:pt x="140" y="29"/>
                    <a:pt x="143" y="28"/>
                    <a:pt x="143" y="27"/>
                  </a:cubicBezTo>
                  <a:cubicBezTo>
                    <a:pt x="144" y="28"/>
                    <a:pt x="144" y="29"/>
                    <a:pt x="143" y="29"/>
                  </a:cubicBezTo>
                  <a:cubicBezTo>
                    <a:pt x="141" y="29"/>
                    <a:pt x="142" y="30"/>
                    <a:pt x="138" y="30"/>
                  </a:cubicBezTo>
                  <a:cubicBezTo>
                    <a:pt x="139" y="29"/>
                    <a:pt x="140" y="28"/>
                    <a:pt x="141" y="28"/>
                  </a:cubicBezTo>
                  <a:close/>
                  <a:moveTo>
                    <a:pt x="371" y="137"/>
                  </a:moveTo>
                  <a:cubicBezTo>
                    <a:pt x="370" y="138"/>
                    <a:pt x="369" y="137"/>
                    <a:pt x="367" y="137"/>
                  </a:cubicBezTo>
                  <a:cubicBezTo>
                    <a:pt x="369" y="136"/>
                    <a:pt x="370" y="136"/>
                    <a:pt x="371" y="137"/>
                  </a:cubicBezTo>
                  <a:close/>
                  <a:moveTo>
                    <a:pt x="252" y="67"/>
                  </a:moveTo>
                  <a:cubicBezTo>
                    <a:pt x="251" y="69"/>
                    <a:pt x="249" y="68"/>
                    <a:pt x="248" y="68"/>
                  </a:cubicBezTo>
                  <a:cubicBezTo>
                    <a:pt x="249" y="66"/>
                    <a:pt x="251" y="67"/>
                    <a:pt x="252" y="67"/>
                  </a:cubicBezTo>
                  <a:close/>
                  <a:moveTo>
                    <a:pt x="300" y="93"/>
                  </a:moveTo>
                  <a:cubicBezTo>
                    <a:pt x="303" y="94"/>
                    <a:pt x="300" y="96"/>
                    <a:pt x="298" y="94"/>
                  </a:cubicBezTo>
                  <a:cubicBezTo>
                    <a:pt x="299" y="93"/>
                    <a:pt x="298" y="93"/>
                    <a:pt x="300" y="93"/>
                  </a:cubicBezTo>
                  <a:close/>
                  <a:moveTo>
                    <a:pt x="261" y="68"/>
                  </a:moveTo>
                  <a:cubicBezTo>
                    <a:pt x="263" y="67"/>
                    <a:pt x="268" y="67"/>
                    <a:pt x="269" y="69"/>
                  </a:cubicBezTo>
                  <a:cubicBezTo>
                    <a:pt x="267" y="67"/>
                    <a:pt x="264" y="69"/>
                    <a:pt x="262" y="70"/>
                  </a:cubicBezTo>
                  <a:cubicBezTo>
                    <a:pt x="263" y="69"/>
                    <a:pt x="261" y="70"/>
                    <a:pt x="261" y="68"/>
                  </a:cubicBezTo>
                  <a:close/>
                  <a:moveTo>
                    <a:pt x="397" y="138"/>
                  </a:moveTo>
                  <a:cubicBezTo>
                    <a:pt x="395" y="138"/>
                    <a:pt x="393" y="139"/>
                    <a:pt x="391" y="138"/>
                  </a:cubicBezTo>
                  <a:cubicBezTo>
                    <a:pt x="393" y="137"/>
                    <a:pt x="397" y="136"/>
                    <a:pt x="397" y="138"/>
                  </a:cubicBezTo>
                  <a:close/>
                  <a:moveTo>
                    <a:pt x="190" y="26"/>
                  </a:moveTo>
                  <a:cubicBezTo>
                    <a:pt x="189" y="26"/>
                    <a:pt x="185" y="26"/>
                    <a:pt x="185" y="25"/>
                  </a:cubicBezTo>
                  <a:cubicBezTo>
                    <a:pt x="187" y="24"/>
                    <a:pt x="190" y="25"/>
                    <a:pt x="190" y="26"/>
                  </a:cubicBezTo>
                  <a:close/>
                  <a:moveTo>
                    <a:pt x="237" y="40"/>
                  </a:moveTo>
                  <a:cubicBezTo>
                    <a:pt x="239" y="41"/>
                    <a:pt x="240" y="40"/>
                    <a:pt x="242" y="41"/>
                  </a:cubicBezTo>
                  <a:cubicBezTo>
                    <a:pt x="240" y="42"/>
                    <a:pt x="238" y="41"/>
                    <a:pt x="236" y="43"/>
                  </a:cubicBezTo>
                  <a:cubicBezTo>
                    <a:pt x="235" y="42"/>
                    <a:pt x="234" y="43"/>
                    <a:pt x="233" y="42"/>
                  </a:cubicBezTo>
                  <a:cubicBezTo>
                    <a:pt x="235" y="41"/>
                    <a:pt x="235" y="41"/>
                    <a:pt x="237" y="40"/>
                  </a:cubicBezTo>
                  <a:close/>
                  <a:moveTo>
                    <a:pt x="316" y="80"/>
                  </a:moveTo>
                  <a:cubicBezTo>
                    <a:pt x="318" y="80"/>
                    <a:pt x="319" y="81"/>
                    <a:pt x="316" y="83"/>
                  </a:cubicBezTo>
                  <a:cubicBezTo>
                    <a:pt x="315" y="82"/>
                    <a:pt x="314" y="81"/>
                    <a:pt x="312" y="81"/>
                  </a:cubicBezTo>
                  <a:cubicBezTo>
                    <a:pt x="313" y="79"/>
                    <a:pt x="315" y="81"/>
                    <a:pt x="316" y="80"/>
                  </a:cubicBezTo>
                  <a:close/>
                  <a:moveTo>
                    <a:pt x="229" y="24"/>
                  </a:moveTo>
                  <a:cubicBezTo>
                    <a:pt x="227" y="25"/>
                    <a:pt x="225" y="27"/>
                    <a:pt x="223" y="26"/>
                  </a:cubicBezTo>
                  <a:cubicBezTo>
                    <a:pt x="225" y="25"/>
                    <a:pt x="227" y="23"/>
                    <a:pt x="229" y="24"/>
                  </a:cubicBezTo>
                  <a:close/>
                  <a:moveTo>
                    <a:pt x="277" y="50"/>
                  </a:moveTo>
                  <a:cubicBezTo>
                    <a:pt x="276" y="52"/>
                    <a:pt x="275" y="51"/>
                    <a:pt x="273" y="50"/>
                  </a:cubicBezTo>
                  <a:cubicBezTo>
                    <a:pt x="275" y="49"/>
                    <a:pt x="276" y="50"/>
                    <a:pt x="277" y="50"/>
                  </a:cubicBezTo>
                  <a:close/>
                  <a:moveTo>
                    <a:pt x="260" y="39"/>
                  </a:moveTo>
                  <a:cubicBezTo>
                    <a:pt x="259" y="40"/>
                    <a:pt x="257" y="41"/>
                    <a:pt x="255" y="40"/>
                  </a:cubicBezTo>
                  <a:cubicBezTo>
                    <a:pt x="256" y="39"/>
                    <a:pt x="258" y="39"/>
                    <a:pt x="260" y="39"/>
                  </a:cubicBezTo>
                  <a:close/>
                  <a:moveTo>
                    <a:pt x="275" y="44"/>
                  </a:moveTo>
                  <a:cubicBezTo>
                    <a:pt x="278" y="45"/>
                    <a:pt x="280" y="43"/>
                    <a:pt x="283" y="43"/>
                  </a:cubicBezTo>
                  <a:cubicBezTo>
                    <a:pt x="282" y="46"/>
                    <a:pt x="278" y="45"/>
                    <a:pt x="274" y="46"/>
                  </a:cubicBezTo>
                  <a:cubicBezTo>
                    <a:pt x="274" y="46"/>
                    <a:pt x="274" y="47"/>
                    <a:pt x="273" y="46"/>
                  </a:cubicBezTo>
                  <a:cubicBezTo>
                    <a:pt x="273" y="45"/>
                    <a:pt x="273" y="45"/>
                    <a:pt x="275" y="44"/>
                  </a:cubicBezTo>
                  <a:close/>
                  <a:moveTo>
                    <a:pt x="321" y="65"/>
                  </a:moveTo>
                  <a:cubicBezTo>
                    <a:pt x="319" y="66"/>
                    <a:pt x="316" y="66"/>
                    <a:pt x="313" y="66"/>
                  </a:cubicBezTo>
                  <a:cubicBezTo>
                    <a:pt x="316" y="64"/>
                    <a:pt x="319" y="65"/>
                    <a:pt x="321" y="65"/>
                  </a:cubicBezTo>
                  <a:close/>
                  <a:moveTo>
                    <a:pt x="241" y="19"/>
                  </a:moveTo>
                  <a:cubicBezTo>
                    <a:pt x="240" y="20"/>
                    <a:pt x="239" y="20"/>
                    <a:pt x="237" y="21"/>
                  </a:cubicBezTo>
                  <a:cubicBezTo>
                    <a:pt x="238" y="19"/>
                    <a:pt x="237" y="18"/>
                    <a:pt x="238" y="17"/>
                  </a:cubicBezTo>
                  <a:cubicBezTo>
                    <a:pt x="240" y="18"/>
                    <a:pt x="239" y="19"/>
                    <a:pt x="241" y="19"/>
                  </a:cubicBezTo>
                  <a:close/>
                  <a:moveTo>
                    <a:pt x="233" y="22"/>
                  </a:moveTo>
                  <a:cubicBezTo>
                    <a:pt x="232" y="20"/>
                    <a:pt x="231" y="21"/>
                    <a:pt x="228" y="20"/>
                  </a:cubicBezTo>
                  <a:cubicBezTo>
                    <a:pt x="232" y="20"/>
                    <a:pt x="235" y="15"/>
                    <a:pt x="237" y="18"/>
                  </a:cubicBezTo>
                  <a:cubicBezTo>
                    <a:pt x="234" y="19"/>
                    <a:pt x="234" y="20"/>
                    <a:pt x="233" y="22"/>
                  </a:cubicBezTo>
                  <a:close/>
                  <a:moveTo>
                    <a:pt x="242" y="22"/>
                  </a:moveTo>
                  <a:cubicBezTo>
                    <a:pt x="241" y="21"/>
                    <a:pt x="237" y="24"/>
                    <a:pt x="238" y="22"/>
                  </a:cubicBezTo>
                  <a:cubicBezTo>
                    <a:pt x="240" y="21"/>
                    <a:pt x="242" y="21"/>
                    <a:pt x="244" y="22"/>
                  </a:cubicBezTo>
                  <a:cubicBezTo>
                    <a:pt x="243" y="23"/>
                    <a:pt x="243" y="23"/>
                    <a:pt x="244" y="24"/>
                  </a:cubicBezTo>
                  <a:cubicBezTo>
                    <a:pt x="243" y="25"/>
                    <a:pt x="241" y="25"/>
                    <a:pt x="239" y="25"/>
                  </a:cubicBezTo>
                  <a:cubicBezTo>
                    <a:pt x="240" y="24"/>
                    <a:pt x="243" y="24"/>
                    <a:pt x="242" y="22"/>
                  </a:cubicBezTo>
                  <a:close/>
                  <a:moveTo>
                    <a:pt x="281" y="39"/>
                  </a:moveTo>
                  <a:cubicBezTo>
                    <a:pt x="279" y="38"/>
                    <a:pt x="278" y="39"/>
                    <a:pt x="277" y="38"/>
                  </a:cubicBezTo>
                  <a:cubicBezTo>
                    <a:pt x="278" y="37"/>
                    <a:pt x="282" y="37"/>
                    <a:pt x="281" y="39"/>
                  </a:cubicBezTo>
                  <a:close/>
                  <a:moveTo>
                    <a:pt x="274" y="39"/>
                  </a:moveTo>
                  <a:cubicBezTo>
                    <a:pt x="276" y="38"/>
                    <a:pt x="273" y="38"/>
                    <a:pt x="275" y="37"/>
                  </a:cubicBezTo>
                  <a:cubicBezTo>
                    <a:pt x="277" y="37"/>
                    <a:pt x="277" y="39"/>
                    <a:pt x="274" y="39"/>
                  </a:cubicBezTo>
                  <a:close/>
                  <a:moveTo>
                    <a:pt x="287" y="44"/>
                  </a:moveTo>
                  <a:cubicBezTo>
                    <a:pt x="288" y="43"/>
                    <a:pt x="290" y="43"/>
                    <a:pt x="291" y="43"/>
                  </a:cubicBezTo>
                  <a:cubicBezTo>
                    <a:pt x="293" y="44"/>
                    <a:pt x="294" y="43"/>
                    <a:pt x="296" y="44"/>
                  </a:cubicBezTo>
                  <a:cubicBezTo>
                    <a:pt x="293" y="45"/>
                    <a:pt x="294" y="45"/>
                    <a:pt x="292" y="46"/>
                  </a:cubicBezTo>
                  <a:cubicBezTo>
                    <a:pt x="291" y="45"/>
                    <a:pt x="291" y="44"/>
                    <a:pt x="289" y="46"/>
                  </a:cubicBezTo>
                  <a:cubicBezTo>
                    <a:pt x="288" y="46"/>
                    <a:pt x="287" y="45"/>
                    <a:pt x="287" y="44"/>
                  </a:cubicBezTo>
                  <a:close/>
                  <a:moveTo>
                    <a:pt x="373" y="88"/>
                  </a:moveTo>
                  <a:cubicBezTo>
                    <a:pt x="371" y="90"/>
                    <a:pt x="369" y="89"/>
                    <a:pt x="369" y="91"/>
                  </a:cubicBezTo>
                  <a:cubicBezTo>
                    <a:pt x="368" y="90"/>
                    <a:pt x="368" y="90"/>
                    <a:pt x="368" y="90"/>
                  </a:cubicBezTo>
                  <a:cubicBezTo>
                    <a:pt x="368" y="90"/>
                    <a:pt x="367" y="91"/>
                    <a:pt x="367" y="90"/>
                  </a:cubicBezTo>
                  <a:cubicBezTo>
                    <a:pt x="368" y="89"/>
                    <a:pt x="370" y="88"/>
                    <a:pt x="373" y="88"/>
                  </a:cubicBezTo>
                  <a:close/>
                  <a:moveTo>
                    <a:pt x="439" y="135"/>
                  </a:moveTo>
                  <a:cubicBezTo>
                    <a:pt x="441" y="135"/>
                    <a:pt x="442" y="134"/>
                    <a:pt x="442" y="136"/>
                  </a:cubicBezTo>
                  <a:cubicBezTo>
                    <a:pt x="440" y="137"/>
                    <a:pt x="438" y="136"/>
                    <a:pt x="439" y="135"/>
                  </a:cubicBezTo>
                  <a:close/>
                  <a:moveTo>
                    <a:pt x="247" y="20"/>
                  </a:moveTo>
                  <a:cubicBezTo>
                    <a:pt x="245" y="20"/>
                    <a:pt x="244" y="20"/>
                    <a:pt x="242" y="20"/>
                  </a:cubicBezTo>
                  <a:cubicBezTo>
                    <a:pt x="243" y="18"/>
                    <a:pt x="247" y="20"/>
                    <a:pt x="247" y="20"/>
                  </a:cubicBezTo>
                  <a:close/>
                  <a:moveTo>
                    <a:pt x="361" y="77"/>
                  </a:moveTo>
                  <a:cubicBezTo>
                    <a:pt x="359" y="78"/>
                    <a:pt x="357" y="78"/>
                    <a:pt x="355" y="78"/>
                  </a:cubicBezTo>
                  <a:cubicBezTo>
                    <a:pt x="357" y="77"/>
                    <a:pt x="359" y="77"/>
                    <a:pt x="361" y="77"/>
                  </a:cubicBezTo>
                  <a:close/>
                  <a:moveTo>
                    <a:pt x="268" y="21"/>
                  </a:moveTo>
                  <a:cubicBezTo>
                    <a:pt x="267" y="20"/>
                    <a:pt x="268" y="21"/>
                    <a:pt x="267" y="22"/>
                  </a:cubicBezTo>
                  <a:cubicBezTo>
                    <a:pt x="264" y="22"/>
                    <a:pt x="264" y="20"/>
                    <a:pt x="261" y="22"/>
                  </a:cubicBezTo>
                  <a:cubicBezTo>
                    <a:pt x="261" y="23"/>
                    <a:pt x="264" y="22"/>
                    <a:pt x="263" y="24"/>
                  </a:cubicBezTo>
                  <a:cubicBezTo>
                    <a:pt x="261" y="24"/>
                    <a:pt x="259" y="24"/>
                    <a:pt x="258" y="22"/>
                  </a:cubicBezTo>
                  <a:cubicBezTo>
                    <a:pt x="261" y="20"/>
                    <a:pt x="267" y="19"/>
                    <a:pt x="268" y="21"/>
                  </a:cubicBezTo>
                  <a:close/>
                  <a:moveTo>
                    <a:pt x="345" y="66"/>
                  </a:moveTo>
                  <a:cubicBezTo>
                    <a:pt x="347" y="66"/>
                    <a:pt x="350" y="64"/>
                    <a:pt x="352" y="66"/>
                  </a:cubicBezTo>
                  <a:cubicBezTo>
                    <a:pt x="350" y="67"/>
                    <a:pt x="348" y="67"/>
                    <a:pt x="346" y="68"/>
                  </a:cubicBezTo>
                  <a:cubicBezTo>
                    <a:pt x="345" y="68"/>
                    <a:pt x="344" y="67"/>
                    <a:pt x="345" y="66"/>
                  </a:cubicBezTo>
                  <a:close/>
                  <a:moveTo>
                    <a:pt x="302" y="39"/>
                  </a:moveTo>
                  <a:cubicBezTo>
                    <a:pt x="303" y="39"/>
                    <a:pt x="305" y="39"/>
                    <a:pt x="306" y="40"/>
                  </a:cubicBezTo>
                  <a:cubicBezTo>
                    <a:pt x="304" y="41"/>
                    <a:pt x="301" y="40"/>
                    <a:pt x="302" y="39"/>
                  </a:cubicBezTo>
                  <a:close/>
                  <a:moveTo>
                    <a:pt x="276" y="20"/>
                  </a:moveTo>
                  <a:cubicBezTo>
                    <a:pt x="276" y="21"/>
                    <a:pt x="275" y="21"/>
                    <a:pt x="275" y="22"/>
                  </a:cubicBezTo>
                  <a:cubicBezTo>
                    <a:pt x="274" y="22"/>
                    <a:pt x="273" y="21"/>
                    <a:pt x="272" y="21"/>
                  </a:cubicBezTo>
                  <a:cubicBezTo>
                    <a:pt x="273" y="20"/>
                    <a:pt x="275" y="19"/>
                    <a:pt x="276" y="20"/>
                  </a:cubicBezTo>
                  <a:close/>
                  <a:moveTo>
                    <a:pt x="313" y="39"/>
                  </a:moveTo>
                  <a:cubicBezTo>
                    <a:pt x="312" y="39"/>
                    <a:pt x="310" y="41"/>
                    <a:pt x="308" y="40"/>
                  </a:cubicBezTo>
                  <a:cubicBezTo>
                    <a:pt x="310" y="39"/>
                    <a:pt x="312" y="38"/>
                    <a:pt x="313" y="39"/>
                  </a:cubicBezTo>
                  <a:close/>
                  <a:moveTo>
                    <a:pt x="329" y="43"/>
                  </a:moveTo>
                  <a:cubicBezTo>
                    <a:pt x="327" y="45"/>
                    <a:pt x="326" y="43"/>
                    <a:pt x="325" y="45"/>
                  </a:cubicBezTo>
                  <a:cubicBezTo>
                    <a:pt x="324" y="45"/>
                    <a:pt x="323" y="44"/>
                    <a:pt x="323" y="44"/>
                  </a:cubicBezTo>
                  <a:cubicBezTo>
                    <a:pt x="325" y="42"/>
                    <a:pt x="327" y="42"/>
                    <a:pt x="329" y="43"/>
                  </a:cubicBezTo>
                  <a:close/>
                  <a:moveTo>
                    <a:pt x="317" y="43"/>
                  </a:moveTo>
                  <a:cubicBezTo>
                    <a:pt x="319" y="45"/>
                    <a:pt x="321" y="42"/>
                    <a:pt x="323" y="44"/>
                  </a:cubicBezTo>
                  <a:cubicBezTo>
                    <a:pt x="322" y="46"/>
                    <a:pt x="317" y="45"/>
                    <a:pt x="317" y="43"/>
                  </a:cubicBezTo>
                  <a:close/>
                  <a:moveTo>
                    <a:pt x="284" y="24"/>
                  </a:moveTo>
                  <a:cubicBezTo>
                    <a:pt x="283" y="25"/>
                    <a:pt x="281" y="24"/>
                    <a:pt x="280" y="23"/>
                  </a:cubicBezTo>
                  <a:cubicBezTo>
                    <a:pt x="281" y="22"/>
                    <a:pt x="283" y="23"/>
                    <a:pt x="284" y="24"/>
                  </a:cubicBezTo>
                  <a:close/>
                  <a:moveTo>
                    <a:pt x="321" y="39"/>
                  </a:moveTo>
                  <a:cubicBezTo>
                    <a:pt x="319" y="41"/>
                    <a:pt x="318" y="40"/>
                    <a:pt x="316" y="40"/>
                  </a:cubicBezTo>
                  <a:cubicBezTo>
                    <a:pt x="316" y="39"/>
                    <a:pt x="319" y="38"/>
                    <a:pt x="321" y="39"/>
                  </a:cubicBezTo>
                  <a:close/>
                  <a:moveTo>
                    <a:pt x="327" y="36"/>
                  </a:moveTo>
                  <a:cubicBezTo>
                    <a:pt x="324" y="38"/>
                    <a:pt x="323" y="38"/>
                    <a:pt x="323" y="40"/>
                  </a:cubicBezTo>
                  <a:cubicBezTo>
                    <a:pt x="321" y="40"/>
                    <a:pt x="321" y="39"/>
                    <a:pt x="321" y="38"/>
                  </a:cubicBezTo>
                  <a:cubicBezTo>
                    <a:pt x="322" y="37"/>
                    <a:pt x="323" y="37"/>
                    <a:pt x="325" y="36"/>
                  </a:cubicBezTo>
                  <a:cubicBezTo>
                    <a:pt x="324" y="36"/>
                    <a:pt x="323" y="36"/>
                    <a:pt x="323" y="36"/>
                  </a:cubicBezTo>
                  <a:cubicBezTo>
                    <a:pt x="326" y="35"/>
                    <a:pt x="328" y="36"/>
                    <a:pt x="330" y="37"/>
                  </a:cubicBezTo>
                  <a:cubicBezTo>
                    <a:pt x="330" y="37"/>
                    <a:pt x="330" y="38"/>
                    <a:pt x="329" y="39"/>
                  </a:cubicBezTo>
                  <a:cubicBezTo>
                    <a:pt x="326" y="38"/>
                    <a:pt x="328" y="37"/>
                    <a:pt x="327" y="36"/>
                  </a:cubicBezTo>
                  <a:close/>
                  <a:moveTo>
                    <a:pt x="335" y="40"/>
                  </a:moveTo>
                  <a:cubicBezTo>
                    <a:pt x="332" y="41"/>
                    <a:pt x="328" y="41"/>
                    <a:pt x="324" y="41"/>
                  </a:cubicBezTo>
                  <a:cubicBezTo>
                    <a:pt x="325" y="38"/>
                    <a:pt x="331" y="39"/>
                    <a:pt x="335" y="40"/>
                  </a:cubicBezTo>
                  <a:close/>
                  <a:moveTo>
                    <a:pt x="282" y="13"/>
                  </a:moveTo>
                  <a:cubicBezTo>
                    <a:pt x="279" y="14"/>
                    <a:pt x="277" y="13"/>
                    <a:pt x="274" y="14"/>
                  </a:cubicBezTo>
                  <a:cubicBezTo>
                    <a:pt x="277" y="13"/>
                    <a:pt x="279" y="12"/>
                    <a:pt x="282" y="13"/>
                  </a:cubicBezTo>
                  <a:close/>
                  <a:moveTo>
                    <a:pt x="299" y="22"/>
                  </a:moveTo>
                  <a:cubicBezTo>
                    <a:pt x="298" y="23"/>
                    <a:pt x="298" y="25"/>
                    <a:pt x="296" y="24"/>
                  </a:cubicBezTo>
                  <a:cubicBezTo>
                    <a:pt x="296" y="23"/>
                    <a:pt x="297" y="21"/>
                    <a:pt x="299" y="22"/>
                  </a:cubicBezTo>
                  <a:close/>
                  <a:moveTo>
                    <a:pt x="295" y="14"/>
                  </a:moveTo>
                  <a:cubicBezTo>
                    <a:pt x="298" y="15"/>
                    <a:pt x="292" y="16"/>
                    <a:pt x="294" y="17"/>
                  </a:cubicBezTo>
                  <a:cubicBezTo>
                    <a:pt x="296" y="17"/>
                    <a:pt x="297" y="15"/>
                    <a:pt x="298" y="16"/>
                  </a:cubicBezTo>
                  <a:cubicBezTo>
                    <a:pt x="296" y="18"/>
                    <a:pt x="293" y="18"/>
                    <a:pt x="290" y="18"/>
                  </a:cubicBezTo>
                  <a:cubicBezTo>
                    <a:pt x="290" y="16"/>
                    <a:pt x="293" y="17"/>
                    <a:pt x="295" y="14"/>
                  </a:cubicBezTo>
                  <a:close/>
                  <a:moveTo>
                    <a:pt x="339" y="43"/>
                  </a:moveTo>
                  <a:cubicBezTo>
                    <a:pt x="343" y="41"/>
                    <a:pt x="347" y="44"/>
                    <a:pt x="345" y="46"/>
                  </a:cubicBezTo>
                  <a:cubicBezTo>
                    <a:pt x="344" y="45"/>
                    <a:pt x="344" y="44"/>
                    <a:pt x="339" y="43"/>
                  </a:cubicBezTo>
                  <a:close/>
                  <a:moveTo>
                    <a:pt x="340" y="39"/>
                  </a:moveTo>
                  <a:cubicBezTo>
                    <a:pt x="337" y="41"/>
                    <a:pt x="337" y="41"/>
                    <a:pt x="337" y="41"/>
                  </a:cubicBezTo>
                  <a:cubicBezTo>
                    <a:pt x="337" y="40"/>
                    <a:pt x="336" y="40"/>
                    <a:pt x="336" y="39"/>
                  </a:cubicBezTo>
                  <a:cubicBezTo>
                    <a:pt x="337" y="40"/>
                    <a:pt x="339" y="37"/>
                    <a:pt x="340" y="39"/>
                  </a:cubicBezTo>
                  <a:close/>
                  <a:moveTo>
                    <a:pt x="318" y="24"/>
                  </a:moveTo>
                  <a:cubicBezTo>
                    <a:pt x="320" y="25"/>
                    <a:pt x="318" y="26"/>
                    <a:pt x="318" y="26"/>
                  </a:cubicBezTo>
                  <a:cubicBezTo>
                    <a:pt x="317" y="26"/>
                    <a:pt x="316" y="26"/>
                    <a:pt x="315" y="26"/>
                  </a:cubicBezTo>
                  <a:cubicBezTo>
                    <a:pt x="316" y="25"/>
                    <a:pt x="317" y="25"/>
                    <a:pt x="318" y="24"/>
                  </a:cubicBezTo>
                  <a:close/>
                  <a:moveTo>
                    <a:pt x="309" y="17"/>
                  </a:moveTo>
                  <a:cubicBezTo>
                    <a:pt x="310" y="18"/>
                    <a:pt x="310" y="19"/>
                    <a:pt x="308" y="20"/>
                  </a:cubicBezTo>
                  <a:cubicBezTo>
                    <a:pt x="306" y="19"/>
                    <a:pt x="307" y="17"/>
                    <a:pt x="309" y="17"/>
                  </a:cubicBezTo>
                  <a:close/>
                  <a:moveTo>
                    <a:pt x="337" y="35"/>
                  </a:moveTo>
                  <a:cubicBezTo>
                    <a:pt x="339" y="34"/>
                    <a:pt x="341" y="35"/>
                    <a:pt x="341" y="36"/>
                  </a:cubicBezTo>
                  <a:cubicBezTo>
                    <a:pt x="339" y="38"/>
                    <a:pt x="340" y="36"/>
                    <a:pt x="337" y="35"/>
                  </a:cubicBezTo>
                  <a:close/>
                  <a:moveTo>
                    <a:pt x="318" y="16"/>
                  </a:moveTo>
                  <a:cubicBezTo>
                    <a:pt x="319" y="16"/>
                    <a:pt x="320" y="17"/>
                    <a:pt x="321" y="17"/>
                  </a:cubicBezTo>
                  <a:cubicBezTo>
                    <a:pt x="318" y="18"/>
                    <a:pt x="317" y="16"/>
                    <a:pt x="316" y="19"/>
                  </a:cubicBezTo>
                  <a:cubicBezTo>
                    <a:pt x="315" y="17"/>
                    <a:pt x="313" y="18"/>
                    <a:pt x="311" y="17"/>
                  </a:cubicBezTo>
                  <a:cubicBezTo>
                    <a:pt x="313" y="16"/>
                    <a:pt x="316" y="17"/>
                    <a:pt x="318" y="16"/>
                  </a:cubicBezTo>
                  <a:close/>
                  <a:moveTo>
                    <a:pt x="333" y="18"/>
                  </a:moveTo>
                  <a:cubicBezTo>
                    <a:pt x="330" y="16"/>
                    <a:pt x="323" y="20"/>
                    <a:pt x="322" y="17"/>
                  </a:cubicBezTo>
                  <a:cubicBezTo>
                    <a:pt x="325" y="17"/>
                    <a:pt x="333" y="15"/>
                    <a:pt x="333" y="18"/>
                  </a:cubicBezTo>
                  <a:close/>
                  <a:moveTo>
                    <a:pt x="330" y="18"/>
                  </a:moveTo>
                  <a:cubicBezTo>
                    <a:pt x="329" y="19"/>
                    <a:pt x="331" y="20"/>
                    <a:pt x="329" y="21"/>
                  </a:cubicBezTo>
                  <a:cubicBezTo>
                    <a:pt x="328" y="20"/>
                    <a:pt x="327" y="20"/>
                    <a:pt x="326" y="20"/>
                  </a:cubicBezTo>
                  <a:cubicBezTo>
                    <a:pt x="328" y="19"/>
                    <a:pt x="327" y="18"/>
                    <a:pt x="330" y="18"/>
                  </a:cubicBezTo>
                  <a:close/>
                  <a:moveTo>
                    <a:pt x="349" y="16"/>
                  </a:moveTo>
                  <a:cubicBezTo>
                    <a:pt x="350" y="17"/>
                    <a:pt x="351" y="16"/>
                    <a:pt x="353" y="17"/>
                  </a:cubicBezTo>
                  <a:cubicBezTo>
                    <a:pt x="351" y="18"/>
                    <a:pt x="350" y="18"/>
                    <a:pt x="348" y="18"/>
                  </a:cubicBezTo>
                  <a:cubicBezTo>
                    <a:pt x="349" y="17"/>
                    <a:pt x="348" y="17"/>
                    <a:pt x="349" y="16"/>
                  </a:cubicBezTo>
                  <a:close/>
                  <a:moveTo>
                    <a:pt x="397" y="37"/>
                  </a:moveTo>
                  <a:cubicBezTo>
                    <a:pt x="395" y="37"/>
                    <a:pt x="390" y="39"/>
                    <a:pt x="391" y="36"/>
                  </a:cubicBezTo>
                  <a:cubicBezTo>
                    <a:pt x="393" y="37"/>
                    <a:pt x="397" y="35"/>
                    <a:pt x="397" y="37"/>
                  </a:cubicBezTo>
                  <a:close/>
                  <a:moveTo>
                    <a:pt x="450" y="71"/>
                  </a:moveTo>
                  <a:cubicBezTo>
                    <a:pt x="453" y="71"/>
                    <a:pt x="450" y="74"/>
                    <a:pt x="448" y="73"/>
                  </a:cubicBezTo>
                  <a:cubicBezTo>
                    <a:pt x="450" y="72"/>
                    <a:pt x="448" y="71"/>
                    <a:pt x="450" y="71"/>
                  </a:cubicBezTo>
                  <a:close/>
                  <a:moveTo>
                    <a:pt x="395" y="35"/>
                  </a:moveTo>
                  <a:cubicBezTo>
                    <a:pt x="394" y="36"/>
                    <a:pt x="393" y="35"/>
                    <a:pt x="392" y="35"/>
                  </a:cubicBezTo>
                  <a:cubicBezTo>
                    <a:pt x="393" y="34"/>
                    <a:pt x="393" y="32"/>
                    <a:pt x="394" y="32"/>
                  </a:cubicBezTo>
                  <a:cubicBezTo>
                    <a:pt x="394" y="33"/>
                    <a:pt x="395" y="34"/>
                    <a:pt x="395" y="35"/>
                  </a:cubicBezTo>
                  <a:close/>
                  <a:moveTo>
                    <a:pt x="397" y="32"/>
                  </a:moveTo>
                  <a:cubicBezTo>
                    <a:pt x="400" y="33"/>
                    <a:pt x="397" y="35"/>
                    <a:pt x="395" y="34"/>
                  </a:cubicBezTo>
                  <a:cubicBezTo>
                    <a:pt x="395" y="33"/>
                    <a:pt x="395" y="33"/>
                    <a:pt x="397" y="32"/>
                  </a:cubicBezTo>
                  <a:close/>
                  <a:moveTo>
                    <a:pt x="375" y="17"/>
                  </a:moveTo>
                  <a:cubicBezTo>
                    <a:pt x="377" y="19"/>
                    <a:pt x="378" y="16"/>
                    <a:pt x="380" y="17"/>
                  </a:cubicBezTo>
                  <a:cubicBezTo>
                    <a:pt x="377" y="19"/>
                    <a:pt x="375" y="19"/>
                    <a:pt x="372" y="19"/>
                  </a:cubicBezTo>
                  <a:lnTo>
                    <a:pt x="375" y="17"/>
                  </a:lnTo>
                  <a:close/>
                  <a:moveTo>
                    <a:pt x="397" y="29"/>
                  </a:moveTo>
                  <a:cubicBezTo>
                    <a:pt x="395" y="30"/>
                    <a:pt x="395" y="30"/>
                    <a:pt x="395" y="30"/>
                  </a:cubicBezTo>
                  <a:cubicBezTo>
                    <a:pt x="393" y="30"/>
                    <a:pt x="393" y="30"/>
                    <a:pt x="393" y="30"/>
                  </a:cubicBezTo>
                  <a:cubicBezTo>
                    <a:pt x="395" y="28"/>
                    <a:pt x="396" y="29"/>
                    <a:pt x="397" y="29"/>
                  </a:cubicBezTo>
                  <a:close/>
                  <a:moveTo>
                    <a:pt x="407" y="35"/>
                  </a:moveTo>
                  <a:cubicBezTo>
                    <a:pt x="409" y="34"/>
                    <a:pt x="409" y="36"/>
                    <a:pt x="412" y="37"/>
                  </a:cubicBezTo>
                  <a:cubicBezTo>
                    <a:pt x="410" y="37"/>
                    <a:pt x="407" y="37"/>
                    <a:pt x="407" y="35"/>
                  </a:cubicBezTo>
                  <a:close/>
                  <a:moveTo>
                    <a:pt x="414" y="37"/>
                  </a:moveTo>
                  <a:cubicBezTo>
                    <a:pt x="416" y="38"/>
                    <a:pt x="416" y="38"/>
                    <a:pt x="416" y="38"/>
                  </a:cubicBezTo>
                  <a:cubicBezTo>
                    <a:pt x="415" y="39"/>
                    <a:pt x="411" y="40"/>
                    <a:pt x="411" y="38"/>
                  </a:cubicBezTo>
                  <a:cubicBezTo>
                    <a:pt x="413" y="39"/>
                    <a:pt x="413" y="37"/>
                    <a:pt x="414" y="37"/>
                  </a:cubicBezTo>
                  <a:close/>
                  <a:moveTo>
                    <a:pt x="467" y="70"/>
                  </a:moveTo>
                  <a:cubicBezTo>
                    <a:pt x="466" y="70"/>
                    <a:pt x="465" y="69"/>
                    <a:pt x="463" y="69"/>
                  </a:cubicBezTo>
                  <a:cubicBezTo>
                    <a:pt x="471" y="68"/>
                    <a:pt x="478" y="68"/>
                    <a:pt x="486" y="69"/>
                  </a:cubicBezTo>
                  <a:cubicBezTo>
                    <a:pt x="483" y="72"/>
                    <a:pt x="481" y="68"/>
                    <a:pt x="479" y="70"/>
                  </a:cubicBezTo>
                  <a:cubicBezTo>
                    <a:pt x="481" y="71"/>
                    <a:pt x="482" y="70"/>
                    <a:pt x="481" y="72"/>
                  </a:cubicBezTo>
                  <a:cubicBezTo>
                    <a:pt x="478" y="72"/>
                    <a:pt x="479" y="70"/>
                    <a:pt x="477" y="69"/>
                  </a:cubicBezTo>
                  <a:cubicBezTo>
                    <a:pt x="475" y="71"/>
                    <a:pt x="473" y="68"/>
                    <a:pt x="470" y="70"/>
                  </a:cubicBezTo>
                  <a:cubicBezTo>
                    <a:pt x="472" y="71"/>
                    <a:pt x="473" y="70"/>
                    <a:pt x="474" y="72"/>
                  </a:cubicBezTo>
                  <a:cubicBezTo>
                    <a:pt x="473" y="73"/>
                    <a:pt x="472" y="72"/>
                    <a:pt x="471" y="73"/>
                  </a:cubicBezTo>
                  <a:cubicBezTo>
                    <a:pt x="469" y="73"/>
                    <a:pt x="472" y="70"/>
                    <a:pt x="469" y="71"/>
                  </a:cubicBezTo>
                  <a:cubicBezTo>
                    <a:pt x="468" y="72"/>
                    <a:pt x="471" y="73"/>
                    <a:pt x="469" y="73"/>
                  </a:cubicBezTo>
                  <a:cubicBezTo>
                    <a:pt x="467" y="74"/>
                    <a:pt x="466" y="73"/>
                    <a:pt x="465" y="73"/>
                  </a:cubicBezTo>
                  <a:cubicBezTo>
                    <a:pt x="466" y="72"/>
                    <a:pt x="468" y="71"/>
                    <a:pt x="467" y="70"/>
                  </a:cubicBezTo>
                  <a:close/>
                  <a:moveTo>
                    <a:pt x="407" y="31"/>
                  </a:moveTo>
                  <a:cubicBezTo>
                    <a:pt x="409" y="32"/>
                    <a:pt x="412" y="31"/>
                    <a:pt x="414" y="32"/>
                  </a:cubicBezTo>
                  <a:cubicBezTo>
                    <a:pt x="413" y="33"/>
                    <a:pt x="415" y="34"/>
                    <a:pt x="411" y="35"/>
                  </a:cubicBezTo>
                  <a:cubicBezTo>
                    <a:pt x="409" y="34"/>
                    <a:pt x="411" y="33"/>
                    <a:pt x="410" y="32"/>
                  </a:cubicBezTo>
                  <a:cubicBezTo>
                    <a:pt x="409" y="33"/>
                    <a:pt x="407" y="32"/>
                    <a:pt x="406" y="33"/>
                  </a:cubicBezTo>
                  <a:cubicBezTo>
                    <a:pt x="404" y="33"/>
                    <a:pt x="405" y="32"/>
                    <a:pt x="407" y="31"/>
                  </a:cubicBezTo>
                  <a:close/>
                  <a:moveTo>
                    <a:pt x="388" y="17"/>
                  </a:moveTo>
                  <a:cubicBezTo>
                    <a:pt x="386" y="18"/>
                    <a:pt x="384" y="20"/>
                    <a:pt x="382" y="19"/>
                  </a:cubicBezTo>
                  <a:cubicBezTo>
                    <a:pt x="384" y="18"/>
                    <a:pt x="386" y="16"/>
                    <a:pt x="388" y="17"/>
                  </a:cubicBezTo>
                  <a:close/>
                  <a:moveTo>
                    <a:pt x="427" y="43"/>
                  </a:moveTo>
                  <a:cubicBezTo>
                    <a:pt x="425" y="45"/>
                    <a:pt x="425" y="45"/>
                    <a:pt x="425" y="45"/>
                  </a:cubicBezTo>
                  <a:cubicBezTo>
                    <a:pt x="424" y="44"/>
                    <a:pt x="424" y="44"/>
                    <a:pt x="424" y="44"/>
                  </a:cubicBezTo>
                  <a:cubicBezTo>
                    <a:pt x="425" y="43"/>
                    <a:pt x="426" y="42"/>
                    <a:pt x="427" y="43"/>
                  </a:cubicBezTo>
                  <a:close/>
                  <a:moveTo>
                    <a:pt x="443" y="35"/>
                  </a:moveTo>
                  <a:cubicBezTo>
                    <a:pt x="444" y="35"/>
                    <a:pt x="445" y="35"/>
                    <a:pt x="446" y="35"/>
                  </a:cubicBezTo>
                  <a:cubicBezTo>
                    <a:pt x="442" y="37"/>
                    <a:pt x="440" y="33"/>
                    <a:pt x="438" y="32"/>
                  </a:cubicBezTo>
                  <a:cubicBezTo>
                    <a:pt x="435" y="34"/>
                    <a:pt x="435" y="34"/>
                    <a:pt x="435" y="34"/>
                  </a:cubicBezTo>
                  <a:cubicBezTo>
                    <a:pt x="431" y="32"/>
                    <a:pt x="427" y="33"/>
                    <a:pt x="423" y="33"/>
                  </a:cubicBezTo>
                  <a:cubicBezTo>
                    <a:pt x="423" y="35"/>
                    <a:pt x="421" y="36"/>
                    <a:pt x="420" y="37"/>
                  </a:cubicBezTo>
                  <a:cubicBezTo>
                    <a:pt x="420" y="34"/>
                    <a:pt x="418" y="38"/>
                    <a:pt x="416" y="36"/>
                  </a:cubicBezTo>
                  <a:cubicBezTo>
                    <a:pt x="419" y="34"/>
                    <a:pt x="422" y="33"/>
                    <a:pt x="424" y="31"/>
                  </a:cubicBezTo>
                  <a:cubicBezTo>
                    <a:pt x="427" y="34"/>
                    <a:pt x="433" y="30"/>
                    <a:pt x="438" y="30"/>
                  </a:cubicBezTo>
                  <a:cubicBezTo>
                    <a:pt x="437" y="31"/>
                    <a:pt x="434" y="31"/>
                    <a:pt x="436" y="32"/>
                  </a:cubicBezTo>
                  <a:cubicBezTo>
                    <a:pt x="437" y="31"/>
                    <a:pt x="439" y="31"/>
                    <a:pt x="441" y="30"/>
                  </a:cubicBezTo>
                  <a:cubicBezTo>
                    <a:pt x="441" y="30"/>
                    <a:pt x="439" y="30"/>
                    <a:pt x="440" y="29"/>
                  </a:cubicBezTo>
                  <a:cubicBezTo>
                    <a:pt x="442" y="30"/>
                    <a:pt x="447" y="28"/>
                    <a:pt x="447" y="30"/>
                  </a:cubicBezTo>
                  <a:cubicBezTo>
                    <a:pt x="444" y="29"/>
                    <a:pt x="440" y="32"/>
                    <a:pt x="442" y="34"/>
                  </a:cubicBezTo>
                  <a:cubicBezTo>
                    <a:pt x="443" y="31"/>
                    <a:pt x="450" y="32"/>
                    <a:pt x="450" y="34"/>
                  </a:cubicBezTo>
                  <a:cubicBezTo>
                    <a:pt x="448" y="34"/>
                    <a:pt x="442" y="33"/>
                    <a:pt x="443" y="35"/>
                  </a:cubicBezTo>
                  <a:close/>
                  <a:moveTo>
                    <a:pt x="446" y="32"/>
                  </a:moveTo>
                  <a:cubicBezTo>
                    <a:pt x="446" y="31"/>
                    <a:pt x="448" y="30"/>
                    <a:pt x="449" y="30"/>
                  </a:cubicBezTo>
                  <a:cubicBezTo>
                    <a:pt x="448" y="31"/>
                    <a:pt x="452" y="30"/>
                    <a:pt x="453" y="31"/>
                  </a:cubicBezTo>
                  <a:cubicBezTo>
                    <a:pt x="450" y="32"/>
                    <a:pt x="448" y="32"/>
                    <a:pt x="446" y="32"/>
                  </a:cubicBezTo>
                  <a:close/>
                  <a:moveTo>
                    <a:pt x="388" y="18"/>
                  </a:moveTo>
                  <a:cubicBezTo>
                    <a:pt x="390" y="17"/>
                    <a:pt x="393" y="17"/>
                    <a:pt x="396" y="18"/>
                  </a:cubicBezTo>
                  <a:cubicBezTo>
                    <a:pt x="393" y="19"/>
                    <a:pt x="388" y="20"/>
                    <a:pt x="388" y="18"/>
                  </a:cubicBezTo>
                  <a:close/>
                  <a:moveTo>
                    <a:pt x="409" y="29"/>
                  </a:moveTo>
                  <a:cubicBezTo>
                    <a:pt x="408" y="29"/>
                    <a:pt x="407" y="30"/>
                    <a:pt x="406" y="28"/>
                  </a:cubicBezTo>
                  <a:cubicBezTo>
                    <a:pt x="407" y="27"/>
                    <a:pt x="410" y="28"/>
                    <a:pt x="409" y="29"/>
                  </a:cubicBezTo>
                  <a:close/>
                  <a:moveTo>
                    <a:pt x="420" y="30"/>
                  </a:moveTo>
                  <a:cubicBezTo>
                    <a:pt x="418" y="31"/>
                    <a:pt x="414" y="31"/>
                    <a:pt x="415" y="29"/>
                  </a:cubicBezTo>
                  <a:cubicBezTo>
                    <a:pt x="416" y="30"/>
                    <a:pt x="418" y="29"/>
                    <a:pt x="420" y="30"/>
                  </a:cubicBezTo>
                  <a:close/>
                  <a:moveTo>
                    <a:pt x="400" y="17"/>
                  </a:moveTo>
                  <a:cubicBezTo>
                    <a:pt x="400" y="18"/>
                    <a:pt x="398" y="19"/>
                    <a:pt x="396" y="18"/>
                  </a:cubicBezTo>
                  <a:cubicBezTo>
                    <a:pt x="398" y="17"/>
                    <a:pt x="399" y="17"/>
                    <a:pt x="400" y="17"/>
                  </a:cubicBezTo>
                  <a:close/>
                  <a:moveTo>
                    <a:pt x="491" y="70"/>
                  </a:moveTo>
                  <a:cubicBezTo>
                    <a:pt x="491" y="72"/>
                    <a:pt x="488" y="71"/>
                    <a:pt x="489" y="73"/>
                  </a:cubicBezTo>
                  <a:cubicBezTo>
                    <a:pt x="486" y="72"/>
                    <a:pt x="490" y="69"/>
                    <a:pt x="491" y="70"/>
                  </a:cubicBezTo>
                  <a:close/>
                  <a:moveTo>
                    <a:pt x="497" y="70"/>
                  </a:moveTo>
                  <a:cubicBezTo>
                    <a:pt x="497" y="72"/>
                    <a:pt x="494" y="71"/>
                    <a:pt x="493" y="73"/>
                  </a:cubicBezTo>
                  <a:cubicBezTo>
                    <a:pt x="491" y="72"/>
                    <a:pt x="491" y="72"/>
                    <a:pt x="491" y="72"/>
                  </a:cubicBezTo>
                  <a:cubicBezTo>
                    <a:pt x="493" y="71"/>
                    <a:pt x="495" y="69"/>
                    <a:pt x="497" y="70"/>
                  </a:cubicBezTo>
                  <a:close/>
                  <a:moveTo>
                    <a:pt x="434" y="30"/>
                  </a:moveTo>
                  <a:cubicBezTo>
                    <a:pt x="433" y="30"/>
                    <a:pt x="429" y="31"/>
                    <a:pt x="429" y="29"/>
                  </a:cubicBezTo>
                  <a:cubicBezTo>
                    <a:pt x="431" y="30"/>
                    <a:pt x="432" y="29"/>
                    <a:pt x="434" y="30"/>
                  </a:cubicBezTo>
                  <a:close/>
                  <a:moveTo>
                    <a:pt x="424" y="19"/>
                  </a:moveTo>
                  <a:cubicBezTo>
                    <a:pt x="423" y="20"/>
                    <a:pt x="422" y="21"/>
                    <a:pt x="420" y="20"/>
                  </a:cubicBezTo>
                  <a:cubicBezTo>
                    <a:pt x="422" y="19"/>
                    <a:pt x="423" y="18"/>
                    <a:pt x="424" y="19"/>
                  </a:cubicBezTo>
                  <a:close/>
                  <a:moveTo>
                    <a:pt x="456" y="33"/>
                  </a:moveTo>
                  <a:cubicBezTo>
                    <a:pt x="457" y="33"/>
                    <a:pt x="459" y="33"/>
                    <a:pt x="460" y="33"/>
                  </a:cubicBezTo>
                  <a:cubicBezTo>
                    <a:pt x="458" y="34"/>
                    <a:pt x="458" y="36"/>
                    <a:pt x="456" y="35"/>
                  </a:cubicBezTo>
                  <a:cubicBezTo>
                    <a:pt x="457" y="34"/>
                    <a:pt x="454" y="34"/>
                    <a:pt x="456" y="33"/>
                  </a:cubicBezTo>
                  <a:close/>
                  <a:moveTo>
                    <a:pt x="467" y="36"/>
                  </a:moveTo>
                  <a:cubicBezTo>
                    <a:pt x="468" y="37"/>
                    <a:pt x="469" y="37"/>
                    <a:pt x="469" y="37"/>
                  </a:cubicBezTo>
                  <a:cubicBezTo>
                    <a:pt x="468" y="38"/>
                    <a:pt x="468" y="38"/>
                    <a:pt x="468" y="38"/>
                  </a:cubicBezTo>
                  <a:cubicBezTo>
                    <a:pt x="469" y="38"/>
                    <a:pt x="469" y="38"/>
                    <a:pt x="468" y="38"/>
                  </a:cubicBezTo>
                  <a:cubicBezTo>
                    <a:pt x="465" y="37"/>
                    <a:pt x="468" y="40"/>
                    <a:pt x="466" y="40"/>
                  </a:cubicBezTo>
                  <a:cubicBezTo>
                    <a:pt x="465" y="40"/>
                    <a:pt x="464" y="41"/>
                    <a:pt x="462" y="39"/>
                  </a:cubicBezTo>
                  <a:cubicBezTo>
                    <a:pt x="465" y="38"/>
                    <a:pt x="465" y="37"/>
                    <a:pt x="467" y="36"/>
                  </a:cubicBezTo>
                  <a:close/>
                  <a:moveTo>
                    <a:pt x="461" y="30"/>
                  </a:moveTo>
                  <a:cubicBezTo>
                    <a:pt x="461" y="31"/>
                    <a:pt x="463" y="31"/>
                    <a:pt x="462" y="32"/>
                  </a:cubicBezTo>
                  <a:cubicBezTo>
                    <a:pt x="460" y="31"/>
                    <a:pt x="457" y="33"/>
                    <a:pt x="455" y="31"/>
                  </a:cubicBezTo>
                  <a:cubicBezTo>
                    <a:pt x="458" y="30"/>
                    <a:pt x="459" y="31"/>
                    <a:pt x="461" y="30"/>
                  </a:cubicBezTo>
                  <a:close/>
                  <a:moveTo>
                    <a:pt x="611" y="134"/>
                  </a:moveTo>
                  <a:cubicBezTo>
                    <a:pt x="613" y="135"/>
                    <a:pt x="611" y="136"/>
                    <a:pt x="610" y="137"/>
                  </a:cubicBezTo>
                  <a:cubicBezTo>
                    <a:pt x="609" y="136"/>
                    <a:pt x="608" y="136"/>
                    <a:pt x="608" y="136"/>
                  </a:cubicBezTo>
                  <a:cubicBezTo>
                    <a:pt x="608" y="135"/>
                    <a:pt x="610" y="134"/>
                    <a:pt x="611" y="134"/>
                  </a:cubicBezTo>
                  <a:close/>
                  <a:moveTo>
                    <a:pt x="521" y="69"/>
                  </a:moveTo>
                  <a:cubicBezTo>
                    <a:pt x="523" y="68"/>
                    <a:pt x="524" y="69"/>
                    <a:pt x="526" y="70"/>
                  </a:cubicBezTo>
                  <a:cubicBezTo>
                    <a:pt x="524" y="71"/>
                    <a:pt x="524" y="74"/>
                    <a:pt x="521" y="72"/>
                  </a:cubicBezTo>
                  <a:cubicBezTo>
                    <a:pt x="523" y="71"/>
                    <a:pt x="524" y="70"/>
                    <a:pt x="521" y="69"/>
                  </a:cubicBezTo>
                  <a:close/>
                  <a:moveTo>
                    <a:pt x="479" y="37"/>
                  </a:moveTo>
                  <a:cubicBezTo>
                    <a:pt x="477" y="37"/>
                    <a:pt x="477" y="36"/>
                    <a:pt x="477" y="35"/>
                  </a:cubicBezTo>
                  <a:cubicBezTo>
                    <a:pt x="473" y="37"/>
                    <a:pt x="467" y="36"/>
                    <a:pt x="465" y="33"/>
                  </a:cubicBezTo>
                  <a:cubicBezTo>
                    <a:pt x="469" y="35"/>
                    <a:pt x="475" y="34"/>
                    <a:pt x="478" y="33"/>
                  </a:cubicBezTo>
                  <a:cubicBezTo>
                    <a:pt x="477" y="33"/>
                    <a:pt x="478" y="34"/>
                    <a:pt x="479" y="35"/>
                  </a:cubicBezTo>
                  <a:cubicBezTo>
                    <a:pt x="479" y="34"/>
                    <a:pt x="479" y="34"/>
                    <a:pt x="481" y="34"/>
                  </a:cubicBezTo>
                  <a:cubicBezTo>
                    <a:pt x="482" y="34"/>
                    <a:pt x="482" y="35"/>
                    <a:pt x="482" y="35"/>
                  </a:cubicBezTo>
                  <a:cubicBezTo>
                    <a:pt x="483" y="33"/>
                    <a:pt x="483" y="35"/>
                    <a:pt x="485" y="35"/>
                  </a:cubicBezTo>
                  <a:cubicBezTo>
                    <a:pt x="483" y="33"/>
                    <a:pt x="487" y="33"/>
                    <a:pt x="488" y="34"/>
                  </a:cubicBezTo>
                  <a:cubicBezTo>
                    <a:pt x="488" y="35"/>
                    <a:pt x="486" y="35"/>
                    <a:pt x="484" y="36"/>
                  </a:cubicBezTo>
                  <a:cubicBezTo>
                    <a:pt x="481" y="36"/>
                    <a:pt x="480" y="35"/>
                    <a:pt x="479" y="37"/>
                  </a:cubicBezTo>
                  <a:close/>
                  <a:moveTo>
                    <a:pt x="439" y="8"/>
                  </a:moveTo>
                  <a:cubicBezTo>
                    <a:pt x="442" y="10"/>
                    <a:pt x="444" y="6"/>
                    <a:pt x="446" y="6"/>
                  </a:cubicBezTo>
                  <a:cubicBezTo>
                    <a:pt x="448" y="8"/>
                    <a:pt x="445" y="8"/>
                    <a:pt x="444" y="10"/>
                  </a:cubicBezTo>
                  <a:cubicBezTo>
                    <a:pt x="443" y="8"/>
                    <a:pt x="441" y="10"/>
                    <a:pt x="440" y="10"/>
                  </a:cubicBezTo>
                  <a:cubicBezTo>
                    <a:pt x="439" y="10"/>
                    <a:pt x="439" y="9"/>
                    <a:pt x="439" y="8"/>
                  </a:cubicBezTo>
                  <a:close/>
                  <a:moveTo>
                    <a:pt x="478" y="31"/>
                  </a:moveTo>
                  <a:cubicBezTo>
                    <a:pt x="480" y="32"/>
                    <a:pt x="483" y="32"/>
                    <a:pt x="485" y="32"/>
                  </a:cubicBezTo>
                  <a:cubicBezTo>
                    <a:pt x="483" y="33"/>
                    <a:pt x="482" y="33"/>
                    <a:pt x="480" y="33"/>
                  </a:cubicBezTo>
                  <a:cubicBezTo>
                    <a:pt x="481" y="32"/>
                    <a:pt x="476" y="33"/>
                    <a:pt x="478" y="31"/>
                  </a:cubicBezTo>
                  <a:close/>
                  <a:moveTo>
                    <a:pt x="459" y="13"/>
                  </a:moveTo>
                  <a:cubicBezTo>
                    <a:pt x="459" y="14"/>
                    <a:pt x="456" y="16"/>
                    <a:pt x="455" y="15"/>
                  </a:cubicBezTo>
                  <a:cubicBezTo>
                    <a:pt x="456" y="15"/>
                    <a:pt x="457" y="13"/>
                    <a:pt x="459" y="13"/>
                  </a:cubicBezTo>
                  <a:close/>
                  <a:moveTo>
                    <a:pt x="456" y="7"/>
                  </a:moveTo>
                  <a:cubicBezTo>
                    <a:pt x="454" y="8"/>
                    <a:pt x="453" y="7"/>
                    <a:pt x="452" y="8"/>
                  </a:cubicBezTo>
                  <a:cubicBezTo>
                    <a:pt x="453" y="9"/>
                    <a:pt x="454" y="9"/>
                    <a:pt x="453" y="10"/>
                  </a:cubicBezTo>
                  <a:cubicBezTo>
                    <a:pt x="452" y="10"/>
                    <a:pt x="447" y="10"/>
                    <a:pt x="447" y="8"/>
                  </a:cubicBezTo>
                  <a:cubicBezTo>
                    <a:pt x="450" y="7"/>
                    <a:pt x="452" y="6"/>
                    <a:pt x="456" y="7"/>
                  </a:cubicBezTo>
                  <a:close/>
                  <a:moveTo>
                    <a:pt x="491" y="34"/>
                  </a:moveTo>
                  <a:cubicBezTo>
                    <a:pt x="492" y="36"/>
                    <a:pt x="495" y="33"/>
                    <a:pt x="495" y="35"/>
                  </a:cubicBezTo>
                  <a:cubicBezTo>
                    <a:pt x="493" y="36"/>
                    <a:pt x="489" y="36"/>
                    <a:pt x="491" y="34"/>
                  </a:cubicBezTo>
                  <a:close/>
                  <a:moveTo>
                    <a:pt x="480" y="22"/>
                  </a:moveTo>
                  <a:cubicBezTo>
                    <a:pt x="478" y="22"/>
                    <a:pt x="476" y="22"/>
                    <a:pt x="474" y="22"/>
                  </a:cubicBezTo>
                  <a:cubicBezTo>
                    <a:pt x="474" y="21"/>
                    <a:pt x="480" y="20"/>
                    <a:pt x="480" y="22"/>
                  </a:cubicBezTo>
                  <a:close/>
                  <a:moveTo>
                    <a:pt x="461" y="9"/>
                  </a:moveTo>
                  <a:cubicBezTo>
                    <a:pt x="460" y="10"/>
                    <a:pt x="460" y="10"/>
                    <a:pt x="460" y="11"/>
                  </a:cubicBezTo>
                  <a:cubicBezTo>
                    <a:pt x="458" y="10"/>
                    <a:pt x="454" y="10"/>
                    <a:pt x="455" y="9"/>
                  </a:cubicBezTo>
                  <a:cubicBezTo>
                    <a:pt x="457" y="10"/>
                    <a:pt x="459" y="8"/>
                    <a:pt x="461" y="9"/>
                  </a:cubicBezTo>
                  <a:close/>
                  <a:moveTo>
                    <a:pt x="513" y="34"/>
                  </a:moveTo>
                  <a:cubicBezTo>
                    <a:pt x="510" y="35"/>
                    <a:pt x="505" y="35"/>
                    <a:pt x="500" y="35"/>
                  </a:cubicBezTo>
                  <a:cubicBezTo>
                    <a:pt x="501" y="36"/>
                    <a:pt x="502" y="37"/>
                    <a:pt x="501" y="37"/>
                  </a:cubicBezTo>
                  <a:cubicBezTo>
                    <a:pt x="500" y="35"/>
                    <a:pt x="499" y="37"/>
                    <a:pt x="496" y="35"/>
                  </a:cubicBezTo>
                  <a:cubicBezTo>
                    <a:pt x="498" y="34"/>
                    <a:pt x="499" y="34"/>
                    <a:pt x="498" y="32"/>
                  </a:cubicBezTo>
                  <a:cubicBezTo>
                    <a:pt x="502" y="35"/>
                    <a:pt x="508" y="32"/>
                    <a:pt x="513" y="34"/>
                  </a:cubicBezTo>
                  <a:close/>
                  <a:moveTo>
                    <a:pt x="644" y="135"/>
                  </a:moveTo>
                  <a:cubicBezTo>
                    <a:pt x="643" y="135"/>
                    <a:pt x="641" y="137"/>
                    <a:pt x="639" y="135"/>
                  </a:cubicBezTo>
                  <a:cubicBezTo>
                    <a:pt x="641" y="135"/>
                    <a:pt x="645" y="134"/>
                    <a:pt x="644" y="135"/>
                  </a:cubicBezTo>
                  <a:close/>
                  <a:moveTo>
                    <a:pt x="558" y="70"/>
                  </a:moveTo>
                  <a:cubicBezTo>
                    <a:pt x="559" y="71"/>
                    <a:pt x="560" y="71"/>
                    <a:pt x="561" y="70"/>
                  </a:cubicBezTo>
                  <a:cubicBezTo>
                    <a:pt x="563" y="72"/>
                    <a:pt x="558" y="74"/>
                    <a:pt x="555" y="73"/>
                  </a:cubicBezTo>
                  <a:cubicBezTo>
                    <a:pt x="558" y="72"/>
                    <a:pt x="558" y="71"/>
                    <a:pt x="558" y="70"/>
                  </a:cubicBezTo>
                  <a:close/>
                  <a:moveTo>
                    <a:pt x="472" y="10"/>
                  </a:moveTo>
                  <a:cubicBezTo>
                    <a:pt x="468" y="11"/>
                    <a:pt x="465" y="10"/>
                    <a:pt x="462" y="10"/>
                  </a:cubicBezTo>
                  <a:cubicBezTo>
                    <a:pt x="464" y="9"/>
                    <a:pt x="464" y="9"/>
                    <a:pt x="464" y="9"/>
                  </a:cubicBezTo>
                  <a:cubicBezTo>
                    <a:pt x="466" y="10"/>
                    <a:pt x="469" y="9"/>
                    <a:pt x="472" y="10"/>
                  </a:cubicBezTo>
                  <a:close/>
                  <a:moveTo>
                    <a:pt x="522" y="45"/>
                  </a:moveTo>
                  <a:cubicBezTo>
                    <a:pt x="519" y="45"/>
                    <a:pt x="515" y="46"/>
                    <a:pt x="514" y="44"/>
                  </a:cubicBezTo>
                  <a:cubicBezTo>
                    <a:pt x="516" y="45"/>
                    <a:pt x="521" y="43"/>
                    <a:pt x="522" y="45"/>
                  </a:cubicBezTo>
                  <a:close/>
                  <a:moveTo>
                    <a:pt x="517" y="38"/>
                  </a:moveTo>
                  <a:cubicBezTo>
                    <a:pt x="519" y="40"/>
                    <a:pt x="522" y="38"/>
                    <a:pt x="525" y="40"/>
                  </a:cubicBezTo>
                  <a:cubicBezTo>
                    <a:pt x="522" y="41"/>
                    <a:pt x="516" y="40"/>
                    <a:pt x="515" y="39"/>
                  </a:cubicBezTo>
                  <a:cubicBezTo>
                    <a:pt x="516" y="40"/>
                    <a:pt x="517" y="39"/>
                    <a:pt x="517" y="38"/>
                  </a:cubicBezTo>
                  <a:close/>
                  <a:moveTo>
                    <a:pt x="476" y="9"/>
                  </a:moveTo>
                  <a:cubicBezTo>
                    <a:pt x="475" y="10"/>
                    <a:pt x="477" y="10"/>
                    <a:pt x="476" y="11"/>
                  </a:cubicBezTo>
                  <a:cubicBezTo>
                    <a:pt x="475" y="10"/>
                    <a:pt x="474" y="11"/>
                    <a:pt x="472" y="10"/>
                  </a:cubicBezTo>
                  <a:cubicBezTo>
                    <a:pt x="473" y="9"/>
                    <a:pt x="475" y="8"/>
                    <a:pt x="476" y="9"/>
                  </a:cubicBezTo>
                  <a:close/>
                  <a:moveTo>
                    <a:pt x="486" y="10"/>
                  </a:moveTo>
                  <a:cubicBezTo>
                    <a:pt x="484" y="12"/>
                    <a:pt x="482" y="11"/>
                    <a:pt x="481" y="11"/>
                  </a:cubicBezTo>
                  <a:cubicBezTo>
                    <a:pt x="482" y="11"/>
                    <a:pt x="484" y="9"/>
                    <a:pt x="486" y="10"/>
                  </a:cubicBezTo>
                  <a:close/>
                  <a:moveTo>
                    <a:pt x="517" y="34"/>
                  </a:moveTo>
                  <a:cubicBezTo>
                    <a:pt x="521" y="32"/>
                    <a:pt x="521" y="34"/>
                    <a:pt x="523" y="36"/>
                  </a:cubicBezTo>
                  <a:cubicBezTo>
                    <a:pt x="522" y="36"/>
                    <a:pt x="522" y="37"/>
                    <a:pt x="522" y="37"/>
                  </a:cubicBezTo>
                  <a:cubicBezTo>
                    <a:pt x="521" y="37"/>
                    <a:pt x="521" y="37"/>
                    <a:pt x="521" y="37"/>
                  </a:cubicBezTo>
                  <a:cubicBezTo>
                    <a:pt x="522" y="35"/>
                    <a:pt x="520" y="34"/>
                    <a:pt x="517" y="34"/>
                  </a:cubicBezTo>
                  <a:close/>
                  <a:moveTo>
                    <a:pt x="481" y="5"/>
                  </a:moveTo>
                  <a:cubicBezTo>
                    <a:pt x="484" y="6"/>
                    <a:pt x="487" y="4"/>
                    <a:pt x="489" y="6"/>
                  </a:cubicBezTo>
                  <a:cubicBezTo>
                    <a:pt x="487" y="6"/>
                    <a:pt x="487" y="9"/>
                    <a:pt x="485" y="9"/>
                  </a:cubicBezTo>
                  <a:cubicBezTo>
                    <a:pt x="482" y="8"/>
                    <a:pt x="485" y="6"/>
                    <a:pt x="483" y="6"/>
                  </a:cubicBezTo>
                  <a:cubicBezTo>
                    <a:pt x="482" y="7"/>
                    <a:pt x="484" y="8"/>
                    <a:pt x="481" y="8"/>
                  </a:cubicBezTo>
                  <a:cubicBezTo>
                    <a:pt x="480" y="7"/>
                    <a:pt x="481" y="6"/>
                    <a:pt x="481" y="5"/>
                  </a:cubicBezTo>
                  <a:close/>
                  <a:moveTo>
                    <a:pt x="494" y="10"/>
                  </a:moveTo>
                  <a:cubicBezTo>
                    <a:pt x="493" y="11"/>
                    <a:pt x="493" y="12"/>
                    <a:pt x="491" y="12"/>
                  </a:cubicBezTo>
                  <a:cubicBezTo>
                    <a:pt x="490" y="11"/>
                    <a:pt x="489" y="12"/>
                    <a:pt x="487" y="11"/>
                  </a:cubicBezTo>
                  <a:cubicBezTo>
                    <a:pt x="488" y="11"/>
                    <a:pt x="488" y="10"/>
                    <a:pt x="488" y="10"/>
                  </a:cubicBezTo>
                  <a:cubicBezTo>
                    <a:pt x="490" y="12"/>
                    <a:pt x="491" y="10"/>
                    <a:pt x="494" y="10"/>
                  </a:cubicBezTo>
                  <a:close/>
                  <a:moveTo>
                    <a:pt x="536" y="35"/>
                  </a:moveTo>
                  <a:cubicBezTo>
                    <a:pt x="533" y="35"/>
                    <a:pt x="526" y="38"/>
                    <a:pt x="527" y="35"/>
                  </a:cubicBezTo>
                  <a:cubicBezTo>
                    <a:pt x="530" y="36"/>
                    <a:pt x="533" y="33"/>
                    <a:pt x="536" y="35"/>
                  </a:cubicBezTo>
                  <a:close/>
                  <a:moveTo>
                    <a:pt x="551" y="41"/>
                  </a:moveTo>
                  <a:cubicBezTo>
                    <a:pt x="550" y="41"/>
                    <a:pt x="548" y="42"/>
                    <a:pt x="547" y="41"/>
                  </a:cubicBezTo>
                  <a:cubicBezTo>
                    <a:pt x="547" y="40"/>
                    <a:pt x="550" y="39"/>
                    <a:pt x="551" y="41"/>
                  </a:cubicBezTo>
                  <a:close/>
                  <a:moveTo>
                    <a:pt x="552" y="37"/>
                  </a:moveTo>
                  <a:cubicBezTo>
                    <a:pt x="549" y="36"/>
                    <a:pt x="540" y="38"/>
                    <a:pt x="541" y="35"/>
                  </a:cubicBezTo>
                  <a:cubicBezTo>
                    <a:pt x="544" y="37"/>
                    <a:pt x="550" y="35"/>
                    <a:pt x="552" y="37"/>
                  </a:cubicBezTo>
                  <a:close/>
                  <a:moveTo>
                    <a:pt x="570" y="46"/>
                  </a:moveTo>
                  <a:cubicBezTo>
                    <a:pt x="568" y="47"/>
                    <a:pt x="567" y="47"/>
                    <a:pt x="566" y="46"/>
                  </a:cubicBezTo>
                  <a:cubicBezTo>
                    <a:pt x="566" y="45"/>
                    <a:pt x="568" y="45"/>
                    <a:pt x="570" y="46"/>
                  </a:cubicBezTo>
                  <a:close/>
                  <a:moveTo>
                    <a:pt x="566" y="41"/>
                  </a:moveTo>
                  <a:cubicBezTo>
                    <a:pt x="569" y="44"/>
                    <a:pt x="572" y="41"/>
                    <a:pt x="575" y="43"/>
                  </a:cubicBezTo>
                  <a:cubicBezTo>
                    <a:pt x="573" y="45"/>
                    <a:pt x="568" y="43"/>
                    <a:pt x="564" y="43"/>
                  </a:cubicBezTo>
                  <a:cubicBezTo>
                    <a:pt x="566" y="42"/>
                    <a:pt x="564" y="41"/>
                    <a:pt x="566" y="41"/>
                  </a:cubicBezTo>
                  <a:close/>
                  <a:moveTo>
                    <a:pt x="568" y="39"/>
                  </a:moveTo>
                  <a:cubicBezTo>
                    <a:pt x="571" y="41"/>
                    <a:pt x="571" y="37"/>
                    <a:pt x="575" y="38"/>
                  </a:cubicBezTo>
                  <a:cubicBezTo>
                    <a:pt x="572" y="40"/>
                    <a:pt x="573" y="39"/>
                    <a:pt x="572" y="41"/>
                  </a:cubicBezTo>
                  <a:cubicBezTo>
                    <a:pt x="570" y="41"/>
                    <a:pt x="566" y="41"/>
                    <a:pt x="568" y="39"/>
                  </a:cubicBezTo>
                  <a:close/>
                  <a:moveTo>
                    <a:pt x="586" y="40"/>
                  </a:moveTo>
                  <a:cubicBezTo>
                    <a:pt x="584" y="42"/>
                    <a:pt x="582" y="42"/>
                    <a:pt x="581" y="41"/>
                  </a:cubicBezTo>
                  <a:cubicBezTo>
                    <a:pt x="581" y="40"/>
                    <a:pt x="584" y="39"/>
                    <a:pt x="586" y="40"/>
                  </a:cubicBezTo>
                  <a:close/>
                  <a:moveTo>
                    <a:pt x="552" y="14"/>
                  </a:moveTo>
                  <a:cubicBezTo>
                    <a:pt x="550" y="16"/>
                    <a:pt x="548" y="15"/>
                    <a:pt x="546" y="15"/>
                  </a:cubicBezTo>
                  <a:cubicBezTo>
                    <a:pt x="548" y="14"/>
                    <a:pt x="550" y="13"/>
                    <a:pt x="552" y="14"/>
                  </a:cubicBezTo>
                  <a:close/>
                  <a:moveTo>
                    <a:pt x="551" y="13"/>
                  </a:moveTo>
                  <a:cubicBezTo>
                    <a:pt x="550" y="14"/>
                    <a:pt x="546" y="13"/>
                    <a:pt x="547" y="12"/>
                  </a:cubicBezTo>
                  <a:cubicBezTo>
                    <a:pt x="548" y="13"/>
                    <a:pt x="550" y="11"/>
                    <a:pt x="551" y="13"/>
                  </a:cubicBezTo>
                  <a:close/>
                  <a:moveTo>
                    <a:pt x="559" y="17"/>
                  </a:moveTo>
                  <a:cubicBezTo>
                    <a:pt x="558" y="17"/>
                    <a:pt x="560" y="18"/>
                    <a:pt x="560" y="19"/>
                  </a:cubicBezTo>
                  <a:cubicBezTo>
                    <a:pt x="558" y="20"/>
                    <a:pt x="557" y="20"/>
                    <a:pt x="556" y="19"/>
                  </a:cubicBezTo>
                  <a:cubicBezTo>
                    <a:pt x="557" y="18"/>
                    <a:pt x="556" y="16"/>
                    <a:pt x="559" y="17"/>
                  </a:cubicBezTo>
                  <a:close/>
                  <a:moveTo>
                    <a:pt x="559" y="9"/>
                  </a:moveTo>
                  <a:cubicBezTo>
                    <a:pt x="558" y="10"/>
                    <a:pt x="556" y="11"/>
                    <a:pt x="557" y="13"/>
                  </a:cubicBezTo>
                  <a:cubicBezTo>
                    <a:pt x="558" y="12"/>
                    <a:pt x="559" y="13"/>
                    <a:pt x="560" y="14"/>
                  </a:cubicBezTo>
                  <a:cubicBezTo>
                    <a:pt x="558" y="14"/>
                    <a:pt x="555" y="16"/>
                    <a:pt x="552" y="15"/>
                  </a:cubicBezTo>
                  <a:cubicBezTo>
                    <a:pt x="556" y="14"/>
                    <a:pt x="554" y="8"/>
                    <a:pt x="559" y="9"/>
                  </a:cubicBezTo>
                  <a:close/>
                  <a:moveTo>
                    <a:pt x="605" y="47"/>
                  </a:moveTo>
                  <a:cubicBezTo>
                    <a:pt x="604" y="48"/>
                    <a:pt x="600" y="48"/>
                    <a:pt x="601" y="47"/>
                  </a:cubicBezTo>
                  <a:cubicBezTo>
                    <a:pt x="602" y="47"/>
                    <a:pt x="604" y="46"/>
                    <a:pt x="605" y="47"/>
                  </a:cubicBezTo>
                  <a:close/>
                  <a:moveTo>
                    <a:pt x="566" y="15"/>
                  </a:moveTo>
                  <a:cubicBezTo>
                    <a:pt x="565" y="16"/>
                    <a:pt x="564" y="16"/>
                    <a:pt x="562" y="15"/>
                  </a:cubicBezTo>
                  <a:cubicBezTo>
                    <a:pt x="564" y="14"/>
                    <a:pt x="565" y="14"/>
                    <a:pt x="566" y="15"/>
                  </a:cubicBezTo>
                  <a:close/>
                  <a:moveTo>
                    <a:pt x="599" y="39"/>
                  </a:moveTo>
                  <a:cubicBezTo>
                    <a:pt x="601" y="39"/>
                    <a:pt x="606" y="39"/>
                    <a:pt x="607" y="41"/>
                  </a:cubicBezTo>
                  <a:cubicBezTo>
                    <a:pt x="609" y="40"/>
                    <a:pt x="612" y="42"/>
                    <a:pt x="613" y="39"/>
                  </a:cubicBezTo>
                  <a:cubicBezTo>
                    <a:pt x="615" y="41"/>
                    <a:pt x="615" y="41"/>
                    <a:pt x="615" y="41"/>
                  </a:cubicBezTo>
                  <a:cubicBezTo>
                    <a:pt x="613" y="42"/>
                    <a:pt x="612" y="41"/>
                    <a:pt x="612" y="42"/>
                  </a:cubicBezTo>
                  <a:cubicBezTo>
                    <a:pt x="609" y="41"/>
                    <a:pt x="607" y="41"/>
                    <a:pt x="607" y="43"/>
                  </a:cubicBezTo>
                  <a:cubicBezTo>
                    <a:pt x="604" y="43"/>
                    <a:pt x="606" y="42"/>
                    <a:pt x="606" y="41"/>
                  </a:cubicBezTo>
                  <a:cubicBezTo>
                    <a:pt x="603" y="43"/>
                    <a:pt x="603" y="43"/>
                    <a:pt x="603" y="43"/>
                  </a:cubicBezTo>
                  <a:cubicBezTo>
                    <a:pt x="600" y="41"/>
                    <a:pt x="603" y="40"/>
                    <a:pt x="599" y="39"/>
                  </a:cubicBezTo>
                  <a:close/>
                  <a:moveTo>
                    <a:pt x="618" y="42"/>
                  </a:moveTo>
                  <a:cubicBezTo>
                    <a:pt x="621" y="44"/>
                    <a:pt x="614" y="45"/>
                    <a:pt x="612" y="44"/>
                  </a:cubicBezTo>
                  <a:cubicBezTo>
                    <a:pt x="613" y="43"/>
                    <a:pt x="612" y="43"/>
                    <a:pt x="613" y="42"/>
                  </a:cubicBezTo>
                  <a:cubicBezTo>
                    <a:pt x="616" y="42"/>
                    <a:pt x="615" y="45"/>
                    <a:pt x="618" y="42"/>
                  </a:cubicBezTo>
                  <a:close/>
                  <a:moveTo>
                    <a:pt x="624" y="40"/>
                  </a:moveTo>
                  <a:cubicBezTo>
                    <a:pt x="626" y="41"/>
                    <a:pt x="624" y="42"/>
                    <a:pt x="622" y="44"/>
                  </a:cubicBezTo>
                  <a:cubicBezTo>
                    <a:pt x="621" y="43"/>
                    <a:pt x="620" y="44"/>
                    <a:pt x="619" y="43"/>
                  </a:cubicBezTo>
                  <a:cubicBezTo>
                    <a:pt x="621" y="41"/>
                    <a:pt x="622" y="42"/>
                    <a:pt x="624" y="40"/>
                  </a:cubicBezTo>
                  <a:close/>
                  <a:moveTo>
                    <a:pt x="636" y="48"/>
                  </a:moveTo>
                  <a:cubicBezTo>
                    <a:pt x="635" y="49"/>
                    <a:pt x="633" y="50"/>
                    <a:pt x="632" y="48"/>
                  </a:cubicBezTo>
                  <a:cubicBezTo>
                    <a:pt x="633" y="47"/>
                    <a:pt x="635" y="47"/>
                    <a:pt x="636" y="48"/>
                  </a:cubicBezTo>
                  <a:close/>
                  <a:moveTo>
                    <a:pt x="779" y="138"/>
                  </a:moveTo>
                  <a:cubicBezTo>
                    <a:pt x="780" y="138"/>
                    <a:pt x="784" y="137"/>
                    <a:pt x="783" y="139"/>
                  </a:cubicBezTo>
                  <a:cubicBezTo>
                    <a:pt x="782" y="138"/>
                    <a:pt x="780" y="139"/>
                    <a:pt x="780" y="140"/>
                  </a:cubicBezTo>
                  <a:cubicBezTo>
                    <a:pt x="779" y="139"/>
                    <a:pt x="778" y="139"/>
                    <a:pt x="779" y="138"/>
                  </a:cubicBezTo>
                  <a:close/>
                  <a:moveTo>
                    <a:pt x="665" y="44"/>
                  </a:moveTo>
                  <a:cubicBezTo>
                    <a:pt x="668" y="47"/>
                    <a:pt x="660" y="49"/>
                    <a:pt x="660" y="46"/>
                  </a:cubicBezTo>
                  <a:cubicBezTo>
                    <a:pt x="663" y="47"/>
                    <a:pt x="663" y="45"/>
                    <a:pt x="665" y="44"/>
                  </a:cubicBezTo>
                  <a:close/>
                  <a:moveTo>
                    <a:pt x="787" y="138"/>
                  </a:moveTo>
                  <a:cubicBezTo>
                    <a:pt x="790" y="138"/>
                    <a:pt x="795" y="137"/>
                    <a:pt x="796" y="140"/>
                  </a:cubicBezTo>
                  <a:cubicBezTo>
                    <a:pt x="792" y="138"/>
                    <a:pt x="794" y="141"/>
                    <a:pt x="793" y="142"/>
                  </a:cubicBezTo>
                  <a:cubicBezTo>
                    <a:pt x="791" y="141"/>
                    <a:pt x="792" y="140"/>
                    <a:pt x="792" y="138"/>
                  </a:cubicBezTo>
                  <a:cubicBezTo>
                    <a:pt x="790" y="140"/>
                    <a:pt x="787" y="140"/>
                    <a:pt x="787" y="138"/>
                  </a:cubicBezTo>
                  <a:close/>
                  <a:moveTo>
                    <a:pt x="803" y="139"/>
                  </a:moveTo>
                  <a:cubicBezTo>
                    <a:pt x="802" y="139"/>
                    <a:pt x="800" y="140"/>
                    <a:pt x="799" y="139"/>
                  </a:cubicBezTo>
                  <a:cubicBezTo>
                    <a:pt x="799" y="137"/>
                    <a:pt x="805" y="138"/>
                    <a:pt x="803" y="139"/>
                  </a:cubicBezTo>
                  <a:close/>
                  <a:moveTo>
                    <a:pt x="667" y="17"/>
                  </a:moveTo>
                  <a:cubicBezTo>
                    <a:pt x="665" y="18"/>
                    <a:pt x="663" y="18"/>
                    <a:pt x="661" y="17"/>
                  </a:cubicBezTo>
                  <a:cubicBezTo>
                    <a:pt x="663" y="15"/>
                    <a:pt x="665" y="16"/>
                    <a:pt x="667" y="17"/>
                  </a:cubicBezTo>
                  <a:close/>
                  <a:moveTo>
                    <a:pt x="676" y="15"/>
                  </a:moveTo>
                  <a:cubicBezTo>
                    <a:pt x="678" y="13"/>
                    <a:pt x="679" y="16"/>
                    <a:pt x="681" y="16"/>
                  </a:cubicBezTo>
                  <a:cubicBezTo>
                    <a:pt x="679" y="14"/>
                    <a:pt x="682" y="13"/>
                    <a:pt x="683" y="12"/>
                  </a:cubicBezTo>
                  <a:cubicBezTo>
                    <a:pt x="686" y="13"/>
                    <a:pt x="680" y="15"/>
                    <a:pt x="682" y="16"/>
                  </a:cubicBezTo>
                  <a:cubicBezTo>
                    <a:pt x="683" y="16"/>
                    <a:pt x="682" y="15"/>
                    <a:pt x="684" y="15"/>
                  </a:cubicBezTo>
                  <a:cubicBezTo>
                    <a:pt x="685" y="15"/>
                    <a:pt x="688" y="16"/>
                    <a:pt x="687" y="17"/>
                  </a:cubicBezTo>
                  <a:cubicBezTo>
                    <a:pt x="684" y="15"/>
                    <a:pt x="672" y="21"/>
                    <a:pt x="675" y="16"/>
                  </a:cubicBezTo>
                  <a:cubicBezTo>
                    <a:pt x="673" y="16"/>
                    <a:pt x="668" y="17"/>
                    <a:pt x="668" y="15"/>
                  </a:cubicBezTo>
                  <a:cubicBezTo>
                    <a:pt x="669" y="14"/>
                    <a:pt x="675" y="14"/>
                    <a:pt x="676" y="15"/>
                  </a:cubicBezTo>
                  <a:close/>
                  <a:moveTo>
                    <a:pt x="680" y="12"/>
                  </a:moveTo>
                  <a:cubicBezTo>
                    <a:pt x="677" y="13"/>
                    <a:pt x="674" y="13"/>
                    <a:pt x="672" y="13"/>
                  </a:cubicBezTo>
                  <a:cubicBezTo>
                    <a:pt x="675" y="12"/>
                    <a:pt x="677" y="11"/>
                    <a:pt x="680" y="12"/>
                  </a:cubicBezTo>
                  <a:close/>
                  <a:moveTo>
                    <a:pt x="838" y="137"/>
                  </a:moveTo>
                  <a:cubicBezTo>
                    <a:pt x="840" y="138"/>
                    <a:pt x="846" y="135"/>
                    <a:pt x="846" y="138"/>
                  </a:cubicBezTo>
                  <a:cubicBezTo>
                    <a:pt x="843" y="137"/>
                    <a:pt x="838" y="139"/>
                    <a:pt x="838" y="137"/>
                  </a:cubicBezTo>
                  <a:close/>
                  <a:moveTo>
                    <a:pt x="690" y="11"/>
                  </a:moveTo>
                  <a:cubicBezTo>
                    <a:pt x="690" y="12"/>
                    <a:pt x="692" y="13"/>
                    <a:pt x="691" y="13"/>
                  </a:cubicBezTo>
                  <a:cubicBezTo>
                    <a:pt x="688" y="12"/>
                    <a:pt x="687" y="12"/>
                    <a:pt x="686" y="14"/>
                  </a:cubicBezTo>
                  <a:cubicBezTo>
                    <a:pt x="685" y="12"/>
                    <a:pt x="688" y="12"/>
                    <a:pt x="690" y="11"/>
                  </a:cubicBezTo>
                  <a:close/>
                  <a:moveTo>
                    <a:pt x="699" y="16"/>
                  </a:moveTo>
                  <a:cubicBezTo>
                    <a:pt x="700" y="17"/>
                    <a:pt x="702" y="15"/>
                    <a:pt x="703" y="17"/>
                  </a:cubicBezTo>
                  <a:cubicBezTo>
                    <a:pt x="701" y="18"/>
                    <a:pt x="698" y="17"/>
                    <a:pt x="699" y="16"/>
                  </a:cubicBezTo>
                  <a:close/>
                  <a:moveTo>
                    <a:pt x="696" y="8"/>
                  </a:moveTo>
                  <a:cubicBezTo>
                    <a:pt x="697" y="9"/>
                    <a:pt x="698" y="10"/>
                    <a:pt x="697" y="10"/>
                  </a:cubicBezTo>
                  <a:cubicBezTo>
                    <a:pt x="696" y="10"/>
                    <a:pt x="695" y="9"/>
                    <a:pt x="695" y="9"/>
                  </a:cubicBezTo>
                  <a:cubicBezTo>
                    <a:pt x="694" y="9"/>
                    <a:pt x="693" y="10"/>
                    <a:pt x="693" y="10"/>
                  </a:cubicBezTo>
                  <a:lnTo>
                    <a:pt x="696" y="8"/>
                  </a:lnTo>
                  <a:close/>
                  <a:moveTo>
                    <a:pt x="864" y="139"/>
                  </a:moveTo>
                  <a:cubicBezTo>
                    <a:pt x="863" y="139"/>
                    <a:pt x="864" y="140"/>
                    <a:pt x="862" y="140"/>
                  </a:cubicBezTo>
                  <a:cubicBezTo>
                    <a:pt x="861" y="139"/>
                    <a:pt x="860" y="139"/>
                    <a:pt x="859" y="139"/>
                  </a:cubicBezTo>
                  <a:cubicBezTo>
                    <a:pt x="861" y="138"/>
                    <a:pt x="862" y="137"/>
                    <a:pt x="864" y="139"/>
                  </a:cubicBezTo>
                  <a:close/>
                  <a:moveTo>
                    <a:pt x="718" y="16"/>
                  </a:moveTo>
                  <a:cubicBezTo>
                    <a:pt x="718" y="17"/>
                    <a:pt x="721" y="17"/>
                    <a:pt x="721" y="18"/>
                  </a:cubicBezTo>
                  <a:cubicBezTo>
                    <a:pt x="722" y="17"/>
                    <a:pt x="721" y="16"/>
                    <a:pt x="722" y="16"/>
                  </a:cubicBezTo>
                  <a:cubicBezTo>
                    <a:pt x="724" y="16"/>
                    <a:pt x="725" y="18"/>
                    <a:pt x="723" y="19"/>
                  </a:cubicBezTo>
                  <a:cubicBezTo>
                    <a:pt x="720" y="19"/>
                    <a:pt x="717" y="19"/>
                    <a:pt x="715" y="18"/>
                  </a:cubicBezTo>
                  <a:cubicBezTo>
                    <a:pt x="717" y="17"/>
                    <a:pt x="717" y="16"/>
                    <a:pt x="718" y="16"/>
                  </a:cubicBezTo>
                  <a:close/>
                  <a:moveTo>
                    <a:pt x="873" y="142"/>
                  </a:moveTo>
                  <a:cubicBezTo>
                    <a:pt x="871" y="141"/>
                    <a:pt x="871" y="141"/>
                    <a:pt x="871" y="141"/>
                  </a:cubicBezTo>
                  <a:cubicBezTo>
                    <a:pt x="873" y="139"/>
                    <a:pt x="876" y="141"/>
                    <a:pt x="873" y="142"/>
                  </a:cubicBezTo>
                  <a:close/>
                  <a:moveTo>
                    <a:pt x="732" y="19"/>
                  </a:moveTo>
                  <a:cubicBezTo>
                    <a:pt x="734" y="18"/>
                    <a:pt x="735" y="18"/>
                    <a:pt x="737" y="19"/>
                  </a:cubicBezTo>
                  <a:cubicBezTo>
                    <a:pt x="735" y="20"/>
                    <a:pt x="733" y="20"/>
                    <a:pt x="732" y="19"/>
                  </a:cubicBezTo>
                  <a:cubicBezTo>
                    <a:pt x="732" y="19"/>
                    <a:pt x="733" y="19"/>
                    <a:pt x="732" y="19"/>
                  </a:cubicBezTo>
                  <a:close/>
                  <a:moveTo>
                    <a:pt x="897" y="139"/>
                  </a:moveTo>
                  <a:cubicBezTo>
                    <a:pt x="898" y="139"/>
                    <a:pt x="899" y="139"/>
                    <a:pt x="900" y="140"/>
                  </a:cubicBezTo>
                  <a:cubicBezTo>
                    <a:pt x="899" y="140"/>
                    <a:pt x="900" y="143"/>
                    <a:pt x="898" y="142"/>
                  </a:cubicBezTo>
                  <a:cubicBezTo>
                    <a:pt x="900" y="141"/>
                    <a:pt x="898" y="140"/>
                    <a:pt x="897" y="141"/>
                  </a:cubicBezTo>
                  <a:cubicBezTo>
                    <a:pt x="897" y="141"/>
                    <a:pt x="897" y="142"/>
                    <a:pt x="897" y="143"/>
                  </a:cubicBezTo>
                  <a:cubicBezTo>
                    <a:pt x="896" y="142"/>
                    <a:pt x="895" y="143"/>
                    <a:pt x="894" y="142"/>
                  </a:cubicBezTo>
                  <a:cubicBezTo>
                    <a:pt x="896" y="141"/>
                    <a:pt x="894" y="140"/>
                    <a:pt x="897" y="139"/>
                  </a:cubicBezTo>
                  <a:close/>
                  <a:moveTo>
                    <a:pt x="748" y="16"/>
                  </a:moveTo>
                  <a:cubicBezTo>
                    <a:pt x="751" y="17"/>
                    <a:pt x="756" y="16"/>
                    <a:pt x="756" y="18"/>
                  </a:cubicBezTo>
                  <a:cubicBezTo>
                    <a:pt x="755" y="17"/>
                    <a:pt x="753" y="18"/>
                    <a:pt x="751" y="18"/>
                  </a:cubicBezTo>
                  <a:cubicBezTo>
                    <a:pt x="752" y="19"/>
                    <a:pt x="753" y="18"/>
                    <a:pt x="754" y="19"/>
                  </a:cubicBezTo>
                  <a:cubicBezTo>
                    <a:pt x="752" y="20"/>
                    <a:pt x="750" y="20"/>
                    <a:pt x="750" y="21"/>
                  </a:cubicBezTo>
                  <a:cubicBezTo>
                    <a:pt x="749" y="20"/>
                    <a:pt x="748" y="18"/>
                    <a:pt x="748" y="16"/>
                  </a:cubicBezTo>
                  <a:close/>
                  <a:moveTo>
                    <a:pt x="907" y="140"/>
                  </a:moveTo>
                  <a:cubicBezTo>
                    <a:pt x="906" y="140"/>
                    <a:pt x="907" y="141"/>
                    <a:pt x="905" y="142"/>
                  </a:cubicBezTo>
                  <a:cubicBezTo>
                    <a:pt x="904" y="141"/>
                    <a:pt x="905" y="139"/>
                    <a:pt x="907" y="140"/>
                  </a:cubicBezTo>
                  <a:close/>
                  <a:moveTo>
                    <a:pt x="759" y="19"/>
                  </a:moveTo>
                  <a:cubicBezTo>
                    <a:pt x="762" y="21"/>
                    <a:pt x="761" y="22"/>
                    <a:pt x="760" y="23"/>
                  </a:cubicBezTo>
                  <a:cubicBezTo>
                    <a:pt x="760" y="23"/>
                    <a:pt x="759" y="23"/>
                    <a:pt x="758" y="23"/>
                  </a:cubicBezTo>
                  <a:cubicBezTo>
                    <a:pt x="760" y="21"/>
                    <a:pt x="756" y="20"/>
                    <a:pt x="759" y="19"/>
                  </a:cubicBezTo>
                  <a:close/>
                  <a:moveTo>
                    <a:pt x="912" y="142"/>
                  </a:moveTo>
                  <a:cubicBezTo>
                    <a:pt x="910" y="143"/>
                    <a:pt x="909" y="143"/>
                    <a:pt x="908" y="142"/>
                  </a:cubicBezTo>
                  <a:cubicBezTo>
                    <a:pt x="909" y="141"/>
                    <a:pt x="911" y="141"/>
                    <a:pt x="912" y="142"/>
                  </a:cubicBezTo>
                  <a:close/>
                  <a:moveTo>
                    <a:pt x="766" y="18"/>
                  </a:moveTo>
                  <a:cubicBezTo>
                    <a:pt x="763" y="19"/>
                    <a:pt x="760" y="19"/>
                    <a:pt x="758" y="18"/>
                  </a:cubicBezTo>
                  <a:cubicBezTo>
                    <a:pt x="761" y="18"/>
                    <a:pt x="761" y="17"/>
                    <a:pt x="764" y="17"/>
                  </a:cubicBezTo>
                  <a:cubicBezTo>
                    <a:pt x="763" y="18"/>
                    <a:pt x="763" y="18"/>
                    <a:pt x="764" y="18"/>
                  </a:cubicBezTo>
                  <a:cubicBezTo>
                    <a:pt x="765" y="18"/>
                    <a:pt x="766" y="18"/>
                    <a:pt x="766" y="18"/>
                  </a:cubicBezTo>
                  <a:close/>
                  <a:moveTo>
                    <a:pt x="770" y="20"/>
                  </a:moveTo>
                  <a:cubicBezTo>
                    <a:pt x="770" y="21"/>
                    <a:pt x="771" y="21"/>
                    <a:pt x="771" y="22"/>
                  </a:cubicBezTo>
                  <a:cubicBezTo>
                    <a:pt x="767" y="23"/>
                    <a:pt x="764" y="23"/>
                    <a:pt x="762" y="21"/>
                  </a:cubicBezTo>
                  <a:cubicBezTo>
                    <a:pt x="763" y="21"/>
                    <a:pt x="762" y="20"/>
                    <a:pt x="764" y="19"/>
                  </a:cubicBezTo>
                  <a:cubicBezTo>
                    <a:pt x="766" y="20"/>
                    <a:pt x="768" y="19"/>
                    <a:pt x="770" y="20"/>
                  </a:cubicBezTo>
                  <a:close/>
                  <a:moveTo>
                    <a:pt x="925" y="141"/>
                  </a:moveTo>
                  <a:cubicBezTo>
                    <a:pt x="923" y="142"/>
                    <a:pt x="921" y="143"/>
                    <a:pt x="922" y="144"/>
                  </a:cubicBezTo>
                  <a:cubicBezTo>
                    <a:pt x="920" y="143"/>
                    <a:pt x="919" y="143"/>
                    <a:pt x="917" y="143"/>
                  </a:cubicBezTo>
                  <a:cubicBezTo>
                    <a:pt x="921" y="141"/>
                    <a:pt x="916" y="141"/>
                    <a:pt x="918" y="140"/>
                  </a:cubicBezTo>
                  <a:cubicBezTo>
                    <a:pt x="920" y="142"/>
                    <a:pt x="923" y="140"/>
                    <a:pt x="925" y="141"/>
                  </a:cubicBezTo>
                  <a:close/>
                  <a:moveTo>
                    <a:pt x="774" y="17"/>
                  </a:moveTo>
                  <a:cubicBezTo>
                    <a:pt x="775" y="17"/>
                    <a:pt x="775" y="18"/>
                    <a:pt x="776" y="19"/>
                  </a:cubicBezTo>
                  <a:cubicBezTo>
                    <a:pt x="776" y="18"/>
                    <a:pt x="776" y="18"/>
                    <a:pt x="776" y="18"/>
                  </a:cubicBezTo>
                  <a:cubicBezTo>
                    <a:pt x="779" y="19"/>
                    <a:pt x="777" y="19"/>
                    <a:pt x="776" y="20"/>
                  </a:cubicBezTo>
                  <a:cubicBezTo>
                    <a:pt x="775" y="19"/>
                    <a:pt x="774" y="19"/>
                    <a:pt x="774" y="19"/>
                  </a:cubicBezTo>
                  <a:cubicBezTo>
                    <a:pt x="774" y="20"/>
                    <a:pt x="773" y="20"/>
                    <a:pt x="772" y="20"/>
                  </a:cubicBezTo>
                  <a:cubicBezTo>
                    <a:pt x="772" y="20"/>
                    <a:pt x="771" y="20"/>
                    <a:pt x="771" y="19"/>
                  </a:cubicBezTo>
                  <a:cubicBezTo>
                    <a:pt x="774" y="18"/>
                    <a:pt x="773" y="18"/>
                    <a:pt x="774" y="17"/>
                  </a:cubicBezTo>
                  <a:close/>
                  <a:moveTo>
                    <a:pt x="781" y="22"/>
                  </a:moveTo>
                  <a:cubicBezTo>
                    <a:pt x="783" y="21"/>
                    <a:pt x="785" y="22"/>
                    <a:pt x="787" y="22"/>
                  </a:cubicBezTo>
                  <a:cubicBezTo>
                    <a:pt x="785" y="24"/>
                    <a:pt x="781" y="24"/>
                    <a:pt x="781" y="22"/>
                  </a:cubicBezTo>
                  <a:close/>
                  <a:moveTo>
                    <a:pt x="793" y="20"/>
                  </a:moveTo>
                  <a:cubicBezTo>
                    <a:pt x="795" y="20"/>
                    <a:pt x="797" y="19"/>
                    <a:pt x="798" y="20"/>
                  </a:cubicBezTo>
                  <a:cubicBezTo>
                    <a:pt x="796" y="22"/>
                    <a:pt x="795" y="20"/>
                    <a:pt x="794" y="21"/>
                  </a:cubicBezTo>
                  <a:cubicBezTo>
                    <a:pt x="794" y="21"/>
                    <a:pt x="795" y="21"/>
                    <a:pt x="794" y="22"/>
                  </a:cubicBezTo>
                  <a:cubicBezTo>
                    <a:pt x="793" y="21"/>
                    <a:pt x="793" y="21"/>
                    <a:pt x="793" y="20"/>
                  </a:cubicBezTo>
                  <a:close/>
                  <a:moveTo>
                    <a:pt x="805" y="24"/>
                  </a:moveTo>
                  <a:cubicBezTo>
                    <a:pt x="803" y="23"/>
                    <a:pt x="802" y="24"/>
                    <a:pt x="800" y="22"/>
                  </a:cubicBezTo>
                  <a:cubicBezTo>
                    <a:pt x="801" y="22"/>
                    <a:pt x="806" y="22"/>
                    <a:pt x="805" y="24"/>
                  </a:cubicBezTo>
                  <a:close/>
                  <a:moveTo>
                    <a:pt x="804" y="24"/>
                  </a:moveTo>
                  <a:cubicBezTo>
                    <a:pt x="804" y="24"/>
                    <a:pt x="805" y="24"/>
                    <a:pt x="806" y="24"/>
                  </a:cubicBezTo>
                  <a:cubicBezTo>
                    <a:pt x="807" y="25"/>
                    <a:pt x="807" y="25"/>
                    <a:pt x="806" y="26"/>
                  </a:cubicBezTo>
                  <a:cubicBezTo>
                    <a:pt x="806" y="26"/>
                    <a:pt x="805" y="26"/>
                    <a:pt x="804" y="25"/>
                  </a:cubicBezTo>
                  <a:cubicBezTo>
                    <a:pt x="805" y="25"/>
                    <a:pt x="803" y="25"/>
                    <a:pt x="804" y="24"/>
                  </a:cubicBezTo>
                  <a:close/>
                  <a:moveTo>
                    <a:pt x="816" y="26"/>
                  </a:moveTo>
                  <a:cubicBezTo>
                    <a:pt x="813" y="27"/>
                    <a:pt x="810" y="27"/>
                    <a:pt x="808" y="25"/>
                  </a:cubicBezTo>
                  <a:cubicBezTo>
                    <a:pt x="811" y="24"/>
                    <a:pt x="813" y="26"/>
                    <a:pt x="816" y="26"/>
                  </a:cubicBezTo>
                  <a:close/>
                  <a:moveTo>
                    <a:pt x="818" y="22"/>
                  </a:moveTo>
                  <a:cubicBezTo>
                    <a:pt x="817" y="24"/>
                    <a:pt x="813" y="24"/>
                    <a:pt x="811" y="23"/>
                  </a:cubicBezTo>
                  <a:cubicBezTo>
                    <a:pt x="813" y="22"/>
                    <a:pt x="816" y="21"/>
                    <a:pt x="818" y="22"/>
                  </a:cubicBezTo>
                  <a:close/>
                  <a:moveTo>
                    <a:pt x="831" y="27"/>
                  </a:moveTo>
                  <a:cubicBezTo>
                    <a:pt x="831" y="28"/>
                    <a:pt x="831" y="29"/>
                    <a:pt x="832" y="29"/>
                  </a:cubicBezTo>
                  <a:cubicBezTo>
                    <a:pt x="830" y="30"/>
                    <a:pt x="827" y="31"/>
                    <a:pt x="825" y="29"/>
                  </a:cubicBezTo>
                  <a:cubicBezTo>
                    <a:pt x="828" y="29"/>
                    <a:pt x="831" y="28"/>
                    <a:pt x="831" y="27"/>
                  </a:cubicBezTo>
                  <a:close/>
                  <a:moveTo>
                    <a:pt x="862" y="25"/>
                  </a:moveTo>
                  <a:cubicBezTo>
                    <a:pt x="861" y="26"/>
                    <a:pt x="864" y="25"/>
                    <a:pt x="864" y="27"/>
                  </a:cubicBezTo>
                  <a:cubicBezTo>
                    <a:pt x="863" y="28"/>
                    <a:pt x="860" y="26"/>
                    <a:pt x="861" y="25"/>
                  </a:cubicBezTo>
                  <a:cubicBezTo>
                    <a:pt x="862" y="26"/>
                    <a:pt x="861" y="25"/>
                    <a:pt x="862" y="25"/>
                  </a:cubicBezTo>
                  <a:close/>
                  <a:moveTo>
                    <a:pt x="1079" y="41"/>
                  </a:moveTo>
                  <a:cubicBezTo>
                    <a:pt x="1080" y="42"/>
                    <a:pt x="1082" y="41"/>
                    <a:pt x="1083" y="43"/>
                  </a:cubicBezTo>
                  <a:cubicBezTo>
                    <a:pt x="1080" y="44"/>
                    <a:pt x="1078" y="44"/>
                    <a:pt x="1076" y="44"/>
                  </a:cubicBezTo>
                  <a:cubicBezTo>
                    <a:pt x="1075" y="43"/>
                    <a:pt x="1075" y="43"/>
                    <a:pt x="1075" y="43"/>
                  </a:cubicBezTo>
                  <a:cubicBezTo>
                    <a:pt x="1078" y="43"/>
                    <a:pt x="1077" y="43"/>
                    <a:pt x="1079" y="41"/>
                  </a:cubicBezTo>
                  <a:close/>
                  <a:moveTo>
                    <a:pt x="1096" y="44"/>
                  </a:moveTo>
                  <a:cubicBezTo>
                    <a:pt x="1094" y="42"/>
                    <a:pt x="1090" y="45"/>
                    <a:pt x="1091" y="42"/>
                  </a:cubicBezTo>
                  <a:cubicBezTo>
                    <a:pt x="1092" y="43"/>
                    <a:pt x="1096" y="43"/>
                    <a:pt x="1096" y="44"/>
                  </a:cubicBezTo>
                  <a:close/>
                  <a:moveTo>
                    <a:pt x="1291" y="158"/>
                  </a:moveTo>
                  <a:cubicBezTo>
                    <a:pt x="1286" y="160"/>
                    <a:pt x="1296" y="159"/>
                    <a:pt x="1290" y="162"/>
                  </a:cubicBezTo>
                  <a:cubicBezTo>
                    <a:pt x="1289" y="160"/>
                    <a:pt x="1289" y="160"/>
                    <a:pt x="1287" y="160"/>
                  </a:cubicBezTo>
                  <a:cubicBezTo>
                    <a:pt x="1287" y="159"/>
                    <a:pt x="1288" y="157"/>
                    <a:pt x="1291" y="158"/>
                  </a:cubicBezTo>
                  <a:close/>
                  <a:moveTo>
                    <a:pt x="1285" y="162"/>
                  </a:moveTo>
                  <a:cubicBezTo>
                    <a:pt x="1284" y="161"/>
                    <a:pt x="1284" y="161"/>
                    <a:pt x="1283" y="161"/>
                  </a:cubicBezTo>
                  <a:cubicBezTo>
                    <a:pt x="1282" y="161"/>
                    <a:pt x="1283" y="164"/>
                    <a:pt x="1281" y="163"/>
                  </a:cubicBezTo>
                  <a:cubicBezTo>
                    <a:pt x="1280" y="163"/>
                    <a:pt x="1282" y="162"/>
                    <a:pt x="1280" y="161"/>
                  </a:cubicBezTo>
                  <a:cubicBezTo>
                    <a:pt x="1283" y="161"/>
                    <a:pt x="1283" y="158"/>
                    <a:pt x="1286" y="158"/>
                  </a:cubicBezTo>
                  <a:cubicBezTo>
                    <a:pt x="1286" y="159"/>
                    <a:pt x="1287" y="161"/>
                    <a:pt x="1285" y="162"/>
                  </a:cubicBezTo>
                  <a:close/>
                  <a:moveTo>
                    <a:pt x="1147" y="46"/>
                  </a:moveTo>
                  <a:cubicBezTo>
                    <a:pt x="1149" y="45"/>
                    <a:pt x="1150" y="45"/>
                    <a:pt x="1152" y="46"/>
                  </a:cubicBezTo>
                  <a:cubicBezTo>
                    <a:pt x="1152" y="47"/>
                    <a:pt x="1150" y="46"/>
                    <a:pt x="1148" y="48"/>
                  </a:cubicBezTo>
                  <a:cubicBezTo>
                    <a:pt x="1146" y="47"/>
                    <a:pt x="1148" y="46"/>
                    <a:pt x="1147" y="46"/>
                  </a:cubicBezTo>
                  <a:close/>
                  <a:moveTo>
                    <a:pt x="1299" y="158"/>
                  </a:moveTo>
                  <a:cubicBezTo>
                    <a:pt x="1300" y="159"/>
                    <a:pt x="1299" y="160"/>
                    <a:pt x="1299" y="162"/>
                  </a:cubicBezTo>
                  <a:cubicBezTo>
                    <a:pt x="1298" y="161"/>
                    <a:pt x="1297" y="163"/>
                    <a:pt x="1295" y="161"/>
                  </a:cubicBezTo>
                  <a:cubicBezTo>
                    <a:pt x="1297" y="160"/>
                    <a:pt x="1297" y="160"/>
                    <a:pt x="1299" y="158"/>
                  </a:cubicBezTo>
                  <a:close/>
                  <a:moveTo>
                    <a:pt x="1158" y="48"/>
                  </a:moveTo>
                  <a:cubicBezTo>
                    <a:pt x="1156" y="47"/>
                    <a:pt x="1156" y="49"/>
                    <a:pt x="1154" y="48"/>
                  </a:cubicBezTo>
                  <a:cubicBezTo>
                    <a:pt x="1153" y="47"/>
                    <a:pt x="1159" y="45"/>
                    <a:pt x="1158" y="48"/>
                  </a:cubicBezTo>
                  <a:close/>
                  <a:moveTo>
                    <a:pt x="1300" y="159"/>
                  </a:moveTo>
                  <a:cubicBezTo>
                    <a:pt x="1301" y="158"/>
                    <a:pt x="1303" y="158"/>
                    <a:pt x="1304" y="159"/>
                  </a:cubicBezTo>
                  <a:cubicBezTo>
                    <a:pt x="1303" y="159"/>
                    <a:pt x="1302" y="160"/>
                    <a:pt x="1301" y="160"/>
                  </a:cubicBezTo>
                  <a:cubicBezTo>
                    <a:pt x="1302" y="160"/>
                    <a:pt x="1301" y="159"/>
                    <a:pt x="1300" y="159"/>
                  </a:cubicBezTo>
                  <a:close/>
                  <a:moveTo>
                    <a:pt x="1311" y="49"/>
                  </a:moveTo>
                  <a:cubicBezTo>
                    <a:pt x="1310" y="47"/>
                    <a:pt x="1307" y="49"/>
                    <a:pt x="1306" y="49"/>
                  </a:cubicBezTo>
                  <a:cubicBezTo>
                    <a:pt x="1307" y="47"/>
                    <a:pt x="1312" y="47"/>
                    <a:pt x="1311" y="49"/>
                  </a:cubicBezTo>
                  <a:close/>
                  <a:moveTo>
                    <a:pt x="1320" y="48"/>
                  </a:moveTo>
                  <a:cubicBezTo>
                    <a:pt x="1317" y="48"/>
                    <a:pt x="1314" y="49"/>
                    <a:pt x="1312" y="48"/>
                  </a:cubicBezTo>
                  <a:cubicBezTo>
                    <a:pt x="1315" y="46"/>
                    <a:pt x="1317" y="46"/>
                    <a:pt x="1320" y="48"/>
                  </a:cubicBezTo>
                  <a:close/>
                  <a:moveTo>
                    <a:pt x="1324" y="47"/>
                  </a:moveTo>
                  <a:cubicBezTo>
                    <a:pt x="1321" y="48"/>
                    <a:pt x="1321" y="48"/>
                    <a:pt x="1321" y="48"/>
                  </a:cubicBezTo>
                  <a:cubicBezTo>
                    <a:pt x="1320" y="47"/>
                    <a:pt x="1320" y="47"/>
                    <a:pt x="1320" y="47"/>
                  </a:cubicBezTo>
                  <a:cubicBezTo>
                    <a:pt x="1321" y="46"/>
                    <a:pt x="1322" y="47"/>
                    <a:pt x="1324" y="47"/>
                  </a:cubicBezTo>
                  <a:close/>
                  <a:moveTo>
                    <a:pt x="1488" y="105"/>
                  </a:moveTo>
                  <a:cubicBezTo>
                    <a:pt x="1490" y="106"/>
                    <a:pt x="1489" y="107"/>
                    <a:pt x="1487" y="108"/>
                  </a:cubicBezTo>
                  <a:cubicBezTo>
                    <a:pt x="1485" y="109"/>
                    <a:pt x="1481" y="109"/>
                    <a:pt x="1477" y="111"/>
                  </a:cubicBezTo>
                  <a:cubicBezTo>
                    <a:pt x="1476" y="110"/>
                    <a:pt x="1475" y="110"/>
                    <a:pt x="1476" y="109"/>
                  </a:cubicBezTo>
                  <a:cubicBezTo>
                    <a:pt x="1479" y="107"/>
                    <a:pt x="1484" y="106"/>
                    <a:pt x="1488" y="105"/>
                  </a:cubicBezTo>
                  <a:close/>
                  <a:moveTo>
                    <a:pt x="1502" y="105"/>
                  </a:moveTo>
                  <a:cubicBezTo>
                    <a:pt x="1503" y="105"/>
                    <a:pt x="1504" y="106"/>
                    <a:pt x="1503" y="107"/>
                  </a:cubicBezTo>
                  <a:cubicBezTo>
                    <a:pt x="1500" y="107"/>
                    <a:pt x="1496" y="108"/>
                    <a:pt x="1493" y="108"/>
                  </a:cubicBezTo>
                  <a:cubicBezTo>
                    <a:pt x="1496" y="107"/>
                    <a:pt x="1499" y="106"/>
                    <a:pt x="1502" y="105"/>
                  </a:cubicBezTo>
                  <a:close/>
                  <a:moveTo>
                    <a:pt x="1418" y="44"/>
                  </a:moveTo>
                  <a:cubicBezTo>
                    <a:pt x="1418" y="45"/>
                    <a:pt x="1414" y="46"/>
                    <a:pt x="1412" y="46"/>
                  </a:cubicBezTo>
                  <a:cubicBezTo>
                    <a:pt x="1414" y="44"/>
                    <a:pt x="1416" y="44"/>
                    <a:pt x="1418" y="44"/>
                  </a:cubicBezTo>
                  <a:close/>
                  <a:moveTo>
                    <a:pt x="1518" y="101"/>
                  </a:moveTo>
                  <a:cubicBezTo>
                    <a:pt x="1514" y="103"/>
                    <a:pt x="1510" y="104"/>
                    <a:pt x="1508" y="107"/>
                  </a:cubicBezTo>
                  <a:cubicBezTo>
                    <a:pt x="1506" y="105"/>
                    <a:pt x="1506" y="105"/>
                    <a:pt x="1506" y="105"/>
                  </a:cubicBezTo>
                  <a:cubicBezTo>
                    <a:pt x="1509" y="105"/>
                    <a:pt x="1512" y="100"/>
                    <a:pt x="1518" y="101"/>
                  </a:cubicBezTo>
                  <a:close/>
                  <a:moveTo>
                    <a:pt x="1455" y="34"/>
                  </a:moveTo>
                  <a:cubicBezTo>
                    <a:pt x="1456" y="33"/>
                    <a:pt x="1457" y="33"/>
                    <a:pt x="1457" y="33"/>
                  </a:cubicBezTo>
                  <a:cubicBezTo>
                    <a:pt x="1460" y="34"/>
                    <a:pt x="1456" y="36"/>
                    <a:pt x="1459" y="38"/>
                  </a:cubicBezTo>
                  <a:cubicBezTo>
                    <a:pt x="1457" y="38"/>
                    <a:pt x="1455" y="39"/>
                    <a:pt x="1454" y="38"/>
                  </a:cubicBezTo>
                  <a:cubicBezTo>
                    <a:pt x="1457" y="38"/>
                    <a:pt x="1458" y="36"/>
                    <a:pt x="1455" y="34"/>
                  </a:cubicBezTo>
                  <a:close/>
                  <a:moveTo>
                    <a:pt x="1557" y="101"/>
                  </a:moveTo>
                  <a:cubicBezTo>
                    <a:pt x="1559" y="102"/>
                    <a:pt x="1557" y="103"/>
                    <a:pt x="1557" y="104"/>
                  </a:cubicBezTo>
                  <a:cubicBezTo>
                    <a:pt x="1556" y="104"/>
                    <a:pt x="1555" y="105"/>
                    <a:pt x="1553" y="103"/>
                  </a:cubicBezTo>
                  <a:cubicBezTo>
                    <a:pt x="1555" y="102"/>
                    <a:pt x="1556" y="103"/>
                    <a:pt x="1557" y="101"/>
                  </a:cubicBezTo>
                  <a:close/>
                  <a:moveTo>
                    <a:pt x="1537" y="74"/>
                  </a:moveTo>
                  <a:cubicBezTo>
                    <a:pt x="1538" y="75"/>
                    <a:pt x="1539" y="72"/>
                    <a:pt x="1540" y="71"/>
                  </a:cubicBezTo>
                  <a:cubicBezTo>
                    <a:pt x="1542" y="72"/>
                    <a:pt x="1540" y="73"/>
                    <a:pt x="1541" y="73"/>
                  </a:cubicBezTo>
                  <a:cubicBezTo>
                    <a:pt x="1541" y="73"/>
                    <a:pt x="1542" y="73"/>
                    <a:pt x="1542" y="74"/>
                  </a:cubicBezTo>
                  <a:cubicBezTo>
                    <a:pt x="1540" y="74"/>
                    <a:pt x="1537" y="74"/>
                    <a:pt x="1539" y="76"/>
                  </a:cubicBezTo>
                  <a:cubicBezTo>
                    <a:pt x="1537" y="76"/>
                    <a:pt x="1536" y="75"/>
                    <a:pt x="1537" y="74"/>
                  </a:cubicBezTo>
                  <a:close/>
                  <a:moveTo>
                    <a:pt x="1517" y="42"/>
                  </a:moveTo>
                  <a:cubicBezTo>
                    <a:pt x="1515" y="41"/>
                    <a:pt x="1514" y="43"/>
                    <a:pt x="1513" y="42"/>
                  </a:cubicBezTo>
                  <a:cubicBezTo>
                    <a:pt x="1514" y="40"/>
                    <a:pt x="1517" y="41"/>
                    <a:pt x="1517" y="42"/>
                  </a:cubicBezTo>
                  <a:close/>
                  <a:moveTo>
                    <a:pt x="1531" y="42"/>
                  </a:moveTo>
                  <a:cubicBezTo>
                    <a:pt x="1528" y="43"/>
                    <a:pt x="1526" y="44"/>
                    <a:pt x="1523" y="43"/>
                  </a:cubicBezTo>
                  <a:cubicBezTo>
                    <a:pt x="1526" y="43"/>
                    <a:pt x="1528" y="41"/>
                    <a:pt x="1531" y="42"/>
                  </a:cubicBezTo>
                  <a:close/>
                  <a:moveTo>
                    <a:pt x="1541" y="43"/>
                  </a:moveTo>
                  <a:cubicBezTo>
                    <a:pt x="1540" y="43"/>
                    <a:pt x="1538" y="44"/>
                    <a:pt x="1537" y="43"/>
                  </a:cubicBezTo>
                  <a:cubicBezTo>
                    <a:pt x="1538" y="42"/>
                    <a:pt x="1540" y="42"/>
                    <a:pt x="1541" y="43"/>
                  </a:cubicBezTo>
                  <a:close/>
                  <a:moveTo>
                    <a:pt x="1540" y="36"/>
                  </a:moveTo>
                  <a:cubicBezTo>
                    <a:pt x="1542" y="37"/>
                    <a:pt x="1542" y="37"/>
                    <a:pt x="1542" y="36"/>
                  </a:cubicBezTo>
                  <a:cubicBezTo>
                    <a:pt x="1545" y="37"/>
                    <a:pt x="1540" y="38"/>
                    <a:pt x="1539" y="37"/>
                  </a:cubicBezTo>
                  <a:cubicBezTo>
                    <a:pt x="1540" y="37"/>
                    <a:pt x="1540" y="36"/>
                    <a:pt x="1540" y="36"/>
                  </a:cubicBezTo>
                  <a:close/>
                  <a:moveTo>
                    <a:pt x="1632" y="45"/>
                  </a:moveTo>
                  <a:cubicBezTo>
                    <a:pt x="1632" y="46"/>
                    <a:pt x="1629" y="47"/>
                    <a:pt x="1628" y="47"/>
                  </a:cubicBezTo>
                  <a:cubicBezTo>
                    <a:pt x="1628" y="46"/>
                    <a:pt x="1630" y="44"/>
                    <a:pt x="163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6" name="Freeform 117">
              <a:extLst>
                <a:ext uri="{FF2B5EF4-FFF2-40B4-BE49-F238E27FC236}">
                  <a16:creationId xmlns:a16="http://schemas.microsoft.com/office/drawing/2014/main" id="{496D9A9D-EFEB-475F-AAD0-AC90795176F3}"/>
                </a:ext>
              </a:extLst>
            </p:cNvPr>
            <p:cNvSpPr>
              <a:spLocks/>
            </p:cNvSpPr>
            <p:nvPr/>
          </p:nvSpPr>
          <p:spPr bwMode="auto">
            <a:xfrm>
              <a:off x="6949" y="4099"/>
              <a:ext cx="36" cy="7"/>
            </a:xfrm>
            <a:custGeom>
              <a:avLst/>
              <a:gdLst>
                <a:gd name="T0" fmla="*/ 1 w 19"/>
                <a:gd name="T1" fmla="*/ 3 h 4"/>
                <a:gd name="T2" fmla="*/ 1 w 19"/>
                <a:gd name="T3" fmla="*/ 4 h 4"/>
                <a:gd name="T4" fmla="*/ 19 w 19"/>
                <a:gd name="T5" fmla="*/ 1 h 4"/>
                <a:gd name="T6" fmla="*/ 4 w 19"/>
                <a:gd name="T7" fmla="*/ 1 h 4"/>
                <a:gd name="T8" fmla="*/ 5 w 19"/>
                <a:gd name="T9" fmla="*/ 2 h 4"/>
                <a:gd name="T10" fmla="*/ 1 w 19"/>
                <a:gd name="T11" fmla="*/ 3 h 4"/>
              </a:gdLst>
              <a:ahLst/>
              <a:cxnLst>
                <a:cxn ang="0">
                  <a:pos x="T0" y="T1"/>
                </a:cxn>
                <a:cxn ang="0">
                  <a:pos x="T2" y="T3"/>
                </a:cxn>
                <a:cxn ang="0">
                  <a:pos x="T4" y="T5"/>
                </a:cxn>
                <a:cxn ang="0">
                  <a:pos x="T6" y="T7"/>
                </a:cxn>
                <a:cxn ang="0">
                  <a:pos x="T8" y="T9"/>
                </a:cxn>
                <a:cxn ang="0">
                  <a:pos x="T10" y="T11"/>
                </a:cxn>
              </a:cxnLst>
              <a:rect l="0" t="0" r="r" b="b"/>
              <a:pathLst>
                <a:path w="19" h="4">
                  <a:moveTo>
                    <a:pt x="1" y="3"/>
                  </a:moveTo>
                  <a:cubicBezTo>
                    <a:pt x="0" y="4"/>
                    <a:pt x="2" y="4"/>
                    <a:pt x="1" y="4"/>
                  </a:cubicBezTo>
                  <a:cubicBezTo>
                    <a:pt x="7" y="1"/>
                    <a:pt x="13" y="3"/>
                    <a:pt x="19" y="1"/>
                  </a:cubicBezTo>
                  <a:cubicBezTo>
                    <a:pt x="14" y="0"/>
                    <a:pt x="9" y="1"/>
                    <a:pt x="4" y="1"/>
                  </a:cubicBezTo>
                  <a:cubicBezTo>
                    <a:pt x="4" y="2"/>
                    <a:pt x="5" y="2"/>
                    <a:pt x="5" y="2"/>
                  </a:cubicBezTo>
                  <a:cubicBezTo>
                    <a:pt x="4" y="3"/>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7" name="Freeform 118">
              <a:extLst>
                <a:ext uri="{FF2B5EF4-FFF2-40B4-BE49-F238E27FC236}">
                  <a16:creationId xmlns:a16="http://schemas.microsoft.com/office/drawing/2014/main" id="{2F0E14AC-FA9B-45B0-9958-D207DA6F1988}"/>
                </a:ext>
              </a:extLst>
            </p:cNvPr>
            <p:cNvSpPr>
              <a:spLocks/>
            </p:cNvSpPr>
            <p:nvPr/>
          </p:nvSpPr>
          <p:spPr bwMode="auto">
            <a:xfrm>
              <a:off x="6299" y="4425"/>
              <a:ext cx="10" cy="4"/>
            </a:xfrm>
            <a:custGeom>
              <a:avLst/>
              <a:gdLst>
                <a:gd name="T0" fmla="*/ 0 w 5"/>
                <a:gd name="T1" fmla="*/ 2 h 2"/>
                <a:gd name="T2" fmla="*/ 5 w 5"/>
                <a:gd name="T3" fmla="*/ 0 h 2"/>
                <a:gd name="T4" fmla="*/ 0 w 5"/>
                <a:gd name="T5" fmla="*/ 2 h 2"/>
              </a:gdLst>
              <a:ahLst/>
              <a:cxnLst>
                <a:cxn ang="0">
                  <a:pos x="T0" y="T1"/>
                </a:cxn>
                <a:cxn ang="0">
                  <a:pos x="T2" y="T3"/>
                </a:cxn>
                <a:cxn ang="0">
                  <a:pos x="T4" y="T5"/>
                </a:cxn>
              </a:cxnLst>
              <a:rect l="0" t="0" r="r" b="b"/>
              <a:pathLst>
                <a:path w="5" h="2">
                  <a:moveTo>
                    <a:pt x="0" y="2"/>
                  </a:moveTo>
                  <a:cubicBezTo>
                    <a:pt x="2" y="2"/>
                    <a:pt x="3" y="0"/>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8" name="Freeform 119">
              <a:extLst>
                <a:ext uri="{FF2B5EF4-FFF2-40B4-BE49-F238E27FC236}">
                  <a16:creationId xmlns:a16="http://schemas.microsoft.com/office/drawing/2014/main" id="{E8591CDB-B751-4305-893E-ADDA420443F0}"/>
                </a:ext>
              </a:extLst>
            </p:cNvPr>
            <p:cNvSpPr>
              <a:spLocks/>
            </p:cNvSpPr>
            <p:nvPr/>
          </p:nvSpPr>
          <p:spPr bwMode="auto">
            <a:xfrm>
              <a:off x="6465" y="4377"/>
              <a:ext cx="10" cy="4"/>
            </a:xfrm>
            <a:custGeom>
              <a:avLst/>
              <a:gdLst>
                <a:gd name="T0" fmla="*/ 2 w 5"/>
                <a:gd name="T1" fmla="*/ 0 h 2"/>
                <a:gd name="T2" fmla="*/ 0 w 5"/>
                <a:gd name="T3" fmla="*/ 2 h 2"/>
                <a:gd name="T4" fmla="*/ 3 w 5"/>
                <a:gd name="T5" fmla="*/ 0 h 2"/>
                <a:gd name="T6" fmla="*/ 4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0" y="1"/>
                    <a:pt x="1" y="1"/>
                    <a:pt x="0" y="2"/>
                  </a:cubicBezTo>
                  <a:cubicBezTo>
                    <a:pt x="1" y="2"/>
                    <a:pt x="2" y="1"/>
                    <a:pt x="3" y="0"/>
                  </a:cubicBezTo>
                  <a:cubicBezTo>
                    <a:pt x="3" y="1"/>
                    <a:pt x="3" y="1"/>
                    <a:pt x="4"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9" name="Freeform 120">
              <a:extLst>
                <a:ext uri="{FF2B5EF4-FFF2-40B4-BE49-F238E27FC236}">
                  <a16:creationId xmlns:a16="http://schemas.microsoft.com/office/drawing/2014/main" id="{BD8489A8-D59A-4BD7-A767-9FA52E6F6637}"/>
                </a:ext>
              </a:extLst>
            </p:cNvPr>
            <p:cNvSpPr>
              <a:spLocks/>
            </p:cNvSpPr>
            <p:nvPr/>
          </p:nvSpPr>
          <p:spPr bwMode="auto">
            <a:xfrm>
              <a:off x="6303" y="4309"/>
              <a:ext cx="11" cy="6"/>
            </a:xfrm>
            <a:custGeom>
              <a:avLst/>
              <a:gdLst>
                <a:gd name="T0" fmla="*/ 2 w 6"/>
                <a:gd name="T1" fmla="*/ 1 h 3"/>
                <a:gd name="T2" fmla="*/ 5 w 6"/>
                <a:gd name="T3" fmla="*/ 3 h 3"/>
                <a:gd name="T4" fmla="*/ 5 w 6"/>
                <a:gd name="T5" fmla="*/ 0 h 3"/>
                <a:gd name="T6" fmla="*/ 2 w 6"/>
                <a:gd name="T7" fmla="*/ 1 h 3"/>
              </a:gdLst>
              <a:ahLst/>
              <a:cxnLst>
                <a:cxn ang="0">
                  <a:pos x="T0" y="T1"/>
                </a:cxn>
                <a:cxn ang="0">
                  <a:pos x="T2" y="T3"/>
                </a:cxn>
                <a:cxn ang="0">
                  <a:pos x="T4" y="T5"/>
                </a:cxn>
                <a:cxn ang="0">
                  <a:pos x="T6" y="T7"/>
                </a:cxn>
              </a:cxnLst>
              <a:rect l="0" t="0" r="r" b="b"/>
              <a:pathLst>
                <a:path w="6" h="3">
                  <a:moveTo>
                    <a:pt x="2" y="1"/>
                  </a:moveTo>
                  <a:cubicBezTo>
                    <a:pt x="0" y="2"/>
                    <a:pt x="5" y="1"/>
                    <a:pt x="5" y="3"/>
                  </a:cubicBezTo>
                  <a:cubicBezTo>
                    <a:pt x="6" y="2"/>
                    <a:pt x="5" y="1"/>
                    <a:pt x="5" y="0"/>
                  </a:cubicBezTo>
                  <a:cubicBezTo>
                    <a:pt x="3" y="0"/>
                    <a:pt x="4"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0" name="Freeform 121">
              <a:extLst>
                <a:ext uri="{FF2B5EF4-FFF2-40B4-BE49-F238E27FC236}">
                  <a16:creationId xmlns:a16="http://schemas.microsoft.com/office/drawing/2014/main" id="{C512C599-998A-459F-B490-5AA57CF0D1FD}"/>
                </a:ext>
              </a:extLst>
            </p:cNvPr>
            <p:cNvSpPr>
              <a:spLocks/>
            </p:cNvSpPr>
            <p:nvPr/>
          </p:nvSpPr>
          <p:spPr bwMode="auto">
            <a:xfrm>
              <a:off x="6375" y="4335"/>
              <a:ext cx="10" cy="5"/>
            </a:xfrm>
            <a:custGeom>
              <a:avLst/>
              <a:gdLst>
                <a:gd name="T0" fmla="*/ 1 w 5"/>
                <a:gd name="T1" fmla="*/ 1 h 3"/>
                <a:gd name="T2" fmla="*/ 1 w 5"/>
                <a:gd name="T3" fmla="*/ 3 h 3"/>
                <a:gd name="T4" fmla="*/ 4 w 5"/>
                <a:gd name="T5" fmla="*/ 1 h 3"/>
                <a:gd name="T6" fmla="*/ 1 w 5"/>
                <a:gd name="T7" fmla="*/ 1 h 3"/>
              </a:gdLst>
              <a:ahLst/>
              <a:cxnLst>
                <a:cxn ang="0">
                  <a:pos x="T0" y="T1"/>
                </a:cxn>
                <a:cxn ang="0">
                  <a:pos x="T2" y="T3"/>
                </a:cxn>
                <a:cxn ang="0">
                  <a:pos x="T4" y="T5"/>
                </a:cxn>
                <a:cxn ang="0">
                  <a:pos x="T6" y="T7"/>
                </a:cxn>
              </a:cxnLst>
              <a:rect l="0" t="0" r="r" b="b"/>
              <a:pathLst>
                <a:path w="5" h="3">
                  <a:moveTo>
                    <a:pt x="1" y="1"/>
                  </a:moveTo>
                  <a:cubicBezTo>
                    <a:pt x="0" y="2"/>
                    <a:pt x="0" y="2"/>
                    <a:pt x="1" y="3"/>
                  </a:cubicBezTo>
                  <a:cubicBezTo>
                    <a:pt x="1" y="2"/>
                    <a:pt x="2" y="1"/>
                    <a:pt x="4" y="1"/>
                  </a:cubicBezTo>
                  <a:cubicBezTo>
                    <a:pt x="5"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1" name="Freeform 122">
              <a:extLst>
                <a:ext uri="{FF2B5EF4-FFF2-40B4-BE49-F238E27FC236}">
                  <a16:creationId xmlns:a16="http://schemas.microsoft.com/office/drawing/2014/main" id="{78B1132B-9C0D-418B-950E-54A3B209A00A}"/>
                </a:ext>
              </a:extLst>
            </p:cNvPr>
            <p:cNvSpPr>
              <a:spLocks/>
            </p:cNvSpPr>
            <p:nvPr/>
          </p:nvSpPr>
          <p:spPr bwMode="auto">
            <a:xfrm>
              <a:off x="6358" y="4321"/>
              <a:ext cx="8" cy="4"/>
            </a:xfrm>
            <a:custGeom>
              <a:avLst/>
              <a:gdLst>
                <a:gd name="T0" fmla="*/ 3 w 4"/>
                <a:gd name="T1" fmla="*/ 1 h 2"/>
                <a:gd name="T2" fmla="*/ 2 w 4"/>
                <a:gd name="T3" fmla="*/ 0 h 2"/>
                <a:gd name="T4" fmla="*/ 0 w 4"/>
                <a:gd name="T5" fmla="*/ 2 h 2"/>
                <a:gd name="T6" fmla="*/ 3 w 4"/>
                <a:gd name="T7" fmla="*/ 1 h 2"/>
                <a:gd name="T8" fmla="*/ 3 w 4"/>
                <a:gd name="T9" fmla="*/ 1 h 2"/>
              </a:gdLst>
              <a:ahLst/>
              <a:cxnLst>
                <a:cxn ang="0">
                  <a:pos x="T0" y="T1"/>
                </a:cxn>
                <a:cxn ang="0">
                  <a:pos x="T2" y="T3"/>
                </a:cxn>
                <a:cxn ang="0">
                  <a:pos x="T4" y="T5"/>
                </a:cxn>
                <a:cxn ang="0">
                  <a:pos x="T6" y="T7"/>
                </a:cxn>
                <a:cxn ang="0">
                  <a:pos x="T8" y="T9"/>
                </a:cxn>
              </a:cxnLst>
              <a:rect l="0" t="0" r="r" b="b"/>
              <a:pathLst>
                <a:path w="4" h="2">
                  <a:moveTo>
                    <a:pt x="3" y="1"/>
                  </a:moveTo>
                  <a:cubicBezTo>
                    <a:pt x="2" y="1"/>
                    <a:pt x="3" y="0"/>
                    <a:pt x="2" y="0"/>
                  </a:cubicBezTo>
                  <a:cubicBezTo>
                    <a:pt x="1" y="1"/>
                    <a:pt x="0" y="1"/>
                    <a:pt x="0" y="2"/>
                  </a:cubicBezTo>
                  <a:cubicBezTo>
                    <a:pt x="1" y="2"/>
                    <a:pt x="2" y="1"/>
                    <a:pt x="3" y="1"/>
                  </a:cubicBezTo>
                  <a:cubicBezTo>
                    <a:pt x="4"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2" name="Freeform 123">
              <a:extLst>
                <a:ext uri="{FF2B5EF4-FFF2-40B4-BE49-F238E27FC236}">
                  <a16:creationId xmlns:a16="http://schemas.microsoft.com/office/drawing/2014/main" id="{7D3AD2D7-1F65-46D9-A821-8C1C63F0C58E}"/>
                </a:ext>
              </a:extLst>
            </p:cNvPr>
            <p:cNvSpPr>
              <a:spLocks/>
            </p:cNvSpPr>
            <p:nvPr/>
          </p:nvSpPr>
          <p:spPr bwMode="auto">
            <a:xfrm>
              <a:off x="6517" y="4379"/>
              <a:ext cx="25" cy="12"/>
            </a:xfrm>
            <a:custGeom>
              <a:avLst/>
              <a:gdLst>
                <a:gd name="T0" fmla="*/ 0 w 13"/>
                <a:gd name="T1" fmla="*/ 5 h 6"/>
                <a:gd name="T2" fmla="*/ 2 w 13"/>
                <a:gd name="T3" fmla="*/ 3 h 6"/>
                <a:gd name="T4" fmla="*/ 4 w 13"/>
                <a:gd name="T5" fmla="*/ 4 h 6"/>
                <a:gd name="T6" fmla="*/ 12 w 13"/>
                <a:gd name="T7" fmla="*/ 3 h 6"/>
                <a:gd name="T8" fmla="*/ 13 w 13"/>
                <a:gd name="T9" fmla="*/ 0 h 6"/>
                <a:gd name="T10" fmla="*/ 2 w 13"/>
                <a:gd name="T11" fmla="*/ 2 h 6"/>
                <a:gd name="T12" fmla="*/ 0 w 13"/>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13" h="6">
                  <a:moveTo>
                    <a:pt x="0" y="5"/>
                  </a:moveTo>
                  <a:cubicBezTo>
                    <a:pt x="2" y="6"/>
                    <a:pt x="1" y="4"/>
                    <a:pt x="2" y="3"/>
                  </a:cubicBezTo>
                  <a:cubicBezTo>
                    <a:pt x="3" y="2"/>
                    <a:pt x="2" y="4"/>
                    <a:pt x="4" y="4"/>
                  </a:cubicBezTo>
                  <a:cubicBezTo>
                    <a:pt x="7" y="2"/>
                    <a:pt x="9" y="2"/>
                    <a:pt x="12" y="3"/>
                  </a:cubicBezTo>
                  <a:cubicBezTo>
                    <a:pt x="12" y="2"/>
                    <a:pt x="12" y="1"/>
                    <a:pt x="13" y="0"/>
                  </a:cubicBezTo>
                  <a:cubicBezTo>
                    <a:pt x="11" y="2"/>
                    <a:pt x="6" y="3"/>
                    <a:pt x="2" y="2"/>
                  </a:cubicBezTo>
                  <a:cubicBezTo>
                    <a:pt x="1"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3" name="Freeform 124">
              <a:extLst>
                <a:ext uri="{FF2B5EF4-FFF2-40B4-BE49-F238E27FC236}">
                  <a16:creationId xmlns:a16="http://schemas.microsoft.com/office/drawing/2014/main" id="{F5B54FB5-77CB-4189-AEE1-2C85122D2DEB}"/>
                </a:ext>
              </a:extLst>
            </p:cNvPr>
            <p:cNvSpPr>
              <a:spLocks/>
            </p:cNvSpPr>
            <p:nvPr/>
          </p:nvSpPr>
          <p:spPr bwMode="auto">
            <a:xfrm>
              <a:off x="6351" y="4298"/>
              <a:ext cx="30" cy="11"/>
            </a:xfrm>
            <a:custGeom>
              <a:avLst/>
              <a:gdLst>
                <a:gd name="T0" fmla="*/ 0 w 16"/>
                <a:gd name="T1" fmla="*/ 6 h 6"/>
                <a:gd name="T2" fmla="*/ 16 w 16"/>
                <a:gd name="T3" fmla="*/ 1 h 6"/>
                <a:gd name="T4" fmla="*/ 15 w 16"/>
                <a:gd name="T5" fmla="*/ 0 h 6"/>
                <a:gd name="T6" fmla="*/ 11 w 16"/>
                <a:gd name="T7" fmla="*/ 2 h 6"/>
                <a:gd name="T8" fmla="*/ 5 w 16"/>
                <a:gd name="T9" fmla="*/ 1 h 6"/>
                <a:gd name="T10" fmla="*/ 0 w 16"/>
                <a:gd name="T11" fmla="*/ 6 h 6"/>
              </a:gdLst>
              <a:ahLst/>
              <a:cxnLst>
                <a:cxn ang="0">
                  <a:pos x="T0" y="T1"/>
                </a:cxn>
                <a:cxn ang="0">
                  <a:pos x="T2" y="T3"/>
                </a:cxn>
                <a:cxn ang="0">
                  <a:pos x="T4" y="T5"/>
                </a:cxn>
                <a:cxn ang="0">
                  <a:pos x="T6" y="T7"/>
                </a:cxn>
                <a:cxn ang="0">
                  <a:pos x="T8" y="T9"/>
                </a:cxn>
                <a:cxn ang="0">
                  <a:pos x="T10" y="T11"/>
                </a:cxn>
              </a:cxnLst>
              <a:rect l="0" t="0" r="r" b="b"/>
              <a:pathLst>
                <a:path w="16" h="6">
                  <a:moveTo>
                    <a:pt x="0" y="6"/>
                  </a:moveTo>
                  <a:cubicBezTo>
                    <a:pt x="6" y="4"/>
                    <a:pt x="11" y="4"/>
                    <a:pt x="16" y="1"/>
                  </a:cubicBezTo>
                  <a:cubicBezTo>
                    <a:pt x="16" y="0"/>
                    <a:pt x="14" y="1"/>
                    <a:pt x="15" y="0"/>
                  </a:cubicBezTo>
                  <a:cubicBezTo>
                    <a:pt x="12" y="0"/>
                    <a:pt x="13" y="1"/>
                    <a:pt x="11" y="2"/>
                  </a:cubicBezTo>
                  <a:cubicBezTo>
                    <a:pt x="11" y="0"/>
                    <a:pt x="3" y="3"/>
                    <a:pt x="5" y="1"/>
                  </a:cubicBezTo>
                  <a:cubicBezTo>
                    <a:pt x="4" y="0"/>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4" name="Freeform 125">
              <a:extLst>
                <a:ext uri="{FF2B5EF4-FFF2-40B4-BE49-F238E27FC236}">
                  <a16:creationId xmlns:a16="http://schemas.microsoft.com/office/drawing/2014/main" id="{ADCE6566-4A8A-40BC-AFCE-4F9979046243}"/>
                </a:ext>
              </a:extLst>
            </p:cNvPr>
            <p:cNvSpPr>
              <a:spLocks/>
            </p:cNvSpPr>
            <p:nvPr/>
          </p:nvSpPr>
          <p:spPr bwMode="auto">
            <a:xfrm>
              <a:off x="6570" y="4400"/>
              <a:ext cx="20" cy="4"/>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1" y="2"/>
                    <a:pt x="7" y="1"/>
                    <a:pt x="10" y="0"/>
                  </a:cubicBezTo>
                  <a:cubicBezTo>
                    <a:pt x="7"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5" name="Freeform 126">
              <a:extLst>
                <a:ext uri="{FF2B5EF4-FFF2-40B4-BE49-F238E27FC236}">
                  <a16:creationId xmlns:a16="http://schemas.microsoft.com/office/drawing/2014/main" id="{21CDDC6B-3F15-4C9B-885B-B28453C589C8}"/>
                </a:ext>
              </a:extLst>
            </p:cNvPr>
            <p:cNvSpPr>
              <a:spLocks/>
            </p:cNvSpPr>
            <p:nvPr/>
          </p:nvSpPr>
          <p:spPr bwMode="auto">
            <a:xfrm>
              <a:off x="6190" y="4234"/>
              <a:ext cx="10" cy="6"/>
            </a:xfrm>
            <a:custGeom>
              <a:avLst/>
              <a:gdLst>
                <a:gd name="T0" fmla="*/ 3 w 5"/>
                <a:gd name="T1" fmla="*/ 1 h 3"/>
                <a:gd name="T2" fmla="*/ 0 w 5"/>
                <a:gd name="T3" fmla="*/ 3 h 3"/>
                <a:gd name="T4" fmla="*/ 5 w 5"/>
                <a:gd name="T5" fmla="*/ 1 h 3"/>
                <a:gd name="T6" fmla="*/ 3 w 5"/>
                <a:gd name="T7" fmla="*/ 1 h 3"/>
              </a:gdLst>
              <a:ahLst/>
              <a:cxnLst>
                <a:cxn ang="0">
                  <a:pos x="T0" y="T1"/>
                </a:cxn>
                <a:cxn ang="0">
                  <a:pos x="T2" y="T3"/>
                </a:cxn>
                <a:cxn ang="0">
                  <a:pos x="T4" y="T5"/>
                </a:cxn>
                <a:cxn ang="0">
                  <a:pos x="T6" y="T7"/>
                </a:cxn>
              </a:cxnLst>
              <a:rect l="0" t="0" r="r" b="b"/>
              <a:pathLst>
                <a:path w="5" h="3">
                  <a:moveTo>
                    <a:pt x="3" y="1"/>
                  </a:moveTo>
                  <a:cubicBezTo>
                    <a:pt x="3" y="2"/>
                    <a:pt x="1" y="2"/>
                    <a:pt x="0" y="3"/>
                  </a:cubicBezTo>
                  <a:cubicBezTo>
                    <a:pt x="4" y="3"/>
                    <a:pt x="3" y="2"/>
                    <a:pt x="5" y="1"/>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6" name="Freeform 127">
              <a:extLst>
                <a:ext uri="{FF2B5EF4-FFF2-40B4-BE49-F238E27FC236}">
                  <a16:creationId xmlns:a16="http://schemas.microsoft.com/office/drawing/2014/main" id="{4F683381-40A7-4A4A-82D1-50831B4DEA1D}"/>
                </a:ext>
              </a:extLst>
            </p:cNvPr>
            <p:cNvSpPr>
              <a:spLocks/>
            </p:cNvSpPr>
            <p:nvPr/>
          </p:nvSpPr>
          <p:spPr bwMode="auto">
            <a:xfrm>
              <a:off x="6377" y="4298"/>
              <a:ext cx="10" cy="6"/>
            </a:xfrm>
            <a:custGeom>
              <a:avLst/>
              <a:gdLst>
                <a:gd name="T0" fmla="*/ 0 w 5"/>
                <a:gd name="T1" fmla="*/ 3 h 3"/>
                <a:gd name="T2" fmla="*/ 5 w 5"/>
                <a:gd name="T3" fmla="*/ 1 h 3"/>
                <a:gd name="T4" fmla="*/ 0 w 5"/>
                <a:gd name="T5" fmla="*/ 3 h 3"/>
              </a:gdLst>
              <a:ahLst/>
              <a:cxnLst>
                <a:cxn ang="0">
                  <a:pos x="T0" y="T1"/>
                </a:cxn>
                <a:cxn ang="0">
                  <a:pos x="T2" y="T3"/>
                </a:cxn>
                <a:cxn ang="0">
                  <a:pos x="T4" y="T5"/>
                </a:cxn>
              </a:cxnLst>
              <a:rect l="0" t="0" r="r" b="b"/>
              <a:pathLst>
                <a:path w="5" h="3">
                  <a:moveTo>
                    <a:pt x="0" y="3"/>
                  </a:moveTo>
                  <a:cubicBezTo>
                    <a:pt x="1" y="3"/>
                    <a:pt x="3" y="3"/>
                    <a:pt x="5" y="1"/>
                  </a:cubicBezTo>
                  <a:cubicBezTo>
                    <a:pt x="3" y="0"/>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7" name="Freeform 128">
              <a:extLst>
                <a:ext uri="{FF2B5EF4-FFF2-40B4-BE49-F238E27FC236}">
                  <a16:creationId xmlns:a16="http://schemas.microsoft.com/office/drawing/2014/main" id="{A89B94D0-D2E5-402F-AC0F-273FFE7C4268}"/>
                </a:ext>
              </a:extLst>
            </p:cNvPr>
            <p:cNvSpPr>
              <a:spLocks/>
            </p:cNvSpPr>
            <p:nvPr/>
          </p:nvSpPr>
          <p:spPr bwMode="auto">
            <a:xfrm>
              <a:off x="6551" y="4369"/>
              <a:ext cx="10" cy="4"/>
            </a:xfrm>
            <a:custGeom>
              <a:avLst/>
              <a:gdLst>
                <a:gd name="T0" fmla="*/ 1 w 5"/>
                <a:gd name="T1" fmla="*/ 0 h 2"/>
                <a:gd name="T2" fmla="*/ 1 w 5"/>
                <a:gd name="T3" fmla="*/ 2 h 2"/>
                <a:gd name="T4" fmla="*/ 5 w 5"/>
                <a:gd name="T5" fmla="*/ 1 h 2"/>
                <a:gd name="T6" fmla="*/ 1 w 5"/>
                <a:gd name="T7" fmla="*/ 0 h 2"/>
              </a:gdLst>
              <a:ahLst/>
              <a:cxnLst>
                <a:cxn ang="0">
                  <a:pos x="T0" y="T1"/>
                </a:cxn>
                <a:cxn ang="0">
                  <a:pos x="T2" y="T3"/>
                </a:cxn>
                <a:cxn ang="0">
                  <a:pos x="T4" y="T5"/>
                </a:cxn>
                <a:cxn ang="0">
                  <a:pos x="T6" y="T7"/>
                </a:cxn>
              </a:cxnLst>
              <a:rect l="0" t="0" r="r" b="b"/>
              <a:pathLst>
                <a:path w="5" h="2">
                  <a:moveTo>
                    <a:pt x="1" y="0"/>
                  </a:moveTo>
                  <a:cubicBezTo>
                    <a:pt x="0" y="1"/>
                    <a:pt x="2" y="1"/>
                    <a:pt x="1" y="2"/>
                  </a:cubicBezTo>
                  <a:cubicBezTo>
                    <a:pt x="2" y="2"/>
                    <a:pt x="3" y="1"/>
                    <a:pt x="5" y="1"/>
                  </a:cubicBezTo>
                  <a:cubicBezTo>
                    <a:pt x="5" y="0"/>
                    <a:pt x="2"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8" name="Freeform 129">
              <a:extLst>
                <a:ext uri="{FF2B5EF4-FFF2-40B4-BE49-F238E27FC236}">
                  <a16:creationId xmlns:a16="http://schemas.microsoft.com/office/drawing/2014/main" id="{D6B046A3-21ED-4D21-9B82-63A6E9034FDA}"/>
                </a:ext>
              </a:extLst>
            </p:cNvPr>
            <p:cNvSpPr>
              <a:spLocks/>
            </p:cNvSpPr>
            <p:nvPr/>
          </p:nvSpPr>
          <p:spPr bwMode="auto">
            <a:xfrm>
              <a:off x="6299" y="4238"/>
              <a:ext cx="11" cy="6"/>
            </a:xfrm>
            <a:custGeom>
              <a:avLst/>
              <a:gdLst>
                <a:gd name="T0" fmla="*/ 4 w 6"/>
                <a:gd name="T1" fmla="*/ 3 h 3"/>
                <a:gd name="T2" fmla="*/ 3 w 6"/>
                <a:gd name="T3" fmla="*/ 2 h 3"/>
                <a:gd name="T4" fmla="*/ 6 w 6"/>
                <a:gd name="T5" fmla="*/ 0 h 3"/>
                <a:gd name="T6" fmla="*/ 0 w 6"/>
                <a:gd name="T7" fmla="*/ 2 h 3"/>
                <a:gd name="T8" fmla="*/ 4 w 6"/>
                <a:gd name="T9" fmla="*/ 3 h 3"/>
              </a:gdLst>
              <a:ahLst/>
              <a:cxnLst>
                <a:cxn ang="0">
                  <a:pos x="T0" y="T1"/>
                </a:cxn>
                <a:cxn ang="0">
                  <a:pos x="T2" y="T3"/>
                </a:cxn>
                <a:cxn ang="0">
                  <a:pos x="T4" y="T5"/>
                </a:cxn>
                <a:cxn ang="0">
                  <a:pos x="T6" y="T7"/>
                </a:cxn>
                <a:cxn ang="0">
                  <a:pos x="T8" y="T9"/>
                </a:cxn>
              </a:cxnLst>
              <a:rect l="0" t="0" r="r" b="b"/>
              <a:pathLst>
                <a:path w="6" h="3">
                  <a:moveTo>
                    <a:pt x="4" y="3"/>
                  </a:moveTo>
                  <a:cubicBezTo>
                    <a:pt x="4" y="2"/>
                    <a:pt x="4" y="2"/>
                    <a:pt x="3" y="2"/>
                  </a:cubicBezTo>
                  <a:cubicBezTo>
                    <a:pt x="4" y="1"/>
                    <a:pt x="5" y="1"/>
                    <a:pt x="6" y="0"/>
                  </a:cubicBezTo>
                  <a:cubicBezTo>
                    <a:pt x="4" y="0"/>
                    <a:pt x="2" y="0"/>
                    <a:pt x="0" y="2"/>
                  </a:cubicBezTo>
                  <a:cubicBezTo>
                    <a:pt x="2" y="2"/>
                    <a:pt x="3"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9" name="Freeform 130">
              <a:extLst>
                <a:ext uri="{FF2B5EF4-FFF2-40B4-BE49-F238E27FC236}">
                  <a16:creationId xmlns:a16="http://schemas.microsoft.com/office/drawing/2014/main" id="{F6A4277E-3CFB-4E47-A82D-42D85B3A93D3}"/>
                </a:ext>
              </a:extLst>
            </p:cNvPr>
            <p:cNvSpPr>
              <a:spLocks/>
            </p:cNvSpPr>
            <p:nvPr/>
          </p:nvSpPr>
          <p:spPr bwMode="auto">
            <a:xfrm>
              <a:off x="6425" y="4251"/>
              <a:ext cx="14" cy="8"/>
            </a:xfrm>
            <a:custGeom>
              <a:avLst/>
              <a:gdLst>
                <a:gd name="T0" fmla="*/ 0 w 7"/>
                <a:gd name="T1" fmla="*/ 3 h 4"/>
                <a:gd name="T2" fmla="*/ 5 w 7"/>
                <a:gd name="T3" fmla="*/ 3 h 4"/>
                <a:gd name="T4" fmla="*/ 7 w 7"/>
                <a:gd name="T5" fmla="*/ 0 h 4"/>
                <a:gd name="T6" fmla="*/ 0 w 7"/>
                <a:gd name="T7" fmla="*/ 3 h 4"/>
              </a:gdLst>
              <a:ahLst/>
              <a:cxnLst>
                <a:cxn ang="0">
                  <a:pos x="T0" y="T1"/>
                </a:cxn>
                <a:cxn ang="0">
                  <a:pos x="T2" y="T3"/>
                </a:cxn>
                <a:cxn ang="0">
                  <a:pos x="T4" y="T5"/>
                </a:cxn>
                <a:cxn ang="0">
                  <a:pos x="T6" y="T7"/>
                </a:cxn>
              </a:cxnLst>
              <a:rect l="0" t="0" r="r" b="b"/>
              <a:pathLst>
                <a:path w="7" h="4">
                  <a:moveTo>
                    <a:pt x="0" y="3"/>
                  </a:moveTo>
                  <a:cubicBezTo>
                    <a:pt x="3" y="2"/>
                    <a:pt x="2" y="4"/>
                    <a:pt x="5" y="3"/>
                  </a:cubicBezTo>
                  <a:cubicBezTo>
                    <a:pt x="6" y="1"/>
                    <a:pt x="6" y="1"/>
                    <a:pt x="7" y="0"/>
                  </a:cubicBezTo>
                  <a:cubicBezTo>
                    <a:pt x="5"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0" name="Freeform 131">
              <a:extLst>
                <a:ext uri="{FF2B5EF4-FFF2-40B4-BE49-F238E27FC236}">
                  <a16:creationId xmlns:a16="http://schemas.microsoft.com/office/drawing/2014/main" id="{F05D2DE1-4EA7-4B25-A04B-B0F3AC12D5D4}"/>
                </a:ext>
              </a:extLst>
            </p:cNvPr>
            <p:cNvSpPr>
              <a:spLocks/>
            </p:cNvSpPr>
            <p:nvPr/>
          </p:nvSpPr>
          <p:spPr bwMode="auto">
            <a:xfrm>
              <a:off x="6657" y="4360"/>
              <a:ext cx="15" cy="9"/>
            </a:xfrm>
            <a:custGeom>
              <a:avLst/>
              <a:gdLst>
                <a:gd name="T0" fmla="*/ 4 w 8"/>
                <a:gd name="T1" fmla="*/ 3 h 5"/>
                <a:gd name="T2" fmla="*/ 6 w 8"/>
                <a:gd name="T3" fmla="*/ 1 h 5"/>
                <a:gd name="T4" fmla="*/ 2 w 8"/>
                <a:gd name="T5" fmla="*/ 1 h 5"/>
                <a:gd name="T6" fmla="*/ 3 w 8"/>
                <a:gd name="T7" fmla="*/ 5 h 5"/>
                <a:gd name="T8" fmla="*/ 7 w 8"/>
                <a:gd name="T9" fmla="*/ 4 h 5"/>
                <a:gd name="T10" fmla="*/ 4 w 8"/>
                <a:gd name="T11" fmla="*/ 3 h 5"/>
              </a:gdLst>
              <a:ahLst/>
              <a:cxnLst>
                <a:cxn ang="0">
                  <a:pos x="T0" y="T1"/>
                </a:cxn>
                <a:cxn ang="0">
                  <a:pos x="T2" y="T3"/>
                </a:cxn>
                <a:cxn ang="0">
                  <a:pos x="T4" y="T5"/>
                </a:cxn>
                <a:cxn ang="0">
                  <a:pos x="T6" y="T7"/>
                </a:cxn>
                <a:cxn ang="0">
                  <a:pos x="T8" y="T9"/>
                </a:cxn>
                <a:cxn ang="0">
                  <a:pos x="T10" y="T11"/>
                </a:cxn>
              </a:cxnLst>
              <a:rect l="0" t="0" r="r" b="b"/>
              <a:pathLst>
                <a:path w="8" h="5">
                  <a:moveTo>
                    <a:pt x="4" y="3"/>
                  </a:moveTo>
                  <a:cubicBezTo>
                    <a:pt x="3" y="2"/>
                    <a:pt x="7" y="2"/>
                    <a:pt x="6" y="1"/>
                  </a:cubicBezTo>
                  <a:cubicBezTo>
                    <a:pt x="5" y="0"/>
                    <a:pt x="4" y="2"/>
                    <a:pt x="2" y="1"/>
                  </a:cubicBezTo>
                  <a:cubicBezTo>
                    <a:pt x="3" y="2"/>
                    <a:pt x="0" y="3"/>
                    <a:pt x="3" y="5"/>
                  </a:cubicBezTo>
                  <a:cubicBezTo>
                    <a:pt x="4" y="4"/>
                    <a:pt x="5" y="3"/>
                    <a:pt x="7" y="4"/>
                  </a:cubicBezTo>
                  <a:cubicBezTo>
                    <a:pt x="8" y="3"/>
                    <a:pt x="5"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1" name="Freeform 132">
              <a:extLst>
                <a:ext uri="{FF2B5EF4-FFF2-40B4-BE49-F238E27FC236}">
                  <a16:creationId xmlns:a16="http://schemas.microsoft.com/office/drawing/2014/main" id="{48B317A7-1DB0-421B-A3C6-F26DE652F145}"/>
                </a:ext>
              </a:extLst>
            </p:cNvPr>
            <p:cNvSpPr>
              <a:spLocks/>
            </p:cNvSpPr>
            <p:nvPr/>
          </p:nvSpPr>
          <p:spPr bwMode="auto">
            <a:xfrm>
              <a:off x="6681" y="4362"/>
              <a:ext cx="18" cy="5"/>
            </a:xfrm>
            <a:custGeom>
              <a:avLst/>
              <a:gdLst>
                <a:gd name="T0" fmla="*/ 0 w 9"/>
                <a:gd name="T1" fmla="*/ 2 h 3"/>
                <a:gd name="T2" fmla="*/ 7 w 9"/>
                <a:gd name="T3" fmla="*/ 2 h 3"/>
                <a:gd name="T4" fmla="*/ 7 w 9"/>
                <a:gd name="T5" fmla="*/ 0 h 3"/>
                <a:gd name="T6" fmla="*/ 0 w 9"/>
                <a:gd name="T7" fmla="*/ 2 h 3"/>
              </a:gdLst>
              <a:ahLst/>
              <a:cxnLst>
                <a:cxn ang="0">
                  <a:pos x="T0" y="T1"/>
                </a:cxn>
                <a:cxn ang="0">
                  <a:pos x="T2" y="T3"/>
                </a:cxn>
                <a:cxn ang="0">
                  <a:pos x="T4" y="T5"/>
                </a:cxn>
                <a:cxn ang="0">
                  <a:pos x="T6" y="T7"/>
                </a:cxn>
              </a:cxnLst>
              <a:rect l="0" t="0" r="r" b="b"/>
              <a:pathLst>
                <a:path w="9" h="3">
                  <a:moveTo>
                    <a:pt x="0" y="2"/>
                  </a:moveTo>
                  <a:cubicBezTo>
                    <a:pt x="3" y="3"/>
                    <a:pt x="5" y="0"/>
                    <a:pt x="7" y="2"/>
                  </a:cubicBezTo>
                  <a:cubicBezTo>
                    <a:pt x="9" y="1"/>
                    <a:pt x="6" y="1"/>
                    <a:pt x="7" y="0"/>
                  </a:cubicBezTo>
                  <a:cubicBezTo>
                    <a:pt x="5" y="1"/>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2" name="Freeform 133">
              <a:extLst>
                <a:ext uri="{FF2B5EF4-FFF2-40B4-BE49-F238E27FC236}">
                  <a16:creationId xmlns:a16="http://schemas.microsoft.com/office/drawing/2014/main" id="{69796177-1C7F-4AB7-808D-7B0F02B7A089}"/>
                </a:ext>
              </a:extLst>
            </p:cNvPr>
            <p:cNvSpPr>
              <a:spLocks/>
            </p:cNvSpPr>
            <p:nvPr/>
          </p:nvSpPr>
          <p:spPr bwMode="auto">
            <a:xfrm>
              <a:off x="6683" y="4356"/>
              <a:ext cx="35" cy="8"/>
            </a:xfrm>
            <a:custGeom>
              <a:avLst/>
              <a:gdLst>
                <a:gd name="T0" fmla="*/ 10 w 18"/>
                <a:gd name="T1" fmla="*/ 2 h 4"/>
                <a:gd name="T2" fmla="*/ 8 w 18"/>
                <a:gd name="T3" fmla="*/ 1 h 4"/>
                <a:gd name="T4" fmla="*/ 0 w 18"/>
                <a:gd name="T5" fmla="*/ 1 h 4"/>
                <a:gd name="T6" fmla="*/ 7 w 18"/>
                <a:gd name="T7" fmla="*/ 4 h 4"/>
                <a:gd name="T8" fmla="*/ 12 w 18"/>
                <a:gd name="T9" fmla="*/ 4 h 4"/>
                <a:gd name="T10" fmla="*/ 18 w 18"/>
                <a:gd name="T11" fmla="*/ 1 h 4"/>
                <a:gd name="T12" fmla="*/ 15 w 18"/>
                <a:gd name="T13" fmla="*/ 0 h 4"/>
                <a:gd name="T14" fmla="*/ 14 w 18"/>
                <a:gd name="T15" fmla="*/ 2 h 4"/>
                <a:gd name="T16" fmla="*/ 13 w 18"/>
                <a:gd name="T17" fmla="*/ 3 h 4"/>
                <a:gd name="T18" fmla="*/ 12 w 18"/>
                <a:gd name="T19" fmla="*/ 1 h 4"/>
                <a:gd name="T20" fmla="*/ 10 w 18"/>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4">
                  <a:moveTo>
                    <a:pt x="10" y="2"/>
                  </a:moveTo>
                  <a:cubicBezTo>
                    <a:pt x="9" y="2"/>
                    <a:pt x="9" y="1"/>
                    <a:pt x="8" y="1"/>
                  </a:cubicBezTo>
                  <a:cubicBezTo>
                    <a:pt x="5" y="2"/>
                    <a:pt x="2" y="2"/>
                    <a:pt x="0" y="1"/>
                  </a:cubicBezTo>
                  <a:cubicBezTo>
                    <a:pt x="0" y="4"/>
                    <a:pt x="5" y="1"/>
                    <a:pt x="7" y="4"/>
                  </a:cubicBezTo>
                  <a:cubicBezTo>
                    <a:pt x="9" y="2"/>
                    <a:pt x="11" y="3"/>
                    <a:pt x="12" y="4"/>
                  </a:cubicBezTo>
                  <a:cubicBezTo>
                    <a:pt x="15" y="3"/>
                    <a:pt x="15" y="2"/>
                    <a:pt x="18" y="1"/>
                  </a:cubicBezTo>
                  <a:cubicBezTo>
                    <a:pt x="17" y="1"/>
                    <a:pt x="16" y="1"/>
                    <a:pt x="15" y="0"/>
                  </a:cubicBezTo>
                  <a:cubicBezTo>
                    <a:pt x="13" y="1"/>
                    <a:pt x="15" y="2"/>
                    <a:pt x="14" y="2"/>
                  </a:cubicBezTo>
                  <a:cubicBezTo>
                    <a:pt x="14" y="2"/>
                    <a:pt x="13" y="2"/>
                    <a:pt x="13" y="3"/>
                  </a:cubicBezTo>
                  <a:cubicBezTo>
                    <a:pt x="12" y="2"/>
                    <a:pt x="14" y="1"/>
                    <a:pt x="12" y="1"/>
                  </a:cubicBezTo>
                  <a:cubicBezTo>
                    <a:pt x="10" y="1"/>
                    <a:pt x="10"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3" name="Freeform 134">
              <a:extLst>
                <a:ext uri="{FF2B5EF4-FFF2-40B4-BE49-F238E27FC236}">
                  <a16:creationId xmlns:a16="http://schemas.microsoft.com/office/drawing/2014/main" id="{240A1AD5-8EE5-4299-9336-529601C63E34}"/>
                </a:ext>
              </a:extLst>
            </p:cNvPr>
            <p:cNvSpPr>
              <a:spLocks/>
            </p:cNvSpPr>
            <p:nvPr/>
          </p:nvSpPr>
          <p:spPr bwMode="auto">
            <a:xfrm>
              <a:off x="6396" y="4151"/>
              <a:ext cx="10" cy="4"/>
            </a:xfrm>
            <a:custGeom>
              <a:avLst/>
              <a:gdLst>
                <a:gd name="T0" fmla="*/ 0 w 5"/>
                <a:gd name="T1" fmla="*/ 0 h 2"/>
                <a:gd name="T2" fmla="*/ 1 w 5"/>
                <a:gd name="T3" fmla="*/ 1 h 2"/>
                <a:gd name="T4" fmla="*/ 2 w 5"/>
                <a:gd name="T5" fmla="*/ 2 h 2"/>
                <a:gd name="T6" fmla="*/ 5 w 5"/>
                <a:gd name="T7" fmla="*/ 0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0" y="1"/>
                    <a:pt x="1" y="1"/>
                    <a:pt x="1" y="1"/>
                  </a:cubicBezTo>
                  <a:cubicBezTo>
                    <a:pt x="2" y="1"/>
                    <a:pt x="3" y="1"/>
                    <a:pt x="2" y="2"/>
                  </a:cubicBezTo>
                  <a:cubicBezTo>
                    <a:pt x="3" y="2"/>
                    <a:pt x="4"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4" name="Freeform 135">
              <a:extLst>
                <a:ext uri="{FF2B5EF4-FFF2-40B4-BE49-F238E27FC236}">
                  <a16:creationId xmlns:a16="http://schemas.microsoft.com/office/drawing/2014/main" id="{6B2454D7-A57F-4712-A990-ACB30F053138}"/>
                </a:ext>
              </a:extLst>
            </p:cNvPr>
            <p:cNvSpPr>
              <a:spLocks/>
            </p:cNvSpPr>
            <p:nvPr/>
          </p:nvSpPr>
          <p:spPr bwMode="auto">
            <a:xfrm>
              <a:off x="6498" y="4149"/>
              <a:ext cx="21" cy="6"/>
            </a:xfrm>
            <a:custGeom>
              <a:avLst/>
              <a:gdLst>
                <a:gd name="T0" fmla="*/ 1 w 11"/>
                <a:gd name="T1" fmla="*/ 1 h 3"/>
                <a:gd name="T2" fmla="*/ 11 w 11"/>
                <a:gd name="T3" fmla="*/ 1 h 3"/>
                <a:gd name="T4" fmla="*/ 7 w 11"/>
                <a:gd name="T5" fmla="*/ 0 h 3"/>
                <a:gd name="T6" fmla="*/ 1 w 11"/>
                <a:gd name="T7" fmla="*/ 1 h 3"/>
              </a:gdLst>
              <a:ahLst/>
              <a:cxnLst>
                <a:cxn ang="0">
                  <a:pos x="T0" y="T1"/>
                </a:cxn>
                <a:cxn ang="0">
                  <a:pos x="T2" y="T3"/>
                </a:cxn>
                <a:cxn ang="0">
                  <a:pos x="T4" y="T5"/>
                </a:cxn>
                <a:cxn ang="0">
                  <a:pos x="T6" y="T7"/>
                </a:cxn>
              </a:cxnLst>
              <a:rect l="0" t="0" r="r" b="b"/>
              <a:pathLst>
                <a:path w="11" h="3">
                  <a:moveTo>
                    <a:pt x="1" y="1"/>
                  </a:moveTo>
                  <a:cubicBezTo>
                    <a:pt x="0" y="2"/>
                    <a:pt x="8" y="3"/>
                    <a:pt x="11" y="1"/>
                  </a:cubicBezTo>
                  <a:cubicBezTo>
                    <a:pt x="10" y="0"/>
                    <a:pt x="7" y="2"/>
                    <a:pt x="7" y="0"/>
                  </a:cubicBezTo>
                  <a:cubicBezTo>
                    <a:pt x="5" y="0"/>
                    <a:pt x="3"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5" name="Freeform 136">
              <a:extLst>
                <a:ext uri="{FF2B5EF4-FFF2-40B4-BE49-F238E27FC236}">
                  <a16:creationId xmlns:a16="http://schemas.microsoft.com/office/drawing/2014/main" id="{6466DF01-B484-4455-8964-ED758E797144}"/>
                </a:ext>
              </a:extLst>
            </p:cNvPr>
            <p:cNvSpPr>
              <a:spLocks/>
            </p:cNvSpPr>
            <p:nvPr/>
          </p:nvSpPr>
          <p:spPr bwMode="auto">
            <a:xfrm>
              <a:off x="6551" y="4149"/>
              <a:ext cx="16" cy="10"/>
            </a:xfrm>
            <a:custGeom>
              <a:avLst/>
              <a:gdLst>
                <a:gd name="T0" fmla="*/ 1 w 8"/>
                <a:gd name="T1" fmla="*/ 2 h 5"/>
                <a:gd name="T2" fmla="*/ 8 w 8"/>
                <a:gd name="T3" fmla="*/ 3 h 5"/>
                <a:gd name="T4" fmla="*/ 2 w 8"/>
                <a:gd name="T5" fmla="*/ 0 h 5"/>
                <a:gd name="T6" fmla="*/ 1 w 8"/>
                <a:gd name="T7" fmla="*/ 2 h 5"/>
              </a:gdLst>
              <a:ahLst/>
              <a:cxnLst>
                <a:cxn ang="0">
                  <a:pos x="T0" y="T1"/>
                </a:cxn>
                <a:cxn ang="0">
                  <a:pos x="T2" y="T3"/>
                </a:cxn>
                <a:cxn ang="0">
                  <a:pos x="T4" y="T5"/>
                </a:cxn>
                <a:cxn ang="0">
                  <a:pos x="T6" y="T7"/>
                </a:cxn>
              </a:cxnLst>
              <a:rect l="0" t="0" r="r" b="b"/>
              <a:pathLst>
                <a:path w="8" h="5">
                  <a:moveTo>
                    <a:pt x="1" y="2"/>
                  </a:moveTo>
                  <a:cubicBezTo>
                    <a:pt x="3" y="3"/>
                    <a:pt x="5" y="5"/>
                    <a:pt x="8" y="3"/>
                  </a:cubicBezTo>
                  <a:cubicBezTo>
                    <a:pt x="7" y="0"/>
                    <a:pt x="2" y="3"/>
                    <a:pt x="2" y="0"/>
                  </a:cubicBezTo>
                  <a:cubicBezTo>
                    <a:pt x="0"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6" name="Freeform 137">
              <a:extLst>
                <a:ext uri="{FF2B5EF4-FFF2-40B4-BE49-F238E27FC236}">
                  <a16:creationId xmlns:a16="http://schemas.microsoft.com/office/drawing/2014/main" id="{61DB2860-9EB1-41CB-B38E-58D14CC07A96}"/>
                </a:ext>
              </a:extLst>
            </p:cNvPr>
            <p:cNvSpPr>
              <a:spLocks/>
            </p:cNvSpPr>
            <p:nvPr/>
          </p:nvSpPr>
          <p:spPr bwMode="auto">
            <a:xfrm>
              <a:off x="6758" y="4226"/>
              <a:ext cx="11" cy="6"/>
            </a:xfrm>
            <a:custGeom>
              <a:avLst/>
              <a:gdLst>
                <a:gd name="T0" fmla="*/ 1 w 6"/>
                <a:gd name="T1" fmla="*/ 1 h 3"/>
                <a:gd name="T2" fmla="*/ 4 w 6"/>
                <a:gd name="T3" fmla="*/ 2 h 3"/>
                <a:gd name="T4" fmla="*/ 5 w 6"/>
                <a:gd name="T5" fmla="*/ 1 h 3"/>
                <a:gd name="T6" fmla="*/ 5 w 6"/>
                <a:gd name="T7" fmla="*/ 0 h 3"/>
                <a:gd name="T8" fmla="*/ 4 w 6"/>
                <a:gd name="T9" fmla="*/ 0 h 3"/>
                <a:gd name="T10" fmla="*/ 3 w 6"/>
                <a:gd name="T11" fmla="*/ 1 h 3"/>
                <a:gd name="T12" fmla="*/ 1 w 6"/>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1" y="1"/>
                  </a:moveTo>
                  <a:cubicBezTo>
                    <a:pt x="0" y="3"/>
                    <a:pt x="3" y="2"/>
                    <a:pt x="4" y="2"/>
                  </a:cubicBezTo>
                  <a:cubicBezTo>
                    <a:pt x="5" y="2"/>
                    <a:pt x="4" y="1"/>
                    <a:pt x="5" y="1"/>
                  </a:cubicBezTo>
                  <a:cubicBezTo>
                    <a:pt x="6" y="1"/>
                    <a:pt x="6" y="1"/>
                    <a:pt x="5" y="0"/>
                  </a:cubicBezTo>
                  <a:cubicBezTo>
                    <a:pt x="4" y="0"/>
                    <a:pt x="4" y="0"/>
                    <a:pt x="4" y="0"/>
                  </a:cubicBezTo>
                  <a:cubicBezTo>
                    <a:pt x="5" y="0"/>
                    <a:pt x="2" y="3"/>
                    <a:pt x="3" y="1"/>
                  </a:cubicBezTo>
                  <a:cubicBezTo>
                    <a:pt x="2" y="1"/>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7" name="Freeform 138">
              <a:extLst>
                <a:ext uri="{FF2B5EF4-FFF2-40B4-BE49-F238E27FC236}">
                  <a16:creationId xmlns:a16="http://schemas.microsoft.com/office/drawing/2014/main" id="{C082DCDE-F041-4D13-B681-1BC12DA8CAC8}"/>
                </a:ext>
              </a:extLst>
            </p:cNvPr>
            <p:cNvSpPr>
              <a:spLocks/>
            </p:cNvSpPr>
            <p:nvPr/>
          </p:nvSpPr>
          <p:spPr bwMode="auto">
            <a:xfrm>
              <a:off x="6670" y="4143"/>
              <a:ext cx="23" cy="10"/>
            </a:xfrm>
            <a:custGeom>
              <a:avLst/>
              <a:gdLst>
                <a:gd name="T0" fmla="*/ 0 w 12"/>
                <a:gd name="T1" fmla="*/ 1 h 5"/>
                <a:gd name="T2" fmla="*/ 7 w 12"/>
                <a:gd name="T3" fmla="*/ 2 h 5"/>
                <a:gd name="T4" fmla="*/ 12 w 12"/>
                <a:gd name="T5" fmla="*/ 5 h 5"/>
                <a:gd name="T6" fmla="*/ 9 w 12"/>
                <a:gd name="T7" fmla="*/ 0 h 5"/>
                <a:gd name="T8" fmla="*/ 2 w 12"/>
                <a:gd name="T9" fmla="*/ 0 h 5"/>
                <a:gd name="T10" fmla="*/ 0 w 12"/>
                <a:gd name="T11" fmla="*/ 1 h 5"/>
              </a:gdLst>
              <a:ahLst/>
              <a:cxnLst>
                <a:cxn ang="0">
                  <a:pos x="T0" y="T1"/>
                </a:cxn>
                <a:cxn ang="0">
                  <a:pos x="T2" y="T3"/>
                </a:cxn>
                <a:cxn ang="0">
                  <a:pos x="T4" y="T5"/>
                </a:cxn>
                <a:cxn ang="0">
                  <a:pos x="T6" y="T7"/>
                </a:cxn>
                <a:cxn ang="0">
                  <a:pos x="T8" y="T9"/>
                </a:cxn>
                <a:cxn ang="0">
                  <a:pos x="T10" y="T11"/>
                </a:cxn>
              </a:cxnLst>
              <a:rect l="0" t="0" r="r" b="b"/>
              <a:pathLst>
                <a:path w="12" h="5">
                  <a:moveTo>
                    <a:pt x="0" y="1"/>
                  </a:moveTo>
                  <a:cubicBezTo>
                    <a:pt x="0" y="2"/>
                    <a:pt x="5" y="1"/>
                    <a:pt x="7" y="2"/>
                  </a:cubicBezTo>
                  <a:cubicBezTo>
                    <a:pt x="6" y="4"/>
                    <a:pt x="11" y="5"/>
                    <a:pt x="12" y="5"/>
                  </a:cubicBezTo>
                  <a:cubicBezTo>
                    <a:pt x="12" y="3"/>
                    <a:pt x="11" y="2"/>
                    <a:pt x="9" y="0"/>
                  </a:cubicBezTo>
                  <a:cubicBezTo>
                    <a:pt x="9" y="3"/>
                    <a:pt x="6" y="0"/>
                    <a:pt x="2" y="0"/>
                  </a:cubicBezTo>
                  <a:cubicBezTo>
                    <a:pt x="2"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8" name="Freeform 139">
              <a:extLst>
                <a:ext uri="{FF2B5EF4-FFF2-40B4-BE49-F238E27FC236}">
                  <a16:creationId xmlns:a16="http://schemas.microsoft.com/office/drawing/2014/main" id="{F869A2CC-840F-4206-A0ED-82050ED800ED}"/>
                </a:ext>
              </a:extLst>
            </p:cNvPr>
            <p:cNvSpPr>
              <a:spLocks/>
            </p:cNvSpPr>
            <p:nvPr/>
          </p:nvSpPr>
          <p:spPr bwMode="auto">
            <a:xfrm>
              <a:off x="6704" y="4153"/>
              <a:ext cx="21" cy="4"/>
            </a:xfrm>
            <a:custGeom>
              <a:avLst/>
              <a:gdLst>
                <a:gd name="T0" fmla="*/ 0 w 11"/>
                <a:gd name="T1" fmla="*/ 1 h 2"/>
                <a:gd name="T2" fmla="*/ 9 w 11"/>
                <a:gd name="T3" fmla="*/ 1 h 2"/>
                <a:gd name="T4" fmla="*/ 7 w 11"/>
                <a:gd name="T5" fmla="*/ 0 h 2"/>
                <a:gd name="T6" fmla="*/ 0 w 11"/>
                <a:gd name="T7" fmla="*/ 1 h 2"/>
              </a:gdLst>
              <a:ahLst/>
              <a:cxnLst>
                <a:cxn ang="0">
                  <a:pos x="T0" y="T1"/>
                </a:cxn>
                <a:cxn ang="0">
                  <a:pos x="T2" y="T3"/>
                </a:cxn>
                <a:cxn ang="0">
                  <a:pos x="T4" y="T5"/>
                </a:cxn>
                <a:cxn ang="0">
                  <a:pos x="T6" y="T7"/>
                </a:cxn>
              </a:cxnLst>
              <a:rect l="0" t="0" r="r" b="b"/>
              <a:pathLst>
                <a:path w="11" h="2">
                  <a:moveTo>
                    <a:pt x="0" y="1"/>
                  </a:moveTo>
                  <a:cubicBezTo>
                    <a:pt x="1" y="2"/>
                    <a:pt x="6" y="1"/>
                    <a:pt x="9" y="1"/>
                  </a:cubicBezTo>
                  <a:cubicBezTo>
                    <a:pt x="11" y="0"/>
                    <a:pt x="5" y="1"/>
                    <a:pt x="7" y="0"/>
                  </a:cubicBezTo>
                  <a:cubicBezTo>
                    <a:pt x="6"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9" name="Freeform 140">
              <a:extLst>
                <a:ext uri="{FF2B5EF4-FFF2-40B4-BE49-F238E27FC236}">
                  <a16:creationId xmlns:a16="http://schemas.microsoft.com/office/drawing/2014/main" id="{21FF279D-368E-4098-B5CD-B74B6EC7CF6E}"/>
                </a:ext>
              </a:extLst>
            </p:cNvPr>
            <p:cNvSpPr>
              <a:spLocks/>
            </p:cNvSpPr>
            <p:nvPr/>
          </p:nvSpPr>
          <p:spPr bwMode="auto">
            <a:xfrm>
              <a:off x="6691" y="4143"/>
              <a:ext cx="15" cy="6"/>
            </a:xfrm>
            <a:custGeom>
              <a:avLst/>
              <a:gdLst>
                <a:gd name="T0" fmla="*/ 2 w 8"/>
                <a:gd name="T1" fmla="*/ 1 h 3"/>
                <a:gd name="T2" fmla="*/ 3 w 8"/>
                <a:gd name="T3" fmla="*/ 1 h 3"/>
                <a:gd name="T4" fmla="*/ 3 w 8"/>
                <a:gd name="T5" fmla="*/ 3 h 3"/>
                <a:gd name="T6" fmla="*/ 6 w 8"/>
                <a:gd name="T7" fmla="*/ 3 h 3"/>
                <a:gd name="T8" fmla="*/ 8 w 8"/>
                <a:gd name="T9" fmla="*/ 2 h 3"/>
                <a:gd name="T10" fmla="*/ 6 w 8"/>
                <a:gd name="T11" fmla="*/ 0 h 3"/>
                <a:gd name="T12" fmla="*/ 2 w 8"/>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1"/>
                  </a:moveTo>
                  <a:cubicBezTo>
                    <a:pt x="0" y="2"/>
                    <a:pt x="2" y="2"/>
                    <a:pt x="3" y="1"/>
                  </a:cubicBezTo>
                  <a:cubicBezTo>
                    <a:pt x="4" y="2"/>
                    <a:pt x="4" y="2"/>
                    <a:pt x="3" y="3"/>
                  </a:cubicBezTo>
                  <a:cubicBezTo>
                    <a:pt x="4" y="3"/>
                    <a:pt x="5" y="3"/>
                    <a:pt x="6" y="3"/>
                  </a:cubicBezTo>
                  <a:cubicBezTo>
                    <a:pt x="5" y="3"/>
                    <a:pt x="4" y="0"/>
                    <a:pt x="8" y="2"/>
                  </a:cubicBezTo>
                  <a:cubicBezTo>
                    <a:pt x="8" y="1"/>
                    <a:pt x="7" y="1"/>
                    <a:pt x="6" y="0"/>
                  </a:cubicBezTo>
                  <a:cubicBezTo>
                    <a:pt x="5" y="1"/>
                    <a:pt x="3"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0" name="Freeform 141">
              <a:extLst>
                <a:ext uri="{FF2B5EF4-FFF2-40B4-BE49-F238E27FC236}">
                  <a16:creationId xmlns:a16="http://schemas.microsoft.com/office/drawing/2014/main" id="{8B98DD51-3A98-4C63-912D-0B58D1975C94}"/>
                </a:ext>
              </a:extLst>
            </p:cNvPr>
            <p:cNvSpPr>
              <a:spLocks/>
            </p:cNvSpPr>
            <p:nvPr/>
          </p:nvSpPr>
          <p:spPr bwMode="auto">
            <a:xfrm>
              <a:off x="6739" y="4143"/>
              <a:ext cx="7" cy="4"/>
            </a:xfrm>
            <a:custGeom>
              <a:avLst/>
              <a:gdLst>
                <a:gd name="T0" fmla="*/ 4 w 4"/>
                <a:gd name="T1" fmla="*/ 0 h 2"/>
                <a:gd name="T2" fmla="*/ 2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cubicBezTo>
                    <a:pt x="3" y="0"/>
                    <a:pt x="2" y="0"/>
                    <a:pt x="2" y="0"/>
                  </a:cubicBezTo>
                  <a:cubicBezTo>
                    <a:pt x="0" y="1"/>
                    <a:pt x="2" y="1"/>
                    <a:pt x="0" y="2"/>
                  </a:cubicBezTo>
                  <a:cubicBezTo>
                    <a:pt x="2"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1" name="Freeform 142">
              <a:extLst>
                <a:ext uri="{FF2B5EF4-FFF2-40B4-BE49-F238E27FC236}">
                  <a16:creationId xmlns:a16="http://schemas.microsoft.com/office/drawing/2014/main" id="{DA75D571-8201-451F-A036-7D5FCA016BDC}"/>
                </a:ext>
              </a:extLst>
            </p:cNvPr>
            <p:cNvSpPr>
              <a:spLocks/>
            </p:cNvSpPr>
            <p:nvPr/>
          </p:nvSpPr>
          <p:spPr bwMode="auto">
            <a:xfrm>
              <a:off x="6785" y="4110"/>
              <a:ext cx="13" cy="8"/>
            </a:xfrm>
            <a:custGeom>
              <a:avLst/>
              <a:gdLst>
                <a:gd name="T0" fmla="*/ 4 w 7"/>
                <a:gd name="T1" fmla="*/ 0 h 4"/>
                <a:gd name="T2" fmla="*/ 1 w 7"/>
                <a:gd name="T3" fmla="*/ 2 h 4"/>
                <a:gd name="T4" fmla="*/ 3 w 7"/>
                <a:gd name="T5" fmla="*/ 4 h 4"/>
                <a:gd name="T6" fmla="*/ 5 w 7"/>
                <a:gd name="T7" fmla="*/ 3 h 4"/>
                <a:gd name="T8" fmla="*/ 6 w 7"/>
                <a:gd name="T9" fmla="*/ 1 h 4"/>
                <a:gd name="T10" fmla="*/ 4 w 7"/>
                <a:gd name="T11" fmla="*/ 0 h 4"/>
              </a:gdLst>
              <a:ahLst/>
              <a:cxnLst>
                <a:cxn ang="0">
                  <a:pos x="T0" y="T1"/>
                </a:cxn>
                <a:cxn ang="0">
                  <a:pos x="T2" y="T3"/>
                </a:cxn>
                <a:cxn ang="0">
                  <a:pos x="T4" y="T5"/>
                </a:cxn>
                <a:cxn ang="0">
                  <a:pos x="T6" y="T7"/>
                </a:cxn>
                <a:cxn ang="0">
                  <a:pos x="T8" y="T9"/>
                </a:cxn>
                <a:cxn ang="0">
                  <a:pos x="T10" y="T11"/>
                </a:cxn>
              </a:cxnLst>
              <a:rect l="0" t="0" r="r" b="b"/>
              <a:pathLst>
                <a:path w="7" h="4">
                  <a:moveTo>
                    <a:pt x="4" y="0"/>
                  </a:moveTo>
                  <a:cubicBezTo>
                    <a:pt x="3" y="1"/>
                    <a:pt x="3" y="1"/>
                    <a:pt x="1" y="2"/>
                  </a:cubicBezTo>
                  <a:cubicBezTo>
                    <a:pt x="4" y="2"/>
                    <a:pt x="0" y="3"/>
                    <a:pt x="3" y="4"/>
                  </a:cubicBezTo>
                  <a:cubicBezTo>
                    <a:pt x="5" y="3"/>
                    <a:pt x="5" y="3"/>
                    <a:pt x="5" y="3"/>
                  </a:cubicBezTo>
                  <a:cubicBezTo>
                    <a:pt x="4" y="2"/>
                    <a:pt x="3" y="1"/>
                    <a:pt x="6" y="1"/>
                  </a:cubicBezTo>
                  <a:cubicBezTo>
                    <a:pt x="7" y="0"/>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2" name="Freeform 143">
              <a:extLst>
                <a:ext uri="{FF2B5EF4-FFF2-40B4-BE49-F238E27FC236}">
                  <a16:creationId xmlns:a16="http://schemas.microsoft.com/office/drawing/2014/main" id="{C0852983-6EEA-4E0E-979C-D5CAD335D18F}"/>
                </a:ext>
              </a:extLst>
            </p:cNvPr>
            <p:cNvSpPr>
              <a:spLocks/>
            </p:cNvSpPr>
            <p:nvPr/>
          </p:nvSpPr>
          <p:spPr bwMode="auto">
            <a:xfrm>
              <a:off x="6865" y="4151"/>
              <a:ext cx="9" cy="6"/>
            </a:xfrm>
            <a:custGeom>
              <a:avLst/>
              <a:gdLst>
                <a:gd name="T0" fmla="*/ 2 w 5"/>
                <a:gd name="T1" fmla="*/ 0 h 3"/>
                <a:gd name="T2" fmla="*/ 2 w 5"/>
                <a:gd name="T3" fmla="*/ 1 h 3"/>
                <a:gd name="T4" fmla="*/ 1 w 5"/>
                <a:gd name="T5" fmla="*/ 3 h 3"/>
                <a:gd name="T6" fmla="*/ 3 w 5"/>
                <a:gd name="T7" fmla="*/ 0 h 3"/>
                <a:gd name="T8" fmla="*/ 2 w 5"/>
                <a:gd name="T9" fmla="*/ 0 h 3"/>
              </a:gdLst>
              <a:ahLst/>
              <a:cxnLst>
                <a:cxn ang="0">
                  <a:pos x="T0" y="T1"/>
                </a:cxn>
                <a:cxn ang="0">
                  <a:pos x="T2" y="T3"/>
                </a:cxn>
                <a:cxn ang="0">
                  <a:pos x="T4" y="T5"/>
                </a:cxn>
                <a:cxn ang="0">
                  <a:pos x="T6" y="T7"/>
                </a:cxn>
                <a:cxn ang="0">
                  <a:pos x="T8" y="T9"/>
                </a:cxn>
              </a:cxnLst>
              <a:rect l="0" t="0" r="r" b="b"/>
              <a:pathLst>
                <a:path w="5" h="3">
                  <a:moveTo>
                    <a:pt x="2" y="0"/>
                  </a:moveTo>
                  <a:cubicBezTo>
                    <a:pt x="0" y="0"/>
                    <a:pt x="2" y="1"/>
                    <a:pt x="2" y="1"/>
                  </a:cubicBezTo>
                  <a:cubicBezTo>
                    <a:pt x="3" y="1"/>
                    <a:pt x="2" y="2"/>
                    <a:pt x="1" y="3"/>
                  </a:cubicBezTo>
                  <a:cubicBezTo>
                    <a:pt x="3" y="3"/>
                    <a:pt x="5" y="1"/>
                    <a:pt x="3" y="0"/>
                  </a:cubicBezTo>
                  <a:cubicBezTo>
                    <a:pt x="3"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3" name="Freeform 144">
              <a:extLst>
                <a:ext uri="{FF2B5EF4-FFF2-40B4-BE49-F238E27FC236}">
                  <a16:creationId xmlns:a16="http://schemas.microsoft.com/office/drawing/2014/main" id="{44750306-3647-44D2-9209-CA16A69E1086}"/>
                </a:ext>
              </a:extLst>
            </p:cNvPr>
            <p:cNvSpPr>
              <a:spLocks/>
            </p:cNvSpPr>
            <p:nvPr/>
          </p:nvSpPr>
          <p:spPr bwMode="auto">
            <a:xfrm>
              <a:off x="6985" y="4224"/>
              <a:ext cx="10" cy="6"/>
            </a:xfrm>
            <a:custGeom>
              <a:avLst/>
              <a:gdLst>
                <a:gd name="T0" fmla="*/ 0 w 5"/>
                <a:gd name="T1" fmla="*/ 2 h 3"/>
                <a:gd name="T2" fmla="*/ 1 w 5"/>
                <a:gd name="T3" fmla="*/ 2 h 3"/>
                <a:gd name="T4" fmla="*/ 5 w 5"/>
                <a:gd name="T5" fmla="*/ 1 h 3"/>
                <a:gd name="T6" fmla="*/ 0 w 5"/>
                <a:gd name="T7" fmla="*/ 1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2"/>
                    <a:pt x="1" y="2"/>
                    <a:pt x="1" y="2"/>
                  </a:cubicBezTo>
                  <a:cubicBezTo>
                    <a:pt x="2" y="1"/>
                    <a:pt x="4" y="3"/>
                    <a:pt x="5" y="1"/>
                  </a:cubicBezTo>
                  <a:cubicBezTo>
                    <a:pt x="4" y="0"/>
                    <a:pt x="2" y="1"/>
                    <a:pt x="0" y="1"/>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4" name="Freeform 145">
              <a:extLst>
                <a:ext uri="{FF2B5EF4-FFF2-40B4-BE49-F238E27FC236}">
                  <a16:creationId xmlns:a16="http://schemas.microsoft.com/office/drawing/2014/main" id="{134DEAB8-37AA-484C-87BF-FCE63136C1FA}"/>
                </a:ext>
              </a:extLst>
            </p:cNvPr>
            <p:cNvSpPr>
              <a:spLocks/>
            </p:cNvSpPr>
            <p:nvPr/>
          </p:nvSpPr>
          <p:spPr bwMode="auto">
            <a:xfrm>
              <a:off x="6890" y="4097"/>
              <a:ext cx="28" cy="7"/>
            </a:xfrm>
            <a:custGeom>
              <a:avLst/>
              <a:gdLst>
                <a:gd name="T0" fmla="*/ 7 w 15"/>
                <a:gd name="T1" fmla="*/ 2 h 4"/>
                <a:gd name="T2" fmla="*/ 0 w 15"/>
                <a:gd name="T3" fmla="*/ 1 h 4"/>
                <a:gd name="T4" fmla="*/ 8 w 15"/>
                <a:gd name="T5" fmla="*/ 4 h 4"/>
                <a:gd name="T6" fmla="*/ 15 w 15"/>
                <a:gd name="T7" fmla="*/ 1 h 4"/>
                <a:gd name="T8" fmla="*/ 7 w 15"/>
                <a:gd name="T9" fmla="*/ 2 h 4"/>
              </a:gdLst>
              <a:ahLst/>
              <a:cxnLst>
                <a:cxn ang="0">
                  <a:pos x="T0" y="T1"/>
                </a:cxn>
                <a:cxn ang="0">
                  <a:pos x="T2" y="T3"/>
                </a:cxn>
                <a:cxn ang="0">
                  <a:pos x="T4" y="T5"/>
                </a:cxn>
                <a:cxn ang="0">
                  <a:pos x="T6" y="T7"/>
                </a:cxn>
                <a:cxn ang="0">
                  <a:pos x="T8" y="T9"/>
                </a:cxn>
              </a:cxnLst>
              <a:rect l="0" t="0" r="r" b="b"/>
              <a:pathLst>
                <a:path w="15" h="4">
                  <a:moveTo>
                    <a:pt x="7" y="2"/>
                  </a:moveTo>
                  <a:cubicBezTo>
                    <a:pt x="4" y="0"/>
                    <a:pt x="2" y="0"/>
                    <a:pt x="0" y="1"/>
                  </a:cubicBezTo>
                  <a:cubicBezTo>
                    <a:pt x="3" y="3"/>
                    <a:pt x="5" y="2"/>
                    <a:pt x="8" y="4"/>
                  </a:cubicBezTo>
                  <a:cubicBezTo>
                    <a:pt x="9" y="1"/>
                    <a:pt x="12" y="2"/>
                    <a:pt x="15" y="1"/>
                  </a:cubicBezTo>
                  <a:cubicBezTo>
                    <a:pt x="15" y="1"/>
                    <a:pt x="7" y="0"/>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5" name="Freeform 146">
              <a:extLst>
                <a:ext uri="{FF2B5EF4-FFF2-40B4-BE49-F238E27FC236}">
                  <a16:creationId xmlns:a16="http://schemas.microsoft.com/office/drawing/2014/main" id="{99015446-41B2-4AB6-8245-371971E3BE2F}"/>
                </a:ext>
              </a:extLst>
            </p:cNvPr>
            <p:cNvSpPr>
              <a:spLocks/>
            </p:cNvSpPr>
            <p:nvPr/>
          </p:nvSpPr>
          <p:spPr bwMode="auto">
            <a:xfrm>
              <a:off x="6917" y="4095"/>
              <a:ext cx="40" cy="9"/>
            </a:xfrm>
            <a:custGeom>
              <a:avLst/>
              <a:gdLst>
                <a:gd name="T0" fmla="*/ 0 w 21"/>
                <a:gd name="T1" fmla="*/ 5 h 5"/>
                <a:gd name="T2" fmla="*/ 8 w 21"/>
                <a:gd name="T3" fmla="*/ 4 h 5"/>
                <a:gd name="T4" fmla="*/ 21 w 21"/>
                <a:gd name="T5" fmla="*/ 3 h 5"/>
                <a:gd name="T6" fmla="*/ 20 w 21"/>
                <a:gd name="T7" fmla="*/ 1 h 5"/>
                <a:gd name="T8" fmla="*/ 13 w 21"/>
                <a:gd name="T9" fmla="*/ 1 h 5"/>
                <a:gd name="T10" fmla="*/ 3 w 21"/>
                <a:gd name="T11" fmla="*/ 2 h 5"/>
                <a:gd name="T12" fmla="*/ 4 w 21"/>
                <a:gd name="T13" fmla="*/ 3 h 5"/>
                <a:gd name="T14" fmla="*/ 0 w 21"/>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
                  <a:moveTo>
                    <a:pt x="0" y="5"/>
                  </a:moveTo>
                  <a:cubicBezTo>
                    <a:pt x="2" y="5"/>
                    <a:pt x="5" y="3"/>
                    <a:pt x="8" y="4"/>
                  </a:cubicBezTo>
                  <a:cubicBezTo>
                    <a:pt x="9" y="0"/>
                    <a:pt x="17" y="5"/>
                    <a:pt x="21" y="3"/>
                  </a:cubicBezTo>
                  <a:cubicBezTo>
                    <a:pt x="21" y="2"/>
                    <a:pt x="19" y="2"/>
                    <a:pt x="20" y="1"/>
                  </a:cubicBezTo>
                  <a:cubicBezTo>
                    <a:pt x="18" y="1"/>
                    <a:pt x="15" y="3"/>
                    <a:pt x="13" y="1"/>
                  </a:cubicBezTo>
                  <a:cubicBezTo>
                    <a:pt x="10" y="2"/>
                    <a:pt x="6" y="2"/>
                    <a:pt x="3" y="2"/>
                  </a:cubicBezTo>
                  <a:cubicBezTo>
                    <a:pt x="2" y="2"/>
                    <a:pt x="4" y="3"/>
                    <a:pt x="4" y="3"/>
                  </a:cubicBezTo>
                  <a:cubicBezTo>
                    <a:pt x="3" y="4"/>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6" name="Freeform 147">
              <a:extLst>
                <a:ext uri="{FF2B5EF4-FFF2-40B4-BE49-F238E27FC236}">
                  <a16:creationId xmlns:a16="http://schemas.microsoft.com/office/drawing/2014/main" id="{023F6F0F-4D03-4393-89AA-D64704DC3ED3}"/>
                </a:ext>
              </a:extLst>
            </p:cNvPr>
            <p:cNvSpPr>
              <a:spLocks/>
            </p:cNvSpPr>
            <p:nvPr/>
          </p:nvSpPr>
          <p:spPr bwMode="auto">
            <a:xfrm>
              <a:off x="6905" y="4089"/>
              <a:ext cx="29" cy="8"/>
            </a:xfrm>
            <a:custGeom>
              <a:avLst/>
              <a:gdLst>
                <a:gd name="T0" fmla="*/ 0 w 15"/>
                <a:gd name="T1" fmla="*/ 0 h 4"/>
                <a:gd name="T2" fmla="*/ 15 w 15"/>
                <a:gd name="T3" fmla="*/ 1 h 4"/>
                <a:gd name="T4" fmla="*/ 0 w 15"/>
                <a:gd name="T5" fmla="*/ 0 h 4"/>
              </a:gdLst>
              <a:ahLst/>
              <a:cxnLst>
                <a:cxn ang="0">
                  <a:pos x="T0" y="T1"/>
                </a:cxn>
                <a:cxn ang="0">
                  <a:pos x="T2" y="T3"/>
                </a:cxn>
                <a:cxn ang="0">
                  <a:pos x="T4" y="T5"/>
                </a:cxn>
              </a:cxnLst>
              <a:rect l="0" t="0" r="r" b="b"/>
              <a:pathLst>
                <a:path w="15" h="4">
                  <a:moveTo>
                    <a:pt x="0" y="0"/>
                  </a:moveTo>
                  <a:cubicBezTo>
                    <a:pt x="0" y="4"/>
                    <a:pt x="13" y="3"/>
                    <a:pt x="15" y="1"/>
                  </a:cubicBezTo>
                  <a:cubicBezTo>
                    <a:pt x="10" y="1"/>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7" name="Freeform 148">
              <a:extLst>
                <a:ext uri="{FF2B5EF4-FFF2-40B4-BE49-F238E27FC236}">
                  <a16:creationId xmlns:a16="http://schemas.microsoft.com/office/drawing/2014/main" id="{3E197B13-947C-47D7-9A85-997D411064F2}"/>
                </a:ext>
              </a:extLst>
            </p:cNvPr>
            <p:cNvSpPr>
              <a:spLocks/>
            </p:cNvSpPr>
            <p:nvPr/>
          </p:nvSpPr>
          <p:spPr bwMode="auto">
            <a:xfrm>
              <a:off x="6982" y="4091"/>
              <a:ext cx="13" cy="4"/>
            </a:xfrm>
            <a:custGeom>
              <a:avLst/>
              <a:gdLst>
                <a:gd name="T0" fmla="*/ 0 w 7"/>
                <a:gd name="T1" fmla="*/ 1 h 2"/>
                <a:gd name="T2" fmla="*/ 7 w 7"/>
                <a:gd name="T3" fmla="*/ 2 h 2"/>
                <a:gd name="T4" fmla="*/ 0 w 7"/>
                <a:gd name="T5" fmla="*/ 1 h 2"/>
              </a:gdLst>
              <a:ahLst/>
              <a:cxnLst>
                <a:cxn ang="0">
                  <a:pos x="T0" y="T1"/>
                </a:cxn>
                <a:cxn ang="0">
                  <a:pos x="T2" y="T3"/>
                </a:cxn>
                <a:cxn ang="0">
                  <a:pos x="T4" y="T5"/>
                </a:cxn>
              </a:cxnLst>
              <a:rect l="0" t="0" r="r" b="b"/>
              <a:pathLst>
                <a:path w="7" h="2">
                  <a:moveTo>
                    <a:pt x="0" y="1"/>
                  </a:moveTo>
                  <a:cubicBezTo>
                    <a:pt x="2" y="2"/>
                    <a:pt x="5" y="2"/>
                    <a:pt x="7" y="2"/>
                  </a:cubicBezTo>
                  <a:cubicBezTo>
                    <a:pt x="7" y="0"/>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8" name="Freeform 149">
              <a:extLst>
                <a:ext uri="{FF2B5EF4-FFF2-40B4-BE49-F238E27FC236}">
                  <a16:creationId xmlns:a16="http://schemas.microsoft.com/office/drawing/2014/main" id="{DB8FA81F-4DD9-42B0-958A-92E8493F25DB}"/>
                </a:ext>
              </a:extLst>
            </p:cNvPr>
            <p:cNvSpPr>
              <a:spLocks/>
            </p:cNvSpPr>
            <p:nvPr/>
          </p:nvSpPr>
          <p:spPr bwMode="auto">
            <a:xfrm>
              <a:off x="7037" y="4091"/>
              <a:ext cx="32" cy="6"/>
            </a:xfrm>
            <a:custGeom>
              <a:avLst/>
              <a:gdLst>
                <a:gd name="T0" fmla="*/ 0 w 17"/>
                <a:gd name="T1" fmla="*/ 2 h 3"/>
                <a:gd name="T2" fmla="*/ 17 w 17"/>
                <a:gd name="T3" fmla="*/ 3 h 3"/>
                <a:gd name="T4" fmla="*/ 12 w 17"/>
                <a:gd name="T5" fmla="*/ 1 h 3"/>
                <a:gd name="T6" fmla="*/ 5 w 17"/>
                <a:gd name="T7" fmla="*/ 2 h 3"/>
                <a:gd name="T8" fmla="*/ 4 w 17"/>
                <a:gd name="T9" fmla="*/ 0 h 3"/>
                <a:gd name="T10" fmla="*/ 0 w 17"/>
                <a:gd name="T11" fmla="*/ 2 h 3"/>
              </a:gdLst>
              <a:ahLst/>
              <a:cxnLst>
                <a:cxn ang="0">
                  <a:pos x="T0" y="T1"/>
                </a:cxn>
                <a:cxn ang="0">
                  <a:pos x="T2" y="T3"/>
                </a:cxn>
                <a:cxn ang="0">
                  <a:pos x="T4" y="T5"/>
                </a:cxn>
                <a:cxn ang="0">
                  <a:pos x="T6" y="T7"/>
                </a:cxn>
                <a:cxn ang="0">
                  <a:pos x="T8" y="T9"/>
                </a:cxn>
                <a:cxn ang="0">
                  <a:pos x="T10" y="T11"/>
                </a:cxn>
              </a:cxnLst>
              <a:rect l="0" t="0" r="r" b="b"/>
              <a:pathLst>
                <a:path w="17" h="3">
                  <a:moveTo>
                    <a:pt x="0" y="2"/>
                  </a:moveTo>
                  <a:cubicBezTo>
                    <a:pt x="4" y="3"/>
                    <a:pt x="12" y="3"/>
                    <a:pt x="17" y="3"/>
                  </a:cubicBezTo>
                  <a:cubicBezTo>
                    <a:pt x="15" y="1"/>
                    <a:pt x="12" y="3"/>
                    <a:pt x="12" y="1"/>
                  </a:cubicBezTo>
                  <a:cubicBezTo>
                    <a:pt x="11" y="3"/>
                    <a:pt x="7" y="1"/>
                    <a:pt x="5" y="2"/>
                  </a:cubicBezTo>
                  <a:cubicBezTo>
                    <a:pt x="3" y="1"/>
                    <a:pt x="7" y="0"/>
                    <a:pt x="4" y="0"/>
                  </a:cubicBezTo>
                  <a:cubicBezTo>
                    <a:pt x="5" y="2"/>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9" name="Freeform 150">
              <a:extLst>
                <a:ext uri="{FF2B5EF4-FFF2-40B4-BE49-F238E27FC236}">
                  <a16:creationId xmlns:a16="http://schemas.microsoft.com/office/drawing/2014/main" id="{BA902900-28B6-4081-9A05-2FE69D482F0F}"/>
                </a:ext>
              </a:extLst>
            </p:cNvPr>
            <p:cNvSpPr>
              <a:spLocks/>
            </p:cNvSpPr>
            <p:nvPr/>
          </p:nvSpPr>
          <p:spPr bwMode="auto">
            <a:xfrm>
              <a:off x="7035" y="4087"/>
              <a:ext cx="15" cy="6"/>
            </a:xfrm>
            <a:custGeom>
              <a:avLst/>
              <a:gdLst>
                <a:gd name="T0" fmla="*/ 0 w 8"/>
                <a:gd name="T1" fmla="*/ 1 h 3"/>
                <a:gd name="T2" fmla="*/ 7 w 8"/>
                <a:gd name="T3" fmla="*/ 1 h 3"/>
                <a:gd name="T4" fmla="*/ 4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0" y="3"/>
                    <a:pt x="5" y="1"/>
                    <a:pt x="7" y="1"/>
                  </a:cubicBezTo>
                  <a:cubicBezTo>
                    <a:pt x="8" y="0"/>
                    <a:pt x="5" y="1"/>
                    <a:pt x="4" y="0"/>
                  </a:cubicBezTo>
                  <a:cubicBezTo>
                    <a:pt x="2" y="1"/>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0" name="Freeform 151">
              <a:extLst>
                <a:ext uri="{FF2B5EF4-FFF2-40B4-BE49-F238E27FC236}">
                  <a16:creationId xmlns:a16="http://schemas.microsoft.com/office/drawing/2014/main" id="{1A974FB1-E0F1-4FA5-AB97-F22401B1C11A}"/>
                </a:ext>
              </a:extLst>
            </p:cNvPr>
            <p:cNvSpPr>
              <a:spLocks/>
            </p:cNvSpPr>
            <p:nvPr/>
          </p:nvSpPr>
          <p:spPr bwMode="auto">
            <a:xfrm>
              <a:off x="7071" y="4089"/>
              <a:ext cx="21" cy="10"/>
            </a:xfrm>
            <a:custGeom>
              <a:avLst/>
              <a:gdLst>
                <a:gd name="T0" fmla="*/ 0 w 11"/>
                <a:gd name="T1" fmla="*/ 4 h 5"/>
                <a:gd name="T2" fmla="*/ 11 w 11"/>
                <a:gd name="T3" fmla="*/ 5 h 5"/>
                <a:gd name="T4" fmla="*/ 0 w 11"/>
                <a:gd name="T5" fmla="*/ 4 h 5"/>
              </a:gdLst>
              <a:ahLst/>
              <a:cxnLst>
                <a:cxn ang="0">
                  <a:pos x="T0" y="T1"/>
                </a:cxn>
                <a:cxn ang="0">
                  <a:pos x="T2" y="T3"/>
                </a:cxn>
                <a:cxn ang="0">
                  <a:pos x="T4" y="T5"/>
                </a:cxn>
              </a:cxnLst>
              <a:rect l="0" t="0" r="r" b="b"/>
              <a:pathLst>
                <a:path w="11" h="5">
                  <a:moveTo>
                    <a:pt x="0" y="4"/>
                  </a:moveTo>
                  <a:cubicBezTo>
                    <a:pt x="4" y="5"/>
                    <a:pt x="8" y="5"/>
                    <a:pt x="11" y="5"/>
                  </a:cubicBezTo>
                  <a:cubicBezTo>
                    <a:pt x="10"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1" name="Freeform 152">
              <a:extLst>
                <a:ext uri="{FF2B5EF4-FFF2-40B4-BE49-F238E27FC236}">
                  <a16:creationId xmlns:a16="http://schemas.microsoft.com/office/drawing/2014/main" id="{8B02A5DF-BF03-468D-B7D4-AFEF963B772C}"/>
                </a:ext>
              </a:extLst>
            </p:cNvPr>
            <p:cNvSpPr>
              <a:spLocks/>
            </p:cNvSpPr>
            <p:nvPr/>
          </p:nvSpPr>
          <p:spPr bwMode="auto">
            <a:xfrm>
              <a:off x="7182" y="4099"/>
              <a:ext cx="12" cy="4"/>
            </a:xfrm>
            <a:custGeom>
              <a:avLst/>
              <a:gdLst>
                <a:gd name="T0" fmla="*/ 0 w 6"/>
                <a:gd name="T1" fmla="*/ 2 h 2"/>
                <a:gd name="T2" fmla="*/ 6 w 6"/>
                <a:gd name="T3" fmla="*/ 1 h 2"/>
                <a:gd name="T4" fmla="*/ 4 w 6"/>
                <a:gd name="T5" fmla="*/ 0 h 2"/>
                <a:gd name="T6" fmla="*/ 0 w 6"/>
                <a:gd name="T7" fmla="*/ 2 h 2"/>
              </a:gdLst>
              <a:ahLst/>
              <a:cxnLst>
                <a:cxn ang="0">
                  <a:pos x="T0" y="T1"/>
                </a:cxn>
                <a:cxn ang="0">
                  <a:pos x="T2" y="T3"/>
                </a:cxn>
                <a:cxn ang="0">
                  <a:pos x="T4" y="T5"/>
                </a:cxn>
                <a:cxn ang="0">
                  <a:pos x="T6" y="T7"/>
                </a:cxn>
              </a:cxnLst>
              <a:rect l="0" t="0" r="r" b="b"/>
              <a:pathLst>
                <a:path w="6" h="2">
                  <a:moveTo>
                    <a:pt x="0" y="2"/>
                  </a:moveTo>
                  <a:cubicBezTo>
                    <a:pt x="2" y="2"/>
                    <a:pt x="3" y="2"/>
                    <a:pt x="6" y="1"/>
                  </a:cubicBezTo>
                  <a:cubicBezTo>
                    <a:pt x="4" y="0"/>
                    <a:pt x="4" y="0"/>
                    <a:pt x="4" y="0"/>
                  </a:cubicBezTo>
                  <a:cubicBezTo>
                    <a:pt x="3"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2" name="Freeform 153">
              <a:extLst>
                <a:ext uri="{FF2B5EF4-FFF2-40B4-BE49-F238E27FC236}">
                  <a16:creationId xmlns:a16="http://schemas.microsoft.com/office/drawing/2014/main" id="{4107B56A-E2E2-4C0B-B59A-5877C1999527}"/>
                </a:ext>
              </a:extLst>
            </p:cNvPr>
            <p:cNvSpPr>
              <a:spLocks/>
            </p:cNvSpPr>
            <p:nvPr/>
          </p:nvSpPr>
          <p:spPr bwMode="auto">
            <a:xfrm>
              <a:off x="7236" y="4093"/>
              <a:ext cx="13" cy="6"/>
            </a:xfrm>
            <a:custGeom>
              <a:avLst/>
              <a:gdLst>
                <a:gd name="T0" fmla="*/ 3 w 7"/>
                <a:gd name="T1" fmla="*/ 0 h 3"/>
                <a:gd name="T2" fmla="*/ 0 w 7"/>
                <a:gd name="T3" fmla="*/ 2 h 3"/>
                <a:gd name="T4" fmla="*/ 6 w 7"/>
                <a:gd name="T5" fmla="*/ 1 h 3"/>
                <a:gd name="T6" fmla="*/ 3 w 7"/>
                <a:gd name="T7" fmla="*/ 0 h 3"/>
              </a:gdLst>
              <a:ahLst/>
              <a:cxnLst>
                <a:cxn ang="0">
                  <a:pos x="T0" y="T1"/>
                </a:cxn>
                <a:cxn ang="0">
                  <a:pos x="T2" y="T3"/>
                </a:cxn>
                <a:cxn ang="0">
                  <a:pos x="T4" y="T5"/>
                </a:cxn>
                <a:cxn ang="0">
                  <a:pos x="T6" y="T7"/>
                </a:cxn>
              </a:cxnLst>
              <a:rect l="0" t="0" r="r" b="b"/>
              <a:pathLst>
                <a:path w="7" h="3">
                  <a:moveTo>
                    <a:pt x="3" y="0"/>
                  </a:moveTo>
                  <a:cubicBezTo>
                    <a:pt x="0" y="2"/>
                    <a:pt x="0" y="2"/>
                    <a:pt x="0" y="2"/>
                  </a:cubicBezTo>
                  <a:cubicBezTo>
                    <a:pt x="2" y="3"/>
                    <a:pt x="2" y="0"/>
                    <a:pt x="6" y="1"/>
                  </a:cubicBezTo>
                  <a:cubicBezTo>
                    <a:pt x="7" y="0"/>
                    <a:pt x="4"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3" name="Freeform 154">
              <a:extLst>
                <a:ext uri="{FF2B5EF4-FFF2-40B4-BE49-F238E27FC236}">
                  <a16:creationId xmlns:a16="http://schemas.microsoft.com/office/drawing/2014/main" id="{7DAC696D-5D05-46A3-9EDF-90998F784577}"/>
                </a:ext>
              </a:extLst>
            </p:cNvPr>
            <p:cNvSpPr>
              <a:spLocks/>
            </p:cNvSpPr>
            <p:nvPr/>
          </p:nvSpPr>
          <p:spPr bwMode="auto">
            <a:xfrm>
              <a:off x="7301" y="4095"/>
              <a:ext cx="13" cy="8"/>
            </a:xfrm>
            <a:custGeom>
              <a:avLst/>
              <a:gdLst>
                <a:gd name="T0" fmla="*/ 0 w 7"/>
                <a:gd name="T1" fmla="*/ 1 h 4"/>
                <a:gd name="T2" fmla="*/ 6 w 7"/>
                <a:gd name="T3" fmla="*/ 3 h 4"/>
                <a:gd name="T4" fmla="*/ 7 w 7"/>
                <a:gd name="T5" fmla="*/ 2 h 4"/>
                <a:gd name="T6" fmla="*/ 0 w 7"/>
                <a:gd name="T7" fmla="*/ 1 h 4"/>
              </a:gdLst>
              <a:ahLst/>
              <a:cxnLst>
                <a:cxn ang="0">
                  <a:pos x="T0" y="T1"/>
                </a:cxn>
                <a:cxn ang="0">
                  <a:pos x="T2" y="T3"/>
                </a:cxn>
                <a:cxn ang="0">
                  <a:pos x="T4" y="T5"/>
                </a:cxn>
                <a:cxn ang="0">
                  <a:pos x="T6" y="T7"/>
                </a:cxn>
              </a:cxnLst>
              <a:rect l="0" t="0" r="r" b="b"/>
              <a:pathLst>
                <a:path w="7" h="4">
                  <a:moveTo>
                    <a:pt x="0" y="1"/>
                  </a:moveTo>
                  <a:cubicBezTo>
                    <a:pt x="1" y="4"/>
                    <a:pt x="3" y="0"/>
                    <a:pt x="6" y="3"/>
                  </a:cubicBezTo>
                  <a:cubicBezTo>
                    <a:pt x="6" y="3"/>
                    <a:pt x="6" y="2"/>
                    <a:pt x="7" y="2"/>
                  </a:cubicBezTo>
                  <a:cubicBezTo>
                    <a:pt x="5" y="0"/>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4" name="Freeform 155">
              <a:extLst>
                <a:ext uri="{FF2B5EF4-FFF2-40B4-BE49-F238E27FC236}">
                  <a16:creationId xmlns:a16="http://schemas.microsoft.com/office/drawing/2014/main" id="{C9E66501-4E7B-4CD9-AB4E-A01BE4EF165C}"/>
                </a:ext>
              </a:extLst>
            </p:cNvPr>
            <p:cNvSpPr>
              <a:spLocks/>
            </p:cNvSpPr>
            <p:nvPr/>
          </p:nvSpPr>
          <p:spPr bwMode="auto">
            <a:xfrm>
              <a:off x="7395" y="4097"/>
              <a:ext cx="32" cy="7"/>
            </a:xfrm>
            <a:custGeom>
              <a:avLst/>
              <a:gdLst>
                <a:gd name="T0" fmla="*/ 2 w 17"/>
                <a:gd name="T1" fmla="*/ 1 h 4"/>
                <a:gd name="T2" fmla="*/ 2 w 17"/>
                <a:gd name="T3" fmla="*/ 2 h 4"/>
                <a:gd name="T4" fmla="*/ 2 w 17"/>
                <a:gd name="T5" fmla="*/ 4 h 4"/>
                <a:gd name="T6" fmla="*/ 7 w 17"/>
                <a:gd name="T7" fmla="*/ 4 h 4"/>
                <a:gd name="T8" fmla="*/ 15 w 17"/>
                <a:gd name="T9" fmla="*/ 3 h 4"/>
                <a:gd name="T10" fmla="*/ 16 w 17"/>
                <a:gd name="T11" fmla="*/ 1 h 4"/>
                <a:gd name="T12" fmla="*/ 7 w 17"/>
                <a:gd name="T13" fmla="*/ 1 h 4"/>
                <a:gd name="T14" fmla="*/ 6 w 17"/>
                <a:gd name="T15" fmla="*/ 0 h 4"/>
                <a:gd name="T16" fmla="*/ 2 w 17"/>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
                  <a:moveTo>
                    <a:pt x="2" y="1"/>
                  </a:moveTo>
                  <a:cubicBezTo>
                    <a:pt x="0" y="1"/>
                    <a:pt x="1" y="2"/>
                    <a:pt x="2" y="2"/>
                  </a:cubicBezTo>
                  <a:cubicBezTo>
                    <a:pt x="3" y="2"/>
                    <a:pt x="2" y="3"/>
                    <a:pt x="2" y="4"/>
                  </a:cubicBezTo>
                  <a:cubicBezTo>
                    <a:pt x="3" y="4"/>
                    <a:pt x="5" y="3"/>
                    <a:pt x="7" y="4"/>
                  </a:cubicBezTo>
                  <a:cubicBezTo>
                    <a:pt x="9" y="1"/>
                    <a:pt x="12" y="3"/>
                    <a:pt x="15" y="3"/>
                  </a:cubicBezTo>
                  <a:cubicBezTo>
                    <a:pt x="17" y="2"/>
                    <a:pt x="14" y="2"/>
                    <a:pt x="16" y="1"/>
                  </a:cubicBezTo>
                  <a:cubicBezTo>
                    <a:pt x="13" y="2"/>
                    <a:pt x="10" y="0"/>
                    <a:pt x="7" y="1"/>
                  </a:cubicBezTo>
                  <a:cubicBezTo>
                    <a:pt x="6" y="1"/>
                    <a:pt x="7" y="0"/>
                    <a:pt x="6" y="0"/>
                  </a:cubicBezTo>
                  <a:cubicBezTo>
                    <a:pt x="6"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5" name="Freeform 156">
              <a:extLst>
                <a:ext uri="{FF2B5EF4-FFF2-40B4-BE49-F238E27FC236}">
                  <a16:creationId xmlns:a16="http://schemas.microsoft.com/office/drawing/2014/main" id="{23EE8CF9-1A0C-4537-96EB-328454080C14}"/>
                </a:ext>
              </a:extLst>
            </p:cNvPr>
            <p:cNvSpPr>
              <a:spLocks/>
            </p:cNvSpPr>
            <p:nvPr/>
          </p:nvSpPr>
          <p:spPr bwMode="auto">
            <a:xfrm>
              <a:off x="7563" y="4106"/>
              <a:ext cx="19" cy="8"/>
            </a:xfrm>
            <a:custGeom>
              <a:avLst/>
              <a:gdLst>
                <a:gd name="T0" fmla="*/ 0 w 10"/>
                <a:gd name="T1" fmla="*/ 2 h 4"/>
                <a:gd name="T2" fmla="*/ 9 w 10"/>
                <a:gd name="T3" fmla="*/ 3 h 4"/>
                <a:gd name="T4" fmla="*/ 8 w 10"/>
                <a:gd name="T5" fmla="*/ 1 h 4"/>
                <a:gd name="T6" fmla="*/ 0 w 10"/>
                <a:gd name="T7" fmla="*/ 2 h 4"/>
              </a:gdLst>
              <a:ahLst/>
              <a:cxnLst>
                <a:cxn ang="0">
                  <a:pos x="T0" y="T1"/>
                </a:cxn>
                <a:cxn ang="0">
                  <a:pos x="T2" y="T3"/>
                </a:cxn>
                <a:cxn ang="0">
                  <a:pos x="T4" y="T5"/>
                </a:cxn>
                <a:cxn ang="0">
                  <a:pos x="T6" y="T7"/>
                </a:cxn>
              </a:cxnLst>
              <a:rect l="0" t="0" r="r" b="b"/>
              <a:pathLst>
                <a:path w="10" h="4">
                  <a:moveTo>
                    <a:pt x="0" y="2"/>
                  </a:moveTo>
                  <a:cubicBezTo>
                    <a:pt x="3" y="4"/>
                    <a:pt x="6" y="1"/>
                    <a:pt x="9" y="3"/>
                  </a:cubicBezTo>
                  <a:cubicBezTo>
                    <a:pt x="10" y="2"/>
                    <a:pt x="8" y="2"/>
                    <a:pt x="8" y="1"/>
                  </a:cubicBezTo>
                  <a:cubicBezTo>
                    <a:pt x="5" y="3"/>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6" name="Freeform 157">
              <a:extLst>
                <a:ext uri="{FF2B5EF4-FFF2-40B4-BE49-F238E27FC236}">
                  <a16:creationId xmlns:a16="http://schemas.microsoft.com/office/drawing/2014/main" id="{B78CA5B2-42EF-40E8-82F6-5925672179A3}"/>
                </a:ext>
              </a:extLst>
            </p:cNvPr>
            <p:cNvSpPr>
              <a:spLocks/>
            </p:cNvSpPr>
            <p:nvPr/>
          </p:nvSpPr>
          <p:spPr bwMode="auto">
            <a:xfrm>
              <a:off x="7670" y="4114"/>
              <a:ext cx="13" cy="4"/>
            </a:xfrm>
            <a:custGeom>
              <a:avLst/>
              <a:gdLst>
                <a:gd name="T0" fmla="*/ 0 w 7"/>
                <a:gd name="T1" fmla="*/ 0 h 2"/>
                <a:gd name="T2" fmla="*/ 7 w 7"/>
                <a:gd name="T3" fmla="*/ 1 h 2"/>
                <a:gd name="T4" fmla="*/ 0 w 7"/>
                <a:gd name="T5" fmla="*/ 0 h 2"/>
              </a:gdLst>
              <a:ahLst/>
              <a:cxnLst>
                <a:cxn ang="0">
                  <a:pos x="T0" y="T1"/>
                </a:cxn>
                <a:cxn ang="0">
                  <a:pos x="T2" y="T3"/>
                </a:cxn>
                <a:cxn ang="0">
                  <a:pos x="T4" y="T5"/>
                </a:cxn>
              </a:cxnLst>
              <a:rect l="0" t="0" r="r" b="b"/>
              <a:pathLst>
                <a:path w="7" h="2">
                  <a:moveTo>
                    <a:pt x="0" y="0"/>
                  </a:moveTo>
                  <a:cubicBezTo>
                    <a:pt x="0" y="1"/>
                    <a:pt x="7" y="2"/>
                    <a:pt x="7" y="1"/>
                  </a:cubicBezTo>
                  <a:cubicBezTo>
                    <a:pt x="5" y="0"/>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7" name="Freeform 158">
              <a:extLst>
                <a:ext uri="{FF2B5EF4-FFF2-40B4-BE49-F238E27FC236}">
                  <a16:creationId xmlns:a16="http://schemas.microsoft.com/office/drawing/2014/main" id="{827E561A-482B-4F9E-9BED-9BF623C4047E}"/>
                </a:ext>
              </a:extLst>
            </p:cNvPr>
            <p:cNvSpPr>
              <a:spLocks/>
            </p:cNvSpPr>
            <p:nvPr/>
          </p:nvSpPr>
          <p:spPr bwMode="auto">
            <a:xfrm>
              <a:off x="7764" y="4130"/>
              <a:ext cx="9" cy="5"/>
            </a:xfrm>
            <a:custGeom>
              <a:avLst/>
              <a:gdLst>
                <a:gd name="T0" fmla="*/ 3 w 5"/>
                <a:gd name="T1" fmla="*/ 3 h 3"/>
                <a:gd name="T2" fmla="*/ 5 w 5"/>
                <a:gd name="T3" fmla="*/ 0 h 3"/>
                <a:gd name="T4" fmla="*/ 0 w 5"/>
                <a:gd name="T5" fmla="*/ 1 h 3"/>
                <a:gd name="T6" fmla="*/ 4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4" y="1"/>
                    <a:pt x="5" y="0"/>
                  </a:cubicBezTo>
                  <a:cubicBezTo>
                    <a:pt x="3" y="0"/>
                    <a:pt x="2" y="0"/>
                    <a:pt x="0" y="1"/>
                  </a:cubicBezTo>
                  <a:cubicBezTo>
                    <a:pt x="1" y="2"/>
                    <a:pt x="3" y="1"/>
                    <a:pt x="4" y="1"/>
                  </a:cubicBezTo>
                  <a:cubicBezTo>
                    <a:pt x="4" y="2"/>
                    <a:pt x="0"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8" name="Freeform 159">
              <a:extLst>
                <a:ext uri="{FF2B5EF4-FFF2-40B4-BE49-F238E27FC236}">
                  <a16:creationId xmlns:a16="http://schemas.microsoft.com/office/drawing/2014/main" id="{1378F250-F29C-4B34-921B-AD9892AD3F5C}"/>
                </a:ext>
              </a:extLst>
            </p:cNvPr>
            <p:cNvSpPr>
              <a:spLocks/>
            </p:cNvSpPr>
            <p:nvPr/>
          </p:nvSpPr>
          <p:spPr bwMode="auto">
            <a:xfrm>
              <a:off x="8157" y="4153"/>
              <a:ext cx="12" cy="4"/>
            </a:xfrm>
            <a:custGeom>
              <a:avLst/>
              <a:gdLst>
                <a:gd name="T0" fmla="*/ 1 w 6"/>
                <a:gd name="T1" fmla="*/ 0 h 2"/>
                <a:gd name="T2" fmla="*/ 6 w 6"/>
                <a:gd name="T3" fmla="*/ 2 h 2"/>
                <a:gd name="T4" fmla="*/ 6 w 6"/>
                <a:gd name="T5" fmla="*/ 1 h 2"/>
                <a:gd name="T6" fmla="*/ 5 w 6"/>
                <a:gd name="T7" fmla="*/ 1 h 2"/>
                <a:gd name="T8" fmla="*/ 1 w 6"/>
                <a:gd name="T9" fmla="*/ 0 h 2"/>
              </a:gdLst>
              <a:ahLst/>
              <a:cxnLst>
                <a:cxn ang="0">
                  <a:pos x="T0" y="T1"/>
                </a:cxn>
                <a:cxn ang="0">
                  <a:pos x="T2" y="T3"/>
                </a:cxn>
                <a:cxn ang="0">
                  <a:pos x="T4" y="T5"/>
                </a:cxn>
                <a:cxn ang="0">
                  <a:pos x="T6" y="T7"/>
                </a:cxn>
                <a:cxn ang="0">
                  <a:pos x="T8" y="T9"/>
                </a:cxn>
              </a:cxnLst>
              <a:rect l="0" t="0" r="r" b="b"/>
              <a:pathLst>
                <a:path w="6" h="2">
                  <a:moveTo>
                    <a:pt x="1" y="0"/>
                  </a:moveTo>
                  <a:cubicBezTo>
                    <a:pt x="0" y="2"/>
                    <a:pt x="4" y="1"/>
                    <a:pt x="6" y="2"/>
                  </a:cubicBezTo>
                  <a:cubicBezTo>
                    <a:pt x="6" y="2"/>
                    <a:pt x="6" y="2"/>
                    <a:pt x="6" y="1"/>
                  </a:cubicBezTo>
                  <a:cubicBezTo>
                    <a:pt x="5" y="1"/>
                    <a:pt x="5" y="1"/>
                    <a:pt x="5"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9" name="Freeform 160">
              <a:extLst>
                <a:ext uri="{FF2B5EF4-FFF2-40B4-BE49-F238E27FC236}">
                  <a16:creationId xmlns:a16="http://schemas.microsoft.com/office/drawing/2014/main" id="{163E88FE-84B5-4D25-8526-765DCE21A069}"/>
                </a:ext>
              </a:extLst>
            </p:cNvPr>
            <p:cNvSpPr>
              <a:spLocks/>
            </p:cNvSpPr>
            <p:nvPr/>
          </p:nvSpPr>
          <p:spPr bwMode="auto">
            <a:xfrm>
              <a:off x="8486" y="4412"/>
              <a:ext cx="35" cy="4"/>
            </a:xfrm>
            <a:custGeom>
              <a:avLst/>
              <a:gdLst>
                <a:gd name="T0" fmla="*/ 0 w 18"/>
                <a:gd name="T1" fmla="*/ 1 h 2"/>
                <a:gd name="T2" fmla="*/ 9 w 18"/>
                <a:gd name="T3" fmla="*/ 2 h 2"/>
                <a:gd name="T4" fmla="*/ 17 w 18"/>
                <a:gd name="T5" fmla="*/ 2 h 2"/>
                <a:gd name="T6" fmla="*/ 18 w 18"/>
                <a:gd name="T7" fmla="*/ 1 h 2"/>
                <a:gd name="T8" fmla="*/ 18 w 18"/>
                <a:gd name="T9" fmla="*/ 0 h 2"/>
                <a:gd name="T10" fmla="*/ 0 w 18"/>
                <a:gd name="T11" fmla="*/ 1 h 2"/>
              </a:gdLst>
              <a:ahLst/>
              <a:cxnLst>
                <a:cxn ang="0">
                  <a:pos x="T0" y="T1"/>
                </a:cxn>
                <a:cxn ang="0">
                  <a:pos x="T2" y="T3"/>
                </a:cxn>
                <a:cxn ang="0">
                  <a:pos x="T4" y="T5"/>
                </a:cxn>
                <a:cxn ang="0">
                  <a:pos x="T6" y="T7"/>
                </a:cxn>
                <a:cxn ang="0">
                  <a:pos x="T8" y="T9"/>
                </a:cxn>
                <a:cxn ang="0">
                  <a:pos x="T10" y="T11"/>
                </a:cxn>
              </a:cxnLst>
              <a:rect l="0" t="0" r="r" b="b"/>
              <a:pathLst>
                <a:path w="18" h="2">
                  <a:moveTo>
                    <a:pt x="0" y="1"/>
                  </a:moveTo>
                  <a:cubicBezTo>
                    <a:pt x="3" y="2"/>
                    <a:pt x="6" y="1"/>
                    <a:pt x="9" y="2"/>
                  </a:cubicBezTo>
                  <a:cubicBezTo>
                    <a:pt x="11" y="0"/>
                    <a:pt x="15" y="1"/>
                    <a:pt x="17" y="2"/>
                  </a:cubicBezTo>
                  <a:cubicBezTo>
                    <a:pt x="18" y="1"/>
                    <a:pt x="18" y="1"/>
                    <a:pt x="18" y="1"/>
                  </a:cubicBezTo>
                  <a:cubicBezTo>
                    <a:pt x="18" y="1"/>
                    <a:pt x="18" y="0"/>
                    <a:pt x="18" y="0"/>
                  </a:cubicBezTo>
                  <a:cubicBezTo>
                    <a:pt x="12" y="1"/>
                    <a:pt x="6"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0" name="Freeform 161">
              <a:extLst>
                <a:ext uri="{FF2B5EF4-FFF2-40B4-BE49-F238E27FC236}">
                  <a16:creationId xmlns:a16="http://schemas.microsoft.com/office/drawing/2014/main" id="{702E1F90-6174-431E-A999-1CAE231C7715}"/>
                </a:ext>
              </a:extLst>
            </p:cNvPr>
            <p:cNvSpPr>
              <a:spLocks/>
            </p:cNvSpPr>
            <p:nvPr/>
          </p:nvSpPr>
          <p:spPr bwMode="auto">
            <a:xfrm>
              <a:off x="8737" y="4157"/>
              <a:ext cx="9" cy="5"/>
            </a:xfrm>
            <a:custGeom>
              <a:avLst/>
              <a:gdLst>
                <a:gd name="T0" fmla="*/ 2 w 5"/>
                <a:gd name="T1" fmla="*/ 3 h 3"/>
                <a:gd name="T2" fmla="*/ 5 w 5"/>
                <a:gd name="T3" fmla="*/ 0 h 3"/>
                <a:gd name="T4" fmla="*/ 3 w 5"/>
                <a:gd name="T5" fmla="*/ 0 h 3"/>
                <a:gd name="T6" fmla="*/ 2 w 5"/>
                <a:gd name="T7" fmla="*/ 0 h 3"/>
                <a:gd name="T8" fmla="*/ 2 w 5"/>
                <a:gd name="T9" fmla="*/ 3 h 3"/>
              </a:gdLst>
              <a:ahLst/>
              <a:cxnLst>
                <a:cxn ang="0">
                  <a:pos x="T0" y="T1"/>
                </a:cxn>
                <a:cxn ang="0">
                  <a:pos x="T2" y="T3"/>
                </a:cxn>
                <a:cxn ang="0">
                  <a:pos x="T4" y="T5"/>
                </a:cxn>
                <a:cxn ang="0">
                  <a:pos x="T6" y="T7"/>
                </a:cxn>
                <a:cxn ang="0">
                  <a:pos x="T8" y="T9"/>
                </a:cxn>
              </a:cxnLst>
              <a:rect l="0" t="0" r="r" b="b"/>
              <a:pathLst>
                <a:path w="5" h="3">
                  <a:moveTo>
                    <a:pt x="2" y="3"/>
                  </a:moveTo>
                  <a:cubicBezTo>
                    <a:pt x="5" y="2"/>
                    <a:pt x="2" y="1"/>
                    <a:pt x="5" y="0"/>
                  </a:cubicBezTo>
                  <a:cubicBezTo>
                    <a:pt x="4" y="0"/>
                    <a:pt x="4" y="0"/>
                    <a:pt x="3" y="0"/>
                  </a:cubicBezTo>
                  <a:cubicBezTo>
                    <a:pt x="2" y="0"/>
                    <a:pt x="2" y="0"/>
                    <a:pt x="2" y="0"/>
                  </a:cubicBezTo>
                  <a:cubicBezTo>
                    <a:pt x="5"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1" name="Freeform 162">
              <a:extLst>
                <a:ext uri="{FF2B5EF4-FFF2-40B4-BE49-F238E27FC236}">
                  <a16:creationId xmlns:a16="http://schemas.microsoft.com/office/drawing/2014/main" id="{A5711237-807B-4A88-97E3-C574246E7AC2}"/>
                </a:ext>
              </a:extLst>
            </p:cNvPr>
            <p:cNvSpPr>
              <a:spLocks/>
            </p:cNvSpPr>
            <p:nvPr/>
          </p:nvSpPr>
          <p:spPr bwMode="auto">
            <a:xfrm>
              <a:off x="8784" y="4162"/>
              <a:ext cx="8" cy="10"/>
            </a:xfrm>
            <a:custGeom>
              <a:avLst/>
              <a:gdLst>
                <a:gd name="T0" fmla="*/ 0 w 4"/>
                <a:gd name="T1" fmla="*/ 3 h 5"/>
                <a:gd name="T2" fmla="*/ 3 w 4"/>
                <a:gd name="T3" fmla="*/ 1 h 5"/>
                <a:gd name="T4" fmla="*/ 0 w 4"/>
                <a:gd name="T5" fmla="*/ 1 h 5"/>
                <a:gd name="T6" fmla="*/ 0 w 4"/>
                <a:gd name="T7" fmla="*/ 3 h 5"/>
              </a:gdLst>
              <a:ahLst/>
              <a:cxnLst>
                <a:cxn ang="0">
                  <a:pos x="T0" y="T1"/>
                </a:cxn>
                <a:cxn ang="0">
                  <a:pos x="T2" y="T3"/>
                </a:cxn>
                <a:cxn ang="0">
                  <a:pos x="T4" y="T5"/>
                </a:cxn>
                <a:cxn ang="0">
                  <a:pos x="T6" y="T7"/>
                </a:cxn>
              </a:cxnLst>
              <a:rect l="0" t="0" r="r" b="b"/>
              <a:pathLst>
                <a:path w="4" h="5">
                  <a:moveTo>
                    <a:pt x="0" y="3"/>
                  </a:moveTo>
                  <a:cubicBezTo>
                    <a:pt x="3" y="5"/>
                    <a:pt x="0" y="0"/>
                    <a:pt x="3" y="1"/>
                  </a:cubicBezTo>
                  <a:cubicBezTo>
                    <a:pt x="4" y="0"/>
                    <a:pt x="1" y="0"/>
                    <a:pt x="0" y="1"/>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39" name="Title 1">
            <a:extLst>
              <a:ext uri="{FF2B5EF4-FFF2-40B4-BE49-F238E27FC236}">
                <a16:creationId xmlns:a16="http://schemas.microsoft.com/office/drawing/2014/main" id="{26393EA6-0039-4913-9168-655B8D212A7E}"/>
              </a:ext>
            </a:extLst>
          </p:cNvPr>
          <p:cNvSpPr txBox="1">
            <a:spLocks/>
          </p:cNvSpPr>
          <p:nvPr/>
        </p:nvSpPr>
        <p:spPr>
          <a:xfrm>
            <a:off x="4913656" y="4807527"/>
            <a:ext cx="4692117" cy="406443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26900" dirty="0" err="1">
                <a:solidFill>
                  <a:schemeClr val="bg1"/>
                </a:solidFill>
                <a:latin typeface="Untitled" pitchFamily="2" charset="0"/>
                <a:ea typeface="EB Garamond 12" panose="02020502060206020403" pitchFamily="18" charset="0"/>
                <a:cs typeface="Poppins SemiBold" panose="00000700000000000000" pitchFamily="2" charset="0"/>
              </a:rPr>
              <a:t>lery</a:t>
            </a:r>
            <a:endParaRPr lang="en-ID" sz="26900" dirty="0">
              <a:solidFill>
                <a:schemeClr val="bg1"/>
              </a:solidFill>
              <a:latin typeface="Untitled" pitchFamily="2" charset="0"/>
              <a:ea typeface="EB Garamond 12" panose="02020502060206020403" pitchFamily="18" charset="0"/>
              <a:cs typeface="Poppins SemiBold" panose="00000700000000000000" pitchFamily="2" charset="0"/>
            </a:endParaRPr>
          </a:p>
        </p:txBody>
      </p:sp>
      <p:sp>
        <p:nvSpPr>
          <p:cNvPr id="202" name="Rectangle 201">
            <a:extLst>
              <a:ext uri="{FF2B5EF4-FFF2-40B4-BE49-F238E27FC236}">
                <a16:creationId xmlns:a16="http://schemas.microsoft.com/office/drawing/2014/main" id="{68210323-1BD7-4DF0-BFFF-B4A84A66AB30}"/>
              </a:ext>
            </a:extLst>
          </p:cNvPr>
          <p:cNvSpPr/>
          <p:nvPr/>
        </p:nvSpPr>
        <p:spPr>
          <a:xfrm>
            <a:off x="3216421" y="7557811"/>
            <a:ext cx="5763492" cy="646331"/>
          </a:xfrm>
          <a:prstGeom prst="rect">
            <a:avLst/>
          </a:prstGeom>
        </p:spPr>
        <p:txBody>
          <a:bodyPr wrap="square">
            <a:spAutoFit/>
          </a:bodyPr>
          <a:lstStyle/>
          <a:p>
            <a:r>
              <a:rPr lang="en-US" dirty="0">
                <a:solidFill>
                  <a:schemeClr val="bg1"/>
                </a:solidFill>
                <a:latin typeface="Poppins" panose="00000500000000000000" pitchFamily="2" charset="0"/>
                <a:ea typeface="Roboto" pitchFamily="2" charset="0"/>
                <a:cs typeface="Poppins" panose="00000500000000000000" pitchFamily="2" charset="0"/>
              </a:rPr>
              <a:t>Unable to raise enough money for volunteer scholarships, equipment, </a:t>
            </a:r>
            <a:endParaRPr lang="en-ID" dirty="0">
              <a:solidFill>
                <a:schemeClr val="bg1"/>
              </a:solidFill>
            </a:endParaRPr>
          </a:p>
        </p:txBody>
      </p:sp>
      <p:sp>
        <p:nvSpPr>
          <p:cNvPr id="203" name="Rectangle 202">
            <a:extLst>
              <a:ext uri="{FF2B5EF4-FFF2-40B4-BE49-F238E27FC236}">
                <a16:creationId xmlns:a16="http://schemas.microsoft.com/office/drawing/2014/main" id="{D4F72330-C79B-42DE-A280-D603609757CF}"/>
              </a:ext>
            </a:extLst>
          </p:cNvPr>
          <p:cNvSpPr/>
          <p:nvPr/>
        </p:nvSpPr>
        <p:spPr>
          <a:xfrm>
            <a:off x="6122533" y="11157731"/>
            <a:ext cx="19755694" cy="3154710"/>
          </a:xfrm>
          <a:prstGeom prst="rect">
            <a:avLst/>
          </a:prstGeom>
        </p:spPr>
        <p:txBody>
          <a:bodyPr wrap="square">
            <a:spAutoFit/>
          </a:bodyPr>
          <a:lstStyle/>
          <a:p>
            <a:pPr algn="ctr"/>
            <a:r>
              <a:rPr lang="en-ID" sz="19900" spc="600" dirty="0">
                <a:ln>
                  <a:solidFill>
                    <a:srgbClr val="D90100"/>
                  </a:solidFill>
                </a:ln>
                <a:solidFill>
                  <a:srgbClr val="FFC100"/>
                </a:solidFill>
                <a:latin typeface="hiragana tfb" panose="02000500000000000000" pitchFamily="2" charset="0"/>
                <a:cs typeface="Poppins SemiBold" panose="00000700000000000000" pitchFamily="2" charset="0"/>
              </a:rPr>
              <a:t>G a l </a:t>
            </a:r>
            <a:r>
              <a:rPr lang="en-ID" sz="19900" spc="600" dirty="0" err="1">
                <a:ln>
                  <a:solidFill>
                    <a:srgbClr val="D90100"/>
                  </a:solidFill>
                </a:ln>
                <a:solidFill>
                  <a:srgbClr val="FFC100"/>
                </a:solidFill>
                <a:latin typeface="hiragana tfb" panose="02000500000000000000" pitchFamily="2" charset="0"/>
                <a:cs typeface="Poppins SemiBold" panose="00000700000000000000" pitchFamily="2" charset="0"/>
              </a:rPr>
              <a:t>l</a:t>
            </a:r>
            <a:r>
              <a:rPr lang="en-ID" sz="19900" spc="600" dirty="0">
                <a:ln>
                  <a:solidFill>
                    <a:srgbClr val="D90100"/>
                  </a:solidFill>
                </a:ln>
                <a:solidFill>
                  <a:srgbClr val="FFC100"/>
                </a:solidFill>
                <a:latin typeface="hiragana tfb" panose="02000500000000000000" pitchFamily="2" charset="0"/>
                <a:cs typeface="Poppins SemiBold" panose="00000700000000000000" pitchFamily="2" charset="0"/>
              </a:rPr>
              <a:t> e r</a:t>
            </a:r>
          </a:p>
        </p:txBody>
      </p:sp>
    </p:spTree>
    <p:extLst>
      <p:ext uri="{BB962C8B-B14F-4D97-AF65-F5344CB8AC3E}">
        <p14:creationId xmlns:p14="http://schemas.microsoft.com/office/powerpoint/2010/main" val="13381753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AFF1A88-3463-4BBB-A244-B6CD69E9DE62}"/>
              </a:ext>
            </a:extLst>
          </p:cNvPr>
          <p:cNvSpPr/>
          <p:nvPr/>
        </p:nvSpPr>
        <p:spPr>
          <a:xfrm>
            <a:off x="0" y="0"/>
            <a:ext cx="24479250" cy="136794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ffectLst>
                <a:glow rad="63500">
                  <a:schemeClr val="accent4">
                    <a:satMod val="175000"/>
                    <a:alpha val="40000"/>
                  </a:schemeClr>
                </a:glow>
              </a:effectLst>
            </a:endParaRPr>
          </a:p>
        </p:txBody>
      </p:sp>
      <p:pic>
        <p:nvPicPr>
          <p:cNvPr id="4" name="图片占位符 3">
            <a:extLst>
              <a:ext uri="{FF2B5EF4-FFF2-40B4-BE49-F238E27FC236}">
                <a16:creationId xmlns:a16="http://schemas.microsoft.com/office/drawing/2014/main" id="{66D37870-107E-49E7-890B-D608BFE19E3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6674" r="16674"/>
          <a:stretch>
            <a:fillRect/>
          </a:stretch>
        </p:blipFill>
        <p:spPr/>
      </p:pic>
      <p:pic>
        <p:nvPicPr>
          <p:cNvPr id="7" name="图片占位符 6">
            <a:extLst>
              <a:ext uri="{FF2B5EF4-FFF2-40B4-BE49-F238E27FC236}">
                <a16:creationId xmlns:a16="http://schemas.microsoft.com/office/drawing/2014/main" id="{30E42726-A3D6-4E97-88F5-8D738A70685D}"/>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24166" r="24166"/>
          <a:stretch>
            <a:fillRect/>
          </a:stretch>
        </p:blipFill>
        <p:spPr/>
      </p:pic>
      <p:grpSp>
        <p:nvGrpSpPr>
          <p:cNvPr id="93" name="Group 37">
            <a:extLst>
              <a:ext uri="{FF2B5EF4-FFF2-40B4-BE49-F238E27FC236}">
                <a16:creationId xmlns:a16="http://schemas.microsoft.com/office/drawing/2014/main" id="{247892C8-3110-49D0-86F1-155D9F311122}"/>
              </a:ext>
            </a:extLst>
          </p:cNvPr>
          <p:cNvGrpSpPr>
            <a:grpSpLocks noChangeAspect="1"/>
          </p:cNvGrpSpPr>
          <p:nvPr/>
        </p:nvGrpSpPr>
        <p:grpSpPr bwMode="auto">
          <a:xfrm rot="20273158">
            <a:off x="8310177" y="4365894"/>
            <a:ext cx="15648909" cy="7851529"/>
            <a:chOff x="5953" y="3355"/>
            <a:chExt cx="3468" cy="1740"/>
          </a:xfrm>
          <a:solidFill>
            <a:srgbClr val="D90100"/>
          </a:solidFill>
        </p:grpSpPr>
        <p:grpSp>
          <p:nvGrpSpPr>
            <p:cNvPr id="95" name="Group 238">
              <a:extLst>
                <a:ext uri="{FF2B5EF4-FFF2-40B4-BE49-F238E27FC236}">
                  <a16:creationId xmlns:a16="http://schemas.microsoft.com/office/drawing/2014/main" id="{BBD87B4C-E9B9-419F-A134-023A598A209A}"/>
                </a:ext>
              </a:extLst>
            </p:cNvPr>
            <p:cNvGrpSpPr>
              <a:grpSpLocks/>
            </p:cNvGrpSpPr>
            <p:nvPr/>
          </p:nvGrpSpPr>
          <p:grpSpPr bwMode="auto">
            <a:xfrm>
              <a:off x="5953" y="4165"/>
              <a:ext cx="1717" cy="930"/>
              <a:chOff x="5953" y="4165"/>
              <a:chExt cx="1717" cy="930"/>
            </a:xfrm>
            <a:grpFill/>
          </p:grpSpPr>
          <p:sp>
            <p:nvSpPr>
              <p:cNvPr id="445" name="Freeform 38">
                <a:extLst>
                  <a:ext uri="{FF2B5EF4-FFF2-40B4-BE49-F238E27FC236}">
                    <a16:creationId xmlns:a16="http://schemas.microsoft.com/office/drawing/2014/main" id="{71146891-8CEF-4908-ACC5-E42522DDC063}"/>
                  </a:ext>
                </a:extLst>
              </p:cNvPr>
              <p:cNvSpPr>
                <a:spLocks/>
              </p:cNvSpPr>
              <p:nvPr/>
            </p:nvSpPr>
            <p:spPr bwMode="auto">
              <a:xfrm>
                <a:off x="5953" y="5040"/>
                <a:ext cx="11" cy="4"/>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0" y="1"/>
                      <a:pt x="4" y="0"/>
                      <a:pt x="6" y="0"/>
                    </a:cubicBezTo>
                    <a:cubicBezTo>
                      <a:pt x="6" y="1"/>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6" name="Freeform 39">
                <a:extLst>
                  <a:ext uri="{FF2B5EF4-FFF2-40B4-BE49-F238E27FC236}">
                    <a16:creationId xmlns:a16="http://schemas.microsoft.com/office/drawing/2014/main" id="{8BE689A6-700A-4E0A-BBC4-8012093DE6D1}"/>
                  </a:ext>
                </a:extLst>
              </p:cNvPr>
              <p:cNvSpPr>
                <a:spLocks/>
              </p:cNvSpPr>
              <p:nvPr/>
            </p:nvSpPr>
            <p:spPr bwMode="auto">
              <a:xfrm>
                <a:off x="6014" y="5015"/>
                <a:ext cx="8" cy="8"/>
              </a:xfrm>
              <a:custGeom>
                <a:avLst/>
                <a:gdLst>
                  <a:gd name="T0" fmla="*/ 0 w 4"/>
                  <a:gd name="T1" fmla="*/ 4 h 4"/>
                  <a:gd name="T2" fmla="*/ 0 w 4"/>
                  <a:gd name="T3" fmla="*/ 2 h 4"/>
                  <a:gd name="T4" fmla="*/ 4 w 4"/>
                  <a:gd name="T5" fmla="*/ 2 h 4"/>
                  <a:gd name="T6" fmla="*/ 0 w 4"/>
                  <a:gd name="T7" fmla="*/ 4 h 4"/>
                </a:gdLst>
                <a:ahLst/>
                <a:cxnLst>
                  <a:cxn ang="0">
                    <a:pos x="T0" y="T1"/>
                  </a:cxn>
                  <a:cxn ang="0">
                    <a:pos x="T2" y="T3"/>
                  </a:cxn>
                  <a:cxn ang="0">
                    <a:pos x="T4" y="T5"/>
                  </a:cxn>
                  <a:cxn ang="0">
                    <a:pos x="T6" y="T7"/>
                  </a:cxn>
                </a:cxnLst>
                <a:rect l="0" t="0" r="r" b="b"/>
                <a:pathLst>
                  <a:path w="4" h="4">
                    <a:moveTo>
                      <a:pt x="0" y="4"/>
                    </a:moveTo>
                    <a:cubicBezTo>
                      <a:pt x="0" y="3"/>
                      <a:pt x="0" y="3"/>
                      <a:pt x="0" y="2"/>
                    </a:cubicBezTo>
                    <a:cubicBezTo>
                      <a:pt x="1" y="3"/>
                      <a:pt x="3" y="0"/>
                      <a:pt x="4" y="2"/>
                    </a:cubicBezTo>
                    <a:cubicBezTo>
                      <a:pt x="2" y="3"/>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7" name="Freeform 40">
                <a:extLst>
                  <a:ext uri="{FF2B5EF4-FFF2-40B4-BE49-F238E27FC236}">
                    <a16:creationId xmlns:a16="http://schemas.microsoft.com/office/drawing/2014/main" id="{FBFEC380-5913-4CD3-B799-E17AFA233052}"/>
                  </a:ext>
                </a:extLst>
              </p:cNvPr>
              <p:cNvSpPr>
                <a:spLocks/>
              </p:cNvSpPr>
              <p:nvPr/>
            </p:nvSpPr>
            <p:spPr bwMode="auto">
              <a:xfrm>
                <a:off x="6029" y="5009"/>
                <a:ext cx="16" cy="6"/>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1" y="1"/>
                      <a:pt x="5" y="1"/>
                      <a:pt x="8" y="0"/>
                    </a:cubicBezTo>
                    <a:cubicBezTo>
                      <a:pt x="6" y="2"/>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8" name="Freeform 41">
                <a:extLst>
                  <a:ext uri="{FF2B5EF4-FFF2-40B4-BE49-F238E27FC236}">
                    <a16:creationId xmlns:a16="http://schemas.microsoft.com/office/drawing/2014/main" id="{B7039142-FD08-429D-A590-85CB843ADA3C}"/>
                  </a:ext>
                </a:extLst>
              </p:cNvPr>
              <p:cNvSpPr>
                <a:spLocks/>
              </p:cNvSpPr>
              <p:nvPr/>
            </p:nvSpPr>
            <p:spPr bwMode="auto">
              <a:xfrm>
                <a:off x="6045" y="5003"/>
                <a:ext cx="9" cy="8"/>
              </a:xfrm>
              <a:custGeom>
                <a:avLst/>
                <a:gdLst>
                  <a:gd name="T0" fmla="*/ 1 w 5"/>
                  <a:gd name="T1" fmla="*/ 1 h 4"/>
                  <a:gd name="T2" fmla="*/ 5 w 5"/>
                  <a:gd name="T3" fmla="*/ 0 h 4"/>
                  <a:gd name="T4" fmla="*/ 1 w 5"/>
                  <a:gd name="T5" fmla="*/ 1 h 4"/>
                </a:gdLst>
                <a:ahLst/>
                <a:cxnLst>
                  <a:cxn ang="0">
                    <a:pos x="T0" y="T1"/>
                  </a:cxn>
                  <a:cxn ang="0">
                    <a:pos x="T2" y="T3"/>
                  </a:cxn>
                  <a:cxn ang="0">
                    <a:pos x="T4" y="T5"/>
                  </a:cxn>
                </a:cxnLst>
                <a:rect l="0" t="0" r="r" b="b"/>
                <a:pathLst>
                  <a:path w="5" h="4">
                    <a:moveTo>
                      <a:pt x="1" y="1"/>
                    </a:moveTo>
                    <a:cubicBezTo>
                      <a:pt x="3" y="0"/>
                      <a:pt x="3" y="2"/>
                      <a:pt x="5" y="0"/>
                    </a:cubicBezTo>
                    <a:cubicBezTo>
                      <a:pt x="5" y="2"/>
                      <a:pt x="0" y="4"/>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9" name="Freeform 42">
                <a:extLst>
                  <a:ext uri="{FF2B5EF4-FFF2-40B4-BE49-F238E27FC236}">
                    <a16:creationId xmlns:a16="http://schemas.microsoft.com/office/drawing/2014/main" id="{AA8E572C-509C-4013-B77D-94B1CD00186F}"/>
                  </a:ext>
                </a:extLst>
              </p:cNvPr>
              <p:cNvSpPr>
                <a:spLocks/>
              </p:cNvSpPr>
              <p:nvPr/>
            </p:nvSpPr>
            <p:spPr bwMode="auto">
              <a:xfrm>
                <a:off x="6056" y="4992"/>
                <a:ext cx="29" cy="11"/>
              </a:xfrm>
              <a:custGeom>
                <a:avLst/>
                <a:gdLst>
                  <a:gd name="T0" fmla="*/ 0 w 15"/>
                  <a:gd name="T1" fmla="*/ 6 h 6"/>
                  <a:gd name="T2" fmla="*/ 15 w 15"/>
                  <a:gd name="T3" fmla="*/ 0 h 6"/>
                  <a:gd name="T4" fmla="*/ 0 w 15"/>
                  <a:gd name="T5" fmla="*/ 6 h 6"/>
                </a:gdLst>
                <a:ahLst/>
                <a:cxnLst>
                  <a:cxn ang="0">
                    <a:pos x="T0" y="T1"/>
                  </a:cxn>
                  <a:cxn ang="0">
                    <a:pos x="T2" y="T3"/>
                  </a:cxn>
                  <a:cxn ang="0">
                    <a:pos x="T4" y="T5"/>
                  </a:cxn>
                </a:cxnLst>
                <a:rect l="0" t="0" r="r" b="b"/>
                <a:pathLst>
                  <a:path w="15" h="6">
                    <a:moveTo>
                      <a:pt x="0" y="6"/>
                    </a:moveTo>
                    <a:cubicBezTo>
                      <a:pt x="2" y="4"/>
                      <a:pt x="11" y="2"/>
                      <a:pt x="15" y="0"/>
                    </a:cubicBezTo>
                    <a:cubicBezTo>
                      <a:pt x="11" y="3"/>
                      <a:pt x="5"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0" name="Freeform 43">
                <a:extLst>
                  <a:ext uri="{FF2B5EF4-FFF2-40B4-BE49-F238E27FC236}">
                    <a16:creationId xmlns:a16="http://schemas.microsoft.com/office/drawing/2014/main" id="{EE746BAB-6F74-4E61-B429-FAEDF924D329}"/>
                  </a:ext>
                </a:extLst>
              </p:cNvPr>
              <p:cNvSpPr>
                <a:spLocks/>
              </p:cNvSpPr>
              <p:nvPr/>
            </p:nvSpPr>
            <p:spPr bwMode="auto">
              <a:xfrm>
                <a:off x="6167" y="4844"/>
                <a:ext cx="13" cy="8"/>
              </a:xfrm>
              <a:custGeom>
                <a:avLst/>
                <a:gdLst>
                  <a:gd name="T0" fmla="*/ 1 w 7"/>
                  <a:gd name="T1" fmla="*/ 4 h 4"/>
                  <a:gd name="T2" fmla="*/ 7 w 7"/>
                  <a:gd name="T3" fmla="*/ 0 h 4"/>
                  <a:gd name="T4" fmla="*/ 1 w 7"/>
                  <a:gd name="T5" fmla="*/ 4 h 4"/>
                </a:gdLst>
                <a:ahLst/>
                <a:cxnLst>
                  <a:cxn ang="0">
                    <a:pos x="T0" y="T1"/>
                  </a:cxn>
                  <a:cxn ang="0">
                    <a:pos x="T2" y="T3"/>
                  </a:cxn>
                  <a:cxn ang="0">
                    <a:pos x="T4" y="T5"/>
                  </a:cxn>
                </a:cxnLst>
                <a:rect l="0" t="0" r="r" b="b"/>
                <a:pathLst>
                  <a:path w="7" h="4">
                    <a:moveTo>
                      <a:pt x="1" y="4"/>
                    </a:moveTo>
                    <a:cubicBezTo>
                      <a:pt x="0" y="3"/>
                      <a:pt x="5" y="1"/>
                      <a:pt x="7" y="0"/>
                    </a:cubicBezTo>
                    <a:cubicBezTo>
                      <a:pt x="7" y="2"/>
                      <a:pt x="3"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1" name="Freeform 44">
                <a:extLst>
                  <a:ext uri="{FF2B5EF4-FFF2-40B4-BE49-F238E27FC236}">
                    <a16:creationId xmlns:a16="http://schemas.microsoft.com/office/drawing/2014/main" id="{92F54D69-BB72-4FFB-AEDA-E2DF723C80F9}"/>
                  </a:ext>
                </a:extLst>
              </p:cNvPr>
              <p:cNvSpPr>
                <a:spLocks/>
              </p:cNvSpPr>
              <p:nvPr/>
            </p:nvSpPr>
            <p:spPr bwMode="auto">
              <a:xfrm>
                <a:off x="6178" y="4856"/>
                <a:ext cx="14" cy="8"/>
              </a:xfrm>
              <a:custGeom>
                <a:avLst/>
                <a:gdLst>
                  <a:gd name="T0" fmla="*/ 0 w 7"/>
                  <a:gd name="T1" fmla="*/ 4 h 4"/>
                  <a:gd name="T2" fmla="*/ 7 w 7"/>
                  <a:gd name="T3" fmla="*/ 0 h 4"/>
                  <a:gd name="T4" fmla="*/ 0 w 7"/>
                  <a:gd name="T5" fmla="*/ 4 h 4"/>
                </a:gdLst>
                <a:ahLst/>
                <a:cxnLst>
                  <a:cxn ang="0">
                    <a:pos x="T0" y="T1"/>
                  </a:cxn>
                  <a:cxn ang="0">
                    <a:pos x="T2" y="T3"/>
                  </a:cxn>
                  <a:cxn ang="0">
                    <a:pos x="T4" y="T5"/>
                  </a:cxn>
                </a:cxnLst>
                <a:rect l="0" t="0" r="r" b="b"/>
                <a:pathLst>
                  <a:path w="7" h="4">
                    <a:moveTo>
                      <a:pt x="0" y="4"/>
                    </a:moveTo>
                    <a:cubicBezTo>
                      <a:pt x="1" y="1"/>
                      <a:pt x="3" y="3"/>
                      <a:pt x="7" y="0"/>
                    </a:cubicBezTo>
                    <a:cubicBezTo>
                      <a:pt x="6" y="2"/>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2" name="Freeform 45">
                <a:extLst>
                  <a:ext uri="{FF2B5EF4-FFF2-40B4-BE49-F238E27FC236}">
                    <a16:creationId xmlns:a16="http://schemas.microsoft.com/office/drawing/2014/main" id="{3D33D528-21F8-4BDE-AE28-B164FB0A541E}"/>
                  </a:ext>
                </a:extLst>
              </p:cNvPr>
              <p:cNvSpPr>
                <a:spLocks/>
              </p:cNvSpPr>
              <p:nvPr/>
            </p:nvSpPr>
            <p:spPr bwMode="auto">
              <a:xfrm>
                <a:off x="6184" y="4829"/>
                <a:ext cx="19" cy="14"/>
              </a:xfrm>
              <a:custGeom>
                <a:avLst/>
                <a:gdLst>
                  <a:gd name="T0" fmla="*/ 0 w 10"/>
                  <a:gd name="T1" fmla="*/ 7 h 7"/>
                  <a:gd name="T2" fmla="*/ 10 w 10"/>
                  <a:gd name="T3" fmla="*/ 0 h 7"/>
                  <a:gd name="T4" fmla="*/ 0 w 10"/>
                  <a:gd name="T5" fmla="*/ 7 h 7"/>
                </a:gdLst>
                <a:ahLst/>
                <a:cxnLst>
                  <a:cxn ang="0">
                    <a:pos x="T0" y="T1"/>
                  </a:cxn>
                  <a:cxn ang="0">
                    <a:pos x="T2" y="T3"/>
                  </a:cxn>
                  <a:cxn ang="0">
                    <a:pos x="T4" y="T5"/>
                  </a:cxn>
                </a:cxnLst>
                <a:rect l="0" t="0" r="r" b="b"/>
                <a:pathLst>
                  <a:path w="10" h="7">
                    <a:moveTo>
                      <a:pt x="0" y="7"/>
                    </a:moveTo>
                    <a:cubicBezTo>
                      <a:pt x="0" y="5"/>
                      <a:pt x="8" y="2"/>
                      <a:pt x="10" y="0"/>
                    </a:cubicBezTo>
                    <a:cubicBezTo>
                      <a:pt x="8" y="3"/>
                      <a:pt x="4"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3" name="Freeform 46">
                <a:extLst>
                  <a:ext uri="{FF2B5EF4-FFF2-40B4-BE49-F238E27FC236}">
                    <a16:creationId xmlns:a16="http://schemas.microsoft.com/office/drawing/2014/main" id="{6106840A-C85C-40F8-96D7-0BB63321BFE5}"/>
                  </a:ext>
                </a:extLst>
              </p:cNvPr>
              <p:cNvSpPr>
                <a:spLocks/>
              </p:cNvSpPr>
              <p:nvPr/>
            </p:nvSpPr>
            <p:spPr bwMode="auto">
              <a:xfrm>
                <a:off x="6222" y="4831"/>
                <a:ext cx="29" cy="13"/>
              </a:xfrm>
              <a:custGeom>
                <a:avLst/>
                <a:gdLst>
                  <a:gd name="T0" fmla="*/ 0 w 15"/>
                  <a:gd name="T1" fmla="*/ 7 h 7"/>
                  <a:gd name="T2" fmla="*/ 15 w 15"/>
                  <a:gd name="T3" fmla="*/ 0 h 7"/>
                  <a:gd name="T4" fmla="*/ 0 w 15"/>
                  <a:gd name="T5" fmla="*/ 7 h 7"/>
                </a:gdLst>
                <a:ahLst/>
                <a:cxnLst>
                  <a:cxn ang="0">
                    <a:pos x="T0" y="T1"/>
                  </a:cxn>
                  <a:cxn ang="0">
                    <a:pos x="T2" y="T3"/>
                  </a:cxn>
                  <a:cxn ang="0">
                    <a:pos x="T4" y="T5"/>
                  </a:cxn>
                </a:cxnLst>
                <a:rect l="0" t="0" r="r" b="b"/>
                <a:pathLst>
                  <a:path w="15" h="7">
                    <a:moveTo>
                      <a:pt x="0" y="7"/>
                    </a:moveTo>
                    <a:cubicBezTo>
                      <a:pt x="3" y="4"/>
                      <a:pt x="12" y="2"/>
                      <a:pt x="15" y="0"/>
                    </a:cubicBezTo>
                    <a:cubicBezTo>
                      <a:pt x="14" y="4"/>
                      <a:pt x="5"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4" name="Freeform 47">
                <a:extLst>
                  <a:ext uri="{FF2B5EF4-FFF2-40B4-BE49-F238E27FC236}">
                    <a16:creationId xmlns:a16="http://schemas.microsoft.com/office/drawing/2014/main" id="{F7AB64D7-B7EC-427F-9742-23915FD85FA3}"/>
                  </a:ext>
                </a:extLst>
              </p:cNvPr>
              <p:cNvSpPr>
                <a:spLocks/>
              </p:cNvSpPr>
              <p:nvPr/>
            </p:nvSpPr>
            <p:spPr bwMode="auto">
              <a:xfrm>
                <a:off x="6435" y="5089"/>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0" y="0"/>
                      <a:pt x="4" y="0"/>
                      <a:pt x="5" y="0"/>
                    </a:cubicBezTo>
                    <a:cubicBezTo>
                      <a:pt x="2" y="2"/>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5" name="Freeform 48">
                <a:extLst>
                  <a:ext uri="{FF2B5EF4-FFF2-40B4-BE49-F238E27FC236}">
                    <a16:creationId xmlns:a16="http://schemas.microsoft.com/office/drawing/2014/main" id="{D8A8665A-C60B-47B3-AFE2-506D7E992877}"/>
                  </a:ext>
                </a:extLst>
              </p:cNvPr>
              <p:cNvSpPr>
                <a:spLocks/>
              </p:cNvSpPr>
              <p:nvPr/>
            </p:nvSpPr>
            <p:spPr bwMode="auto">
              <a:xfrm>
                <a:off x="6442" y="5082"/>
                <a:ext cx="19" cy="13"/>
              </a:xfrm>
              <a:custGeom>
                <a:avLst/>
                <a:gdLst>
                  <a:gd name="T0" fmla="*/ 2 w 10"/>
                  <a:gd name="T1" fmla="*/ 4 h 7"/>
                  <a:gd name="T2" fmla="*/ 10 w 10"/>
                  <a:gd name="T3" fmla="*/ 4 h 7"/>
                  <a:gd name="T4" fmla="*/ 4 w 10"/>
                  <a:gd name="T5" fmla="*/ 7 h 7"/>
                  <a:gd name="T6" fmla="*/ 2 w 10"/>
                  <a:gd name="T7" fmla="*/ 4 h 7"/>
                </a:gdLst>
                <a:ahLst/>
                <a:cxnLst>
                  <a:cxn ang="0">
                    <a:pos x="T0" y="T1"/>
                  </a:cxn>
                  <a:cxn ang="0">
                    <a:pos x="T2" y="T3"/>
                  </a:cxn>
                  <a:cxn ang="0">
                    <a:pos x="T4" y="T5"/>
                  </a:cxn>
                  <a:cxn ang="0">
                    <a:pos x="T6" y="T7"/>
                  </a:cxn>
                </a:cxnLst>
                <a:rect l="0" t="0" r="r" b="b"/>
                <a:pathLst>
                  <a:path w="10" h="7">
                    <a:moveTo>
                      <a:pt x="2" y="4"/>
                    </a:moveTo>
                    <a:cubicBezTo>
                      <a:pt x="4" y="6"/>
                      <a:pt x="9" y="0"/>
                      <a:pt x="10" y="4"/>
                    </a:cubicBezTo>
                    <a:cubicBezTo>
                      <a:pt x="8" y="5"/>
                      <a:pt x="2" y="3"/>
                      <a:pt x="4" y="7"/>
                    </a:cubicBezTo>
                    <a:cubicBezTo>
                      <a:pt x="0" y="7"/>
                      <a:pt x="3"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6" name="Freeform 49">
                <a:extLst>
                  <a:ext uri="{FF2B5EF4-FFF2-40B4-BE49-F238E27FC236}">
                    <a16:creationId xmlns:a16="http://schemas.microsoft.com/office/drawing/2014/main" id="{A21E56E4-1590-43EE-9F91-F6E8EF8AE9A4}"/>
                  </a:ext>
                </a:extLst>
              </p:cNvPr>
              <p:cNvSpPr>
                <a:spLocks/>
              </p:cNvSpPr>
              <p:nvPr/>
            </p:nvSpPr>
            <p:spPr bwMode="auto">
              <a:xfrm>
                <a:off x="6274" y="4774"/>
                <a:ext cx="13" cy="7"/>
              </a:xfrm>
              <a:custGeom>
                <a:avLst/>
                <a:gdLst>
                  <a:gd name="T0" fmla="*/ 1 w 7"/>
                  <a:gd name="T1" fmla="*/ 4 h 4"/>
                  <a:gd name="T2" fmla="*/ 7 w 7"/>
                  <a:gd name="T3" fmla="*/ 1 h 4"/>
                  <a:gd name="T4" fmla="*/ 1 w 7"/>
                  <a:gd name="T5" fmla="*/ 4 h 4"/>
                </a:gdLst>
                <a:ahLst/>
                <a:cxnLst>
                  <a:cxn ang="0">
                    <a:pos x="T0" y="T1"/>
                  </a:cxn>
                  <a:cxn ang="0">
                    <a:pos x="T2" y="T3"/>
                  </a:cxn>
                  <a:cxn ang="0">
                    <a:pos x="T4" y="T5"/>
                  </a:cxn>
                </a:cxnLst>
                <a:rect l="0" t="0" r="r" b="b"/>
                <a:pathLst>
                  <a:path w="7" h="4">
                    <a:moveTo>
                      <a:pt x="1" y="4"/>
                    </a:moveTo>
                    <a:cubicBezTo>
                      <a:pt x="0" y="4"/>
                      <a:pt x="5" y="0"/>
                      <a:pt x="7" y="1"/>
                    </a:cubicBezTo>
                    <a:cubicBezTo>
                      <a:pt x="6" y="2"/>
                      <a:pt x="4"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7" name="Freeform 50">
                <a:extLst>
                  <a:ext uri="{FF2B5EF4-FFF2-40B4-BE49-F238E27FC236}">
                    <a16:creationId xmlns:a16="http://schemas.microsoft.com/office/drawing/2014/main" id="{BD123378-66BE-4B8C-B742-435B352236D9}"/>
                  </a:ext>
                </a:extLst>
              </p:cNvPr>
              <p:cNvSpPr>
                <a:spLocks/>
              </p:cNvSpPr>
              <p:nvPr/>
            </p:nvSpPr>
            <p:spPr bwMode="auto">
              <a:xfrm>
                <a:off x="6333" y="4753"/>
                <a:ext cx="27" cy="15"/>
              </a:xfrm>
              <a:custGeom>
                <a:avLst/>
                <a:gdLst>
                  <a:gd name="T0" fmla="*/ 0 w 14"/>
                  <a:gd name="T1" fmla="*/ 8 h 8"/>
                  <a:gd name="T2" fmla="*/ 11 w 14"/>
                  <a:gd name="T3" fmla="*/ 0 h 8"/>
                  <a:gd name="T4" fmla="*/ 14 w 14"/>
                  <a:gd name="T5" fmla="*/ 2 h 8"/>
                  <a:gd name="T6" fmla="*/ 6 w 14"/>
                  <a:gd name="T7" fmla="*/ 7 h 8"/>
                  <a:gd name="T8" fmla="*/ 0 w 14"/>
                  <a:gd name="T9" fmla="*/ 8 h 8"/>
                </a:gdLst>
                <a:ahLst/>
                <a:cxnLst>
                  <a:cxn ang="0">
                    <a:pos x="T0" y="T1"/>
                  </a:cxn>
                  <a:cxn ang="0">
                    <a:pos x="T2" y="T3"/>
                  </a:cxn>
                  <a:cxn ang="0">
                    <a:pos x="T4" y="T5"/>
                  </a:cxn>
                  <a:cxn ang="0">
                    <a:pos x="T6" y="T7"/>
                  </a:cxn>
                  <a:cxn ang="0">
                    <a:pos x="T8" y="T9"/>
                  </a:cxn>
                </a:cxnLst>
                <a:rect l="0" t="0" r="r" b="b"/>
                <a:pathLst>
                  <a:path w="14" h="8">
                    <a:moveTo>
                      <a:pt x="0" y="8"/>
                    </a:moveTo>
                    <a:cubicBezTo>
                      <a:pt x="3" y="5"/>
                      <a:pt x="10" y="3"/>
                      <a:pt x="11" y="0"/>
                    </a:cubicBezTo>
                    <a:cubicBezTo>
                      <a:pt x="13" y="0"/>
                      <a:pt x="14" y="0"/>
                      <a:pt x="14" y="2"/>
                    </a:cubicBezTo>
                    <a:cubicBezTo>
                      <a:pt x="10" y="4"/>
                      <a:pt x="10" y="4"/>
                      <a:pt x="6" y="7"/>
                    </a:cubicBezTo>
                    <a:cubicBezTo>
                      <a:pt x="5" y="6"/>
                      <a:pt x="3"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8" name="Freeform 51">
                <a:extLst>
                  <a:ext uri="{FF2B5EF4-FFF2-40B4-BE49-F238E27FC236}">
                    <a16:creationId xmlns:a16="http://schemas.microsoft.com/office/drawing/2014/main" id="{867D3834-E33D-4514-BF91-D1B6C83A38AC}"/>
                  </a:ext>
                </a:extLst>
              </p:cNvPr>
              <p:cNvSpPr>
                <a:spLocks/>
              </p:cNvSpPr>
              <p:nvPr/>
            </p:nvSpPr>
            <p:spPr bwMode="auto">
              <a:xfrm>
                <a:off x="6412" y="4856"/>
                <a:ext cx="7" cy="6"/>
              </a:xfrm>
              <a:custGeom>
                <a:avLst/>
                <a:gdLst>
                  <a:gd name="T0" fmla="*/ 0 w 4"/>
                  <a:gd name="T1" fmla="*/ 1 h 3"/>
                  <a:gd name="T2" fmla="*/ 4 w 4"/>
                  <a:gd name="T3" fmla="*/ 1 h 3"/>
                  <a:gd name="T4" fmla="*/ 0 w 4"/>
                  <a:gd name="T5" fmla="*/ 1 h 3"/>
                </a:gdLst>
                <a:ahLst/>
                <a:cxnLst>
                  <a:cxn ang="0">
                    <a:pos x="T0" y="T1"/>
                  </a:cxn>
                  <a:cxn ang="0">
                    <a:pos x="T2" y="T3"/>
                  </a:cxn>
                  <a:cxn ang="0">
                    <a:pos x="T4" y="T5"/>
                  </a:cxn>
                </a:cxnLst>
                <a:rect l="0" t="0" r="r" b="b"/>
                <a:pathLst>
                  <a:path w="4" h="3">
                    <a:moveTo>
                      <a:pt x="0" y="1"/>
                    </a:moveTo>
                    <a:cubicBezTo>
                      <a:pt x="2" y="0"/>
                      <a:pt x="3" y="0"/>
                      <a:pt x="4" y="1"/>
                    </a:cubicBezTo>
                    <a:cubicBezTo>
                      <a:pt x="3" y="1"/>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9" name="Freeform 52">
                <a:extLst>
                  <a:ext uri="{FF2B5EF4-FFF2-40B4-BE49-F238E27FC236}">
                    <a16:creationId xmlns:a16="http://schemas.microsoft.com/office/drawing/2014/main" id="{7626B85A-1342-4086-9031-FC9557667BD0}"/>
                  </a:ext>
                </a:extLst>
              </p:cNvPr>
              <p:cNvSpPr>
                <a:spLocks/>
              </p:cNvSpPr>
              <p:nvPr/>
            </p:nvSpPr>
            <p:spPr bwMode="auto">
              <a:xfrm>
                <a:off x="6394" y="4735"/>
                <a:ext cx="8" cy="4"/>
              </a:xfrm>
              <a:custGeom>
                <a:avLst/>
                <a:gdLst>
                  <a:gd name="T0" fmla="*/ 1 w 4"/>
                  <a:gd name="T1" fmla="*/ 2 h 2"/>
                  <a:gd name="T2" fmla="*/ 0 w 4"/>
                  <a:gd name="T3" fmla="*/ 0 h 2"/>
                  <a:gd name="T4" fmla="*/ 4 w 4"/>
                  <a:gd name="T5" fmla="*/ 1 h 2"/>
                  <a:gd name="T6" fmla="*/ 1 w 4"/>
                  <a:gd name="T7" fmla="*/ 2 h 2"/>
                </a:gdLst>
                <a:ahLst/>
                <a:cxnLst>
                  <a:cxn ang="0">
                    <a:pos x="T0" y="T1"/>
                  </a:cxn>
                  <a:cxn ang="0">
                    <a:pos x="T2" y="T3"/>
                  </a:cxn>
                  <a:cxn ang="0">
                    <a:pos x="T4" y="T5"/>
                  </a:cxn>
                  <a:cxn ang="0">
                    <a:pos x="T6" y="T7"/>
                  </a:cxn>
                </a:cxnLst>
                <a:rect l="0" t="0" r="r" b="b"/>
                <a:pathLst>
                  <a:path w="4" h="2">
                    <a:moveTo>
                      <a:pt x="1" y="2"/>
                    </a:moveTo>
                    <a:cubicBezTo>
                      <a:pt x="0" y="2"/>
                      <a:pt x="0" y="1"/>
                      <a:pt x="0" y="0"/>
                    </a:cubicBezTo>
                    <a:cubicBezTo>
                      <a:pt x="1" y="1"/>
                      <a:pt x="3" y="0"/>
                      <a:pt x="4" y="1"/>
                    </a:cubicBezTo>
                    <a:cubicBezTo>
                      <a:pt x="3"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0" name="Freeform 53">
                <a:extLst>
                  <a:ext uri="{FF2B5EF4-FFF2-40B4-BE49-F238E27FC236}">
                    <a16:creationId xmlns:a16="http://schemas.microsoft.com/office/drawing/2014/main" id="{C75D1F23-5A76-4218-AD07-0D0670FE6B0D}"/>
                  </a:ext>
                </a:extLst>
              </p:cNvPr>
              <p:cNvSpPr>
                <a:spLocks/>
              </p:cNvSpPr>
              <p:nvPr/>
            </p:nvSpPr>
            <p:spPr bwMode="auto">
              <a:xfrm>
                <a:off x="6402" y="4726"/>
                <a:ext cx="13" cy="9"/>
              </a:xfrm>
              <a:custGeom>
                <a:avLst/>
                <a:gdLst>
                  <a:gd name="T0" fmla="*/ 1 w 7"/>
                  <a:gd name="T1" fmla="*/ 5 h 5"/>
                  <a:gd name="T2" fmla="*/ 7 w 7"/>
                  <a:gd name="T3" fmla="*/ 0 h 5"/>
                  <a:gd name="T4" fmla="*/ 1 w 7"/>
                  <a:gd name="T5" fmla="*/ 5 h 5"/>
                </a:gdLst>
                <a:ahLst/>
                <a:cxnLst>
                  <a:cxn ang="0">
                    <a:pos x="T0" y="T1"/>
                  </a:cxn>
                  <a:cxn ang="0">
                    <a:pos x="T2" y="T3"/>
                  </a:cxn>
                  <a:cxn ang="0">
                    <a:pos x="T4" y="T5"/>
                  </a:cxn>
                </a:cxnLst>
                <a:rect l="0" t="0" r="r" b="b"/>
                <a:pathLst>
                  <a:path w="7" h="5">
                    <a:moveTo>
                      <a:pt x="1" y="5"/>
                    </a:moveTo>
                    <a:cubicBezTo>
                      <a:pt x="0" y="4"/>
                      <a:pt x="4" y="2"/>
                      <a:pt x="7" y="0"/>
                    </a:cubicBezTo>
                    <a:cubicBezTo>
                      <a:pt x="7" y="3"/>
                      <a:pt x="3"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1" name="Freeform 54">
                <a:extLst>
                  <a:ext uri="{FF2B5EF4-FFF2-40B4-BE49-F238E27FC236}">
                    <a16:creationId xmlns:a16="http://schemas.microsoft.com/office/drawing/2014/main" id="{9AFC682A-9A24-494C-A14A-3CFD41E8EE19}"/>
                  </a:ext>
                </a:extLst>
              </p:cNvPr>
              <p:cNvSpPr>
                <a:spLocks/>
              </p:cNvSpPr>
              <p:nvPr/>
            </p:nvSpPr>
            <p:spPr bwMode="auto">
              <a:xfrm>
                <a:off x="6484" y="4822"/>
                <a:ext cx="19" cy="11"/>
              </a:xfrm>
              <a:custGeom>
                <a:avLst/>
                <a:gdLst>
                  <a:gd name="T0" fmla="*/ 0 w 10"/>
                  <a:gd name="T1" fmla="*/ 6 h 6"/>
                  <a:gd name="T2" fmla="*/ 8 w 10"/>
                  <a:gd name="T3" fmla="*/ 0 h 6"/>
                  <a:gd name="T4" fmla="*/ 0 w 10"/>
                  <a:gd name="T5" fmla="*/ 6 h 6"/>
                </a:gdLst>
                <a:ahLst/>
                <a:cxnLst>
                  <a:cxn ang="0">
                    <a:pos x="T0" y="T1"/>
                  </a:cxn>
                  <a:cxn ang="0">
                    <a:pos x="T2" y="T3"/>
                  </a:cxn>
                  <a:cxn ang="0">
                    <a:pos x="T4" y="T5"/>
                  </a:cxn>
                </a:cxnLst>
                <a:rect l="0" t="0" r="r" b="b"/>
                <a:pathLst>
                  <a:path w="10" h="6">
                    <a:moveTo>
                      <a:pt x="0" y="6"/>
                    </a:moveTo>
                    <a:cubicBezTo>
                      <a:pt x="1" y="4"/>
                      <a:pt x="3" y="3"/>
                      <a:pt x="8" y="0"/>
                    </a:cubicBezTo>
                    <a:cubicBezTo>
                      <a:pt x="10" y="3"/>
                      <a:pt x="3"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2" name="Freeform 55">
                <a:extLst>
                  <a:ext uri="{FF2B5EF4-FFF2-40B4-BE49-F238E27FC236}">
                    <a16:creationId xmlns:a16="http://schemas.microsoft.com/office/drawing/2014/main" id="{EFF04BAD-FEFE-4BDE-9733-111F457793AA}"/>
                  </a:ext>
                </a:extLst>
              </p:cNvPr>
              <p:cNvSpPr>
                <a:spLocks/>
              </p:cNvSpPr>
              <p:nvPr/>
            </p:nvSpPr>
            <p:spPr bwMode="auto">
              <a:xfrm>
                <a:off x="6511" y="4844"/>
                <a:ext cx="10" cy="6"/>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0" y="1"/>
                      <a:pt x="3" y="1"/>
                      <a:pt x="5" y="0"/>
                    </a:cubicBezTo>
                    <a:cubicBezTo>
                      <a:pt x="5" y="1"/>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3" name="Freeform 56">
                <a:extLst>
                  <a:ext uri="{FF2B5EF4-FFF2-40B4-BE49-F238E27FC236}">
                    <a16:creationId xmlns:a16="http://schemas.microsoft.com/office/drawing/2014/main" id="{7E6B4878-9B35-4731-BDD7-29A9E8AAE52E}"/>
                  </a:ext>
                </a:extLst>
              </p:cNvPr>
              <p:cNvSpPr>
                <a:spLocks/>
              </p:cNvSpPr>
              <p:nvPr/>
            </p:nvSpPr>
            <p:spPr bwMode="auto">
              <a:xfrm>
                <a:off x="6461" y="4672"/>
                <a:ext cx="10" cy="6"/>
              </a:xfrm>
              <a:custGeom>
                <a:avLst/>
                <a:gdLst>
                  <a:gd name="T0" fmla="*/ 1 w 5"/>
                  <a:gd name="T1" fmla="*/ 3 h 3"/>
                  <a:gd name="T2" fmla="*/ 5 w 5"/>
                  <a:gd name="T3" fmla="*/ 2 h 3"/>
                  <a:gd name="T4" fmla="*/ 1 w 5"/>
                  <a:gd name="T5" fmla="*/ 3 h 3"/>
                </a:gdLst>
                <a:ahLst/>
                <a:cxnLst>
                  <a:cxn ang="0">
                    <a:pos x="T0" y="T1"/>
                  </a:cxn>
                  <a:cxn ang="0">
                    <a:pos x="T2" y="T3"/>
                  </a:cxn>
                  <a:cxn ang="0">
                    <a:pos x="T4" y="T5"/>
                  </a:cxn>
                </a:cxnLst>
                <a:rect l="0" t="0" r="r" b="b"/>
                <a:pathLst>
                  <a:path w="5" h="3">
                    <a:moveTo>
                      <a:pt x="1" y="3"/>
                    </a:moveTo>
                    <a:cubicBezTo>
                      <a:pt x="0" y="2"/>
                      <a:pt x="5" y="0"/>
                      <a:pt x="5" y="2"/>
                    </a:cubicBezTo>
                    <a:cubicBezTo>
                      <a:pt x="4" y="2"/>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4" name="Freeform 57">
                <a:extLst>
                  <a:ext uri="{FF2B5EF4-FFF2-40B4-BE49-F238E27FC236}">
                    <a16:creationId xmlns:a16="http://schemas.microsoft.com/office/drawing/2014/main" id="{43C9F101-2F59-431F-A3C6-A90EBE486C92}"/>
                  </a:ext>
                </a:extLst>
              </p:cNvPr>
              <p:cNvSpPr>
                <a:spLocks/>
              </p:cNvSpPr>
              <p:nvPr/>
            </p:nvSpPr>
            <p:spPr bwMode="auto">
              <a:xfrm>
                <a:off x="6494" y="4682"/>
                <a:ext cx="8"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0" y="2"/>
                      <a:pt x="2" y="0"/>
                      <a:pt x="4" y="0"/>
                    </a:cubicBezTo>
                    <a:cubicBezTo>
                      <a:pt x="4"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5" name="Freeform 58">
                <a:extLst>
                  <a:ext uri="{FF2B5EF4-FFF2-40B4-BE49-F238E27FC236}">
                    <a16:creationId xmlns:a16="http://schemas.microsoft.com/office/drawing/2014/main" id="{50E14C73-70FD-4206-BE89-E4254F2205FF}"/>
                  </a:ext>
                </a:extLst>
              </p:cNvPr>
              <p:cNvSpPr>
                <a:spLocks/>
              </p:cNvSpPr>
              <p:nvPr/>
            </p:nvSpPr>
            <p:spPr bwMode="auto">
              <a:xfrm>
                <a:off x="6685" y="4929"/>
                <a:ext cx="88" cy="42"/>
              </a:xfrm>
              <a:custGeom>
                <a:avLst/>
                <a:gdLst>
                  <a:gd name="T0" fmla="*/ 1 w 46"/>
                  <a:gd name="T1" fmla="*/ 21 h 22"/>
                  <a:gd name="T2" fmla="*/ 8 w 46"/>
                  <a:gd name="T3" fmla="*/ 18 h 22"/>
                  <a:gd name="T4" fmla="*/ 44 w 46"/>
                  <a:gd name="T5" fmla="*/ 0 h 22"/>
                  <a:gd name="T6" fmla="*/ 46 w 46"/>
                  <a:gd name="T7" fmla="*/ 1 h 22"/>
                  <a:gd name="T8" fmla="*/ 8 w 46"/>
                  <a:gd name="T9" fmla="*/ 20 h 22"/>
                  <a:gd name="T10" fmla="*/ 1 w 46"/>
                  <a:gd name="T11" fmla="*/ 21 h 22"/>
                </a:gdLst>
                <a:ahLst/>
                <a:cxnLst>
                  <a:cxn ang="0">
                    <a:pos x="T0" y="T1"/>
                  </a:cxn>
                  <a:cxn ang="0">
                    <a:pos x="T2" y="T3"/>
                  </a:cxn>
                  <a:cxn ang="0">
                    <a:pos x="T4" y="T5"/>
                  </a:cxn>
                  <a:cxn ang="0">
                    <a:pos x="T6" y="T7"/>
                  </a:cxn>
                  <a:cxn ang="0">
                    <a:pos x="T8" y="T9"/>
                  </a:cxn>
                  <a:cxn ang="0">
                    <a:pos x="T10" y="T11"/>
                  </a:cxn>
                </a:cxnLst>
                <a:rect l="0" t="0" r="r" b="b"/>
                <a:pathLst>
                  <a:path w="46" h="22">
                    <a:moveTo>
                      <a:pt x="1" y="21"/>
                    </a:moveTo>
                    <a:cubicBezTo>
                      <a:pt x="0" y="20"/>
                      <a:pt x="7" y="18"/>
                      <a:pt x="8" y="18"/>
                    </a:cubicBezTo>
                    <a:cubicBezTo>
                      <a:pt x="21" y="10"/>
                      <a:pt x="32" y="7"/>
                      <a:pt x="44" y="0"/>
                    </a:cubicBezTo>
                    <a:cubicBezTo>
                      <a:pt x="44" y="1"/>
                      <a:pt x="45" y="0"/>
                      <a:pt x="46" y="1"/>
                    </a:cubicBezTo>
                    <a:cubicBezTo>
                      <a:pt x="35" y="7"/>
                      <a:pt x="17" y="14"/>
                      <a:pt x="8" y="20"/>
                    </a:cubicBezTo>
                    <a:cubicBezTo>
                      <a:pt x="5" y="22"/>
                      <a:pt x="3" y="21"/>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6" name="Freeform 59">
                <a:extLst>
                  <a:ext uri="{FF2B5EF4-FFF2-40B4-BE49-F238E27FC236}">
                    <a16:creationId xmlns:a16="http://schemas.microsoft.com/office/drawing/2014/main" id="{77A67271-1917-4ACC-B533-1B6805E36C59}"/>
                  </a:ext>
                </a:extLst>
              </p:cNvPr>
              <p:cNvSpPr>
                <a:spLocks/>
              </p:cNvSpPr>
              <p:nvPr/>
            </p:nvSpPr>
            <p:spPr bwMode="auto">
              <a:xfrm>
                <a:off x="6580" y="4778"/>
                <a:ext cx="9" cy="9"/>
              </a:xfrm>
              <a:custGeom>
                <a:avLst/>
                <a:gdLst>
                  <a:gd name="T0" fmla="*/ 1 w 5"/>
                  <a:gd name="T1" fmla="*/ 4 h 5"/>
                  <a:gd name="T2" fmla="*/ 4 w 5"/>
                  <a:gd name="T3" fmla="*/ 0 h 5"/>
                  <a:gd name="T4" fmla="*/ 5 w 5"/>
                  <a:gd name="T5" fmla="*/ 2 h 5"/>
                  <a:gd name="T6" fmla="*/ 2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1" y="2"/>
                      <a:pt x="2" y="1"/>
                      <a:pt x="4" y="0"/>
                    </a:cubicBezTo>
                    <a:cubicBezTo>
                      <a:pt x="5" y="1"/>
                      <a:pt x="0" y="5"/>
                      <a:pt x="5" y="2"/>
                    </a:cubicBezTo>
                    <a:cubicBezTo>
                      <a:pt x="5" y="3"/>
                      <a:pt x="3" y="3"/>
                      <a:pt x="2" y="4"/>
                    </a:cubicBezTo>
                    <a:cubicBezTo>
                      <a:pt x="2" y="4"/>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7" name="Freeform 60">
                <a:extLst>
                  <a:ext uri="{FF2B5EF4-FFF2-40B4-BE49-F238E27FC236}">
                    <a16:creationId xmlns:a16="http://schemas.microsoft.com/office/drawing/2014/main" id="{A62FEE6D-9431-4BFF-91F0-17FE5EE80B1A}"/>
                  </a:ext>
                </a:extLst>
              </p:cNvPr>
              <p:cNvSpPr>
                <a:spLocks/>
              </p:cNvSpPr>
              <p:nvPr/>
            </p:nvSpPr>
            <p:spPr bwMode="auto">
              <a:xfrm>
                <a:off x="6507" y="4647"/>
                <a:ext cx="14" cy="10"/>
              </a:xfrm>
              <a:custGeom>
                <a:avLst/>
                <a:gdLst>
                  <a:gd name="T0" fmla="*/ 0 w 7"/>
                  <a:gd name="T1" fmla="*/ 5 h 5"/>
                  <a:gd name="T2" fmla="*/ 2 w 7"/>
                  <a:gd name="T3" fmla="*/ 2 h 5"/>
                  <a:gd name="T4" fmla="*/ 7 w 7"/>
                  <a:gd name="T5" fmla="*/ 2 h 5"/>
                  <a:gd name="T6" fmla="*/ 5 w 7"/>
                  <a:gd name="T7" fmla="*/ 3 h 5"/>
                  <a:gd name="T8" fmla="*/ 3 w 7"/>
                  <a:gd name="T9" fmla="*/ 2 h 5"/>
                  <a:gd name="T10" fmla="*/ 0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0" y="5"/>
                    </a:moveTo>
                    <a:cubicBezTo>
                      <a:pt x="0" y="4"/>
                      <a:pt x="1" y="3"/>
                      <a:pt x="2" y="2"/>
                    </a:cubicBezTo>
                    <a:cubicBezTo>
                      <a:pt x="4" y="1"/>
                      <a:pt x="6" y="0"/>
                      <a:pt x="7" y="2"/>
                    </a:cubicBezTo>
                    <a:cubicBezTo>
                      <a:pt x="6" y="2"/>
                      <a:pt x="5" y="3"/>
                      <a:pt x="5" y="3"/>
                    </a:cubicBezTo>
                    <a:cubicBezTo>
                      <a:pt x="4" y="4"/>
                      <a:pt x="3" y="3"/>
                      <a:pt x="3" y="2"/>
                    </a:cubicBezTo>
                    <a:cubicBezTo>
                      <a:pt x="1" y="3"/>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8" name="Freeform 61">
                <a:extLst>
                  <a:ext uri="{FF2B5EF4-FFF2-40B4-BE49-F238E27FC236}">
                    <a16:creationId xmlns:a16="http://schemas.microsoft.com/office/drawing/2014/main" id="{45F094A3-8B56-481C-9AA2-2D0BAE8AC0C3}"/>
                  </a:ext>
                </a:extLst>
              </p:cNvPr>
              <p:cNvSpPr>
                <a:spLocks/>
              </p:cNvSpPr>
              <p:nvPr/>
            </p:nvSpPr>
            <p:spPr bwMode="auto">
              <a:xfrm>
                <a:off x="6521" y="4596"/>
                <a:ext cx="116" cy="53"/>
              </a:xfrm>
              <a:custGeom>
                <a:avLst/>
                <a:gdLst>
                  <a:gd name="T0" fmla="*/ 38 w 61"/>
                  <a:gd name="T1" fmla="*/ 10 h 28"/>
                  <a:gd name="T2" fmla="*/ 43 w 61"/>
                  <a:gd name="T3" fmla="*/ 9 h 28"/>
                  <a:gd name="T4" fmla="*/ 44 w 61"/>
                  <a:gd name="T5" fmla="*/ 10 h 28"/>
                  <a:gd name="T6" fmla="*/ 38 w 61"/>
                  <a:gd name="T7" fmla="*/ 14 h 28"/>
                  <a:gd name="T8" fmla="*/ 35 w 61"/>
                  <a:gd name="T9" fmla="*/ 14 h 28"/>
                  <a:gd name="T10" fmla="*/ 38 w 61"/>
                  <a:gd name="T11" fmla="*/ 12 h 28"/>
                  <a:gd name="T12" fmla="*/ 31 w 61"/>
                  <a:gd name="T13" fmla="*/ 14 h 28"/>
                  <a:gd name="T14" fmla="*/ 34 w 61"/>
                  <a:gd name="T15" fmla="*/ 13 h 28"/>
                  <a:gd name="T16" fmla="*/ 24 w 61"/>
                  <a:gd name="T17" fmla="*/ 17 h 28"/>
                  <a:gd name="T18" fmla="*/ 1 w 61"/>
                  <a:gd name="T19" fmla="*/ 28 h 28"/>
                  <a:gd name="T20" fmla="*/ 14 w 61"/>
                  <a:gd name="T21" fmla="*/ 20 h 28"/>
                  <a:gd name="T22" fmla="*/ 19 w 61"/>
                  <a:gd name="T23" fmla="*/ 19 h 28"/>
                  <a:gd name="T24" fmla="*/ 55 w 61"/>
                  <a:gd name="T25" fmla="*/ 4 h 28"/>
                  <a:gd name="T26" fmla="*/ 61 w 61"/>
                  <a:gd name="T27" fmla="*/ 0 h 28"/>
                  <a:gd name="T28" fmla="*/ 54 w 61"/>
                  <a:gd name="T29" fmla="*/ 5 h 28"/>
                  <a:gd name="T30" fmla="*/ 51 w 61"/>
                  <a:gd name="T31" fmla="*/ 7 h 28"/>
                  <a:gd name="T32" fmla="*/ 48 w 61"/>
                  <a:gd name="T33" fmla="*/ 6 h 28"/>
                  <a:gd name="T34" fmla="*/ 46 w 61"/>
                  <a:gd name="T35" fmla="*/ 9 h 28"/>
                  <a:gd name="T36" fmla="*/ 46 w 61"/>
                  <a:gd name="T37" fmla="*/ 7 h 28"/>
                  <a:gd name="T38" fmla="*/ 38 w 61"/>
                  <a:gd name="T3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28">
                    <a:moveTo>
                      <a:pt x="38" y="10"/>
                    </a:moveTo>
                    <a:cubicBezTo>
                      <a:pt x="36" y="12"/>
                      <a:pt x="41" y="10"/>
                      <a:pt x="43" y="9"/>
                    </a:cubicBezTo>
                    <a:cubicBezTo>
                      <a:pt x="44" y="10"/>
                      <a:pt x="45" y="9"/>
                      <a:pt x="44" y="10"/>
                    </a:cubicBezTo>
                    <a:cubicBezTo>
                      <a:pt x="43" y="10"/>
                      <a:pt x="39" y="12"/>
                      <a:pt x="38" y="14"/>
                    </a:cubicBezTo>
                    <a:cubicBezTo>
                      <a:pt x="37" y="14"/>
                      <a:pt x="35" y="15"/>
                      <a:pt x="35" y="14"/>
                    </a:cubicBezTo>
                    <a:cubicBezTo>
                      <a:pt x="38" y="13"/>
                      <a:pt x="36" y="13"/>
                      <a:pt x="38" y="12"/>
                    </a:cubicBezTo>
                    <a:cubicBezTo>
                      <a:pt x="36" y="11"/>
                      <a:pt x="33" y="16"/>
                      <a:pt x="31" y="14"/>
                    </a:cubicBezTo>
                    <a:cubicBezTo>
                      <a:pt x="32" y="13"/>
                      <a:pt x="33" y="13"/>
                      <a:pt x="34" y="13"/>
                    </a:cubicBezTo>
                    <a:cubicBezTo>
                      <a:pt x="31" y="12"/>
                      <a:pt x="28" y="15"/>
                      <a:pt x="24" y="17"/>
                    </a:cubicBezTo>
                    <a:cubicBezTo>
                      <a:pt x="16" y="21"/>
                      <a:pt x="6" y="24"/>
                      <a:pt x="1" y="28"/>
                    </a:cubicBezTo>
                    <a:cubicBezTo>
                      <a:pt x="0" y="25"/>
                      <a:pt x="10" y="23"/>
                      <a:pt x="14" y="20"/>
                    </a:cubicBezTo>
                    <a:cubicBezTo>
                      <a:pt x="15" y="20"/>
                      <a:pt x="17" y="19"/>
                      <a:pt x="19" y="19"/>
                    </a:cubicBezTo>
                    <a:cubicBezTo>
                      <a:pt x="29" y="12"/>
                      <a:pt x="44" y="5"/>
                      <a:pt x="55" y="4"/>
                    </a:cubicBezTo>
                    <a:cubicBezTo>
                      <a:pt x="56" y="2"/>
                      <a:pt x="58" y="2"/>
                      <a:pt x="61" y="0"/>
                    </a:cubicBezTo>
                    <a:cubicBezTo>
                      <a:pt x="61" y="2"/>
                      <a:pt x="53" y="6"/>
                      <a:pt x="54" y="5"/>
                    </a:cubicBezTo>
                    <a:cubicBezTo>
                      <a:pt x="50" y="6"/>
                      <a:pt x="53" y="6"/>
                      <a:pt x="51" y="7"/>
                    </a:cubicBezTo>
                    <a:cubicBezTo>
                      <a:pt x="48" y="9"/>
                      <a:pt x="51" y="6"/>
                      <a:pt x="48" y="6"/>
                    </a:cubicBezTo>
                    <a:cubicBezTo>
                      <a:pt x="48" y="8"/>
                      <a:pt x="48" y="8"/>
                      <a:pt x="46" y="9"/>
                    </a:cubicBezTo>
                    <a:cubicBezTo>
                      <a:pt x="46" y="9"/>
                      <a:pt x="46" y="8"/>
                      <a:pt x="46" y="7"/>
                    </a:cubicBezTo>
                    <a:cubicBezTo>
                      <a:pt x="44" y="7"/>
                      <a:pt x="41" y="11"/>
                      <a:pt x="3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9" name="Freeform 62">
                <a:extLst>
                  <a:ext uri="{FF2B5EF4-FFF2-40B4-BE49-F238E27FC236}">
                    <a16:creationId xmlns:a16="http://schemas.microsoft.com/office/drawing/2014/main" id="{BEC0C631-22D0-42A3-9FFF-3203055A00FB}"/>
                  </a:ext>
                </a:extLst>
              </p:cNvPr>
              <p:cNvSpPr>
                <a:spLocks/>
              </p:cNvSpPr>
              <p:nvPr/>
            </p:nvSpPr>
            <p:spPr bwMode="auto">
              <a:xfrm>
                <a:off x="6643" y="4711"/>
                <a:ext cx="101" cy="45"/>
              </a:xfrm>
              <a:custGeom>
                <a:avLst/>
                <a:gdLst>
                  <a:gd name="T0" fmla="*/ 0 w 53"/>
                  <a:gd name="T1" fmla="*/ 23 h 24"/>
                  <a:gd name="T2" fmla="*/ 8 w 53"/>
                  <a:gd name="T3" fmla="*/ 18 h 24"/>
                  <a:gd name="T4" fmla="*/ 12 w 53"/>
                  <a:gd name="T5" fmla="*/ 19 h 24"/>
                  <a:gd name="T6" fmla="*/ 13 w 53"/>
                  <a:gd name="T7" fmla="*/ 15 h 24"/>
                  <a:gd name="T8" fmla="*/ 51 w 53"/>
                  <a:gd name="T9" fmla="*/ 0 h 24"/>
                  <a:gd name="T10" fmla="*/ 52 w 53"/>
                  <a:gd name="T11" fmla="*/ 0 h 24"/>
                  <a:gd name="T12" fmla="*/ 53 w 53"/>
                  <a:gd name="T13" fmla="*/ 1 h 24"/>
                  <a:gd name="T14" fmla="*/ 31 w 53"/>
                  <a:gd name="T15" fmla="*/ 9 h 24"/>
                  <a:gd name="T16" fmla="*/ 30 w 53"/>
                  <a:gd name="T17" fmla="*/ 11 h 24"/>
                  <a:gd name="T18" fmla="*/ 23 w 53"/>
                  <a:gd name="T19" fmla="*/ 14 h 24"/>
                  <a:gd name="T20" fmla="*/ 22 w 53"/>
                  <a:gd name="T21" fmla="*/ 14 h 24"/>
                  <a:gd name="T22" fmla="*/ 16 w 53"/>
                  <a:gd name="T23" fmla="*/ 18 h 24"/>
                  <a:gd name="T24" fmla="*/ 10 w 53"/>
                  <a:gd name="T25" fmla="*/ 21 h 24"/>
                  <a:gd name="T26" fmla="*/ 5 w 53"/>
                  <a:gd name="T27" fmla="*/ 20 h 24"/>
                  <a:gd name="T28" fmla="*/ 5 w 53"/>
                  <a:gd name="T29" fmla="*/ 23 h 24"/>
                  <a:gd name="T30" fmla="*/ 2 w 53"/>
                  <a:gd name="T31" fmla="*/ 24 h 24"/>
                  <a:gd name="T32" fmla="*/ 0 w 53"/>
                  <a:gd name="T33"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24">
                    <a:moveTo>
                      <a:pt x="0" y="23"/>
                    </a:moveTo>
                    <a:cubicBezTo>
                      <a:pt x="2" y="20"/>
                      <a:pt x="5" y="19"/>
                      <a:pt x="8" y="18"/>
                    </a:cubicBezTo>
                    <a:cubicBezTo>
                      <a:pt x="6" y="21"/>
                      <a:pt x="12" y="16"/>
                      <a:pt x="12" y="19"/>
                    </a:cubicBezTo>
                    <a:cubicBezTo>
                      <a:pt x="13" y="18"/>
                      <a:pt x="13" y="17"/>
                      <a:pt x="13" y="15"/>
                    </a:cubicBezTo>
                    <a:cubicBezTo>
                      <a:pt x="29" y="8"/>
                      <a:pt x="38" y="5"/>
                      <a:pt x="51" y="0"/>
                    </a:cubicBezTo>
                    <a:cubicBezTo>
                      <a:pt x="52" y="0"/>
                      <a:pt x="52" y="0"/>
                      <a:pt x="52" y="0"/>
                    </a:cubicBezTo>
                    <a:cubicBezTo>
                      <a:pt x="53" y="1"/>
                      <a:pt x="53" y="1"/>
                      <a:pt x="53" y="1"/>
                    </a:cubicBezTo>
                    <a:cubicBezTo>
                      <a:pt x="46" y="2"/>
                      <a:pt x="40" y="8"/>
                      <a:pt x="31" y="9"/>
                    </a:cubicBezTo>
                    <a:cubicBezTo>
                      <a:pt x="30" y="10"/>
                      <a:pt x="30" y="11"/>
                      <a:pt x="30" y="11"/>
                    </a:cubicBezTo>
                    <a:cubicBezTo>
                      <a:pt x="28" y="12"/>
                      <a:pt x="25" y="13"/>
                      <a:pt x="23" y="14"/>
                    </a:cubicBezTo>
                    <a:cubicBezTo>
                      <a:pt x="23" y="14"/>
                      <a:pt x="22" y="14"/>
                      <a:pt x="22" y="14"/>
                    </a:cubicBezTo>
                    <a:cubicBezTo>
                      <a:pt x="21" y="16"/>
                      <a:pt x="15" y="16"/>
                      <a:pt x="16" y="18"/>
                    </a:cubicBezTo>
                    <a:cubicBezTo>
                      <a:pt x="14" y="19"/>
                      <a:pt x="12" y="19"/>
                      <a:pt x="10" y="21"/>
                    </a:cubicBezTo>
                    <a:cubicBezTo>
                      <a:pt x="8" y="20"/>
                      <a:pt x="8" y="19"/>
                      <a:pt x="5" y="20"/>
                    </a:cubicBezTo>
                    <a:cubicBezTo>
                      <a:pt x="4" y="21"/>
                      <a:pt x="6" y="21"/>
                      <a:pt x="5" y="23"/>
                    </a:cubicBezTo>
                    <a:cubicBezTo>
                      <a:pt x="4" y="23"/>
                      <a:pt x="3" y="23"/>
                      <a:pt x="2" y="24"/>
                    </a:cubicBezTo>
                    <a:cubicBezTo>
                      <a:pt x="2" y="23"/>
                      <a:pt x="3" y="20"/>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0" name="Freeform 63">
                <a:extLst>
                  <a:ext uri="{FF2B5EF4-FFF2-40B4-BE49-F238E27FC236}">
                    <a16:creationId xmlns:a16="http://schemas.microsoft.com/office/drawing/2014/main" id="{5857052C-57D5-4E6D-A59C-36DA8711F51C}"/>
                  </a:ext>
                </a:extLst>
              </p:cNvPr>
              <p:cNvSpPr>
                <a:spLocks/>
              </p:cNvSpPr>
              <p:nvPr/>
            </p:nvSpPr>
            <p:spPr bwMode="auto">
              <a:xfrm>
                <a:off x="6773" y="4923"/>
                <a:ext cx="6" cy="6"/>
              </a:xfrm>
              <a:custGeom>
                <a:avLst/>
                <a:gdLst>
                  <a:gd name="T0" fmla="*/ 0 w 3"/>
                  <a:gd name="T1" fmla="*/ 3 h 3"/>
                  <a:gd name="T2" fmla="*/ 2 w 3"/>
                  <a:gd name="T3" fmla="*/ 0 h 3"/>
                  <a:gd name="T4" fmla="*/ 0 w 3"/>
                  <a:gd name="T5" fmla="*/ 3 h 3"/>
                </a:gdLst>
                <a:ahLst/>
                <a:cxnLst>
                  <a:cxn ang="0">
                    <a:pos x="T0" y="T1"/>
                  </a:cxn>
                  <a:cxn ang="0">
                    <a:pos x="T2" y="T3"/>
                  </a:cxn>
                  <a:cxn ang="0">
                    <a:pos x="T4" y="T5"/>
                  </a:cxn>
                </a:cxnLst>
                <a:rect l="0" t="0" r="r" b="b"/>
                <a:pathLst>
                  <a:path w="3" h="3">
                    <a:moveTo>
                      <a:pt x="0" y="3"/>
                    </a:moveTo>
                    <a:cubicBezTo>
                      <a:pt x="0" y="2"/>
                      <a:pt x="1" y="1"/>
                      <a:pt x="2" y="0"/>
                    </a:cubicBezTo>
                    <a:cubicBezTo>
                      <a:pt x="3"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1" name="Freeform 64">
                <a:extLst>
                  <a:ext uri="{FF2B5EF4-FFF2-40B4-BE49-F238E27FC236}">
                    <a16:creationId xmlns:a16="http://schemas.microsoft.com/office/drawing/2014/main" id="{D591CAF8-2E7C-4310-9E73-78B81A21E397}"/>
                  </a:ext>
                </a:extLst>
              </p:cNvPr>
              <p:cNvSpPr>
                <a:spLocks/>
              </p:cNvSpPr>
              <p:nvPr/>
            </p:nvSpPr>
            <p:spPr bwMode="auto">
              <a:xfrm>
                <a:off x="6662" y="4753"/>
                <a:ext cx="10" cy="5"/>
              </a:xfrm>
              <a:custGeom>
                <a:avLst/>
                <a:gdLst>
                  <a:gd name="T0" fmla="*/ 1 w 5"/>
                  <a:gd name="T1" fmla="*/ 3 h 3"/>
                  <a:gd name="T2" fmla="*/ 0 w 5"/>
                  <a:gd name="T3" fmla="*/ 2 h 3"/>
                  <a:gd name="T4" fmla="*/ 2 w 5"/>
                  <a:gd name="T5" fmla="*/ 0 h 3"/>
                  <a:gd name="T6" fmla="*/ 5 w 5"/>
                  <a:gd name="T7" fmla="*/ 1 h 3"/>
                  <a:gd name="T8" fmla="*/ 1 w 5"/>
                  <a:gd name="T9" fmla="*/ 3 h 3"/>
                </a:gdLst>
                <a:ahLst/>
                <a:cxnLst>
                  <a:cxn ang="0">
                    <a:pos x="T0" y="T1"/>
                  </a:cxn>
                  <a:cxn ang="0">
                    <a:pos x="T2" y="T3"/>
                  </a:cxn>
                  <a:cxn ang="0">
                    <a:pos x="T4" y="T5"/>
                  </a:cxn>
                  <a:cxn ang="0">
                    <a:pos x="T6" y="T7"/>
                  </a:cxn>
                  <a:cxn ang="0">
                    <a:pos x="T8" y="T9"/>
                  </a:cxn>
                </a:cxnLst>
                <a:rect l="0" t="0" r="r" b="b"/>
                <a:pathLst>
                  <a:path w="5" h="3">
                    <a:moveTo>
                      <a:pt x="1" y="3"/>
                    </a:moveTo>
                    <a:cubicBezTo>
                      <a:pt x="0" y="2"/>
                      <a:pt x="0" y="2"/>
                      <a:pt x="0" y="2"/>
                    </a:cubicBezTo>
                    <a:cubicBezTo>
                      <a:pt x="2" y="2"/>
                      <a:pt x="2" y="1"/>
                      <a:pt x="2" y="0"/>
                    </a:cubicBezTo>
                    <a:cubicBezTo>
                      <a:pt x="3" y="0"/>
                      <a:pt x="4" y="0"/>
                      <a:pt x="5" y="1"/>
                    </a:cubicBezTo>
                    <a:cubicBezTo>
                      <a:pt x="3" y="1"/>
                      <a:pt x="3"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2" name="Freeform 65">
                <a:extLst>
                  <a:ext uri="{FF2B5EF4-FFF2-40B4-BE49-F238E27FC236}">
                    <a16:creationId xmlns:a16="http://schemas.microsoft.com/office/drawing/2014/main" id="{BC9B950A-3879-4E81-805A-D57A061C8B91}"/>
                  </a:ext>
                </a:extLst>
              </p:cNvPr>
              <p:cNvSpPr>
                <a:spLocks/>
              </p:cNvSpPr>
              <p:nvPr/>
            </p:nvSpPr>
            <p:spPr bwMode="auto">
              <a:xfrm>
                <a:off x="6691" y="4735"/>
                <a:ext cx="11" cy="10"/>
              </a:xfrm>
              <a:custGeom>
                <a:avLst/>
                <a:gdLst>
                  <a:gd name="T0" fmla="*/ 0 w 6"/>
                  <a:gd name="T1" fmla="*/ 3 h 5"/>
                  <a:gd name="T2" fmla="*/ 5 w 6"/>
                  <a:gd name="T3" fmla="*/ 0 h 5"/>
                  <a:gd name="T4" fmla="*/ 0 w 6"/>
                  <a:gd name="T5" fmla="*/ 3 h 5"/>
                </a:gdLst>
                <a:ahLst/>
                <a:cxnLst>
                  <a:cxn ang="0">
                    <a:pos x="T0" y="T1"/>
                  </a:cxn>
                  <a:cxn ang="0">
                    <a:pos x="T2" y="T3"/>
                  </a:cxn>
                  <a:cxn ang="0">
                    <a:pos x="T4" y="T5"/>
                  </a:cxn>
                </a:cxnLst>
                <a:rect l="0" t="0" r="r" b="b"/>
                <a:pathLst>
                  <a:path w="6" h="5">
                    <a:moveTo>
                      <a:pt x="0" y="3"/>
                    </a:moveTo>
                    <a:cubicBezTo>
                      <a:pt x="2" y="1"/>
                      <a:pt x="3" y="2"/>
                      <a:pt x="5" y="0"/>
                    </a:cubicBezTo>
                    <a:cubicBezTo>
                      <a:pt x="6" y="2"/>
                      <a:pt x="0"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3" name="Freeform 66">
                <a:extLst>
                  <a:ext uri="{FF2B5EF4-FFF2-40B4-BE49-F238E27FC236}">
                    <a16:creationId xmlns:a16="http://schemas.microsoft.com/office/drawing/2014/main" id="{727F3112-CEB3-4B98-8724-79297FDBDCAB}"/>
                  </a:ext>
                </a:extLst>
              </p:cNvPr>
              <p:cNvSpPr>
                <a:spLocks/>
              </p:cNvSpPr>
              <p:nvPr/>
            </p:nvSpPr>
            <p:spPr bwMode="auto">
              <a:xfrm>
                <a:off x="6744" y="4703"/>
                <a:ext cx="14" cy="6"/>
              </a:xfrm>
              <a:custGeom>
                <a:avLst/>
                <a:gdLst>
                  <a:gd name="T0" fmla="*/ 0 w 7"/>
                  <a:gd name="T1" fmla="*/ 3 h 3"/>
                  <a:gd name="T2" fmla="*/ 6 w 7"/>
                  <a:gd name="T3" fmla="*/ 3 h 3"/>
                  <a:gd name="T4" fmla="*/ 0 w 7"/>
                  <a:gd name="T5" fmla="*/ 3 h 3"/>
                </a:gdLst>
                <a:ahLst/>
                <a:cxnLst>
                  <a:cxn ang="0">
                    <a:pos x="T0" y="T1"/>
                  </a:cxn>
                  <a:cxn ang="0">
                    <a:pos x="T2" y="T3"/>
                  </a:cxn>
                  <a:cxn ang="0">
                    <a:pos x="T4" y="T5"/>
                  </a:cxn>
                </a:cxnLst>
                <a:rect l="0" t="0" r="r" b="b"/>
                <a:pathLst>
                  <a:path w="7" h="3">
                    <a:moveTo>
                      <a:pt x="0" y="3"/>
                    </a:moveTo>
                    <a:cubicBezTo>
                      <a:pt x="0" y="2"/>
                      <a:pt x="7" y="0"/>
                      <a:pt x="6" y="3"/>
                    </a:cubicBezTo>
                    <a:cubicBezTo>
                      <a:pt x="5" y="2"/>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4" name="Freeform 67">
                <a:extLst>
                  <a:ext uri="{FF2B5EF4-FFF2-40B4-BE49-F238E27FC236}">
                    <a16:creationId xmlns:a16="http://schemas.microsoft.com/office/drawing/2014/main" id="{CD5F5958-806B-4278-81DC-5861E193F049}"/>
                  </a:ext>
                </a:extLst>
              </p:cNvPr>
              <p:cNvSpPr>
                <a:spLocks/>
              </p:cNvSpPr>
              <p:nvPr/>
            </p:nvSpPr>
            <p:spPr bwMode="auto">
              <a:xfrm>
                <a:off x="6729" y="4678"/>
                <a:ext cx="13" cy="8"/>
              </a:xfrm>
              <a:custGeom>
                <a:avLst/>
                <a:gdLst>
                  <a:gd name="T0" fmla="*/ 0 w 7"/>
                  <a:gd name="T1" fmla="*/ 4 h 4"/>
                  <a:gd name="T2" fmla="*/ 7 w 7"/>
                  <a:gd name="T3" fmla="*/ 0 h 4"/>
                  <a:gd name="T4" fmla="*/ 0 w 7"/>
                  <a:gd name="T5" fmla="*/ 4 h 4"/>
                </a:gdLst>
                <a:ahLst/>
                <a:cxnLst>
                  <a:cxn ang="0">
                    <a:pos x="T0" y="T1"/>
                  </a:cxn>
                  <a:cxn ang="0">
                    <a:pos x="T2" y="T3"/>
                  </a:cxn>
                  <a:cxn ang="0">
                    <a:pos x="T4" y="T5"/>
                  </a:cxn>
                </a:cxnLst>
                <a:rect l="0" t="0" r="r" b="b"/>
                <a:pathLst>
                  <a:path w="7" h="4">
                    <a:moveTo>
                      <a:pt x="0" y="4"/>
                    </a:moveTo>
                    <a:cubicBezTo>
                      <a:pt x="1" y="1"/>
                      <a:pt x="5" y="2"/>
                      <a:pt x="7" y="0"/>
                    </a:cubicBezTo>
                    <a:cubicBezTo>
                      <a:pt x="6" y="2"/>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5" name="Freeform 68">
                <a:extLst>
                  <a:ext uri="{FF2B5EF4-FFF2-40B4-BE49-F238E27FC236}">
                    <a16:creationId xmlns:a16="http://schemas.microsoft.com/office/drawing/2014/main" id="{107EF690-0B70-4C54-8F0B-28C0CF97EEB2}"/>
                  </a:ext>
                </a:extLst>
              </p:cNvPr>
              <p:cNvSpPr>
                <a:spLocks/>
              </p:cNvSpPr>
              <p:nvPr/>
            </p:nvSpPr>
            <p:spPr bwMode="auto">
              <a:xfrm>
                <a:off x="6851" y="4864"/>
                <a:ext cx="10" cy="7"/>
              </a:xfrm>
              <a:custGeom>
                <a:avLst/>
                <a:gdLst>
                  <a:gd name="T0" fmla="*/ 3 w 5"/>
                  <a:gd name="T1" fmla="*/ 4 h 4"/>
                  <a:gd name="T2" fmla="*/ 5 w 5"/>
                  <a:gd name="T3" fmla="*/ 3 h 4"/>
                  <a:gd name="T4" fmla="*/ 3 w 5"/>
                  <a:gd name="T5" fmla="*/ 4 h 4"/>
                </a:gdLst>
                <a:ahLst/>
                <a:cxnLst>
                  <a:cxn ang="0">
                    <a:pos x="T0" y="T1"/>
                  </a:cxn>
                  <a:cxn ang="0">
                    <a:pos x="T2" y="T3"/>
                  </a:cxn>
                  <a:cxn ang="0">
                    <a:pos x="T4" y="T5"/>
                  </a:cxn>
                </a:cxnLst>
                <a:rect l="0" t="0" r="r" b="b"/>
                <a:pathLst>
                  <a:path w="5" h="4">
                    <a:moveTo>
                      <a:pt x="3" y="4"/>
                    </a:moveTo>
                    <a:cubicBezTo>
                      <a:pt x="0" y="4"/>
                      <a:pt x="5" y="0"/>
                      <a:pt x="5" y="3"/>
                    </a:cubicBezTo>
                    <a:cubicBezTo>
                      <a:pt x="4" y="4"/>
                      <a:pt x="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6" name="Freeform 69">
                <a:extLst>
                  <a:ext uri="{FF2B5EF4-FFF2-40B4-BE49-F238E27FC236}">
                    <a16:creationId xmlns:a16="http://schemas.microsoft.com/office/drawing/2014/main" id="{18BBE507-FEB5-465C-A777-6A65FE453747}"/>
                  </a:ext>
                </a:extLst>
              </p:cNvPr>
              <p:cNvSpPr>
                <a:spLocks/>
              </p:cNvSpPr>
              <p:nvPr/>
            </p:nvSpPr>
            <p:spPr bwMode="auto">
              <a:xfrm>
                <a:off x="6622" y="4500"/>
                <a:ext cx="10" cy="4"/>
              </a:xfrm>
              <a:custGeom>
                <a:avLst/>
                <a:gdLst>
                  <a:gd name="T0" fmla="*/ 1 w 5"/>
                  <a:gd name="T1" fmla="*/ 2 h 2"/>
                  <a:gd name="T2" fmla="*/ 0 w 5"/>
                  <a:gd name="T3" fmla="*/ 1 h 2"/>
                  <a:gd name="T4" fmla="*/ 5 w 5"/>
                  <a:gd name="T5" fmla="*/ 0 h 2"/>
                  <a:gd name="T6" fmla="*/ 1 w 5"/>
                  <a:gd name="T7" fmla="*/ 2 h 2"/>
                </a:gdLst>
                <a:ahLst/>
                <a:cxnLst>
                  <a:cxn ang="0">
                    <a:pos x="T0" y="T1"/>
                  </a:cxn>
                  <a:cxn ang="0">
                    <a:pos x="T2" y="T3"/>
                  </a:cxn>
                  <a:cxn ang="0">
                    <a:pos x="T4" y="T5"/>
                  </a:cxn>
                  <a:cxn ang="0">
                    <a:pos x="T6" y="T7"/>
                  </a:cxn>
                </a:cxnLst>
                <a:rect l="0" t="0" r="r" b="b"/>
                <a:pathLst>
                  <a:path w="5" h="2">
                    <a:moveTo>
                      <a:pt x="1" y="2"/>
                    </a:moveTo>
                    <a:cubicBezTo>
                      <a:pt x="0" y="1"/>
                      <a:pt x="0" y="1"/>
                      <a:pt x="0" y="1"/>
                    </a:cubicBezTo>
                    <a:cubicBezTo>
                      <a:pt x="2" y="0"/>
                      <a:pt x="3" y="0"/>
                      <a:pt x="5" y="0"/>
                    </a:cubicBezTo>
                    <a:cubicBezTo>
                      <a:pt x="5" y="1"/>
                      <a:pt x="3"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7" name="Freeform 70">
                <a:extLst>
                  <a:ext uri="{FF2B5EF4-FFF2-40B4-BE49-F238E27FC236}">
                    <a16:creationId xmlns:a16="http://schemas.microsoft.com/office/drawing/2014/main" id="{2F86C7C7-B03D-47B8-A60C-0C34A92E949B}"/>
                  </a:ext>
                </a:extLst>
              </p:cNvPr>
              <p:cNvSpPr>
                <a:spLocks/>
              </p:cNvSpPr>
              <p:nvPr/>
            </p:nvSpPr>
            <p:spPr bwMode="auto">
              <a:xfrm>
                <a:off x="6758" y="4689"/>
                <a:ext cx="9" cy="6"/>
              </a:xfrm>
              <a:custGeom>
                <a:avLst/>
                <a:gdLst>
                  <a:gd name="T0" fmla="*/ 0 w 5"/>
                  <a:gd name="T1" fmla="*/ 3 h 3"/>
                  <a:gd name="T2" fmla="*/ 4 w 5"/>
                  <a:gd name="T3" fmla="*/ 0 h 3"/>
                  <a:gd name="T4" fmla="*/ 0 w 5"/>
                  <a:gd name="T5" fmla="*/ 3 h 3"/>
                </a:gdLst>
                <a:ahLst/>
                <a:cxnLst>
                  <a:cxn ang="0">
                    <a:pos x="T0" y="T1"/>
                  </a:cxn>
                  <a:cxn ang="0">
                    <a:pos x="T2" y="T3"/>
                  </a:cxn>
                  <a:cxn ang="0">
                    <a:pos x="T4" y="T5"/>
                  </a:cxn>
                </a:cxnLst>
                <a:rect l="0" t="0" r="r" b="b"/>
                <a:pathLst>
                  <a:path w="5" h="3">
                    <a:moveTo>
                      <a:pt x="0" y="3"/>
                    </a:moveTo>
                    <a:cubicBezTo>
                      <a:pt x="0" y="2"/>
                      <a:pt x="2" y="1"/>
                      <a:pt x="4" y="0"/>
                    </a:cubicBezTo>
                    <a:cubicBezTo>
                      <a:pt x="5"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8" name="Freeform 71">
                <a:extLst>
                  <a:ext uri="{FF2B5EF4-FFF2-40B4-BE49-F238E27FC236}">
                    <a16:creationId xmlns:a16="http://schemas.microsoft.com/office/drawing/2014/main" id="{8BCC4FAF-5594-4A50-9B00-09C027116E22}"/>
                  </a:ext>
                </a:extLst>
              </p:cNvPr>
              <p:cNvSpPr>
                <a:spLocks/>
              </p:cNvSpPr>
              <p:nvPr/>
            </p:nvSpPr>
            <p:spPr bwMode="auto">
              <a:xfrm>
                <a:off x="6796" y="4676"/>
                <a:ext cx="15" cy="13"/>
              </a:xfrm>
              <a:custGeom>
                <a:avLst/>
                <a:gdLst>
                  <a:gd name="T0" fmla="*/ 0 w 8"/>
                  <a:gd name="T1" fmla="*/ 4 h 7"/>
                  <a:gd name="T2" fmla="*/ 8 w 8"/>
                  <a:gd name="T3" fmla="*/ 2 h 7"/>
                  <a:gd name="T4" fmla="*/ 0 w 8"/>
                  <a:gd name="T5" fmla="*/ 4 h 7"/>
                </a:gdLst>
                <a:ahLst/>
                <a:cxnLst>
                  <a:cxn ang="0">
                    <a:pos x="T0" y="T1"/>
                  </a:cxn>
                  <a:cxn ang="0">
                    <a:pos x="T2" y="T3"/>
                  </a:cxn>
                  <a:cxn ang="0">
                    <a:pos x="T4" y="T5"/>
                  </a:cxn>
                </a:cxnLst>
                <a:rect l="0" t="0" r="r" b="b"/>
                <a:pathLst>
                  <a:path w="8" h="7">
                    <a:moveTo>
                      <a:pt x="0" y="4"/>
                    </a:moveTo>
                    <a:cubicBezTo>
                      <a:pt x="3" y="3"/>
                      <a:pt x="6" y="0"/>
                      <a:pt x="8" y="2"/>
                    </a:cubicBezTo>
                    <a:cubicBezTo>
                      <a:pt x="5" y="2"/>
                      <a:pt x="1" y="7"/>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9" name="Freeform 72">
                <a:extLst>
                  <a:ext uri="{FF2B5EF4-FFF2-40B4-BE49-F238E27FC236}">
                    <a16:creationId xmlns:a16="http://schemas.microsoft.com/office/drawing/2014/main" id="{F6C6178D-0101-4D42-932D-8B5F86A2BE98}"/>
                  </a:ext>
                </a:extLst>
              </p:cNvPr>
              <p:cNvSpPr>
                <a:spLocks/>
              </p:cNvSpPr>
              <p:nvPr/>
            </p:nvSpPr>
            <p:spPr bwMode="auto">
              <a:xfrm>
                <a:off x="6815" y="4703"/>
                <a:ext cx="10" cy="4"/>
              </a:xfrm>
              <a:custGeom>
                <a:avLst/>
                <a:gdLst>
                  <a:gd name="T0" fmla="*/ 0 w 5"/>
                  <a:gd name="T1" fmla="*/ 2 h 2"/>
                  <a:gd name="T2" fmla="*/ 5 w 5"/>
                  <a:gd name="T3" fmla="*/ 0 h 2"/>
                  <a:gd name="T4" fmla="*/ 0 w 5"/>
                  <a:gd name="T5" fmla="*/ 2 h 2"/>
                </a:gdLst>
                <a:ahLst/>
                <a:cxnLst>
                  <a:cxn ang="0">
                    <a:pos x="T0" y="T1"/>
                  </a:cxn>
                  <a:cxn ang="0">
                    <a:pos x="T2" y="T3"/>
                  </a:cxn>
                  <a:cxn ang="0">
                    <a:pos x="T4" y="T5"/>
                  </a:cxn>
                </a:cxnLst>
                <a:rect l="0" t="0" r="r" b="b"/>
                <a:pathLst>
                  <a:path w="5" h="2">
                    <a:moveTo>
                      <a:pt x="0" y="2"/>
                    </a:moveTo>
                    <a:cubicBezTo>
                      <a:pt x="0" y="1"/>
                      <a:pt x="4" y="0"/>
                      <a:pt x="5" y="0"/>
                    </a:cubicBezTo>
                    <a:cubicBezTo>
                      <a:pt x="5"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0" name="Freeform 73">
                <a:extLst>
                  <a:ext uri="{FF2B5EF4-FFF2-40B4-BE49-F238E27FC236}">
                    <a16:creationId xmlns:a16="http://schemas.microsoft.com/office/drawing/2014/main" id="{3B60A1D2-9D40-4100-9512-16554BE0C777}"/>
                  </a:ext>
                </a:extLst>
              </p:cNvPr>
              <p:cNvSpPr>
                <a:spLocks/>
              </p:cNvSpPr>
              <p:nvPr/>
            </p:nvSpPr>
            <p:spPr bwMode="auto">
              <a:xfrm>
                <a:off x="6827" y="4680"/>
                <a:ext cx="7" cy="6"/>
              </a:xfrm>
              <a:custGeom>
                <a:avLst/>
                <a:gdLst>
                  <a:gd name="T0" fmla="*/ 0 w 4"/>
                  <a:gd name="T1" fmla="*/ 2 h 3"/>
                  <a:gd name="T2" fmla="*/ 1 w 4"/>
                  <a:gd name="T3" fmla="*/ 2 h 3"/>
                  <a:gd name="T4" fmla="*/ 2 w 4"/>
                  <a:gd name="T5" fmla="*/ 0 h 3"/>
                  <a:gd name="T6" fmla="*/ 3 w 4"/>
                  <a:gd name="T7" fmla="*/ 2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1" y="1"/>
                      <a:pt x="1" y="1"/>
                      <a:pt x="1" y="2"/>
                    </a:cubicBezTo>
                    <a:cubicBezTo>
                      <a:pt x="2" y="1"/>
                      <a:pt x="2" y="1"/>
                      <a:pt x="2" y="0"/>
                    </a:cubicBezTo>
                    <a:cubicBezTo>
                      <a:pt x="4" y="0"/>
                      <a:pt x="3" y="1"/>
                      <a:pt x="3" y="2"/>
                    </a:cubicBezTo>
                    <a:cubicBezTo>
                      <a:pt x="2" y="2"/>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1" name="Freeform 74">
                <a:extLst>
                  <a:ext uri="{FF2B5EF4-FFF2-40B4-BE49-F238E27FC236}">
                    <a16:creationId xmlns:a16="http://schemas.microsoft.com/office/drawing/2014/main" id="{9636307C-DFA9-42A2-9CA9-651E7A566F30}"/>
                  </a:ext>
                </a:extLst>
              </p:cNvPr>
              <p:cNvSpPr>
                <a:spLocks/>
              </p:cNvSpPr>
              <p:nvPr/>
            </p:nvSpPr>
            <p:spPr bwMode="auto">
              <a:xfrm>
                <a:off x="6819" y="4659"/>
                <a:ext cx="31" cy="17"/>
              </a:xfrm>
              <a:custGeom>
                <a:avLst/>
                <a:gdLst>
                  <a:gd name="T0" fmla="*/ 16 w 16"/>
                  <a:gd name="T1" fmla="*/ 2 h 9"/>
                  <a:gd name="T2" fmla="*/ 6 w 16"/>
                  <a:gd name="T3" fmla="*/ 6 h 9"/>
                  <a:gd name="T4" fmla="*/ 0 w 16"/>
                  <a:gd name="T5" fmla="*/ 7 h 9"/>
                  <a:gd name="T6" fmla="*/ 9 w 16"/>
                  <a:gd name="T7" fmla="*/ 2 h 9"/>
                  <a:gd name="T8" fmla="*/ 16 w 16"/>
                  <a:gd name="T9" fmla="*/ 2 h 9"/>
                </a:gdLst>
                <a:ahLst/>
                <a:cxnLst>
                  <a:cxn ang="0">
                    <a:pos x="T0" y="T1"/>
                  </a:cxn>
                  <a:cxn ang="0">
                    <a:pos x="T2" y="T3"/>
                  </a:cxn>
                  <a:cxn ang="0">
                    <a:pos x="T4" y="T5"/>
                  </a:cxn>
                  <a:cxn ang="0">
                    <a:pos x="T6" y="T7"/>
                  </a:cxn>
                  <a:cxn ang="0">
                    <a:pos x="T8" y="T9"/>
                  </a:cxn>
                </a:cxnLst>
                <a:rect l="0" t="0" r="r" b="b"/>
                <a:pathLst>
                  <a:path w="16" h="9">
                    <a:moveTo>
                      <a:pt x="16" y="2"/>
                    </a:moveTo>
                    <a:cubicBezTo>
                      <a:pt x="12" y="5"/>
                      <a:pt x="6" y="4"/>
                      <a:pt x="6" y="6"/>
                    </a:cubicBezTo>
                    <a:cubicBezTo>
                      <a:pt x="4" y="7"/>
                      <a:pt x="1" y="9"/>
                      <a:pt x="0" y="7"/>
                    </a:cubicBezTo>
                    <a:cubicBezTo>
                      <a:pt x="5" y="6"/>
                      <a:pt x="6" y="4"/>
                      <a:pt x="9" y="2"/>
                    </a:cubicBezTo>
                    <a:cubicBezTo>
                      <a:pt x="8" y="5"/>
                      <a:pt x="15" y="0"/>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2" name="Freeform 75">
                <a:extLst>
                  <a:ext uri="{FF2B5EF4-FFF2-40B4-BE49-F238E27FC236}">
                    <a16:creationId xmlns:a16="http://schemas.microsoft.com/office/drawing/2014/main" id="{BC46B39B-D814-4DD8-9746-BCFC9D4149C3}"/>
                  </a:ext>
                </a:extLst>
              </p:cNvPr>
              <p:cNvSpPr>
                <a:spLocks/>
              </p:cNvSpPr>
              <p:nvPr/>
            </p:nvSpPr>
            <p:spPr bwMode="auto">
              <a:xfrm>
                <a:off x="6828" y="4645"/>
                <a:ext cx="8" cy="8"/>
              </a:xfrm>
              <a:custGeom>
                <a:avLst/>
                <a:gdLst>
                  <a:gd name="T0" fmla="*/ 1 w 4"/>
                  <a:gd name="T1" fmla="*/ 4 h 4"/>
                  <a:gd name="T2" fmla="*/ 4 w 4"/>
                  <a:gd name="T3" fmla="*/ 0 h 4"/>
                  <a:gd name="T4" fmla="*/ 1 w 4"/>
                  <a:gd name="T5" fmla="*/ 4 h 4"/>
                </a:gdLst>
                <a:ahLst/>
                <a:cxnLst>
                  <a:cxn ang="0">
                    <a:pos x="T0" y="T1"/>
                  </a:cxn>
                  <a:cxn ang="0">
                    <a:pos x="T2" y="T3"/>
                  </a:cxn>
                  <a:cxn ang="0">
                    <a:pos x="T4" y="T5"/>
                  </a:cxn>
                </a:cxnLst>
                <a:rect l="0" t="0" r="r" b="b"/>
                <a:pathLst>
                  <a:path w="4" h="4">
                    <a:moveTo>
                      <a:pt x="1" y="4"/>
                    </a:moveTo>
                    <a:cubicBezTo>
                      <a:pt x="0" y="2"/>
                      <a:pt x="2" y="1"/>
                      <a:pt x="4" y="0"/>
                    </a:cubicBezTo>
                    <a:cubicBezTo>
                      <a:pt x="4" y="2"/>
                      <a:pt x="2" y="1"/>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3" name="Freeform 76">
                <a:extLst>
                  <a:ext uri="{FF2B5EF4-FFF2-40B4-BE49-F238E27FC236}">
                    <a16:creationId xmlns:a16="http://schemas.microsoft.com/office/drawing/2014/main" id="{A78899F6-3A66-45FF-9C9F-C025B2980389}"/>
                  </a:ext>
                </a:extLst>
              </p:cNvPr>
              <p:cNvSpPr>
                <a:spLocks/>
              </p:cNvSpPr>
              <p:nvPr/>
            </p:nvSpPr>
            <p:spPr bwMode="auto">
              <a:xfrm>
                <a:off x="6838" y="4657"/>
                <a:ext cx="12" cy="6"/>
              </a:xfrm>
              <a:custGeom>
                <a:avLst/>
                <a:gdLst>
                  <a:gd name="T0" fmla="*/ 0 w 6"/>
                  <a:gd name="T1" fmla="*/ 3 h 3"/>
                  <a:gd name="T2" fmla="*/ 6 w 6"/>
                  <a:gd name="T3" fmla="*/ 0 h 3"/>
                  <a:gd name="T4" fmla="*/ 0 w 6"/>
                  <a:gd name="T5" fmla="*/ 3 h 3"/>
                </a:gdLst>
                <a:ahLst/>
                <a:cxnLst>
                  <a:cxn ang="0">
                    <a:pos x="T0" y="T1"/>
                  </a:cxn>
                  <a:cxn ang="0">
                    <a:pos x="T2" y="T3"/>
                  </a:cxn>
                  <a:cxn ang="0">
                    <a:pos x="T4" y="T5"/>
                  </a:cxn>
                </a:cxnLst>
                <a:rect l="0" t="0" r="r" b="b"/>
                <a:pathLst>
                  <a:path w="6" h="3">
                    <a:moveTo>
                      <a:pt x="0" y="3"/>
                    </a:moveTo>
                    <a:cubicBezTo>
                      <a:pt x="1" y="1"/>
                      <a:pt x="4" y="2"/>
                      <a:pt x="6" y="0"/>
                    </a:cubicBezTo>
                    <a:cubicBezTo>
                      <a:pt x="5" y="3"/>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4" name="Freeform 77">
                <a:extLst>
                  <a:ext uri="{FF2B5EF4-FFF2-40B4-BE49-F238E27FC236}">
                    <a16:creationId xmlns:a16="http://schemas.microsoft.com/office/drawing/2014/main" id="{1AB7E17B-F889-4045-B903-99EFBD167134}"/>
                  </a:ext>
                </a:extLst>
              </p:cNvPr>
              <p:cNvSpPr>
                <a:spLocks/>
              </p:cNvSpPr>
              <p:nvPr/>
            </p:nvSpPr>
            <p:spPr bwMode="auto">
              <a:xfrm>
                <a:off x="6869" y="4678"/>
                <a:ext cx="7" cy="4"/>
              </a:xfrm>
              <a:custGeom>
                <a:avLst/>
                <a:gdLst>
                  <a:gd name="T0" fmla="*/ 0 w 4"/>
                  <a:gd name="T1" fmla="*/ 2 h 2"/>
                  <a:gd name="T2" fmla="*/ 3 w 4"/>
                  <a:gd name="T3" fmla="*/ 0 h 2"/>
                  <a:gd name="T4" fmla="*/ 0 w 4"/>
                  <a:gd name="T5" fmla="*/ 2 h 2"/>
                </a:gdLst>
                <a:ahLst/>
                <a:cxnLst>
                  <a:cxn ang="0">
                    <a:pos x="T0" y="T1"/>
                  </a:cxn>
                  <a:cxn ang="0">
                    <a:pos x="T2" y="T3"/>
                  </a:cxn>
                  <a:cxn ang="0">
                    <a:pos x="T4" y="T5"/>
                  </a:cxn>
                </a:cxnLst>
                <a:rect l="0" t="0" r="r" b="b"/>
                <a:pathLst>
                  <a:path w="4" h="2">
                    <a:moveTo>
                      <a:pt x="0" y="2"/>
                    </a:moveTo>
                    <a:cubicBezTo>
                      <a:pt x="0" y="2"/>
                      <a:pt x="2" y="1"/>
                      <a:pt x="3" y="0"/>
                    </a:cubicBezTo>
                    <a:cubicBezTo>
                      <a:pt x="4" y="2"/>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5" name="Freeform 78">
                <a:extLst>
                  <a:ext uri="{FF2B5EF4-FFF2-40B4-BE49-F238E27FC236}">
                    <a16:creationId xmlns:a16="http://schemas.microsoft.com/office/drawing/2014/main" id="{0082E6D4-384E-4977-B9C2-17761AE3E013}"/>
                  </a:ext>
                </a:extLst>
              </p:cNvPr>
              <p:cNvSpPr>
                <a:spLocks/>
              </p:cNvSpPr>
              <p:nvPr/>
            </p:nvSpPr>
            <p:spPr bwMode="auto">
              <a:xfrm>
                <a:off x="6943" y="4791"/>
                <a:ext cx="12"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1" y="2"/>
                      <a:pt x="4" y="1"/>
                      <a:pt x="6" y="0"/>
                    </a:cubicBezTo>
                    <a:cubicBezTo>
                      <a:pt x="6" y="2"/>
                      <a:pt x="3"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6" name="Freeform 79">
                <a:extLst>
                  <a:ext uri="{FF2B5EF4-FFF2-40B4-BE49-F238E27FC236}">
                    <a16:creationId xmlns:a16="http://schemas.microsoft.com/office/drawing/2014/main" id="{3154CF79-C3B5-4385-97AF-7DAE305010AB}"/>
                  </a:ext>
                </a:extLst>
              </p:cNvPr>
              <p:cNvSpPr>
                <a:spLocks/>
              </p:cNvSpPr>
              <p:nvPr/>
            </p:nvSpPr>
            <p:spPr bwMode="auto">
              <a:xfrm>
                <a:off x="6865" y="4655"/>
                <a:ext cx="9" cy="6"/>
              </a:xfrm>
              <a:custGeom>
                <a:avLst/>
                <a:gdLst>
                  <a:gd name="T0" fmla="*/ 0 w 5"/>
                  <a:gd name="T1" fmla="*/ 3 h 3"/>
                  <a:gd name="T2" fmla="*/ 3 w 5"/>
                  <a:gd name="T3" fmla="*/ 0 h 3"/>
                  <a:gd name="T4" fmla="*/ 0 w 5"/>
                  <a:gd name="T5" fmla="*/ 3 h 3"/>
                </a:gdLst>
                <a:ahLst/>
                <a:cxnLst>
                  <a:cxn ang="0">
                    <a:pos x="T0" y="T1"/>
                  </a:cxn>
                  <a:cxn ang="0">
                    <a:pos x="T2" y="T3"/>
                  </a:cxn>
                  <a:cxn ang="0">
                    <a:pos x="T4" y="T5"/>
                  </a:cxn>
                </a:cxnLst>
                <a:rect l="0" t="0" r="r" b="b"/>
                <a:pathLst>
                  <a:path w="5" h="3">
                    <a:moveTo>
                      <a:pt x="0" y="3"/>
                    </a:moveTo>
                    <a:cubicBezTo>
                      <a:pt x="0" y="2"/>
                      <a:pt x="2" y="1"/>
                      <a:pt x="3" y="0"/>
                    </a:cubicBezTo>
                    <a:cubicBezTo>
                      <a:pt x="5"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7" name="Freeform 80">
                <a:extLst>
                  <a:ext uri="{FF2B5EF4-FFF2-40B4-BE49-F238E27FC236}">
                    <a16:creationId xmlns:a16="http://schemas.microsoft.com/office/drawing/2014/main" id="{71B48F0A-B133-43BB-BCC7-FC208100C9A4}"/>
                  </a:ext>
                </a:extLst>
              </p:cNvPr>
              <p:cNvSpPr>
                <a:spLocks/>
              </p:cNvSpPr>
              <p:nvPr/>
            </p:nvSpPr>
            <p:spPr bwMode="auto">
              <a:xfrm>
                <a:off x="6955" y="4785"/>
                <a:ext cx="13" cy="8"/>
              </a:xfrm>
              <a:custGeom>
                <a:avLst/>
                <a:gdLst>
                  <a:gd name="T0" fmla="*/ 1 w 7"/>
                  <a:gd name="T1" fmla="*/ 4 h 4"/>
                  <a:gd name="T2" fmla="*/ 5 w 7"/>
                  <a:gd name="T3" fmla="*/ 3 h 4"/>
                  <a:gd name="T4" fmla="*/ 1 w 7"/>
                  <a:gd name="T5" fmla="*/ 4 h 4"/>
                </a:gdLst>
                <a:ahLst/>
                <a:cxnLst>
                  <a:cxn ang="0">
                    <a:pos x="T0" y="T1"/>
                  </a:cxn>
                  <a:cxn ang="0">
                    <a:pos x="T2" y="T3"/>
                  </a:cxn>
                  <a:cxn ang="0">
                    <a:pos x="T4" y="T5"/>
                  </a:cxn>
                </a:cxnLst>
                <a:rect l="0" t="0" r="r" b="b"/>
                <a:pathLst>
                  <a:path w="7" h="4">
                    <a:moveTo>
                      <a:pt x="1" y="4"/>
                    </a:moveTo>
                    <a:cubicBezTo>
                      <a:pt x="0" y="2"/>
                      <a:pt x="7" y="0"/>
                      <a:pt x="5" y="3"/>
                    </a:cubicBezTo>
                    <a:cubicBezTo>
                      <a:pt x="3" y="4"/>
                      <a:pt x="3"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8" name="Freeform 81">
                <a:extLst>
                  <a:ext uri="{FF2B5EF4-FFF2-40B4-BE49-F238E27FC236}">
                    <a16:creationId xmlns:a16="http://schemas.microsoft.com/office/drawing/2014/main" id="{A0338585-B190-485D-9E1C-83715B6006D8}"/>
                  </a:ext>
                </a:extLst>
              </p:cNvPr>
              <p:cNvSpPr>
                <a:spLocks/>
              </p:cNvSpPr>
              <p:nvPr/>
            </p:nvSpPr>
            <p:spPr bwMode="auto">
              <a:xfrm>
                <a:off x="6970" y="4766"/>
                <a:ext cx="40" cy="19"/>
              </a:xfrm>
              <a:custGeom>
                <a:avLst/>
                <a:gdLst>
                  <a:gd name="T0" fmla="*/ 1 w 21"/>
                  <a:gd name="T1" fmla="*/ 10 h 10"/>
                  <a:gd name="T2" fmla="*/ 7 w 21"/>
                  <a:gd name="T3" fmla="*/ 5 h 10"/>
                  <a:gd name="T4" fmla="*/ 21 w 21"/>
                  <a:gd name="T5" fmla="*/ 0 h 10"/>
                  <a:gd name="T6" fmla="*/ 6 w 21"/>
                  <a:gd name="T7" fmla="*/ 9 h 10"/>
                  <a:gd name="T8" fmla="*/ 5 w 21"/>
                  <a:gd name="T9" fmla="*/ 8 h 10"/>
                  <a:gd name="T10" fmla="*/ 3 w 21"/>
                  <a:gd name="T11" fmla="*/ 10 h 10"/>
                  <a:gd name="T12" fmla="*/ 1 w 2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 y="10"/>
                    </a:moveTo>
                    <a:cubicBezTo>
                      <a:pt x="0" y="8"/>
                      <a:pt x="5" y="6"/>
                      <a:pt x="7" y="5"/>
                    </a:cubicBezTo>
                    <a:cubicBezTo>
                      <a:pt x="12" y="3"/>
                      <a:pt x="18" y="2"/>
                      <a:pt x="21" y="0"/>
                    </a:cubicBezTo>
                    <a:cubicBezTo>
                      <a:pt x="16" y="4"/>
                      <a:pt x="9" y="5"/>
                      <a:pt x="6" y="9"/>
                    </a:cubicBezTo>
                    <a:cubicBezTo>
                      <a:pt x="5" y="9"/>
                      <a:pt x="5" y="8"/>
                      <a:pt x="5" y="8"/>
                    </a:cubicBezTo>
                    <a:cubicBezTo>
                      <a:pt x="2" y="8"/>
                      <a:pt x="5" y="9"/>
                      <a:pt x="3" y="10"/>
                    </a:cubicBezTo>
                    <a:cubicBezTo>
                      <a:pt x="2" y="9"/>
                      <a:pt x="2" y="10"/>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9" name="Freeform 82">
                <a:extLst>
                  <a:ext uri="{FF2B5EF4-FFF2-40B4-BE49-F238E27FC236}">
                    <a16:creationId xmlns:a16="http://schemas.microsoft.com/office/drawing/2014/main" id="{55E92DED-1BAF-4171-9C36-247AF0A7B166}"/>
                  </a:ext>
                </a:extLst>
              </p:cNvPr>
              <p:cNvSpPr>
                <a:spLocks/>
              </p:cNvSpPr>
              <p:nvPr/>
            </p:nvSpPr>
            <p:spPr bwMode="auto">
              <a:xfrm>
                <a:off x="6897" y="4661"/>
                <a:ext cx="10"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0" y="1"/>
                      <a:pt x="5" y="0"/>
                      <a:pt x="5" y="1"/>
                    </a:cubicBezTo>
                    <a:cubicBezTo>
                      <a:pt x="3" y="2"/>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0" name="Freeform 83">
                <a:extLst>
                  <a:ext uri="{FF2B5EF4-FFF2-40B4-BE49-F238E27FC236}">
                    <a16:creationId xmlns:a16="http://schemas.microsoft.com/office/drawing/2014/main" id="{59D87018-DBB3-42DB-8376-2E15022A958D}"/>
                  </a:ext>
                </a:extLst>
              </p:cNvPr>
              <p:cNvSpPr>
                <a:spLocks/>
              </p:cNvSpPr>
              <p:nvPr/>
            </p:nvSpPr>
            <p:spPr bwMode="auto">
              <a:xfrm>
                <a:off x="6842" y="4557"/>
                <a:ext cx="13" cy="12"/>
              </a:xfrm>
              <a:custGeom>
                <a:avLst/>
                <a:gdLst>
                  <a:gd name="T0" fmla="*/ 1 w 7"/>
                  <a:gd name="T1" fmla="*/ 6 h 6"/>
                  <a:gd name="T2" fmla="*/ 4 w 7"/>
                  <a:gd name="T3" fmla="*/ 2 h 6"/>
                  <a:gd name="T4" fmla="*/ 7 w 7"/>
                  <a:gd name="T5" fmla="*/ 3 h 6"/>
                  <a:gd name="T6" fmla="*/ 1 w 7"/>
                  <a:gd name="T7" fmla="*/ 6 h 6"/>
                </a:gdLst>
                <a:ahLst/>
                <a:cxnLst>
                  <a:cxn ang="0">
                    <a:pos x="T0" y="T1"/>
                  </a:cxn>
                  <a:cxn ang="0">
                    <a:pos x="T2" y="T3"/>
                  </a:cxn>
                  <a:cxn ang="0">
                    <a:pos x="T4" y="T5"/>
                  </a:cxn>
                  <a:cxn ang="0">
                    <a:pos x="T6" y="T7"/>
                  </a:cxn>
                </a:cxnLst>
                <a:rect l="0" t="0" r="r" b="b"/>
                <a:pathLst>
                  <a:path w="7" h="6">
                    <a:moveTo>
                      <a:pt x="1" y="6"/>
                    </a:moveTo>
                    <a:cubicBezTo>
                      <a:pt x="0" y="5"/>
                      <a:pt x="6" y="2"/>
                      <a:pt x="4" y="2"/>
                    </a:cubicBezTo>
                    <a:cubicBezTo>
                      <a:pt x="5" y="0"/>
                      <a:pt x="6" y="2"/>
                      <a:pt x="7" y="3"/>
                    </a:cubicBezTo>
                    <a:cubicBezTo>
                      <a:pt x="4" y="4"/>
                      <a:pt x="3"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1" name="Freeform 84">
                <a:extLst>
                  <a:ext uri="{FF2B5EF4-FFF2-40B4-BE49-F238E27FC236}">
                    <a16:creationId xmlns:a16="http://schemas.microsoft.com/office/drawing/2014/main" id="{B3B3F730-3102-470C-B32E-09224DE1AD0E}"/>
                  </a:ext>
                </a:extLst>
              </p:cNvPr>
              <p:cNvSpPr>
                <a:spLocks/>
              </p:cNvSpPr>
              <p:nvPr/>
            </p:nvSpPr>
            <p:spPr bwMode="auto">
              <a:xfrm>
                <a:off x="6909" y="4657"/>
                <a:ext cx="7" cy="4"/>
              </a:xfrm>
              <a:custGeom>
                <a:avLst/>
                <a:gdLst>
                  <a:gd name="T0" fmla="*/ 0 w 4"/>
                  <a:gd name="T1" fmla="*/ 2 h 2"/>
                  <a:gd name="T2" fmla="*/ 2 w 4"/>
                  <a:gd name="T3" fmla="*/ 0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cubicBezTo>
                      <a:pt x="0" y="2"/>
                      <a:pt x="1" y="1"/>
                      <a:pt x="2" y="0"/>
                    </a:cubicBezTo>
                    <a:cubicBezTo>
                      <a:pt x="2" y="0"/>
                      <a:pt x="3" y="1"/>
                      <a:pt x="4" y="0"/>
                    </a:cubicBezTo>
                    <a:cubicBezTo>
                      <a:pt x="3"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2" name="Freeform 85">
                <a:extLst>
                  <a:ext uri="{FF2B5EF4-FFF2-40B4-BE49-F238E27FC236}">
                    <a16:creationId xmlns:a16="http://schemas.microsoft.com/office/drawing/2014/main" id="{75847B09-3069-46D5-9407-53432E37F410}"/>
                  </a:ext>
                </a:extLst>
              </p:cNvPr>
              <p:cNvSpPr>
                <a:spLocks/>
              </p:cNvSpPr>
              <p:nvPr/>
            </p:nvSpPr>
            <p:spPr bwMode="auto">
              <a:xfrm>
                <a:off x="7012" y="4802"/>
                <a:ext cx="31" cy="16"/>
              </a:xfrm>
              <a:custGeom>
                <a:avLst/>
                <a:gdLst>
                  <a:gd name="T0" fmla="*/ 0 w 16"/>
                  <a:gd name="T1" fmla="*/ 8 h 8"/>
                  <a:gd name="T2" fmla="*/ 16 w 16"/>
                  <a:gd name="T3" fmla="*/ 0 h 8"/>
                  <a:gd name="T4" fmla="*/ 0 w 16"/>
                  <a:gd name="T5" fmla="*/ 8 h 8"/>
                </a:gdLst>
                <a:ahLst/>
                <a:cxnLst>
                  <a:cxn ang="0">
                    <a:pos x="T0" y="T1"/>
                  </a:cxn>
                  <a:cxn ang="0">
                    <a:pos x="T2" y="T3"/>
                  </a:cxn>
                  <a:cxn ang="0">
                    <a:pos x="T4" y="T5"/>
                  </a:cxn>
                </a:cxnLst>
                <a:rect l="0" t="0" r="r" b="b"/>
                <a:pathLst>
                  <a:path w="16" h="8">
                    <a:moveTo>
                      <a:pt x="0" y="8"/>
                    </a:moveTo>
                    <a:cubicBezTo>
                      <a:pt x="2" y="5"/>
                      <a:pt x="11" y="4"/>
                      <a:pt x="16" y="0"/>
                    </a:cubicBezTo>
                    <a:cubicBezTo>
                      <a:pt x="13" y="4"/>
                      <a:pt x="4" y="6"/>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3" name="Freeform 86">
                <a:extLst>
                  <a:ext uri="{FF2B5EF4-FFF2-40B4-BE49-F238E27FC236}">
                    <a16:creationId xmlns:a16="http://schemas.microsoft.com/office/drawing/2014/main" id="{12C11D80-BBF3-4F9B-B3F7-5BDA83D404BB}"/>
                  </a:ext>
                </a:extLst>
              </p:cNvPr>
              <p:cNvSpPr>
                <a:spLocks/>
              </p:cNvSpPr>
              <p:nvPr/>
            </p:nvSpPr>
            <p:spPr bwMode="auto">
              <a:xfrm>
                <a:off x="6899" y="4615"/>
                <a:ext cx="8" cy="4"/>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cubicBezTo>
                      <a:pt x="1" y="1"/>
                      <a:pt x="1" y="1"/>
                      <a:pt x="0" y="0"/>
                    </a:cubicBezTo>
                    <a:cubicBezTo>
                      <a:pt x="1" y="1"/>
                      <a:pt x="4" y="0"/>
                      <a:pt x="4" y="2"/>
                    </a:cubicBezTo>
                    <a:cubicBezTo>
                      <a:pt x="2"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4" name="Freeform 87">
                <a:extLst>
                  <a:ext uri="{FF2B5EF4-FFF2-40B4-BE49-F238E27FC236}">
                    <a16:creationId xmlns:a16="http://schemas.microsoft.com/office/drawing/2014/main" id="{C3C8A542-673E-44F7-BA12-043C0D2AAFFA}"/>
                  </a:ext>
                </a:extLst>
              </p:cNvPr>
              <p:cNvSpPr>
                <a:spLocks/>
              </p:cNvSpPr>
              <p:nvPr/>
            </p:nvSpPr>
            <p:spPr bwMode="auto">
              <a:xfrm>
                <a:off x="6926" y="4644"/>
                <a:ext cx="8" cy="3"/>
              </a:xfrm>
              <a:custGeom>
                <a:avLst/>
                <a:gdLst>
                  <a:gd name="T0" fmla="*/ 0 w 4"/>
                  <a:gd name="T1" fmla="*/ 2 h 2"/>
                  <a:gd name="T2" fmla="*/ 2 w 4"/>
                  <a:gd name="T3" fmla="*/ 0 h 2"/>
                  <a:gd name="T4" fmla="*/ 0 w 4"/>
                  <a:gd name="T5" fmla="*/ 2 h 2"/>
                </a:gdLst>
                <a:ahLst/>
                <a:cxnLst>
                  <a:cxn ang="0">
                    <a:pos x="T0" y="T1"/>
                  </a:cxn>
                  <a:cxn ang="0">
                    <a:pos x="T2" y="T3"/>
                  </a:cxn>
                  <a:cxn ang="0">
                    <a:pos x="T4" y="T5"/>
                  </a:cxn>
                </a:cxnLst>
                <a:rect l="0" t="0" r="r" b="b"/>
                <a:pathLst>
                  <a:path w="4" h="2">
                    <a:moveTo>
                      <a:pt x="0" y="2"/>
                    </a:moveTo>
                    <a:cubicBezTo>
                      <a:pt x="0" y="1"/>
                      <a:pt x="0" y="0"/>
                      <a:pt x="2" y="0"/>
                    </a:cubicBezTo>
                    <a:cubicBezTo>
                      <a:pt x="4" y="1"/>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5" name="Freeform 88">
                <a:extLst>
                  <a:ext uri="{FF2B5EF4-FFF2-40B4-BE49-F238E27FC236}">
                    <a16:creationId xmlns:a16="http://schemas.microsoft.com/office/drawing/2014/main" id="{ED484427-0913-472D-AD87-B479D55D6F7B}"/>
                  </a:ext>
                </a:extLst>
              </p:cNvPr>
              <p:cNvSpPr>
                <a:spLocks/>
              </p:cNvSpPr>
              <p:nvPr/>
            </p:nvSpPr>
            <p:spPr bwMode="auto">
              <a:xfrm>
                <a:off x="6907" y="4611"/>
                <a:ext cx="8" cy="6"/>
              </a:xfrm>
              <a:custGeom>
                <a:avLst/>
                <a:gdLst>
                  <a:gd name="T0" fmla="*/ 1 w 4"/>
                  <a:gd name="T1" fmla="*/ 3 h 3"/>
                  <a:gd name="T2" fmla="*/ 0 w 4"/>
                  <a:gd name="T3" fmla="*/ 0 h 3"/>
                  <a:gd name="T4" fmla="*/ 3 w 4"/>
                  <a:gd name="T5" fmla="*/ 0 h 3"/>
                  <a:gd name="T6" fmla="*/ 3 w 4"/>
                  <a:gd name="T7" fmla="*/ 1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1" y="2"/>
                      <a:pt x="0" y="1"/>
                      <a:pt x="0" y="0"/>
                    </a:cubicBezTo>
                    <a:cubicBezTo>
                      <a:pt x="1" y="0"/>
                      <a:pt x="2" y="0"/>
                      <a:pt x="3" y="0"/>
                    </a:cubicBezTo>
                    <a:cubicBezTo>
                      <a:pt x="4" y="0"/>
                      <a:pt x="1" y="2"/>
                      <a:pt x="3" y="1"/>
                    </a:cubicBezTo>
                    <a:cubicBezTo>
                      <a:pt x="4" y="3"/>
                      <a:pt x="2"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6" name="Freeform 89">
                <a:extLst>
                  <a:ext uri="{FF2B5EF4-FFF2-40B4-BE49-F238E27FC236}">
                    <a16:creationId xmlns:a16="http://schemas.microsoft.com/office/drawing/2014/main" id="{430D0F4E-CAD3-48B2-8989-8F33EF017248}"/>
                  </a:ext>
                </a:extLst>
              </p:cNvPr>
              <p:cNvSpPr>
                <a:spLocks/>
              </p:cNvSpPr>
              <p:nvPr/>
            </p:nvSpPr>
            <p:spPr bwMode="auto">
              <a:xfrm>
                <a:off x="6901" y="4592"/>
                <a:ext cx="6" cy="6"/>
              </a:xfrm>
              <a:custGeom>
                <a:avLst/>
                <a:gdLst>
                  <a:gd name="T0" fmla="*/ 0 w 3"/>
                  <a:gd name="T1" fmla="*/ 3 h 3"/>
                  <a:gd name="T2" fmla="*/ 3 w 3"/>
                  <a:gd name="T3" fmla="*/ 0 h 3"/>
                  <a:gd name="T4" fmla="*/ 3 w 3"/>
                  <a:gd name="T5" fmla="*/ 2 h 3"/>
                  <a:gd name="T6" fmla="*/ 0 w 3"/>
                  <a:gd name="T7" fmla="*/ 3 h 3"/>
                </a:gdLst>
                <a:ahLst/>
                <a:cxnLst>
                  <a:cxn ang="0">
                    <a:pos x="T0" y="T1"/>
                  </a:cxn>
                  <a:cxn ang="0">
                    <a:pos x="T2" y="T3"/>
                  </a:cxn>
                  <a:cxn ang="0">
                    <a:pos x="T4" y="T5"/>
                  </a:cxn>
                  <a:cxn ang="0">
                    <a:pos x="T6" y="T7"/>
                  </a:cxn>
                </a:cxnLst>
                <a:rect l="0" t="0" r="r" b="b"/>
                <a:pathLst>
                  <a:path w="3" h="3">
                    <a:moveTo>
                      <a:pt x="0" y="3"/>
                    </a:moveTo>
                    <a:cubicBezTo>
                      <a:pt x="0" y="2"/>
                      <a:pt x="1" y="1"/>
                      <a:pt x="3" y="0"/>
                    </a:cubicBezTo>
                    <a:cubicBezTo>
                      <a:pt x="3" y="1"/>
                      <a:pt x="3" y="2"/>
                      <a:pt x="3" y="2"/>
                    </a:cubicBezTo>
                    <a:cubicBezTo>
                      <a:pt x="2"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7" name="Freeform 90">
                <a:extLst>
                  <a:ext uri="{FF2B5EF4-FFF2-40B4-BE49-F238E27FC236}">
                    <a16:creationId xmlns:a16="http://schemas.microsoft.com/office/drawing/2014/main" id="{AC3A88D2-1377-4AF6-8CAE-5F860186AF01}"/>
                  </a:ext>
                </a:extLst>
              </p:cNvPr>
              <p:cNvSpPr>
                <a:spLocks/>
              </p:cNvSpPr>
              <p:nvPr/>
            </p:nvSpPr>
            <p:spPr bwMode="auto">
              <a:xfrm>
                <a:off x="6928" y="4577"/>
                <a:ext cx="13" cy="9"/>
              </a:xfrm>
              <a:custGeom>
                <a:avLst/>
                <a:gdLst>
                  <a:gd name="T0" fmla="*/ 0 w 7"/>
                  <a:gd name="T1" fmla="*/ 3 h 5"/>
                  <a:gd name="T2" fmla="*/ 5 w 7"/>
                  <a:gd name="T3" fmla="*/ 3 h 5"/>
                  <a:gd name="T4" fmla="*/ 3 w 7"/>
                  <a:gd name="T5" fmla="*/ 5 h 5"/>
                  <a:gd name="T6" fmla="*/ 0 w 7"/>
                  <a:gd name="T7" fmla="*/ 3 h 5"/>
                </a:gdLst>
                <a:ahLst/>
                <a:cxnLst>
                  <a:cxn ang="0">
                    <a:pos x="T0" y="T1"/>
                  </a:cxn>
                  <a:cxn ang="0">
                    <a:pos x="T2" y="T3"/>
                  </a:cxn>
                  <a:cxn ang="0">
                    <a:pos x="T4" y="T5"/>
                  </a:cxn>
                  <a:cxn ang="0">
                    <a:pos x="T6" y="T7"/>
                  </a:cxn>
                </a:cxnLst>
                <a:rect l="0" t="0" r="r" b="b"/>
                <a:pathLst>
                  <a:path w="7" h="5">
                    <a:moveTo>
                      <a:pt x="0" y="3"/>
                    </a:moveTo>
                    <a:cubicBezTo>
                      <a:pt x="1" y="0"/>
                      <a:pt x="2" y="5"/>
                      <a:pt x="5" y="3"/>
                    </a:cubicBezTo>
                    <a:cubicBezTo>
                      <a:pt x="7" y="2"/>
                      <a:pt x="2" y="5"/>
                      <a:pt x="3" y="5"/>
                    </a:cubicBezTo>
                    <a:cubicBezTo>
                      <a:pt x="0" y="5"/>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8" name="Freeform 91">
                <a:extLst>
                  <a:ext uri="{FF2B5EF4-FFF2-40B4-BE49-F238E27FC236}">
                    <a16:creationId xmlns:a16="http://schemas.microsoft.com/office/drawing/2014/main" id="{2AF70961-541E-44F8-BE01-E831B0DE6DF4}"/>
                  </a:ext>
                </a:extLst>
              </p:cNvPr>
              <p:cNvSpPr>
                <a:spLocks/>
              </p:cNvSpPr>
              <p:nvPr/>
            </p:nvSpPr>
            <p:spPr bwMode="auto">
              <a:xfrm>
                <a:off x="6934" y="4588"/>
                <a:ext cx="7" cy="4"/>
              </a:xfrm>
              <a:custGeom>
                <a:avLst/>
                <a:gdLst>
                  <a:gd name="T0" fmla="*/ 0 w 4"/>
                  <a:gd name="T1" fmla="*/ 0 h 2"/>
                  <a:gd name="T2" fmla="*/ 4 w 4"/>
                  <a:gd name="T3" fmla="*/ 1 h 2"/>
                  <a:gd name="T4" fmla="*/ 0 w 4"/>
                  <a:gd name="T5" fmla="*/ 0 h 2"/>
                </a:gdLst>
                <a:ahLst/>
                <a:cxnLst>
                  <a:cxn ang="0">
                    <a:pos x="T0" y="T1"/>
                  </a:cxn>
                  <a:cxn ang="0">
                    <a:pos x="T2" y="T3"/>
                  </a:cxn>
                  <a:cxn ang="0">
                    <a:pos x="T4" y="T5"/>
                  </a:cxn>
                </a:cxnLst>
                <a:rect l="0" t="0" r="r" b="b"/>
                <a:pathLst>
                  <a:path w="4" h="2">
                    <a:moveTo>
                      <a:pt x="0" y="0"/>
                    </a:moveTo>
                    <a:cubicBezTo>
                      <a:pt x="2" y="0"/>
                      <a:pt x="2" y="1"/>
                      <a:pt x="4" y="1"/>
                    </a:cubicBezTo>
                    <a:cubicBezTo>
                      <a:pt x="2" y="2"/>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9" name="Freeform 92">
                <a:extLst>
                  <a:ext uri="{FF2B5EF4-FFF2-40B4-BE49-F238E27FC236}">
                    <a16:creationId xmlns:a16="http://schemas.microsoft.com/office/drawing/2014/main" id="{D89CFDB5-3F9B-4FAC-B4B6-C6CC743E5DED}"/>
                  </a:ext>
                </a:extLst>
              </p:cNvPr>
              <p:cNvSpPr>
                <a:spLocks/>
              </p:cNvSpPr>
              <p:nvPr/>
            </p:nvSpPr>
            <p:spPr bwMode="auto">
              <a:xfrm>
                <a:off x="7012" y="4705"/>
                <a:ext cx="8" cy="7"/>
              </a:xfrm>
              <a:custGeom>
                <a:avLst/>
                <a:gdLst>
                  <a:gd name="T0" fmla="*/ 4 w 4"/>
                  <a:gd name="T1" fmla="*/ 2 h 4"/>
                  <a:gd name="T2" fmla="*/ 0 w 4"/>
                  <a:gd name="T3" fmla="*/ 2 h 4"/>
                  <a:gd name="T4" fmla="*/ 4 w 4"/>
                  <a:gd name="T5" fmla="*/ 2 h 4"/>
                </a:gdLst>
                <a:ahLst/>
                <a:cxnLst>
                  <a:cxn ang="0">
                    <a:pos x="T0" y="T1"/>
                  </a:cxn>
                  <a:cxn ang="0">
                    <a:pos x="T2" y="T3"/>
                  </a:cxn>
                  <a:cxn ang="0">
                    <a:pos x="T4" y="T5"/>
                  </a:cxn>
                </a:cxnLst>
                <a:rect l="0" t="0" r="r" b="b"/>
                <a:pathLst>
                  <a:path w="4" h="4">
                    <a:moveTo>
                      <a:pt x="4" y="2"/>
                    </a:moveTo>
                    <a:cubicBezTo>
                      <a:pt x="3" y="3"/>
                      <a:pt x="1" y="4"/>
                      <a:pt x="0" y="2"/>
                    </a:cubicBezTo>
                    <a:cubicBezTo>
                      <a:pt x="2" y="1"/>
                      <a:pt x="4"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0" name="Freeform 93">
                <a:extLst>
                  <a:ext uri="{FF2B5EF4-FFF2-40B4-BE49-F238E27FC236}">
                    <a16:creationId xmlns:a16="http://schemas.microsoft.com/office/drawing/2014/main" id="{6C8DD0A4-7CEB-4A0E-B05A-47B1D66CE365}"/>
                  </a:ext>
                </a:extLst>
              </p:cNvPr>
              <p:cNvSpPr>
                <a:spLocks/>
              </p:cNvSpPr>
              <p:nvPr/>
            </p:nvSpPr>
            <p:spPr bwMode="auto">
              <a:xfrm>
                <a:off x="6937" y="4577"/>
                <a:ext cx="16" cy="9"/>
              </a:xfrm>
              <a:custGeom>
                <a:avLst/>
                <a:gdLst>
                  <a:gd name="T0" fmla="*/ 0 w 8"/>
                  <a:gd name="T1" fmla="*/ 5 h 5"/>
                  <a:gd name="T2" fmla="*/ 8 w 8"/>
                  <a:gd name="T3" fmla="*/ 0 h 5"/>
                  <a:gd name="T4" fmla="*/ 7 w 8"/>
                  <a:gd name="T5" fmla="*/ 2 h 5"/>
                  <a:gd name="T6" fmla="*/ 0 w 8"/>
                  <a:gd name="T7" fmla="*/ 5 h 5"/>
                </a:gdLst>
                <a:ahLst/>
                <a:cxnLst>
                  <a:cxn ang="0">
                    <a:pos x="T0" y="T1"/>
                  </a:cxn>
                  <a:cxn ang="0">
                    <a:pos x="T2" y="T3"/>
                  </a:cxn>
                  <a:cxn ang="0">
                    <a:pos x="T4" y="T5"/>
                  </a:cxn>
                  <a:cxn ang="0">
                    <a:pos x="T6" y="T7"/>
                  </a:cxn>
                </a:cxnLst>
                <a:rect l="0" t="0" r="r" b="b"/>
                <a:pathLst>
                  <a:path w="8" h="5">
                    <a:moveTo>
                      <a:pt x="0" y="5"/>
                    </a:moveTo>
                    <a:cubicBezTo>
                      <a:pt x="0" y="3"/>
                      <a:pt x="5" y="2"/>
                      <a:pt x="8" y="0"/>
                    </a:cubicBezTo>
                    <a:cubicBezTo>
                      <a:pt x="8" y="1"/>
                      <a:pt x="7" y="1"/>
                      <a:pt x="7" y="2"/>
                    </a:cubicBezTo>
                    <a:cubicBezTo>
                      <a:pt x="4" y="3"/>
                      <a:pt x="4"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1" name="Freeform 94">
                <a:extLst>
                  <a:ext uri="{FF2B5EF4-FFF2-40B4-BE49-F238E27FC236}">
                    <a16:creationId xmlns:a16="http://schemas.microsoft.com/office/drawing/2014/main" id="{5918196D-FB28-4E73-AEAE-34F4BC66CE5A}"/>
                  </a:ext>
                </a:extLst>
              </p:cNvPr>
              <p:cNvSpPr>
                <a:spLocks/>
              </p:cNvSpPr>
              <p:nvPr/>
            </p:nvSpPr>
            <p:spPr bwMode="auto">
              <a:xfrm>
                <a:off x="6957" y="4601"/>
                <a:ext cx="11" cy="6"/>
              </a:xfrm>
              <a:custGeom>
                <a:avLst/>
                <a:gdLst>
                  <a:gd name="T0" fmla="*/ 1 w 6"/>
                  <a:gd name="T1" fmla="*/ 3 h 3"/>
                  <a:gd name="T2" fmla="*/ 6 w 6"/>
                  <a:gd name="T3" fmla="*/ 0 h 3"/>
                  <a:gd name="T4" fmla="*/ 1 w 6"/>
                  <a:gd name="T5" fmla="*/ 3 h 3"/>
                </a:gdLst>
                <a:ahLst/>
                <a:cxnLst>
                  <a:cxn ang="0">
                    <a:pos x="T0" y="T1"/>
                  </a:cxn>
                  <a:cxn ang="0">
                    <a:pos x="T2" y="T3"/>
                  </a:cxn>
                  <a:cxn ang="0">
                    <a:pos x="T4" y="T5"/>
                  </a:cxn>
                </a:cxnLst>
                <a:rect l="0" t="0" r="r" b="b"/>
                <a:pathLst>
                  <a:path w="6" h="3">
                    <a:moveTo>
                      <a:pt x="1" y="3"/>
                    </a:moveTo>
                    <a:cubicBezTo>
                      <a:pt x="0" y="0"/>
                      <a:pt x="4" y="1"/>
                      <a:pt x="6" y="0"/>
                    </a:cubicBezTo>
                    <a:cubicBezTo>
                      <a:pt x="6" y="2"/>
                      <a:pt x="3"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2" name="Freeform 95">
                <a:extLst>
                  <a:ext uri="{FF2B5EF4-FFF2-40B4-BE49-F238E27FC236}">
                    <a16:creationId xmlns:a16="http://schemas.microsoft.com/office/drawing/2014/main" id="{968B78CE-B0F6-4E1F-9171-E6DE7C3FD7C6}"/>
                  </a:ext>
                </a:extLst>
              </p:cNvPr>
              <p:cNvSpPr>
                <a:spLocks/>
              </p:cNvSpPr>
              <p:nvPr/>
            </p:nvSpPr>
            <p:spPr bwMode="auto">
              <a:xfrm>
                <a:off x="7066" y="4781"/>
                <a:ext cx="15" cy="10"/>
              </a:xfrm>
              <a:custGeom>
                <a:avLst/>
                <a:gdLst>
                  <a:gd name="T0" fmla="*/ 8 w 8"/>
                  <a:gd name="T1" fmla="*/ 0 h 5"/>
                  <a:gd name="T2" fmla="*/ 5 w 8"/>
                  <a:gd name="T3" fmla="*/ 2 h 5"/>
                  <a:gd name="T4" fmla="*/ 8 w 8"/>
                  <a:gd name="T5" fmla="*/ 0 h 5"/>
                </a:gdLst>
                <a:ahLst/>
                <a:cxnLst>
                  <a:cxn ang="0">
                    <a:pos x="T0" y="T1"/>
                  </a:cxn>
                  <a:cxn ang="0">
                    <a:pos x="T2" y="T3"/>
                  </a:cxn>
                  <a:cxn ang="0">
                    <a:pos x="T4" y="T5"/>
                  </a:cxn>
                </a:cxnLst>
                <a:rect l="0" t="0" r="r" b="b"/>
                <a:pathLst>
                  <a:path w="8" h="5">
                    <a:moveTo>
                      <a:pt x="8" y="0"/>
                    </a:moveTo>
                    <a:cubicBezTo>
                      <a:pt x="8" y="2"/>
                      <a:pt x="0" y="5"/>
                      <a:pt x="5" y="2"/>
                    </a:cubicBezTo>
                    <a:cubicBezTo>
                      <a:pt x="6" y="1"/>
                      <a:pt x="6"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3" name="Freeform 96">
                <a:extLst>
                  <a:ext uri="{FF2B5EF4-FFF2-40B4-BE49-F238E27FC236}">
                    <a16:creationId xmlns:a16="http://schemas.microsoft.com/office/drawing/2014/main" id="{339BF802-7D15-4452-8C05-4C85C3ABDE1B}"/>
                  </a:ext>
                </a:extLst>
              </p:cNvPr>
              <p:cNvSpPr>
                <a:spLocks/>
              </p:cNvSpPr>
              <p:nvPr/>
            </p:nvSpPr>
            <p:spPr bwMode="auto">
              <a:xfrm>
                <a:off x="7008" y="4584"/>
                <a:ext cx="8" cy="6"/>
              </a:xfrm>
              <a:custGeom>
                <a:avLst/>
                <a:gdLst>
                  <a:gd name="T0" fmla="*/ 1 w 4"/>
                  <a:gd name="T1" fmla="*/ 3 h 3"/>
                  <a:gd name="T2" fmla="*/ 0 w 4"/>
                  <a:gd name="T3" fmla="*/ 2 h 3"/>
                  <a:gd name="T4" fmla="*/ 4 w 4"/>
                  <a:gd name="T5" fmla="*/ 1 h 3"/>
                  <a:gd name="T6" fmla="*/ 1 w 4"/>
                  <a:gd name="T7" fmla="*/ 3 h 3"/>
                </a:gdLst>
                <a:ahLst/>
                <a:cxnLst>
                  <a:cxn ang="0">
                    <a:pos x="T0" y="T1"/>
                  </a:cxn>
                  <a:cxn ang="0">
                    <a:pos x="T2" y="T3"/>
                  </a:cxn>
                  <a:cxn ang="0">
                    <a:pos x="T4" y="T5"/>
                  </a:cxn>
                  <a:cxn ang="0">
                    <a:pos x="T6" y="T7"/>
                  </a:cxn>
                </a:cxnLst>
                <a:rect l="0" t="0" r="r" b="b"/>
                <a:pathLst>
                  <a:path w="4" h="3">
                    <a:moveTo>
                      <a:pt x="1" y="3"/>
                    </a:moveTo>
                    <a:cubicBezTo>
                      <a:pt x="0" y="2"/>
                      <a:pt x="0" y="2"/>
                      <a:pt x="0" y="2"/>
                    </a:cubicBezTo>
                    <a:cubicBezTo>
                      <a:pt x="2" y="0"/>
                      <a:pt x="2" y="2"/>
                      <a:pt x="4" y="1"/>
                    </a:cubicBezTo>
                    <a:cubicBezTo>
                      <a:pt x="4" y="3"/>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4" name="Freeform 97">
                <a:extLst>
                  <a:ext uri="{FF2B5EF4-FFF2-40B4-BE49-F238E27FC236}">
                    <a16:creationId xmlns:a16="http://schemas.microsoft.com/office/drawing/2014/main" id="{127D3E02-E4B8-4B9B-B89A-B9B690B360E1}"/>
                  </a:ext>
                </a:extLst>
              </p:cNvPr>
              <p:cNvSpPr>
                <a:spLocks/>
              </p:cNvSpPr>
              <p:nvPr/>
            </p:nvSpPr>
            <p:spPr bwMode="auto">
              <a:xfrm>
                <a:off x="7006" y="4563"/>
                <a:ext cx="29" cy="15"/>
              </a:xfrm>
              <a:custGeom>
                <a:avLst/>
                <a:gdLst>
                  <a:gd name="T0" fmla="*/ 0 w 15"/>
                  <a:gd name="T1" fmla="*/ 8 h 8"/>
                  <a:gd name="T2" fmla="*/ 10 w 15"/>
                  <a:gd name="T3" fmla="*/ 2 h 8"/>
                  <a:gd name="T4" fmla="*/ 11 w 15"/>
                  <a:gd name="T5" fmla="*/ 3 h 8"/>
                  <a:gd name="T6" fmla="*/ 15 w 15"/>
                  <a:gd name="T7" fmla="*/ 2 h 8"/>
                  <a:gd name="T8" fmla="*/ 0 w 15"/>
                  <a:gd name="T9" fmla="*/ 8 h 8"/>
                </a:gdLst>
                <a:ahLst/>
                <a:cxnLst>
                  <a:cxn ang="0">
                    <a:pos x="T0" y="T1"/>
                  </a:cxn>
                  <a:cxn ang="0">
                    <a:pos x="T2" y="T3"/>
                  </a:cxn>
                  <a:cxn ang="0">
                    <a:pos x="T4" y="T5"/>
                  </a:cxn>
                  <a:cxn ang="0">
                    <a:pos x="T6" y="T7"/>
                  </a:cxn>
                  <a:cxn ang="0">
                    <a:pos x="T8" y="T9"/>
                  </a:cxn>
                </a:cxnLst>
                <a:rect l="0" t="0" r="r" b="b"/>
                <a:pathLst>
                  <a:path w="15" h="8">
                    <a:moveTo>
                      <a:pt x="0" y="8"/>
                    </a:moveTo>
                    <a:cubicBezTo>
                      <a:pt x="0" y="6"/>
                      <a:pt x="8" y="4"/>
                      <a:pt x="10" y="2"/>
                    </a:cubicBezTo>
                    <a:cubicBezTo>
                      <a:pt x="10" y="2"/>
                      <a:pt x="11" y="2"/>
                      <a:pt x="11" y="3"/>
                    </a:cubicBezTo>
                    <a:cubicBezTo>
                      <a:pt x="13" y="0"/>
                      <a:pt x="14" y="0"/>
                      <a:pt x="15" y="2"/>
                    </a:cubicBezTo>
                    <a:cubicBezTo>
                      <a:pt x="8" y="5"/>
                      <a:pt x="7" y="5"/>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5" name="Freeform 98">
                <a:extLst>
                  <a:ext uri="{FF2B5EF4-FFF2-40B4-BE49-F238E27FC236}">
                    <a16:creationId xmlns:a16="http://schemas.microsoft.com/office/drawing/2014/main" id="{8CDDA8D6-2F1F-4D9E-90E1-9A1C4F6897BD}"/>
                  </a:ext>
                </a:extLst>
              </p:cNvPr>
              <p:cNvSpPr>
                <a:spLocks/>
              </p:cNvSpPr>
              <p:nvPr/>
            </p:nvSpPr>
            <p:spPr bwMode="auto">
              <a:xfrm>
                <a:off x="7035" y="4559"/>
                <a:ext cx="15" cy="8"/>
              </a:xfrm>
              <a:custGeom>
                <a:avLst/>
                <a:gdLst>
                  <a:gd name="T0" fmla="*/ 0 w 8"/>
                  <a:gd name="T1" fmla="*/ 2 h 4"/>
                  <a:gd name="T2" fmla="*/ 8 w 8"/>
                  <a:gd name="T3" fmla="*/ 1 h 4"/>
                  <a:gd name="T4" fmla="*/ 0 w 8"/>
                  <a:gd name="T5" fmla="*/ 2 h 4"/>
                </a:gdLst>
                <a:ahLst/>
                <a:cxnLst>
                  <a:cxn ang="0">
                    <a:pos x="T0" y="T1"/>
                  </a:cxn>
                  <a:cxn ang="0">
                    <a:pos x="T2" y="T3"/>
                  </a:cxn>
                  <a:cxn ang="0">
                    <a:pos x="T4" y="T5"/>
                  </a:cxn>
                </a:cxnLst>
                <a:rect l="0" t="0" r="r" b="b"/>
                <a:pathLst>
                  <a:path w="8" h="4">
                    <a:moveTo>
                      <a:pt x="0" y="2"/>
                    </a:moveTo>
                    <a:cubicBezTo>
                      <a:pt x="3" y="2"/>
                      <a:pt x="6" y="0"/>
                      <a:pt x="8" y="1"/>
                    </a:cubicBezTo>
                    <a:cubicBezTo>
                      <a:pt x="5" y="2"/>
                      <a:pt x="1"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6" name="Freeform 99">
                <a:extLst>
                  <a:ext uri="{FF2B5EF4-FFF2-40B4-BE49-F238E27FC236}">
                    <a16:creationId xmlns:a16="http://schemas.microsoft.com/office/drawing/2014/main" id="{45BA4FF1-3DB6-4000-833A-BAC6DD6B1AA6}"/>
                  </a:ext>
                </a:extLst>
              </p:cNvPr>
              <p:cNvSpPr>
                <a:spLocks/>
              </p:cNvSpPr>
              <p:nvPr/>
            </p:nvSpPr>
            <p:spPr bwMode="auto">
              <a:xfrm>
                <a:off x="6949" y="4402"/>
                <a:ext cx="17" cy="12"/>
              </a:xfrm>
              <a:custGeom>
                <a:avLst/>
                <a:gdLst>
                  <a:gd name="T0" fmla="*/ 2 w 9"/>
                  <a:gd name="T1" fmla="*/ 6 h 6"/>
                  <a:gd name="T2" fmla="*/ 9 w 9"/>
                  <a:gd name="T3" fmla="*/ 2 h 6"/>
                  <a:gd name="T4" fmla="*/ 2 w 9"/>
                  <a:gd name="T5" fmla="*/ 6 h 6"/>
                </a:gdLst>
                <a:ahLst/>
                <a:cxnLst>
                  <a:cxn ang="0">
                    <a:pos x="T0" y="T1"/>
                  </a:cxn>
                  <a:cxn ang="0">
                    <a:pos x="T2" y="T3"/>
                  </a:cxn>
                  <a:cxn ang="0">
                    <a:pos x="T4" y="T5"/>
                  </a:cxn>
                </a:cxnLst>
                <a:rect l="0" t="0" r="r" b="b"/>
                <a:pathLst>
                  <a:path w="9" h="6">
                    <a:moveTo>
                      <a:pt x="2" y="6"/>
                    </a:moveTo>
                    <a:cubicBezTo>
                      <a:pt x="0" y="6"/>
                      <a:pt x="8" y="0"/>
                      <a:pt x="9" y="2"/>
                    </a:cubicBezTo>
                    <a:cubicBezTo>
                      <a:pt x="6" y="4"/>
                      <a:pt x="6" y="4"/>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7" name="Freeform 100">
                <a:extLst>
                  <a:ext uri="{FF2B5EF4-FFF2-40B4-BE49-F238E27FC236}">
                    <a16:creationId xmlns:a16="http://schemas.microsoft.com/office/drawing/2014/main" id="{C84544DC-A296-4D8F-B78C-E0F38D18B35F}"/>
                  </a:ext>
                </a:extLst>
              </p:cNvPr>
              <p:cNvSpPr>
                <a:spLocks/>
              </p:cNvSpPr>
              <p:nvPr/>
            </p:nvSpPr>
            <p:spPr bwMode="auto">
              <a:xfrm>
                <a:off x="7069" y="4565"/>
                <a:ext cx="14" cy="10"/>
              </a:xfrm>
              <a:custGeom>
                <a:avLst/>
                <a:gdLst>
                  <a:gd name="T0" fmla="*/ 0 w 7"/>
                  <a:gd name="T1" fmla="*/ 5 h 5"/>
                  <a:gd name="T2" fmla="*/ 6 w 7"/>
                  <a:gd name="T3" fmla="*/ 0 h 5"/>
                  <a:gd name="T4" fmla="*/ 7 w 7"/>
                  <a:gd name="T5" fmla="*/ 1 h 5"/>
                  <a:gd name="T6" fmla="*/ 0 w 7"/>
                  <a:gd name="T7" fmla="*/ 5 h 5"/>
                </a:gdLst>
                <a:ahLst/>
                <a:cxnLst>
                  <a:cxn ang="0">
                    <a:pos x="T0" y="T1"/>
                  </a:cxn>
                  <a:cxn ang="0">
                    <a:pos x="T2" y="T3"/>
                  </a:cxn>
                  <a:cxn ang="0">
                    <a:pos x="T4" y="T5"/>
                  </a:cxn>
                  <a:cxn ang="0">
                    <a:pos x="T6" y="T7"/>
                  </a:cxn>
                </a:cxnLst>
                <a:rect l="0" t="0" r="r" b="b"/>
                <a:pathLst>
                  <a:path w="7" h="5">
                    <a:moveTo>
                      <a:pt x="0" y="5"/>
                    </a:moveTo>
                    <a:cubicBezTo>
                      <a:pt x="1" y="3"/>
                      <a:pt x="5" y="2"/>
                      <a:pt x="6" y="0"/>
                    </a:cubicBezTo>
                    <a:cubicBezTo>
                      <a:pt x="6" y="1"/>
                      <a:pt x="6" y="1"/>
                      <a:pt x="7" y="1"/>
                    </a:cubicBezTo>
                    <a:cubicBezTo>
                      <a:pt x="7" y="2"/>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8" name="Freeform 101">
                <a:extLst>
                  <a:ext uri="{FF2B5EF4-FFF2-40B4-BE49-F238E27FC236}">
                    <a16:creationId xmlns:a16="http://schemas.microsoft.com/office/drawing/2014/main" id="{3CD5BD67-872D-411C-B4F1-6A0AB7943134}"/>
                  </a:ext>
                </a:extLst>
              </p:cNvPr>
              <p:cNvSpPr>
                <a:spLocks/>
              </p:cNvSpPr>
              <p:nvPr/>
            </p:nvSpPr>
            <p:spPr bwMode="auto">
              <a:xfrm>
                <a:off x="7046" y="4521"/>
                <a:ext cx="8" cy="10"/>
              </a:xfrm>
              <a:custGeom>
                <a:avLst/>
                <a:gdLst>
                  <a:gd name="T0" fmla="*/ 3 w 4"/>
                  <a:gd name="T1" fmla="*/ 0 h 5"/>
                  <a:gd name="T2" fmla="*/ 2 w 4"/>
                  <a:gd name="T3" fmla="*/ 2 h 5"/>
                  <a:gd name="T4" fmla="*/ 4 w 4"/>
                  <a:gd name="T5" fmla="*/ 3 h 5"/>
                  <a:gd name="T6" fmla="*/ 3 w 4"/>
                  <a:gd name="T7" fmla="*/ 0 h 5"/>
                </a:gdLst>
                <a:ahLst/>
                <a:cxnLst>
                  <a:cxn ang="0">
                    <a:pos x="T0" y="T1"/>
                  </a:cxn>
                  <a:cxn ang="0">
                    <a:pos x="T2" y="T3"/>
                  </a:cxn>
                  <a:cxn ang="0">
                    <a:pos x="T4" y="T5"/>
                  </a:cxn>
                  <a:cxn ang="0">
                    <a:pos x="T6" y="T7"/>
                  </a:cxn>
                </a:cxnLst>
                <a:rect l="0" t="0" r="r" b="b"/>
                <a:pathLst>
                  <a:path w="4" h="5">
                    <a:moveTo>
                      <a:pt x="3" y="0"/>
                    </a:moveTo>
                    <a:cubicBezTo>
                      <a:pt x="4" y="1"/>
                      <a:pt x="3" y="1"/>
                      <a:pt x="2" y="2"/>
                    </a:cubicBezTo>
                    <a:cubicBezTo>
                      <a:pt x="3" y="3"/>
                      <a:pt x="4" y="2"/>
                      <a:pt x="4" y="3"/>
                    </a:cubicBezTo>
                    <a:cubicBezTo>
                      <a:pt x="2" y="5"/>
                      <a:pt x="0"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9" name="Freeform 102">
                <a:extLst>
                  <a:ext uri="{FF2B5EF4-FFF2-40B4-BE49-F238E27FC236}">
                    <a16:creationId xmlns:a16="http://schemas.microsoft.com/office/drawing/2014/main" id="{AA3E9912-D620-4C78-A1E8-A3F06A3EDACA}"/>
                  </a:ext>
                </a:extLst>
              </p:cNvPr>
              <p:cNvSpPr>
                <a:spLocks/>
              </p:cNvSpPr>
              <p:nvPr/>
            </p:nvSpPr>
            <p:spPr bwMode="auto">
              <a:xfrm>
                <a:off x="7110" y="4611"/>
                <a:ext cx="11" cy="6"/>
              </a:xfrm>
              <a:custGeom>
                <a:avLst/>
                <a:gdLst>
                  <a:gd name="T0" fmla="*/ 1 w 6"/>
                  <a:gd name="T1" fmla="*/ 3 h 3"/>
                  <a:gd name="T2" fmla="*/ 6 w 6"/>
                  <a:gd name="T3" fmla="*/ 0 h 3"/>
                  <a:gd name="T4" fmla="*/ 1 w 6"/>
                  <a:gd name="T5" fmla="*/ 3 h 3"/>
                </a:gdLst>
                <a:ahLst/>
                <a:cxnLst>
                  <a:cxn ang="0">
                    <a:pos x="T0" y="T1"/>
                  </a:cxn>
                  <a:cxn ang="0">
                    <a:pos x="T2" y="T3"/>
                  </a:cxn>
                  <a:cxn ang="0">
                    <a:pos x="T4" y="T5"/>
                  </a:cxn>
                </a:cxnLst>
                <a:rect l="0" t="0" r="r" b="b"/>
                <a:pathLst>
                  <a:path w="6" h="3">
                    <a:moveTo>
                      <a:pt x="1" y="3"/>
                    </a:moveTo>
                    <a:cubicBezTo>
                      <a:pt x="0" y="2"/>
                      <a:pt x="5" y="1"/>
                      <a:pt x="6" y="0"/>
                    </a:cubicBezTo>
                    <a:cubicBezTo>
                      <a:pt x="6" y="1"/>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0" name="Freeform 103">
                <a:extLst>
                  <a:ext uri="{FF2B5EF4-FFF2-40B4-BE49-F238E27FC236}">
                    <a16:creationId xmlns:a16="http://schemas.microsoft.com/office/drawing/2014/main" id="{4A20461D-131D-4602-BE2D-6502BE75820D}"/>
                  </a:ext>
                </a:extLst>
              </p:cNvPr>
              <p:cNvSpPr>
                <a:spLocks/>
              </p:cNvSpPr>
              <p:nvPr/>
            </p:nvSpPr>
            <p:spPr bwMode="auto">
              <a:xfrm>
                <a:off x="7077" y="4552"/>
                <a:ext cx="13" cy="7"/>
              </a:xfrm>
              <a:custGeom>
                <a:avLst/>
                <a:gdLst>
                  <a:gd name="T0" fmla="*/ 0 w 7"/>
                  <a:gd name="T1" fmla="*/ 4 h 4"/>
                  <a:gd name="T2" fmla="*/ 3 w 7"/>
                  <a:gd name="T3" fmla="*/ 1 h 4"/>
                  <a:gd name="T4" fmla="*/ 7 w 7"/>
                  <a:gd name="T5" fmla="*/ 2 h 4"/>
                  <a:gd name="T6" fmla="*/ 0 w 7"/>
                  <a:gd name="T7" fmla="*/ 4 h 4"/>
                </a:gdLst>
                <a:ahLst/>
                <a:cxnLst>
                  <a:cxn ang="0">
                    <a:pos x="T0" y="T1"/>
                  </a:cxn>
                  <a:cxn ang="0">
                    <a:pos x="T2" y="T3"/>
                  </a:cxn>
                  <a:cxn ang="0">
                    <a:pos x="T4" y="T5"/>
                  </a:cxn>
                  <a:cxn ang="0">
                    <a:pos x="T6" y="T7"/>
                  </a:cxn>
                </a:cxnLst>
                <a:rect l="0" t="0" r="r" b="b"/>
                <a:pathLst>
                  <a:path w="7" h="4">
                    <a:moveTo>
                      <a:pt x="0" y="4"/>
                    </a:moveTo>
                    <a:cubicBezTo>
                      <a:pt x="1" y="3"/>
                      <a:pt x="4" y="2"/>
                      <a:pt x="3" y="1"/>
                    </a:cubicBezTo>
                    <a:cubicBezTo>
                      <a:pt x="5" y="0"/>
                      <a:pt x="4" y="4"/>
                      <a:pt x="7" y="2"/>
                    </a:cubicBezTo>
                    <a:cubicBezTo>
                      <a:pt x="5" y="4"/>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1" name="Freeform 104">
                <a:extLst>
                  <a:ext uri="{FF2B5EF4-FFF2-40B4-BE49-F238E27FC236}">
                    <a16:creationId xmlns:a16="http://schemas.microsoft.com/office/drawing/2014/main" id="{F84E298A-35E3-44C9-AA30-030BEFDBCCC1}"/>
                  </a:ext>
                </a:extLst>
              </p:cNvPr>
              <p:cNvSpPr>
                <a:spLocks/>
              </p:cNvSpPr>
              <p:nvPr/>
            </p:nvSpPr>
            <p:spPr bwMode="auto">
              <a:xfrm>
                <a:off x="6989" y="4404"/>
                <a:ext cx="17" cy="8"/>
              </a:xfrm>
              <a:custGeom>
                <a:avLst/>
                <a:gdLst>
                  <a:gd name="T0" fmla="*/ 1 w 9"/>
                  <a:gd name="T1" fmla="*/ 4 h 4"/>
                  <a:gd name="T2" fmla="*/ 9 w 9"/>
                  <a:gd name="T3" fmla="*/ 1 h 4"/>
                  <a:gd name="T4" fmla="*/ 1 w 9"/>
                  <a:gd name="T5" fmla="*/ 4 h 4"/>
                </a:gdLst>
                <a:ahLst/>
                <a:cxnLst>
                  <a:cxn ang="0">
                    <a:pos x="T0" y="T1"/>
                  </a:cxn>
                  <a:cxn ang="0">
                    <a:pos x="T2" y="T3"/>
                  </a:cxn>
                  <a:cxn ang="0">
                    <a:pos x="T4" y="T5"/>
                  </a:cxn>
                </a:cxnLst>
                <a:rect l="0" t="0" r="r" b="b"/>
                <a:pathLst>
                  <a:path w="9" h="4">
                    <a:moveTo>
                      <a:pt x="1" y="4"/>
                    </a:moveTo>
                    <a:cubicBezTo>
                      <a:pt x="0" y="3"/>
                      <a:pt x="8" y="0"/>
                      <a:pt x="9" y="1"/>
                    </a:cubicBezTo>
                    <a:cubicBezTo>
                      <a:pt x="6" y="3"/>
                      <a:pt x="4"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2" name="Freeform 105">
                <a:extLst>
                  <a:ext uri="{FF2B5EF4-FFF2-40B4-BE49-F238E27FC236}">
                    <a16:creationId xmlns:a16="http://schemas.microsoft.com/office/drawing/2014/main" id="{C5CD9C8A-8D4B-42C0-9236-BBB8B69657C7}"/>
                  </a:ext>
                </a:extLst>
              </p:cNvPr>
              <p:cNvSpPr>
                <a:spLocks/>
              </p:cNvSpPr>
              <p:nvPr/>
            </p:nvSpPr>
            <p:spPr bwMode="auto">
              <a:xfrm>
                <a:off x="7119" y="4594"/>
                <a:ext cx="14" cy="9"/>
              </a:xfrm>
              <a:custGeom>
                <a:avLst/>
                <a:gdLst>
                  <a:gd name="T0" fmla="*/ 0 w 7"/>
                  <a:gd name="T1" fmla="*/ 5 h 5"/>
                  <a:gd name="T2" fmla="*/ 7 w 7"/>
                  <a:gd name="T3" fmla="*/ 0 h 5"/>
                  <a:gd name="T4" fmla="*/ 4 w 7"/>
                  <a:gd name="T5" fmla="*/ 4 h 5"/>
                  <a:gd name="T6" fmla="*/ 0 w 7"/>
                  <a:gd name="T7" fmla="*/ 5 h 5"/>
                </a:gdLst>
                <a:ahLst/>
                <a:cxnLst>
                  <a:cxn ang="0">
                    <a:pos x="T0" y="T1"/>
                  </a:cxn>
                  <a:cxn ang="0">
                    <a:pos x="T2" y="T3"/>
                  </a:cxn>
                  <a:cxn ang="0">
                    <a:pos x="T4" y="T5"/>
                  </a:cxn>
                  <a:cxn ang="0">
                    <a:pos x="T6" y="T7"/>
                  </a:cxn>
                </a:cxnLst>
                <a:rect l="0" t="0" r="r" b="b"/>
                <a:pathLst>
                  <a:path w="7" h="5">
                    <a:moveTo>
                      <a:pt x="0" y="5"/>
                    </a:moveTo>
                    <a:cubicBezTo>
                      <a:pt x="2" y="3"/>
                      <a:pt x="4" y="2"/>
                      <a:pt x="7" y="0"/>
                    </a:cubicBezTo>
                    <a:cubicBezTo>
                      <a:pt x="7" y="2"/>
                      <a:pt x="4" y="2"/>
                      <a:pt x="4" y="4"/>
                    </a:cubicBezTo>
                    <a:cubicBezTo>
                      <a:pt x="2" y="5"/>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3" name="Freeform 106">
                <a:extLst>
                  <a:ext uri="{FF2B5EF4-FFF2-40B4-BE49-F238E27FC236}">
                    <a16:creationId xmlns:a16="http://schemas.microsoft.com/office/drawing/2014/main" id="{0110205B-927D-461E-8988-7B269E92E2C5}"/>
                  </a:ext>
                </a:extLst>
              </p:cNvPr>
              <p:cNvSpPr>
                <a:spLocks/>
              </p:cNvSpPr>
              <p:nvPr/>
            </p:nvSpPr>
            <p:spPr bwMode="auto">
              <a:xfrm>
                <a:off x="7092" y="4552"/>
                <a:ext cx="12" cy="7"/>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1" y="2"/>
                      <a:pt x="5" y="1"/>
                      <a:pt x="6" y="0"/>
                    </a:cubicBezTo>
                    <a:cubicBezTo>
                      <a:pt x="5" y="2"/>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4" name="Freeform 107">
                <a:extLst>
                  <a:ext uri="{FF2B5EF4-FFF2-40B4-BE49-F238E27FC236}">
                    <a16:creationId xmlns:a16="http://schemas.microsoft.com/office/drawing/2014/main" id="{349E095A-1781-4AB0-8605-D357415D2202}"/>
                  </a:ext>
                </a:extLst>
              </p:cNvPr>
              <p:cNvSpPr>
                <a:spLocks/>
              </p:cNvSpPr>
              <p:nvPr/>
            </p:nvSpPr>
            <p:spPr bwMode="auto">
              <a:xfrm>
                <a:off x="7089" y="4542"/>
                <a:ext cx="17" cy="10"/>
              </a:xfrm>
              <a:custGeom>
                <a:avLst/>
                <a:gdLst>
                  <a:gd name="T0" fmla="*/ 1 w 9"/>
                  <a:gd name="T1" fmla="*/ 5 h 5"/>
                  <a:gd name="T2" fmla="*/ 2 w 9"/>
                  <a:gd name="T3" fmla="*/ 3 h 5"/>
                  <a:gd name="T4" fmla="*/ 3 w 9"/>
                  <a:gd name="T5" fmla="*/ 3 h 5"/>
                  <a:gd name="T6" fmla="*/ 5 w 9"/>
                  <a:gd name="T7" fmla="*/ 2 h 5"/>
                  <a:gd name="T8" fmla="*/ 4 w 9"/>
                  <a:gd name="T9" fmla="*/ 4 h 5"/>
                  <a:gd name="T10" fmla="*/ 9 w 9"/>
                  <a:gd name="T11" fmla="*/ 0 h 5"/>
                  <a:gd name="T12" fmla="*/ 9 w 9"/>
                  <a:gd name="T13" fmla="*/ 2 h 5"/>
                  <a:gd name="T14" fmla="*/ 8 w 9"/>
                  <a:gd name="T15" fmla="*/ 2 h 5"/>
                  <a:gd name="T16" fmla="*/ 1 w 9"/>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5">
                    <a:moveTo>
                      <a:pt x="1" y="5"/>
                    </a:moveTo>
                    <a:cubicBezTo>
                      <a:pt x="0" y="4"/>
                      <a:pt x="4" y="4"/>
                      <a:pt x="2" y="3"/>
                    </a:cubicBezTo>
                    <a:cubicBezTo>
                      <a:pt x="3" y="2"/>
                      <a:pt x="3" y="2"/>
                      <a:pt x="3" y="3"/>
                    </a:cubicBezTo>
                    <a:cubicBezTo>
                      <a:pt x="5" y="2"/>
                      <a:pt x="5" y="2"/>
                      <a:pt x="5" y="2"/>
                    </a:cubicBezTo>
                    <a:cubicBezTo>
                      <a:pt x="5" y="3"/>
                      <a:pt x="4" y="3"/>
                      <a:pt x="4" y="4"/>
                    </a:cubicBezTo>
                    <a:cubicBezTo>
                      <a:pt x="6" y="3"/>
                      <a:pt x="6" y="1"/>
                      <a:pt x="9" y="0"/>
                    </a:cubicBezTo>
                    <a:cubicBezTo>
                      <a:pt x="8" y="1"/>
                      <a:pt x="9" y="2"/>
                      <a:pt x="9" y="2"/>
                    </a:cubicBezTo>
                    <a:cubicBezTo>
                      <a:pt x="8" y="3"/>
                      <a:pt x="8" y="2"/>
                      <a:pt x="8" y="2"/>
                    </a:cubicBezTo>
                    <a:cubicBezTo>
                      <a:pt x="5" y="4"/>
                      <a:pt x="5"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5" name="Freeform 108">
                <a:extLst>
                  <a:ext uri="{FF2B5EF4-FFF2-40B4-BE49-F238E27FC236}">
                    <a16:creationId xmlns:a16="http://schemas.microsoft.com/office/drawing/2014/main" id="{1534054A-35B3-4537-994E-339C1459702E}"/>
                  </a:ext>
                </a:extLst>
              </p:cNvPr>
              <p:cNvSpPr>
                <a:spLocks/>
              </p:cNvSpPr>
              <p:nvPr/>
            </p:nvSpPr>
            <p:spPr bwMode="auto">
              <a:xfrm>
                <a:off x="7087" y="4536"/>
                <a:ext cx="17" cy="10"/>
              </a:xfrm>
              <a:custGeom>
                <a:avLst/>
                <a:gdLst>
                  <a:gd name="T0" fmla="*/ 0 w 9"/>
                  <a:gd name="T1" fmla="*/ 5 h 5"/>
                  <a:gd name="T2" fmla="*/ 9 w 9"/>
                  <a:gd name="T3" fmla="*/ 0 h 5"/>
                  <a:gd name="T4" fmla="*/ 0 w 9"/>
                  <a:gd name="T5" fmla="*/ 5 h 5"/>
                </a:gdLst>
                <a:ahLst/>
                <a:cxnLst>
                  <a:cxn ang="0">
                    <a:pos x="T0" y="T1"/>
                  </a:cxn>
                  <a:cxn ang="0">
                    <a:pos x="T2" y="T3"/>
                  </a:cxn>
                  <a:cxn ang="0">
                    <a:pos x="T4" y="T5"/>
                  </a:cxn>
                </a:cxnLst>
                <a:rect l="0" t="0" r="r" b="b"/>
                <a:pathLst>
                  <a:path w="9" h="5">
                    <a:moveTo>
                      <a:pt x="0" y="5"/>
                    </a:moveTo>
                    <a:cubicBezTo>
                      <a:pt x="2" y="2"/>
                      <a:pt x="5" y="2"/>
                      <a:pt x="9" y="0"/>
                    </a:cubicBezTo>
                    <a:cubicBezTo>
                      <a:pt x="7" y="2"/>
                      <a:pt x="2"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6" name="Freeform 109">
                <a:extLst>
                  <a:ext uri="{FF2B5EF4-FFF2-40B4-BE49-F238E27FC236}">
                    <a16:creationId xmlns:a16="http://schemas.microsoft.com/office/drawing/2014/main" id="{FF59E824-E81D-4511-8719-9C16BE649CEA}"/>
                  </a:ext>
                </a:extLst>
              </p:cNvPr>
              <p:cNvSpPr>
                <a:spLocks/>
              </p:cNvSpPr>
              <p:nvPr/>
            </p:nvSpPr>
            <p:spPr bwMode="auto">
              <a:xfrm>
                <a:off x="7022" y="4414"/>
                <a:ext cx="7" cy="8"/>
              </a:xfrm>
              <a:custGeom>
                <a:avLst/>
                <a:gdLst>
                  <a:gd name="T0" fmla="*/ 1 w 4"/>
                  <a:gd name="T1" fmla="*/ 4 h 4"/>
                  <a:gd name="T2" fmla="*/ 0 w 4"/>
                  <a:gd name="T3" fmla="*/ 2 h 4"/>
                  <a:gd name="T4" fmla="*/ 1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0" y="2"/>
                      <a:pt x="0" y="2"/>
                      <a:pt x="0" y="2"/>
                    </a:cubicBezTo>
                    <a:cubicBezTo>
                      <a:pt x="1" y="2"/>
                      <a:pt x="2" y="1"/>
                      <a:pt x="1" y="0"/>
                    </a:cubicBezTo>
                    <a:cubicBezTo>
                      <a:pt x="4" y="0"/>
                      <a:pt x="3"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7" name="Freeform 110">
                <a:extLst>
                  <a:ext uri="{FF2B5EF4-FFF2-40B4-BE49-F238E27FC236}">
                    <a16:creationId xmlns:a16="http://schemas.microsoft.com/office/drawing/2014/main" id="{8E47799E-68B2-478A-8B68-9963C5AAE3A9}"/>
                  </a:ext>
                </a:extLst>
              </p:cNvPr>
              <p:cNvSpPr>
                <a:spLocks/>
              </p:cNvSpPr>
              <p:nvPr/>
            </p:nvSpPr>
            <p:spPr bwMode="auto">
              <a:xfrm>
                <a:off x="7025" y="4397"/>
                <a:ext cx="12" cy="9"/>
              </a:xfrm>
              <a:custGeom>
                <a:avLst/>
                <a:gdLst>
                  <a:gd name="T0" fmla="*/ 1 w 6"/>
                  <a:gd name="T1" fmla="*/ 4 h 5"/>
                  <a:gd name="T2" fmla="*/ 0 w 6"/>
                  <a:gd name="T3" fmla="*/ 4 h 5"/>
                  <a:gd name="T4" fmla="*/ 0 w 6"/>
                  <a:gd name="T5" fmla="*/ 3 h 5"/>
                  <a:gd name="T6" fmla="*/ 4 w 6"/>
                  <a:gd name="T7" fmla="*/ 1 h 5"/>
                  <a:gd name="T8" fmla="*/ 5 w 6"/>
                  <a:gd name="T9" fmla="*/ 3 h 5"/>
                  <a:gd name="T10" fmla="*/ 1 w 6"/>
                  <a:gd name="T11" fmla="*/ 4 h 5"/>
                </a:gdLst>
                <a:ahLst/>
                <a:cxnLst>
                  <a:cxn ang="0">
                    <a:pos x="T0" y="T1"/>
                  </a:cxn>
                  <a:cxn ang="0">
                    <a:pos x="T2" y="T3"/>
                  </a:cxn>
                  <a:cxn ang="0">
                    <a:pos x="T4" y="T5"/>
                  </a:cxn>
                  <a:cxn ang="0">
                    <a:pos x="T6" y="T7"/>
                  </a:cxn>
                  <a:cxn ang="0">
                    <a:pos x="T8" y="T9"/>
                  </a:cxn>
                  <a:cxn ang="0">
                    <a:pos x="T10" y="T11"/>
                  </a:cxn>
                </a:cxnLst>
                <a:rect l="0" t="0" r="r" b="b"/>
                <a:pathLst>
                  <a:path w="6" h="5">
                    <a:moveTo>
                      <a:pt x="1" y="4"/>
                    </a:moveTo>
                    <a:cubicBezTo>
                      <a:pt x="1" y="4"/>
                      <a:pt x="1" y="4"/>
                      <a:pt x="0" y="4"/>
                    </a:cubicBezTo>
                    <a:cubicBezTo>
                      <a:pt x="0" y="3"/>
                      <a:pt x="0" y="3"/>
                      <a:pt x="0" y="3"/>
                    </a:cubicBezTo>
                    <a:cubicBezTo>
                      <a:pt x="1" y="3"/>
                      <a:pt x="3" y="2"/>
                      <a:pt x="4" y="1"/>
                    </a:cubicBezTo>
                    <a:cubicBezTo>
                      <a:pt x="6" y="0"/>
                      <a:pt x="3" y="2"/>
                      <a:pt x="5" y="3"/>
                    </a:cubicBezTo>
                    <a:cubicBezTo>
                      <a:pt x="3" y="5"/>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8" name="Freeform 111">
                <a:extLst>
                  <a:ext uri="{FF2B5EF4-FFF2-40B4-BE49-F238E27FC236}">
                    <a16:creationId xmlns:a16="http://schemas.microsoft.com/office/drawing/2014/main" id="{05AA26DD-08D7-4679-BF6C-FFF0D9C27592}"/>
                  </a:ext>
                </a:extLst>
              </p:cNvPr>
              <p:cNvSpPr>
                <a:spLocks/>
              </p:cNvSpPr>
              <p:nvPr/>
            </p:nvSpPr>
            <p:spPr bwMode="auto">
              <a:xfrm>
                <a:off x="7165" y="4621"/>
                <a:ext cx="8" cy="7"/>
              </a:xfrm>
              <a:custGeom>
                <a:avLst/>
                <a:gdLst>
                  <a:gd name="T0" fmla="*/ 1 w 4"/>
                  <a:gd name="T1" fmla="*/ 2 h 4"/>
                  <a:gd name="T2" fmla="*/ 2 w 4"/>
                  <a:gd name="T3" fmla="*/ 0 h 4"/>
                  <a:gd name="T4" fmla="*/ 4 w 4"/>
                  <a:gd name="T5" fmla="*/ 2 h 4"/>
                  <a:gd name="T6" fmla="*/ 1 w 4"/>
                  <a:gd name="T7" fmla="*/ 2 h 4"/>
                </a:gdLst>
                <a:ahLst/>
                <a:cxnLst>
                  <a:cxn ang="0">
                    <a:pos x="T0" y="T1"/>
                  </a:cxn>
                  <a:cxn ang="0">
                    <a:pos x="T2" y="T3"/>
                  </a:cxn>
                  <a:cxn ang="0">
                    <a:pos x="T4" y="T5"/>
                  </a:cxn>
                  <a:cxn ang="0">
                    <a:pos x="T6" y="T7"/>
                  </a:cxn>
                </a:cxnLst>
                <a:rect l="0" t="0" r="r" b="b"/>
                <a:pathLst>
                  <a:path w="4" h="4">
                    <a:moveTo>
                      <a:pt x="1" y="2"/>
                    </a:moveTo>
                    <a:cubicBezTo>
                      <a:pt x="0" y="1"/>
                      <a:pt x="2" y="1"/>
                      <a:pt x="2" y="0"/>
                    </a:cubicBezTo>
                    <a:cubicBezTo>
                      <a:pt x="3" y="0"/>
                      <a:pt x="4" y="1"/>
                      <a:pt x="4" y="2"/>
                    </a:cubicBezTo>
                    <a:cubicBezTo>
                      <a:pt x="2" y="4"/>
                      <a:pt x="3"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9" name="Freeform 112">
                <a:extLst>
                  <a:ext uri="{FF2B5EF4-FFF2-40B4-BE49-F238E27FC236}">
                    <a16:creationId xmlns:a16="http://schemas.microsoft.com/office/drawing/2014/main" id="{BBA09060-A4D9-4AE6-A079-07C33D487CAA}"/>
                  </a:ext>
                </a:extLst>
              </p:cNvPr>
              <p:cNvSpPr>
                <a:spLocks/>
              </p:cNvSpPr>
              <p:nvPr/>
            </p:nvSpPr>
            <p:spPr bwMode="auto">
              <a:xfrm>
                <a:off x="7092" y="4500"/>
                <a:ext cx="10" cy="8"/>
              </a:xfrm>
              <a:custGeom>
                <a:avLst/>
                <a:gdLst>
                  <a:gd name="T0" fmla="*/ 3 w 5"/>
                  <a:gd name="T1" fmla="*/ 0 h 4"/>
                  <a:gd name="T2" fmla="*/ 4 w 5"/>
                  <a:gd name="T3" fmla="*/ 4 h 4"/>
                  <a:gd name="T4" fmla="*/ 3 w 5"/>
                  <a:gd name="T5" fmla="*/ 0 h 4"/>
                </a:gdLst>
                <a:ahLst/>
                <a:cxnLst>
                  <a:cxn ang="0">
                    <a:pos x="T0" y="T1"/>
                  </a:cxn>
                  <a:cxn ang="0">
                    <a:pos x="T2" y="T3"/>
                  </a:cxn>
                  <a:cxn ang="0">
                    <a:pos x="T4" y="T5"/>
                  </a:cxn>
                </a:cxnLst>
                <a:rect l="0" t="0" r="r" b="b"/>
                <a:pathLst>
                  <a:path w="5" h="4">
                    <a:moveTo>
                      <a:pt x="3" y="0"/>
                    </a:moveTo>
                    <a:cubicBezTo>
                      <a:pt x="2" y="2"/>
                      <a:pt x="5" y="2"/>
                      <a:pt x="4" y="4"/>
                    </a:cubicBezTo>
                    <a:cubicBezTo>
                      <a:pt x="3" y="3"/>
                      <a:pt x="0"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0" name="Freeform 113">
                <a:extLst>
                  <a:ext uri="{FF2B5EF4-FFF2-40B4-BE49-F238E27FC236}">
                    <a16:creationId xmlns:a16="http://schemas.microsoft.com/office/drawing/2014/main" id="{AFD2B359-B53A-49C6-8B99-B674F0837358}"/>
                  </a:ext>
                </a:extLst>
              </p:cNvPr>
              <p:cNvSpPr>
                <a:spLocks/>
              </p:cNvSpPr>
              <p:nvPr/>
            </p:nvSpPr>
            <p:spPr bwMode="auto">
              <a:xfrm>
                <a:off x="7129" y="4536"/>
                <a:ext cx="11" cy="10"/>
              </a:xfrm>
              <a:custGeom>
                <a:avLst/>
                <a:gdLst>
                  <a:gd name="T0" fmla="*/ 1 w 6"/>
                  <a:gd name="T1" fmla="*/ 5 h 5"/>
                  <a:gd name="T2" fmla="*/ 2 w 6"/>
                  <a:gd name="T3" fmla="*/ 2 h 5"/>
                  <a:gd name="T4" fmla="*/ 4 w 6"/>
                  <a:gd name="T5" fmla="*/ 0 h 5"/>
                  <a:gd name="T6" fmla="*/ 1 w 6"/>
                  <a:gd name="T7" fmla="*/ 5 h 5"/>
                </a:gdLst>
                <a:ahLst/>
                <a:cxnLst>
                  <a:cxn ang="0">
                    <a:pos x="T0" y="T1"/>
                  </a:cxn>
                  <a:cxn ang="0">
                    <a:pos x="T2" y="T3"/>
                  </a:cxn>
                  <a:cxn ang="0">
                    <a:pos x="T4" y="T5"/>
                  </a:cxn>
                  <a:cxn ang="0">
                    <a:pos x="T6" y="T7"/>
                  </a:cxn>
                </a:cxnLst>
                <a:rect l="0" t="0" r="r" b="b"/>
                <a:pathLst>
                  <a:path w="6" h="5">
                    <a:moveTo>
                      <a:pt x="1" y="5"/>
                    </a:moveTo>
                    <a:cubicBezTo>
                      <a:pt x="0" y="3"/>
                      <a:pt x="6" y="2"/>
                      <a:pt x="2" y="2"/>
                    </a:cubicBezTo>
                    <a:cubicBezTo>
                      <a:pt x="2" y="1"/>
                      <a:pt x="3" y="1"/>
                      <a:pt x="4" y="0"/>
                    </a:cubicBezTo>
                    <a:cubicBezTo>
                      <a:pt x="6" y="2"/>
                      <a:pt x="4"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1" name="Freeform 114">
                <a:extLst>
                  <a:ext uri="{FF2B5EF4-FFF2-40B4-BE49-F238E27FC236}">
                    <a16:creationId xmlns:a16="http://schemas.microsoft.com/office/drawing/2014/main" id="{1D52B1BA-EEE0-481E-BB99-2503D74A31D7}"/>
                  </a:ext>
                </a:extLst>
              </p:cNvPr>
              <p:cNvSpPr>
                <a:spLocks/>
              </p:cNvSpPr>
              <p:nvPr/>
            </p:nvSpPr>
            <p:spPr bwMode="auto">
              <a:xfrm>
                <a:off x="6970" y="4274"/>
                <a:ext cx="25" cy="12"/>
              </a:xfrm>
              <a:custGeom>
                <a:avLst/>
                <a:gdLst>
                  <a:gd name="T0" fmla="*/ 0 w 13"/>
                  <a:gd name="T1" fmla="*/ 5 h 6"/>
                  <a:gd name="T2" fmla="*/ 13 w 13"/>
                  <a:gd name="T3" fmla="*/ 0 h 6"/>
                  <a:gd name="T4" fmla="*/ 0 w 13"/>
                  <a:gd name="T5" fmla="*/ 5 h 6"/>
                </a:gdLst>
                <a:ahLst/>
                <a:cxnLst>
                  <a:cxn ang="0">
                    <a:pos x="T0" y="T1"/>
                  </a:cxn>
                  <a:cxn ang="0">
                    <a:pos x="T2" y="T3"/>
                  </a:cxn>
                  <a:cxn ang="0">
                    <a:pos x="T4" y="T5"/>
                  </a:cxn>
                </a:cxnLst>
                <a:rect l="0" t="0" r="r" b="b"/>
                <a:pathLst>
                  <a:path w="13" h="6">
                    <a:moveTo>
                      <a:pt x="0" y="5"/>
                    </a:moveTo>
                    <a:cubicBezTo>
                      <a:pt x="3" y="4"/>
                      <a:pt x="8" y="2"/>
                      <a:pt x="13" y="0"/>
                    </a:cubicBezTo>
                    <a:cubicBezTo>
                      <a:pt x="10" y="2"/>
                      <a:pt x="3"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2" name="Freeform 115">
                <a:extLst>
                  <a:ext uri="{FF2B5EF4-FFF2-40B4-BE49-F238E27FC236}">
                    <a16:creationId xmlns:a16="http://schemas.microsoft.com/office/drawing/2014/main" id="{283BF5C2-BC03-4267-8432-961E38E0C8DE}"/>
                  </a:ext>
                </a:extLst>
              </p:cNvPr>
              <p:cNvSpPr>
                <a:spLocks/>
              </p:cNvSpPr>
              <p:nvPr/>
            </p:nvSpPr>
            <p:spPr bwMode="auto">
              <a:xfrm>
                <a:off x="7253" y="4730"/>
                <a:ext cx="8" cy="7"/>
              </a:xfrm>
              <a:custGeom>
                <a:avLst/>
                <a:gdLst>
                  <a:gd name="T0" fmla="*/ 0 w 4"/>
                  <a:gd name="T1" fmla="*/ 2 h 4"/>
                  <a:gd name="T2" fmla="*/ 2 w 4"/>
                  <a:gd name="T3" fmla="*/ 1 h 4"/>
                  <a:gd name="T4" fmla="*/ 4 w 4"/>
                  <a:gd name="T5" fmla="*/ 2 h 4"/>
                  <a:gd name="T6" fmla="*/ 0 w 4"/>
                  <a:gd name="T7" fmla="*/ 2 h 4"/>
                </a:gdLst>
                <a:ahLst/>
                <a:cxnLst>
                  <a:cxn ang="0">
                    <a:pos x="T0" y="T1"/>
                  </a:cxn>
                  <a:cxn ang="0">
                    <a:pos x="T2" y="T3"/>
                  </a:cxn>
                  <a:cxn ang="0">
                    <a:pos x="T4" y="T5"/>
                  </a:cxn>
                  <a:cxn ang="0">
                    <a:pos x="T6" y="T7"/>
                  </a:cxn>
                </a:cxnLst>
                <a:rect l="0" t="0" r="r" b="b"/>
                <a:pathLst>
                  <a:path w="4" h="4">
                    <a:moveTo>
                      <a:pt x="0" y="2"/>
                    </a:moveTo>
                    <a:cubicBezTo>
                      <a:pt x="0" y="2"/>
                      <a:pt x="0" y="1"/>
                      <a:pt x="2" y="1"/>
                    </a:cubicBezTo>
                    <a:cubicBezTo>
                      <a:pt x="2" y="2"/>
                      <a:pt x="4" y="0"/>
                      <a:pt x="4" y="2"/>
                    </a:cubicBezTo>
                    <a:cubicBezTo>
                      <a:pt x="2" y="4"/>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3" name="Freeform 116">
                <a:extLst>
                  <a:ext uri="{FF2B5EF4-FFF2-40B4-BE49-F238E27FC236}">
                    <a16:creationId xmlns:a16="http://schemas.microsoft.com/office/drawing/2014/main" id="{CA0FA2C9-9D31-4F39-9BFE-2F7EA8917F6F}"/>
                  </a:ext>
                </a:extLst>
              </p:cNvPr>
              <p:cNvSpPr>
                <a:spLocks/>
              </p:cNvSpPr>
              <p:nvPr/>
            </p:nvSpPr>
            <p:spPr bwMode="auto">
              <a:xfrm>
                <a:off x="7117" y="4485"/>
                <a:ext cx="21" cy="9"/>
              </a:xfrm>
              <a:custGeom>
                <a:avLst/>
                <a:gdLst>
                  <a:gd name="T0" fmla="*/ 5 w 11"/>
                  <a:gd name="T1" fmla="*/ 2 h 5"/>
                  <a:gd name="T2" fmla="*/ 4 w 11"/>
                  <a:gd name="T3" fmla="*/ 3 h 5"/>
                  <a:gd name="T4" fmla="*/ 8 w 11"/>
                  <a:gd name="T5" fmla="*/ 3 h 5"/>
                  <a:gd name="T6" fmla="*/ 0 w 11"/>
                  <a:gd name="T7" fmla="*/ 4 h 5"/>
                  <a:gd name="T8" fmla="*/ 11 w 11"/>
                  <a:gd name="T9" fmla="*/ 1 h 5"/>
                  <a:gd name="T10" fmla="*/ 5 w 11"/>
                  <a:gd name="T11" fmla="*/ 2 h 5"/>
                </a:gdLst>
                <a:ahLst/>
                <a:cxnLst>
                  <a:cxn ang="0">
                    <a:pos x="T0" y="T1"/>
                  </a:cxn>
                  <a:cxn ang="0">
                    <a:pos x="T2" y="T3"/>
                  </a:cxn>
                  <a:cxn ang="0">
                    <a:pos x="T4" y="T5"/>
                  </a:cxn>
                  <a:cxn ang="0">
                    <a:pos x="T6" y="T7"/>
                  </a:cxn>
                  <a:cxn ang="0">
                    <a:pos x="T8" y="T9"/>
                  </a:cxn>
                  <a:cxn ang="0">
                    <a:pos x="T10" y="T11"/>
                  </a:cxn>
                </a:cxnLst>
                <a:rect l="0" t="0" r="r" b="b"/>
                <a:pathLst>
                  <a:path w="11" h="5">
                    <a:moveTo>
                      <a:pt x="5" y="2"/>
                    </a:moveTo>
                    <a:cubicBezTo>
                      <a:pt x="5" y="2"/>
                      <a:pt x="5" y="3"/>
                      <a:pt x="4" y="3"/>
                    </a:cubicBezTo>
                    <a:cubicBezTo>
                      <a:pt x="5" y="3"/>
                      <a:pt x="9" y="1"/>
                      <a:pt x="8" y="3"/>
                    </a:cubicBezTo>
                    <a:cubicBezTo>
                      <a:pt x="6" y="3"/>
                      <a:pt x="2" y="5"/>
                      <a:pt x="0" y="4"/>
                    </a:cubicBezTo>
                    <a:cubicBezTo>
                      <a:pt x="3" y="2"/>
                      <a:pt x="8" y="0"/>
                      <a:pt x="11" y="1"/>
                    </a:cubicBezTo>
                    <a:cubicBezTo>
                      <a:pt x="9" y="3"/>
                      <a:pt x="7"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4" name="Freeform 117">
                <a:extLst>
                  <a:ext uri="{FF2B5EF4-FFF2-40B4-BE49-F238E27FC236}">
                    <a16:creationId xmlns:a16="http://schemas.microsoft.com/office/drawing/2014/main" id="{3A3411AE-B5B8-4CB4-9DC5-9C6DABB79D62}"/>
                  </a:ext>
                </a:extLst>
              </p:cNvPr>
              <p:cNvSpPr>
                <a:spLocks/>
              </p:cNvSpPr>
              <p:nvPr/>
            </p:nvSpPr>
            <p:spPr bwMode="auto">
              <a:xfrm>
                <a:off x="7175" y="4580"/>
                <a:ext cx="11" cy="4"/>
              </a:xfrm>
              <a:custGeom>
                <a:avLst/>
                <a:gdLst>
                  <a:gd name="T0" fmla="*/ 0 w 6"/>
                  <a:gd name="T1" fmla="*/ 0 h 2"/>
                  <a:gd name="T2" fmla="*/ 6 w 6"/>
                  <a:gd name="T3" fmla="*/ 1 h 2"/>
                  <a:gd name="T4" fmla="*/ 3 w 6"/>
                  <a:gd name="T5" fmla="*/ 2 h 2"/>
                  <a:gd name="T6" fmla="*/ 0 w 6"/>
                  <a:gd name="T7" fmla="*/ 0 h 2"/>
                </a:gdLst>
                <a:ahLst/>
                <a:cxnLst>
                  <a:cxn ang="0">
                    <a:pos x="T0" y="T1"/>
                  </a:cxn>
                  <a:cxn ang="0">
                    <a:pos x="T2" y="T3"/>
                  </a:cxn>
                  <a:cxn ang="0">
                    <a:pos x="T4" y="T5"/>
                  </a:cxn>
                  <a:cxn ang="0">
                    <a:pos x="T6" y="T7"/>
                  </a:cxn>
                </a:cxnLst>
                <a:rect l="0" t="0" r="r" b="b"/>
                <a:pathLst>
                  <a:path w="6" h="2">
                    <a:moveTo>
                      <a:pt x="0" y="0"/>
                    </a:moveTo>
                    <a:cubicBezTo>
                      <a:pt x="2" y="0"/>
                      <a:pt x="4" y="0"/>
                      <a:pt x="6" y="1"/>
                    </a:cubicBezTo>
                    <a:cubicBezTo>
                      <a:pt x="5" y="1"/>
                      <a:pt x="4" y="1"/>
                      <a:pt x="3" y="2"/>
                    </a:cubicBezTo>
                    <a:cubicBezTo>
                      <a:pt x="3" y="0"/>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5" name="Freeform 118">
                <a:extLst>
                  <a:ext uri="{FF2B5EF4-FFF2-40B4-BE49-F238E27FC236}">
                    <a16:creationId xmlns:a16="http://schemas.microsoft.com/office/drawing/2014/main" id="{E8878666-BEC6-43D9-A4C5-D8DDA7B52A29}"/>
                  </a:ext>
                </a:extLst>
              </p:cNvPr>
              <p:cNvSpPr>
                <a:spLocks/>
              </p:cNvSpPr>
              <p:nvPr/>
            </p:nvSpPr>
            <p:spPr bwMode="auto">
              <a:xfrm>
                <a:off x="7127" y="4490"/>
                <a:ext cx="9" cy="6"/>
              </a:xfrm>
              <a:custGeom>
                <a:avLst/>
                <a:gdLst>
                  <a:gd name="T0" fmla="*/ 1 w 5"/>
                  <a:gd name="T1" fmla="*/ 3 h 3"/>
                  <a:gd name="T2" fmla="*/ 5 w 5"/>
                  <a:gd name="T3" fmla="*/ 0 h 3"/>
                  <a:gd name="T4" fmla="*/ 4 w 5"/>
                  <a:gd name="T5" fmla="*/ 2 h 3"/>
                  <a:gd name="T6" fmla="*/ 5 w 5"/>
                  <a:gd name="T7" fmla="*/ 2 h 3"/>
                  <a:gd name="T8" fmla="*/ 3 w 5"/>
                  <a:gd name="T9" fmla="*/ 2 h 3"/>
                  <a:gd name="T10" fmla="*/ 1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1" y="3"/>
                    </a:moveTo>
                    <a:cubicBezTo>
                      <a:pt x="0" y="2"/>
                      <a:pt x="4" y="1"/>
                      <a:pt x="5" y="0"/>
                    </a:cubicBezTo>
                    <a:cubicBezTo>
                      <a:pt x="5" y="0"/>
                      <a:pt x="5" y="1"/>
                      <a:pt x="4" y="2"/>
                    </a:cubicBezTo>
                    <a:cubicBezTo>
                      <a:pt x="4" y="2"/>
                      <a:pt x="4" y="2"/>
                      <a:pt x="5" y="2"/>
                    </a:cubicBezTo>
                    <a:cubicBezTo>
                      <a:pt x="5" y="3"/>
                      <a:pt x="3" y="3"/>
                      <a:pt x="3" y="2"/>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6" name="Freeform 119">
                <a:extLst>
                  <a:ext uri="{FF2B5EF4-FFF2-40B4-BE49-F238E27FC236}">
                    <a16:creationId xmlns:a16="http://schemas.microsoft.com/office/drawing/2014/main" id="{E265BEA9-DED8-415C-B711-1C51B8FA9ECB}"/>
                  </a:ext>
                </a:extLst>
              </p:cNvPr>
              <p:cNvSpPr>
                <a:spLocks/>
              </p:cNvSpPr>
              <p:nvPr/>
            </p:nvSpPr>
            <p:spPr bwMode="auto">
              <a:xfrm>
                <a:off x="7068" y="4377"/>
                <a:ext cx="13" cy="6"/>
              </a:xfrm>
              <a:custGeom>
                <a:avLst/>
                <a:gdLst>
                  <a:gd name="T0" fmla="*/ 1 w 7"/>
                  <a:gd name="T1" fmla="*/ 3 h 3"/>
                  <a:gd name="T2" fmla="*/ 7 w 7"/>
                  <a:gd name="T3" fmla="*/ 0 h 3"/>
                  <a:gd name="T4" fmla="*/ 1 w 7"/>
                  <a:gd name="T5" fmla="*/ 3 h 3"/>
                </a:gdLst>
                <a:ahLst/>
                <a:cxnLst>
                  <a:cxn ang="0">
                    <a:pos x="T0" y="T1"/>
                  </a:cxn>
                  <a:cxn ang="0">
                    <a:pos x="T2" y="T3"/>
                  </a:cxn>
                  <a:cxn ang="0">
                    <a:pos x="T4" y="T5"/>
                  </a:cxn>
                </a:cxnLst>
                <a:rect l="0" t="0" r="r" b="b"/>
                <a:pathLst>
                  <a:path w="7" h="3">
                    <a:moveTo>
                      <a:pt x="1" y="3"/>
                    </a:moveTo>
                    <a:cubicBezTo>
                      <a:pt x="0" y="2"/>
                      <a:pt x="5" y="1"/>
                      <a:pt x="7" y="0"/>
                    </a:cubicBezTo>
                    <a:cubicBezTo>
                      <a:pt x="6" y="2"/>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7" name="Freeform 120">
                <a:extLst>
                  <a:ext uri="{FF2B5EF4-FFF2-40B4-BE49-F238E27FC236}">
                    <a16:creationId xmlns:a16="http://schemas.microsoft.com/office/drawing/2014/main" id="{9E12AA75-3F2C-442D-A5D6-D7B578A31C6C}"/>
                  </a:ext>
                </a:extLst>
              </p:cNvPr>
              <p:cNvSpPr>
                <a:spLocks/>
              </p:cNvSpPr>
              <p:nvPr/>
            </p:nvSpPr>
            <p:spPr bwMode="auto">
              <a:xfrm>
                <a:off x="7142" y="4475"/>
                <a:ext cx="12" cy="8"/>
              </a:xfrm>
              <a:custGeom>
                <a:avLst/>
                <a:gdLst>
                  <a:gd name="T0" fmla="*/ 0 w 6"/>
                  <a:gd name="T1" fmla="*/ 4 h 4"/>
                  <a:gd name="T2" fmla="*/ 5 w 6"/>
                  <a:gd name="T3" fmla="*/ 0 h 4"/>
                  <a:gd name="T4" fmla="*/ 6 w 6"/>
                  <a:gd name="T5" fmla="*/ 1 h 4"/>
                  <a:gd name="T6" fmla="*/ 0 w 6"/>
                  <a:gd name="T7" fmla="*/ 4 h 4"/>
                </a:gdLst>
                <a:ahLst/>
                <a:cxnLst>
                  <a:cxn ang="0">
                    <a:pos x="T0" y="T1"/>
                  </a:cxn>
                  <a:cxn ang="0">
                    <a:pos x="T2" y="T3"/>
                  </a:cxn>
                  <a:cxn ang="0">
                    <a:pos x="T4" y="T5"/>
                  </a:cxn>
                  <a:cxn ang="0">
                    <a:pos x="T6" y="T7"/>
                  </a:cxn>
                </a:cxnLst>
                <a:rect l="0" t="0" r="r" b="b"/>
                <a:pathLst>
                  <a:path w="6" h="4">
                    <a:moveTo>
                      <a:pt x="0" y="4"/>
                    </a:moveTo>
                    <a:cubicBezTo>
                      <a:pt x="2" y="3"/>
                      <a:pt x="1" y="1"/>
                      <a:pt x="5" y="0"/>
                    </a:cubicBezTo>
                    <a:cubicBezTo>
                      <a:pt x="5" y="1"/>
                      <a:pt x="5" y="1"/>
                      <a:pt x="6" y="1"/>
                    </a:cubicBezTo>
                    <a:cubicBezTo>
                      <a:pt x="5" y="2"/>
                      <a:pt x="1"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8" name="Freeform 121">
                <a:extLst>
                  <a:ext uri="{FF2B5EF4-FFF2-40B4-BE49-F238E27FC236}">
                    <a16:creationId xmlns:a16="http://schemas.microsoft.com/office/drawing/2014/main" id="{DF46942F-A390-442F-A54D-83EDE0ACB96A}"/>
                  </a:ext>
                </a:extLst>
              </p:cNvPr>
              <p:cNvSpPr>
                <a:spLocks/>
              </p:cNvSpPr>
              <p:nvPr/>
            </p:nvSpPr>
            <p:spPr bwMode="auto">
              <a:xfrm>
                <a:off x="7266" y="4659"/>
                <a:ext cx="6" cy="2"/>
              </a:xfrm>
              <a:custGeom>
                <a:avLst/>
                <a:gdLst>
                  <a:gd name="T0" fmla="*/ 0 w 3"/>
                  <a:gd name="T1" fmla="*/ 1 h 1"/>
                  <a:gd name="T2" fmla="*/ 0 w 3"/>
                  <a:gd name="T3" fmla="*/ 0 h 1"/>
                  <a:gd name="T4" fmla="*/ 3 w 3"/>
                  <a:gd name="T5" fmla="*/ 1 h 1"/>
                  <a:gd name="T6" fmla="*/ 0 w 3"/>
                  <a:gd name="T7" fmla="*/ 1 h 1"/>
                </a:gdLst>
                <a:ahLst/>
                <a:cxnLst>
                  <a:cxn ang="0">
                    <a:pos x="T0" y="T1"/>
                  </a:cxn>
                  <a:cxn ang="0">
                    <a:pos x="T2" y="T3"/>
                  </a:cxn>
                  <a:cxn ang="0">
                    <a:pos x="T4" y="T5"/>
                  </a:cxn>
                  <a:cxn ang="0">
                    <a:pos x="T6" y="T7"/>
                  </a:cxn>
                </a:cxnLst>
                <a:rect l="0" t="0" r="r" b="b"/>
                <a:pathLst>
                  <a:path w="3" h="1">
                    <a:moveTo>
                      <a:pt x="0" y="1"/>
                    </a:moveTo>
                    <a:cubicBezTo>
                      <a:pt x="0" y="1"/>
                      <a:pt x="1" y="0"/>
                      <a:pt x="0" y="0"/>
                    </a:cubicBezTo>
                    <a:cubicBezTo>
                      <a:pt x="2" y="0"/>
                      <a:pt x="3" y="0"/>
                      <a:pt x="3" y="1"/>
                    </a:cubicBezTo>
                    <a:cubicBezTo>
                      <a:pt x="2"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9" name="Freeform 122">
                <a:extLst>
                  <a:ext uri="{FF2B5EF4-FFF2-40B4-BE49-F238E27FC236}">
                    <a16:creationId xmlns:a16="http://schemas.microsoft.com/office/drawing/2014/main" id="{6297F8C3-4F43-4310-9DB3-2BE9F36BD003}"/>
                  </a:ext>
                </a:extLst>
              </p:cNvPr>
              <p:cNvSpPr>
                <a:spLocks/>
              </p:cNvSpPr>
              <p:nvPr/>
            </p:nvSpPr>
            <p:spPr bwMode="auto">
              <a:xfrm>
                <a:off x="7115" y="4389"/>
                <a:ext cx="10" cy="6"/>
              </a:xfrm>
              <a:custGeom>
                <a:avLst/>
                <a:gdLst>
                  <a:gd name="T0" fmla="*/ 0 w 5"/>
                  <a:gd name="T1" fmla="*/ 1 h 3"/>
                  <a:gd name="T2" fmla="*/ 4 w 5"/>
                  <a:gd name="T3" fmla="*/ 0 h 3"/>
                  <a:gd name="T4" fmla="*/ 0 w 5"/>
                  <a:gd name="T5" fmla="*/ 1 h 3"/>
                </a:gdLst>
                <a:ahLst/>
                <a:cxnLst>
                  <a:cxn ang="0">
                    <a:pos x="T0" y="T1"/>
                  </a:cxn>
                  <a:cxn ang="0">
                    <a:pos x="T2" y="T3"/>
                  </a:cxn>
                  <a:cxn ang="0">
                    <a:pos x="T4" y="T5"/>
                  </a:cxn>
                </a:cxnLst>
                <a:rect l="0" t="0" r="r" b="b"/>
                <a:pathLst>
                  <a:path w="5" h="3">
                    <a:moveTo>
                      <a:pt x="0" y="1"/>
                    </a:moveTo>
                    <a:cubicBezTo>
                      <a:pt x="1" y="1"/>
                      <a:pt x="3" y="0"/>
                      <a:pt x="4" y="0"/>
                    </a:cubicBezTo>
                    <a:cubicBezTo>
                      <a:pt x="5" y="2"/>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0" name="Freeform 123">
                <a:extLst>
                  <a:ext uri="{FF2B5EF4-FFF2-40B4-BE49-F238E27FC236}">
                    <a16:creationId xmlns:a16="http://schemas.microsoft.com/office/drawing/2014/main" id="{3CA2C704-4CB7-4E62-9B54-32B2E8416C90}"/>
                  </a:ext>
                </a:extLst>
              </p:cNvPr>
              <p:cNvSpPr>
                <a:spLocks/>
              </p:cNvSpPr>
              <p:nvPr/>
            </p:nvSpPr>
            <p:spPr bwMode="auto">
              <a:xfrm>
                <a:off x="7203" y="4531"/>
                <a:ext cx="10" cy="3"/>
              </a:xfrm>
              <a:custGeom>
                <a:avLst/>
                <a:gdLst>
                  <a:gd name="T0" fmla="*/ 0 w 5"/>
                  <a:gd name="T1" fmla="*/ 2 h 2"/>
                  <a:gd name="T2" fmla="*/ 5 w 5"/>
                  <a:gd name="T3" fmla="*/ 0 h 2"/>
                  <a:gd name="T4" fmla="*/ 1 w 5"/>
                  <a:gd name="T5" fmla="*/ 2 h 2"/>
                  <a:gd name="T6" fmla="*/ 0 w 5"/>
                  <a:gd name="T7" fmla="*/ 2 h 2"/>
                </a:gdLst>
                <a:ahLst/>
                <a:cxnLst>
                  <a:cxn ang="0">
                    <a:pos x="T0" y="T1"/>
                  </a:cxn>
                  <a:cxn ang="0">
                    <a:pos x="T2" y="T3"/>
                  </a:cxn>
                  <a:cxn ang="0">
                    <a:pos x="T4" y="T5"/>
                  </a:cxn>
                  <a:cxn ang="0">
                    <a:pos x="T6" y="T7"/>
                  </a:cxn>
                </a:cxnLst>
                <a:rect l="0" t="0" r="r" b="b"/>
                <a:pathLst>
                  <a:path w="5" h="2">
                    <a:moveTo>
                      <a:pt x="0" y="2"/>
                    </a:moveTo>
                    <a:cubicBezTo>
                      <a:pt x="0" y="0"/>
                      <a:pt x="3" y="0"/>
                      <a:pt x="5" y="0"/>
                    </a:cubicBezTo>
                    <a:cubicBezTo>
                      <a:pt x="3" y="2"/>
                      <a:pt x="2" y="0"/>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1" name="Freeform 124">
                <a:extLst>
                  <a:ext uri="{FF2B5EF4-FFF2-40B4-BE49-F238E27FC236}">
                    <a16:creationId xmlns:a16="http://schemas.microsoft.com/office/drawing/2014/main" id="{C1BBD779-D8C4-4B08-A395-0F0542774DAF}"/>
                  </a:ext>
                </a:extLst>
              </p:cNvPr>
              <p:cNvSpPr>
                <a:spLocks/>
              </p:cNvSpPr>
              <p:nvPr/>
            </p:nvSpPr>
            <p:spPr bwMode="auto">
              <a:xfrm>
                <a:off x="7169" y="4464"/>
                <a:ext cx="17" cy="7"/>
              </a:xfrm>
              <a:custGeom>
                <a:avLst/>
                <a:gdLst>
                  <a:gd name="T0" fmla="*/ 0 w 9"/>
                  <a:gd name="T1" fmla="*/ 4 h 4"/>
                  <a:gd name="T2" fmla="*/ 9 w 9"/>
                  <a:gd name="T3" fmla="*/ 1 h 4"/>
                  <a:gd name="T4" fmla="*/ 2 w 9"/>
                  <a:gd name="T5" fmla="*/ 4 h 4"/>
                  <a:gd name="T6" fmla="*/ 0 w 9"/>
                  <a:gd name="T7" fmla="*/ 4 h 4"/>
                </a:gdLst>
                <a:ahLst/>
                <a:cxnLst>
                  <a:cxn ang="0">
                    <a:pos x="T0" y="T1"/>
                  </a:cxn>
                  <a:cxn ang="0">
                    <a:pos x="T2" y="T3"/>
                  </a:cxn>
                  <a:cxn ang="0">
                    <a:pos x="T4" y="T5"/>
                  </a:cxn>
                  <a:cxn ang="0">
                    <a:pos x="T6" y="T7"/>
                  </a:cxn>
                </a:cxnLst>
                <a:rect l="0" t="0" r="r" b="b"/>
                <a:pathLst>
                  <a:path w="9" h="4">
                    <a:moveTo>
                      <a:pt x="0" y="4"/>
                    </a:moveTo>
                    <a:cubicBezTo>
                      <a:pt x="0" y="1"/>
                      <a:pt x="7" y="0"/>
                      <a:pt x="9" y="1"/>
                    </a:cubicBezTo>
                    <a:cubicBezTo>
                      <a:pt x="7" y="4"/>
                      <a:pt x="4" y="1"/>
                      <a:pt x="2" y="4"/>
                    </a:cubicBezTo>
                    <a:cubicBezTo>
                      <a:pt x="2" y="2"/>
                      <a:pt x="1"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2" name="Freeform 125">
                <a:extLst>
                  <a:ext uri="{FF2B5EF4-FFF2-40B4-BE49-F238E27FC236}">
                    <a16:creationId xmlns:a16="http://schemas.microsoft.com/office/drawing/2014/main" id="{2B55EBA8-DF14-45AA-9220-1FC4BF8D07C3}"/>
                  </a:ext>
                </a:extLst>
              </p:cNvPr>
              <p:cNvSpPr>
                <a:spLocks/>
              </p:cNvSpPr>
              <p:nvPr/>
            </p:nvSpPr>
            <p:spPr bwMode="auto">
              <a:xfrm>
                <a:off x="7264" y="4609"/>
                <a:ext cx="10" cy="8"/>
              </a:xfrm>
              <a:custGeom>
                <a:avLst/>
                <a:gdLst>
                  <a:gd name="T0" fmla="*/ 0 w 5"/>
                  <a:gd name="T1" fmla="*/ 3 h 4"/>
                  <a:gd name="T2" fmla="*/ 5 w 5"/>
                  <a:gd name="T3" fmla="*/ 0 h 4"/>
                  <a:gd name="T4" fmla="*/ 0 w 5"/>
                  <a:gd name="T5" fmla="*/ 3 h 4"/>
                </a:gdLst>
                <a:ahLst/>
                <a:cxnLst>
                  <a:cxn ang="0">
                    <a:pos x="T0" y="T1"/>
                  </a:cxn>
                  <a:cxn ang="0">
                    <a:pos x="T2" y="T3"/>
                  </a:cxn>
                  <a:cxn ang="0">
                    <a:pos x="T4" y="T5"/>
                  </a:cxn>
                </a:cxnLst>
                <a:rect l="0" t="0" r="r" b="b"/>
                <a:pathLst>
                  <a:path w="5" h="4">
                    <a:moveTo>
                      <a:pt x="0" y="3"/>
                    </a:moveTo>
                    <a:cubicBezTo>
                      <a:pt x="0" y="2"/>
                      <a:pt x="3" y="1"/>
                      <a:pt x="5" y="0"/>
                    </a:cubicBezTo>
                    <a:cubicBezTo>
                      <a:pt x="5" y="2"/>
                      <a:pt x="2"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3" name="Freeform 126">
                <a:extLst>
                  <a:ext uri="{FF2B5EF4-FFF2-40B4-BE49-F238E27FC236}">
                    <a16:creationId xmlns:a16="http://schemas.microsoft.com/office/drawing/2014/main" id="{5F2213E9-D5F9-4728-B931-C8B175BB8CE8}"/>
                  </a:ext>
                </a:extLst>
              </p:cNvPr>
              <p:cNvSpPr>
                <a:spLocks/>
              </p:cNvSpPr>
              <p:nvPr/>
            </p:nvSpPr>
            <p:spPr bwMode="auto">
              <a:xfrm>
                <a:off x="7247" y="4584"/>
                <a:ext cx="12" cy="4"/>
              </a:xfrm>
              <a:custGeom>
                <a:avLst/>
                <a:gdLst>
                  <a:gd name="T0" fmla="*/ 2 w 6"/>
                  <a:gd name="T1" fmla="*/ 2 h 2"/>
                  <a:gd name="T2" fmla="*/ 4 w 6"/>
                  <a:gd name="T3" fmla="*/ 0 h 2"/>
                  <a:gd name="T4" fmla="*/ 5 w 6"/>
                  <a:gd name="T5" fmla="*/ 0 h 2"/>
                  <a:gd name="T6" fmla="*/ 6 w 6"/>
                  <a:gd name="T7" fmla="*/ 1 h 2"/>
                  <a:gd name="T8" fmla="*/ 2 w 6"/>
                  <a:gd name="T9" fmla="*/ 2 h 2"/>
                </a:gdLst>
                <a:ahLst/>
                <a:cxnLst>
                  <a:cxn ang="0">
                    <a:pos x="T0" y="T1"/>
                  </a:cxn>
                  <a:cxn ang="0">
                    <a:pos x="T2" y="T3"/>
                  </a:cxn>
                  <a:cxn ang="0">
                    <a:pos x="T4" y="T5"/>
                  </a:cxn>
                  <a:cxn ang="0">
                    <a:pos x="T6" y="T7"/>
                  </a:cxn>
                  <a:cxn ang="0">
                    <a:pos x="T8" y="T9"/>
                  </a:cxn>
                </a:cxnLst>
                <a:rect l="0" t="0" r="r" b="b"/>
                <a:pathLst>
                  <a:path w="6" h="2">
                    <a:moveTo>
                      <a:pt x="2" y="2"/>
                    </a:moveTo>
                    <a:cubicBezTo>
                      <a:pt x="0" y="1"/>
                      <a:pt x="5" y="2"/>
                      <a:pt x="4" y="0"/>
                    </a:cubicBezTo>
                    <a:cubicBezTo>
                      <a:pt x="5" y="0"/>
                      <a:pt x="5" y="0"/>
                      <a:pt x="5" y="0"/>
                    </a:cubicBezTo>
                    <a:cubicBezTo>
                      <a:pt x="6" y="1"/>
                      <a:pt x="6" y="1"/>
                      <a:pt x="6" y="1"/>
                    </a:cubicBezTo>
                    <a:cubicBezTo>
                      <a:pt x="4" y="2"/>
                      <a:pt x="4"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4" name="Freeform 127">
                <a:extLst>
                  <a:ext uri="{FF2B5EF4-FFF2-40B4-BE49-F238E27FC236}">
                    <a16:creationId xmlns:a16="http://schemas.microsoft.com/office/drawing/2014/main" id="{3358F73B-1F61-4E98-89F1-E08E8630D7AE}"/>
                  </a:ext>
                </a:extLst>
              </p:cNvPr>
              <p:cNvSpPr>
                <a:spLocks/>
              </p:cNvSpPr>
              <p:nvPr/>
            </p:nvSpPr>
            <p:spPr bwMode="auto">
              <a:xfrm>
                <a:off x="7184" y="4462"/>
                <a:ext cx="21" cy="9"/>
              </a:xfrm>
              <a:custGeom>
                <a:avLst/>
                <a:gdLst>
                  <a:gd name="T0" fmla="*/ 3 w 11"/>
                  <a:gd name="T1" fmla="*/ 5 h 5"/>
                  <a:gd name="T2" fmla="*/ 2 w 11"/>
                  <a:gd name="T3" fmla="*/ 3 h 5"/>
                  <a:gd name="T4" fmla="*/ 7 w 11"/>
                  <a:gd name="T5" fmla="*/ 0 h 5"/>
                  <a:gd name="T6" fmla="*/ 5 w 11"/>
                  <a:gd name="T7" fmla="*/ 2 h 5"/>
                  <a:gd name="T8" fmla="*/ 8 w 11"/>
                  <a:gd name="T9" fmla="*/ 1 h 5"/>
                  <a:gd name="T10" fmla="*/ 3 w 11"/>
                  <a:gd name="T11" fmla="*/ 5 h 5"/>
                </a:gdLst>
                <a:ahLst/>
                <a:cxnLst>
                  <a:cxn ang="0">
                    <a:pos x="T0" y="T1"/>
                  </a:cxn>
                  <a:cxn ang="0">
                    <a:pos x="T2" y="T3"/>
                  </a:cxn>
                  <a:cxn ang="0">
                    <a:pos x="T4" y="T5"/>
                  </a:cxn>
                  <a:cxn ang="0">
                    <a:pos x="T6" y="T7"/>
                  </a:cxn>
                  <a:cxn ang="0">
                    <a:pos x="T8" y="T9"/>
                  </a:cxn>
                  <a:cxn ang="0">
                    <a:pos x="T10" y="T11"/>
                  </a:cxn>
                </a:cxnLst>
                <a:rect l="0" t="0" r="r" b="b"/>
                <a:pathLst>
                  <a:path w="11" h="5">
                    <a:moveTo>
                      <a:pt x="3" y="5"/>
                    </a:moveTo>
                    <a:cubicBezTo>
                      <a:pt x="0" y="5"/>
                      <a:pt x="6" y="1"/>
                      <a:pt x="2" y="3"/>
                    </a:cubicBezTo>
                    <a:cubicBezTo>
                      <a:pt x="2" y="1"/>
                      <a:pt x="6" y="1"/>
                      <a:pt x="7" y="0"/>
                    </a:cubicBezTo>
                    <a:cubicBezTo>
                      <a:pt x="7" y="1"/>
                      <a:pt x="6" y="2"/>
                      <a:pt x="5" y="2"/>
                    </a:cubicBezTo>
                    <a:cubicBezTo>
                      <a:pt x="5" y="3"/>
                      <a:pt x="8" y="3"/>
                      <a:pt x="8" y="1"/>
                    </a:cubicBezTo>
                    <a:cubicBezTo>
                      <a:pt x="11" y="2"/>
                      <a:pt x="4"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5" name="Freeform 128">
                <a:extLst>
                  <a:ext uri="{FF2B5EF4-FFF2-40B4-BE49-F238E27FC236}">
                    <a16:creationId xmlns:a16="http://schemas.microsoft.com/office/drawing/2014/main" id="{1D64FE76-45B4-47E2-8A3A-D0F24CB73465}"/>
                  </a:ext>
                </a:extLst>
              </p:cNvPr>
              <p:cNvSpPr>
                <a:spLocks/>
              </p:cNvSpPr>
              <p:nvPr/>
            </p:nvSpPr>
            <p:spPr bwMode="auto">
              <a:xfrm>
                <a:off x="7199" y="4475"/>
                <a:ext cx="18" cy="8"/>
              </a:xfrm>
              <a:custGeom>
                <a:avLst/>
                <a:gdLst>
                  <a:gd name="T0" fmla="*/ 1 w 9"/>
                  <a:gd name="T1" fmla="*/ 4 h 4"/>
                  <a:gd name="T2" fmla="*/ 5 w 9"/>
                  <a:gd name="T3" fmla="*/ 0 h 4"/>
                  <a:gd name="T4" fmla="*/ 5 w 9"/>
                  <a:gd name="T5" fmla="*/ 4 h 4"/>
                  <a:gd name="T6" fmla="*/ 1 w 9"/>
                  <a:gd name="T7" fmla="*/ 4 h 4"/>
                </a:gdLst>
                <a:ahLst/>
                <a:cxnLst>
                  <a:cxn ang="0">
                    <a:pos x="T0" y="T1"/>
                  </a:cxn>
                  <a:cxn ang="0">
                    <a:pos x="T2" y="T3"/>
                  </a:cxn>
                  <a:cxn ang="0">
                    <a:pos x="T4" y="T5"/>
                  </a:cxn>
                  <a:cxn ang="0">
                    <a:pos x="T6" y="T7"/>
                  </a:cxn>
                </a:cxnLst>
                <a:rect l="0" t="0" r="r" b="b"/>
                <a:pathLst>
                  <a:path w="9" h="4">
                    <a:moveTo>
                      <a:pt x="1" y="4"/>
                    </a:moveTo>
                    <a:cubicBezTo>
                      <a:pt x="0" y="3"/>
                      <a:pt x="3" y="2"/>
                      <a:pt x="5" y="0"/>
                    </a:cubicBezTo>
                    <a:cubicBezTo>
                      <a:pt x="3" y="3"/>
                      <a:pt x="9" y="2"/>
                      <a:pt x="5" y="4"/>
                    </a:cubicBezTo>
                    <a:cubicBezTo>
                      <a:pt x="6" y="2"/>
                      <a:pt x="3"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6" name="Freeform 129">
                <a:extLst>
                  <a:ext uri="{FF2B5EF4-FFF2-40B4-BE49-F238E27FC236}">
                    <a16:creationId xmlns:a16="http://schemas.microsoft.com/office/drawing/2014/main" id="{11AE527B-1A16-423A-914C-7671644BCE4C}"/>
                  </a:ext>
                </a:extLst>
              </p:cNvPr>
              <p:cNvSpPr>
                <a:spLocks/>
              </p:cNvSpPr>
              <p:nvPr/>
            </p:nvSpPr>
            <p:spPr bwMode="auto">
              <a:xfrm>
                <a:off x="7257" y="4573"/>
                <a:ext cx="15" cy="7"/>
              </a:xfrm>
              <a:custGeom>
                <a:avLst/>
                <a:gdLst>
                  <a:gd name="T0" fmla="*/ 3 w 8"/>
                  <a:gd name="T1" fmla="*/ 2 h 4"/>
                  <a:gd name="T2" fmla="*/ 5 w 8"/>
                  <a:gd name="T3" fmla="*/ 0 h 4"/>
                  <a:gd name="T4" fmla="*/ 8 w 8"/>
                  <a:gd name="T5" fmla="*/ 1 h 4"/>
                  <a:gd name="T6" fmla="*/ 3 w 8"/>
                  <a:gd name="T7" fmla="*/ 2 h 4"/>
                </a:gdLst>
                <a:ahLst/>
                <a:cxnLst>
                  <a:cxn ang="0">
                    <a:pos x="T0" y="T1"/>
                  </a:cxn>
                  <a:cxn ang="0">
                    <a:pos x="T2" y="T3"/>
                  </a:cxn>
                  <a:cxn ang="0">
                    <a:pos x="T4" y="T5"/>
                  </a:cxn>
                  <a:cxn ang="0">
                    <a:pos x="T6" y="T7"/>
                  </a:cxn>
                </a:cxnLst>
                <a:rect l="0" t="0" r="r" b="b"/>
                <a:pathLst>
                  <a:path w="8" h="4">
                    <a:moveTo>
                      <a:pt x="3" y="2"/>
                    </a:moveTo>
                    <a:cubicBezTo>
                      <a:pt x="0" y="3"/>
                      <a:pt x="4" y="1"/>
                      <a:pt x="5" y="0"/>
                    </a:cubicBezTo>
                    <a:cubicBezTo>
                      <a:pt x="6" y="1"/>
                      <a:pt x="7" y="1"/>
                      <a:pt x="8" y="1"/>
                    </a:cubicBezTo>
                    <a:cubicBezTo>
                      <a:pt x="7" y="4"/>
                      <a:pt x="5"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7" name="Freeform 130">
                <a:extLst>
                  <a:ext uri="{FF2B5EF4-FFF2-40B4-BE49-F238E27FC236}">
                    <a16:creationId xmlns:a16="http://schemas.microsoft.com/office/drawing/2014/main" id="{C1A14D92-BB37-4819-A6C2-FF20BE455144}"/>
                  </a:ext>
                </a:extLst>
              </p:cNvPr>
              <p:cNvSpPr>
                <a:spLocks/>
              </p:cNvSpPr>
              <p:nvPr/>
            </p:nvSpPr>
            <p:spPr bwMode="auto">
              <a:xfrm>
                <a:off x="7255" y="4561"/>
                <a:ext cx="9" cy="6"/>
              </a:xfrm>
              <a:custGeom>
                <a:avLst/>
                <a:gdLst>
                  <a:gd name="T0" fmla="*/ 0 w 5"/>
                  <a:gd name="T1" fmla="*/ 3 h 3"/>
                  <a:gd name="T2" fmla="*/ 1 w 5"/>
                  <a:gd name="T3" fmla="*/ 1 h 3"/>
                  <a:gd name="T4" fmla="*/ 4 w 5"/>
                  <a:gd name="T5" fmla="*/ 0 h 3"/>
                  <a:gd name="T6" fmla="*/ 0 w 5"/>
                  <a:gd name="T7" fmla="*/ 3 h 3"/>
                </a:gdLst>
                <a:ahLst/>
                <a:cxnLst>
                  <a:cxn ang="0">
                    <a:pos x="T0" y="T1"/>
                  </a:cxn>
                  <a:cxn ang="0">
                    <a:pos x="T2" y="T3"/>
                  </a:cxn>
                  <a:cxn ang="0">
                    <a:pos x="T4" y="T5"/>
                  </a:cxn>
                  <a:cxn ang="0">
                    <a:pos x="T6" y="T7"/>
                  </a:cxn>
                </a:cxnLst>
                <a:rect l="0" t="0" r="r" b="b"/>
                <a:pathLst>
                  <a:path w="5" h="3">
                    <a:moveTo>
                      <a:pt x="0" y="3"/>
                    </a:moveTo>
                    <a:cubicBezTo>
                      <a:pt x="0" y="2"/>
                      <a:pt x="1" y="2"/>
                      <a:pt x="1" y="1"/>
                    </a:cubicBezTo>
                    <a:cubicBezTo>
                      <a:pt x="2" y="1"/>
                      <a:pt x="2" y="2"/>
                      <a:pt x="4" y="0"/>
                    </a:cubicBezTo>
                    <a:cubicBezTo>
                      <a:pt x="5"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8" name="Freeform 131">
                <a:extLst>
                  <a:ext uri="{FF2B5EF4-FFF2-40B4-BE49-F238E27FC236}">
                    <a16:creationId xmlns:a16="http://schemas.microsoft.com/office/drawing/2014/main" id="{16FA64ED-2533-4661-9EE7-F19980F29F78}"/>
                  </a:ext>
                </a:extLst>
              </p:cNvPr>
              <p:cNvSpPr>
                <a:spLocks/>
              </p:cNvSpPr>
              <p:nvPr/>
            </p:nvSpPr>
            <p:spPr bwMode="auto">
              <a:xfrm>
                <a:off x="7219" y="4477"/>
                <a:ext cx="15" cy="8"/>
              </a:xfrm>
              <a:custGeom>
                <a:avLst/>
                <a:gdLst>
                  <a:gd name="T0" fmla="*/ 1 w 8"/>
                  <a:gd name="T1" fmla="*/ 4 h 4"/>
                  <a:gd name="T2" fmla="*/ 0 w 8"/>
                  <a:gd name="T3" fmla="*/ 3 h 4"/>
                  <a:gd name="T4" fmla="*/ 7 w 8"/>
                  <a:gd name="T5" fmla="*/ 0 h 4"/>
                  <a:gd name="T6" fmla="*/ 6 w 8"/>
                  <a:gd name="T7" fmla="*/ 3 h 4"/>
                  <a:gd name="T8" fmla="*/ 1 w 8"/>
                  <a:gd name="T9" fmla="*/ 4 h 4"/>
                </a:gdLst>
                <a:ahLst/>
                <a:cxnLst>
                  <a:cxn ang="0">
                    <a:pos x="T0" y="T1"/>
                  </a:cxn>
                  <a:cxn ang="0">
                    <a:pos x="T2" y="T3"/>
                  </a:cxn>
                  <a:cxn ang="0">
                    <a:pos x="T4" y="T5"/>
                  </a:cxn>
                  <a:cxn ang="0">
                    <a:pos x="T6" y="T7"/>
                  </a:cxn>
                  <a:cxn ang="0">
                    <a:pos x="T8" y="T9"/>
                  </a:cxn>
                </a:cxnLst>
                <a:rect l="0" t="0" r="r" b="b"/>
                <a:pathLst>
                  <a:path w="8" h="4">
                    <a:moveTo>
                      <a:pt x="1" y="4"/>
                    </a:moveTo>
                    <a:cubicBezTo>
                      <a:pt x="1" y="4"/>
                      <a:pt x="0" y="3"/>
                      <a:pt x="0" y="3"/>
                    </a:cubicBezTo>
                    <a:cubicBezTo>
                      <a:pt x="2" y="2"/>
                      <a:pt x="4" y="2"/>
                      <a:pt x="7" y="0"/>
                    </a:cubicBezTo>
                    <a:cubicBezTo>
                      <a:pt x="8" y="1"/>
                      <a:pt x="4" y="2"/>
                      <a:pt x="6" y="3"/>
                    </a:cubicBezTo>
                    <a:cubicBezTo>
                      <a:pt x="4" y="4"/>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9" name="Freeform 132">
                <a:extLst>
                  <a:ext uri="{FF2B5EF4-FFF2-40B4-BE49-F238E27FC236}">
                    <a16:creationId xmlns:a16="http://schemas.microsoft.com/office/drawing/2014/main" id="{D6A4CBEE-635C-4F78-87BC-537D380D964E}"/>
                  </a:ext>
                </a:extLst>
              </p:cNvPr>
              <p:cNvSpPr>
                <a:spLocks/>
              </p:cNvSpPr>
              <p:nvPr/>
            </p:nvSpPr>
            <p:spPr bwMode="auto">
              <a:xfrm>
                <a:off x="7261" y="4538"/>
                <a:ext cx="9" cy="8"/>
              </a:xfrm>
              <a:custGeom>
                <a:avLst/>
                <a:gdLst>
                  <a:gd name="T0" fmla="*/ 1 w 5"/>
                  <a:gd name="T1" fmla="*/ 4 h 4"/>
                  <a:gd name="T2" fmla="*/ 2 w 5"/>
                  <a:gd name="T3" fmla="*/ 3 h 4"/>
                  <a:gd name="T4" fmla="*/ 1 w 5"/>
                  <a:gd name="T5" fmla="*/ 1 h 4"/>
                  <a:gd name="T6" fmla="*/ 5 w 5"/>
                  <a:gd name="T7" fmla="*/ 0 h 4"/>
                  <a:gd name="T8" fmla="*/ 4 w 5"/>
                  <a:gd name="T9" fmla="*/ 3 h 4"/>
                  <a:gd name="T10" fmla="*/ 1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1" y="4"/>
                    </a:moveTo>
                    <a:cubicBezTo>
                      <a:pt x="0" y="4"/>
                      <a:pt x="1" y="3"/>
                      <a:pt x="2" y="3"/>
                    </a:cubicBezTo>
                    <a:cubicBezTo>
                      <a:pt x="1" y="2"/>
                      <a:pt x="1" y="2"/>
                      <a:pt x="1" y="1"/>
                    </a:cubicBezTo>
                    <a:cubicBezTo>
                      <a:pt x="3" y="0"/>
                      <a:pt x="4" y="1"/>
                      <a:pt x="5" y="0"/>
                    </a:cubicBezTo>
                    <a:cubicBezTo>
                      <a:pt x="5" y="1"/>
                      <a:pt x="3" y="2"/>
                      <a:pt x="4" y="3"/>
                    </a:cubicBezTo>
                    <a:lnTo>
                      <a:pt x="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0" name="Freeform 133">
                <a:extLst>
                  <a:ext uri="{FF2B5EF4-FFF2-40B4-BE49-F238E27FC236}">
                    <a16:creationId xmlns:a16="http://schemas.microsoft.com/office/drawing/2014/main" id="{3027CA19-AB02-403E-B065-DDAA7DDE0DAC}"/>
                  </a:ext>
                </a:extLst>
              </p:cNvPr>
              <p:cNvSpPr>
                <a:spLocks/>
              </p:cNvSpPr>
              <p:nvPr/>
            </p:nvSpPr>
            <p:spPr bwMode="auto">
              <a:xfrm>
                <a:off x="7157" y="4337"/>
                <a:ext cx="41" cy="21"/>
              </a:xfrm>
              <a:custGeom>
                <a:avLst/>
                <a:gdLst>
                  <a:gd name="T0" fmla="*/ 20 w 21"/>
                  <a:gd name="T1" fmla="*/ 0 h 11"/>
                  <a:gd name="T2" fmla="*/ 20 w 21"/>
                  <a:gd name="T3" fmla="*/ 2 h 11"/>
                  <a:gd name="T4" fmla="*/ 16 w 21"/>
                  <a:gd name="T5" fmla="*/ 3 h 11"/>
                  <a:gd name="T6" fmla="*/ 15 w 21"/>
                  <a:gd name="T7" fmla="*/ 5 h 11"/>
                  <a:gd name="T8" fmla="*/ 13 w 21"/>
                  <a:gd name="T9" fmla="*/ 7 h 11"/>
                  <a:gd name="T10" fmla="*/ 11 w 21"/>
                  <a:gd name="T11" fmla="*/ 6 h 11"/>
                  <a:gd name="T12" fmla="*/ 0 w 21"/>
                  <a:gd name="T13" fmla="*/ 11 h 11"/>
                  <a:gd name="T14" fmla="*/ 8 w 21"/>
                  <a:gd name="T15" fmla="*/ 5 h 11"/>
                  <a:gd name="T16" fmla="*/ 20 w 21"/>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1">
                    <a:moveTo>
                      <a:pt x="20" y="0"/>
                    </a:moveTo>
                    <a:cubicBezTo>
                      <a:pt x="21" y="0"/>
                      <a:pt x="20" y="1"/>
                      <a:pt x="20" y="2"/>
                    </a:cubicBezTo>
                    <a:cubicBezTo>
                      <a:pt x="18" y="1"/>
                      <a:pt x="18" y="4"/>
                      <a:pt x="16" y="3"/>
                    </a:cubicBezTo>
                    <a:cubicBezTo>
                      <a:pt x="14" y="4"/>
                      <a:pt x="17" y="5"/>
                      <a:pt x="15" y="5"/>
                    </a:cubicBezTo>
                    <a:cubicBezTo>
                      <a:pt x="15" y="3"/>
                      <a:pt x="12" y="6"/>
                      <a:pt x="13" y="7"/>
                    </a:cubicBezTo>
                    <a:cubicBezTo>
                      <a:pt x="10" y="8"/>
                      <a:pt x="13" y="5"/>
                      <a:pt x="11" y="6"/>
                    </a:cubicBezTo>
                    <a:cubicBezTo>
                      <a:pt x="8" y="8"/>
                      <a:pt x="3" y="10"/>
                      <a:pt x="0" y="11"/>
                    </a:cubicBezTo>
                    <a:cubicBezTo>
                      <a:pt x="1" y="9"/>
                      <a:pt x="7" y="7"/>
                      <a:pt x="8" y="5"/>
                    </a:cubicBezTo>
                    <a:cubicBezTo>
                      <a:pt x="12" y="5"/>
                      <a:pt x="15" y="2"/>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1" name="Freeform 134">
                <a:extLst>
                  <a:ext uri="{FF2B5EF4-FFF2-40B4-BE49-F238E27FC236}">
                    <a16:creationId xmlns:a16="http://schemas.microsoft.com/office/drawing/2014/main" id="{F2687386-7E0C-48C3-BAF0-029CC5F18CF5}"/>
                  </a:ext>
                </a:extLst>
              </p:cNvPr>
              <p:cNvSpPr>
                <a:spLocks/>
              </p:cNvSpPr>
              <p:nvPr/>
            </p:nvSpPr>
            <p:spPr bwMode="auto">
              <a:xfrm>
                <a:off x="7217" y="4450"/>
                <a:ext cx="5" cy="6"/>
              </a:xfrm>
              <a:custGeom>
                <a:avLst/>
                <a:gdLst>
                  <a:gd name="T0" fmla="*/ 0 w 3"/>
                  <a:gd name="T1" fmla="*/ 2 h 3"/>
                  <a:gd name="T2" fmla="*/ 2 w 3"/>
                  <a:gd name="T3" fmla="*/ 0 h 3"/>
                  <a:gd name="T4" fmla="*/ 3 w 3"/>
                  <a:gd name="T5" fmla="*/ 2 h 3"/>
                  <a:gd name="T6" fmla="*/ 0 w 3"/>
                  <a:gd name="T7" fmla="*/ 2 h 3"/>
                </a:gdLst>
                <a:ahLst/>
                <a:cxnLst>
                  <a:cxn ang="0">
                    <a:pos x="T0" y="T1"/>
                  </a:cxn>
                  <a:cxn ang="0">
                    <a:pos x="T2" y="T3"/>
                  </a:cxn>
                  <a:cxn ang="0">
                    <a:pos x="T4" y="T5"/>
                  </a:cxn>
                  <a:cxn ang="0">
                    <a:pos x="T6" y="T7"/>
                  </a:cxn>
                </a:cxnLst>
                <a:rect l="0" t="0" r="r" b="b"/>
                <a:pathLst>
                  <a:path w="3" h="3">
                    <a:moveTo>
                      <a:pt x="0" y="2"/>
                    </a:moveTo>
                    <a:cubicBezTo>
                      <a:pt x="0" y="0"/>
                      <a:pt x="0" y="1"/>
                      <a:pt x="2" y="0"/>
                    </a:cubicBezTo>
                    <a:cubicBezTo>
                      <a:pt x="3" y="2"/>
                      <a:pt x="3" y="2"/>
                      <a:pt x="3" y="2"/>
                    </a:cubicBezTo>
                    <a:cubicBezTo>
                      <a:pt x="2" y="3"/>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2" name="Freeform 135">
                <a:extLst>
                  <a:ext uri="{FF2B5EF4-FFF2-40B4-BE49-F238E27FC236}">
                    <a16:creationId xmlns:a16="http://schemas.microsoft.com/office/drawing/2014/main" id="{01B40DA2-D872-4D36-AF2D-1C7664B2CEB8}"/>
                  </a:ext>
                </a:extLst>
              </p:cNvPr>
              <p:cNvSpPr>
                <a:spLocks/>
              </p:cNvSpPr>
              <p:nvPr/>
            </p:nvSpPr>
            <p:spPr bwMode="auto">
              <a:xfrm>
                <a:off x="7213" y="4414"/>
                <a:ext cx="7" cy="6"/>
              </a:xfrm>
              <a:custGeom>
                <a:avLst/>
                <a:gdLst>
                  <a:gd name="T0" fmla="*/ 0 w 4"/>
                  <a:gd name="T1" fmla="*/ 3 h 3"/>
                  <a:gd name="T2" fmla="*/ 0 w 4"/>
                  <a:gd name="T3" fmla="*/ 1 h 3"/>
                  <a:gd name="T4" fmla="*/ 4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0" y="2"/>
                      <a:pt x="1" y="2"/>
                      <a:pt x="0" y="1"/>
                    </a:cubicBezTo>
                    <a:cubicBezTo>
                      <a:pt x="2" y="1"/>
                      <a:pt x="2" y="2"/>
                      <a:pt x="4" y="0"/>
                    </a:cubicBezTo>
                    <a:cubicBezTo>
                      <a:pt x="4"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3" name="Freeform 136">
                <a:extLst>
                  <a:ext uri="{FF2B5EF4-FFF2-40B4-BE49-F238E27FC236}">
                    <a16:creationId xmlns:a16="http://schemas.microsoft.com/office/drawing/2014/main" id="{5AC2AB44-3D67-42CC-A511-D8D7315AA3AE}"/>
                  </a:ext>
                </a:extLst>
              </p:cNvPr>
              <p:cNvSpPr>
                <a:spLocks/>
              </p:cNvSpPr>
              <p:nvPr/>
            </p:nvSpPr>
            <p:spPr bwMode="auto">
              <a:xfrm>
                <a:off x="7186" y="4362"/>
                <a:ext cx="12" cy="10"/>
              </a:xfrm>
              <a:custGeom>
                <a:avLst/>
                <a:gdLst>
                  <a:gd name="T0" fmla="*/ 0 w 6"/>
                  <a:gd name="T1" fmla="*/ 5 h 5"/>
                  <a:gd name="T2" fmla="*/ 5 w 6"/>
                  <a:gd name="T3" fmla="*/ 0 h 5"/>
                  <a:gd name="T4" fmla="*/ 0 w 6"/>
                  <a:gd name="T5" fmla="*/ 5 h 5"/>
                </a:gdLst>
                <a:ahLst/>
                <a:cxnLst>
                  <a:cxn ang="0">
                    <a:pos x="T0" y="T1"/>
                  </a:cxn>
                  <a:cxn ang="0">
                    <a:pos x="T2" y="T3"/>
                  </a:cxn>
                  <a:cxn ang="0">
                    <a:pos x="T4" y="T5"/>
                  </a:cxn>
                </a:cxnLst>
                <a:rect l="0" t="0" r="r" b="b"/>
                <a:pathLst>
                  <a:path w="6" h="5">
                    <a:moveTo>
                      <a:pt x="0" y="5"/>
                    </a:moveTo>
                    <a:cubicBezTo>
                      <a:pt x="0" y="3"/>
                      <a:pt x="3" y="2"/>
                      <a:pt x="5" y="0"/>
                    </a:cubicBezTo>
                    <a:cubicBezTo>
                      <a:pt x="6" y="2"/>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4" name="Freeform 137">
                <a:extLst>
                  <a:ext uri="{FF2B5EF4-FFF2-40B4-BE49-F238E27FC236}">
                    <a16:creationId xmlns:a16="http://schemas.microsoft.com/office/drawing/2014/main" id="{BE9CB0E3-2AFE-4FA1-AF54-22A6BFF9A0B3}"/>
                  </a:ext>
                </a:extLst>
              </p:cNvPr>
              <p:cNvSpPr>
                <a:spLocks/>
              </p:cNvSpPr>
              <p:nvPr/>
            </p:nvSpPr>
            <p:spPr bwMode="auto">
              <a:xfrm>
                <a:off x="7209" y="4399"/>
                <a:ext cx="8" cy="3"/>
              </a:xfrm>
              <a:custGeom>
                <a:avLst/>
                <a:gdLst>
                  <a:gd name="T0" fmla="*/ 0 w 4"/>
                  <a:gd name="T1" fmla="*/ 2 h 2"/>
                  <a:gd name="T2" fmla="*/ 4 w 4"/>
                  <a:gd name="T3" fmla="*/ 0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0" y="0"/>
                      <a:pt x="2" y="1"/>
                      <a:pt x="4" y="0"/>
                    </a:cubicBezTo>
                    <a:cubicBezTo>
                      <a:pt x="3" y="0"/>
                      <a:pt x="3" y="1"/>
                      <a:pt x="4" y="1"/>
                    </a:cubicBezTo>
                    <a:cubicBezTo>
                      <a:pt x="2"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5" name="Freeform 138">
                <a:extLst>
                  <a:ext uri="{FF2B5EF4-FFF2-40B4-BE49-F238E27FC236}">
                    <a16:creationId xmlns:a16="http://schemas.microsoft.com/office/drawing/2014/main" id="{54790974-CBD6-4BB5-AE29-C8A9DD61FCAE}"/>
                  </a:ext>
                </a:extLst>
              </p:cNvPr>
              <p:cNvSpPr>
                <a:spLocks/>
              </p:cNvSpPr>
              <p:nvPr/>
            </p:nvSpPr>
            <p:spPr bwMode="auto">
              <a:xfrm>
                <a:off x="7242" y="4452"/>
                <a:ext cx="7" cy="6"/>
              </a:xfrm>
              <a:custGeom>
                <a:avLst/>
                <a:gdLst>
                  <a:gd name="T0" fmla="*/ 0 w 4"/>
                  <a:gd name="T1" fmla="*/ 1 h 3"/>
                  <a:gd name="T2" fmla="*/ 4 w 4"/>
                  <a:gd name="T3" fmla="*/ 1 h 3"/>
                  <a:gd name="T4" fmla="*/ 0 w 4"/>
                  <a:gd name="T5" fmla="*/ 1 h 3"/>
                </a:gdLst>
                <a:ahLst/>
                <a:cxnLst>
                  <a:cxn ang="0">
                    <a:pos x="T0" y="T1"/>
                  </a:cxn>
                  <a:cxn ang="0">
                    <a:pos x="T2" y="T3"/>
                  </a:cxn>
                  <a:cxn ang="0">
                    <a:pos x="T4" y="T5"/>
                  </a:cxn>
                </a:cxnLst>
                <a:rect l="0" t="0" r="r" b="b"/>
                <a:pathLst>
                  <a:path w="4" h="3">
                    <a:moveTo>
                      <a:pt x="0" y="1"/>
                    </a:moveTo>
                    <a:cubicBezTo>
                      <a:pt x="2" y="0"/>
                      <a:pt x="2" y="2"/>
                      <a:pt x="4" y="1"/>
                    </a:cubicBezTo>
                    <a:cubicBezTo>
                      <a:pt x="3" y="3"/>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6" name="Freeform 139">
                <a:extLst>
                  <a:ext uri="{FF2B5EF4-FFF2-40B4-BE49-F238E27FC236}">
                    <a16:creationId xmlns:a16="http://schemas.microsoft.com/office/drawing/2014/main" id="{3FDA9D7E-8B4A-4FF2-9B6A-4B85A41D4DD3}"/>
                  </a:ext>
                </a:extLst>
              </p:cNvPr>
              <p:cNvSpPr>
                <a:spLocks/>
              </p:cNvSpPr>
              <p:nvPr/>
            </p:nvSpPr>
            <p:spPr bwMode="auto">
              <a:xfrm>
                <a:off x="7169" y="4330"/>
                <a:ext cx="8" cy="3"/>
              </a:xfrm>
              <a:custGeom>
                <a:avLst/>
                <a:gdLst>
                  <a:gd name="T0" fmla="*/ 0 w 4"/>
                  <a:gd name="T1" fmla="*/ 2 h 2"/>
                  <a:gd name="T2" fmla="*/ 3 w 4"/>
                  <a:gd name="T3" fmla="*/ 0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cubicBezTo>
                      <a:pt x="0" y="1"/>
                      <a:pt x="1" y="1"/>
                      <a:pt x="3" y="0"/>
                    </a:cubicBezTo>
                    <a:cubicBezTo>
                      <a:pt x="3" y="0"/>
                      <a:pt x="4" y="0"/>
                      <a:pt x="4" y="0"/>
                    </a:cubicBezTo>
                    <a:cubicBezTo>
                      <a:pt x="4"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7" name="Freeform 140">
                <a:extLst>
                  <a:ext uri="{FF2B5EF4-FFF2-40B4-BE49-F238E27FC236}">
                    <a16:creationId xmlns:a16="http://schemas.microsoft.com/office/drawing/2014/main" id="{8B967624-168E-48BB-81C7-F9D71CC3C438}"/>
                  </a:ext>
                </a:extLst>
              </p:cNvPr>
              <p:cNvSpPr>
                <a:spLocks/>
              </p:cNvSpPr>
              <p:nvPr/>
            </p:nvSpPr>
            <p:spPr bwMode="auto">
              <a:xfrm>
                <a:off x="7175" y="4333"/>
                <a:ext cx="7" cy="10"/>
              </a:xfrm>
              <a:custGeom>
                <a:avLst/>
                <a:gdLst>
                  <a:gd name="T0" fmla="*/ 1 w 4"/>
                  <a:gd name="T1" fmla="*/ 5 h 5"/>
                  <a:gd name="T2" fmla="*/ 1 w 4"/>
                  <a:gd name="T3" fmla="*/ 1 h 5"/>
                  <a:gd name="T4" fmla="*/ 4 w 4"/>
                  <a:gd name="T5" fmla="*/ 2 h 5"/>
                  <a:gd name="T6" fmla="*/ 1 w 4"/>
                  <a:gd name="T7" fmla="*/ 5 h 5"/>
                </a:gdLst>
                <a:ahLst/>
                <a:cxnLst>
                  <a:cxn ang="0">
                    <a:pos x="T0" y="T1"/>
                  </a:cxn>
                  <a:cxn ang="0">
                    <a:pos x="T2" y="T3"/>
                  </a:cxn>
                  <a:cxn ang="0">
                    <a:pos x="T4" y="T5"/>
                  </a:cxn>
                  <a:cxn ang="0">
                    <a:pos x="T6" y="T7"/>
                  </a:cxn>
                </a:cxnLst>
                <a:rect l="0" t="0" r="r" b="b"/>
                <a:pathLst>
                  <a:path w="4" h="5">
                    <a:moveTo>
                      <a:pt x="1" y="5"/>
                    </a:moveTo>
                    <a:cubicBezTo>
                      <a:pt x="0" y="4"/>
                      <a:pt x="2" y="3"/>
                      <a:pt x="1" y="1"/>
                    </a:cubicBezTo>
                    <a:cubicBezTo>
                      <a:pt x="3" y="0"/>
                      <a:pt x="3" y="2"/>
                      <a:pt x="4" y="2"/>
                    </a:cubicBezTo>
                    <a:cubicBezTo>
                      <a:pt x="4" y="3"/>
                      <a:pt x="3"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8" name="Freeform 141">
                <a:extLst>
                  <a:ext uri="{FF2B5EF4-FFF2-40B4-BE49-F238E27FC236}">
                    <a16:creationId xmlns:a16="http://schemas.microsoft.com/office/drawing/2014/main" id="{8F43C8B1-3515-44CE-ABB0-C0B4C4B75942}"/>
                  </a:ext>
                </a:extLst>
              </p:cNvPr>
              <p:cNvSpPr>
                <a:spLocks/>
              </p:cNvSpPr>
              <p:nvPr/>
            </p:nvSpPr>
            <p:spPr bwMode="auto">
              <a:xfrm>
                <a:off x="7308" y="4557"/>
                <a:ext cx="6" cy="6"/>
              </a:xfrm>
              <a:custGeom>
                <a:avLst/>
                <a:gdLst>
                  <a:gd name="T0" fmla="*/ 1 w 3"/>
                  <a:gd name="T1" fmla="*/ 3 h 3"/>
                  <a:gd name="T2" fmla="*/ 1 w 3"/>
                  <a:gd name="T3" fmla="*/ 2 h 3"/>
                  <a:gd name="T4" fmla="*/ 0 w 3"/>
                  <a:gd name="T5" fmla="*/ 1 h 3"/>
                  <a:gd name="T6" fmla="*/ 3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0" y="2"/>
                      <a:pt x="1" y="2"/>
                      <a:pt x="1" y="2"/>
                    </a:cubicBezTo>
                    <a:cubicBezTo>
                      <a:pt x="2" y="1"/>
                      <a:pt x="1" y="2"/>
                      <a:pt x="0" y="1"/>
                    </a:cubicBezTo>
                    <a:cubicBezTo>
                      <a:pt x="2" y="0"/>
                      <a:pt x="3" y="1"/>
                      <a:pt x="3" y="1"/>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9" name="Freeform 142">
                <a:extLst>
                  <a:ext uri="{FF2B5EF4-FFF2-40B4-BE49-F238E27FC236}">
                    <a16:creationId xmlns:a16="http://schemas.microsoft.com/office/drawing/2014/main" id="{DE4C271A-B09D-4FAA-B46A-6B0460DAEE4A}"/>
                  </a:ext>
                </a:extLst>
              </p:cNvPr>
              <p:cNvSpPr>
                <a:spLocks/>
              </p:cNvSpPr>
              <p:nvPr/>
            </p:nvSpPr>
            <p:spPr bwMode="auto">
              <a:xfrm>
                <a:off x="7240" y="4433"/>
                <a:ext cx="7" cy="6"/>
              </a:xfrm>
              <a:custGeom>
                <a:avLst/>
                <a:gdLst>
                  <a:gd name="T0" fmla="*/ 0 w 4"/>
                  <a:gd name="T1" fmla="*/ 3 h 3"/>
                  <a:gd name="T2" fmla="*/ 4 w 4"/>
                  <a:gd name="T3" fmla="*/ 0 h 3"/>
                  <a:gd name="T4" fmla="*/ 4 w 4"/>
                  <a:gd name="T5" fmla="*/ 3 h 3"/>
                  <a:gd name="T6" fmla="*/ 0 w 4"/>
                  <a:gd name="T7" fmla="*/ 3 h 3"/>
                </a:gdLst>
                <a:ahLst/>
                <a:cxnLst>
                  <a:cxn ang="0">
                    <a:pos x="T0" y="T1"/>
                  </a:cxn>
                  <a:cxn ang="0">
                    <a:pos x="T2" y="T3"/>
                  </a:cxn>
                  <a:cxn ang="0">
                    <a:pos x="T4" y="T5"/>
                  </a:cxn>
                  <a:cxn ang="0">
                    <a:pos x="T6" y="T7"/>
                  </a:cxn>
                </a:cxnLst>
                <a:rect l="0" t="0" r="r" b="b"/>
                <a:pathLst>
                  <a:path w="4" h="3">
                    <a:moveTo>
                      <a:pt x="0" y="3"/>
                    </a:moveTo>
                    <a:cubicBezTo>
                      <a:pt x="1" y="1"/>
                      <a:pt x="2" y="1"/>
                      <a:pt x="4" y="0"/>
                    </a:cubicBezTo>
                    <a:cubicBezTo>
                      <a:pt x="4" y="1"/>
                      <a:pt x="2" y="2"/>
                      <a:pt x="4" y="3"/>
                    </a:cubicBezTo>
                    <a:cubicBezTo>
                      <a:pt x="2" y="3"/>
                      <a:pt x="2"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0" name="Freeform 143">
                <a:extLst>
                  <a:ext uri="{FF2B5EF4-FFF2-40B4-BE49-F238E27FC236}">
                    <a16:creationId xmlns:a16="http://schemas.microsoft.com/office/drawing/2014/main" id="{D1B920EB-1053-40A2-91D4-BD5140A108CA}"/>
                  </a:ext>
                </a:extLst>
              </p:cNvPr>
              <p:cNvSpPr>
                <a:spLocks/>
              </p:cNvSpPr>
              <p:nvPr/>
            </p:nvSpPr>
            <p:spPr bwMode="auto">
              <a:xfrm>
                <a:off x="7219" y="4399"/>
                <a:ext cx="7" cy="7"/>
              </a:xfrm>
              <a:custGeom>
                <a:avLst/>
                <a:gdLst>
                  <a:gd name="T0" fmla="*/ 1 w 4"/>
                  <a:gd name="T1" fmla="*/ 3 h 4"/>
                  <a:gd name="T2" fmla="*/ 2 w 4"/>
                  <a:gd name="T3" fmla="*/ 1 h 4"/>
                  <a:gd name="T4" fmla="*/ 4 w 4"/>
                  <a:gd name="T5" fmla="*/ 2 h 4"/>
                  <a:gd name="T6" fmla="*/ 1 w 4"/>
                  <a:gd name="T7" fmla="*/ 3 h 4"/>
                </a:gdLst>
                <a:ahLst/>
                <a:cxnLst>
                  <a:cxn ang="0">
                    <a:pos x="T0" y="T1"/>
                  </a:cxn>
                  <a:cxn ang="0">
                    <a:pos x="T2" y="T3"/>
                  </a:cxn>
                  <a:cxn ang="0">
                    <a:pos x="T4" y="T5"/>
                  </a:cxn>
                  <a:cxn ang="0">
                    <a:pos x="T6" y="T7"/>
                  </a:cxn>
                </a:cxnLst>
                <a:rect l="0" t="0" r="r" b="b"/>
                <a:pathLst>
                  <a:path w="4" h="4">
                    <a:moveTo>
                      <a:pt x="1" y="3"/>
                    </a:moveTo>
                    <a:cubicBezTo>
                      <a:pt x="0" y="2"/>
                      <a:pt x="3" y="2"/>
                      <a:pt x="2" y="1"/>
                    </a:cubicBezTo>
                    <a:cubicBezTo>
                      <a:pt x="4" y="0"/>
                      <a:pt x="3" y="3"/>
                      <a:pt x="4" y="2"/>
                    </a:cubicBezTo>
                    <a:cubicBezTo>
                      <a:pt x="4" y="4"/>
                      <a:pt x="2"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1" name="Freeform 144">
                <a:extLst>
                  <a:ext uri="{FF2B5EF4-FFF2-40B4-BE49-F238E27FC236}">
                    <a16:creationId xmlns:a16="http://schemas.microsoft.com/office/drawing/2014/main" id="{662C6452-F4C6-457C-AA4B-B08F850820A2}"/>
                  </a:ext>
                </a:extLst>
              </p:cNvPr>
              <p:cNvSpPr>
                <a:spLocks/>
              </p:cNvSpPr>
              <p:nvPr/>
            </p:nvSpPr>
            <p:spPr bwMode="auto">
              <a:xfrm>
                <a:off x="7199" y="4349"/>
                <a:ext cx="25" cy="13"/>
              </a:xfrm>
              <a:custGeom>
                <a:avLst/>
                <a:gdLst>
                  <a:gd name="T0" fmla="*/ 0 w 13"/>
                  <a:gd name="T1" fmla="*/ 7 h 7"/>
                  <a:gd name="T2" fmla="*/ 5 w 13"/>
                  <a:gd name="T3" fmla="*/ 3 h 7"/>
                  <a:gd name="T4" fmla="*/ 7 w 13"/>
                  <a:gd name="T5" fmla="*/ 4 h 7"/>
                  <a:gd name="T6" fmla="*/ 13 w 13"/>
                  <a:gd name="T7" fmla="*/ 0 h 7"/>
                  <a:gd name="T8" fmla="*/ 0 w 13"/>
                  <a:gd name="T9" fmla="*/ 7 h 7"/>
                </a:gdLst>
                <a:ahLst/>
                <a:cxnLst>
                  <a:cxn ang="0">
                    <a:pos x="T0" y="T1"/>
                  </a:cxn>
                  <a:cxn ang="0">
                    <a:pos x="T2" y="T3"/>
                  </a:cxn>
                  <a:cxn ang="0">
                    <a:pos x="T4" y="T5"/>
                  </a:cxn>
                  <a:cxn ang="0">
                    <a:pos x="T6" y="T7"/>
                  </a:cxn>
                  <a:cxn ang="0">
                    <a:pos x="T8" y="T9"/>
                  </a:cxn>
                </a:cxnLst>
                <a:rect l="0" t="0" r="r" b="b"/>
                <a:pathLst>
                  <a:path w="13" h="7">
                    <a:moveTo>
                      <a:pt x="0" y="7"/>
                    </a:moveTo>
                    <a:cubicBezTo>
                      <a:pt x="0" y="6"/>
                      <a:pt x="7" y="5"/>
                      <a:pt x="5" y="3"/>
                    </a:cubicBezTo>
                    <a:cubicBezTo>
                      <a:pt x="6" y="3"/>
                      <a:pt x="6" y="3"/>
                      <a:pt x="7" y="4"/>
                    </a:cubicBezTo>
                    <a:cubicBezTo>
                      <a:pt x="10" y="3"/>
                      <a:pt x="11" y="0"/>
                      <a:pt x="13" y="0"/>
                    </a:cubicBezTo>
                    <a:cubicBezTo>
                      <a:pt x="12" y="3"/>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2" name="Freeform 145">
                <a:extLst>
                  <a:ext uri="{FF2B5EF4-FFF2-40B4-BE49-F238E27FC236}">
                    <a16:creationId xmlns:a16="http://schemas.microsoft.com/office/drawing/2014/main" id="{9A3D7BA9-74B1-48EB-8358-5ECCDBA7ECC7}"/>
                  </a:ext>
                </a:extLst>
              </p:cNvPr>
              <p:cNvSpPr>
                <a:spLocks/>
              </p:cNvSpPr>
              <p:nvPr/>
            </p:nvSpPr>
            <p:spPr bwMode="auto">
              <a:xfrm>
                <a:off x="7249" y="4431"/>
                <a:ext cx="10" cy="6"/>
              </a:xfrm>
              <a:custGeom>
                <a:avLst/>
                <a:gdLst>
                  <a:gd name="T0" fmla="*/ 0 w 5"/>
                  <a:gd name="T1" fmla="*/ 3 h 3"/>
                  <a:gd name="T2" fmla="*/ 5 w 5"/>
                  <a:gd name="T3" fmla="*/ 2 h 3"/>
                  <a:gd name="T4" fmla="*/ 0 w 5"/>
                  <a:gd name="T5" fmla="*/ 3 h 3"/>
                </a:gdLst>
                <a:ahLst/>
                <a:cxnLst>
                  <a:cxn ang="0">
                    <a:pos x="T0" y="T1"/>
                  </a:cxn>
                  <a:cxn ang="0">
                    <a:pos x="T2" y="T3"/>
                  </a:cxn>
                  <a:cxn ang="0">
                    <a:pos x="T4" y="T5"/>
                  </a:cxn>
                </a:cxnLst>
                <a:rect l="0" t="0" r="r" b="b"/>
                <a:pathLst>
                  <a:path w="5" h="3">
                    <a:moveTo>
                      <a:pt x="0" y="3"/>
                    </a:moveTo>
                    <a:cubicBezTo>
                      <a:pt x="1" y="2"/>
                      <a:pt x="5" y="0"/>
                      <a:pt x="5" y="2"/>
                    </a:cubicBezTo>
                    <a:cubicBezTo>
                      <a:pt x="3"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3" name="Freeform 146">
                <a:extLst>
                  <a:ext uri="{FF2B5EF4-FFF2-40B4-BE49-F238E27FC236}">
                    <a16:creationId xmlns:a16="http://schemas.microsoft.com/office/drawing/2014/main" id="{0264313A-4086-4DC4-AE8D-317E53E27215}"/>
                  </a:ext>
                </a:extLst>
              </p:cNvPr>
              <p:cNvSpPr>
                <a:spLocks/>
              </p:cNvSpPr>
              <p:nvPr/>
            </p:nvSpPr>
            <p:spPr bwMode="auto">
              <a:xfrm>
                <a:off x="7261" y="4450"/>
                <a:ext cx="9" cy="6"/>
              </a:xfrm>
              <a:custGeom>
                <a:avLst/>
                <a:gdLst>
                  <a:gd name="T0" fmla="*/ 1 w 5"/>
                  <a:gd name="T1" fmla="*/ 3 h 3"/>
                  <a:gd name="T2" fmla="*/ 5 w 5"/>
                  <a:gd name="T3" fmla="*/ 0 h 3"/>
                  <a:gd name="T4" fmla="*/ 1 w 5"/>
                  <a:gd name="T5" fmla="*/ 3 h 3"/>
                </a:gdLst>
                <a:ahLst/>
                <a:cxnLst>
                  <a:cxn ang="0">
                    <a:pos x="T0" y="T1"/>
                  </a:cxn>
                  <a:cxn ang="0">
                    <a:pos x="T2" y="T3"/>
                  </a:cxn>
                  <a:cxn ang="0">
                    <a:pos x="T4" y="T5"/>
                  </a:cxn>
                </a:cxnLst>
                <a:rect l="0" t="0" r="r" b="b"/>
                <a:pathLst>
                  <a:path w="5" h="3">
                    <a:moveTo>
                      <a:pt x="1" y="3"/>
                    </a:moveTo>
                    <a:cubicBezTo>
                      <a:pt x="0" y="2"/>
                      <a:pt x="3" y="1"/>
                      <a:pt x="5" y="0"/>
                    </a:cubicBezTo>
                    <a:cubicBezTo>
                      <a:pt x="4" y="2"/>
                      <a:pt x="4"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4" name="Freeform 147">
                <a:extLst>
                  <a:ext uri="{FF2B5EF4-FFF2-40B4-BE49-F238E27FC236}">
                    <a16:creationId xmlns:a16="http://schemas.microsoft.com/office/drawing/2014/main" id="{CDD74E0C-33A8-416C-B428-50886196399D}"/>
                  </a:ext>
                </a:extLst>
              </p:cNvPr>
              <p:cNvSpPr>
                <a:spLocks/>
              </p:cNvSpPr>
              <p:nvPr/>
            </p:nvSpPr>
            <p:spPr bwMode="auto">
              <a:xfrm>
                <a:off x="7219" y="4379"/>
                <a:ext cx="9"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0" y="1"/>
                      <a:pt x="4" y="0"/>
                      <a:pt x="5" y="1"/>
                    </a:cubicBezTo>
                    <a:cubicBezTo>
                      <a:pt x="3" y="2"/>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5" name="Freeform 148">
                <a:extLst>
                  <a:ext uri="{FF2B5EF4-FFF2-40B4-BE49-F238E27FC236}">
                    <a16:creationId xmlns:a16="http://schemas.microsoft.com/office/drawing/2014/main" id="{547246A0-02C5-4DE2-A065-4331AC6AFC98}"/>
                  </a:ext>
                </a:extLst>
              </p:cNvPr>
              <p:cNvSpPr>
                <a:spLocks/>
              </p:cNvSpPr>
              <p:nvPr/>
            </p:nvSpPr>
            <p:spPr bwMode="auto">
              <a:xfrm>
                <a:off x="7201" y="4337"/>
                <a:ext cx="8"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1" y="2"/>
                      <a:pt x="2" y="1"/>
                      <a:pt x="4" y="0"/>
                    </a:cubicBezTo>
                    <a:cubicBezTo>
                      <a:pt x="4" y="1"/>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6" name="Freeform 149">
                <a:extLst>
                  <a:ext uri="{FF2B5EF4-FFF2-40B4-BE49-F238E27FC236}">
                    <a16:creationId xmlns:a16="http://schemas.microsoft.com/office/drawing/2014/main" id="{0A7759F9-F8A5-4E20-8E8A-50EBD609D855}"/>
                  </a:ext>
                </a:extLst>
              </p:cNvPr>
              <p:cNvSpPr>
                <a:spLocks/>
              </p:cNvSpPr>
              <p:nvPr/>
            </p:nvSpPr>
            <p:spPr bwMode="auto">
              <a:xfrm>
                <a:off x="7379" y="4621"/>
                <a:ext cx="6" cy="7"/>
              </a:xfrm>
              <a:custGeom>
                <a:avLst/>
                <a:gdLst>
                  <a:gd name="T0" fmla="*/ 1 w 3"/>
                  <a:gd name="T1" fmla="*/ 4 h 4"/>
                  <a:gd name="T2" fmla="*/ 3 w 3"/>
                  <a:gd name="T3" fmla="*/ 0 h 4"/>
                  <a:gd name="T4" fmla="*/ 1 w 3"/>
                  <a:gd name="T5" fmla="*/ 4 h 4"/>
                </a:gdLst>
                <a:ahLst/>
                <a:cxnLst>
                  <a:cxn ang="0">
                    <a:pos x="T0" y="T1"/>
                  </a:cxn>
                  <a:cxn ang="0">
                    <a:pos x="T2" y="T3"/>
                  </a:cxn>
                  <a:cxn ang="0">
                    <a:pos x="T4" y="T5"/>
                  </a:cxn>
                </a:cxnLst>
                <a:rect l="0" t="0" r="r" b="b"/>
                <a:pathLst>
                  <a:path w="3" h="4">
                    <a:moveTo>
                      <a:pt x="1" y="4"/>
                    </a:moveTo>
                    <a:cubicBezTo>
                      <a:pt x="0" y="3"/>
                      <a:pt x="1" y="1"/>
                      <a:pt x="3" y="0"/>
                    </a:cubicBezTo>
                    <a:cubicBezTo>
                      <a:pt x="3" y="2"/>
                      <a:pt x="3"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7" name="Freeform 150">
                <a:extLst>
                  <a:ext uri="{FF2B5EF4-FFF2-40B4-BE49-F238E27FC236}">
                    <a16:creationId xmlns:a16="http://schemas.microsoft.com/office/drawing/2014/main" id="{82836177-AFE3-4E0A-8EA8-EAA79C6A1960}"/>
                  </a:ext>
                </a:extLst>
              </p:cNvPr>
              <p:cNvSpPr>
                <a:spLocks/>
              </p:cNvSpPr>
              <p:nvPr/>
            </p:nvSpPr>
            <p:spPr bwMode="auto">
              <a:xfrm>
                <a:off x="7285" y="4435"/>
                <a:ext cx="10" cy="8"/>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0" y="4"/>
                      <a:pt x="5" y="0"/>
                      <a:pt x="5" y="2"/>
                    </a:cubicBezTo>
                    <a:cubicBezTo>
                      <a:pt x="2" y="3"/>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8" name="Freeform 151">
                <a:extLst>
                  <a:ext uri="{FF2B5EF4-FFF2-40B4-BE49-F238E27FC236}">
                    <a16:creationId xmlns:a16="http://schemas.microsoft.com/office/drawing/2014/main" id="{B187202D-8DFA-47E2-B946-646FD7F5FEB2}"/>
                  </a:ext>
                </a:extLst>
              </p:cNvPr>
              <p:cNvSpPr>
                <a:spLocks/>
              </p:cNvSpPr>
              <p:nvPr/>
            </p:nvSpPr>
            <p:spPr bwMode="auto">
              <a:xfrm>
                <a:off x="7219" y="4324"/>
                <a:ext cx="7" cy="6"/>
              </a:xfrm>
              <a:custGeom>
                <a:avLst/>
                <a:gdLst>
                  <a:gd name="T0" fmla="*/ 1 w 4"/>
                  <a:gd name="T1" fmla="*/ 3 h 3"/>
                  <a:gd name="T2" fmla="*/ 0 w 4"/>
                  <a:gd name="T3" fmla="*/ 1 h 3"/>
                  <a:gd name="T4" fmla="*/ 1 w 4"/>
                  <a:gd name="T5" fmla="*/ 3 h 3"/>
                </a:gdLst>
                <a:ahLst/>
                <a:cxnLst>
                  <a:cxn ang="0">
                    <a:pos x="T0" y="T1"/>
                  </a:cxn>
                  <a:cxn ang="0">
                    <a:pos x="T2" y="T3"/>
                  </a:cxn>
                  <a:cxn ang="0">
                    <a:pos x="T4" y="T5"/>
                  </a:cxn>
                </a:cxnLst>
                <a:rect l="0" t="0" r="r" b="b"/>
                <a:pathLst>
                  <a:path w="4" h="3">
                    <a:moveTo>
                      <a:pt x="1" y="3"/>
                    </a:moveTo>
                    <a:cubicBezTo>
                      <a:pt x="0" y="2"/>
                      <a:pt x="2" y="2"/>
                      <a:pt x="0" y="1"/>
                    </a:cubicBezTo>
                    <a:cubicBezTo>
                      <a:pt x="2" y="0"/>
                      <a:pt x="4"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9" name="Freeform 152">
                <a:extLst>
                  <a:ext uri="{FF2B5EF4-FFF2-40B4-BE49-F238E27FC236}">
                    <a16:creationId xmlns:a16="http://schemas.microsoft.com/office/drawing/2014/main" id="{08A12FA7-2C7F-405A-8220-03432398C89D}"/>
                  </a:ext>
                </a:extLst>
              </p:cNvPr>
              <p:cNvSpPr>
                <a:spLocks/>
              </p:cNvSpPr>
              <p:nvPr/>
            </p:nvSpPr>
            <p:spPr bwMode="auto">
              <a:xfrm>
                <a:off x="7161" y="4205"/>
                <a:ext cx="8" cy="6"/>
              </a:xfrm>
              <a:custGeom>
                <a:avLst/>
                <a:gdLst>
                  <a:gd name="T0" fmla="*/ 0 w 4"/>
                  <a:gd name="T1" fmla="*/ 3 h 3"/>
                  <a:gd name="T2" fmla="*/ 4 w 4"/>
                  <a:gd name="T3" fmla="*/ 2 h 3"/>
                  <a:gd name="T4" fmla="*/ 0 w 4"/>
                  <a:gd name="T5" fmla="*/ 3 h 3"/>
                </a:gdLst>
                <a:ahLst/>
                <a:cxnLst>
                  <a:cxn ang="0">
                    <a:pos x="T0" y="T1"/>
                  </a:cxn>
                  <a:cxn ang="0">
                    <a:pos x="T2" y="T3"/>
                  </a:cxn>
                  <a:cxn ang="0">
                    <a:pos x="T4" y="T5"/>
                  </a:cxn>
                </a:cxnLst>
                <a:rect l="0" t="0" r="r" b="b"/>
                <a:pathLst>
                  <a:path w="4" h="3">
                    <a:moveTo>
                      <a:pt x="0" y="3"/>
                    </a:moveTo>
                    <a:cubicBezTo>
                      <a:pt x="0" y="2"/>
                      <a:pt x="4" y="0"/>
                      <a:pt x="4" y="2"/>
                    </a:cubicBezTo>
                    <a:cubicBezTo>
                      <a:pt x="2" y="3"/>
                      <a:pt x="2"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0" name="Freeform 153">
                <a:extLst>
                  <a:ext uri="{FF2B5EF4-FFF2-40B4-BE49-F238E27FC236}">
                    <a16:creationId xmlns:a16="http://schemas.microsoft.com/office/drawing/2014/main" id="{41284D8C-0B24-4220-865D-6775C57ABDF3}"/>
                  </a:ext>
                </a:extLst>
              </p:cNvPr>
              <p:cNvSpPr>
                <a:spLocks/>
              </p:cNvSpPr>
              <p:nvPr/>
            </p:nvSpPr>
            <p:spPr bwMode="auto">
              <a:xfrm>
                <a:off x="7245" y="4332"/>
                <a:ext cx="14" cy="7"/>
              </a:xfrm>
              <a:custGeom>
                <a:avLst/>
                <a:gdLst>
                  <a:gd name="T0" fmla="*/ 0 w 7"/>
                  <a:gd name="T1" fmla="*/ 4 h 4"/>
                  <a:gd name="T2" fmla="*/ 1 w 7"/>
                  <a:gd name="T3" fmla="*/ 2 h 4"/>
                  <a:gd name="T4" fmla="*/ 7 w 7"/>
                  <a:gd name="T5" fmla="*/ 0 h 4"/>
                  <a:gd name="T6" fmla="*/ 0 w 7"/>
                  <a:gd name="T7" fmla="*/ 4 h 4"/>
                </a:gdLst>
                <a:ahLst/>
                <a:cxnLst>
                  <a:cxn ang="0">
                    <a:pos x="T0" y="T1"/>
                  </a:cxn>
                  <a:cxn ang="0">
                    <a:pos x="T2" y="T3"/>
                  </a:cxn>
                  <a:cxn ang="0">
                    <a:pos x="T4" y="T5"/>
                  </a:cxn>
                  <a:cxn ang="0">
                    <a:pos x="T6" y="T7"/>
                  </a:cxn>
                </a:cxnLst>
                <a:rect l="0" t="0" r="r" b="b"/>
                <a:pathLst>
                  <a:path w="7" h="4">
                    <a:moveTo>
                      <a:pt x="0" y="4"/>
                    </a:moveTo>
                    <a:cubicBezTo>
                      <a:pt x="0" y="4"/>
                      <a:pt x="1" y="3"/>
                      <a:pt x="1" y="2"/>
                    </a:cubicBezTo>
                    <a:cubicBezTo>
                      <a:pt x="4" y="1"/>
                      <a:pt x="5" y="1"/>
                      <a:pt x="7" y="0"/>
                    </a:cubicBezTo>
                    <a:cubicBezTo>
                      <a:pt x="5" y="2"/>
                      <a:pt x="3"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1" name="Freeform 154">
                <a:extLst>
                  <a:ext uri="{FF2B5EF4-FFF2-40B4-BE49-F238E27FC236}">
                    <a16:creationId xmlns:a16="http://schemas.microsoft.com/office/drawing/2014/main" id="{5095B5B5-074D-45C1-88A6-B74008735DC8}"/>
                  </a:ext>
                </a:extLst>
              </p:cNvPr>
              <p:cNvSpPr>
                <a:spLocks/>
              </p:cNvSpPr>
              <p:nvPr/>
            </p:nvSpPr>
            <p:spPr bwMode="auto">
              <a:xfrm>
                <a:off x="7236" y="4309"/>
                <a:ext cx="7" cy="7"/>
              </a:xfrm>
              <a:custGeom>
                <a:avLst/>
                <a:gdLst>
                  <a:gd name="T0" fmla="*/ 0 w 4"/>
                  <a:gd name="T1" fmla="*/ 4 h 4"/>
                  <a:gd name="T2" fmla="*/ 3 w 4"/>
                  <a:gd name="T3" fmla="*/ 0 h 4"/>
                  <a:gd name="T4" fmla="*/ 0 w 4"/>
                  <a:gd name="T5" fmla="*/ 4 h 4"/>
                </a:gdLst>
                <a:ahLst/>
                <a:cxnLst>
                  <a:cxn ang="0">
                    <a:pos x="T0" y="T1"/>
                  </a:cxn>
                  <a:cxn ang="0">
                    <a:pos x="T2" y="T3"/>
                  </a:cxn>
                  <a:cxn ang="0">
                    <a:pos x="T4" y="T5"/>
                  </a:cxn>
                </a:cxnLst>
                <a:rect l="0" t="0" r="r" b="b"/>
                <a:pathLst>
                  <a:path w="4" h="4">
                    <a:moveTo>
                      <a:pt x="0" y="4"/>
                    </a:moveTo>
                    <a:cubicBezTo>
                      <a:pt x="1" y="3"/>
                      <a:pt x="1" y="1"/>
                      <a:pt x="3" y="0"/>
                    </a:cubicBezTo>
                    <a:cubicBezTo>
                      <a:pt x="4" y="2"/>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2" name="Freeform 155">
                <a:extLst>
                  <a:ext uri="{FF2B5EF4-FFF2-40B4-BE49-F238E27FC236}">
                    <a16:creationId xmlns:a16="http://schemas.microsoft.com/office/drawing/2014/main" id="{2905B3E3-953A-405F-B289-11213F2C8563}"/>
                  </a:ext>
                </a:extLst>
              </p:cNvPr>
              <p:cNvSpPr>
                <a:spLocks/>
              </p:cNvSpPr>
              <p:nvPr/>
            </p:nvSpPr>
            <p:spPr bwMode="auto">
              <a:xfrm>
                <a:off x="7322" y="4452"/>
                <a:ext cx="11" cy="4"/>
              </a:xfrm>
              <a:custGeom>
                <a:avLst/>
                <a:gdLst>
                  <a:gd name="T0" fmla="*/ 0 w 6"/>
                  <a:gd name="T1" fmla="*/ 2 h 2"/>
                  <a:gd name="T2" fmla="*/ 6 w 6"/>
                  <a:gd name="T3" fmla="*/ 2 h 2"/>
                  <a:gd name="T4" fmla="*/ 0 w 6"/>
                  <a:gd name="T5" fmla="*/ 2 h 2"/>
                </a:gdLst>
                <a:ahLst/>
                <a:cxnLst>
                  <a:cxn ang="0">
                    <a:pos x="T0" y="T1"/>
                  </a:cxn>
                  <a:cxn ang="0">
                    <a:pos x="T2" y="T3"/>
                  </a:cxn>
                  <a:cxn ang="0">
                    <a:pos x="T4" y="T5"/>
                  </a:cxn>
                </a:cxnLst>
                <a:rect l="0" t="0" r="r" b="b"/>
                <a:pathLst>
                  <a:path w="6" h="2">
                    <a:moveTo>
                      <a:pt x="0" y="2"/>
                    </a:moveTo>
                    <a:cubicBezTo>
                      <a:pt x="1" y="0"/>
                      <a:pt x="6" y="0"/>
                      <a:pt x="6" y="2"/>
                    </a:cubicBezTo>
                    <a:cubicBezTo>
                      <a:pt x="4" y="2"/>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3" name="Freeform 156">
                <a:extLst>
                  <a:ext uri="{FF2B5EF4-FFF2-40B4-BE49-F238E27FC236}">
                    <a16:creationId xmlns:a16="http://schemas.microsoft.com/office/drawing/2014/main" id="{C75C19B9-45A4-4D2A-8826-0FD87B3C4893}"/>
                  </a:ext>
                </a:extLst>
              </p:cNvPr>
              <p:cNvSpPr>
                <a:spLocks/>
              </p:cNvSpPr>
              <p:nvPr/>
            </p:nvSpPr>
            <p:spPr bwMode="auto">
              <a:xfrm>
                <a:off x="7272" y="4353"/>
                <a:ext cx="13" cy="7"/>
              </a:xfrm>
              <a:custGeom>
                <a:avLst/>
                <a:gdLst>
                  <a:gd name="T0" fmla="*/ 0 w 7"/>
                  <a:gd name="T1" fmla="*/ 3 h 4"/>
                  <a:gd name="T2" fmla="*/ 7 w 7"/>
                  <a:gd name="T3" fmla="*/ 0 h 4"/>
                  <a:gd name="T4" fmla="*/ 0 w 7"/>
                  <a:gd name="T5" fmla="*/ 3 h 4"/>
                </a:gdLst>
                <a:ahLst/>
                <a:cxnLst>
                  <a:cxn ang="0">
                    <a:pos x="T0" y="T1"/>
                  </a:cxn>
                  <a:cxn ang="0">
                    <a:pos x="T2" y="T3"/>
                  </a:cxn>
                  <a:cxn ang="0">
                    <a:pos x="T4" y="T5"/>
                  </a:cxn>
                </a:cxnLst>
                <a:rect l="0" t="0" r="r" b="b"/>
                <a:pathLst>
                  <a:path w="7" h="4">
                    <a:moveTo>
                      <a:pt x="0" y="3"/>
                    </a:moveTo>
                    <a:cubicBezTo>
                      <a:pt x="1" y="1"/>
                      <a:pt x="5" y="2"/>
                      <a:pt x="7" y="0"/>
                    </a:cubicBezTo>
                    <a:cubicBezTo>
                      <a:pt x="6" y="2"/>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4" name="Freeform 157">
                <a:extLst>
                  <a:ext uri="{FF2B5EF4-FFF2-40B4-BE49-F238E27FC236}">
                    <a16:creationId xmlns:a16="http://schemas.microsoft.com/office/drawing/2014/main" id="{23983FD5-6707-4993-A668-52BACC759F7D}"/>
                  </a:ext>
                </a:extLst>
              </p:cNvPr>
              <p:cNvSpPr>
                <a:spLocks/>
              </p:cNvSpPr>
              <p:nvPr/>
            </p:nvSpPr>
            <p:spPr bwMode="auto">
              <a:xfrm>
                <a:off x="7261" y="4330"/>
                <a:ext cx="13" cy="7"/>
              </a:xfrm>
              <a:custGeom>
                <a:avLst/>
                <a:gdLst>
                  <a:gd name="T0" fmla="*/ 0 w 7"/>
                  <a:gd name="T1" fmla="*/ 2 h 4"/>
                  <a:gd name="T2" fmla="*/ 6 w 7"/>
                  <a:gd name="T3" fmla="*/ 0 h 4"/>
                  <a:gd name="T4" fmla="*/ 0 w 7"/>
                  <a:gd name="T5" fmla="*/ 2 h 4"/>
                </a:gdLst>
                <a:ahLst/>
                <a:cxnLst>
                  <a:cxn ang="0">
                    <a:pos x="T0" y="T1"/>
                  </a:cxn>
                  <a:cxn ang="0">
                    <a:pos x="T2" y="T3"/>
                  </a:cxn>
                  <a:cxn ang="0">
                    <a:pos x="T4" y="T5"/>
                  </a:cxn>
                </a:cxnLst>
                <a:rect l="0" t="0" r="r" b="b"/>
                <a:pathLst>
                  <a:path w="7" h="4">
                    <a:moveTo>
                      <a:pt x="0" y="2"/>
                    </a:moveTo>
                    <a:cubicBezTo>
                      <a:pt x="6" y="0"/>
                      <a:pt x="6" y="0"/>
                      <a:pt x="6" y="0"/>
                    </a:cubicBezTo>
                    <a:cubicBezTo>
                      <a:pt x="7" y="1"/>
                      <a:pt x="1"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5" name="Freeform 158">
                <a:extLst>
                  <a:ext uri="{FF2B5EF4-FFF2-40B4-BE49-F238E27FC236}">
                    <a16:creationId xmlns:a16="http://schemas.microsoft.com/office/drawing/2014/main" id="{746425DE-B4EF-4E91-8613-1D871FF5AA64}"/>
                  </a:ext>
                </a:extLst>
              </p:cNvPr>
              <p:cNvSpPr>
                <a:spLocks/>
              </p:cNvSpPr>
              <p:nvPr/>
            </p:nvSpPr>
            <p:spPr bwMode="auto">
              <a:xfrm>
                <a:off x="7251" y="4307"/>
                <a:ext cx="13" cy="13"/>
              </a:xfrm>
              <a:custGeom>
                <a:avLst/>
                <a:gdLst>
                  <a:gd name="T0" fmla="*/ 1 w 7"/>
                  <a:gd name="T1" fmla="*/ 7 h 7"/>
                  <a:gd name="T2" fmla="*/ 7 w 7"/>
                  <a:gd name="T3" fmla="*/ 0 h 7"/>
                  <a:gd name="T4" fmla="*/ 6 w 7"/>
                  <a:gd name="T5" fmla="*/ 3 h 7"/>
                  <a:gd name="T6" fmla="*/ 1 w 7"/>
                  <a:gd name="T7" fmla="*/ 7 h 7"/>
                </a:gdLst>
                <a:ahLst/>
                <a:cxnLst>
                  <a:cxn ang="0">
                    <a:pos x="T0" y="T1"/>
                  </a:cxn>
                  <a:cxn ang="0">
                    <a:pos x="T2" y="T3"/>
                  </a:cxn>
                  <a:cxn ang="0">
                    <a:pos x="T4" y="T5"/>
                  </a:cxn>
                  <a:cxn ang="0">
                    <a:pos x="T6" y="T7"/>
                  </a:cxn>
                </a:cxnLst>
                <a:rect l="0" t="0" r="r" b="b"/>
                <a:pathLst>
                  <a:path w="7" h="7">
                    <a:moveTo>
                      <a:pt x="1" y="7"/>
                    </a:moveTo>
                    <a:cubicBezTo>
                      <a:pt x="0" y="4"/>
                      <a:pt x="4" y="2"/>
                      <a:pt x="7" y="0"/>
                    </a:cubicBezTo>
                    <a:cubicBezTo>
                      <a:pt x="7" y="1"/>
                      <a:pt x="5" y="2"/>
                      <a:pt x="6" y="3"/>
                    </a:cubicBezTo>
                    <a:cubicBezTo>
                      <a:pt x="3" y="2"/>
                      <a:pt x="4" y="5"/>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6" name="Freeform 159">
                <a:extLst>
                  <a:ext uri="{FF2B5EF4-FFF2-40B4-BE49-F238E27FC236}">
                    <a16:creationId xmlns:a16="http://schemas.microsoft.com/office/drawing/2014/main" id="{2880F61D-45A5-446C-8904-7AB821BFE245}"/>
                  </a:ext>
                </a:extLst>
              </p:cNvPr>
              <p:cNvSpPr>
                <a:spLocks/>
              </p:cNvSpPr>
              <p:nvPr/>
            </p:nvSpPr>
            <p:spPr bwMode="auto">
              <a:xfrm>
                <a:off x="7186" y="4194"/>
                <a:ext cx="12" cy="7"/>
              </a:xfrm>
              <a:custGeom>
                <a:avLst/>
                <a:gdLst>
                  <a:gd name="T0" fmla="*/ 1 w 6"/>
                  <a:gd name="T1" fmla="*/ 4 h 4"/>
                  <a:gd name="T2" fmla="*/ 6 w 6"/>
                  <a:gd name="T3" fmla="*/ 2 h 4"/>
                  <a:gd name="T4" fmla="*/ 1 w 6"/>
                  <a:gd name="T5" fmla="*/ 4 h 4"/>
                </a:gdLst>
                <a:ahLst/>
                <a:cxnLst>
                  <a:cxn ang="0">
                    <a:pos x="T0" y="T1"/>
                  </a:cxn>
                  <a:cxn ang="0">
                    <a:pos x="T2" y="T3"/>
                  </a:cxn>
                  <a:cxn ang="0">
                    <a:pos x="T4" y="T5"/>
                  </a:cxn>
                </a:cxnLst>
                <a:rect l="0" t="0" r="r" b="b"/>
                <a:pathLst>
                  <a:path w="6" h="4">
                    <a:moveTo>
                      <a:pt x="1" y="4"/>
                    </a:moveTo>
                    <a:cubicBezTo>
                      <a:pt x="0" y="3"/>
                      <a:pt x="6" y="0"/>
                      <a:pt x="6" y="2"/>
                    </a:cubicBezTo>
                    <a:cubicBezTo>
                      <a:pt x="4" y="3"/>
                      <a:pt x="3"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7" name="Freeform 160">
                <a:extLst>
                  <a:ext uri="{FF2B5EF4-FFF2-40B4-BE49-F238E27FC236}">
                    <a16:creationId xmlns:a16="http://schemas.microsoft.com/office/drawing/2014/main" id="{938B694C-E608-47B4-B286-9544D3D0C40E}"/>
                  </a:ext>
                </a:extLst>
              </p:cNvPr>
              <p:cNvSpPr>
                <a:spLocks/>
              </p:cNvSpPr>
              <p:nvPr/>
            </p:nvSpPr>
            <p:spPr bwMode="auto">
              <a:xfrm>
                <a:off x="7255" y="4291"/>
                <a:ext cx="13" cy="12"/>
              </a:xfrm>
              <a:custGeom>
                <a:avLst/>
                <a:gdLst>
                  <a:gd name="T0" fmla="*/ 0 w 7"/>
                  <a:gd name="T1" fmla="*/ 5 h 6"/>
                  <a:gd name="T2" fmla="*/ 7 w 7"/>
                  <a:gd name="T3" fmla="*/ 0 h 6"/>
                  <a:gd name="T4" fmla="*/ 6 w 7"/>
                  <a:gd name="T5" fmla="*/ 3 h 6"/>
                  <a:gd name="T6" fmla="*/ 0 w 7"/>
                  <a:gd name="T7" fmla="*/ 5 h 6"/>
                </a:gdLst>
                <a:ahLst/>
                <a:cxnLst>
                  <a:cxn ang="0">
                    <a:pos x="T0" y="T1"/>
                  </a:cxn>
                  <a:cxn ang="0">
                    <a:pos x="T2" y="T3"/>
                  </a:cxn>
                  <a:cxn ang="0">
                    <a:pos x="T4" y="T5"/>
                  </a:cxn>
                  <a:cxn ang="0">
                    <a:pos x="T6" y="T7"/>
                  </a:cxn>
                </a:cxnLst>
                <a:rect l="0" t="0" r="r" b="b"/>
                <a:pathLst>
                  <a:path w="7" h="6">
                    <a:moveTo>
                      <a:pt x="0" y="5"/>
                    </a:moveTo>
                    <a:cubicBezTo>
                      <a:pt x="1" y="3"/>
                      <a:pt x="4" y="3"/>
                      <a:pt x="7" y="0"/>
                    </a:cubicBezTo>
                    <a:cubicBezTo>
                      <a:pt x="7" y="1"/>
                      <a:pt x="5" y="2"/>
                      <a:pt x="6" y="3"/>
                    </a:cubicBezTo>
                    <a:cubicBezTo>
                      <a:pt x="4" y="2"/>
                      <a:pt x="2"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8" name="Freeform 161">
                <a:extLst>
                  <a:ext uri="{FF2B5EF4-FFF2-40B4-BE49-F238E27FC236}">
                    <a16:creationId xmlns:a16="http://schemas.microsoft.com/office/drawing/2014/main" id="{D54D9692-0E88-471D-836B-B65676831DFA}"/>
                  </a:ext>
                </a:extLst>
              </p:cNvPr>
              <p:cNvSpPr>
                <a:spLocks/>
              </p:cNvSpPr>
              <p:nvPr/>
            </p:nvSpPr>
            <p:spPr bwMode="auto">
              <a:xfrm>
                <a:off x="7268" y="4299"/>
                <a:ext cx="14" cy="10"/>
              </a:xfrm>
              <a:custGeom>
                <a:avLst/>
                <a:gdLst>
                  <a:gd name="T0" fmla="*/ 1 w 7"/>
                  <a:gd name="T1" fmla="*/ 5 h 5"/>
                  <a:gd name="T2" fmla="*/ 0 w 7"/>
                  <a:gd name="T3" fmla="*/ 5 h 5"/>
                  <a:gd name="T4" fmla="*/ 3 w 7"/>
                  <a:gd name="T5" fmla="*/ 2 h 5"/>
                  <a:gd name="T6" fmla="*/ 7 w 7"/>
                  <a:gd name="T7" fmla="*/ 2 h 5"/>
                  <a:gd name="T8" fmla="*/ 4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1" y="5"/>
                      <a:pt x="1" y="4"/>
                      <a:pt x="0" y="5"/>
                    </a:cubicBezTo>
                    <a:cubicBezTo>
                      <a:pt x="0" y="3"/>
                      <a:pt x="3" y="3"/>
                      <a:pt x="3" y="2"/>
                    </a:cubicBezTo>
                    <a:cubicBezTo>
                      <a:pt x="4" y="2"/>
                      <a:pt x="6" y="0"/>
                      <a:pt x="7" y="2"/>
                    </a:cubicBezTo>
                    <a:cubicBezTo>
                      <a:pt x="3" y="2"/>
                      <a:pt x="6" y="2"/>
                      <a:pt x="4" y="5"/>
                    </a:cubicBezTo>
                    <a:cubicBezTo>
                      <a:pt x="2" y="5"/>
                      <a:pt x="4"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9" name="Freeform 162">
                <a:extLst>
                  <a:ext uri="{FF2B5EF4-FFF2-40B4-BE49-F238E27FC236}">
                    <a16:creationId xmlns:a16="http://schemas.microsoft.com/office/drawing/2014/main" id="{FB0C6E7C-0845-4A93-B026-D79D7513921A}"/>
                  </a:ext>
                </a:extLst>
              </p:cNvPr>
              <p:cNvSpPr>
                <a:spLocks/>
              </p:cNvSpPr>
              <p:nvPr/>
            </p:nvSpPr>
            <p:spPr bwMode="auto">
              <a:xfrm>
                <a:off x="7364" y="4462"/>
                <a:ext cx="9" cy="5"/>
              </a:xfrm>
              <a:custGeom>
                <a:avLst/>
                <a:gdLst>
                  <a:gd name="T0" fmla="*/ 2 w 5"/>
                  <a:gd name="T1" fmla="*/ 3 h 3"/>
                  <a:gd name="T2" fmla="*/ 3 w 5"/>
                  <a:gd name="T3" fmla="*/ 2 h 3"/>
                  <a:gd name="T4" fmla="*/ 3 w 5"/>
                  <a:gd name="T5" fmla="*/ 0 h 3"/>
                  <a:gd name="T6" fmla="*/ 2 w 5"/>
                  <a:gd name="T7" fmla="*/ 3 h 3"/>
                </a:gdLst>
                <a:ahLst/>
                <a:cxnLst>
                  <a:cxn ang="0">
                    <a:pos x="T0" y="T1"/>
                  </a:cxn>
                  <a:cxn ang="0">
                    <a:pos x="T2" y="T3"/>
                  </a:cxn>
                  <a:cxn ang="0">
                    <a:pos x="T4" y="T5"/>
                  </a:cxn>
                  <a:cxn ang="0">
                    <a:pos x="T6" y="T7"/>
                  </a:cxn>
                </a:cxnLst>
                <a:rect l="0" t="0" r="r" b="b"/>
                <a:pathLst>
                  <a:path w="5" h="3">
                    <a:moveTo>
                      <a:pt x="2" y="3"/>
                    </a:moveTo>
                    <a:cubicBezTo>
                      <a:pt x="1" y="2"/>
                      <a:pt x="2" y="2"/>
                      <a:pt x="3" y="2"/>
                    </a:cubicBezTo>
                    <a:cubicBezTo>
                      <a:pt x="0" y="2"/>
                      <a:pt x="3" y="1"/>
                      <a:pt x="3" y="0"/>
                    </a:cubicBezTo>
                    <a:cubicBezTo>
                      <a:pt x="5" y="0"/>
                      <a:pt x="4"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0" name="Freeform 163">
                <a:extLst>
                  <a:ext uri="{FF2B5EF4-FFF2-40B4-BE49-F238E27FC236}">
                    <a16:creationId xmlns:a16="http://schemas.microsoft.com/office/drawing/2014/main" id="{C333EFD7-DBDB-40D3-ABA5-64C9675C9CE4}"/>
                  </a:ext>
                </a:extLst>
              </p:cNvPr>
              <p:cNvSpPr>
                <a:spLocks/>
              </p:cNvSpPr>
              <p:nvPr/>
            </p:nvSpPr>
            <p:spPr bwMode="auto">
              <a:xfrm>
                <a:off x="7360" y="4446"/>
                <a:ext cx="13" cy="6"/>
              </a:xfrm>
              <a:custGeom>
                <a:avLst/>
                <a:gdLst>
                  <a:gd name="T0" fmla="*/ 0 w 7"/>
                  <a:gd name="T1" fmla="*/ 3 h 3"/>
                  <a:gd name="T2" fmla="*/ 7 w 7"/>
                  <a:gd name="T3" fmla="*/ 1 h 3"/>
                  <a:gd name="T4" fmla="*/ 0 w 7"/>
                  <a:gd name="T5" fmla="*/ 3 h 3"/>
                </a:gdLst>
                <a:ahLst/>
                <a:cxnLst>
                  <a:cxn ang="0">
                    <a:pos x="T0" y="T1"/>
                  </a:cxn>
                  <a:cxn ang="0">
                    <a:pos x="T2" y="T3"/>
                  </a:cxn>
                  <a:cxn ang="0">
                    <a:pos x="T4" y="T5"/>
                  </a:cxn>
                </a:cxnLst>
                <a:rect l="0" t="0" r="r" b="b"/>
                <a:pathLst>
                  <a:path w="7" h="3">
                    <a:moveTo>
                      <a:pt x="0" y="3"/>
                    </a:moveTo>
                    <a:cubicBezTo>
                      <a:pt x="1" y="2"/>
                      <a:pt x="6" y="0"/>
                      <a:pt x="7" y="1"/>
                    </a:cubicBezTo>
                    <a:cubicBezTo>
                      <a:pt x="4" y="3"/>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1" name="Freeform 164">
                <a:extLst>
                  <a:ext uri="{FF2B5EF4-FFF2-40B4-BE49-F238E27FC236}">
                    <a16:creationId xmlns:a16="http://schemas.microsoft.com/office/drawing/2014/main" id="{7C80D99E-0CDA-4E20-A71E-EBD2C1EA9A72}"/>
                  </a:ext>
                </a:extLst>
              </p:cNvPr>
              <p:cNvSpPr>
                <a:spLocks/>
              </p:cNvSpPr>
              <p:nvPr/>
            </p:nvSpPr>
            <p:spPr bwMode="auto">
              <a:xfrm>
                <a:off x="7328" y="4393"/>
                <a:ext cx="11" cy="7"/>
              </a:xfrm>
              <a:custGeom>
                <a:avLst/>
                <a:gdLst>
                  <a:gd name="T0" fmla="*/ 1 w 6"/>
                  <a:gd name="T1" fmla="*/ 4 h 4"/>
                  <a:gd name="T2" fmla="*/ 6 w 6"/>
                  <a:gd name="T3" fmla="*/ 1 h 4"/>
                  <a:gd name="T4" fmla="*/ 1 w 6"/>
                  <a:gd name="T5" fmla="*/ 4 h 4"/>
                </a:gdLst>
                <a:ahLst/>
                <a:cxnLst>
                  <a:cxn ang="0">
                    <a:pos x="T0" y="T1"/>
                  </a:cxn>
                  <a:cxn ang="0">
                    <a:pos x="T2" y="T3"/>
                  </a:cxn>
                  <a:cxn ang="0">
                    <a:pos x="T4" y="T5"/>
                  </a:cxn>
                </a:cxnLst>
                <a:rect l="0" t="0" r="r" b="b"/>
                <a:pathLst>
                  <a:path w="6" h="4">
                    <a:moveTo>
                      <a:pt x="1" y="4"/>
                    </a:moveTo>
                    <a:cubicBezTo>
                      <a:pt x="0" y="3"/>
                      <a:pt x="6" y="0"/>
                      <a:pt x="6" y="1"/>
                    </a:cubicBezTo>
                    <a:cubicBezTo>
                      <a:pt x="4" y="1"/>
                      <a:pt x="4"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2" name="Freeform 165">
                <a:extLst>
                  <a:ext uri="{FF2B5EF4-FFF2-40B4-BE49-F238E27FC236}">
                    <a16:creationId xmlns:a16="http://schemas.microsoft.com/office/drawing/2014/main" id="{5BEFFA0E-4B69-414B-8CCF-8986F28F1EB4}"/>
                  </a:ext>
                </a:extLst>
              </p:cNvPr>
              <p:cNvSpPr>
                <a:spLocks/>
              </p:cNvSpPr>
              <p:nvPr/>
            </p:nvSpPr>
            <p:spPr bwMode="auto">
              <a:xfrm>
                <a:off x="7427" y="4546"/>
                <a:ext cx="10" cy="8"/>
              </a:xfrm>
              <a:custGeom>
                <a:avLst/>
                <a:gdLst>
                  <a:gd name="T0" fmla="*/ 0 w 5"/>
                  <a:gd name="T1" fmla="*/ 4 h 4"/>
                  <a:gd name="T2" fmla="*/ 5 w 5"/>
                  <a:gd name="T3" fmla="*/ 0 h 4"/>
                  <a:gd name="T4" fmla="*/ 3 w 5"/>
                  <a:gd name="T5" fmla="*/ 3 h 4"/>
                  <a:gd name="T6" fmla="*/ 0 w 5"/>
                  <a:gd name="T7" fmla="*/ 4 h 4"/>
                </a:gdLst>
                <a:ahLst/>
                <a:cxnLst>
                  <a:cxn ang="0">
                    <a:pos x="T0" y="T1"/>
                  </a:cxn>
                  <a:cxn ang="0">
                    <a:pos x="T2" y="T3"/>
                  </a:cxn>
                  <a:cxn ang="0">
                    <a:pos x="T4" y="T5"/>
                  </a:cxn>
                  <a:cxn ang="0">
                    <a:pos x="T6" y="T7"/>
                  </a:cxn>
                </a:cxnLst>
                <a:rect l="0" t="0" r="r" b="b"/>
                <a:pathLst>
                  <a:path w="5" h="4">
                    <a:moveTo>
                      <a:pt x="0" y="4"/>
                    </a:moveTo>
                    <a:cubicBezTo>
                      <a:pt x="1" y="3"/>
                      <a:pt x="2" y="2"/>
                      <a:pt x="5" y="0"/>
                    </a:cubicBezTo>
                    <a:cubicBezTo>
                      <a:pt x="5" y="2"/>
                      <a:pt x="2" y="1"/>
                      <a:pt x="3" y="3"/>
                    </a:cubicBezTo>
                    <a:cubicBezTo>
                      <a:pt x="2" y="4"/>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3" name="Freeform 166">
                <a:extLst>
                  <a:ext uri="{FF2B5EF4-FFF2-40B4-BE49-F238E27FC236}">
                    <a16:creationId xmlns:a16="http://schemas.microsoft.com/office/drawing/2014/main" id="{49C6EFF0-631D-4EFE-ADEE-BBC4B165BCB7}"/>
                  </a:ext>
                </a:extLst>
              </p:cNvPr>
              <p:cNvSpPr>
                <a:spLocks/>
              </p:cNvSpPr>
              <p:nvPr/>
            </p:nvSpPr>
            <p:spPr bwMode="auto">
              <a:xfrm>
                <a:off x="7308" y="4345"/>
                <a:ext cx="10" cy="8"/>
              </a:xfrm>
              <a:custGeom>
                <a:avLst/>
                <a:gdLst>
                  <a:gd name="T0" fmla="*/ 0 w 5"/>
                  <a:gd name="T1" fmla="*/ 4 h 4"/>
                  <a:gd name="T2" fmla="*/ 2 w 5"/>
                  <a:gd name="T3" fmla="*/ 3 h 4"/>
                  <a:gd name="T4" fmla="*/ 2 w 5"/>
                  <a:gd name="T5" fmla="*/ 1 h 4"/>
                  <a:gd name="T6" fmla="*/ 5 w 5"/>
                  <a:gd name="T7" fmla="*/ 1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cubicBezTo>
                      <a:pt x="0" y="4"/>
                      <a:pt x="1" y="3"/>
                      <a:pt x="2" y="3"/>
                    </a:cubicBezTo>
                    <a:cubicBezTo>
                      <a:pt x="3" y="2"/>
                      <a:pt x="2" y="2"/>
                      <a:pt x="2" y="1"/>
                    </a:cubicBezTo>
                    <a:cubicBezTo>
                      <a:pt x="4" y="0"/>
                      <a:pt x="4" y="1"/>
                      <a:pt x="5" y="1"/>
                    </a:cubicBezTo>
                    <a:cubicBezTo>
                      <a:pt x="4" y="2"/>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4" name="Freeform 167">
                <a:extLst>
                  <a:ext uri="{FF2B5EF4-FFF2-40B4-BE49-F238E27FC236}">
                    <a16:creationId xmlns:a16="http://schemas.microsoft.com/office/drawing/2014/main" id="{3A42AF9C-3104-4CEF-B463-0AD49C8FECDD}"/>
                  </a:ext>
                </a:extLst>
              </p:cNvPr>
              <p:cNvSpPr>
                <a:spLocks/>
              </p:cNvSpPr>
              <p:nvPr/>
            </p:nvSpPr>
            <p:spPr bwMode="auto">
              <a:xfrm>
                <a:off x="7282" y="4293"/>
                <a:ext cx="9" cy="8"/>
              </a:xfrm>
              <a:custGeom>
                <a:avLst/>
                <a:gdLst>
                  <a:gd name="T0" fmla="*/ 1 w 5"/>
                  <a:gd name="T1" fmla="*/ 4 h 4"/>
                  <a:gd name="T2" fmla="*/ 0 w 5"/>
                  <a:gd name="T3" fmla="*/ 2 h 4"/>
                  <a:gd name="T4" fmla="*/ 4 w 5"/>
                  <a:gd name="T5" fmla="*/ 0 h 4"/>
                  <a:gd name="T6" fmla="*/ 2 w 5"/>
                  <a:gd name="T7" fmla="*/ 2 h 4"/>
                  <a:gd name="T8" fmla="*/ 5 w 5"/>
                  <a:gd name="T9" fmla="*/ 2 h 4"/>
                  <a:gd name="T10" fmla="*/ 1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1" y="4"/>
                    </a:moveTo>
                    <a:cubicBezTo>
                      <a:pt x="0" y="3"/>
                      <a:pt x="1" y="3"/>
                      <a:pt x="0" y="2"/>
                    </a:cubicBezTo>
                    <a:cubicBezTo>
                      <a:pt x="2" y="2"/>
                      <a:pt x="2" y="1"/>
                      <a:pt x="4" y="0"/>
                    </a:cubicBezTo>
                    <a:cubicBezTo>
                      <a:pt x="4" y="1"/>
                      <a:pt x="4" y="1"/>
                      <a:pt x="2" y="2"/>
                    </a:cubicBezTo>
                    <a:cubicBezTo>
                      <a:pt x="3" y="2"/>
                      <a:pt x="4" y="2"/>
                      <a:pt x="5" y="2"/>
                    </a:cubicBezTo>
                    <a:cubicBezTo>
                      <a:pt x="4" y="4"/>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5" name="Freeform 168">
                <a:extLst>
                  <a:ext uri="{FF2B5EF4-FFF2-40B4-BE49-F238E27FC236}">
                    <a16:creationId xmlns:a16="http://schemas.microsoft.com/office/drawing/2014/main" id="{5B5C0307-6AF3-4B36-8007-B59CA03FDF07}"/>
                  </a:ext>
                </a:extLst>
              </p:cNvPr>
              <p:cNvSpPr>
                <a:spLocks/>
              </p:cNvSpPr>
              <p:nvPr/>
            </p:nvSpPr>
            <p:spPr bwMode="auto">
              <a:xfrm>
                <a:off x="7377" y="4446"/>
                <a:ext cx="12" cy="6"/>
              </a:xfrm>
              <a:custGeom>
                <a:avLst/>
                <a:gdLst>
                  <a:gd name="T0" fmla="*/ 0 w 6"/>
                  <a:gd name="T1" fmla="*/ 2 h 3"/>
                  <a:gd name="T2" fmla="*/ 3 w 6"/>
                  <a:gd name="T3" fmla="*/ 0 h 3"/>
                  <a:gd name="T4" fmla="*/ 6 w 6"/>
                  <a:gd name="T5" fmla="*/ 1 h 3"/>
                  <a:gd name="T6" fmla="*/ 0 w 6"/>
                  <a:gd name="T7" fmla="*/ 2 h 3"/>
                </a:gdLst>
                <a:ahLst/>
                <a:cxnLst>
                  <a:cxn ang="0">
                    <a:pos x="T0" y="T1"/>
                  </a:cxn>
                  <a:cxn ang="0">
                    <a:pos x="T2" y="T3"/>
                  </a:cxn>
                  <a:cxn ang="0">
                    <a:pos x="T4" y="T5"/>
                  </a:cxn>
                  <a:cxn ang="0">
                    <a:pos x="T6" y="T7"/>
                  </a:cxn>
                </a:cxnLst>
                <a:rect l="0" t="0" r="r" b="b"/>
                <a:pathLst>
                  <a:path w="6" h="3">
                    <a:moveTo>
                      <a:pt x="0" y="2"/>
                    </a:moveTo>
                    <a:cubicBezTo>
                      <a:pt x="0" y="1"/>
                      <a:pt x="2" y="1"/>
                      <a:pt x="3" y="0"/>
                    </a:cubicBezTo>
                    <a:cubicBezTo>
                      <a:pt x="4" y="0"/>
                      <a:pt x="5" y="0"/>
                      <a:pt x="6" y="1"/>
                    </a:cubicBezTo>
                    <a:cubicBezTo>
                      <a:pt x="3" y="3"/>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6" name="Freeform 169">
                <a:extLst>
                  <a:ext uri="{FF2B5EF4-FFF2-40B4-BE49-F238E27FC236}">
                    <a16:creationId xmlns:a16="http://schemas.microsoft.com/office/drawing/2014/main" id="{172DA86B-367B-4E6F-95A8-93CCBED01ADA}"/>
                  </a:ext>
                </a:extLst>
              </p:cNvPr>
              <p:cNvSpPr>
                <a:spLocks/>
              </p:cNvSpPr>
              <p:nvPr/>
            </p:nvSpPr>
            <p:spPr bwMode="auto">
              <a:xfrm>
                <a:off x="7366" y="4425"/>
                <a:ext cx="11"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0" y="2"/>
                      <a:pt x="4" y="0"/>
                      <a:pt x="6" y="0"/>
                    </a:cubicBezTo>
                    <a:cubicBezTo>
                      <a:pt x="5" y="1"/>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7" name="Freeform 170">
                <a:extLst>
                  <a:ext uri="{FF2B5EF4-FFF2-40B4-BE49-F238E27FC236}">
                    <a16:creationId xmlns:a16="http://schemas.microsoft.com/office/drawing/2014/main" id="{D9C3ACC6-CC24-472D-8528-83586F51CB7F}"/>
                  </a:ext>
                </a:extLst>
              </p:cNvPr>
              <p:cNvSpPr>
                <a:spLocks/>
              </p:cNvSpPr>
              <p:nvPr/>
            </p:nvSpPr>
            <p:spPr bwMode="auto">
              <a:xfrm>
                <a:off x="7360" y="4420"/>
                <a:ext cx="17" cy="5"/>
              </a:xfrm>
              <a:custGeom>
                <a:avLst/>
                <a:gdLst>
                  <a:gd name="T0" fmla="*/ 1 w 9"/>
                  <a:gd name="T1" fmla="*/ 3 h 3"/>
                  <a:gd name="T2" fmla="*/ 0 w 9"/>
                  <a:gd name="T3" fmla="*/ 2 h 3"/>
                  <a:gd name="T4" fmla="*/ 8 w 9"/>
                  <a:gd name="T5" fmla="*/ 0 h 3"/>
                  <a:gd name="T6" fmla="*/ 7 w 9"/>
                  <a:gd name="T7" fmla="*/ 2 h 3"/>
                  <a:gd name="T8" fmla="*/ 1 w 9"/>
                  <a:gd name="T9" fmla="*/ 3 h 3"/>
                </a:gdLst>
                <a:ahLst/>
                <a:cxnLst>
                  <a:cxn ang="0">
                    <a:pos x="T0" y="T1"/>
                  </a:cxn>
                  <a:cxn ang="0">
                    <a:pos x="T2" y="T3"/>
                  </a:cxn>
                  <a:cxn ang="0">
                    <a:pos x="T4" y="T5"/>
                  </a:cxn>
                  <a:cxn ang="0">
                    <a:pos x="T6" y="T7"/>
                  </a:cxn>
                  <a:cxn ang="0">
                    <a:pos x="T8" y="T9"/>
                  </a:cxn>
                </a:cxnLst>
                <a:rect l="0" t="0" r="r" b="b"/>
                <a:pathLst>
                  <a:path w="9" h="3">
                    <a:moveTo>
                      <a:pt x="1" y="3"/>
                    </a:moveTo>
                    <a:cubicBezTo>
                      <a:pt x="2" y="2"/>
                      <a:pt x="1" y="3"/>
                      <a:pt x="0" y="2"/>
                    </a:cubicBezTo>
                    <a:cubicBezTo>
                      <a:pt x="3" y="2"/>
                      <a:pt x="5" y="1"/>
                      <a:pt x="8" y="0"/>
                    </a:cubicBezTo>
                    <a:cubicBezTo>
                      <a:pt x="9" y="0"/>
                      <a:pt x="4" y="2"/>
                      <a:pt x="7" y="2"/>
                    </a:cubicBezTo>
                    <a:cubicBezTo>
                      <a:pt x="6" y="3"/>
                      <a:pt x="3"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8" name="Freeform 171">
                <a:extLst>
                  <a:ext uri="{FF2B5EF4-FFF2-40B4-BE49-F238E27FC236}">
                    <a16:creationId xmlns:a16="http://schemas.microsoft.com/office/drawing/2014/main" id="{4FE30786-BBA7-4DD9-AF19-E8C99EF1C888}"/>
                  </a:ext>
                </a:extLst>
              </p:cNvPr>
              <p:cNvSpPr>
                <a:spLocks/>
              </p:cNvSpPr>
              <p:nvPr/>
            </p:nvSpPr>
            <p:spPr bwMode="auto">
              <a:xfrm>
                <a:off x="7389" y="4460"/>
                <a:ext cx="11" cy="6"/>
              </a:xfrm>
              <a:custGeom>
                <a:avLst/>
                <a:gdLst>
                  <a:gd name="T0" fmla="*/ 0 w 6"/>
                  <a:gd name="T1" fmla="*/ 3 h 3"/>
                  <a:gd name="T2" fmla="*/ 4 w 6"/>
                  <a:gd name="T3" fmla="*/ 0 h 3"/>
                  <a:gd name="T4" fmla="*/ 0 w 6"/>
                  <a:gd name="T5" fmla="*/ 3 h 3"/>
                </a:gdLst>
                <a:ahLst/>
                <a:cxnLst>
                  <a:cxn ang="0">
                    <a:pos x="T0" y="T1"/>
                  </a:cxn>
                  <a:cxn ang="0">
                    <a:pos x="T2" y="T3"/>
                  </a:cxn>
                  <a:cxn ang="0">
                    <a:pos x="T4" y="T5"/>
                  </a:cxn>
                </a:cxnLst>
                <a:rect l="0" t="0" r="r" b="b"/>
                <a:pathLst>
                  <a:path w="6" h="3">
                    <a:moveTo>
                      <a:pt x="0" y="3"/>
                    </a:moveTo>
                    <a:cubicBezTo>
                      <a:pt x="1" y="2"/>
                      <a:pt x="3" y="1"/>
                      <a:pt x="4" y="0"/>
                    </a:cubicBezTo>
                    <a:cubicBezTo>
                      <a:pt x="6" y="1"/>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9" name="Freeform 172">
                <a:extLst>
                  <a:ext uri="{FF2B5EF4-FFF2-40B4-BE49-F238E27FC236}">
                    <a16:creationId xmlns:a16="http://schemas.microsoft.com/office/drawing/2014/main" id="{3B315056-9810-4B89-A1E3-B5D222CD352F}"/>
                  </a:ext>
                </a:extLst>
              </p:cNvPr>
              <p:cNvSpPr>
                <a:spLocks/>
              </p:cNvSpPr>
              <p:nvPr/>
            </p:nvSpPr>
            <p:spPr bwMode="auto">
              <a:xfrm>
                <a:off x="7410" y="4504"/>
                <a:ext cx="11" cy="7"/>
              </a:xfrm>
              <a:custGeom>
                <a:avLst/>
                <a:gdLst>
                  <a:gd name="T0" fmla="*/ 5 w 6"/>
                  <a:gd name="T1" fmla="*/ 0 h 4"/>
                  <a:gd name="T2" fmla="*/ 6 w 6"/>
                  <a:gd name="T3" fmla="*/ 2 h 4"/>
                  <a:gd name="T4" fmla="*/ 5 w 6"/>
                  <a:gd name="T5" fmla="*/ 0 h 4"/>
                </a:gdLst>
                <a:ahLst/>
                <a:cxnLst>
                  <a:cxn ang="0">
                    <a:pos x="T0" y="T1"/>
                  </a:cxn>
                  <a:cxn ang="0">
                    <a:pos x="T2" y="T3"/>
                  </a:cxn>
                  <a:cxn ang="0">
                    <a:pos x="T4" y="T5"/>
                  </a:cxn>
                </a:cxnLst>
                <a:rect l="0" t="0" r="r" b="b"/>
                <a:pathLst>
                  <a:path w="6" h="4">
                    <a:moveTo>
                      <a:pt x="5" y="0"/>
                    </a:moveTo>
                    <a:cubicBezTo>
                      <a:pt x="4" y="1"/>
                      <a:pt x="5" y="2"/>
                      <a:pt x="6" y="2"/>
                    </a:cubicBezTo>
                    <a:cubicBezTo>
                      <a:pt x="6" y="4"/>
                      <a:pt x="0"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0" name="Freeform 173">
                <a:extLst>
                  <a:ext uri="{FF2B5EF4-FFF2-40B4-BE49-F238E27FC236}">
                    <a16:creationId xmlns:a16="http://schemas.microsoft.com/office/drawing/2014/main" id="{5929BC29-E30C-4DAF-9BC7-D1FF57C1B984}"/>
                  </a:ext>
                </a:extLst>
              </p:cNvPr>
              <p:cNvSpPr>
                <a:spLocks/>
              </p:cNvSpPr>
              <p:nvPr/>
            </p:nvSpPr>
            <p:spPr bwMode="auto">
              <a:xfrm>
                <a:off x="7293" y="4295"/>
                <a:ext cx="8" cy="6"/>
              </a:xfrm>
              <a:custGeom>
                <a:avLst/>
                <a:gdLst>
                  <a:gd name="T0" fmla="*/ 2 w 4"/>
                  <a:gd name="T1" fmla="*/ 3 h 3"/>
                  <a:gd name="T2" fmla="*/ 0 w 4"/>
                  <a:gd name="T3" fmla="*/ 2 h 3"/>
                  <a:gd name="T4" fmla="*/ 4 w 4"/>
                  <a:gd name="T5" fmla="*/ 1 h 3"/>
                  <a:gd name="T6" fmla="*/ 2 w 4"/>
                  <a:gd name="T7" fmla="*/ 2 h 3"/>
                  <a:gd name="T8" fmla="*/ 2 w 4"/>
                  <a:gd name="T9" fmla="*/ 3 h 3"/>
                </a:gdLst>
                <a:ahLst/>
                <a:cxnLst>
                  <a:cxn ang="0">
                    <a:pos x="T0" y="T1"/>
                  </a:cxn>
                  <a:cxn ang="0">
                    <a:pos x="T2" y="T3"/>
                  </a:cxn>
                  <a:cxn ang="0">
                    <a:pos x="T4" y="T5"/>
                  </a:cxn>
                  <a:cxn ang="0">
                    <a:pos x="T6" y="T7"/>
                  </a:cxn>
                  <a:cxn ang="0">
                    <a:pos x="T8" y="T9"/>
                  </a:cxn>
                </a:cxnLst>
                <a:rect l="0" t="0" r="r" b="b"/>
                <a:pathLst>
                  <a:path w="4" h="3">
                    <a:moveTo>
                      <a:pt x="2" y="3"/>
                    </a:moveTo>
                    <a:cubicBezTo>
                      <a:pt x="1" y="3"/>
                      <a:pt x="0" y="2"/>
                      <a:pt x="0" y="2"/>
                    </a:cubicBezTo>
                    <a:cubicBezTo>
                      <a:pt x="2" y="0"/>
                      <a:pt x="3" y="1"/>
                      <a:pt x="4" y="1"/>
                    </a:cubicBezTo>
                    <a:cubicBezTo>
                      <a:pt x="4" y="3"/>
                      <a:pt x="2" y="1"/>
                      <a:pt x="2" y="2"/>
                    </a:cubicBezTo>
                    <a:cubicBezTo>
                      <a:pt x="1" y="2"/>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1" name="Freeform 174">
                <a:extLst>
                  <a:ext uri="{FF2B5EF4-FFF2-40B4-BE49-F238E27FC236}">
                    <a16:creationId xmlns:a16="http://schemas.microsoft.com/office/drawing/2014/main" id="{77627BEE-5A20-4CE2-9DDC-EC6B3DD022D7}"/>
                  </a:ext>
                </a:extLst>
              </p:cNvPr>
              <p:cNvSpPr>
                <a:spLocks/>
              </p:cNvSpPr>
              <p:nvPr/>
            </p:nvSpPr>
            <p:spPr bwMode="auto">
              <a:xfrm>
                <a:off x="7368" y="4414"/>
                <a:ext cx="9" cy="6"/>
              </a:xfrm>
              <a:custGeom>
                <a:avLst/>
                <a:gdLst>
                  <a:gd name="T0" fmla="*/ 0 w 5"/>
                  <a:gd name="T1" fmla="*/ 3 h 3"/>
                  <a:gd name="T2" fmla="*/ 4 w 5"/>
                  <a:gd name="T3" fmla="*/ 0 h 3"/>
                  <a:gd name="T4" fmla="*/ 0 w 5"/>
                  <a:gd name="T5" fmla="*/ 3 h 3"/>
                </a:gdLst>
                <a:ahLst/>
                <a:cxnLst>
                  <a:cxn ang="0">
                    <a:pos x="T0" y="T1"/>
                  </a:cxn>
                  <a:cxn ang="0">
                    <a:pos x="T2" y="T3"/>
                  </a:cxn>
                  <a:cxn ang="0">
                    <a:pos x="T4" y="T5"/>
                  </a:cxn>
                </a:cxnLst>
                <a:rect l="0" t="0" r="r" b="b"/>
                <a:pathLst>
                  <a:path w="5" h="3">
                    <a:moveTo>
                      <a:pt x="0" y="3"/>
                    </a:moveTo>
                    <a:cubicBezTo>
                      <a:pt x="0" y="2"/>
                      <a:pt x="3" y="1"/>
                      <a:pt x="4" y="0"/>
                    </a:cubicBezTo>
                    <a:cubicBezTo>
                      <a:pt x="5"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2" name="Freeform 175">
                <a:extLst>
                  <a:ext uri="{FF2B5EF4-FFF2-40B4-BE49-F238E27FC236}">
                    <a16:creationId xmlns:a16="http://schemas.microsoft.com/office/drawing/2014/main" id="{F724613B-1D14-4B03-872F-9FBBE4961785}"/>
                  </a:ext>
                </a:extLst>
              </p:cNvPr>
              <p:cNvSpPr>
                <a:spLocks/>
              </p:cNvSpPr>
              <p:nvPr/>
            </p:nvSpPr>
            <p:spPr bwMode="auto">
              <a:xfrm>
                <a:off x="7289" y="4282"/>
                <a:ext cx="8" cy="4"/>
              </a:xfrm>
              <a:custGeom>
                <a:avLst/>
                <a:gdLst>
                  <a:gd name="T0" fmla="*/ 0 w 4"/>
                  <a:gd name="T1" fmla="*/ 2 h 2"/>
                  <a:gd name="T2" fmla="*/ 2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cubicBezTo>
                      <a:pt x="0" y="1"/>
                      <a:pt x="1" y="1"/>
                      <a:pt x="2" y="0"/>
                    </a:cubicBezTo>
                    <a:cubicBezTo>
                      <a:pt x="3" y="1"/>
                      <a:pt x="4" y="1"/>
                      <a:pt x="4" y="2"/>
                    </a:cubicBezTo>
                    <a:cubicBezTo>
                      <a:pt x="3"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3" name="Freeform 176">
                <a:extLst>
                  <a:ext uri="{FF2B5EF4-FFF2-40B4-BE49-F238E27FC236}">
                    <a16:creationId xmlns:a16="http://schemas.microsoft.com/office/drawing/2014/main" id="{A485ACA3-747A-4684-A5F9-438534702ECA}"/>
                  </a:ext>
                </a:extLst>
              </p:cNvPr>
              <p:cNvSpPr>
                <a:spLocks/>
              </p:cNvSpPr>
              <p:nvPr/>
            </p:nvSpPr>
            <p:spPr bwMode="auto">
              <a:xfrm>
                <a:off x="7385" y="4435"/>
                <a:ext cx="8" cy="6"/>
              </a:xfrm>
              <a:custGeom>
                <a:avLst/>
                <a:gdLst>
                  <a:gd name="T0" fmla="*/ 0 w 4"/>
                  <a:gd name="T1" fmla="*/ 2 h 3"/>
                  <a:gd name="T2" fmla="*/ 4 w 4"/>
                  <a:gd name="T3" fmla="*/ 1 h 3"/>
                  <a:gd name="T4" fmla="*/ 0 w 4"/>
                  <a:gd name="T5" fmla="*/ 2 h 3"/>
                </a:gdLst>
                <a:ahLst/>
                <a:cxnLst>
                  <a:cxn ang="0">
                    <a:pos x="T0" y="T1"/>
                  </a:cxn>
                  <a:cxn ang="0">
                    <a:pos x="T2" y="T3"/>
                  </a:cxn>
                  <a:cxn ang="0">
                    <a:pos x="T4" y="T5"/>
                  </a:cxn>
                </a:cxnLst>
                <a:rect l="0" t="0" r="r" b="b"/>
                <a:pathLst>
                  <a:path w="4" h="3">
                    <a:moveTo>
                      <a:pt x="0" y="2"/>
                    </a:moveTo>
                    <a:cubicBezTo>
                      <a:pt x="0" y="1"/>
                      <a:pt x="4" y="0"/>
                      <a:pt x="4" y="1"/>
                    </a:cubicBezTo>
                    <a:cubicBezTo>
                      <a:pt x="2" y="3"/>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4" name="Freeform 177">
                <a:extLst>
                  <a:ext uri="{FF2B5EF4-FFF2-40B4-BE49-F238E27FC236}">
                    <a16:creationId xmlns:a16="http://schemas.microsoft.com/office/drawing/2014/main" id="{AA2DBC8B-FE83-4AEF-A2D2-53D59F87119A}"/>
                  </a:ext>
                </a:extLst>
              </p:cNvPr>
              <p:cNvSpPr>
                <a:spLocks/>
              </p:cNvSpPr>
              <p:nvPr/>
            </p:nvSpPr>
            <p:spPr bwMode="auto">
              <a:xfrm>
                <a:off x="7301" y="4291"/>
                <a:ext cx="11" cy="8"/>
              </a:xfrm>
              <a:custGeom>
                <a:avLst/>
                <a:gdLst>
                  <a:gd name="T0" fmla="*/ 1 w 6"/>
                  <a:gd name="T1" fmla="*/ 4 h 4"/>
                  <a:gd name="T2" fmla="*/ 2 w 6"/>
                  <a:gd name="T3" fmla="*/ 1 h 4"/>
                  <a:gd name="T4" fmla="*/ 5 w 6"/>
                  <a:gd name="T5" fmla="*/ 2 h 4"/>
                  <a:gd name="T6" fmla="*/ 1 w 6"/>
                  <a:gd name="T7" fmla="*/ 4 h 4"/>
                </a:gdLst>
                <a:ahLst/>
                <a:cxnLst>
                  <a:cxn ang="0">
                    <a:pos x="T0" y="T1"/>
                  </a:cxn>
                  <a:cxn ang="0">
                    <a:pos x="T2" y="T3"/>
                  </a:cxn>
                  <a:cxn ang="0">
                    <a:pos x="T4" y="T5"/>
                  </a:cxn>
                  <a:cxn ang="0">
                    <a:pos x="T6" y="T7"/>
                  </a:cxn>
                </a:cxnLst>
                <a:rect l="0" t="0" r="r" b="b"/>
                <a:pathLst>
                  <a:path w="6" h="4">
                    <a:moveTo>
                      <a:pt x="1" y="4"/>
                    </a:moveTo>
                    <a:cubicBezTo>
                      <a:pt x="0" y="3"/>
                      <a:pt x="4" y="2"/>
                      <a:pt x="2" y="1"/>
                    </a:cubicBezTo>
                    <a:cubicBezTo>
                      <a:pt x="4" y="0"/>
                      <a:pt x="4" y="2"/>
                      <a:pt x="5" y="2"/>
                    </a:cubicBezTo>
                    <a:cubicBezTo>
                      <a:pt x="6" y="3"/>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5" name="Freeform 178">
                <a:extLst>
                  <a:ext uri="{FF2B5EF4-FFF2-40B4-BE49-F238E27FC236}">
                    <a16:creationId xmlns:a16="http://schemas.microsoft.com/office/drawing/2014/main" id="{8499D2B3-CAED-40FD-9D6F-AA211B4E4443}"/>
                  </a:ext>
                </a:extLst>
              </p:cNvPr>
              <p:cNvSpPr>
                <a:spLocks/>
              </p:cNvSpPr>
              <p:nvPr/>
            </p:nvSpPr>
            <p:spPr bwMode="auto">
              <a:xfrm>
                <a:off x="7310" y="4309"/>
                <a:ext cx="12" cy="7"/>
              </a:xfrm>
              <a:custGeom>
                <a:avLst/>
                <a:gdLst>
                  <a:gd name="T0" fmla="*/ 6 w 6"/>
                  <a:gd name="T1" fmla="*/ 3 h 4"/>
                  <a:gd name="T2" fmla="*/ 3 w 6"/>
                  <a:gd name="T3" fmla="*/ 4 h 4"/>
                  <a:gd name="T4" fmla="*/ 6 w 6"/>
                  <a:gd name="T5" fmla="*/ 3 h 4"/>
                </a:gdLst>
                <a:ahLst/>
                <a:cxnLst>
                  <a:cxn ang="0">
                    <a:pos x="T0" y="T1"/>
                  </a:cxn>
                  <a:cxn ang="0">
                    <a:pos x="T2" y="T3"/>
                  </a:cxn>
                  <a:cxn ang="0">
                    <a:pos x="T4" y="T5"/>
                  </a:cxn>
                </a:cxnLst>
                <a:rect l="0" t="0" r="r" b="b"/>
                <a:pathLst>
                  <a:path w="6" h="4">
                    <a:moveTo>
                      <a:pt x="6" y="3"/>
                    </a:moveTo>
                    <a:cubicBezTo>
                      <a:pt x="6" y="3"/>
                      <a:pt x="3" y="3"/>
                      <a:pt x="3" y="4"/>
                    </a:cubicBezTo>
                    <a:cubicBezTo>
                      <a:pt x="0" y="4"/>
                      <a:pt x="6" y="0"/>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6" name="Freeform 179">
                <a:extLst>
                  <a:ext uri="{FF2B5EF4-FFF2-40B4-BE49-F238E27FC236}">
                    <a16:creationId xmlns:a16="http://schemas.microsoft.com/office/drawing/2014/main" id="{F0B1D8C0-E3D4-4A2C-B1FD-70183209E1F9}"/>
                  </a:ext>
                </a:extLst>
              </p:cNvPr>
              <p:cNvSpPr>
                <a:spLocks/>
              </p:cNvSpPr>
              <p:nvPr/>
            </p:nvSpPr>
            <p:spPr bwMode="auto">
              <a:xfrm>
                <a:off x="7408" y="4458"/>
                <a:ext cx="6" cy="8"/>
              </a:xfrm>
              <a:custGeom>
                <a:avLst/>
                <a:gdLst>
                  <a:gd name="T0" fmla="*/ 0 w 3"/>
                  <a:gd name="T1" fmla="*/ 4 h 4"/>
                  <a:gd name="T2" fmla="*/ 3 w 3"/>
                  <a:gd name="T3" fmla="*/ 0 h 4"/>
                  <a:gd name="T4" fmla="*/ 0 w 3"/>
                  <a:gd name="T5" fmla="*/ 4 h 4"/>
                </a:gdLst>
                <a:ahLst/>
                <a:cxnLst>
                  <a:cxn ang="0">
                    <a:pos x="T0" y="T1"/>
                  </a:cxn>
                  <a:cxn ang="0">
                    <a:pos x="T2" y="T3"/>
                  </a:cxn>
                  <a:cxn ang="0">
                    <a:pos x="T4" y="T5"/>
                  </a:cxn>
                </a:cxnLst>
                <a:rect l="0" t="0" r="r" b="b"/>
                <a:pathLst>
                  <a:path w="3" h="4">
                    <a:moveTo>
                      <a:pt x="0" y="4"/>
                    </a:moveTo>
                    <a:cubicBezTo>
                      <a:pt x="0" y="2"/>
                      <a:pt x="1" y="1"/>
                      <a:pt x="3" y="0"/>
                    </a:cubicBezTo>
                    <a:cubicBezTo>
                      <a:pt x="3" y="1"/>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7" name="Freeform 180">
                <a:extLst>
                  <a:ext uri="{FF2B5EF4-FFF2-40B4-BE49-F238E27FC236}">
                    <a16:creationId xmlns:a16="http://schemas.microsoft.com/office/drawing/2014/main" id="{6AD15CB6-90D6-431D-91D8-E4312F93DBA3}"/>
                  </a:ext>
                </a:extLst>
              </p:cNvPr>
              <p:cNvSpPr>
                <a:spLocks/>
              </p:cNvSpPr>
              <p:nvPr/>
            </p:nvSpPr>
            <p:spPr bwMode="auto">
              <a:xfrm>
                <a:off x="7307" y="4286"/>
                <a:ext cx="7" cy="9"/>
              </a:xfrm>
              <a:custGeom>
                <a:avLst/>
                <a:gdLst>
                  <a:gd name="T0" fmla="*/ 2 w 4"/>
                  <a:gd name="T1" fmla="*/ 1 h 5"/>
                  <a:gd name="T2" fmla="*/ 4 w 4"/>
                  <a:gd name="T3" fmla="*/ 1 h 5"/>
                  <a:gd name="T4" fmla="*/ 2 w 4"/>
                  <a:gd name="T5" fmla="*/ 3 h 5"/>
                  <a:gd name="T6" fmla="*/ 3 w 4"/>
                  <a:gd name="T7" fmla="*/ 3 h 5"/>
                  <a:gd name="T8" fmla="*/ 2 w 4"/>
                  <a:gd name="T9" fmla="*/ 1 h 5"/>
                </a:gdLst>
                <a:ahLst/>
                <a:cxnLst>
                  <a:cxn ang="0">
                    <a:pos x="T0" y="T1"/>
                  </a:cxn>
                  <a:cxn ang="0">
                    <a:pos x="T2" y="T3"/>
                  </a:cxn>
                  <a:cxn ang="0">
                    <a:pos x="T4" y="T5"/>
                  </a:cxn>
                  <a:cxn ang="0">
                    <a:pos x="T6" y="T7"/>
                  </a:cxn>
                  <a:cxn ang="0">
                    <a:pos x="T8" y="T9"/>
                  </a:cxn>
                </a:cxnLst>
                <a:rect l="0" t="0" r="r" b="b"/>
                <a:pathLst>
                  <a:path w="4" h="5">
                    <a:moveTo>
                      <a:pt x="2" y="1"/>
                    </a:moveTo>
                    <a:cubicBezTo>
                      <a:pt x="3" y="0"/>
                      <a:pt x="2" y="2"/>
                      <a:pt x="4" y="1"/>
                    </a:cubicBezTo>
                    <a:cubicBezTo>
                      <a:pt x="4" y="2"/>
                      <a:pt x="3" y="2"/>
                      <a:pt x="2" y="3"/>
                    </a:cubicBezTo>
                    <a:cubicBezTo>
                      <a:pt x="2" y="3"/>
                      <a:pt x="2" y="3"/>
                      <a:pt x="3" y="3"/>
                    </a:cubicBezTo>
                    <a:cubicBezTo>
                      <a:pt x="2" y="5"/>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8" name="Freeform 181">
                <a:extLst>
                  <a:ext uri="{FF2B5EF4-FFF2-40B4-BE49-F238E27FC236}">
                    <a16:creationId xmlns:a16="http://schemas.microsoft.com/office/drawing/2014/main" id="{4C4B554B-9220-4727-A535-2EE3D7B70E05}"/>
                  </a:ext>
                </a:extLst>
              </p:cNvPr>
              <p:cNvSpPr>
                <a:spLocks/>
              </p:cNvSpPr>
              <p:nvPr/>
            </p:nvSpPr>
            <p:spPr bwMode="auto">
              <a:xfrm>
                <a:off x="7322" y="4301"/>
                <a:ext cx="9" cy="8"/>
              </a:xfrm>
              <a:custGeom>
                <a:avLst/>
                <a:gdLst>
                  <a:gd name="T0" fmla="*/ 0 w 5"/>
                  <a:gd name="T1" fmla="*/ 4 h 4"/>
                  <a:gd name="T2" fmla="*/ 0 w 5"/>
                  <a:gd name="T3" fmla="*/ 1 h 4"/>
                  <a:gd name="T4" fmla="*/ 5 w 5"/>
                  <a:gd name="T5" fmla="*/ 0 h 4"/>
                  <a:gd name="T6" fmla="*/ 5 w 5"/>
                  <a:gd name="T7" fmla="*/ 3 h 4"/>
                  <a:gd name="T8" fmla="*/ 3 w 5"/>
                  <a:gd name="T9" fmla="*/ 3 h 4"/>
                  <a:gd name="T10" fmla="*/ 0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0" y="4"/>
                    </a:moveTo>
                    <a:cubicBezTo>
                      <a:pt x="1" y="2"/>
                      <a:pt x="0" y="2"/>
                      <a:pt x="0" y="1"/>
                    </a:cubicBezTo>
                    <a:cubicBezTo>
                      <a:pt x="2" y="1"/>
                      <a:pt x="3" y="1"/>
                      <a:pt x="5" y="0"/>
                    </a:cubicBezTo>
                    <a:cubicBezTo>
                      <a:pt x="3" y="2"/>
                      <a:pt x="3" y="2"/>
                      <a:pt x="5" y="3"/>
                    </a:cubicBezTo>
                    <a:cubicBezTo>
                      <a:pt x="4" y="4"/>
                      <a:pt x="3" y="3"/>
                      <a:pt x="3" y="3"/>
                    </a:cubicBezTo>
                    <a:cubicBezTo>
                      <a:pt x="2" y="4"/>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9" name="Freeform 182">
                <a:extLst>
                  <a:ext uri="{FF2B5EF4-FFF2-40B4-BE49-F238E27FC236}">
                    <a16:creationId xmlns:a16="http://schemas.microsoft.com/office/drawing/2014/main" id="{E85EFA94-904C-4E47-AADF-3B6B97AF8DEF}"/>
                  </a:ext>
                </a:extLst>
              </p:cNvPr>
              <p:cNvSpPr>
                <a:spLocks/>
              </p:cNvSpPr>
              <p:nvPr/>
            </p:nvSpPr>
            <p:spPr bwMode="auto">
              <a:xfrm>
                <a:off x="7316" y="4286"/>
                <a:ext cx="6" cy="5"/>
              </a:xfrm>
              <a:custGeom>
                <a:avLst/>
                <a:gdLst>
                  <a:gd name="T0" fmla="*/ 3 w 3"/>
                  <a:gd name="T1" fmla="*/ 2 h 3"/>
                  <a:gd name="T2" fmla="*/ 0 w 3"/>
                  <a:gd name="T3" fmla="*/ 3 h 3"/>
                  <a:gd name="T4" fmla="*/ 0 w 3"/>
                  <a:gd name="T5" fmla="*/ 1 h 3"/>
                  <a:gd name="T6" fmla="*/ 3 w 3"/>
                  <a:gd name="T7" fmla="*/ 2 h 3"/>
                </a:gdLst>
                <a:ahLst/>
                <a:cxnLst>
                  <a:cxn ang="0">
                    <a:pos x="T0" y="T1"/>
                  </a:cxn>
                  <a:cxn ang="0">
                    <a:pos x="T2" y="T3"/>
                  </a:cxn>
                  <a:cxn ang="0">
                    <a:pos x="T4" y="T5"/>
                  </a:cxn>
                  <a:cxn ang="0">
                    <a:pos x="T6" y="T7"/>
                  </a:cxn>
                </a:cxnLst>
                <a:rect l="0" t="0" r="r" b="b"/>
                <a:pathLst>
                  <a:path w="3" h="3">
                    <a:moveTo>
                      <a:pt x="3" y="2"/>
                    </a:moveTo>
                    <a:cubicBezTo>
                      <a:pt x="2" y="2"/>
                      <a:pt x="1" y="2"/>
                      <a:pt x="0" y="3"/>
                    </a:cubicBezTo>
                    <a:cubicBezTo>
                      <a:pt x="1" y="2"/>
                      <a:pt x="0" y="1"/>
                      <a:pt x="0" y="1"/>
                    </a:cubicBezTo>
                    <a:cubicBezTo>
                      <a:pt x="1" y="0"/>
                      <a:pt x="3"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0" name="Freeform 183">
                <a:extLst>
                  <a:ext uri="{FF2B5EF4-FFF2-40B4-BE49-F238E27FC236}">
                    <a16:creationId xmlns:a16="http://schemas.microsoft.com/office/drawing/2014/main" id="{75A19242-F524-472E-8745-E0FC8D50A220}"/>
                  </a:ext>
                </a:extLst>
              </p:cNvPr>
              <p:cNvSpPr>
                <a:spLocks/>
              </p:cNvSpPr>
              <p:nvPr/>
            </p:nvSpPr>
            <p:spPr bwMode="auto">
              <a:xfrm>
                <a:off x="7364" y="4356"/>
                <a:ext cx="6" cy="8"/>
              </a:xfrm>
              <a:custGeom>
                <a:avLst/>
                <a:gdLst>
                  <a:gd name="T0" fmla="*/ 2 w 3"/>
                  <a:gd name="T1" fmla="*/ 4 h 4"/>
                  <a:gd name="T2" fmla="*/ 3 w 3"/>
                  <a:gd name="T3" fmla="*/ 0 h 4"/>
                  <a:gd name="T4" fmla="*/ 2 w 3"/>
                  <a:gd name="T5" fmla="*/ 4 h 4"/>
                </a:gdLst>
                <a:ahLst/>
                <a:cxnLst>
                  <a:cxn ang="0">
                    <a:pos x="T0" y="T1"/>
                  </a:cxn>
                  <a:cxn ang="0">
                    <a:pos x="T2" y="T3"/>
                  </a:cxn>
                  <a:cxn ang="0">
                    <a:pos x="T4" y="T5"/>
                  </a:cxn>
                </a:cxnLst>
                <a:rect l="0" t="0" r="r" b="b"/>
                <a:pathLst>
                  <a:path w="3" h="4">
                    <a:moveTo>
                      <a:pt x="2" y="4"/>
                    </a:moveTo>
                    <a:cubicBezTo>
                      <a:pt x="1" y="4"/>
                      <a:pt x="0" y="1"/>
                      <a:pt x="3" y="0"/>
                    </a:cubicBez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1" name="Freeform 184">
                <a:extLst>
                  <a:ext uri="{FF2B5EF4-FFF2-40B4-BE49-F238E27FC236}">
                    <a16:creationId xmlns:a16="http://schemas.microsoft.com/office/drawing/2014/main" id="{E58EA58D-E926-4B80-93C8-1E829C49079B}"/>
                  </a:ext>
                </a:extLst>
              </p:cNvPr>
              <p:cNvSpPr>
                <a:spLocks/>
              </p:cNvSpPr>
              <p:nvPr/>
            </p:nvSpPr>
            <p:spPr bwMode="auto">
              <a:xfrm>
                <a:off x="7408" y="4425"/>
                <a:ext cx="9" cy="6"/>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0" y="1"/>
                      <a:pt x="3" y="2"/>
                      <a:pt x="5" y="0"/>
                    </a:cubicBezTo>
                    <a:cubicBezTo>
                      <a:pt x="5"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2" name="Freeform 185">
                <a:extLst>
                  <a:ext uri="{FF2B5EF4-FFF2-40B4-BE49-F238E27FC236}">
                    <a16:creationId xmlns:a16="http://schemas.microsoft.com/office/drawing/2014/main" id="{4CA0A3A4-82B9-41CB-870B-44ECF1F6ED6F}"/>
                  </a:ext>
                </a:extLst>
              </p:cNvPr>
              <p:cNvSpPr>
                <a:spLocks/>
              </p:cNvSpPr>
              <p:nvPr/>
            </p:nvSpPr>
            <p:spPr bwMode="auto">
              <a:xfrm>
                <a:off x="7525" y="4613"/>
                <a:ext cx="9" cy="6"/>
              </a:xfrm>
              <a:custGeom>
                <a:avLst/>
                <a:gdLst>
                  <a:gd name="T0" fmla="*/ 1 w 5"/>
                  <a:gd name="T1" fmla="*/ 3 h 3"/>
                  <a:gd name="T2" fmla="*/ 5 w 5"/>
                  <a:gd name="T3" fmla="*/ 0 h 3"/>
                  <a:gd name="T4" fmla="*/ 1 w 5"/>
                  <a:gd name="T5" fmla="*/ 3 h 3"/>
                </a:gdLst>
                <a:ahLst/>
                <a:cxnLst>
                  <a:cxn ang="0">
                    <a:pos x="T0" y="T1"/>
                  </a:cxn>
                  <a:cxn ang="0">
                    <a:pos x="T2" y="T3"/>
                  </a:cxn>
                  <a:cxn ang="0">
                    <a:pos x="T4" y="T5"/>
                  </a:cxn>
                </a:cxnLst>
                <a:rect l="0" t="0" r="r" b="b"/>
                <a:pathLst>
                  <a:path w="5" h="3">
                    <a:moveTo>
                      <a:pt x="1" y="3"/>
                    </a:moveTo>
                    <a:cubicBezTo>
                      <a:pt x="0" y="1"/>
                      <a:pt x="3" y="1"/>
                      <a:pt x="5" y="0"/>
                    </a:cubicBezTo>
                    <a:cubicBezTo>
                      <a:pt x="5" y="1"/>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3" name="Freeform 186">
                <a:extLst>
                  <a:ext uri="{FF2B5EF4-FFF2-40B4-BE49-F238E27FC236}">
                    <a16:creationId xmlns:a16="http://schemas.microsoft.com/office/drawing/2014/main" id="{5ACFE084-D4EA-4036-A570-C4E44BC20E40}"/>
                  </a:ext>
                </a:extLst>
              </p:cNvPr>
              <p:cNvSpPr>
                <a:spLocks/>
              </p:cNvSpPr>
              <p:nvPr/>
            </p:nvSpPr>
            <p:spPr bwMode="auto">
              <a:xfrm>
                <a:off x="7293" y="4222"/>
                <a:ext cx="10"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0"/>
                      <a:pt x="3" y="1"/>
                      <a:pt x="5" y="0"/>
                    </a:cubicBezTo>
                    <a:cubicBezTo>
                      <a:pt x="5" y="1"/>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4" name="Freeform 187">
                <a:extLst>
                  <a:ext uri="{FF2B5EF4-FFF2-40B4-BE49-F238E27FC236}">
                    <a16:creationId xmlns:a16="http://schemas.microsoft.com/office/drawing/2014/main" id="{04C6D8FB-2676-42B8-B6AC-3DDF77269E9C}"/>
                  </a:ext>
                </a:extLst>
              </p:cNvPr>
              <p:cNvSpPr>
                <a:spLocks/>
              </p:cNvSpPr>
              <p:nvPr/>
            </p:nvSpPr>
            <p:spPr bwMode="auto">
              <a:xfrm>
                <a:off x="7328" y="4265"/>
                <a:ext cx="7" cy="5"/>
              </a:xfrm>
              <a:custGeom>
                <a:avLst/>
                <a:gdLst>
                  <a:gd name="T0" fmla="*/ 0 w 4"/>
                  <a:gd name="T1" fmla="*/ 3 h 3"/>
                  <a:gd name="T2" fmla="*/ 3 w 4"/>
                  <a:gd name="T3" fmla="*/ 0 h 3"/>
                  <a:gd name="T4" fmla="*/ 2 w 4"/>
                  <a:gd name="T5" fmla="*/ 3 h 3"/>
                  <a:gd name="T6" fmla="*/ 0 w 4"/>
                  <a:gd name="T7" fmla="*/ 3 h 3"/>
                </a:gdLst>
                <a:ahLst/>
                <a:cxnLst>
                  <a:cxn ang="0">
                    <a:pos x="T0" y="T1"/>
                  </a:cxn>
                  <a:cxn ang="0">
                    <a:pos x="T2" y="T3"/>
                  </a:cxn>
                  <a:cxn ang="0">
                    <a:pos x="T4" y="T5"/>
                  </a:cxn>
                  <a:cxn ang="0">
                    <a:pos x="T6" y="T7"/>
                  </a:cxn>
                </a:cxnLst>
                <a:rect l="0" t="0" r="r" b="b"/>
                <a:pathLst>
                  <a:path w="4" h="3">
                    <a:moveTo>
                      <a:pt x="0" y="3"/>
                    </a:moveTo>
                    <a:cubicBezTo>
                      <a:pt x="1" y="2"/>
                      <a:pt x="2" y="1"/>
                      <a:pt x="3" y="0"/>
                    </a:cubicBezTo>
                    <a:cubicBezTo>
                      <a:pt x="4" y="1"/>
                      <a:pt x="1" y="2"/>
                      <a:pt x="2" y="3"/>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5" name="Freeform 188">
                <a:extLst>
                  <a:ext uri="{FF2B5EF4-FFF2-40B4-BE49-F238E27FC236}">
                    <a16:creationId xmlns:a16="http://schemas.microsoft.com/office/drawing/2014/main" id="{2A9D9BF4-9D11-48EB-B8EC-A554FD71BCDC}"/>
                  </a:ext>
                </a:extLst>
              </p:cNvPr>
              <p:cNvSpPr>
                <a:spLocks/>
              </p:cNvSpPr>
              <p:nvPr/>
            </p:nvSpPr>
            <p:spPr bwMode="auto">
              <a:xfrm>
                <a:off x="7505" y="4559"/>
                <a:ext cx="10" cy="6"/>
              </a:xfrm>
              <a:custGeom>
                <a:avLst/>
                <a:gdLst>
                  <a:gd name="T0" fmla="*/ 5 w 5"/>
                  <a:gd name="T1" fmla="*/ 0 h 3"/>
                  <a:gd name="T2" fmla="*/ 0 w 5"/>
                  <a:gd name="T3" fmla="*/ 3 h 3"/>
                  <a:gd name="T4" fmla="*/ 5 w 5"/>
                  <a:gd name="T5" fmla="*/ 0 h 3"/>
                </a:gdLst>
                <a:ahLst/>
                <a:cxnLst>
                  <a:cxn ang="0">
                    <a:pos x="T0" y="T1"/>
                  </a:cxn>
                  <a:cxn ang="0">
                    <a:pos x="T2" y="T3"/>
                  </a:cxn>
                  <a:cxn ang="0">
                    <a:pos x="T4" y="T5"/>
                  </a:cxn>
                </a:cxnLst>
                <a:rect l="0" t="0" r="r" b="b"/>
                <a:pathLst>
                  <a:path w="5" h="3">
                    <a:moveTo>
                      <a:pt x="5" y="0"/>
                    </a:moveTo>
                    <a:cubicBezTo>
                      <a:pt x="4" y="1"/>
                      <a:pt x="2" y="2"/>
                      <a:pt x="0" y="3"/>
                    </a:cubicBezTo>
                    <a:cubicBezTo>
                      <a:pt x="0" y="2"/>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6" name="Freeform 189">
                <a:extLst>
                  <a:ext uri="{FF2B5EF4-FFF2-40B4-BE49-F238E27FC236}">
                    <a16:creationId xmlns:a16="http://schemas.microsoft.com/office/drawing/2014/main" id="{68F6A7D3-355B-49B4-B414-EE7FE4415F0F}"/>
                  </a:ext>
                </a:extLst>
              </p:cNvPr>
              <p:cNvSpPr>
                <a:spLocks/>
              </p:cNvSpPr>
              <p:nvPr/>
            </p:nvSpPr>
            <p:spPr bwMode="auto">
              <a:xfrm>
                <a:off x="7307" y="4215"/>
                <a:ext cx="11" cy="6"/>
              </a:xfrm>
              <a:custGeom>
                <a:avLst/>
                <a:gdLst>
                  <a:gd name="T0" fmla="*/ 1 w 6"/>
                  <a:gd name="T1" fmla="*/ 3 h 3"/>
                  <a:gd name="T2" fmla="*/ 0 w 6"/>
                  <a:gd name="T3" fmla="*/ 2 h 3"/>
                  <a:gd name="T4" fmla="*/ 1 w 6"/>
                  <a:gd name="T5" fmla="*/ 1 h 3"/>
                  <a:gd name="T6" fmla="*/ 5 w 6"/>
                  <a:gd name="T7" fmla="*/ 0 h 3"/>
                  <a:gd name="T8" fmla="*/ 1 w 6"/>
                  <a:gd name="T9" fmla="*/ 3 h 3"/>
                </a:gdLst>
                <a:ahLst/>
                <a:cxnLst>
                  <a:cxn ang="0">
                    <a:pos x="T0" y="T1"/>
                  </a:cxn>
                  <a:cxn ang="0">
                    <a:pos x="T2" y="T3"/>
                  </a:cxn>
                  <a:cxn ang="0">
                    <a:pos x="T4" y="T5"/>
                  </a:cxn>
                  <a:cxn ang="0">
                    <a:pos x="T6" y="T7"/>
                  </a:cxn>
                  <a:cxn ang="0">
                    <a:pos x="T8" y="T9"/>
                  </a:cxn>
                </a:cxnLst>
                <a:rect l="0" t="0" r="r" b="b"/>
                <a:pathLst>
                  <a:path w="6" h="3">
                    <a:moveTo>
                      <a:pt x="1" y="3"/>
                    </a:moveTo>
                    <a:cubicBezTo>
                      <a:pt x="0" y="2"/>
                      <a:pt x="0" y="2"/>
                      <a:pt x="0" y="2"/>
                    </a:cubicBezTo>
                    <a:cubicBezTo>
                      <a:pt x="1" y="2"/>
                      <a:pt x="1" y="2"/>
                      <a:pt x="1" y="1"/>
                    </a:cubicBezTo>
                    <a:cubicBezTo>
                      <a:pt x="3" y="2"/>
                      <a:pt x="2" y="1"/>
                      <a:pt x="5" y="0"/>
                    </a:cubicBezTo>
                    <a:cubicBezTo>
                      <a:pt x="6" y="2"/>
                      <a:pt x="3"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7" name="Freeform 190">
                <a:extLst>
                  <a:ext uri="{FF2B5EF4-FFF2-40B4-BE49-F238E27FC236}">
                    <a16:creationId xmlns:a16="http://schemas.microsoft.com/office/drawing/2014/main" id="{5F2C6703-400C-48DE-AC94-C29E5AA3658E}"/>
                  </a:ext>
                </a:extLst>
              </p:cNvPr>
              <p:cNvSpPr>
                <a:spLocks/>
              </p:cNvSpPr>
              <p:nvPr/>
            </p:nvSpPr>
            <p:spPr bwMode="auto">
              <a:xfrm>
                <a:off x="7513" y="4536"/>
                <a:ext cx="59" cy="23"/>
              </a:xfrm>
              <a:custGeom>
                <a:avLst/>
                <a:gdLst>
                  <a:gd name="T0" fmla="*/ 0 w 31"/>
                  <a:gd name="T1" fmla="*/ 12 h 12"/>
                  <a:gd name="T2" fmla="*/ 31 w 31"/>
                  <a:gd name="T3" fmla="*/ 0 h 12"/>
                  <a:gd name="T4" fmla="*/ 21 w 31"/>
                  <a:gd name="T5" fmla="*/ 6 h 12"/>
                  <a:gd name="T6" fmla="*/ 20 w 31"/>
                  <a:gd name="T7" fmla="*/ 4 h 12"/>
                  <a:gd name="T8" fmla="*/ 0 w 31"/>
                  <a:gd name="T9" fmla="*/ 12 h 12"/>
                </a:gdLst>
                <a:ahLst/>
                <a:cxnLst>
                  <a:cxn ang="0">
                    <a:pos x="T0" y="T1"/>
                  </a:cxn>
                  <a:cxn ang="0">
                    <a:pos x="T2" y="T3"/>
                  </a:cxn>
                  <a:cxn ang="0">
                    <a:pos x="T4" y="T5"/>
                  </a:cxn>
                  <a:cxn ang="0">
                    <a:pos x="T6" y="T7"/>
                  </a:cxn>
                  <a:cxn ang="0">
                    <a:pos x="T8" y="T9"/>
                  </a:cxn>
                </a:cxnLst>
                <a:rect l="0" t="0" r="r" b="b"/>
                <a:pathLst>
                  <a:path w="31" h="12">
                    <a:moveTo>
                      <a:pt x="0" y="12"/>
                    </a:moveTo>
                    <a:cubicBezTo>
                      <a:pt x="7" y="6"/>
                      <a:pt x="22" y="3"/>
                      <a:pt x="31" y="0"/>
                    </a:cubicBezTo>
                    <a:cubicBezTo>
                      <a:pt x="31" y="1"/>
                      <a:pt x="23" y="3"/>
                      <a:pt x="21" y="6"/>
                    </a:cubicBezTo>
                    <a:cubicBezTo>
                      <a:pt x="18" y="6"/>
                      <a:pt x="23" y="4"/>
                      <a:pt x="20" y="4"/>
                    </a:cubicBezTo>
                    <a:cubicBezTo>
                      <a:pt x="14" y="10"/>
                      <a:pt x="6" y="11"/>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8" name="Freeform 191">
                <a:extLst>
                  <a:ext uri="{FF2B5EF4-FFF2-40B4-BE49-F238E27FC236}">
                    <a16:creationId xmlns:a16="http://schemas.microsoft.com/office/drawing/2014/main" id="{D503CB16-748D-45A7-8D0F-E4A60BCC41ED}"/>
                  </a:ext>
                </a:extLst>
              </p:cNvPr>
              <p:cNvSpPr>
                <a:spLocks/>
              </p:cNvSpPr>
              <p:nvPr/>
            </p:nvSpPr>
            <p:spPr bwMode="auto">
              <a:xfrm>
                <a:off x="7406" y="4376"/>
                <a:ext cx="13" cy="5"/>
              </a:xfrm>
              <a:custGeom>
                <a:avLst/>
                <a:gdLst>
                  <a:gd name="T0" fmla="*/ 1 w 7"/>
                  <a:gd name="T1" fmla="*/ 2 h 3"/>
                  <a:gd name="T2" fmla="*/ 5 w 7"/>
                  <a:gd name="T3" fmla="*/ 2 h 3"/>
                  <a:gd name="T4" fmla="*/ 1 w 7"/>
                  <a:gd name="T5" fmla="*/ 2 h 3"/>
                </a:gdLst>
                <a:ahLst/>
                <a:cxnLst>
                  <a:cxn ang="0">
                    <a:pos x="T0" y="T1"/>
                  </a:cxn>
                  <a:cxn ang="0">
                    <a:pos x="T2" y="T3"/>
                  </a:cxn>
                  <a:cxn ang="0">
                    <a:pos x="T4" y="T5"/>
                  </a:cxn>
                </a:cxnLst>
                <a:rect l="0" t="0" r="r" b="b"/>
                <a:pathLst>
                  <a:path w="7" h="3">
                    <a:moveTo>
                      <a:pt x="1" y="2"/>
                    </a:moveTo>
                    <a:cubicBezTo>
                      <a:pt x="0" y="0"/>
                      <a:pt x="7" y="0"/>
                      <a:pt x="5" y="2"/>
                    </a:cubicBezTo>
                    <a:cubicBezTo>
                      <a:pt x="4" y="3"/>
                      <a:pt x="4"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9" name="Freeform 192">
                <a:extLst>
                  <a:ext uri="{FF2B5EF4-FFF2-40B4-BE49-F238E27FC236}">
                    <a16:creationId xmlns:a16="http://schemas.microsoft.com/office/drawing/2014/main" id="{33EA7621-C53A-4024-99C7-7964DBACC435}"/>
                  </a:ext>
                </a:extLst>
              </p:cNvPr>
              <p:cNvSpPr>
                <a:spLocks/>
              </p:cNvSpPr>
              <p:nvPr/>
            </p:nvSpPr>
            <p:spPr bwMode="auto">
              <a:xfrm>
                <a:off x="7389" y="4332"/>
                <a:ext cx="19" cy="7"/>
              </a:xfrm>
              <a:custGeom>
                <a:avLst/>
                <a:gdLst>
                  <a:gd name="T0" fmla="*/ 0 w 10"/>
                  <a:gd name="T1" fmla="*/ 3 h 4"/>
                  <a:gd name="T2" fmla="*/ 10 w 10"/>
                  <a:gd name="T3" fmla="*/ 0 h 4"/>
                  <a:gd name="T4" fmla="*/ 3 w 10"/>
                  <a:gd name="T5" fmla="*/ 4 h 4"/>
                  <a:gd name="T6" fmla="*/ 0 w 10"/>
                  <a:gd name="T7" fmla="*/ 3 h 4"/>
                </a:gdLst>
                <a:ahLst/>
                <a:cxnLst>
                  <a:cxn ang="0">
                    <a:pos x="T0" y="T1"/>
                  </a:cxn>
                  <a:cxn ang="0">
                    <a:pos x="T2" y="T3"/>
                  </a:cxn>
                  <a:cxn ang="0">
                    <a:pos x="T4" y="T5"/>
                  </a:cxn>
                  <a:cxn ang="0">
                    <a:pos x="T6" y="T7"/>
                  </a:cxn>
                </a:cxnLst>
                <a:rect l="0" t="0" r="r" b="b"/>
                <a:pathLst>
                  <a:path w="10" h="4">
                    <a:moveTo>
                      <a:pt x="0" y="3"/>
                    </a:moveTo>
                    <a:cubicBezTo>
                      <a:pt x="2" y="2"/>
                      <a:pt x="6" y="1"/>
                      <a:pt x="10" y="0"/>
                    </a:cubicBezTo>
                    <a:cubicBezTo>
                      <a:pt x="9" y="2"/>
                      <a:pt x="3" y="2"/>
                      <a:pt x="3" y="4"/>
                    </a:cubicBezTo>
                    <a:cubicBezTo>
                      <a:pt x="1" y="4"/>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0" name="Freeform 193">
                <a:extLst>
                  <a:ext uri="{FF2B5EF4-FFF2-40B4-BE49-F238E27FC236}">
                    <a16:creationId xmlns:a16="http://schemas.microsoft.com/office/drawing/2014/main" id="{6E0EE854-A9CE-426D-89A0-41731D82E9FE}"/>
                  </a:ext>
                </a:extLst>
              </p:cNvPr>
              <p:cNvSpPr>
                <a:spLocks/>
              </p:cNvSpPr>
              <p:nvPr/>
            </p:nvSpPr>
            <p:spPr bwMode="auto">
              <a:xfrm>
                <a:off x="7316" y="4207"/>
                <a:ext cx="17" cy="12"/>
              </a:xfrm>
              <a:custGeom>
                <a:avLst/>
                <a:gdLst>
                  <a:gd name="T0" fmla="*/ 3 w 9"/>
                  <a:gd name="T1" fmla="*/ 2 h 6"/>
                  <a:gd name="T2" fmla="*/ 3 w 9"/>
                  <a:gd name="T3" fmla="*/ 4 h 6"/>
                  <a:gd name="T4" fmla="*/ 5 w 9"/>
                  <a:gd name="T5" fmla="*/ 1 h 6"/>
                  <a:gd name="T6" fmla="*/ 9 w 9"/>
                  <a:gd name="T7" fmla="*/ 1 h 6"/>
                  <a:gd name="T8" fmla="*/ 4 w 9"/>
                  <a:gd name="T9" fmla="*/ 5 h 6"/>
                  <a:gd name="T10" fmla="*/ 3 w 9"/>
                  <a:gd name="T11" fmla="*/ 2 h 6"/>
                </a:gdLst>
                <a:ahLst/>
                <a:cxnLst>
                  <a:cxn ang="0">
                    <a:pos x="T0" y="T1"/>
                  </a:cxn>
                  <a:cxn ang="0">
                    <a:pos x="T2" y="T3"/>
                  </a:cxn>
                  <a:cxn ang="0">
                    <a:pos x="T4" y="T5"/>
                  </a:cxn>
                  <a:cxn ang="0">
                    <a:pos x="T6" y="T7"/>
                  </a:cxn>
                  <a:cxn ang="0">
                    <a:pos x="T8" y="T9"/>
                  </a:cxn>
                  <a:cxn ang="0">
                    <a:pos x="T10" y="T11"/>
                  </a:cxn>
                </a:cxnLst>
                <a:rect l="0" t="0" r="r" b="b"/>
                <a:pathLst>
                  <a:path w="9" h="6">
                    <a:moveTo>
                      <a:pt x="3" y="2"/>
                    </a:moveTo>
                    <a:cubicBezTo>
                      <a:pt x="4" y="3"/>
                      <a:pt x="2" y="3"/>
                      <a:pt x="3" y="4"/>
                    </a:cubicBezTo>
                    <a:cubicBezTo>
                      <a:pt x="5" y="3"/>
                      <a:pt x="4" y="2"/>
                      <a:pt x="5" y="1"/>
                    </a:cubicBezTo>
                    <a:cubicBezTo>
                      <a:pt x="6" y="2"/>
                      <a:pt x="9" y="0"/>
                      <a:pt x="9" y="1"/>
                    </a:cubicBezTo>
                    <a:cubicBezTo>
                      <a:pt x="6" y="2"/>
                      <a:pt x="4" y="4"/>
                      <a:pt x="4" y="5"/>
                    </a:cubicBezTo>
                    <a:cubicBezTo>
                      <a:pt x="2" y="6"/>
                      <a:pt x="0" y="4"/>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1" name="Freeform 194">
                <a:extLst>
                  <a:ext uri="{FF2B5EF4-FFF2-40B4-BE49-F238E27FC236}">
                    <a16:creationId xmlns:a16="http://schemas.microsoft.com/office/drawing/2014/main" id="{2E2C9975-FE64-49A5-AC95-E070927E18ED}"/>
                  </a:ext>
                </a:extLst>
              </p:cNvPr>
              <p:cNvSpPr>
                <a:spLocks/>
              </p:cNvSpPr>
              <p:nvPr/>
            </p:nvSpPr>
            <p:spPr bwMode="auto">
              <a:xfrm>
                <a:off x="7442" y="4412"/>
                <a:ext cx="8" cy="6"/>
              </a:xfrm>
              <a:custGeom>
                <a:avLst/>
                <a:gdLst>
                  <a:gd name="T0" fmla="*/ 0 w 4"/>
                  <a:gd name="T1" fmla="*/ 3 h 3"/>
                  <a:gd name="T2" fmla="*/ 3 w 4"/>
                  <a:gd name="T3" fmla="*/ 0 h 3"/>
                  <a:gd name="T4" fmla="*/ 4 w 4"/>
                  <a:gd name="T5" fmla="*/ 1 h 3"/>
                  <a:gd name="T6" fmla="*/ 0 w 4"/>
                  <a:gd name="T7" fmla="*/ 3 h 3"/>
                </a:gdLst>
                <a:ahLst/>
                <a:cxnLst>
                  <a:cxn ang="0">
                    <a:pos x="T0" y="T1"/>
                  </a:cxn>
                  <a:cxn ang="0">
                    <a:pos x="T2" y="T3"/>
                  </a:cxn>
                  <a:cxn ang="0">
                    <a:pos x="T4" y="T5"/>
                  </a:cxn>
                  <a:cxn ang="0">
                    <a:pos x="T6" y="T7"/>
                  </a:cxn>
                </a:cxnLst>
                <a:rect l="0" t="0" r="r" b="b"/>
                <a:pathLst>
                  <a:path w="4" h="3">
                    <a:moveTo>
                      <a:pt x="0" y="3"/>
                    </a:moveTo>
                    <a:cubicBezTo>
                      <a:pt x="1" y="2"/>
                      <a:pt x="1" y="1"/>
                      <a:pt x="3" y="0"/>
                    </a:cubicBezTo>
                    <a:cubicBezTo>
                      <a:pt x="3" y="1"/>
                      <a:pt x="3" y="1"/>
                      <a:pt x="4" y="1"/>
                    </a:cubicBezTo>
                    <a:cubicBezTo>
                      <a:pt x="4"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2" name="Freeform 195">
                <a:extLst>
                  <a:ext uri="{FF2B5EF4-FFF2-40B4-BE49-F238E27FC236}">
                    <a16:creationId xmlns:a16="http://schemas.microsoft.com/office/drawing/2014/main" id="{3BF924E0-ED13-4212-98DC-80DCF99FB19E}"/>
                  </a:ext>
                </a:extLst>
              </p:cNvPr>
              <p:cNvSpPr>
                <a:spLocks/>
              </p:cNvSpPr>
              <p:nvPr/>
            </p:nvSpPr>
            <p:spPr bwMode="auto">
              <a:xfrm>
                <a:off x="7351" y="4251"/>
                <a:ext cx="9"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1" y="0"/>
                      <a:pt x="4" y="1"/>
                      <a:pt x="5" y="1"/>
                    </a:cubicBezTo>
                    <a:cubicBezTo>
                      <a:pt x="4" y="3"/>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3" name="Freeform 196">
                <a:extLst>
                  <a:ext uri="{FF2B5EF4-FFF2-40B4-BE49-F238E27FC236}">
                    <a16:creationId xmlns:a16="http://schemas.microsoft.com/office/drawing/2014/main" id="{6950DD32-82A2-403A-A11E-3CF8B5A6DB6F}"/>
                  </a:ext>
                </a:extLst>
              </p:cNvPr>
              <p:cNvSpPr>
                <a:spLocks/>
              </p:cNvSpPr>
              <p:nvPr/>
            </p:nvSpPr>
            <p:spPr bwMode="auto">
              <a:xfrm>
                <a:off x="7394" y="4314"/>
                <a:ext cx="12" cy="16"/>
              </a:xfrm>
              <a:custGeom>
                <a:avLst/>
                <a:gdLst>
                  <a:gd name="T0" fmla="*/ 0 w 6"/>
                  <a:gd name="T1" fmla="*/ 6 h 8"/>
                  <a:gd name="T2" fmla="*/ 5 w 6"/>
                  <a:gd name="T3" fmla="*/ 0 h 8"/>
                  <a:gd name="T4" fmla="*/ 6 w 6"/>
                  <a:gd name="T5" fmla="*/ 2 h 8"/>
                  <a:gd name="T6" fmla="*/ 3 w 6"/>
                  <a:gd name="T7" fmla="*/ 6 h 8"/>
                  <a:gd name="T8" fmla="*/ 0 w 6"/>
                  <a:gd name="T9" fmla="*/ 6 h 8"/>
                </a:gdLst>
                <a:ahLst/>
                <a:cxnLst>
                  <a:cxn ang="0">
                    <a:pos x="T0" y="T1"/>
                  </a:cxn>
                  <a:cxn ang="0">
                    <a:pos x="T2" y="T3"/>
                  </a:cxn>
                  <a:cxn ang="0">
                    <a:pos x="T4" y="T5"/>
                  </a:cxn>
                  <a:cxn ang="0">
                    <a:pos x="T6" y="T7"/>
                  </a:cxn>
                  <a:cxn ang="0">
                    <a:pos x="T8" y="T9"/>
                  </a:cxn>
                </a:cxnLst>
                <a:rect l="0" t="0" r="r" b="b"/>
                <a:pathLst>
                  <a:path w="6" h="8">
                    <a:moveTo>
                      <a:pt x="0" y="6"/>
                    </a:moveTo>
                    <a:cubicBezTo>
                      <a:pt x="1" y="4"/>
                      <a:pt x="5" y="4"/>
                      <a:pt x="5" y="0"/>
                    </a:cubicBezTo>
                    <a:cubicBezTo>
                      <a:pt x="5" y="2"/>
                      <a:pt x="5" y="1"/>
                      <a:pt x="6" y="2"/>
                    </a:cubicBezTo>
                    <a:cubicBezTo>
                      <a:pt x="5" y="4"/>
                      <a:pt x="1" y="5"/>
                      <a:pt x="3" y="6"/>
                    </a:cubicBezTo>
                    <a:cubicBezTo>
                      <a:pt x="1" y="8"/>
                      <a:pt x="1"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4" name="Freeform 197">
                <a:extLst>
                  <a:ext uri="{FF2B5EF4-FFF2-40B4-BE49-F238E27FC236}">
                    <a16:creationId xmlns:a16="http://schemas.microsoft.com/office/drawing/2014/main" id="{9F4B641E-CDEF-4108-BDDF-8561AAD0443B}"/>
                  </a:ext>
                </a:extLst>
              </p:cNvPr>
              <p:cNvSpPr>
                <a:spLocks/>
              </p:cNvSpPr>
              <p:nvPr/>
            </p:nvSpPr>
            <p:spPr bwMode="auto">
              <a:xfrm>
                <a:off x="7402" y="4320"/>
                <a:ext cx="14" cy="8"/>
              </a:xfrm>
              <a:custGeom>
                <a:avLst/>
                <a:gdLst>
                  <a:gd name="T0" fmla="*/ 0 w 7"/>
                  <a:gd name="T1" fmla="*/ 4 h 4"/>
                  <a:gd name="T2" fmla="*/ 0 w 7"/>
                  <a:gd name="T3" fmla="*/ 2 h 4"/>
                  <a:gd name="T4" fmla="*/ 7 w 7"/>
                  <a:gd name="T5" fmla="*/ 1 h 4"/>
                  <a:gd name="T6" fmla="*/ 0 w 7"/>
                  <a:gd name="T7" fmla="*/ 4 h 4"/>
                </a:gdLst>
                <a:ahLst/>
                <a:cxnLst>
                  <a:cxn ang="0">
                    <a:pos x="T0" y="T1"/>
                  </a:cxn>
                  <a:cxn ang="0">
                    <a:pos x="T2" y="T3"/>
                  </a:cxn>
                  <a:cxn ang="0">
                    <a:pos x="T4" y="T5"/>
                  </a:cxn>
                  <a:cxn ang="0">
                    <a:pos x="T6" y="T7"/>
                  </a:cxn>
                </a:cxnLst>
                <a:rect l="0" t="0" r="r" b="b"/>
                <a:pathLst>
                  <a:path w="7" h="4">
                    <a:moveTo>
                      <a:pt x="0" y="4"/>
                    </a:moveTo>
                    <a:cubicBezTo>
                      <a:pt x="0" y="3"/>
                      <a:pt x="1" y="3"/>
                      <a:pt x="0" y="2"/>
                    </a:cubicBezTo>
                    <a:cubicBezTo>
                      <a:pt x="3" y="0"/>
                      <a:pt x="5" y="0"/>
                      <a:pt x="7" y="1"/>
                    </a:cubicBezTo>
                    <a:cubicBezTo>
                      <a:pt x="4" y="2"/>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5" name="Freeform 198">
                <a:extLst>
                  <a:ext uri="{FF2B5EF4-FFF2-40B4-BE49-F238E27FC236}">
                    <a16:creationId xmlns:a16="http://schemas.microsoft.com/office/drawing/2014/main" id="{7D67AB93-9195-4E53-BC18-467C90C8FB4F}"/>
                  </a:ext>
                </a:extLst>
              </p:cNvPr>
              <p:cNvSpPr>
                <a:spLocks/>
              </p:cNvSpPr>
              <p:nvPr/>
            </p:nvSpPr>
            <p:spPr bwMode="auto">
              <a:xfrm>
                <a:off x="7448" y="4406"/>
                <a:ext cx="21" cy="14"/>
              </a:xfrm>
              <a:custGeom>
                <a:avLst/>
                <a:gdLst>
                  <a:gd name="T0" fmla="*/ 7 w 11"/>
                  <a:gd name="T1" fmla="*/ 0 h 7"/>
                  <a:gd name="T2" fmla="*/ 6 w 11"/>
                  <a:gd name="T3" fmla="*/ 3 h 7"/>
                  <a:gd name="T4" fmla="*/ 11 w 11"/>
                  <a:gd name="T5" fmla="*/ 2 h 7"/>
                  <a:gd name="T6" fmla="*/ 7 w 11"/>
                  <a:gd name="T7" fmla="*/ 0 h 7"/>
                </a:gdLst>
                <a:ahLst/>
                <a:cxnLst>
                  <a:cxn ang="0">
                    <a:pos x="T0" y="T1"/>
                  </a:cxn>
                  <a:cxn ang="0">
                    <a:pos x="T2" y="T3"/>
                  </a:cxn>
                  <a:cxn ang="0">
                    <a:pos x="T4" y="T5"/>
                  </a:cxn>
                  <a:cxn ang="0">
                    <a:pos x="T6" y="T7"/>
                  </a:cxn>
                </a:cxnLst>
                <a:rect l="0" t="0" r="r" b="b"/>
                <a:pathLst>
                  <a:path w="11" h="7">
                    <a:moveTo>
                      <a:pt x="7" y="0"/>
                    </a:moveTo>
                    <a:cubicBezTo>
                      <a:pt x="7" y="1"/>
                      <a:pt x="6" y="2"/>
                      <a:pt x="6" y="3"/>
                    </a:cubicBezTo>
                    <a:cubicBezTo>
                      <a:pt x="8" y="4"/>
                      <a:pt x="10" y="2"/>
                      <a:pt x="11" y="2"/>
                    </a:cubicBezTo>
                    <a:cubicBezTo>
                      <a:pt x="10" y="7"/>
                      <a:pt x="0" y="3"/>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6" name="Freeform 199">
                <a:extLst>
                  <a:ext uri="{FF2B5EF4-FFF2-40B4-BE49-F238E27FC236}">
                    <a16:creationId xmlns:a16="http://schemas.microsoft.com/office/drawing/2014/main" id="{C932FA7D-7A96-40E4-A70B-9F12FF62434A}"/>
                  </a:ext>
                </a:extLst>
              </p:cNvPr>
              <p:cNvSpPr>
                <a:spLocks/>
              </p:cNvSpPr>
              <p:nvPr/>
            </p:nvSpPr>
            <p:spPr bwMode="auto">
              <a:xfrm>
                <a:off x="7530" y="4529"/>
                <a:ext cx="10" cy="7"/>
              </a:xfrm>
              <a:custGeom>
                <a:avLst/>
                <a:gdLst>
                  <a:gd name="T0" fmla="*/ 1 w 5"/>
                  <a:gd name="T1" fmla="*/ 4 h 4"/>
                  <a:gd name="T2" fmla="*/ 5 w 5"/>
                  <a:gd name="T3" fmla="*/ 2 h 4"/>
                  <a:gd name="T4" fmla="*/ 1 w 5"/>
                  <a:gd name="T5" fmla="*/ 4 h 4"/>
                </a:gdLst>
                <a:ahLst/>
                <a:cxnLst>
                  <a:cxn ang="0">
                    <a:pos x="T0" y="T1"/>
                  </a:cxn>
                  <a:cxn ang="0">
                    <a:pos x="T2" y="T3"/>
                  </a:cxn>
                  <a:cxn ang="0">
                    <a:pos x="T4" y="T5"/>
                  </a:cxn>
                </a:cxnLst>
                <a:rect l="0" t="0" r="r" b="b"/>
                <a:pathLst>
                  <a:path w="5" h="4">
                    <a:moveTo>
                      <a:pt x="1" y="4"/>
                    </a:moveTo>
                    <a:cubicBezTo>
                      <a:pt x="0" y="3"/>
                      <a:pt x="4" y="0"/>
                      <a:pt x="5" y="2"/>
                    </a:cubicBezTo>
                    <a:lnTo>
                      <a:pt x="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7" name="Freeform 200">
                <a:extLst>
                  <a:ext uri="{FF2B5EF4-FFF2-40B4-BE49-F238E27FC236}">
                    <a16:creationId xmlns:a16="http://schemas.microsoft.com/office/drawing/2014/main" id="{0B517198-9A12-403B-9FAE-7031FC8B1DB5}"/>
                  </a:ext>
                </a:extLst>
              </p:cNvPr>
              <p:cNvSpPr>
                <a:spLocks/>
              </p:cNvSpPr>
              <p:nvPr/>
            </p:nvSpPr>
            <p:spPr bwMode="auto">
              <a:xfrm>
                <a:off x="7427" y="4347"/>
                <a:ext cx="6" cy="8"/>
              </a:xfrm>
              <a:custGeom>
                <a:avLst/>
                <a:gdLst>
                  <a:gd name="T0" fmla="*/ 0 w 3"/>
                  <a:gd name="T1" fmla="*/ 4 h 4"/>
                  <a:gd name="T2" fmla="*/ 3 w 3"/>
                  <a:gd name="T3" fmla="*/ 0 h 4"/>
                  <a:gd name="T4" fmla="*/ 0 w 3"/>
                  <a:gd name="T5" fmla="*/ 4 h 4"/>
                </a:gdLst>
                <a:ahLst/>
                <a:cxnLst>
                  <a:cxn ang="0">
                    <a:pos x="T0" y="T1"/>
                  </a:cxn>
                  <a:cxn ang="0">
                    <a:pos x="T2" y="T3"/>
                  </a:cxn>
                  <a:cxn ang="0">
                    <a:pos x="T4" y="T5"/>
                  </a:cxn>
                </a:cxnLst>
                <a:rect l="0" t="0" r="r" b="b"/>
                <a:pathLst>
                  <a:path w="3" h="4">
                    <a:moveTo>
                      <a:pt x="0" y="4"/>
                    </a:moveTo>
                    <a:cubicBezTo>
                      <a:pt x="0" y="2"/>
                      <a:pt x="1" y="0"/>
                      <a:pt x="3" y="0"/>
                    </a:cubicBezTo>
                    <a:cubicBezTo>
                      <a:pt x="3" y="1"/>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8" name="Freeform 201">
                <a:extLst>
                  <a:ext uri="{FF2B5EF4-FFF2-40B4-BE49-F238E27FC236}">
                    <a16:creationId xmlns:a16="http://schemas.microsoft.com/office/drawing/2014/main" id="{16B99DAE-AE82-4168-B25B-190DFBEB974A}"/>
                  </a:ext>
                </a:extLst>
              </p:cNvPr>
              <p:cNvSpPr>
                <a:spLocks/>
              </p:cNvSpPr>
              <p:nvPr/>
            </p:nvSpPr>
            <p:spPr bwMode="auto">
              <a:xfrm>
                <a:off x="7394" y="4291"/>
                <a:ext cx="10" cy="6"/>
              </a:xfrm>
              <a:custGeom>
                <a:avLst/>
                <a:gdLst>
                  <a:gd name="T0" fmla="*/ 0 w 5"/>
                  <a:gd name="T1" fmla="*/ 2 h 3"/>
                  <a:gd name="T2" fmla="*/ 2 w 5"/>
                  <a:gd name="T3" fmla="*/ 1 h 3"/>
                  <a:gd name="T4" fmla="*/ 3 w 5"/>
                  <a:gd name="T5" fmla="*/ 2 h 3"/>
                  <a:gd name="T6" fmla="*/ 2 w 5"/>
                  <a:gd name="T7" fmla="*/ 2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0" y="2"/>
                      <a:pt x="2" y="1"/>
                      <a:pt x="2" y="1"/>
                    </a:cubicBezTo>
                    <a:cubicBezTo>
                      <a:pt x="2" y="0"/>
                      <a:pt x="5" y="2"/>
                      <a:pt x="3" y="2"/>
                    </a:cubicBezTo>
                    <a:cubicBezTo>
                      <a:pt x="2" y="3"/>
                      <a:pt x="2" y="2"/>
                      <a:pt x="2" y="2"/>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9" name="Freeform 202">
                <a:extLst>
                  <a:ext uri="{FF2B5EF4-FFF2-40B4-BE49-F238E27FC236}">
                    <a16:creationId xmlns:a16="http://schemas.microsoft.com/office/drawing/2014/main" id="{5C6F314E-4A28-40AD-ADDC-8D26218C9820}"/>
                  </a:ext>
                </a:extLst>
              </p:cNvPr>
              <p:cNvSpPr>
                <a:spLocks/>
              </p:cNvSpPr>
              <p:nvPr/>
            </p:nvSpPr>
            <p:spPr bwMode="auto">
              <a:xfrm>
                <a:off x="7437" y="4366"/>
                <a:ext cx="17" cy="6"/>
              </a:xfrm>
              <a:custGeom>
                <a:avLst/>
                <a:gdLst>
                  <a:gd name="T0" fmla="*/ 2 w 9"/>
                  <a:gd name="T1" fmla="*/ 3 h 3"/>
                  <a:gd name="T2" fmla="*/ 7 w 9"/>
                  <a:gd name="T3" fmla="*/ 1 h 3"/>
                  <a:gd name="T4" fmla="*/ 2 w 9"/>
                  <a:gd name="T5" fmla="*/ 3 h 3"/>
                </a:gdLst>
                <a:ahLst/>
                <a:cxnLst>
                  <a:cxn ang="0">
                    <a:pos x="T0" y="T1"/>
                  </a:cxn>
                  <a:cxn ang="0">
                    <a:pos x="T2" y="T3"/>
                  </a:cxn>
                  <a:cxn ang="0">
                    <a:pos x="T4" y="T5"/>
                  </a:cxn>
                </a:cxnLst>
                <a:rect l="0" t="0" r="r" b="b"/>
                <a:pathLst>
                  <a:path w="9" h="3">
                    <a:moveTo>
                      <a:pt x="2" y="3"/>
                    </a:moveTo>
                    <a:cubicBezTo>
                      <a:pt x="0" y="2"/>
                      <a:pt x="9" y="0"/>
                      <a:pt x="7" y="1"/>
                    </a:cubicBezTo>
                    <a:cubicBezTo>
                      <a:pt x="4" y="1"/>
                      <a:pt x="4"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0" name="Freeform 203">
                <a:extLst>
                  <a:ext uri="{FF2B5EF4-FFF2-40B4-BE49-F238E27FC236}">
                    <a16:creationId xmlns:a16="http://schemas.microsoft.com/office/drawing/2014/main" id="{C8F6CBFD-5BF7-45AC-8F17-26E9CAB6601F}"/>
                  </a:ext>
                </a:extLst>
              </p:cNvPr>
              <p:cNvSpPr>
                <a:spLocks/>
              </p:cNvSpPr>
              <p:nvPr/>
            </p:nvSpPr>
            <p:spPr bwMode="auto">
              <a:xfrm>
                <a:off x="7410" y="4314"/>
                <a:ext cx="13" cy="6"/>
              </a:xfrm>
              <a:custGeom>
                <a:avLst/>
                <a:gdLst>
                  <a:gd name="T0" fmla="*/ 1 w 7"/>
                  <a:gd name="T1" fmla="*/ 3 h 3"/>
                  <a:gd name="T2" fmla="*/ 5 w 7"/>
                  <a:gd name="T3" fmla="*/ 0 h 3"/>
                  <a:gd name="T4" fmla="*/ 1 w 7"/>
                  <a:gd name="T5" fmla="*/ 3 h 3"/>
                </a:gdLst>
                <a:ahLst/>
                <a:cxnLst>
                  <a:cxn ang="0">
                    <a:pos x="T0" y="T1"/>
                  </a:cxn>
                  <a:cxn ang="0">
                    <a:pos x="T2" y="T3"/>
                  </a:cxn>
                  <a:cxn ang="0">
                    <a:pos x="T4" y="T5"/>
                  </a:cxn>
                </a:cxnLst>
                <a:rect l="0" t="0" r="r" b="b"/>
                <a:pathLst>
                  <a:path w="7" h="3">
                    <a:moveTo>
                      <a:pt x="1" y="3"/>
                    </a:moveTo>
                    <a:cubicBezTo>
                      <a:pt x="0" y="1"/>
                      <a:pt x="5" y="2"/>
                      <a:pt x="5" y="0"/>
                    </a:cubicBezTo>
                    <a:cubicBezTo>
                      <a:pt x="7" y="0"/>
                      <a:pt x="3"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1" name="Freeform 204">
                <a:extLst>
                  <a:ext uri="{FF2B5EF4-FFF2-40B4-BE49-F238E27FC236}">
                    <a16:creationId xmlns:a16="http://schemas.microsoft.com/office/drawing/2014/main" id="{1D41FFC8-34E5-4939-9C92-E33ECA76BBD9}"/>
                  </a:ext>
                </a:extLst>
              </p:cNvPr>
              <p:cNvSpPr>
                <a:spLocks/>
              </p:cNvSpPr>
              <p:nvPr/>
            </p:nvSpPr>
            <p:spPr bwMode="auto">
              <a:xfrm>
                <a:off x="7446" y="4372"/>
                <a:ext cx="8" cy="11"/>
              </a:xfrm>
              <a:custGeom>
                <a:avLst/>
                <a:gdLst>
                  <a:gd name="T0" fmla="*/ 0 w 4"/>
                  <a:gd name="T1" fmla="*/ 1 h 6"/>
                  <a:gd name="T2" fmla="*/ 4 w 4"/>
                  <a:gd name="T3" fmla="*/ 4 h 6"/>
                  <a:gd name="T4" fmla="*/ 0 w 4"/>
                  <a:gd name="T5" fmla="*/ 1 h 6"/>
                </a:gdLst>
                <a:ahLst/>
                <a:cxnLst>
                  <a:cxn ang="0">
                    <a:pos x="T0" y="T1"/>
                  </a:cxn>
                  <a:cxn ang="0">
                    <a:pos x="T2" y="T3"/>
                  </a:cxn>
                  <a:cxn ang="0">
                    <a:pos x="T4" y="T5"/>
                  </a:cxn>
                </a:cxnLst>
                <a:rect l="0" t="0" r="r" b="b"/>
                <a:pathLst>
                  <a:path w="4" h="6">
                    <a:moveTo>
                      <a:pt x="0" y="1"/>
                    </a:moveTo>
                    <a:cubicBezTo>
                      <a:pt x="3" y="0"/>
                      <a:pt x="2" y="3"/>
                      <a:pt x="4" y="4"/>
                    </a:cubicBezTo>
                    <a:cubicBezTo>
                      <a:pt x="0" y="6"/>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2" name="Freeform 205">
                <a:extLst>
                  <a:ext uri="{FF2B5EF4-FFF2-40B4-BE49-F238E27FC236}">
                    <a16:creationId xmlns:a16="http://schemas.microsoft.com/office/drawing/2014/main" id="{FE95411D-18BF-45C2-A746-C56610C15696}"/>
                  </a:ext>
                </a:extLst>
              </p:cNvPr>
              <p:cNvSpPr>
                <a:spLocks/>
              </p:cNvSpPr>
              <p:nvPr/>
            </p:nvSpPr>
            <p:spPr bwMode="auto">
              <a:xfrm>
                <a:off x="7381" y="4257"/>
                <a:ext cx="8" cy="6"/>
              </a:xfrm>
              <a:custGeom>
                <a:avLst/>
                <a:gdLst>
                  <a:gd name="T0" fmla="*/ 0 w 4"/>
                  <a:gd name="T1" fmla="*/ 3 h 3"/>
                  <a:gd name="T2" fmla="*/ 3 w 4"/>
                  <a:gd name="T3" fmla="*/ 0 h 3"/>
                  <a:gd name="T4" fmla="*/ 0 w 4"/>
                  <a:gd name="T5" fmla="*/ 3 h 3"/>
                </a:gdLst>
                <a:ahLst/>
                <a:cxnLst>
                  <a:cxn ang="0">
                    <a:pos x="T0" y="T1"/>
                  </a:cxn>
                  <a:cxn ang="0">
                    <a:pos x="T2" y="T3"/>
                  </a:cxn>
                  <a:cxn ang="0">
                    <a:pos x="T4" y="T5"/>
                  </a:cxn>
                </a:cxnLst>
                <a:rect l="0" t="0" r="r" b="b"/>
                <a:pathLst>
                  <a:path w="4" h="3">
                    <a:moveTo>
                      <a:pt x="0" y="3"/>
                    </a:moveTo>
                    <a:cubicBezTo>
                      <a:pt x="0" y="2"/>
                      <a:pt x="1" y="1"/>
                      <a:pt x="3" y="0"/>
                    </a:cubicBezTo>
                    <a:cubicBezTo>
                      <a:pt x="4"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3" name="Freeform 206">
                <a:extLst>
                  <a:ext uri="{FF2B5EF4-FFF2-40B4-BE49-F238E27FC236}">
                    <a16:creationId xmlns:a16="http://schemas.microsoft.com/office/drawing/2014/main" id="{E5B44199-E54F-4AF8-942E-21BCC90A5F73}"/>
                  </a:ext>
                </a:extLst>
              </p:cNvPr>
              <p:cNvSpPr>
                <a:spLocks/>
              </p:cNvSpPr>
              <p:nvPr/>
            </p:nvSpPr>
            <p:spPr bwMode="auto">
              <a:xfrm>
                <a:off x="7364" y="4230"/>
                <a:ext cx="11" cy="6"/>
              </a:xfrm>
              <a:custGeom>
                <a:avLst/>
                <a:gdLst>
                  <a:gd name="T0" fmla="*/ 1 w 6"/>
                  <a:gd name="T1" fmla="*/ 3 h 3"/>
                  <a:gd name="T2" fmla="*/ 5 w 6"/>
                  <a:gd name="T3" fmla="*/ 0 h 3"/>
                  <a:gd name="T4" fmla="*/ 6 w 6"/>
                  <a:gd name="T5" fmla="*/ 1 h 3"/>
                  <a:gd name="T6" fmla="*/ 1 w 6"/>
                  <a:gd name="T7" fmla="*/ 3 h 3"/>
                </a:gdLst>
                <a:ahLst/>
                <a:cxnLst>
                  <a:cxn ang="0">
                    <a:pos x="T0" y="T1"/>
                  </a:cxn>
                  <a:cxn ang="0">
                    <a:pos x="T2" y="T3"/>
                  </a:cxn>
                  <a:cxn ang="0">
                    <a:pos x="T4" y="T5"/>
                  </a:cxn>
                  <a:cxn ang="0">
                    <a:pos x="T6" y="T7"/>
                  </a:cxn>
                </a:cxnLst>
                <a:rect l="0" t="0" r="r" b="b"/>
                <a:pathLst>
                  <a:path w="6" h="3">
                    <a:moveTo>
                      <a:pt x="1" y="3"/>
                    </a:moveTo>
                    <a:cubicBezTo>
                      <a:pt x="0" y="2"/>
                      <a:pt x="4" y="1"/>
                      <a:pt x="5" y="0"/>
                    </a:cubicBezTo>
                    <a:cubicBezTo>
                      <a:pt x="4" y="1"/>
                      <a:pt x="5" y="2"/>
                      <a:pt x="6" y="1"/>
                    </a:cubicBezTo>
                    <a:cubicBezTo>
                      <a:pt x="5" y="3"/>
                      <a:pt x="3"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4" name="Freeform 207">
                <a:extLst>
                  <a:ext uri="{FF2B5EF4-FFF2-40B4-BE49-F238E27FC236}">
                    <a16:creationId xmlns:a16="http://schemas.microsoft.com/office/drawing/2014/main" id="{0CEC4AB9-FFCD-489D-86C0-25FCE94ECC5F}"/>
                  </a:ext>
                </a:extLst>
              </p:cNvPr>
              <p:cNvSpPr>
                <a:spLocks/>
              </p:cNvSpPr>
              <p:nvPr/>
            </p:nvSpPr>
            <p:spPr bwMode="auto">
              <a:xfrm>
                <a:off x="7442" y="4362"/>
                <a:ext cx="8" cy="4"/>
              </a:xfrm>
              <a:custGeom>
                <a:avLst/>
                <a:gdLst>
                  <a:gd name="T0" fmla="*/ 0 w 4"/>
                  <a:gd name="T1" fmla="*/ 1 h 2"/>
                  <a:gd name="T2" fmla="*/ 4 w 4"/>
                  <a:gd name="T3" fmla="*/ 0 h 2"/>
                  <a:gd name="T4" fmla="*/ 0 w 4"/>
                  <a:gd name="T5" fmla="*/ 1 h 2"/>
                </a:gdLst>
                <a:ahLst/>
                <a:cxnLst>
                  <a:cxn ang="0">
                    <a:pos x="T0" y="T1"/>
                  </a:cxn>
                  <a:cxn ang="0">
                    <a:pos x="T2" y="T3"/>
                  </a:cxn>
                  <a:cxn ang="0">
                    <a:pos x="T4" y="T5"/>
                  </a:cxn>
                </a:cxnLst>
                <a:rect l="0" t="0" r="r" b="b"/>
                <a:pathLst>
                  <a:path w="4" h="2">
                    <a:moveTo>
                      <a:pt x="0" y="1"/>
                    </a:moveTo>
                    <a:cubicBezTo>
                      <a:pt x="2" y="0"/>
                      <a:pt x="3" y="0"/>
                      <a:pt x="4" y="0"/>
                    </a:cubicBezTo>
                    <a:cubicBezTo>
                      <a:pt x="4" y="1"/>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5" name="Freeform 208">
                <a:extLst>
                  <a:ext uri="{FF2B5EF4-FFF2-40B4-BE49-F238E27FC236}">
                    <a16:creationId xmlns:a16="http://schemas.microsoft.com/office/drawing/2014/main" id="{0529AB11-667E-4815-A162-A4987805C8E4}"/>
                  </a:ext>
                </a:extLst>
              </p:cNvPr>
              <p:cNvSpPr>
                <a:spLocks/>
              </p:cNvSpPr>
              <p:nvPr/>
            </p:nvSpPr>
            <p:spPr bwMode="auto">
              <a:xfrm>
                <a:off x="7354" y="4207"/>
                <a:ext cx="12"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1" y="2"/>
                      <a:pt x="3" y="2"/>
                      <a:pt x="6" y="0"/>
                    </a:cubicBezTo>
                    <a:cubicBezTo>
                      <a:pt x="5" y="1"/>
                      <a:pt x="3"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6" name="Freeform 209">
                <a:extLst>
                  <a:ext uri="{FF2B5EF4-FFF2-40B4-BE49-F238E27FC236}">
                    <a16:creationId xmlns:a16="http://schemas.microsoft.com/office/drawing/2014/main" id="{3B5DC4A7-50EE-4A44-BB6E-6258DA653940}"/>
                  </a:ext>
                </a:extLst>
              </p:cNvPr>
              <p:cNvSpPr>
                <a:spLocks/>
              </p:cNvSpPr>
              <p:nvPr/>
            </p:nvSpPr>
            <p:spPr bwMode="auto">
              <a:xfrm>
                <a:off x="7352" y="4203"/>
                <a:ext cx="8" cy="8"/>
              </a:xfrm>
              <a:custGeom>
                <a:avLst/>
                <a:gdLst>
                  <a:gd name="T0" fmla="*/ 0 w 4"/>
                  <a:gd name="T1" fmla="*/ 4 h 4"/>
                  <a:gd name="T2" fmla="*/ 2 w 4"/>
                  <a:gd name="T3" fmla="*/ 0 h 4"/>
                  <a:gd name="T4" fmla="*/ 0 w 4"/>
                  <a:gd name="T5" fmla="*/ 4 h 4"/>
                </a:gdLst>
                <a:ahLst/>
                <a:cxnLst>
                  <a:cxn ang="0">
                    <a:pos x="T0" y="T1"/>
                  </a:cxn>
                  <a:cxn ang="0">
                    <a:pos x="T2" y="T3"/>
                  </a:cxn>
                  <a:cxn ang="0">
                    <a:pos x="T4" y="T5"/>
                  </a:cxn>
                </a:cxnLst>
                <a:rect l="0" t="0" r="r" b="b"/>
                <a:pathLst>
                  <a:path w="4" h="4">
                    <a:moveTo>
                      <a:pt x="0" y="4"/>
                    </a:moveTo>
                    <a:cubicBezTo>
                      <a:pt x="1" y="3"/>
                      <a:pt x="3" y="2"/>
                      <a:pt x="2" y="0"/>
                    </a:cubicBezTo>
                    <a:cubicBezTo>
                      <a:pt x="4" y="0"/>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7" name="Freeform 210">
                <a:extLst>
                  <a:ext uri="{FF2B5EF4-FFF2-40B4-BE49-F238E27FC236}">
                    <a16:creationId xmlns:a16="http://schemas.microsoft.com/office/drawing/2014/main" id="{E0602E8A-90B9-4CFE-83DE-6EFB77EF6300}"/>
                  </a:ext>
                </a:extLst>
              </p:cNvPr>
              <p:cNvSpPr>
                <a:spLocks/>
              </p:cNvSpPr>
              <p:nvPr/>
            </p:nvSpPr>
            <p:spPr bwMode="auto">
              <a:xfrm>
                <a:off x="7538" y="4506"/>
                <a:ext cx="8" cy="5"/>
              </a:xfrm>
              <a:custGeom>
                <a:avLst/>
                <a:gdLst>
                  <a:gd name="T0" fmla="*/ 1 w 4"/>
                  <a:gd name="T1" fmla="*/ 3 h 3"/>
                  <a:gd name="T2" fmla="*/ 0 w 4"/>
                  <a:gd name="T3" fmla="*/ 2 h 3"/>
                  <a:gd name="T4" fmla="*/ 4 w 4"/>
                  <a:gd name="T5" fmla="*/ 2 h 3"/>
                  <a:gd name="T6" fmla="*/ 1 w 4"/>
                  <a:gd name="T7" fmla="*/ 3 h 3"/>
                </a:gdLst>
                <a:ahLst/>
                <a:cxnLst>
                  <a:cxn ang="0">
                    <a:pos x="T0" y="T1"/>
                  </a:cxn>
                  <a:cxn ang="0">
                    <a:pos x="T2" y="T3"/>
                  </a:cxn>
                  <a:cxn ang="0">
                    <a:pos x="T4" y="T5"/>
                  </a:cxn>
                  <a:cxn ang="0">
                    <a:pos x="T6" y="T7"/>
                  </a:cxn>
                </a:cxnLst>
                <a:rect l="0" t="0" r="r" b="b"/>
                <a:pathLst>
                  <a:path w="4" h="3">
                    <a:moveTo>
                      <a:pt x="1" y="3"/>
                    </a:moveTo>
                    <a:cubicBezTo>
                      <a:pt x="0" y="2"/>
                      <a:pt x="0" y="2"/>
                      <a:pt x="0" y="2"/>
                    </a:cubicBezTo>
                    <a:cubicBezTo>
                      <a:pt x="2" y="1"/>
                      <a:pt x="3" y="0"/>
                      <a:pt x="4" y="2"/>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8" name="Freeform 211">
                <a:extLst>
                  <a:ext uri="{FF2B5EF4-FFF2-40B4-BE49-F238E27FC236}">
                    <a16:creationId xmlns:a16="http://schemas.microsoft.com/office/drawing/2014/main" id="{E0199E54-1BA0-4D25-9A3D-6AAA3904BC89}"/>
                  </a:ext>
                </a:extLst>
              </p:cNvPr>
              <p:cNvSpPr>
                <a:spLocks/>
              </p:cNvSpPr>
              <p:nvPr/>
            </p:nvSpPr>
            <p:spPr bwMode="auto">
              <a:xfrm>
                <a:off x="7370" y="4188"/>
                <a:ext cx="19" cy="19"/>
              </a:xfrm>
              <a:custGeom>
                <a:avLst/>
                <a:gdLst>
                  <a:gd name="T0" fmla="*/ 0 w 10"/>
                  <a:gd name="T1" fmla="*/ 10 h 10"/>
                  <a:gd name="T2" fmla="*/ 0 w 10"/>
                  <a:gd name="T3" fmla="*/ 8 h 10"/>
                  <a:gd name="T4" fmla="*/ 3 w 10"/>
                  <a:gd name="T5" fmla="*/ 6 h 10"/>
                  <a:gd name="T6" fmla="*/ 8 w 10"/>
                  <a:gd name="T7" fmla="*/ 1 h 10"/>
                  <a:gd name="T8" fmla="*/ 10 w 10"/>
                  <a:gd name="T9" fmla="*/ 2 h 10"/>
                  <a:gd name="T10" fmla="*/ 5 w 10"/>
                  <a:gd name="T11" fmla="*/ 7 h 10"/>
                  <a:gd name="T12" fmla="*/ 0 w 10"/>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10"/>
                    </a:moveTo>
                    <a:cubicBezTo>
                      <a:pt x="0" y="9"/>
                      <a:pt x="0" y="9"/>
                      <a:pt x="0" y="8"/>
                    </a:cubicBezTo>
                    <a:cubicBezTo>
                      <a:pt x="2" y="9"/>
                      <a:pt x="6" y="5"/>
                      <a:pt x="3" y="6"/>
                    </a:cubicBezTo>
                    <a:cubicBezTo>
                      <a:pt x="3" y="4"/>
                      <a:pt x="9" y="3"/>
                      <a:pt x="8" y="1"/>
                    </a:cubicBezTo>
                    <a:cubicBezTo>
                      <a:pt x="9" y="0"/>
                      <a:pt x="9" y="2"/>
                      <a:pt x="10" y="2"/>
                    </a:cubicBezTo>
                    <a:cubicBezTo>
                      <a:pt x="9" y="4"/>
                      <a:pt x="4" y="5"/>
                      <a:pt x="5" y="7"/>
                    </a:cubicBezTo>
                    <a:cubicBezTo>
                      <a:pt x="2" y="8"/>
                      <a:pt x="2"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9" name="Freeform 212">
                <a:extLst>
                  <a:ext uri="{FF2B5EF4-FFF2-40B4-BE49-F238E27FC236}">
                    <a16:creationId xmlns:a16="http://schemas.microsoft.com/office/drawing/2014/main" id="{B976B9C3-C98A-4D1C-83B2-AADFCDB24C79}"/>
                  </a:ext>
                </a:extLst>
              </p:cNvPr>
              <p:cNvSpPr>
                <a:spLocks/>
              </p:cNvSpPr>
              <p:nvPr/>
            </p:nvSpPr>
            <p:spPr bwMode="auto">
              <a:xfrm>
                <a:off x="7362" y="4182"/>
                <a:ext cx="15" cy="12"/>
              </a:xfrm>
              <a:custGeom>
                <a:avLst/>
                <a:gdLst>
                  <a:gd name="T0" fmla="*/ 1 w 8"/>
                  <a:gd name="T1" fmla="*/ 6 h 6"/>
                  <a:gd name="T2" fmla="*/ 8 w 8"/>
                  <a:gd name="T3" fmla="*/ 0 h 6"/>
                  <a:gd name="T4" fmla="*/ 1 w 8"/>
                  <a:gd name="T5" fmla="*/ 6 h 6"/>
                </a:gdLst>
                <a:ahLst/>
                <a:cxnLst>
                  <a:cxn ang="0">
                    <a:pos x="T0" y="T1"/>
                  </a:cxn>
                  <a:cxn ang="0">
                    <a:pos x="T2" y="T3"/>
                  </a:cxn>
                  <a:cxn ang="0">
                    <a:pos x="T4" y="T5"/>
                  </a:cxn>
                </a:cxnLst>
                <a:rect l="0" t="0" r="r" b="b"/>
                <a:pathLst>
                  <a:path w="8" h="6">
                    <a:moveTo>
                      <a:pt x="1" y="6"/>
                    </a:moveTo>
                    <a:cubicBezTo>
                      <a:pt x="0" y="4"/>
                      <a:pt x="6" y="2"/>
                      <a:pt x="8" y="0"/>
                    </a:cubicBezTo>
                    <a:cubicBezTo>
                      <a:pt x="7" y="3"/>
                      <a:pt x="3" y="3"/>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0" name="Freeform 213">
                <a:extLst>
                  <a:ext uri="{FF2B5EF4-FFF2-40B4-BE49-F238E27FC236}">
                    <a16:creationId xmlns:a16="http://schemas.microsoft.com/office/drawing/2014/main" id="{19E7BDFF-340A-46B6-895D-8DE172135353}"/>
                  </a:ext>
                </a:extLst>
              </p:cNvPr>
              <p:cNvSpPr>
                <a:spLocks/>
              </p:cNvSpPr>
              <p:nvPr/>
            </p:nvSpPr>
            <p:spPr bwMode="auto">
              <a:xfrm>
                <a:off x="7391" y="4226"/>
                <a:ext cx="13" cy="10"/>
              </a:xfrm>
              <a:custGeom>
                <a:avLst/>
                <a:gdLst>
                  <a:gd name="T0" fmla="*/ 0 w 7"/>
                  <a:gd name="T1" fmla="*/ 5 h 5"/>
                  <a:gd name="T2" fmla="*/ 6 w 7"/>
                  <a:gd name="T3" fmla="*/ 0 h 5"/>
                  <a:gd name="T4" fmla="*/ 5 w 7"/>
                  <a:gd name="T5" fmla="*/ 4 h 5"/>
                  <a:gd name="T6" fmla="*/ 0 w 7"/>
                  <a:gd name="T7" fmla="*/ 5 h 5"/>
                </a:gdLst>
                <a:ahLst/>
                <a:cxnLst>
                  <a:cxn ang="0">
                    <a:pos x="T0" y="T1"/>
                  </a:cxn>
                  <a:cxn ang="0">
                    <a:pos x="T2" y="T3"/>
                  </a:cxn>
                  <a:cxn ang="0">
                    <a:pos x="T4" y="T5"/>
                  </a:cxn>
                  <a:cxn ang="0">
                    <a:pos x="T6" y="T7"/>
                  </a:cxn>
                </a:cxnLst>
                <a:rect l="0" t="0" r="r" b="b"/>
                <a:pathLst>
                  <a:path w="7" h="5">
                    <a:moveTo>
                      <a:pt x="0" y="5"/>
                    </a:moveTo>
                    <a:cubicBezTo>
                      <a:pt x="0" y="3"/>
                      <a:pt x="4" y="2"/>
                      <a:pt x="6" y="0"/>
                    </a:cubicBezTo>
                    <a:cubicBezTo>
                      <a:pt x="7" y="1"/>
                      <a:pt x="4" y="2"/>
                      <a:pt x="5" y="4"/>
                    </a:cubicBezTo>
                    <a:cubicBezTo>
                      <a:pt x="3" y="4"/>
                      <a:pt x="3"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1" name="Freeform 214">
                <a:extLst>
                  <a:ext uri="{FF2B5EF4-FFF2-40B4-BE49-F238E27FC236}">
                    <a16:creationId xmlns:a16="http://schemas.microsoft.com/office/drawing/2014/main" id="{C489467F-07DD-4996-8F12-634D533865C8}"/>
                  </a:ext>
                </a:extLst>
              </p:cNvPr>
              <p:cNvSpPr>
                <a:spLocks/>
              </p:cNvSpPr>
              <p:nvPr/>
            </p:nvSpPr>
            <p:spPr bwMode="auto">
              <a:xfrm>
                <a:off x="7393" y="4221"/>
                <a:ext cx="3" cy="7"/>
              </a:xfrm>
              <a:custGeom>
                <a:avLst/>
                <a:gdLst>
                  <a:gd name="T0" fmla="*/ 0 w 2"/>
                  <a:gd name="T1" fmla="*/ 4 h 4"/>
                  <a:gd name="T2" fmla="*/ 2 w 2"/>
                  <a:gd name="T3" fmla="*/ 0 h 4"/>
                  <a:gd name="T4" fmla="*/ 0 w 2"/>
                  <a:gd name="T5" fmla="*/ 4 h 4"/>
                </a:gdLst>
                <a:ahLst/>
                <a:cxnLst>
                  <a:cxn ang="0">
                    <a:pos x="T0" y="T1"/>
                  </a:cxn>
                  <a:cxn ang="0">
                    <a:pos x="T2" y="T3"/>
                  </a:cxn>
                  <a:cxn ang="0">
                    <a:pos x="T4" y="T5"/>
                  </a:cxn>
                </a:cxnLst>
                <a:rect l="0" t="0" r="r" b="b"/>
                <a:pathLst>
                  <a:path w="2" h="4">
                    <a:moveTo>
                      <a:pt x="0" y="4"/>
                    </a:moveTo>
                    <a:cubicBezTo>
                      <a:pt x="1" y="3"/>
                      <a:pt x="0" y="1"/>
                      <a:pt x="2" y="0"/>
                    </a:cubicBezTo>
                    <a:cubicBezTo>
                      <a:pt x="2" y="1"/>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2" name="Freeform 215">
                <a:extLst>
                  <a:ext uri="{FF2B5EF4-FFF2-40B4-BE49-F238E27FC236}">
                    <a16:creationId xmlns:a16="http://schemas.microsoft.com/office/drawing/2014/main" id="{8D1B2811-6502-49C3-8576-EA1A1A94D700}"/>
                  </a:ext>
                </a:extLst>
              </p:cNvPr>
              <p:cNvSpPr>
                <a:spLocks/>
              </p:cNvSpPr>
              <p:nvPr/>
            </p:nvSpPr>
            <p:spPr bwMode="auto">
              <a:xfrm>
                <a:off x="7444" y="4310"/>
                <a:ext cx="12" cy="6"/>
              </a:xfrm>
              <a:custGeom>
                <a:avLst/>
                <a:gdLst>
                  <a:gd name="T0" fmla="*/ 1 w 6"/>
                  <a:gd name="T1" fmla="*/ 3 h 3"/>
                  <a:gd name="T2" fmla="*/ 6 w 6"/>
                  <a:gd name="T3" fmla="*/ 0 h 3"/>
                  <a:gd name="T4" fmla="*/ 1 w 6"/>
                  <a:gd name="T5" fmla="*/ 3 h 3"/>
                </a:gdLst>
                <a:ahLst/>
                <a:cxnLst>
                  <a:cxn ang="0">
                    <a:pos x="T0" y="T1"/>
                  </a:cxn>
                  <a:cxn ang="0">
                    <a:pos x="T2" y="T3"/>
                  </a:cxn>
                  <a:cxn ang="0">
                    <a:pos x="T4" y="T5"/>
                  </a:cxn>
                </a:cxnLst>
                <a:rect l="0" t="0" r="r" b="b"/>
                <a:pathLst>
                  <a:path w="6" h="3">
                    <a:moveTo>
                      <a:pt x="1" y="3"/>
                    </a:moveTo>
                    <a:cubicBezTo>
                      <a:pt x="0" y="0"/>
                      <a:pt x="4" y="2"/>
                      <a:pt x="6" y="0"/>
                    </a:cubicBezTo>
                    <a:cubicBezTo>
                      <a:pt x="5" y="2"/>
                      <a:pt x="2"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3" name="Freeform 216">
                <a:extLst>
                  <a:ext uri="{FF2B5EF4-FFF2-40B4-BE49-F238E27FC236}">
                    <a16:creationId xmlns:a16="http://schemas.microsoft.com/office/drawing/2014/main" id="{DC4B96F8-5651-4050-9918-6BA4E49CCE56}"/>
                  </a:ext>
                </a:extLst>
              </p:cNvPr>
              <p:cNvSpPr>
                <a:spLocks/>
              </p:cNvSpPr>
              <p:nvPr/>
            </p:nvSpPr>
            <p:spPr bwMode="auto">
              <a:xfrm>
                <a:off x="7412" y="4244"/>
                <a:ext cx="9" cy="5"/>
              </a:xfrm>
              <a:custGeom>
                <a:avLst/>
                <a:gdLst>
                  <a:gd name="T0" fmla="*/ 0 w 5"/>
                  <a:gd name="T1" fmla="*/ 3 h 3"/>
                  <a:gd name="T2" fmla="*/ 4 w 5"/>
                  <a:gd name="T3" fmla="*/ 0 h 3"/>
                  <a:gd name="T4" fmla="*/ 0 w 5"/>
                  <a:gd name="T5" fmla="*/ 3 h 3"/>
                </a:gdLst>
                <a:ahLst/>
                <a:cxnLst>
                  <a:cxn ang="0">
                    <a:pos x="T0" y="T1"/>
                  </a:cxn>
                  <a:cxn ang="0">
                    <a:pos x="T2" y="T3"/>
                  </a:cxn>
                  <a:cxn ang="0">
                    <a:pos x="T4" y="T5"/>
                  </a:cxn>
                </a:cxnLst>
                <a:rect l="0" t="0" r="r" b="b"/>
                <a:pathLst>
                  <a:path w="5" h="3">
                    <a:moveTo>
                      <a:pt x="0" y="3"/>
                    </a:moveTo>
                    <a:cubicBezTo>
                      <a:pt x="0" y="2"/>
                      <a:pt x="2" y="1"/>
                      <a:pt x="4" y="0"/>
                    </a:cubicBezTo>
                    <a:cubicBezTo>
                      <a:pt x="5" y="2"/>
                      <a:pt x="2"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4" name="Freeform 217">
                <a:extLst>
                  <a:ext uri="{FF2B5EF4-FFF2-40B4-BE49-F238E27FC236}">
                    <a16:creationId xmlns:a16="http://schemas.microsoft.com/office/drawing/2014/main" id="{2F76F2D5-7739-4073-9534-7B21CEBAB71C}"/>
                  </a:ext>
                </a:extLst>
              </p:cNvPr>
              <p:cNvSpPr>
                <a:spLocks/>
              </p:cNvSpPr>
              <p:nvPr/>
            </p:nvSpPr>
            <p:spPr bwMode="auto">
              <a:xfrm>
                <a:off x="7500" y="4389"/>
                <a:ext cx="13" cy="6"/>
              </a:xfrm>
              <a:custGeom>
                <a:avLst/>
                <a:gdLst>
                  <a:gd name="T0" fmla="*/ 1 w 7"/>
                  <a:gd name="T1" fmla="*/ 3 h 3"/>
                  <a:gd name="T2" fmla="*/ 4 w 7"/>
                  <a:gd name="T3" fmla="*/ 0 h 3"/>
                  <a:gd name="T4" fmla="*/ 1 w 7"/>
                  <a:gd name="T5" fmla="*/ 3 h 3"/>
                </a:gdLst>
                <a:ahLst/>
                <a:cxnLst>
                  <a:cxn ang="0">
                    <a:pos x="T0" y="T1"/>
                  </a:cxn>
                  <a:cxn ang="0">
                    <a:pos x="T2" y="T3"/>
                  </a:cxn>
                  <a:cxn ang="0">
                    <a:pos x="T4" y="T5"/>
                  </a:cxn>
                </a:cxnLst>
                <a:rect l="0" t="0" r="r" b="b"/>
                <a:pathLst>
                  <a:path w="7" h="3">
                    <a:moveTo>
                      <a:pt x="1" y="3"/>
                    </a:moveTo>
                    <a:cubicBezTo>
                      <a:pt x="0" y="1"/>
                      <a:pt x="4" y="1"/>
                      <a:pt x="4" y="0"/>
                    </a:cubicBezTo>
                    <a:cubicBezTo>
                      <a:pt x="7" y="0"/>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5" name="Freeform 218">
                <a:extLst>
                  <a:ext uri="{FF2B5EF4-FFF2-40B4-BE49-F238E27FC236}">
                    <a16:creationId xmlns:a16="http://schemas.microsoft.com/office/drawing/2014/main" id="{597D2468-1346-47D3-8A65-32EEF91AE07D}"/>
                  </a:ext>
                </a:extLst>
              </p:cNvPr>
              <p:cNvSpPr>
                <a:spLocks/>
              </p:cNvSpPr>
              <p:nvPr/>
            </p:nvSpPr>
            <p:spPr bwMode="auto">
              <a:xfrm>
                <a:off x="7475" y="4343"/>
                <a:ext cx="7" cy="6"/>
              </a:xfrm>
              <a:custGeom>
                <a:avLst/>
                <a:gdLst>
                  <a:gd name="T0" fmla="*/ 0 w 4"/>
                  <a:gd name="T1" fmla="*/ 3 h 3"/>
                  <a:gd name="T2" fmla="*/ 4 w 4"/>
                  <a:gd name="T3" fmla="*/ 0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1" y="2"/>
                      <a:pt x="2" y="1"/>
                      <a:pt x="4" y="0"/>
                    </a:cubicBezTo>
                    <a:cubicBezTo>
                      <a:pt x="4" y="1"/>
                      <a:pt x="4" y="1"/>
                      <a:pt x="4" y="2"/>
                    </a:cubicBezTo>
                    <a:cubicBezTo>
                      <a:pt x="2"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6" name="Freeform 219">
                <a:extLst>
                  <a:ext uri="{FF2B5EF4-FFF2-40B4-BE49-F238E27FC236}">
                    <a16:creationId xmlns:a16="http://schemas.microsoft.com/office/drawing/2014/main" id="{1DF66675-F093-451B-BDAB-7346A86C73CD}"/>
                  </a:ext>
                </a:extLst>
              </p:cNvPr>
              <p:cNvSpPr>
                <a:spLocks/>
              </p:cNvSpPr>
              <p:nvPr/>
            </p:nvSpPr>
            <p:spPr bwMode="auto">
              <a:xfrm>
                <a:off x="7458" y="4297"/>
                <a:ext cx="7" cy="4"/>
              </a:xfrm>
              <a:custGeom>
                <a:avLst/>
                <a:gdLst>
                  <a:gd name="T0" fmla="*/ 0 w 4"/>
                  <a:gd name="T1" fmla="*/ 2 h 2"/>
                  <a:gd name="T2" fmla="*/ 0 w 4"/>
                  <a:gd name="T3" fmla="*/ 1 h 2"/>
                  <a:gd name="T4" fmla="*/ 4 w 4"/>
                  <a:gd name="T5" fmla="*/ 0 h 2"/>
                  <a:gd name="T6" fmla="*/ 2 w 4"/>
                  <a:gd name="T7" fmla="*/ 2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cubicBezTo>
                      <a:pt x="0" y="2"/>
                      <a:pt x="0" y="1"/>
                      <a:pt x="0" y="1"/>
                    </a:cubicBezTo>
                    <a:cubicBezTo>
                      <a:pt x="1" y="0"/>
                      <a:pt x="2" y="1"/>
                      <a:pt x="4" y="0"/>
                    </a:cubicBezTo>
                    <a:cubicBezTo>
                      <a:pt x="4" y="1"/>
                      <a:pt x="3" y="2"/>
                      <a:pt x="2" y="2"/>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7" name="Freeform 220">
                <a:extLst>
                  <a:ext uri="{FF2B5EF4-FFF2-40B4-BE49-F238E27FC236}">
                    <a16:creationId xmlns:a16="http://schemas.microsoft.com/office/drawing/2014/main" id="{E1849E4C-7A9E-4D2C-8B8F-5408476B38FE}"/>
                  </a:ext>
                </a:extLst>
              </p:cNvPr>
              <p:cNvSpPr>
                <a:spLocks/>
              </p:cNvSpPr>
              <p:nvPr/>
            </p:nvSpPr>
            <p:spPr bwMode="auto">
              <a:xfrm>
                <a:off x="7406" y="4209"/>
                <a:ext cx="8" cy="6"/>
              </a:xfrm>
              <a:custGeom>
                <a:avLst/>
                <a:gdLst>
                  <a:gd name="T0" fmla="*/ 0 w 4"/>
                  <a:gd name="T1" fmla="*/ 1 h 3"/>
                  <a:gd name="T2" fmla="*/ 4 w 4"/>
                  <a:gd name="T3" fmla="*/ 2 h 3"/>
                  <a:gd name="T4" fmla="*/ 0 w 4"/>
                  <a:gd name="T5" fmla="*/ 1 h 3"/>
                </a:gdLst>
                <a:ahLst/>
                <a:cxnLst>
                  <a:cxn ang="0">
                    <a:pos x="T0" y="T1"/>
                  </a:cxn>
                  <a:cxn ang="0">
                    <a:pos x="T2" y="T3"/>
                  </a:cxn>
                  <a:cxn ang="0">
                    <a:pos x="T4" y="T5"/>
                  </a:cxn>
                </a:cxnLst>
                <a:rect l="0" t="0" r="r" b="b"/>
                <a:pathLst>
                  <a:path w="4" h="3">
                    <a:moveTo>
                      <a:pt x="0" y="1"/>
                    </a:moveTo>
                    <a:cubicBezTo>
                      <a:pt x="1" y="1"/>
                      <a:pt x="3" y="0"/>
                      <a:pt x="4" y="2"/>
                    </a:cubicBezTo>
                    <a:cubicBezTo>
                      <a:pt x="2" y="3"/>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8" name="Freeform 221">
                <a:extLst>
                  <a:ext uri="{FF2B5EF4-FFF2-40B4-BE49-F238E27FC236}">
                    <a16:creationId xmlns:a16="http://schemas.microsoft.com/office/drawing/2014/main" id="{C80F6249-19AE-4481-88F8-E8D2A778547E}"/>
                  </a:ext>
                </a:extLst>
              </p:cNvPr>
              <p:cNvSpPr>
                <a:spLocks/>
              </p:cNvSpPr>
              <p:nvPr/>
            </p:nvSpPr>
            <p:spPr bwMode="auto">
              <a:xfrm>
                <a:off x="7393" y="4165"/>
                <a:ext cx="15" cy="10"/>
              </a:xfrm>
              <a:custGeom>
                <a:avLst/>
                <a:gdLst>
                  <a:gd name="T0" fmla="*/ 0 w 8"/>
                  <a:gd name="T1" fmla="*/ 5 h 5"/>
                  <a:gd name="T2" fmla="*/ 7 w 8"/>
                  <a:gd name="T3" fmla="*/ 0 h 5"/>
                  <a:gd name="T4" fmla="*/ 0 w 8"/>
                  <a:gd name="T5" fmla="*/ 5 h 5"/>
                </a:gdLst>
                <a:ahLst/>
                <a:cxnLst>
                  <a:cxn ang="0">
                    <a:pos x="T0" y="T1"/>
                  </a:cxn>
                  <a:cxn ang="0">
                    <a:pos x="T2" y="T3"/>
                  </a:cxn>
                  <a:cxn ang="0">
                    <a:pos x="T4" y="T5"/>
                  </a:cxn>
                </a:cxnLst>
                <a:rect l="0" t="0" r="r" b="b"/>
                <a:pathLst>
                  <a:path w="8" h="5">
                    <a:moveTo>
                      <a:pt x="0" y="5"/>
                    </a:moveTo>
                    <a:cubicBezTo>
                      <a:pt x="1" y="3"/>
                      <a:pt x="5" y="3"/>
                      <a:pt x="7" y="0"/>
                    </a:cubicBezTo>
                    <a:cubicBezTo>
                      <a:pt x="8" y="3"/>
                      <a:pt x="3"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9" name="Freeform 222">
                <a:extLst>
                  <a:ext uri="{FF2B5EF4-FFF2-40B4-BE49-F238E27FC236}">
                    <a16:creationId xmlns:a16="http://schemas.microsoft.com/office/drawing/2014/main" id="{C44E5B38-8F49-4534-81CF-86C929FEFC2F}"/>
                  </a:ext>
                </a:extLst>
              </p:cNvPr>
              <p:cNvSpPr>
                <a:spLocks/>
              </p:cNvSpPr>
              <p:nvPr/>
            </p:nvSpPr>
            <p:spPr bwMode="auto">
              <a:xfrm>
                <a:off x="7488" y="4322"/>
                <a:ext cx="12" cy="8"/>
              </a:xfrm>
              <a:custGeom>
                <a:avLst/>
                <a:gdLst>
                  <a:gd name="T0" fmla="*/ 1 w 6"/>
                  <a:gd name="T1" fmla="*/ 4 h 4"/>
                  <a:gd name="T2" fmla="*/ 0 w 6"/>
                  <a:gd name="T3" fmla="*/ 2 h 4"/>
                  <a:gd name="T4" fmla="*/ 4 w 6"/>
                  <a:gd name="T5" fmla="*/ 0 h 4"/>
                  <a:gd name="T6" fmla="*/ 1 w 6"/>
                  <a:gd name="T7" fmla="*/ 4 h 4"/>
                </a:gdLst>
                <a:ahLst/>
                <a:cxnLst>
                  <a:cxn ang="0">
                    <a:pos x="T0" y="T1"/>
                  </a:cxn>
                  <a:cxn ang="0">
                    <a:pos x="T2" y="T3"/>
                  </a:cxn>
                  <a:cxn ang="0">
                    <a:pos x="T4" y="T5"/>
                  </a:cxn>
                  <a:cxn ang="0">
                    <a:pos x="T6" y="T7"/>
                  </a:cxn>
                </a:cxnLst>
                <a:rect l="0" t="0" r="r" b="b"/>
                <a:pathLst>
                  <a:path w="6" h="4">
                    <a:moveTo>
                      <a:pt x="1" y="4"/>
                    </a:moveTo>
                    <a:cubicBezTo>
                      <a:pt x="0" y="2"/>
                      <a:pt x="0" y="2"/>
                      <a:pt x="0" y="2"/>
                    </a:cubicBezTo>
                    <a:cubicBezTo>
                      <a:pt x="1" y="2"/>
                      <a:pt x="4" y="2"/>
                      <a:pt x="4" y="0"/>
                    </a:cubicBezTo>
                    <a:cubicBezTo>
                      <a:pt x="6" y="0"/>
                      <a:pt x="4"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0" name="Freeform 223">
                <a:extLst>
                  <a:ext uri="{FF2B5EF4-FFF2-40B4-BE49-F238E27FC236}">
                    <a16:creationId xmlns:a16="http://schemas.microsoft.com/office/drawing/2014/main" id="{FE44FA7F-6768-42BB-9AA6-B24B35678FD4}"/>
                  </a:ext>
                </a:extLst>
              </p:cNvPr>
              <p:cNvSpPr>
                <a:spLocks/>
              </p:cNvSpPr>
              <p:nvPr/>
            </p:nvSpPr>
            <p:spPr bwMode="auto">
              <a:xfrm>
                <a:off x="7438" y="4222"/>
                <a:ext cx="12" cy="8"/>
              </a:xfrm>
              <a:custGeom>
                <a:avLst/>
                <a:gdLst>
                  <a:gd name="T0" fmla="*/ 0 w 6"/>
                  <a:gd name="T1" fmla="*/ 2 h 4"/>
                  <a:gd name="T2" fmla="*/ 6 w 6"/>
                  <a:gd name="T3" fmla="*/ 0 h 4"/>
                  <a:gd name="T4" fmla="*/ 0 w 6"/>
                  <a:gd name="T5" fmla="*/ 2 h 4"/>
                </a:gdLst>
                <a:ahLst/>
                <a:cxnLst>
                  <a:cxn ang="0">
                    <a:pos x="T0" y="T1"/>
                  </a:cxn>
                  <a:cxn ang="0">
                    <a:pos x="T2" y="T3"/>
                  </a:cxn>
                  <a:cxn ang="0">
                    <a:pos x="T4" y="T5"/>
                  </a:cxn>
                </a:cxnLst>
                <a:rect l="0" t="0" r="r" b="b"/>
                <a:pathLst>
                  <a:path w="6" h="4">
                    <a:moveTo>
                      <a:pt x="0" y="2"/>
                    </a:moveTo>
                    <a:cubicBezTo>
                      <a:pt x="2" y="1"/>
                      <a:pt x="4" y="1"/>
                      <a:pt x="6" y="0"/>
                    </a:cubicBezTo>
                    <a:cubicBezTo>
                      <a:pt x="6" y="1"/>
                      <a:pt x="2"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1" name="Freeform 224">
                <a:extLst>
                  <a:ext uri="{FF2B5EF4-FFF2-40B4-BE49-F238E27FC236}">
                    <a16:creationId xmlns:a16="http://schemas.microsoft.com/office/drawing/2014/main" id="{2FC62C78-E8C9-4D86-80A3-12BE7524631A}"/>
                  </a:ext>
                </a:extLst>
              </p:cNvPr>
              <p:cNvSpPr>
                <a:spLocks/>
              </p:cNvSpPr>
              <p:nvPr/>
            </p:nvSpPr>
            <p:spPr bwMode="auto">
              <a:xfrm>
                <a:off x="7507" y="4337"/>
                <a:ext cx="12" cy="4"/>
              </a:xfrm>
              <a:custGeom>
                <a:avLst/>
                <a:gdLst>
                  <a:gd name="T0" fmla="*/ 0 w 6"/>
                  <a:gd name="T1" fmla="*/ 1 h 2"/>
                  <a:gd name="T2" fmla="*/ 3 w 6"/>
                  <a:gd name="T3" fmla="*/ 0 h 2"/>
                  <a:gd name="T4" fmla="*/ 6 w 6"/>
                  <a:gd name="T5" fmla="*/ 0 h 2"/>
                  <a:gd name="T6" fmla="*/ 0 w 6"/>
                  <a:gd name="T7" fmla="*/ 1 h 2"/>
                </a:gdLst>
                <a:ahLst/>
                <a:cxnLst>
                  <a:cxn ang="0">
                    <a:pos x="T0" y="T1"/>
                  </a:cxn>
                  <a:cxn ang="0">
                    <a:pos x="T2" y="T3"/>
                  </a:cxn>
                  <a:cxn ang="0">
                    <a:pos x="T4" y="T5"/>
                  </a:cxn>
                  <a:cxn ang="0">
                    <a:pos x="T6" y="T7"/>
                  </a:cxn>
                </a:cxnLst>
                <a:rect l="0" t="0" r="r" b="b"/>
                <a:pathLst>
                  <a:path w="6" h="2">
                    <a:moveTo>
                      <a:pt x="0" y="1"/>
                    </a:moveTo>
                    <a:cubicBezTo>
                      <a:pt x="0" y="1"/>
                      <a:pt x="2" y="0"/>
                      <a:pt x="3" y="0"/>
                    </a:cubicBezTo>
                    <a:cubicBezTo>
                      <a:pt x="3" y="1"/>
                      <a:pt x="4" y="1"/>
                      <a:pt x="6" y="0"/>
                    </a:cubicBezTo>
                    <a:cubicBezTo>
                      <a:pt x="6" y="2"/>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2" name="Freeform 225">
                <a:extLst>
                  <a:ext uri="{FF2B5EF4-FFF2-40B4-BE49-F238E27FC236}">
                    <a16:creationId xmlns:a16="http://schemas.microsoft.com/office/drawing/2014/main" id="{C4FF79BE-6C87-4387-8F4C-C071C4168571}"/>
                  </a:ext>
                </a:extLst>
              </p:cNvPr>
              <p:cNvSpPr>
                <a:spLocks/>
              </p:cNvSpPr>
              <p:nvPr/>
            </p:nvSpPr>
            <p:spPr bwMode="auto">
              <a:xfrm>
                <a:off x="7427" y="4188"/>
                <a:ext cx="17" cy="8"/>
              </a:xfrm>
              <a:custGeom>
                <a:avLst/>
                <a:gdLst>
                  <a:gd name="T0" fmla="*/ 1 w 9"/>
                  <a:gd name="T1" fmla="*/ 4 h 4"/>
                  <a:gd name="T2" fmla="*/ 9 w 9"/>
                  <a:gd name="T3" fmla="*/ 0 h 4"/>
                  <a:gd name="T4" fmla="*/ 1 w 9"/>
                  <a:gd name="T5" fmla="*/ 4 h 4"/>
                </a:gdLst>
                <a:ahLst/>
                <a:cxnLst>
                  <a:cxn ang="0">
                    <a:pos x="T0" y="T1"/>
                  </a:cxn>
                  <a:cxn ang="0">
                    <a:pos x="T2" y="T3"/>
                  </a:cxn>
                  <a:cxn ang="0">
                    <a:pos x="T4" y="T5"/>
                  </a:cxn>
                </a:cxnLst>
                <a:rect l="0" t="0" r="r" b="b"/>
                <a:pathLst>
                  <a:path w="9" h="4">
                    <a:moveTo>
                      <a:pt x="1" y="4"/>
                    </a:moveTo>
                    <a:cubicBezTo>
                      <a:pt x="0" y="3"/>
                      <a:pt x="6" y="2"/>
                      <a:pt x="9" y="0"/>
                    </a:cubicBezTo>
                    <a:cubicBezTo>
                      <a:pt x="8" y="2"/>
                      <a:pt x="4"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3" name="Freeform 226">
                <a:extLst>
                  <a:ext uri="{FF2B5EF4-FFF2-40B4-BE49-F238E27FC236}">
                    <a16:creationId xmlns:a16="http://schemas.microsoft.com/office/drawing/2014/main" id="{E641D718-1A63-40C5-8B33-E1A4BFE8EBF0}"/>
                  </a:ext>
                </a:extLst>
              </p:cNvPr>
              <p:cNvSpPr>
                <a:spLocks/>
              </p:cNvSpPr>
              <p:nvPr/>
            </p:nvSpPr>
            <p:spPr bwMode="auto">
              <a:xfrm>
                <a:off x="7473" y="4247"/>
                <a:ext cx="8" cy="6"/>
              </a:xfrm>
              <a:custGeom>
                <a:avLst/>
                <a:gdLst>
                  <a:gd name="T0" fmla="*/ 0 w 4"/>
                  <a:gd name="T1" fmla="*/ 3 h 3"/>
                  <a:gd name="T2" fmla="*/ 3 w 4"/>
                  <a:gd name="T3" fmla="*/ 0 h 3"/>
                  <a:gd name="T4" fmla="*/ 0 w 4"/>
                  <a:gd name="T5" fmla="*/ 3 h 3"/>
                </a:gdLst>
                <a:ahLst/>
                <a:cxnLst>
                  <a:cxn ang="0">
                    <a:pos x="T0" y="T1"/>
                  </a:cxn>
                  <a:cxn ang="0">
                    <a:pos x="T2" y="T3"/>
                  </a:cxn>
                  <a:cxn ang="0">
                    <a:pos x="T4" y="T5"/>
                  </a:cxn>
                </a:cxnLst>
                <a:rect l="0" t="0" r="r" b="b"/>
                <a:pathLst>
                  <a:path w="4" h="3">
                    <a:moveTo>
                      <a:pt x="0" y="3"/>
                    </a:moveTo>
                    <a:cubicBezTo>
                      <a:pt x="0" y="2"/>
                      <a:pt x="1" y="1"/>
                      <a:pt x="3" y="0"/>
                    </a:cubicBezTo>
                    <a:cubicBezTo>
                      <a:pt x="4"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4" name="Freeform 227">
                <a:extLst>
                  <a:ext uri="{FF2B5EF4-FFF2-40B4-BE49-F238E27FC236}">
                    <a16:creationId xmlns:a16="http://schemas.microsoft.com/office/drawing/2014/main" id="{F18C6332-18D8-4D87-A2A4-84872C9EC39F}"/>
                  </a:ext>
                </a:extLst>
              </p:cNvPr>
              <p:cNvSpPr>
                <a:spLocks/>
              </p:cNvSpPr>
              <p:nvPr/>
            </p:nvSpPr>
            <p:spPr bwMode="auto">
              <a:xfrm>
                <a:off x="7660" y="4552"/>
                <a:ext cx="10" cy="7"/>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4" y="0"/>
                      <a:pt x="5" y="2"/>
                    </a:cubicBezTo>
                    <a:cubicBezTo>
                      <a:pt x="4" y="2"/>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5" name="Freeform 228">
                <a:extLst>
                  <a:ext uri="{FF2B5EF4-FFF2-40B4-BE49-F238E27FC236}">
                    <a16:creationId xmlns:a16="http://schemas.microsoft.com/office/drawing/2014/main" id="{D806A3B2-3A8E-46CD-9BB4-C8C436FC5952}"/>
                  </a:ext>
                </a:extLst>
              </p:cNvPr>
              <p:cNvSpPr>
                <a:spLocks/>
              </p:cNvSpPr>
              <p:nvPr/>
            </p:nvSpPr>
            <p:spPr bwMode="auto">
              <a:xfrm>
                <a:off x="7448" y="4184"/>
                <a:ext cx="10" cy="6"/>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0" y="2"/>
                      <a:pt x="3" y="0"/>
                      <a:pt x="5" y="0"/>
                    </a:cubicBezTo>
                    <a:cubicBezTo>
                      <a:pt x="4"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6" name="Freeform 229">
                <a:extLst>
                  <a:ext uri="{FF2B5EF4-FFF2-40B4-BE49-F238E27FC236}">
                    <a16:creationId xmlns:a16="http://schemas.microsoft.com/office/drawing/2014/main" id="{5C4ED697-29AD-4CD5-A346-7627A62E5A8E}"/>
                  </a:ext>
                </a:extLst>
              </p:cNvPr>
              <p:cNvSpPr>
                <a:spLocks/>
              </p:cNvSpPr>
              <p:nvPr/>
            </p:nvSpPr>
            <p:spPr bwMode="auto">
              <a:xfrm>
                <a:off x="7618" y="4460"/>
                <a:ext cx="14" cy="4"/>
              </a:xfrm>
              <a:custGeom>
                <a:avLst/>
                <a:gdLst>
                  <a:gd name="T0" fmla="*/ 1 w 7"/>
                  <a:gd name="T1" fmla="*/ 2 h 2"/>
                  <a:gd name="T2" fmla="*/ 4 w 7"/>
                  <a:gd name="T3" fmla="*/ 0 h 2"/>
                  <a:gd name="T4" fmla="*/ 7 w 7"/>
                  <a:gd name="T5" fmla="*/ 0 h 2"/>
                  <a:gd name="T6" fmla="*/ 4 w 7"/>
                  <a:gd name="T7" fmla="*/ 2 h 2"/>
                  <a:gd name="T8" fmla="*/ 1 w 7"/>
                  <a:gd name="T9" fmla="*/ 2 h 2"/>
                </a:gdLst>
                <a:ahLst/>
                <a:cxnLst>
                  <a:cxn ang="0">
                    <a:pos x="T0" y="T1"/>
                  </a:cxn>
                  <a:cxn ang="0">
                    <a:pos x="T2" y="T3"/>
                  </a:cxn>
                  <a:cxn ang="0">
                    <a:pos x="T4" y="T5"/>
                  </a:cxn>
                  <a:cxn ang="0">
                    <a:pos x="T6" y="T7"/>
                  </a:cxn>
                  <a:cxn ang="0">
                    <a:pos x="T8" y="T9"/>
                  </a:cxn>
                </a:cxnLst>
                <a:rect l="0" t="0" r="r" b="b"/>
                <a:pathLst>
                  <a:path w="7" h="2">
                    <a:moveTo>
                      <a:pt x="1" y="2"/>
                    </a:moveTo>
                    <a:cubicBezTo>
                      <a:pt x="0" y="1"/>
                      <a:pt x="3" y="1"/>
                      <a:pt x="4" y="0"/>
                    </a:cubicBezTo>
                    <a:cubicBezTo>
                      <a:pt x="4" y="1"/>
                      <a:pt x="5" y="1"/>
                      <a:pt x="7" y="0"/>
                    </a:cubicBezTo>
                    <a:cubicBezTo>
                      <a:pt x="7" y="1"/>
                      <a:pt x="5" y="2"/>
                      <a:pt x="4" y="2"/>
                    </a:cubicBezTo>
                    <a:cubicBezTo>
                      <a:pt x="4"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7" name="Freeform 230">
                <a:extLst>
                  <a:ext uri="{FF2B5EF4-FFF2-40B4-BE49-F238E27FC236}">
                    <a16:creationId xmlns:a16="http://schemas.microsoft.com/office/drawing/2014/main" id="{BEE9D979-440E-4C02-B9B6-6A74B919300B}"/>
                  </a:ext>
                </a:extLst>
              </p:cNvPr>
              <p:cNvSpPr>
                <a:spLocks/>
              </p:cNvSpPr>
              <p:nvPr/>
            </p:nvSpPr>
            <p:spPr bwMode="auto">
              <a:xfrm>
                <a:off x="7542" y="4318"/>
                <a:ext cx="4" cy="8"/>
              </a:xfrm>
              <a:custGeom>
                <a:avLst/>
                <a:gdLst>
                  <a:gd name="T0" fmla="*/ 0 w 2"/>
                  <a:gd name="T1" fmla="*/ 4 h 4"/>
                  <a:gd name="T2" fmla="*/ 1 w 2"/>
                  <a:gd name="T3" fmla="*/ 0 h 4"/>
                  <a:gd name="T4" fmla="*/ 2 w 2"/>
                  <a:gd name="T5" fmla="*/ 2 h 4"/>
                  <a:gd name="T6" fmla="*/ 0 w 2"/>
                  <a:gd name="T7" fmla="*/ 4 h 4"/>
                </a:gdLst>
                <a:ahLst/>
                <a:cxnLst>
                  <a:cxn ang="0">
                    <a:pos x="T0" y="T1"/>
                  </a:cxn>
                  <a:cxn ang="0">
                    <a:pos x="T2" y="T3"/>
                  </a:cxn>
                  <a:cxn ang="0">
                    <a:pos x="T4" y="T5"/>
                  </a:cxn>
                  <a:cxn ang="0">
                    <a:pos x="T6" y="T7"/>
                  </a:cxn>
                </a:cxnLst>
                <a:rect l="0" t="0" r="r" b="b"/>
                <a:pathLst>
                  <a:path w="2" h="4">
                    <a:moveTo>
                      <a:pt x="0" y="4"/>
                    </a:moveTo>
                    <a:cubicBezTo>
                      <a:pt x="0" y="2"/>
                      <a:pt x="0" y="1"/>
                      <a:pt x="1" y="0"/>
                    </a:cubicBezTo>
                    <a:cubicBezTo>
                      <a:pt x="1" y="0"/>
                      <a:pt x="2" y="1"/>
                      <a:pt x="2" y="2"/>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8" name="Freeform 231">
                <a:extLst>
                  <a:ext uri="{FF2B5EF4-FFF2-40B4-BE49-F238E27FC236}">
                    <a16:creationId xmlns:a16="http://schemas.microsoft.com/office/drawing/2014/main" id="{D38CD711-A682-4AA9-9F07-BDC7470F8238}"/>
                  </a:ext>
                </a:extLst>
              </p:cNvPr>
              <p:cNvSpPr>
                <a:spLocks/>
              </p:cNvSpPr>
              <p:nvPr/>
            </p:nvSpPr>
            <p:spPr bwMode="auto">
              <a:xfrm>
                <a:off x="7494" y="4240"/>
                <a:ext cx="9" cy="5"/>
              </a:xfrm>
              <a:custGeom>
                <a:avLst/>
                <a:gdLst>
                  <a:gd name="T0" fmla="*/ 1 w 5"/>
                  <a:gd name="T1" fmla="*/ 3 h 3"/>
                  <a:gd name="T2" fmla="*/ 5 w 5"/>
                  <a:gd name="T3" fmla="*/ 0 h 3"/>
                  <a:gd name="T4" fmla="*/ 1 w 5"/>
                  <a:gd name="T5" fmla="*/ 3 h 3"/>
                </a:gdLst>
                <a:ahLst/>
                <a:cxnLst>
                  <a:cxn ang="0">
                    <a:pos x="T0" y="T1"/>
                  </a:cxn>
                  <a:cxn ang="0">
                    <a:pos x="T2" y="T3"/>
                  </a:cxn>
                  <a:cxn ang="0">
                    <a:pos x="T4" y="T5"/>
                  </a:cxn>
                </a:cxnLst>
                <a:rect l="0" t="0" r="r" b="b"/>
                <a:pathLst>
                  <a:path w="5" h="3">
                    <a:moveTo>
                      <a:pt x="1" y="3"/>
                    </a:moveTo>
                    <a:cubicBezTo>
                      <a:pt x="0" y="2"/>
                      <a:pt x="4" y="0"/>
                      <a:pt x="5" y="0"/>
                    </a:cubicBezTo>
                    <a:cubicBezTo>
                      <a:pt x="5" y="2"/>
                      <a:pt x="2"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9" name="Freeform 232">
                <a:extLst>
                  <a:ext uri="{FF2B5EF4-FFF2-40B4-BE49-F238E27FC236}">
                    <a16:creationId xmlns:a16="http://schemas.microsoft.com/office/drawing/2014/main" id="{9649B632-F2FC-4372-AB2B-239BF73280C2}"/>
                  </a:ext>
                </a:extLst>
              </p:cNvPr>
              <p:cNvSpPr>
                <a:spLocks/>
              </p:cNvSpPr>
              <p:nvPr/>
            </p:nvSpPr>
            <p:spPr bwMode="auto">
              <a:xfrm>
                <a:off x="7532" y="4299"/>
                <a:ext cx="10" cy="6"/>
              </a:xfrm>
              <a:custGeom>
                <a:avLst/>
                <a:gdLst>
                  <a:gd name="T0" fmla="*/ 0 w 5"/>
                  <a:gd name="T1" fmla="*/ 3 h 3"/>
                  <a:gd name="T2" fmla="*/ 4 w 5"/>
                  <a:gd name="T3" fmla="*/ 0 h 3"/>
                  <a:gd name="T4" fmla="*/ 0 w 5"/>
                  <a:gd name="T5" fmla="*/ 3 h 3"/>
                </a:gdLst>
                <a:ahLst/>
                <a:cxnLst>
                  <a:cxn ang="0">
                    <a:pos x="T0" y="T1"/>
                  </a:cxn>
                  <a:cxn ang="0">
                    <a:pos x="T2" y="T3"/>
                  </a:cxn>
                  <a:cxn ang="0">
                    <a:pos x="T4" y="T5"/>
                  </a:cxn>
                </a:cxnLst>
                <a:rect l="0" t="0" r="r" b="b"/>
                <a:pathLst>
                  <a:path w="5" h="3">
                    <a:moveTo>
                      <a:pt x="0" y="3"/>
                    </a:moveTo>
                    <a:cubicBezTo>
                      <a:pt x="1" y="2"/>
                      <a:pt x="2" y="1"/>
                      <a:pt x="4" y="0"/>
                    </a:cubicBezTo>
                    <a:cubicBezTo>
                      <a:pt x="5"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0" name="Freeform 233">
                <a:extLst>
                  <a:ext uri="{FF2B5EF4-FFF2-40B4-BE49-F238E27FC236}">
                    <a16:creationId xmlns:a16="http://schemas.microsoft.com/office/drawing/2014/main" id="{82580C85-C039-4F09-AEA5-C60ADD4D6BDD}"/>
                  </a:ext>
                </a:extLst>
              </p:cNvPr>
              <p:cNvSpPr>
                <a:spLocks/>
              </p:cNvSpPr>
              <p:nvPr/>
            </p:nvSpPr>
            <p:spPr bwMode="auto">
              <a:xfrm>
                <a:off x="7536" y="4288"/>
                <a:ext cx="11" cy="7"/>
              </a:xfrm>
              <a:custGeom>
                <a:avLst/>
                <a:gdLst>
                  <a:gd name="T0" fmla="*/ 0 w 6"/>
                  <a:gd name="T1" fmla="*/ 0 h 4"/>
                  <a:gd name="T2" fmla="*/ 4 w 6"/>
                  <a:gd name="T3" fmla="*/ 0 h 4"/>
                  <a:gd name="T4" fmla="*/ 6 w 6"/>
                  <a:gd name="T5" fmla="*/ 2 h 4"/>
                  <a:gd name="T6" fmla="*/ 6 w 6"/>
                  <a:gd name="T7" fmla="*/ 4 h 4"/>
                  <a:gd name="T8" fmla="*/ 0 w 6"/>
                  <a:gd name="T9" fmla="*/ 0 h 4"/>
                </a:gdLst>
                <a:ahLst/>
                <a:cxnLst>
                  <a:cxn ang="0">
                    <a:pos x="T0" y="T1"/>
                  </a:cxn>
                  <a:cxn ang="0">
                    <a:pos x="T2" y="T3"/>
                  </a:cxn>
                  <a:cxn ang="0">
                    <a:pos x="T4" y="T5"/>
                  </a:cxn>
                  <a:cxn ang="0">
                    <a:pos x="T6" y="T7"/>
                  </a:cxn>
                  <a:cxn ang="0">
                    <a:pos x="T8" y="T9"/>
                  </a:cxn>
                </a:cxnLst>
                <a:rect l="0" t="0" r="r" b="b"/>
                <a:pathLst>
                  <a:path w="6" h="4">
                    <a:moveTo>
                      <a:pt x="0" y="0"/>
                    </a:moveTo>
                    <a:cubicBezTo>
                      <a:pt x="1" y="0"/>
                      <a:pt x="2" y="0"/>
                      <a:pt x="4" y="0"/>
                    </a:cubicBezTo>
                    <a:cubicBezTo>
                      <a:pt x="4" y="0"/>
                      <a:pt x="3" y="3"/>
                      <a:pt x="6" y="2"/>
                    </a:cubicBezTo>
                    <a:cubicBezTo>
                      <a:pt x="5" y="2"/>
                      <a:pt x="6" y="3"/>
                      <a:pt x="6" y="4"/>
                    </a:cubicBezTo>
                    <a:cubicBezTo>
                      <a:pt x="3" y="4"/>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1" name="Freeform 234">
                <a:extLst>
                  <a:ext uri="{FF2B5EF4-FFF2-40B4-BE49-F238E27FC236}">
                    <a16:creationId xmlns:a16="http://schemas.microsoft.com/office/drawing/2014/main" id="{63A6E893-968C-4CB7-8F9F-D9D26832D53C}"/>
                  </a:ext>
                </a:extLst>
              </p:cNvPr>
              <p:cNvSpPr>
                <a:spLocks/>
              </p:cNvSpPr>
              <p:nvPr/>
            </p:nvSpPr>
            <p:spPr bwMode="auto">
              <a:xfrm>
                <a:off x="7653" y="4456"/>
                <a:ext cx="9" cy="6"/>
              </a:xfrm>
              <a:custGeom>
                <a:avLst/>
                <a:gdLst>
                  <a:gd name="T0" fmla="*/ 0 w 5"/>
                  <a:gd name="T1" fmla="*/ 2 h 3"/>
                  <a:gd name="T2" fmla="*/ 4 w 5"/>
                  <a:gd name="T3" fmla="*/ 1 h 3"/>
                  <a:gd name="T4" fmla="*/ 5 w 5"/>
                  <a:gd name="T5" fmla="*/ 1 h 3"/>
                  <a:gd name="T6" fmla="*/ 5 w 5"/>
                  <a:gd name="T7" fmla="*/ 1 h 3"/>
                  <a:gd name="T8" fmla="*/ 1 w 5"/>
                  <a:gd name="T9" fmla="*/ 3 h 3"/>
                  <a:gd name="T10" fmla="*/ 0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0" y="2"/>
                    </a:moveTo>
                    <a:cubicBezTo>
                      <a:pt x="1" y="2"/>
                      <a:pt x="4" y="2"/>
                      <a:pt x="4" y="1"/>
                    </a:cubicBezTo>
                    <a:cubicBezTo>
                      <a:pt x="5" y="0"/>
                      <a:pt x="5" y="0"/>
                      <a:pt x="5" y="1"/>
                    </a:cubicBezTo>
                    <a:cubicBezTo>
                      <a:pt x="5" y="1"/>
                      <a:pt x="5" y="1"/>
                      <a:pt x="5" y="1"/>
                    </a:cubicBezTo>
                    <a:cubicBezTo>
                      <a:pt x="3" y="2"/>
                      <a:pt x="3" y="2"/>
                      <a:pt x="1" y="3"/>
                    </a:cubicBezTo>
                    <a:cubicBezTo>
                      <a:pt x="0" y="3"/>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2" name="Freeform 235">
                <a:extLst>
                  <a:ext uri="{FF2B5EF4-FFF2-40B4-BE49-F238E27FC236}">
                    <a16:creationId xmlns:a16="http://schemas.microsoft.com/office/drawing/2014/main" id="{40A190D6-13C1-4A75-8A8F-1D6DBEE9771A}"/>
                  </a:ext>
                </a:extLst>
              </p:cNvPr>
              <p:cNvSpPr>
                <a:spLocks/>
              </p:cNvSpPr>
              <p:nvPr/>
            </p:nvSpPr>
            <p:spPr bwMode="auto">
              <a:xfrm>
                <a:off x="7519" y="4228"/>
                <a:ext cx="13" cy="6"/>
              </a:xfrm>
              <a:custGeom>
                <a:avLst/>
                <a:gdLst>
                  <a:gd name="T0" fmla="*/ 5 w 7"/>
                  <a:gd name="T1" fmla="*/ 0 h 3"/>
                  <a:gd name="T2" fmla="*/ 3 w 7"/>
                  <a:gd name="T3" fmla="*/ 3 h 3"/>
                  <a:gd name="T4" fmla="*/ 5 w 7"/>
                  <a:gd name="T5" fmla="*/ 0 h 3"/>
                </a:gdLst>
                <a:ahLst/>
                <a:cxnLst>
                  <a:cxn ang="0">
                    <a:pos x="T0" y="T1"/>
                  </a:cxn>
                  <a:cxn ang="0">
                    <a:pos x="T2" y="T3"/>
                  </a:cxn>
                  <a:cxn ang="0">
                    <a:pos x="T4" y="T5"/>
                  </a:cxn>
                </a:cxnLst>
                <a:rect l="0" t="0" r="r" b="b"/>
                <a:pathLst>
                  <a:path w="7" h="3">
                    <a:moveTo>
                      <a:pt x="5" y="0"/>
                    </a:moveTo>
                    <a:cubicBezTo>
                      <a:pt x="7" y="1"/>
                      <a:pt x="1" y="2"/>
                      <a:pt x="3" y="3"/>
                    </a:cubicBezTo>
                    <a:cubicBezTo>
                      <a:pt x="0" y="3"/>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3" name="Freeform 236">
                <a:extLst>
                  <a:ext uri="{FF2B5EF4-FFF2-40B4-BE49-F238E27FC236}">
                    <a16:creationId xmlns:a16="http://schemas.microsoft.com/office/drawing/2014/main" id="{B985922C-5871-4372-856A-A2D25EE6BAC7}"/>
                  </a:ext>
                </a:extLst>
              </p:cNvPr>
              <p:cNvSpPr>
                <a:spLocks/>
              </p:cNvSpPr>
              <p:nvPr/>
            </p:nvSpPr>
            <p:spPr bwMode="auto">
              <a:xfrm>
                <a:off x="7490" y="4177"/>
                <a:ext cx="10" cy="3"/>
              </a:xfrm>
              <a:custGeom>
                <a:avLst/>
                <a:gdLst>
                  <a:gd name="T0" fmla="*/ 3 w 5"/>
                  <a:gd name="T1" fmla="*/ 0 h 2"/>
                  <a:gd name="T2" fmla="*/ 5 w 5"/>
                  <a:gd name="T3" fmla="*/ 1 h 2"/>
                  <a:gd name="T4" fmla="*/ 0 w 5"/>
                  <a:gd name="T5" fmla="*/ 2 h 2"/>
                  <a:gd name="T6" fmla="*/ 3 w 5"/>
                  <a:gd name="T7" fmla="*/ 0 h 2"/>
                </a:gdLst>
                <a:ahLst/>
                <a:cxnLst>
                  <a:cxn ang="0">
                    <a:pos x="T0" y="T1"/>
                  </a:cxn>
                  <a:cxn ang="0">
                    <a:pos x="T2" y="T3"/>
                  </a:cxn>
                  <a:cxn ang="0">
                    <a:pos x="T4" y="T5"/>
                  </a:cxn>
                  <a:cxn ang="0">
                    <a:pos x="T6" y="T7"/>
                  </a:cxn>
                </a:cxnLst>
                <a:rect l="0" t="0" r="r" b="b"/>
                <a:pathLst>
                  <a:path w="5" h="2">
                    <a:moveTo>
                      <a:pt x="3" y="0"/>
                    </a:moveTo>
                    <a:cubicBezTo>
                      <a:pt x="4" y="0"/>
                      <a:pt x="5" y="0"/>
                      <a:pt x="5" y="1"/>
                    </a:cubicBezTo>
                    <a:cubicBezTo>
                      <a:pt x="3" y="1"/>
                      <a:pt x="2" y="1"/>
                      <a:pt x="0" y="2"/>
                    </a:cubicBezTo>
                    <a:cubicBezTo>
                      <a:pt x="0"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4" name="Freeform 237">
                <a:extLst>
                  <a:ext uri="{FF2B5EF4-FFF2-40B4-BE49-F238E27FC236}">
                    <a16:creationId xmlns:a16="http://schemas.microsoft.com/office/drawing/2014/main" id="{44D84BCF-3C51-4292-83A4-A3E83513D466}"/>
                  </a:ext>
                </a:extLst>
              </p:cNvPr>
              <p:cNvSpPr>
                <a:spLocks/>
              </p:cNvSpPr>
              <p:nvPr/>
            </p:nvSpPr>
            <p:spPr bwMode="auto">
              <a:xfrm>
                <a:off x="7561" y="4274"/>
                <a:ext cx="13" cy="17"/>
              </a:xfrm>
              <a:custGeom>
                <a:avLst/>
                <a:gdLst>
                  <a:gd name="T0" fmla="*/ 6 w 7"/>
                  <a:gd name="T1" fmla="*/ 5 h 9"/>
                  <a:gd name="T2" fmla="*/ 0 w 7"/>
                  <a:gd name="T3" fmla="*/ 9 h 9"/>
                  <a:gd name="T4" fmla="*/ 3 w 7"/>
                  <a:gd name="T5" fmla="*/ 6 h 9"/>
                  <a:gd name="T6" fmla="*/ 5 w 7"/>
                  <a:gd name="T7" fmla="*/ 1 h 9"/>
                  <a:gd name="T8" fmla="*/ 6 w 7"/>
                  <a:gd name="T9" fmla="*/ 0 h 9"/>
                  <a:gd name="T10" fmla="*/ 6 w 7"/>
                  <a:gd name="T11" fmla="*/ 5 h 9"/>
                </a:gdLst>
                <a:ahLst/>
                <a:cxnLst>
                  <a:cxn ang="0">
                    <a:pos x="T0" y="T1"/>
                  </a:cxn>
                  <a:cxn ang="0">
                    <a:pos x="T2" y="T3"/>
                  </a:cxn>
                  <a:cxn ang="0">
                    <a:pos x="T4" y="T5"/>
                  </a:cxn>
                  <a:cxn ang="0">
                    <a:pos x="T6" y="T7"/>
                  </a:cxn>
                  <a:cxn ang="0">
                    <a:pos x="T8" y="T9"/>
                  </a:cxn>
                  <a:cxn ang="0">
                    <a:pos x="T10" y="T11"/>
                  </a:cxn>
                </a:cxnLst>
                <a:rect l="0" t="0" r="r" b="b"/>
                <a:pathLst>
                  <a:path w="7" h="9">
                    <a:moveTo>
                      <a:pt x="6" y="5"/>
                    </a:moveTo>
                    <a:cubicBezTo>
                      <a:pt x="4" y="4"/>
                      <a:pt x="3" y="7"/>
                      <a:pt x="0" y="9"/>
                    </a:cubicBezTo>
                    <a:cubicBezTo>
                      <a:pt x="0" y="8"/>
                      <a:pt x="1" y="4"/>
                      <a:pt x="3" y="6"/>
                    </a:cubicBezTo>
                    <a:cubicBezTo>
                      <a:pt x="4" y="4"/>
                      <a:pt x="5" y="3"/>
                      <a:pt x="5" y="1"/>
                    </a:cubicBezTo>
                    <a:cubicBezTo>
                      <a:pt x="6" y="0"/>
                      <a:pt x="6" y="0"/>
                      <a:pt x="6" y="0"/>
                    </a:cubicBezTo>
                    <a:cubicBezTo>
                      <a:pt x="5" y="2"/>
                      <a:pt x="7" y="4"/>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96" name="Group 439">
              <a:extLst>
                <a:ext uri="{FF2B5EF4-FFF2-40B4-BE49-F238E27FC236}">
                  <a16:creationId xmlns:a16="http://schemas.microsoft.com/office/drawing/2014/main" id="{178D0267-03A1-494B-A12B-A57ADC77EB90}"/>
                </a:ext>
              </a:extLst>
            </p:cNvPr>
            <p:cNvGrpSpPr>
              <a:grpSpLocks/>
            </p:cNvGrpSpPr>
            <p:nvPr/>
          </p:nvGrpSpPr>
          <p:grpSpPr bwMode="auto">
            <a:xfrm>
              <a:off x="6069" y="3359"/>
              <a:ext cx="3352" cy="1512"/>
              <a:chOff x="6069" y="3359"/>
              <a:chExt cx="3352" cy="1512"/>
            </a:xfrm>
            <a:grpFill/>
          </p:grpSpPr>
          <p:sp>
            <p:nvSpPr>
              <p:cNvPr id="245" name="Freeform 239">
                <a:extLst>
                  <a:ext uri="{FF2B5EF4-FFF2-40B4-BE49-F238E27FC236}">
                    <a16:creationId xmlns:a16="http://schemas.microsoft.com/office/drawing/2014/main" id="{1863F386-DFE7-41D4-AE32-F9665175E79F}"/>
                  </a:ext>
                </a:extLst>
              </p:cNvPr>
              <p:cNvSpPr>
                <a:spLocks/>
              </p:cNvSpPr>
              <p:nvPr/>
            </p:nvSpPr>
            <p:spPr bwMode="auto">
              <a:xfrm>
                <a:off x="7547" y="4265"/>
                <a:ext cx="8" cy="5"/>
              </a:xfrm>
              <a:custGeom>
                <a:avLst/>
                <a:gdLst>
                  <a:gd name="T0" fmla="*/ 0 w 4"/>
                  <a:gd name="T1" fmla="*/ 1 h 3"/>
                  <a:gd name="T2" fmla="*/ 4 w 4"/>
                  <a:gd name="T3" fmla="*/ 0 h 3"/>
                  <a:gd name="T4" fmla="*/ 0 w 4"/>
                  <a:gd name="T5" fmla="*/ 1 h 3"/>
                </a:gdLst>
                <a:ahLst/>
                <a:cxnLst>
                  <a:cxn ang="0">
                    <a:pos x="T0" y="T1"/>
                  </a:cxn>
                  <a:cxn ang="0">
                    <a:pos x="T2" y="T3"/>
                  </a:cxn>
                  <a:cxn ang="0">
                    <a:pos x="T4" y="T5"/>
                  </a:cxn>
                </a:cxnLst>
                <a:rect l="0" t="0" r="r" b="b"/>
                <a:pathLst>
                  <a:path w="4" h="3">
                    <a:moveTo>
                      <a:pt x="0" y="1"/>
                    </a:moveTo>
                    <a:cubicBezTo>
                      <a:pt x="2" y="0"/>
                      <a:pt x="3" y="1"/>
                      <a:pt x="4" y="0"/>
                    </a:cubicBezTo>
                    <a:cubicBezTo>
                      <a:pt x="4" y="1"/>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6" name="Freeform 240">
                <a:extLst>
                  <a:ext uri="{FF2B5EF4-FFF2-40B4-BE49-F238E27FC236}">
                    <a16:creationId xmlns:a16="http://schemas.microsoft.com/office/drawing/2014/main" id="{AA4A2674-4653-40B3-8269-3996A6E4DFD3}"/>
                  </a:ext>
                </a:extLst>
              </p:cNvPr>
              <p:cNvSpPr>
                <a:spLocks/>
              </p:cNvSpPr>
              <p:nvPr/>
            </p:nvSpPr>
            <p:spPr bwMode="auto">
              <a:xfrm>
                <a:off x="7469" y="4131"/>
                <a:ext cx="10" cy="3"/>
              </a:xfrm>
              <a:custGeom>
                <a:avLst/>
                <a:gdLst>
                  <a:gd name="T0" fmla="*/ 1 w 5"/>
                  <a:gd name="T1" fmla="*/ 2 h 2"/>
                  <a:gd name="T2" fmla="*/ 4 w 5"/>
                  <a:gd name="T3" fmla="*/ 0 h 2"/>
                  <a:gd name="T4" fmla="*/ 1 w 5"/>
                  <a:gd name="T5" fmla="*/ 2 h 2"/>
                </a:gdLst>
                <a:ahLst/>
                <a:cxnLst>
                  <a:cxn ang="0">
                    <a:pos x="T0" y="T1"/>
                  </a:cxn>
                  <a:cxn ang="0">
                    <a:pos x="T2" y="T3"/>
                  </a:cxn>
                  <a:cxn ang="0">
                    <a:pos x="T4" y="T5"/>
                  </a:cxn>
                </a:cxnLst>
                <a:rect l="0" t="0" r="r" b="b"/>
                <a:pathLst>
                  <a:path w="5" h="2">
                    <a:moveTo>
                      <a:pt x="1" y="2"/>
                    </a:moveTo>
                    <a:cubicBezTo>
                      <a:pt x="0" y="2"/>
                      <a:pt x="3" y="1"/>
                      <a:pt x="4" y="0"/>
                    </a:cubicBezTo>
                    <a:cubicBezTo>
                      <a:pt x="5" y="2"/>
                      <a:pt x="3"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7" name="Freeform 241">
                <a:extLst>
                  <a:ext uri="{FF2B5EF4-FFF2-40B4-BE49-F238E27FC236}">
                    <a16:creationId xmlns:a16="http://schemas.microsoft.com/office/drawing/2014/main" id="{A247AA8F-7D09-4C47-B85D-1951C5CD70D7}"/>
                  </a:ext>
                </a:extLst>
              </p:cNvPr>
              <p:cNvSpPr>
                <a:spLocks/>
              </p:cNvSpPr>
              <p:nvPr/>
            </p:nvSpPr>
            <p:spPr bwMode="auto">
              <a:xfrm>
                <a:off x="7570" y="4299"/>
                <a:ext cx="12" cy="8"/>
              </a:xfrm>
              <a:custGeom>
                <a:avLst/>
                <a:gdLst>
                  <a:gd name="T0" fmla="*/ 1 w 6"/>
                  <a:gd name="T1" fmla="*/ 4 h 4"/>
                  <a:gd name="T2" fmla="*/ 6 w 6"/>
                  <a:gd name="T3" fmla="*/ 0 h 4"/>
                  <a:gd name="T4" fmla="*/ 1 w 6"/>
                  <a:gd name="T5" fmla="*/ 4 h 4"/>
                </a:gdLst>
                <a:ahLst/>
                <a:cxnLst>
                  <a:cxn ang="0">
                    <a:pos x="T0" y="T1"/>
                  </a:cxn>
                  <a:cxn ang="0">
                    <a:pos x="T2" y="T3"/>
                  </a:cxn>
                  <a:cxn ang="0">
                    <a:pos x="T4" y="T5"/>
                  </a:cxn>
                </a:cxnLst>
                <a:rect l="0" t="0" r="r" b="b"/>
                <a:pathLst>
                  <a:path w="6" h="4">
                    <a:moveTo>
                      <a:pt x="1" y="4"/>
                    </a:moveTo>
                    <a:cubicBezTo>
                      <a:pt x="0" y="3"/>
                      <a:pt x="5" y="0"/>
                      <a:pt x="6" y="0"/>
                    </a:cubicBezTo>
                    <a:cubicBezTo>
                      <a:pt x="6" y="2"/>
                      <a:pt x="4"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8" name="Freeform 242">
                <a:extLst>
                  <a:ext uri="{FF2B5EF4-FFF2-40B4-BE49-F238E27FC236}">
                    <a16:creationId xmlns:a16="http://schemas.microsoft.com/office/drawing/2014/main" id="{64FC1819-D1DB-4607-BED5-D0A280389977}"/>
                  </a:ext>
                </a:extLst>
              </p:cNvPr>
              <p:cNvSpPr>
                <a:spLocks/>
              </p:cNvSpPr>
              <p:nvPr/>
            </p:nvSpPr>
            <p:spPr bwMode="auto">
              <a:xfrm>
                <a:off x="7452" y="4088"/>
                <a:ext cx="13" cy="8"/>
              </a:xfrm>
              <a:custGeom>
                <a:avLst/>
                <a:gdLst>
                  <a:gd name="T0" fmla="*/ 0 w 7"/>
                  <a:gd name="T1" fmla="*/ 4 h 4"/>
                  <a:gd name="T2" fmla="*/ 0 w 7"/>
                  <a:gd name="T3" fmla="*/ 3 h 4"/>
                  <a:gd name="T4" fmla="*/ 5 w 7"/>
                  <a:gd name="T5" fmla="*/ 0 h 4"/>
                  <a:gd name="T6" fmla="*/ 0 w 7"/>
                  <a:gd name="T7" fmla="*/ 4 h 4"/>
                </a:gdLst>
                <a:ahLst/>
                <a:cxnLst>
                  <a:cxn ang="0">
                    <a:pos x="T0" y="T1"/>
                  </a:cxn>
                  <a:cxn ang="0">
                    <a:pos x="T2" y="T3"/>
                  </a:cxn>
                  <a:cxn ang="0">
                    <a:pos x="T4" y="T5"/>
                  </a:cxn>
                  <a:cxn ang="0">
                    <a:pos x="T6" y="T7"/>
                  </a:cxn>
                </a:cxnLst>
                <a:rect l="0" t="0" r="r" b="b"/>
                <a:pathLst>
                  <a:path w="7" h="4">
                    <a:moveTo>
                      <a:pt x="0" y="4"/>
                    </a:moveTo>
                    <a:cubicBezTo>
                      <a:pt x="0" y="4"/>
                      <a:pt x="0" y="3"/>
                      <a:pt x="0" y="3"/>
                    </a:cubicBezTo>
                    <a:cubicBezTo>
                      <a:pt x="1" y="2"/>
                      <a:pt x="4" y="2"/>
                      <a:pt x="5" y="0"/>
                    </a:cubicBezTo>
                    <a:cubicBezTo>
                      <a:pt x="7" y="1"/>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9" name="Freeform 243">
                <a:extLst>
                  <a:ext uri="{FF2B5EF4-FFF2-40B4-BE49-F238E27FC236}">
                    <a16:creationId xmlns:a16="http://schemas.microsoft.com/office/drawing/2014/main" id="{1F3E9E49-6363-4D03-BADA-E4A4FE7AB41E}"/>
                  </a:ext>
                </a:extLst>
              </p:cNvPr>
              <p:cNvSpPr>
                <a:spLocks/>
              </p:cNvSpPr>
              <p:nvPr/>
            </p:nvSpPr>
            <p:spPr bwMode="auto">
              <a:xfrm>
                <a:off x="7502" y="4177"/>
                <a:ext cx="7" cy="5"/>
              </a:xfrm>
              <a:custGeom>
                <a:avLst/>
                <a:gdLst>
                  <a:gd name="T0" fmla="*/ 1 w 4"/>
                  <a:gd name="T1" fmla="*/ 3 h 3"/>
                  <a:gd name="T2" fmla="*/ 3 w 4"/>
                  <a:gd name="T3" fmla="*/ 0 h 3"/>
                  <a:gd name="T4" fmla="*/ 1 w 4"/>
                  <a:gd name="T5" fmla="*/ 3 h 3"/>
                </a:gdLst>
                <a:ahLst/>
                <a:cxnLst>
                  <a:cxn ang="0">
                    <a:pos x="T0" y="T1"/>
                  </a:cxn>
                  <a:cxn ang="0">
                    <a:pos x="T2" y="T3"/>
                  </a:cxn>
                  <a:cxn ang="0">
                    <a:pos x="T4" y="T5"/>
                  </a:cxn>
                </a:cxnLst>
                <a:rect l="0" t="0" r="r" b="b"/>
                <a:pathLst>
                  <a:path w="4" h="3">
                    <a:moveTo>
                      <a:pt x="1" y="3"/>
                    </a:moveTo>
                    <a:cubicBezTo>
                      <a:pt x="0" y="2"/>
                      <a:pt x="1" y="1"/>
                      <a:pt x="3" y="0"/>
                    </a:cubicBezTo>
                    <a:cubicBezTo>
                      <a:pt x="2" y="1"/>
                      <a:pt x="4"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0" name="Freeform 244">
                <a:extLst>
                  <a:ext uri="{FF2B5EF4-FFF2-40B4-BE49-F238E27FC236}">
                    <a16:creationId xmlns:a16="http://schemas.microsoft.com/office/drawing/2014/main" id="{A2B8603A-501B-431A-BA3E-A23CC2707219}"/>
                  </a:ext>
                </a:extLst>
              </p:cNvPr>
              <p:cNvSpPr>
                <a:spLocks/>
              </p:cNvSpPr>
              <p:nvPr/>
            </p:nvSpPr>
            <p:spPr bwMode="auto">
              <a:xfrm>
                <a:off x="7578" y="4303"/>
                <a:ext cx="8" cy="6"/>
              </a:xfrm>
              <a:custGeom>
                <a:avLst/>
                <a:gdLst>
                  <a:gd name="T0" fmla="*/ 0 w 4"/>
                  <a:gd name="T1" fmla="*/ 2 h 3"/>
                  <a:gd name="T2" fmla="*/ 3 w 4"/>
                  <a:gd name="T3" fmla="*/ 0 h 3"/>
                  <a:gd name="T4" fmla="*/ 3 w 4"/>
                  <a:gd name="T5" fmla="*/ 2 h 3"/>
                  <a:gd name="T6" fmla="*/ 0 w 4"/>
                  <a:gd name="T7" fmla="*/ 2 h 3"/>
                </a:gdLst>
                <a:ahLst/>
                <a:cxnLst>
                  <a:cxn ang="0">
                    <a:pos x="T0" y="T1"/>
                  </a:cxn>
                  <a:cxn ang="0">
                    <a:pos x="T2" y="T3"/>
                  </a:cxn>
                  <a:cxn ang="0">
                    <a:pos x="T4" y="T5"/>
                  </a:cxn>
                  <a:cxn ang="0">
                    <a:pos x="T6" y="T7"/>
                  </a:cxn>
                </a:cxnLst>
                <a:rect l="0" t="0" r="r" b="b"/>
                <a:pathLst>
                  <a:path w="4" h="3">
                    <a:moveTo>
                      <a:pt x="0" y="2"/>
                    </a:moveTo>
                    <a:cubicBezTo>
                      <a:pt x="3" y="0"/>
                      <a:pt x="3" y="0"/>
                      <a:pt x="3" y="0"/>
                    </a:cubicBezTo>
                    <a:cubicBezTo>
                      <a:pt x="4" y="1"/>
                      <a:pt x="3" y="1"/>
                      <a:pt x="3" y="2"/>
                    </a:cubicBezTo>
                    <a:cubicBezTo>
                      <a:pt x="2" y="3"/>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1" name="Freeform 245">
                <a:extLst>
                  <a:ext uri="{FF2B5EF4-FFF2-40B4-BE49-F238E27FC236}">
                    <a16:creationId xmlns:a16="http://schemas.microsoft.com/office/drawing/2014/main" id="{8E365134-4F71-4E04-8AB3-8C9DB074C87D}"/>
                  </a:ext>
                </a:extLst>
              </p:cNvPr>
              <p:cNvSpPr>
                <a:spLocks/>
              </p:cNvSpPr>
              <p:nvPr/>
            </p:nvSpPr>
            <p:spPr bwMode="auto">
              <a:xfrm>
                <a:off x="7511" y="4186"/>
                <a:ext cx="10" cy="10"/>
              </a:xfrm>
              <a:custGeom>
                <a:avLst/>
                <a:gdLst>
                  <a:gd name="T0" fmla="*/ 0 w 5"/>
                  <a:gd name="T1" fmla="*/ 4 h 5"/>
                  <a:gd name="T2" fmla="*/ 2 w 5"/>
                  <a:gd name="T3" fmla="*/ 3 h 5"/>
                  <a:gd name="T4" fmla="*/ 3 w 5"/>
                  <a:gd name="T5" fmla="*/ 1 h 5"/>
                  <a:gd name="T6" fmla="*/ 0 w 5"/>
                  <a:gd name="T7" fmla="*/ 4 h 5"/>
                </a:gdLst>
                <a:ahLst/>
                <a:cxnLst>
                  <a:cxn ang="0">
                    <a:pos x="T0" y="T1"/>
                  </a:cxn>
                  <a:cxn ang="0">
                    <a:pos x="T2" y="T3"/>
                  </a:cxn>
                  <a:cxn ang="0">
                    <a:pos x="T4" y="T5"/>
                  </a:cxn>
                  <a:cxn ang="0">
                    <a:pos x="T6" y="T7"/>
                  </a:cxn>
                </a:cxnLst>
                <a:rect l="0" t="0" r="r" b="b"/>
                <a:pathLst>
                  <a:path w="5" h="5">
                    <a:moveTo>
                      <a:pt x="0" y="4"/>
                    </a:moveTo>
                    <a:cubicBezTo>
                      <a:pt x="0" y="3"/>
                      <a:pt x="1" y="3"/>
                      <a:pt x="2" y="3"/>
                    </a:cubicBezTo>
                    <a:cubicBezTo>
                      <a:pt x="0" y="2"/>
                      <a:pt x="3" y="2"/>
                      <a:pt x="3" y="1"/>
                    </a:cubicBezTo>
                    <a:cubicBezTo>
                      <a:pt x="5" y="0"/>
                      <a:pt x="3"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2" name="Freeform 246">
                <a:extLst>
                  <a:ext uri="{FF2B5EF4-FFF2-40B4-BE49-F238E27FC236}">
                    <a16:creationId xmlns:a16="http://schemas.microsoft.com/office/drawing/2014/main" id="{BAB1D205-6E84-4379-B147-B4A88690B970}"/>
                  </a:ext>
                </a:extLst>
              </p:cNvPr>
              <p:cNvSpPr>
                <a:spLocks/>
              </p:cNvSpPr>
              <p:nvPr/>
            </p:nvSpPr>
            <p:spPr bwMode="auto">
              <a:xfrm>
                <a:off x="7716" y="4527"/>
                <a:ext cx="9" cy="7"/>
              </a:xfrm>
              <a:custGeom>
                <a:avLst/>
                <a:gdLst>
                  <a:gd name="T0" fmla="*/ 0 w 5"/>
                  <a:gd name="T1" fmla="*/ 4 h 4"/>
                  <a:gd name="T2" fmla="*/ 5 w 5"/>
                  <a:gd name="T3" fmla="*/ 0 h 4"/>
                  <a:gd name="T4" fmla="*/ 0 w 5"/>
                  <a:gd name="T5" fmla="*/ 4 h 4"/>
                </a:gdLst>
                <a:ahLst/>
                <a:cxnLst>
                  <a:cxn ang="0">
                    <a:pos x="T0" y="T1"/>
                  </a:cxn>
                  <a:cxn ang="0">
                    <a:pos x="T2" y="T3"/>
                  </a:cxn>
                  <a:cxn ang="0">
                    <a:pos x="T4" y="T5"/>
                  </a:cxn>
                </a:cxnLst>
                <a:rect l="0" t="0" r="r" b="b"/>
                <a:pathLst>
                  <a:path w="5" h="4">
                    <a:moveTo>
                      <a:pt x="0" y="4"/>
                    </a:moveTo>
                    <a:cubicBezTo>
                      <a:pt x="0" y="2"/>
                      <a:pt x="2" y="2"/>
                      <a:pt x="5" y="0"/>
                    </a:cubicBezTo>
                    <a:cubicBezTo>
                      <a:pt x="4" y="2"/>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3" name="Freeform 247">
                <a:extLst>
                  <a:ext uri="{FF2B5EF4-FFF2-40B4-BE49-F238E27FC236}">
                    <a16:creationId xmlns:a16="http://schemas.microsoft.com/office/drawing/2014/main" id="{FA93FE3B-B196-48FB-B339-5B9342978C5C}"/>
                  </a:ext>
                </a:extLst>
              </p:cNvPr>
              <p:cNvSpPr>
                <a:spLocks/>
              </p:cNvSpPr>
              <p:nvPr/>
            </p:nvSpPr>
            <p:spPr bwMode="auto">
              <a:xfrm>
                <a:off x="7586" y="4297"/>
                <a:ext cx="7" cy="8"/>
              </a:xfrm>
              <a:custGeom>
                <a:avLst/>
                <a:gdLst>
                  <a:gd name="T0" fmla="*/ 0 w 4"/>
                  <a:gd name="T1" fmla="*/ 4 h 4"/>
                  <a:gd name="T2" fmla="*/ 1 w 4"/>
                  <a:gd name="T3" fmla="*/ 1 h 4"/>
                  <a:gd name="T4" fmla="*/ 4 w 4"/>
                  <a:gd name="T5" fmla="*/ 0 h 4"/>
                  <a:gd name="T6" fmla="*/ 1 w 4"/>
                  <a:gd name="T7" fmla="*/ 1 h 4"/>
                  <a:gd name="T8" fmla="*/ 4 w 4"/>
                  <a:gd name="T9" fmla="*/ 2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cubicBezTo>
                      <a:pt x="0" y="3"/>
                      <a:pt x="1" y="2"/>
                      <a:pt x="1" y="1"/>
                    </a:cubicBezTo>
                    <a:cubicBezTo>
                      <a:pt x="4" y="0"/>
                      <a:pt x="4" y="0"/>
                      <a:pt x="4" y="0"/>
                    </a:cubicBezTo>
                    <a:cubicBezTo>
                      <a:pt x="4" y="0"/>
                      <a:pt x="2" y="1"/>
                      <a:pt x="1" y="1"/>
                    </a:cubicBezTo>
                    <a:cubicBezTo>
                      <a:pt x="1" y="3"/>
                      <a:pt x="4" y="1"/>
                      <a:pt x="4" y="2"/>
                    </a:cubicBezTo>
                    <a:cubicBezTo>
                      <a:pt x="2"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4" name="Freeform 248">
                <a:extLst>
                  <a:ext uri="{FF2B5EF4-FFF2-40B4-BE49-F238E27FC236}">
                    <a16:creationId xmlns:a16="http://schemas.microsoft.com/office/drawing/2014/main" id="{C96E0AB3-5445-435A-B069-EF8AC1C4233E}"/>
                  </a:ext>
                </a:extLst>
              </p:cNvPr>
              <p:cNvSpPr>
                <a:spLocks/>
              </p:cNvSpPr>
              <p:nvPr/>
            </p:nvSpPr>
            <p:spPr bwMode="auto">
              <a:xfrm>
                <a:off x="7567" y="4263"/>
                <a:ext cx="9" cy="5"/>
              </a:xfrm>
              <a:custGeom>
                <a:avLst/>
                <a:gdLst>
                  <a:gd name="T0" fmla="*/ 1 w 5"/>
                  <a:gd name="T1" fmla="*/ 3 h 3"/>
                  <a:gd name="T2" fmla="*/ 4 w 5"/>
                  <a:gd name="T3" fmla="*/ 0 h 3"/>
                  <a:gd name="T4" fmla="*/ 1 w 5"/>
                  <a:gd name="T5" fmla="*/ 3 h 3"/>
                </a:gdLst>
                <a:ahLst/>
                <a:cxnLst>
                  <a:cxn ang="0">
                    <a:pos x="T0" y="T1"/>
                  </a:cxn>
                  <a:cxn ang="0">
                    <a:pos x="T2" y="T3"/>
                  </a:cxn>
                  <a:cxn ang="0">
                    <a:pos x="T4" y="T5"/>
                  </a:cxn>
                </a:cxnLst>
                <a:rect l="0" t="0" r="r" b="b"/>
                <a:pathLst>
                  <a:path w="5" h="3">
                    <a:moveTo>
                      <a:pt x="1" y="3"/>
                    </a:moveTo>
                    <a:cubicBezTo>
                      <a:pt x="0" y="2"/>
                      <a:pt x="2" y="1"/>
                      <a:pt x="4" y="0"/>
                    </a:cubicBezTo>
                    <a:cubicBezTo>
                      <a:pt x="5" y="1"/>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5" name="Freeform 249">
                <a:extLst>
                  <a:ext uri="{FF2B5EF4-FFF2-40B4-BE49-F238E27FC236}">
                    <a16:creationId xmlns:a16="http://schemas.microsoft.com/office/drawing/2014/main" id="{63D5DAE4-E108-4643-B4F6-075BFE5D2FE5}"/>
                  </a:ext>
                </a:extLst>
              </p:cNvPr>
              <p:cNvSpPr>
                <a:spLocks/>
              </p:cNvSpPr>
              <p:nvPr/>
            </p:nvSpPr>
            <p:spPr bwMode="auto">
              <a:xfrm>
                <a:off x="7563" y="4253"/>
                <a:ext cx="9" cy="8"/>
              </a:xfrm>
              <a:custGeom>
                <a:avLst/>
                <a:gdLst>
                  <a:gd name="T0" fmla="*/ 2 w 5"/>
                  <a:gd name="T1" fmla="*/ 4 h 4"/>
                  <a:gd name="T2" fmla="*/ 4 w 5"/>
                  <a:gd name="T3" fmla="*/ 0 h 4"/>
                  <a:gd name="T4" fmla="*/ 5 w 5"/>
                  <a:gd name="T5" fmla="*/ 2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1"/>
                      <a:pt x="4" y="0"/>
                    </a:cubicBezTo>
                    <a:cubicBezTo>
                      <a:pt x="4" y="0"/>
                      <a:pt x="4" y="1"/>
                      <a:pt x="5" y="2"/>
                    </a:cubicBezTo>
                    <a:cubicBezTo>
                      <a:pt x="4" y="2"/>
                      <a:pt x="2"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6" name="Freeform 250">
                <a:extLst>
                  <a:ext uri="{FF2B5EF4-FFF2-40B4-BE49-F238E27FC236}">
                    <a16:creationId xmlns:a16="http://schemas.microsoft.com/office/drawing/2014/main" id="{FCE42227-9132-48C6-9497-1C40B687CAC4}"/>
                  </a:ext>
                </a:extLst>
              </p:cNvPr>
              <p:cNvSpPr>
                <a:spLocks/>
              </p:cNvSpPr>
              <p:nvPr/>
            </p:nvSpPr>
            <p:spPr bwMode="auto">
              <a:xfrm>
                <a:off x="7536" y="4194"/>
                <a:ext cx="13" cy="9"/>
              </a:xfrm>
              <a:custGeom>
                <a:avLst/>
                <a:gdLst>
                  <a:gd name="T0" fmla="*/ 6 w 7"/>
                  <a:gd name="T1" fmla="*/ 3 h 5"/>
                  <a:gd name="T2" fmla="*/ 0 w 7"/>
                  <a:gd name="T3" fmla="*/ 4 h 5"/>
                  <a:gd name="T4" fmla="*/ 5 w 7"/>
                  <a:gd name="T5" fmla="*/ 1 h 5"/>
                  <a:gd name="T6" fmla="*/ 6 w 7"/>
                  <a:gd name="T7" fmla="*/ 1 h 5"/>
                  <a:gd name="T8" fmla="*/ 7 w 7"/>
                  <a:gd name="T9" fmla="*/ 2 h 5"/>
                  <a:gd name="T10" fmla="*/ 6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6" y="3"/>
                    </a:moveTo>
                    <a:cubicBezTo>
                      <a:pt x="4" y="3"/>
                      <a:pt x="1" y="5"/>
                      <a:pt x="0" y="4"/>
                    </a:cubicBezTo>
                    <a:cubicBezTo>
                      <a:pt x="1" y="3"/>
                      <a:pt x="5" y="2"/>
                      <a:pt x="5" y="1"/>
                    </a:cubicBezTo>
                    <a:cubicBezTo>
                      <a:pt x="6" y="0"/>
                      <a:pt x="6" y="1"/>
                      <a:pt x="6" y="1"/>
                    </a:cubicBezTo>
                    <a:cubicBezTo>
                      <a:pt x="7" y="2"/>
                      <a:pt x="7" y="2"/>
                      <a:pt x="7" y="2"/>
                    </a:cubicBezTo>
                    <a:cubicBezTo>
                      <a:pt x="4" y="3"/>
                      <a:pt x="5" y="2"/>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7" name="Freeform 251">
                <a:extLst>
                  <a:ext uri="{FF2B5EF4-FFF2-40B4-BE49-F238E27FC236}">
                    <a16:creationId xmlns:a16="http://schemas.microsoft.com/office/drawing/2014/main" id="{1A0339E0-157C-45F9-8E4F-EA4CA48EEF11}"/>
                  </a:ext>
                </a:extLst>
              </p:cNvPr>
              <p:cNvSpPr>
                <a:spLocks/>
              </p:cNvSpPr>
              <p:nvPr/>
            </p:nvSpPr>
            <p:spPr bwMode="auto">
              <a:xfrm>
                <a:off x="7609" y="4297"/>
                <a:ext cx="5" cy="6"/>
              </a:xfrm>
              <a:custGeom>
                <a:avLst/>
                <a:gdLst>
                  <a:gd name="T0" fmla="*/ 0 w 3"/>
                  <a:gd name="T1" fmla="*/ 3 h 3"/>
                  <a:gd name="T2" fmla="*/ 3 w 3"/>
                  <a:gd name="T3" fmla="*/ 0 h 3"/>
                  <a:gd name="T4" fmla="*/ 3 w 3"/>
                  <a:gd name="T5" fmla="*/ 2 h 3"/>
                  <a:gd name="T6" fmla="*/ 0 w 3"/>
                  <a:gd name="T7" fmla="*/ 3 h 3"/>
                </a:gdLst>
                <a:ahLst/>
                <a:cxnLst>
                  <a:cxn ang="0">
                    <a:pos x="T0" y="T1"/>
                  </a:cxn>
                  <a:cxn ang="0">
                    <a:pos x="T2" y="T3"/>
                  </a:cxn>
                  <a:cxn ang="0">
                    <a:pos x="T4" y="T5"/>
                  </a:cxn>
                  <a:cxn ang="0">
                    <a:pos x="T6" y="T7"/>
                  </a:cxn>
                </a:cxnLst>
                <a:rect l="0" t="0" r="r" b="b"/>
                <a:pathLst>
                  <a:path w="3" h="3">
                    <a:moveTo>
                      <a:pt x="0" y="3"/>
                    </a:moveTo>
                    <a:cubicBezTo>
                      <a:pt x="0" y="2"/>
                      <a:pt x="1" y="1"/>
                      <a:pt x="3" y="0"/>
                    </a:cubicBezTo>
                    <a:cubicBezTo>
                      <a:pt x="3" y="1"/>
                      <a:pt x="3" y="1"/>
                      <a:pt x="3" y="2"/>
                    </a:cubicBezTo>
                    <a:cubicBezTo>
                      <a:pt x="1"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8" name="Freeform 252">
                <a:extLst>
                  <a:ext uri="{FF2B5EF4-FFF2-40B4-BE49-F238E27FC236}">
                    <a16:creationId xmlns:a16="http://schemas.microsoft.com/office/drawing/2014/main" id="{5CEE3543-7FA1-4BD1-A5E6-9396CA7CE367}"/>
                  </a:ext>
                </a:extLst>
              </p:cNvPr>
              <p:cNvSpPr>
                <a:spLocks/>
              </p:cNvSpPr>
              <p:nvPr/>
            </p:nvSpPr>
            <p:spPr bwMode="auto">
              <a:xfrm>
                <a:off x="7586" y="4255"/>
                <a:ext cx="7" cy="4"/>
              </a:xfrm>
              <a:custGeom>
                <a:avLst/>
                <a:gdLst>
                  <a:gd name="T0" fmla="*/ 0 w 4"/>
                  <a:gd name="T1" fmla="*/ 2 h 2"/>
                  <a:gd name="T2" fmla="*/ 0 w 4"/>
                  <a:gd name="T3" fmla="*/ 1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1" y="2"/>
                      <a:pt x="1" y="1"/>
                      <a:pt x="0" y="1"/>
                    </a:cubicBezTo>
                    <a:cubicBezTo>
                      <a:pt x="2" y="0"/>
                      <a:pt x="3" y="0"/>
                      <a:pt x="4" y="1"/>
                    </a:cubicBezTo>
                    <a:cubicBezTo>
                      <a:pt x="3"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9" name="Freeform 253">
                <a:extLst>
                  <a:ext uri="{FF2B5EF4-FFF2-40B4-BE49-F238E27FC236}">
                    <a16:creationId xmlns:a16="http://schemas.microsoft.com/office/drawing/2014/main" id="{70B536B0-9F77-4573-9A98-1CAF976D8283}"/>
                  </a:ext>
                </a:extLst>
              </p:cNvPr>
              <p:cNvSpPr>
                <a:spLocks/>
              </p:cNvSpPr>
              <p:nvPr/>
            </p:nvSpPr>
            <p:spPr bwMode="auto">
              <a:xfrm>
                <a:off x="7599" y="4263"/>
                <a:ext cx="12" cy="9"/>
              </a:xfrm>
              <a:custGeom>
                <a:avLst/>
                <a:gdLst>
                  <a:gd name="T0" fmla="*/ 0 w 6"/>
                  <a:gd name="T1" fmla="*/ 5 h 5"/>
                  <a:gd name="T2" fmla="*/ 0 w 6"/>
                  <a:gd name="T3" fmla="*/ 2 h 5"/>
                  <a:gd name="T4" fmla="*/ 2 w 6"/>
                  <a:gd name="T5" fmla="*/ 0 h 5"/>
                  <a:gd name="T6" fmla="*/ 6 w 6"/>
                  <a:gd name="T7" fmla="*/ 2 h 5"/>
                  <a:gd name="T8" fmla="*/ 3 w 6"/>
                  <a:gd name="T9" fmla="*/ 2 h 5"/>
                  <a:gd name="T10" fmla="*/ 2 w 6"/>
                  <a:gd name="T11" fmla="*/ 2 h 5"/>
                  <a:gd name="T12" fmla="*/ 2 w 6"/>
                  <a:gd name="T13" fmla="*/ 3 h 5"/>
                  <a:gd name="T14" fmla="*/ 0 w 6"/>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0" y="5"/>
                    </a:moveTo>
                    <a:cubicBezTo>
                      <a:pt x="0" y="4"/>
                      <a:pt x="0" y="3"/>
                      <a:pt x="0" y="2"/>
                    </a:cubicBezTo>
                    <a:cubicBezTo>
                      <a:pt x="1" y="1"/>
                      <a:pt x="3" y="1"/>
                      <a:pt x="2" y="0"/>
                    </a:cubicBezTo>
                    <a:cubicBezTo>
                      <a:pt x="4" y="1"/>
                      <a:pt x="5" y="1"/>
                      <a:pt x="6" y="2"/>
                    </a:cubicBezTo>
                    <a:cubicBezTo>
                      <a:pt x="4" y="3"/>
                      <a:pt x="2" y="3"/>
                      <a:pt x="3" y="2"/>
                    </a:cubicBezTo>
                    <a:cubicBezTo>
                      <a:pt x="2" y="2"/>
                      <a:pt x="2" y="2"/>
                      <a:pt x="2" y="2"/>
                    </a:cubicBezTo>
                    <a:cubicBezTo>
                      <a:pt x="1" y="3"/>
                      <a:pt x="2" y="3"/>
                      <a:pt x="2" y="3"/>
                    </a:cubicBez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0" name="Freeform 254">
                <a:extLst>
                  <a:ext uri="{FF2B5EF4-FFF2-40B4-BE49-F238E27FC236}">
                    <a16:creationId xmlns:a16="http://schemas.microsoft.com/office/drawing/2014/main" id="{0D24BDF4-876A-40D8-81C2-EE985EF876B9}"/>
                  </a:ext>
                </a:extLst>
              </p:cNvPr>
              <p:cNvSpPr>
                <a:spLocks/>
              </p:cNvSpPr>
              <p:nvPr/>
            </p:nvSpPr>
            <p:spPr bwMode="auto">
              <a:xfrm>
                <a:off x="7697" y="4433"/>
                <a:ext cx="7"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2" y="0"/>
                      <a:pt x="4" y="0"/>
                    </a:cubicBezTo>
                    <a:cubicBezTo>
                      <a:pt x="4"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1" name="Freeform 255">
                <a:extLst>
                  <a:ext uri="{FF2B5EF4-FFF2-40B4-BE49-F238E27FC236}">
                    <a16:creationId xmlns:a16="http://schemas.microsoft.com/office/drawing/2014/main" id="{AD678556-9A5F-4104-9DB4-4113F47F1DBE}"/>
                  </a:ext>
                </a:extLst>
              </p:cNvPr>
              <p:cNvSpPr>
                <a:spLocks/>
              </p:cNvSpPr>
              <p:nvPr/>
            </p:nvSpPr>
            <p:spPr bwMode="auto">
              <a:xfrm>
                <a:off x="7616" y="4291"/>
                <a:ext cx="10" cy="6"/>
              </a:xfrm>
              <a:custGeom>
                <a:avLst/>
                <a:gdLst>
                  <a:gd name="T0" fmla="*/ 0 w 5"/>
                  <a:gd name="T1" fmla="*/ 3 h 3"/>
                  <a:gd name="T2" fmla="*/ 0 w 5"/>
                  <a:gd name="T3" fmla="*/ 1 h 3"/>
                  <a:gd name="T4" fmla="*/ 5 w 5"/>
                  <a:gd name="T5" fmla="*/ 1 h 3"/>
                  <a:gd name="T6" fmla="*/ 0 w 5"/>
                  <a:gd name="T7" fmla="*/ 3 h 3"/>
                </a:gdLst>
                <a:ahLst/>
                <a:cxnLst>
                  <a:cxn ang="0">
                    <a:pos x="T0" y="T1"/>
                  </a:cxn>
                  <a:cxn ang="0">
                    <a:pos x="T2" y="T3"/>
                  </a:cxn>
                  <a:cxn ang="0">
                    <a:pos x="T4" y="T5"/>
                  </a:cxn>
                  <a:cxn ang="0">
                    <a:pos x="T6" y="T7"/>
                  </a:cxn>
                </a:cxnLst>
                <a:rect l="0" t="0" r="r" b="b"/>
                <a:pathLst>
                  <a:path w="5" h="3">
                    <a:moveTo>
                      <a:pt x="0" y="3"/>
                    </a:moveTo>
                    <a:cubicBezTo>
                      <a:pt x="0" y="2"/>
                      <a:pt x="0" y="2"/>
                      <a:pt x="0" y="1"/>
                    </a:cubicBezTo>
                    <a:cubicBezTo>
                      <a:pt x="2" y="0"/>
                      <a:pt x="4" y="0"/>
                      <a:pt x="5" y="1"/>
                    </a:cubicBezTo>
                    <a:cubicBezTo>
                      <a:pt x="3" y="1"/>
                      <a:pt x="3"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2" name="Freeform 256">
                <a:extLst>
                  <a:ext uri="{FF2B5EF4-FFF2-40B4-BE49-F238E27FC236}">
                    <a16:creationId xmlns:a16="http://schemas.microsoft.com/office/drawing/2014/main" id="{BB0ACE25-E956-45F1-BE05-0C97FC5EC34E}"/>
                  </a:ext>
                </a:extLst>
              </p:cNvPr>
              <p:cNvSpPr>
                <a:spLocks/>
              </p:cNvSpPr>
              <p:nvPr/>
            </p:nvSpPr>
            <p:spPr bwMode="auto">
              <a:xfrm>
                <a:off x="7500" y="4090"/>
                <a:ext cx="9" cy="6"/>
              </a:xfrm>
              <a:custGeom>
                <a:avLst/>
                <a:gdLst>
                  <a:gd name="T0" fmla="*/ 2 w 5"/>
                  <a:gd name="T1" fmla="*/ 3 h 3"/>
                  <a:gd name="T2" fmla="*/ 1 w 5"/>
                  <a:gd name="T3" fmla="*/ 0 h 3"/>
                  <a:gd name="T4" fmla="*/ 2 w 5"/>
                  <a:gd name="T5" fmla="*/ 3 h 3"/>
                </a:gdLst>
                <a:ahLst/>
                <a:cxnLst>
                  <a:cxn ang="0">
                    <a:pos x="T0" y="T1"/>
                  </a:cxn>
                  <a:cxn ang="0">
                    <a:pos x="T2" y="T3"/>
                  </a:cxn>
                  <a:cxn ang="0">
                    <a:pos x="T4" y="T5"/>
                  </a:cxn>
                </a:cxnLst>
                <a:rect l="0" t="0" r="r" b="b"/>
                <a:pathLst>
                  <a:path w="5" h="3">
                    <a:moveTo>
                      <a:pt x="2" y="3"/>
                    </a:moveTo>
                    <a:cubicBezTo>
                      <a:pt x="0" y="2"/>
                      <a:pt x="2" y="1"/>
                      <a:pt x="1" y="0"/>
                    </a:cubicBezTo>
                    <a:cubicBezTo>
                      <a:pt x="3" y="0"/>
                      <a:pt x="5"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3" name="Freeform 257">
                <a:extLst>
                  <a:ext uri="{FF2B5EF4-FFF2-40B4-BE49-F238E27FC236}">
                    <a16:creationId xmlns:a16="http://schemas.microsoft.com/office/drawing/2014/main" id="{9CA0EEDA-2F56-48D6-B29A-F45DA221648B}"/>
                  </a:ext>
                </a:extLst>
              </p:cNvPr>
              <p:cNvSpPr>
                <a:spLocks/>
              </p:cNvSpPr>
              <p:nvPr/>
            </p:nvSpPr>
            <p:spPr bwMode="auto">
              <a:xfrm>
                <a:off x="7704" y="4427"/>
                <a:ext cx="10" cy="6"/>
              </a:xfrm>
              <a:custGeom>
                <a:avLst/>
                <a:gdLst>
                  <a:gd name="T0" fmla="*/ 0 w 5"/>
                  <a:gd name="T1" fmla="*/ 2 h 3"/>
                  <a:gd name="T2" fmla="*/ 5 w 5"/>
                  <a:gd name="T3" fmla="*/ 0 h 3"/>
                  <a:gd name="T4" fmla="*/ 2 w 5"/>
                  <a:gd name="T5" fmla="*/ 3 h 3"/>
                  <a:gd name="T6" fmla="*/ 0 w 5"/>
                  <a:gd name="T7" fmla="*/ 2 h 3"/>
                </a:gdLst>
                <a:ahLst/>
                <a:cxnLst>
                  <a:cxn ang="0">
                    <a:pos x="T0" y="T1"/>
                  </a:cxn>
                  <a:cxn ang="0">
                    <a:pos x="T2" y="T3"/>
                  </a:cxn>
                  <a:cxn ang="0">
                    <a:pos x="T4" y="T5"/>
                  </a:cxn>
                  <a:cxn ang="0">
                    <a:pos x="T6" y="T7"/>
                  </a:cxn>
                </a:cxnLst>
                <a:rect l="0" t="0" r="r" b="b"/>
                <a:pathLst>
                  <a:path w="5" h="3">
                    <a:moveTo>
                      <a:pt x="0" y="2"/>
                    </a:moveTo>
                    <a:cubicBezTo>
                      <a:pt x="2" y="2"/>
                      <a:pt x="4" y="1"/>
                      <a:pt x="5" y="0"/>
                    </a:cubicBezTo>
                    <a:cubicBezTo>
                      <a:pt x="5" y="3"/>
                      <a:pt x="3" y="1"/>
                      <a:pt x="2" y="3"/>
                    </a:cubicBezTo>
                    <a:cubicBezTo>
                      <a:pt x="1" y="3"/>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4" name="Freeform 258">
                <a:extLst>
                  <a:ext uri="{FF2B5EF4-FFF2-40B4-BE49-F238E27FC236}">
                    <a16:creationId xmlns:a16="http://schemas.microsoft.com/office/drawing/2014/main" id="{09808169-1400-49BF-9575-1409EB4BAE9D}"/>
                  </a:ext>
                </a:extLst>
              </p:cNvPr>
              <p:cNvSpPr>
                <a:spLocks/>
              </p:cNvSpPr>
              <p:nvPr/>
            </p:nvSpPr>
            <p:spPr bwMode="auto">
              <a:xfrm>
                <a:off x="7756" y="4510"/>
                <a:ext cx="11" cy="7"/>
              </a:xfrm>
              <a:custGeom>
                <a:avLst/>
                <a:gdLst>
                  <a:gd name="T0" fmla="*/ 6 w 6"/>
                  <a:gd name="T1" fmla="*/ 0 h 4"/>
                  <a:gd name="T2" fmla="*/ 0 w 6"/>
                  <a:gd name="T3" fmla="*/ 3 h 4"/>
                  <a:gd name="T4" fmla="*/ 6 w 6"/>
                  <a:gd name="T5" fmla="*/ 0 h 4"/>
                </a:gdLst>
                <a:ahLst/>
                <a:cxnLst>
                  <a:cxn ang="0">
                    <a:pos x="T0" y="T1"/>
                  </a:cxn>
                  <a:cxn ang="0">
                    <a:pos x="T2" y="T3"/>
                  </a:cxn>
                  <a:cxn ang="0">
                    <a:pos x="T4" y="T5"/>
                  </a:cxn>
                </a:cxnLst>
                <a:rect l="0" t="0" r="r" b="b"/>
                <a:pathLst>
                  <a:path w="6" h="4">
                    <a:moveTo>
                      <a:pt x="6" y="0"/>
                    </a:moveTo>
                    <a:cubicBezTo>
                      <a:pt x="6" y="1"/>
                      <a:pt x="1" y="4"/>
                      <a:pt x="0" y="3"/>
                    </a:cubicBezTo>
                    <a:cubicBezTo>
                      <a:pt x="3" y="2"/>
                      <a:pt x="4"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5" name="Freeform 259">
                <a:extLst>
                  <a:ext uri="{FF2B5EF4-FFF2-40B4-BE49-F238E27FC236}">
                    <a16:creationId xmlns:a16="http://schemas.microsoft.com/office/drawing/2014/main" id="{93A3664F-02D7-4199-BAD0-CF8EF436AF26}"/>
                  </a:ext>
                </a:extLst>
              </p:cNvPr>
              <p:cNvSpPr>
                <a:spLocks/>
              </p:cNvSpPr>
              <p:nvPr/>
            </p:nvSpPr>
            <p:spPr bwMode="auto">
              <a:xfrm>
                <a:off x="7603" y="4251"/>
                <a:ext cx="9" cy="8"/>
              </a:xfrm>
              <a:custGeom>
                <a:avLst/>
                <a:gdLst>
                  <a:gd name="T0" fmla="*/ 4 w 5"/>
                  <a:gd name="T1" fmla="*/ 0 h 4"/>
                  <a:gd name="T2" fmla="*/ 3 w 5"/>
                  <a:gd name="T3" fmla="*/ 3 h 4"/>
                  <a:gd name="T4" fmla="*/ 4 w 5"/>
                  <a:gd name="T5" fmla="*/ 0 h 4"/>
                </a:gdLst>
                <a:ahLst/>
                <a:cxnLst>
                  <a:cxn ang="0">
                    <a:pos x="T0" y="T1"/>
                  </a:cxn>
                  <a:cxn ang="0">
                    <a:pos x="T2" y="T3"/>
                  </a:cxn>
                  <a:cxn ang="0">
                    <a:pos x="T4" y="T5"/>
                  </a:cxn>
                </a:cxnLst>
                <a:rect l="0" t="0" r="r" b="b"/>
                <a:pathLst>
                  <a:path w="5" h="4">
                    <a:moveTo>
                      <a:pt x="4" y="0"/>
                    </a:moveTo>
                    <a:cubicBezTo>
                      <a:pt x="5" y="1"/>
                      <a:pt x="2" y="2"/>
                      <a:pt x="3" y="3"/>
                    </a:cubicBezTo>
                    <a:cubicBezTo>
                      <a:pt x="0" y="4"/>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6" name="Freeform 260">
                <a:extLst>
                  <a:ext uri="{FF2B5EF4-FFF2-40B4-BE49-F238E27FC236}">
                    <a16:creationId xmlns:a16="http://schemas.microsoft.com/office/drawing/2014/main" id="{EA4CF03C-E610-4A18-97E3-3BC48A916E5C}"/>
                  </a:ext>
                </a:extLst>
              </p:cNvPr>
              <p:cNvSpPr>
                <a:spLocks/>
              </p:cNvSpPr>
              <p:nvPr/>
            </p:nvSpPr>
            <p:spPr bwMode="auto">
              <a:xfrm>
                <a:off x="7635" y="4289"/>
                <a:ext cx="6" cy="8"/>
              </a:xfrm>
              <a:custGeom>
                <a:avLst/>
                <a:gdLst>
                  <a:gd name="T0" fmla="*/ 2 w 3"/>
                  <a:gd name="T1" fmla="*/ 0 h 4"/>
                  <a:gd name="T2" fmla="*/ 2 w 3"/>
                  <a:gd name="T3" fmla="*/ 3 h 4"/>
                  <a:gd name="T4" fmla="*/ 2 w 3"/>
                  <a:gd name="T5" fmla="*/ 0 h 4"/>
                </a:gdLst>
                <a:ahLst/>
                <a:cxnLst>
                  <a:cxn ang="0">
                    <a:pos x="T0" y="T1"/>
                  </a:cxn>
                  <a:cxn ang="0">
                    <a:pos x="T2" y="T3"/>
                  </a:cxn>
                  <a:cxn ang="0">
                    <a:pos x="T4" y="T5"/>
                  </a:cxn>
                </a:cxnLst>
                <a:rect l="0" t="0" r="r" b="b"/>
                <a:pathLst>
                  <a:path w="3" h="4">
                    <a:moveTo>
                      <a:pt x="2" y="0"/>
                    </a:moveTo>
                    <a:cubicBezTo>
                      <a:pt x="3" y="1"/>
                      <a:pt x="1" y="2"/>
                      <a:pt x="2" y="3"/>
                    </a:cubicBezTo>
                    <a:cubicBezTo>
                      <a:pt x="1"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7" name="Freeform 261">
                <a:extLst>
                  <a:ext uri="{FF2B5EF4-FFF2-40B4-BE49-F238E27FC236}">
                    <a16:creationId xmlns:a16="http://schemas.microsoft.com/office/drawing/2014/main" id="{07C10A98-FFF6-453E-81B9-86CD31CF1CF8}"/>
                  </a:ext>
                </a:extLst>
              </p:cNvPr>
              <p:cNvSpPr>
                <a:spLocks/>
              </p:cNvSpPr>
              <p:nvPr/>
            </p:nvSpPr>
            <p:spPr bwMode="auto">
              <a:xfrm>
                <a:off x="7716" y="4423"/>
                <a:ext cx="7"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0" y="2"/>
                      <a:pt x="3" y="1"/>
                      <a:pt x="4" y="0"/>
                    </a:cubicBezTo>
                    <a:cubicBezTo>
                      <a:pt x="4" y="1"/>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8" name="Freeform 262">
                <a:extLst>
                  <a:ext uri="{FF2B5EF4-FFF2-40B4-BE49-F238E27FC236}">
                    <a16:creationId xmlns:a16="http://schemas.microsoft.com/office/drawing/2014/main" id="{4584151F-5EBB-40B0-9A7F-D65CFB4107C7}"/>
                  </a:ext>
                </a:extLst>
              </p:cNvPr>
              <p:cNvSpPr>
                <a:spLocks/>
              </p:cNvSpPr>
              <p:nvPr/>
            </p:nvSpPr>
            <p:spPr bwMode="auto">
              <a:xfrm>
                <a:off x="7635" y="4274"/>
                <a:ext cx="21" cy="10"/>
              </a:xfrm>
              <a:custGeom>
                <a:avLst/>
                <a:gdLst>
                  <a:gd name="T0" fmla="*/ 0 w 11"/>
                  <a:gd name="T1" fmla="*/ 5 h 5"/>
                  <a:gd name="T2" fmla="*/ 11 w 11"/>
                  <a:gd name="T3" fmla="*/ 0 h 5"/>
                  <a:gd name="T4" fmla="*/ 10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2" y="2"/>
                      <a:pt x="9" y="2"/>
                      <a:pt x="11" y="0"/>
                    </a:cubicBezTo>
                    <a:cubicBezTo>
                      <a:pt x="11" y="1"/>
                      <a:pt x="11" y="1"/>
                      <a:pt x="10" y="2"/>
                    </a:cubicBezTo>
                    <a:cubicBezTo>
                      <a:pt x="7" y="1"/>
                      <a:pt x="3"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9" name="Freeform 263">
                <a:extLst>
                  <a:ext uri="{FF2B5EF4-FFF2-40B4-BE49-F238E27FC236}">
                    <a16:creationId xmlns:a16="http://schemas.microsoft.com/office/drawing/2014/main" id="{90905998-3B90-40B7-B493-C28BB8EF1F06}"/>
                  </a:ext>
                </a:extLst>
              </p:cNvPr>
              <p:cNvSpPr>
                <a:spLocks/>
              </p:cNvSpPr>
              <p:nvPr/>
            </p:nvSpPr>
            <p:spPr bwMode="auto">
              <a:xfrm>
                <a:off x="7641" y="4288"/>
                <a:ext cx="8" cy="5"/>
              </a:xfrm>
              <a:custGeom>
                <a:avLst/>
                <a:gdLst>
                  <a:gd name="T0" fmla="*/ 1 w 4"/>
                  <a:gd name="T1" fmla="*/ 3 h 3"/>
                  <a:gd name="T2" fmla="*/ 1 w 4"/>
                  <a:gd name="T3" fmla="*/ 2 h 3"/>
                  <a:gd name="T4" fmla="*/ 4 w 4"/>
                  <a:gd name="T5" fmla="*/ 2 h 3"/>
                  <a:gd name="T6" fmla="*/ 1 w 4"/>
                  <a:gd name="T7" fmla="*/ 3 h 3"/>
                </a:gdLst>
                <a:ahLst/>
                <a:cxnLst>
                  <a:cxn ang="0">
                    <a:pos x="T0" y="T1"/>
                  </a:cxn>
                  <a:cxn ang="0">
                    <a:pos x="T2" y="T3"/>
                  </a:cxn>
                  <a:cxn ang="0">
                    <a:pos x="T4" y="T5"/>
                  </a:cxn>
                  <a:cxn ang="0">
                    <a:pos x="T6" y="T7"/>
                  </a:cxn>
                </a:cxnLst>
                <a:rect l="0" t="0" r="r" b="b"/>
                <a:pathLst>
                  <a:path w="4" h="3">
                    <a:moveTo>
                      <a:pt x="1" y="3"/>
                    </a:moveTo>
                    <a:cubicBezTo>
                      <a:pt x="0" y="3"/>
                      <a:pt x="1" y="2"/>
                      <a:pt x="1" y="2"/>
                    </a:cubicBezTo>
                    <a:cubicBezTo>
                      <a:pt x="1" y="0"/>
                      <a:pt x="2" y="1"/>
                      <a:pt x="4" y="2"/>
                    </a:cubicBezTo>
                    <a:cubicBezTo>
                      <a:pt x="3" y="3"/>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0" name="Freeform 264">
                <a:extLst>
                  <a:ext uri="{FF2B5EF4-FFF2-40B4-BE49-F238E27FC236}">
                    <a16:creationId xmlns:a16="http://schemas.microsoft.com/office/drawing/2014/main" id="{BEE5B1E4-790A-437A-B1B3-89DF640A90A2}"/>
                  </a:ext>
                </a:extLst>
              </p:cNvPr>
              <p:cNvSpPr>
                <a:spLocks/>
              </p:cNvSpPr>
              <p:nvPr/>
            </p:nvSpPr>
            <p:spPr bwMode="auto">
              <a:xfrm>
                <a:off x="7656" y="4278"/>
                <a:ext cx="10" cy="8"/>
              </a:xfrm>
              <a:custGeom>
                <a:avLst/>
                <a:gdLst>
                  <a:gd name="T0" fmla="*/ 0 w 5"/>
                  <a:gd name="T1" fmla="*/ 2 h 4"/>
                  <a:gd name="T2" fmla="*/ 5 w 5"/>
                  <a:gd name="T3" fmla="*/ 0 h 4"/>
                  <a:gd name="T4" fmla="*/ 3 w 5"/>
                  <a:gd name="T5" fmla="*/ 2 h 4"/>
                  <a:gd name="T6" fmla="*/ 3 w 5"/>
                  <a:gd name="T7" fmla="*/ 3 h 4"/>
                  <a:gd name="T8" fmla="*/ 0 w 5"/>
                  <a:gd name="T9" fmla="*/ 2 h 4"/>
                </a:gdLst>
                <a:ahLst/>
                <a:cxnLst>
                  <a:cxn ang="0">
                    <a:pos x="T0" y="T1"/>
                  </a:cxn>
                  <a:cxn ang="0">
                    <a:pos x="T2" y="T3"/>
                  </a:cxn>
                  <a:cxn ang="0">
                    <a:pos x="T4" y="T5"/>
                  </a:cxn>
                  <a:cxn ang="0">
                    <a:pos x="T6" y="T7"/>
                  </a:cxn>
                  <a:cxn ang="0">
                    <a:pos x="T8" y="T9"/>
                  </a:cxn>
                </a:cxnLst>
                <a:rect l="0" t="0" r="r" b="b"/>
                <a:pathLst>
                  <a:path w="5" h="4">
                    <a:moveTo>
                      <a:pt x="0" y="2"/>
                    </a:moveTo>
                    <a:cubicBezTo>
                      <a:pt x="2" y="1"/>
                      <a:pt x="3" y="1"/>
                      <a:pt x="5" y="0"/>
                    </a:cubicBezTo>
                    <a:cubicBezTo>
                      <a:pt x="5" y="1"/>
                      <a:pt x="4" y="1"/>
                      <a:pt x="3" y="2"/>
                    </a:cubicBezTo>
                    <a:cubicBezTo>
                      <a:pt x="2" y="2"/>
                      <a:pt x="3" y="3"/>
                      <a:pt x="3" y="3"/>
                    </a:cubicBezTo>
                    <a:cubicBezTo>
                      <a:pt x="1" y="4"/>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1" name="Freeform 265">
                <a:extLst>
                  <a:ext uri="{FF2B5EF4-FFF2-40B4-BE49-F238E27FC236}">
                    <a16:creationId xmlns:a16="http://schemas.microsoft.com/office/drawing/2014/main" id="{EAA4AC61-FA51-4B11-AC85-2721390D1828}"/>
                  </a:ext>
                </a:extLst>
              </p:cNvPr>
              <p:cNvSpPr>
                <a:spLocks/>
              </p:cNvSpPr>
              <p:nvPr/>
            </p:nvSpPr>
            <p:spPr bwMode="auto">
              <a:xfrm>
                <a:off x="7662" y="4268"/>
                <a:ext cx="6" cy="4"/>
              </a:xfrm>
              <a:custGeom>
                <a:avLst/>
                <a:gdLst>
                  <a:gd name="T0" fmla="*/ 1 w 3"/>
                  <a:gd name="T1" fmla="*/ 2 h 2"/>
                  <a:gd name="T2" fmla="*/ 3 w 3"/>
                  <a:gd name="T3" fmla="*/ 0 h 2"/>
                  <a:gd name="T4" fmla="*/ 1 w 3"/>
                  <a:gd name="T5" fmla="*/ 2 h 2"/>
                </a:gdLst>
                <a:ahLst/>
                <a:cxnLst>
                  <a:cxn ang="0">
                    <a:pos x="T0" y="T1"/>
                  </a:cxn>
                  <a:cxn ang="0">
                    <a:pos x="T2" y="T3"/>
                  </a:cxn>
                  <a:cxn ang="0">
                    <a:pos x="T4" y="T5"/>
                  </a:cxn>
                </a:cxnLst>
                <a:rect l="0" t="0" r="r" b="b"/>
                <a:pathLst>
                  <a:path w="3" h="2">
                    <a:moveTo>
                      <a:pt x="1" y="2"/>
                    </a:moveTo>
                    <a:cubicBezTo>
                      <a:pt x="0" y="1"/>
                      <a:pt x="1" y="0"/>
                      <a:pt x="3" y="0"/>
                    </a:cubicBezTo>
                    <a:cubicBezTo>
                      <a:pt x="3"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2" name="Freeform 266">
                <a:extLst>
                  <a:ext uri="{FF2B5EF4-FFF2-40B4-BE49-F238E27FC236}">
                    <a16:creationId xmlns:a16="http://schemas.microsoft.com/office/drawing/2014/main" id="{D8719EC0-A9A9-4768-8E50-0A64B2B61665}"/>
                  </a:ext>
                </a:extLst>
              </p:cNvPr>
              <p:cNvSpPr>
                <a:spLocks/>
              </p:cNvSpPr>
              <p:nvPr/>
            </p:nvSpPr>
            <p:spPr bwMode="auto">
              <a:xfrm>
                <a:off x="7788" y="4481"/>
                <a:ext cx="6" cy="6"/>
              </a:xfrm>
              <a:custGeom>
                <a:avLst/>
                <a:gdLst>
                  <a:gd name="T0" fmla="*/ 0 w 3"/>
                  <a:gd name="T1" fmla="*/ 3 h 3"/>
                  <a:gd name="T2" fmla="*/ 0 w 3"/>
                  <a:gd name="T3" fmla="*/ 1 h 3"/>
                  <a:gd name="T4" fmla="*/ 3 w 3"/>
                  <a:gd name="T5" fmla="*/ 1 h 3"/>
                  <a:gd name="T6" fmla="*/ 0 w 3"/>
                  <a:gd name="T7" fmla="*/ 3 h 3"/>
                </a:gdLst>
                <a:ahLst/>
                <a:cxnLst>
                  <a:cxn ang="0">
                    <a:pos x="T0" y="T1"/>
                  </a:cxn>
                  <a:cxn ang="0">
                    <a:pos x="T2" y="T3"/>
                  </a:cxn>
                  <a:cxn ang="0">
                    <a:pos x="T4" y="T5"/>
                  </a:cxn>
                  <a:cxn ang="0">
                    <a:pos x="T6" y="T7"/>
                  </a:cxn>
                </a:cxnLst>
                <a:rect l="0" t="0" r="r" b="b"/>
                <a:pathLst>
                  <a:path w="3" h="3">
                    <a:moveTo>
                      <a:pt x="0" y="3"/>
                    </a:moveTo>
                    <a:cubicBezTo>
                      <a:pt x="0" y="2"/>
                      <a:pt x="0" y="2"/>
                      <a:pt x="0" y="1"/>
                    </a:cubicBezTo>
                    <a:cubicBezTo>
                      <a:pt x="2" y="0"/>
                      <a:pt x="3" y="0"/>
                      <a:pt x="3" y="1"/>
                    </a:cubicBezTo>
                    <a:cubicBezTo>
                      <a:pt x="2"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3" name="Freeform 267">
                <a:extLst>
                  <a:ext uri="{FF2B5EF4-FFF2-40B4-BE49-F238E27FC236}">
                    <a16:creationId xmlns:a16="http://schemas.microsoft.com/office/drawing/2014/main" id="{9EC69F05-1C14-40A1-BB3F-AB1BF86B01B2}"/>
                  </a:ext>
                </a:extLst>
              </p:cNvPr>
              <p:cNvSpPr>
                <a:spLocks/>
              </p:cNvSpPr>
              <p:nvPr/>
            </p:nvSpPr>
            <p:spPr bwMode="auto">
              <a:xfrm>
                <a:off x="7666" y="4270"/>
                <a:ext cx="10" cy="6"/>
              </a:xfrm>
              <a:custGeom>
                <a:avLst/>
                <a:gdLst>
                  <a:gd name="T0" fmla="*/ 1 w 5"/>
                  <a:gd name="T1" fmla="*/ 3 h 3"/>
                  <a:gd name="T2" fmla="*/ 0 w 5"/>
                  <a:gd name="T3" fmla="*/ 1 h 3"/>
                  <a:gd name="T4" fmla="*/ 5 w 5"/>
                  <a:gd name="T5" fmla="*/ 1 h 3"/>
                  <a:gd name="T6" fmla="*/ 1 w 5"/>
                  <a:gd name="T7" fmla="*/ 3 h 3"/>
                </a:gdLst>
                <a:ahLst/>
                <a:cxnLst>
                  <a:cxn ang="0">
                    <a:pos x="T0" y="T1"/>
                  </a:cxn>
                  <a:cxn ang="0">
                    <a:pos x="T2" y="T3"/>
                  </a:cxn>
                  <a:cxn ang="0">
                    <a:pos x="T4" y="T5"/>
                  </a:cxn>
                  <a:cxn ang="0">
                    <a:pos x="T6" y="T7"/>
                  </a:cxn>
                </a:cxnLst>
                <a:rect l="0" t="0" r="r" b="b"/>
                <a:pathLst>
                  <a:path w="5" h="3">
                    <a:moveTo>
                      <a:pt x="1" y="3"/>
                    </a:moveTo>
                    <a:cubicBezTo>
                      <a:pt x="0" y="1"/>
                      <a:pt x="0" y="1"/>
                      <a:pt x="0" y="1"/>
                    </a:cubicBezTo>
                    <a:cubicBezTo>
                      <a:pt x="3" y="0"/>
                      <a:pt x="4" y="0"/>
                      <a:pt x="5" y="1"/>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4" name="Freeform 268">
                <a:extLst>
                  <a:ext uri="{FF2B5EF4-FFF2-40B4-BE49-F238E27FC236}">
                    <a16:creationId xmlns:a16="http://schemas.microsoft.com/office/drawing/2014/main" id="{98D422A0-340A-4D67-A7B8-004B06A70494}"/>
                  </a:ext>
                </a:extLst>
              </p:cNvPr>
              <p:cNvSpPr>
                <a:spLocks/>
              </p:cNvSpPr>
              <p:nvPr/>
            </p:nvSpPr>
            <p:spPr bwMode="auto">
              <a:xfrm>
                <a:off x="7567" y="4090"/>
                <a:ext cx="7" cy="6"/>
              </a:xfrm>
              <a:custGeom>
                <a:avLst/>
                <a:gdLst>
                  <a:gd name="T0" fmla="*/ 0 w 4"/>
                  <a:gd name="T1" fmla="*/ 3 h 3"/>
                  <a:gd name="T2" fmla="*/ 4 w 4"/>
                  <a:gd name="T3" fmla="*/ 2 h 3"/>
                  <a:gd name="T4" fmla="*/ 0 w 4"/>
                  <a:gd name="T5" fmla="*/ 3 h 3"/>
                </a:gdLst>
                <a:ahLst/>
                <a:cxnLst>
                  <a:cxn ang="0">
                    <a:pos x="T0" y="T1"/>
                  </a:cxn>
                  <a:cxn ang="0">
                    <a:pos x="T2" y="T3"/>
                  </a:cxn>
                  <a:cxn ang="0">
                    <a:pos x="T4" y="T5"/>
                  </a:cxn>
                </a:cxnLst>
                <a:rect l="0" t="0" r="r" b="b"/>
                <a:pathLst>
                  <a:path w="4" h="3">
                    <a:moveTo>
                      <a:pt x="0" y="3"/>
                    </a:moveTo>
                    <a:cubicBezTo>
                      <a:pt x="0" y="1"/>
                      <a:pt x="4" y="0"/>
                      <a:pt x="4" y="2"/>
                    </a:cubicBezTo>
                    <a:cubicBezTo>
                      <a:pt x="2" y="3"/>
                      <a:pt x="2"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5" name="Freeform 269">
                <a:extLst>
                  <a:ext uri="{FF2B5EF4-FFF2-40B4-BE49-F238E27FC236}">
                    <a16:creationId xmlns:a16="http://schemas.microsoft.com/office/drawing/2014/main" id="{22424FB5-6EDA-4BB5-813B-A6CF5A9A0FDC}"/>
                  </a:ext>
                </a:extLst>
              </p:cNvPr>
              <p:cNvSpPr>
                <a:spLocks/>
              </p:cNvSpPr>
              <p:nvPr/>
            </p:nvSpPr>
            <p:spPr bwMode="auto">
              <a:xfrm>
                <a:off x="7655" y="4234"/>
                <a:ext cx="11" cy="10"/>
              </a:xfrm>
              <a:custGeom>
                <a:avLst/>
                <a:gdLst>
                  <a:gd name="T0" fmla="*/ 0 w 6"/>
                  <a:gd name="T1" fmla="*/ 3 h 5"/>
                  <a:gd name="T2" fmla="*/ 6 w 6"/>
                  <a:gd name="T3" fmla="*/ 2 h 5"/>
                  <a:gd name="T4" fmla="*/ 0 w 6"/>
                  <a:gd name="T5" fmla="*/ 3 h 5"/>
                </a:gdLst>
                <a:ahLst/>
                <a:cxnLst>
                  <a:cxn ang="0">
                    <a:pos x="T0" y="T1"/>
                  </a:cxn>
                  <a:cxn ang="0">
                    <a:pos x="T2" y="T3"/>
                  </a:cxn>
                  <a:cxn ang="0">
                    <a:pos x="T4" y="T5"/>
                  </a:cxn>
                </a:cxnLst>
                <a:rect l="0" t="0" r="r" b="b"/>
                <a:pathLst>
                  <a:path w="6" h="5">
                    <a:moveTo>
                      <a:pt x="0" y="3"/>
                    </a:moveTo>
                    <a:cubicBezTo>
                      <a:pt x="3" y="3"/>
                      <a:pt x="4" y="0"/>
                      <a:pt x="6" y="2"/>
                    </a:cubicBezTo>
                    <a:cubicBezTo>
                      <a:pt x="4" y="3"/>
                      <a:pt x="1"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6" name="Freeform 270">
                <a:extLst>
                  <a:ext uri="{FF2B5EF4-FFF2-40B4-BE49-F238E27FC236}">
                    <a16:creationId xmlns:a16="http://schemas.microsoft.com/office/drawing/2014/main" id="{D7089EF8-0641-4AD2-B4BC-592E4AD1BF98}"/>
                  </a:ext>
                </a:extLst>
              </p:cNvPr>
              <p:cNvSpPr>
                <a:spLocks/>
              </p:cNvSpPr>
              <p:nvPr/>
            </p:nvSpPr>
            <p:spPr bwMode="auto">
              <a:xfrm>
                <a:off x="7519" y="3989"/>
                <a:ext cx="28" cy="15"/>
              </a:xfrm>
              <a:custGeom>
                <a:avLst/>
                <a:gdLst>
                  <a:gd name="T0" fmla="*/ 12 w 15"/>
                  <a:gd name="T1" fmla="*/ 3 h 8"/>
                  <a:gd name="T2" fmla="*/ 1 w 15"/>
                  <a:gd name="T3" fmla="*/ 8 h 8"/>
                  <a:gd name="T4" fmla="*/ 0 w 15"/>
                  <a:gd name="T5" fmla="*/ 5 h 8"/>
                  <a:gd name="T6" fmla="*/ 14 w 15"/>
                  <a:gd name="T7" fmla="*/ 0 h 8"/>
                  <a:gd name="T8" fmla="*/ 12 w 15"/>
                  <a:gd name="T9" fmla="*/ 3 h 8"/>
                </a:gdLst>
                <a:ahLst/>
                <a:cxnLst>
                  <a:cxn ang="0">
                    <a:pos x="T0" y="T1"/>
                  </a:cxn>
                  <a:cxn ang="0">
                    <a:pos x="T2" y="T3"/>
                  </a:cxn>
                  <a:cxn ang="0">
                    <a:pos x="T4" y="T5"/>
                  </a:cxn>
                  <a:cxn ang="0">
                    <a:pos x="T6" y="T7"/>
                  </a:cxn>
                  <a:cxn ang="0">
                    <a:pos x="T8" y="T9"/>
                  </a:cxn>
                </a:cxnLst>
                <a:rect l="0" t="0" r="r" b="b"/>
                <a:pathLst>
                  <a:path w="15" h="8">
                    <a:moveTo>
                      <a:pt x="12" y="3"/>
                    </a:moveTo>
                    <a:cubicBezTo>
                      <a:pt x="8" y="3"/>
                      <a:pt x="5" y="6"/>
                      <a:pt x="1" y="8"/>
                    </a:cubicBezTo>
                    <a:cubicBezTo>
                      <a:pt x="1" y="7"/>
                      <a:pt x="1" y="6"/>
                      <a:pt x="0" y="5"/>
                    </a:cubicBezTo>
                    <a:cubicBezTo>
                      <a:pt x="7" y="4"/>
                      <a:pt x="9" y="4"/>
                      <a:pt x="14" y="0"/>
                    </a:cubicBezTo>
                    <a:cubicBezTo>
                      <a:pt x="15" y="1"/>
                      <a:pt x="11" y="1"/>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7" name="Freeform 271">
                <a:extLst>
                  <a:ext uri="{FF2B5EF4-FFF2-40B4-BE49-F238E27FC236}">
                    <a16:creationId xmlns:a16="http://schemas.microsoft.com/office/drawing/2014/main" id="{80CA4015-D6DE-4A90-8AAE-53B76BB98303}"/>
                  </a:ext>
                </a:extLst>
              </p:cNvPr>
              <p:cNvSpPr>
                <a:spLocks/>
              </p:cNvSpPr>
              <p:nvPr/>
            </p:nvSpPr>
            <p:spPr bwMode="auto">
              <a:xfrm>
                <a:off x="7677" y="4268"/>
                <a:ext cx="10"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1" y="0"/>
                      <a:pt x="4" y="0"/>
                      <a:pt x="5" y="1"/>
                    </a:cubicBezTo>
                    <a:cubicBezTo>
                      <a:pt x="3"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8" name="Freeform 272">
                <a:extLst>
                  <a:ext uri="{FF2B5EF4-FFF2-40B4-BE49-F238E27FC236}">
                    <a16:creationId xmlns:a16="http://schemas.microsoft.com/office/drawing/2014/main" id="{7FDA4912-E2CA-4A28-99A4-E80F619090AF}"/>
                  </a:ext>
                </a:extLst>
              </p:cNvPr>
              <p:cNvSpPr>
                <a:spLocks/>
              </p:cNvSpPr>
              <p:nvPr/>
            </p:nvSpPr>
            <p:spPr bwMode="auto">
              <a:xfrm>
                <a:off x="7808" y="4483"/>
                <a:ext cx="5" cy="5"/>
              </a:xfrm>
              <a:custGeom>
                <a:avLst/>
                <a:gdLst>
                  <a:gd name="T0" fmla="*/ 0 w 3"/>
                  <a:gd name="T1" fmla="*/ 3 h 3"/>
                  <a:gd name="T2" fmla="*/ 0 w 3"/>
                  <a:gd name="T3" fmla="*/ 1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cubicBezTo>
                      <a:pt x="0" y="2"/>
                      <a:pt x="0" y="2"/>
                      <a:pt x="0" y="1"/>
                    </a:cubicBezTo>
                    <a:cubicBezTo>
                      <a:pt x="1" y="1"/>
                      <a:pt x="2" y="1"/>
                      <a:pt x="3" y="0"/>
                    </a:cubicBezTo>
                    <a:cubicBezTo>
                      <a:pt x="3"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9" name="Freeform 273">
                <a:extLst>
                  <a:ext uri="{FF2B5EF4-FFF2-40B4-BE49-F238E27FC236}">
                    <a16:creationId xmlns:a16="http://schemas.microsoft.com/office/drawing/2014/main" id="{516F67C8-ADBA-4274-88BF-01E2DC90DA57}"/>
                  </a:ext>
                </a:extLst>
              </p:cNvPr>
              <p:cNvSpPr>
                <a:spLocks/>
              </p:cNvSpPr>
              <p:nvPr/>
            </p:nvSpPr>
            <p:spPr bwMode="auto">
              <a:xfrm>
                <a:off x="7660" y="4209"/>
                <a:ext cx="10" cy="12"/>
              </a:xfrm>
              <a:custGeom>
                <a:avLst/>
                <a:gdLst>
                  <a:gd name="T0" fmla="*/ 2 w 5"/>
                  <a:gd name="T1" fmla="*/ 6 h 6"/>
                  <a:gd name="T2" fmla="*/ 0 w 5"/>
                  <a:gd name="T3" fmla="*/ 2 h 6"/>
                  <a:gd name="T4" fmla="*/ 3 w 5"/>
                  <a:gd name="T5" fmla="*/ 2 h 6"/>
                  <a:gd name="T6" fmla="*/ 5 w 5"/>
                  <a:gd name="T7" fmla="*/ 5 h 6"/>
                  <a:gd name="T8" fmla="*/ 2 w 5"/>
                  <a:gd name="T9" fmla="*/ 6 h 6"/>
                </a:gdLst>
                <a:ahLst/>
                <a:cxnLst>
                  <a:cxn ang="0">
                    <a:pos x="T0" y="T1"/>
                  </a:cxn>
                  <a:cxn ang="0">
                    <a:pos x="T2" y="T3"/>
                  </a:cxn>
                  <a:cxn ang="0">
                    <a:pos x="T4" y="T5"/>
                  </a:cxn>
                  <a:cxn ang="0">
                    <a:pos x="T6" y="T7"/>
                  </a:cxn>
                  <a:cxn ang="0">
                    <a:pos x="T8" y="T9"/>
                  </a:cxn>
                </a:cxnLst>
                <a:rect l="0" t="0" r="r" b="b"/>
                <a:pathLst>
                  <a:path w="5" h="6">
                    <a:moveTo>
                      <a:pt x="2" y="6"/>
                    </a:moveTo>
                    <a:cubicBezTo>
                      <a:pt x="0" y="6"/>
                      <a:pt x="2" y="3"/>
                      <a:pt x="0" y="2"/>
                    </a:cubicBezTo>
                    <a:cubicBezTo>
                      <a:pt x="2" y="0"/>
                      <a:pt x="2" y="3"/>
                      <a:pt x="3" y="2"/>
                    </a:cubicBezTo>
                    <a:cubicBezTo>
                      <a:pt x="1" y="4"/>
                      <a:pt x="4" y="4"/>
                      <a:pt x="5" y="5"/>
                    </a:cubicBezTo>
                    <a:cubicBezTo>
                      <a:pt x="4" y="6"/>
                      <a:pt x="2" y="5"/>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0" name="Freeform 274">
                <a:extLst>
                  <a:ext uri="{FF2B5EF4-FFF2-40B4-BE49-F238E27FC236}">
                    <a16:creationId xmlns:a16="http://schemas.microsoft.com/office/drawing/2014/main" id="{3FE51BEE-34DD-4D3B-943D-342D6781AA82}"/>
                  </a:ext>
                </a:extLst>
              </p:cNvPr>
              <p:cNvSpPr>
                <a:spLocks/>
              </p:cNvSpPr>
              <p:nvPr/>
            </p:nvSpPr>
            <p:spPr bwMode="auto">
              <a:xfrm>
                <a:off x="7699" y="4265"/>
                <a:ext cx="19" cy="11"/>
              </a:xfrm>
              <a:custGeom>
                <a:avLst/>
                <a:gdLst>
                  <a:gd name="T0" fmla="*/ 1 w 10"/>
                  <a:gd name="T1" fmla="*/ 6 h 6"/>
                  <a:gd name="T2" fmla="*/ 0 w 10"/>
                  <a:gd name="T3" fmla="*/ 4 h 6"/>
                  <a:gd name="T4" fmla="*/ 6 w 10"/>
                  <a:gd name="T5" fmla="*/ 0 h 6"/>
                  <a:gd name="T6" fmla="*/ 5 w 10"/>
                  <a:gd name="T7" fmla="*/ 2 h 6"/>
                  <a:gd name="T8" fmla="*/ 8 w 10"/>
                  <a:gd name="T9" fmla="*/ 2 h 6"/>
                  <a:gd name="T10" fmla="*/ 6 w 10"/>
                  <a:gd name="T11" fmla="*/ 4 h 6"/>
                  <a:gd name="T12" fmla="*/ 4 w 10"/>
                  <a:gd name="T13" fmla="*/ 3 h 6"/>
                  <a:gd name="T14" fmla="*/ 1 w 10"/>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6">
                    <a:moveTo>
                      <a:pt x="1" y="6"/>
                    </a:moveTo>
                    <a:cubicBezTo>
                      <a:pt x="0" y="5"/>
                      <a:pt x="0" y="5"/>
                      <a:pt x="0" y="4"/>
                    </a:cubicBezTo>
                    <a:cubicBezTo>
                      <a:pt x="4" y="3"/>
                      <a:pt x="3" y="2"/>
                      <a:pt x="6" y="0"/>
                    </a:cubicBezTo>
                    <a:cubicBezTo>
                      <a:pt x="6" y="1"/>
                      <a:pt x="5" y="2"/>
                      <a:pt x="5" y="2"/>
                    </a:cubicBezTo>
                    <a:cubicBezTo>
                      <a:pt x="6" y="3"/>
                      <a:pt x="7" y="3"/>
                      <a:pt x="8" y="2"/>
                    </a:cubicBezTo>
                    <a:cubicBezTo>
                      <a:pt x="10" y="3"/>
                      <a:pt x="6" y="3"/>
                      <a:pt x="6" y="4"/>
                    </a:cubicBezTo>
                    <a:cubicBezTo>
                      <a:pt x="5" y="4"/>
                      <a:pt x="4" y="5"/>
                      <a:pt x="4" y="3"/>
                    </a:cubicBezTo>
                    <a:cubicBezTo>
                      <a:pt x="1" y="4"/>
                      <a:pt x="4"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1" name="Freeform 275">
                <a:extLst>
                  <a:ext uri="{FF2B5EF4-FFF2-40B4-BE49-F238E27FC236}">
                    <a16:creationId xmlns:a16="http://schemas.microsoft.com/office/drawing/2014/main" id="{307723CA-DB06-4B39-A6FC-B47EF96067A3}"/>
                  </a:ext>
                </a:extLst>
              </p:cNvPr>
              <p:cNvSpPr>
                <a:spLocks/>
              </p:cNvSpPr>
              <p:nvPr/>
            </p:nvSpPr>
            <p:spPr bwMode="auto">
              <a:xfrm>
                <a:off x="7676" y="4228"/>
                <a:ext cx="11" cy="6"/>
              </a:xfrm>
              <a:custGeom>
                <a:avLst/>
                <a:gdLst>
                  <a:gd name="T0" fmla="*/ 2 w 6"/>
                  <a:gd name="T1" fmla="*/ 3 h 3"/>
                  <a:gd name="T2" fmla="*/ 6 w 6"/>
                  <a:gd name="T3" fmla="*/ 1 h 3"/>
                  <a:gd name="T4" fmla="*/ 2 w 6"/>
                  <a:gd name="T5" fmla="*/ 3 h 3"/>
                </a:gdLst>
                <a:ahLst/>
                <a:cxnLst>
                  <a:cxn ang="0">
                    <a:pos x="T0" y="T1"/>
                  </a:cxn>
                  <a:cxn ang="0">
                    <a:pos x="T2" y="T3"/>
                  </a:cxn>
                  <a:cxn ang="0">
                    <a:pos x="T4" y="T5"/>
                  </a:cxn>
                </a:cxnLst>
                <a:rect l="0" t="0" r="r" b="b"/>
                <a:pathLst>
                  <a:path w="6" h="3">
                    <a:moveTo>
                      <a:pt x="2" y="3"/>
                    </a:moveTo>
                    <a:cubicBezTo>
                      <a:pt x="0" y="2"/>
                      <a:pt x="5" y="0"/>
                      <a:pt x="6" y="1"/>
                    </a:cubicBezTo>
                    <a:cubicBezTo>
                      <a:pt x="5" y="2"/>
                      <a:pt x="3"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2" name="Freeform 276">
                <a:extLst>
                  <a:ext uri="{FF2B5EF4-FFF2-40B4-BE49-F238E27FC236}">
                    <a16:creationId xmlns:a16="http://schemas.microsoft.com/office/drawing/2014/main" id="{F0A14C33-0003-45C4-B852-74724869054C}"/>
                  </a:ext>
                </a:extLst>
              </p:cNvPr>
              <p:cNvSpPr>
                <a:spLocks/>
              </p:cNvSpPr>
              <p:nvPr/>
            </p:nvSpPr>
            <p:spPr bwMode="auto">
              <a:xfrm>
                <a:off x="7679" y="4215"/>
                <a:ext cx="18" cy="7"/>
              </a:xfrm>
              <a:custGeom>
                <a:avLst/>
                <a:gdLst>
                  <a:gd name="T0" fmla="*/ 0 w 9"/>
                  <a:gd name="T1" fmla="*/ 4 h 4"/>
                  <a:gd name="T2" fmla="*/ 1 w 9"/>
                  <a:gd name="T3" fmla="*/ 1 h 4"/>
                  <a:gd name="T4" fmla="*/ 3 w 9"/>
                  <a:gd name="T5" fmla="*/ 2 h 4"/>
                  <a:gd name="T6" fmla="*/ 9 w 9"/>
                  <a:gd name="T7" fmla="*/ 0 h 4"/>
                  <a:gd name="T8" fmla="*/ 0 w 9"/>
                  <a:gd name="T9" fmla="*/ 4 h 4"/>
                </a:gdLst>
                <a:ahLst/>
                <a:cxnLst>
                  <a:cxn ang="0">
                    <a:pos x="T0" y="T1"/>
                  </a:cxn>
                  <a:cxn ang="0">
                    <a:pos x="T2" y="T3"/>
                  </a:cxn>
                  <a:cxn ang="0">
                    <a:pos x="T4" y="T5"/>
                  </a:cxn>
                  <a:cxn ang="0">
                    <a:pos x="T6" y="T7"/>
                  </a:cxn>
                  <a:cxn ang="0">
                    <a:pos x="T8" y="T9"/>
                  </a:cxn>
                </a:cxnLst>
                <a:rect l="0" t="0" r="r" b="b"/>
                <a:pathLst>
                  <a:path w="9" h="4">
                    <a:moveTo>
                      <a:pt x="0" y="4"/>
                    </a:moveTo>
                    <a:cubicBezTo>
                      <a:pt x="0" y="3"/>
                      <a:pt x="3" y="2"/>
                      <a:pt x="1" y="1"/>
                    </a:cubicBezTo>
                    <a:cubicBezTo>
                      <a:pt x="3" y="0"/>
                      <a:pt x="2" y="2"/>
                      <a:pt x="3" y="2"/>
                    </a:cubicBezTo>
                    <a:cubicBezTo>
                      <a:pt x="5" y="1"/>
                      <a:pt x="7" y="1"/>
                      <a:pt x="9" y="0"/>
                    </a:cubicBezTo>
                    <a:cubicBezTo>
                      <a:pt x="8" y="3"/>
                      <a:pt x="4"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3" name="Freeform 277">
                <a:extLst>
                  <a:ext uri="{FF2B5EF4-FFF2-40B4-BE49-F238E27FC236}">
                    <a16:creationId xmlns:a16="http://schemas.microsoft.com/office/drawing/2014/main" id="{4DE84195-4EC3-4A47-8165-8878A2162F8D}"/>
                  </a:ext>
                </a:extLst>
              </p:cNvPr>
              <p:cNvSpPr>
                <a:spLocks/>
              </p:cNvSpPr>
              <p:nvPr/>
            </p:nvSpPr>
            <p:spPr bwMode="auto">
              <a:xfrm>
                <a:off x="7551" y="4000"/>
                <a:ext cx="19" cy="6"/>
              </a:xfrm>
              <a:custGeom>
                <a:avLst/>
                <a:gdLst>
                  <a:gd name="T0" fmla="*/ 2 w 10"/>
                  <a:gd name="T1" fmla="*/ 3 h 3"/>
                  <a:gd name="T2" fmla="*/ 7 w 10"/>
                  <a:gd name="T3" fmla="*/ 0 h 3"/>
                  <a:gd name="T4" fmla="*/ 2 w 10"/>
                  <a:gd name="T5" fmla="*/ 3 h 3"/>
                </a:gdLst>
                <a:ahLst/>
                <a:cxnLst>
                  <a:cxn ang="0">
                    <a:pos x="T0" y="T1"/>
                  </a:cxn>
                  <a:cxn ang="0">
                    <a:pos x="T2" y="T3"/>
                  </a:cxn>
                  <a:cxn ang="0">
                    <a:pos x="T4" y="T5"/>
                  </a:cxn>
                </a:cxnLst>
                <a:rect l="0" t="0" r="r" b="b"/>
                <a:pathLst>
                  <a:path w="10" h="3">
                    <a:moveTo>
                      <a:pt x="2" y="3"/>
                    </a:moveTo>
                    <a:cubicBezTo>
                      <a:pt x="0" y="3"/>
                      <a:pt x="6" y="1"/>
                      <a:pt x="7" y="0"/>
                    </a:cubicBezTo>
                    <a:cubicBezTo>
                      <a:pt x="10" y="0"/>
                      <a:pt x="4"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4" name="Freeform 278">
                <a:extLst>
                  <a:ext uri="{FF2B5EF4-FFF2-40B4-BE49-F238E27FC236}">
                    <a16:creationId xmlns:a16="http://schemas.microsoft.com/office/drawing/2014/main" id="{45A47270-F819-4DC0-A660-F263467812A2}"/>
                  </a:ext>
                </a:extLst>
              </p:cNvPr>
              <p:cNvSpPr>
                <a:spLocks/>
              </p:cNvSpPr>
              <p:nvPr/>
            </p:nvSpPr>
            <p:spPr bwMode="auto">
              <a:xfrm>
                <a:off x="7695" y="4245"/>
                <a:ext cx="13" cy="8"/>
              </a:xfrm>
              <a:custGeom>
                <a:avLst/>
                <a:gdLst>
                  <a:gd name="T0" fmla="*/ 2 w 7"/>
                  <a:gd name="T1" fmla="*/ 4 h 4"/>
                  <a:gd name="T2" fmla="*/ 7 w 7"/>
                  <a:gd name="T3" fmla="*/ 1 h 4"/>
                  <a:gd name="T4" fmla="*/ 2 w 7"/>
                  <a:gd name="T5" fmla="*/ 4 h 4"/>
                </a:gdLst>
                <a:ahLst/>
                <a:cxnLst>
                  <a:cxn ang="0">
                    <a:pos x="T0" y="T1"/>
                  </a:cxn>
                  <a:cxn ang="0">
                    <a:pos x="T2" y="T3"/>
                  </a:cxn>
                  <a:cxn ang="0">
                    <a:pos x="T4" y="T5"/>
                  </a:cxn>
                </a:cxnLst>
                <a:rect l="0" t="0" r="r" b="b"/>
                <a:pathLst>
                  <a:path w="7" h="4">
                    <a:moveTo>
                      <a:pt x="2" y="4"/>
                    </a:moveTo>
                    <a:cubicBezTo>
                      <a:pt x="0" y="2"/>
                      <a:pt x="6" y="0"/>
                      <a:pt x="7" y="1"/>
                    </a:cubicBezTo>
                    <a:cubicBezTo>
                      <a:pt x="6" y="2"/>
                      <a:pt x="3"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5" name="Freeform 279">
                <a:extLst>
                  <a:ext uri="{FF2B5EF4-FFF2-40B4-BE49-F238E27FC236}">
                    <a16:creationId xmlns:a16="http://schemas.microsoft.com/office/drawing/2014/main" id="{AD16A7D8-5ADD-446A-8932-A2DBA17370C2}"/>
                  </a:ext>
                </a:extLst>
              </p:cNvPr>
              <p:cNvSpPr>
                <a:spLocks/>
              </p:cNvSpPr>
              <p:nvPr/>
            </p:nvSpPr>
            <p:spPr bwMode="auto">
              <a:xfrm>
                <a:off x="7666" y="4194"/>
                <a:ext cx="10" cy="5"/>
              </a:xfrm>
              <a:custGeom>
                <a:avLst/>
                <a:gdLst>
                  <a:gd name="T0" fmla="*/ 0 w 5"/>
                  <a:gd name="T1" fmla="*/ 1 h 3"/>
                  <a:gd name="T2" fmla="*/ 5 w 5"/>
                  <a:gd name="T3" fmla="*/ 2 h 3"/>
                  <a:gd name="T4" fmla="*/ 0 w 5"/>
                  <a:gd name="T5" fmla="*/ 1 h 3"/>
                </a:gdLst>
                <a:ahLst/>
                <a:cxnLst>
                  <a:cxn ang="0">
                    <a:pos x="T0" y="T1"/>
                  </a:cxn>
                  <a:cxn ang="0">
                    <a:pos x="T2" y="T3"/>
                  </a:cxn>
                  <a:cxn ang="0">
                    <a:pos x="T4" y="T5"/>
                  </a:cxn>
                </a:cxnLst>
                <a:rect l="0" t="0" r="r" b="b"/>
                <a:pathLst>
                  <a:path w="5" h="3">
                    <a:moveTo>
                      <a:pt x="0" y="1"/>
                    </a:moveTo>
                    <a:cubicBezTo>
                      <a:pt x="2" y="1"/>
                      <a:pt x="4" y="0"/>
                      <a:pt x="5" y="2"/>
                    </a:cubicBezTo>
                    <a:cubicBezTo>
                      <a:pt x="3" y="2"/>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6" name="Freeform 280">
                <a:extLst>
                  <a:ext uri="{FF2B5EF4-FFF2-40B4-BE49-F238E27FC236}">
                    <a16:creationId xmlns:a16="http://schemas.microsoft.com/office/drawing/2014/main" id="{5413CAC0-E1CC-49B6-9636-A21FF53497DC}"/>
                  </a:ext>
                </a:extLst>
              </p:cNvPr>
              <p:cNvSpPr>
                <a:spLocks/>
              </p:cNvSpPr>
              <p:nvPr/>
            </p:nvSpPr>
            <p:spPr bwMode="auto">
              <a:xfrm>
                <a:off x="7593" y="4056"/>
                <a:ext cx="10" cy="6"/>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0" y="2"/>
                      <a:pt x="3" y="0"/>
                      <a:pt x="5" y="0"/>
                    </a:cubicBezTo>
                    <a:cubicBezTo>
                      <a:pt x="4" y="1"/>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7" name="Freeform 281">
                <a:extLst>
                  <a:ext uri="{FF2B5EF4-FFF2-40B4-BE49-F238E27FC236}">
                    <a16:creationId xmlns:a16="http://schemas.microsoft.com/office/drawing/2014/main" id="{2E0D0160-B77E-49BB-B56C-7B9B2F2EBB6D}"/>
                  </a:ext>
                </a:extLst>
              </p:cNvPr>
              <p:cNvSpPr>
                <a:spLocks/>
              </p:cNvSpPr>
              <p:nvPr/>
            </p:nvSpPr>
            <p:spPr bwMode="auto">
              <a:xfrm>
                <a:off x="7752" y="4326"/>
                <a:ext cx="6" cy="9"/>
              </a:xfrm>
              <a:custGeom>
                <a:avLst/>
                <a:gdLst>
                  <a:gd name="T0" fmla="*/ 0 w 3"/>
                  <a:gd name="T1" fmla="*/ 3 h 5"/>
                  <a:gd name="T2" fmla="*/ 3 w 3"/>
                  <a:gd name="T3" fmla="*/ 0 h 5"/>
                  <a:gd name="T4" fmla="*/ 3 w 3"/>
                  <a:gd name="T5" fmla="*/ 3 h 5"/>
                  <a:gd name="T6" fmla="*/ 0 w 3"/>
                  <a:gd name="T7" fmla="*/ 3 h 5"/>
                </a:gdLst>
                <a:ahLst/>
                <a:cxnLst>
                  <a:cxn ang="0">
                    <a:pos x="T0" y="T1"/>
                  </a:cxn>
                  <a:cxn ang="0">
                    <a:pos x="T2" y="T3"/>
                  </a:cxn>
                  <a:cxn ang="0">
                    <a:pos x="T4" y="T5"/>
                  </a:cxn>
                  <a:cxn ang="0">
                    <a:pos x="T6" y="T7"/>
                  </a:cxn>
                </a:cxnLst>
                <a:rect l="0" t="0" r="r" b="b"/>
                <a:pathLst>
                  <a:path w="3" h="5">
                    <a:moveTo>
                      <a:pt x="0" y="3"/>
                    </a:moveTo>
                    <a:cubicBezTo>
                      <a:pt x="1" y="2"/>
                      <a:pt x="2" y="1"/>
                      <a:pt x="3" y="0"/>
                    </a:cubicBezTo>
                    <a:cubicBezTo>
                      <a:pt x="3" y="1"/>
                      <a:pt x="0" y="3"/>
                      <a:pt x="3" y="3"/>
                    </a:cubicBezTo>
                    <a:cubicBezTo>
                      <a:pt x="2" y="5"/>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8" name="Freeform 282">
                <a:extLst>
                  <a:ext uri="{FF2B5EF4-FFF2-40B4-BE49-F238E27FC236}">
                    <a16:creationId xmlns:a16="http://schemas.microsoft.com/office/drawing/2014/main" id="{DE104974-7036-4770-A7DC-542EC0EE3400}"/>
                  </a:ext>
                </a:extLst>
              </p:cNvPr>
              <p:cNvSpPr>
                <a:spLocks/>
              </p:cNvSpPr>
              <p:nvPr/>
            </p:nvSpPr>
            <p:spPr bwMode="auto">
              <a:xfrm>
                <a:off x="7563" y="3974"/>
                <a:ext cx="9" cy="7"/>
              </a:xfrm>
              <a:custGeom>
                <a:avLst/>
                <a:gdLst>
                  <a:gd name="T0" fmla="*/ 0 w 5"/>
                  <a:gd name="T1" fmla="*/ 4 h 4"/>
                  <a:gd name="T2" fmla="*/ 5 w 5"/>
                  <a:gd name="T3" fmla="*/ 3 h 4"/>
                  <a:gd name="T4" fmla="*/ 0 w 5"/>
                  <a:gd name="T5" fmla="*/ 4 h 4"/>
                </a:gdLst>
                <a:ahLst/>
                <a:cxnLst>
                  <a:cxn ang="0">
                    <a:pos x="T0" y="T1"/>
                  </a:cxn>
                  <a:cxn ang="0">
                    <a:pos x="T2" y="T3"/>
                  </a:cxn>
                  <a:cxn ang="0">
                    <a:pos x="T4" y="T5"/>
                  </a:cxn>
                </a:cxnLst>
                <a:rect l="0" t="0" r="r" b="b"/>
                <a:pathLst>
                  <a:path w="5" h="4">
                    <a:moveTo>
                      <a:pt x="0" y="4"/>
                    </a:moveTo>
                    <a:cubicBezTo>
                      <a:pt x="0" y="3"/>
                      <a:pt x="4" y="0"/>
                      <a:pt x="5" y="3"/>
                    </a:cubicBezTo>
                    <a:cubicBezTo>
                      <a:pt x="3" y="3"/>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9" name="Freeform 283">
                <a:extLst>
                  <a:ext uri="{FF2B5EF4-FFF2-40B4-BE49-F238E27FC236}">
                    <a16:creationId xmlns:a16="http://schemas.microsoft.com/office/drawing/2014/main" id="{A6B53E7F-D00C-4468-A9B6-FE23B2F7C81E}"/>
                  </a:ext>
                </a:extLst>
              </p:cNvPr>
              <p:cNvSpPr>
                <a:spLocks/>
              </p:cNvSpPr>
              <p:nvPr/>
            </p:nvSpPr>
            <p:spPr bwMode="auto">
              <a:xfrm>
                <a:off x="7603" y="4046"/>
                <a:ext cx="9" cy="4"/>
              </a:xfrm>
              <a:custGeom>
                <a:avLst/>
                <a:gdLst>
                  <a:gd name="T0" fmla="*/ 0 w 5"/>
                  <a:gd name="T1" fmla="*/ 1 h 2"/>
                  <a:gd name="T2" fmla="*/ 2 w 5"/>
                  <a:gd name="T3" fmla="*/ 1 h 2"/>
                  <a:gd name="T4" fmla="*/ 4 w 5"/>
                  <a:gd name="T5" fmla="*/ 0 h 2"/>
                  <a:gd name="T6" fmla="*/ 2 w 5"/>
                  <a:gd name="T7" fmla="*/ 2 h 2"/>
                  <a:gd name="T8" fmla="*/ 0 w 5"/>
                  <a:gd name="T9" fmla="*/ 1 h 2"/>
                </a:gdLst>
                <a:ahLst/>
                <a:cxnLst>
                  <a:cxn ang="0">
                    <a:pos x="T0" y="T1"/>
                  </a:cxn>
                  <a:cxn ang="0">
                    <a:pos x="T2" y="T3"/>
                  </a:cxn>
                  <a:cxn ang="0">
                    <a:pos x="T4" y="T5"/>
                  </a:cxn>
                  <a:cxn ang="0">
                    <a:pos x="T6" y="T7"/>
                  </a:cxn>
                  <a:cxn ang="0">
                    <a:pos x="T8" y="T9"/>
                  </a:cxn>
                </a:cxnLst>
                <a:rect l="0" t="0" r="r" b="b"/>
                <a:pathLst>
                  <a:path w="5" h="2">
                    <a:moveTo>
                      <a:pt x="0" y="1"/>
                    </a:moveTo>
                    <a:cubicBezTo>
                      <a:pt x="1" y="1"/>
                      <a:pt x="1" y="1"/>
                      <a:pt x="2" y="1"/>
                    </a:cubicBezTo>
                    <a:cubicBezTo>
                      <a:pt x="2" y="1"/>
                      <a:pt x="3" y="0"/>
                      <a:pt x="4" y="0"/>
                    </a:cubicBezTo>
                    <a:cubicBezTo>
                      <a:pt x="5" y="1"/>
                      <a:pt x="3" y="1"/>
                      <a:pt x="2" y="2"/>
                    </a:cubicBezTo>
                    <a:cubicBezTo>
                      <a:pt x="1"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0" name="Freeform 284">
                <a:extLst>
                  <a:ext uri="{FF2B5EF4-FFF2-40B4-BE49-F238E27FC236}">
                    <a16:creationId xmlns:a16="http://schemas.microsoft.com/office/drawing/2014/main" id="{EFD1FD3F-ABB1-4955-8AF2-B2B46D8F3C82}"/>
                  </a:ext>
                </a:extLst>
              </p:cNvPr>
              <p:cNvSpPr>
                <a:spLocks/>
              </p:cNvSpPr>
              <p:nvPr/>
            </p:nvSpPr>
            <p:spPr bwMode="auto">
              <a:xfrm>
                <a:off x="7725" y="4228"/>
                <a:ext cx="10" cy="4"/>
              </a:xfrm>
              <a:custGeom>
                <a:avLst/>
                <a:gdLst>
                  <a:gd name="T0" fmla="*/ 1 w 5"/>
                  <a:gd name="T1" fmla="*/ 2 h 2"/>
                  <a:gd name="T2" fmla="*/ 5 w 5"/>
                  <a:gd name="T3" fmla="*/ 1 h 2"/>
                  <a:gd name="T4" fmla="*/ 1 w 5"/>
                  <a:gd name="T5" fmla="*/ 2 h 2"/>
                </a:gdLst>
                <a:ahLst/>
                <a:cxnLst>
                  <a:cxn ang="0">
                    <a:pos x="T0" y="T1"/>
                  </a:cxn>
                  <a:cxn ang="0">
                    <a:pos x="T2" y="T3"/>
                  </a:cxn>
                  <a:cxn ang="0">
                    <a:pos x="T4" y="T5"/>
                  </a:cxn>
                </a:cxnLst>
                <a:rect l="0" t="0" r="r" b="b"/>
                <a:pathLst>
                  <a:path w="5" h="2">
                    <a:moveTo>
                      <a:pt x="1" y="2"/>
                    </a:moveTo>
                    <a:cubicBezTo>
                      <a:pt x="0" y="1"/>
                      <a:pt x="5" y="0"/>
                      <a:pt x="5" y="1"/>
                    </a:cubicBezTo>
                    <a:cubicBezTo>
                      <a:pt x="3" y="2"/>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1" name="Freeform 285">
                <a:extLst>
                  <a:ext uri="{FF2B5EF4-FFF2-40B4-BE49-F238E27FC236}">
                    <a16:creationId xmlns:a16="http://schemas.microsoft.com/office/drawing/2014/main" id="{43C97648-C831-4F4E-BE0C-D98412414430}"/>
                  </a:ext>
                </a:extLst>
              </p:cNvPr>
              <p:cNvSpPr>
                <a:spLocks/>
              </p:cNvSpPr>
              <p:nvPr/>
            </p:nvSpPr>
            <p:spPr bwMode="auto">
              <a:xfrm>
                <a:off x="7731" y="4221"/>
                <a:ext cx="13" cy="9"/>
              </a:xfrm>
              <a:custGeom>
                <a:avLst/>
                <a:gdLst>
                  <a:gd name="T0" fmla="*/ 0 w 7"/>
                  <a:gd name="T1" fmla="*/ 1 h 5"/>
                  <a:gd name="T2" fmla="*/ 6 w 7"/>
                  <a:gd name="T3" fmla="*/ 1 h 5"/>
                  <a:gd name="T4" fmla="*/ 5 w 7"/>
                  <a:gd name="T5" fmla="*/ 5 h 5"/>
                  <a:gd name="T6" fmla="*/ 0 w 7"/>
                  <a:gd name="T7" fmla="*/ 1 h 5"/>
                </a:gdLst>
                <a:ahLst/>
                <a:cxnLst>
                  <a:cxn ang="0">
                    <a:pos x="T0" y="T1"/>
                  </a:cxn>
                  <a:cxn ang="0">
                    <a:pos x="T2" y="T3"/>
                  </a:cxn>
                  <a:cxn ang="0">
                    <a:pos x="T4" y="T5"/>
                  </a:cxn>
                  <a:cxn ang="0">
                    <a:pos x="T6" y="T7"/>
                  </a:cxn>
                </a:cxnLst>
                <a:rect l="0" t="0" r="r" b="b"/>
                <a:pathLst>
                  <a:path w="7" h="5">
                    <a:moveTo>
                      <a:pt x="0" y="1"/>
                    </a:moveTo>
                    <a:cubicBezTo>
                      <a:pt x="3" y="0"/>
                      <a:pt x="3" y="4"/>
                      <a:pt x="6" y="1"/>
                    </a:cubicBezTo>
                    <a:cubicBezTo>
                      <a:pt x="7" y="2"/>
                      <a:pt x="4" y="3"/>
                      <a:pt x="5" y="5"/>
                    </a:cubicBezTo>
                    <a:cubicBezTo>
                      <a:pt x="3" y="3"/>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2" name="Freeform 286">
                <a:extLst>
                  <a:ext uri="{FF2B5EF4-FFF2-40B4-BE49-F238E27FC236}">
                    <a16:creationId xmlns:a16="http://schemas.microsoft.com/office/drawing/2014/main" id="{EA8DE535-F1CE-4FB1-8AB1-0B2342D78031}"/>
                  </a:ext>
                </a:extLst>
              </p:cNvPr>
              <p:cNvSpPr>
                <a:spLocks/>
              </p:cNvSpPr>
              <p:nvPr/>
            </p:nvSpPr>
            <p:spPr bwMode="auto">
              <a:xfrm>
                <a:off x="7630" y="4039"/>
                <a:ext cx="5" cy="5"/>
              </a:xfrm>
              <a:custGeom>
                <a:avLst/>
                <a:gdLst>
                  <a:gd name="T0" fmla="*/ 1 w 3"/>
                  <a:gd name="T1" fmla="*/ 3 h 3"/>
                  <a:gd name="T2" fmla="*/ 3 w 3"/>
                  <a:gd name="T3" fmla="*/ 0 h 3"/>
                  <a:gd name="T4" fmla="*/ 1 w 3"/>
                  <a:gd name="T5" fmla="*/ 3 h 3"/>
                </a:gdLst>
                <a:ahLst/>
                <a:cxnLst>
                  <a:cxn ang="0">
                    <a:pos x="T0" y="T1"/>
                  </a:cxn>
                  <a:cxn ang="0">
                    <a:pos x="T2" y="T3"/>
                  </a:cxn>
                  <a:cxn ang="0">
                    <a:pos x="T4" y="T5"/>
                  </a:cxn>
                </a:cxnLst>
                <a:rect l="0" t="0" r="r" b="b"/>
                <a:pathLst>
                  <a:path w="3" h="3">
                    <a:moveTo>
                      <a:pt x="1" y="3"/>
                    </a:moveTo>
                    <a:cubicBezTo>
                      <a:pt x="0" y="2"/>
                      <a:pt x="2" y="0"/>
                      <a:pt x="3" y="0"/>
                    </a:cubicBezTo>
                    <a:cubicBezTo>
                      <a:pt x="3" y="1"/>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3" name="Freeform 287">
                <a:extLst>
                  <a:ext uri="{FF2B5EF4-FFF2-40B4-BE49-F238E27FC236}">
                    <a16:creationId xmlns:a16="http://schemas.microsoft.com/office/drawing/2014/main" id="{D631B4D8-FCA0-4602-B772-F6EBB2FB94FF}"/>
                  </a:ext>
                </a:extLst>
              </p:cNvPr>
              <p:cNvSpPr>
                <a:spLocks/>
              </p:cNvSpPr>
              <p:nvPr/>
            </p:nvSpPr>
            <p:spPr bwMode="auto">
              <a:xfrm>
                <a:off x="7634" y="4027"/>
                <a:ext cx="34" cy="19"/>
              </a:xfrm>
              <a:custGeom>
                <a:avLst/>
                <a:gdLst>
                  <a:gd name="T0" fmla="*/ 0 w 18"/>
                  <a:gd name="T1" fmla="*/ 10 h 10"/>
                  <a:gd name="T2" fmla="*/ 15 w 18"/>
                  <a:gd name="T3" fmla="*/ 2 h 10"/>
                  <a:gd name="T4" fmla="*/ 17 w 18"/>
                  <a:gd name="T5" fmla="*/ 0 h 10"/>
                  <a:gd name="T6" fmla="*/ 17 w 18"/>
                  <a:gd name="T7" fmla="*/ 2 h 10"/>
                  <a:gd name="T8" fmla="*/ 11 w 18"/>
                  <a:gd name="T9" fmla="*/ 6 h 10"/>
                  <a:gd name="T10" fmla="*/ 3 w 18"/>
                  <a:gd name="T11" fmla="*/ 9 h 10"/>
                  <a:gd name="T12" fmla="*/ 0 w 18"/>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8" h="10">
                    <a:moveTo>
                      <a:pt x="0" y="10"/>
                    </a:moveTo>
                    <a:cubicBezTo>
                      <a:pt x="3" y="6"/>
                      <a:pt x="11" y="4"/>
                      <a:pt x="15" y="2"/>
                    </a:cubicBezTo>
                    <a:cubicBezTo>
                      <a:pt x="12" y="2"/>
                      <a:pt x="14" y="0"/>
                      <a:pt x="17" y="0"/>
                    </a:cubicBezTo>
                    <a:cubicBezTo>
                      <a:pt x="16" y="1"/>
                      <a:pt x="18" y="1"/>
                      <a:pt x="17" y="2"/>
                    </a:cubicBezTo>
                    <a:cubicBezTo>
                      <a:pt x="15" y="2"/>
                      <a:pt x="14" y="5"/>
                      <a:pt x="11" y="6"/>
                    </a:cubicBezTo>
                    <a:cubicBezTo>
                      <a:pt x="10" y="5"/>
                      <a:pt x="3" y="8"/>
                      <a:pt x="3" y="9"/>
                    </a:cubicBezTo>
                    <a:cubicBezTo>
                      <a:pt x="2" y="10"/>
                      <a:pt x="1"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4" name="Freeform 288">
                <a:extLst>
                  <a:ext uri="{FF2B5EF4-FFF2-40B4-BE49-F238E27FC236}">
                    <a16:creationId xmlns:a16="http://schemas.microsoft.com/office/drawing/2014/main" id="{5CE71CF6-A9D6-4B78-B902-998D88C92863}"/>
                  </a:ext>
                </a:extLst>
              </p:cNvPr>
              <p:cNvSpPr>
                <a:spLocks/>
              </p:cNvSpPr>
              <p:nvPr/>
            </p:nvSpPr>
            <p:spPr bwMode="auto">
              <a:xfrm>
                <a:off x="7915" y="4529"/>
                <a:ext cx="9" cy="5"/>
              </a:xfrm>
              <a:custGeom>
                <a:avLst/>
                <a:gdLst>
                  <a:gd name="T0" fmla="*/ 0 w 5"/>
                  <a:gd name="T1" fmla="*/ 1 h 3"/>
                  <a:gd name="T2" fmla="*/ 4 w 5"/>
                  <a:gd name="T3" fmla="*/ 0 h 3"/>
                  <a:gd name="T4" fmla="*/ 2 w 5"/>
                  <a:gd name="T5" fmla="*/ 3 h 3"/>
                  <a:gd name="T6" fmla="*/ 0 w 5"/>
                  <a:gd name="T7" fmla="*/ 1 h 3"/>
                </a:gdLst>
                <a:ahLst/>
                <a:cxnLst>
                  <a:cxn ang="0">
                    <a:pos x="T0" y="T1"/>
                  </a:cxn>
                  <a:cxn ang="0">
                    <a:pos x="T2" y="T3"/>
                  </a:cxn>
                  <a:cxn ang="0">
                    <a:pos x="T4" y="T5"/>
                  </a:cxn>
                  <a:cxn ang="0">
                    <a:pos x="T6" y="T7"/>
                  </a:cxn>
                </a:cxnLst>
                <a:rect l="0" t="0" r="r" b="b"/>
                <a:pathLst>
                  <a:path w="5" h="3">
                    <a:moveTo>
                      <a:pt x="0" y="1"/>
                    </a:moveTo>
                    <a:cubicBezTo>
                      <a:pt x="2" y="0"/>
                      <a:pt x="2" y="1"/>
                      <a:pt x="4" y="0"/>
                    </a:cubicBezTo>
                    <a:cubicBezTo>
                      <a:pt x="5" y="1"/>
                      <a:pt x="4" y="2"/>
                      <a:pt x="2" y="3"/>
                    </a:cubicBezTo>
                    <a:cubicBezTo>
                      <a:pt x="1" y="3"/>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5" name="Freeform 289">
                <a:extLst>
                  <a:ext uri="{FF2B5EF4-FFF2-40B4-BE49-F238E27FC236}">
                    <a16:creationId xmlns:a16="http://schemas.microsoft.com/office/drawing/2014/main" id="{4B1B0430-F39E-441D-BF01-A66D052034F9}"/>
                  </a:ext>
                </a:extLst>
              </p:cNvPr>
              <p:cNvSpPr>
                <a:spLocks/>
              </p:cNvSpPr>
              <p:nvPr/>
            </p:nvSpPr>
            <p:spPr bwMode="auto">
              <a:xfrm>
                <a:off x="7725" y="4196"/>
                <a:ext cx="8" cy="3"/>
              </a:xfrm>
              <a:custGeom>
                <a:avLst/>
                <a:gdLst>
                  <a:gd name="T0" fmla="*/ 1 w 4"/>
                  <a:gd name="T1" fmla="*/ 2 h 2"/>
                  <a:gd name="T2" fmla="*/ 1 w 4"/>
                  <a:gd name="T3" fmla="*/ 0 h 2"/>
                  <a:gd name="T4" fmla="*/ 3 w 4"/>
                  <a:gd name="T5" fmla="*/ 1 h 2"/>
                  <a:gd name="T6" fmla="*/ 1 w 4"/>
                  <a:gd name="T7" fmla="*/ 2 h 2"/>
                </a:gdLst>
                <a:ahLst/>
                <a:cxnLst>
                  <a:cxn ang="0">
                    <a:pos x="T0" y="T1"/>
                  </a:cxn>
                  <a:cxn ang="0">
                    <a:pos x="T2" y="T3"/>
                  </a:cxn>
                  <a:cxn ang="0">
                    <a:pos x="T4" y="T5"/>
                  </a:cxn>
                  <a:cxn ang="0">
                    <a:pos x="T6" y="T7"/>
                  </a:cxn>
                </a:cxnLst>
                <a:rect l="0" t="0" r="r" b="b"/>
                <a:pathLst>
                  <a:path w="4" h="2">
                    <a:moveTo>
                      <a:pt x="1" y="2"/>
                    </a:moveTo>
                    <a:cubicBezTo>
                      <a:pt x="0" y="1"/>
                      <a:pt x="2" y="1"/>
                      <a:pt x="1" y="0"/>
                    </a:cubicBezTo>
                    <a:cubicBezTo>
                      <a:pt x="2" y="0"/>
                      <a:pt x="2" y="1"/>
                      <a:pt x="3" y="1"/>
                    </a:cubicBezTo>
                    <a:cubicBezTo>
                      <a:pt x="4" y="2"/>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6" name="Freeform 290">
                <a:extLst>
                  <a:ext uri="{FF2B5EF4-FFF2-40B4-BE49-F238E27FC236}">
                    <a16:creationId xmlns:a16="http://schemas.microsoft.com/office/drawing/2014/main" id="{CC649B8B-94A9-4F7B-9416-C715EE6A796B}"/>
                  </a:ext>
                </a:extLst>
              </p:cNvPr>
              <p:cNvSpPr>
                <a:spLocks/>
              </p:cNvSpPr>
              <p:nvPr/>
            </p:nvSpPr>
            <p:spPr bwMode="auto">
              <a:xfrm>
                <a:off x="7737" y="4209"/>
                <a:ext cx="5" cy="6"/>
              </a:xfrm>
              <a:custGeom>
                <a:avLst/>
                <a:gdLst>
                  <a:gd name="T0" fmla="*/ 0 w 3"/>
                  <a:gd name="T1" fmla="*/ 3 h 3"/>
                  <a:gd name="T2" fmla="*/ 2 w 3"/>
                  <a:gd name="T3" fmla="*/ 0 h 3"/>
                  <a:gd name="T4" fmla="*/ 0 w 3"/>
                  <a:gd name="T5" fmla="*/ 3 h 3"/>
                </a:gdLst>
                <a:ahLst/>
                <a:cxnLst>
                  <a:cxn ang="0">
                    <a:pos x="T0" y="T1"/>
                  </a:cxn>
                  <a:cxn ang="0">
                    <a:pos x="T2" y="T3"/>
                  </a:cxn>
                  <a:cxn ang="0">
                    <a:pos x="T4" y="T5"/>
                  </a:cxn>
                </a:cxnLst>
                <a:rect l="0" t="0" r="r" b="b"/>
                <a:pathLst>
                  <a:path w="3" h="3">
                    <a:moveTo>
                      <a:pt x="0" y="3"/>
                    </a:moveTo>
                    <a:cubicBezTo>
                      <a:pt x="0" y="2"/>
                      <a:pt x="0" y="1"/>
                      <a:pt x="2" y="0"/>
                    </a:cubicBezTo>
                    <a:cubicBezTo>
                      <a:pt x="3"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7" name="Freeform 291">
                <a:extLst>
                  <a:ext uri="{FF2B5EF4-FFF2-40B4-BE49-F238E27FC236}">
                    <a16:creationId xmlns:a16="http://schemas.microsoft.com/office/drawing/2014/main" id="{5444EE46-D2A4-42F0-9895-9A3E2503A73E}"/>
                  </a:ext>
                </a:extLst>
              </p:cNvPr>
              <p:cNvSpPr>
                <a:spLocks/>
              </p:cNvSpPr>
              <p:nvPr/>
            </p:nvSpPr>
            <p:spPr bwMode="auto">
              <a:xfrm>
                <a:off x="7597" y="3949"/>
                <a:ext cx="42" cy="23"/>
              </a:xfrm>
              <a:custGeom>
                <a:avLst/>
                <a:gdLst>
                  <a:gd name="T0" fmla="*/ 2 w 22"/>
                  <a:gd name="T1" fmla="*/ 12 h 12"/>
                  <a:gd name="T2" fmla="*/ 0 w 22"/>
                  <a:gd name="T3" fmla="*/ 9 h 12"/>
                  <a:gd name="T4" fmla="*/ 6 w 22"/>
                  <a:gd name="T5" fmla="*/ 5 h 12"/>
                  <a:gd name="T6" fmla="*/ 9 w 22"/>
                  <a:gd name="T7" fmla="*/ 6 h 12"/>
                  <a:gd name="T8" fmla="*/ 13 w 22"/>
                  <a:gd name="T9" fmla="*/ 2 h 12"/>
                  <a:gd name="T10" fmla="*/ 15 w 22"/>
                  <a:gd name="T11" fmla="*/ 1 h 12"/>
                  <a:gd name="T12" fmla="*/ 22 w 22"/>
                  <a:gd name="T13" fmla="*/ 1 h 12"/>
                  <a:gd name="T14" fmla="*/ 2 w 22"/>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 y="12"/>
                    </a:moveTo>
                    <a:cubicBezTo>
                      <a:pt x="2" y="11"/>
                      <a:pt x="4" y="7"/>
                      <a:pt x="0" y="9"/>
                    </a:cubicBezTo>
                    <a:cubicBezTo>
                      <a:pt x="0" y="8"/>
                      <a:pt x="8" y="7"/>
                      <a:pt x="6" y="5"/>
                    </a:cubicBezTo>
                    <a:cubicBezTo>
                      <a:pt x="8" y="4"/>
                      <a:pt x="8" y="6"/>
                      <a:pt x="9" y="6"/>
                    </a:cubicBezTo>
                    <a:cubicBezTo>
                      <a:pt x="12" y="5"/>
                      <a:pt x="14" y="3"/>
                      <a:pt x="13" y="2"/>
                    </a:cubicBezTo>
                    <a:cubicBezTo>
                      <a:pt x="14" y="2"/>
                      <a:pt x="16" y="2"/>
                      <a:pt x="15" y="1"/>
                    </a:cubicBezTo>
                    <a:cubicBezTo>
                      <a:pt x="19" y="0"/>
                      <a:pt x="20" y="0"/>
                      <a:pt x="22" y="1"/>
                    </a:cubicBezTo>
                    <a:cubicBezTo>
                      <a:pt x="15" y="5"/>
                      <a:pt x="7" y="6"/>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8" name="Freeform 292">
                <a:extLst>
                  <a:ext uri="{FF2B5EF4-FFF2-40B4-BE49-F238E27FC236}">
                    <a16:creationId xmlns:a16="http://schemas.microsoft.com/office/drawing/2014/main" id="{6FBA3A00-8C3D-478D-8F47-A76CD2146AA7}"/>
                  </a:ext>
                </a:extLst>
              </p:cNvPr>
              <p:cNvSpPr>
                <a:spLocks/>
              </p:cNvSpPr>
              <p:nvPr/>
            </p:nvSpPr>
            <p:spPr bwMode="auto">
              <a:xfrm>
                <a:off x="7739" y="4199"/>
                <a:ext cx="11" cy="8"/>
              </a:xfrm>
              <a:custGeom>
                <a:avLst/>
                <a:gdLst>
                  <a:gd name="T0" fmla="*/ 1 w 6"/>
                  <a:gd name="T1" fmla="*/ 4 h 4"/>
                  <a:gd name="T2" fmla="*/ 4 w 6"/>
                  <a:gd name="T3" fmla="*/ 1 h 4"/>
                  <a:gd name="T4" fmla="*/ 6 w 6"/>
                  <a:gd name="T5" fmla="*/ 2 h 4"/>
                  <a:gd name="T6" fmla="*/ 1 w 6"/>
                  <a:gd name="T7" fmla="*/ 4 h 4"/>
                </a:gdLst>
                <a:ahLst/>
                <a:cxnLst>
                  <a:cxn ang="0">
                    <a:pos x="T0" y="T1"/>
                  </a:cxn>
                  <a:cxn ang="0">
                    <a:pos x="T2" y="T3"/>
                  </a:cxn>
                  <a:cxn ang="0">
                    <a:pos x="T4" y="T5"/>
                  </a:cxn>
                  <a:cxn ang="0">
                    <a:pos x="T6" y="T7"/>
                  </a:cxn>
                </a:cxnLst>
                <a:rect l="0" t="0" r="r" b="b"/>
                <a:pathLst>
                  <a:path w="6" h="4">
                    <a:moveTo>
                      <a:pt x="1" y="4"/>
                    </a:moveTo>
                    <a:cubicBezTo>
                      <a:pt x="0" y="3"/>
                      <a:pt x="3" y="2"/>
                      <a:pt x="4" y="1"/>
                    </a:cubicBezTo>
                    <a:cubicBezTo>
                      <a:pt x="4" y="3"/>
                      <a:pt x="6" y="0"/>
                      <a:pt x="6" y="2"/>
                    </a:cubicBezTo>
                    <a:cubicBezTo>
                      <a:pt x="4" y="3"/>
                      <a:pt x="2"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9" name="Freeform 293">
                <a:extLst>
                  <a:ext uri="{FF2B5EF4-FFF2-40B4-BE49-F238E27FC236}">
                    <a16:creationId xmlns:a16="http://schemas.microsoft.com/office/drawing/2014/main" id="{93BDF6E6-AACB-4950-AB62-D1CDD452D4A8}"/>
                  </a:ext>
                </a:extLst>
              </p:cNvPr>
              <p:cNvSpPr>
                <a:spLocks/>
              </p:cNvSpPr>
              <p:nvPr/>
            </p:nvSpPr>
            <p:spPr bwMode="auto">
              <a:xfrm>
                <a:off x="7744" y="4192"/>
                <a:ext cx="12" cy="9"/>
              </a:xfrm>
              <a:custGeom>
                <a:avLst/>
                <a:gdLst>
                  <a:gd name="T0" fmla="*/ 4 w 6"/>
                  <a:gd name="T1" fmla="*/ 4 h 5"/>
                  <a:gd name="T2" fmla="*/ 6 w 6"/>
                  <a:gd name="T3" fmla="*/ 3 h 5"/>
                  <a:gd name="T4" fmla="*/ 4 w 6"/>
                  <a:gd name="T5" fmla="*/ 4 h 5"/>
                </a:gdLst>
                <a:ahLst/>
                <a:cxnLst>
                  <a:cxn ang="0">
                    <a:pos x="T0" y="T1"/>
                  </a:cxn>
                  <a:cxn ang="0">
                    <a:pos x="T2" y="T3"/>
                  </a:cxn>
                  <a:cxn ang="0">
                    <a:pos x="T4" y="T5"/>
                  </a:cxn>
                </a:cxnLst>
                <a:rect l="0" t="0" r="r" b="b"/>
                <a:pathLst>
                  <a:path w="6" h="5">
                    <a:moveTo>
                      <a:pt x="4" y="4"/>
                    </a:moveTo>
                    <a:cubicBezTo>
                      <a:pt x="0" y="5"/>
                      <a:pt x="5" y="0"/>
                      <a:pt x="6" y="3"/>
                    </a:cubicBezTo>
                    <a:cubicBezTo>
                      <a:pt x="5" y="3"/>
                      <a:pt x="4" y="4"/>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0" name="Freeform 294">
                <a:extLst>
                  <a:ext uri="{FF2B5EF4-FFF2-40B4-BE49-F238E27FC236}">
                    <a16:creationId xmlns:a16="http://schemas.microsoft.com/office/drawing/2014/main" id="{E06DB4BC-37A9-4F48-8C5F-743E0779C906}"/>
                  </a:ext>
                </a:extLst>
              </p:cNvPr>
              <p:cNvSpPr>
                <a:spLocks/>
              </p:cNvSpPr>
              <p:nvPr/>
            </p:nvSpPr>
            <p:spPr bwMode="auto">
              <a:xfrm>
                <a:off x="7767" y="4215"/>
                <a:ext cx="10" cy="6"/>
              </a:xfrm>
              <a:custGeom>
                <a:avLst/>
                <a:gdLst>
                  <a:gd name="T0" fmla="*/ 1 w 5"/>
                  <a:gd name="T1" fmla="*/ 3 h 3"/>
                  <a:gd name="T2" fmla="*/ 5 w 5"/>
                  <a:gd name="T3" fmla="*/ 0 h 3"/>
                  <a:gd name="T4" fmla="*/ 1 w 5"/>
                  <a:gd name="T5" fmla="*/ 3 h 3"/>
                </a:gdLst>
                <a:ahLst/>
                <a:cxnLst>
                  <a:cxn ang="0">
                    <a:pos x="T0" y="T1"/>
                  </a:cxn>
                  <a:cxn ang="0">
                    <a:pos x="T2" y="T3"/>
                  </a:cxn>
                  <a:cxn ang="0">
                    <a:pos x="T4" y="T5"/>
                  </a:cxn>
                </a:cxnLst>
                <a:rect l="0" t="0" r="r" b="b"/>
                <a:pathLst>
                  <a:path w="5" h="3">
                    <a:moveTo>
                      <a:pt x="1" y="3"/>
                    </a:moveTo>
                    <a:cubicBezTo>
                      <a:pt x="0" y="2"/>
                      <a:pt x="4" y="0"/>
                      <a:pt x="5" y="0"/>
                    </a:cubicBezTo>
                    <a:cubicBezTo>
                      <a:pt x="4" y="1"/>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1" name="Freeform 295">
                <a:extLst>
                  <a:ext uri="{FF2B5EF4-FFF2-40B4-BE49-F238E27FC236}">
                    <a16:creationId xmlns:a16="http://schemas.microsoft.com/office/drawing/2014/main" id="{F7125EF4-6D4B-4459-A949-B108D78B1238}"/>
                  </a:ext>
                </a:extLst>
              </p:cNvPr>
              <p:cNvSpPr>
                <a:spLocks/>
              </p:cNvSpPr>
              <p:nvPr/>
            </p:nvSpPr>
            <p:spPr bwMode="auto">
              <a:xfrm>
                <a:off x="7775" y="4224"/>
                <a:ext cx="15" cy="8"/>
              </a:xfrm>
              <a:custGeom>
                <a:avLst/>
                <a:gdLst>
                  <a:gd name="T0" fmla="*/ 4 w 8"/>
                  <a:gd name="T1" fmla="*/ 3 h 4"/>
                  <a:gd name="T2" fmla="*/ 3 w 8"/>
                  <a:gd name="T3" fmla="*/ 0 h 4"/>
                  <a:gd name="T4" fmla="*/ 6 w 8"/>
                  <a:gd name="T5" fmla="*/ 0 h 4"/>
                  <a:gd name="T6" fmla="*/ 8 w 8"/>
                  <a:gd name="T7" fmla="*/ 1 h 4"/>
                  <a:gd name="T8" fmla="*/ 4 w 8"/>
                  <a:gd name="T9" fmla="*/ 3 h 4"/>
                </a:gdLst>
                <a:ahLst/>
                <a:cxnLst>
                  <a:cxn ang="0">
                    <a:pos x="T0" y="T1"/>
                  </a:cxn>
                  <a:cxn ang="0">
                    <a:pos x="T2" y="T3"/>
                  </a:cxn>
                  <a:cxn ang="0">
                    <a:pos x="T4" y="T5"/>
                  </a:cxn>
                  <a:cxn ang="0">
                    <a:pos x="T6" y="T7"/>
                  </a:cxn>
                  <a:cxn ang="0">
                    <a:pos x="T8" y="T9"/>
                  </a:cxn>
                </a:cxnLst>
                <a:rect l="0" t="0" r="r" b="b"/>
                <a:pathLst>
                  <a:path w="8" h="4">
                    <a:moveTo>
                      <a:pt x="4" y="3"/>
                    </a:moveTo>
                    <a:cubicBezTo>
                      <a:pt x="3" y="4"/>
                      <a:pt x="0" y="1"/>
                      <a:pt x="3" y="0"/>
                    </a:cubicBezTo>
                    <a:cubicBezTo>
                      <a:pt x="2" y="2"/>
                      <a:pt x="5" y="2"/>
                      <a:pt x="6" y="0"/>
                    </a:cubicBezTo>
                    <a:cubicBezTo>
                      <a:pt x="7" y="1"/>
                      <a:pt x="7" y="2"/>
                      <a:pt x="8" y="1"/>
                    </a:cubicBezTo>
                    <a:cubicBezTo>
                      <a:pt x="8" y="3"/>
                      <a:pt x="4"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2" name="Freeform 296">
                <a:extLst>
                  <a:ext uri="{FF2B5EF4-FFF2-40B4-BE49-F238E27FC236}">
                    <a16:creationId xmlns:a16="http://schemas.microsoft.com/office/drawing/2014/main" id="{653D838D-2C6B-4B10-9030-9CC6B4AB3EB1}"/>
                  </a:ext>
                </a:extLst>
              </p:cNvPr>
              <p:cNvSpPr>
                <a:spLocks/>
              </p:cNvSpPr>
              <p:nvPr/>
            </p:nvSpPr>
            <p:spPr bwMode="auto">
              <a:xfrm>
                <a:off x="7767" y="4196"/>
                <a:ext cx="10" cy="7"/>
              </a:xfrm>
              <a:custGeom>
                <a:avLst/>
                <a:gdLst>
                  <a:gd name="T0" fmla="*/ 0 w 5"/>
                  <a:gd name="T1" fmla="*/ 3 h 4"/>
                  <a:gd name="T2" fmla="*/ 3 w 5"/>
                  <a:gd name="T3" fmla="*/ 0 h 4"/>
                  <a:gd name="T4" fmla="*/ 5 w 5"/>
                  <a:gd name="T5" fmla="*/ 1 h 4"/>
                  <a:gd name="T6" fmla="*/ 0 w 5"/>
                  <a:gd name="T7" fmla="*/ 3 h 4"/>
                </a:gdLst>
                <a:ahLst/>
                <a:cxnLst>
                  <a:cxn ang="0">
                    <a:pos x="T0" y="T1"/>
                  </a:cxn>
                  <a:cxn ang="0">
                    <a:pos x="T2" y="T3"/>
                  </a:cxn>
                  <a:cxn ang="0">
                    <a:pos x="T4" y="T5"/>
                  </a:cxn>
                  <a:cxn ang="0">
                    <a:pos x="T6" y="T7"/>
                  </a:cxn>
                </a:cxnLst>
                <a:rect l="0" t="0" r="r" b="b"/>
                <a:pathLst>
                  <a:path w="5" h="4">
                    <a:moveTo>
                      <a:pt x="0" y="3"/>
                    </a:moveTo>
                    <a:cubicBezTo>
                      <a:pt x="1" y="2"/>
                      <a:pt x="1" y="1"/>
                      <a:pt x="3" y="0"/>
                    </a:cubicBezTo>
                    <a:cubicBezTo>
                      <a:pt x="3" y="1"/>
                      <a:pt x="1" y="3"/>
                      <a:pt x="5" y="1"/>
                    </a:cubicBezTo>
                    <a:cubicBezTo>
                      <a:pt x="5" y="4"/>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3" name="Freeform 297">
                <a:extLst>
                  <a:ext uri="{FF2B5EF4-FFF2-40B4-BE49-F238E27FC236}">
                    <a16:creationId xmlns:a16="http://schemas.microsoft.com/office/drawing/2014/main" id="{A1D19325-AEAA-4B61-A803-2EB5CD54C398}"/>
                  </a:ext>
                </a:extLst>
              </p:cNvPr>
              <p:cNvSpPr>
                <a:spLocks/>
              </p:cNvSpPr>
              <p:nvPr/>
            </p:nvSpPr>
            <p:spPr bwMode="auto">
              <a:xfrm>
                <a:off x="7788" y="4215"/>
                <a:ext cx="6" cy="6"/>
              </a:xfrm>
              <a:custGeom>
                <a:avLst/>
                <a:gdLst>
                  <a:gd name="T0" fmla="*/ 0 w 3"/>
                  <a:gd name="T1" fmla="*/ 3 h 3"/>
                  <a:gd name="T2" fmla="*/ 2 w 3"/>
                  <a:gd name="T3" fmla="*/ 0 h 3"/>
                  <a:gd name="T4" fmla="*/ 3 w 3"/>
                  <a:gd name="T5" fmla="*/ 2 h 3"/>
                  <a:gd name="T6" fmla="*/ 0 w 3"/>
                  <a:gd name="T7" fmla="*/ 3 h 3"/>
                </a:gdLst>
                <a:ahLst/>
                <a:cxnLst>
                  <a:cxn ang="0">
                    <a:pos x="T0" y="T1"/>
                  </a:cxn>
                  <a:cxn ang="0">
                    <a:pos x="T2" y="T3"/>
                  </a:cxn>
                  <a:cxn ang="0">
                    <a:pos x="T4" y="T5"/>
                  </a:cxn>
                  <a:cxn ang="0">
                    <a:pos x="T6" y="T7"/>
                  </a:cxn>
                </a:cxnLst>
                <a:rect l="0" t="0" r="r" b="b"/>
                <a:pathLst>
                  <a:path w="3" h="3">
                    <a:moveTo>
                      <a:pt x="0" y="3"/>
                    </a:moveTo>
                    <a:cubicBezTo>
                      <a:pt x="1" y="2"/>
                      <a:pt x="0" y="1"/>
                      <a:pt x="2" y="0"/>
                    </a:cubicBezTo>
                    <a:cubicBezTo>
                      <a:pt x="3" y="1"/>
                      <a:pt x="1" y="1"/>
                      <a:pt x="3" y="2"/>
                    </a:cubicBezTo>
                    <a:cubicBezTo>
                      <a:pt x="2"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4" name="Freeform 298">
                <a:extLst>
                  <a:ext uri="{FF2B5EF4-FFF2-40B4-BE49-F238E27FC236}">
                    <a16:creationId xmlns:a16="http://schemas.microsoft.com/office/drawing/2014/main" id="{731A8518-8B97-436E-8728-B7B902687467}"/>
                  </a:ext>
                </a:extLst>
              </p:cNvPr>
              <p:cNvSpPr>
                <a:spLocks/>
              </p:cNvSpPr>
              <p:nvPr/>
            </p:nvSpPr>
            <p:spPr bwMode="auto">
              <a:xfrm>
                <a:off x="7637" y="3937"/>
                <a:ext cx="27" cy="14"/>
              </a:xfrm>
              <a:custGeom>
                <a:avLst/>
                <a:gdLst>
                  <a:gd name="T0" fmla="*/ 0 w 14"/>
                  <a:gd name="T1" fmla="*/ 5 h 7"/>
                  <a:gd name="T2" fmla="*/ 1 w 14"/>
                  <a:gd name="T3" fmla="*/ 4 h 7"/>
                  <a:gd name="T4" fmla="*/ 14 w 14"/>
                  <a:gd name="T5" fmla="*/ 0 h 7"/>
                  <a:gd name="T6" fmla="*/ 7 w 14"/>
                  <a:gd name="T7" fmla="*/ 4 h 7"/>
                  <a:gd name="T8" fmla="*/ 0 w 14"/>
                  <a:gd name="T9" fmla="*/ 5 h 7"/>
                </a:gdLst>
                <a:ahLst/>
                <a:cxnLst>
                  <a:cxn ang="0">
                    <a:pos x="T0" y="T1"/>
                  </a:cxn>
                  <a:cxn ang="0">
                    <a:pos x="T2" y="T3"/>
                  </a:cxn>
                  <a:cxn ang="0">
                    <a:pos x="T4" y="T5"/>
                  </a:cxn>
                  <a:cxn ang="0">
                    <a:pos x="T6" y="T7"/>
                  </a:cxn>
                  <a:cxn ang="0">
                    <a:pos x="T8" y="T9"/>
                  </a:cxn>
                </a:cxnLst>
                <a:rect l="0" t="0" r="r" b="b"/>
                <a:pathLst>
                  <a:path w="14" h="7">
                    <a:moveTo>
                      <a:pt x="0" y="5"/>
                    </a:moveTo>
                    <a:cubicBezTo>
                      <a:pt x="0" y="5"/>
                      <a:pt x="2" y="4"/>
                      <a:pt x="1" y="4"/>
                    </a:cubicBezTo>
                    <a:cubicBezTo>
                      <a:pt x="5" y="4"/>
                      <a:pt x="9" y="1"/>
                      <a:pt x="14" y="0"/>
                    </a:cubicBezTo>
                    <a:cubicBezTo>
                      <a:pt x="13" y="2"/>
                      <a:pt x="8" y="3"/>
                      <a:pt x="7" y="4"/>
                    </a:cubicBezTo>
                    <a:cubicBezTo>
                      <a:pt x="5" y="3"/>
                      <a:pt x="2"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5" name="Freeform 299">
                <a:extLst>
                  <a:ext uri="{FF2B5EF4-FFF2-40B4-BE49-F238E27FC236}">
                    <a16:creationId xmlns:a16="http://schemas.microsoft.com/office/drawing/2014/main" id="{61648E62-A145-4EEF-8D8F-4E781472E0FC}"/>
                  </a:ext>
                </a:extLst>
              </p:cNvPr>
              <p:cNvSpPr>
                <a:spLocks/>
              </p:cNvSpPr>
              <p:nvPr/>
            </p:nvSpPr>
            <p:spPr bwMode="auto">
              <a:xfrm>
                <a:off x="7811" y="4205"/>
                <a:ext cx="8" cy="6"/>
              </a:xfrm>
              <a:custGeom>
                <a:avLst/>
                <a:gdLst>
                  <a:gd name="T0" fmla="*/ 0 w 4"/>
                  <a:gd name="T1" fmla="*/ 3 h 3"/>
                  <a:gd name="T2" fmla="*/ 3 w 4"/>
                  <a:gd name="T3" fmla="*/ 0 h 3"/>
                  <a:gd name="T4" fmla="*/ 0 w 4"/>
                  <a:gd name="T5" fmla="*/ 3 h 3"/>
                </a:gdLst>
                <a:ahLst/>
                <a:cxnLst>
                  <a:cxn ang="0">
                    <a:pos x="T0" y="T1"/>
                  </a:cxn>
                  <a:cxn ang="0">
                    <a:pos x="T2" y="T3"/>
                  </a:cxn>
                  <a:cxn ang="0">
                    <a:pos x="T4" y="T5"/>
                  </a:cxn>
                </a:cxnLst>
                <a:rect l="0" t="0" r="r" b="b"/>
                <a:pathLst>
                  <a:path w="4" h="3">
                    <a:moveTo>
                      <a:pt x="0" y="3"/>
                    </a:moveTo>
                    <a:cubicBezTo>
                      <a:pt x="0" y="2"/>
                      <a:pt x="2" y="1"/>
                      <a:pt x="3" y="0"/>
                    </a:cubicBezTo>
                    <a:cubicBezTo>
                      <a:pt x="4"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6" name="Freeform 300">
                <a:extLst>
                  <a:ext uri="{FF2B5EF4-FFF2-40B4-BE49-F238E27FC236}">
                    <a16:creationId xmlns:a16="http://schemas.microsoft.com/office/drawing/2014/main" id="{2E406F3F-535B-4482-A02A-DD2D7EFC40CF}"/>
                  </a:ext>
                </a:extLst>
              </p:cNvPr>
              <p:cNvSpPr>
                <a:spLocks/>
              </p:cNvSpPr>
              <p:nvPr/>
            </p:nvSpPr>
            <p:spPr bwMode="auto">
              <a:xfrm>
                <a:off x="7796" y="4171"/>
                <a:ext cx="13" cy="4"/>
              </a:xfrm>
              <a:custGeom>
                <a:avLst/>
                <a:gdLst>
                  <a:gd name="T0" fmla="*/ 1 w 7"/>
                  <a:gd name="T1" fmla="*/ 2 h 2"/>
                  <a:gd name="T2" fmla="*/ 4 w 7"/>
                  <a:gd name="T3" fmla="*/ 0 h 2"/>
                  <a:gd name="T4" fmla="*/ 1 w 7"/>
                  <a:gd name="T5" fmla="*/ 2 h 2"/>
                </a:gdLst>
                <a:ahLst/>
                <a:cxnLst>
                  <a:cxn ang="0">
                    <a:pos x="T0" y="T1"/>
                  </a:cxn>
                  <a:cxn ang="0">
                    <a:pos x="T2" y="T3"/>
                  </a:cxn>
                  <a:cxn ang="0">
                    <a:pos x="T4" y="T5"/>
                  </a:cxn>
                </a:cxnLst>
                <a:rect l="0" t="0" r="r" b="b"/>
                <a:pathLst>
                  <a:path w="7" h="2">
                    <a:moveTo>
                      <a:pt x="1" y="2"/>
                    </a:moveTo>
                    <a:cubicBezTo>
                      <a:pt x="0" y="0"/>
                      <a:pt x="4" y="1"/>
                      <a:pt x="4" y="0"/>
                    </a:cubicBezTo>
                    <a:cubicBezTo>
                      <a:pt x="7"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7" name="Freeform 301">
                <a:extLst>
                  <a:ext uri="{FF2B5EF4-FFF2-40B4-BE49-F238E27FC236}">
                    <a16:creationId xmlns:a16="http://schemas.microsoft.com/office/drawing/2014/main" id="{40348CD0-5791-489D-A45B-35BEFB858BFA}"/>
                  </a:ext>
                </a:extLst>
              </p:cNvPr>
              <p:cNvSpPr>
                <a:spLocks/>
              </p:cNvSpPr>
              <p:nvPr/>
            </p:nvSpPr>
            <p:spPr bwMode="auto">
              <a:xfrm>
                <a:off x="7666" y="3933"/>
                <a:ext cx="8" cy="4"/>
              </a:xfrm>
              <a:custGeom>
                <a:avLst/>
                <a:gdLst>
                  <a:gd name="T0" fmla="*/ 0 w 4"/>
                  <a:gd name="T1" fmla="*/ 2 h 2"/>
                  <a:gd name="T2" fmla="*/ 4 w 4"/>
                  <a:gd name="T3" fmla="*/ 0 h 2"/>
                  <a:gd name="T4" fmla="*/ 0 w 4"/>
                  <a:gd name="T5" fmla="*/ 2 h 2"/>
                </a:gdLst>
                <a:ahLst/>
                <a:cxnLst>
                  <a:cxn ang="0">
                    <a:pos x="T0" y="T1"/>
                  </a:cxn>
                  <a:cxn ang="0">
                    <a:pos x="T2" y="T3"/>
                  </a:cxn>
                  <a:cxn ang="0">
                    <a:pos x="T4" y="T5"/>
                  </a:cxn>
                </a:cxnLst>
                <a:rect l="0" t="0" r="r" b="b"/>
                <a:pathLst>
                  <a:path w="4" h="2">
                    <a:moveTo>
                      <a:pt x="0" y="2"/>
                    </a:moveTo>
                    <a:cubicBezTo>
                      <a:pt x="0" y="1"/>
                      <a:pt x="3" y="0"/>
                      <a:pt x="4" y="0"/>
                    </a:cubicBezTo>
                    <a:cubicBezTo>
                      <a:pt x="4"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8" name="Freeform 302">
                <a:extLst>
                  <a:ext uri="{FF2B5EF4-FFF2-40B4-BE49-F238E27FC236}">
                    <a16:creationId xmlns:a16="http://schemas.microsoft.com/office/drawing/2014/main" id="{74739E29-934F-4B18-BADF-5C55D84629A0}"/>
                  </a:ext>
                </a:extLst>
              </p:cNvPr>
              <p:cNvSpPr>
                <a:spLocks/>
              </p:cNvSpPr>
              <p:nvPr/>
            </p:nvSpPr>
            <p:spPr bwMode="auto">
              <a:xfrm>
                <a:off x="7913" y="4355"/>
                <a:ext cx="7" cy="5"/>
              </a:xfrm>
              <a:custGeom>
                <a:avLst/>
                <a:gdLst>
                  <a:gd name="T0" fmla="*/ 1 w 4"/>
                  <a:gd name="T1" fmla="*/ 2 h 3"/>
                  <a:gd name="T2" fmla="*/ 4 w 4"/>
                  <a:gd name="T3" fmla="*/ 1 h 3"/>
                  <a:gd name="T4" fmla="*/ 1 w 4"/>
                  <a:gd name="T5" fmla="*/ 2 h 3"/>
                </a:gdLst>
                <a:ahLst/>
                <a:cxnLst>
                  <a:cxn ang="0">
                    <a:pos x="T0" y="T1"/>
                  </a:cxn>
                  <a:cxn ang="0">
                    <a:pos x="T2" y="T3"/>
                  </a:cxn>
                  <a:cxn ang="0">
                    <a:pos x="T4" y="T5"/>
                  </a:cxn>
                </a:cxnLst>
                <a:rect l="0" t="0" r="r" b="b"/>
                <a:pathLst>
                  <a:path w="4" h="3">
                    <a:moveTo>
                      <a:pt x="1" y="2"/>
                    </a:moveTo>
                    <a:cubicBezTo>
                      <a:pt x="0" y="1"/>
                      <a:pt x="4" y="0"/>
                      <a:pt x="4" y="1"/>
                    </a:cubicBezTo>
                    <a:cubicBezTo>
                      <a:pt x="2" y="3"/>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9" name="Freeform 303">
                <a:extLst>
                  <a:ext uri="{FF2B5EF4-FFF2-40B4-BE49-F238E27FC236}">
                    <a16:creationId xmlns:a16="http://schemas.microsoft.com/office/drawing/2014/main" id="{ECAADD13-0E61-4D13-AD0C-852378F226AA}"/>
                  </a:ext>
                </a:extLst>
              </p:cNvPr>
              <p:cNvSpPr>
                <a:spLocks/>
              </p:cNvSpPr>
              <p:nvPr/>
            </p:nvSpPr>
            <p:spPr bwMode="auto">
              <a:xfrm>
                <a:off x="7802" y="4161"/>
                <a:ext cx="17" cy="6"/>
              </a:xfrm>
              <a:custGeom>
                <a:avLst/>
                <a:gdLst>
                  <a:gd name="T0" fmla="*/ 4 w 9"/>
                  <a:gd name="T1" fmla="*/ 0 h 3"/>
                  <a:gd name="T2" fmla="*/ 8 w 9"/>
                  <a:gd name="T3" fmla="*/ 3 h 3"/>
                  <a:gd name="T4" fmla="*/ 4 w 9"/>
                  <a:gd name="T5" fmla="*/ 0 h 3"/>
                </a:gdLst>
                <a:ahLst/>
                <a:cxnLst>
                  <a:cxn ang="0">
                    <a:pos x="T0" y="T1"/>
                  </a:cxn>
                  <a:cxn ang="0">
                    <a:pos x="T2" y="T3"/>
                  </a:cxn>
                  <a:cxn ang="0">
                    <a:pos x="T4" y="T5"/>
                  </a:cxn>
                </a:cxnLst>
                <a:rect l="0" t="0" r="r" b="b"/>
                <a:pathLst>
                  <a:path w="9" h="3">
                    <a:moveTo>
                      <a:pt x="4" y="0"/>
                    </a:moveTo>
                    <a:cubicBezTo>
                      <a:pt x="3" y="3"/>
                      <a:pt x="9" y="1"/>
                      <a:pt x="8" y="3"/>
                    </a:cubicBezTo>
                    <a:cubicBezTo>
                      <a:pt x="6" y="3"/>
                      <a:pt x="0"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0" name="Freeform 304">
                <a:extLst>
                  <a:ext uri="{FF2B5EF4-FFF2-40B4-BE49-F238E27FC236}">
                    <a16:creationId xmlns:a16="http://schemas.microsoft.com/office/drawing/2014/main" id="{80BA5A0B-CD7D-4E3B-86BA-8FE4D5547BD3}"/>
                  </a:ext>
                </a:extLst>
              </p:cNvPr>
              <p:cNvSpPr>
                <a:spLocks/>
              </p:cNvSpPr>
              <p:nvPr/>
            </p:nvSpPr>
            <p:spPr bwMode="auto">
              <a:xfrm>
                <a:off x="7679" y="3928"/>
                <a:ext cx="12" cy="5"/>
              </a:xfrm>
              <a:custGeom>
                <a:avLst/>
                <a:gdLst>
                  <a:gd name="T0" fmla="*/ 0 w 6"/>
                  <a:gd name="T1" fmla="*/ 3 h 3"/>
                  <a:gd name="T2" fmla="*/ 5 w 6"/>
                  <a:gd name="T3" fmla="*/ 0 h 3"/>
                  <a:gd name="T4" fmla="*/ 0 w 6"/>
                  <a:gd name="T5" fmla="*/ 3 h 3"/>
                </a:gdLst>
                <a:ahLst/>
                <a:cxnLst>
                  <a:cxn ang="0">
                    <a:pos x="T0" y="T1"/>
                  </a:cxn>
                  <a:cxn ang="0">
                    <a:pos x="T2" y="T3"/>
                  </a:cxn>
                  <a:cxn ang="0">
                    <a:pos x="T4" y="T5"/>
                  </a:cxn>
                </a:cxnLst>
                <a:rect l="0" t="0" r="r" b="b"/>
                <a:pathLst>
                  <a:path w="6" h="3">
                    <a:moveTo>
                      <a:pt x="0" y="3"/>
                    </a:moveTo>
                    <a:cubicBezTo>
                      <a:pt x="0" y="1"/>
                      <a:pt x="4" y="1"/>
                      <a:pt x="5" y="0"/>
                    </a:cubicBezTo>
                    <a:cubicBezTo>
                      <a:pt x="6" y="2"/>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1" name="Freeform 305">
                <a:extLst>
                  <a:ext uri="{FF2B5EF4-FFF2-40B4-BE49-F238E27FC236}">
                    <a16:creationId xmlns:a16="http://schemas.microsoft.com/office/drawing/2014/main" id="{7E208648-4500-44FC-A49C-1662AD49A168}"/>
                  </a:ext>
                </a:extLst>
              </p:cNvPr>
              <p:cNvSpPr>
                <a:spLocks/>
              </p:cNvSpPr>
              <p:nvPr/>
            </p:nvSpPr>
            <p:spPr bwMode="auto">
              <a:xfrm>
                <a:off x="7836" y="4192"/>
                <a:ext cx="8" cy="6"/>
              </a:xfrm>
              <a:custGeom>
                <a:avLst/>
                <a:gdLst>
                  <a:gd name="T0" fmla="*/ 0 w 4"/>
                  <a:gd name="T1" fmla="*/ 1 h 3"/>
                  <a:gd name="T2" fmla="*/ 4 w 4"/>
                  <a:gd name="T3" fmla="*/ 1 h 3"/>
                  <a:gd name="T4" fmla="*/ 0 w 4"/>
                  <a:gd name="T5" fmla="*/ 1 h 3"/>
                </a:gdLst>
                <a:ahLst/>
                <a:cxnLst>
                  <a:cxn ang="0">
                    <a:pos x="T0" y="T1"/>
                  </a:cxn>
                  <a:cxn ang="0">
                    <a:pos x="T2" y="T3"/>
                  </a:cxn>
                  <a:cxn ang="0">
                    <a:pos x="T4" y="T5"/>
                  </a:cxn>
                </a:cxnLst>
                <a:rect l="0" t="0" r="r" b="b"/>
                <a:pathLst>
                  <a:path w="4" h="3">
                    <a:moveTo>
                      <a:pt x="0" y="1"/>
                    </a:moveTo>
                    <a:cubicBezTo>
                      <a:pt x="2" y="1"/>
                      <a:pt x="4" y="0"/>
                      <a:pt x="4" y="1"/>
                    </a:cubicBezTo>
                    <a:cubicBezTo>
                      <a:pt x="3" y="2"/>
                      <a:pt x="1"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2" name="Freeform 306">
                <a:extLst>
                  <a:ext uri="{FF2B5EF4-FFF2-40B4-BE49-F238E27FC236}">
                    <a16:creationId xmlns:a16="http://schemas.microsoft.com/office/drawing/2014/main" id="{BD1CD6C1-5A82-4C0E-B86B-5A1B0F3D2B2B}"/>
                  </a:ext>
                </a:extLst>
              </p:cNvPr>
              <p:cNvSpPr>
                <a:spLocks/>
              </p:cNvSpPr>
              <p:nvPr/>
            </p:nvSpPr>
            <p:spPr bwMode="auto">
              <a:xfrm>
                <a:off x="7836" y="4182"/>
                <a:ext cx="8" cy="6"/>
              </a:xfrm>
              <a:custGeom>
                <a:avLst/>
                <a:gdLst>
                  <a:gd name="T0" fmla="*/ 1 w 4"/>
                  <a:gd name="T1" fmla="*/ 3 h 3"/>
                  <a:gd name="T2" fmla="*/ 2 w 4"/>
                  <a:gd name="T3" fmla="*/ 0 h 3"/>
                  <a:gd name="T4" fmla="*/ 4 w 4"/>
                  <a:gd name="T5" fmla="*/ 0 h 3"/>
                  <a:gd name="T6" fmla="*/ 1 w 4"/>
                  <a:gd name="T7" fmla="*/ 3 h 3"/>
                </a:gdLst>
                <a:ahLst/>
                <a:cxnLst>
                  <a:cxn ang="0">
                    <a:pos x="T0" y="T1"/>
                  </a:cxn>
                  <a:cxn ang="0">
                    <a:pos x="T2" y="T3"/>
                  </a:cxn>
                  <a:cxn ang="0">
                    <a:pos x="T4" y="T5"/>
                  </a:cxn>
                  <a:cxn ang="0">
                    <a:pos x="T6" y="T7"/>
                  </a:cxn>
                </a:cxnLst>
                <a:rect l="0" t="0" r="r" b="b"/>
                <a:pathLst>
                  <a:path w="4" h="3">
                    <a:moveTo>
                      <a:pt x="1" y="3"/>
                    </a:moveTo>
                    <a:cubicBezTo>
                      <a:pt x="0" y="2"/>
                      <a:pt x="0" y="1"/>
                      <a:pt x="2" y="0"/>
                    </a:cubicBezTo>
                    <a:cubicBezTo>
                      <a:pt x="2" y="1"/>
                      <a:pt x="3" y="1"/>
                      <a:pt x="4" y="0"/>
                    </a:cubicBezTo>
                    <a:cubicBezTo>
                      <a:pt x="4" y="1"/>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3" name="Freeform 307">
                <a:extLst>
                  <a:ext uri="{FF2B5EF4-FFF2-40B4-BE49-F238E27FC236}">
                    <a16:creationId xmlns:a16="http://schemas.microsoft.com/office/drawing/2014/main" id="{CAE73370-1BA9-4FB6-9985-3F9ECB9FD2BF}"/>
                  </a:ext>
                </a:extLst>
              </p:cNvPr>
              <p:cNvSpPr>
                <a:spLocks/>
              </p:cNvSpPr>
              <p:nvPr/>
            </p:nvSpPr>
            <p:spPr bwMode="auto">
              <a:xfrm>
                <a:off x="7949" y="4355"/>
                <a:ext cx="10" cy="7"/>
              </a:xfrm>
              <a:custGeom>
                <a:avLst/>
                <a:gdLst>
                  <a:gd name="T0" fmla="*/ 0 w 5"/>
                  <a:gd name="T1" fmla="*/ 4 h 4"/>
                  <a:gd name="T2" fmla="*/ 5 w 5"/>
                  <a:gd name="T3" fmla="*/ 1 h 4"/>
                  <a:gd name="T4" fmla="*/ 0 w 5"/>
                  <a:gd name="T5" fmla="*/ 4 h 4"/>
                </a:gdLst>
                <a:ahLst/>
                <a:cxnLst>
                  <a:cxn ang="0">
                    <a:pos x="T0" y="T1"/>
                  </a:cxn>
                  <a:cxn ang="0">
                    <a:pos x="T2" y="T3"/>
                  </a:cxn>
                  <a:cxn ang="0">
                    <a:pos x="T4" y="T5"/>
                  </a:cxn>
                </a:cxnLst>
                <a:rect l="0" t="0" r="r" b="b"/>
                <a:pathLst>
                  <a:path w="5" h="4">
                    <a:moveTo>
                      <a:pt x="0" y="4"/>
                    </a:moveTo>
                    <a:cubicBezTo>
                      <a:pt x="1" y="2"/>
                      <a:pt x="4" y="0"/>
                      <a:pt x="5" y="1"/>
                    </a:cubicBezTo>
                    <a:cubicBezTo>
                      <a:pt x="5" y="2"/>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4" name="Freeform 308">
                <a:extLst>
                  <a:ext uri="{FF2B5EF4-FFF2-40B4-BE49-F238E27FC236}">
                    <a16:creationId xmlns:a16="http://schemas.microsoft.com/office/drawing/2014/main" id="{0EB914E5-D082-44CB-AFEC-4DEAE360625D}"/>
                  </a:ext>
                </a:extLst>
              </p:cNvPr>
              <p:cNvSpPr>
                <a:spLocks/>
              </p:cNvSpPr>
              <p:nvPr/>
            </p:nvSpPr>
            <p:spPr bwMode="auto">
              <a:xfrm>
                <a:off x="7857" y="4177"/>
                <a:ext cx="14" cy="5"/>
              </a:xfrm>
              <a:custGeom>
                <a:avLst/>
                <a:gdLst>
                  <a:gd name="T0" fmla="*/ 2 w 7"/>
                  <a:gd name="T1" fmla="*/ 3 h 3"/>
                  <a:gd name="T2" fmla="*/ 1 w 7"/>
                  <a:gd name="T3" fmla="*/ 0 h 3"/>
                  <a:gd name="T4" fmla="*/ 7 w 7"/>
                  <a:gd name="T5" fmla="*/ 0 h 3"/>
                  <a:gd name="T6" fmla="*/ 2 w 7"/>
                  <a:gd name="T7" fmla="*/ 3 h 3"/>
                </a:gdLst>
                <a:ahLst/>
                <a:cxnLst>
                  <a:cxn ang="0">
                    <a:pos x="T0" y="T1"/>
                  </a:cxn>
                  <a:cxn ang="0">
                    <a:pos x="T2" y="T3"/>
                  </a:cxn>
                  <a:cxn ang="0">
                    <a:pos x="T4" y="T5"/>
                  </a:cxn>
                  <a:cxn ang="0">
                    <a:pos x="T6" y="T7"/>
                  </a:cxn>
                </a:cxnLst>
                <a:rect l="0" t="0" r="r" b="b"/>
                <a:pathLst>
                  <a:path w="7" h="3">
                    <a:moveTo>
                      <a:pt x="2" y="3"/>
                    </a:moveTo>
                    <a:cubicBezTo>
                      <a:pt x="3" y="1"/>
                      <a:pt x="0" y="1"/>
                      <a:pt x="1" y="0"/>
                    </a:cubicBezTo>
                    <a:cubicBezTo>
                      <a:pt x="3" y="0"/>
                      <a:pt x="3" y="1"/>
                      <a:pt x="7" y="0"/>
                    </a:cubicBezTo>
                    <a:cubicBezTo>
                      <a:pt x="7" y="2"/>
                      <a:pt x="4" y="0"/>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5" name="Freeform 309">
                <a:extLst>
                  <a:ext uri="{FF2B5EF4-FFF2-40B4-BE49-F238E27FC236}">
                    <a16:creationId xmlns:a16="http://schemas.microsoft.com/office/drawing/2014/main" id="{4418E10A-2B0D-4A31-BE10-40F906900C8E}"/>
                  </a:ext>
                </a:extLst>
              </p:cNvPr>
              <p:cNvSpPr>
                <a:spLocks/>
              </p:cNvSpPr>
              <p:nvPr/>
            </p:nvSpPr>
            <p:spPr bwMode="auto">
              <a:xfrm>
                <a:off x="7993" y="4332"/>
                <a:ext cx="6" cy="5"/>
              </a:xfrm>
              <a:custGeom>
                <a:avLst/>
                <a:gdLst>
                  <a:gd name="T0" fmla="*/ 0 w 3"/>
                  <a:gd name="T1" fmla="*/ 1 h 3"/>
                  <a:gd name="T2" fmla="*/ 3 w 3"/>
                  <a:gd name="T3" fmla="*/ 0 h 3"/>
                  <a:gd name="T4" fmla="*/ 2 w 3"/>
                  <a:gd name="T5" fmla="*/ 1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3" y="0"/>
                      <a:pt x="3" y="0"/>
                      <a:pt x="3" y="0"/>
                    </a:cubicBezTo>
                    <a:cubicBezTo>
                      <a:pt x="3" y="0"/>
                      <a:pt x="3" y="1"/>
                      <a:pt x="2" y="1"/>
                    </a:cubicBezTo>
                    <a:cubicBezTo>
                      <a:pt x="2" y="1"/>
                      <a:pt x="3" y="1"/>
                      <a:pt x="3" y="1"/>
                    </a:cubicBezTo>
                    <a:cubicBezTo>
                      <a:pt x="3" y="2"/>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6" name="Freeform 310">
                <a:extLst>
                  <a:ext uri="{FF2B5EF4-FFF2-40B4-BE49-F238E27FC236}">
                    <a16:creationId xmlns:a16="http://schemas.microsoft.com/office/drawing/2014/main" id="{29696555-341C-46E3-A152-5B803C1EA251}"/>
                  </a:ext>
                </a:extLst>
              </p:cNvPr>
              <p:cNvSpPr>
                <a:spLocks/>
              </p:cNvSpPr>
              <p:nvPr/>
            </p:nvSpPr>
            <p:spPr bwMode="auto">
              <a:xfrm>
                <a:off x="8094" y="4362"/>
                <a:ext cx="18" cy="8"/>
              </a:xfrm>
              <a:custGeom>
                <a:avLst/>
                <a:gdLst>
                  <a:gd name="T0" fmla="*/ 0 w 9"/>
                  <a:gd name="T1" fmla="*/ 4 h 4"/>
                  <a:gd name="T2" fmla="*/ 8 w 9"/>
                  <a:gd name="T3" fmla="*/ 0 h 4"/>
                  <a:gd name="T4" fmla="*/ 9 w 9"/>
                  <a:gd name="T5" fmla="*/ 2 h 4"/>
                  <a:gd name="T6" fmla="*/ 0 w 9"/>
                  <a:gd name="T7" fmla="*/ 4 h 4"/>
                </a:gdLst>
                <a:ahLst/>
                <a:cxnLst>
                  <a:cxn ang="0">
                    <a:pos x="T0" y="T1"/>
                  </a:cxn>
                  <a:cxn ang="0">
                    <a:pos x="T2" y="T3"/>
                  </a:cxn>
                  <a:cxn ang="0">
                    <a:pos x="T4" y="T5"/>
                  </a:cxn>
                  <a:cxn ang="0">
                    <a:pos x="T6" y="T7"/>
                  </a:cxn>
                </a:cxnLst>
                <a:rect l="0" t="0" r="r" b="b"/>
                <a:pathLst>
                  <a:path w="9" h="4">
                    <a:moveTo>
                      <a:pt x="0" y="4"/>
                    </a:moveTo>
                    <a:cubicBezTo>
                      <a:pt x="0" y="2"/>
                      <a:pt x="6" y="3"/>
                      <a:pt x="8" y="0"/>
                    </a:cubicBezTo>
                    <a:cubicBezTo>
                      <a:pt x="9" y="1"/>
                      <a:pt x="8" y="2"/>
                      <a:pt x="9" y="2"/>
                    </a:cubicBezTo>
                    <a:cubicBezTo>
                      <a:pt x="7" y="1"/>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7" name="Freeform 311">
                <a:extLst>
                  <a:ext uri="{FF2B5EF4-FFF2-40B4-BE49-F238E27FC236}">
                    <a16:creationId xmlns:a16="http://schemas.microsoft.com/office/drawing/2014/main" id="{9AA05FA0-9F2C-4709-95B0-B0FC8ACE7292}"/>
                  </a:ext>
                </a:extLst>
              </p:cNvPr>
              <p:cNvSpPr>
                <a:spLocks/>
              </p:cNvSpPr>
              <p:nvPr/>
            </p:nvSpPr>
            <p:spPr bwMode="auto">
              <a:xfrm>
                <a:off x="7869" y="3836"/>
                <a:ext cx="30" cy="17"/>
              </a:xfrm>
              <a:custGeom>
                <a:avLst/>
                <a:gdLst>
                  <a:gd name="T0" fmla="*/ 0 w 16"/>
                  <a:gd name="T1" fmla="*/ 8 h 9"/>
                  <a:gd name="T2" fmla="*/ 14 w 16"/>
                  <a:gd name="T3" fmla="*/ 0 h 9"/>
                  <a:gd name="T4" fmla="*/ 2 w 16"/>
                  <a:gd name="T5" fmla="*/ 9 h 9"/>
                  <a:gd name="T6" fmla="*/ 0 w 16"/>
                  <a:gd name="T7" fmla="*/ 8 h 9"/>
                </a:gdLst>
                <a:ahLst/>
                <a:cxnLst>
                  <a:cxn ang="0">
                    <a:pos x="T0" y="T1"/>
                  </a:cxn>
                  <a:cxn ang="0">
                    <a:pos x="T2" y="T3"/>
                  </a:cxn>
                  <a:cxn ang="0">
                    <a:pos x="T4" y="T5"/>
                  </a:cxn>
                  <a:cxn ang="0">
                    <a:pos x="T6" y="T7"/>
                  </a:cxn>
                </a:cxnLst>
                <a:rect l="0" t="0" r="r" b="b"/>
                <a:pathLst>
                  <a:path w="16" h="9">
                    <a:moveTo>
                      <a:pt x="0" y="8"/>
                    </a:moveTo>
                    <a:cubicBezTo>
                      <a:pt x="2" y="6"/>
                      <a:pt x="11" y="5"/>
                      <a:pt x="14" y="0"/>
                    </a:cubicBezTo>
                    <a:cubicBezTo>
                      <a:pt x="16" y="4"/>
                      <a:pt x="6" y="6"/>
                      <a:pt x="2" y="9"/>
                    </a:cubicBezTo>
                    <a:cubicBezTo>
                      <a:pt x="1" y="8"/>
                      <a:pt x="1" y="8"/>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8" name="Freeform 312">
                <a:extLst>
                  <a:ext uri="{FF2B5EF4-FFF2-40B4-BE49-F238E27FC236}">
                    <a16:creationId xmlns:a16="http://schemas.microsoft.com/office/drawing/2014/main" id="{9CD916FC-2D6F-44FA-B597-8A0819ECE432}"/>
                  </a:ext>
                </a:extLst>
              </p:cNvPr>
              <p:cNvSpPr>
                <a:spLocks/>
              </p:cNvSpPr>
              <p:nvPr/>
            </p:nvSpPr>
            <p:spPr bwMode="auto">
              <a:xfrm>
                <a:off x="8134" y="4301"/>
                <a:ext cx="12" cy="9"/>
              </a:xfrm>
              <a:custGeom>
                <a:avLst/>
                <a:gdLst>
                  <a:gd name="T0" fmla="*/ 2 w 6"/>
                  <a:gd name="T1" fmla="*/ 4 h 5"/>
                  <a:gd name="T2" fmla="*/ 6 w 6"/>
                  <a:gd name="T3" fmla="*/ 0 h 5"/>
                  <a:gd name="T4" fmla="*/ 4 w 6"/>
                  <a:gd name="T5" fmla="*/ 2 h 5"/>
                  <a:gd name="T6" fmla="*/ 5 w 6"/>
                  <a:gd name="T7" fmla="*/ 2 h 5"/>
                  <a:gd name="T8" fmla="*/ 2 w 6"/>
                  <a:gd name="T9" fmla="*/ 4 h 5"/>
                </a:gdLst>
                <a:ahLst/>
                <a:cxnLst>
                  <a:cxn ang="0">
                    <a:pos x="T0" y="T1"/>
                  </a:cxn>
                  <a:cxn ang="0">
                    <a:pos x="T2" y="T3"/>
                  </a:cxn>
                  <a:cxn ang="0">
                    <a:pos x="T4" y="T5"/>
                  </a:cxn>
                  <a:cxn ang="0">
                    <a:pos x="T6" y="T7"/>
                  </a:cxn>
                  <a:cxn ang="0">
                    <a:pos x="T8" y="T9"/>
                  </a:cxn>
                </a:cxnLst>
                <a:rect l="0" t="0" r="r" b="b"/>
                <a:pathLst>
                  <a:path w="6" h="5">
                    <a:moveTo>
                      <a:pt x="2" y="4"/>
                    </a:moveTo>
                    <a:cubicBezTo>
                      <a:pt x="0" y="3"/>
                      <a:pt x="4" y="2"/>
                      <a:pt x="6" y="0"/>
                    </a:cubicBezTo>
                    <a:cubicBezTo>
                      <a:pt x="6" y="1"/>
                      <a:pt x="5" y="1"/>
                      <a:pt x="4" y="2"/>
                    </a:cubicBezTo>
                    <a:cubicBezTo>
                      <a:pt x="5" y="2"/>
                      <a:pt x="5" y="3"/>
                      <a:pt x="5" y="2"/>
                    </a:cubicBezTo>
                    <a:cubicBezTo>
                      <a:pt x="5" y="5"/>
                      <a:pt x="2"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9" name="Freeform 313">
                <a:extLst>
                  <a:ext uri="{FF2B5EF4-FFF2-40B4-BE49-F238E27FC236}">
                    <a16:creationId xmlns:a16="http://schemas.microsoft.com/office/drawing/2014/main" id="{19A5F4B1-A9F8-4280-830B-DB4909F5BA11}"/>
                  </a:ext>
                </a:extLst>
              </p:cNvPr>
              <p:cNvSpPr>
                <a:spLocks/>
              </p:cNvSpPr>
              <p:nvPr/>
            </p:nvSpPr>
            <p:spPr bwMode="auto">
              <a:xfrm>
                <a:off x="7901" y="3834"/>
                <a:ext cx="6" cy="4"/>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0" y="1"/>
                      <a:pt x="2" y="0"/>
                      <a:pt x="3" y="0"/>
                    </a:cubicBezTo>
                    <a:cubicBezTo>
                      <a:pt x="3"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0" name="Freeform 314">
                <a:extLst>
                  <a:ext uri="{FF2B5EF4-FFF2-40B4-BE49-F238E27FC236}">
                    <a16:creationId xmlns:a16="http://schemas.microsoft.com/office/drawing/2014/main" id="{08E220A5-72FC-4A03-AD7F-DD83925B5CC1}"/>
                  </a:ext>
                </a:extLst>
              </p:cNvPr>
              <p:cNvSpPr>
                <a:spLocks/>
              </p:cNvSpPr>
              <p:nvPr/>
            </p:nvSpPr>
            <p:spPr bwMode="auto">
              <a:xfrm>
                <a:off x="7924" y="3815"/>
                <a:ext cx="19" cy="9"/>
              </a:xfrm>
              <a:custGeom>
                <a:avLst/>
                <a:gdLst>
                  <a:gd name="T0" fmla="*/ 0 w 10"/>
                  <a:gd name="T1" fmla="*/ 5 h 5"/>
                  <a:gd name="T2" fmla="*/ 10 w 10"/>
                  <a:gd name="T3" fmla="*/ 1 h 5"/>
                  <a:gd name="T4" fmla="*/ 0 w 10"/>
                  <a:gd name="T5" fmla="*/ 5 h 5"/>
                </a:gdLst>
                <a:ahLst/>
                <a:cxnLst>
                  <a:cxn ang="0">
                    <a:pos x="T0" y="T1"/>
                  </a:cxn>
                  <a:cxn ang="0">
                    <a:pos x="T2" y="T3"/>
                  </a:cxn>
                  <a:cxn ang="0">
                    <a:pos x="T4" y="T5"/>
                  </a:cxn>
                </a:cxnLst>
                <a:rect l="0" t="0" r="r" b="b"/>
                <a:pathLst>
                  <a:path w="10" h="5">
                    <a:moveTo>
                      <a:pt x="0" y="5"/>
                    </a:moveTo>
                    <a:cubicBezTo>
                      <a:pt x="0" y="3"/>
                      <a:pt x="8" y="0"/>
                      <a:pt x="10" y="1"/>
                    </a:cubicBezTo>
                    <a:cubicBezTo>
                      <a:pt x="7" y="2"/>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1" name="Freeform 315">
                <a:extLst>
                  <a:ext uri="{FF2B5EF4-FFF2-40B4-BE49-F238E27FC236}">
                    <a16:creationId xmlns:a16="http://schemas.microsoft.com/office/drawing/2014/main" id="{DFFDA93E-F696-4052-A8B1-642D0FB54DAB}"/>
                  </a:ext>
                </a:extLst>
              </p:cNvPr>
              <p:cNvSpPr>
                <a:spLocks/>
              </p:cNvSpPr>
              <p:nvPr/>
            </p:nvSpPr>
            <p:spPr bwMode="auto">
              <a:xfrm>
                <a:off x="8215" y="4282"/>
                <a:ext cx="7" cy="6"/>
              </a:xfrm>
              <a:custGeom>
                <a:avLst/>
                <a:gdLst>
                  <a:gd name="T0" fmla="*/ 0 w 4"/>
                  <a:gd name="T1" fmla="*/ 1 h 3"/>
                  <a:gd name="T2" fmla="*/ 4 w 4"/>
                  <a:gd name="T3" fmla="*/ 0 h 3"/>
                  <a:gd name="T4" fmla="*/ 1 w 4"/>
                  <a:gd name="T5" fmla="*/ 2 h 3"/>
                  <a:gd name="T6" fmla="*/ 2 w 4"/>
                  <a:gd name="T7" fmla="*/ 3 h 3"/>
                  <a:gd name="T8" fmla="*/ 0 w 4"/>
                  <a:gd name="T9" fmla="*/ 1 h 3"/>
                </a:gdLst>
                <a:ahLst/>
                <a:cxnLst>
                  <a:cxn ang="0">
                    <a:pos x="T0" y="T1"/>
                  </a:cxn>
                  <a:cxn ang="0">
                    <a:pos x="T2" y="T3"/>
                  </a:cxn>
                  <a:cxn ang="0">
                    <a:pos x="T4" y="T5"/>
                  </a:cxn>
                  <a:cxn ang="0">
                    <a:pos x="T6" y="T7"/>
                  </a:cxn>
                  <a:cxn ang="0">
                    <a:pos x="T8" y="T9"/>
                  </a:cxn>
                </a:cxnLst>
                <a:rect l="0" t="0" r="r" b="b"/>
                <a:pathLst>
                  <a:path w="4" h="3">
                    <a:moveTo>
                      <a:pt x="0" y="1"/>
                    </a:moveTo>
                    <a:cubicBezTo>
                      <a:pt x="2" y="0"/>
                      <a:pt x="3" y="0"/>
                      <a:pt x="4" y="0"/>
                    </a:cubicBezTo>
                    <a:cubicBezTo>
                      <a:pt x="4" y="1"/>
                      <a:pt x="2" y="1"/>
                      <a:pt x="1" y="2"/>
                    </a:cubicBezTo>
                    <a:cubicBezTo>
                      <a:pt x="2" y="3"/>
                      <a:pt x="2" y="3"/>
                      <a:pt x="2" y="3"/>
                    </a:cubicBezTo>
                    <a:cubicBezTo>
                      <a:pt x="0" y="3"/>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2" name="Freeform 316">
                <a:extLst>
                  <a:ext uri="{FF2B5EF4-FFF2-40B4-BE49-F238E27FC236}">
                    <a16:creationId xmlns:a16="http://schemas.microsoft.com/office/drawing/2014/main" id="{6A667D11-2E65-4A43-A1C7-03EEB6A2CC2F}"/>
                  </a:ext>
                </a:extLst>
              </p:cNvPr>
              <p:cNvSpPr>
                <a:spLocks/>
              </p:cNvSpPr>
              <p:nvPr/>
            </p:nvSpPr>
            <p:spPr bwMode="auto">
              <a:xfrm>
                <a:off x="8312" y="4265"/>
                <a:ext cx="12" cy="5"/>
              </a:xfrm>
              <a:custGeom>
                <a:avLst/>
                <a:gdLst>
                  <a:gd name="T0" fmla="*/ 0 w 6"/>
                  <a:gd name="T1" fmla="*/ 3 h 3"/>
                  <a:gd name="T2" fmla="*/ 5 w 6"/>
                  <a:gd name="T3" fmla="*/ 0 h 3"/>
                  <a:gd name="T4" fmla="*/ 0 w 6"/>
                  <a:gd name="T5" fmla="*/ 3 h 3"/>
                </a:gdLst>
                <a:ahLst/>
                <a:cxnLst>
                  <a:cxn ang="0">
                    <a:pos x="T0" y="T1"/>
                  </a:cxn>
                  <a:cxn ang="0">
                    <a:pos x="T2" y="T3"/>
                  </a:cxn>
                  <a:cxn ang="0">
                    <a:pos x="T4" y="T5"/>
                  </a:cxn>
                </a:cxnLst>
                <a:rect l="0" t="0" r="r" b="b"/>
                <a:pathLst>
                  <a:path w="6" h="3">
                    <a:moveTo>
                      <a:pt x="0" y="3"/>
                    </a:moveTo>
                    <a:cubicBezTo>
                      <a:pt x="0" y="2"/>
                      <a:pt x="4" y="1"/>
                      <a:pt x="5" y="0"/>
                    </a:cubicBezTo>
                    <a:cubicBezTo>
                      <a:pt x="6"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3" name="Freeform 317">
                <a:extLst>
                  <a:ext uri="{FF2B5EF4-FFF2-40B4-BE49-F238E27FC236}">
                    <a16:creationId xmlns:a16="http://schemas.microsoft.com/office/drawing/2014/main" id="{565D8513-C02E-4466-BED2-11A25CA0D723}"/>
                  </a:ext>
                </a:extLst>
              </p:cNvPr>
              <p:cNvSpPr>
                <a:spLocks/>
              </p:cNvSpPr>
              <p:nvPr/>
            </p:nvSpPr>
            <p:spPr bwMode="auto">
              <a:xfrm>
                <a:off x="8054" y="3763"/>
                <a:ext cx="12" cy="10"/>
              </a:xfrm>
              <a:custGeom>
                <a:avLst/>
                <a:gdLst>
                  <a:gd name="T0" fmla="*/ 0 w 6"/>
                  <a:gd name="T1" fmla="*/ 5 h 5"/>
                  <a:gd name="T2" fmla="*/ 4 w 6"/>
                  <a:gd name="T3" fmla="*/ 2 h 5"/>
                  <a:gd name="T4" fmla="*/ 3 w 6"/>
                  <a:gd name="T5" fmla="*/ 1 h 5"/>
                  <a:gd name="T6" fmla="*/ 6 w 6"/>
                  <a:gd name="T7" fmla="*/ 3 h 5"/>
                  <a:gd name="T8" fmla="*/ 0 w 6"/>
                  <a:gd name="T9" fmla="*/ 5 h 5"/>
                </a:gdLst>
                <a:ahLst/>
                <a:cxnLst>
                  <a:cxn ang="0">
                    <a:pos x="T0" y="T1"/>
                  </a:cxn>
                  <a:cxn ang="0">
                    <a:pos x="T2" y="T3"/>
                  </a:cxn>
                  <a:cxn ang="0">
                    <a:pos x="T4" y="T5"/>
                  </a:cxn>
                  <a:cxn ang="0">
                    <a:pos x="T6" y="T7"/>
                  </a:cxn>
                  <a:cxn ang="0">
                    <a:pos x="T8" y="T9"/>
                  </a:cxn>
                </a:cxnLst>
                <a:rect l="0" t="0" r="r" b="b"/>
                <a:pathLst>
                  <a:path w="6" h="5">
                    <a:moveTo>
                      <a:pt x="0" y="5"/>
                    </a:moveTo>
                    <a:cubicBezTo>
                      <a:pt x="0" y="3"/>
                      <a:pt x="2" y="3"/>
                      <a:pt x="4" y="2"/>
                    </a:cubicBezTo>
                    <a:cubicBezTo>
                      <a:pt x="3" y="1"/>
                      <a:pt x="3" y="1"/>
                      <a:pt x="3" y="1"/>
                    </a:cubicBezTo>
                    <a:cubicBezTo>
                      <a:pt x="5" y="0"/>
                      <a:pt x="5" y="3"/>
                      <a:pt x="6" y="3"/>
                    </a:cubicBezTo>
                    <a:cubicBezTo>
                      <a:pt x="3" y="4"/>
                      <a:pt x="1"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4" name="Freeform 318">
                <a:extLst>
                  <a:ext uri="{FF2B5EF4-FFF2-40B4-BE49-F238E27FC236}">
                    <a16:creationId xmlns:a16="http://schemas.microsoft.com/office/drawing/2014/main" id="{632DFDDD-A0F7-410F-9C94-A06EFB75AAAC}"/>
                  </a:ext>
                </a:extLst>
              </p:cNvPr>
              <p:cNvSpPr>
                <a:spLocks/>
              </p:cNvSpPr>
              <p:nvPr/>
            </p:nvSpPr>
            <p:spPr bwMode="auto">
              <a:xfrm>
                <a:off x="8064" y="3752"/>
                <a:ext cx="36" cy="17"/>
              </a:xfrm>
              <a:custGeom>
                <a:avLst/>
                <a:gdLst>
                  <a:gd name="T0" fmla="*/ 1 w 19"/>
                  <a:gd name="T1" fmla="*/ 9 h 9"/>
                  <a:gd name="T2" fmla="*/ 1 w 19"/>
                  <a:gd name="T3" fmla="*/ 7 h 9"/>
                  <a:gd name="T4" fmla="*/ 19 w 19"/>
                  <a:gd name="T5" fmla="*/ 0 h 9"/>
                  <a:gd name="T6" fmla="*/ 1 w 19"/>
                  <a:gd name="T7" fmla="*/ 9 h 9"/>
                </a:gdLst>
                <a:ahLst/>
                <a:cxnLst>
                  <a:cxn ang="0">
                    <a:pos x="T0" y="T1"/>
                  </a:cxn>
                  <a:cxn ang="0">
                    <a:pos x="T2" y="T3"/>
                  </a:cxn>
                  <a:cxn ang="0">
                    <a:pos x="T4" y="T5"/>
                  </a:cxn>
                  <a:cxn ang="0">
                    <a:pos x="T6" y="T7"/>
                  </a:cxn>
                </a:cxnLst>
                <a:rect l="0" t="0" r="r" b="b"/>
                <a:pathLst>
                  <a:path w="19" h="9">
                    <a:moveTo>
                      <a:pt x="1" y="9"/>
                    </a:moveTo>
                    <a:cubicBezTo>
                      <a:pt x="0" y="8"/>
                      <a:pt x="1" y="8"/>
                      <a:pt x="1" y="7"/>
                    </a:cubicBezTo>
                    <a:cubicBezTo>
                      <a:pt x="8" y="4"/>
                      <a:pt x="12" y="2"/>
                      <a:pt x="19" y="0"/>
                    </a:cubicBezTo>
                    <a:cubicBezTo>
                      <a:pt x="15" y="2"/>
                      <a:pt x="9" y="4"/>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5" name="Freeform 319">
                <a:extLst>
                  <a:ext uri="{FF2B5EF4-FFF2-40B4-BE49-F238E27FC236}">
                    <a16:creationId xmlns:a16="http://schemas.microsoft.com/office/drawing/2014/main" id="{76AFED63-5F99-4A55-85BB-45229A218738}"/>
                  </a:ext>
                </a:extLst>
              </p:cNvPr>
              <p:cNvSpPr>
                <a:spLocks/>
              </p:cNvSpPr>
              <p:nvPr/>
            </p:nvSpPr>
            <p:spPr bwMode="auto">
              <a:xfrm>
                <a:off x="8098" y="3696"/>
                <a:ext cx="121" cy="56"/>
              </a:xfrm>
              <a:custGeom>
                <a:avLst/>
                <a:gdLst>
                  <a:gd name="T0" fmla="*/ 19 w 63"/>
                  <a:gd name="T1" fmla="*/ 25 h 29"/>
                  <a:gd name="T2" fmla="*/ 21 w 63"/>
                  <a:gd name="T3" fmla="*/ 22 h 29"/>
                  <a:gd name="T4" fmla="*/ 3 w 63"/>
                  <a:gd name="T5" fmla="*/ 29 h 29"/>
                  <a:gd name="T6" fmla="*/ 11 w 63"/>
                  <a:gd name="T7" fmla="*/ 25 h 29"/>
                  <a:gd name="T8" fmla="*/ 24 w 63"/>
                  <a:gd name="T9" fmla="*/ 18 h 29"/>
                  <a:gd name="T10" fmla="*/ 29 w 63"/>
                  <a:gd name="T11" fmla="*/ 17 h 29"/>
                  <a:gd name="T12" fmla="*/ 52 w 63"/>
                  <a:gd name="T13" fmla="*/ 6 h 29"/>
                  <a:gd name="T14" fmla="*/ 48 w 63"/>
                  <a:gd name="T15" fmla="*/ 7 h 29"/>
                  <a:gd name="T16" fmla="*/ 63 w 63"/>
                  <a:gd name="T17" fmla="*/ 0 h 29"/>
                  <a:gd name="T18" fmla="*/ 59 w 63"/>
                  <a:gd name="T19" fmla="*/ 5 h 29"/>
                  <a:gd name="T20" fmla="*/ 26 w 63"/>
                  <a:gd name="T21" fmla="*/ 21 h 29"/>
                  <a:gd name="T22" fmla="*/ 19 w 63"/>
                  <a:gd name="T2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9">
                    <a:moveTo>
                      <a:pt x="19" y="25"/>
                    </a:moveTo>
                    <a:cubicBezTo>
                      <a:pt x="19" y="24"/>
                      <a:pt x="20" y="23"/>
                      <a:pt x="21" y="22"/>
                    </a:cubicBezTo>
                    <a:cubicBezTo>
                      <a:pt x="15" y="21"/>
                      <a:pt x="9" y="27"/>
                      <a:pt x="3" y="29"/>
                    </a:cubicBezTo>
                    <a:cubicBezTo>
                      <a:pt x="0" y="28"/>
                      <a:pt x="10" y="24"/>
                      <a:pt x="11" y="25"/>
                    </a:cubicBezTo>
                    <a:cubicBezTo>
                      <a:pt x="14" y="21"/>
                      <a:pt x="19" y="21"/>
                      <a:pt x="24" y="18"/>
                    </a:cubicBezTo>
                    <a:cubicBezTo>
                      <a:pt x="25" y="19"/>
                      <a:pt x="26" y="17"/>
                      <a:pt x="29" y="17"/>
                    </a:cubicBezTo>
                    <a:cubicBezTo>
                      <a:pt x="36" y="11"/>
                      <a:pt x="45" y="9"/>
                      <a:pt x="52" y="6"/>
                    </a:cubicBezTo>
                    <a:cubicBezTo>
                      <a:pt x="52" y="5"/>
                      <a:pt x="50" y="6"/>
                      <a:pt x="48" y="7"/>
                    </a:cubicBezTo>
                    <a:cubicBezTo>
                      <a:pt x="52" y="4"/>
                      <a:pt x="59" y="2"/>
                      <a:pt x="63" y="0"/>
                    </a:cubicBezTo>
                    <a:cubicBezTo>
                      <a:pt x="63" y="4"/>
                      <a:pt x="61" y="1"/>
                      <a:pt x="59" y="5"/>
                    </a:cubicBezTo>
                    <a:cubicBezTo>
                      <a:pt x="50" y="9"/>
                      <a:pt x="35" y="14"/>
                      <a:pt x="26" y="21"/>
                    </a:cubicBezTo>
                    <a:cubicBezTo>
                      <a:pt x="26" y="18"/>
                      <a:pt x="21" y="24"/>
                      <a:pt x="1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6" name="Freeform 320">
                <a:extLst>
                  <a:ext uri="{FF2B5EF4-FFF2-40B4-BE49-F238E27FC236}">
                    <a16:creationId xmlns:a16="http://schemas.microsoft.com/office/drawing/2014/main" id="{283268A1-2B5E-4E6B-9A0E-7F60A09CAC47}"/>
                  </a:ext>
                </a:extLst>
              </p:cNvPr>
              <p:cNvSpPr>
                <a:spLocks/>
              </p:cNvSpPr>
              <p:nvPr/>
            </p:nvSpPr>
            <p:spPr bwMode="auto">
              <a:xfrm>
                <a:off x="8547" y="4219"/>
                <a:ext cx="10" cy="7"/>
              </a:xfrm>
              <a:custGeom>
                <a:avLst/>
                <a:gdLst>
                  <a:gd name="T0" fmla="*/ 1 w 5"/>
                  <a:gd name="T1" fmla="*/ 4 h 4"/>
                  <a:gd name="T2" fmla="*/ 0 w 5"/>
                  <a:gd name="T3" fmla="*/ 2 h 4"/>
                  <a:gd name="T4" fmla="*/ 2 w 5"/>
                  <a:gd name="T5" fmla="*/ 1 h 4"/>
                  <a:gd name="T6" fmla="*/ 5 w 5"/>
                  <a:gd name="T7" fmla="*/ 2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2" y="2"/>
                      <a:pt x="1" y="3"/>
                      <a:pt x="0" y="2"/>
                    </a:cubicBezTo>
                    <a:cubicBezTo>
                      <a:pt x="1" y="2"/>
                      <a:pt x="2" y="1"/>
                      <a:pt x="2" y="1"/>
                    </a:cubicBezTo>
                    <a:cubicBezTo>
                      <a:pt x="3" y="1"/>
                      <a:pt x="5" y="0"/>
                      <a:pt x="5" y="2"/>
                    </a:cubicBezTo>
                    <a:cubicBezTo>
                      <a:pt x="3" y="2"/>
                      <a:pt x="3"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7" name="Freeform 321">
                <a:extLst>
                  <a:ext uri="{FF2B5EF4-FFF2-40B4-BE49-F238E27FC236}">
                    <a16:creationId xmlns:a16="http://schemas.microsoft.com/office/drawing/2014/main" id="{E8B68A6F-D737-499F-B9E2-D645946A88CD}"/>
                  </a:ext>
                </a:extLst>
              </p:cNvPr>
              <p:cNvSpPr>
                <a:spLocks/>
              </p:cNvSpPr>
              <p:nvPr/>
            </p:nvSpPr>
            <p:spPr bwMode="auto">
              <a:xfrm>
                <a:off x="8307" y="3650"/>
                <a:ext cx="5" cy="6"/>
              </a:xfrm>
              <a:custGeom>
                <a:avLst/>
                <a:gdLst>
                  <a:gd name="T0" fmla="*/ 1 w 3"/>
                  <a:gd name="T1" fmla="*/ 3 h 3"/>
                  <a:gd name="T2" fmla="*/ 0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0" y="1"/>
                      <a:pt x="0" y="1"/>
                      <a:pt x="0" y="1"/>
                    </a:cubicBezTo>
                    <a:cubicBezTo>
                      <a:pt x="2" y="0"/>
                      <a:pt x="2" y="0"/>
                      <a:pt x="2" y="0"/>
                    </a:cubicBezTo>
                    <a:cubicBezTo>
                      <a:pt x="3" y="1"/>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8" name="Freeform 322">
                <a:extLst>
                  <a:ext uri="{FF2B5EF4-FFF2-40B4-BE49-F238E27FC236}">
                    <a16:creationId xmlns:a16="http://schemas.microsoft.com/office/drawing/2014/main" id="{36BAAC0F-8D7C-4EB8-90E4-4C9C13ABBB07}"/>
                  </a:ext>
                </a:extLst>
              </p:cNvPr>
              <p:cNvSpPr>
                <a:spLocks/>
              </p:cNvSpPr>
              <p:nvPr/>
            </p:nvSpPr>
            <p:spPr bwMode="auto">
              <a:xfrm>
                <a:off x="8641" y="4119"/>
                <a:ext cx="15" cy="10"/>
              </a:xfrm>
              <a:custGeom>
                <a:avLst/>
                <a:gdLst>
                  <a:gd name="T0" fmla="*/ 0 w 8"/>
                  <a:gd name="T1" fmla="*/ 5 h 5"/>
                  <a:gd name="T2" fmla="*/ 7 w 8"/>
                  <a:gd name="T3" fmla="*/ 0 h 5"/>
                  <a:gd name="T4" fmla="*/ 8 w 8"/>
                  <a:gd name="T5" fmla="*/ 2 h 5"/>
                  <a:gd name="T6" fmla="*/ 0 w 8"/>
                  <a:gd name="T7" fmla="*/ 5 h 5"/>
                </a:gdLst>
                <a:ahLst/>
                <a:cxnLst>
                  <a:cxn ang="0">
                    <a:pos x="T0" y="T1"/>
                  </a:cxn>
                  <a:cxn ang="0">
                    <a:pos x="T2" y="T3"/>
                  </a:cxn>
                  <a:cxn ang="0">
                    <a:pos x="T4" y="T5"/>
                  </a:cxn>
                  <a:cxn ang="0">
                    <a:pos x="T6" y="T7"/>
                  </a:cxn>
                </a:cxnLst>
                <a:rect l="0" t="0" r="r" b="b"/>
                <a:pathLst>
                  <a:path w="8" h="5">
                    <a:moveTo>
                      <a:pt x="0" y="5"/>
                    </a:moveTo>
                    <a:cubicBezTo>
                      <a:pt x="1" y="2"/>
                      <a:pt x="6" y="3"/>
                      <a:pt x="7" y="0"/>
                    </a:cubicBezTo>
                    <a:cubicBezTo>
                      <a:pt x="8" y="2"/>
                      <a:pt x="8" y="2"/>
                      <a:pt x="8" y="2"/>
                    </a:cubicBezTo>
                    <a:cubicBezTo>
                      <a:pt x="4" y="3"/>
                      <a:pt x="2"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9" name="Freeform 323">
                <a:extLst>
                  <a:ext uri="{FF2B5EF4-FFF2-40B4-BE49-F238E27FC236}">
                    <a16:creationId xmlns:a16="http://schemas.microsoft.com/office/drawing/2014/main" id="{DA87190C-013B-4FA6-B4F2-21B008C20A07}"/>
                  </a:ext>
                </a:extLst>
              </p:cNvPr>
              <p:cNvSpPr>
                <a:spLocks/>
              </p:cNvSpPr>
              <p:nvPr/>
            </p:nvSpPr>
            <p:spPr bwMode="auto">
              <a:xfrm>
                <a:off x="8651" y="4121"/>
                <a:ext cx="17" cy="10"/>
              </a:xfrm>
              <a:custGeom>
                <a:avLst/>
                <a:gdLst>
                  <a:gd name="T0" fmla="*/ 1 w 9"/>
                  <a:gd name="T1" fmla="*/ 5 h 5"/>
                  <a:gd name="T2" fmla="*/ 3 w 9"/>
                  <a:gd name="T3" fmla="*/ 1 h 5"/>
                  <a:gd name="T4" fmla="*/ 9 w 9"/>
                  <a:gd name="T5" fmla="*/ 1 h 5"/>
                  <a:gd name="T6" fmla="*/ 3 w 9"/>
                  <a:gd name="T7" fmla="*/ 5 h 5"/>
                  <a:gd name="T8" fmla="*/ 1 w 9"/>
                  <a:gd name="T9" fmla="*/ 5 h 5"/>
                </a:gdLst>
                <a:ahLst/>
                <a:cxnLst>
                  <a:cxn ang="0">
                    <a:pos x="T0" y="T1"/>
                  </a:cxn>
                  <a:cxn ang="0">
                    <a:pos x="T2" y="T3"/>
                  </a:cxn>
                  <a:cxn ang="0">
                    <a:pos x="T4" y="T5"/>
                  </a:cxn>
                  <a:cxn ang="0">
                    <a:pos x="T6" y="T7"/>
                  </a:cxn>
                  <a:cxn ang="0">
                    <a:pos x="T8" y="T9"/>
                  </a:cxn>
                </a:cxnLst>
                <a:rect l="0" t="0" r="r" b="b"/>
                <a:pathLst>
                  <a:path w="9" h="5">
                    <a:moveTo>
                      <a:pt x="1" y="5"/>
                    </a:moveTo>
                    <a:cubicBezTo>
                      <a:pt x="0" y="3"/>
                      <a:pt x="6" y="3"/>
                      <a:pt x="3" y="1"/>
                    </a:cubicBezTo>
                    <a:cubicBezTo>
                      <a:pt x="6" y="0"/>
                      <a:pt x="7" y="2"/>
                      <a:pt x="9" y="1"/>
                    </a:cubicBezTo>
                    <a:cubicBezTo>
                      <a:pt x="9" y="4"/>
                      <a:pt x="2" y="2"/>
                      <a:pt x="3" y="5"/>
                    </a:cubicBezTo>
                    <a:cubicBezTo>
                      <a:pt x="2" y="5"/>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0" name="Freeform 324">
                <a:extLst>
                  <a:ext uri="{FF2B5EF4-FFF2-40B4-BE49-F238E27FC236}">
                    <a16:creationId xmlns:a16="http://schemas.microsoft.com/office/drawing/2014/main" id="{610278B5-5804-4133-847F-4D062F242942}"/>
                  </a:ext>
                </a:extLst>
              </p:cNvPr>
              <p:cNvSpPr>
                <a:spLocks/>
              </p:cNvSpPr>
              <p:nvPr/>
            </p:nvSpPr>
            <p:spPr bwMode="auto">
              <a:xfrm>
                <a:off x="8689" y="4069"/>
                <a:ext cx="15" cy="6"/>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0" y="1"/>
                      <a:pt x="5" y="2"/>
                      <a:pt x="8" y="0"/>
                    </a:cubicBezTo>
                    <a:cubicBezTo>
                      <a:pt x="5" y="3"/>
                      <a:pt x="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1" name="Freeform 325">
                <a:extLst>
                  <a:ext uri="{FF2B5EF4-FFF2-40B4-BE49-F238E27FC236}">
                    <a16:creationId xmlns:a16="http://schemas.microsoft.com/office/drawing/2014/main" id="{007DB03C-3D27-43F6-A194-28008D0EFBAD}"/>
                  </a:ext>
                </a:extLst>
              </p:cNvPr>
              <p:cNvSpPr>
                <a:spLocks/>
              </p:cNvSpPr>
              <p:nvPr/>
            </p:nvSpPr>
            <p:spPr bwMode="auto">
              <a:xfrm>
                <a:off x="8733" y="4083"/>
                <a:ext cx="8" cy="4"/>
              </a:xfrm>
              <a:custGeom>
                <a:avLst/>
                <a:gdLst>
                  <a:gd name="T0" fmla="*/ 0 w 4"/>
                  <a:gd name="T1" fmla="*/ 1 h 2"/>
                  <a:gd name="T2" fmla="*/ 4 w 4"/>
                  <a:gd name="T3" fmla="*/ 1 h 2"/>
                  <a:gd name="T4" fmla="*/ 3 w 4"/>
                  <a:gd name="T5" fmla="*/ 2 h 2"/>
                  <a:gd name="T6" fmla="*/ 0 w 4"/>
                  <a:gd name="T7" fmla="*/ 1 h 2"/>
                </a:gdLst>
                <a:ahLst/>
                <a:cxnLst>
                  <a:cxn ang="0">
                    <a:pos x="T0" y="T1"/>
                  </a:cxn>
                  <a:cxn ang="0">
                    <a:pos x="T2" y="T3"/>
                  </a:cxn>
                  <a:cxn ang="0">
                    <a:pos x="T4" y="T5"/>
                  </a:cxn>
                  <a:cxn ang="0">
                    <a:pos x="T6" y="T7"/>
                  </a:cxn>
                </a:cxnLst>
                <a:rect l="0" t="0" r="r" b="b"/>
                <a:pathLst>
                  <a:path w="4" h="2">
                    <a:moveTo>
                      <a:pt x="0" y="1"/>
                    </a:moveTo>
                    <a:cubicBezTo>
                      <a:pt x="2" y="0"/>
                      <a:pt x="4" y="0"/>
                      <a:pt x="4" y="1"/>
                    </a:cubicBezTo>
                    <a:cubicBezTo>
                      <a:pt x="3" y="1"/>
                      <a:pt x="2" y="1"/>
                      <a:pt x="3" y="2"/>
                    </a:cubicBezTo>
                    <a:cubicBezTo>
                      <a:pt x="1" y="2"/>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2" name="Freeform 326">
                <a:extLst>
                  <a:ext uri="{FF2B5EF4-FFF2-40B4-BE49-F238E27FC236}">
                    <a16:creationId xmlns:a16="http://schemas.microsoft.com/office/drawing/2014/main" id="{6674FB18-D1EE-42D3-B6F1-D1BE0068FA1C}"/>
                  </a:ext>
                </a:extLst>
              </p:cNvPr>
              <p:cNvSpPr>
                <a:spLocks/>
              </p:cNvSpPr>
              <p:nvPr/>
            </p:nvSpPr>
            <p:spPr bwMode="auto">
              <a:xfrm>
                <a:off x="8718" y="4035"/>
                <a:ext cx="15" cy="8"/>
              </a:xfrm>
              <a:custGeom>
                <a:avLst/>
                <a:gdLst>
                  <a:gd name="T0" fmla="*/ 1 w 8"/>
                  <a:gd name="T1" fmla="*/ 4 h 4"/>
                  <a:gd name="T2" fmla="*/ 8 w 8"/>
                  <a:gd name="T3" fmla="*/ 0 h 4"/>
                  <a:gd name="T4" fmla="*/ 6 w 8"/>
                  <a:gd name="T5" fmla="*/ 3 h 4"/>
                  <a:gd name="T6" fmla="*/ 3 w 8"/>
                  <a:gd name="T7" fmla="*/ 3 h 4"/>
                  <a:gd name="T8" fmla="*/ 1 w 8"/>
                  <a:gd name="T9" fmla="*/ 4 h 4"/>
                </a:gdLst>
                <a:ahLst/>
                <a:cxnLst>
                  <a:cxn ang="0">
                    <a:pos x="T0" y="T1"/>
                  </a:cxn>
                  <a:cxn ang="0">
                    <a:pos x="T2" y="T3"/>
                  </a:cxn>
                  <a:cxn ang="0">
                    <a:pos x="T4" y="T5"/>
                  </a:cxn>
                  <a:cxn ang="0">
                    <a:pos x="T6" y="T7"/>
                  </a:cxn>
                  <a:cxn ang="0">
                    <a:pos x="T8" y="T9"/>
                  </a:cxn>
                </a:cxnLst>
                <a:rect l="0" t="0" r="r" b="b"/>
                <a:pathLst>
                  <a:path w="8" h="4">
                    <a:moveTo>
                      <a:pt x="1" y="4"/>
                    </a:moveTo>
                    <a:cubicBezTo>
                      <a:pt x="0" y="1"/>
                      <a:pt x="6" y="1"/>
                      <a:pt x="8" y="0"/>
                    </a:cubicBezTo>
                    <a:cubicBezTo>
                      <a:pt x="8" y="1"/>
                      <a:pt x="6" y="2"/>
                      <a:pt x="6" y="3"/>
                    </a:cubicBezTo>
                    <a:cubicBezTo>
                      <a:pt x="6" y="3"/>
                      <a:pt x="3" y="1"/>
                      <a:pt x="3" y="3"/>
                    </a:cubicBezTo>
                    <a:cubicBezTo>
                      <a:pt x="2" y="3"/>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3" name="Freeform 327">
                <a:extLst>
                  <a:ext uri="{FF2B5EF4-FFF2-40B4-BE49-F238E27FC236}">
                    <a16:creationId xmlns:a16="http://schemas.microsoft.com/office/drawing/2014/main" id="{974DE433-CBA9-4A8E-90C9-39707623EE83}"/>
                  </a:ext>
                </a:extLst>
              </p:cNvPr>
              <p:cNvSpPr>
                <a:spLocks/>
              </p:cNvSpPr>
              <p:nvPr/>
            </p:nvSpPr>
            <p:spPr bwMode="auto">
              <a:xfrm>
                <a:off x="8758" y="4044"/>
                <a:ext cx="6" cy="6"/>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3" y="0"/>
                      <a:pt x="1" y="1"/>
                      <a:pt x="2" y="2"/>
                    </a:cubicBezTo>
                    <a:cubicBezTo>
                      <a:pt x="0" y="3"/>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4" name="Freeform 328">
                <a:extLst>
                  <a:ext uri="{FF2B5EF4-FFF2-40B4-BE49-F238E27FC236}">
                    <a16:creationId xmlns:a16="http://schemas.microsoft.com/office/drawing/2014/main" id="{3C2BA05E-B229-41B8-816B-E278037309EF}"/>
                  </a:ext>
                </a:extLst>
              </p:cNvPr>
              <p:cNvSpPr>
                <a:spLocks/>
              </p:cNvSpPr>
              <p:nvPr/>
            </p:nvSpPr>
            <p:spPr bwMode="auto">
              <a:xfrm>
                <a:off x="8788" y="4031"/>
                <a:ext cx="12" cy="8"/>
              </a:xfrm>
              <a:custGeom>
                <a:avLst/>
                <a:gdLst>
                  <a:gd name="T0" fmla="*/ 5 w 6"/>
                  <a:gd name="T1" fmla="*/ 0 h 4"/>
                  <a:gd name="T2" fmla="*/ 4 w 6"/>
                  <a:gd name="T3" fmla="*/ 3 h 4"/>
                  <a:gd name="T4" fmla="*/ 5 w 6"/>
                  <a:gd name="T5" fmla="*/ 0 h 4"/>
                </a:gdLst>
                <a:ahLst/>
                <a:cxnLst>
                  <a:cxn ang="0">
                    <a:pos x="T0" y="T1"/>
                  </a:cxn>
                  <a:cxn ang="0">
                    <a:pos x="T2" y="T3"/>
                  </a:cxn>
                  <a:cxn ang="0">
                    <a:pos x="T4" y="T5"/>
                  </a:cxn>
                </a:cxnLst>
                <a:rect l="0" t="0" r="r" b="b"/>
                <a:pathLst>
                  <a:path w="6" h="4">
                    <a:moveTo>
                      <a:pt x="5" y="0"/>
                    </a:moveTo>
                    <a:cubicBezTo>
                      <a:pt x="6" y="1"/>
                      <a:pt x="2" y="2"/>
                      <a:pt x="4" y="3"/>
                    </a:cubicBezTo>
                    <a:cubicBezTo>
                      <a:pt x="0" y="4"/>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5" name="Freeform 329">
                <a:extLst>
                  <a:ext uri="{FF2B5EF4-FFF2-40B4-BE49-F238E27FC236}">
                    <a16:creationId xmlns:a16="http://schemas.microsoft.com/office/drawing/2014/main" id="{D532677C-D502-4F91-B477-114A72C2D011}"/>
                  </a:ext>
                </a:extLst>
              </p:cNvPr>
              <p:cNvSpPr>
                <a:spLocks/>
              </p:cNvSpPr>
              <p:nvPr/>
            </p:nvSpPr>
            <p:spPr bwMode="auto">
              <a:xfrm>
                <a:off x="8842" y="4016"/>
                <a:ext cx="11" cy="13"/>
              </a:xfrm>
              <a:custGeom>
                <a:avLst/>
                <a:gdLst>
                  <a:gd name="T0" fmla="*/ 1 w 6"/>
                  <a:gd name="T1" fmla="*/ 3 h 7"/>
                  <a:gd name="T2" fmla="*/ 6 w 6"/>
                  <a:gd name="T3" fmla="*/ 2 h 7"/>
                  <a:gd name="T4" fmla="*/ 6 w 6"/>
                  <a:gd name="T5" fmla="*/ 5 h 7"/>
                  <a:gd name="T6" fmla="*/ 5 w 6"/>
                  <a:gd name="T7" fmla="*/ 7 h 7"/>
                  <a:gd name="T8" fmla="*/ 1 w 6"/>
                  <a:gd name="T9" fmla="*/ 7 h 7"/>
                  <a:gd name="T10" fmla="*/ 1 w 6"/>
                  <a:gd name="T11" fmla="*/ 3 h 7"/>
                </a:gdLst>
                <a:ahLst/>
                <a:cxnLst>
                  <a:cxn ang="0">
                    <a:pos x="T0" y="T1"/>
                  </a:cxn>
                  <a:cxn ang="0">
                    <a:pos x="T2" y="T3"/>
                  </a:cxn>
                  <a:cxn ang="0">
                    <a:pos x="T4" y="T5"/>
                  </a:cxn>
                  <a:cxn ang="0">
                    <a:pos x="T6" y="T7"/>
                  </a:cxn>
                  <a:cxn ang="0">
                    <a:pos x="T8" y="T9"/>
                  </a:cxn>
                  <a:cxn ang="0">
                    <a:pos x="T10" y="T11"/>
                  </a:cxn>
                </a:cxnLst>
                <a:rect l="0" t="0" r="r" b="b"/>
                <a:pathLst>
                  <a:path w="6" h="7">
                    <a:moveTo>
                      <a:pt x="1" y="3"/>
                    </a:moveTo>
                    <a:cubicBezTo>
                      <a:pt x="3" y="2"/>
                      <a:pt x="5" y="0"/>
                      <a:pt x="6" y="2"/>
                    </a:cubicBezTo>
                    <a:cubicBezTo>
                      <a:pt x="2" y="4"/>
                      <a:pt x="5" y="4"/>
                      <a:pt x="6" y="5"/>
                    </a:cubicBezTo>
                    <a:cubicBezTo>
                      <a:pt x="5" y="6"/>
                      <a:pt x="2" y="5"/>
                      <a:pt x="5" y="7"/>
                    </a:cubicBezTo>
                    <a:cubicBezTo>
                      <a:pt x="3" y="7"/>
                      <a:pt x="2" y="7"/>
                      <a:pt x="1" y="7"/>
                    </a:cubicBezTo>
                    <a:cubicBezTo>
                      <a:pt x="0" y="6"/>
                      <a:pt x="0"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6" name="Freeform 330">
                <a:extLst>
                  <a:ext uri="{FF2B5EF4-FFF2-40B4-BE49-F238E27FC236}">
                    <a16:creationId xmlns:a16="http://schemas.microsoft.com/office/drawing/2014/main" id="{F338E2DE-24B1-4464-A80F-C39DC6B9D2AC}"/>
                  </a:ext>
                </a:extLst>
              </p:cNvPr>
              <p:cNvSpPr>
                <a:spLocks/>
              </p:cNvSpPr>
              <p:nvPr/>
            </p:nvSpPr>
            <p:spPr bwMode="auto">
              <a:xfrm>
                <a:off x="8853" y="4025"/>
                <a:ext cx="8" cy="8"/>
              </a:xfrm>
              <a:custGeom>
                <a:avLst/>
                <a:gdLst>
                  <a:gd name="T0" fmla="*/ 2 w 4"/>
                  <a:gd name="T1" fmla="*/ 4 h 4"/>
                  <a:gd name="T2" fmla="*/ 3 w 4"/>
                  <a:gd name="T3" fmla="*/ 1 h 4"/>
                  <a:gd name="T4" fmla="*/ 2 w 4"/>
                  <a:gd name="T5" fmla="*/ 4 h 4"/>
                </a:gdLst>
                <a:ahLst/>
                <a:cxnLst>
                  <a:cxn ang="0">
                    <a:pos x="T0" y="T1"/>
                  </a:cxn>
                  <a:cxn ang="0">
                    <a:pos x="T2" y="T3"/>
                  </a:cxn>
                  <a:cxn ang="0">
                    <a:pos x="T4" y="T5"/>
                  </a:cxn>
                </a:cxnLst>
                <a:rect l="0" t="0" r="r" b="b"/>
                <a:pathLst>
                  <a:path w="4" h="4">
                    <a:moveTo>
                      <a:pt x="2" y="4"/>
                    </a:moveTo>
                    <a:cubicBezTo>
                      <a:pt x="0" y="4"/>
                      <a:pt x="1" y="0"/>
                      <a:pt x="3" y="1"/>
                    </a:cubicBezTo>
                    <a:cubicBezTo>
                      <a:pt x="4" y="2"/>
                      <a:pt x="1"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7" name="Freeform 331">
                <a:extLst>
                  <a:ext uri="{FF2B5EF4-FFF2-40B4-BE49-F238E27FC236}">
                    <a16:creationId xmlns:a16="http://schemas.microsoft.com/office/drawing/2014/main" id="{F5FAA114-23B7-4A1D-B505-A9F95B22E857}"/>
                  </a:ext>
                </a:extLst>
              </p:cNvPr>
              <p:cNvSpPr>
                <a:spLocks/>
              </p:cNvSpPr>
              <p:nvPr/>
            </p:nvSpPr>
            <p:spPr bwMode="auto">
              <a:xfrm>
                <a:off x="8909" y="4048"/>
                <a:ext cx="8" cy="4"/>
              </a:xfrm>
              <a:custGeom>
                <a:avLst/>
                <a:gdLst>
                  <a:gd name="T0" fmla="*/ 0 w 4"/>
                  <a:gd name="T1" fmla="*/ 1 h 2"/>
                  <a:gd name="T2" fmla="*/ 2 w 4"/>
                  <a:gd name="T3" fmla="*/ 0 h 2"/>
                  <a:gd name="T4" fmla="*/ 4 w 4"/>
                  <a:gd name="T5" fmla="*/ 1 h 2"/>
                  <a:gd name="T6" fmla="*/ 0 w 4"/>
                  <a:gd name="T7" fmla="*/ 1 h 2"/>
                </a:gdLst>
                <a:ahLst/>
                <a:cxnLst>
                  <a:cxn ang="0">
                    <a:pos x="T0" y="T1"/>
                  </a:cxn>
                  <a:cxn ang="0">
                    <a:pos x="T2" y="T3"/>
                  </a:cxn>
                  <a:cxn ang="0">
                    <a:pos x="T4" y="T5"/>
                  </a:cxn>
                  <a:cxn ang="0">
                    <a:pos x="T6" y="T7"/>
                  </a:cxn>
                </a:cxnLst>
                <a:rect l="0" t="0" r="r" b="b"/>
                <a:pathLst>
                  <a:path w="4" h="2">
                    <a:moveTo>
                      <a:pt x="0" y="1"/>
                    </a:moveTo>
                    <a:cubicBezTo>
                      <a:pt x="2" y="0"/>
                      <a:pt x="2" y="0"/>
                      <a:pt x="2" y="0"/>
                    </a:cubicBezTo>
                    <a:cubicBezTo>
                      <a:pt x="2" y="1"/>
                      <a:pt x="3" y="1"/>
                      <a:pt x="4" y="1"/>
                    </a:cubicBezTo>
                    <a:cubicBezTo>
                      <a:pt x="4"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8" name="Freeform 332">
                <a:extLst>
                  <a:ext uri="{FF2B5EF4-FFF2-40B4-BE49-F238E27FC236}">
                    <a16:creationId xmlns:a16="http://schemas.microsoft.com/office/drawing/2014/main" id="{56C448DD-AFD1-4B1C-BDFE-437A8DC270F5}"/>
                  </a:ext>
                </a:extLst>
              </p:cNvPr>
              <p:cNvSpPr>
                <a:spLocks/>
              </p:cNvSpPr>
              <p:nvPr/>
            </p:nvSpPr>
            <p:spPr bwMode="auto">
              <a:xfrm>
                <a:off x="8865" y="3954"/>
                <a:ext cx="15" cy="8"/>
              </a:xfrm>
              <a:custGeom>
                <a:avLst/>
                <a:gdLst>
                  <a:gd name="T0" fmla="*/ 0 w 8"/>
                  <a:gd name="T1" fmla="*/ 4 h 4"/>
                  <a:gd name="T2" fmla="*/ 8 w 8"/>
                  <a:gd name="T3" fmla="*/ 1 h 4"/>
                  <a:gd name="T4" fmla="*/ 0 w 8"/>
                  <a:gd name="T5" fmla="*/ 4 h 4"/>
                </a:gdLst>
                <a:ahLst/>
                <a:cxnLst>
                  <a:cxn ang="0">
                    <a:pos x="T0" y="T1"/>
                  </a:cxn>
                  <a:cxn ang="0">
                    <a:pos x="T2" y="T3"/>
                  </a:cxn>
                  <a:cxn ang="0">
                    <a:pos x="T4" y="T5"/>
                  </a:cxn>
                </a:cxnLst>
                <a:rect l="0" t="0" r="r" b="b"/>
                <a:pathLst>
                  <a:path w="8" h="4">
                    <a:moveTo>
                      <a:pt x="0" y="4"/>
                    </a:moveTo>
                    <a:cubicBezTo>
                      <a:pt x="1" y="3"/>
                      <a:pt x="6" y="0"/>
                      <a:pt x="8" y="1"/>
                    </a:cubicBezTo>
                    <a:cubicBezTo>
                      <a:pt x="6" y="3"/>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9" name="Freeform 333">
                <a:extLst>
                  <a:ext uri="{FF2B5EF4-FFF2-40B4-BE49-F238E27FC236}">
                    <a16:creationId xmlns:a16="http://schemas.microsoft.com/office/drawing/2014/main" id="{6FE7A292-ED1E-4D9E-B82A-E0838B6C0D16}"/>
                  </a:ext>
                </a:extLst>
              </p:cNvPr>
              <p:cNvSpPr>
                <a:spLocks/>
              </p:cNvSpPr>
              <p:nvPr/>
            </p:nvSpPr>
            <p:spPr bwMode="auto">
              <a:xfrm>
                <a:off x="8911" y="4035"/>
                <a:ext cx="9" cy="6"/>
              </a:xfrm>
              <a:custGeom>
                <a:avLst/>
                <a:gdLst>
                  <a:gd name="T0" fmla="*/ 0 w 5"/>
                  <a:gd name="T1" fmla="*/ 1 h 3"/>
                  <a:gd name="T2" fmla="*/ 5 w 5"/>
                  <a:gd name="T3" fmla="*/ 2 h 3"/>
                  <a:gd name="T4" fmla="*/ 0 w 5"/>
                  <a:gd name="T5" fmla="*/ 1 h 3"/>
                </a:gdLst>
                <a:ahLst/>
                <a:cxnLst>
                  <a:cxn ang="0">
                    <a:pos x="T0" y="T1"/>
                  </a:cxn>
                  <a:cxn ang="0">
                    <a:pos x="T2" y="T3"/>
                  </a:cxn>
                  <a:cxn ang="0">
                    <a:pos x="T4" y="T5"/>
                  </a:cxn>
                </a:cxnLst>
                <a:rect l="0" t="0" r="r" b="b"/>
                <a:pathLst>
                  <a:path w="5" h="3">
                    <a:moveTo>
                      <a:pt x="0" y="1"/>
                    </a:moveTo>
                    <a:cubicBezTo>
                      <a:pt x="2" y="0"/>
                      <a:pt x="4" y="0"/>
                      <a:pt x="5" y="2"/>
                    </a:cubicBezTo>
                    <a:cubicBezTo>
                      <a:pt x="3" y="1"/>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0" name="Freeform 334">
                <a:extLst>
                  <a:ext uri="{FF2B5EF4-FFF2-40B4-BE49-F238E27FC236}">
                    <a16:creationId xmlns:a16="http://schemas.microsoft.com/office/drawing/2014/main" id="{CF009C8F-51CD-4548-A102-B3D7FCFF4D96}"/>
                  </a:ext>
                </a:extLst>
              </p:cNvPr>
              <p:cNvSpPr>
                <a:spLocks/>
              </p:cNvSpPr>
              <p:nvPr/>
            </p:nvSpPr>
            <p:spPr bwMode="auto">
              <a:xfrm>
                <a:off x="8668" y="3524"/>
                <a:ext cx="17" cy="7"/>
              </a:xfrm>
              <a:custGeom>
                <a:avLst/>
                <a:gdLst>
                  <a:gd name="T0" fmla="*/ 7 w 9"/>
                  <a:gd name="T1" fmla="*/ 2 h 4"/>
                  <a:gd name="T2" fmla="*/ 5 w 9"/>
                  <a:gd name="T3" fmla="*/ 2 h 4"/>
                  <a:gd name="T4" fmla="*/ 4 w 9"/>
                  <a:gd name="T5" fmla="*/ 4 h 4"/>
                  <a:gd name="T6" fmla="*/ 8 w 9"/>
                  <a:gd name="T7" fmla="*/ 0 h 4"/>
                  <a:gd name="T8" fmla="*/ 7 w 9"/>
                  <a:gd name="T9" fmla="*/ 3 h 4"/>
                  <a:gd name="T10" fmla="*/ 7 w 9"/>
                  <a:gd name="T11" fmla="*/ 2 h 4"/>
                </a:gdLst>
                <a:ahLst/>
                <a:cxnLst>
                  <a:cxn ang="0">
                    <a:pos x="T0" y="T1"/>
                  </a:cxn>
                  <a:cxn ang="0">
                    <a:pos x="T2" y="T3"/>
                  </a:cxn>
                  <a:cxn ang="0">
                    <a:pos x="T4" y="T5"/>
                  </a:cxn>
                  <a:cxn ang="0">
                    <a:pos x="T6" y="T7"/>
                  </a:cxn>
                  <a:cxn ang="0">
                    <a:pos x="T8" y="T9"/>
                  </a:cxn>
                  <a:cxn ang="0">
                    <a:pos x="T10" y="T11"/>
                  </a:cxn>
                </a:cxnLst>
                <a:rect l="0" t="0" r="r" b="b"/>
                <a:pathLst>
                  <a:path w="9" h="4">
                    <a:moveTo>
                      <a:pt x="7" y="2"/>
                    </a:moveTo>
                    <a:cubicBezTo>
                      <a:pt x="7" y="2"/>
                      <a:pt x="6" y="2"/>
                      <a:pt x="5" y="2"/>
                    </a:cubicBezTo>
                    <a:cubicBezTo>
                      <a:pt x="4" y="3"/>
                      <a:pt x="3" y="3"/>
                      <a:pt x="4" y="4"/>
                    </a:cubicBezTo>
                    <a:cubicBezTo>
                      <a:pt x="0" y="4"/>
                      <a:pt x="6" y="0"/>
                      <a:pt x="8" y="0"/>
                    </a:cubicBezTo>
                    <a:cubicBezTo>
                      <a:pt x="9" y="1"/>
                      <a:pt x="8" y="2"/>
                      <a:pt x="7" y="3"/>
                    </a:cubicBezTo>
                    <a:cubicBezTo>
                      <a:pt x="6" y="2"/>
                      <a:pt x="7" y="2"/>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1" name="Freeform 335">
                <a:extLst>
                  <a:ext uri="{FF2B5EF4-FFF2-40B4-BE49-F238E27FC236}">
                    <a16:creationId xmlns:a16="http://schemas.microsoft.com/office/drawing/2014/main" id="{32019236-8298-4777-911A-259F3438C5EC}"/>
                  </a:ext>
                </a:extLst>
              </p:cNvPr>
              <p:cNvSpPr>
                <a:spLocks/>
              </p:cNvSpPr>
              <p:nvPr/>
            </p:nvSpPr>
            <p:spPr bwMode="auto">
              <a:xfrm>
                <a:off x="8928" y="3970"/>
                <a:ext cx="46" cy="17"/>
              </a:xfrm>
              <a:custGeom>
                <a:avLst/>
                <a:gdLst>
                  <a:gd name="T0" fmla="*/ 1 w 24"/>
                  <a:gd name="T1" fmla="*/ 9 h 9"/>
                  <a:gd name="T2" fmla="*/ 5 w 24"/>
                  <a:gd name="T3" fmla="*/ 4 h 9"/>
                  <a:gd name="T4" fmla="*/ 14 w 24"/>
                  <a:gd name="T5" fmla="*/ 4 h 9"/>
                  <a:gd name="T6" fmla="*/ 9 w 24"/>
                  <a:gd name="T7" fmla="*/ 3 h 9"/>
                  <a:gd name="T8" fmla="*/ 14 w 24"/>
                  <a:gd name="T9" fmla="*/ 4 h 9"/>
                  <a:gd name="T10" fmla="*/ 24 w 24"/>
                  <a:gd name="T11" fmla="*/ 0 h 9"/>
                  <a:gd name="T12" fmla="*/ 19 w 24"/>
                  <a:gd name="T13" fmla="*/ 3 h 9"/>
                  <a:gd name="T14" fmla="*/ 23 w 24"/>
                  <a:gd name="T15" fmla="*/ 6 h 9"/>
                  <a:gd name="T16" fmla="*/ 15 w 24"/>
                  <a:gd name="T17" fmla="*/ 5 h 9"/>
                  <a:gd name="T18" fmla="*/ 14 w 24"/>
                  <a:gd name="T19" fmla="*/ 8 h 9"/>
                  <a:gd name="T20" fmla="*/ 6 w 24"/>
                  <a:gd name="T21" fmla="*/ 9 h 9"/>
                  <a:gd name="T22" fmla="*/ 7 w 24"/>
                  <a:gd name="T23" fmla="*/ 6 h 9"/>
                  <a:gd name="T24" fmla="*/ 1 w 24"/>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9">
                    <a:moveTo>
                      <a:pt x="1" y="9"/>
                    </a:moveTo>
                    <a:cubicBezTo>
                      <a:pt x="0" y="6"/>
                      <a:pt x="7" y="7"/>
                      <a:pt x="5" y="4"/>
                    </a:cubicBezTo>
                    <a:cubicBezTo>
                      <a:pt x="8" y="4"/>
                      <a:pt x="10" y="5"/>
                      <a:pt x="14" y="4"/>
                    </a:cubicBezTo>
                    <a:cubicBezTo>
                      <a:pt x="14" y="2"/>
                      <a:pt x="10" y="5"/>
                      <a:pt x="9" y="3"/>
                    </a:cubicBezTo>
                    <a:cubicBezTo>
                      <a:pt x="12" y="2"/>
                      <a:pt x="14" y="1"/>
                      <a:pt x="14" y="4"/>
                    </a:cubicBezTo>
                    <a:cubicBezTo>
                      <a:pt x="19" y="2"/>
                      <a:pt x="21" y="0"/>
                      <a:pt x="24" y="0"/>
                    </a:cubicBezTo>
                    <a:cubicBezTo>
                      <a:pt x="23" y="3"/>
                      <a:pt x="21" y="1"/>
                      <a:pt x="19" y="3"/>
                    </a:cubicBezTo>
                    <a:cubicBezTo>
                      <a:pt x="21" y="5"/>
                      <a:pt x="23" y="4"/>
                      <a:pt x="23" y="6"/>
                    </a:cubicBezTo>
                    <a:cubicBezTo>
                      <a:pt x="20" y="7"/>
                      <a:pt x="19" y="3"/>
                      <a:pt x="15" y="5"/>
                    </a:cubicBezTo>
                    <a:cubicBezTo>
                      <a:pt x="13" y="6"/>
                      <a:pt x="16" y="6"/>
                      <a:pt x="14" y="8"/>
                    </a:cubicBezTo>
                    <a:cubicBezTo>
                      <a:pt x="11" y="9"/>
                      <a:pt x="9" y="9"/>
                      <a:pt x="6" y="9"/>
                    </a:cubicBezTo>
                    <a:cubicBezTo>
                      <a:pt x="6" y="8"/>
                      <a:pt x="8" y="7"/>
                      <a:pt x="7" y="6"/>
                    </a:cubicBezTo>
                    <a:cubicBezTo>
                      <a:pt x="5" y="6"/>
                      <a:pt x="4" y="8"/>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2" name="Freeform 336">
                <a:extLst>
                  <a:ext uri="{FF2B5EF4-FFF2-40B4-BE49-F238E27FC236}">
                    <a16:creationId xmlns:a16="http://schemas.microsoft.com/office/drawing/2014/main" id="{0DDF62C4-E242-4270-BFD9-0D82F9882EF0}"/>
                  </a:ext>
                </a:extLst>
              </p:cNvPr>
              <p:cNvSpPr>
                <a:spLocks/>
              </p:cNvSpPr>
              <p:nvPr/>
            </p:nvSpPr>
            <p:spPr bwMode="auto">
              <a:xfrm>
                <a:off x="8721" y="3579"/>
                <a:ext cx="8" cy="6"/>
              </a:xfrm>
              <a:custGeom>
                <a:avLst/>
                <a:gdLst>
                  <a:gd name="T0" fmla="*/ 0 w 4"/>
                  <a:gd name="T1" fmla="*/ 3 h 3"/>
                  <a:gd name="T2" fmla="*/ 1 w 4"/>
                  <a:gd name="T3" fmla="*/ 1 h 3"/>
                  <a:gd name="T4" fmla="*/ 4 w 4"/>
                  <a:gd name="T5" fmla="*/ 1 h 3"/>
                  <a:gd name="T6" fmla="*/ 0 w 4"/>
                  <a:gd name="T7" fmla="*/ 3 h 3"/>
                </a:gdLst>
                <a:ahLst/>
                <a:cxnLst>
                  <a:cxn ang="0">
                    <a:pos x="T0" y="T1"/>
                  </a:cxn>
                  <a:cxn ang="0">
                    <a:pos x="T2" y="T3"/>
                  </a:cxn>
                  <a:cxn ang="0">
                    <a:pos x="T4" y="T5"/>
                  </a:cxn>
                  <a:cxn ang="0">
                    <a:pos x="T6" y="T7"/>
                  </a:cxn>
                </a:cxnLst>
                <a:rect l="0" t="0" r="r" b="b"/>
                <a:pathLst>
                  <a:path w="4" h="3">
                    <a:moveTo>
                      <a:pt x="0" y="3"/>
                    </a:moveTo>
                    <a:cubicBezTo>
                      <a:pt x="0" y="2"/>
                      <a:pt x="0" y="2"/>
                      <a:pt x="1" y="1"/>
                    </a:cubicBezTo>
                    <a:cubicBezTo>
                      <a:pt x="3" y="0"/>
                      <a:pt x="2" y="2"/>
                      <a:pt x="4" y="1"/>
                    </a:cubicBezTo>
                    <a:cubicBezTo>
                      <a:pt x="4"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3" name="Freeform 337">
                <a:extLst>
                  <a:ext uri="{FF2B5EF4-FFF2-40B4-BE49-F238E27FC236}">
                    <a16:creationId xmlns:a16="http://schemas.microsoft.com/office/drawing/2014/main" id="{93DC6E29-A408-4A93-A154-F3454274540B}"/>
                  </a:ext>
                </a:extLst>
              </p:cNvPr>
              <p:cNvSpPr>
                <a:spLocks/>
              </p:cNvSpPr>
              <p:nvPr/>
            </p:nvSpPr>
            <p:spPr bwMode="auto">
              <a:xfrm>
                <a:off x="8961" y="3937"/>
                <a:ext cx="19" cy="12"/>
              </a:xfrm>
              <a:custGeom>
                <a:avLst/>
                <a:gdLst>
                  <a:gd name="T0" fmla="*/ 1 w 10"/>
                  <a:gd name="T1" fmla="*/ 6 h 6"/>
                  <a:gd name="T2" fmla="*/ 0 w 10"/>
                  <a:gd name="T3" fmla="*/ 4 h 6"/>
                  <a:gd name="T4" fmla="*/ 3 w 10"/>
                  <a:gd name="T5" fmla="*/ 1 h 6"/>
                  <a:gd name="T6" fmla="*/ 10 w 10"/>
                  <a:gd name="T7" fmla="*/ 2 h 6"/>
                  <a:gd name="T8" fmla="*/ 1 w 10"/>
                  <a:gd name="T9" fmla="*/ 6 h 6"/>
                </a:gdLst>
                <a:ahLst/>
                <a:cxnLst>
                  <a:cxn ang="0">
                    <a:pos x="T0" y="T1"/>
                  </a:cxn>
                  <a:cxn ang="0">
                    <a:pos x="T2" y="T3"/>
                  </a:cxn>
                  <a:cxn ang="0">
                    <a:pos x="T4" y="T5"/>
                  </a:cxn>
                  <a:cxn ang="0">
                    <a:pos x="T6" y="T7"/>
                  </a:cxn>
                  <a:cxn ang="0">
                    <a:pos x="T8" y="T9"/>
                  </a:cxn>
                </a:cxnLst>
                <a:rect l="0" t="0" r="r" b="b"/>
                <a:pathLst>
                  <a:path w="10" h="6">
                    <a:moveTo>
                      <a:pt x="1" y="6"/>
                    </a:moveTo>
                    <a:cubicBezTo>
                      <a:pt x="0" y="6"/>
                      <a:pt x="0" y="4"/>
                      <a:pt x="0" y="4"/>
                    </a:cubicBezTo>
                    <a:cubicBezTo>
                      <a:pt x="4" y="5"/>
                      <a:pt x="0" y="2"/>
                      <a:pt x="3" y="1"/>
                    </a:cubicBezTo>
                    <a:cubicBezTo>
                      <a:pt x="1" y="5"/>
                      <a:pt x="9" y="0"/>
                      <a:pt x="10" y="2"/>
                    </a:cubicBezTo>
                    <a:cubicBezTo>
                      <a:pt x="8" y="3"/>
                      <a:pt x="2" y="2"/>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4" name="Freeform 338">
                <a:extLst>
                  <a:ext uri="{FF2B5EF4-FFF2-40B4-BE49-F238E27FC236}">
                    <a16:creationId xmlns:a16="http://schemas.microsoft.com/office/drawing/2014/main" id="{DB8C4579-717A-478F-BD90-C42816184654}"/>
                  </a:ext>
                </a:extLst>
              </p:cNvPr>
              <p:cNvSpPr>
                <a:spLocks/>
              </p:cNvSpPr>
              <p:nvPr/>
            </p:nvSpPr>
            <p:spPr bwMode="auto">
              <a:xfrm>
                <a:off x="8972" y="3945"/>
                <a:ext cx="10" cy="9"/>
              </a:xfrm>
              <a:custGeom>
                <a:avLst/>
                <a:gdLst>
                  <a:gd name="T0" fmla="*/ 0 w 5"/>
                  <a:gd name="T1" fmla="*/ 1 h 5"/>
                  <a:gd name="T2" fmla="*/ 1 w 5"/>
                  <a:gd name="T3" fmla="*/ 5 h 5"/>
                  <a:gd name="T4" fmla="*/ 0 w 5"/>
                  <a:gd name="T5" fmla="*/ 4 h 5"/>
                  <a:gd name="T6" fmla="*/ 0 w 5"/>
                  <a:gd name="T7" fmla="*/ 1 h 5"/>
                </a:gdLst>
                <a:ahLst/>
                <a:cxnLst>
                  <a:cxn ang="0">
                    <a:pos x="T0" y="T1"/>
                  </a:cxn>
                  <a:cxn ang="0">
                    <a:pos x="T2" y="T3"/>
                  </a:cxn>
                  <a:cxn ang="0">
                    <a:pos x="T4" y="T5"/>
                  </a:cxn>
                  <a:cxn ang="0">
                    <a:pos x="T6" y="T7"/>
                  </a:cxn>
                </a:cxnLst>
                <a:rect l="0" t="0" r="r" b="b"/>
                <a:pathLst>
                  <a:path w="5" h="5">
                    <a:moveTo>
                      <a:pt x="0" y="1"/>
                    </a:moveTo>
                    <a:cubicBezTo>
                      <a:pt x="3" y="0"/>
                      <a:pt x="5" y="3"/>
                      <a:pt x="1" y="5"/>
                    </a:cubicBezTo>
                    <a:cubicBezTo>
                      <a:pt x="1" y="4"/>
                      <a:pt x="1" y="4"/>
                      <a:pt x="0" y="4"/>
                    </a:cubicBezTo>
                    <a:cubicBezTo>
                      <a:pt x="1" y="2"/>
                      <a:pt x="2"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5" name="Freeform 339">
                <a:extLst>
                  <a:ext uri="{FF2B5EF4-FFF2-40B4-BE49-F238E27FC236}">
                    <a16:creationId xmlns:a16="http://schemas.microsoft.com/office/drawing/2014/main" id="{EAC8744E-7F03-44BB-8544-206E0F4FF254}"/>
                  </a:ext>
                </a:extLst>
              </p:cNvPr>
              <p:cNvSpPr>
                <a:spLocks/>
              </p:cNvSpPr>
              <p:nvPr/>
            </p:nvSpPr>
            <p:spPr bwMode="auto">
              <a:xfrm>
                <a:off x="8983" y="3949"/>
                <a:ext cx="10" cy="9"/>
              </a:xfrm>
              <a:custGeom>
                <a:avLst/>
                <a:gdLst>
                  <a:gd name="T0" fmla="*/ 1 w 5"/>
                  <a:gd name="T1" fmla="*/ 5 h 5"/>
                  <a:gd name="T2" fmla="*/ 1 w 5"/>
                  <a:gd name="T3" fmla="*/ 0 h 5"/>
                  <a:gd name="T4" fmla="*/ 5 w 5"/>
                  <a:gd name="T5" fmla="*/ 3 h 5"/>
                  <a:gd name="T6" fmla="*/ 3 w 5"/>
                  <a:gd name="T7" fmla="*/ 3 h 5"/>
                  <a:gd name="T8" fmla="*/ 1 w 5"/>
                  <a:gd name="T9" fmla="*/ 5 h 5"/>
                </a:gdLst>
                <a:ahLst/>
                <a:cxnLst>
                  <a:cxn ang="0">
                    <a:pos x="T0" y="T1"/>
                  </a:cxn>
                  <a:cxn ang="0">
                    <a:pos x="T2" y="T3"/>
                  </a:cxn>
                  <a:cxn ang="0">
                    <a:pos x="T4" y="T5"/>
                  </a:cxn>
                  <a:cxn ang="0">
                    <a:pos x="T6" y="T7"/>
                  </a:cxn>
                  <a:cxn ang="0">
                    <a:pos x="T8" y="T9"/>
                  </a:cxn>
                </a:cxnLst>
                <a:rect l="0" t="0" r="r" b="b"/>
                <a:pathLst>
                  <a:path w="5" h="5">
                    <a:moveTo>
                      <a:pt x="1" y="5"/>
                    </a:moveTo>
                    <a:cubicBezTo>
                      <a:pt x="0" y="3"/>
                      <a:pt x="0" y="1"/>
                      <a:pt x="1" y="0"/>
                    </a:cubicBezTo>
                    <a:cubicBezTo>
                      <a:pt x="3" y="0"/>
                      <a:pt x="2" y="3"/>
                      <a:pt x="5" y="3"/>
                    </a:cubicBezTo>
                    <a:cubicBezTo>
                      <a:pt x="4" y="4"/>
                      <a:pt x="3" y="4"/>
                      <a:pt x="3" y="3"/>
                    </a:cubicBezTo>
                    <a:cubicBezTo>
                      <a:pt x="3"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6" name="Freeform 340">
                <a:extLst>
                  <a:ext uri="{FF2B5EF4-FFF2-40B4-BE49-F238E27FC236}">
                    <a16:creationId xmlns:a16="http://schemas.microsoft.com/office/drawing/2014/main" id="{57FCE76D-36D0-4FC4-821E-28BA13AC32BA}"/>
                  </a:ext>
                </a:extLst>
              </p:cNvPr>
              <p:cNvSpPr>
                <a:spLocks/>
              </p:cNvSpPr>
              <p:nvPr/>
            </p:nvSpPr>
            <p:spPr bwMode="auto">
              <a:xfrm>
                <a:off x="8771" y="3533"/>
                <a:ext cx="14" cy="6"/>
              </a:xfrm>
              <a:custGeom>
                <a:avLst/>
                <a:gdLst>
                  <a:gd name="T0" fmla="*/ 1 w 7"/>
                  <a:gd name="T1" fmla="*/ 3 h 3"/>
                  <a:gd name="T2" fmla="*/ 2 w 7"/>
                  <a:gd name="T3" fmla="*/ 3 h 3"/>
                  <a:gd name="T4" fmla="*/ 5 w 7"/>
                  <a:gd name="T5" fmla="*/ 0 h 3"/>
                  <a:gd name="T6" fmla="*/ 3 w 7"/>
                  <a:gd name="T7" fmla="*/ 3 h 3"/>
                  <a:gd name="T8" fmla="*/ 1 w 7"/>
                  <a:gd name="T9" fmla="*/ 3 h 3"/>
                </a:gdLst>
                <a:ahLst/>
                <a:cxnLst>
                  <a:cxn ang="0">
                    <a:pos x="T0" y="T1"/>
                  </a:cxn>
                  <a:cxn ang="0">
                    <a:pos x="T2" y="T3"/>
                  </a:cxn>
                  <a:cxn ang="0">
                    <a:pos x="T4" y="T5"/>
                  </a:cxn>
                  <a:cxn ang="0">
                    <a:pos x="T6" y="T7"/>
                  </a:cxn>
                  <a:cxn ang="0">
                    <a:pos x="T8" y="T9"/>
                  </a:cxn>
                </a:cxnLst>
                <a:rect l="0" t="0" r="r" b="b"/>
                <a:pathLst>
                  <a:path w="7" h="3">
                    <a:moveTo>
                      <a:pt x="1" y="3"/>
                    </a:moveTo>
                    <a:cubicBezTo>
                      <a:pt x="1" y="3"/>
                      <a:pt x="1" y="3"/>
                      <a:pt x="2" y="3"/>
                    </a:cubicBezTo>
                    <a:cubicBezTo>
                      <a:pt x="2" y="1"/>
                      <a:pt x="0" y="1"/>
                      <a:pt x="5" y="0"/>
                    </a:cubicBezTo>
                    <a:cubicBezTo>
                      <a:pt x="7" y="0"/>
                      <a:pt x="1" y="1"/>
                      <a:pt x="3"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7" name="Freeform 341">
                <a:extLst>
                  <a:ext uri="{FF2B5EF4-FFF2-40B4-BE49-F238E27FC236}">
                    <a16:creationId xmlns:a16="http://schemas.microsoft.com/office/drawing/2014/main" id="{7E5332B4-5CE5-4770-AD4B-260149760E94}"/>
                  </a:ext>
                </a:extLst>
              </p:cNvPr>
              <p:cNvSpPr>
                <a:spLocks/>
              </p:cNvSpPr>
              <p:nvPr/>
            </p:nvSpPr>
            <p:spPr bwMode="auto">
              <a:xfrm>
                <a:off x="8775" y="3539"/>
                <a:ext cx="6" cy="6"/>
              </a:xfrm>
              <a:custGeom>
                <a:avLst/>
                <a:gdLst>
                  <a:gd name="T0" fmla="*/ 3 w 3"/>
                  <a:gd name="T1" fmla="*/ 0 h 3"/>
                  <a:gd name="T2" fmla="*/ 3 w 3"/>
                  <a:gd name="T3" fmla="*/ 2 h 3"/>
                  <a:gd name="T4" fmla="*/ 3 w 3"/>
                  <a:gd name="T5" fmla="*/ 0 h 3"/>
                </a:gdLst>
                <a:ahLst/>
                <a:cxnLst>
                  <a:cxn ang="0">
                    <a:pos x="T0" y="T1"/>
                  </a:cxn>
                  <a:cxn ang="0">
                    <a:pos x="T2" y="T3"/>
                  </a:cxn>
                  <a:cxn ang="0">
                    <a:pos x="T4" y="T5"/>
                  </a:cxn>
                </a:cxnLst>
                <a:rect l="0" t="0" r="r" b="b"/>
                <a:pathLst>
                  <a:path w="3" h="3">
                    <a:moveTo>
                      <a:pt x="3" y="0"/>
                    </a:moveTo>
                    <a:cubicBezTo>
                      <a:pt x="3" y="0"/>
                      <a:pt x="3" y="1"/>
                      <a:pt x="3" y="2"/>
                    </a:cubicBezTo>
                    <a:cubicBezTo>
                      <a:pt x="0" y="3"/>
                      <a:pt x="1"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8" name="Freeform 342">
                <a:extLst>
                  <a:ext uri="{FF2B5EF4-FFF2-40B4-BE49-F238E27FC236}">
                    <a16:creationId xmlns:a16="http://schemas.microsoft.com/office/drawing/2014/main" id="{5BFE3264-68B9-4E71-AC1C-E5EF4563AD1D}"/>
                  </a:ext>
                </a:extLst>
              </p:cNvPr>
              <p:cNvSpPr>
                <a:spLocks/>
              </p:cNvSpPr>
              <p:nvPr/>
            </p:nvSpPr>
            <p:spPr bwMode="auto">
              <a:xfrm>
                <a:off x="9003" y="3953"/>
                <a:ext cx="7" cy="7"/>
              </a:xfrm>
              <a:custGeom>
                <a:avLst/>
                <a:gdLst>
                  <a:gd name="T0" fmla="*/ 0 w 4"/>
                  <a:gd name="T1" fmla="*/ 2 h 4"/>
                  <a:gd name="T2" fmla="*/ 4 w 4"/>
                  <a:gd name="T3" fmla="*/ 3 h 4"/>
                  <a:gd name="T4" fmla="*/ 0 w 4"/>
                  <a:gd name="T5" fmla="*/ 2 h 4"/>
                </a:gdLst>
                <a:ahLst/>
                <a:cxnLst>
                  <a:cxn ang="0">
                    <a:pos x="T0" y="T1"/>
                  </a:cxn>
                  <a:cxn ang="0">
                    <a:pos x="T2" y="T3"/>
                  </a:cxn>
                  <a:cxn ang="0">
                    <a:pos x="T4" y="T5"/>
                  </a:cxn>
                </a:cxnLst>
                <a:rect l="0" t="0" r="r" b="b"/>
                <a:pathLst>
                  <a:path w="4" h="4">
                    <a:moveTo>
                      <a:pt x="0" y="2"/>
                    </a:moveTo>
                    <a:cubicBezTo>
                      <a:pt x="1" y="3"/>
                      <a:pt x="4" y="0"/>
                      <a:pt x="4" y="3"/>
                    </a:cubicBezTo>
                    <a:cubicBezTo>
                      <a:pt x="3" y="2"/>
                      <a:pt x="0"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9" name="Freeform 343">
                <a:extLst>
                  <a:ext uri="{FF2B5EF4-FFF2-40B4-BE49-F238E27FC236}">
                    <a16:creationId xmlns:a16="http://schemas.microsoft.com/office/drawing/2014/main" id="{4C89FA50-2E00-4B72-A867-70C5D60D4487}"/>
                  </a:ext>
                </a:extLst>
              </p:cNvPr>
              <p:cNvSpPr>
                <a:spLocks/>
              </p:cNvSpPr>
              <p:nvPr/>
            </p:nvSpPr>
            <p:spPr bwMode="auto">
              <a:xfrm>
                <a:off x="8767" y="3491"/>
                <a:ext cx="8" cy="4"/>
              </a:xfrm>
              <a:custGeom>
                <a:avLst/>
                <a:gdLst>
                  <a:gd name="T0" fmla="*/ 1 w 4"/>
                  <a:gd name="T1" fmla="*/ 2 h 2"/>
                  <a:gd name="T2" fmla="*/ 4 w 4"/>
                  <a:gd name="T3" fmla="*/ 0 h 2"/>
                  <a:gd name="T4" fmla="*/ 1 w 4"/>
                  <a:gd name="T5" fmla="*/ 2 h 2"/>
                </a:gdLst>
                <a:ahLst/>
                <a:cxnLst>
                  <a:cxn ang="0">
                    <a:pos x="T0" y="T1"/>
                  </a:cxn>
                  <a:cxn ang="0">
                    <a:pos x="T2" y="T3"/>
                  </a:cxn>
                  <a:cxn ang="0">
                    <a:pos x="T4" y="T5"/>
                  </a:cxn>
                </a:cxnLst>
                <a:rect l="0" t="0" r="r" b="b"/>
                <a:pathLst>
                  <a:path w="4" h="2">
                    <a:moveTo>
                      <a:pt x="1" y="2"/>
                    </a:moveTo>
                    <a:cubicBezTo>
                      <a:pt x="0" y="0"/>
                      <a:pt x="2" y="1"/>
                      <a:pt x="4" y="0"/>
                    </a:cubicBezTo>
                    <a:cubicBezTo>
                      <a:pt x="4"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0" name="Freeform 344">
                <a:extLst>
                  <a:ext uri="{FF2B5EF4-FFF2-40B4-BE49-F238E27FC236}">
                    <a16:creationId xmlns:a16="http://schemas.microsoft.com/office/drawing/2014/main" id="{34758F97-1DBB-4AC3-8079-CD33C7BE2433}"/>
                  </a:ext>
                </a:extLst>
              </p:cNvPr>
              <p:cNvSpPr>
                <a:spLocks/>
              </p:cNvSpPr>
              <p:nvPr/>
            </p:nvSpPr>
            <p:spPr bwMode="auto">
              <a:xfrm>
                <a:off x="8773" y="3491"/>
                <a:ext cx="12" cy="6"/>
              </a:xfrm>
              <a:custGeom>
                <a:avLst/>
                <a:gdLst>
                  <a:gd name="T0" fmla="*/ 1 w 6"/>
                  <a:gd name="T1" fmla="*/ 0 h 3"/>
                  <a:gd name="T2" fmla="*/ 5 w 6"/>
                  <a:gd name="T3" fmla="*/ 1 h 3"/>
                  <a:gd name="T4" fmla="*/ 1 w 6"/>
                  <a:gd name="T5" fmla="*/ 2 h 3"/>
                  <a:gd name="T6" fmla="*/ 1 w 6"/>
                  <a:gd name="T7" fmla="*/ 0 h 3"/>
                </a:gdLst>
                <a:ahLst/>
                <a:cxnLst>
                  <a:cxn ang="0">
                    <a:pos x="T0" y="T1"/>
                  </a:cxn>
                  <a:cxn ang="0">
                    <a:pos x="T2" y="T3"/>
                  </a:cxn>
                  <a:cxn ang="0">
                    <a:pos x="T4" y="T5"/>
                  </a:cxn>
                  <a:cxn ang="0">
                    <a:pos x="T6" y="T7"/>
                  </a:cxn>
                </a:cxnLst>
                <a:rect l="0" t="0" r="r" b="b"/>
                <a:pathLst>
                  <a:path w="6" h="3">
                    <a:moveTo>
                      <a:pt x="1" y="0"/>
                    </a:moveTo>
                    <a:cubicBezTo>
                      <a:pt x="3" y="0"/>
                      <a:pt x="6" y="0"/>
                      <a:pt x="5" y="1"/>
                    </a:cubicBezTo>
                    <a:cubicBezTo>
                      <a:pt x="3" y="3"/>
                      <a:pt x="3" y="0"/>
                      <a:pt x="1" y="2"/>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1" name="Freeform 345">
                <a:extLst>
                  <a:ext uri="{FF2B5EF4-FFF2-40B4-BE49-F238E27FC236}">
                    <a16:creationId xmlns:a16="http://schemas.microsoft.com/office/drawing/2014/main" id="{F95F5803-5BD9-4E6D-9B4B-A4ECCB2AF066}"/>
                  </a:ext>
                </a:extLst>
              </p:cNvPr>
              <p:cNvSpPr>
                <a:spLocks/>
              </p:cNvSpPr>
              <p:nvPr/>
            </p:nvSpPr>
            <p:spPr bwMode="auto">
              <a:xfrm>
                <a:off x="9006" y="3910"/>
                <a:ext cx="10" cy="10"/>
              </a:xfrm>
              <a:custGeom>
                <a:avLst/>
                <a:gdLst>
                  <a:gd name="T0" fmla="*/ 0 w 5"/>
                  <a:gd name="T1" fmla="*/ 5 h 5"/>
                  <a:gd name="T2" fmla="*/ 1 w 5"/>
                  <a:gd name="T3" fmla="*/ 0 h 5"/>
                  <a:gd name="T4" fmla="*/ 2 w 5"/>
                  <a:gd name="T5" fmla="*/ 0 h 5"/>
                  <a:gd name="T6" fmla="*/ 5 w 5"/>
                  <a:gd name="T7" fmla="*/ 3 h 5"/>
                  <a:gd name="T8" fmla="*/ 2 w 5"/>
                  <a:gd name="T9" fmla="*/ 2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cubicBezTo>
                      <a:pt x="0" y="3"/>
                      <a:pt x="1" y="1"/>
                      <a:pt x="1" y="0"/>
                    </a:cubicBezTo>
                    <a:cubicBezTo>
                      <a:pt x="1" y="0"/>
                      <a:pt x="2" y="0"/>
                      <a:pt x="2" y="0"/>
                    </a:cubicBezTo>
                    <a:cubicBezTo>
                      <a:pt x="3" y="1"/>
                      <a:pt x="2" y="2"/>
                      <a:pt x="5" y="3"/>
                    </a:cubicBezTo>
                    <a:cubicBezTo>
                      <a:pt x="3" y="4"/>
                      <a:pt x="3" y="2"/>
                      <a:pt x="2" y="2"/>
                    </a:cubicBezTo>
                    <a:cubicBezTo>
                      <a:pt x="1" y="3"/>
                      <a:pt x="3"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2" name="Freeform 346">
                <a:extLst>
                  <a:ext uri="{FF2B5EF4-FFF2-40B4-BE49-F238E27FC236}">
                    <a16:creationId xmlns:a16="http://schemas.microsoft.com/office/drawing/2014/main" id="{F075BB93-D207-4123-AA05-99C95FE49909}"/>
                  </a:ext>
                </a:extLst>
              </p:cNvPr>
              <p:cNvSpPr>
                <a:spLocks/>
              </p:cNvSpPr>
              <p:nvPr/>
            </p:nvSpPr>
            <p:spPr bwMode="auto">
              <a:xfrm>
                <a:off x="9006" y="3897"/>
                <a:ext cx="8" cy="6"/>
              </a:xfrm>
              <a:custGeom>
                <a:avLst/>
                <a:gdLst>
                  <a:gd name="T0" fmla="*/ 1 w 4"/>
                  <a:gd name="T1" fmla="*/ 3 h 3"/>
                  <a:gd name="T2" fmla="*/ 3 w 4"/>
                  <a:gd name="T3" fmla="*/ 0 h 3"/>
                  <a:gd name="T4" fmla="*/ 4 w 4"/>
                  <a:gd name="T5" fmla="*/ 1 h 3"/>
                  <a:gd name="T6" fmla="*/ 1 w 4"/>
                  <a:gd name="T7" fmla="*/ 3 h 3"/>
                </a:gdLst>
                <a:ahLst/>
                <a:cxnLst>
                  <a:cxn ang="0">
                    <a:pos x="T0" y="T1"/>
                  </a:cxn>
                  <a:cxn ang="0">
                    <a:pos x="T2" y="T3"/>
                  </a:cxn>
                  <a:cxn ang="0">
                    <a:pos x="T4" y="T5"/>
                  </a:cxn>
                  <a:cxn ang="0">
                    <a:pos x="T6" y="T7"/>
                  </a:cxn>
                </a:cxnLst>
                <a:rect l="0" t="0" r="r" b="b"/>
                <a:pathLst>
                  <a:path w="4" h="3">
                    <a:moveTo>
                      <a:pt x="1" y="3"/>
                    </a:moveTo>
                    <a:cubicBezTo>
                      <a:pt x="0" y="2"/>
                      <a:pt x="1" y="1"/>
                      <a:pt x="3" y="0"/>
                    </a:cubicBezTo>
                    <a:cubicBezTo>
                      <a:pt x="3" y="1"/>
                      <a:pt x="4" y="1"/>
                      <a:pt x="4" y="1"/>
                    </a:cubicBezTo>
                    <a:cubicBezTo>
                      <a:pt x="4" y="2"/>
                      <a:pt x="3"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3" name="Freeform 347">
                <a:extLst>
                  <a:ext uri="{FF2B5EF4-FFF2-40B4-BE49-F238E27FC236}">
                    <a16:creationId xmlns:a16="http://schemas.microsoft.com/office/drawing/2014/main" id="{5E9D61FA-E1DE-4650-AA55-FF8F5021DB0F}"/>
                  </a:ext>
                </a:extLst>
              </p:cNvPr>
              <p:cNvSpPr>
                <a:spLocks/>
              </p:cNvSpPr>
              <p:nvPr/>
            </p:nvSpPr>
            <p:spPr bwMode="auto">
              <a:xfrm>
                <a:off x="8836" y="3537"/>
                <a:ext cx="14" cy="6"/>
              </a:xfrm>
              <a:custGeom>
                <a:avLst/>
                <a:gdLst>
                  <a:gd name="T0" fmla="*/ 0 w 7"/>
                  <a:gd name="T1" fmla="*/ 3 h 3"/>
                  <a:gd name="T2" fmla="*/ 4 w 7"/>
                  <a:gd name="T3" fmla="*/ 0 h 3"/>
                  <a:gd name="T4" fmla="*/ 0 w 7"/>
                  <a:gd name="T5" fmla="*/ 3 h 3"/>
                </a:gdLst>
                <a:ahLst/>
                <a:cxnLst>
                  <a:cxn ang="0">
                    <a:pos x="T0" y="T1"/>
                  </a:cxn>
                  <a:cxn ang="0">
                    <a:pos x="T2" y="T3"/>
                  </a:cxn>
                  <a:cxn ang="0">
                    <a:pos x="T4" y="T5"/>
                  </a:cxn>
                </a:cxnLst>
                <a:rect l="0" t="0" r="r" b="b"/>
                <a:pathLst>
                  <a:path w="7" h="3">
                    <a:moveTo>
                      <a:pt x="0" y="3"/>
                    </a:moveTo>
                    <a:cubicBezTo>
                      <a:pt x="0" y="1"/>
                      <a:pt x="4" y="2"/>
                      <a:pt x="4" y="0"/>
                    </a:cubicBezTo>
                    <a:cubicBezTo>
                      <a:pt x="7" y="0"/>
                      <a:pt x="3"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4" name="Freeform 348">
                <a:extLst>
                  <a:ext uri="{FF2B5EF4-FFF2-40B4-BE49-F238E27FC236}">
                    <a16:creationId xmlns:a16="http://schemas.microsoft.com/office/drawing/2014/main" id="{95C4FF03-25B1-45C0-85A4-5036717ADCCB}"/>
                  </a:ext>
                </a:extLst>
              </p:cNvPr>
              <p:cNvSpPr>
                <a:spLocks/>
              </p:cNvSpPr>
              <p:nvPr/>
            </p:nvSpPr>
            <p:spPr bwMode="auto">
              <a:xfrm>
                <a:off x="9089" y="4031"/>
                <a:ext cx="9" cy="6"/>
              </a:xfrm>
              <a:custGeom>
                <a:avLst/>
                <a:gdLst>
                  <a:gd name="T0" fmla="*/ 1 w 5"/>
                  <a:gd name="T1" fmla="*/ 3 h 3"/>
                  <a:gd name="T2" fmla="*/ 1 w 5"/>
                  <a:gd name="T3" fmla="*/ 1 h 3"/>
                  <a:gd name="T4" fmla="*/ 1 w 5"/>
                  <a:gd name="T5" fmla="*/ 3 h 3"/>
                </a:gdLst>
                <a:ahLst/>
                <a:cxnLst>
                  <a:cxn ang="0">
                    <a:pos x="T0" y="T1"/>
                  </a:cxn>
                  <a:cxn ang="0">
                    <a:pos x="T2" y="T3"/>
                  </a:cxn>
                  <a:cxn ang="0">
                    <a:pos x="T4" y="T5"/>
                  </a:cxn>
                </a:cxnLst>
                <a:rect l="0" t="0" r="r" b="b"/>
                <a:pathLst>
                  <a:path w="5" h="3">
                    <a:moveTo>
                      <a:pt x="1" y="3"/>
                    </a:moveTo>
                    <a:cubicBezTo>
                      <a:pt x="0" y="2"/>
                      <a:pt x="1" y="1"/>
                      <a:pt x="1" y="1"/>
                    </a:cubicBezTo>
                    <a:cubicBezTo>
                      <a:pt x="3" y="0"/>
                      <a:pt x="5"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5" name="Freeform 349">
                <a:extLst>
                  <a:ext uri="{FF2B5EF4-FFF2-40B4-BE49-F238E27FC236}">
                    <a16:creationId xmlns:a16="http://schemas.microsoft.com/office/drawing/2014/main" id="{5E96A8F6-ADD6-46D4-82E7-BD8737D5970A}"/>
                  </a:ext>
                </a:extLst>
              </p:cNvPr>
              <p:cNvSpPr>
                <a:spLocks/>
              </p:cNvSpPr>
              <p:nvPr/>
            </p:nvSpPr>
            <p:spPr bwMode="auto">
              <a:xfrm>
                <a:off x="9092" y="4037"/>
                <a:ext cx="6" cy="4"/>
              </a:xfrm>
              <a:custGeom>
                <a:avLst/>
                <a:gdLst>
                  <a:gd name="T0" fmla="*/ 1 w 3"/>
                  <a:gd name="T1" fmla="*/ 2 h 2"/>
                  <a:gd name="T2" fmla="*/ 0 w 3"/>
                  <a:gd name="T3" fmla="*/ 0 h 2"/>
                  <a:gd name="T4" fmla="*/ 2 w 3"/>
                  <a:gd name="T5" fmla="*/ 0 h 2"/>
                  <a:gd name="T6" fmla="*/ 1 w 3"/>
                  <a:gd name="T7" fmla="*/ 2 h 2"/>
                </a:gdLst>
                <a:ahLst/>
                <a:cxnLst>
                  <a:cxn ang="0">
                    <a:pos x="T0" y="T1"/>
                  </a:cxn>
                  <a:cxn ang="0">
                    <a:pos x="T2" y="T3"/>
                  </a:cxn>
                  <a:cxn ang="0">
                    <a:pos x="T4" y="T5"/>
                  </a:cxn>
                  <a:cxn ang="0">
                    <a:pos x="T6" y="T7"/>
                  </a:cxn>
                </a:cxnLst>
                <a:rect l="0" t="0" r="r" b="b"/>
                <a:pathLst>
                  <a:path w="3" h="2">
                    <a:moveTo>
                      <a:pt x="1" y="2"/>
                    </a:moveTo>
                    <a:cubicBezTo>
                      <a:pt x="0" y="0"/>
                      <a:pt x="0" y="0"/>
                      <a:pt x="0" y="0"/>
                    </a:cubicBezTo>
                    <a:cubicBezTo>
                      <a:pt x="1" y="0"/>
                      <a:pt x="2" y="0"/>
                      <a:pt x="2" y="0"/>
                    </a:cubicBezTo>
                    <a:cubicBezTo>
                      <a:pt x="3" y="1"/>
                      <a:pt x="3"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6" name="Freeform 350">
                <a:extLst>
                  <a:ext uri="{FF2B5EF4-FFF2-40B4-BE49-F238E27FC236}">
                    <a16:creationId xmlns:a16="http://schemas.microsoft.com/office/drawing/2014/main" id="{0C3AECA9-4337-475C-8275-6C827991CDBD}"/>
                  </a:ext>
                </a:extLst>
              </p:cNvPr>
              <p:cNvSpPr>
                <a:spLocks/>
              </p:cNvSpPr>
              <p:nvPr/>
            </p:nvSpPr>
            <p:spPr bwMode="auto">
              <a:xfrm>
                <a:off x="9098" y="4046"/>
                <a:ext cx="12" cy="8"/>
              </a:xfrm>
              <a:custGeom>
                <a:avLst/>
                <a:gdLst>
                  <a:gd name="T0" fmla="*/ 2 w 6"/>
                  <a:gd name="T1" fmla="*/ 3 h 4"/>
                  <a:gd name="T2" fmla="*/ 2 w 6"/>
                  <a:gd name="T3" fmla="*/ 0 h 4"/>
                  <a:gd name="T4" fmla="*/ 3 w 6"/>
                  <a:gd name="T5" fmla="*/ 2 h 4"/>
                  <a:gd name="T6" fmla="*/ 5 w 6"/>
                  <a:gd name="T7" fmla="*/ 2 h 4"/>
                  <a:gd name="T8" fmla="*/ 2 w 6"/>
                  <a:gd name="T9" fmla="*/ 3 h 4"/>
                </a:gdLst>
                <a:ahLst/>
                <a:cxnLst>
                  <a:cxn ang="0">
                    <a:pos x="T0" y="T1"/>
                  </a:cxn>
                  <a:cxn ang="0">
                    <a:pos x="T2" y="T3"/>
                  </a:cxn>
                  <a:cxn ang="0">
                    <a:pos x="T4" y="T5"/>
                  </a:cxn>
                  <a:cxn ang="0">
                    <a:pos x="T6" y="T7"/>
                  </a:cxn>
                  <a:cxn ang="0">
                    <a:pos x="T8" y="T9"/>
                  </a:cxn>
                </a:cxnLst>
                <a:rect l="0" t="0" r="r" b="b"/>
                <a:pathLst>
                  <a:path w="6" h="4">
                    <a:moveTo>
                      <a:pt x="2" y="3"/>
                    </a:moveTo>
                    <a:cubicBezTo>
                      <a:pt x="2" y="2"/>
                      <a:pt x="0" y="1"/>
                      <a:pt x="2" y="0"/>
                    </a:cubicBezTo>
                    <a:cubicBezTo>
                      <a:pt x="3" y="2"/>
                      <a:pt x="3" y="2"/>
                      <a:pt x="3" y="2"/>
                    </a:cubicBezTo>
                    <a:cubicBezTo>
                      <a:pt x="3" y="2"/>
                      <a:pt x="5" y="1"/>
                      <a:pt x="5" y="2"/>
                    </a:cubicBezTo>
                    <a:cubicBezTo>
                      <a:pt x="6" y="4"/>
                      <a:pt x="4"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7" name="Freeform 351">
                <a:extLst>
                  <a:ext uri="{FF2B5EF4-FFF2-40B4-BE49-F238E27FC236}">
                    <a16:creationId xmlns:a16="http://schemas.microsoft.com/office/drawing/2014/main" id="{6903F253-5DB8-4995-B9D8-DB7EE4E6AF9A}"/>
                  </a:ext>
                </a:extLst>
              </p:cNvPr>
              <p:cNvSpPr>
                <a:spLocks/>
              </p:cNvSpPr>
              <p:nvPr/>
            </p:nvSpPr>
            <p:spPr bwMode="auto">
              <a:xfrm>
                <a:off x="8865" y="3503"/>
                <a:ext cx="17" cy="7"/>
              </a:xfrm>
              <a:custGeom>
                <a:avLst/>
                <a:gdLst>
                  <a:gd name="T0" fmla="*/ 0 w 9"/>
                  <a:gd name="T1" fmla="*/ 4 h 4"/>
                  <a:gd name="T2" fmla="*/ 9 w 9"/>
                  <a:gd name="T3" fmla="*/ 1 h 4"/>
                  <a:gd name="T4" fmla="*/ 0 w 9"/>
                  <a:gd name="T5" fmla="*/ 4 h 4"/>
                </a:gdLst>
                <a:ahLst/>
                <a:cxnLst>
                  <a:cxn ang="0">
                    <a:pos x="T0" y="T1"/>
                  </a:cxn>
                  <a:cxn ang="0">
                    <a:pos x="T2" y="T3"/>
                  </a:cxn>
                  <a:cxn ang="0">
                    <a:pos x="T4" y="T5"/>
                  </a:cxn>
                </a:cxnLst>
                <a:rect l="0" t="0" r="r" b="b"/>
                <a:pathLst>
                  <a:path w="9" h="4">
                    <a:moveTo>
                      <a:pt x="0" y="4"/>
                    </a:moveTo>
                    <a:cubicBezTo>
                      <a:pt x="0" y="3"/>
                      <a:pt x="6" y="0"/>
                      <a:pt x="9" y="1"/>
                    </a:cubicBezTo>
                    <a:cubicBezTo>
                      <a:pt x="5" y="2"/>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8" name="Freeform 352">
                <a:extLst>
                  <a:ext uri="{FF2B5EF4-FFF2-40B4-BE49-F238E27FC236}">
                    <a16:creationId xmlns:a16="http://schemas.microsoft.com/office/drawing/2014/main" id="{DB0BF370-DD04-4494-B024-1AEFBBF6CB47}"/>
                  </a:ext>
                </a:extLst>
              </p:cNvPr>
              <p:cNvSpPr>
                <a:spLocks/>
              </p:cNvSpPr>
              <p:nvPr/>
            </p:nvSpPr>
            <p:spPr bwMode="auto">
              <a:xfrm>
                <a:off x="8880" y="3505"/>
                <a:ext cx="14" cy="5"/>
              </a:xfrm>
              <a:custGeom>
                <a:avLst/>
                <a:gdLst>
                  <a:gd name="T0" fmla="*/ 1 w 7"/>
                  <a:gd name="T1" fmla="*/ 3 h 3"/>
                  <a:gd name="T2" fmla="*/ 7 w 7"/>
                  <a:gd name="T3" fmla="*/ 1 h 3"/>
                  <a:gd name="T4" fmla="*/ 1 w 7"/>
                  <a:gd name="T5" fmla="*/ 3 h 3"/>
                </a:gdLst>
                <a:ahLst/>
                <a:cxnLst>
                  <a:cxn ang="0">
                    <a:pos x="T0" y="T1"/>
                  </a:cxn>
                  <a:cxn ang="0">
                    <a:pos x="T2" y="T3"/>
                  </a:cxn>
                  <a:cxn ang="0">
                    <a:pos x="T4" y="T5"/>
                  </a:cxn>
                </a:cxnLst>
                <a:rect l="0" t="0" r="r" b="b"/>
                <a:pathLst>
                  <a:path w="7" h="3">
                    <a:moveTo>
                      <a:pt x="1" y="3"/>
                    </a:moveTo>
                    <a:cubicBezTo>
                      <a:pt x="0" y="2"/>
                      <a:pt x="6" y="0"/>
                      <a:pt x="7" y="1"/>
                    </a:cubicBezTo>
                    <a:cubicBezTo>
                      <a:pt x="5" y="2"/>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9" name="Freeform 353">
                <a:extLst>
                  <a:ext uri="{FF2B5EF4-FFF2-40B4-BE49-F238E27FC236}">
                    <a16:creationId xmlns:a16="http://schemas.microsoft.com/office/drawing/2014/main" id="{90769CA6-2D95-43E1-B6EB-5CDFED720115}"/>
                  </a:ext>
                </a:extLst>
              </p:cNvPr>
              <p:cNvSpPr>
                <a:spLocks/>
              </p:cNvSpPr>
              <p:nvPr/>
            </p:nvSpPr>
            <p:spPr bwMode="auto">
              <a:xfrm>
                <a:off x="8936" y="3556"/>
                <a:ext cx="11" cy="10"/>
              </a:xfrm>
              <a:custGeom>
                <a:avLst/>
                <a:gdLst>
                  <a:gd name="T0" fmla="*/ 6 w 6"/>
                  <a:gd name="T1" fmla="*/ 0 h 5"/>
                  <a:gd name="T2" fmla="*/ 0 w 6"/>
                  <a:gd name="T3" fmla="*/ 5 h 5"/>
                  <a:gd name="T4" fmla="*/ 2 w 6"/>
                  <a:gd name="T5" fmla="*/ 1 h 5"/>
                  <a:gd name="T6" fmla="*/ 6 w 6"/>
                  <a:gd name="T7" fmla="*/ 0 h 5"/>
                </a:gdLst>
                <a:ahLst/>
                <a:cxnLst>
                  <a:cxn ang="0">
                    <a:pos x="T0" y="T1"/>
                  </a:cxn>
                  <a:cxn ang="0">
                    <a:pos x="T2" y="T3"/>
                  </a:cxn>
                  <a:cxn ang="0">
                    <a:pos x="T4" y="T5"/>
                  </a:cxn>
                  <a:cxn ang="0">
                    <a:pos x="T6" y="T7"/>
                  </a:cxn>
                </a:cxnLst>
                <a:rect l="0" t="0" r="r" b="b"/>
                <a:pathLst>
                  <a:path w="6" h="5">
                    <a:moveTo>
                      <a:pt x="6" y="0"/>
                    </a:moveTo>
                    <a:cubicBezTo>
                      <a:pt x="4" y="3"/>
                      <a:pt x="3" y="3"/>
                      <a:pt x="0" y="5"/>
                    </a:cubicBezTo>
                    <a:cubicBezTo>
                      <a:pt x="0" y="3"/>
                      <a:pt x="3" y="2"/>
                      <a:pt x="2" y="1"/>
                    </a:cubicBezTo>
                    <a:cubicBezTo>
                      <a:pt x="3" y="1"/>
                      <a:pt x="5"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0" name="Freeform 354">
                <a:extLst>
                  <a:ext uri="{FF2B5EF4-FFF2-40B4-BE49-F238E27FC236}">
                    <a16:creationId xmlns:a16="http://schemas.microsoft.com/office/drawing/2014/main" id="{36526ECB-32A0-49F1-A01E-E77BBC8C4428}"/>
                  </a:ext>
                </a:extLst>
              </p:cNvPr>
              <p:cNvSpPr>
                <a:spLocks/>
              </p:cNvSpPr>
              <p:nvPr/>
            </p:nvSpPr>
            <p:spPr bwMode="auto">
              <a:xfrm>
                <a:off x="8878" y="3426"/>
                <a:ext cx="10" cy="6"/>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0" y="2"/>
                      <a:pt x="3" y="0"/>
                      <a:pt x="5" y="0"/>
                    </a:cubicBezTo>
                    <a:cubicBezTo>
                      <a:pt x="5" y="2"/>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1" name="Freeform 355">
                <a:extLst>
                  <a:ext uri="{FF2B5EF4-FFF2-40B4-BE49-F238E27FC236}">
                    <a16:creationId xmlns:a16="http://schemas.microsoft.com/office/drawing/2014/main" id="{3BCADDA2-55A4-4802-8711-498CD7D32C68}"/>
                  </a:ext>
                </a:extLst>
              </p:cNvPr>
              <p:cNvSpPr>
                <a:spLocks/>
              </p:cNvSpPr>
              <p:nvPr/>
            </p:nvSpPr>
            <p:spPr bwMode="auto">
              <a:xfrm>
                <a:off x="9112" y="3863"/>
                <a:ext cx="23" cy="24"/>
              </a:xfrm>
              <a:custGeom>
                <a:avLst/>
                <a:gdLst>
                  <a:gd name="T0" fmla="*/ 7 w 12"/>
                  <a:gd name="T1" fmla="*/ 9 h 13"/>
                  <a:gd name="T2" fmla="*/ 12 w 12"/>
                  <a:gd name="T3" fmla="*/ 8 h 13"/>
                  <a:gd name="T4" fmla="*/ 8 w 12"/>
                  <a:gd name="T5" fmla="*/ 13 h 13"/>
                  <a:gd name="T6" fmla="*/ 0 w 12"/>
                  <a:gd name="T7" fmla="*/ 8 h 13"/>
                  <a:gd name="T8" fmla="*/ 3 w 12"/>
                  <a:gd name="T9" fmla="*/ 8 h 13"/>
                  <a:gd name="T10" fmla="*/ 1 w 12"/>
                  <a:gd name="T11" fmla="*/ 7 h 13"/>
                  <a:gd name="T12" fmla="*/ 4 w 12"/>
                  <a:gd name="T13" fmla="*/ 7 h 13"/>
                  <a:gd name="T14" fmla="*/ 5 w 12"/>
                  <a:gd name="T15" fmla="*/ 1 h 13"/>
                  <a:gd name="T16" fmla="*/ 9 w 12"/>
                  <a:gd name="T17" fmla="*/ 1 h 13"/>
                  <a:gd name="T18" fmla="*/ 6 w 12"/>
                  <a:gd name="T19" fmla="*/ 3 h 13"/>
                  <a:gd name="T20" fmla="*/ 9 w 12"/>
                  <a:gd name="T21" fmla="*/ 4 h 13"/>
                  <a:gd name="T22" fmla="*/ 7 w 12"/>
                  <a:gd name="T23" fmla="*/ 6 h 13"/>
                  <a:gd name="T24" fmla="*/ 7 w 12"/>
                  <a:gd name="T25"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3">
                    <a:moveTo>
                      <a:pt x="7" y="9"/>
                    </a:moveTo>
                    <a:cubicBezTo>
                      <a:pt x="8" y="10"/>
                      <a:pt x="9" y="9"/>
                      <a:pt x="12" y="8"/>
                    </a:cubicBezTo>
                    <a:cubicBezTo>
                      <a:pt x="10" y="10"/>
                      <a:pt x="8" y="11"/>
                      <a:pt x="8" y="13"/>
                    </a:cubicBezTo>
                    <a:cubicBezTo>
                      <a:pt x="8" y="8"/>
                      <a:pt x="1" y="11"/>
                      <a:pt x="0" y="8"/>
                    </a:cubicBezTo>
                    <a:cubicBezTo>
                      <a:pt x="1" y="7"/>
                      <a:pt x="2" y="9"/>
                      <a:pt x="3" y="8"/>
                    </a:cubicBezTo>
                    <a:cubicBezTo>
                      <a:pt x="5" y="7"/>
                      <a:pt x="2" y="7"/>
                      <a:pt x="1" y="7"/>
                    </a:cubicBezTo>
                    <a:cubicBezTo>
                      <a:pt x="1" y="6"/>
                      <a:pt x="5" y="5"/>
                      <a:pt x="4" y="7"/>
                    </a:cubicBezTo>
                    <a:cubicBezTo>
                      <a:pt x="5" y="4"/>
                      <a:pt x="6" y="3"/>
                      <a:pt x="5" y="1"/>
                    </a:cubicBezTo>
                    <a:cubicBezTo>
                      <a:pt x="7" y="0"/>
                      <a:pt x="7" y="1"/>
                      <a:pt x="9" y="1"/>
                    </a:cubicBezTo>
                    <a:cubicBezTo>
                      <a:pt x="9" y="1"/>
                      <a:pt x="8" y="2"/>
                      <a:pt x="6" y="3"/>
                    </a:cubicBezTo>
                    <a:cubicBezTo>
                      <a:pt x="6" y="4"/>
                      <a:pt x="9" y="2"/>
                      <a:pt x="9" y="4"/>
                    </a:cubicBezTo>
                    <a:cubicBezTo>
                      <a:pt x="8" y="5"/>
                      <a:pt x="8" y="5"/>
                      <a:pt x="7" y="6"/>
                    </a:cubicBezTo>
                    <a:cubicBezTo>
                      <a:pt x="7" y="8"/>
                      <a:pt x="10" y="8"/>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2" name="Freeform 356">
                <a:extLst>
                  <a:ext uri="{FF2B5EF4-FFF2-40B4-BE49-F238E27FC236}">
                    <a16:creationId xmlns:a16="http://schemas.microsoft.com/office/drawing/2014/main" id="{B427CB53-52D5-4EDC-BEF9-36A9BABA2945}"/>
                  </a:ext>
                </a:extLst>
              </p:cNvPr>
              <p:cNvSpPr>
                <a:spLocks/>
              </p:cNvSpPr>
              <p:nvPr/>
            </p:nvSpPr>
            <p:spPr bwMode="auto">
              <a:xfrm>
                <a:off x="9108" y="3865"/>
                <a:ext cx="9" cy="5"/>
              </a:xfrm>
              <a:custGeom>
                <a:avLst/>
                <a:gdLst>
                  <a:gd name="T0" fmla="*/ 1 w 5"/>
                  <a:gd name="T1" fmla="*/ 3 h 3"/>
                  <a:gd name="T2" fmla="*/ 5 w 5"/>
                  <a:gd name="T3" fmla="*/ 1 h 3"/>
                  <a:gd name="T4" fmla="*/ 1 w 5"/>
                  <a:gd name="T5" fmla="*/ 3 h 3"/>
                </a:gdLst>
                <a:ahLst/>
                <a:cxnLst>
                  <a:cxn ang="0">
                    <a:pos x="T0" y="T1"/>
                  </a:cxn>
                  <a:cxn ang="0">
                    <a:pos x="T2" y="T3"/>
                  </a:cxn>
                  <a:cxn ang="0">
                    <a:pos x="T4" y="T5"/>
                  </a:cxn>
                </a:cxnLst>
                <a:rect l="0" t="0" r="r" b="b"/>
                <a:pathLst>
                  <a:path w="5" h="3">
                    <a:moveTo>
                      <a:pt x="1" y="3"/>
                    </a:moveTo>
                    <a:cubicBezTo>
                      <a:pt x="0" y="1"/>
                      <a:pt x="3" y="0"/>
                      <a:pt x="5" y="1"/>
                    </a:cubicBezTo>
                    <a:cubicBezTo>
                      <a:pt x="4" y="2"/>
                      <a:pt x="3"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3" name="Freeform 357">
                <a:extLst>
                  <a:ext uri="{FF2B5EF4-FFF2-40B4-BE49-F238E27FC236}">
                    <a16:creationId xmlns:a16="http://schemas.microsoft.com/office/drawing/2014/main" id="{8B080D6C-A341-479F-9C1B-B0FE84D67DE0}"/>
                  </a:ext>
                </a:extLst>
              </p:cNvPr>
              <p:cNvSpPr>
                <a:spLocks/>
              </p:cNvSpPr>
              <p:nvPr/>
            </p:nvSpPr>
            <p:spPr bwMode="auto">
              <a:xfrm>
                <a:off x="8932" y="3507"/>
                <a:ext cx="23" cy="13"/>
              </a:xfrm>
              <a:custGeom>
                <a:avLst/>
                <a:gdLst>
                  <a:gd name="T0" fmla="*/ 0 w 12"/>
                  <a:gd name="T1" fmla="*/ 7 h 7"/>
                  <a:gd name="T2" fmla="*/ 10 w 12"/>
                  <a:gd name="T3" fmla="*/ 0 h 7"/>
                  <a:gd name="T4" fmla="*/ 12 w 12"/>
                  <a:gd name="T5" fmla="*/ 3 h 7"/>
                  <a:gd name="T6" fmla="*/ 0 w 12"/>
                  <a:gd name="T7" fmla="*/ 7 h 7"/>
                </a:gdLst>
                <a:ahLst/>
                <a:cxnLst>
                  <a:cxn ang="0">
                    <a:pos x="T0" y="T1"/>
                  </a:cxn>
                  <a:cxn ang="0">
                    <a:pos x="T2" y="T3"/>
                  </a:cxn>
                  <a:cxn ang="0">
                    <a:pos x="T4" y="T5"/>
                  </a:cxn>
                  <a:cxn ang="0">
                    <a:pos x="T6" y="T7"/>
                  </a:cxn>
                </a:cxnLst>
                <a:rect l="0" t="0" r="r" b="b"/>
                <a:pathLst>
                  <a:path w="12" h="7">
                    <a:moveTo>
                      <a:pt x="0" y="7"/>
                    </a:moveTo>
                    <a:cubicBezTo>
                      <a:pt x="0" y="4"/>
                      <a:pt x="8" y="3"/>
                      <a:pt x="10" y="0"/>
                    </a:cubicBezTo>
                    <a:cubicBezTo>
                      <a:pt x="11" y="1"/>
                      <a:pt x="11" y="2"/>
                      <a:pt x="12" y="3"/>
                    </a:cubicBezTo>
                    <a:cubicBezTo>
                      <a:pt x="8" y="5"/>
                      <a:pt x="3"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4" name="Freeform 358">
                <a:extLst>
                  <a:ext uri="{FF2B5EF4-FFF2-40B4-BE49-F238E27FC236}">
                    <a16:creationId xmlns:a16="http://schemas.microsoft.com/office/drawing/2014/main" id="{1C26D135-A582-42FE-BB25-F2A1FE905FDF}"/>
                  </a:ext>
                </a:extLst>
              </p:cNvPr>
              <p:cNvSpPr>
                <a:spLocks/>
              </p:cNvSpPr>
              <p:nvPr/>
            </p:nvSpPr>
            <p:spPr bwMode="auto">
              <a:xfrm>
                <a:off x="9045" y="3734"/>
                <a:ext cx="7" cy="4"/>
              </a:xfrm>
              <a:custGeom>
                <a:avLst/>
                <a:gdLst>
                  <a:gd name="T0" fmla="*/ 0 w 4"/>
                  <a:gd name="T1" fmla="*/ 2 h 2"/>
                  <a:gd name="T2" fmla="*/ 3 w 4"/>
                  <a:gd name="T3" fmla="*/ 0 h 2"/>
                  <a:gd name="T4" fmla="*/ 2 w 4"/>
                  <a:gd name="T5" fmla="*/ 2 h 2"/>
                  <a:gd name="T6" fmla="*/ 0 w 4"/>
                  <a:gd name="T7" fmla="*/ 2 h 2"/>
                </a:gdLst>
                <a:ahLst/>
                <a:cxnLst>
                  <a:cxn ang="0">
                    <a:pos x="T0" y="T1"/>
                  </a:cxn>
                  <a:cxn ang="0">
                    <a:pos x="T2" y="T3"/>
                  </a:cxn>
                  <a:cxn ang="0">
                    <a:pos x="T4" y="T5"/>
                  </a:cxn>
                  <a:cxn ang="0">
                    <a:pos x="T6" y="T7"/>
                  </a:cxn>
                </a:cxnLst>
                <a:rect l="0" t="0" r="r" b="b"/>
                <a:pathLst>
                  <a:path w="4" h="2">
                    <a:moveTo>
                      <a:pt x="0" y="2"/>
                    </a:moveTo>
                    <a:cubicBezTo>
                      <a:pt x="1" y="1"/>
                      <a:pt x="2" y="0"/>
                      <a:pt x="3" y="0"/>
                    </a:cubicBezTo>
                    <a:cubicBezTo>
                      <a:pt x="4" y="1"/>
                      <a:pt x="4" y="2"/>
                      <a:pt x="2" y="2"/>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5" name="Freeform 359">
                <a:extLst>
                  <a:ext uri="{FF2B5EF4-FFF2-40B4-BE49-F238E27FC236}">
                    <a16:creationId xmlns:a16="http://schemas.microsoft.com/office/drawing/2014/main" id="{B85D6E33-9F0F-496B-8FC2-5DDC06FF14F7}"/>
                  </a:ext>
                </a:extLst>
              </p:cNvPr>
              <p:cNvSpPr>
                <a:spLocks/>
              </p:cNvSpPr>
              <p:nvPr/>
            </p:nvSpPr>
            <p:spPr bwMode="auto">
              <a:xfrm>
                <a:off x="8968" y="3579"/>
                <a:ext cx="14" cy="8"/>
              </a:xfrm>
              <a:custGeom>
                <a:avLst/>
                <a:gdLst>
                  <a:gd name="T0" fmla="*/ 0 w 7"/>
                  <a:gd name="T1" fmla="*/ 4 h 4"/>
                  <a:gd name="T2" fmla="*/ 5 w 7"/>
                  <a:gd name="T3" fmla="*/ 0 h 4"/>
                  <a:gd name="T4" fmla="*/ 5 w 7"/>
                  <a:gd name="T5" fmla="*/ 3 h 4"/>
                  <a:gd name="T6" fmla="*/ 4 w 7"/>
                  <a:gd name="T7" fmla="*/ 1 h 4"/>
                  <a:gd name="T8" fmla="*/ 0 w 7"/>
                  <a:gd name="T9" fmla="*/ 4 h 4"/>
                </a:gdLst>
                <a:ahLst/>
                <a:cxnLst>
                  <a:cxn ang="0">
                    <a:pos x="T0" y="T1"/>
                  </a:cxn>
                  <a:cxn ang="0">
                    <a:pos x="T2" y="T3"/>
                  </a:cxn>
                  <a:cxn ang="0">
                    <a:pos x="T4" y="T5"/>
                  </a:cxn>
                  <a:cxn ang="0">
                    <a:pos x="T6" y="T7"/>
                  </a:cxn>
                  <a:cxn ang="0">
                    <a:pos x="T8" y="T9"/>
                  </a:cxn>
                </a:cxnLst>
                <a:rect l="0" t="0" r="r" b="b"/>
                <a:pathLst>
                  <a:path w="7" h="4">
                    <a:moveTo>
                      <a:pt x="0" y="4"/>
                    </a:moveTo>
                    <a:cubicBezTo>
                      <a:pt x="0" y="2"/>
                      <a:pt x="3" y="1"/>
                      <a:pt x="5" y="0"/>
                    </a:cubicBezTo>
                    <a:cubicBezTo>
                      <a:pt x="5" y="1"/>
                      <a:pt x="7" y="2"/>
                      <a:pt x="5" y="3"/>
                    </a:cubicBezTo>
                    <a:cubicBezTo>
                      <a:pt x="4" y="2"/>
                      <a:pt x="6" y="2"/>
                      <a:pt x="4" y="1"/>
                    </a:cubicBezTo>
                    <a:cubicBezTo>
                      <a:pt x="3" y="2"/>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6" name="Freeform 360">
                <a:extLst>
                  <a:ext uri="{FF2B5EF4-FFF2-40B4-BE49-F238E27FC236}">
                    <a16:creationId xmlns:a16="http://schemas.microsoft.com/office/drawing/2014/main" id="{9F0555D9-6748-4DF1-90FE-D21005D140F0}"/>
                  </a:ext>
                </a:extLst>
              </p:cNvPr>
              <p:cNvSpPr>
                <a:spLocks/>
              </p:cNvSpPr>
              <p:nvPr/>
            </p:nvSpPr>
            <p:spPr bwMode="auto">
              <a:xfrm>
                <a:off x="8959" y="3547"/>
                <a:ext cx="9" cy="9"/>
              </a:xfrm>
              <a:custGeom>
                <a:avLst/>
                <a:gdLst>
                  <a:gd name="T0" fmla="*/ 0 w 5"/>
                  <a:gd name="T1" fmla="*/ 4 h 5"/>
                  <a:gd name="T2" fmla="*/ 4 w 5"/>
                  <a:gd name="T3" fmla="*/ 2 h 5"/>
                  <a:gd name="T4" fmla="*/ 3 w 5"/>
                  <a:gd name="T5" fmla="*/ 4 h 5"/>
                  <a:gd name="T6" fmla="*/ 0 w 5"/>
                  <a:gd name="T7" fmla="*/ 4 h 5"/>
                </a:gdLst>
                <a:ahLst/>
                <a:cxnLst>
                  <a:cxn ang="0">
                    <a:pos x="T0" y="T1"/>
                  </a:cxn>
                  <a:cxn ang="0">
                    <a:pos x="T2" y="T3"/>
                  </a:cxn>
                  <a:cxn ang="0">
                    <a:pos x="T4" y="T5"/>
                  </a:cxn>
                  <a:cxn ang="0">
                    <a:pos x="T6" y="T7"/>
                  </a:cxn>
                </a:cxnLst>
                <a:rect l="0" t="0" r="r" b="b"/>
                <a:pathLst>
                  <a:path w="5" h="5">
                    <a:moveTo>
                      <a:pt x="0" y="4"/>
                    </a:moveTo>
                    <a:cubicBezTo>
                      <a:pt x="4" y="3"/>
                      <a:pt x="1" y="0"/>
                      <a:pt x="4" y="2"/>
                    </a:cubicBezTo>
                    <a:cubicBezTo>
                      <a:pt x="5" y="3"/>
                      <a:pt x="1" y="3"/>
                      <a:pt x="3" y="4"/>
                    </a:cubicBezTo>
                    <a:cubicBezTo>
                      <a:pt x="2" y="4"/>
                      <a:pt x="0"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7" name="Freeform 361">
                <a:extLst>
                  <a:ext uri="{FF2B5EF4-FFF2-40B4-BE49-F238E27FC236}">
                    <a16:creationId xmlns:a16="http://schemas.microsoft.com/office/drawing/2014/main" id="{D81C43E6-465B-4330-B0D0-56B903AD70AD}"/>
                  </a:ext>
                </a:extLst>
              </p:cNvPr>
              <p:cNvSpPr>
                <a:spLocks/>
              </p:cNvSpPr>
              <p:nvPr/>
            </p:nvSpPr>
            <p:spPr bwMode="auto">
              <a:xfrm>
                <a:off x="8968" y="3543"/>
                <a:ext cx="15" cy="10"/>
              </a:xfrm>
              <a:custGeom>
                <a:avLst/>
                <a:gdLst>
                  <a:gd name="T0" fmla="*/ 0 w 8"/>
                  <a:gd name="T1" fmla="*/ 3 h 5"/>
                  <a:gd name="T2" fmla="*/ 4 w 8"/>
                  <a:gd name="T3" fmla="*/ 1 h 5"/>
                  <a:gd name="T4" fmla="*/ 8 w 8"/>
                  <a:gd name="T5" fmla="*/ 0 h 5"/>
                  <a:gd name="T6" fmla="*/ 0 w 8"/>
                  <a:gd name="T7" fmla="*/ 3 h 5"/>
                </a:gdLst>
                <a:ahLst/>
                <a:cxnLst>
                  <a:cxn ang="0">
                    <a:pos x="T0" y="T1"/>
                  </a:cxn>
                  <a:cxn ang="0">
                    <a:pos x="T2" y="T3"/>
                  </a:cxn>
                  <a:cxn ang="0">
                    <a:pos x="T4" y="T5"/>
                  </a:cxn>
                  <a:cxn ang="0">
                    <a:pos x="T6" y="T7"/>
                  </a:cxn>
                </a:cxnLst>
                <a:rect l="0" t="0" r="r" b="b"/>
                <a:pathLst>
                  <a:path w="8" h="5">
                    <a:moveTo>
                      <a:pt x="0" y="3"/>
                    </a:moveTo>
                    <a:cubicBezTo>
                      <a:pt x="3" y="4"/>
                      <a:pt x="3" y="2"/>
                      <a:pt x="4" y="1"/>
                    </a:cubicBezTo>
                    <a:cubicBezTo>
                      <a:pt x="6" y="0"/>
                      <a:pt x="6" y="2"/>
                      <a:pt x="8" y="0"/>
                    </a:cubicBezTo>
                    <a:cubicBezTo>
                      <a:pt x="7" y="2"/>
                      <a:pt x="2"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8" name="Freeform 362">
                <a:extLst>
                  <a:ext uri="{FF2B5EF4-FFF2-40B4-BE49-F238E27FC236}">
                    <a16:creationId xmlns:a16="http://schemas.microsoft.com/office/drawing/2014/main" id="{EC8E4994-DB3E-4179-A0FC-F09BFAFB12F8}"/>
                  </a:ext>
                </a:extLst>
              </p:cNvPr>
              <p:cNvSpPr>
                <a:spLocks/>
              </p:cNvSpPr>
              <p:nvPr/>
            </p:nvSpPr>
            <p:spPr bwMode="auto">
              <a:xfrm>
                <a:off x="8997" y="3566"/>
                <a:ext cx="9" cy="8"/>
              </a:xfrm>
              <a:custGeom>
                <a:avLst/>
                <a:gdLst>
                  <a:gd name="T0" fmla="*/ 0 w 5"/>
                  <a:gd name="T1" fmla="*/ 4 h 4"/>
                  <a:gd name="T2" fmla="*/ 1 w 5"/>
                  <a:gd name="T3" fmla="*/ 0 h 4"/>
                  <a:gd name="T4" fmla="*/ 5 w 5"/>
                  <a:gd name="T5" fmla="*/ 1 h 4"/>
                  <a:gd name="T6" fmla="*/ 0 w 5"/>
                  <a:gd name="T7" fmla="*/ 4 h 4"/>
                </a:gdLst>
                <a:ahLst/>
                <a:cxnLst>
                  <a:cxn ang="0">
                    <a:pos x="T0" y="T1"/>
                  </a:cxn>
                  <a:cxn ang="0">
                    <a:pos x="T2" y="T3"/>
                  </a:cxn>
                  <a:cxn ang="0">
                    <a:pos x="T4" y="T5"/>
                  </a:cxn>
                  <a:cxn ang="0">
                    <a:pos x="T6" y="T7"/>
                  </a:cxn>
                </a:cxnLst>
                <a:rect l="0" t="0" r="r" b="b"/>
                <a:pathLst>
                  <a:path w="5" h="4">
                    <a:moveTo>
                      <a:pt x="0" y="4"/>
                    </a:moveTo>
                    <a:cubicBezTo>
                      <a:pt x="0" y="2"/>
                      <a:pt x="4" y="2"/>
                      <a:pt x="1" y="0"/>
                    </a:cubicBezTo>
                    <a:cubicBezTo>
                      <a:pt x="3" y="0"/>
                      <a:pt x="4" y="0"/>
                      <a:pt x="5" y="1"/>
                    </a:cubicBezTo>
                    <a:cubicBezTo>
                      <a:pt x="3" y="2"/>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9" name="Freeform 363">
                <a:extLst>
                  <a:ext uri="{FF2B5EF4-FFF2-40B4-BE49-F238E27FC236}">
                    <a16:creationId xmlns:a16="http://schemas.microsoft.com/office/drawing/2014/main" id="{6D0B561C-2189-4447-AC33-64579806E89E}"/>
                  </a:ext>
                </a:extLst>
              </p:cNvPr>
              <p:cNvSpPr>
                <a:spLocks/>
              </p:cNvSpPr>
              <p:nvPr/>
            </p:nvSpPr>
            <p:spPr bwMode="auto">
              <a:xfrm>
                <a:off x="9004" y="3530"/>
                <a:ext cx="14" cy="5"/>
              </a:xfrm>
              <a:custGeom>
                <a:avLst/>
                <a:gdLst>
                  <a:gd name="T0" fmla="*/ 1 w 7"/>
                  <a:gd name="T1" fmla="*/ 3 h 3"/>
                  <a:gd name="T2" fmla="*/ 6 w 7"/>
                  <a:gd name="T3" fmla="*/ 0 h 3"/>
                  <a:gd name="T4" fmla="*/ 1 w 7"/>
                  <a:gd name="T5" fmla="*/ 3 h 3"/>
                </a:gdLst>
                <a:ahLst/>
                <a:cxnLst>
                  <a:cxn ang="0">
                    <a:pos x="T0" y="T1"/>
                  </a:cxn>
                  <a:cxn ang="0">
                    <a:pos x="T2" y="T3"/>
                  </a:cxn>
                  <a:cxn ang="0">
                    <a:pos x="T4" y="T5"/>
                  </a:cxn>
                </a:cxnLst>
                <a:rect l="0" t="0" r="r" b="b"/>
                <a:pathLst>
                  <a:path w="7" h="3">
                    <a:moveTo>
                      <a:pt x="1" y="3"/>
                    </a:moveTo>
                    <a:cubicBezTo>
                      <a:pt x="0" y="1"/>
                      <a:pt x="4" y="2"/>
                      <a:pt x="6" y="0"/>
                    </a:cubicBezTo>
                    <a:cubicBezTo>
                      <a:pt x="7" y="1"/>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0" name="Freeform 364">
                <a:extLst>
                  <a:ext uri="{FF2B5EF4-FFF2-40B4-BE49-F238E27FC236}">
                    <a16:creationId xmlns:a16="http://schemas.microsoft.com/office/drawing/2014/main" id="{30471AD2-2CCB-49F7-B276-F2BF1B6AE4A9}"/>
                  </a:ext>
                </a:extLst>
              </p:cNvPr>
              <p:cNvSpPr>
                <a:spLocks/>
              </p:cNvSpPr>
              <p:nvPr/>
            </p:nvSpPr>
            <p:spPr bwMode="auto">
              <a:xfrm>
                <a:off x="9020" y="3543"/>
                <a:ext cx="15" cy="10"/>
              </a:xfrm>
              <a:custGeom>
                <a:avLst/>
                <a:gdLst>
                  <a:gd name="T0" fmla="*/ 0 w 8"/>
                  <a:gd name="T1" fmla="*/ 4 h 5"/>
                  <a:gd name="T2" fmla="*/ 7 w 8"/>
                  <a:gd name="T3" fmla="*/ 0 h 5"/>
                  <a:gd name="T4" fmla="*/ 5 w 8"/>
                  <a:gd name="T5" fmla="*/ 4 h 5"/>
                  <a:gd name="T6" fmla="*/ 0 w 8"/>
                  <a:gd name="T7" fmla="*/ 4 h 5"/>
                </a:gdLst>
                <a:ahLst/>
                <a:cxnLst>
                  <a:cxn ang="0">
                    <a:pos x="T0" y="T1"/>
                  </a:cxn>
                  <a:cxn ang="0">
                    <a:pos x="T2" y="T3"/>
                  </a:cxn>
                  <a:cxn ang="0">
                    <a:pos x="T4" y="T5"/>
                  </a:cxn>
                  <a:cxn ang="0">
                    <a:pos x="T6" y="T7"/>
                  </a:cxn>
                </a:cxnLst>
                <a:rect l="0" t="0" r="r" b="b"/>
                <a:pathLst>
                  <a:path w="8" h="5">
                    <a:moveTo>
                      <a:pt x="0" y="4"/>
                    </a:moveTo>
                    <a:cubicBezTo>
                      <a:pt x="2" y="3"/>
                      <a:pt x="4" y="2"/>
                      <a:pt x="7" y="0"/>
                    </a:cubicBezTo>
                    <a:cubicBezTo>
                      <a:pt x="8" y="1"/>
                      <a:pt x="3" y="2"/>
                      <a:pt x="5" y="4"/>
                    </a:cubicBezTo>
                    <a:cubicBezTo>
                      <a:pt x="3" y="5"/>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1" name="Freeform 365">
                <a:extLst>
                  <a:ext uri="{FF2B5EF4-FFF2-40B4-BE49-F238E27FC236}">
                    <a16:creationId xmlns:a16="http://schemas.microsoft.com/office/drawing/2014/main" id="{470B0524-5842-437D-96D0-A3BA4DC2CB61}"/>
                  </a:ext>
                </a:extLst>
              </p:cNvPr>
              <p:cNvSpPr>
                <a:spLocks/>
              </p:cNvSpPr>
              <p:nvPr/>
            </p:nvSpPr>
            <p:spPr bwMode="auto">
              <a:xfrm>
                <a:off x="8991" y="3489"/>
                <a:ext cx="10" cy="6"/>
              </a:xfrm>
              <a:custGeom>
                <a:avLst/>
                <a:gdLst>
                  <a:gd name="T0" fmla="*/ 0 w 5"/>
                  <a:gd name="T1" fmla="*/ 3 h 3"/>
                  <a:gd name="T2" fmla="*/ 2 w 5"/>
                  <a:gd name="T3" fmla="*/ 1 h 3"/>
                  <a:gd name="T4" fmla="*/ 0 w 5"/>
                  <a:gd name="T5" fmla="*/ 3 h 3"/>
                </a:gdLst>
                <a:ahLst/>
                <a:cxnLst>
                  <a:cxn ang="0">
                    <a:pos x="T0" y="T1"/>
                  </a:cxn>
                  <a:cxn ang="0">
                    <a:pos x="T2" y="T3"/>
                  </a:cxn>
                  <a:cxn ang="0">
                    <a:pos x="T4" y="T5"/>
                  </a:cxn>
                </a:cxnLst>
                <a:rect l="0" t="0" r="r" b="b"/>
                <a:pathLst>
                  <a:path w="5" h="3">
                    <a:moveTo>
                      <a:pt x="0" y="3"/>
                    </a:moveTo>
                    <a:cubicBezTo>
                      <a:pt x="0" y="2"/>
                      <a:pt x="2" y="2"/>
                      <a:pt x="2" y="1"/>
                    </a:cubicBezTo>
                    <a:cubicBezTo>
                      <a:pt x="5" y="0"/>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2" name="Freeform 366">
                <a:extLst>
                  <a:ext uri="{FF2B5EF4-FFF2-40B4-BE49-F238E27FC236}">
                    <a16:creationId xmlns:a16="http://schemas.microsoft.com/office/drawing/2014/main" id="{9FD5011D-A896-4897-B433-691615905332}"/>
                  </a:ext>
                </a:extLst>
              </p:cNvPr>
              <p:cNvSpPr>
                <a:spLocks/>
              </p:cNvSpPr>
              <p:nvPr/>
            </p:nvSpPr>
            <p:spPr bwMode="auto">
              <a:xfrm>
                <a:off x="9016" y="3524"/>
                <a:ext cx="10" cy="6"/>
              </a:xfrm>
              <a:custGeom>
                <a:avLst/>
                <a:gdLst>
                  <a:gd name="T0" fmla="*/ 1 w 5"/>
                  <a:gd name="T1" fmla="*/ 3 h 3"/>
                  <a:gd name="T2" fmla="*/ 3 w 5"/>
                  <a:gd name="T3" fmla="*/ 1 h 3"/>
                  <a:gd name="T4" fmla="*/ 5 w 5"/>
                  <a:gd name="T5" fmla="*/ 1 h 3"/>
                  <a:gd name="T6" fmla="*/ 1 w 5"/>
                  <a:gd name="T7" fmla="*/ 3 h 3"/>
                </a:gdLst>
                <a:ahLst/>
                <a:cxnLst>
                  <a:cxn ang="0">
                    <a:pos x="T0" y="T1"/>
                  </a:cxn>
                  <a:cxn ang="0">
                    <a:pos x="T2" y="T3"/>
                  </a:cxn>
                  <a:cxn ang="0">
                    <a:pos x="T4" y="T5"/>
                  </a:cxn>
                  <a:cxn ang="0">
                    <a:pos x="T6" y="T7"/>
                  </a:cxn>
                </a:cxnLst>
                <a:rect l="0" t="0" r="r" b="b"/>
                <a:pathLst>
                  <a:path w="5" h="3">
                    <a:moveTo>
                      <a:pt x="1" y="3"/>
                    </a:moveTo>
                    <a:cubicBezTo>
                      <a:pt x="0" y="2"/>
                      <a:pt x="5" y="2"/>
                      <a:pt x="3" y="1"/>
                    </a:cubicBezTo>
                    <a:cubicBezTo>
                      <a:pt x="4" y="0"/>
                      <a:pt x="4" y="1"/>
                      <a:pt x="5" y="1"/>
                    </a:cubicBezTo>
                    <a:cubicBezTo>
                      <a:pt x="5" y="2"/>
                      <a:pt x="3"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3" name="Freeform 367">
                <a:extLst>
                  <a:ext uri="{FF2B5EF4-FFF2-40B4-BE49-F238E27FC236}">
                    <a16:creationId xmlns:a16="http://schemas.microsoft.com/office/drawing/2014/main" id="{2986736F-C118-4BAA-A549-126650EE3D58}"/>
                  </a:ext>
                </a:extLst>
              </p:cNvPr>
              <p:cNvSpPr>
                <a:spLocks/>
              </p:cNvSpPr>
              <p:nvPr/>
            </p:nvSpPr>
            <p:spPr bwMode="auto">
              <a:xfrm>
                <a:off x="9041" y="3558"/>
                <a:ext cx="9" cy="8"/>
              </a:xfrm>
              <a:custGeom>
                <a:avLst/>
                <a:gdLst>
                  <a:gd name="T0" fmla="*/ 1 w 5"/>
                  <a:gd name="T1" fmla="*/ 4 h 4"/>
                  <a:gd name="T2" fmla="*/ 0 w 5"/>
                  <a:gd name="T3" fmla="*/ 2 h 4"/>
                  <a:gd name="T4" fmla="*/ 5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0" y="2"/>
                      <a:pt x="0" y="2"/>
                      <a:pt x="0" y="2"/>
                    </a:cubicBezTo>
                    <a:cubicBezTo>
                      <a:pt x="2" y="1"/>
                      <a:pt x="4" y="0"/>
                      <a:pt x="5" y="1"/>
                    </a:cubicBezTo>
                    <a:cubicBezTo>
                      <a:pt x="5" y="2"/>
                      <a:pt x="3"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4" name="Freeform 368">
                <a:extLst>
                  <a:ext uri="{FF2B5EF4-FFF2-40B4-BE49-F238E27FC236}">
                    <a16:creationId xmlns:a16="http://schemas.microsoft.com/office/drawing/2014/main" id="{5F419512-7B69-4C0A-9E0D-3E2B099A21BF}"/>
                  </a:ext>
                </a:extLst>
              </p:cNvPr>
              <p:cNvSpPr>
                <a:spLocks/>
              </p:cNvSpPr>
              <p:nvPr/>
            </p:nvSpPr>
            <p:spPr bwMode="auto">
              <a:xfrm>
                <a:off x="9043" y="3554"/>
                <a:ext cx="15" cy="6"/>
              </a:xfrm>
              <a:custGeom>
                <a:avLst/>
                <a:gdLst>
                  <a:gd name="T0" fmla="*/ 1 w 8"/>
                  <a:gd name="T1" fmla="*/ 3 h 3"/>
                  <a:gd name="T2" fmla="*/ 6 w 8"/>
                  <a:gd name="T3" fmla="*/ 0 h 3"/>
                  <a:gd name="T4" fmla="*/ 8 w 8"/>
                  <a:gd name="T5" fmla="*/ 1 h 3"/>
                  <a:gd name="T6" fmla="*/ 1 w 8"/>
                  <a:gd name="T7" fmla="*/ 3 h 3"/>
                </a:gdLst>
                <a:ahLst/>
                <a:cxnLst>
                  <a:cxn ang="0">
                    <a:pos x="T0" y="T1"/>
                  </a:cxn>
                  <a:cxn ang="0">
                    <a:pos x="T2" y="T3"/>
                  </a:cxn>
                  <a:cxn ang="0">
                    <a:pos x="T4" y="T5"/>
                  </a:cxn>
                  <a:cxn ang="0">
                    <a:pos x="T6" y="T7"/>
                  </a:cxn>
                </a:cxnLst>
                <a:rect l="0" t="0" r="r" b="b"/>
                <a:pathLst>
                  <a:path w="8" h="3">
                    <a:moveTo>
                      <a:pt x="1" y="3"/>
                    </a:moveTo>
                    <a:cubicBezTo>
                      <a:pt x="0" y="0"/>
                      <a:pt x="4" y="2"/>
                      <a:pt x="6" y="0"/>
                    </a:cubicBezTo>
                    <a:cubicBezTo>
                      <a:pt x="7" y="1"/>
                      <a:pt x="8" y="0"/>
                      <a:pt x="8" y="1"/>
                    </a:cubicBezTo>
                    <a:cubicBezTo>
                      <a:pt x="6" y="1"/>
                      <a:pt x="4"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5" name="Freeform 369">
                <a:extLst>
                  <a:ext uri="{FF2B5EF4-FFF2-40B4-BE49-F238E27FC236}">
                    <a16:creationId xmlns:a16="http://schemas.microsoft.com/office/drawing/2014/main" id="{2ABFB1BA-F867-4F77-A2D8-0972DA6413F7}"/>
                  </a:ext>
                </a:extLst>
              </p:cNvPr>
              <p:cNvSpPr>
                <a:spLocks/>
              </p:cNvSpPr>
              <p:nvPr/>
            </p:nvSpPr>
            <p:spPr bwMode="auto">
              <a:xfrm>
                <a:off x="8972" y="3413"/>
                <a:ext cx="17" cy="9"/>
              </a:xfrm>
              <a:custGeom>
                <a:avLst/>
                <a:gdLst>
                  <a:gd name="T0" fmla="*/ 1 w 9"/>
                  <a:gd name="T1" fmla="*/ 4 h 5"/>
                  <a:gd name="T2" fmla="*/ 4 w 9"/>
                  <a:gd name="T3" fmla="*/ 0 h 5"/>
                  <a:gd name="T4" fmla="*/ 8 w 9"/>
                  <a:gd name="T5" fmla="*/ 1 h 5"/>
                  <a:gd name="T6" fmla="*/ 9 w 9"/>
                  <a:gd name="T7" fmla="*/ 3 h 5"/>
                  <a:gd name="T8" fmla="*/ 6 w 9"/>
                  <a:gd name="T9" fmla="*/ 4 h 5"/>
                  <a:gd name="T10" fmla="*/ 3 w 9"/>
                  <a:gd name="T11" fmla="*/ 5 h 5"/>
                  <a:gd name="T12" fmla="*/ 1 w 9"/>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4"/>
                    </a:moveTo>
                    <a:cubicBezTo>
                      <a:pt x="0" y="2"/>
                      <a:pt x="4" y="1"/>
                      <a:pt x="4" y="0"/>
                    </a:cubicBezTo>
                    <a:cubicBezTo>
                      <a:pt x="6" y="0"/>
                      <a:pt x="6" y="1"/>
                      <a:pt x="8" y="1"/>
                    </a:cubicBezTo>
                    <a:cubicBezTo>
                      <a:pt x="9" y="3"/>
                      <a:pt x="9" y="3"/>
                      <a:pt x="9" y="3"/>
                    </a:cubicBezTo>
                    <a:cubicBezTo>
                      <a:pt x="8" y="3"/>
                      <a:pt x="5" y="2"/>
                      <a:pt x="6" y="4"/>
                    </a:cubicBezTo>
                    <a:cubicBezTo>
                      <a:pt x="5" y="4"/>
                      <a:pt x="5" y="4"/>
                      <a:pt x="3" y="5"/>
                    </a:cubicBezTo>
                    <a:cubicBezTo>
                      <a:pt x="1" y="5"/>
                      <a:pt x="4"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6" name="Freeform 370">
                <a:extLst>
                  <a:ext uri="{FF2B5EF4-FFF2-40B4-BE49-F238E27FC236}">
                    <a16:creationId xmlns:a16="http://schemas.microsoft.com/office/drawing/2014/main" id="{0CE673BA-1069-4439-AA03-999E595EA7AD}"/>
                  </a:ext>
                </a:extLst>
              </p:cNvPr>
              <p:cNvSpPr>
                <a:spLocks/>
              </p:cNvSpPr>
              <p:nvPr/>
            </p:nvSpPr>
            <p:spPr bwMode="auto">
              <a:xfrm>
                <a:off x="9031" y="3520"/>
                <a:ext cx="10" cy="6"/>
              </a:xfrm>
              <a:custGeom>
                <a:avLst/>
                <a:gdLst>
                  <a:gd name="T0" fmla="*/ 1 w 5"/>
                  <a:gd name="T1" fmla="*/ 3 h 3"/>
                  <a:gd name="T2" fmla="*/ 0 w 5"/>
                  <a:gd name="T3" fmla="*/ 2 h 3"/>
                  <a:gd name="T4" fmla="*/ 2 w 5"/>
                  <a:gd name="T5" fmla="*/ 0 h 3"/>
                  <a:gd name="T6" fmla="*/ 1 w 5"/>
                  <a:gd name="T7" fmla="*/ 3 h 3"/>
                </a:gdLst>
                <a:ahLst/>
                <a:cxnLst>
                  <a:cxn ang="0">
                    <a:pos x="T0" y="T1"/>
                  </a:cxn>
                  <a:cxn ang="0">
                    <a:pos x="T2" y="T3"/>
                  </a:cxn>
                  <a:cxn ang="0">
                    <a:pos x="T4" y="T5"/>
                  </a:cxn>
                  <a:cxn ang="0">
                    <a:pos x="T6" y="T7"/>
                  </a:cxn>
                </a:cxnLst>
                <a:rect l="0" t="0" r="r" b="b"/>
                <a:pathLst>
                  <a:path w="5" h="3">
                    <a:moveTo>
                      <a:pt x="1" y="3"/>
                    </a:moveTo>
                    <a:cubicBezTo>
                      <a:pt x="0" y="2"/>
                      <a:pt x="0" y="2"/>
                      <a:pt x="0" y="2"/>
                    </a:cubicBezTo>
                    <a:cubicBezTo>
                      <a:pt x="1" y="2"/>
                      <a:pt x="3" y="1"/>
                      <a:pt x="2" y="0"/>
                    </a:cubicBezTo>
                    <a:cubicBezTo>
                      <a:pt x="5" y="0"/>
                      <a:pt x="3"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7" name="Freeform 371">
                <a:extLst>
                  <a:ext uri="{FF2B5EF4-FFF2-40B4-BE49-F238E27FC236}">
                    <a16:creationId xmlns:a16="http://schemas.microsoft.com/office/drawing/2014/main" id="{579046E7-C384-4792-8BC9-E5B0CC9F7A86}"/>
                  </a:ext>
                </a:extLst>
              </p:cNvPr>
              <p:cNvSpPr>
                <a:spLocks/>
              </p:cNvSpPr>
              <p:nvPr/>
            </p:nvSpPr>
            <p:spPr bwMode="auto">
              <a:xfrm>
                <a:off x="9014" y="3478"/>
                <a:ext cx="10" cy="4"/>
              </a:xfrm>
              <a:custGeom>
                <a:avLst/>
                <a:gdLst>
                  <a:gd name="T0" fmla="*/ 0 w 5"/>
                  <a:gd name="T1" fmla="*/ 2 h 2"/>
                  <a:gd name="T2" fmla="*/ 5 w 5"/>
                  <a:gd name="T3" fmla="*/ 0 h 2"/>
                  <a:gd name="T4" fmla="*/ 0 w 5"/>
                  <a:gd name="T5" fmla="*/ 2 h 2"/>
                </a:gdLst>
                <a:ahLst/>
                <a:cxnLst>
                  <a:cxn ang="0">
                    <a:pos x="T0" y="T1"/>
                  </a:cxn>
                  <a:cxn ang="0">
                    <a:pos x="T2" y="T3"/>
                  </a:cxn>
                  <a:cxn ang="0">
                    <a:pos x="T4" y="T5"/>
                  </a:cxn>
                </a:cxnLst>
                <a:rect l="0" t="0" r="r" b="b"/>
                <a:pathLst>
                  <a:path w="5" h="2">
                    <a:moveTo>
                      <a:pt x="0" y="2"/>
                    </a:moveTo>
                    <a:cubicBezTo>
                      <a:pt x="1" y="0"/>
                      <a:pt x="4" y="0"/>
                      <a:pt x="5" y="0"/>
                    </a:cubicBezTo>
                    <a:cubicBezTo>
                      <a:pt x="5" y="1"/>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8" name="Freeform 372">
                <a:extLst>
                  <a:ext uri="{FF2B5EF4-FFF2-40B4-BE49-F238E27FC236}">
                    <a16:creationId xmlns:a16="http://schemas.microsoft.com/office/drawing/2014/main" id="{7BB5BAEC-B400-4D0A-A1A0-F2146EECB444}"/>
                  </a:ext>
                </a:extLst>
              </p:cNvPr>
              <p:cNvSpPr>
                <a:spLocks/>
              </p:cNvSpPr>
              <p:nvPr/>
            </p:nvSpPr>
            <p:spPr bwMode="auto">
              <a:xfrm>
                <a:off x="9041" y="3514"/>
                <a:ext cx="7" cy="6"/>
              </a:xfrm>
              <a:custGeom>
                <a:avLst/>
                <a:gdLst>
                  <a:gd name="T0" fmla="*/ 0 w 4"/>
                  <a:gd name="T1" fmla="*/ 3 h 3"/>
                  <a:gd name="T2" fmla="*/ 3 w 4"/>
                  <a:gd name="T3" fmla="*/ 0 h 3"/>
                  <a:gd name="T4" fmla="*/ 0 w 4"/>
                  <a:gd name="T5" fmla="*/ 3 h 3"/>
                </a:gdLst>
                <a:ahLst/>
                <a:cxnLst>
                  <a:cxn ang="0">
                    <a:pos x="T0" y="T1"/>
                  </a:cxn>
                  <a:cxn ang="0">
                    <a:pos x="T2" y="T3"/>
                  </a:cxn>
                  <a:cxn ang="0">
                    <a:pos x="T4" y="T5"/>
                  </a:cxn>
                </a:cxnLst>
                <a:rect l="0" t="0" r="r" b="b"/>
                <a:pathLst>
                  <a:path w="4" h="3">
                    <a:moveTo>
                      <a:pt x="0" y="3"/>
                    </a:moveTo>
                    <a:cubicBezTo>
                      <a:pt x="1" y="2"/>
                      <a:pt x="1" y="1"/>
                      <a:pt x="3" y="0"/>
                    </a:cubicBezTo>
                    <a:cubicBezTo>
                      <a:pt x="4"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9" name="Freeform 373">
                <a:extLst>
                  <a:ext uri="{FF2B5EF4-FFF2-40B4-BE49-F238E27FC236}">
                    <a16:creationId xmlns:a16="http://schemas.microsoft.com/office/drawing/2014/main" id="{7CAC68B2-1908-466B-B0F1-AB4D63F20099}"/>
                  </a:ext>
                </a:extLst>
              </p:cNvPr>
              <p:cNvSpPr>
                <a:spLocks/>
              </p:cNvSpPr>
              <p:nvPr/>
            </p:nvSpPr>
            <p:spPr bwMode="auto">
              <a:xfrm>
                <a:off x="9087" y="3585"/>
                <a:ext cx="9" cy="8"/>
              </a:xfrm>
              <a:custGeom>
                <a:avLst/>
                <a:gdLst>
                  <a:gd name="T0" fmla="*/ 0 w 5"/>
                  <a:gd name="T1" fmla="*/ 2 h 4"/>
                  <a:gd name="T2" fmla="*/ 3 w 5"/>
                  <a:gd name="T3" fmla="*/ 0 h 4"/>
                  <a:gd name="T4" fmla="*/ 5 w 5"/>
                  <a:gd name="T5" fmla="*/ 2 h 4"/>
                  <a:gd name="T6" fmla="*/ 2 w 5"/>
                  <a:gd name="T7" fmla="*/ 4 h 4"/>
                  <a:gd name="T8" fmla="*/ 0 w 5"/>
                  <a:gd name="T9" fmla="*/ 2 h 4"/>
                </a:gdLst>
                <a:ahLst/>
                <a:cxnLst>
                  <a:cxn ang="0">
                    <a:pos x="T0" y="T1"/>
                  </a:cxn>
                  <a:cxn ang="0">
                    <a:pos x="T2" y="T3"/>
                  </a:cxn>
                  <a:cxn ang="0">
                    <a:pos x="T4" y="T5"/>
                  </a:cxn>
                  <a:cxn ang="0">
                    <a:pos x="T6" y="T7"/>
                  </a:cxn>
                  <a:cxn ang="0">
                    <a:pos x="T8" y="T9"/>
                  </a:cxn>
                </a:cxnLst>
                <a:rect l="0" t="0" r="r" b="b"/>
                <a:pathLst>
                  <a:path w="5" h="4">
                    <a:moveTo>
                      <a:pt x="0" y="2"/>
                    </a:moveTo>
                    <a:cubicBezTo>
                      <a:pt x="2" y="3"/>
                      <a:pt x="3" y="2"/>
                      <a:pt x="3" y="0"/>
                    </a:cubicBezTo>
                    <a:cubicBezTo>
                      <a:pt x="4" y="0"/>
                      <a:pt x="4" y="1"/>
                      <a:pt x="5" y="2"/>
                    </a:cubicBezTo>
                    <a:cubicBezTo>
                      <a:pt x="3" y="2"/>
                      <a:pt x="2" y="3"/>
                      <a:pt x="2" y="4"/>
                    </a:cubicBezTo>
                    <a:cubicBezTo>
                      <a:pt x="0" y="4"/>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0" name="Freeform 374">
                <a:extLst>
                  <a:ext uri="{FF2B5EF4-FFF2-40B4-BE49-F238E27FC236}">
                    <a16:creationId xmlns:a16="http://schemas.microsoft.com/office/drawing/2014/main" id="{414A2551-B062-4C3A-A992-8A29D2D51E19}"/>
                  </a:ext>
                </a:extLst>
              </p:cNvPr>
              <p:cNvSpPr>
                <a:spLocks/>
              </p:cNvSpPr>
              <p:nvPr/>
            </p:nvSpPr>
            <p:spPr bwMode="auto">
              <a:xfrm>
                <a:off x="9029" y="3472"/>
                <a:ext cx="12" cy="6"/>
              </a:xfrm>
              <a:custGeom>
                <a:avLst/>
                <a:gdLst>
                  <a:gd name="T0" fmla="*/ 0 w 6"/>
                  <a:gd name="T1" fmla="*/ 1 h 3"/>
                  <a:gd name="T2" fmla="*/ 2 w 6"/>
                  <a:gd name="T3" fmla="*/ 3 h 3"/>
                  <a:gd name="T4" fmla="*/ 0 w 6"/>
                  <a:gd name="T5" fmla="*/ 1 h 3"/>
                </a:gdLst>
                <a:ahLst/>
                <a:cxnLst>
                  <a:cxn ang="0">
                    <a:pos x="T0" y="T1"/>
                  </a:cxn>
                  <a:cxn ang="0">
                    <a:pos x="T2" y="T3"/>
                  </a:cxn>
                  <a:cxn ang="0">
                    <a:pos x="T4" y="T5"/>
                  </a:cxn>
                </a:cxnLst>
                <a:rect l="0" t="0" r="r" b="b"/>
                <a:pathLst>
                  <a:path w="6" h="3">
                    <a:moveTo>
                      <a:pt x="0" y="1"/>
                    </a:moveTo>
                    <a:cubicBezTo>
                      <a:pt x="1" y="0"/>
                      <a:pt x="6" y="2"/>
                      <a:pt x="2" y="3"/>
                    </a:cubicBezTo>
                    <a:cubicBezTo>
                      <a:pt x="2"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1" name="Freeform 375">
                <a:extLst>
                  <a:ext uri="{FF2B5EF4-FFF2-40B4-BE49-F238E27FC236}">
                    <a16:creationId xmlns:a16="http://schemas.microsoft.com/office/drawing/2014/main" id="{67EF9597-7702-46DB-A57B-0CC3023240F1}"/>
                  </a:ext>
                </a:extLst>
              </p:cNvPr>
              <p:cNvSpPr>
                <a:spLocks/>
              </p:cNvSpPr>
              <p:nvPr/>
            </p:nvSpPr>
            <p:spPr bwMode="auto">
              <a:xfrm>
                <a:off x="9052" y="3509"/>
                <a:ext cx="6" cy="7"/>
              </a:xfrm>
              <a:custGeom>
                <a:avLst/>
                <a:gdLst>
                  <a:gd name="T0" fmla="*/ 0 w 3"/>
                  <a:gd name="T1" fmla="*/ 0 h 4"/>
                  <a:gd name="T2" fmla="*/ 2 w 3"/>
                  <a:gd name="T3" fmla="*/ 0 h 4"/>
                  <a:gd name="T4" fmla="*/ 3 w 3"/>
                  <a:gd name="T5" fmla="*/ 0 h 4"/>
                  <a:gd name="T6" fmla="*/ 3 w 3"/>
                  <a:gd name="T7" fmla="*/ 4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2" y="0"/>
                      <a:pt x="2" y="0"/>
                      <a:pt x="2" y="0"/>
                    </a:cubicBezTo>
                    <a:cubicBezTo>
                      <a:pt x="2" y="0"/>
                      <a:pt x="2" y="0"/>
                      <a:pt x="3" y="0"/>
                    </a:cubicBezTo>
                    <a:cubicBezTo>
                      <a:pt x="2" y="2"/>
                      <a:pt x="2" y="2"/>
                      <a:pt x="3" y="4"/>
                    </a:cubicBezTo>
                    <a:cubicBezTo>
                      <a:pt x="0" y="4"/>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2" name="Freeform 376">
                <a:extLst>
                  <a:ext uri="{FF2B5EF4-FFF2-40B4-BE49-F238E27FC236}">
                    <a16:creationId xmlns:a16="http://schemas.microsoft.com/office/drawing/2014/main" id="{6F033FDF-8572-474C-AE04-6EC9446EA294}"/>
                  </a:ext>
                </a:extLst>
              </p:cNvPr>
              <p:cNvSpPr>
                <a:spLocks/>
              </p:cNvSpPr>
              <p:nvPr/>
            </p:nvSpPr>
            <p:spPr bwMode="auto">
              <a:xfrm>
                <a:off x="9108" y="3587"/>
                <a:ext cx="13" cy="13"/>
              </a:xfrm>
              <a:custGeom>
                <a:avLst/>
                <a:gdLst>
                  <a:gd name="T0" fmla="*/ 2 w 7"/>
                  <a:gd name="T1" fmla="*/ 7 h 7"/>
                  <a:gd name="T2" fmla="*/ 0 w 7"/>
                  <a:gd name="T3" fmla="*/ 3 h 7"/>
                  <a:gd name="T4" fmla="*/ 2 w 7"/>
                  <a:gd name="T5" fmla="*/ 7 h 7"/>
                </a:gdLst>
                <a:ahLst/>
                <a:cxnLst>
                  <a:cxn ang="0">
                    <a:pos x="T0" y="T1"/>
                  </a:cxn>
                  <a:cxn ang="0">
                    <a:pos x="T2" y="T3"/>
                  </a:cxn>
                  <a:cxn ang="0">
                    <a:pos x="T4" y="T5"/>
                  </a:cxn>
                </a:cxnLst>
                <a:rect l="0" t="0" r="r" b="b"/>
                <a:pathLst>
                  <a:path w="7" h="7">
                    <a:moveTo>
                      <a:pt x="2" y="7"/>
                    </a:moveTo>
                    <a:cubicBezTo>
                      <a:pt x="2" y="6"/>
                      <a:pt x="2" y="3"/>
                      <a:pt x="0" y="3"/>
                    </a:cubicBezTo>
                    <a:cubicBezTo>
                      <a:pt x="1" y="0"/>
                      <a:pt x="7" y="6"/>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3" name="Freeform 377">
                <a:extLst>
                  <a:ext uri="{FF2B5EF4-FFF2-40B4-BE49-F238E27FC236}">
                    <a16:creationId xmlns:a16="http://schemas.microsoft.com/office/drawing/2014/main" id="{2DB0E8BD-F4EA-4E08-A5DF-37E867E3CC87}"/>
                  </a:ext>
                </a:extLst>
              </p:cNvPr>
              <p:cNvSpPr>
                <a:spLocks/>
              </p:cNvSpPr>
              <p:nvPr/>
            </p:nvSpPr>
            <p:spPr bwMode="auto">
              <a:xfrm>
                <a:off x="9085" y="3531"/>
                <a:ext cx="7" cy="4"/>
              </a:xfrm>
              <a:custGeom>
                <a:avLst/>
                <a:gdLst>
                  <a:gd name="T0" fmla="*/ 0 w 4"/>
                  <a:gd name="T1" fmla="*/ 2 h 2"/>
                  <a:gd name="T2" fmla="*/ 3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cubicBezTo>
                      <a:pt x="0" y="1"/>
                      <a:pt x="2" y="1"/>
                      <a:pt x="3" y="0"/>
                    </a:cubicBezTo>
                    <a:cubicBezTo>
                      <a:pt x="4" y="1"/>
                      <a:pt x="3" y="1"/>
                      <a:pt x="4" y="2"/>
                    </a:cubicBezTo>
                    <a:cubicBezTo>
                      <a:pt x="3" y="2"/>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4" name="Freeform 378">
                <a:extLst>
                  <a:ext uri="{FF2B5EF4-FFF2-40B4-BE49-F238E27FC236}">
                    <a16:creationId xmlns:a16="http://schemas.microsoft.com/office/drawing/2014/main" id="{04B80490-2AF3-48E5-A065-3C0262A0343E}"/>
                  </a:ext>
                </a:extLst>
              </p:cNvPr>
              <p:cNvSpPr>
                <a:spLocks/>
              </p:cNvSpPr>
              <p:nvPr/>
            </p:nvSpPr>
            <p:spPr bwMode="auto">
              <a:xfrm>
                <a:off x="9064" y="3486"/>
                <a:ext cx="13" cy="7"/>
              </a:xfrm>
              <a:custGeom>
                <a:avLst/>
                <a:gdLst>
                  <a:gd name="T0" fmla="*/ 1 w 7"/>
                  <a:gd name="T1" fmla="*/ 4 h 4"/>
                  <a:gd name="T2" fmla="*/ 3 w 7"/>
                  <a:gd name="T3" fmla="*/ 1 h 4"/>
                  <a:gd name="T4" fmla="*/ 7 w 7"/>
                  <a:gd name="T5" fmla="*/ 1 h 4"/>
                  <a:gd name="T6" fmla="*/ 1 w 7"/>
                  <a:gd name="T7" fmla="*/ 4 h 4"/>
                </a:gdLst>
                <a:ahLst/>
                <a:cxnLst>
                  <a:cxn ang="0">
                    <a:pos x="T0" y="T1"/>
                  </a:cxn>
                  <a:cxn ang="0">
                    <a:pos x="T2" y="T3"/>
                  </a:cxn>
                  <a:cxn ang="0">
                    <a:pos x="T4" y="T5"/>
                  </a:cxn>
                  <a:cxn ang="0">
                    <a:pos x="T6" y="T7"/>
                  </a:cxn>
                </a:cxnLst>
                <a:rect l="0" t="0" r="r" b="b"/>
                <a:pathLst>
                  <a:path w="7" h="4">
                    <a:moveTo>
                      <a:pt x="1" y="4"/>
                    </a:moveTo>
                    <a:cubicBezTo>
                      <a:pt x="0" y="3"/>
                      <a:pt x="2" y="2"/>
                      <a:pt x="3" y="1"/>
                    </a:cubicBezTo>
                    <a:cubicBezTo>
                      <a:pt x="5" y="0"/>
                      <a:pt x="6" y="1"/>
                      <a:pt x="7" y="1"/>
                    </a:cubicBezTo>
                    <a:cubicBezTo>
                      <a:pt x="6" y="2"/>
                      <a:pt x="4"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5" name="Freeform 379">
                <a:extLst>
                  <a:ext uri="{FF2B5EF4-FFF2-40B4-BE49-F238E27FC236}">
                    <a16:creationId xmlns:a16="http://schemas.microsoft.com/office/drawing/2014/main" id="{07365D8B-C90F-4478-82E3-06AACA24A4BB}"/>
                  </a:ext>
                </a:extLst>
              </p:cNvPr>
              <p:cNvSpPr>
                <a:spLocks/>
              </p:cNvSpPr>
              <p:nvPr/>
            </p:nvSpPr>
            <p:spPr bwMode="auto">
              <a:xfrm>
                <a:off x="9205" y="3752"/>
                <a:ext cx="16" cy="13"/>
              </a:xfrm>
              <a:custGeom>
                <a:avLst/>
                <a:gdLst>
                  <a:gd name="T0" fmla="*/ 2 w 8"/>
                  <a:gd name="T1" fmla="*/ 3 h 7"/>
                  <a:gd name="T2" fmla="*/ 2 w 8"/>
                  <a:gd name="T3" fmla="*/ 3 h 7"/>
                  <a:gd name="T4" fmla="*/ 8 w 8"/>
                  <a:gd name="T5" fmla="*/ 4 h 7"/>
                  <a:gd name="T6" fmla="*/ 0 w 8"/>
                  <a:gd name="T7" fmla="*/ 7 h 7"/>
                  <a:gd name="T8" fmla="*/ 0 w 8"/>
                  <a:gd name="T9" fmla="*/ 3 h 7"/>
                  <a:gd name="T10" fmla="*/ 2 w 8"/>
                  <a:gd name="T11" fmla="*/ 3 h 7"/>
                </a:gdLst>
                <a:ahLst/>
                <a:cxnLst>
                  <a:cxn ang="0">
                    <a:pos x="T0" y="T1"/>
                  </a:cxn>
                  <a:cxn ang="0">
                    <a:pos x="T2" y="T3"/>
                  </a:cxn>
                  <a:cxn ang="0">
                    <a:pos x="T4" y="T5"/>
                  </a:cxn>
                  <a:cxn ang="0">
                    <a:pos x="T6" y="T7"/>
                  </a:cxn>
                  <a:cxn ang="0">
                    <a:pos x="T8" y="T9"/>
                  </a:cxn>
                  <a:cxn ang="0">
                    <a:pos x="T10" y="T11"/>
                  </a:cxn>
                </a:cxnLst>
                <a:rect l="0" t="0" r="r" b="b"/>
                <a:pathLst>
                  <a:path w="8" h="7">
                    <a:moveTo>
                      <a:pt x="2" y="3"/>
                    </a:moveTo>
                    <a:cubicBezTo>
                      <a:pt x="3" y="3"/>
                      <a:pt x="2" y="3"/>
                      <a:pt x="2" y="3"/>
                    </a:cubicBezTo>
                    <a:cubicBezTo>
                      <a:pt x="2" y="0"/>
                      <a:pt x="7" y="2"/>
                      <a:pt x="8" y="4"/>
                    </a:cubicBezTo>
                    <a:cubicBezTo>
                      <a:pt x="5" y="5"/>
                      <a:pt x="2" y="4"/>
                      <a:pt x="0" y="7"/>
                    </a:cubicBezTo>
                    <a:cubicBezTo>
                      <a:pt x="0" y="5"/>
                      <a:pt x="2" y="5"/>
                      <a:pt x="0" y="3"/>
                    </a:cubicBezTo>
                    <a:cubicBezTo>
                      <a:pt x="1" y="3"/>
                      <a:pt x="1"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6" name="Freeform 380">
                <a:extLst>
                  <a:ext uri="{FF2B5EF4-FFF2-40B4-BE49-F238E27FC236}">
                    <a16:creationId xmlns:a16="http://schemas.microsoft.com/office/drawing/2014/main" id="{A2B5F9B5-A9A4-42B4-9A7B-9521F68D579F}"/>
                  </a:ext>
                </a:extLst>
              </p:cNvPr>
              <p:cNvSpPr>
                <a:spLocks/>
              </p:cNvSpPr>
              <p:nvPr/>
            </p:nvSpPr>
            <p:spPr bwMode="auto">
              <a:xfrm>
                <a:off x="9083" y="3503"/>
                <a:ext cx="8"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0" y="2"/>
                      <a:pt x="2" y="1"/>
                      <a:pt x="4" y="0"/>
                    </a:cubicBezTo>
                    <a:cubicBezTo>
                      <a:pt x="4"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7" name="Freeform 381">
                <a:extLst>
                  <a:ext uri="{FF2B5EF4-FFF2-40B4-BE49-F238E27FC236}">
                    <a16:creationId xmlns:a16="http://schemas.microsoft.com/office/drawing/2014/main" id="{EEB8B17C-0D5D-4E01-B668-807F02A6A817}"/>
                  </a:ext>
                </a:extLst>
              </p:cNvPr>
              <p:cNvSpPr>
                <a:spLocks/>
              </p:cNvSpPr>
              <p:nvPr/>
            </p:nvSpPr>
            <p:spPr bwMode="auto">
              <a:xfrm>
                <a:off x="9135" y="3589"/>
                <a:ext cx="9" cy="6"/>
              </a:xfrm>
              <a:custGeom>
                <a:avLst/>
                <a:gdLst>
                  <a:gd name="T0" fmla="*/ 0 w 5"/>
                  <a:gd name="T1" fmla="*/ 2 h 3"/>
                  <a:gd name="T2" fmla="*/ 5 w 5"/>
                  <a:gd name="T3" fmla="*/ 2 h 3"/>
                  <a:gd name="T4" fmla="*/ 0 w 5"/>
                  <a:gd name="T5" fmla="*/ 2 h 3"/>
                </a:gdLst>
                <a:ahLst/>
                <a:cxnLst>
                  <a:cxn ang="0">
                    <a:pos x="T0" y="T1"/>
                  </a:cxn>
                  <a:cxn ang="0">
                    <a:pos x="T2" y="T3"/>
                  </a:cxn>
                  <a:cxn ang="0">
                    <a:pos x="T4" y="T5"/>
                  </a:cxn>
                </a:cxnLst>
                <a:rect l="0" t="0" r="r" b="b"/>
                <a:pathLst>
                  <a:path w="5" h="3">
                    <a:moveTo>
                      <a:pt x="0" y="2"/>
                    </a:moveTo>
                    <a:cubicBezTo>
                      <a:pt x="0" y="1"/>
                      <a:pt x="5" y="0"/>
                      <a:pt x="5" y="2"/>
                    </a:cubicBezTo>
                    <a:cubicBezTo>
                      <a:pt x="3" y="3"/>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8" name="Freeform 382">
                <a:extLst>
                  <a:ext uri="{FF2B5EF4-FFF2-40B4-BE49-F238E27FC236}">
                    <a16:creationId xmlns:a16="http://schemas.microsoft.com/office/drawing/2014/main" id="{859128FA-4B22-4FEB-AD24-E3E5A0663ABA}"/>
                  </a:ext>
                </a:extLst>
              </p:cNvPr>
              <p:cNvSpPr>
                <a:spLocks/>
              </p:cNvSpPr>
              <p:nvPr/>
            </p:nvSpPr>
            <p:spPr bwMode="auto">
              <a:xfrm>
                <a:off x="9106" y="3522"/>
                <a:ext cx="36" cy="9"/>
              </a:xfrm>
              <a:custGeom>
                <a:avLst/>
                <a:gdLst>
                  <a:gd name="T0" fmla="*/ 0 w 19"/>
                  <a:gd name="T1" fmla="*/ 5 h 5"/>
                  <a:gd name="T2" fmla="*/ 19 w 19"/>
                  <a:gd name="T3" fmla="*/ 0 h 5"/>
                  <a:gd name="T4" fmla="*/ 0 w 19"/>
                  <a:gd name="T5" fmla="*/ 5 h 5"/>
                </a:gdLst>
                <a:ahLst/>
                <a:cxnLst>
                  <a:cxn ang="0">
                    <a:pos x="T0" y="T1"/>
                  </a:cxn>
                  <a:cxn ang="0">
                    <a:pos x="T2" y="T3"/>
                  </a:cxn>
                  <a:cxn ang="0">
                    <a:pos x="T4" y="T5"/>
                  </a:cxn>
                </a:cxnLst>
                <a:rect l="0" t="0" r="r" b="b"/>
                <a:pathLst>
                  <a:path w="19" h="5">
                    <a:moveTo>
                      <a:pt x="0" y="5"/>
                    </a:moveTo>
                    <a:cubicBezTo>
                      <a:pt x="6" y="1"/>
                      <a:pt x="14" y="0"/>
                      <a:pt x="19" y="0"/>
                    </a:cubicBezTo>
                    <a:cubicBezTo>
                      <a:pt x="14" y="2"/>
                      <a:pt x="7"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9" name="Freeform 383">
                <a:extLst>
                  <a:ext uri="{FF2B5EF4-FFF2-40B4-BE49-F238E27FC236}">
                    <a16:creationId xmlns:a16="http://schemas.microsoft.com/office/drawing/2014/main" id="{C1315C9E-57AD-4918-A2DB-6FB8BD065951}"/>
                  </a:ext>
                </a:extLst>
              </p:cNvPr>
              <p:cNvSpPr>
                <a:spLocks/>
              </p:cNvSpPr>
              <p:nvPr/>
            </p:nvSpPr>
            <p:spPr bwMode="auto">
              <a:xfrm>
                <a:off x="9255" y="3805"/>
                <a:ext cx="10" cy="8"/>
              </a:xfrm>
              <a:custGeom>
                <a:avLst/>
                <a:gdLst>
                  <a:gd name="T0" fmla="*/ 0 w 5"/>
                  <a:gd name="T1" fmla="*/ 2 h 4"/>
                  <a:gd name="T2" fmla="*/ 5 w 5"/>
                  <a:gd name="T3" fmla="*/ 2 h 4"/>
                  <a:gd name="T4" fmla="*/ 0 w 5"/>
                  <a:gd name="T5" fmla="*/ 2 h 4"/>
                </a:gdLst>
                <a:ahLst/>
                <a:cxnLst>
                  <a:cxn ang="0">
                    <a:pos x="T0" y="T1"/>
                  </a:cxn>
                  <a:cxn ang="0">
                    <a:pos x="T2" y="T3"/>
                  </a:cxn>
                  <a:cxn ang="0">
                    <a:pos x="T4" y="T5"/>
                  </a:cxn>
                </a:cxnLst>
                <a:rect l="0" t="0" r="r" b="b"/>
                <a:pathLst>
                  <a:path w="5" h="4">
                    <a:moveTo>
                      <a:pt x="0" y="2"/>
                    </a:moveTo>
                    <a:cubicBezTo>
                      <a:pt x="1" y="0"/>
                      <a:pt x="5" y="0"/>
                      <a:pt x="5" y="2"/>
                    </a:cubicBezTo>
                    <a:cubicBezTo>
                      <a:pt x="2" y="4"/>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0" name="Freeform 384">
                <a:extLst>
                  <a:ext uri="{FF2B5EF4-FFF2-40B4-BE49-F238E27FC236}">
                    <a16:creationId xmlns:a16="http://schemas.microsoft.com/office/drawing/2014/main" id="{C1C97E0A-4FFB-4D2A-9663-12803D946C31}"/>
                  </a:ext>
                </a:extLst>
              </p:cNvPr>
              <p:cNvSpPr>
                <a:spLocks/>
              </p:cNvSpPr>
              <p:nvPr/>
            </p:nvSpPr>
            <p:spPr bwMode="auto">
              <a:xfrm>
                <a:off x="9165" y="3616"/>
                <a:ext cx="21" cy="11"/>
              </a:xfrm>
              <a:custGeom>
                <a:avLst/>
                <a:gdLst>
                  <a:gd name="T0" fmla="*/ 4 w 11"/>
                  <a:gd name="T1" fmla="*/ 2 h 6"/>
                  <a:gd name="T2" fmla="*/ 9 w 11"/>
                  <a:gd name="T3" fmla="*/ 0 h 6"/>
                  <a:gd name="T4" fmla="*/ 11 w 11"/>
                  <a:gd name="T5" fmla="*/ 3 h 6"/>
                  <a:gd name="T6" fmla="*/ 2 w 11"/>
                  <a:gd name="T7" fmla="*/ 6 h 6"/>
                  <a:gd name="T8" fmla="*/ 4 w 11"/>
                  <a:gd name="T9" fmla="*/ 2 h 6"/>
                </a:gdLst>
                <a:ahLst/>
                <a:cxnLst>
                  <a:cxn ang="0">
                    <a:pos x="T0" y="T1"/>
                  </a:cxn>
                  <a:cxn ang="0">
                    <a:pos x="T2" y="T3"/>
                  </a:cxn>
                  <a:cxn ang="0">
                    <a:pos x="T4" y="T5"/>
                  </a:cxn>
                  <a:cxn ang="0">
                    <a:pos x="T6" y="T7"/>
                  </a:cxn>
                  <a:cxn ang="0">
                    <a:pos x="T8" y="T9"/>
                  </a:cxn>
                </a:cxnLst>
                <a:rect l="0" t="0" r="r" b="b"/>
                <a:pathLst>
                  <a:path w="11" h="6">
                    <a:moveTo>
                      <a:pt x="4" y="2"/>
                    </a:moveTo>
                    <a:cubicBezTo>
                      <a:pt x="6" y="1"/>
                      <a:pt x="8" y="2"/>
                      <a:pt x="9" y="0"/>
                    </a:cubicBezTo>
                    <a:cubicBezTo>
                      <a:pt x="10" y="1"/>
                      <a:pt x="11" y="1"/>
                      <a:pt x="11" y="3"/>
                    </a:cubicBezTo>
                    <a:cubicBezTo>
                      <a:pt x="7" y="1"/>
                      <a:pt x="4" y="4"/>
                      <a:pt x="2" y="6"/>
                    </a:cubicBezTo>
                    <a:cubicBezTo>
                      <a:pt x="0" y="5"/>
                      <a:pt x="5" y="4"/>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1" name="Freeform 385">
                <a:extLst>
                  <a:ext uri="{FF2B5EF4-FFF2-40B4-BE49-F238E27FC236}">
                    <a16:creationId xmlns:a16="http://schemas.microsoft.com/office/drawing/2014/main" id="{545754F2-EB53-4199-836E-8B5FDF1CFCC6}"/>
                  </a:ext>
                </a:extLst>
              </p:cNvPr>
              <p:cNvSpPr>
                <a:spLocks/>
              </p:cNvSpPr>
              <p:nvPr/>
            </p:nvSpPr>
            <p:spPr bwMode="auto">
              <a:xfrm>
                <a:off x="9169" y="3612"/>
                <a:ext cx="6" cy="6"/>
              </a:xfrm>
              <a:custGeom>
                <a:avLst/>
                <a:gdLst>
                  <a:gd name="T0" fmla="*/ 1 w 3"/>
                  <a:gd name="T1" fmla="*/ 3 h 3"/>
                  <a:gd name="T2" fmla="*/ 0 w 3"/>
                  <a:gd name="T3" fmla="*/ 2 h 3"/>
                  <a:gd name="T4" fmla="*/ 1 w 3"/>
                  <a:gd name="T5" fmla="*/ 3 h 3"/>
                  <a:gd name="T6" fmla="*/ 2 w 3"/>
                  <a:gd name="T7" fmla="*/ 0 h 3"/>
                  <a:gd name="T8" fmla="*/ 2 w 3"/>
                  <a:gd name="T9" fmla="*/ 3 h 3"/>
                  <a:gd name="T10" fmla="*/ 1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1" y="3"/>
                    </a:moveTo>
                    <a:cubicBezTo>
                      <a:pt x="0" y="2"/>
                      <a:pt x="0" y="2"/>
                      <a:pt x="0" y="2"/>
                    </a:cubicBezTo>
                    <a:cubicBezTo>
                      <a:pt x="1" y="2"/>
                      <a:pt x="1" y="2"/>
                      <a:pt x="1" y="3"/>
                    </a:cubicBezTo>
                    <a:cubicBezTo>
                      <a:pt x="3" y="2"/>
                      <a:pt x="0" y="1"/>
                      <a:pt x="2" y="0"/>
                    </a:cubicBezTo>
                    <a:cubicBezTo>
                      <a:pt x="3" y="1"/>
                      <a:pt x="2" y="2"/>
                      <a:pt x="2" y="3"/>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2" name="Freeform 386">
                <a:extLst>
                  <a:ext uri="{FF2B5EF4-FFF2-40B4-BE49-F238E27FC236}">
                    <a16:creationId xmlns:a16="http://schemas.microsoft.com/office/drawing/2014/main" id="{A1943162-587F-472C-8D55-19DAD873D57A}"/>
                  </a:ext>
                </a:extLst>
              </p:cNvPr>
              <p:cNvSpPr>
                <a:spLocks/>
              </p:cNvSpPr>
              <p:nvPr/>
            </p:nvSpPr>
            <p:spPr bwMode="auto">
              <a:xfrm>
                <a:off x="9268" y="3803"/>
                <a:ext cx="16" cy="8"/>
              </a:xfrm>
              <a:custGeom>
                <a:avLst/>
                <a:gdLst>
                  <a:gd name="T0" fmla="*/ 1 w 8"/>
                  <a:gd name="T1" fmla="*/ 1 h 4"/>
                  <a:gd name="T2" fmla="*/ 7 w 8"/>
                  <a:gd name="T3" fmla="*/ 3 h 4"/>
                  <a:gd name="T4" fmla="*/ 3 w 8"/>
                  <a:gd name="T5" fmla="*/ 4 h 4"/>
                  <a:gd name="T6" fmla="*/ 1 w 8"/>
                  <a:gd name="T7" fmla="*/ 1 h 4"/>
                </a:gdLst>
                <a:ahLst/>
                <a:cxnLst>
                  <a:cxn ang="0">
                    <a:pos x="T0" y="T1"/>
                  </a:cxn>
                  <a:cxn ang="0">
                    <a:pos x="T2" y="T3"/>
                  </a:cxn>
                  <a:cxn ang="0">
                    <a:pos x="T4" y="T5"/>
                  </a:cxn>
                  <a:cxn ang="0">
                    <a:pos x="T6" y="T7"/>
                  </a:cxn>
                </a:cxnLst>
                <a:rect l="0" t="0" r="r" b="b"/>
                <a:pathLst>
                  <a:path w="8" h="4">
                    <a:moveTo>
                      <a:pt x="1" y="1"/>
                    </a:moveTo>
                    <a:cubicBezTo>
                      <a:pt x="4" y="0"/>
                      <a:pt x="8" y="0"/>
                      <a:pt x="7" y="3"/>
                    </a:cubicBezTo>
                    <a:cubicBezTo>
                      <a:pt x="6" y="1"/>
                      <a:pt x="4" y="2"/>
                      <a:pt x="3" y="4"/>
                    </a:cubicBezTo>
                    <a:cubicBezTo>
                      <a:pt x="2" y="4"/>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3" name="Freeform 387">
                <a:extLst>
                  <a:ext uri="{FF2B5EF4-FFF2-40B4-BE49-F238E27FC236}">
                    <a16:creationId xmlns:a16="http://schemas.microsoft.com/office/drawing/2014/main" id="{8E0BDD71-EDC5-4165-946B-D04E42181A38}"/>
                  </a:ext>
                </a:extLst>
              </p:cNvPr>
              <p:cNvSpPr>
                <a:spLocks/>
              </p:cNvSpPr>
              <p:nvPr/>
            </p:nvSpPr>
            <p:spPr bwMode="auto">
              <a:xfrm>
                <a:off x="9198" y="3660"/>
                <a:ext cx="11" cy="4"/>
              </a:xfrm>
              <a:custGeom>
                <a:avLst/>
                <a:gdLst>
                  <a:gd name="T0" fmla="*/ 2 w 6"/>
                  <a:gd name="T1" fmla="*/ 2 h 2"/>
                  <a:gd name="T2" fmla="*/ 6 w 6"/>
                  <a:gd name="T3" fmla="*/ 0 h 2"/>
                  <a:gd name="T4" fmla="*/ 2 w 6"/>
                  <a:gd name="T5" fmla="*/ 2 h 2"/>
                </a:gdLst>
                <a:ahLst/>
                <a:cxnLst>
                  <a:cxn ang="0">
                    <a:pos x="T0" y="T1"/>
                  </a:cxn>
                  <a:cxn ang="0">
                    <a:pos x="T2" y="T3"/>
                  </a:cxn>
                  <a:cxn ang="0">
                    <a:pos x="T4" y="T5"/>
                  </a:cxn>
                </a:cxnLst>
                <a:rect l="0" t="0" r="r" b="b"/>
                <a:pathLst>
                  <a:path w="6" h="2">
                    <a:moveTo>
                      <a:pt x="2" y="2"/>
                    </a:moveTo>
                    <a:cubicBezTo>
                      <a:pt x="0" y="1"/>
                      <a:pt x="5" y="0"/>
                      <a:pt x="6" y="0"/>
                    </a:cubicBezTo>
                    <a:cubicBezTo>
                      <a:pt x="6" y="1"/>
                      <a:pt x="3"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4" name="Freeform 388">
                <a:extLst>
                  <a:ext uri="{FF2B5EF4-FFF2-40B4-BE49-F238E27FC236}">
                    <a16:creationId xmlns:a16="http://schemas.microsoft.com/office/drawing/2014/main" id="{E76A8833-1446-4B5D-B4ED-E27019EF9E29}"/>
                  </a:ext>
                </a:extLst>
              </p:cNvPr>
              <p:cNvSpPr>
                <a:spLocks/>
              </p:cNvSpPr>
              <p:nvPr/>
            </p:nvSpPr>
            <p:spPr bwMode="auto">
              <a:xfrm>
                <a:off x="9152" y="3537"/>
                <a:ext cx="9" cy="6"/>
              </a:xfrm>
              <a:custGeom>
                <a:avLst/>
                <a:gdLst>
                  <a:gd name="T0" fmla="*/ 1 w 5"/>
                  <a:gd name="T1" fmla="*/ 3 h 3"/>
                  <a:gd name="T2" fmla="*/ 3 w 5"/>
                  <a:gd name="T3" fmla="*/ 0 h 3"/>
                  <a:gd name="T4" fmla="*/ 1 w 5"/>
                  <a:gd name="T5" fmla="*/ 3 h 3"/>
                </a:gdLst>
                <a:ahLst/>
                <a:cxnLst>
                  <a:cxn ang="0">
                    <a:pos x="T0" y="T1"/>
                  </a:cxn>
                  <a:cxn ang="0">
                    <a:pos x="T2" y="T3"/>
                  </a:cxn>
                  <a:cxn ang="0">
                    <a:pos x="T4" y="T5"/>
                  </a:cxn>
                </a:cxnLst>
                <a:rect l="0" t="0" r="r" b="b"/>
                <a:pathLst>
                  <a:path w="5" h="3">
                    <a:moveTo>
                      <a:pt x="1" y="3"/>
                    </a:moveTo>
                    <a:cubicBezTo>
                      <a:pt x="0" y="1"/>
                      <a:pt x="2" y="0"/>
                      <a:pt x="3" y="0"/>
                    </a:cubicBezTo>
                    <a:cubicBezTo>
                      <a:pt x="5" y="1"/>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5" name="Freeform 389">
                <a:extLst>
                  <a:ext uri="{FF2B5EF4-FFF2-40B4-BE49-F238E27FC236}">
                    <a16:creationId xmlns:a16="http://schemas.microsoft.com/office/drawing/2014/main" id="{6BD96EB9-9186-4825-B25D-05C7550D462C}"/>
                  </a:ext>
                </a:extLst>
              </p:cNvPr>
              <p:cNvSpPr>
                <a:spLocks/>
              </p:cNvSpPr>
              <p:nvPr/>
            </p:nvSpPr>
            <p:spPr bwMode="auto">
              <a:xfrm>
                <a:off x="9157" y="3530"/>
                <a:ext cx="10" cy="7"/>
              </a:xfrm>
              <a:custGeom>
                <a:avLst/>
                <a:gdLst>
                  <a:gd name="T0" fmla="*/ 1 w 5"/>
                  <a:gd name="T1" fmla="*/ 4 h 4"/>
                  <a:gd name="T2" fmla="*/ 0 w 5"/>
                  <a:gd name="T3" fmla="*/ 2 h 4"/>
                  <a:gd name="T4" fmla="*/ 5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0" y="2"/>
                      <a:pt x="0" y="2"/>
                      <a:pt x="0" y="2"/>
                    </a:cubicBezTo>
                    <a:cubicBezTo>
                      <a:pt x="3" y="2"/>
                      <a:pt x="3" y="0"/>
                      <a:pt x="5" y="1"/>
                    </a:cubicBezTo>
                    <a:cubicBezTo>
                      <a:pt x="3" y="2"/>
                      <a:pt x="4"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6" name="Freeform 390">
                <a:extLst>
                  <a:ext uri="{FF2B5EF4-FFF2-40B4-BE49-F238E27FC236}">
                    <a16:creationId xmlns:a16="http://schemas.microsoft.com/office/drawing/2014/main" id="{30D5937E-92BD-4F65-8FC1-233EFC1C87A0}"/>
                  </a:ext>
                </a:extLst>
              </p:cNvPr>
              <p:cNvSpPr>
                <a:spLocks/>
              </p:cNvSpPr>
              <p:nvPr/>
            </p:nvSpPr>
            <p:spPr bwMode="auto">
              <a:xfrm>
                <a:off x="9286" y="3382"/>
                <a:ext cx="9" cy="4"/>
              </a:xfrm>
              <a:custGeom>
                <a:avLst/>
                <a:gdLst>
                  <a:gd name="T0" fmla="*/ 1 w 5"/>
                  <a:gd name="T1" fmla="*/ 2 h 2"/>
                  <a:gd name="T2" fmla="*/ 5 w 5"/>
                  <a:gd name="T3" fmla="*/ 0 h 2"/>
                  <a:gd name="T4" fmla="*/ 1 w 5"/>
                  <a:gd name="T5" fmla="*/ 2 h 2"/>
                </a:gdLst>
                <a:ahLst/>
                <a:cxnLst>
                  <a:cxn ang="0">
                    <a:pos x="T0" y="T1"/>
                  </a:cxn>
                  <a:cxn ang="0">
                    <a:pos x="T2" y="T3"/>
                  </a:cxn>
                  <a:cxn ang="0">
                    <a:pos x="T4" y="T5"/>
                  </a:cxn>
                </a:cxnLst>
                <a:rect l="0" t="0" r="r" b="b"/>
                <a:pathLst>
                  <a:path w="5" h="2">
                    <a:moveTo>
                      <a:pt x="1" y="2"/>
                    </a:moveTo>
                    <a:cubicBezTo>
                      <a:pt x="0" y="1"/>
                      <a:pt x="5" y="0"/>
                      <a:pt x="5" y="0"/>
                    </a:cubicBezTo>
                    <a:cubicBezTo>
                      <a:pt x="5" y="1"/>
                      <a:pt x="3"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7" name="Freeform 391">
                <a:extLst>
                  <a:ext uri="{FF2B5EF4-FFF2-40B4-BE49-F238E27FC236}">
                    <a16:creationId xmlns:a16="http://schemas.microsoft.com/office/drawing/2014/main" id="{00985692-3600-4DB5-AA48-24BF0DEDAA46}"/>
                  </a:ext>
                </a:extLst>
              </p:cNvPr>
              <p:cNvSpPr>
                <a:spLocks/>
              </p:cNvSpPr>
              <p:nvPr/>
            </p:nvSpPr>
            <p:spPr bwMode="auto">
              <a:xfrm>
                <a:off x="9318" y="3378"/>
                <a:ext cx="19" cy="8"/>
              </a:xfrm>
              <a:custGeom>
                <a:avLst/>
                <a:gdLst>
                  <a:gd name="T0" fmla="*/ 1 w 10"/>
                  <a:gd name="T1" fmla="*/ 4 h 4"/>
                  <a:gd name="T2" fmla="*/ 5 w 10"/>
                  <a:gd name="T3" fmla="*/ 3 h 4"/>
                  <a:gd name="T4" fmla="*/ 7 w 10"/>
                  <a:gd name="T5" fmla="*/ 1 h 4"/>
                  <a:gd name="T6" fmla="*/ 9 w 10"/>
                  <a:gd name="T7" fmla="*/ 3 h 4"/>
                  <a:gd name="T8" fmla="*/ 1 w 10"/>
                  <a:gd name="T9" fmla="*/ 4 h 4"/>
                </a:gdLst>
                <a:ahLst/>
                <a:cxnLst>
                  <a:cxn ang="0">
                    <a:pos x="T0" y="T1"/>
                  </a:cxn>
                  <a:cxn ang="0">
                    <a:pos x="T2" y="T3"/>
                  </a:cxn>
                  <a:cxn ang="0">
                    <a:pos x="T4" y="T5"/>
                  </a:cxn>
                  <a:cxn ang="0">
                    <a:pos x="T6" y="T7"/>
                  </a:cxn>
                  <a:cxn ang="0">
                    <a:pos x="T8" y="T9"/>
                  </a:cxn>
                </a:cxnLst>
                <a:rect l="0" t="0" r="r" b="b"/>
                <a:pathLst>
                  <a:path w="10" h="4">
                    <a:moveTo>
                      <a:pt x="1" y="4"/>
                    </a:moveTo>
                    <a:cubicBezTo>
                      <a:pt x="0" y="3"/>
                      <a:pt x="5" y="2"/>
                      <a:pt x="5" y="3"/>
                    </a:cubicBezTo>
                    <a:cubicBezTo>
                      <a:pt x="6" y="2"/>
                      <a:pt x="6" y="1"/>
                      <a:pt x="7" y="1"/>
                    </a:cubicBezTo>
                    <a:cubicBezTo>
                      <a:pt x="9" y="0"/>
                      <a:pt x="10" y="1"/>
                      <a:pt x="9" y="3"/>
                    </a:cubicBezTo>
                    <a:cubicBezTo>
                      <a:pt x="7" y="3"/>
                      <a:pt x="4"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8" name="Freeform 392">
                <a:extLst>
                  <a:ext uri="{FF2B5EF4-FFF2-40B4-BE49-F238E27FC236}">
                    <a16:creationId xmlns:a16="http://schemas.microsoft.com/office/drawing/2014/main" id="{D4170337-C42E-477B-8BD3-4914A2C4C50B}"/>
                  </a:ext>
                </a:extLst>
              </p:cNvPr>
              <p:cNvSpPr>
                <a:spLocks/>
              </p:cNvSpPr>
              <p:nvPr/>
            </p:nvSpPr>
            <p:spPr bwMode="auto">
              <a:xfrm>
                <a:off x="9402" y="3359"/>
                <a:ext cx="19" cy="10"/>
              </a:xfrm>
              <a:custGeom>
                <a:avLst/>
                <a:gdLst>
                  <a:gd name="T0" fmla="*/ 0 w 10"/>
                  <a:gd name="T1" fmla="*/ 5 h 5"/>
                  <a:gd name="T2" fmla="*/ 0 w 10"/>
                  <a:gd name="T3" fmla="*/ 1 h 5"/>
                  <a:gd name="T4" fmla="*/ 10 w 10"/>
                  <a:gd name="T5" fmla="*/ 2 h 5"/>
                  <a:gd name="T6" fmla="*/ 0 w 10"/>
                  <a:gd name="T7" fmla="*/ 5 h 5"/>
                </a:gdLst>
                <a:ahLst/>
                <a:cxnLst>
                  <a:cxn ang="0">
                    <a:pos x="T0" y="T1"/>
                  </a:cxn>
                  <a:cxn ang="0">
                    <a:pos x="T2" y="T3"/>
                  </a:cxn>
                  <a:cxn ang="0">
                    <a:pos x="T4" y="T5"/>
                  </a:cxn>
                  <a:cxn ang="0">
                    <a:pos x="T6" y="T7"/>
                  </a:cxn>
                </a:cxnLst>
                <a:rect l="0" t="0" r="r" b="b"/>
                <a:pathLst>
                  <a:path w="10" h="5">
                    <a:moveTo>
                      <a:pt x="0" y="5"/>
                    </a:moveTo>
                    <a:cubicBezTo>
                      <a:pt x="1" y="3"/>
                      <a:pt x="0" y="2"/>
                      <a:pt x="0" y="1"/>
                    </a:cubicBezTo>
                    <a:cubicBezTo>
                      <a:pt x="4" y="0"/>
                      <a:pt x="7" y="0"/>
                      <a:pt x="10" y="2"/>
                    </a:cubicBezTo>
                    <a:cubicBezTo>
                      <a:pt x="7" y="4"/>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9" name="Freeform 393">
                <a:extLst>
                  <a:ext uri="{FF2B5EF4-FFF2-40B4-BE49-F238E27FC236}">
                    <a16:creationId xmlns:a16="http://schemas.microsoft.com/office/drawing/2014/main" id="{0B8FB3E8-61E4-4850-A257-FB6DDAB30257}"/>
                  </a:ext>
                </a:extLst>
              </p:cNvPr>
              <p:cNvSpPr>
                <a:spLocks/>
              </p:cNvSpPr>
              <p:nvPr/>
            </p:nvSpPr>
            <p:spPr bwMode="auto">
              <a:xfrm>
                <a:off x="6069" y="4844"/>
                <a:ext cx="31" cy="27"/>
              </a:xfrm>
              <a:custGeom>
                <a:avLst/>
                <a:gdLst>
                  <a:gd name="T0" fmla="*/ 0 w 16"/>
                  <a:gd name="T1" fmla="*/ 14 h 14"/>
                  <a:gd name="T2" fmla="*/ 16 w 16"/>
                  <a:gd name="T3" fmla="*/ 0 h 14"/>
                  <a:gd name="T4" fmla="*/ 9 w 16"/>
                  <a:gd name="T5" fmla="*/ 8 h 14"/>
                  <a:gd name="T6" fmla="*/ 8 w 16"/>
                  <a:gd name="T7" fmla="*/ 10 h 14"/>
                  <a:gd name="T8" fmla="*/ 9 w 16"/>
                  <a:gd name="T9" fmla="*/ 10 h 14"/>
                  <a:gd name="T10" fmla="*/ 0 w 16"/>
                  <a:gd name="T11" fmla="*/ 14 h 14"/>
                </a:gdLst>
                <a:ahLst/>
                <a:cxnLst>
                  <a:cxn ang="0">
                    <a:pos x="T0" y="T1"/>
                  </a:cxn>
                  <a:cxn ang="0">
                    <a:pos x="T2" y="T3"/>
                  </a:cxn>
                  <a:cxn ang="0">
                    <a:pos x="T4" y="T5"/>
                  </a:cxn>
                  <a:cxn ang="0">
                    <a:pos x="T6" y="T7"/>
                  </a:cxn>
                  <a:cxn ang="0">
                    <a:pos x="T8" y="T9"/>
                  </a:cxn>
                  <a:cxn ang="0">
                    <a:pos x="T10" y="T11"/>
                  </a:cxn>
                </a:cxnLst>
                <a:rect l="0" t="0" r="r" b="b"/>
                <a:pathLst>
                  <a:path w="16" h="14">
                    <a:moveTo>
                      <a:pt x="0" y="14"/>
                    </a:moveTo>
                    <a:cubicBezTo>
                      <a:pt x="8" y="11"/>
                      <a:pt x="8" y="5"/>
                      <a:pt x="16" y="0"/>
                    </a:cubicBezTo>
                    <a:cubicBezTo>
                      <a:pt x="15" y="1"/>
                      <a:pt x="10" y="7"/>
                      <a:pt x="9" y="8"/>
                    </a:cubicBezTo>
                    <a:cubicBezTo>
                      <a:pt x="11" y="8"/>
                      <a:pt x="11" y="9"/>
                      <a:pt x="8" y="10"/>
                    </a:cubicBezTo>
                    <a:cubicBezTo>
                      <a:pt x="8" y="10"/>
                      <a:pt x="9" y="11"/>
                      <a:pt x="9" y="10"/>
                    </a:cubicBezTo>
                    <a:cubicBezTo>
                      <a:pt x="7" y="13"/>
                      <a:pt x="4" y="13"/>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0" name="Freeform 394">
                <a:extLst>
                  <a:ext uri="{FF2B5EF4-FFF2-40B4-BE49-F238E27FC236}">
                    <a16:creationId xmlns:a16="http://schemas.microsoft.com/office/drawing/2014/main" id="{DF718FC4-F84E-49F9-91C1-BB62C3742E55}"/>
                  </a:ext>
                </a:extLst>
              </p:cNvPr>
              <p:cNvSpPr>
                <a:spLocks/>
              </p:cNvSpPr>
              <p:nvPr/>
            </p:nvSpPr>
            <p:spPr bwMode="auto">
              <a:xfrm>
                <a:off x="6398" y="4856"/>
                <a:ext cx="12" cy="8"/>
              </a:xfrm>
              <a:custGeom>
                <a:avLst/>
                <a:gdLst>
                  <a:gd name="T0" fmla="*/ 0 w 6"/>
                  <a:gd name="T1" fmla="*/ 2 h 4"/>
                  <a:gd name="T2" fmla="*/ 6 w 6"/>
                  <a:gd name="T3" fmla="*/ 0 h 4"/>
                  <a:gd name="T4" fmla="*/ 4 w 6"/>
                  <a:gd name="T5" fmla="*/ 1 h 4"/>
                  <a:gd name="T6" fmla="*/ 4 w 6"/>
                  <a:gd name="T7" fmla="*/ 2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1"/>
                      <a:pt x="3" y="2"/>
                      <a:pt x="6" y="0"/>
                    </a:cubicBezTo>
                    <a:cubicBezTo>
                      <a:pt x="6" y="1"/>
                      <a:pt x="5" y="1"/>
                      <a:pt x="4" y="1"/>
                    </a:cubicBezTo>
                    <a:cubicBezTo>
                      <a:pt x="3" y="1"/>
                      <a:pt x="4" y="2"/>
                      <a:pt x="4" y="2"/>
                    </a:cubicBezTo>
                    <a:cubicBezTo>
                      <a:pt x="2" y="4"/>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1" name="Freeform 395">
                <a:extLst>
                  <a:ext uri="{FF2B5EF4-FFF2-40B4-BE49-F238E27FC236}">
                    <a16:creationId xmlns:a16="http://schemas.microsoft.com/office/drawing/2014/main" id="{8A7EE313-5D5B-4013-9830-892E38CAA715}"/>
                  </a:ext>
                </a:extLst>
              </p:cNvPr>
              <p:cNvSpPr>
                <a:spLocks/>
              </p:cNvSpPr>
              <p:nvPr/>
            </p:nvSpPr>
            <p:spPr bwMode="auto">
              <a:xfrm>
                <a:off x="6373" y="4739"/>
                <a:ext cx="12" cy="8"/>
              </a:xfrm>
              <a:custGeom>
                <a:avLst/>
                <a:gdLst>
                  <a:gd name="T0" fmla="*/ 2 w 6"/>
                  <a:gd name="T1" fmla="*/ 4 h 4"/>
                  <a:gd name="T2" fmla="*/ 6 w 6"/>
                  <a:gd name="T3" fmla="*/ 0 h 4"/>
                  <a:gd name="T4" fmla="*/ 2 w 6"/>
                  <a:gd name="T5" fmla="*/ 4 h 4"/>
                </a:gdLst>
                <a:ahLst/>
                <a:cxnLst>
                  <a:cxn ang="0">
                    <a:pos x="T0" y="T1"/>
                  </a:cxn>
                  <a:cxn ang="0">
                    <a:pos x="T2" y="T3"/>
                  </a:cxn>
                  <a:cxn ang="0">
                    <a:pos x="T4" y="T5"/>
                  </a:cxn>
                </a:cxnLst>
                <a:rect l="0" t="0" r="r" b="b"/>
                <a:pathLst>
                  <a:path w="6" h="4">
                    <a:moveTo>
                      <a:pt x="2" y="4"/>
                    </a:moveTo>
                    <a:cubicBezTo>
                      <a:pt x="0" y="4"/>
                      <a:pt x="5" y="1"/>
                      <a:pt x="6" y="0"/>
                    </a:cubicBezTo>
                    <a:cubicBezTo>
                      <a:pt x="5" y="2"/>
                      <a:pt x="3"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2" name="Freeform 396">
                <a:extLst>
                  <a:ext uri="{FF2B5EF4-FFF2-40B4-BE49-F238E27FC236}">
                    <a16:creationId xmlns:a16="http://schemas.microsoft.com/office/drawing/2014/main" id="{01591349-EF3C-49A8-902C-F4C08B0A3706}"/>
                  </a:ext>
                </a:extLst>
              </p:cNvPr>
              <p:cNvSpPr>
                <a:spLocks/>
              </p:cNvSpPr>
              <p:nvPr/>
            </p:nvSpPr>
            <p:spPr bwMode="auto">
              <a:xfrm>
                <a:off x="6500" y="4818"/>
                <a:ext cx="7" cy="4"/>
              </a:xfrm>
              <a:custGeom>
                <a:avLst/>
                <a:gdLst>
                  <a:gd name="T0" fmla="*/ 3 w 4"/>
                  <a:gd name="T1" fmla="*/ 0 h 2"/>
                  <a:gd name="T2" fmla="*/ 2 w 4"/>
                  <a:gd name="T3" fmla="*/ 1 h 2"/>
                  <a:gd name="T4" fmla="*/ 0 w 4"/>
                  <a:gd name="T5" fmla="*/ 1 h 2"/>
                  <a:gd name="T6" fmla="*/ 4 w 4"/>
                  <a:gd name="T7" fmla="*/ 0 h 2"/>
                  <a:gd name="T8" fmla="*/ 3 w 4"/>
                  <a:gd name="T9" fmla="*/ 0 h 2"/>
                </a:gdLst>
                <a:ahLst/>
                <a:cxnLst>
                  <a:cxn ang="0">
                    <a:pos x="T0" y="T1"/>
                  </a:cxn>
                  <a:cxn ang="0">
                    <a:pos x="T2" y="T3"/>
                  </a:cxn>
                  <a:cxn ang="0">
                    <a:pos x="T4" y="T5"/>
                  </a:cxn>
                  <a:cxn ang="0">
                    <a:pos x="T6" y="T7"/>
                  </a:cxn>
                  <a:cxn ang="0">
                    <a:pos x="T8" y="T9"/>
                  </a:cxn>
                </a:cxnLst>
                <a:rect l="0" t="0" r="r" b="b"/>
                <a:pathLst>
                  <a:path w="4" h="2">
                    <a:moveTo>
                      <a:pt x="3" y="0"/>
                    </a:moveTo>
                    <a:cubicBezTo>
                      <a:pt x="2" y="0"/>
                      <a:pt x="2" y="1"/>
                      <a:pt x="2" y="1"/>
                    </a:cubicBezTo>
                    <a:cubicBezTo>
                      <a:pt x="1" y="2"/>
                      <a:pt x="1" y="1"/>
                      <a:pt x="0" y="1"/>
                    </a:cubicBezTo>
                    <a:cubicBezTo>
                      <a:pt x="0" y="0"/>
                      <a:pt x="4" y="0"/>
                      <a:pt x="4" y="0"/>
                    </a:cubicBezTo>
                    <a:cubicBezTo>
                      <a:pt x="4"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3" name="Freeform 397">
                <a:extLst>
                  <a:ext uri="{FF2B5EF4-FFF2-40B4-BE49-F238E27FC236}">
                    <a16:creationId xmlns:a16="http://schemas.microsoft.com/office/drawing/2014/main" id="{58AE8D67-DA61-4D70-8C40-27A5560F096E}"/>
                  </a:ext>
                </a:extLst>
              </p:cNvPr>
              <p:cNvSpPr>
                <a:spLocks/>
              </p:cNvSpPr>
              <p:nvPr/>
            </p:nvSpPr>
            <p:spPr bwMode="auto">
              <a:xfrm>
                <a:off x="6603" y="4766"/>
                <a:ext cx="8" cy="10"/>
              </a:xfrm>
              <a:custGeom>
                <a:avLst/>
                <a:gdLst>
                  <a:gd name="T0" fmla="*/ 0 w 4"/>
                  <a:gd name="T1" fmla="*/ 5 h 5"/>
                  <a:gd name="T2" fmla="*/ 0 w 4"/>
                  <a:gd name="T3" fmla="*/ 2 h 5"/>
                  <a:gd name="T4" fmla="*/ 4 w 4"/>
                  <a:gd name="T5" fmla="*/ 2 h 5"/>
                  <a:gd name="T6" fmla="*/ 0 w 4"/>
                  <a:gd name="T7" fmla="*/ 5 h 5"/>
                </a:gdLst>
                <a:ahLst/>
                <a:cxnLst>
                  <a:cxn ang="0">
                    <a:pos x="T0" y="T1"/>
                  </a:cxn>
                  <a:cxn ang="0">
                    <a:pos x="T2" y="T3"/>
                  </a:cxn>
                  <a:cxn ang="0">
                    <a:pos x="T4" y="T5"/>
                  </a:cxn>
                  <a:cxn ang="0">
                    <a:pos x="T6" y="T7"/>
                  </a:cxn>
                </a:cxnLst>
                <a:rect l="0" t="0" r="r" b="b"/>
                <a:pathLst>
                  <a:path w="4" h="5">
                    <a:moveTo>
                      <a:pt x="0" y="5"/>
                    </a:moveTo>
                    <a:cubicBezTo>
                      <a:pt x="0" y="4"/>
                      <a:pt x="2" y="3"/>
                      <a:pt x="0" y="2"/>
                    </a:cubicBezTo>
                    <a:cubicBezTo>
                      <a:pt x="2" y="2"/>
                      <a:pt x="4" y="0"/>
                      <a:pt x="4" y="2"/>
                    </a:cubicBezTo>
                    <a:cubicBezTo>
                      <a:pt x="3" y="3"/>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4" name="Freeform 398">
                <a:extLst>
                  <a:ext uri="{FF2B5EF4-FFF2-40B4-BE49-F238E27FC236}">
                    <a16:creationId xmlns:a16="http://schemas.microsoft.com/office/drawing/2014/main" id="{69ECD1D6-008B-43C4-96F0-E2A0315AF209}"/>
                  </a:ext>
                </a:extLst>
              </p:cNvPr>
              <p:cNvSpPr>
                <a:spLocks/>
              </p:cNvSpPr>
              <p:nvPr/>
            </p:nvSpPr>
            <p:spPr bwMode="auto">
              <a:xfrm>
                <a:off x="6763" y="4691"/>
                <a:ext cx="14" cy="12"/>
              </a:xfrm>
              <a:custGeom>
                <a:avLst/>
                <a:gdLst>
                  <a:gd name="T0" fmla="*/ 4 w 7"/>
                  <a:gd name="T1" fmla="*/ 0 h 6"/>
                  <a:gd name="T2" fmla="*/ 1 w 7"/>
                  <a:gd name="T3" fmla="*/ 2 h 6"/>
                  <a:gd name="T4" fmla="*/ 7 w 7"/>
                  <a:gd name="T5" fmla="*/ 0 h 6"/>
                  <a:gd name="T6" fmla="*/ 1 w 7"/>
                  <a:gd name="T7" fmla="*/ 5 h 6"/>
                  <a:gd name="T8" fmla="*/ 0 w 7"/>
                  <a:gd name="T9" fmla="*/ 3 h 6"/>
                  <a:gd name="T10" fmla="*/ 2 w 7"/>
                  <a:gd name="T11" fmla="*/ 3 h 6"/>
                  <a:gd name="T12" fmla="*/ 4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4" y="0"/>
                    </a:moveTo>
                    <a:cubicBezTo>
                      <a:pt x="3" y="1"/>
                      <a:pt x="3" y="1"/>
                      <a:pt x="1" y="2"/>
                    </a:cubicBezTo>
                    <a:cubicBezTo>
                      <a:pt x="2" y="3"/>
                      <a:pt x="5" y="1"/>
                      <a:pt x="7" y="0"/>
                    </a:cubicBezTo>
                    <a:cubicBezTo>
                      <a:pt x="7" y="3"/>
                      <a:pt x="2" y="2"/>
                      <a:pt x="1" y="5"/>
                    </a:cubicBezTo>
                    <a:cubicBezTo>
                      <a:pt x="0" y="6"/>
                      <a:pt x="0" y="3"/>
                      <a:pt x="0" y="3"/>
                    </a:cubicBezTo>
                    <a:cubicBezTo>
                      <a:pt x="0" y="3"/>
                      <a:pt x="1" y="4"/>
                      <a:pt x="2" y="3"/>
                    </a:cubicBezTo>
                    <a:cubicBezTo>
                      <a:pt x="0" y="3"/>
                      <a:pt x="1"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5" name="Freeform 399">
                <a:extLst>
                  <a:ext uri="{FF2B5EF4-FFF2-40B4-BE49-F238E27FC236}">
                    <a16:creationId xmlns:a16="http://schemas.microsoft.com/office/drawing/2014/main" id="{A9492465-E1B4-4C91-9E0C-05B5A5889472}"/>
                  </a:ext>
                </a:extLst>
              </p:cNvPr>
              <p:cNvSpPr>
                <a:spLocks/>
              </p:cNvSpPr>
              <p:nvPr/>
            </p:nvSpPr>
            <p:spPr bwMode="auto">
              <a:xfrm>
                <a:off x="6733" y="4534"/>
                <a:ext cx="8" cy="6"/>
              </a:xfrm>
              <a:custGeom>
                <a:avLst/>
                <a:gdLst>
                  <a:gd name="T0" fmla="*/ 2 w 4"/>
                  <a:gd name="T1" fmla="*/ 2 h 3"/>
                  <a:gd name="T2" fmla="*/ 0 w 4"/>
                  <a:gd name="T3" fmla="*/ 3 h 3"/>
                  <a:gd name="T4" fmla="*/ 4 w 4"/>
                  <a:gd name="T5" fmla="*/ 1 h 3"/>
                  <a:gd name="T6" fmla="*/ 3 w 4"/>
                  <a:gd name="T7" fmla="*/ 1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1" y="3"/>
                      <a:pt x="1" y="2"/>
                      <a:pt x="0" y="3"/>
                    </a:cubicBezTo>
                    <a:cubicBezTo>
                      <a:pt x="0" y="2"/>
                      <a:pt x="3" y="0"/>
                      <a:pt x="4" y="1"/>
                    </a:cubicBezTo>
                    <a:cubicBezTo>
                      <a:pt x="4" y="1"/>
                      <a:pt x="3" y="1"/>
                      <a:pt x="3" y="1"/>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6" name="Freeform 400">
                <a:extLst>
                  <a:ext uri="{FF2B5EF4-FFF2-40B4-BE49-F238E27FC236}">
                    <a16:creationId xmlns:a16="http://schemas.microsoft.com/office/drawing/2014/main" id="{6EDC6E05-08DE-450E-BCB4-38091C950C83}"/>
                  </a:ext>
                </a:extLst>
              </p:cNvPr>
              <p:cNvSpPr>
                <a:spLocks/>
              </p:cNvSpPr>
              <p:nvPr/>
            </p:nvSpPr>
            <p:spPr bwMode="auto">
              <a:xfrm>
                <a:off x="6865" y="4613"/>
                <a:ext cx="7" cy="9"/>
              </a:xfrm>
              <a:custGeom>
                <a:avLst/>
                <a:gdLst>
                  <a:gd name="T0" fmla="*/ 0 w 4"/>
                  <a:gd name="T1" fmla="*/ 2 h 5"/>
                  <a:gd name="T2" fmla="*/ 4 w 4"/>
                  <a:gd name="T3" fmla="*/ 3 h 5"/>
                  <a:gd name="T4" fmla="*/ 0 w 4"/>
                  <a:gd name="T5" fmla="*/ 2 h 5"/>
                </a:gdLst>
                <a:ahLst/>
                <a:cxnLst>
                  <a:cxn ang="0">
                    <a:pos x="T0" y="T1"/>
                  </a:cxn>
                  <a:cxn ang="0">
                    <a:pos x="T2" y="T3"/>
                  </a:cxn>
                  <a:cxn ang="0">
                    <a:pos x="T4" y="T5"/>
                  </a:cxn>
                </a:cxnLst>
                <a:rect l="0" t="0" r="r" b="b"/>
                <a:pathLst>
                  <a:path w="4" h="5">
                    <a:moveTo>
                      <a:pt x="0" y="2"/>
                    </a:moveTo>
                    <a:cubicBezTo>
                      <a:pt x="3" y="0"/>
                      <a:pt x="0" y="5"/>
                      <a:pt x="4" y="3"/>
                    </a:cubicBezTo>
                    <a:cubicBezTo>
                      <a:pt x="3" y="5"/>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7" name="Freeform 401">
                <a:extLst>
                  <a:ext uri="{FF2B5EF4-FFF2-40B4-BE49-F238E27FC236}">
                    <a16:creationId xmlns:a16="http://schemas.microsoft.com/office/drawing/2014/main" id="{8CEB16EB-9E0A-4EF7-AE80-57D977E71D9E}"/>
                  </a:ext>
                </a:extLst>
              </p:cNvPr>
              <p:cNvSpPr>
                <a:spLocks/>
              </p:cNvSpPr>
              <p:nvPr/>
            </p:nvSpPr>
            <p:spPr bwMode="auto">
              <a:xfrm>
                <a:off x="6853" y="4552"/>
                <a:ext cx="21" cy="9"/>
              </a:xfrm>
              <a:custGeom>
                <a:avLst/>
                <a:gdLst>
                  <a:gd name="T0" fmla="*/ 2 w 11"/>
                  <a:gd name="T1" fmla="*/ 3 h 5"/>
                  <a:gd name="T2" fmla="*/ 10 w 11"/>
                  <a:gd name="T3" fmla="*/ 0 h 5"/>
                  <a:gd name="T4" fmla="*/ 2 w 11"/>
                  <a:gd name="T5" fmla="*/ 5 h 5"/>
                  <a:gd name="T6" fmla="*/ 2 w 11"/>
                  <a:gd name="T7" fmla="*/ 3 h 5"/>
                </a:gdLst>
                <a:ahLst/>
                <a:cxnLst>
                  <a:cxn ang="0">
                    <a:pos x="T0" y="T1"/>
                  </a:cxn>
                  <a:cxn ang="0">
                    <a:pos x="T2" y="T3"/>
                  </a:cxn>
                  <a:cxn ang="0">
                    <a:pos x="T4" y="T5"/>
                  </a:cxn>
                  <a:cxn ang="0">
                    <a:pos x="T6" y="T7"/>
                  </a:cxn>
                </a:cxnLst>
                <a:rect l="0" t="0" r="r" b="b"/>
                <a:pathLst>
                  <a:path w="11" h="5">
                    <a:moveTo>
                      <a:pt x="2" y="3"/>
                    </a:moveTo>
                    <a:cubicBezTo>
                      <a:pt x="5" y="3"/>
                      <a:pt x="6" y="2"/>
                      <a:pt x="10" y="0"/>
                    </a:cubicBezTo>
                    <a:cubicBezTo>
                      <a:pt x="11" y="2"/>
                      <a:pt x="3" y="3"/>
                      <a:pt x="2" y="5"/>
                    </a:cubicBezTo>
                    <a:cubicBezTo>
                      <a:pt x="0" y="5"/>
                      <a:pt x="2"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8" name="Freeform 402">
                <a:extLst>
                  <a:ext uri="{FF2B5EF4-FFF2-40B4-BE49-F238E27FC236}">
                    <a16:creationId xmlns:a16="http://schemas.microsoft.com/office/drawing/2014/main" id="{B9775171-A089-49DE-B438-249ED7AF5FAE}"/>
                  </a:ext>
                </a:extLst>
              </p:cNvPr>
              <p:cNvSpPr>
                <a:spLocks/>
              </p:cNvSpPr>
              <p:nvPr/>
            </p:nvSpPr>
            <p:spPr bwMode="auto">
              <a:xfrm>
                <a:off x="6915" y="4588"/>
                <a:ext cx="45" cy="27"/>
              </a:xfrm>
              <a:custGeom>
                <a:avLst/>
                <a:gdLst>
                  <a:gd name="T0" fmla="*/ 6 w 24"/>
                  <a:gd name="T1" fmla="*/ 14 h 14"/>
                  <a:gd name="T2" fmla="*/ 5 w 24"/>
                  <a:gd name="T3" fmla="*/ 13 h 14"/>
                  <a:gd name="T4" fmla="*/ 1 w 24"/>
                  <a:gd name="T5" fmla="*/ 13 h 14"/>
                  <a:gd name="T6" fmla="*/ 0 w 24"/>
                  <a:gd name="T7" fmla="*/ 11 h 14"/>
                  <a:gd name="T8" fmla="*/ 1 w 24"/>
                  <a:gd name="T9" fmla="*/ 7 h 14"/>
                  <a:gd name="T10" fmla="*/ 5 w 24"/>
                  <a:gd name="T11" fmla="*/ 7 h 14"/>
                  <a:gd name="T12" fmla="*/ 6 w 24"/>
                  <a:gd name="T13" fmla="*/ 5 h 14"/>
                  <a:gd name="T14" fmla="*/ 1 w 24"/>
                  <a:gd name="T15" fmla="*/ 5 h 14"/>
                  <a:gd name="T16" fmla="*/ 24 w 24"/>
                  <a:gd name="T17" fmla="*/ 0 h 14"/>
                  <a:gd name="T18" fmla="*/ 19 w 24"/>
                  <a:gd name="T19" fmla="*/ 3 h 14"/>
                  <a:gd name="T20" fmla="*/ 23 w 24"/>
                  <a:gd name="T21" fmla="*/ 2 h 14"/>
                  <a:gd name="T22" fmla="*/ 18 w 24"/>
                  <a:gd name="T23" fmla="*/ 5 h 14"/>
                  <a:gd name="T24" fmla="*/ 24 w 24"/>
                  <a:gd name="T25" fmla="*/ 4 h 14"/>
                  <a:gd name="T26" fmla="*/ 21 w 24"/>
                  <a:gd name="T27" fmla="*/ 6 h 14"/>
                  <a:gd name="T28" fmla="*/ 17 w 24"/>
                  <a:gd name="T29" fmla="*/ 6 h 14"/>
                  <a:gd name="T30" fmla="*/ 16 w 24"/>
                  <a:gd name="T31" fmla="*/ 7 h 14"/>
                  <a:gd name="T32" fmla="*/ 19 w 24"/>
                  <a:gd name="T33" fmla="*/ 7 h 14"/>
                  <a:gd name="T34" fmla="*/ 7 w 24"/>
                  <a:gd name="T35" fmla="*/ 10 h 14"/>
                  <a:gd name="T36" fmla="*/ 6 w 24"/>
                  <a:gd name="T3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14">
                    <a:moveTo>
                      <a:pt x="6" y="14"/>
                    </a:moveTo>
                    <a:cubicBezTo>
                      <a:pt x="5" y="14"/>
                      <a:pt x="5" y="13"/>
                      <a:pt x="5" y="13"/>
                    </a:cubicBezTo>
                    <a:cubicBezTo>
                      <a:pt x="4" y="12"/>
                      <a:pt x="3" y="13"/>
                      <a:pt x="1" y="13"/>
                    </a:cubicBezTo>
                    <a:cubicBezTo>
                      <a:pt x="2" y="11"/>
                      <a:pt x="1" y="12"/>
                      <a:pt x="0" y="11"/>
                    </a:cubicBezTo>
                    <a:cubicBezTo>
                      <a:pt x="2" y="11"/>
                      <a:pt x="2" y="9"/>
                      <a:pt x="1" y="7"/>
                    </a:cubicBezTo>
                    <a:cubicBezTo>
                      <a:pt x="3" y="6"/>
                      <a:pt x="3" y="8"/>
                      <a:pt x="5" y="7"/>
                    </a:cubicBezTo>
                    <a:cubicBezTo>
                      <a:pt x="4" y="6"/>
                      <a:pt x="3" y="6"/>
                      <a:pt x="6" y="5"/>
                    </a:cubicBezTo>
                    <a:cubicBezTo>
                      <a:pt x="5" y="3"/>
                      <a:pt x="3" y="5"/>
                      <a:pt x="1" y="5"/>
                    </a:cubicBezTo>
                    <a:cubicBezTo>
                      <a:pt x="5" y="3"/>
                      <a:pt x="18" y="2"/>
                      <a:pt x="24" y="0"/>
                    </a:cubicBezTo>
                    <a:cubicBezTo>
                      <a:pt x="24" y="2"/>
                      <a:pt x="21" y="1"/>
                      <a:pt x="19" y="3"/>
                    </a:cubicBezTo>
                    <a:cubicBezTo>
                      <a:pt x="20" y="3"/>
                      <a:pt x="21" y="3"/>
                      <a:pt x="23" y="2"/>
                    </a:cubicBezTo>
                    <a:cubicBezTo>
                      <a:pt x="22" y="4"/>
                      <a:pt x="19" y="4"/>
                      <a:pt x="18" y="5"/>
                    </a:cubicBezTo>
                    <a:cubicBezTo>
                      <a:pt x="19" y="6"/>
                      <a:pt x="22" y="4"/>
                      <a:pt x="24" y="4"/>
                    </a:cubicBezTo>
                    <a:cubicBezTo>
                      <a:pt x="24" y="5"/>
                      <a:pt x="20" y="5"/>
                      <a:pt x="21" y="6"/>
                    </a:cubicBezTo>
                    <a:cubicBezTo>
                      <a:pt x="19" y="7"/>
                      <a:pt x="19" y="5"/>
                      <a:pt x="17" y="6"/>
                    </a:cubicBezTo>
                    <a:cubicBezTo>
                      <a:pt x="17" y="6"/>
                      <a:pt x="17" y="7"/>
                      <a:pt x="16" y="7"/>
                    </a:cubicBezTo>
                    <a:cubicBezTo>
                      <a:pt x="17" y="7"/>
                      <a:pt x="19" y="6"/>
                      <a:pt x="19" y="7"/>
                    </a:cubicBezTo>
                    <a:cubicBezTo>
                      <a:pt x="16" y="7"/>
                      <a:pt x="11" y="10"/>
                      <a:pt x="7" y="10"/>
                    </a:cubicBezTo>
                    <a:cubicBezTo>
                      <a:pt x="6" y="11"/>
                      <a:pt x="7" y="13"/>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9" name="Freeform 403">
                <a:extLst>
                  <a:ext uri="{FF2B5EF4-FFF2-40B4-BE49-F238E27FC236}">
                    <a16:creationId xmlns:a16="http://schemas.microsoft.com/office/drawing/2014/main" id="{13822476-C017-43A9-8948-3C879359A8E8}"/>
                  </a:ext>
                </a:extLst>
              </p:cNvPr>
              <p:cNvSpPr>
                <a:spLocks/>
              </p:cNvSpPr>
              <p:nvPr/>
            </p:nvSpPr>
            <p:spPr bwMode="auto">
              <a:xfrm>
                <a:off x="6937" y="4632"/>
                <a:ext cx="20" cy="17"/>
              </a:xfrm>
              <a:custGeom>
                <a:avLst/>
                <a:gdLst>
                  <a:gd name="T0" fmla="*/ 5 w 10"/>
                  <a:gd name="T1" fmla="*/ 7 h 9"/>
                  <a:gd name="T2" fmla="*/ 1 w 10"/>
                  <a:gd name="T3" fmla="*/ 9 h 9"/>
                  <a:gd name="T4" fmla="*/ 7 w 10"/>
                  <a:gd name="T5" fmla="*/ 0 h 9"/>
                  <a:gd name="T6" fmla="*/ 5 w 10"/>
                  <a:gd name="T7" fmla="*/ 7 h 9"/>
                </a:gdLst>
                <a:ahLst/>
                <a:cxnLst>
                  <a:cxn ang="0">
                    <a:pos x="T0" y="T1"/>
                  </a:cxn>
                  <a:cxn ang="0">
                    <a:pos x="T2" y="T3"/>
                  </a:cxn>
                  <a:cxn ang="0">
                    <a:pos x="T4" y="T5"/>
                  </a:cxn>
                  <a:cxn ang="0">
                    <a:pos x="T6" y="T7"/>
                  </a:cxn>
                </a:cxnLst>
                <a:rect l="0" t="0" r="r" b="b"/>
                <a:pathLst>
                  <a:path w="10" h="9">
                    <a:moveTo>
                      <a:pt x="5" y="7"/>
                    </a:moveTo>
                    <a:cubicBezTo>
                      <a:pt x="5" y="8"/>
                      <a:pt x="3" y="7"/>
                      <a:pt x="1" y="9"/>
                    </a:cubicBezTo>
                    <a:cubicBezTo>
                      <a:pt x="1" y="6"/>
                      <a:pt x="7" y="3"/>
                      <a:pt x="7" y="0"/>
                    </a:cubicBezTo>
                    <a:cubicBezTo>
                      <a:pt x="10" y="0"/>
                      <a:pt x="0"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0" name="Freeform 404">
                <a:extLst>
                  <a:ext uri="{FF2B5EF4-FFF2-40B4-BE49-F238E27FC236}">
                    <a16:creationId xmlns:a16="http://schemas.microsoft.com/office/drawing/2014/main" id="{C716E2AE-709F-44D9-A350-D163B0E3E53D}"/>
                  </a:ext>
                </a:extLst>
              </p:cNvPr>
              <p:cNvSpPr>
                <a:spLocks/>
              </p:cNvSpPr>
              <p:nvPr/>
            </p:nvSpPr>
            <p:spPr bwMode="auto">
              <a:xfrm>
                <a:off x="6930" y="4607"/>
                <a:ext cx="32" cy="17"/>
              </a:xfrm>
              <a:custGeom>
                <a:avLst/>
                <a:gdLst>
                  <a:gd name="T0" fmla="*/ 2 w 17"/>
                  <a:gd name="T1" fmla="*/ 9 h 9"/>
                  <a:gd name="T2" fmla="*/ 2 w 17"/>
                  <a:gd name="T3" fmla="*/ 6 h 9"/>
                  <a:gd name="T4" fmla="*/ 16 w 17"/>
                  <a:gd name="T5" fmla="*/ 1 h 9"/>
                  <a:gd name="T6" fmla="*/ 14 w 17"/>
                  <a:gd name="T7" fmla="*/ 2 h 9"/>
                  <a:gd name="T8" fmla="*/ 2 w 17"/>
                  <a:gd name="T9" fmla="*/ 9 h 9"/>
                </a:gdLst>
                <a:ahLst/>
                <a:cxnLst>
                  <a:cxn ang="0">
                    <a:pos x="T0" y="T1"/>
                  </a:cxn>
                  <a:cxn ang="0">
                    <a:pos x="T2" y="T3"/>
                  </a:cxn>
                  <a:cxn ang="0">
                    <a:pos x="T4" y="T5"/>
                  </a:cxn>
                  <a:cxn ang="0">
                    <a:pos x="T6" y="T7"/>
                  </a:cxn>
                  <a:cxn ang="0">
                    <a:pos x="T8" y="T9"/>
                  </a:cxn>
                </a:cxnLst>
                <a:rect l="0" t="0" r="r" b="b"/>
                <a:pathLst>
                  <a:path w="17" h="9">
                    <a:moveTo>
                      <a:pt x="2" y="9"/>
                    </a:moveTo>
                    <a:cubicBezTo>
                      <a:pt x="0" y="9"/>
                      <a:pt x="2" y="7"/>
                      <a:pt x="2" y="6"/>
                    </a:cubicBezTo>
                    <a:cubicBezTo>
                      <a:pt x="4" y="6"/>
                      <a:pt x="10" y="0"/>
                      <a:pt x="16" y="1"/>
                    </a:cubicBezTo>
                    <a:cubicBezTo>
                      <a:pt x="17" y="2"/>
                      <a:pt x="14" y="1"/>
                      <a:pt x="14" y="2"/>
                    </a:cubicBezTo>
                    <a:cubicBezTo>
                      <a:pt x="12" y="2"/>
                      <a:pt x="3" y="5"/>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1" name="Freeform 405">
                <a:extLst>
                  <a:ext uri="{FF2B5EF4-FFF2-40B4-BE49-F238E27FC236}">
                    <a16:creationId xmlns:a16="http://schemas.microsoft.com/office/drawing/2014/main" id="{5471B0AA-44E3-4062-90F6-0EF591BD1011}"/>
                  </a:ext>
                </a:extLst>
              </p:cNvPr>
              <p:cNvSpPr>
                <a:spLocks/>
              </p:cNvSpPr>
              <p:nvPr/>
            </p:nvSpPr>
            <p:spPr bwMode="auto">
              <a:xfrm>
                <a:off x="7020" y="4703"/>
                <a:ext cx="9" cy="8"/>
              </a:xfrm>
              <a:custGeom>
                <a:avLst/>
                <a:gdLst>
                  <a:gd name="T0" fmla="*/ 1 w 5"/>
                  <a:gd name="T1" fmla="*/ 4 h 4"/>
                  <a:gd name="T2" fmla="*/ 3 w 5"/>
                  <a:gd name="T3" fmla="*/ 2 h 4"/>
                  <a:gd name="T4" fmla="*/ 0 w 5"/>
                  <a:gd name="T5" fmla="*/ 2 h 4"/>
                  <a:gd name="T6" fmla="*/ 5 w 5"/>
                  <a:gd name="T7" fmla="*/ 0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1" y="2"/>
                      <a:pt x="1" y="3"/>
                      <a:pt x="3" y="2"/>
                    </a:cubicBezTo>
                    <a:cubicBezTo>
                      <a:pt x="2" y="1"/>
                      <a:pt x="1" y="2"/>
                      <a:pt x="0" y="2"/>
                    </a:cubicBezTo>
                    <a:cubicBezTo>
                      <a:pt x="0" y="0"/>
                      <a:pt x="3" y="2"/>
                      <a:pt x="5" y="0"/>
                    </a:cubicBezTo>
                    <a:cubicBezTo>
                      <a:pt x="4" y="1"/>
                      <a:pt x="3"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2" name="Freeform 406">
                <a:extLst>
                  <a:ext uri="{FF2B5EF4-FFF2-40B4-BE49-F238E27FC236}">
                    <a16:creationId xmlns:a16="http://schemas.microsoft.com/office/drawing/2014/main" id="{1AB3F325-FE53-4865-8463-5157F45445CC}"/>
                  </a:ext>
                </a:extLst>
              </p:cNvPr>
              <p:cNvSpPr>
                <a:spLocks/>
              </p:cNvSpPr>
              <p:nvPr/>
            </p:nvSpPr>
            <p:spPr bwMode="auto">
              <a:xfrm>
                <a:off x="6960" y="4603"/>
                <a:ext cx="10" cy="10"/>
              </a:xfrm>
              <a:custGeom>
                <a:avLst/>
                <a:gdLst>
                  <a:gd name="T0" fmla="*/ 2 w 5"/>
                  <a:gd name="T1" fmla="*/ 5 h 5"/>
                  <a:gd name="T2" fmla="*/ 5 w 5"/>
                  <a:gd name="T3" fmla="*/ 3 h 5"/>
                  <a:gd name="T4" fmla="*/ 2 w 5"/>
                  <a:gd name="T5" fmla="*/ 5 h 5"/>
                </a:gdLst>
                <a:ahLst/>
                <a:cxnLst>
                  <a:cxn ang="0">
                    <a:pos x="T0" y="T1"/>
                  </a:cxn>
                  <a:cxn ang="0">
                    <a:pos x="T2" y="T3"/>
                  </a:cxn>
                  <a:cxn ang="0">
                    <a:pos x="T4" y="T5"/>
                  </a:cxn>
                </a:cxnLst>
                <a:rect l="0" t="0" r="r" b="b"/>
                <a:pathLst>
                  <a:path w="5" h="5">
                    <a:moveTo>
                      <a:pt x="2" y="5"/>
                    </a:moveTo>
                    <a:cubicBezTo>
                      <a:pt x="0" y="5"/>
                      <a:pt x="4" y="0"/>
                      <a:pt x="5" y="3"/>
                    </a:cubicBezTo>
                    <a:cubicBezTo>
                      <a:pt x="4" y="3"/>
                      <a:pt x="2" y="4"/>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3" name="Freeform 407">
                <a:extLst>
                  <a:ext uri="{FF2B5EF4-FFF2-40B4-BE49-F238E27FC236}">
                    <a16:creationId xmlns:a16="http://schemas.microsoft.com/office/drawing/2014/main" id="{6266A640-2176-47A6-AA12-02E1F7686CC0}"/>
                  </a:ext>
                </a:extLst>
              </p:cNvPr>
              <p:cNvSpPr>
                <a:spLocks/>
              </p:cNvSpPr>
              <p:nvPr/>
            </p:nvSpPr>
            <p:spPr bwMode="auto">
              <a:xfrm>
                <a:off x="6960" y="4578"/>
                <a:ext cx="41" cy="18"/>
              </a:xfrm>
              <a:custGeom>
                <a:avLst/>
                <a:gdLst>
                  <a:gd name="T0" fmla="*/ 20 w 21"/>
                  <a:gd name="T1" fmla="*/ 1 h 9"/>
                  <a:gd name="T2" fmla="*/ 1 w 21"/>
                  <a:gd name="T3" fmla="*/ 9 h 9"/>
                  <a:gd name="T4" fmla="*/ 3 w 21"/>
                  <a:gd name="T5" fmla="*/ 6 h 9"/>
                  <a:gd name="T6" fmla="*/ 4 w 21"/>
                  <a:gd name="T7" fmla="*/ 7 h 9"/>
                  <a:gd name="T8" fmla="*/ 6 w 21"/>
                  <a:gd name="T9" fmla="*/ 4 h 9"/>
                  <a:gd name="T10" fmla="*/ 19 w 21"/>
                  <a:gd name="T11" fmla="*/ 0 h 9"/>
                  <a:gd name="T12" fmla="*/ 20 w 2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20" y="1"/>
                    </a:moveTo>
                    <a:cubicBezTo>
                      <a:pt x="13" y="3"/>
                      <a:pt x="8" y="7"/>
                      <a:pt x="1" y="9"/>
                    </a:cubicBezTo>
                    <a:cubicBezTo>
                      <a:pt x="0" y="8"/>
                      <a:pt x="1" y="7"/>
                      <a:pt x="3" y="6"/>
                    </a:cubicBezTo>
                    <a:cubicBezTo>
                      <a:pt x="3" y="6"/>
                      <a:pt x="4" y="6"/>
                      <a:pt x="4" y="7"/>
                    </a:cubicBezTo>
                    <a:cubicBezTo>
                      <a:pt x="6" y="6"/>
                      <a:pt x="6" y="5"/>
                      <a:pt x="6" y="4"/>
                    </a:cubicBezTo>
                    <a:cubicBezTo>
                      <a:pt x="11" y="5"/>
                      <a:pt x="14" y="3"/>
                      <a:pt x="19" y="0"/>
                    </a:cubicBezTo>
                    <a:cubicBezTo>
                      <a:pt x="21" y="0"/>
                      <a:pt x="18" y="1"/>
                      <a:pt x="2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4" name="Freeform 408">
                <a:extLst>
                  <a:ext uri="{FF2B5EF4-FFF2-40B4-BE49-F238E27FC236}">
                    <a16:creationId xmlns:a16="http://schemas.microsoft.com/office/drawing/2014/main" id="{B4C8C4A6-C4CB-42EB-99D8-3132A6C148E3}"/>
                  </a:ext>
                </a:extLst>
              </p:cNvPr>
              <p:cNvSpPr>
                <a:spLocks/>
              </p:cNvSpPr>
              <p:nvPr/>
            </p:nvSpPr>
            <p:spPr bwMode="auto">
              <a:xfrm>
                <a:off x="7085" y="4630"/>
                <a:ext cx="78" cy="35"/>
              </a:xfrm>
              <a:custGeom>
                <a:avLst/>
                <a:gdLst>
                  <a:gd name="T0" fmla="*/ 30 w 41"/>
                  <a:gd name="T1" fmla="*/ 9 h 18"/>
                  <a:gd name="T2" fmla="*/ 29 w 41"/>
                  <a:gd name="T3" fmla="*/ 5 h 18"/>
                  <a:gd name="T4" fmla="*/ 25 w 41"/>
                  <a:gd name="T5" fmla="*/ 6 h 18"/>
                  <a:gd name="T6" fmla="*/ 27 w 41"/>
                  <a:gd name="T7" fmla="*/ 5 h 18"/>
                  <a:gd name="T8" fmla="*/ 12 w 41"/>
                  <a:gd name="T9" fmla="*/ 16 h 18"/>
                  <a:gd name="T10" fmla="*/ 11 w 41"/>
                  <a:gd name="T11" fmla="*/ 14 h 18"/>
                  <a:gd name="T12" fmla="*/ 14 w 41"/>
                  <a:gd name="T13" fmla="*/ 11 h 18"/>
                  <a:gd name="T14" fmla="*/ 11 w 41"/>
                  <a:gd name="T15" fmla="*/ 11 h 18"/>
                  <a:gd name="T16" fmla="*/ 12 w 41"/>
                  <a:gd name="T17" fmla="*/ 11 h 18"/>
                  <a:gd name="T18" fmla="*/ 1 w 41"/>
                  <a:gd name="T19" fmla="*/ 18 h 18"/>
                  <a:gd name="T20" fmla="*/ 0 w 41"/>
                  <a:gd name="T21" fmla="*/ 15 h 18"/>
                  <a:gd name="T22" fmla="*/ 4 w 41"/>
                  <a:gd name="T23" fmla="*/ 13 h 18"/>
                  <a:gd name="T24" fmla="*/ 1 w 41"/>
                  <a:gd name="T25" fmla="*/ 16 h 18"/>
                  <a:gd name="T26" fmla="*/ 4 w 41"/>
                  <a:gd name="T27" fmla="*/ 17 h 18"/>
                  <a:gd name="T28" fmla="*/ 5 w 41"/>
                  <a:gd name="T29" fmla="*/ 14 h 18"/>
                  <a:gd name="T30" fmla="*/ 10 w 41"/>
                  <a:gd name="T31" fmla="*/ 12 h 18"/>
                  <a:gd name="T32" fmla="*/ 10 w 41"/>
                  <a:gd name="T33" fmla="*/ 10 h 18"/>
                  <a:gd name="T34" fmla="*/ 35 w 41"/>
                  <a:gd name="T35" fmla="*/ 0 h 18"/>
                  <a:gd name="T36" fmla="*/ 41 w 41"/>
                  <a:gd name="T37" fmla="*/ 2 h 18"/>
                  <a:gd name="T38" fmla="*/ 38 w 41"/>
                  <a:gd name="T39" fmla="*/ 3 h 18"/>
                  <a:gd name="T40" fmla="*/ 37 w 41"/>
                  <a:gd name="T41" fmla="*/ 2 h 18"/>
                  <a:gd name="T42" fmla="*/ 34 w 41"/>
                  <a:gd name="T43" fmla="*/ 3 h 18"/>
                  <a:gd name="T44" fmla="*/ 37 w 41"/>
                  <a:gd name="T45" fmla="*/ 4 h 18"/>
                  <a:gd name="T46" fmla="*/ 30 w 41"/>
                  <a:gd name="T47"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 h="18">
                    <a:moveTo>
                      <a:pt x="30" y="9"/>
                    </a:moveTo>
                    <a:cubicBezTo>
                      <a:pt x="29" y="9"/>
                      <a:pt x="30" y="6"/>
                      <a:pt x="29" y="5"/>
                    </a:cubicBezTo>
                    <a:cubicBezTo>
                      <a:pt x="28" y="5"/>
                      <a:pt x="27" y="5"/>
                      <a:pt x="25" y="6"/>
                    </a:cubicBezTo>
                    <a:cubicBezTo>
                      <a:pt x="25" y="6"/>
                      <a:pt x="26" y="6"/>
                      <a:pt x="27" y="5"/>
                    </a:cubicBezTo>
                    <a:cubicBezTo>
                      <a:pt x="23" y="10"/>
                      <a:pt x="18" y="10"/>
                      <a:pt x="12" y="16"/>
                    </a:cubicBezTo>
                    <a:cubicBezTo>
                      <a:pt x="12" y="15"/>
                      <a:pt x="12" y="14"/>
                      <a:pt x="11" y="14"/>
                    </a:cubicBezTo>
                    <a:cubicBezTo>
                      <a:pt x="11" y="13"/>
                      <a:pt x="14" y="12"/>
                      <a:pt x="14" y="11"/>
                    </a:cubicBezTo>
                    <a:cubicBezTo>
                      <a:pt x="14" y="10"/>
                      <a:pt x="12" y="12"/>
                      <a:pt x="11" y="11"/>
                    </a:cubicBezTo>
                    <a:cubicBezTo>
                      <a:pt x="11" y="11"/>
                      <a:pt x="11" y="11"/>
                      <a:pt x="12" y="11"/>
                    </a:cubicBezTo>
                    <a:cubicBezTo>
                      <a:pt x="9" y="14"/>
                      <a:pt x="6" y="17"/>
                      <a:pt x="1" y="18"/>
                    </a:cubicBezTo>
                    <a:cubicBezTo>
                      <a:pt x="2" y="17"/>
                      <a:pt x="1" y="15"/>
                      <a:pt x="0" y="15"/>
                    </a:cubicBezTo>
                    <a:cubicBezTo>
                      <a:pt x="0" y="14"/>
                      <a:pt x="3" y="14"/>
                      <a:pt x="4" y="13"/>
                    </a:cubicBezTo>
                    <a:cubicBezTo>
                      <a:pt x="4" y="14"/>
                      <a:pt x="1" y="15"/>
                      <a:pt x="1" y="16"/>
                    </a:cubicBezTo>
                    <a:cubicBezTo>
                      <a:pt x="1" y="17"/>
                      <a:pt x="3" y="16"/>
                      <a:pt x="4" y="17"/>
                    </a:cubicBezTo>
                    <a:cubicBezTo>
                      <a:pt x="4" y="16"/>
                      <a:pt x="5" y="15"/>
                      <a:pt x="5" y="14"/>
                    </a:cubicBezTo>
                    <a:cubicBezTo>
                      <a:pt x="7" y="13"/>
                      <a:pt x="8" y="12"/>
                      <a:pt x="10" y="12"/>
                    </a:cubicBezTo>
                    <a:cubicBezTo>
                      <a:pt x="10" y="11"/>
                      <a:pt x="9" y="12"/>
                      <a:pt x="10" y="10"/>
                    </a:cubicBezTo>
                    <a:cubicBezTo>
                      <a:pt x="19" y="9"/>
                      <a:pt x="27" y="1"/>
                      <a:pt x="35" y="0"/>
                    </a:cubicBezTo>
                    <a:cubicBezTo>
                      <a:pt x="36" y="3"/>
                      <a:pt x="40" y="0"/>
                      <a:pt x="41" y="2"/>
                    </a:cubicBezTo>
                    <a:cubicBezTo>
                      <a:pt x="40" y="3"/>
                      <a:pt x="40" y="1"/>
                      <a:pt x="38" y="3"/>
                    </a:cubicBezTo>
                    <a:cubicBezTo>
                      <a:pt x="37" y="3"/>
                      <a:pt x="37" y="3"/>
                      <a:pt x="37" y="2"/>
                    </a:cubicBezTo>
                    <a:cubicBezTo>
                      <a:pt x="36" y="3"/>
                      <a:pt x="35" y="2"/>
                      <a:pt x="34" y="3"/>
                    </a:cubicBezTo>
                    <a:cubicBezTo>
                      <a:pt x="34" y="5"/>
                      <a:pt x="37" y="2"/>
                      <a:pt x="37" y="4"/>
                    </a:cubicBezTo>
                    <a:cubicBezTo>
                      <a:pt x="33" y="3"/>
                      <a:pt x="30" y="7"/>
                      <a:pt x="3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5" name="Freeform 409">
                <a:extLst>
                  <a:ext uri="{FF2B5EF4-FFF2-40B4-BE49-F238E27FC236}">
                    <a16:creationId xmlns:a16="http://schemas.microsoft.com/office/drawing/2014/main" id="{CCE00823-C458-4039-9CBB-BFD4A293A364}"/>
                  </a:ext>
                </a:extLst>
              </p:cNvPr>
              <p:cNvSpPr>
                <a:spLocks noEditPoints="1"/>
              </p:cNvSpPr>
              <p:nvPr/>
            </p:nvSpPr>
            <p:spPr bwMode="auto">
              <a:xfrm>
                <a:off x="7106" y="3476"/>
                <a:ext cx="2212" cy="1202"/>
              </a:xfrm>
              <a:custGeom>
                <a:avLst/>
                <a:gdLst>
                  <a:gd name="T0" fmla="*/ 184 w 1157"/>
                  <a:gd name="T1" fmla="*/ 556 h 628"/>
                  <a:gd name="T2" fmla="*/ 273 w 1157"/>
                  <a:gd name="T3" fmla="*/ 518 h 628"/>
                  <a:gd name="T4" fmla="*/ 412 w 1157"/>
                  <a:gd name="T5" fmla="*/ 455 h 628"/>
                  <a:gd name="T6" fmla="*/ 579 w 1157"/>
                  <a:gd name="T7" fmla="*/ 415 h 628"/>
                  <a:gd name="T8" fmla="*/ 697 w 1157"/>
                  <a:gd name="T9" fmla="*/ 427 h 628"/>
                  <a:gd name="T10" fmla="*/ 845 w 1157"/>
                  <a:gd name="T11" fmla="*/ 350 h 628"/>
                  <a:gd name="T12" fmla="*/ 836 w 1157"/>
                  <a:gd name="T13" fmla="*/ 326 h 628"/>
                  <a:gd name="T14" fmla="*/ 864 w 1157"/>
                  <a:gd name="T15" fmla="*/ 290 h 628"/>
                  <a:gd name="T16" fmla="*/ 913 w 1157"/>
                  <a:gd name="T17" fmla="*/ 249 h 628"/>
                  <a:gd name="T18" fmla="*/ 1009 w 1157"/>
                  <a:gd name="T19" fmla="*/ 249 h 628"/>
                  <a:gd name="T20" fmla="*/ 1001 w 1157"/>
                  <a:gd name="T21" fmla="*/ 209 h 628"/>
                  <a:gd name="T22" fmla="*/ 1036 w 1157"/>
                  <a:gd name="T23" fmla="*/ 205 h 628"/>
                  <a:gd name="T24" fmla="*/ 1076 w 1157"/>
                  <a:gd name="T25" fmla="*/ 139 h 628"/>
                  <a:gd name="T26" fmla="*/ 1049 w 1157"/>
                  <a:gd name="T27" fmla="*/ 77 h 628"/>
                  <a:gd name="T28" fmla="*/ 1031 w 1157"/>
                  <a:gd name="T29" fmla="*/ 38 h 628"/>
                  <a:gd name="T30" fmla="*/ 971 w 1157"/>
                  <a:gd name="T31" fmla="*/ 51 h 628"/>
                  <a:gd name="T32" fmla="*/ 865 w 1157"/>
                  <a:gd name="T33" fmla="*/ 58 h 628"/>
                  <a:gd name="T34" fmla="*/ 850 w 1157"/>
                  <a:gd name="T35" fmla="*/ 2 h 628"/>
                  <a:gd name="T36" fmla="*/ 744 w 1157"/>
                  <a:gd name="T37" fmla="*/ 46 h 628"/>
                  <a:gd name="T38" fmla="*/ 475 w 1157"/>
                  <a:gd name="T39" fmla="*/ 173 h 628"/>
                  <a:gd name="T40" fmla="*/ 268 w 1157"/>
                  <a:gd name="T41" fmla="*/ 292 h 628"/>
                  <a:gd name="T42" fmla="*/ 173 w 1157"/>
                  <a:gd name="T43" fmla="*/ 359 h 628"/>
                  <a:gd name="T44" fmla="*/ 198 w 1157"/>
                  <a:gd name="T45" fmla="*/ 372 h 628"/>
                  <a:gd name="T46" fmla="*/ 214 w 1157"/>
                  <a:gd name="T47" fmla="*/ 378 h 628"/>
                  <a:gd name="T48" fmla="*/ 225 w 1157"/>
                  <a:gd name="T49" fmla="*/ 381 h 628"/>
                  <a:gd name="T50" fmla="*/ 120 w 1157"/>
                  <a:gd name="T51" fmla="*/ 433 h 628"/>
                  <a:gd name="T52" fmla="*/ 195 w 1157"/>
                  <a:gd name="T53" fmla="*/ 408 h 628"/>
                  <a:gd name="T54" fmla="*/ 187 w 1157"/>
                  <a:gd name="T55" fmla="*/ 422 h 628"/>
                  <a:gd name="T56" fmla="*/ 250 w 1157"/>
                  <a:gd name="T57" fmla="*/ 402 h 628"/>
                  <a:gd name="T58" fmla="*/ 334 w 1157"/>
                  <a:gd name="T59" fmla="*/ 367 h 628"/>
                  <a:gd name="T60" fmla="*/ 371 w 1157"/>
                  <a:gd name="T61" fmla="*/ 359 h 628"/>
                  <a:gd name="T62" fmla="*/ 366 w 1157"/>
                  <a:gd name="T63" fmla="*/ 374 h 628"/>
                  <a:gd name="T64" fmla="*/ 324 w 1157"/>
                  <a:gd name="T65" fmla="*/ 411 h 628"/>
                  <a:gd name="T66" fmla="*/ 218 w 1157"/>
                  <a:gd name="T67" fmla="*/ 459 h 628"/>
                  <a:gd name="T68" fmla="*/ 159 w 1157"/>
                  <a:gd name="T69" fmla="*/ 487 h 628"/>
                  <a:gd name="T70" fmla="*/ 186 w 1157"/>
                  <a:gd name="T71" fmla="*/ 493 h 628"/>
                  <a:gd name="T72" fmla="*/ 171 w 1157"/>
                  <a:gd name="T73" fmla="*/ 537 h 628"/>
                  <a:gd name="T74" fmla="*/ 122 w 1157"/>
                  <a:gd name="T75" fmla="*/ 517 h 628"/>
                  <a:gd name="T76" fmla="*/ 130 w 1157"/>
                  <a:gd name="T77" fmla="*/ 554 h 628"/>
                  <a:gd name="T78" fmla="*/ 11 w 1157"/>
                  <a:gd name="T79" fmla="*/ 618 h 628"/>
                  <a:gd name="T80" fmla="*/ 256 w 1157"/>
                  <a:gd name="T81" fmla="*/ 367 h 628"/>
                  <a:gd name="T82" fmla="*/ 247 w 1157"/>
                  <a:gd name="T83" fmla="*/ 387 h 628"/>
                  <a:gd name="T84" fmla="*/ 989 w 1157"/>
                  <a:gd name="T85" fmla="*/ 57 h 628"/>
                  <a:gd name="T86" fmla="*/ 111 w 1157"/>
                  <a:gd name="T87" fmla="*/ 530 h 628"/>
                  <a:gd name="T88" fmla="*/ 164 w 1157"/>
                  <a:gd name="T89" fmla="*/ 526 h 628"/>
                  <a:gd name="T90" fmla="*/ 155 w 1157"/>
                  <a:gd name="T91" fmla="*/ 434 h 628"/>
                  <a:gd name="T92" fmla="*/ 232 w 1157"/>
                  <a:gd name="T93" fmla="*/ 464 h 628"/>
                  <a:gd name="T94" fmla="*/ 234 w 1157"/>
                  <a:gd name="T95" fmla="*/ 456 h 628"/>
                  <a:gd name="T96" fmla="*/ 270 w 1157"/>
                  <a:gd name="T97" fmla="*/ 480 h 628"/>
                  <a:gd name="T98" fmla="*/ 190 w 1157"/>
                  <a:gd name="T99" fmla="*/ 358 h 628"/>
                  <a:gd name="T100" fmla="*/ 213 w 1157"/>
                  <a:gd name="T101" fmla="*/ 343 h 628"/>
                  <a:gd name="T102" fmla="*/ 276 w 1157"/>
                  <a:gd name="T103" fmla="*/ 352 h 628"/>
                  <a:gd name="T104" fmla="*/ 367 w 1157"/>
                  <a:gd name="T105" fmla="*/ 441 h 628"/>
                  <a:gd name="T106" fmla="*/ 386 w 1157"/>
                  <a:gd name="T107" fmla="*/ 354 h 628"/>
                  <a:gd name="T108" fmla="*/ 725 w 1157"/>
                  <a:gd name="T109" fmla="*/ 405 h 628"/>
                  <a:gd name="T110" fmla="*/ 818 w 1157"/>
                  <a:gd name="T111" fmla="*/ 317 h 628"/>
                  <a:gd name="T112" fmla="*/ 777 w 1157"/>
                  <a:gd name="T113" fmla="*/ 34 h 628"/>
                  <a:gd name="T114" fmla="*/ 841 w 1157"/>
                  <a:gd name="T115" fmla="*/ 25 h 628"/>
                  <a:gd name="T116" fmla="*/ 921 w 1157"/>
                  <a:gd name="T117" fmla="*/ 75 h 628"/>
                  <a:gd name="T118" fmla="*/ 943 w 1157"/>
                  <a:gd name="T119" fmla="*/ 59 h 628"/>
                  <a:gd name="T120" fmla="*/ 1033 w 1157"/>
                  <a:gd name="T121" fmla="*/ 126 h 628"/>
                  <a:gd name="T122" fmla="*/ 1027 w 1157"/>
                  <a:gd name="T123" fmla="*/ 54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7" h="628">
                    <a:moveTo>
                      <a:pt x="2" y="623"/>
                    </a:moveTo>
                    <a:cubicBezTo>
                      <a:pt x="4" y="622"/>
                      <a:pt x="5" y="621"/>
                      <a:pt x="6" y="622"/>
                    </a:cubicBezTo>
                    <a:cubicBezTo>
                      <a:pt x="3" y="623"/>
                      <a:pt x="6" y="622"/>
                      <a:pt x="7" y="623"/>
                    </a:cubicBezTo>
                    <a:cubicBezTo>
                      <a:pt x="6" y="624"/>
                      <a:pt x="5" y="624"/>
                      <a:pt x="4" y="624"/>
                    </a:cubicBezTo>
                    <a:cubicBezTo>
                      <a:pt x="6" y="628"/>
                      <a:pt x="11" y="621"/>
                      <a:pt x="14" y="620"/>
                    </a:cubicBezTo>
                    <a:cubicBezTo>
                      <a:pt x="18" y="618"/>
                      <a:pt x="18" y="622"/>
                      <a:pt x="21" y="620"/>
                    </a:cubicBezTo>
                    <a:cubicBezTo>
                      <a:pt x="21" y="619"/>
                      <a:pt x="20" y="619"/>
                      <a:pt x="19" y="619"/>
                    </a:cubicBezTo>
                    <a:cubicBezTo>
                      <a:pt x="22" y="617"/>
                      <a:pt x="25" y="614"/>
                      <a:pt x="28" y="615"/>
                    </a:cubicBezTo>
                    <a:cubicBezTo>
                      <a:pt x="26" y="617"/>
                      <a:pt x="29" y="617"/>
                      <a:pt x="30" y="616"/>
                    </a:cubicBezTo>
                    <a:cubicBezTo>
                      <a:pt x="31" y="615"/>
                      <a:pt x="32" y="615"/>
                      <a:pt x="34" y="612"/>
                    </a:cubicBezTo>
                    <a:cubicBezTo>
                      <a:pt x="34" y="615"/>
                      <a:pt x="38" y="611"/>
                      <a:pt x="37" y="614"/>
                    </a:cubicBezTo>
                    <a:cubicBezTo>
                      <a:pt x="40" y="612"/>
                      <a:pt x="38" y="612"/>
                      <a:pt x="39" y="611"/>
                    </a:cubicBezTo>
                    <a:cubicBezTo>
                      <a:pt x="42" y="612"/>
                      <a:pt x="39" y="611"/>
                      <a:pt x="42" y="609"/>
                    </a:cubicBezTo>
                    <a:cubicBezTo>
                      <a:pt x="43" y="610"/>
                      <a:pt x="44" y="609"/>
                      <a:pt x="43" y="610"/>
                    </a:cubicBezTo>
                    <a:cubicBezTo>
                      <a:pt x="47" y="609"/>
                      <a:pt x="49" y="606"/>
                      <a:pt x="52" y="606"/>
                    </a:cubicBezTo>
                    <a:cubicBezTo>
                      <a:pt x="52" y="605"/>
                      <a:pt x="52" y="604"/>
                      <a:pt x="53" y="603"/>
                    </a:cubicBezTo>
                    <a:cubicBezTo>
                      <a:pt x="56" y="602"/>
                      <a:pt x="59" y="602"/>
                      <a:pt x="63" y="599"/>
                    </a:cubicBezTo>
                    <a:cubicBezTo>
                      <a:pt x="64" y="603"/>
                      <a:pt x="74" y="597"/>
                      <a:pt x="78" y="598"/>
                    </a:cubicBezTo>
                    <a:cubicBezTo>
                      <a:pt x="78" y="598"/>
                      <a:pt x="78" y="597"/>
                      <a:pt x="78" y="597"/>
                    </a:cubicBezTo>
                    <a:cubicBezTo>
                      <a:pt x="80" y="596"/>
                      <a:pt x="81" y="598"/>
                      <a:pt x="82" y="596"/>
                    </a:cubicBezTo>
                    <a:cubicBezTo>
                      <a:pt x="82" y="594"/>
                      <a:pt x="79" y="597"/>
                      <a:pt x="79" y="595"/>
                    </a:cubicBezTo>
                    <a:cubicBezTo>
                      <a:pt x="82" y="593"/>
                      <a:pt x="88" y="589"/>
                      <a:pt x="92" y="588"/>
                    </a:cubicBezTo>
                    <a:cubicBezTo>
                      <a:pt x="90" y="588"/>
                      <a:pt x="89" y="591"/>
                      <a:pt x="90" y="591"/>
                    </a:cubicBezTo>
                    <a:cubicBezTo>
                      <a:pt x="92" y="589"/>
                      <a:pt x="92" y="588"/>
                      <a:pt x="95" y="586"/>
                    </a:cubicBezTo>
                    <a:cubicBezTo>
                      <a:pt x="94" y="587"/>
                      <a:pt x="95" y="588"/>
                      <a:pt x="95" y="589"/>
                    </a:cubicBezTo>
                    <a:cubicBezTo>
                      <a:pt x="98" y="588"/>
                      <a:pt x="102" y="585"/>
                      <a:pt x="104" y="584"/>
                    </a:cubicBezTo>
                    <a:cubicBezTo>
                      <a:pt x="105" y="585"/>
                      <a:pt x="104" y="585"/>
                      <a:pt x="104" y="586"/>
                    </a:cubicBezTo>
                    <a:cubicBezTo>
                      <a:pt x="99" y="588"/>
                      <a:pt x="91" y="590"/>
                      <a:pt x="89" y="594"/>
                    </a:cubicBezTo>
                    <a:cubicBezTo>
                      <a:pt x="94" y="590"/>
                      <a:pt x="101" y="590"/>
                      <a:pt x="106" y="585"/>
                    </a:cubicBezTo>
                    <a:cubicBezTo>
                      <a:pt x="107" y="588"/>
                      <a:pt x="114" y="580"/>
                      <a:pt x="118" y="582"/>
                    </a:cubicBezTo>
                    <a:cubicBezTo>
                      <a:pt x="124" y="577"/>
                      <a:pt x="137" y="572"/>
                      <a:pt x="143" y="571"/>
                    </a:cubicBezTo>
                    <a:cubicBezTo>
                      <a:pt x="142" y="572"/>
                      <a:pt x="142" y="572"/>
                      <a:pt x="142" y="573"/>
                    </a:cubicBezTo>
                    <a:cubicBezTo>
                      <a:pt x="144" y="572"/>
                      <a:pt x="145" y="571"/>
                      <a:pt x="146" y="570"/>
                    </a:cubicBezTo>
                    <a:cubicBezTo>
                      <a:pt x="145" y="570"/>
                      <a:pt x="144" y="570"/>
                      <a:pt x="144" y="570"/>
                    </a:cubicBezTo>
                    <a:cubicBezTo>
                      <a:pt x="149" y="567"/>
                      <a:pt x="150" y="567"/>
                      <a:pt x="153" y="566"/>
                    </a:cubicBezTo>
                    <a:cubicBezTo>
                      <a:pt x="153" y="566"/>
                      <a:pt x="153" y="567"/>
                      <a:pt x="153" y="568"/>
                    </a:cubicBezTo>
                    <a:cubicBezTo>
                      <a:pt x="156" y="565"/>
                      <a:pt x="157" y="567"/>
                      <a:pt x="161" y="565"/>
                    </a:cubicBezTo>
                    <a:cubicBezTo>
                      <a:pt x="160" y="564"/>
                      <a:pt x="158" y="565"/>
                      <a:pt x="160" y="563"/>
                    </a:cubicBezTo>
                    <a:cubicBezTo>
                      <a:pt x="160" y="564"/>
                      <a:pt x="162" y="563"/>
                      <a:pt x="163" y="563"/>
                    </a:cubicBezTo>
                    <a:cubicBezTo>
                      <a:pt x="164" y="562"/>
                      <a:pt x="161" y="562"/>
                      <a:pt x="164" y="560"/>
                    </a:cubicBezTo>
                    <a:cubicBezTo>
                      <a:pt x="168" y="558"/>
                      <a:pt x="168" y="558"/>
                      <a:pt x="172" y="555"/>
                    </a:cubicBezTo>
                    <a:cubicBezTo>
                      <a:pt x="172" y="557"/>
                      <a:pt x="177" y="555"/>
                      <a:pt x="176" y="557"/>
                    </a:cubicBezTo>
                    <a:cubicBezTo>
                      <a:pt x="180" y="556"/>
                      <a:pt x="181" y="556"/>
                      <a:pt x="183" y="553"/>
                    </a:cubicBezTo>
                    <a:cubicBezTo>
                      <a:pt x="182" y="555"/>
                      <a:pt x="185" y="554"/>
                      <a:pt x="184" y="556"/>
                    </a:cubicBezTo>
                    <a:cubicBezTo>
                      <a:pt x="185" y="556"/>
                      <a:pt x="185" y="555"/>
                      <a:pt x="186" y="555"/>
                    </a:cubicBezTo>
                    <a:cubicBezTo>
                      <a:pt x="185" y="554"/>
                      <a:pt x="183" y="553"/>
                      <a:pt x="185" y="552"/>
                    </a:cubicBezTo>
                    <a:cubicBezTo>
                      <a:pt x="193" y="549"/>
                      <a:pt x="203" y="546"/>
                      <a:pt x="207" y="542"/>
                    </a:cubicBezTo>
                    <a:cubicBezTo>
                      <a:pt x="207" y="542"/>
                      <a:pt x="207" y="543"/>
                      <a:pt x="207" y="544"/>
                    </a:cubicBezTo>
                    <a:cubicBezTo>
                      <a:pt x="210" y="542"/>
                      <a:pt x="210" y="542"/>
                      <a:pt x="210" y="542"/>
                    </a:cubicBezTo>
                    <a:cubicBezTo>
                      <a:pt x="209" y="541"/>
                      <a:pt x="210" y="540"/>
                      <a:pt x="212" y="540"/>
                    </a:cubicBezTo>
                    <a:cubicBezTo>
                      <a:pt x="211" y="542"/>
                      <a:pt x="213" y="540"/>
                      <a:pt x="214" y="541"/>
                    </a:cubicBezTo>
                    <a:cubicBezTo>
                      <a:pt x="212" y="544"/>
                      <a:pt x="208" y="544"/>
                      <a:pt x="204" y="545"/>
                    </a:cubicBezTo>
                    <a:cubicBezTo>
                      <a:pt x="204" y="548"/>
                      <a:pt x="195" y="551"/>
                      <a:pt x="193" y="551"/>
                    </a:cubicBezTo>
                    <a:cubicBezTo>
                      <a:pt x="197" y="552"/>
                      <a:pt x="207" y="547"/>
                      <a:pt x="210" y="545"/>
                    </a:cubicBezTo>
                    <a:cubicBezTo>
                      <a:pt x="214" y="544"/>
                      <a:pt x="218" y="544"/>
                      <a:pt x="224" y="541"/>
                    </a:cubicBezTo>
                    <a:cubicBezTo>
                      <a:pt x="223" y="541"/>
                      <a:pt x="225" y="540"/>
                      <a:pt x="225" y="539"/>
                    </a:cubicBezTo>
                    <a:cubicBezTo>
                      <a:pt x="225" y="538"/>
                      <a:pt x="223" y="539"/>
                      <a:pt x="223" y="537"/>
                    </a:cubicBezTo>
                    <a:cubicBezTo>
                      <a:pt x="220" y="538"/>
                      <a:pt x="222" y="539"/>
                      <a:pt x="220" y="540"/>
                    </a:cubicBezTo>
                    <a:cubicBezTo>
                      <a:pt x="220" y="537"/>
                      <a:pt x="217" y="540"/>
                      <a:pt x="216" y="538"/>
                    </a:cubicBezTo>
                    <a:cubicBezTo>
                      <a:pt x="220" y="536"/>
                      <a:pt x="225" y="536"/>
                      <a:pt x="225" y="533"/>
                    </a:cubicBezTo>
                    <a:cubicBezTo>
                      <a:pt x="228" y="532"/>
                      <a:pt x="228" y="532"/>
                      <a:pt x="228" y="532"/>
                    </a:cubicBezTo>
                    <a:cubicBezTo>
                      <a:pt x="228" y="532"/>
                      <a:pt x="229" y="533"/>
                      <a:pt x="228" y="534"/>
                    </a:cubicBezTo>
                    <a:cubicBezTo>
                      <a:pt x="232" y="533"/>
                      <a:pt x="226" y="532"/>
                      <a:pt x="230" y="531"/>
                    </a:cubicBezTo>
                    <a:cubicBezTo>
                      <a:pt x="232" y="531"/>
                      <a:pt x="233" y="532"/>
                      <a:pt x="233" y="530"/>
                    </a:cubicBezTo>
                    <a:cubicBezTo>
                      <a:pt x="236" y="530"/>
                      <a:pt x="233" y="533"/>
                      <a:pt x="235" y="533"/>
                    </a:cubicBezTo>
                    <a:cubicBezTo>
                      <a:pt x="235" y="532"/>
                      <a:pt x="239" y="530"/>
                      <a:pt x="240" y="530"/>
                    </a:cubicBezTo>
                    <a:cubicBezTo>
                      <a:pt x="240" y="531"/>
                      <a:pt x="240" y="532"/>
                      <a:pt x="239" y="533"/>
                    </a:cubicBezTo>
                    <a:cubicBezTo>
                      <a:pt x="239" y="530"/>
                      <a:pt x="235" y="535"/>
                      <a:pt x="233" y="536"/>
                    </a:cubicBezTo>
                    <a:cubicBezTo>
                      <a:pt x="232" y="535"/>
                      <a:pt x="231" y="534"/>
                      <a:pt x="230" y="534"/>
                    </a:cubicBezTo>
                    <a:cubicBezTo>
                      <a:pt x="231" y="537"/>
                      <a:pt x="226" y="537"/>
                      <a:pt x="225" y="537"/>
                    </a:cubicBezTo>
                    <a:cubicBezTo>
                      <a:pt x="227" y="539"/>
                      <a:pt x="231" y="537"/>
                      <a:pt x="233" y="536"/>
                    </a:cubicBezTo>
                    <a:cubicBezTo>
                      <a:pt x="234" y="538"/>
                      <a:pt x="231" y="538"/>
                      <a:pt x="230" y="540"/>
                    </a:cubicBezTo>
                    <a:cubicBezTo>
                      <a:pt x="233" y="538"/>
                      <a:pt x="235" y="535"/>
                      <a:pt x="237" y="537"/>
                    </a:cubicBezTo>
                    <a:cubicBezTo>
                      <a:pt x="237" y="535"/>
                      <a:pt x="242" y="535"/>
                      <a:pt x="240" y="533"/>
                    </a:cubicBezTo>
                    <a:cubicBezTo>
                      <a:pt x="237" y="534"/>
                      <a:pt x="237" y="536"/>
                      <a:pt x="236" y="535"/>
                    </a:cubicBezTo>
                    <a:cubicBezTo>
                      <a:pt x="237" y="532"/>
                      <a:pt x="240" y="534"/>
                      <a:pt x="243" y="533"/>
                    </a:cubicBezTo>
                    <a:cubicBezTo>
                      <a:pt x="243" y="531"/>
                      <a:pt x="240" y="534"/>
                      <a:pt x="240" y="532"/>
                    </a:cubicBezTo>
                    <a:cubicBezTo>
                      <a:pt x="241" y="532"/>
                      <a:pt x="241" y="531"/>
                      <a:pt x="242" y="531"/>
                    </a:cubicBezTo>
                    <a:cubicBezTo>
                      <a:pt x="245" y="529"/>
                      <a:pt x="246" y="530"/>
                      <a:pt x="249" y="530"/>
                    </a:cubicBezTo>
                    <a:cubicBezTo>
                      <a:pt x="251" y="528"/>
                      <a:pt x="248" y="529"/>
                      <a:pt x="248" y="529"/>
                    </a:cubicBezTo>
                    <a:cubicBezTo>
                      <a:pt x="249" y="528"/>
                      <a:pt x="249" y="528"/>
                      <a:pt x="250" y="527"/>
                    </a:cubicBezTo>
                    <a:cubicBezTo>
                      <a:pt x="251" y="527"/>
                      <a:pt x="252" y="527"/>
                      <a:pt x="253" y="528"/>
                    </a:cubicBezTo>
                    <a:cubicBezTo>
                      <a:pt x="254" y="529"/>
                      <a:pt x="250" y="530"/>
                      <a:pt x="252" y="531"/>
                    </a:cubicBezTo>
                    <a:cubicBezTo>
                      <a:pt x="254" y="529"/>
                      <a:pt x="255" y="528"/>
                      <a:pt x="257" y="528"/>
                    </a:cubicBezTo>
                    <a:cubicBezTo>
                      <a:pt x="258" y="527"/>
                      <a:pt x="257" y="526"/>
                      <a:pt x="260" y="525"/>
                    </a:cubicBezTo>
                    <a:cubicBezTo>
                      <a:pt x="261" y="524"/>
                      <a:pt x="262" y="525"/>
                      <a:pt x="263" y="525"/>
                    </a:cubicBezTo>
                    <a:cubicBezTo>
                      <a:pt x="264" y="524"/>
                      <a:pt x="267" y="521"/>
                      <a:pt x="271" y="521"/>
                    </a:cubicBezTo>
                    <a:cubicBezTo>
                      <a:pt x="271" y="520"/>
                      <a:pt x="273" y="519"/>
                      <a:pt x="273" y="518"/>
                    </a:cubicBezTo>
                    <a:cubicBezTo>
                      <a:pt x="270" y="519"/>
                      <a:pt x="269" y="521"/>
                      <a:pt x="267" y="520"/>
                    </a:cubicBezTo>
                    <a:cubicBezTo>
                      <a:pt x="268" y="519"/>
                      <a:pt x="268" y="519"/>
                      <a:pt x="268" y="518"/>
                    </a:cubicBezTo>
                    <a:cubicBezTo>
                      <a:pt x="267" y="519"/>
                      <a:pt x="267" y="520"/>
                      <a:pt x="266" y="520"/>
                    </a:cubicBezTo>
                    <a:cubicBezTo>
                      <a:pt x="265" y="518"/>
                      <a:pt x="261" y="522"/>
                      <a:pt x="260" y="522"/>
                    </a:cubicBezTo>
                    <a:cubicBezTo>
                      <a:pt x="260" y="521"/>
                      <a:pt x="261" y="520"/>
                      <a:pt x="260" y="520"/>
                    </a:cubicBezTo>
                    <a:cubicBezTo>
                      <a:pt x="257" y="523"/>
                      <a:pt x="251" y="526"/>
                      <a:pt x="247" y="525"/>
                    </a:cubicBezTo>
                    <a:cubicBezTo>
                      <a:pt x="250" y="527"/>
                      <a:pt x="241" y="529"/>
                      <a:pt x="243" y="525"/>
                    </a:cubicBezTo>
                    <a:cubicBezTo>
                      <a:pt x="239" y="527"/>
                      <a:pt x="242" y="527"/>
                      <a:pt x="240" y="529"/>
                    </a:cubicBezTo>
                    <a:cubicBezTo>
                      <a:pt x="240" y="528"/>
                      <a:pt x="238" y="528"/>
                      <a:pt x="238" y="527"/>
                    </a:cubicBezTo>
                    <a:cubicBezTo>
                      <a:pt x="243" y="522"/>
                      <a:pt x="247" y="522"/>
                      <a:pt x="254" y="521"/>
                    </a:cubicBezTo>
                    <a:cubicBezTo>
                      <a:pt x="258" y="518"/>
                      <a:pt x="260" y="518"/>
                      <a:pt x="262" y="516"/>
                    </a:cubicBezTo>
                    <a:cubicBezTo>
                      <a:pt x="263" y="517"/>
                      <a:pt x="263" y="517"/>
                      <a:pt x="263" y="517"/>
                    </a:cubicBezTo>
                    <a:cubicBezTo>
                      <a:pt x="263" y="516"/>
                      <a:pt x="270" y="513"/>
                      <a:pt x="267" y="513"/>
                    </a:cubicBezTo>
                    <a:cubicBezTo>
                      <a:pt x="266" y="515"/>
                      <a:pt x="262" y="516"/>
                      <a:pt x="261" y="515"/>
                    </a:cubicBezTo>
                    <a:cubicBezTo>
                      <a:pt x="265" y="513"/>
                      <a:pt x="268" y="513"/>
                      <a:pt x="272" y="510"/>
                    </a:cubicBezTo>
                    <a:cubicBezTo>
                      <a:pt x="271" y="512"/>
                      <a:pt x="273" y="512"/>
                      <a:pt x="274" y="512"/>
                    </a:cubicBezTo>
                    <a:cubicBezTo>
                      <a:pt x="273" y="510"/>
                      <a:pt x="278" y="508"/>
                      <a:pt x="277" y="510"/>
                    </a:cubicBezTo>
                    <a:cubicBezTo>
                      <a:pt x="283" y="507"/>
                      <a:pt x="291" y="505"/>
                      <a:pt x="297" y="501"/>
                    </a:cubicBezTo>
                    <a:cubicBezTo>
                      <a:pt x="299" y="502"/>
                      <a:pt x="303" y="500"/>
                      <a:pt x="305" y="498"/>
                    </a:cubicBezTo>
                    <a:cubicBezTo>
                      <a:pt x="305" y="498"/>
                      <a:pt x="305" y="499"/>
                      <a:pt x="305" y="499"/>
                    </a:cubicBezTo>
                    <a:cubicBezTo>
                      <a:pt x="307" y="498"/>
                      <a:pt x="308" y="498"/>
                      <a:pt x="309" y="499"/>
                    </a:cubicBezTo>
                    <a:cubicBezTo>
                      <a:pt x="311" y="496"/>
                      <a:pt x="306" y="498"/>
                      <a:pt x="307" y="497"/>
                    </a:cubicBezTo>
                    <a:cubicBezTo>
                      <a:pt x="309" y="496"/>
                      <a:pt x="312" y="495"/>
                      <a:pt x="313" y="496"/>
                    </a:cubicBezTo>
                    <a:cubicBezTo>
                      <a:pt x="318" y="494"/>
                      <a:pt x="327" y="488"/>
                      <a:pt x="332" y="488"/>
                    </a:cubicBezTo>
                    <a:cubicBezTo>
                      <a:pt x="335" y="484"/>
                      <a:pt x="358" y="474"/>
                      <a:pt x="351" y="480"/>
                    </a:cubicBezTo>
                    <a:cubicBezTo>
                      <a:pt x="356" y="478"/>
                      <a:pt x="361" y="475"/>
                      <a:pt x="364" y="474"/>
                    </a:cubicBezTo>
                    <a:cubicBezTo>
                      <a:pt x="361" y="475"/>
                      <a:pt x="366" y="473"/>
                      <a:pt x="365" y="475"/>
                    </a:cubicBezTo>
                    <a:cubicBezTo>
                      <a:pt x="367" y="474"/>
                      <a:pt x="367" y="474"/>
                      <a:pt x="369" y="474"/>
                    </a:cubicBezTo>
                    <a:cubicBezTo>
                      <a:pt x="368" y="472"/>
                      <a:pt x="374" y="473"/>
                      <a:pt x="374" y="470"/>
                    </a:cubicBezTo>
                    <a:cubicBezTo>
                      <a:pt x="374" y="471"/>
                      <a:pt x="373" y="470"/>
                      <a:pt x="374" y="470"/>
                    </a:cubicBezTo>
                    <a:cubicBezTo>
                      <a:pt x="375" y="471"/>
                      <a:pt x="375" y="471"/>
                      <a:pt x="377" y="472"/>
                    </a:cubicBezTo>
                    <a:cubicBezTo>
                      <a:pt x="376" y="474"/>
                      <a:pt x="375" y="473"/>
                      <a:pt x="373" y="475"/>
                    </a:cubicBezTo>
                    <a:cubicBezTo>
                      <a:pt x="375" y="476"/>
                      <a:pt x="373" y="476"/>
                      <a:pt x="373" y="478"/>
                    </a:cubicBezTo>
                    <a:cubicBezTo>
                      <a:pt x="381" y="473"/>
                      <a:pt x="380" y="474"/>
                      <a:pt x="388" y="472"/>
                    </a:cubicBezTo>
                    <a:cubicBezTo>
                      <a:pt x="387" y="470"/>
                      <a:pt x="384" y="473"/>
                      <a:pt x="383" y="472"/>
                    </a:cubicBezTo>
                    <a:cubicBezTo>
                      <a:pt x="387" y="470"/>
                      <a:pt x="387" y="470"/>
                      <a:pt x="387" y="470"/>
                    </a:cubicBezTo>
                    <a:cubicBezTo>
                      <a:pt x="386" y="469"/>
                      <a:pt x="386" y="469"/>
                      <a:pt x="385" y="469"/>
                    </a:cubicBezTo>
                    <a:cubicBezTo>
                      <a:pt x="386" y="470"/>
                      <a:pt x="382" y="470"/>
                      <a:pt x="383" y="472"/>
                    </a:cubicBezTo>
                    <a:cubicBezTo>
                      <a:pt x="381" y="472"/>
                      <a:pt x="380" y="473"/>
                      <a:pt x="380" y="471"/>
                    </a:cubicBezTo>
                    <a:cubicBezTo>
                      <a:pt x="381" y="470"/>
                      <a:pt x="383" y="470"/>
                      <a:pt x="382" y="469"/>
                    </a:cubicBezTo>
                    <a:cubicBezTo>
                      <a:pt x="380" y="470"/>
                      <a:pt x="379" y="471"/>
                      <a:pt x="378" y="470"/>
                    </a:cubicBezTo>
                    <a:cubicBezTo>
                      <a:pt x="380" y="467"/>
                      <a:pt x="390" y="465"/>
                      <a:pt x="394" y="461"/>
                    </a:cubicBezTo>
                    <a:cubicBezTo>
                      <a:pt x="397" y="461"/>
                      <a:pt x="410" y="456"/>
                      <a:pt x="408" y="454"/>
                    </a:cubicBezTo>
                    <a:cubicBezTo>
                      <a:pt x="410" y="454"/>
                      <a:pt x="410" y="454"/>
                      <a:pt x="412" y="455"/>
                    </a:cubicBezTo>
                    <a:cubicBezTo>
                      <a:pt x="410" y="457"/>
                      <a:pt x="404" y="458"/>
                      <a:pt x="405" y="460"/>
                    </a:cubicBezTo>
                    <a:cubicBezTo>
                      <a:pt x="408" y="458"/>
                      <a:pt x="412" y="455"/>
                      <a:pt x="410" y="459"/>
                    </a:cubicBezTo>
                    <a:cubicBezTo>
                      <a:pt x="412" y="458"/>
                      <a:pt x="411" y="457"/>
                      <a:pt x="413" y="456"/>
                    </a:cubicBezTo>
                    <a:cubicBezTo>
                      <a:pt x="414" y="457"/>
                      <a:pt x="414" y="457"/>
                      <a:pt x="414" y="457"/>
                    </a:cubicBezTo>
                    <a:cubicBezTo>
                      <a:pt x="412" y="458"/>
                      <a:pt x="407" y="460"/>
                      <a:pt x="410" y="460"/>
                    </a:cubicBezTo>
                    <a:cubicBezTo>
                      <a:pt x="411" y="458"/>
                      <a:pt x="414" y="458"/>
                      <a:pt x="416" y="458"/>
                    </a:cubicBezTo>
                    <a:cubicBezTo>
                      <a:pt x="416" y="457"/>
                      <a:pt x="424" y="453"/>
                      <a:pt x="426" y="455"/>
                    </a:cubicBezTo>
                    <a:cubicBezTo>
                      <a:pt x="426" y="455"/>
                      <a:pt x="425" y="456"/>
                      <a:pt x="425" y="456"/>
                    </a:cubicBezTo>
                    <a:cubicBezTo>
                      <a:pt x="423" y="457"/>
                      <a:pt x="419" y="458"/>
                      <a:pt x="419" y="459"/>
                    </a:cubicBezTo>
                    <a:cubicBezTo>
                      <a:pt x="418" y="459"/>
                      <a:pt x="417" y="458"/>
                      <a:pt x="418" y="457"/>
                    </a:cubicBezTo>
                    <a:cubicBezTo>
                      <a:pt x="414" y="459"/>
                      <a:pt x="418" y="459"/>
                      <a:pt x="417" y="460"/>
                    </a:cubicBezTo>
                    <a:cubicBezTo>
                      <a:pt x="415" y="459"/>
                      <a:pt x="414" y="459"/>
                      <a:pt x="413" y="461"/>
                    </a:cubicBezTo>
                    <a:cubicBezTo>
                      <a:pt x="416" y="461"/>
                      <a:pt x="428" y="457"/>
                      <a:pt x="431" y="454"/>
                    </a:cubicBezTo>
                    <a:cubicBezTo>
                      <a:pt x="435" y="454"/>
                      <a:pt x="442" y="447"/>
                      <a:pt x="445" y="451"/>
                    </a:cubicBezTo>
                    <a:cubicBezTo>
                      <a:pt x="447" y="450"/>
                      <a:pt x="450" y="449"/>
                      <a:pt x="452" y="450"/>
                    </a:cubicBezTo>
                    <a:cubicBezTo>
                      <a:pt x="454" y="449"/>
                      <a:pt x="452" y="448"/>
                      <a:pt x="455" y="447"/>
                    </a:cubicBezTo>
                    <a:cubicBezTo>
                      <a:pt x="459" y="446"/>
                      <a:pt x="459" y="448"/>
                      <a:pt x="462" y="450"/>
                    </a:cubicBezTo>
                    <a:cubicBezTo>
                      <a:pt x="461" y="448"/>
                      <a:pt x="466" y="445"/>
                      <a:pt x="469" y="445"/>
                    </a:cubicBezTo>
                    <a:cubicBezTo>
                      <a:pt x="469" y="446"/>
                      <a:pt x="468" y="446"/>
                      <a:pt x="468" y="447"/>
                    </a:cubicBezTo>
                    <a:cubicBezTo>
                      <a:pt x="471" y="447"/>
                      <a:pt x="470" y="443"/>
                      <a:pt x="473" y="444"/>
                    </a:cubicBezTo>
                    <a:cubicBezTo>
                      <a:pt x="476" y="445"/>
                      <a:pt x="470" y="447"/>
                      <a:pt x="473" y="446"/>
                    </a:cubicBezTo>
                    <a:cubicBezTo>
                      <a:pt x="475" y="444"/>
                      <a:pt x="477" y="446"/>
                      <a:pt x="477" y="444"/>
                    </a:cubicBezTo>
                    <a:cubicBezTo>
                      <a:pt x="479" y="443"/>
                      <a:pt x="479" y="444"/>
                      <a:pt x="480" y="444"/>
                    </a:cubicBezTo>
                    <a:cubicBezTo>
                      <a:pt x="481" y="442"/>
                      <a:pt x="493" y="436"/>
                      <a:pt x="493" y="440"/>
                    </a:cubicBezTo>
                    <a:cubicBezTo>
                      <a:pt x="505" y="433"/>
                      <a:pt x="525" y="429"/>
                      <a:pt x="537" y="424"/>
                    </a:cubicBezTo>
                    <a:cubicBezTo>
                      <a:pt x="537" y="425"/>
                      <a:pt x="537" y="426"/>
                      <a:pt x="535" y="427"/>
                    </a:cubicBezTo>
                    <a:cubicBezTo>
                      <a:pt x="535" y="426"/>
                      <a:pt x="533" y="425"/>
                      <a:pt x="533" y="427"/>
                    </a:cubicBezTo>
                    <a:cubicBezTo>
                      <a:pt x="534" y="427"/>
                      <a:pt x="534" y="427"/>
                      <a:pt x="535" y="428"/>
                    </a:cubicBezTo>
                    <a:cubicBezTo>
                      <a:pt x="533" y="430"/>
                      <a:pt x="530" y="429"/>
                      <a:pt x="529" y="431"/>
                    </a:cubicBezTo>
                    <a:cubicBezTo>
                      <a:pt x="531" y="430"/>
                      <a:pt x="536" y="428"/>
                      <a:pt x="538" y="428"/>
                    </a:cubicBezTo>
                    <a:cubicBezTo>
                      <a:pt x="538" y="427"/>
                      <a:pt x="537" y="426"/>
                      <a:pt x="538" y="424"/>
                    </a:cubicBezTo>
                    <a:cubicBezTo>
                      <a:pt x="539" y="428"/>
                      <a:pt x="541" y="423"/>
                      <a:pt x="543" y="424"/>
                    </a:cubicBezTo>
                    <a:cubicBezTo>
                      <a:pt x="542" y="425"/>
                      <a:pt x="544" y="427"/>
                      <a:pt x="545" y="425"/>
                    </a:cubicBezTo>
                    <a:cubicBezTo>
                      <a:pt x="543" y="426"/>
                      <a:pt x="544" y="424"/>
                      <a:pt x="545" y="424"/>
                    </a:cubicBezTo>
                    <a:cubicBezTo>
                      <a:pt x="548" y="423"/>
                      <a:pt x="550" y="427"/>
                      <a:pt x="552" y="424"/>
                    </a:cubicBezTo>
                    <a:cubicBezTo>
                      <a:pt x="552" y="423"/>
                      <a:pt x="549" y="426"/>
                      <a:pt x="549" y="424"/>
                    </a:cubicBezTo>
                    <a:cubicBezTo>
                      <a:pt x="549" y="422"/>
                      <a:pt x="553" y="422"/>
                      <a:pt x="555" y="421"/>
                    </a:cubicBezTo>
                    <a:cubicBezTo>
                      <a:pt x="555" y="418"/>
                      <a:pt x="558" y="416"/>
                      <a:pt x="562" y="415"/>
                    </a:cubicBezTo>
                    <a:cubicBezTo>
                      <a:pt x="559" y="416"/>
                      <a:pt x="561" y="416"/>
                      <a:pt x="562" y="418"/>
                    </a:cubicBezTo>
                    <a:cubicBezTo>
                      <a:pt x="566" y="416"/>
                      <a:pt x="569" y="414"/>
                      <a:pt x="573" y="414"/>
                    </a:cubicBezTo>
                    <a:cubicBezTo>
                      <a:pt x="572" y="415"/>
                      <a:pt x="566" y="417"/>
                      <a:pt x="569" y="417"/>
                    </a:cubicBezTo>
                    <a:cubicBezTo>
                      <a:pt x="572" y="414"/>
                      <a:pt x="573" y="416"/>
                      <a:pt x="572" y="418"/>
                    </a:cubicBezTo>
                    <a:cubicBezTo>
                      <a:pt x="575" y="415"/>
                      <a:pt x="576" y="417"/>
                      <a:pt x="578" y="414"/>
                    </a:cubicBezTo>
                    <a:cubicBezTo>
                      <a:pt x="578" y="415"/>
                      <a:pt x="579" y="415"/>
                      <a:pt x="579" y="415"/>
                    </a:cubicBezTo>
                    <a:cubicBezTo>
                      <a:pt x="579" y="416"/>
                      <a:pt x="578" y="417"/>
                      <a:pt x="577" y="417"/>
                    </a:cubicBezTo>
                    <a:cubicBezTo>
                      <a:pt x="580" y="418"/>
                      <a:pt x="581" y="418"/>
                      <a:pt x="584" y="418"/>
                    </a:cubicBezTo>
                    <a:cubicBezTo>
                      <a:pt x="584" y="417"/>
                      <a:pt x="581" y="418"/>
                      <a:pt x="582" y="417"/>
                    </a:cubicBezTo>
                    <a:cubicBezTo>
                      <a:pt x="586" y="416"/>
                      <a:pt x="585" y="415"/>
                      <a:pt x="587" y="414"/>
                    </a:cubicBezTo>
                    <a:cubicBezTo>
                      <a:pt x="587" y="416"/>
                      <a:pt x="591" y="414"/>
                      <a:pt x="593" y="414"/>
                    </a:cubicBezTo>
                    <a:cubicBezTo>
                      <a:pt x="591" y="417"/>
                      <a:pt x="586" y="415"/>
                      <a:pt x="585" y="418"/>
                    </a:cubicBezTo>
                    <a:cubicBezTo>
                      <a:pt x="587" y="417"/>
                      <a:pt x="590" y="416"/>
                      <a:pt x="590" y="418"/>
                    </a:cubicBezTo>
                    <a:cubicBezTo>
                      <a:pt x="588" y="419"/>
                      <a:pt x="585" y="420"/>
                      <a:pt x="585" y="421"/>
                    </a:cubicBezTo>
                    <a:cubicBezTo>
                      <a:pt x="589" y="420"/>
                      <a:pt x="591" y="418"/>
                      <a:pt x="593" y="421"/>
                    </a:cubicBezTo>
                    <a:cubicBezTo>
                      <a:pt x="593" y="419"/>
                      <a:pt x="599" y="418"/>
                      <a:pt x="600" y="416"/>
                    </a:cubicBezTo>
                    <a:cubicBezTo>
                      <a:pt x="602" y="416"/>
                      <a:pt x="600" y="417"/>
                      <a:pt x="602" y="417"/>
                    </a:cubicBezTo>
                    <a:cubicBezTo>
                      <a:pt x="604" y="416"/>
                      <a:pt x="606" y="418"/>
                      <a:pt x="606" y="416"/>
                    </a:cubicBezTo>
                    <a:cubicBezTo>
                      <a:pt x="604" y="417"/>
                      <a:pt x="605" y="415"/>
                      <a:pt x="606" y="415"/>
                    </a:cubicBezTo>
                    <a:cubicBezTo>
                      <a:pt x="606" y="416"/>
                      <a:pt x="608" y="414"/>
                      <a:pt x="610" y="414"/>
                    </a:cubicBezTo>
                    <a:cubicBezTo>
                      <a:pt x="610" y="415"/>
                      <a:pt x="612" y="414"/>
                      <a:pt x="612" y="416"/>
                    </a:cubicBezTo>
                    <a:cubicBezTo>
                      <a:pt x="618" y="411"/>
                      <a:pt x="624" y="413"/>
                      <a:pt x="631" y="409"/>
                    </a:cubicBezTo>
                    <a:cubicBezTo>
                      <a:pt x="631" y="410"/>
                      <a:pt x="631" y="412"/>
                      <a:pt x="632" y="411"/>
                    </a:cubicBezTo>
                    <a:cubicBezTo>
                      <a:pt x="633" y="409"/>
                      <a:pt x="635" y="408"/>
                      <a:pt x="637" y="408"/>
                    </a:cubicBezTo>
                    <a:cubicBezTo>
                      <a:pt x="638" y="408"/>
                      <a:pt x="636" y="409"/>
                      <a:pt x="636" y="409"/>
                    </a:cubicBezTo>
                    <a:cubicBezTo>
                      <a:pt x="640" y="409"/>
                      <a:pt x="649" y="403"/>
                      <a:pt x="647" y="408"/>
                    </a:cubicBezTo>
                    <a:cubicBezTo>
                      <a:pt x="649" y="405"/>
                      <a:pt x="655" y="402"/>
                      <a:pt x="656" y="404"/>
                    </a:cubicBezTo>
                    <a:cubicBezTo>
                      <a:pt x="658" y="403"/>
                      <a:pt x="655" y="402"/>
                      <a:pt x="656" y="402"/>
                    </a:cubicBezTo>
                    <a:cubicBezTo>
                      <a:pt x="665" y="402"/>
                      <a:pt x="671" y="396"/>
                      <a:pt x="679" y="396"/>
                    </a:cubicBezTo>
                    <a:cubicBezTo>
                      <a:pt x="679" y="394"/>
                      <a:pt x="687" y="395"/>
                      <a:pt x="687" y="391"/>
                    </a:cubicBezTo>
                    <a:cubicBezTo>
                      <a:pt x="688" y="391"/>
                      <a:pt x="689" y="391"/>
                      <a:pt x="690" y="392"/>
                    </a:cubicBezTo>
                    <a:cubicBezTo>
                      <a:pt x="681" y="397"/>
                      <a:pt x="677" y="399"/>
                      <a:pt x="668" y="402"/>
                    </a:cubicBezTo>
                    <a:cubicBezTo>
                      <a:pt x="669" y="405"/>
                      <a:pt x="672" y="403"/>
                      <a:pt x="673" y="405"/>
                    </a:cubicBezTo>
                    <a:cubicBezTo>
                      <a:pt x="660" y="414"/>
                      <a:pt x="647" y="422"/>
                      <a:pt x="632" y="424"/>
                    </a:cubicBezTo>
                    <a:cubicBezTo>
                      <a:pt x="617" y="432"/>
                      <a:pt x="600" y="436"/>
                      <a:pt x="588" y="447"/>
                    </a:cubicBezTo>
                    <a:cubicBezTo>
                      <a:pt x="579" y="452"/>
                      <a:pt x="567" y="458"/>
                      <a:pt x="556" y="462"/>
                    </a:cubicBezTo>
                    <a:cubicBezTo>
                      <a:pt x="562" y="463"/>
                      <a:pt x="571" y="454"/>
                      <a:pt x="577" y="455"/>
                    </a:cubicBezTo>
                    <a:cubicBezTo>
                      <a:pt x="577" y="456"/>
                      <a:pt x="578" y="457"/>
                      <a:pt x="578" y="459"/>
                    </a:cubicBezTo>
                    <a:cubicBezTo>
                      <a:pt x="582" y="458"/>
                      <a:pt x="586" y="457"/>
                      <a:pt x="590" y="459"/>
                    </a:cubicBezTo>
                    <a:cubicBezTo>
                      <a:pt x="597" y="455"/>
                      <a:pt x="606" y="453"/>
                      <a:pt x="612" y="454"/>
                    </a:cubicBezTo>
                    <a:cubicBezTo>
                      <a:pt x="614" y="453"/>
                      <a:pt x="613" y="452"/>
                      <a:pt x="615" y="452"/>
                    </a:cubicBezTo>
                    <a:cubicBezTo>
                      <a:pt x="615" y="453"/>
                      <a:pt x="617" y="452"/>
                      <a:pt x="617" y="453"/>
                    </a:cubicBezTo>
                    <a:cubicBezTo>
                      <a:pt x="619" y="452"/>
                      <a:pt x="621" y="451"/>
                      <a:pt x="623" y="452"/>
                    </a:cubicBezTo>
                    <a:cubicBezTo>
                      <a:pt x="626" y="448"/>
                      <a:pt x="627" y="451"/>
                      <a:pt x="630" y="447"/>
                    </a:cubicBezTo>
                    <a:cubicBezTo>
                      <a:pt x="631" y="449"/>
                      <a:pt x="631" y="449"/>
                      <a:pt x="631" y="449"/>
                    </a:cubicBezTo>
                    <a:cubicBezTo>
                      <a:pt x="639" y="445"/>
                      <a:pt x="645" y="446"/>
                      <a:pt x="652" y="442"/>
                    </a:cubicBezTo>
                    <a:cubicBezTo>
                      <a:pt x="652" y="443"/>
                      <a:pt x="653" y="442"/>
                      <a:pt x="653" y="443"/>
                    </a:cubicBezTo>
                    <a:cubicBezTo>
                      <a:pt x="657" y="442"/>
                      <a:pt x="659" y="440"/>
                      <a:pt x="661" y="441"/>
                    </a:cubicBezTo>
                    <a:cubicBezTo>
                      <a:pt x="672" y="435"/>
                      <a:pt x="684" y="435"/>
                      <a:pt x="695" y="427"/>
                    </a:cubicBezTo>
                    <a:cubicBezTo>
                      <a:pt x="695" y="427"/>
                      <a:pt x="696" y="427"/>
                      <a:pt x="697" y="427"/>
                    </a:cubicBezTo>
                    <a:cubicBezTo>
                      <a:pt x="701" y="424"/>
                      <a:pt x="711" y="420"/>
                      <a:pt x="715" y="417"/>
                    </a:cubicBezTo>
                    <a:cubicBezTo>
                      <a:pt x="716" y="416"/>
                      <a:pt x="716" y="414"/>
                      <a:pt x="717" y="413"/>
                    </a:cubicBezTo>
                    <a:cubicBezTo>
                      <a:pt x="718" y="412"/>
                      <a:pt x="716" y="415"/>
                      <a:pt x="718" y="413"/>
                    </a:cubicBezTo>
                    <a:cubicBezTo>
                      <a:pt x="721" y="412"/>
                      <a:pt x="715" y="413"/>
                      <a:pt x="717" y="412"/>
                    </a:cubicBezTo>
                    <a:cubicBezTo>
                      <a:pt x="718" y="412"/>
                      <a:pt x="719" y="412"/>
                      <a:pt x="721" y="411"/>
                    </a:cubicBezTo>
                    <a:cubicBezTo>
                      <a:pt x="719" y="410"/>
                      <a:pt x="723" y="409"/>
                      <a:pt x="725" y="408"/>
                    </a:cubicBezTo>
                    <a:cubicBezTo>
                      <a:pt x="727" y="403"/>
                      <a:pt x="734" y="399"/>
                      <a:pt x="736" y="395"/>
                    </a:cubicBezTo>
                    <a:cubicBezTo>
                      <a:pt x="745" y="391"/>
                      <a:pt x="748" y="386"/>
                      <a:pt x="751" y="380"/>
                    </a:cubicBezTo>
                    <a:cubicBezTo>
                      <a:pt x="753" y="381"/>
                      <a:pt x="754" y="378"/>
                      <a:pt x="755" y="379"/>
                    </a:cubicBezTo>
                    <a:cubicBezTo>
                      <a:pt x="752" y="378"/>
                      <a:pt x="752" y="378"/>
                      <a:pt x="751" y="376"/>
                    </a:cubicBezTo>
                    <a:cubicBezTo>
                      <a:pt x="752" y="375"/>
                      <a:pt x="751" y="375"/>
                      <a:pt x="753" y="374"/>
                    </a:cubicBezTo>
                    <a:cubicBezTo>
                      <a:pt x="753" y="375"/>
                      <a:pt x="752" y="376"/>
                      <a:pt x="753" y="376"/>
                    </a:cubicBezTo>
                    <a:cubicBezTo>
                      <a:pt x="755" y="374"/>
                      <a:pt x="755" y="373"/>
                      <a:pt x="757" y="372"/>
                    </a:cubicBezTo>
                    <a:cubicBezTo>
                      <a:pt x="753" y="373"/>
                      <a:pt x="759" y="368"/>
                      <a:pt x="760" y="368"/>
                    </a:cubicBezTo>
                    <a:cubicBezTo>
                      <a:pt x="758" y="367"/>
                      <a:pt x="755" y="369"/>
                      <a:pt x="753" y="371"/>
                    </a:cubicBezTo>
                    <a:cubicBezTo>
                      <a:pt x="753" y="370"/>
                      <a:pt x="752" y="370"/>
                      <a:pt x="753" y="369"/>
                    </a:cubicBezTo>
                    <a:cubicBezTo>
                      <a:pt x="757" y="367"/>
                      <a:pt x="761" y="367"/>
                      <a:pt x="766" y="364"/>
                    </a:cubicBezTo>
                    <a:cubicBezTo>
                      <a:pt x="767" y="362"/>
                      <a:pt x="764" y="362"/>
                      <a:pt x="768" y="361"/>
                    </a:cubicBezTo>
                    <a:cubicBezTo>
                      <a:pt x="768" y="363"/>
                      <a:pt x="772" y="362"/>
                      <a:pt x="769" y="364"/>
                    </a:cubicBezTo>
                    <a:cubicBezTo>
                      <a:pt x="773" y="363"/>
                      <a:pt x="771" y="361"/>
                      <a:pt x="774" y="360"/>
                    </a:cubicBezTo>
                    <a:cubicBezTo>
                      <a:pt x="775" y="362"/>
                      <a:pt x="775" y="362"/>
                      <a:pt x="775" y="362"/>
                    </a:cubicBezTo>
                    <a:cubicBezTo>
                      <a:pt x="777" y="361"/>
                      <a:pt x="776" y="360"/>
                      <a:pt x="778" y="359"/>
                    </a:cubicBezTo>
                    <a:cubicBezTo>
                      <a:pt x="781" y="359"/>
                      <a:pt x="785" y="359"/>
                      <a:pt x="788" y="360"/>
                    </a:cubicBezTo>
                    <a:cubicBezTo>
                      <a:pt x="784" y="361"/>
                      <a:pt x="781" y="364"/>
                      <a:pt x="778" y="363"/>
                    </a:cubicBezTo>
                    <a:cubicBezTo>
                      <a:pt x="780" y="362"/>
                      <a:pt x="782" y="361"/>
                      <a:pt x="782" y="360"/>
                    </a:cubicBezTo>
                    <a:cubicBezTo>
                      <a:pt x="778" y="360"/>
                      <a:pt x="778" y="364"/>
                      <a:pt x="774" y="364"/>
                    </a:cubicBezTo>
                    <a:cubicBezTo>
                      <a:pt x="770" y="368"/>
                      <a:pt x="762" y="367"/>
                      <a:pt x="760" y="372"/>
                    </a:cubicBezTo>
                    <a:cubicBezTo>
                      <a:pt x="766" y="369"/>
                      <a:pt x="773" y="372"/>
                      <a:pt x="774" y="369"/>
                    </a:cubicBezTo>
                    <a:cubicBezTo>
                      <a:pt x="774" y="370"/>
                      <a:pt x="770" y="371"/>
                      <a:pt x="770" y="370"/>
                    </a:cubicBezTo>
                    <a:cubicBezTo>
                      <a:pt x="770" y="369"/>
                      <a:pt x="770" y="368"/>
                      <a:pt x="772" y="367"/>
                    </a:cubicBezTo>
                    <a:cubicBezTo>
                      <a:pt x="775" y="368"/>
                      <a:pt x="775" y="366"/>
                      <a:pt x="779" y="365"/>
                    </a:cubicBezTo>
                    <a:cubicBezTo>
                      <a:pt x="778" y="367"/>
                      <a:pt x="783" y="364"/>
                      <a:pt x="780" y="367"/>
                    </a:cubicBezTo>
                    <a:cubicBezTo>
                      <a:pt x="782" y="367"/>
                      <a:pt x="786" y="363"/>
                      <a:pt x="787" y="366"/>
                    </a:cubicBezTo>
                    <a:cubicBezTo>
                      <a:pt x="786" y="367"/>
                      <a:pt x="782" y="367"/>
                      <a:pt x="783" y="368"/>
                    </a:cubicBezTo>
                    <a:cubicBezTo>
                      <a:pt x="785" y="367"/>
                      <a:pt x="781" y="371"/>
                      <a:pt x="784" y="370"/>
                    </a:cubicBezTo>
                    <a:cubicBezTo>
                      <a:pt x="786" y="367"/>
                      <a:pt x="789" y="370"/>
                      <a:pt x="791" y="367"/>
                    </a:cubicBezTo>
                    <a:cubicBezTo>
                      <a:pt x="791" y="367"/>
                      <a:pt x="791" y="368"/>
                      <a:pt x="791" y="369"/>
                    </a:cubicBezTo>
                    <a:cubicBezTo>
                      <a:pt x="793" y="367"/>
                      <a:pt x="793" y="368"/>
                      <a:pt x="795" y="367"/>
                    </a:cubicBezTo>
                    <a:cubicBezTo>
                      <a:pt x="795" y="366"/>
                      <a:pt x="792" y="368"/>
                      <a:pt x="792" y="366"/>
                    </a:cubicBezTo>
                    <a:cubicBezTo>
                      <a:pt x="799" y="363"/>
                      <a:pt x="801" y="361"/>
                      <a:pt x="806" y="363"/>
                    </a:cubicBezTo>
                    <a:cubicBezTo>
                      <a:pt x="805" y="363"/>
                      <a:pt x="804" y="363"/>
                      <a:pt x="804" y="364"/>
                    </a:cubicBezTo>
                    <a:cubicBezTo>
                      <a:pt x="805" y="364"/>
                      <a:pt x="805" y="364"/>
                      <a:pt x="806" y="365"/>
                    </a:cubicBezTo>
                    <a:cubicBezTo>
                      <a:pt x="809" y="363"/>
                      <a:pt x="810" y="362"/>
                      <a:pt x="811" y="360"/>
                    </a:cubicBezTo>
                    <a:cubicBezTo>
                      <a:pt x="820" y="359"/>
                      <a:pt x="833" y="357"/>
                      <a:pt x="845" y="350"/>
                    </a:cubicBezTo>
                    <a:cubicBezTo>
                      <a:pt x="845" y="351"/>
                      <a:pt x="843" y="351"/>
                      <a:pt x="844" y="352"/>
                    </a:cubicBezTo>
                    <a:cubicBezTo>
                      <a:pt x="847" y="351"/>
                      <a:pt x="849" y="347"/>
                      <a:pt x="846" y="347"/>
                    </a:cubicBezTo>
                    <a:cubicBezTo>
                      <a:pt x="847" y="346"/>
                      <a:pt x="848" y="347"/>
                      <a:pt x="849" y="346"/>
                    </a:cubicBezTo>
                    <a:cubicBezTo>
                      <a:pt x="848" y="343"/>
                      <a:pt x="848" y="343"/>
                      <a:pt x="848" y="343"/>
                    </a:cubicBezTo>
                    <a:cubicBezTo>
                      <a:pt x="851" y="342"/>
                      <a:pt x="852" y="341"/>
                      <a:pt x="852" y="339"/>
                    </a:cubicBezTo>
                    <a:cubicBezTo>
                      <a:pt x="850" y="339"/>
                      <a:pt x="850" y="336"/>
                      <a:pt x="847" y="336"/>
                    </a:cubicBezTo>
                    <a:cubicBezTo>
                      <a:pt x="846" y="338"/>
                      <a:pt x="845" y="339"/>
                      <a:pt x="842" y="339"/>
                    </a:cubicBezTo>
                    <a:cubicBezTo>
                      <a:pt x="843" y="340"/>
                      <a:pt x="845" y="342"/>
                      <a:pt x="842" y="342"/>
                    </a:cubicBezTo>
                    <a:cubicBezTo>
                      <a:pt x="842" y="339"/>
                      <a:pt x="841" y="341"/>
                      <a:pt x="838" y="341"/>
                    </a:cubicBezTo>
                    <a:cubicBezTo>
                      <a:pt x="838" y="339"/>
                      <a:pt x="841" y="336"/>
                      <a:pt x="845" y="337"/>
                    </a:cubicBezTo>
                    <a:cubicBezTo>
                      <a:pt x="844" y="335"/>
                      <a:pt x="844" y="335"/>
                      <a:pt x="844" y="335"/>
                    </a:cubicBezTo>
                    <a:cubicBezTo>
                      <a:pt x="840" y="337"/>
                      <a:pt x="838" y="338"/>
                      <a:pt x="836" y="341"/>
                    </a:cubicBezTo>
                    <a:cubicBezTo>
                      <a:pt x="836" y="340"/>
                      <a:pt x="837" y="338"/>
                      <a:pt x="838" y="337"/>
                    </a:cubicBezTo>
                    <a:cubicBezTo>
                      <a:pt x="831" y="339"/>
                      <a:pt x="814" y="348"/>
                      <a:pt x="813" y="342"/>
                    </a:cubicBezTo>
                    <a:cubicBezTo>
                      <a:pt x="810" y="342"/>
                      <a:pt x="806" y="343"/>
                      <a:pt x="803" y="345"/>
                    </a:cubicBezTo>
                    <a:cubicBezTo>
                      <a:pt x="803" y="347"/>
                      <a:pt x="805" y="345"/>
                      <a:pt x="806" y="346"/>
                    </a:cubicBezTo>
                    <a:cubicBezTo>
                      <a:pt x="803" y="348"/>
                      <a:pt x="800" y="349"/>
                      <a:pt x="798" y="347"/>
                    </a:cubicBezTo>
                    <a:cubicBezTo>
                      <a:pt x="799" y="349"/>
                      <a:pt x="795" y="351"/>
                      <a:pt x="794" y="350"/>
                    </a:cubicBezTo>
                    <a:cubicBezTo>
                      <a:pt x="794" y="352"/>
                      <a:pt x="791" y="353"/>
                      <a:pt x="789" y="352"/>
                    </a:cubicBezTo>
                    <a:cubicBezTo>
                      <a:pt x="790" y="352"/>
                      <a:pt x="790" y="352"/>
                      <a:pt x="790" y="351"/>
                    </a:cubicBezTo>
                    <a:cubicBezTo>
                      <a:pt x="791" y="351"/>
                      <a:pt x="792" y="350"/>
                      <a:pt x="792" y="350"/>
                    </a:cubicBezTo>
                    <a:cubicBezTo>
                      <a:pt x="790" y="350"/>
                      <a:pt x="789" y="350"/>
                      <a:pt x="789" y="350"/>
                    </a:cubicBezTo>
                    <a:cubicBezTo>
                      <a:pt x="788" y="351"/>
                      <a:pt x="786" y="351"/>
                      <a:pt x="786" y="352"/>
                    </a:cubicBezTo>
                    <a:cubicBezTo>
                      <a:pt x="787" y="352"/>
                      <a:pt x="788" y="350"/>
                      <a:pt x="789" y="351"/>
                    </a:cubicBezTo>
                    <a:cubicBezTo>
                      <a:pt x="789" y="352"/>
                      <a:pt x="789" y="354"/>
                      <a:pt x="786" y="355"/>
                    </a:cubicBezTo>
                    <a:cubicBezTo>
                      <a:pt x="781" y="353"/>
                      <a:pt x="783" y="351"/>
                      <a:pt x="790" y="347"/>
                    </a:cubicBezTo>
                    <a:cubicBezTo>
                      <a:pt x="793" y="347"/>
                      <a:pt x="794" y="347"/>
                      <a:pt x="796" y="346"/>
                    </a:cubicBezTo>
                    <a:cubicBezTo>
                      <a:pt x="797" y="344"/>
                      <a:pt x="794" y="345"/>
                      <a:pt x="795" y="343"/>
                    </a:cubicBezTo>
                    <a:cubicBezTo>
                      <a:pt x="797" y="342"/>
                      <a:pt x="798" y="344"/>
                      <a:pt x="800" y="342"/>
                    </a:cubicBezTo>
                    <a:cubicBezTo>
                      <a:pt x="800" y="340"/>
                      <a:pt x="797" y="343"/>
                      <a:pt x="797" y="341"/>
                    </a:cubicBezTo>
                    <a:cubicBezTo>
                      <a:pt x="798" y="338"/>
                      <a:pt x="802" y="339"/>
                      <a:pt x="804" y="336"/>
                    </a:cubicBezTo>
                    <a:cubicBezTo>
                      <a:pt x="804" y="337"/>
                      <a:pt x="805" y="337"/>
                      <a:pt x="805" y="337"/>
                    </a:cubicBezTo>
                    <a:cubicBezTo>
                      <a:pt x="808" y="334"/>
                      <a:pt x="813" y="333"/>
                      <a:pt x="819" y="330"/>
                    </a:cubicBezTo>
                    <a:cubicBezTo>
                      <a:pt x="819" y="332"/>
                      <a:pt x="822" y="329"/>
                      <a:pt x="822" y="331"/>
                    </a:cubicBezTo>
                    <a:cubicBezTo>
                      <a:pt x="825" y="328"/>
                      <a:pt x="830" y="327"/>
                      <a:pt x="831" y="326"/>
                    </a:cubicBezTo>
                    <a:cubicBezTo>
                      <a:pt x="827" y="331"/>
                      <a:pt x="818" y="334"/>
                      <a:pt x="812" y="335"/>
                    </a:cubicBezTo>
                    <a:cubicBezTo>
                      <a:pt x="815" y="336"/>
                      <a:pt x="818" y="334"/>
                      <a:pt x="821" y="334"/>
                    </a:cubicBezTo>
                    <a:cubicBezTo>
                      <a:pt x="823" y="334"/>
                      <a:pt x="821" y="333"/>
                      <a:pt x="824" y="332"/>
                    </a:cubicBezTo>
                    <a:cubicBezTo>
                      <a:pt x="825" y="333"/>
                      <a:pt x="828" y="333"/>
                      <a:pt x="825" y="335"/>
                    </a:cubicBezTo>
                    <a:cubicBezTo>
                      <a:pt x="828" y="334"/>
                      <a:pt x="829" y="334"/>
                      <a:pt x="830" y="331"/>
                    </a:cubicBezTo>
                    <a:cubicBezTo>
                      <a:pt x="828" y="331"/>
                      <a:pt x="828" y="333"/>
                      <a:pt x="827" y="332"/>
                    </a:cubicBezTo>
                    <a:cubicBezTo>
                      <a:pt x="827" y="330"/>
                      <a:pt x="832" y="330"/>
                      <a:pt x="834" y="330"/>
                    </a:cubicBezTo>
                    <a:cubicBezTo>
                      <a:pt x="833" y="328"/>
                      <a:pt x="831" y="330"/>
                      <a:pt x="829" y="329"/>
                    </a:cubicBezTo>
                    <a:cubicBezTo>
                      <a:pt x="832" y="328"/>
                      <a:pt x="832" y="328"/>
                      <a:pt x="836" y="326"/>
                    </a:cubicBezTo>
                    <a:cubicBezTo>
                      <a:pt x="835" y="325"/>
                      <a:pt x="835" y="325"/>
                      <a:pt x="834" y="325"/>
                    </a:cubicBezTo>
                    <a:cubicBezTo>
                      <a:pt x="838" y="322"/>
                      <a:pt x="844" y="320"/>
                      <a:pt x="845" y="317"/>
                    </a:cubicBezTo>
                    <a:cubicBezTo>
                      <a:pt x="844" y="317"/>
                      <a:pt x="842" y="317"/>
                      <a:pt x="841" y="317"/>
                    </a:cubicBezTo>
                    <a:cubicBezTo>
                      <a:pt x="844" y="315"/>
                      <a:pt x="849" y="316"/>
                      <a:pt x="853" y="314"/>
                    </a:cubicBezTo>
                    <a:cubicBezTo>
                      <a:pt x="852" y="316"/>
                      <a:pt x="849" y="316"/>
                      <a:pt x="847" y="317"/>
                    </a:cubicBezTo>
                    <a:cubicBezTo>
                      <a:pt x="851" y="319"/>
                      <a:pt x="852" y="316"/>
                      <a:pt x="854" y="315"/>
                    </a:cubicBezTo>
                    <a:cubicBezTo>
                      <a:pt x="855" y="315"/>
                      <a:pt x="856" y="317"/>
                      <a:pt x="856" y="316"/>
                    </a:cubicBezTo>
                    <a:cubicBezTo>
                      <a:pt x="858" y="315"/>
                      <a:pt x="854" y="315"/>
                      <a:pt x="856" y="314"/>
                    </a:cubicBezTo>
                    <a:cubicBezTo>
                      <a:pt x="857" y="313"/>
                      <a:pt x="857" y="313"/>
                      <a:pt x="857" y="313"/>
                    </a:cubicBezTo>
                    <a:cubicBezTo>
                      <a:pt x="857" y="314"/>
                      <a:pt x="858" y="316"/>
                      <a:pt x="859" y="316"/>
                    </a:cubicBezTo>
                    <a:cubicBezTo>
                      <a:pt x="859" y="315"/>
                      <a:pt x="861" y="314"/>
                      <a:pt x="860" y="313"/>
                    </a:cubicBezTo>
                    <a:cubicBezTo>
                      <a:pt x="859" y="314"/>
                      <a:pt x="859" y="315"/>
                      <a:pt x="857" y="314"/>
                    </a:cubicBezTo>
                    <a:cubicBezTo>
                      <a:pt x="860" y="312"/>
                      <a:pt x="862" y="312"/>
                      <a:pt x="864" y="310"/>
                    </a:cubicBezTo>
                    <a:cubicBezTo>
                      <a:pt x="865" y="311"/>
                      <a:pt x="869" y="311"/>
                      <a:pt x="870" y="309"/>
                    </a:cubicBezTo>
                    <a:cubicBezTo>
                      <a:pt x="868" y="310"/>
                      <a:pt x="867" y="311"/>
                      <a:pt x="866" y="310"/>
                    </a:cubicBezTo>
                    <a:cubicBezTo>
                      <a:pt x="869" y="309"/>
                      <a:pt x="872" y="306"/>
                      <a:pt x="874" y="304"/>
                    </a:cubicBezTo>
                    <a:cubicBezTo>
                      <a:pt x="873" y="302"/>
                      <a:pt x="871" y="303"/>
                      <a:pt x="870" y="303"/>
                    </a:cubicBezTo>
                    <a:cubicBezTo>
                      <a:pt x="870" y="304"/>
                      <a:pt x="873" y="303"/>
                      <a:pt x="872" y="304"/>
                    </a:cubicBezTo>
                    <a:cubicBezTo>
                      <a:pt x="868" y="305"/>
                      <a:pt x="866" y="306"/>
                      <a:pt x="863" y="309"/>
                    </a:cubicBezTo>
                    <a:cubicBezTo>
                      <a:pt x="861" y="309"/>
                      <a:pt x="860" y="305"/>
                      <a:pt x="858" y="306"/>
                    </a:cubicBezTo>
                    <a:cubicBezTo>
                      <a:pt x="860" y="305"/>
                      <a:pt x="858" y="304"/>
                      <a:pt x="859" y="303"/>
                    </a:cubicBezTo>
                    <a:cubicBezTo>
                      <a:pt x="857" y="305"/>
                      <a:pt x="856" y="303"/>
                      <a:pt x="856" y="302"/>
                    </a:cubicBezTo>
                    <a:cubicBezTo>
                      <a:pt x="854" y="304"/>
                      <a:pt x="854" y="303"/>
                      <a:pt x="853" y="304"/>
                    </a:cubicBezTo>
                    <a:cubicBezTo>
                      <a:pt x="851" y="303"/>
                      <a:pt x="849" y="302"/>
                      <a:pt x="845" y="302"/>
                    </a:cubicBezTo>
                    <a:cubicBezTo>
                      <a:pt x="846" y="303"/>
                      <a:pt x="850" y="304"/>
                      <a:pt x="848" y="305"/>
                    </a:cubicBezTo>
                    <a:cubicBezTo>
                      <a:pt x="847" y="306"/>
                      <a:pt x="846" y="304"/>
                      <a:pt x="844" y="305"/>
                    </a:cubicBezTo>
                    <a:cubicBezTo>
                      <a:pt x="845" y="308"/>
                      <a:pt x="853" y="304"/>
                      <a:pt x="853" y="307"/>
                    </a:cubicBezTo>
                    <a:cubicBezTo>
                      <a:pt x="850" y="307"/>
                      <a:pt x="849" y="306"/>
                      <a:pt x="847" y="308"/>
                    </a:cubicBezTo>
                    <a:cubicBezTo>
                      <a:pt x="846" y="306"/>
                      <a:pt x="842" y="308"/>
                      <a:pt x="840" y="307"/>
                    </a:cubicBezTo>
                    <a:cubicBezTo>
                      <a:pt x="841" y="306"/>
                      <a:pt x="843" y="307"/>
                      <a:pt x="843" y="306"/>
                    </a:cubicBezTo>
                    <a:cubicBezTo>
                      <a:pt x="840" y="306"/>
                      <a:pt x="844" y="304"/>
                      <a:pt x="844" y="304"/>
                    </a:cubicBezTo>
                    <a:cubicBezTo>
                      <a:pt x="844" y="303"/>
                      <a:pt x="841" y="303"/>
                      <a:pt x="842" y="302"/>
                    </a:cubicBezTo>
                    <a:cubicBezTo>
                      <a:pt x="847" y="300"/>
                      <a:pt x="852" y="296"/>
                      <a:pt x="855" y="293"/>
                    </a:cubicBezTo>
                    <a:cubicBezTo>
                      <a:pt x="852" y="294"/>
                      <a:pt x="846" y="300"/>
                      <a:pt x="843" y="300"/>
                    </a:cubicBezTo>
                    <a:cubicBezTo>
                      <a:pt x="842" y="300"/>
                      <a:pt x="841" y="296"/>
                      <a:pt x="841" y="296"/>
                    </a:cubicBezTo>
                    <a:cubicBezTo>
                      <a:pt x="841" y="299"/>
                      <a:pt x="839" y="296"/>
                      <a:pt x="837" y="297"/>
                    </a:cubicBezTo>
                    <a:cubicBezTo>
                      <a:pt x="837" y="298"/>
                      <a:pt x="838" y="299"/>
                      <a:pt x="836" y="299"/>
                    </a:cubicBezTo>
                    <a:cubicBezTo>
                      <a:pt x="835" y="297"/>
                      <a:pt x="835" y="297"/>
                      <a:pt x="835" y="297"/>
                    </a:cubicBezTo>
                    <a:cubicBezTo>
                      <a:pt x="839" y="295"/>
                      <a:pt x="843" y="294"/>
                      <a:pt x="844" y="293"/>
                    </a:cubicBezTo>
                    <a:cubicBezTo>
                      <a:pt x="843" y="293"/>
                      <a:pt x="843" y="293"/>
                      <a:pt x="842" y="293"/>
                    </a:cubicBezTo>
                    <a:cubicBezTo>
                      <a:pt x="844" y="291"/>
                      <a:pt x="845" y="293"/>
                      <a:pt x="846" y="290"/>
                    </a:cubicBezTo>
                    <a:cubicBezTo>
                      <a:pt x="849" y="294"/>
                      <a:pt x="855" y="288"/>
                      <a:pt x="860" y="289"/>
                    </a:cubicBezTo>
                    <a:cubicBezTo>
                      <a:pt x="857" y="291"/>
                      <a:pt x="859" y="292"/>
                      <a:pt x="859" y="291"/>
                    </a:cubicBezTo>
                    <a:cubicBezTo>
                      <a:pt x="859" y="290"/>
                      <a:pt x="864" y="289"/>
                      <a:pt x="864" y="290"/>
                    </a:cubicBezTo>
                    <a:cubicBezTo>
                      <a:pt x="862" y="292"/>
                      <a:pt x="862" y="290"/>
                      <a:pt x="860" y="291"/>
                    </a:cubicBezTo>
                    <a:cubicBezTo>
                      <a:pt x="861" y="292"/>
                      <a:pt x="863" y="292"/>
                      <a:pt x="865" y="290"/>
                    </a:cubicBezTo>
                    <a:cubicBezTo>
                      <a:pt x="864" y="289"/>
                      <a:pt x="865" y="288"/>
                      <a:pt x="867" y="287"/>
                    </a:cubicBezTo>
                    <a:cubicBezTo>
                      <a:pt x="867" y="289"/>
                      <a:pt x="869" y="288"/>
                      <a:pt x="870" y="290"/>
                    </a:cubicBezTo>
                    <a:cubicBezTo>
                      <a:pt x="875" y="287"/>
                      <a:pt x="874" y="289"/>
                      <a:pt x="875" y="289"/>
                    </a:cubicBezTo>
                    <a:cubicBezTo>
                      <a:pt x="879" y="288"/>
                      <a:pt x="874" y="288"/>
                      <a:pt x="876" y="287"/>
                    </a:cubicBezTo>
                    <a:cubicBezTo>
                      <a:pt x="881" y="285"/>
                      <a:pt x="884" y="287"/>
                      <a:pt x="888" y="285"/>
                    </a:cubicBezTo>
                    <a:cubicBezTo>
                      <a:pt x="888" y="285"/>
                      <a:pt x="888" y="286"/>
                      <a:pt x="888" y="287"/>
                    </a:cubicBezTo>
                    <a:cubicBezTo>
                      <a:pt x="890" y="285"/>
                      <a:pt x="894" y="286"/>
                      <a:pt x="893" y="287"/>
                    </a:cubicBezTo>
                    <a:cubicBezTo>
                      <a:pt x="892" y="288"/>
                      <a:pt x="891" y="286"/>
                      <a:pt x="890" y="288"/>
                    </a:cubicBezTo>
                    <a:cubicBezTo>
                      <a:pt x="891" y="287"/>
                      <a:pt x="892" y="288"/>
                      <a:pt x="892" y="288"/>
                    </a:cubicBezTo>
                    <a:cubicBezTo>
                      <a:pt x="894" y="287"/>
                      <a:pt x="895" y="286"/>
                      <a:pt x="897" y="287"/>
                    </a:cubicBezTo>
                    <a:cubicBezTo>
                      <a:pt x="897" y="286"/>
                      <a:pt x="903" y="285"/>
                      <a:pt x="905" y="285"/>
                    </a:cubicBezTo>
                    <a:cubicBezTo>
                      <a:pt x="906" y="286"/>
                      <a:pt x="903" y="287"/>
                      <a:pt x="903" y="288"/>
                    </a:cubicBezTo>
                    <a:cubicBezTo>
                      <a:pt x="905" y="288"/>
                      <a:pt x="905" y="288"/>
                      <a:pt x="906" y="289"/>
                    </a:cubicBezTo>
                    <a:cubicBezTo>
                      <a:pt x="905" y="289"/>
                      <a:pt x="904" y="289"/>
                      <a:pt x="904" y="290"/>
                    </a:cubicBezTo>
                    <a:cubicBezTo>
                      <a:pt x="906" y="289"/>
                      <a:pt x="907" y="289"/>
                      <a:pt x="908" y="288"/>
                    </a:cubicBezTo>
                    <a:cubicBezTo>
                      <a:pt x="904" y="285"/>
                      <a:pt x="911" y="283"/>
                      <a:pt x="911" y="281"/>
                    </a:cubicBezTo>
                    <a:cubicBezTo>
                      <a:pt x="913" y="281"/>
                      <a:pt x="914" y="281"/>
                      <a:pt x="917" y="279"/>
                    </a:cubicBezTo>
                    <a:cubicBezTo>
                      <a:pt x="915" y="278"/>
                      <a:pt x="916" y="277"/>
                      <a:pt x="917" y="276"/>
                    </a:cubicBezTo>
                    <a:cubicBezTo>
                      <a:pt x="916" y="273"/>
                      <a:pt x="915" y="269"/>
                      <a:pt x="919" y="268"/>
                    </a:cubicBezTo>
                    <a:cubicBezTo>
                      <a:pt x="918" y="269"/>
                      <a:pt x="917" y="268"/>
                      <a:pt x="917" y="267"/>
                    </a:cubicBezTo>
                    <a:cubicBezTo>
                      <a:pt x="916" y="268"/>
                      <a:pt x="914" y="270"/>
                      <a:pt x="912" y="269"/>
                    </a:cubicBezTo>
                    <a:cubicBezTo>
                      <a:pt x="913" y="268"/>
                      <a:pt x="914" y="269"/>
                      <a:pt x="916" y="268"/>
                    </a:cubicBezTo>
                    <a:cubicBezTo>
                      <a:pt x="914" y="267"/>
                      <a:pt x="918" y="267"/>
                      <a:pt x="916" y="266"/>
                    </a:cubicBezTo>
                    <a:cubicBezTo>
                      <a:pt x="914" y="266"/>
                      <a:pt x="912" y="267"/>
                      <a:pt x="911" y="266"/>
                    </a:cubicBezTo>
                    <a:cubicBezTo>
                      <a:pt x="908" y="268"/>
                      <a:pt x="907" y="270"/>
                      <a:pt x="903" y="272"/>
                    </a:cubicBezTo>
                    <a:cubicBezTo>
                      <a:pt x="903" y="271"/>
                      <a:pt x="903" y="271"/>
                      <a:pt x="903" y="270"/>
                    </a:cubicBezTo>
                    <a:cubicBezTo>
                      <a:pt x="900" y="272"/>
                      <a:pt x="896" y="273"/>
                      <a:pt x="894" y="277"/>
                    </a:cubicBezTo>
                    <a:cubicBezTo>
                      <a:pt x="894" y="276"/>
                      <a:pt x="893" y="276"/>
                      <a:pt x="893" y="276"/>
                    </a:cubicBezTo>
                    <a:cubicBezTo>
                      <a:pt x="893" y="273"/>
                      <a:pt x="894" y="275"/>
                      <a:pt x="894" y="272"/>
                    </a:cubicBezTo>
                    <a:cubicBezTo>
                      <a:pt x="897" y="273"/>
                      <a:pt x="896" y="271"/>
                      <a:pt x="898" y="272"/>
                    </a:cubicBezTo>
                    <a:cubicBezTo>
                      <a:pt x="898" y="271"/>
                      <a:pt x="900" y="271"/>
                      <a:pt x="899" y="270"/>
                    </a:cubicBezTo>
                    <a:cubicBezTo>
                      <a:pt x="898" y="270"/>
                      <a:pt x="895" y="271"/>
                      <a:pt x="896" y="269"/>
                    </a:cubicBezTo>
                    <a:cubicBezTo>
                      <a:pt x="894" y="270"/>
                      <a:pt x="893" y="272"/>
                      <a:pt x="891" y="271"/>
                    </a:cubicBezTo>
                    <a:cubicBezTo>
                      <a:pt x="893" y="271"/>
                      <a:pt x="893" y="270"/>
                      <a:pt x="894" y="269"/>
                    </a:cubicBezTo>
                    <a:cubicBezTo>
                      <a:pt x="895" y="270"/>
                      <a:pt x="898" y="268"/>
                      <a:pt x="895" y="268"/>
                    </a:cubicBezTo>
                    <a:cubicBezTo>
                      <a:pt x="898" y="267"/>
                      <a:pt x="899" y="267"/>
                      <a:pt x="901" y="266"/>
                    </a:cubicBezTo>
                    <a:cubicBezTo>
                      <a:pt x="900" y="266"/>
                      <a:pt x="898" y="266"/>
                      <a:pt x="899" y="265"/>
                    </a:cubicBezTo>
                    <a:cubicBezTo>
                      <a:pt x="901" y="264"/>
                      <a:pt x="902" y="265"/>
                      <a:pt x="904" y="265"/>
                    </a:cubicBezTo>
                    <a:cubicBezTo>
                      <a:pt x="905" y="264"/>
                      <a:pt x="902" y="264"/>
                      <a:pt x="904" y="263"/>
                    </a:cubicBezTo>
                    <a:cubicBezTo>
                      <a:pt x="903" y="265"/>
                      <a:pt x="906" y="263"/>
                      <a:pt x="908" y="262"/>
                    </a:cubicBezTo>
                    <a:cubicBezTo>
                      <a:pt x="907" y="261"/>
                      <a:pt x="909" y="261"/>
                      <a:pt x="910" y="260"/>
                    </a:cubicBezTo>
                    <a:cubicBezTo>
                      <a:pt x="910" y="257"/>
                      <a:pt x="910" y="252"/>
                      <a:pt x="913" y="249"/>
                    </a:cubicBezTo>
                    <a:cubicBezTo>
                      <a:pt x="915" y="248"/>
                      <a:pt x="915" y="248"/>
                      <a:pt x="918" y="247"/>
                    </a:cubicBezTo>
                    <a:cubicBezTo>
                      <a:pt x="919" y="246"/>
                      <a:pt x="916" y="245"/>
                      <a:pt x="918" y="244"/>
                    </a:cubicBezTo>
                    <a:cubicBezTo>
                      <a:pt x="918" y="245"/>
                      <a:pt x="919" y="246"/>
                      <a:pt x="920" y="246"/>
                    </a:cubicBezTo>
                    <a:cubicBezTo>
                      <a:pt x="921" y="245"/>
                      <a:pt x="920" y="244"/>
                      <a:pt x="921" y="244"/>
                    </a:cubicBezTo>
                    <a:cubicBezTo>
                      <a:pt x="924" y="244"/>
                      <a:pt x="923" y="247"/>
                      <a:pt x="926" y="246"/>
                    </a:cubicBezTo>
                    <a:cubicBezTo>
                      <a:pt x="926" y="245"/>
                      <a:pt x="924" y="246"/>
                      <a:pt x="924" y="244"/>
                    </a:cubicBezTo>
                    <a:cubicBezTo>
                      <a:pt x="929" y="243"/>
                      <a:pt x="931" y="241"/>
                      <a:pt x="935" y="241"/>
                    </a:cubicBezTo>
                    <a:cubicBezTo>
                      <a:pt x="935" y="243"/>
                      <a:pt x="938" y="242"/>
                      <a:pt x="940" y="242"/>
                    </a:cubicBezTo>
                    <a:cubicBezTo>
                      <a:pt x="940" y="246"/>
                      <a:pt x="939" y="244"/>
                      <a:pt x="942" y="245"/>
                    </a:cubicBezTo>
                    <a:cubicBezTo>
                      <a:pt x="941" y="246"/>
                      <a:pt x="940" y="246"/>
                      <a:pt x="940" y="247"/>
                    </a:cubicBezTo>
                    <a:cubicBezTo>
                      <a:pt x="942" y="247"/>
                      <a:pt x="943" y="247"/>
                      <a:pt x="943" y="248"/>
                    </a:cubicBezTo>
                    <a:cubicBezTo>
                      <a:pt x="942" y="249"/>
                      <a:pt x="941" y="249"/>
                      <a:pt x="941" y="250"/>
                    </a:cubicBezTo>
                    <a:cubicBezTo>
                      <a:pt x="944" y="248"/>
                      <a:pt x="943" y="253"/>
                      <a:pt x="947" y="252"/>
                    </a:cubicBezTo>
                    <a:cubicBezTo>
                      <a:pt x="945" y="251"/>
                      <a:pt x="945" y="247"/>
                      <a:pt x="947" y="245"/>
                    </a:cubicBezTo>
                    <a:cubicBezTo>
                      <a:pt x="946" y="245"/>
                      <a:pt x="945" y="246"/>
                      <a:pt x="945" y="245"/>
                    </a:cubicBezTo>
                    <a:cubicBezTo>
                      <a:pt x="949" y="243"/>
                      <a:pt x="947" y="240"/>
                      <a:pt x="953" y="238"/>
                    </a:cubicBezTo>
                    <a:cubicBezTo>
                      <a:pt x="954" y="237"/>
                      <a:pt x="954" y="239"/>
                      <a:pt x="955" y="239"/>
                    </a:cubicBezTo>
                    <a:cubicBezTo>
                      <a:pt x="955" y="236"/>
                      <a:pt x="957" y="233"/>
                      <a:pt x="959" y="231"/>
                    </a:cubicBezTo>
                    <a:cubicBezTo>
                      <a:pt x="961" y="231"/>
                      <a:pt x="962" y="232"/>
                      <a:pt x="964" y="232"/>
                    </a:cubicBezTo>
                    <a:cubicBezTo>
                      <a:pt x="963" y="233"/>
                      <a:pt x="963" y="233"/>
                      <a:pt x="962" y="234"/>
                    </a:cubicBezTo>
                    <a:cubicBezTo>
                      <a:pt x="966" y="232"/>
                      <a:pt x="968" y="233"/>
                      <a:pt x="966" y="235"/>
                    </a:cubicBezTo>
                    <a:cubicBezTo>
                      <a:pt x="969" y="234"/>
                      <a:pt x="969" y="233"/>
                      <a:pt x="972" y="231"/>
                    </a:cubicBezTo>
                    <a:cubicBezTo>
                      <a:pt x="972" y="233"/>
                      <a:pt x="974" y="231"/>
                      <a:pt x="975" y="232"/>
                    </a:cubicBezTo>
                    <a:cubicBezTo>
                      <a:pt x="975" y="235"/>
                      <a:pt x="970" y="235"/>
                      <a:pt x="969" y="236"/>
                    </a:cubicBezTo>
                    <a:cubicBezTo>
                      <a:pt x="973" y="238"/>
                      <a:pt x="962" y="241"/>
                      <a:pt x="961" y="244"/>
                    </a:cubicBezTo>
                    <a:cubicBezTo>
                      <a:pt x="963" y="246"/>
                      <a:pt x="965" y="241"/>
                      <a:pt x="969" y="240"/>
                    </a:cubicBezTo>
                    <a:cubicBezTo>
                      <a:pt x="971" y="240"/>
                      <a:pt x="973" y="240"/>
                      <a:pt x="972" y="242"/>
                    </a:cubicBezTo>
                    <a:cubicBezTo>
                      <a:pt x="975" y="239"/>
                      <a:pt x="978" y="237"/>
                      <a:pt x="982" y="237"/>
                    </a:cubicBezTo>
                    <a:cubicBezTo>
                      <a:pt x="984" y="236"/>
                      <a:pt x="981" y="236"/>
                      <a:pt x="982" y="235"/>
                    </a:cubicBezTo>
                    <a:cubicBezTo>
                      <a:pt x="983" y="235"/>
                      <a:pt x="984" y="235"/>
                      <a:pt x="985" y="235"/>
                    </a:cubicBezTo>
                    <a:cubicBezTo>
                      <a:pt x="983" y="236"/>
                      <a:pt x="983" y="236"/>
                      <a:pt x="983" y="237"/>
                    </a:cubicBezTo>
                    <a:cubicBezTo>
                      <a:pt x="985" y="236"/>
                      <a:pt x="987" y="236"/>
                      <a:pt x="989" y="237"/>
                    </a:cubicBezTo>
                    <a:cubicBezTo>
                      <a:pt x="988" y="236"/>
                      <a:pt x="991" y="234"/>
                      <a:pt x="992" y="235"/>
                    </a:cubicBezTo>
                    <a:cubicBezTo>
                      <a:pt x="991" y="236"/>
                      <a:pt x="992" y="236"/>
                      <a:pt x="991" y="237"/>
                    </a:cubicBezTo>
                    <a:cubicBezTo>
                      <a:pt x="987" y="238"/>
                      <a:pt x="984" y="240"/>
                      <a:pt x="985" y="242"/>
                    </a:cubicBezTo>
                    <a:cubicBezTo>
                      <a:pt x="989" y="243"/>
                      <a:pt x="992" y="244"/>
                      <a:pt x="997" y="244"/>
                    </a:cubicBezTo>
                    <a:cubicBezTo>
                      <a:pt x="994" y="246"/>
                      <a:pt x="992" y="245"/>
                      <a:pt x="992" y="244"/>
                    </a:cubicBezTo>
                    <a:cubicBezTo>
                      <a:pt x="992" y="246"/>
                      <a:pt x="988" y="245"/>
                      <a:pt x="989" y="247"/>
                    </a:cubicBezTo>
                    <a:cubicBezTo>
                      <a:pt x="991" y="247"/>
                      <a:pt x="994" y="246"/>
                      <a:pt x="995" y="247"/>
                    </a:cubicBezTo>
                    <a:cubicBezTo>
                      <a:pt x="996" y="249"/>
                      <a:pt x="994" y="249"/>
                      <a:pt x="994" y="250"/>
                    </a:cubicBezTo>
                    <a:cubicBezTo>
                      <a:pt x="997" y="250"/>
                      <a:pt x="1002" y="250"/>
                      <a:pt x="1002" y="252"/>
                    </a:cubicBezTo>
                    <a:cubicBezTo>
                      <a:pt x="1005" y="252"/>
                      <a:pt x="1003" y="250"/>
                      <a:pt x="1005" y="250"/>
                    </a:cubicBezTo>
                    <a:cubicBezTo>
                      <a:pt x="1007" y="251"/>
                      <a:pt x="1005" y="253"/>
                      <a:pt x="1007" y="253"/>
                    </a:cubicBezTo>
                    <a:cubicBezTo>
                      <a:pt x="1008" y="252"/>
                      <a:pt x="1008" y="250"/>
                      <a:pt x="1009" y="249"/>
                    </a:cubicBezTo>
                    <a:cubicBezTo>
                      <a:pt x="1010" y="250"/>
                      <a:pt x="1011" y="249"/>
                      <a:pt x="1011" y="250"/>
                    </a:cubicBezTo>
                    <a:cubicBezTo>
                      <a:pt x="1011" y="251"/>
                      <a:pt x="1007" y="251"/>
                      <a:pt x="1009" y="253"/>
                    </a:cubicBezTo>
                    <a:cubicBezTo>
                      <a:pt x="1010" y="252"/>
                      <a:pt x="1012" y="253"/>
                      <a:pt x="1014" y="252"/>
                    </a:cubicBezTo>
                    <a:cubicBezTo>
                      <a:pt x="1013" y="251"/>
                      <a:pt x="1010" y="251"/>
                      <a:pt x="1013" y="249"/>
                    </a:cubicBezTo>
                    <a:cubicBezTo>
                      <a:pt x="1015" y="249"/>
                      <a:pt x="1016" y="250"/>
                      <a:pt x="1018" y="250"/>
                    </a:cubicBezTo>
                    <a:cubicBezTo>
                      <a:pt x="1015" y="248"/>
                      <a:pt x="1014" y="246"/>
                      <a:pt x="1015" y="243"/>
                    </a:cubicBezTo>
                    <a:cubicBezTo>
                      <a:pt x="1013" y="244"/>
                      <a:pt x="1013" y="242"/>
                      <a:pt x="1012" y="242"/>
                    </a:cubicBezTo>
                    <a:cubicBezTo>
                      <a:pt x="1013" y="241"/>
                      <a:pt x="1016" y="240"/>
                      <a:pt x="1015" y="239"/>
                    </a:cubicBezTo>
                    <a:cubicBezTo>
                      <a:pt x="1012" y="240"/>
                      <a:pt x="1013" y="240"/>
                      <a:pt x="1011" y="240"/>
                    </a:cubicBezTo>
                    <a:cubicBezTo>
                      <a:pt x="1013" y="242"/>
                      <a:pt x="1010" y="246"/>
                      <a:pt x="1006" y="245"/>
                    </a:cubicBezTo>
                    <a:cubicBezTo>
                      <a:pt x="1007" y="244"/>
                      <a:pt x="1007" y="243"/>
                      <a:pt x="1006" y="243"/>
                    </a:cubicBezTo>
                    <a:cubicBezTo>
                      <a:pt x="1004" y="243"/>
                      <a:pt x="1004" y="246"/>
                      <a:pt x="1003" y="244"/>
                    </a:cubicBezTo>
                    <a:cubicBezTo>
                      <a:pt x="1006" y="243"/>
                      <a:pt x="1002" y="243"/>
                      <a:pt x="1001" y="243"/>
                    </a:cubicBezTo>
                    <a:cubicBezTo>
                      <a:pt x="1000" y="241"/>
                      <a:pt x="1000" y="241"/>
                      <a:pt x="1000" y="241"/>
                    </a:cubicBezTo>
                    <a:cubicBezTo>
                      <a:pt x="1003" y="240"/>
                      <a:pt x="1005" y="237"/>
                      <a:pt x="1007" y="237"/>
                    </a:cubicBezTo>
                    <a:cubicBezTo>
                      <a:pt x="1007" y="238"/>
                      <a:pt x="1003" y="239"/>
                      <a:pt x="1004" y="240"/>
                    </a:cubicBezTo>
                    <a:cubicBezTo>
                      <a:pt x="1007" y="240"/>
                      <a:pt x="1008" y="238"/>
                      <a:pt x="1011" y="238"/>
                    </a:cubicBezTo>
                    <a:cubicBezTo>
                      <a:pt x="1012" y="238"/>
                      <a:pt x="1013" y="237"/>
                      <a:pt x="1013" y="236"/>
                    </a:cubicBezTo>
                    <a:cubicBezTo>
                      <a:pt x="1012" y="236"/>
                      <a:pt x="1010" y="236"/>
                      <a:pt x="1010" y="235"/>
                    </a:cubicBezTo>
                    <a:cubicBezTo>
                      <a:pt x="1011" y="235"/>
                      <a:pt x="1011" y="235"/>
                      <a:pt x="1012" y="235"/>
                    </a:cubicBezTo>
                    <a:cubicBezTo>
                      <a:pt x="1011" y="234"/>
                      <a:pt x="1011" y="234"/>
                      <a:pt x="1011" y="234"/>
                    </a:cubicBezTo>
                    <a:cubicBezTo>
                      <a:pt x="1011" y="234"/>
                      <a:pt x="1011" y="233"/>
                      <a:pt x="1010" y="233"/>
                    </a:cubicBezTo>
                    <a:cubicBezTo>
                      <a:pt x="1006" y="236"/>
                      <a:pt x="1002" y="237"/>
                      <a:pt x="1000" y="236"/>
                    </a:cubicBezTo>
                    <a:cubicBezTo>
                      <a:pt x="1004" y="236"/>
                      <a:pt x="1002" y="235"/>
                      <a:pt x="1006" y="233"/>
                    </a:cubicBezTo>
                    <a:cubicBezTo>
                      <a:pt x="1007" y="235"/>
                      <a:pt x="1007" y="235"/>
                      <a:pt x="1007" y="235"/>
                    </a:cubicBezTo>
                    <a:cubicBezTo>
                      <a:pt x="1009" y="233"/>
                      <a:pt x="1009" y="233"/>
                      <a:pt x="1012" y="232"/>
                    </a:cubicBezTo>
                    <a:cubicBezTo>
                      <a:pt x="1009" y="232"/>
                      <a:pt x="1007" y="233"/>
                      <a:pt x="1007" y="231"/>
                    </a:cubicBezTo>
                    <a:cubicBezTo>
                      <a:pt x="1005" y="233"/>
                      <a:pt x="1000" y="234"/>
                      <a:pt x="997" y="235"/>
                    </a:cubicBezTo>
                    <a:cubicBezTo>
                      <a:pt x="1001" y="234"/>
                      <a:pt x="997" y="232"/>
                      <a:pt x="997" y="232"/>
                    </a:cubicBezTo>
                    <a:cubicBezTo>
                      <a:pt x="994" y="234"/>
                      <a:pt x="997" y="236"/>
                      <a:pt x="993" y="236"/>
                    </a:cubicBezTo>
                    <a:cubicBezTo>
                      <a:pt x="994" y="235"/>
                      <a:pt x="994" y="234"/>
                      <a:pt x="993" y="233"/>
                    </a:cubicBezTo>
                    <a:cubicBezTo>
                      <a:pt x="991" y="234"/>
                      <a:pt x="991" y="233"/>
                      <a:pt x="989" y="233"/>
                    </a:cubicBezTo>
                    <a:cubicBezTo>
                      <a:pt x="991" y="232"/>
                      <a:pt x="991" y="231"/>
                      <a:pt x="992" y="230"/>
                    </a:cubicBezTo>
                    <a:cubicBezTo>
                      <a:pt x="989" y="230"/>
                      <a:pt x="995" y="227"/>
                      <a:pt x="992" y="228"/>
                    </a:cubicBezTo>
                    <a:cubicBezTo>
                      <a:pt x="990" y="229"/>
                      <a:pt x="990" y="229"/>
                      <a:pt x="988" y="230"/>
                    </a:cubicBezTo>
                    <a:cubicBezTo>
                      <a:pt x="987" y="228"/>
                      <a:pt x="981" y="230"/>
                      <a:pt x="984" y="227"/>
                    </a:cubicBezTo>
                    <a:cubicBezTo>
                      <a:pt x="986" y="227"/>
                      <a:pt x="986" y="225"/>
                      <a:pt x="989" y="225"/>
                    </a:cubicBezTo>
                    <a:cubicBezTo>
                      <a:pt x="989" y="223"/>
                      <a:pt x="988" y="225"/>
                      <a:pt x="987" y="224"/>
                    </a:cubicBezTo>
                    <a:cubicBezTo>
                      <a:pt x="989" y="222"/>
                      <a:pt x="991" y="221"/>
                      <a:pt x="992" y="219"/>
                    </a:cubicBezTo>
                    <a:cubicBezTo>
                      <a:pt x="991" y="219"/>
                      <a:pt x="990" y="217"/>
                      <a:pt x="990" y="217"/>
                    </a:cubicBezTo>
                    <a:cubicBezTo>
                      <a:pt x="993" y="219"/>
                      <a:pt x="996" y="215"/>
                      <a:pt x="999" y="214"/>
                    </a:cubicBezTo>
                    <a:cubicBezTo>
                      <a:pt x="997" y="215"/>
                      <a:pt x="997" y="213"/>
                      <a:pt x="998" y="212"/>
                    </a:cubicBezTo>
                    <a:cubicBezTo>
                      <a:pt x="996" y="213"/>
                      <a:pt x="994" y="214"/>
                      <a:pt x="994" y="212"/>
                    </a:cubicBezTo>
                    <a:cubicBezTo>
                      <a:pt x="997" y="212"/>
                      <a:pt x="999" y="210"/>
                      <a:pt x="1001" y="209"/>
                    </a:cubicBezTo>
                    <a:cubicBezTo>
                      <a:pt x="1002" y="209"/>
                      <a:pt x="1004" y="210"/>
                      <a:pt x="1004" y="212"/>
                    </a:cubicBezTo>
                    <a:cubicBezTo>
                      <a:pt x="1005" y="211"/>
                      <a:pt x="1006" y="210"/>
                      <a:pt x="1006" y="209"/>
                    </a:cubicBezTo>
                    <a:cubicBezTo>
                      <a:pt x="1003" y="210"/>
                      <a:pt x="1005" y="207"/>
                      <a:pt x="1004" y="206"/>
                    </a:cubicBezTo>
                    <a:cubicBezTo>
                      <a:pt x="1006" y="205"/>
                      <a:pt x="1005" y="204"/>
                      <a:pt x="1007" y="202"/>
                    </a:cubicBezTo>
                    <a:cubicBezTo>
                      <a:pt x="1008" y="205"/>
                      <a:pt x="1011" y="205"/>
                      <a:pt x="1009" y="207"/>
                    </a:cubicBezTo>
                    <a:cubicBezTo>
                      <a:pt x="1012" y="206"/>
                      <a:pt x="1013" y="206"/>
                      <a:pt x="1015" y="205"/>
                    </a:cubicBezTo>
                    <a:cubicBezTo>
                      <a:pt x="1017" y="207"/>
                      <a:pt x="1019" y="208"/>
                      <a:pt x="1023" y="208"/>
                    </a:cubicBezTo>
                    <a:cubicBezTo>
                      <a:pt x="1024" y="206"/>
                      <a:pt x="1021" y="207"/>
                      <a:pt x="1023" y="205"/>
                    </a:cubicBezTo>
                    <a:cubicBezTo>
                      <a:pt x="1025" y="206"/>
                      <a:pt x="1027" y="205"/>
                      <a:pt x="1027" y="206"/>
                    </a:cubicBezTo>
                    <a:cubicBezTo>
                      <a:pt x="1026" y="208"/>
                      <a:pt x="1024" y="206"/>
                      <a:pt x="1025" y="208"/>
                    </a:cubicBezTo>
                    <a:cubicBezTo>
                      <a:pt x="1029" y="206"/>
                      <a:pt x="1031" y="207"/>
                      <a:pt x="1033" y="207"/>
                    </a:cubicBezTo>
                    <a:cubicBezTo>
                      <a:pt x="1031" y="208"/>
                      <a:pt x="1028" y="213"/>
                      <a:pt x="1024" y="212"/>
                    </a:cubicBezTo>
                    <a:cubicBezTo>
                      <a:pt x="1024" y="211"/>
                      <a:pt x="1026" y="211"/>
                      <a:pt x="1025" y="210"/>
                    </a:cubicBezTo>
                    <a:cubicBezTo>
                      <a:pt x="1023" y="210"/>
                      <a:pt x="1022" y="211"/>
                      <a:pt x="1019" y="212"/>
                    </a:cubicBezTo>
                    <a:cubicBezTo>
                      <a:pt x="1019" y="213"/>
                      <a:pt x="1019" y="213"/>
                      <a:pt x="1020" y="214"/>
                    </a:cubicBezTo>
                    <a:cubicBezTo>
                      <a:pt x="1020" y="214"/>
                      <a:pt x="1022" y="213"/>
                      <a:pt x="1022" y="214"/>
                    </a:cubicBezTo>
                    <a:cubicBezTo>
                      <a:pt x="1023" y="216"/>
                      <a:pt x="1020" y="217"/>
                      <a:pt x="1018" y="218"/>
                    </a:cubicBezTo>
                    <a:cubicBezTo>
                      <a:pt x="1022" y="218"/>
                      <a:pt x="1023" y="222"/>
                      <a:pt x="1024" y="224"/>
                    </a:cubicBezTo>
                    <a:cubicBezTo>
                      <a:pt x="1026" y="224"/>
                      <a:pt x="1027" y="223"/>
                      <a:pt x="1029" y="222"/>
                    </a:cubicBezTo>
                    <a:cubicBezTo>
                      <a:pt x="1028" y="225"/>
                      <a:pt x="1032" y="222"/>
                      <a:pt x="1033" y="223"/>
                    </a:cubicBezTo>
                    <a:cubicBezTo>
                      <a:pt x="1031" y="224"/>
                      <a:pt x="1033" y="224"/>
                      <a:pt x="1035" y="224"/>
                    </a:cubicBezTo>
                    <a:cubicBezTo>
                      <a:pt x="1035" y="225"/>
                      <a:pt x="1032" y="226"/>
                      <a:pt x="1033" y="227"/>
                    </a:cubicBezTo>
                    <a:cubicBezTo>
                      <a:pt x="1034" y="227"/>
                      <a:pt x="1036" y="226"/>
                      <a:pt x="1038" y="227"/>
                    </a:cubicBezTo>
                    <a:cubicBezTo>
                      <a:pt x="1036" y="225"/>
                      <a:pt x="1036" y="225"/>
                      <a:pt x="1036" y="223"/>
                    </a:cubicBezTo>
                    <a:cubicBezTo>
                      <a:pt x="1034" y="223"/>
                      <a:pt x="1033" y="220"/>
                      <a:pt x="1032" y="222"/>
                    </a:cubicBezTo>
                    <a:cubicBezTo>
                      <a:pt x="1031" y="221"/>
                      <a:pt x="1034" y="220"/>
                      <a:pt x="1034" y="219"/>
                    </a:cubicBezTo>
                    <a:cubicBezTo>
                      <a:pt x="1033" y="219"/>
                      <a:pt x="1032" y="219"/>
                      <a:pt x="1031" y="219"/>
                    </a:cubicBezTo>
                    <a:cubicBezTo>
                      <a:pt x="1031" y="220"/>
                      <a:pt x="1032" y="221"/>
                      <a:pt x="1031" y="221"/>
                    </a:cubicBezTo>
                    <a:cubicBezTo>
                      <a:pt x="1029" y="221"/>
                      <a:pt x="1026" y="220"/>
                      <a:pt x="1025" y="219"/>
                    </a:cubicBezTo>
                    <a:cubicBezTo>
                      <a:pt x="1029" y="216"/>
                      <a:pt x="1030" y="220"/>
                      <a:pt x="1034" y="218"/>
                    </a:cubicBezTo>
                    <a:cubicBezTo>
                      <a:pt x="1033" y="219"/>
                      <a:pt x="1035" y="219"/>
                      <a:pt x="1036" y="219"/>
                    </a:cubicBezTo>
                    <a:cubicBezTo>
                      <a:pt x="1038" y="219"/>
                      <a:pt x="1036" y="217"/>
                      <a:pt x="1038" y="217"/>
                    </a:cubicBezTo>
                    <a:cubicBezTo>
                      <a:pt x="1040" y="216"/>
                      <a:pt x="1039" y="218"/>
                      <a:pt x="1041" y="218"/>
                    </a:cubicBezTo>
                    <a:cubicBezTo>
                      <a:pt x="1042" y="216"/>
                      <a:pt x="1039" y="217"/>
                      <a:pt x="1040" y="215"/>
                    </a:cubicBezTo>
                    <a:cubicBezTo>
                      <a:pt x="1038" y="216"/>
                      <a:pt x="1037" y="216"/>
                      <a:pt x="1037" y="215"/>
                    </a:cubicBezTo>
                    <a:cubicBezTo>
                      <a:pt x="1039" y="213"/>
                      <a:pt x="1044" y="216"/>
                      <a:pt x="1044" y="212"/>
                    </a:cubicBezTo>
                    <a:cubicBezTo>
                      <a:pt x="1043" y="213"/>
                      <a:pt x="1042" y="213"/>
                      <a:pt x="1041" y="214"/>
                    </a:cubicBezTo>
                    <a:cubicBezTo>
                      <a:pt x="1041" y="212"/>
                      <a:pt x="1039" y="213"/>
                      <a:pt x="1041" y="211"/>
                    </a:cubicBezTo>
                    <a:cubicBezTo>
                      <a:pt x="1043" y="213"/>
                      <a:pt x="1042" y="210"/>
                      <a:pt x="1044" y="208"/>
                    </a:cubicBezTo>
                    <a:cubicBezTo>
                      <a:pt x="1042" y="208"/>
                      <a:pt x="1041" y="208"/>
                      <a:pt x="1039" y="208"/>
                    </a:cubicBezTo>
                    <a:cubicBezTo>
                      <a:pt x="1041" y="207"/>
                      <a:pt x="1037" y="206"/>
                      <a:pt x="1039" y="205"/>
                    </a:cubicBezTo>
                    <a:cubicBezTo>
                      <a:pt x="1040" y="205"/>
                      <a:pt x="1042" y="208"/>
                      <a:pt x="1043" y="206"/>
                    </a:cubicBezTo>
                    <a:cubicBezTo>
                      <a:pt x="1041" y="206"/>
                      <a:pt x="1041" y="204"/>
                      <a:pt x="1040" y="204"/>
                    </a:cubicBezTo>
                    <a:cubicBezTo>
                      <a:pt x="1038" y="204"/>
                      <a:pt x="1038" y="206"/>
                      <a:pt x="1036" y="205"/>
                    </a:cubicBezTo>
                    <a:cubicBezTo>
                      <a:pt x="1037" y="203"/>
                      <a:pt x="1042" y="203"/>
                      <a:pt x="1043" y="202"/>
                    </a:cubicBezTo>
                    <a:cubicBezTo>
                      <a:pt x="1041" y="202"/>
                      <a:pt x="1039" y="202"/>
                      <a:pt x="1038" y="200"/>
                    </a:cubicBezTo>
                    <a:cubicBezTo>
                      <a:pt x="1041" y="199"/>
                      <a:pt x="1041" y="198"/>
                      <a:pt x="1044" y="196"/>
                    </a:cubicBezTo>
                    <a:cubicBezTo>
                      <a:pt x="1044" y="199"/>
                      <a:pt x="1048" y="195"/>
                      <a:pt x="1049" y="196"/>
                    </a:cubicBezTo>
                    <a:cubicBezTo>
                      <a:pt x="1049" y="198"/>
                      <a:pt x="1046" y="198"/>
                      <a:pt x="1044" y="199"/>
                    </a:cubicBezTo>
                    <a:cubicBezTo>
                      <a:pt x="1045" y="200"/>
                      <a:pt x="1046" y="200"/>
                      <a:pt x="1045" y="202"/>
                    </a:cubicBezTo>
                    <a:cubicBezTo>
                      <a:pt x="1047" y="199"/>
                      <a:pt x="1049" y="201"/>
                      <a:pt x="1049" y="203"/>
                    </a:cubicBezTo>
                    <a:cubicBezTo>
                      <a:pt x="1051" y="199"/>
                      <a:pt x="1056" y="201"/>
                      <a:pt x="1061" y="198"/>
                    </a:cubicBezTo>
                    <a:cubicBezTo>
                      <a:pt x="1060" y="196"/>
                      <a:pt x="1063" y="196"/>
                      <a:pt x="1064" y="197"/>
                    </a:cubicBezTo>
                    <a:cubicBezTo>
                      <a:pt x="1064" y="196"/>
                      <a:pt x="1061" y="195"/>
                      <a:pt x="1062" y="194"/>
                    </a:cubicBezTo>
                    <a:cubicBezTo>
                      <a:pt x="1063" y="193"/>
                      <a:pt x="1064" y="194"/>
                      <a:pt x="1065" y="193"/>
                    </a:cubicBezTo>
                    <a:cubicBezTo>
                      <a:pt x="1064" y="192"/>
                      <a:pt x="1066" y="190"/>
                      <a:pt x="1066" y="189"/>
                    </a:cubicBezTo>
                    <a:cubicBezTo>
                      <a:pt x="1065" y="189"/>
                      <a:pt x="1064" y="189"/>
                      <a:pt x="1064" y="189"/>
                    </a:cubicBezTo>
                    <a:cubicBezTo>
                      <a:pt x="1066" y="189"/>
                      <a:pt x="1069" y="187"/>
                      <a:pt x="1072" y="187"/>
                    </a:cubicBezTo>
                    <a:cubicBezTo>
                      <a:pt x="1071" y="190"/>
                      <a:pt x="1074" y="194"/>
                      <a:pt x="1078" y="193"/>
                    </a:cubicBezTo>
                    <a:cubicBezTo>
                      <a:pt x="1077" y="195"/>
                      <a:pt x="1073" y="198"/>
                      <a:pt x="1076" y="199"/>
                    </a:cubicBezTo>
                    <a:cubicBezTo>
                      <a:pt x="1076" y="198"/>
                      <a:pt x="1076" y="197"/>
                      <a:pt x="1078" y="196"/>
                    </a:cubicBezTo>
                    <a:cubicBezTo>
                      <a:pt x="1079" y="197"/>
                      <a:pt x="1078" y="199"/>
                      <a:pt x="1080" y="199"/>
                    </a:cubicBezTo>
                    <a:cubicBezTo>
                      <a:pt x="1082" y="196"/>
                      <a:pt x="1079" y="195"/>
                      <a:pt x="1081" y="192"/>
                    </a:cubicBezTo>
                    <a:cubicBezTo>
                      <a:pt x="1079" y="192"/>
                      <a:pt x="1078" y="193"/>
                      <a:pt x="1078" y="191"/>
                    </a:cubicBezTo>
                    <a:cubicBezTo>
                      <a:pt x="1080" y="190"/>
                      <a:pt x="1080" y="190"/>
                      <a:pt x="1081" y="189"/>
                    </a:cubicBezTo>
                    <a:cubicBezTo>
                      <a:pt x="1082" y="185"/>
                      <a:pt x="1080" y="181"/>
                      <a:pt x="1082" y="178"/>
                    </a:cubicBezTo>
                    <a:cubicBezTo>
                      <a:pt x="1079" y="179"/>
                      <a:pt x="1081" y="181"/>
                      <a:pt x="1078" y="181"/>
                    </a:cubicBezTo>
                    <a:cubicBezTo>
                      <a:pt x="1078" y="180"/>
                      <a:pt x="1080" y="179"/>
                      <a:pt x="1079" y="178"/>
                    </a:cubicBezTo>
                    <a:cubicBezTo>
                      <a:pt x="1078" y="178"/>
                      <a:pt x="1077" y="179"/>
                      <a:pt x="1077" y="178"/>
                    </a:cubicBezTo>
                    <a:cubicBezTo>
                      <a:pt x="1077" y="177"/>
                      <a:pt x="1079" y="177"/>
                      <a:pt x="1079" y="177"/>
                    </a:cubicBezTo>
                    <a:cubicBezTo>
                      <a:pt x="1077" y="176"/>
                      <a:pt x="1075" y="176"/>
                      <a:pt x="1074" y="175"/>
                    </a:cubicBezTo>
                    <a:cubicBezTo>
                      <a:pt x="1079" y="172"/>
                      <a:pt x="1077" y="170"/>
                      <a:pt x="1073" y="171"/>
                    </a:cubicBezTo>
                    <a:cubicBezTo>
                      <a:pt x="1073" y="168"/>
                      <a:pt x="1074" y="167"/>
                      <a:pt x="1076" y="165"/>
                    </a:cubicBezTo>
                    <a:cubicBezTo>
                      <a:pt x="1079" y="165"/>
                      <a:pt x="1077" y="167"/>
                      <a:pt x="1078" y="169"/>
                    </a:cubicBezTo>
                    <a:cubicBezTo>
                      <a:pt x="1084" y="168"/>
                      <a:pt x="1079" y="162"/>
                      <a:pt x="1077" y="164"/>
                    </a:cubicBezTo>
                    <a:cubicBezTo>
                      <a:pt x="1078" y="163"/>
                      <a:pt x="1079" y="162"/>
                      <a:pt x="1081" y="162"/>
                    </a:cubicBezTo>
                    <a:cubicBezTo>
                      <a:pt x="1080" y="161"/>
                      <a:pt x="1083" y="160"/>
                      <a:pt x="1082" y="159"/>
                    </a:cubicBezTo>
                    <a:cubicBezTo>
                      <a:pt x="1081" y="160"/>
                      <a:pt x="1080" y="160"/>
                      <a:pt x="1079" y="160"/>
                    </a:cubicBezTo>
                    <a:cubicBezTo>
                      <a:pt x="1080" y="159"/>
                      <a:pt x="1081" y="158"/>
                      <a:pt x="1082" y="157"/>
                    </a:cubicBezTo>
                    <a:cubicBezTo>
                      <a:pt x="1080" y="155"/>
                      <a:pt x="1080" y="154"/>
                      <a:pt x="1078" y="150"/>
                    </a:cubicBezTo>
                    <a:cubicBezTo>
                      <a:pt x="1077" y="150"/>
                      <a:pt x="1075" y="151"/>
                      <a:pt x="1073" y="150"/>
                    </a:cubicBezTo>
                    <a:cubicBezTo>
                      <a:pt x="1074" y="149"/>
                      <a:pt x="1074" y="148"/>
                      <a:pt x="1073" y="147"/>
                    </a:cubicBezTo>
                    <a:cubicBezTo>
                      <a:pt x="1074" y="147"/>
                      <a:pt x="1075" y="146"/>
                      <a:pt x="1075" y="145"/>
                    </a:cubicBezTo>
                    <a:cubicBezTo>
                      <a:pt x="1075" y="143"/>
                      <a:pt x="1073" y="144"/>
                      <a:pt x="1072" y="143"/>
                    </a:cubicBezTo>
                    <a:cubicBezTo>
                      <a:pt x="1074" y="142"/>
                      <a:pt x="1077" y="141"/>
                      <a:pt x="1078" y="141"/>
                    </a:cubicBezTo>
                    <a:cubicBezTo>
                      <a:pt x="1078" y="140"/>
                      <a:pt x="1078" y="140"/>
                      <a:pt x="1078" y="139"/>
                    </a:cubicBezTo>
                    <a:cubicBezTo>
                      <a:pt x="1076" y="139"/>
                      <a:pt x="1075" y="142"/>
                      <a:pt x="1073" y="141"/>
                    </a:cubicBezTo>
                    <a:cubicBezTo>
                      <a:pt x="1072" y="140"/>
                      <a:pt x="1075" y="139"/>
                      <a:pt x="1076" y="139"/>
                    </a:cubicBezTo>
                    <a:cubicBezTo>
                      <a:pt x="1076" y="136"/>
                      <a:pt x="1084" y="130"/>
                      <a:pt x="1076" y="130"/>
                    </a:cubicBezTo>
                    <a:cubicBezTo>
                      <a:pt x="1077" y="130"/>
                      <a:pt x="1077" y="129"/>
                      <a:pt x="1078" y="129"/>
                    </a:cubicBezTo>
                    <a:cubicBezTo>
                      <a:pt x="1077" y="127"/>
                      <a:pt x="1077" y="126"/>
                      <a:pt x="1075" y="126"/>
                    </a:cubicBezTo>
                    <a:cubicBezTo>
                      <a:pt x="1076" y="125"/>
                      <a:pt x="1076" y="125"/>
                      <a:pt x="1076" y="124"/>
                    </a:cubicBezTo>
                    <a:cubicBezTo>
                      <a:pt x="1078" y="123"/>
                      <a:pt x="1078" y="124"/>
                      <a:pt x="1080" y="123"/>
                    </a:cubicBezTo>
                    <a:cubicBezTo>
                      <a:pt x="1082" y="119"/>
                      <a:pt x="1075" y="114"/>
                      <a:pt x="1070" y="120"/>
                    </a:cubicBezTo>
                    <a:cubicBezTo>
                      <a:pt x="1069" y="119"/>
                      <a:pt x="1070" y="118"/>
                      <a:pt x="1071" y="117"/>
                    </a:cubicBezTo>
                    <a:cubicBezTo>
                      <a:pt x="1074" y="116"/>
                      <a:pt x="1076" y="116"/>
                      <a:pt x="1079" y="115"/>
                    </a:cubicBezTo>
                    <a:cubicBezTo>
                      <a:pt x="1086" y="117"/>
                      <a:pt x="1093" y="120"/>
                      <a:pt x="1088" y="127"/>
                    </a:cubicBezTo>
                    <a:cubicBezTo>
                      <a:pt x="1086" y="129"/>
                      <a:pt x="1083" y="129"/>
                      <a:pt x="1083" y="132"/>
                    </a:cubicBezTo>
                    <a:cubicBezTo>
                      <a:pt x="1086" y="130"/>
                      <a:pt x="1086" y="130"/>
                      <a:pt x="1089" y="130"/>
                    </a:cubicBezTo>
                    <a:cubicBezTo>
                      <a:pt x="1086" y="127"/>
                      <a:pt x="1097" y="125"/>
                      <a:pt x="1099" y="123"/>
                    </a:cubicBezTo>
                    <a:cubicBezTo>
                      <a:pt x="1100" y="123"/>
                      <a:pt x="1101" y="124"/>
                      <a:pt x="1103" y="124"/>
                    </a:cubicBezTo>
                    <a:cubicBezTo>
                      <a:pt x="1104" y="123"/>
                      <a:pt x="1104" y="122"/>
                      <a:pt x="1105" y="121"/>
                    </a:cubicBezTo>
                    <a:cubicBezTo>
                      <a:pt x="1109" y="121"/>
                      <a:pt x="1113" y="118"/>
                      <a:pt x="1119" y="116"/>
                    </a:cubicBezTo>
                    <a:cubicBezTo>
                      <a:pt x="1119" y="117"/>
                      <a:pt x="1119" y="117"/>
                      <a:pt x="1119" y="117"/>
                    </a:cubicBezTo>
                    <a:cubicBezTo>
                      <a:pt x="1125" y="113"/>
                      <a:pt x="1133" y="113"/>
                      <a:pt x="1139" y="108"/>
                    </a:cubicBezTo>
                    <a:cubicBezTo>
                      <a:pt x="1142" y="107"/>
                      <a:pt x="1143" y="108"/>
                      <a:pt x="1147" y="106"/>
                    </a:cubicBezTo>
                    <a:cubicBezTo>
                      <a:pt x="1148" y="107"/>
                      <a:pt x="1149" y="108"/>
                      <a:pt x="1150" y="108"/>
                    </a:cubicBezTo>
                    <a:cubicBezTo>
                      <a:pt x="1157" y="99"/>
                      <a:pt x="1147" y="89"/>
                      <a:pt x="1133" y="94"/>
                    </a:cubicBezTo>
                    <a:cubicBezTo>
                      <a:pt x="1124" y="93"/>
                      <a:pt x="1115" y="95"/>
                      <a:pt x="1105" y="99"/>
                    </a:cubicBezTo>
                    <a:cubicBezTo>
                      <a:pt x="1104" y="98"/>
                      <a:pt x="1105" y="98"/>
                      <a:pt x="1103" y="97"/>
                    </a:cubicBezTo>
                    <a:cubicBezTo>
                      <a:pt x="1099" y="100"/>
                      <a:pt x="1095" y="100"/>
                      <a:pt x="1093" y="99"/>
                    </a:cubicBezTo>
                    <a:cubicBezTo>
                      <a:pt x="1093" y="100"/>
                      <a:pt x="1091" y="99"/>
                      <a:pt x="1090" y="100"/>
                    </a:cubicBezTo>
                    <a:cubicBezTo>
                      <a:pt x="1091" y="100"/>
                      <a:pt x="1093" y="100"/>
                      <a:pt x="1095" y="102"/>
                    </a:cubicBezTo>
                    <a:cubicBezTo>
                      <a:pt x="1088" y="104"/>
                      <a:pt x="1087" y="108"/>
                      <a:pt x="1080" y="109"/>
                    </a:cubicBezTo>
                    <a:cubicBezTo>
                      <a:pt x="1079" y="105"/>
                      <a:pt x="1085" y="101"/>
                      <a:pt x="1082" y="97"/>
                    </a:cubicBezTo>
                    <a:cubicBezTo>
                      <a:pt x="1081" y="96"/>
                      <a:pt x="1078" y="97"/>
                      <a:pt x="1077" y="95"/>
                    </a:cubicBezTo>
                    <a:cubicBezTo>
                      <a:pt x="1076" y="95"/>
                      <a:pt x="1075" y="96"/>
                      <a:pt x="1075" y="97"/>
                    </a:cubicBezTo>
                    <a:cubicBezTo>
                      <a:pt x="1071" y="94"/>
                      <a:pt x="1067" y="96"/>
                      <a:pt x="1062" y="100"/>
                    </a:cubicBezTo>
                    <a:cubicBezTo>
                      <a:pt x="1060" y="99"/>
                      <a:pt x="1060" y="98"/>
                      <a:pt x="1058" y="98"/>
                    </a:cubicBezTo>
                    <a:cubicBezTo>
                      <a:pt x="1057" y="97"/>
                      <a:pt x="1060" y="97"/>
                      <a:pt x="1059" y="96"/>
                    </a:cubicBezTo>
                    <a:cubicBezTo>
                      <a:pt x="1058" y="96"/>
                      <a:pt x="1058" y="96"/>
                      <a:pt x="1058" y="96"/>
                    </a:cubicBezTo>
                    <a:cubicBezTo>
                      <a:pt x="1057" y="96"/>
                      <a:pt x="1056" y="97"/>
                      <a:pt x="1055" y="97"/>
                    </a:cubicBezTo>
                    <a:cubicBezTo>
                      <a:pt x="1051" y="95"/>
                      <a:pt x="1035" y="101"/>
                      <a:pt x="1040" y="92"/>
                    </a:cubicBezTo>
                    <a:cubicBezTo>
                      <a:pt x="1043" y="92"/>
                      <a:pt x="1045" y="90"/>
                      <a:pt x="1047" y="90"/>
                    </a:cubicBezTo>
                    <a:cubicBezTo>
                      <a:pt x="1047" y="87"/>
                      <a:pt x="1053" y="88"/>
                      <a:pt x="1054" y="85"/>
                    </a:cubicBezTo>
                    <a:cubicBezTo>
                      <a:pt x="1049" y="87"/>
                      <a:pt x="1047" y="86"/>
                      <a:pt x="1045" y="90"/>
                    </a:cubicBezTo>
                    <a:cubicBezTo>
                      <a:pt x="1044" y="87"/>
                      <a:pt x="1040" y="87"/>
                      <a:pt x="1043" y="85"/>
                    </a:cubicBezTo>
                    <a:cubicBezTo>
                      <a:pt x="1040" y="86"/>
                      <a:pt x="1038" y="86"/>
                      <a:pt x="1036" y="86"/>
                    </a:cubicBezTo>
                    <a:cubicBezTo>
                      <a:pt x="1038" y="85"/>
                      <a:pt x="1035" y="85"/>
                      <a:pt x="1035" y="84"/>
                    </a:cubicBezTo>
                    <a:cubicBezTo>
                      <a:pt x="1039" y="83"/>
                      <a:pt x="1039" y="81"/>
                      <a:pt x="1040" y="80"/>
                    </a:cubicBezTo>
                    <a:cubicBezTo>
                      <a:pt x="1042" y="81"/>
                      <a:pt x="1046" y="80"/>
                      <a:pt x="1049" y="79"/>
                    </a:cubicBezTo>
                    <a:cubicBezTo>
                      <a:pt x="1049" y="78"/>
                      <a:pt x="1049" y="78"/>
                      <a:pt x="1049" y="77"/>
                    </a:cubicBezTo>
                    <a:cubicBezTo>
                      <a:pt x="1051" y="77"/>
                      <a:pt x="1054" y="77"/>
                      <a:pt x="1057" y="76"/>
                    </a:cubicBezTo>
                    <a:cubicBezTo>
                      <a:pt x="1055" y="74"/>
                      <a:pt x="1057" y="72"/>
                      <a:pt x="1054" y="71"/>
                    </a:cubicBezTo>
                    <a:cubicBezTo>
                      <a:pt x="1060" y="67"/>
                      <a:pt x="1051" y="66"/>
                      <a:pt x="1057" y="62"/>
                    </a:cubicBezTo>
                    <a:cubicBezTo>
                      <a:pt x="1054" y="65"/>
                      <a:pt x="1048" y="64"/>
                      <a:pt x="1047" y="68"/>
                    </a:cubicBezTo>
                    <a:cubicBezTo>
                      <a:pt x="1045" y="67"/>
                      <a:pt x="1043" y="66"/>
                      <a:pt x="1041" y="66"/>
                    </a:cubicBezTo>
                    <a:cubicBezTo>
                      <a:pt x="1042" y="70"/>
                      <a:pt x="1033" y="71"/>
                      <a:pt x="1031" y="69"/>
                    </a:cubicBezTo>
                    <a:cubicBezTo>
                      <a:pt x="1029" y="71"/>
                      <a:pt x="1028" y="72"/>
                      <a:pt x="1026" y="74"/>
                    </a:cubicBezTo>
                    <a:cubicBezTo>
                      <a:pt x="1026" y="73"/>
                      <a:pt x="1025" y="73"/>
                      <a:pt x="1025" y="73"/>
                    </a:cubicBezTo>
                    <a:cubicBezTo>
                      <a:pt x="1025" y="71"/>
                      <a:pt x="1027" y="70"/>
                      <a:pt x="1028" y="69"/>
                    </a:cubicBezTo>
                    <a:cubicBezTo>
                      <a:pt x="1027" y="69"/>
                      <a:pt x="1027" y="69"/>
                      <a:pt x="1026" y="68"/>
                    </a:cubicBezTo>
                    <a:cubicBezTo>
                      <a:pt x="1025" y="69"/>
                      <a:pt x="1022" y="71"/>
                      <a:pt x="1021" y="70"/>
                    </a:cubicBezTo>
                    <a:cubicBezTo>
                      <a:pt x="1023" y="68"/>
                      <a:pt x="1027" y="68"/>
                      <a:pt x="1025" y="67"/>
                    </a:cubicBezTo>
                    <a:cubicBezTo>
                      <a:pt x="1022" y="70"/>
                      <a:pt x="1025" y="65"/>
                      <a:pt x="1022" y="65"/>
                    </a:cubicBezTo>
                    <a:cubicBezTo>
                      <a:pt x="1023" y="64"/>
                      <a:pt x="1026" y="64"/>
                      <a:pt x="1028" y="63"/>
                    </a:cubicBezTo>
                    <a:cubicBezTo>
                      <a:pt x="1028" y="61"/>
                      <a:pt x="1027" y="62"/>
                      <a:pt x="1028" y="61"/>
                    </a:cubicBezTo>
                    <a:cubicBezTo>
                      <a:pt x="1035" y="58"/>
                      <a:pt x="1039" y="56"/>
                      <a:pt x="1044" y="54"/>
                    </a:cubicBezTo>
                    <a:cubicBezTo>
                      <a:pt x="1041" y="55"/>
                      <a:pt x="1043" y="52"/>
                      <a:pt x="1045" y="51"/>
                    </a:cubicBezTo>
                    <a:cubicBezTo>
                      <a:pt x="1046" y="53"/>
                      <a:pt x="1048" y="49"/>
                      <a:pt x="1050" y="50"/>
                    </a:cubicBezTo>
                    <a:cubicBezTo>
                      <a:pt x="1049" y="52"/>
                      <a:pt x="1048" y="51"/>
                      <a:pt x="1045" y="52"/>
                    </a:cubicBezTo>
                    <a:cubicBezTo>
                      <a:pt x="1045" y="54"/>
                      <a:pt x="1046" y="54"/>
                      <a:pt x="1046" y="55"/>
                    </a:cubicBezTo>
                    <a:cubicBezTo>
                      <a:pt x="1049" y="55"/>
                      <a:pt x="1045" y="53"/>
                      <a:pt x="1047" y="53"/>
                    </a:cubicBezTo>
                    <a:cubicBezTo>
                      <a:pt x="1048" y="52"/>
                      <a:pt x="1049" y="51"/>
                      <a:pt x="1050" y="52"/>
                    </a:cubicBezTo>
                    <a:cubicBezTo>
                      <a:pt x="1050" y="53"/>
                      <a:pt x="1048" y="53"/>
                      <a:pt x="1049" y="54"/>
                    </a:cubicBezTo>
                    <a:cubicBezTo>
                      <a:pt x="1053" y="52"/>
                      <a:pt x="1053" y="53"/>
                      <a:pt x="1053" y="55"/>
                    </a:cubicBezTo>
                    <a:cubicBezTo>
                      <a:pt x="1055" y="54"/>
                      <a:pt x="1055" y="55"/>
                      <a:pt x="1057" y="55"/>
                    </a:cubicBezTo>
                    <a:cubicBezTo>
                      <a:pt x="1057" y="54"/>
                      <a:pt x="1056" y="54"/>
                      <a:pt x="1056" y="54"/>
                    </a:cubicBezTo>
                    <a:cubicBezTo>
                      <a:pt x="1057" y="53"/>
                      <a:pt x="1058" y="52"/>
                      <a:pt x="1059" y="51"/>
                    </a:cubicBezTo>
                    <a:cubicBezTo>
                      <a:pt x="1057" y="53"/>
                      <a:pt x="1062" y="53"/>
                      <a:pt x="1063" y="51"/>
                    </a:cubicBezTo>
                    <a:cubicBezTo>
                      <a:pt x="1062" y="51"/>
                      <a:pt x="1061" y="51"/>
                      <a:pt x="1060" y="51"/>
                    </a:cubicBezTo>
                    <a:cubicBezTo>
                      <a:pt x="1064" y="49"/>
                      <a:pt x="1066" y="51"/>
                      <a:pt x="1068" y="49"/>
                    </a:cubicBezTo>
                    <a:cubicBezTo>
                      <a:pt x="1067" y="49"/>
                      <a:pt x="1066" y="48"/>
                      <a:pt x="1066" y="48"/>
                    </a:cubicBezTo>
                    <a:cubicBezTo>
                      <a:pt x="1067" y="48"/>
                      <a:pt x="1070" y="46"/>
                      <a:pt x="1070" y="45"/>
                    </a:cubicBezTo>
                    <a:cubicBezTo>
                      <a:pt x="1068" y="46"/>
                      <a:pt x="1067" y="47"/>
                      <a:pt x="1066" y="46"/>
                    </a:cubicBezTo>
                    <a:cubicBezTo>
                      <a:pt x="1069" y="44"/>
                      <a:pt x="1062" y="41"/>
                      <a:pt x="1062" y="44"/>
                    </a:cubicBezTo>
                    <a:cubicBezTo>
                      <a:pt x="1067" y="42"/>
                      <a:pt x="1064" y="48"/>
                      <a:pt x="1064" y="44"/>
                    </a:cubicBezTo>
                    <a:cubicBezTo>
                      <a:pt x="1061" y="45"/>
                      <a:pt x="1064" y="46"/>
                      <a:pt x="1062" y="47"/>
                    </a:cubicBezTo>
                    <a:cubicBezTo>
                      <a:pt x="1058" y="43"/>
                      <a:pt x="1065" y="43"/>
                      <a:pt x="1065" y="39"/>
                    </a:cubicBezTo>
                    <a:cubicBezTo>
                      <a:pt x="1064" y="41"/>
                      <a:pt x="1062" y="42"/>
                      <a:pt x="1060" y="41"/>
                    </a:cubicBezTo>
                    <a:cubicBezTo>
                      <a:pt x="1057" y="38"/>
                      <a:pt x="1050" y="37"/>
                      <a:pt x="1045" y="39"/>
                    </a:cubicBezTo>
                    <a:cubicBezTo>
                      <a:pt x="1048" y="39"/>
                      <a:pt x="1047" y="37"/>
                      <a:pt x="1047" y="35"/>
                    </a:cubicBezTo>
                    <a:cubicBezTo>
                      <a:pt x="1044" y="37"/>
                      <a:pt x="1044" y="36"/>
                      <a:pt x="1042" y="34"/>
                    </a:cubicBezTo>
                    <a:cubicBezTo>
                      <a:pt x="1040" y="36"/>
                      <a:pt x="1040" y="36"/>
                      <a:pt x="1037" y="36"/>
                    </a:cubicBezTo>
                    <a:cubicBezTo>
                      <a:pt x="1036" y="37"/>
                      <a:pt x="1038" y="38"/>
                      <a:pt x="1036" y="39"/>
                    </a:cubicBezTo>
                    <a:cubicBezTo>
                      <a:pt x="1034" y="39"/>
                      <a:pt x="1030" y="40"/>
                      <a:pt x="1031" y="38"/>
                    </a:cubicBezTo>
                    <a:cubicBezTo>
                      <a:pt x="1029" y="40"/>
                      <a:pt x="1025" y="40"/>
                      <a:pt x="1025" y="43"/>
                    </a:cubicBezTo>
                    <a:cubicBezTo>
                      <a:pt x="1026" y="43"/>
                      <a:pt x="1027" y="43"/>
                      <a:pt x="1027" y="43"/>
                    </a:cubicBezTo>
                    <a:cubicBezTo>
                      <a:pt x="1027" y="43"/>
                      <a:pt x="1026" y="44"/>
                      <a:pt x="1025" y="44"/>
                    </a:cubicBezTo>
                    <a:cubicBezTo>
                      <a:pt x="1031" y="46"/>
                      <a:pt x="1023" y="53"/>
                      <a:pt x="1018" y="51"/>
                    </a:cubicBezTo>
                    <a:cubicBezTo>
                      <a:pt x="1019" y="50"/>
                      <a:pt x="1023" y="49"/>
                      <a:pt x="1021" y="49"/>
                    </a:cubicBezTo>
                    <a:cubicBezTo>
                      <a:pt x="1019" y="50"/>
                      <a:pt x="1018" y="50"/>
                      <a:pt x="1018" y="49"/>
                    </a:cubicBezTo>
                    <a:cubicBezTo>
                      <a:pt x="1020" y="49"/>
                      <a:pt x="1021" y="47"/>
                      <a:pt x="1021" y="46"/>
                    </a:cubicBezTo>
                    <a:cubicBezTo>
                      <a:pt x="1018" y="47"/>
                      <a:pt x="1018" y="46"/>
                      <a:pt x="1016" y="46"/>
                    </a:cubicBezTo>
                    <a:cubicBezTo>
                      <a:pt x="1014" y="50"/>
                      <a:pt x="1007" y="51"/>
                      <a:pt x="1003" y="55"/>
                    </a:cubicBezTo>
                    <a:cubicBezTo>
                      <a:pt x="1003" y="54"/>
                      <a:pt x="1002" y="55"/>
                      <a:pt x="1001" y="54"/>
                    </a:cubicBezTo>
                    <a:cubicBezTo>
                      <a:pt x="1002" y="54"/>
                      <a:pt x="1003" y="53"/>
                      <a:pt x="1003" y="53"/>
                    </a:cubicBezTo>
                    <a:cubicBezTo>
                      <a:pt x="999" y="54"/>
                      <a:pt x="999" y="56"/>
                      <a:pt x="996" y="57"/>
                    </a:cubicBezTo>
                    <a:cubicBezTo>
                      <a:pt x="995" y="56"/>
                      <a:pt x="992" y="56"/>
                      <a:pt x="994" y="58"/>
                    </a:cubicBezTo>
                    <a:cubicBezTo>
                      <a:pt x="991" y="59"/>
                      <a:pt x="989" y="60"/>
                      <a:pt x="989" y="57"/>
                    </a:cubicBezTo>
                    <a:cubicBezTo>
                      <a:pt x="993" y="55"/>
                      <a:pt x="991" y="56"/>
                      <a:pt x="993" y="54"/>
                    </a:cubicBezTo>
                    <a:cubicBezTo>
                      <a:pt x="991" y="54"/>
                      <a:pt x="990" y="54"/>
                      <a:pt x="988" y="54"/>
                    </a:cubicBezTo>
                    <a:cubicBezTo>
                      <a:pt x="988" y="53"/>
                      <a:pt x="990" y="53"/>
                      <a:pt x="990" y="52"/>
                    </a:cubicBezTo>
                    <a:cubicBezTo>
                      <a:pt x="986" y="52"/>
                      <a:pt x="988" y="55"/>
                      <a:pt x="986" y="56"/>
                    </a:cubicBezTo>
                    <a:cubicBezTo>
                      <a:pt x="982" y="57"/>
                      <a:pt x="982" y="57"/>
                      <a:pt x="982" y="57"/>
                    </a:cubicBezTo>
                    <a:cubicBezTo>
                      <a:pt x="982" y="57"/>
                      <a:pt x="982" y="56"/>
                      <a:pt x="981" y="56"/>
                    </a:cubicBezTo>
                    <a:cubicBezTo>
                      <a:pt x="981" y="58"/>
                      <a:pt x="982" y="59"/>
                      <a:pt x="981" y="60"/>
                    </a:cubicBezTo>
                    <a:cubicBezTo>
                      <a:pt x="980" y="60"/>
                      <a:pt x="980" y="59"/>
                      <a:pt x="978" y="59"/>
                    </a:cubicBezTo>
                    <a:cubicBezTo>
                      <a:pt x="978" y="60"/>
                      <a:pt x="977" y="60"/>
                      <a:pt x="976" y="61"/>
                    </a:cubicBezTo>
                    <a:cubicBezTo>
                      <a:pt x="976" y="62"/>
                      <a:pt x="975" y="64"/>
                      <a:pt x="978" y="63"/>
                    </a:cubicBezTo>
                    <a:cubicBezTo>
                      <a:pt x="979" y="61"/>
                      <a:pt x="976" y="62"/>
                      <a:pt x="978" y="61"/>
                    </a:cubicBezTo>
                    <a:cubicBezTo>
                      <a:pt x="980" y="60"/>
                      <a:pt x="980" y="61"/>
                      <a:pt x="981" y="62"/>
                    </a:cubicBezTo>
                    <a:cubicBezTo>
                      <a:pt x="980" y="63"/>
                      <a:pt x="974" y="64"/>
                      <a:pt x="973" y="65"/>
                    </a:cubicBezTo>
                    <a:cubicBezTo>
                      <a:pt x="974" y="65"/>
                      <a:pt x="974" y="66"/>
                      <a:pt x="973" y="66"/>
                    </a:cubicBezTo>
                    <a:cubicBezTo>
                      <a:pt x="972" y="65"/>
                      <a:pt x="973" y="65"/>
                      <a:pt x="972" y="64"/>
                    </a:cubicBezTo>
                    <a:cubicBezTo>
                      <a:pt x="969" y="65"/>
                      <a:pt x="969" y="66"/>
                      <a:pt x="966" y="67"/>
                    </a:cubicBezTo>
                    <a:cubicBezTo>
                      <a:pt x="966" y="67"/>
                      <a:pt x="965" y="67"/>
                      <a:pt x="965" y="66"/>
                    </a:cubicBezTo>
                    <a:cubicBezTo>
                      <a:pt x="967" y="64"/>
                      <a:pt x="958" y="71"/>
                      <a:pt x="956" y="72"/>
                    </a:cubicBezTo>
                    <a:cubicBezTo>
                      <a:pt x="956" y="72"/>
                      <a:pt x="956" y="72"/>
                      <a:pt x="955" y="72"/>
                    </a:cubicBezTo>
                    <a:cubicBezTo>
                      <a:pt x="957" y="71"/>
                      <a:pt x="956" y="69"/>
                      <a:pt x="957" y="68"/>
                    </a:cubicBezTo>
                    <a:cubicBezTo>
                      <a:pt x="958" y="67"/>
                      <a:pt x="961" y="68"/>
                      <a:pt x="962" y="66"/>
                    </a:cubicBezTo>
                    <a:cubicBezTo>
                      <a:pt x="959" y="67"/>
                      <a:pt x="957" y="67"/>
                      <a:pt x="955" y="67"/>
                    </a:cubicBezTo>
                    <a:cubicBezTo>
                      <a:pt x="959" y="66"/>
                      <a:pt x="956" y="64"/>
                      <a:pt x="958" y="62"/>
                    </a:cubicBezTo>
                    <a:cubicBezTo>
                      <a:pt x="960" y="62"/>
                      <a:pt x="965" y="63"/>
                      <a:pt x="964" y="62"/>
                    </a:cubicBezTo>
                    <a:cubicBezTo>
                      <a:pt x="963" y="62"/>
                      <a:pt x="963" y="62"/>
                      <a:pt x="963" y="61"/>
                    </a:cubicBezTo>
                    <a:cubicBezTo>
                      <a:pt x="966" y="60"/>
                      <a:pt x="970" y="60"/>
                      <a:pt x="971" y="57"/>
                    </a:cubicBezTo>
                    <a:cubicBezTo>
                      <a:pt x="969" y="58"/>
                      <a:pt x="966" y="60"/>
                      <a:pt x="964" y="60"/>
                    </a:cubicBezTo>
                    <a:cubicBezTo>
                      <a:pt x="964" y="59"/>
                      <a:pt x="965" y="58"/>
                      <a:pt x="967" y="57"/>
                    </a:cubicBezTo>
                    <a:cubicBezTo>
                      <a:pt x="969" y="57"/>
                      <a:pt x="970" y="57"/>
                      <a:pt x="972" y="56"/>
                    </a:cubicBezTo>
                    <a:cubicBezTo>
                      <a:pt x="973" y="54"/>
                      <a:pt x="969" y="53"/>
                      <a:pt x="971" y="51"/>
                    </a:cubicBezTo>
                    <a:cubicBezTo>
                      <a:pt x="969" y="52"/>
                      <a:pt x="965" y="52"/>
                      <a:pt x="964" y="54"/>
                    </a:cubicBezTo>
                    <a:cubicBezTo>
                      <a:pt x="965" y="53"/>
                      <a:pt x="966" y="53"/>
                      <a:pt x="968" y="53"/>
                    </a:cubicBezTo>
                    <a:cubicBezTo>
                      <a:pt x="962" y="59"/>
                      <a:pt x="958" y="54"/>
                      <a:pt x="958" y="52"/>
                    </a:cubicBezTo>
                    <a:cubicBezTo>
                      <a:pt x="956" y="52"/>
                      <a:pt x="954" y="52"/>
                      <a:pt x="953" y="52"/>
                    </a:cubicBezTo>
                    <a:cubicBezTo>
                      <a:pt x="952" y="50"/>
                      <a:pt x="957" y="49"/>
                      <a:pt x="956" y="47"/>
                    </a:cubicBezTo>
                    <a:cubicBezTo>
                      <a:pt x="954" y="47"/>
                      <a:pt x="955" y="50"/>
                      <a:pt x="954" y="49"/>
                    </a:cubicBezTo>
                    <a:cubicBezTo>
                      <a:pt x="956" y="47"/>
                      <a:pt x="951" y="46"/>
                      <a:pt x="955" y="44"/>
                    </a:cubicBezTo>
                    <a:cubicBezTo>
                      <a:pt x="956" y="46"/>
                      <a:pt x="956" y="46"/>
                      <a:pt x="956" y="46"/>
                    </a:cubicBezTo>
                    <a:cubicBezTo>
                      <a:pt x="960" y="45"/>
                      <a:pt x="955" y="42"/>
                      <a:pt x="957" y="41"/>
                    </a:cubicBezTo>
                    <a:cubicBezTo>
                      <a:pt x="958" y="41"/>
                      <a:pt x="961" y="40"/>
                      <a:pt x="960" y="39"/>
                    </a:cubicBezTo>
                    <a:cubicBezTo>
                      <a:pt x="960" y="38"/>
                      <a:pt x="957" y="41"/>
                      <a:pt x="957" y="39"/>
                    </a:cubicBezTo>
                    <a:cubicBezTo>
                      <a:pt x="957" y="38"/>
                      <a:pt x="959" y="38"/>
                      <a:pt x="959" y="37"/>
                    </a:cubicBezTo>
                    <a:cubicBezTo>
                      <a:pt x="956" y="37"/>
                      <a:pt x="959" y="35"/>
                      <a:pt x="957" y="35"/>
                    </a:cubicBezTo>
                    <a:cubicBezTo>
                      <a:pt x="956" y="35"/>
                      <a:pt x="953" y="37"/>
                      <a:pt x="952" y="35"/>
                    </a:cubicBezTo>
                    <a:cubicBezTo>
                      <a:pt x="953" y="37"/>
                      <a:pt x="951" y="37"/>
                      <a:pt x="953" y="38"/>
                    </a:cubicBezTo>
                    <a:cubicBezTo>
                      <a:pt x="952" y="38"/>
                      <a:pt x="949" y="38"/>
                      <a:pt x="950" y="37"/>
                    </a:cubicBezTo>
                    <a:cubicBezTo>
                      <a:pt x="944" y="40"/>
                      <a:pt x="938" y="41"/>
                      <a:pt x="933" y="44"/>
                    </a:cubicBezTo>
                    <a:cubicBezTo>
                      <a:pt x="931" y="43"/>
                      <a:pt x="929" y="43"/>
                      <a:pt x="927" y="42"/>
                    </a:cubicBezTo>
                    <a:cubicBezTo>
                      <a:pt x="927" y="41"/>
                      <a:pt x="930" y="41"/>
                      <a:pt x="930" y="40"/>
                    </a:cubicBezTo>
                    <a:cubicBezTo>
                      <a:pt x="929" y="40"/>
                      <a:pt x="929" y="39"/>
                      <a:pt x="929" y="39"/>
                    </a:cubicBezTo>
                    <a:cubicBezTo>
                      <a:pt x="926" y="39"/>
                      <a:pt x="924" y="39"/>
                      <a:pt x="922" y="39"/>
                    </a:cubicBezTo>
                    <a:cubicBezTo>
                      <a:pt x="927" y="38"/>
                      <a:pt x="924" y="36"/>
                      <a:pt x="928" y="34"/>
                    </a:cubicBezTo>
                    <a:cubicBezTo>
                      <a:pt x="928" y="36"/>
                      <a:pt x="933" y="34"/>
                      <a:pt x="934" y="32"/>
                    </a:cubicBezTo>
                    <a:cubicBezTo>
                      <a:pt x="931" y="32"/>
                      <a:pt x="928" y="35"/>
                      <a:pt x="927" y="33"/>
                    </a:cubicBezTo>
                    <a:cubicBezTo>
                      <a:pt x="929" y="32"/>
                      <a:pt x="932" y="31"/>
                      <a:pt x="932" y="29"/>
                    </a:cubicBezTo>
                    <a:cubicBezTo>
                      <a:pt x="928" y="31"/>
                      <a:pt x="926" y="30"/>
                      <a:pt x="924" y="30"/>
                    </a:cubicBezTo>
                    <a:cubicBezTo>
                      <a:pt x="925" y="29"/>
                      <a:pt x="935" y="28"/>
                      <a:pt x="936" y="25"/>
                    </a:cubicBezTo>
                    <a:cubicBezTo>
                      <a:pt x="931" y="26"/>
                      <a:pt x="928" y="26"/>
                      <a:pt x="926" y="24"/>
                    </a:cubicBezTo>
                    <a:cubicBezTo>
                      <a:pt x="923" y="24"/>
                      <a:pt x="923" y="26"/>
                      <a:pt x="921" y="25"/>
                    </a:cubicBezTo>
                    <a:cubicBezTo>
                      <a:pt x="925" y="24"/>
                      <a:pt x="918" y="24"/>
                      <a:pt x="918" y="26"/>
                    </a:cubicBezTo>
                    <a:cubicBezTo>
                      <a:pt x="920" y="25"/>
                      <a:pt x="921" y="27"/>
                      <a:pt x="919" y="28"/>
                    </a:cubicBezTo>
                    <a:cubicBezTo>
                      <a:pt x="920" y="27"/>
                      <a:pt x="917" y="26"/>
                      <a:pt x="916" y="25"/>
                    </a:cubicBezTo>
                    <a:cubicBezTo>
                      <a:pt x="912" y="27"/>
                      <a:pt x="907" y="29"/>
                      <a:pt x="905" y="32"/>
                    </a:cubicBezTo>
                    <a:cubicBezTo>
                      <a:pt x="907" y="31"/>
                      <a:pt x="908" y="32"/>
                      <a:pt x="909" y="30"/>
                    </a:cubicBezTo>
                    <a:cubicBezTo>
                      <a:pt x="912" y="31"/>
                      <a:pt x="912" y="33"/>
                      <a:pt x="916" y="32"/>
                    </a:cubicBezTo>
                    <a:cubicBezTo>
                      <a:pt x="913" y="34"/>
                      <a:pt x="913" y="34"/>
                      <a:pt x="911" y="35"/>
                    </a:cubicBezTo>
                    <a:cubicBezTo>
                      <a:pt x="910" y="35"/>
                      <a:pt x="913" y="33"/>
                      <a:pt x="910" y="34"/>
                    </a:cubicBezTo>
                    <a:cubicBezTo>
                      <a:pt x="909" y="37"/>
                      <a:pt x="904" y="38"/>
                      <a:pt x="902" y="38"/>
                    </a:cubicBezTo>
                    <a:cubicBezTo>
                      <a:pt x="898" y="40"/>
                      <a:pt x="888" y="48"/>
                      <a:pt x="886" y="44"/>
                    </a:cubicBezTo>
                    <a:cubicBezTo>
                      <a:pt x="885" y="45"/>
                      <a:pt x="884" y="45"/>
                      <a:pt x="884" y="46"/>
                    </a:cubicBezTo>
                    <a:cubicBezTo>
                      <a:pt x="882" y="47"/>
                      <a:pt x="886" y="45"/>
                      <a:pt x="885" y="47"/>
                    </a:cubicBezTo>
                    <a:cubicBezTo>
                      <a:pt x="884" y="47"/>
                      <a:pt x="885" y="47"/>
                      <a:pt x="884" y="48"/>
                    </a:cubicBezTo>
                    <a:cubicBezTo>
                      <a:pt x="883" y="48"/>
                      <a:pt x="880" y="46"/>
                      <a:pt x="880" y="48"/>
                    </a:cubicBezTo>
                    <a:cubicBezTo>
                      <a:pt x="879" y="50"/>
                      <a:pt x="868" y="55"/>
                      <a:pt x="865" y="58"/>
                    </a:cubicBezTo>
                    <a:cubicBezTo>
                      <a:pt x="864" y="57"/>
                      <a:pt x="859" y="58"/>
                      <a:pt x="859" y="59"/>
                    </a:cubicBezTo>
                    <a:cubicBezTo>
                      <a:pt x="859" y="59"/>
                      <a:pt x="862" y="60"/>
                      <a:pt x="860" y="60"/>
                    </a:cubicBezTo>
                    <a:cubicBezTo>
                      <a:pt x="859" y="62"/>
                      <a:pt x="857" y="60"/>
                      <a:pt x="857" y="62"/>
                    </a:cubicBezTo>
                    <a:cubicBezTo>
                      <a:pt x="857" y="62"/>
                      <a:pt x="858" y="62"/>
                      <a:pt x="857" y="62"/>
                    </a:cubicBezTo>
                    <a:cubicBezTo>
                      <a:pt x="854" y="63"/>
                      <a:pt x="853" y="61"/>
                      <a:pt x="851" y="61"/>
                    </a:cubicBezTo>
                    <a:cubicBezTo>
                      <a:pt x="850" y="59"/>
                      <a:pt x="853" y="57"/>
                      <a:pt x="851" y="57"/>
                    </a:cubicBezTo>
                    <a:cubicBezTo>
                      <a:pt x="850" y="59"/>
                      <a:pt x="842" y="59"/>
                      <a:pt x="840" y="58"/>
                    </a:cubicBezTo>
                    <a:cubicBezTo>
                      <a:pt x="842" y="57"/>
                      <a:pt x="843" y="53"/>
                      <a:pt x="847" y="53"/>
                    </a:cubicBezTo>
                    <a:cubicBezTo>
                      <a:pt x="847" y="51"/>
                      <a:pt x="848" y="50"/>
                      <a:pt x="851" y="49"/>
                    </a:cubicBezTo>
                    <a:cubicBezTo>
                      <a:pt x="850" y="50"/>
                      <a:pt x="852" y="50"/>
                      <a:pt x="853" y="50"/>
                    </a:cubicBezTo>
                    <a:cubicBezTo>
                      <a:pt x="851" y="49"/>
                      <a:pt x="852" y="48"/>
                      <a:pt x="853" y="49"/>
                    </a:cubicBezTo>
                    <a:cubicBezTo>
                      <a:pt x="852" y="47"/>
                      <a:pt x="856" y="47"/>
                      <a:pt x="855" y="46"/>
                    </a:cubicBezTo>
                    <a:cubicBezTo>
                      <a:pt x="851" y="46"/>
                      <a:pt x="851" y="49"/>
                      <a:pt x="848" y="49"/>
                    </a:cubicBezTo>
                    <a:cubicBezTo>
                      <a:pt x="851" y="45"/>
                      <a:pt x="857" y="44"/>
                      <a:pt x="856" y="40"/>
                    </a:cubicBezTo>
                    <a:cubicBezTo>
                      <a:pt x="861" y="39"/>
                      <a:pt x="862" y="38"/>
                      <a:pt x="865" y="38"/>
                    </a:cubicBezTo>
                    <a:cubicBezTo>
                      <a:pt x="862" y="37"/>
                      <a:pt x="868" y="35"/>
                      <a:pt x="868" y="35"/>
                    </a:cubicBezTo>
                    <a:cubicBezTo>
                      <a:pt x="868" y="33"/>
                      <a:pt x="865" y="34"/>
                      <a:pt x="865" y="32"/>
                    </a:cubicBezTo>
                    <a:cubicBezTo>
                      <a:pt x="864" y="33"/>
                      <a:pt x="862" y="35"/>
                      <a:pt x="861" y="34"/>
                    </a:cubicBezTo>
                    <a:cubicBezTo>
                      <a:pt x="864" y="31"/>
                      <a:pt x="868" y="31"/>
                      <a:pt x="870" y="29"/>
                    </a:cubicBezTo>
                    <a:cubicBezTo>
                      <a:pt x="868" y="29"/>
                      <a:pt x="872" y="27"/>
                      <a:pt x="872" y="26"/>
                    </a:cubicBezTo>
                    <a:cubicBezTo>
                      <a:pt x="872" y="26"/>
                      <a:pt x="872" y="25"/>
                      <a:pt x="872" y="25"/>
                    </a:cubicBezTo>
                    <a:cubicBezTo>
                      <a:pt x="870" y="25"/>
                      <a:pt x="869" y="25"/>
                      <a:pt x="868" y="25"/>
                    </a:cubicBezTo>
                    <a:cubicBezTo>
                      <a:pt x="871" y="23"/>
                      <a:pt x="867" y="24"/>
                      <a:pt x="866" y="23"/>
                    </a:cubicBezTo>
                    <a:cubicBezTo>
                      <a:pt x="866" y="22"/>
                      <a:pt x="870" y="22"/>
                      <a:pt x="868" y="21"/>
                    </a:cubicBezTo>
                    <a:cubicBezTo>
                      <a:pt x="867" y="21"/>
                      <a:pt x="862" y="21"/>
                      <a:pt x="863" y="23"/>
                    </a:cubicBezTo>
                    <a:cubicBezTo>
                      <a:pt x="866" y="22"/>
                      <a:pt x="865" y="26"/>
                      <a:pt x="863" y="27"/>
                    </a:cubicBezTo>
                    <a:cubicBezTo>
                      <a:pt x="860" y="26"/>
                      <a:pt x="855" y="31"/>
                      <a:pt x="853" y="28"/>
                    </a:cubicBezTo>
                    <a:cubicBezTo>
                      <a:pt x="852" y="29"/>
                      <a:pt x="852" y="30"/>
                      <a:pt x="851" y="31"/>
                    </a:cubicBezTo>
                    <a:cubicBezTo>
                      <a:pt x="848" y="31"/>
                      <a:pt x="845" y="32"/>
                      <a:pt x="846" y="29"/>
                    </a:cubicBezTo>
                    <a:cubicBezTo>
                      <a:pt x="844" y="29"/>
                      <a:pt x="844" y="29"/>
                      <a:pt x="843" y="29"/>
                    </a:cubicBezTo>
                    <a:cubicBezTo>
                      <a:pt x="843" y="28"/>
                      <a:pt x="848" y="26"/>
                      <a:pt x="849" y="27"/>
                    </a:cubicBezTo>
                    <a:cubicBezTo>
                      <a:pt x="850" y="26"/>
                      <a:pt x="850" y="25"/>
                      <a:pt x="852" y="25"/>
                    </a:cubicBezTo>
                    <a:cubicBezTo>
                      <a:pt x="853" y="24"/>
                      <a:pt x="853" y="23"/>
                      <a:pt x="854" y="22"/>
                    </a:cubicBezTo>
                    <a:cubicBezTo>
                      <a:pt x="857" y="21"/>
                      <a:pt x="857" y="20"/>
                      <a:pt x="860" y="19"/>
                    </a:cubicBezTo>
                    <a:cubicBezTo>
                      <a:pt x="858" y="16"/>
                      <a:pt x="858" y="16"/>
                      <a:pt x="858" y="16"/>
                    </a:cubicBezTo>
                    <a:cubicBezTo>
                      <a:pt x="856" y="16"/>
                      <a:pt x="856" y="19"/>
                      <a:pt x="855" y="18"/>
                    </a:cubicBezTo>
                    <a:cubicBezTo>
                      <a:pt x="857" y="16"/>
                      <a:pt x="857" y="14"/>
                      <a:pt x="855" y="13"/>
                    </a:cubicBezTo>
                    <a:cubicBezTo>
                      <a:pt x="856" y="12"/>
                      <a:pt x="857" y="12"/>
                      <a:pt x="858" y="12"/>
                    </a:cubicBezTo>
                    <a:cubicBezTo>
                      <a:pt x="856" y="11"/>
                      <a:pt x="855" y="10"/>
                      <a:pt x="856" y="9"/>
                    </a:cubicBezTo>
                    <a:cubicBezTo>
                      <a:pt x="854" y="9"/>
                      <a:pt x="853" y="10"/>
                      <a:pt x="853" y="8"/>
                    </a:cubicBezTo>
                    <a:cubicBezTo>
                      <a:pt x="851" y="9"/>
                      <a:pt x="851" y="10"/>
                      <a:pt x="850" y="10"/>
                    </a:cubicBezTo>
                    <a:cubicBezTo>
                      <a:pt x="850" y="9"/>
                      <a:pt x="849" y="9"/>
                      <a:pt x="849" y="9"/>
                    </a:cubicBezTo>
                    <a:cubicBezTo>
                      <a:pt x="851" y="7"/>
                      <a:pt x="850" y="6"/>
                      <a:pt x="851" y="3"/>
                    </a:cubicBezTo>
                    <a:cubicBezTo>
                      <a:pt x="850" y="3"/>
                      <a:pt x="850" y="3"/>
                      <a:pt x="850" y="2"/>
                    </a:cubicBezTo>
                    <a:cubicBezTo>
                      <a:pt x="847" y="5"/>
                      <a:pt x="846" y="2"/>
                      <a:pt x="845" y="5"/>
                    </a:cubicBezTo>
                    <a:cubicBezTo>
                      <a:pt x="843" y="4"/>
                      <a:pt x="843" y="3"/>
                      <a:pt x="843" y="2"/>
                    </a:cubicBezTo>
                    <a:cubicBezTo>
                      <a:pt x="844" y="2"/>
                      <a:pt x="846" y="1"/>
                      <a:pt x="846" y="0"/>
                    </a:cubicBezTo>
                    <a:cubicBezTo>
                      <a:pt x="843" y="1"/>
                      <a:pt x="841" y="2"/>
                      <a:pt x="840" y="5"/>
                    </a:cubicBezTo>
                    <a:cubicBezTo>
                      <a:pt x="839" y="5"/>
                      <a:pt x="835" y="5"/>
                      <a:pt x="836" y="3"/>
                    </a:cubicBezTo>
                    <a:cubicBezTo>
                      <a:pt x="837" y="4"/>
                      <a:pt x="837" y="4"/>
                      <a:pt x="838" y="4"/>
                    </a:cubicBezTo>
                    <a:cubicBezTo>
                      <a:pt x="836" y="2"/>
                      <a:pt x="833" y="3"/>
                      <a:pt x="831" y="5"/>
                    </a:cubicBezTo>
                    <a:cubicBezTo>
                      <a:pt x="831" y="3"/>
                      <a:pt x="827" y="6"/>
                      <a:pt x="828" y="3"/>
                    </a:cubicBezTo>
                    <a:cubicBezTo>
                      <a:pt x="825" y="4"/>
                      <a:pt x="828" y="6"/>
                      <a:pt x="826" y="6"/>
                    </a:cubicBezTo>
                    <a:cubicBezTo>
                      <a:pt x="821" y="6"/>
                      <a:pt x="812" y="11"/>
                      <a:pt x="806" y="16"/>
                    </a:cubicBezTo>
                    <a:cubicBezTo>
                      <a:pt x="806" y="16"/>
                      <a:pt x="807" y="16"/>
                      <a:pt x="807" y="16"/>
                    </a:cubicBezTo>
                    <a:cubicBezTo>
                      <a:pt x="801" y="19"/>
                      <a:pt x="792" y="18"/>
                      <a:pt x="789" y="24"/>
                    </a:cubicBezTo>
                    <a:cubicBezTo>
                      <a:pt x="787" y="24"/>
                      <a:pt x="790" y="22"/>
                      <a:pt x="788" y="22"/>
                    </a:cubicBezTo>
                    <a:cubicBezTo>
                      <a:pt x="788" y="23"/>
                      <a:pt x="787" y="23"/>
                      <a:pt x="786" y="23"/>
                    </a:cubicBezTo>
                    <a:cubicBezTo>
                      <a:pt x="787" y="23"/>
                      <a:pt x="787" y="22"/>
                      <a:pt x="787" y="22"/>
                    </a:cubicBezTo>
                    <a:cubicBezTo>
                      <a:pt x="788" y="21"/>
                      <a:pt x="790" y="21"/>
                      <a:pt x="789" y="20"/>
                    </a:cubicBezTo>
                    <a:cubicBezTo>
                      <a:pt x="779" y="23"/>
                      <a:pt x="767" y="28"/>
                      <a:pt x="759" y="31"/>
                    </a:cubicBezTo>
                    <a:cubicBezTo>
                      <a:pt x="757" y="32"/>
                      <a:pt x="756" y="34"/>
                      <a:pt x="754" y="33"/>
                    </a:cubicBezTo>
                    <a:cubicBezTo>
                      <a:pt x="754" y="34"/>
                      <a:pt x="756" y="34"/>
                      <a:pt x="756" y="34"/>
                    </a:cubicBezTo>
                    <a:cubicBezTo>
                      <a:pt x="755" y="35"/>
                      <a:pt x="755" y="36"/>
                      <a:pt x="753" y="37"/>
                    </a:cubicBezTo>
                    <a:cubicBezTo>
                      <a:pt x="751" y="35"/>
                      <a:pt x="747" y="38"/>
                      <a:pt x="744" y="41"/>
                    </a:cubicBezTo>
                    <a:cubicBezTo>
                      <a:pt x="735" y="43"/>
                      <a:pt x="730" y="49"/>
                      <a:pt x="723" y="49"/>
                    </a:cubicBezTo>
                    <a:cubicBezTo>
                      <a:pt x="719" y="53"/>
                      <a:pt x="705" y="55"/>
                      <a:pt x="700" y="60"/>
                    </a:cubicBezTo>
                    <a:cubicBezTo>
                      <a:pt x="699" y="61"/>
                      <a:pt x="699" y="61"/>
                      <a:pt x="699" y="60"/>
                    </a:cubicBezTo>
                    <a:cubicBezTo>
                      <a:pt x="696" y="61"/>
                      <a:pt x="698" y="63"/>
                      <a:pt x="695" y="64"/>
                    </a:cubicBezTo>
                    <a:cubicBezTo>
                      <a:pt x="694" y="64"/>
                      <a:pt x="694" y="63"/>
                      <a:pt x="693" y="63"/>
                    </a:cubicBezTo>
                    <a:cubicBezTo>
                      <a:pt x="691" y="65"/>
                      <a:pt x="689" y="66"/>
                      <a:pt x="691" y="66"/>
                    </a:cubicBezTo>
                    <a:cubicBezTo>
                      <a:pt x="689" y="67"/>
                      <a:pt x="687" y="66"/>
                      <a:pt x="685" y="66"/>
                    </a:cubicBezTo>
                    <a:cubicBezTo>
                      <a:pt x="685" y="69"/>
                      <a:pt x="681" y="68"/>
                      <a:pt x="680" y="68"/>
                    </a:cubicBezTo>
                    <a:cubicBezTo>
                      <a:pt x="672" y="73"/>
                      <a:pt x="659" y="78"/>
                      <a:pt x="649" y="86"/>
                    </a:cubicBezTo>
                    <a:cubicBezTo>
                      <a:pt x="651" y="85"/>
                      <a:pt x="656" y="83"/>
                      <a:pt x="653" y="86"/>
                    </a:cubicBezTo>
                    <a:cubicBezTo>
                      <a:pt x="655" y="83"/>
                      <a:pt x="660" y="82"/>
                      <a:pt x="661" y="79"/>
                    </a:cubicBezTo>
                    <a:cubicBezTo>
                      <a:pt x="664" y="79"/>
                      <a:pt x="668" y="76"/>
                      <a:pt x="669" y="74"/>
                    </a:cubicBezTo>
                    <a:cubicBezTo>
                      <a:pt x="672" y="74"/>
                      <a:pt x="672" y="74"/>
                      <a:pt x="674" y="73"/>
                    </a:cubicBezTo>
                    <a:cubicBezTo>
                      <a:pt x="675" y="73"/>
                      <a:pt x="676" y="73"/>
                      <a:pt x="677" y="73"/>
                    </a:cubicBezTo>
                    <a:cubicBezTo>
                      <a:pt x="674" y="78"/>
                      <a:pt x="667" y="78"/>
                      <a:pt x="662" y="82"/>
                    </a:cubicBezTo>
                    <a:cubicBezTo>
                      <a:pt x="670" y="80"/>
                      <a:pt x="674" y="78"/>
                      <a:pt x="681" y="74"/>
                    </a:cubicBezTo>
                    <a:cubicBezTo>
                      <a:pt x="682" y="75"/>
                      <a:pt x="682" y="76"/>
                      <a:pt x="684" y="75"/>
                    </a:cubicBezTo>
                    <a:cubicBezTo>
                      <a:pt x="685" y="71"/>
                      <a:pt x="699" y="67"/>
                      <a:pt x="702" y="67"/>
                    </a:cubicBezTo>
                    <a:cubicBezTo>
                      <a:pt x="707" y="64"/>
                      <a:pt x="711" y="60"/>
                      <a:pt x="715" y="61"/>
                    </a:cubicBezTo>
                    <a:cubicBezTo>
                      <a:pt x="714" y="60"/>
                      <a:pt x="722" y="54"/>
                      <a:pt x="724" y="56"/>
                    </a:cubicBezTo>
                    <a:cubicBezTo>
                      <a:pt x="724" y="57"/>
                      <a:pt x="722" y="58"/>
                      <a:pt x="722" y="58"/>
                    </a:cubicBezTo>
                    <a:cubicBezTo>
                      <a:pt x="724" y="58"/>
                      <a:pt x="727" y="54"/>
                      <a:pt x="730" y="56"/>
                    </a:cubicBezTo>
                    <a:cubicBezTo>
                      <a:pt x="730" y="52"/>
                      <a:pt x="742" y="52"/>
                      <a:pt x="744" y="46"/>
                    </a:cubicBezTo>
                    <a:cubicBezTo>
                      <a:pt x="746" y="46"/>
                      <a:pt x="747" y="47"/>
                      <a:pt x="747" y="48"/>
                    </a:cubicBezTo>
                    <a:cubicBezTo>
                      <a:pt x="749" y="46"/>
                      <a:pt x="750" y="46"/>
                      <a:pt x="754" y="43"/>
                    </a:cubicBezTo>
                    <a:cubicBezTo>
                      <a:pt x="760" y="46"/>
                      <a:pt x="771" y="35"/>
                      <a:pt x="776" y="38"/>
                    </a:cubicBezTo>
                    <a:cubicBezTo>
                      <a:pt x="768" y="42"/>
                      <a:pt x="752" y="49"/>
                      <a:pt x="743" y="56"/>
                    </a:cubicBezTo>
                    <a:cubicBezTo>
                      <a:pt x="747" y="53"/>
                      <a:pt x="752" y="54"/>
                      <a:pt x="754" y="50"/>
                    </a:cubicBezTo>
                    <a:cubicBezTo>
                      <a:pt x="754" y="53"/>
                      <a:pt x="760" y="49"/>
                      <a:pt x="761" y="51"/>
                    </a:cubicBezTo>
                    <a:cubicBezTo>
                      <a:pt x="755" y="52"/>
                      <a:pt x="746" y="59"/>
                      <a:pt x="742" y="57"/>
                    </a:cubicBezTo>
                    <a:cubicBezTo>
                      <a:pt x="743" y="58"/>
                      <a:pt x="745" y="57"/>
                      <a:pt x="746" y="58"/>
                    </a:cubicBezTo>
                    <a:cubicBezTo>
                      <a:pt x="741" y="61"/>
                      <a:pt x="736" y="59"/>
                      <a:pt x="732" y="64"/>
                    </a:cubicBezTo>
                    <a:cubicBezTo>
                      <a:pt x="732" y="63"/>
                      <a:pt x="732" y="63"/>
                      <a:pt x="731" y="63"/>
                    </a:cubicBezTo>
                    <a:cubicBezTo>
                      <a:pt x="725" y="66"/>
                      <a:pt x="718" y="68"/>
                      <a:pt x="714" y="69"/>
                    </a:cubicBezTo>
                    <a:cubicBezTo>
                      <a:pt x="712" y="70"/>
                      <a:pt x="709" y="70"/>
                      <a:pt x="707" y="71"/>
                    </a:cubicBezTo>
                    <a:cubicBezTo>
                      <a:pt x="705" y="72"/>
                      <a:pt x="704" y="73"/>
                      <a:pt x="702" y="74"/>
                    </a:cubicBezTo>
                    <a:cubicBezTo>
                      <a:pt x="700" y="75"/>
                      <a:pt x="694" y="75"/>
                      <a:pt x="696" y="75"/>
                    </a:cubicBezTo>
                    <a:cubicBezTo>
                      <a:pt x="693" y="76"/>
                      <a:pt x="689" y="77"/>
                      <a:pt x="687" y="80"/>
                    </a:cubicBezTo>
                    <a:cubicBezTo>
                      <a:pt x="686" y="78"/>
                      <a:pt x="681" y="83"/>
                      <a:pt x="680" y="80"/>
                    </a:cubicBezTo>
                    <a:cubicBezTo>
                      <a:pt x="678" y="82"/>
                      <a:pt x="679" y="83"/>
                      <a:pt x="675" y="85"/>
                    </a:cubicBezTo>
                    <a:cubicBezTo>
                      <a:pt x="674" y="84"/>
                      <a:pt x="672" y="83"/>
                      <a:pt x="670" y="84"/>
                    </a:cubicBezTo>
                    <a:cubicBezTo>
                      <a:pt x="665" y="87"/>
                      <a:pt x="660" y="92"/>
                      <a:pt x="652" y="94"/>
                    </a:cubicBezTo>
                    <a:cubicBezTo>
                      <a:pt x="652" y="94"/>
                      <a:pt x="652" y="95"/>
                      <a:pt x="652" y="95"/>
                    </a:cubicBezTo>
                    <a:cubicBezTo>
                      <a:pt x="646" y="98"/>
                      <a:pt x="642" y="103"/>
                      <a:pt x="638" y="101"/>
                    </a:cubicBezTo>
                    <a:cubicBezTo>
                      <a:pt x="636" y="104"/>
                      <a:pt x="632" y="103"/>
                      <a:pt x="629" y="105"/>
                    </a:cubicBezTo>
                    <a:cubicBezTo>
                      <a:pt x="626" y="106"/>
                      <a:pt x="620" y="112"/>
                      <a:pt x="618" y="109"/>
                    </a:cubicBezTo>
                    <a:cubicBezTo>
                      <a:pt x="617" y="110"/>
                      <a:pt x="618" y="111"/>
                      <a:pt x="616" y="112"/>
                    </a:cubicBezTo>
                    <a:cubicBezTo>
                      <a:pt x="616" y="111"/>
                      <a:pt x="614" y="112"/>
                      <a:pt x="613" y="112"/>
                    </a:cubicBezTo>
                    <a:cubicBezTo>
                      <a:pt x="612" y="116"/>
                      <a:pt x="604" y="116"/>
                      <a:pt x="602" y="119"/>
                    </a:cubicBezTo>
                    <a:cubicBezTo>
                      <a:pt x="594" y="119"/>
                      <a:pt x="589" y="126"/>
                      <a:pt x="582" y="128"/>
                    </a:cubicBezTo>
                    <a:cubicBezTo>
                      <a:pt x="581" y="127"/>
                      <a:pt x="581" y="126"/>
                      <a:pt x="580" y="127"/>
                    </a:cubicBezTo>
                    <a:cubicBezTo>
                      <a:pt x="581" y="128"/>
                      <a:pt x="582" y="128"/>
                      <a:pt x="580" y="129"/>
                    </a:cubicBezTo>
                    <a:cubicBezTo>
                      <a:pt x="577" y="131"/>
                      <a:pt x="576" y="130"/>
                      <a:pt x="573" y="131"/>
                    </a:cubicBezTo>
                    <a:cubicBezTo>
                      <a:pt x="574" y="132"/>
                      <a:pt x="575" y="132"/>
                      <a:pt x="574" y="133"/>
                    </a:cubicBezTo>
                    <a:cubicBezTo>
                      <a:pt x="572" y="133"/>
                      <a:pt x="563" y="135"/>
                      <a:pt x="564" y="137"/>
                    </a:cubicBezTo>
                    <a:cubicBezTo>
                      <a:pt x="555" y="141"/>
                      <a:pt x="548" y="143"/>
                      <a:pt x="542" y="147"/>
                    </a:cubicBezTo>
                    <a:cubicBezTo>
                      <a:pt x="540" y="146"/>
                      <a:pt x="534" y="150"/>
                      <a:pt x="531" y="151"/>
                    </a:cubicBezTo>
                    <a:cubicBezTo>
                      <a:pt x="528" y="152"/>
                      <a:pt x="527" y="151"/>
                      <a:pt x="525" y="152"/>
                    </a:cubicBezTo>
                    <a:cubicBezTo>
                      <a:pt x="523" y="152"/>
                      <a:pt x="518" y="155"/>
                      <a:pt x="515" y="156"/>
                    </a:cubicBezTo>
                    <a:cubicBezTo>
                      <a:pt x="508" y="159"/>
                      <a:pt x="506" y="160"/>
                      <a:pt x="498" y="163"/>
                    </a:cubicBezTo>
                    <a:cubicBezTo>
                      <a:pt x="498" y="162"/>
                      <a:pt x="501" y="162"/>
                      <a:pt x="500" y="161"/>
                    </a:cubicBezTo>
                    <a:cubicBezTo>
                      <a:pt x="497" y="162"/>
                      <a:pt x="498" y="164"/>
                      <a:pt x="496" y="165"/>
                    </a:cubicBezTo>
                    <a:cubicBezTo>
                      <a:pt x="494" y="164"/>
                      <a:pt x="488" y="169"/>
                      <a:pt x="489" y="166"/>
                    </a:cubicBezTo>
                    <a:cubicBezTo>
                      <a:pt x="485" y="167"/>
                      <a:pt x="486" y="169"/>
                      <a:pt x="483" y="171"/>
                    </a:cubicBezTo>
                    <a:cubicBezTo>
                      <a:pt x="481" y="172"/>
                      <a:pt x="481" y="170"/>
                      <a:pt x="479" y="171"/>
                    </a:cubicBezTo>
                    <a:cubicBezTo>
                      <a:pt x="479" y="173"/>
                      <a:pt x="478" y="174"/>
                      <a:pt x="475" y="175"/>
                    </a:cubicBezTo>
                    <a:cubicBezTo>
                      <a:pt x="475" y="174"/>
                      <a:pt x="474" y="174"/>
                      <a:pt x="475" y="173"/>
                    </a:cubicBezTo>
                    <a:cubicBezTo>
                      <a:pt x="467" y="179"/>
                      <a:pt x="464" y="177"/>
                      <a:pt x="456" y="181"/>
                    </a:cubicBezTo>
                    <a:cubicBezTo>
                      <a:pt x="456" y="182"/>
                      <a:pt x="457" y="183"/>
                      <a:pt x="455" y="183"/>
                    </a:cubicBezTo>
                    <a:cubicBezTo>
                      <a:pt x="455" y="182"/>
                      <a:pt x="448" y="184"/>
                      <a:pt x="445" y="184"/>
                    </a:cubicBezTo>
                    <a:cubicBezTo>
                      <a:pt x="446" y="186"/>
                      <a:pt x="449" y="183"/>
                      <a:pt x="449" y="185"/>
                    </a:cubicBezTo>
                    <a:cubicBezTo>
                      <a:pt x="447" y="185"/>
                      <a:pt x="446" y="185"/>
                      <a:pt x="445" y="187"/>
                    </a:cubicBezTo>
                    <a:cubicBezTo>
                      <a:pt x="444" y="187"/>
                      <a:pt x="445" y="185"/>
                      <a:pt x="442" y="186"/>
                    </a:cubicBezTo>
                    <a:cubicBezTo>
                      <a:pt x="443" y="187"/>
                      <a:pt x="444" y="188"/>
                      <a:pt x="441" y="189"/>
                    </a:cubicBezTo>
                    <a:cubicBezTo>
                      <a:pt x="441" y="188"/>
                      <a:pt x="440" y="189"/>
                      <a:pt x="440" y="187"/>
                    </a:cubicBezTo>
                    <a:cubicBezTo>
                      <a:pt x="431" y="195"/>
                      <a:pt x="415" y="198"/>
                      <a:pt x="402" y="206"/>
                    </a:cubicBezTo>
                    <a:cubicBezTo>
                      <a:pt x="395" y="209"/>
                      <a:pt x="385" y="211"/>
                      <a:pt x="381" y="216"/>
                    </a:cubicBezTo>
                    <a:cubicBezTo>
                      <a:pt x="372" y="218"/>
                      <a:pt x="367" y="222"/>
                      <a:pt x="359" y="226"/>
                    </a:cubicBezTo>
                    <a:cubicBezTo>
                      <a:pt x="357" y="226"/>
                      <a:pt x="355" y="226"/>
                      <a:pt x="354" y="228"/>
                    </a:cubicBezTo>
                    <a:cubicBezTo>
                      <a:pt x="355" y="228"/>
                      <a:pt x="354" y="229"/>
                      <a:pt x="353" y="229"/>
                    </a:cubicBezTo>
                    <a:cubicBezTo>
                      <a:pt x="352" y="229"/>
                      <a:pt x="351" y="229"/>
                      <a:pt x="349" y="229"/>
                    </a:cubicBezTo>
                    <a:cubicBezTo>
                      <a:pt x="349" y="230"/>
                      <a:pt x="348" y="231"/>
                      <a:pt x="347" y="231"/>
                    </a:cubicBezTo>
                    <a:cubicBezTo>
                      <a:pt x="343" y="229"/>
                      <a:pt x="341" y="237"/>
                      <a:pt x="335" y="236"/>
                    </a:cubicBezTo>
                    <a:cubicBezTo>
                      <a:pt x="329" y="243"/>
                      <a:pt x="312" y="245"/>
                      <a:pt x="309" y="252"/>
                    </a:cubicBezTo>
                    <a:cubicBezTo>
                      <a:pt x="312" y="252"/>
                      <a:pt x="311" y="248"/>
                      <a:pt x="314" y="249"/>
                    </a:cubicBezTo>
                    <a:cubicBezTo>
                      <a:pt x="312" y="256"/>
                      <a:pt x="304" y="256"/>
                      <a:pt x="297" y="262"/>
                    </a:cubicBezTo>
                    <a:cubicBezTo>
                      <a:pt x="297" y="262"/>
                      <a:pt x="297" y="262"/>
                      <a:pt x="298" y="262"/>
                    </a:cubicBezTo>
                    <a:cubicBezTo>
                      <a:pt x="296" y="265"/>
                      <a:pt x="289" y="268"/>
                      <a:pt x="287" y="267"/>
                    </a:cubicBezTo>
                    <a:cubicBezTo>
                      <a:pt x="284" y="272"/>
                      <a:pt x="273" y="273"/>
                      <a:pt x="267" y="277"/>
                    </a:cubicBezTo>
                    <a:cubicBezTo>
                      <a:pt x="266" y="275"/>
                      <a:pt x="265" y="276"/>
                      <a:pt x="265" y="278"/>
                    </a:cubicBezTo>
                    <a:cubicBezTo>
                      <a:pt x="264" y="277"/>
                      <a:pt x="264" y="276"/>
                      <a:pt x="262" y="276"/>
                    </a:cubicBezTo>
                    <a:cubicBezTo>
                      <a:pt x="262" y="280"/>
                      <a:pt x="253" y="279"/>
                      <a:pt x="252" y="283"/>
                    </a:cubicBezTo>
                    <a:cubicBezTo>
                      <a:pt x="247" y="283"/>
                      <a:pt x="243" y="287"/>
                      <a:pt x="239" y="287"/>
                    </a:cubicBezTo>
                    <a:cubicBezTo>
                      <a:pt x="239" y="290"/>
                      <a:pt x="232" y="292"/>
                      <a:pt x="229" y="294"/>
                    </a:cubicBezTo>
                    <a:cubicBezTo>
                      <a:pt x="230" y="294"/>
                      <a:pt x="231" y="294"/>
                      <a:pt x="231" y="295"/>
                    </a:cubicBezTo>
                    <a:cubicBezTo>
                      <a:pt x="228" y="296"/>
                      <a:pt x="230" y="297"/>
                      <a:pt x="229" y="298"/>
                    </a:cubicBezTo>
                    <a:cubicBezTo>
                      <a:pt x="225" y="300"/>
                      <a:pt x="224" y="298"/>
                      <a:pt x="222" y="300"/>
                    </a:cubicBezTo>
                    <a:cubicBezTo>
                      <a:pt x="223" y="300"/>
                      <a:pt x="221" y="298"/>
                      <a:pt x="221" y="299"/>
                    </a:cubicBezTo>
                    <a:cubicBezTo>
                      <a:pt x="223" y="302"/>
                      <a:pt x="217" y="306"/>
                      <a:pt x="213" y="307"/>
                    </a:cubicBezTo>
                    <a:cubicBezTo>
                      <a:pt x="214" y="308"/>
                      <a:pt x="210" y="308"/>
                      <a:pt x="210" y="309"/>
                    </a:cubicBezTo>
                    <a:cubicBezTo>
                      <a:pt x="210" y="310"/>
                      <a:pt x="212" y="310"/>
                      <a:pt x="214" y="310"/>
                    </a:cubicBezTo>
                    <a:cubicBezTo>
                      <a:pt x="214" y="309"/>
                      <a:pt x="214" y="309"/>
                      <a:pt x="214" y="308"/>
                    </a:cubicBezTo>
                    <a:cubicBezTo>
                      <a:pt x="217" y="307"/>
                      <a:pt x="220" y="308"/>
                      <a:pt x="223" y="308"/>
                    </a:cubicBezTo>
                    <a:cubicBezTo>
                      <a:pt x="221" y="309"/>
                      <a:pt x="219" y="309"/>
                      <a:pt x="219" y="311"/>
                    </a:cubicBezTo>
                    <a:cubicBezTo>
                      <a:pt x="225" y="307"/>
                      <a:pt x="226" y="306"/>
                      <a:pt x="232" y="303"/>
                    </a:cubicBezTo>
                    <a:cubicBezTo>
                      <a:pt x="233" y="305"/>
                      <a:pt x="235" y="304"/>
                      <a:pt x="236" y="304"/>
                    </a:cubicBezTo>
                    <a:cubicBezTo>
                      <a:pt x="238" y="303"/>
                      <a:pt x="238" y="302"/>
                      <a:pt x="240" y="300"/>
                    </a:cubicBezTo>
                    <a:cubicBezTo>
                      <a:pt x="244" y="301"/>
                      <a:pt x="250" y="296"/>
                      <a:pt x="255" y="296"/>
                    </a:cubicBezTo>
                    <a:cubicBezTo>
                      <a:pt x="257" y="294"/>
                      <a:pt x="260" y="291"/>
                      <a:pt x="263" y="293"/>
                    </a:cubicBezTo>
                    <a:cubicBezTo>
                      <a:pt x="265" y="292"/>
                      <a:pt x="264" y="291"/>
                      <a:pt x="265" y="290"/>
                    </a:cubicBezTo>
                    <a:cubicBezTo>
                      <a:pt x="267" y="289"/>
                      <a:pt x="266" y="292"/>
                      <a:pt x="268" y="292"/>
                    </a:cubicBezTo>
                    <a:cubicBezTo>
                      <a:pt x="268" y="290"/>
                      <a:pt x="270" y="290"/>
                      <a:pt x="270" y="288"/>
                    </a:cubicBezTo>
                    <a:cubicBezTo>
                      <a:pt x="272" y="289"/>
                      <a:pt x="276" y="288"/>
                      <a:pt x="278" y="289"/>
                    </a:cubicBezTo>
                    <a:cubicBezTo>
                      <a:pt x="276" y="290"/>
                      <a:pt x="271" y="294"/>
                      <a:pt x="275" y="294"/>
                    </a:cubicBezTo>
                    <a:cubicBezTo>
                      <a:pt x="276" y="288"/>
                      <a:pt x="287" y="284"/>
                      <a:pt x="291" y="287"/>
                    </a:cubicBezTo>
                    <a:cubicBezTo>
                      <a:pt x="294" y="286"/>
                      <a:pt x="289" y="286"/>
                      <a:pt x="291" y="286"/>
                    </a:cubicBezTo>
                    <a:cubicBezTo>
                      <a:pt x="294" y="285"/>
                      <a:pt x="296" y="285"/>
                      <a:pt x="297" y="287"/>
                    </a:cubicBezTo>
                    <a:cubicBezTo>
                      <a:pt x="296" y="288"/>
                      <a:pt x="295" y="288"/>
                      <a:pt x="294" y="289"/>
                    </a:cubicBezTo>
                    <a:cubicBezTo>
                      <a:pt x="296" y="293"/>
                      <a:pt x="300" y="290"/>
                      <a:pt x="304" y="288"/>
                    </a:cubicBezTo>
                    <a:cubicBezTo>
                      <a:pt x="304" y="293"/>
                      <a:pt x="297" y="294"/>
                      <a:pt x="291" y="296"/>
                    </a:cubicBezTo>
                    <a:cubicBezTo>
                      <a:pt x="290" y="298"/>
                      <a:pt x="291" y="297"/>
                      <a:pt x="293" y="298"/>
                    </a:cubicBezTo>
                    <a:cubicBezTo>
                      <a:pt x="290" y="302"/>
                      <a:pt x="280" y="301"/>
                      <a:pt x="278" y="306"/>
                    </a:cubicBezTo>
                    <a:cubicBezTo>
                      <a:pt x="280" y="305"/>
                      <a:pt x="282" y="305"/>
                      <a:pt x="285" y="304"/>
                    </a:cubicBezTo>
                    <a:cubicBezTo>
                      <a:pt x="273" y="310"/>
                      <a:pt x="266" y="311"/>
                      <a:pt x="254" y="318"/>
                    </a:cubicBezTo>
                    <a:cubicBezTo>
                      <a:pt x="254" y="317"/>
                      <a:pt x="255" y="316"/>
                      <a:pt x="255" y="316"/>
                    </a:cubicBezTo>
                    <a:cubicBezTo>
                      <a:pt x="252" y="317"/>
                      <a:pt x="252" y="319"/>
                      <a:pt x="249" y="321"/>
                    </a:cubicBezTo>
                    <a:cubicBezTo>
                      <a:pt x="249" y="320"/>
                      <a:pt x="249" y="319"/>
                      <a:pt x="248" y="320"/>
                    </a:cubicBezTo>
                    <a:cubicBezTo>
                      <a:pt x="248" y="321"/>
                      <a:pt x="247" y="321"/>
                      <a:pt x="246" y="321"/>
                    </a:cubicBezTo>
                    <a:cubicBezTo>
                      <a:pt x="246" y="322"/>
                      <a:pt x="248" y="320"/>
                      <a:pt x="249" y="321"/>
                    </a:cubicBezTo>
                    <a:cubicBezTo>
                      <a:pt x="246" y="325"/>
                      <a:pt x="240" y="326"/>
                      <a:pt x="235" y="330"/>
                    </a:cubicBezTo>
                    <a:cubicBezTo>
                      <a:pt x="233" y="329"/>
                      <a:pt x="230" y="331"/>
                      <a:pt x="228" y="331"/>
                    </a:cubicBezTo>
                    <a:cubicBezTo>
                      <a:pt x="228" y="333"/>
                      <a:pt x="230" y="333"/>
                      <a:pt x="227" y="335"/>
                    </a:cubicBezTo>
                    <a:cubicBezTo>
                      <a:pt x="225" y="334"/>
                      <a:pt x="221" y="334"/>
                      <a:pt x="225" y="330"/>
                    </a:cubicBezTo>
                    <a:cubicBezTo>
                      <a:pt x="223" y="331"/>
                      <a:pt x="223" y="329"/>
                      <a:pt x="222" y="330"/>
                    </a:cubicBezTo>
                    <a:cubicBezTo>
                      <a:pt x="224" y="332"/>
                      <a:pt x="219" y="333"/>
                      <a:pt x="216" y="335"/>
                    </a:cubicBezTo>
                    <a:cubicBezTo>
                      <a:pt x="218" y="337"/>
                      <a:pt x="213" y="339"/>
                      <a:pt x="212" y="338"/>
                    </a:cubicBezTo>
                    <a:cubicBezTo>
                      <a:pt x="212" y="339"/>
                      <a:pt x="211" y="341"/>
                      <a:pt x="208" y="342"/>
                    </a:cubicBezTo>
                    <a:cubicBezTo>
                      <a:pt x="205" y="341"/>
                      <a:pt x="209" y="339"/>
                      <a:pt x="209" y="338"/>
                    </a:cubicBezTo>
                    <a:cubicBezTo>
                      <a:pt x="207" y="339"/>
                      <a:pt x="203" y="340"/>
                      <a:pt x="203" y="341"/>
                    </a:cubicBezTo>
                    <a:cubicBezTo>
                      <a:pt x="207" y="340"/>
                      <a:pt x="200" y="343"/>
                      <a:pt x="204" y="344"/>
                    </a:cubicBezTo>
                    <a:cubicBezTo>
                      <a:pt x="206" y="343"/>
                      <a:pt x="204" y="342"/>
                      <a:pt x="206" y="341"/>
                    </a:cubicBezTo>
                    <a:cubicBezTo>
                      <a:pt x="208" y="342"/>
                      <a:pt x="207" y="344"/>
                      <a:pt x="205" y="345"/>
                    </a:cubicBezTo>
                    <a:cubicBezTo>
                      <a:pt x="203" y="345"/>
                      <a:pt x="201" y="343"/>
                      <a:pt x="200" y="342"/>
                    </a:cubicBezTo>
                    <a:cubicBezTo>
                      <a:pt x="199" y="344"/>
                      <a:pt x="195" y="344"/>
                      <a:pt x="194" y="347"/>
                    </a:cubicBezTo>
                    <a:cubicBezTo>
                      <a:pt x="197" y="344"/>
                      <a:pt x="202" y="343"/>
                      <a:pt x="202" y="346"/>
                    </a:cubicBezTo>
                    <a:cubicBezTo>
                      <a:pt x="199" y="348"/>
                      <a:pt x="200" y="345"/>
                      <a:pt x="199" y="345"/>
                    </a:cubicBezTo>
                    <a:cubicBezTo>
                      <a:pt x="198" y="347"/>
                      <a:pt x="193" y="350"/>
                      <a:pt x="193" y="347"/>
                    </a:cubicBezTo>
                    <a:cubicBezTo>
                      <a:pt x="191" y="349"/>
                      <a:pt x="192" y="349"/>
                      <a:pt x="194" y="350"/>
                    </a:cubicBezTo>
                    <a:cubicBezTo>
                      <a:pt x="190" y="352"/>
                      <a:pt x="190" y="350"/>
                      <a:pt x="191" y="349"/>
                    </a:cubicBezTo>
                    <a:cubicBezTo>
                      <a:pt x="189" y="350"/>
                      <a:pt x="189" y="349"/>
                      <a:pt x="188" y="349"/>
                    </a:cubicBezTo>
                    <a:cubicBezTo>
                      <a:pt x="187" y="351"/>
                      <a:pt x="190" y="351"/>
                      <a:pt x="190" y="353"/>
                    </a:cubicBezTo>
                    <a:cubicBezTo>
                      <a:pt x="188" y="353"/>
                      <a:pt x="188" y="352"/>
                      <a:pt x="187" y="352"/>
                    </a:cubicBezTo>
                    <a:cubicBezTo>
                      <a:pt x="184" y="353"/>
                      <a:pt x="184" y="355"/>
                      <a:pt x="181" y="356"/>
                    </a:cubicBezTo>
                    <a:cubicBezTo>
                      <a:pt x="178" y="354"/>
                      <a:pt x="177" y="359"/>
                      <a:pt x="173" y="357"/>
                    </a:cubicBezTo>
                    <a:cubicBezTo>
                      <a:pt x="173" y="358"/>
                      <a:pt x="175" y="358"/>
                      <a:pt x="173" y="359"/>
                    </a:cubicBezTo>
                    <a:cubicBezTo>
                      <a:pt x="171" y="360"/>
                      <a:pt x="171" y="358"/>
                      <a:pt x="170" y="359"/>
                    </a:cubicBezTo>
                    <a:cubicBezTo>
                      <a:pt x="171" y="360"/>
                      <a:pt x="171" y="361"/>
                      <a:pt x="170" y="361"/>
                    </a:cubicBezTo>
                    <a:cubicBezTo>
                      <a:pt x="170" y="361"/>
                      <a:pt x="169" y="361"/>
                      <a:pt x="169" y="361"/>
                    </a:cubicBezTo>
                    <a:cubicBezTo>
                      <a:pt x="168" y="361"/>
                      <a:pt x="170" y="360"/>
                      <a:pt x="169" y="359"/>
                    </a:cubicBezTo>
                    <a:cubicBezTo>
                      <a:pt x="162" y="365"/>
                      <a:pt x="160" y="366"/>
                      <a:pt x="153" y="365"/>
                    </a:cubicBezTo>
                    <a:cubicBezTo>
                      <a:pt x="153" y="368"/>
                      <a:pt x="149" y="369"/>
                      <a:pt x="147" y="369"/>
                    </a:cubicBezTo>
                    <a:cubicBezTo>
                      <a:pt x="148" y="370"/>
                      <a:pt x="146" y="371"/>
                      <a:pt x="146" y="372"/>
                    </a:cubicBezTo>
                    <a:cubicBezTo>
                      <a:pt x="149" y="370"/>
                      <a:pt x="149" y="372"/>
                      <a:pt x="149" y="373"/>
                    </a:cubicBezTo>
                    <a:cubicBezTo>
                      <a:pt x="152" y="373"/>
                      <a:pt x="152" y="372"/>
                      <a:pt x="156" y="371"/>
                    </a:cubicBezTo>
                    <a:cubicBezTo>
                      <a:pt x="155" y="370"/>
                      <a:pt x="157" y="369"/>
                      <a:pt x="158" y="368"/>
                    </a:cubicBezTo>
                    <a:cubicBezTo>
                      <a:pt x="159" y="369"/>
                      <a:pt x="160" y="368"/>
                      <a:pt x="162" y="369"/>
                    </a:cubicBezTo>
                    <a:cubicBezTo>
                      <a:pt x="161" y="367"/>
                      <a:pt x="166" y="365"/>
                      <a:pt x="167" y="365"/>
                    </a:cubicBezTo>
                    <a:cubicBezTo>
                      <a:pt x="167" y="366"/>
                      <a:pt x="162" y="367"/>
                      <a:pt x="164" y="369"/>
                    </a:cubicBezTo>
                    <a:cubicBezTo>
                      <a:pt x="166" y="366"/>
                      <a:pt x="167" y="368"/>
                      <a:pt x="165" y="370"/>
                    </a:cubicBezTo>
                    <a:cubicBezTo>
                      <a:pt x="174" y="366"/>
                      <a:pt x="173" y="366"/>
                      <a:pt x="180" y="362"/>
                    </a:cubicBezTo>
                    <a:cubicBezTo>
                      <a:pt x="181" y="363"/>
                      <a:pt x="180" y="365"/>
                      <a:pt x="181" y="365"/>
                    </a:cubicBezTo>
                    <a:cubicBezTo>
                      <a:pt x="181" y="362"/>
                      <a:pt x="187" y="363"/>
                      <a:pt x="191" y="361"/>
                    </a:cubicBezTo>
                    <a:cubicBezTo>
                      <a:pt x="190" y="362"/>
                      <a:pt x="188" y="362"/>
                      <a:pt x="188" y="363"/>
                    </a:cubicBezTo>
                    <a:cubicBezTo>
                      <a:pt x="190" y="364"/>
                      <a:pt x="190" y="362"/>
                      <a:pt x="191" y="363"/>
                    </a:cubicBezTo>
                    <a:cubicBezTo>
                      <a:pt x="191" y="364"/>
                      <a:pt x="192" y="364"/>
                      <a:pt x="193" y="363"/>
                    </a:cubicBezTo>
                    <a:cubicBezTo>
                      <a:pt x="193" y="362"/>
                      <a:pt x="192" y="362"/>
                      <a:pt x="193" y="360"/>
                    </a:cubicBezTo>
                    <a:cubicBezTo>
                      <a:pt x="199" y="358"/>
                      <a:pt x="208" y="354"/>
                      <a:pt x="212" y="357"/>
                    </a:cubicBezTo>
                    <a:cubicBezTo>
                      <a:pt x="209" y="357"/>
                      <a:pt x="208" y="361"/>
                      <a:pt x="203" y="361"/>
                    </a:cubicBezTo>
                    <a:cubicBezTo>
                      <a:pt x="204" y="362"/>
                      <a:pt x="203" y="362"/>
                      <a:pt x="204" y="363"/>
                    </a:cubicBezTo>
                    <a:cubicBezTo>
                      <a:pt x="208" y="362"/>
                      <a:pt x="211" y="360"/>
                      <a:pt x="216" y="359"/>
                    </a:cubicBezTo>
                    <a:cubicBezTo>
                      <a:pt x="216" y="360"/>
                      <a:pt x="216" y="361"/>
                      <a:pt x="218" y="360"/>
                    </a:cubicBezTo>
                    <a:cubicBezTo>
                      <a:pt x="217" y="360"/>
                      <a:pt x="217" y="359"/>
                      <a:pt x="218" y="359"/>
                    </a:cubicBezTo>
                    <a:cubicBezTo>
                      <a:pt x="218" y="360"/>
                      <a:pt x="218" y="360"/>
                      <a:pt x="220" y="360"/>
                    </a:cubicBezTo>
                    <a:cubicBezTo>
                      <a:pt x="219" y="359"/>
                      <a:pt x="222" y="357"/>
                      <a:pt x="223" y="357"/>
                    </a:cubicBezTo>
                    <a:cubicBezTo>
                      <a:pt x="219" y="360"/>
                      <a:pt x="224" y="360"/>
                      <a:pt x="222" y="362"/>
                    </a:cubicBezTo>
                    <a:cubicBezTo>
                      <a:pt x="218" y="364"/>
                      <a:pt x="218" y="361"/>
                      <a:pt x="217" y="362"/>
                    </a:cubicBezTo>
                    <a:cubicBezTo>
                      <a:pt x="218" y="362"/>
                      <a:pt x="217" y="364"/>
                      <a:pt x="220" y="363"/>
                    </a:cubicBezTo>
                    <a:cubicBezTo>
                      <a:pt x="219" y="364"/>
                      <a:pt x="217" y="367"/>
                      <a:pt x="215" y="366"/>
                    </a:cubicBezTo>
                    <a:cubicBezTo>
                      <a:pt x="216" y="365"/>
                      <a:pt x="214" y="364"/>
                      <a:pt x="212" y="364"/>
                    </a:cubicBezTo>
                    <a:cubicBezTo>
                      <a:pt x="215" y="365"/>
                      <a:pt x="214" y="367"/>
                      <a:pt x="214" y="368"/>
                    </a:cubicBezTo>
                    <a:cubicBezTo>
                      <a:pt x="211" y="369"/>
                      <a:pt x="208" y="372"/>
                      <a:pt x="206" y="370"/>
                    </a:cubicBezTo>
                    <a:cubicBezTo>
                      <a:pt x="207" y="369"/>
                      <a:pt x="207" y="369"/>
                      <a:pt x="206" y="368"/>
                    </a:cubicBezTo>
                    <a:cubicBezTo>
                      <a:pt x="204" y="368"/>
                      <a:pt x="207" y="369"/>
                      <a:pt x="205" y="370"/>
                    </a:cubicBezTo>
                    <a:cubicBezTo>
                      <a:pt x="204" y="371"/>
                      <a:pt x="203" y="371"/>
                      <a:pt x="203" y="372"/>
                    </a:cubicBezTo>
                    <a:cubicBezTo>
                      <a:pt x="205" y="372"/>
                      <a:pt x="205" y="370"/>
                      <a:pt x="207" y="371"/>
                    </a:cubicBezTo>
                    <a:cubicBezTo>
                      <a:pt x="204" y="372"/>
                      <a:pt x="204" y="373"/>
                      <a:pt x="202" y="374"/>
                    </a:cubicBezTo>
                    <a:cubicBezTo>
                      <a:pt x="202" y="372"/>
                      <a:pt x="200" y="373"/>
                      <a:pt x="199" y="372"/>
                    </a:cubicBezTo>
                    <a:cubicBezTo>
                      <a:pt x="202" y="371"/>
                      <a:pt x="199" y="370"/>
                      <a:pt x="199" y="370"/>
                    </a:cubicBezTo>
                    <a:cubicBezTo>
                      <a:pt x="200" y="371"/>
                      <a:pt x="194" y="373"/>
                      <a:pt x="198" y="372"/>
                    </a:cubicBezTo>
                    <a:cubicBezTo>
                      <a:pt x="198" y="372"/>
                      <a:pt x="199" y="371"/>
                      <a:pt x="199" y="371"/>
                    </a:cubicBezTo>
                    <a:cubicBezTo>
                      <a:pt x="198" y="372"/>
                      <a:pt x="199" y="373"/>
                      <a:pt x="198" y="373"/>
                    </a:cubicBezTo>
                    <a:cubicBezTo>
                      <a:pt x="197" y="373"/>
                      <a:pt x="195" y="374"/>
                      <a:pt x="194" y="374"/>
                    </a:cubicBezTo>
                    <a:cubicBezTo>
                      <a:pt x="194" y="373"/>
                      <a:pt x="196" y="373"/>
                      <a:pt x="196" y="372"/>
                    </a:cubicBezTo>
                    <a:cubicBezTo>
                      <a:pt x="193" y="371"/>
                      <a:pt x="192" y="378"/>
                      <a:pt x="189" y="375"/>
                    </a:cubicBezTo>
                    <a:cubicBezTo>
                      <a:pt x="190" y="374"/>
                      <a:pt x="193" y="374"/>
                      <a:pt x="192" y="373"/>
                    </a:cubicBezTo>
                    <a:cubicBezTo>
                      <a:pt x="189" y="373"/>
                      <a:pt x="187" y="375"/>
                      <a:pt x="184" y="375"/>
                    </a:cubicBezTo>
                    <a:cubicBezTo>
                      <a:pt x="185" y="376"/>
                      <a:pt x="185" y="377"/>
                      <a:pt x="184" y="378"/>
                    </a:cubicBezTo>
                    <a:cubicBezTo>
                      <a:pt x="183" y="376"/>
                      <a:pt x="180" y="377"/>
                      <a:pt x="179" y="379"/>
                    </a:cubicBezTo>
                    <a:cubicBezTo>
                      <a:pt x="177" y="379"/>
                      <a:pt x="179" y="377"/>
                      <a:pt x="177" y="377"/>
                    </a:cubicBezTo>
                    <a:cubicBezTo>
                      <a:pt x="177" y="378"/>
                      <a:pt x="174" y="380"/>
                      <a:pt x="174" y="380"/>
                    </a:cubicBezTo>
                    <a:cubicBezTo>
                      <a:pt x="175" y="380"/>
                      <a:pt x="176" y="380"/>
                      <a:pt x="176" y="380"/>
                    </a:cubicBezTo>
                    <a:cubicBezTo>
                      <a:pt x="175" y="382"/>
                      <a:pt x="174" y="381"/>
                      <a:pt x="172" y="382"/>
                    </a:cubicBezTo>
                    <a:cubicBezTo>
                      <a:pt x="172" y="384"/>
                      <a:pt x="175" y="382"/>
                      <a:pt x="176" y="382"/>
                    </a:cubicBezTo>
                    <a:cubicBezTo>
                      <a:pt x="172" y="384"/>
                      <a:pt x="176" y="384"/>
                      <a:pt x="176" y="384"/>
                    </a:cubicBezTo>
                    <a:cubicBezTo>
                      <a:pt x="175" y="386"/>
                      <a:pt x="172" y="385"/>
                      <a:pt x="171" y="384"/>
                    </a:cubicBezTo>
                    <a:cubicBezTo>
                      <a:pt x="173" y="386"/>
                      <a:pt x="171" y="388"/>
                      <a:pt x="174" y="387"/>
                    </a:cubicBezTo>
                    <a:cubicBezTo>
                      <a:pt x="174" y="385"/>
                      <a:pt x="177" y="387"/>
                      <a:pt x="178" y="384"/>
                    </a:cubicBezTo>
                    <a:cubicBezTo>
                      <a:pt x="178" y="385"/>
                      <a:pt x="179" y="386"/>
                      <a:pt x="180" y="385"/>
                    </a:cubicBezTo>
                    <a:cubicBezTo>
                      <a:pt x="181" y="384"/>
                      <a:pt x="178" y="384"/>
                      <a:pt x="180" y="382"/>
                    </a:cubicBezTo>
                    <a:cubicBezTo>
                      <a:pt x="186" y="380"/>
                      <a:pt x="184" y="386"/>
                      <a:pt x="180" y="388"/>
                    </a:cubicBezTo>
                    <a:cubicBezTo>
                      <a:pt x="182" y="388"/>
                      <a:pt x="182" y="387"/>
                      <a:pt x="184" y="386"/>
                    </a:cubicBezTo>
                    <a:cubicBezTo>
                      <a:pt x="183" y="388"/>
                      <a:pt x="186" y="386"/>
                      <a:pt x="187" y="387"/>
                    </a:cubicBezTo>
                    <a:cubicBezTo>
                      <a:pt x="186" y="388"/>
                      <a:pt x="180" y="390"/>
                      <a:pt x="180" y="391"/>
                    </a:cubicBezTo>
                    <a:cubicBezTo>
                      <a:pt x="185" y="389"/>
                      <a:pt x="189" y="387"/>
                      <a:pt x="191" y="387"/>
                    </a:cubicBezTo>
                    <a:cubicBezTo>
                      <a:pt x="189" y="390"/>
                      <a:pt x="183" y="392"/>
                      <a:pt x="179" y="395"/>
                    </a:cubicBezTo>
                    <a:cubicBezTo>
                      <a:pt x="179" y="394"/>
                      <a:pt x="178" y="394"/>
                      <a:pt x="177" y="394"/>
                    </a:cubicBezTo>
                    <a:cubicBezTo>
                      <a:pt x="176" y="396"/>
                      <a:pt x="172" y="397"/>
                      <a:pt x="171" y="399"/>
                    </a:cubicBezTo>
                    <a:cubicBezTo>
                      <a:pt x="170" y="397"/>
                      <a:pt x="166" y="400"/>
                      <a:pt x="165" y="401"/>
                    </a:cubicBezTo>
                    <a:cubicBezTo>
                      <a:pt x="166" y="401"/>
                      <a:pt x="167" y="404"/>
                      <a:pt x="168" y="402"/>
                    </a:cubicBezTo>
                    <a:cubicBezTo>
                      <a:pt x="167" y="403"/>
                      <a:pt x="168" y="401"/>
                      <a:pt x="168" y="400"/>
                    </a:cubicBezTo>
                    <a:cubicBezTo>
                      <a:pt x="169" y="400"/>
                      <a:pt x="170" y="399"/>
                      <a:pt x="170" y="399"/>
                    </a:cubicBezTo>
                    <a:cubicBezTo>
                      <a:pt x="172" y="400"/>
                      <a:pt x="174" y="397"/>
                      <a:pt x="176" y="399"/>
                    </a:cubicBezTo>
                    <a:cubicBezTo>
                      <a:pt x="176" y="398"/>
                      <a:pt x="175" y="398"/>
                      <a:pt x="174" y="397"/>
                    </a:cubicBezTo>
                    <a:cubicBezTo>
                      <a:pt x="182" y="395"/>
                      <a:pt x="184" y="394"/>
                      <a:pt x="189" y="392"/>
                    </a:cubicBezTo>
                    <a:cubicBezTo>
                      <a:pt x="192" y="389"/>
                      <a:pt x="198" y="385"/>
                      <a:pt x="203" y="385"/>
                    </a:cubicBezTo>
                    <a:cubicBezTo>
                      <a:pt x="203" y="384"/>
                      <a:pt x="201" y="385"/>
                      <a:pt x="202" y="384"/>
                    </a:cubicBezTo>
                    <a:cubicBezTo>
                      <a:pt x="204" y="385"/>
                      <a:pt x="206" y="383"/>
                      <a:pt x="208" y="381"/>
                    </a:cubicBezTo>
                    <a:cubicBezTo>
                      <a:pt x="209" y="382"/>
                      <a:pt x="210" y="383"/>
                      <a:pt x="211" y="382"/>
                    </a:cubicBezTo>
                    <a:cubicBezTo>
                      <a:pt x="209" y="380"/>
                      <a:pt x="214" y="379"/>
                      <a:pt x="214" y="380"/>
                    </a:cubicBezTo>
                    <a:cubicBezTo>
                      <a:pt x="214" y="380"/>
                      <a:pt x="214" y="379"/>
                      <a:pt x="215" y="379"/>
                    </a:cubicBezTo>
                    <a:cubicBezTo>
                      <a:pt x="216" y="380"/>
                      <a:pt x="212" y="382"/>
                      <a:pt x="215" y="382"/>
                    </a:cubicBezTo>
                    <a:cubicBezTo>
                      <a:pt x="214" y="381"/>
                      <a:pt x="217" y="380"/>
                      <a:pt x="216" y="379"/>
                    </a:cubicBezTo>
                    <a:cubicBezTo>
                      <a:pt x="215" y="379"/>
                      <a:pt x="215" y="379"/>
                      <a:pt x="214" y="378"/>
                    </a:cubicBezTo>
                    <a:cubicBezTo>
                      <a:pt x="220" y="375"/>
                      <a:pt x="220" y="375"/>
                      <a:pt x="220" y="375"/>
                    </a:cubicBezTo>
                    <a:cubicBezTo>
                      <a:pt x="218" y="374"/>
                      <a:pt x="219" y="373"/>
                      <a:pt x="216" y="373"/>
                    </a:cubicBezTo>
                    <a:cubicBezTo>
                      <a:pt x="216" y="374"/>
                      <a:pt x="218" y="374"/>
                      <a:pt x="218" y="375"/>
                    </a:cubicBezTo>
                    <a:cubicBezTo>
                      <a:pt x="216" y="376"/>
                      <a:pt x="212" y="378"/>
                      <a:pt x="211" y="376"/>
                    </a:cubicBezTo>
                    <a:cubicBezTo>
                      <a:pt x="212" y="377"/>
                      <a:pt x="203" y="379"/>
                      <a:pt x="207" y="380"/>
                    </a:cubicBezTo>
                    <a:cubicBezTo>
                      <a:pt x="206" y="380"/>
                      <a:pt x="205" y="381"/>
                      <a:pt x="204" y="380"/>
                    </a:cubicBezTo>
                    <a:cubicBezTo>
                      <a:pt x="203" y="379"/>
                      <a:pt x="204" y="378"/>
                      <a:pt x="203" y="377"/>
                    </a:cubicBezTo>
                    <a:cubicBezTo>
                      <a:pt x="201" y="378"/>
                      <a:pt x="200" y="378"/>
                      <a:pt x="198" y="378"/>
                    </a:cubicBezTo>
                    <a:cubicBezTo>
                      <a:pt x="200" y="377"/>
                      <a:pt x="198" y="376"/>
                      <a:pt x="199" y="376"/>
                    </a:cubicBezTo>
                    <a:cubicBezTo>
                      <a:pt x="201" y="376"/>
                      <a:pt x="201" y="373"/>
                      <a:pt x="202" y="374"/>
                    </a:cubicBezTo>
                    <a:cubicBezTo>
                      <a:pt x="203" y="375"/>
                      <a:pt x="200" y="376"/>
                      <a:pt x="201" y="376"/>
                    </a:cubicBezTo>
                    <a:cubicBezTo>
                      <a:pt x="203" y="375"/>
                      <a:pt x="204" y="377"/>
                      <a:pt x="206" y="375"/>
                    </a:cubicBezTo>
                    <a:cubicBezTo>
                      <a:pt x="206" y="372"/>
                      <a:pt x="216" y="367"/>
                      <a:pt x="216" y="370"/>
                    </a:cubicBezTo>
                    <a:cubicBezTo>
                      <a:pt x="218" y="368"/>
                      <a:pt x="220" y="367"/>
                      <a:pt x="216" y="367"/>
                    </a:cubicBezTo>
                    <a:cubicBezTo>
                      <a:pt x="219" y="367"/>
                      <a:pt x="223" y="364"/>
                      <a:pt x="222" y="363"/>
                    </a:cubicBezTo>
                    <a:cubicBezTo>
                      <a:pt x="223" y="364"/>
                      <a:pt x="224" y="362"/>
                      <a:pt x="225" y="364"/>
                    </a:cubicBezTo>
                    <a:cubicBezTo>
                      <a:pt x="225" y="365"/>
                      <a:pt x="221" y="365"/>
                      <a:pt x="222" y="366"/>
                    </a:cubicBezTo>
                    <a:cubicBezTo>
                      <a:pt x="223" y="368"/>
                      <a:pt x="227" y="364"/>
                      <a:pt x="227" y="365"/>
                    </a:cubicBezTo>
                    <a:cubicBezTo>
                      <a:pt x="226" y="366"/>
                      <a:pt x="228" y="367"/>
                      <a:pt x="225" y="368"/>
                    </a:cubicBezTo>
                    <a:cubicBezTo>
                      <a:pt x="226" y="366"/>
                      <a:pt x="224" y="367"/>
                      <a:pt x="222" y="368"/>
                    </a:cubicBezTo>
                    <a:cubicBezTo>
                      <a:pt x="223" y="367"/>
                      <a:pt x="221" y="367"/>
                      <a:pt x="219" y="368"/>
                    </a:cubicBezTo>
                    <a:cubicBezTo>
                      <a:pt x="222" y="368"/>
                      <a:pt x="222" y="369"/>
                      <a:pt x="220" y="371"/>
                    </a:cubicBezTo>
                    <a:cubicBezTo>
                      <a:pt x="224" y="369"/>
                      <a:pt x="228" y="368"/>
                      <a:pt x="231" y="366"/>
                    </a:cubicBezTo>
                    <a:cubicBezTo>
                      <a:pt x="230" y="367"/>
                      <a:pt x="233" y="364"/>
                      <a:pt x="233" y="363"/>
                    </a:cubicBezTo>
                    <a:cubicBezTo>
                      <a:pt x="237" y="360"/>
                      <a:pt x="240" y="362"/>
                      <a:pt x="244" y="359"/>
                    </a:cubicBezTo>
                    <a:cubicBezTo>
                      <a:pt x="243" y="360"/>
                      <a:pt x="247" y="360"/>
                      <a:pt x="245" y="361"/>
                    </a:cubicBezTo>
                    <a:cubicBezTo>
                      <a:pt x="244" y="360"/>
                      <a:pt x="239" y="362"/>
                      <a:pt x="239" y="363"/>
                    </a:cubicBezTo>
                    <a:cubicBezTo>
                      <a:pt x="240" y="363"/>
                      <a:pt x="240" y="363"/>
                      <a:pt x="240" y="364"/>
                    </a:cubicBezTo>
                    <a:cubicBezTo>
                      <a:pt x="245" y="359"/>
                      <a:pt x="249" y="364"/>
                      <a:pt x="243" y="366"/>
                    </a:cubicBezTo>
                    <a:cubicBezTo>
                      <a:pt x="242" y="365"/>
                      <a:pt x="242" y="365"/>
                      <a:pt x="241" y="365"/>
                    </a:cubicBezTo>
                    <a:cubicBezTo>
                      <a:pt x="240" y="366"/>
                      <a:pt x="236" y="366"/>
                      <a:pt x="237" y="367"/>
                    </a:cubicBezTo>
                    <a:cubicBezTo>
                      <a:pt x="242" y="364"/>
                      <a:pt x="240" y="369"/>
                      <a:pt x="245" y="368"/>
                    </a:cubicBezTo>
                    <a:cubicBezTo>
                      <a:pt x="245" y="367"/>
                      <a:pt x="244" y="366"/>
                      <a:pt x="246" y="365"/>
                    </a:cubicBezTo>
                    <a:cubicBezTo>
                      <a:pt x="248" y="365"/>
                      <a:pt x="246" y="368"/>
                      <a:pt x="248" y="368"/>
                    </a:cubicBezTo>
                    <a:cubicBezTo>
                      <a:pt x="250" y="366"/>
                      <a:pt x="248" y="365"/>
                      <a:pt x="248" y="364"/>
                    </a:cubicBezTo>
                    <a:cubicBezTo>
                      <a:pt x="251" y="363"/>
                      <a:pt x="254" y="363"/>
                      <a:pt x="251" y="365"/>
                    </a:cubicBezTo>
                    <a:cubicBezTo>
                      <a:pt x="253" y="365"/>
                      <a:pt x="254" y="364"/>
                      <a:pt x="255" y="365"/>
                    </a:cubicBezTo>
                    <a:cubicBezTo>
                      <a:pt x="254" y="365"/>
                      <a:pt x="255" y="366"/>
                      <a:pt x="254" y="366"/>
                    </a:cubicBezTo>
                    <a:cubicBezTo>
                      <a:pt x="247" y="369"/>
                      <a:pt x="242" y="371"/>
                      <a:pt x="237" y="373"/>
                    </a:cubicBezTo>
                    <a:cubicBezTo>
                      <a:pt x="238" y="372"/>
                      <a:pt x="241" y="372"/>
                      <a:pt x="239" y="373"/>
                    </a:cubicBezTo>
                    <a:cubicBezTo>
                      <a:pt x="237" y="374"/>
                      <a:pt x="236" y="374"/>
                      <a:pt x="234" y="374"/>
                    </a:cubicBezTo>
                    <a:cubicBezTo>
                      <a:pt x="235" y="375"/>
                      <a:pt x="235" y="375"/>
                      <a:pt x="233" y="376"/>
                    </a:cubicBezTo>
                    <a:cubicBezTo>
                      <a:pt x="233" y="377"/>
                      <a:pt x="234" y="376"/>
                      <a:pt x="234" y="377"/>
                    </a:cubicBezTo>
                    <a:cubicBezTo>
                      <a:pt x="230" y="379"/>
                      <a:pt x="227" y="382"/>
                      <a:pt x="225" y="381"/>
                    </a:cubicBezTo>
                    <a:cubicBezTo>
                      <a:pt x="226" y="379"/>
                      <a:pt x="223" y="379"/>
                      <a:pt x="221" y="379"/>
                    </a:cubicBezTo>
                    <a:cubicBezTo>
                      <a:pt x="225" y="375"/>
                      <a:pt x="233" y="374"/>
                      <a:pt x="236" y="372"/>
                    </a:cubicBezTo>
                    <a:cubicBezTo>
                      <a:pt x="234" y="372"/>
                      <a:pt x="231" y="373"/>
                      <a:pt x="229" y="373"/>
                    </a:cubicBezTo>
                    <a:cubicBezTo>
                      <a:pt x="234" y="370"/>
                      <a:pt x="237" y="372"/>
                      <a:pt x="240" y="370"/>
                    </a:cubicBezTo>
                    <a:cubicBezTo>
                      <a:pt x="239" y="368"/>
                      <a:pt x="235" y="369"/>
                      <a:pt x="232" y="369"/>
                    </a:cubicBezTo>
                    <a:cubicBezTo>
                      <a:pt x="230" y="367"/>
                      <a:pt x="238" y="366"/>
                      <a:pt x="238" y="363"/>
                    </a:cubicBezTo>
                    <a:cubicBezTo>
                      <a:pt x="235" y="365"/>
                      <a:pt x="231" y="367"/>
                      <a:pt x="230" y="370"/>
                    </a:cubicBezTo>
                    <a:cubicBezTo>
                      <a:pt x="226" y="369"/>
                      <a:pt x="224" y="371"/>
                      <a:pt x="219" y="372"/>
                    </a:cubicBezTo>
                    <a:cubicBezTo>
                      <a:pt x="222" y="373"/>
                      <a:pt x="221" y="372"/>
                      <a:pt x="222" y="374"/>
                    </a:cubicBezTo>
                    <a:cubicBezTo>
                      <a:pt x="223" y="374"/>
                      <a:pt x="223" y="372"/>
                      <a:pt x="224" y="373"/>
                    </a:cubicBezTo>
                    <a:cubicBezTo>
                      <a:pt x="224" y="374"/>
                      <a:pt x="221" y="375"/>
                      <a:pt x="221" y="377"/>
                    </a:cubicBezTo>
                    <a:cubicBezTo>
                      <a:pt x="219" y="377"/>
                      <a:pt x="219" y="377"/>
                      <a:pt x="217" y="378"/>
                    </a:cubicBezTo>
                    <a:cubicBezTo>
                      <a:pt x="217" y="379"/>
                      <a:pt x="222" y="378"/>
                      <a:pt x="220" y="380"/>
                    </a:cubicBezTo>
                    <a:cubicBezTo>
                      <a:pt x="216" y="381"/>
                      <a:pt x="219" y="381"/>
                      <a:pt x="216" y="383"/>
                    </a:cubicBezTo>
                    <a:cubicBezTo>
                      <a:pt x="214" y="383"/>
                      <a:pt x="216" y="381"/>
                      <a:pt x="212" y="383"/>
                    </a:cubicBezTo>
                    <a:cubicBezTo>
                      <a:pt x="214" y="384"/>
                      <a:pt x="210" y="387"/>
                      <a:pt x="209" y="386"/>
                    </a:cubicBezTo>
                    <a:cubicBezTo>
                      <a:pt x="209" y="385"/>
                      <a:pt x="210" y="385"/>
                      <a:pt x="208" y="385"/>
                    </a:cubicBezTo>
                    <a:cubicBezTo>
                      <a:pt x="208" y="387"/>
                      <a:pt x="204" y="387"/>
                      <a:pt x="205" y="389"/>
                    </a:cubicBezTo>
                    <a:cubicBezTo>
                      <a:pt x="201" y="389"/>
                      <a:pt x="201" y="391"/>
                      <a:pt x="197" y="392"/>
                    </a:cubicBezTo>
                    <a:cubicBezTo>
                      <a:pt x="197" y="393"/>
                      <a:pt x="198" y="393"/>
                      <a:pt x="197" y="394"/>
                    </a:cubicBezTo>
                    <a:cubicBezTo>
                      <a:pt x="195" y="393"/>
                      <a:pt x="195" y="397"/>
                      <a:pt x="192" y="396"/>
                    </a:cubicBezTo>
                    <a:cubicBezTo>
                      <a:pt x="193" y="396"/>
                      <a:pt x="194" y="396"/>
                      <a:pt x="194" y="395"/>
                    </a:cubicBezTo>
                    <a:cubicBezTo>
                      <a:pt x="190" y="397"/>
                      <a:pt x="193" y="393"/>
                      <a:pt x="190" y="395"/>
                    </a:cubicBezTo>
                    <a:cubicBezTo>
                      <a:pt x="190" y="398"/>
                      <a:pt x="180" y="403"/>
                      <a:pt x="181" y="398"/>
                    </a:cubicBezTo>
                    <a:cubicBezTo>
                      <a:pt x="182" y="397"/>
                      <a:pt x="185" y="395"/>
                      <a:pt x="182" y="396"/>
                    </a:cubicBezTo>
                    <a:cubicBezTo>
                      <a:pt x="182" y="397"/>
                      <a:pt x="181" y="397"/>
                      <a:pt x="180" y="398"/>
                    </a:cubicBezTo>
                    <a:cubicBezTo>
                      <a:pt x="180" y="401"/>
                      <a:pt x="179" y="402"/>
                      <a:pt x="176" y="402"/>
                    </a:cubicBezTo>
                    <a:cubicBezTo>
                      <a:pt x="176" y="402"/>
                      <a:pt x="177" y="399"/>
                      <a:pt x="175" y="400"/>
                    </a:cubicBezTo>
                    <a:cubicBezTo>
                      <a:pt x="176" y="402"/>
                      <a:pt x="172" y="400"/>
                      <a:pt x="171" y="401"/>
                    </a:cubicBezTo>
                    <a:cubicBezTo>
                      <a:pt x="172" y="403"/>
                      <a:pt x="171" y="404"/>
                      <a:pt x="170" y="405"/>
                    </a:cubicBezTo>
                    <a:cubicBezTo>
                      <a:pt x="171" y="405"/>
                      <a:pt x="174" y="405"/>
                      <a:pt x="173" y="406"/>
                    </a:cubicBezTo>
                    <a:cubicBezTo>
                      <a:pt x="172" y="407"/>
                      <a:pt x="171" y="406"/>
                      <a:pt x="170" y="408"/>
                    </a:cubicBezTo>
                    <a:cubicBezTo>
                      <a:pt x="169" y="406"/>
                      <a:pt x="169" y="406"/>
                      <a:pt x="169" y="406"/>
                    </a:cubicBezTo>
                    <a:cubicBezTo>
                      <a:pt x="165" y="411"/>
                      <a:pt x="161" y="411"/>
                      <a:pt x="155" y="413"/>
                    </a:cubicBezTo>
                    <a:cubicBezTo>
                      <a:pt x="155" y="415"/>
                      <a:pt x="152" y="414"/>
                      <a:pt x="152" y="416"/>
                    </a:cubicBezTo>
                    <a:cubicBezTo>
                      <a:pt x="153" y="415"/>
                      <a:pt x="156" y="415"/>
                      <a:pt x="154" y="416"/>
                    </a:cubicBezTo>
                    <a:cubicBezTo>
                      <a:pt x="151" y="418"/>
                      <a:pt x="149" y="416"/>
                      <a:pt x="148" y="418"/>
                    </a:cubicBezTo>
                    <a:cubicBezTo>
                      <a:pt x="147" y="417"/>
                      <a:pt x="147" y="417"/>
                      <a:pt x="145" y="417"/>
                    </a:cubicBezTo>
                    <a:cubicBezTo>
                      <a:pt x="146" y="419"/>
                      <a:pt x="143" y="419"/>
                      <a:pt x="145" y="420"/>
                    </a:cubicBezTo>
                    <a:cubicBezTo>
                      <a:pt x="143" y="420"/>
                      <a:pt x="143" y="422"/>
                      <a:pt x="142" y="423"/>
                    </a:cubicBezTo>
                    <a:cubicBezTo>
                      <a:pt x="140" y="423"/>
                      <a:pt x="142" y="420"/>
                      <a:pt x="139" y="420"/>
                    </a:cubicBezTo>
                    <a:cubicBezTo>
                      <a:pt x="139" y="422"/>
                      <a:pt x="132" y="424"/>
                      <a:pt x="132" y="427"/>
                    </a:cubicBezTo>
                    <a:cubicBezTo>
                      <a:pt x="130" y="427"/>
                      <a:pt x="132" y="425"/>
                      <a:pt x="130" y="425"/>
                    </a:cubicBezTo>
                    <a:cubicBezTo>
                      <a:pt x="129" y="429"/>
                      <a:pt x="123" y="429"/>
                      <a:pt x="120" y="433"/>
                    </a:cubicBezTo>
                    <a:cubicBezTo>
                      <a:pt x="125" y="429"/>
                      <a:pt x="134" y="429"/>
                      <a:pt x="138" y="423"/>
                    </a:cubicBezTo>
                    <a:cubicBezTo>
                      <a:pt x="150" y="421"/>
                      <a:pt x="160" y="413"/>
                      <a:pt x="173" y="410"/>
                    </a:cubicBezTo>
                    <a:cubicBezTo>
                      <a:pt x="173" y="409"/>
                      <a:pt x="171" y="409"/>
                      <a:pt x="172" y="409"/>
                    </a:cubicBezTo>
                    <a:cubicBezTo>
                      <a:pt x="175" y="407"/>
                      <a:pt x="178" y="408"/>
                      <a:pt x="180" y="406"/>
                    </a:cubicBezTo>
                    <a:cubicBezTo>
                      <a:pt x="180" y="403"/>
                      <a:pt x="178" y="407"/>
                      <a:pt x="178" y="406"/>
                    </a:cubicBezTo>
                    <a:cubicBezTo>
                      <a:pt x="179" y="403"/>
                      <a:pt x="182" y="403"/>
                      <a:pt x="185" y="401"/>
                    </a:cubicBezTo>
                    <a:cubicBezTo>
                      <a:pt x="186" y="403"/>
                      <a:pt x="190" y="403"/>
                      <a:pt x="190" y="401"/>
                    </a:cubicBezTo>
                    <a:cubicBezTo>
                      <a:pt x="189" y="402"/>
                      <a:pt x="189" y="400"/>
                      <a:pt x="190" y="399"/>
                    </a:cubicBezTo>
                    <a:cubicBezTo>
                      <a:pt x="193" y="399"/>
                      <a:pt x="194" y="397"/>
                      <a:pt x="196" y="398"/>
                    </a:cubicBezTo>
                    <a:cubicBezTo>
                      <a:pt x="193" y="399"/>
                      <a:pt x="190" y="400"/>
                      <a:pt x="192" y="402"/>
                    </a:cubicBezTo>
                    <a:cubicBezTo>
                      <a:pt x="196" y="400"/>
                      <a:pt x="198" y="398"/>
                      <a:pt x="200" y="398"/>
                    </a:cubicBezTo>
                    <a:cubicBezTo>
                      <a:pt x="199" y="398"/>
                      <a:pt x="200" y="397"/>
                      <a:pt x="201" y="396"/>
                    </a:cubicBezTo>
                    <a:cubicBezTo>
                      <a:pt x="205" y="397"/>
                      <a:pt x="209" y="392"/>
                      <a:pt x="210" y="391"/>
                    </a:cubicBezTo>
                    <a:cubicBezTo>
                      <a:pt x="212" y="391"/>
                      <a:pt x="214" y="391"/>
                      <a:pt x="216" y="391"/>
                    </a:cubicBezTo>
                    <a:cubicBezTo>
                      <a:pt x="216" y="390"/>
                      <a:pt x="214" y="391"/>
                      <a:pt x="215" y="390"/>
                    </a:cubicBezTo>
                    <a:cubicBezTo>
                      <a:pt x="217" y="389"/>
                      <a:pt x="218" y="390"/>
                      <a:pt x="220" y="390"/>
                    </a:cubicBezTo>
                    <a:cubicBezTo>
                      <a:pt x="219" y="387"/>
                      <a:pt x="222" y="388"/>
                      <a:pt x="224" y="385"/>
                    </a:cubicBezTo>
                    <a:cubicBezTo>
                      <a:pt x="225" y="386"/>
                      <a:pt x="224" y="386"/>
                      <a:pt x="224" y="387"/>
                    </a:cubicBezTo>
                    <a:cubicBezTo>
                      <a:pt x="226" y="386"/>
                      <a:pt x="230" y="383"/>
                      <a:pt x="231" y="384"/>
                    </a:cubicBezTo>
                    <a:cubicBezTo>
                      <a:pt x="232" y="385"/>
                      <a:pt x="231" y="385"/>
                      <a:pt x="231" y="386"/>
                    </a:cubicBezTo>
                    <a:cubicBezTo>
                      <a:pt x="232" y="386"/>
                      <a:pt x="233" y="385"/>
                      <a:pt x="234" y="386"/>
                    </a:cubicBezTo>
                    <a:cubicBezTo>
                      <a:pt x="235" y="385"/>
                      <a:pt x="237" y="384"/>
                      <a:pt x="237" y="383"/>
                    </a:cubicBezTo>
                    <a:cubicBezTo>
                      <a:pt x="235" y="383"/>
                      <a:pt x="233" y="384"/>
                      <a:pt x="232" y="383"/>
                    </a:cubicBezTo>
                    <a:cubicBezTo>
                      <a:pt x="234" y="382"/>
                      <a:pt x="233" y="383"/>
                      <a:pt x="234" y="381"/>
                    </a:cubicBezTo>
                    <a:cubicBezTo>
                      <a:pt x="235" y="382"/>
                      <a:pt x="238" y="381"/>
                      <a:pt x="236" y="383"/>
                    </a:cubicBezTo>
                    <a:cubicBezTo>
                      <a:pt x="238" y="382"/>
                      <a:pt x="240" y="381"/>
                      <a:pt x="241" y="382"/>
                    </a:cubicBezTo>
                    <a:cubicBezTo>
                      <a:pt x="239" y="383"/>
                      <a:pt x="239" y="384"/>
                      <a:pt x="236" y="385"/>
                    </a:cubicBezTo>
                    <a:cubicBezTo>
                      <a:pt x="239" y="386"/>
                      <a:pt x="237" y="387"/>
                      <a:pt x="236" y="389"/>
                    </a:cubicBezTo>
                    <a:cubicBezTo>
                      <a:pt x="238" y="388"/>
                      <a:pt x="239" y="387"/>
                      <a:pt x="240" y="385"/>
                    </a:cubicBezTo>
                    <a:cubicBezTo>
                      <a:pt x="238" y="385"/>
                      <a:pt x="238" y="385"/>
                      <a:pt x="238" y="384"/>
                    </a:cubicBezTo>
                    <a:cubicBezTo>
                      <a:pt x="240" y="384"/>
                      <a:pt x="241" y="382"/>
                      <a:pt x="242" y="383"/>
                    </a:cubicBezTo>
                    <a:cubicBezTo>
                      <a:pt x="242" y="383"/>
                      <a:pt x="241" y="382"/>
                      <a:pt x="242" y="381"/>
                    </a:cubicBezTo>
                    <a:cubicBezTo>
                      <a:pt x="243" y="381"/>
                      <a:pt x="244" y="381"/>
                      <a:pt x="245" y="381"/>
                    </a:cubicBezTo>
                    <a:cubicBezTo>
                      <a:pt x="244" y="385"/>
                      <a:pt x="241" y="387"/>
                      <a:pt x="237" y="389"/>
                    </a:cubicBezTo>
                    <a:cubicBezTo>
                      <a:pt x="237" y="390"/>
                      <a:pt x="239" y="391"/>
                      <a:pt x="238" y="391"/>
                    </a:cubicBezTo>
                    <a:cubicBezTo>
                      <a:pt x="237" y="391"/>
                      <a:pt x="236" y="392"/>
                      <a:pt x="236" y="391"/>
                    </a:cubicBezTo>
                    <a:cubicBezTo>
                      <a:pt x="234" y="390"/>
                      <a:pt x="236" y="388"/>
                      <a:pt x="234" y="389"/>
                    </a:cubicBezTo>
                    <a:cubicBezTo>
                      <a:pt x="235" y="394"/>
                      <a:pt x="225" y="397"/>
                      <a:pt x="222" y="397"/>
                    </a:cubicBezTo>
                    <a:cubicBezTo>
                      <a:pt x="220" y="398"/>
                      <a:pt x="224" y="398"/>
                      <a:pt x="222" y="399"/>
                    </a:cubicBezTo>
                    <a:cubicBezTo>
                      <a:pt x="219" y="400"/>
                      <a:pt x="215" y="400"/>
                      <a:pt x="213" y="402"/>
                    </a:cubicBezTo>
                    <a:cubicBezTo>
                      <a:pt x="213" y="401"/>
                      <a:pt x="213" y="401"/>
                      <a:pt x="212" y="401"/>
                    </a:cubicBezTo>
                    <a:cubicBezTo>
                      <a:pt x="212" y="405"/>
                      <a:pt x="200" y="406"/>
                      <a:pt x="198" y="408"/>
                    </a:cubicBezTo>
                    <a:cubicBezTo>
                      <a:pt x="199" y="408"/>
                      <a:pt x="200" y="408"/>
                      <a:pt x="199" y="409"/>
                    </a:cubicBezTo>
                    <a:cubicBezTo>
                      <a:pt x="197" y="410"/>
                      <a:pt x="197" y="407"/>
                      <a:pt x="195" y="408"/>
                    </a:cubicBezTo>
                    <a:cubicBezTo>
                      <a:pt x="195" y="409"/>
                      <a:pt x="198" y="409"/>
                      <a:pt x="196" y="410"/>
                    </a:cubicBezTo>
                    <a:cubicBezTo>
                      <a:pt x="194" y="409"/>
                      <a:pt x="196" y="410"/>
                      <a:pt x="194" y="412"/>
                    </a:cubicBezTo>
                    <a:cubicBezTo>
                      <a:pt x="192" y="411"/>
                      <a:pt x="190" y="413"/>
                      <a:pt x="190" y="412"/>
                    </a:cubicBezTo>
                    <a:cubicBezTo>
                      <a:pt x="186" y="417"/>
                      <a:pt x="179" y="416"/>
                      <a:pt x="175" y="419"/>
                    </a:cubicBezTo>
                    <a:cubicBezTo>
                      <a:pt x="174" y="417"/>
                      <a:pt x="171" y="418"/>
                      <a:pt x="169" y="419"/>
                    </a:cubicBezTo>
                    <a:cubicBezTo>
                      <a:pt x="170" y="421"/>
                      <a:pt x="173" y="418"/>
                      <a:pt x="173" y="419"/>
                    </a:cubicBezTo>
                    <a:cubicBezTo>
                      <a:pt x="167" y="422"/>
                      <a:pt x="159" y="428"/>
                      <a:pt x="154" y="432"/>
                    </a:cubicBezTo>
                    <a:cubicBezTo>
                      <a:pt x="153" y="431"/>
                      <a:pt x="155" y="430"/>
                      <a:pt x="154" y="430"/>
                    </a:cubicBezTo>
                    <a:cubicBezTo>
                      <a:pt x="152" y="430"/>
                      <a:pt x="154" y="432"/>
                      <a:pt x="152" y="433"/>
                    </a:cubicBezTo>
                    <a:cubicBezTo>
                      <a:pt x="148" y="433"/>
                      <a:pt x="142" y="432"/>
                      <a:pt x="140" y="437"/>
                    </a:cubicBezTo>
                    <a:cubicBezTo>
                      <a:pt x="141" y="436"/>
                      <a:pt x="143" y="435"/>
                      <a:pt x="143" y="436"/>
                    </a:cubicBezTo>
                    <a:cubicBezTo>
                      <a:pt x="141" y="437"/>
                      <a:pt x="137" y="441"/>
                      <a:pt x="134" y="440"/>
                    </a:cubicBezTo>
                    <a:cubicBezTo>
                      <a:pt x="134" y="440"/>
                      <a:pt x="134" y="439"/>
                      <a:pt x="135" y="438"/>
                    </a:cubicBezTo>
                    <a:cubicBezTo>
                      <a:pt x="136" y="438"/>
                      <a:pt x="137" y="438"/>
                      <a:pt x="138" y="437"/>
                    </a:cubicBezTo>
                    <a:cubicBezTo>
                      <a:pt x="137" y="436"/>
                      <a:pt x="139" y="435"/>
                      <a:pt x="139" y="434"/>
                    </a:cubicBezTo>
                    <a:cubicBezTo>
                      <a:pt x="136" y="435"/>
                      <a:pt x="138" y="436"/>
                      <a:pt x="136" y="437"/>
                    </a:cubicBezTo>
                    <a:cubicBezTo>
                      <a:pt x="135" y="436"/>
                      <a:pt x="137" y="435"/>
                      <a:pt x="135" y="435"/>
                    </a:cubicBezTo>
                    <a:cubicBezTo>
                      <a:pt x="135" y="436"/>
                      <a:pt x="130" y="439"/>
                      <a:pt x="132" y="439"/>
                    </a:cubicBezTo>
                    <a:cubicBezTo>
                      <a:pt x="129" y="438"/>
                      <a:pt x="126" y="443"/>
                      <a:pt x="122" y="443"/>
                    </a:cubicBezTo>
                    <a:cubicBezTo>
                      <a:pt x="122" y="441"/>
                      <a:pt x="126" y="442"/>
                      <a:pt x="125" y="440"/>
                    </a:cubicBezTo>
                    <a:cubicBezTo>
                      <a:pt x="124" y="440"/>
                      <a:pt x="121" y="442"/>
                      <a:pt x="120" y="443"/>
                    </a:cubicBezTo>
                    <a:cubicBezTo>
                      <a:pt x="120" y="445"/>
                      <a:pt x="121" y="442"/>
                      <a:pt x="122" y="443"/>
                    </a:cubicBezTo>
                    <a:cubicBezTo>
                      <a:pt x="123" y="445"/>
                      <a:pt x="116" y="448"/>
                      <a:pt x="118" y="448"/>
                    </a:cubicBezTo>
                    <a:cubicBezTo>
                      <a:pt x="121" y="444"/>
                      <a:pt x="128" y="443"/>
                      <a:pt x="128" y="442"/>
                    </a:cubicBezTo>
                    <a:cubicBezTo>
                      <a:pt x="130" y="442"/>
                      <a:pt x="133" y="441"/>
                      <a:pt x="135" y="442"/>
                    </a:cubicBezTo>
                    <a:cubicBezTo>
                      <a:pt x="132" y="443"/>
                      <a:pt x="133" y="443"/>
                      <a:pt x="129" y="445"/>
                    </a:cubicBezTo>
                    <a:cubicBezTo>
                      <a:pt x="128" y="444"/>
                      <a:pt x="121" y="444"/>
                      <a:pt x="123" y="447"/>
                    </a:cubicBezTo>
                    <a:cubicBezTo>
                      <a:pt x="125" y="446"/>
                      <a:pt x="126" y="446"/>
                      <a:pt x="127" y="447"/>
                    </a:cubicBezTo>
                    <a:cubicBezTo>
                      <a:pt x="124" y="447"/>
                      <a:pt x="125" y="449"/>
                      <a:pt x="122" y="449"/>
                    </a:cubicBezTo>
                    <a:cubicBezTo>
                      <a:pt x="123" y="451"/>
                      <a:pt x="128" y="447"/>
                      <a:pt x="128" y="446"/>
                    </a:cubicBezTo>
                    <a:cubicBezTo>
                      <a:pt x="129" y="446"/>
                      <a:pt x="128" y="447"/>
                      <a:pt x="129" y="448"/>
                    </a:cubicBezTo>
                    <a:cubicBezTo>
                      <a:pt x="137" y="443"/>
                      <a:pt x="143" y="441"/>
                      <a:pt x="151" y="439"/>
                    </a:cubicBezTo>
                    <a:cubicBezTo>
                      <a:pt x="150" y="437"/>
                      <a:pt x="145" y="440"/>
                      <a:pt x="144" y="439"/>
                    </a:cubicBezTo>
                    <a:cubicBezTo>
                      <a:pt x="145" y="438"/>
                      <a:pt x="145" y="438"/>
                      <a:pt x="145" y="437"/>
                    </a:cubicBezTo>
                    <a:cubicBezTo>
                      <a:pt x="146" y="439"/>
                      <a:pt x="148" y="438"/>
                      <a:pt x="151" y="436"/>
                    </a:cubicBezTo>
                    <a:cubicBezTo>
                      <a:pt x="151" y="438"/>
                      <a:pt x="153" y="437"/>
                      <a:pt x="154" y="438"/>
                    </a:cubicBezTo>
                    <a:cubicBezTo>
                      <a:pt x="155" y="434"/>
                      <a:pt x="162" y="432"/>
                      <a:pt x="167" y="431"/>
                    </a:cubicBezTo>
                    <a:cubicBezTo>
                      <a:pt x="167" y="432"/>
                      <a:pt x="166" y="432"/>
                      <a:pt x="166" y="433"/>
                    </a:cubicBezTo>
                    <a:cubicBezTo>
                      <a:pt x="170" y="431"/>
                      <a:pt x="173" y="430"/>
                      <a:pt x="173" y="428"/>
                    </a:cubicBezTo>
                    <a:cubicBezTo>
                      <a:pt x="173" y="429"/>
                      <a:pt x="176" y="425"/>
                      <a:pt x="178" y="426"/>
                    </a:cubicBezTo>
                    <a:cubicBezTo>
                      <a:pt x="177" y="427"/>
                      <a:pt x="176" y="429"/>
                      <a:pt x="178" y="428"/>
                    </a:cubicBezTo>
                    <a:cubicBezTo>
                      <a:pt x="178" y="427"/>
                      <a:pt x="181" y="425"/>
                      <a:pt x="184" y="423"/>
                    </a:cubicBezTo>
                    <a:cubicBezTo>
                      <a:pt x="185" y="424"/>
                      <a:pt x="186" y="425"/>
                      <a:pt x="188" y="424"/>
                    </a:cubicBezTo>
                    <a:cubicBezTo>
                      <a:pt x="189" y="423"/>
                      <a:pt x="185" y="423"/>
                      <a:pt x="187" y="422"/>
                    </a:cubicBezTo>
                    <a:cubicBezTo>
                      <a:pt x="190" y="422"/>
                      <a:pt x="193" y="419"/>
                      <a:pt x="196" y="420"/>
                    </a:cubicBezTo>
                    <a:cubicBezTo>
                      <a:pt x="195" y="419"/>
                      <a:pt x="196" y="418"/>
                      <a:pt x="198" y="418"/>
                    </a:cubicBezTo>
                    <a:cubicBezTo>
                      <a:pt x="198" y="418"/>
                      <a:pt x="198" y="421"/>
                      <a:pt x="199" y="420"/>
                    </a:cubicBezTo>
                    <a:cubicBezTo>
                      <a:pt x="197" y="418"/>
                      <a:pt x="203" y="416"/>
                      <a:pt x="203" y="417"/>
                    </a:cubicBezTo>
                    <a:cubicBezTo>
                      <a:pt x="198" y="420"/>
                      <a:pt x="203" y="421"/>
                      <a:pt x="198" y="423"/>
                    </a:cubicBezTo>
                    <a:cubicBezTo>
                      <a:pt x="198" y="423"/>
                      <a:pt x="198" y="423"/>
                      <a:pt x="197" y="423"/>
                    </a:cubicBezTo>
                    <a:cubicBezTo>
                      <a:pt x="197" y="422"/>
                      <a:pt x="199" y="421"/>
                      <a:pt x="198" y="421"/>
                    </a:cubicBezTo>
                    <a:cubicBezTo>
                      <a:pt x="194" y="422"/>
                      <a:pt x="194" y="421"/>
                      <a:pt x="192" y="423"/>
                    </a:cubicBezTo>
                    <a:cubicBezTo>
                      <a:pt x="191" y="423"/>
                      <a:pt x="189" y="424"/>
                      <a:pt x="190" y="422"/>
                    </a:cubicBezTo>
                    <a:cubicBezTo>
                      <a:pt x="187" y="423"/>
                      <a:pt x="190" y="424"/>
                      <a:pt x="188" y="426"/>
                    </a:cubicBezTo>
                    <a:cubicBezTo>
                      <a:pt x="186" y="426"/>
                      <a:pt x="185" y="426"/>
                      <a:pt x="183" y="427"/>
                    </a:cubicBezTo>
                    <a:cubicBezTo>
                      <a:pt x="183" y="426"/>
                      <a:pt x="183" y="426"/>
                      <a:pt x="183" y="426"/>
                    </a:cubicBezTo>
                    <a:cubicBezTo>
                      <a:pt x="180" y="428"/>
                      <a:pt x="181" y="427"/>
                      <a:pt x="179" y="430"/>
                    </a:cubicBezTo>
                    <a:cubicBezTo>
                      <a:pt x="176" y="430"/>
                      <a:pt x="174" y="429"/>
                      <a:pt x="174" y="428"/>
                    </a:cubicBezTo>
                    <a:cubicBezTo>
                      <a:pt x="172" y="429"/>
                      <a:pt x="175" y="431"/>
                      <a:pt x="174" y="432"/>
                    </a:cubicBezTo>
                    <a:cubicBezTo>
                      <a:pt x="170" y="433"/>
                      <a:pt x="169" y="435"/>
                      <a:pt x="165" y="435"/>
                    </a:cubicBezTo>
                    <a:cubicBezTo>
                      <a:pt x="165" y="434"/>
                      <a:pt x="167" y="434"/>
                      <a:pt x="167" y="433"/>
                    </a:cubicBezTo>
                    <a:cubicBezTo>
                      <a:pt x="164" y="435"/>
                      <a:pt x="164" y="435"/>
                      <a:pt x="164" y="435"/>
                    </a:cubicBezTo>
                    <a:cubicBezTo>
                      <a:pt x="165" y="436"/>
                      <a:pt x="166" y="435"/>
                      <a:pt x="166" y="437"/>
                    </a:cubicBezTo>
                    <a:cubicBezTo>
                      <a:pt x="172" y="432"/>
                      <a:pt x="179" y="432"/>
                      <a:pt x="185" y="427"/>
                    </a:cubicBezTo>
                    <a:cubicBezTo>
                      <a:pt x="186" y="427"/>
                      <a:pt x="186" y="428"/>
                      <a:pt x="187" y="429"/>
                    </a:cubicBezTo>
                    <a:cubicBezTo>
                      <a:pt x="190" y="427"/>
                      <a:pt x="193" y="425"/>
                      <a:pt x="188" y="426"/>
                    </a:cubicBezTo>
                    <a:cubicBezTo>
                      <a:pt x="189" y="426"/>
                      <a:pt x="189" y="425"/>
                      <a:pt x="190" y="424"/>
                    </a:cubicBezTo>
                    <a:cubicBezTo>
                      <a:pt x="191" y="426"/>
                      <a:pt x="195" y="425"/>
                      <a:pt x="194" y="423"/>
                    </a:cubicBezTo>
                    <a:cubicBezTo>
                      <a:pt x="195" y="425"/>
                      <a:pt x="196" y="421"/>
                      <a:pt x="196" y="423"/>
                    </a:cubicBezTo>
                    <a:cubicBezTo>
                      <a:pt x="198" y="424"/>
                      <a:pt x="193" y="425"/>
                      <a:pt x="192" y="427"/>
                    </a:cubicBezTo>
                    <a:cubicBezTo>
                      <a:pt x="195" y="427"/>
                      <a:pt x="199" y="424"/>
                      <a:pt x="202" y="422"/>
                    </a:cubicBezTo>
                    <a:cubicBezTo>
                      <a:pt x="200" y="425"/>
                      <a:pt x="207" y="419"/>
                      <a:pt x="208" y="420"/>
                    </a:cubicBezTo>
                    <a:cubicBezTo>
                      <a:pt x="208" y="421"/>
                      <a:pt x="204" y="423"/>
                      <a:pt x="207" y="423"/>
                    </a:cubicBezTo>
                    <a:cubicBezTo>
                      <a:pt x="209" y="420"/>
                      <a:pt x="212" y="420"/>
                      <a:pt x="213" y="416"/>
                    </a:cubicBezTo>
                    <a:cubicBezTo>
                      <a:pt x="219" y="417"/>
                      <a:pt x="223" y="408"/>
                      <a:pt x="231" y="409"/>
                    </a:cubicBezTo>
                    <a:cubicBezTo>
                      <a:pt x="231" y="408"/>
                      <a:pt x="235" y="407"/>
                      <a:pt x="237" y="406"/>
                    </a:cubicBezTo>
                    <a:cubicBezTo>
                      <a:pt x="237" y="407"/>
                      <a:pt x="233" y="408"/>
                      <a:pt x="235" y="409"/>
                    </a:cubicBezTo>
                    <a:cubicBezTo>
                      <a:pt x="237" y="408"/>
                      <a:pt x="238" y="407"/>
                      <a:pt x="239" y="405"/>
                    </a:cubicBezTo>
                    <a:cubicBezTo>
                      <a:pt x="240" y="405"/>
                      <a:pt x="241" y="406"/>
                      <a:pt x="242" y="405"/>
                    </a:cubicBezTo>
                    <a:cubicBezTo>
                      <a:pt x="242" y="405"/>
                      <a:pt x="245" y="402"/>
                      <a:pt x="245" y="403"/>
                    </a:cubicBezTo>
                    <a:cubicBezTo>
                      <a:pt x="245" y="403"/>
                      <a:pt x="244" y="404"/>
                      <a:pt x="243" y="404"/>
                    </a:cubicBezTo>
                    <a:cubicBezTo>
                      <a:pt x="244" y="405"/>
                      <a:pt x="245" y="405"/>
                      <a:pt x="246" y="405"/>
                    </a:cubicBezTo>
                    <a:cubicBezTo>
                      <a:pt x="246" y="404"/>
                      <a:pt x="245" y="403"/>
                      <a:pt x="246" y="403"/>
                    </a:cubicBezTo>
                    <a:cubicBezTo>
                      <a:pt x="248" y="404"/>
                      <a:pt x="253" y="403"/>
                      <a:pt x="257" y="403"/>
                    </a:cubicBezTo>
                    <a:cubicBezTo>
                      <a:pt x="256" y="401"/>
                      <a:pt x="262" y="402"/>
                      <a:pt x="259" y="399"/>
                    </a:cubicBezTo>
                    <a:cubicBezTo>
                      <a:pt x="257" y="400"/>
                      <a:pt x="254" y="403"/>
                      <a:pt x="256" y="401"/>
                    </a:cubicBezTo>
                    <a:cubicBezTo>
                      <a:pt x="253" y="401"/>
                      <a:pt x="252" y="403"/>
                      <a:pt x="250" y="403"/>
                    </a:cubicBezTo>
                    <a:cubicBezTo>
                      <a:pt x="250" y="402"/>
                      <a:pt x="250" y="402"/>
                      <a:pt x="250" y="402"/>
                    </a:cubicBezTo>
                    <a:cubicBezTo>
                      <a:pt x="253" y="400"/>
                      <a:pt x="257" y="401"/>
                      <a:pt x="260" y="398"/>
                    </a:cubicBezTo>
                    <a:cubicBezTo>
                      <a:pt x="259" y="399"/>
                      <a:pt x="258" y="399"/>
                      <a:pt x="257" y="399"/>
                    </a:cubicBezTo>
                    <a:cubicBezTo>
                      <a:pt x="258" y="398"/>
                      <a:pt x="258" y="398"/>
                      <a:pt x="259" y="398"/>
                    </a:cubicBezTo>
                    <a:cubicBezTo>
                      <a:pt x="260" y="397"/>
                      <a:pt x="260" y="399"/>
                      <a:pt x="262" y="398"/>
                    </a:cubicBezTo>
                    <a:cubicBezTo>
                      <a:pt x="259" y="396"/>
                      <a:pt x="269" y="394"/>
                      <a:pt x="267" y="391"/>
                    </a:cubicBezTo>
                    <a:cubicBezTo>
                      <a:pt x="269" y="392"/>
                      <a:pt x="268" y="391"/>
                      <a:pt x="271" y="389"/>
                    </a:cubicBezTo>
                    <a:cubicBezTo>
                      <a:pt x="271" y="390"/>
                      <a:pt x="272" y="390"/>
                      <a:pt x="272" y="390"/>
                    </a:cubicBezTo>
                    <a:cubicBezTo>
                      <a:pt x="273" y="391"/>
                      <a:pt x="269" y="393"/>
                      <a:pt x="272" y="393"/>
                    </a:cubicBezTo>
                    <a:cubicBezTo>
                      <a:pt x="272" y="391"/>
                      <a:pt x="276" y="391"/>
                      <a:pt x="275" y="389"/>
                    </a:cubicBezTo>
                    <a:cubicBezTo>
                      <a:pt x="274" y="390"/>
                      <a:pt x="272" y="390"/>
                      <a:pt x="273" y="389"/>
                    </a:cubicBezTo>
                    <a:cubicBezTo>
                      <a:pt x="276" y="388"/>
                      <a:pt x="278" y="390"/>
                      <a:pt x="279" y="387"/>
                    </a:cubicBezTo>
                    <a:cubicBezTo>
                      <a:pt x="278" y="388"/>
                      <a:pt x="277" y="387"/>
                      <a:pt x="278" y="387"/>
                    </a:cubicBezTo>
                    <a:cubicBezTo>
                      <a:pt x="282" y="387"/>
                      <a:pt x="284" y="385"/>
                      <a:pt x="287" y="383"/>
                    </a:cubicBezTo>
                    <a:cubicBezTo>
                      <a:pt x="286" y="385"/>
                      <a:pt x="283" y="386"/>
                      <a:pt x="283" y="388"/>
                    </a:cubicBezTo>
                    <a:cubicBezTo>
                      <a:pt x="286" y="386"/>
                      <a:pt x="288" y="386"/>
                      <a:pt x="289" y="386"/>
                    </a:cubicBezTo>
                    <a:cubicBezTo>
                      <a:pt x="289" y="385"/>
                      <a:pt x="286" y="385"/>
                      <a:pt x="288" y="383"/>
                    </a:cubicBezTo>
                    <a:cubicBezTo>
                      <a:pt x="289" y="385"/>
                      <a:pt x="292" y="382"/>
                      <a:pt x="293" y="383"/>
                    </a:cubicBezTo>
                    <a:cubicBezTo>
                      <a:pt x="291" y="382"/>
                      <a:pt x="294" y="380"/>
                      <a:pt x="292" y="380"/>
                    </a:cubicBezTo>
                    <a:cubicBezTo>
                      <a:pt x="291" y="383"/>
                      <a:pt x="291" y="379"/>
                      <a:pt x="291" y="380"/>
                    </a:cubicBezTo>
                    <a:cubicBezTo>
                      <a:pt x="291" y="381"/>
                      <a:pt x="287" y="383"/>
                      <a:pt x="287" y="382"/>
                    </a:cubicBezTo>
                    <a:cubicBezTo>
                      <a:pt x="289" y="381"/>
                      <a:pt x="292" y="379"/>
                      <a:pt x="290" y="379"/>
                    </a:cubicBezTo>
                    <a:cubicBezTo>
                      <a:pt x="290" y="380"/>
                      <a:pt x="288" y="380"/>
                      <a:pt x="288" y="379"/>
                    </a:cubicBezTo>
                    <a:cubicBezTo>
                      <a:pt x="288" y="378"/>
                      <a:pt x="290" y="379"/>
                      <a:pt x="292" y="377"/>
                    </a:cubicBezTo>
                    <a:cubicBezTo>
                      <a:pt x="292" y="376"/>
                      <a:pt x="289" y="377"/>
                      <a:pt x="291" y="376"/>
                    </a:cubicBezTo>
                    <a:cubicBezTo>
                      <a:pt x="295" y="374"/>
                      <a:pt x="299" y="374"/>
                      <a:pt x="303" y="371"/>
                    </a:cubicBezTo>
                    <a:cubicBezTo>
                      <a:pt x="302" y="373"/>
                      <a:pt x="308" y="371"/>
                      <a:pt x="306" y="373"/>
                    </a:cubicBezTo>
                    <a:cubicBezTo>
                      <a:pt x="304" y="373"/>
                      <a:pt x="300" y="374"/>
                      <a:pt x="300" y="376"/>
                    </a:cubicBezTo>
                    <a:cubicBezTo>
                      <a:pt x="303" y="374"/>
                      <a:pt x="308" y="371"/>
                      <a:pt x="311" y="371"/>
                    </a:cubicBezTo>
                    <a:cubicBezTo>
                      <a:pt x="308" y="374"/>
                      <a:pt x="306" y="374"/>
                      <a:pt x="303" y="375"/>
                    </a:cubicBezTo>
                    <a:cubicBezTo>
                      <a:pt x="304" y="377"/>
                      <a:pt x="303" y="378"/>
                      <a:pt x="304" y="381"/>
                    </a:cubicBezTo>
                    <a:cubicBezTo>
                      <a:pt x="306" y="380"/>
                      <a:pt x="308" y="377"/>
                      <a:pt x="307" y="377"/>
                    </a:cubicBezTo>
                    <a:cubicBezTo>
                      <a:pt x="305" y="378"/>
                      <a:pt x="306" y="380"/>
                      <a:pt x="305" y="379"/>
                    </a:cubicBezTo>
                    <a:cubicBezTo>
                      <a:pt x="304" y="378"/>
                      <a:pt x="305" y="376"/>
                      <a:pt x="307" y="375"/>
                    </a:cubicBezTo>
                    <a:cubicBezTo>
                      <a:pt x="309" y="376"/>
                      <a:pt x="310" y="374"/>
                      <a:pt x="313" y="374"/>
                    </a:cubicBezTo>
                    <a:cubicBezTo>
                      <a:pt x="313" y="376"/>
                      <a:pt x="315" y="374"/>
                      <a:pt x="316" y="374"/>
                    </a:cubicBezTo>
                    <a:cubicBezTo>
                      <a:pt x="315" y="376"/>
                      <a:pt x="314" y="375"/>
                      <a:pt x="312" y="376"/>
                    </a:cubicBezTo>
                    <a:cubicBezTo>
                      <a:pt x="314" y="378"/>
                      <a:pt x="315" y="375"/>
                      <a:pt x="317" y="374"/>
                    </a:cubicBezTo>
                    <a:cubicBezTo>
                      <a:pt x="317" y="374"/>
                      <a:pt x="318" y="375"/>
                      <a:pt x="317" y="376"/>
                    </a:cubicBezTo>
                    <a:cubicBezTo>
                      <a:pt x="318" y="375"/>
                      <a:pt x="319" y="374"/>
                      <a:pt x="319" y="373"/>
                    </a:cubicBezTo>
                    <a:cubicBezTo>
                      <a:pt x="316" y="374"/>
                      <a:pt x="318" y="370"/>
                      <a:pt x="322" y="369"/>
                    </a:cubicBezTo>
                    <a:cubicBezTo>
                      <a:pt x="323" y="369"/>
                      <a:pt x="324" y="369"/>
                      <a:pt x="324" y="370"/>
                    </a:cubicBezTo>
                    <a:cubicBezTo>
                      <a:pt x="325" y="370"/>
                      <a:pt x="325" y="369"/>
                      <a:pt x="326" y="369"/>
                    </a:cubicBezTo>
                    <a:cubicBezTo>
                      <a:pt x="327" y="370"/>
                      <a:pt x="329" y="368"/>
                      <a:pt x="330" y="370"/>
                    </a:cubicBezTo>
                    <a:cubicBezTo>
                      <a:pt x="333" y="368"/>
                      <a:pt x="333" y="368"/>
                      <a:pt x="334" y="367"/>
                    </a:cubicBezTo>
                    <a:cubicBezTo>
                      <a:pt x="332" y="366"/>
                      <a:pt x="331" y="368"/>
                      <a:pt x="330" y="367"/>
                    </a:cubicBezTo>
                    <a:cubicBezTo>
                      <a:pt x="330" y="366"/>
                      <a:pt x="333" y="364"/>
                      <a:pt x="334" y="365"/>
                    </a:cubicBezTo>
                    <a:cubicBezTo>
                      <a:pt x="335" y="366"/>
                      <a:pt x="334" y="368"/>
                      <a:pt x="337" y="367"/>
                    </a:cubicBezTo>
                    <a:cubicBezTo>
                      <a:pt x="334" y="365"/>
                      <a:pt x="338" y="366"/>
                      <a:pt x="338" y="364"/>
                    </a:cubicBezTo>
                    <a:cubicBezTo>
                      <a:pt x="337" y="364"/>
                      <a:pt x="335" y="364"/>
                      <a:pt x="335" y="362"/>
                    </a:cubicBezTo>
                    <a:cubicBezTo>
                      <a:pt x="338" y="360"/>
                      <a:pt x="340" y="360"/>
                      <a:pt x="342" y="360"/>
                    </a:cubicBezTo>
                    <a:cubicBezTo>
                      <a:pt x="341" y="361"/>
                      <a:pt x="338" y="362"/>
                      <a:pt x="338" y="363"/>
                    </a:cubicBezTo>
                    <a:cubicBezTo>
                      <a:pt x="342" y="364"/>
                      <a:pt x="345" y="359"/>
                      <a:pt x="349" y="360"/>
                    </a:cubicBezTo>
                    <a:cubicBezTo>
                      <a:pt x="345" y="360"/>
                      <a:pt x="346" y="362"/>
                      <a:pt x="345" y="364"/>
                    </a:cubicBezTo>
                    <a:cubicBezTo>
                      <a:pt x="344" y="363"/>
                      <a:pt x="343" y="363"/>
                      <a:pt x="341" y="364"/>
                    </a:cubicBezTo>
                    <a:cubicBezTo>
                      <a:pt x="342" y="366"/>
                      <a:pt x="341" y="365"/>
                      <a:pt x="339" y="366"/>
                    </a:cubicBezTo>
                    <a:cubicBezTo>
                      <a:pt x="340" y="366"/>
                      <a:pt x="339" y="367"/>
                      <a:pt x="338" y="368"/>
                    </a:cubicBezTo>
                    <a:cubicBezTo>
                      <a:pt x="336" y="368"/>
                      <a:pt x="336" y="368"/>
                      <a:pt x="334" y="368"/>
                    </a:cubicBezTo>
                    <a:cubicBezTo>
                      <a:pt x="335" y="369"/>
                      <a:pt x="338" y="369"/>
                      <a:pt x="339" y="369"/>
                    </a:cubicBezTo>
                    <a:cubicBezTo>
                      <a:pt x="338" y="368"/>
                      <a:pt x="340" y="367"/>
                      <a:pt x="340" y="366"/>
                    </a:cubicBezTo>
                    <a:cubicBezTo>
                      <a:pt x="342" y="365"/>
                      <a:pt x="342" y="367"/>
                      <a:pt x="344" y="366"/>
                    </a:cubicBezTo>
                    <a:cubicBezTo>
                      <a:pt x="343" y="365"/>
                      <a:pt x="343" y="364"/>
                      <a:pt x="345" y="364"/>
                    </a:cubicBezTo>
                    <a:cubicBezTo>
                      <a:pt x="347" y="364"/>
                      <a:pt x="344" y="366"/>
                      <a:pt x="346" y="365"/>
                    </a:cubicBezTo>
                    <a:cubicBezTo>
                      <a:pt x="346" y="364"/>
                      <a:pt x="347" y="363"/>
                      <a:pt x="348" y="362"/>
                    </a:cubicBezTo>
                    <a:cubicBezTo>
                      <a:pt x="349" y="364"/>
                      <a:pt x="353" y="362"/>
                      <a:pt x="352" y="364"/>
                    </a:cubicBezTo>
                    <a:cubicBezTo>
                      <a:pt x="355" y="362"/>
                      <a:pt x="358" y="358"/>
                      <a:pt x="363" y="359"/>
                    </a:cubicBezTo>
                    <a:cubicBezTo>
                      <a:pt x="362" y="360"/>
                      <a:pt x="360" y="359"/>
                      <a:pt x="360" y="361"/>
                    </a:cubicBezTo>
                    <a:cubicBezTo>
                      <a:pt x="361" y="360"/>
                      <a:pt x="361" y="361"/>
                      <a:pt x="360" y="361"/>
                    </a:cubicBezTo>
                    <a:cubicBezTo>
                      <a:pt x="359" y="362"/>
                      <a:pt x="360" y="359"/>
                      <a:pt x="358" y="361"/>
                    </a:cubicBezTo>
                    <a:cubicBezTo>
                      <a:pt x="358" y="363"/>
                      <a:pt x="353" y="365"/>
                      <a:pt x="350" y="367"/>
                    </a:cubicBezTo>
                    <a:cubicBezTo>
                      <a:pt x="350" y="366"/>
                      <a:pt x="349" y="367"/>
                      <a:pt x="348" y="367"/>
                    </a:cubicBezTo>
                    <a:cubicBezTo>
                      <a:pt x="349" y="368"/>
                      <a:pt x="345" y="370"/>
                      <a:pt x="348" y="369"/>
                    </a:cubicBezTo>
                    <a:cubicBezTo>
                      <a:pt x="348" y="367"/>
                      <a:pt x="350" y="369"/>
                      <a:pt x="352" y="368"/>
                    </a:cubicBezTo>
                    <a:cubicBezTo>
                      <a:pt x="351" y="366"/>
                      <a:pt x="356" y="366"/>
                      <a:pt x="358" y="364"/>
                    </a:cubicBezTo>
                    <a:cubicBezTo>
                      <a:pt x="359" y="364"/>
                      <a:pt x="360" y="365"/>
                      <a:pt x="359" y="366"/>
                    </a:cubicBezTo>
                    <a:cubicBezTo>
                      <a:pt x="358" y="366"/>
                      <a:pt x="356" y="366"/>
                      <a:pt x="356" y="367"/>
                    </a:cubicBezTo>
                    <a:cubicBezTo>
                      <a:pt x="358" y="366"/>
                      <a:pt x="359" y="366"/>
                      <a:pt x="361" y="365"/>
                    </a:cubicBezTo>
                    <a:cubicBezTo>
                      <a:pt x="360" y="364"/>
                      <a:pt x="361" y="364"/>
                      <a:pt x="363" y="363"/>
                    </a:cubicBezTo>
                    <a:cubicBezTo>
                      <a:pt x="361" y="362"/>
                      <a:pt x="361" y="362"/>
                      <a:pt x="363" y="360"/>
                    </a:cubicBezTo>
                    <a:cubicBezTo>
                      <a:pt x="364" y="362"/>
                      <a:pt x="362" y="363"/>
                      <a:pt x="365" y="362"/>
                    </a:cubicBezTo>
                    <a:cubicBezTo>
                      <a:pt x="365" y="360"/>
                      <a:pt x="366" y="358"/>
                      <a:pt x="367" y="356"/>
                    </a:cubicBezTo>
                    <a:cubicBezTo>
                      <a:pt x="367" y="357"/>
                      <a:pt x="368" y="356"/>
                      <a:pt x="369" y="357"/>
                    </a:cubicBezTo>
                    <a:cubicBezTo>
                      <a:pt x="369" y="357"/>
                      <a:pt x="368" y="357"/>
                      <a:pt x="368" y="358"/>
                    </a:cubicBezTo>
                    <a:cubicBezTo>
                      <a:pt x="371" y="356"/>
                      <a:pt x="368" y="360"/>
                      <a:pt x="370" y="359"/>
                    </a:cubicBezTo>
                    <a:cubicBezTo>
                      <a:pt x="370" y="356"/>
                      <a:pt x="372" y="357"/>
                      <a:pt x="374" y="354"/>
                    </a:cubicBezTo>
                    <a:cubicBezTo>
                      <a:pt x="374" y="356"/>
                      <a:pt x="374" y="355"/>
                      <a:pt x="375" y="355"/>
                    </a:cubicBezTo>
                    <a:cubicBezTo>
                      <a:pt x="372" y="357"/>
                      <a:pt x="375" y="356"/>
                      <a:pt x="375" y="357"/>
                    </a:cubicBezTo>
                    <a:cubicBezTo>
                      <a:pt x="375" y="357"/>
                      <a:pt x="375" y="358"/>
                      <a:pt x="374" y="358"/>
                    </a:cubicBezTo>
                    <a:cubicBezTo>
                      <a:pt x="375" y="356"/>
                      <a:pt x="371" y="358"/>
                      <a:pt x="371" y="359"/>
                    </a:cubicBezTo>
                    <a:cubicBezTo>
                      <a:pt x="373" y="358"/>
                      <a:pt x="373" y="361"/>
                      <a:pt x="373" y="361"/>
                    </a:cubicBezTo>
                    <a:cubicBezTo>
                      <a:pt x="375" y="359"/>
                      <a:pt x="377" y="358"/>
                      <a:pt x="378" y="356"/>
                    </a:cubicBezTo>
                    <a:cubicBezTo>
                      <a:pt x="381" y="355"/>
                      <a:pt x="384" y="354"/>
                      <a:pt x="384" y="357"/>
                    </a:cubicBezTo>
                    <a:cubicBezTo>
                      <a:pt x="382" y="357"/>
                      <a:pt x="382" y="356"/>
                      <a:pt x="380" y="357"/>
                    </a:cubicBezTo>
                    <a:cubicBezTo>
                      <a:pt x="378" y="359"/>
                      <a:pt x="375" y="361"/>
                      <a:pt x="374" y="362"/>
                    </a:cubicBezTo>
                    <a:cubicBezTo>
                      <a:pt x="376" y="361"/>
                      <a:pt x="377" y="363"/>
                      <a:pt x="376" y="364"/>
                    </a:cubicBezTo>
                    <a:cubicBezTo>
                      <a:pt x="373" y="364"/>
                      <a:pt x="370" y="364"/>
                      <a:pt x="371" y="366"/>
                    </a:cubicBezTo>
                    <a:cubicBezTo>
                      <a:pt x="368" y="364"/>
                      <a:pt x="364" y="367"/>
                      <a:pt x="363" y="365"/>
                    </a:cubicBezTo>
                    <a:cubicBezTo>
                      <a:pt x="360" y="366"/>
                      <a:pt x="361" y="367"/>
                      <a:pt x="360" y="368"/>
                    </a:cubicBezTo>
                    <a:cubicBezTo>
                      <a:pt x="360" y="367"/>
                      <a:pt x="358" y="369"/>
                      <a:pt x="356" y="369"/>
                    </a:cubicBezTo>
                    <a:cubicBezTo>
                      <a:pt x="357" y="367"/>
                      <a:pt x="355" y="368"/>
                      <a:pt x="354" y="367"/>
                    </a:cubicBezTo>
                    <a:cubicBezTo>
                      <a:pt x="354" y="369"/>
                      <a:pt x="349" y="369"/>
                      <a:pt x="351" y="369"/>
                    </a:cubicBezTo>
                    <a:cubicBezTo>
                      <a:pt x="352" y="369"/>
                      <a:pt x="353" y="369"/>
                      <a:pt x="354" y="369"/>
                    </a:cubicBezTo>
                    <a:cubicBezTo>
                      <a:pt x="352" y="370"/>
                      <a:pt x="352" y="371"/>
                      <a:pt x="350" y="372"/>
                    </a:cubicBezTo>
                    <a:cubicBezTo>
                      <a:pt x="351" y="373"/>
                      <a:pt x="354" y="371"/>
                      <a:pt x="354" y="373"/>
                    </a:cubicBezTo>
                    <a:cubicBezTo>
                      <a:pt x="352" y="374"/>
                      <a:pt x="351" y="374"/>
                      <a:pt x="350" y="374"/>
                    </a:cubicBezTo>
                    <a:cubicBezTo>
                      <a:pt x="351" y="373"/>
                      <a:pt x="348" y="374"/>
                      <a:pt x="348" y="373"/>
                    </a:cubicBezTo>
                    <a:cubicBezTo>
                      <a:pt x="345" y="375"/>
                      <a:pt x="344" y="375"/>
                      <a:pt x="341" y="376"/>
                    </a:cubicBezTo>
                    <a:cubicBezTo>
                      <a:pt x="342" y="379"/>
                      <a:pt x="344" y="375"/>
                      <a:pt x="347" y="374"/>
                    </a:cubicBezTo>
                    <a:cubicBezTo>
                      <a:pt x="349" y="377"/>
                      <a:pt x="355" y="374"/>
                      <a:pt x="357" y="376"/>
                    </a:cubicBezTo>
                    <a:cubicBezTo>
                      <a:pt x="359" y="375"/>
                      <a:pt x="358" y="374"/>
                      <a:pt x="361" y="374"/>
                    </a:cubicBezTo>
                    <a:cubicBezTo>
                      <a:pt x="360" y="372"/>
                      <a:pt x="360" y="372"/>
                      <a:pt x="360" y="372"/>
                    </a:cubicBezTo>
                    <a:cubicBezTo>
                      <a:pt x="358" y="373"/>
                      <a:pt x="359" y="374"/>
                      <a:pt x="356" y="375"/>
                    </a:cubicBezTo>
                    <a:cubicBezTo>
                      <a:pt x="355" y="375"/>
                      <a:pt x="354" y="376"/>
                      <a:pt x="353" y="375"/>
                    </a:cubicBezTo>
                    <a:cubicBezTo>
                      <a:pt x="355" y="374"/>
                      <a:pt x="355" y="373"/>
                      <a:pt x="358" y="371"/>
                    </a:cubicBezTo>
                    <a:cubicBezTo>
                      <a:pt x="358" y="373"/>
                      <a:pt x="361" y="370"/>
                      <a:pt x="362" y="371"/>
                    </a:cubicBezTo>
                    <a:cubicBezTo>
                      <a:pt x="360" y="369"/>
                      <a:pt x="355" y="373"/>
                      <a:pt x="352" y="371"/>
                    </a:cubicBezTo>
                    <a:cubicBezTo>
                      <a:pt x="355" y="370"/>
                      <a:pt x="360" y="368"/>
                      <a:pt x="365" y="370"/>
                    </a:cubicBezTo>
                    <a:cubicBezTo>
                      <a:pt x="367" y="369"/>
                      <a:pt x="365" y="369"/>
                      <a:pt x="366" y="369"/>
                    </a:cubicBezTo>
                    <a:cubicBezTo>
                      <a:pt x="366" y="369"/>
                      <a:pt x="367" y="369"/>
                      <a:pt x="367" y="368"/>
                    </a:cubicBezTo>
                    <a:cubicBezTo>
                      <a:pt x="366" y="369"/>
                      <a:pt x="363" y="368"/>
                      <a:pt x="364" y="368"/>
                    </a:cubicBezTo>
                    <a:cubicBezTo>
                      <a:pt x="366" y="367"/>
                      <a:pt x="369" y="366"/>
                      <a:pt x="371" y="367"/>
                    </a:cubicBezTo>
                    <a:cubicBezTo>
                      <a:pt x="371" y="368"/>
                      <a:pt x="368" y="368"/>
                      <a:pt x="369" y="369"/>
                    </a:cubicBezTo>
                    <a:cubicBezTo>
                      <a:pt x="370" y="369"/>
                      <a:pt x="371" y="369"/>
                      <a:pt x="372" y="369"/>
                    </a:cubicBezTo>
                    <a:cubicBezTo>
                      <a:pt x="371" y="368"/>
                      <a:pt x="372" y="365"/>
                      <a:pt x="374" y="366"/>
                    </a:cubicBezTo>
                    <a:cubicBezTo>
                      <a:pt x="371" y="368"/>
                      <a:pt x="382" y="364"/>
                      <a:pt x="380" y="367"/>
                    </a:cubicBezTo>
                    <a:cubicBezTo>
                      <a:pt x="382" y="366"/>
                      <a:pt x="381" y="365"/>
                      <a:pt x="384" y="364"/>
                    </a:cubicBezTo>
                    <a:cubicBezTo>
                      <a:pt x="384" y="366"/>
                      <a:pt x="386" y="364"/>
                      <a:pt x="387" y="364"/>
                    </a:cubicBezTo>
                    <a:cubicBezTo>
                      <a:pt x="380" y="369"/>
                      <a:pt x="370" y="374"/>
                      <a:pt x="366" y="373"/>
                    </a:cubicBezTo>
                    <a:cubicBezTo>
                      <a:pt x="362" y="375"/>
                      <a:pt x="360" y="376"/>
                      <a:pt x="358" y="377"/>
                    </a:cubicBezTo>
                    <a:cubicBezTo>
                      <a:pt x="358" y="378"/>
                      <a:pt x="358" y="378"/>
                      <a:pt x="358" y="379"/>
                    </a:cubicBezTo>
                    <a:cubicBezTo>
                      <a:pt x="360" y="378"/>
                      <a:pt x="360" y="380"/>
                      <a:pt x="362" y="379"/>
                    </a:cubicBezTo>
                    <a:cubicBezTo>
                      <a:pt x="361" y="378"/>
                      <a:pt x="360" y="378"/>
                      <a:pt x="361" y="377"/>
                    </a:cubicBezTo>
                    <a:cubicBezTo>
                      <a:pt x="363" y="376"/>
                      <a:pt x="364" y="374"/>
                      <a:pt x="366" y="374"/>
                    </a:cubicBezTo>
                    <a:cubicBezTo>
                      <a:pt x="365" y="375"/>
                      <a:pt x="363" y="376"/>
                      <a:pt x="362" y="377"/>
                    </a:cubicBezTo>
                    <a:cubicBezTo>
                      <a:pt x="364" y="378"/>
                      <a:pt x="368" y="378"/>
                      <a:pt x="371" y="376"/>
                    </a:cubicBezTo>
                    <a:cubicBezTo>
                      <a:pt x="369" y="377"/>
                      <a:pt x="367" y="377"/>
                      <a:pt x="367" y="376"/>
                    </a:cubicBezTo>
                    <a:cubicBezTo>
                      <a:pt x="376" y="373"/>
                      <a:pt x="385" y="365"/>
                      <a:pt x="389" y="370"/>
                    </a:cubicBezTo>
                    <a:cubicBezTo>
                      <a:pt x="389" y="368"/>
                      <a:pt x="393" y="371"/>
                      <a:pt x="394" y="368"/>
                    </a:cubicBezTo>
                    <a:cubicBezTo>
                      <a:pt x="393" y="368"/>
                      <a:pt x="391" y="369"/>
                      <a:pt x="391" y="368"/>
                    </a:cubicBezTo>
                    <a:cubicBezTo>
                      <a:pt x="394" y="366"/>
                      <a:pt x="390" y="368"/>
                      <a:pt x="390" y="367"/>
                    </a:cubicBezTo>
                    <a:cubicBezTo>
                      <a:pt x="394" y="365"/>
                      <a:pt x="394" y="365"/>
                      <a:pt x="394" y="365"/>
                    </a:cubicBezTo>
                    <a:cubicBezTo>
                      <a:pt x="393" y="363"/>
                      <a:pt x="390" y="365"/>
                      <a:pt x="389" y="363"/>
                    </a:cubicBezTo>
                    <a:cubicBezTo>
                      <a:pt x="395" y="362"/>
                      <a:pt x="405" y="364"/>
                      <a:pt x="404" y="359"/>
                    </a:cubicBezTo>
                    <a:cubicBezTo>
                      <a:pt x="405" y="358"/>
                      <a:pt x="405" y="358"/>
                      <a:pt x="405" y="358"/>
                    </a:cubicBezTo>
                    <a:cubicBezTo>
                      <a:pt x="407" y="359"/>
                      <a:pt x="404" y="361"/>
                      <a:pt x="406" y="360"/>
                    </a:cubicBezTo>
                    <a:cubicBezTo>
                      <a:pt x="407" y="360"/>
                      <a:pt x="407" y="359"/>
                      <a:pt x="408" y="358"/>
                    </a:cubicBezTo>
                    <a:cubicBezTo>
                      <a:pt x="409" y="360"/>
                      <a:pt x="411" y="356"/>
                      <a:pt x="414" y="356"/>
                    </a:cubicBezTo>
                    <a:cubicBezTo>
                      <a:pt x="412" y="360"/>
                      <a:pt x="406" y="362"/>
                      <a:pt x="402" y="364"/>
                    </a:cubicBezTo>
                    <a:cubicBezTo>
                      <a:pt x="402" y="364"/>
                      <a:pt x="401" y="365"/>
                      <a:pt x="401" y="365"/>
                    </a:cubicBezTo>
                    <a:cubicBezTo>
                      <a:pt x="400" y="368"/>
                      <a:pt x="405" y="366"/>
                      <a:pt x="403" y="368"/>
                    </a:cubicBezTo>
                    <a:cubicBezTo>
                      <a:pt x="401" y="368"/>
                      <a:pt x="402" y="367"/>
                      <a:pt x="401" y="369"/>
                    </a:cubicBezTo>
                    <a:cubicBezTo>
                      <a:pt x="400" y="368"/>
                      <a:pt x="397" y="369"/>
                      <a:pt x="395" y="370"/>
                    </a:cubicBezTo>
                    <a:cubicBezTo>
                      <a:pt x="396" y="372"/>
                      <a:pt x="397" y="369"/>
                      <a:pt x="399" y="370"/>
                    </a:cubicBezTo>
                    <a:cubicBezTo>
                      <a:pt x="393" y="375"/>
                      <a:pt x="389" y="373"/>
                      <a:pt x="383" y="377"/>
                    </a:cubicBezTo>
                    <a:cubicBezTo>
                      <a:pt x="383" y="380"/>
                      <a:pt x="379" y="380"/>
                      <a:pt x="381" y="382"/>
                    </a:cubicBezTo>
                    <a:cubicBezTo>
                      <a:pt x="379" y="381"/>
                      <a:pt x="377" y="381"/>
                      <a:pt x="379" y="379"/>
                    </a:cubicBezTo>
                    <a:cubicBezTo>
                      <a:pt x="377" y="379"/>
                      <a:pt x="375" y="382"/>
                      <a:pt x="377" y="382"/>
                    </a:cubicBezTo>
                    <a:cubicBezTo>
                      <a:pt x="378" y="381"/>
                      <a:pt x="376" y="384"/>
                      <a:pt x="379" y="382"/>
                    </a:cubicBezTo>
                    <a:cubicBezTo>
                      <a:pt x="379" y="383"/>
                      <a:pt x="378" y="384"/>
                      <a:pt x="376" y="385"/>
                    </a:cubicBezTo>
                    <a:cubicBezTo>
                      <a:pt x="374" y="385"/>
                      <a:pt x="376" y="384"/>
                      <a:pt x="375" y="383"/>
                    </a:cubicBezTo>
                    <a:cubicBezTo>
                      <a:pt x="372" y="384"/>
                      <a:pt x="373" y="384"/>
                      <a:pt x="370" y="386"/>
                    </a:cubicBezTo>
                    <a:cubicBezTo>
                      <a:pt x="369" y="387"/>
                      <a:pt x="372" y="387"/>
                      <a:pt x="371" y="388"/>
                    </a:cubicBezTo>
                    <a:cubicBezTo>
                      <a:pt x="369" y="388"/>
                      <a:pt x="367" y="388"/>
                      <a:pt x="365" y="388"/>
                    </a:cubicBezTo>
                    <a:cubicBezTo>
                      <a:pt x="363" y="392"/>
                      <a:pt x="356" y="393"/>
                      <a:pt x="352" y="396"/>
                    </a:cubicBezTo>
                    <a:cubicBezTo>
                      <a:pt x="352" y="394"/>
                      <a:pt x="349" y="393"/>
                      <a:pt x="349" y="395"/>
                    </a:cubicBezTo>
                    <a:cubicBezTo>
                      <a:pt x="350" y="395"/>
                      <a:pt x="351" y="396"/>
                      <a:pt x="352" y="396"/>
                    </a:cubicBezTo>
                    <a:cubicBezTo>
                      <a:pt x="350" y="397"/>
                      <a:pt x="349" y="396"/>
                      <a:pt x="347" y="399"/>
                    </a:cubicBezTo>
                    <a:cubicBezTo>
                      <a:pt x="346" y="396"/>
                      <a:pt x="343" y="400"/>
                      <a:pt x="341" y="399"/>
                    </a:cubicBezTo>
                    <a:cubicBezTo>
                      <a:pt x="341" y="400"/>
                      <a:pt x="343" y="401"/>
                      <a:pt x="342" y="402"/>
                    </a:cubicBezTo>
                    <a:cubicBezTo>
                      <a:pt x="340" y="402"/>
                      <a:pt x="340" y="402"/>
                      <a:pt x="340" y="402"/>
                    </a:cubicBezTo>
                    <a:cubicBezTo>
                      <a:pt x="339" y="401"/>
                      <a:pt x="340" y="400"/>
                      <a:pt x="340" y="398"/>
                    </a:cubicBezTo>
                    <a:cubicBezTo>
                      <a:pt x="337" y="399"/>
                      <a:pt x="341" y="400"/>
                      <a:pt x="338" y="401"/>
                    </a:cubicBezTo>
                    <a:cubicBezTo>
                      <a:pt x="338" y="402"/>
                      <a:pt x="339" y="402"/>
                      <a:pt x="340" y="403"/>
                    </a:cubicBezTo>
                    <a:cubicBezTo>
                      <a:pt x="337" y="404"/>
                      <a:pt x="334" y="407"/>
                      <a:pt x="330" y="406"/>
                    </a:cubicBezTo>
                    <a:cubicBezTo>
                      <a:pt x="330" y="408"/>
                      <a:pt x="328" y="408"/>
                      <a:pt x="326" y="410"/>
                    </a:cubicBezTo>
                    <a:cubicBezTo>
                      <a:pt x="325" y="410"/>
                      <a:pt x="325" y="407"/>
                      <a:pt x="324" y="409"/>
                    </a:cubicBezTo>
                    <a:cubicBezTo>
                      <a:pt x="324" y="410"/>
                      <a:pt x="323" y="410"/>
                      <a:pt x="324" y="411"/>
                    </a:cubicBezTo>
                    <a:cubicBezTo>
                      <a:pt x="325" y="411"/>
                      <a:pt x="325" y="410"/>
                      <a:pt x="326" y="411"/>
                    </a:cubicBezTo>
                    <a:cubicBezTo>
                      <a:pt x="325" y="415"/>
                      <a:pt x="318" y="416"/>
                      <a:pt x="314" y="417"/>
                    </a:cubicBezTo>
                    <a:cubicBezTo>
                      <a:pt x="313" y="418"/>
                      <a:pt x="308" y="423"/>
                      <a:pt x="309" y="419"/>
                    </a:cubicBezTo>
                    <a:cubicBezTo>
                      <a:pt x="308" y="420"/>
                      <a:pt x="305" y="421"/>
                      <a:pt x="305" y="419"/>
                    </a:cubicBezTo>
                    <a:cubicBezTo>
                      <a:pt x="306" y="419"/>
                      <a:pt x="307" y="419"/>
                      <a:pt x="309" y="418"/>
                    </a:cubicBezTo>
                    <a:cubicBezTo>
                      <a:pt x="308" y="417"/>
                      <a:pt x="310" y="416"/>
                      <a:pt x="310" y="415"/>
                    </a:cubicBezTo>
                    <a:cubicBezTo>
                      <a:pt x="307" y="416"/>
                      <a:pt x="310" y="413"/>
                      <a:pt x="307" y="415"/>
                    </a:cubicBezTo>
                    <a:cubicBezTo>
                      <a:pt x="305" y="416"/>
                      <a:pt x="310" y="416"/>
                      <a:pt x="308" y="418"/>
                    </a:cubicBezTo>
                    <a:cubicBezTo>
                      <a:pt x="307" y="418"/>
                      <a:pt x="305" y="419"/>
                      <a:pt x="305" y="418"/>
                    </a:cubicBezTo>
                    <a:cubicBezTo>
                      <a:pt x="305" y="417"/>
                      <a:pt x="305" y="416"/>
                      <a:pt x="305" y="416"/>
                    </a:cubicBezTo>
                    <a:cubicBezTo>
                      <a:pt x="304" y="416"/>
                      <a:pt x="300" y="417"/>
                      <a:pt x="300" y="418"/>
                    </a:cubicBezTo>
                    <a:cubicBezTo>
                      <a:pt x="300" y="419"/>
                      <a:pt x="303" y="416"/>
                      <a:pt x="303" y="417"/>
                    </a:cubicBezTo>
                    <a:cubicBezTo>
                      <a:pt x="304" y="418"/>
                      <a:pt x="304" y="421"/>
                      <a:pt x="303" y="418"/>
                    </a:cubicBezTo>
                    <a:cubicBezTo>
                      <a:pt x="301" y="419"/>
                      <a:pt x="304" y="421"/>
                      <a:pt x="300" y="422"/>
                    </a:cubicBezTo>
                    <a:cubicBezTo>
                      <a:pt x="300" y="421"/>
                      <a:pt x="301" y="420"/>
                      <a:pt x="299" y="421"/>
                    </a:cubicBezTo>
                    <a:cubicBezTo>
                      <a:pt x="297" y="422"/>
                      <a:pt x="300" y="422"/>
                      <a:pt x="298" y="423"/>
                    </a:cubicBezTo>
                    <a:cubicBezTo>
                      <a:pt x="296" y="424"/>
                      <a:pt x="296" y="423"/>
                      <a:pt x="295" y="423"/>
                    </a:cubicBezTo>
                    <a:cubicBezTo>
                      <a:pt x="294" y="425"/>
                      <a:pt x="287" y="426"/>
                      <a:pt x="292" y="427"/>
                    </a:cubicBezTo>
                    <a:cubicBezTo>
                      <a:pt x="290" y="427"/>
                      <a:pt x="289" y="428"/>
                      <a:pt x="288" y="428"/>
                    </a:cubicBezTo>
                    <a:cubicBezTo>
                      <a:pt x="290" y="426"/>
                      <a:pt x="288" y="427"/>
                      <a:pt x="288" y="426"/>
                    </a:cubicBezTo>
                    <a:cubicBezTo>
                      <a:pt x="284" y="428"/>
                      <a:pt x="281" y="428"/>
                      <a:pt x="278" y="429"/>
                    </a:cubicBezTo>
                    <a:cubicBezTo>
                      <a:pt x="278" y="431"/>
                      <a:pt x="281" y="430"/>
                      <a:pt x="279" y="431"/>
                    </a:cubicBezTo>
                    <a:cubicBezTo>
                      <a:pt x="279" y="430"/>
                      <a:pt x="279" y="432"/>
                      <a:pt x="277" y="432"/>
                    </a:cubicBezTo>
                    <a:cubicBezTo>
                      <a:pt x="276" y="432"/>
                      <a:pt x="276" y="430"/>
                      <a:pt x="275" y="431"/>
                    </a:cubicBezTo>
                    <a:cubicBezTo>
                      <a:pt x="272" y="432"/>
                      <a:pt x="269" y="435"/>
                      <a:pt x="268" y="433"/>
                    </a:cubicBezTo>
                    <a:cubicBezTo>
                      <a:pt x="269" y="433"/>
                      <a:pt x="272" y="432"/>
                      <a:pt x="271" y="431"/>
                    </a:cubicBezTo>
                    <a:cubicBezTo>
                      <a:pt x="268" y="431"/>
                      <a:pt x="267" y="435"/>
                      <a:pt x="264" y="435"/>
                    </a:cubicBezTo>
                    <a:cubicBezTo>
                      <a:pt x="265" y="436"/>
                      <a:pt x="265" y="436"/>
                      <a:pt x="265" y="436"/>
                    </a:cubicBezTo>
                    <a:cubicBezTo>
                      <a:pt x="263" y="437"/>
                      <a:pt x="261" y="440"/>
                      <a:pt x="259" y="438"/>
                    </a:cubicBezTo>
                    <a:cubicBezTo>
                      <a:pt x="263" y="437"/>
                      <a:pt x="264" y="434"/>
                      <a:pt x="262" y="433"/>
                    </a:cubicBezTo>
                    <a:cubicBezTo>
                      <a:pt x="260" y="434"/>
                      <a:pt x="257" y="435"/>
                      <a:pt x="256" y="435"/>
                    </a:cubicBezTo>
                    <a:cubicBezTo>
                      <a:pt x="255" y="436"/>
                      <a:pt x="258" y="436"/>
                      <a:pt x="256" y="437"/>
                    </a:cubicBezTo>
                    <a:cubicBezTo>
                      <a:pt x="254" y="437"/>
                      <a:pt x="249" y="443"/>
                      <a:pt x="245" y="443"/>
                    </a:cubicBezTo>
                    <a:cubicBezTo>
                      <a:pt x="246" y="444"/>
                      <a:pt x="249" y="442"/>
                      <a:pt x="250" y="443"/>
                    </a:cubicBezTo>
                    <a:cubicBezTo>
                      <a:pt x="246" y="447"/>
                      <a:pt x="239" y="447"/>
                      <a:pt x="236" y="449"/>
                    </a:cubicBezTo>
                    <a:cubicBezTo>
                      <a:pt x="237" y="449"/>
                      <a:pt x="239" y="448"/>
                      <a:pt x="240" y="448"/>
                    </a:cubicBezTo>
                    <a:cubicBezTo>
                      <a:pt x="237" y="451"/>
                      <a:pt x="233" y="451"/>
                      <a:pt x="229" y="453"/>
                    </a:cubicBezTo>
                    <a:cubicBezTo>
                      <a:pt x="229" y="452"/>
                      <a:pt x="229" y="451"/>
                      <a:pt x="229" y="450"/>
                    </a:cubicBezTo>
                    <a:cubicBezTo>
                      <a:pt x="225" y="451"/>
                      <a:pt x="226" y="453"/>
                      <a:pt x="225" y="454"/>
                    </a:cubicBezTo>
                    <a:cubicBezTo>
                      <a:pt x="227" y="453"/>
                      <a:pt x="227" y="452"/>
                      <a:pt x="229" y="453"/>
                    </a:cubicBezTo>
                    <a:cubicBezTo>
                      <a:pt x="228" y="453"/>
                      <a:pt x="228" y="454"/>
                      <a:pt x="228" y="454"/>
                    </a:cubicBezTo>
                    <a:cubicBezTo>
                      <a:pt x="225" y="456"/>
                      <a:pt x="220" y="455"/>
                      <a:pt x="218" y="454"/>
                    </a:cubicBezTo>
                    <a:cubicBezTo>
                      <a:pt x="219" y="457"/>
                      <a:pt x="223" y="455"/>
                      <a:pt x="225" y="456"/>
                    </a:cubicBezTo>
                    <a:cubicBezTo>
                      <a:pt x="222" y="458"/>
                      <a:pt x="220" y="457"/>
                      <a:pt x="218" y="459"/>
                    </a:cubicBezTo>
                    <a:cubicBezTo>
                      <a:pt x="219" y="460"/>
                      <a:pt x="221" y="458"/>
                      <a:pt x="221" y="459"/>
                    </a:cubicBezTo>
                    <a:cubicBezTo>
                      <a:pt x="226" y="456"/>
                      <a:pt x="232" y="452"/>
                      <a:pt x="237" y="453"/>
                    </a:cubicBezTo>
                    <a:cubicBezTo>
                      <a:pt x="232" y="454"/>
                      <a:pt x="236" y="454"/>
                      <a:pt x="234" y="456"/>
                    </a:cubicBezTo>
                    <a:cubicBezTo>
                      <a:pt x="232" y="457"/>
                      <a:pt x="228" y="457"/>
                      <a:pt x="227" y="457"/>
                    </a:cubicBezTo>
                    <a:cubicBezTo>
                      <a:pt x="228" y="457"/>
                      <a:pt x="228" y="457"/>
                      <a:pt x="228" y="458"/>
                    </a:cubicBezTo>
                    <a:cubicBezTo>
                      <a:pt x="227" y="460"/>
                      <a:pt x="222" y="460"/>
                      <a:pt x="223" y="461"/>
                    </a:cubicBezTo>
                    <a:cubicBezTo>
                      <a:pt x="224" y="460"/>
                      <a:pt x="225" y="460"/>
                      <a:pt x="225" y="460"/>
                    </a:cubicBezTo>
                    <a:cubicBezTo>
                      <a:pt x="220" y="464"/>
                      <a:pt x="216" y="464"/>
                      <a:pt x="213" y="468"/>
                    </a:cubicBezTo>
                    <a:cubicBezTo>
                      <a:pt x="211" y="465"/>
                      <a:pt x="203" y="473"/>
                      <a:pt x="201" y="470"/>
                    </a:cubicBezTo>
                    <a:cubicBezTo>
                      <a:pt x="208" y="467"/>
                      <a:pt x="211" y="466"/>
                      <a:pt x="216" y="463"/>
                    </a:cubicBezTo>
                    <a:cubicBezTo>
                      <a:pt x="214" y="463"/>
                      <a:pt x="217" y="461"/>
                      <a:pt x="218" y="460"/>
                    </a:cubicBezTo>
                    <a:cubicBezTo>
                      <a:pt x="214" y="460"/>
                      <a:pt x="210" y="465"/>
                      <a:pt x="207" y="467"/>
                    </a:cubicBezTo>
                    <a:cubicBezTo>
                      <a:pt x="206" y="467"/>
                      <a:pt x="206" y="467"/>
                      <a:pt x="205" y="466"/>
                    </a:cubicBezTo>
                    <a:cubicBezTo>
                      <a:pt x="208" y="465"/>
                      <a:pt x="208" y="464"/>
                      <a:pt x="210" y="463"/>
                    </a:cubicBezTo>
                    <a:cubicBezTo>
                      <a:pt x="209" y="463"/>
                      <a:pt x="209" y="461"/>
                      <a:pt x="207" y="462"/>
                    </a:cubicBezTo>
                    <a:cubicBezTo>
                      <a:pt x="208" y="463"/>
                      <a:pt x="208" y="463"/>
                      <a:pt x="209" y="463"/>
                    </a:cubicBezTo>
                    <a:cubicBezTo>
                      <a:pt x="207" y="464"/>
                      <a:pt x="205" y="465"/>
                      <a:pt x="204" y="466"/>
                    </a:cubicBezTo>
                    <a:cubicBezTo>
                      <a:pt x="201" y="464"/>
                      <a:pt x="202" y="463"/>
                      <a:pt x="201" y="460"/>
                    </a:cubicBezTo>
                    <a:cubicBezTo>
                      <a:pt x="202" y="460"/>
                      <a:pt x="202" y="460"/>
                      <a:pt x="203" y="460"/>
                    </a:cubicBezTo>
                    <a:cubicBezTo>
                      <a:pt x="201" y="457"/>
                      <a:pt x="205" y="455"/>
                      <a:pt x="207" y="452"/>
                    </a:cubicBezTo>
                    <a:cubicBezTo>
                      <a:pt x="204" y="452"/>
                      <a:pt x="205" y="455"/>
                      <a:pt x="201" y="456"/>
                    </a:cubicBezTo>
                    <a:cubicBezTo>
                      <a:pt x="201" y="455"/>
                      <a:pt x="202" y="454"/>
                      <a:pt x="200" y="455"/>
                    </a:cubicBezTo>
                    <a:cubicBezTo>
                      <a:pt x="201" y="456"/>
                      <a:pt x="197" y="456"/>
                      <a:pt x="199" y="458"/>
                    </a:cubicBezTo>
                    <a:cubicBezTo>
                      <a:pt x="200" y="457"/>
                      <a:pt x="202" y="457"/>
                      <a:pt x="202" y="457"/>
                    </a:cubicBezTo>
                    <a:cubicBezTo>
                      <a:pt x="202" y="457"/>
                      <a:pt x="202" y="458"/>
                      <a:pt x="202" y="458"/>
                    </a:cubicBezTo>
                    <a:cubicBezTo>
                      <a:pt x="200" y="460"/>
                      <a:pt x="199" y="459"/>
                      <a:pt x="198" y="459"/>
                    </a:cubicBezTo>
                    <a:cubicBezTo>
                      <a:pt x="198" y="460"/>
                      <a:pt x="198" y="460"/>
                      <a:pt x="198" y="460"/>
                    </a:cubicBezTo>
                    <a:cubicBezTo>
                      <a:pt x="198" y="462"/>
                      <a:pt x="200" y="459"/>
                      <a:pt x="201" y="461"/>
                    </a:cubicBezTo>
                    <a:cubicBezTo>
                      <a:pt x="199" y="465"/>
                      <a:pt x="203" y="467"/>
                      <a:pt x="197" y="469"/>
                    </a:cubicBezTo>
                    <a:cubicBezTo>
                      <a:pt x="194" y="468"/>
                      <a:pt x="192" y="470"/>
                      <a:pt x="188" y="472"/>
                    </a:cubicBezTo>
                    <a:cubicBezTo>
                      <a:pt x="188" y="472"/>
                      <a:pt x="188" y="471"/>
                      <a:pt x="188" y="471"/>
                    </a:cubicBezTo>
                    <a:cubicBezTo>
                      <a:pt x="187" y="471"/>
                      <a:pt x="180" y="473"/>
                      <a:pt x="181" y="475"/>
                    </a:cubicBezTo>
                    <a:cubicBezTo>
                      <a:pt x="182" y="476"/>
                      <a:pt x="182" y="473"/>
                      <a:pt x="184" y="473"/>
                    </a:cubicBezTo>
                    <a:cubicBezTo>
                      <a:pt x="185" y="475"/>
                      <a:pt x="187" y="472"/>
                      <a:pt x="187" y="474"/>
                    </a:cubicBezTo>
                    <a:cubicBezTo>
                      <a:pt x="182" y="477"/>
                      <a:pt x="181" y="477"/>
                      <a:pt x="179" y="475"/>
                    </a:cubicBezTo>
                    <a:cubicBezTo>
                      <a:pt x="172" y="478"/>
                      <a:pt x="169" y="478"/>
                      <a:pt x="160" y="482"/>
                    </a:cubicBezTo>
                    <a:cubicBezTo>
                      <a:pt x="159" y="484"/>
                      <a:pt x="162" y="483"/>
                      <a:pt x="161" y="484"/>
                    </a:cubicBezTo>
                    <a:cubicBezTo>
                      <a:pt x="158" y="484"/>
                      <a:pt x="158" y="486"/>
                      <a:pt x="155" y="487"/>
                    </a:cubicBezTo>
                    <a:cubicBezTo>
                      <a:pt x="155" y="486"/>
                      <a:pt x="155" y="486"/>
                      <a:pt x="153" y="486"/>
                    </a:cubicBezTo>
                    <a:cubicBezTo>
                      <a:pt x="152" y="489"/>
                      <a:pt x="149" y="486"/>
                      <a:pt x="150" y="489"/>
                    </a:cubicBezTo>
                    <a:cubicBezTo>
                      <a:pt x="148" y="490"/>
                      <a:pt x="147" y="489"/>
                      <a:pt x="146" y="488"/>
                    </a:cubicBezTo>
                    <a:cubicBezTo>
                      <a:pt x="145" y="489"/>
                      <a:pt x="146" y="490"/>
                      <a:pt x="146" y="491"/>
                    </a:cubicBezTo>
                    <a:cubicBezTo>
                      <a:pt x="149" y="490"/>
                      <a:pt x="152" y="490"/>
                      <a:pt x="153" y="491"/>
                    </a:cubicBezTo>
                    <a:cubicBezTo>
                      <a:pt x="154" y="490"/>
                      <a:pt x="158" y="487"/>
                      <a:pt x="159" y="487"/>
                    </a:cubicBezTo>
                    <a:cubicBezTo>
                      <a:pt x="158" y="490"/>
                      <a:pt x="142" y="497"/>
                      <a:pt x="146" y="491"/>
                    </a:cubicBezTo>
                    <a:cubicBezTo>
                      <a:pt x="144" y="492"/>
                      <a:pt x="143" y="492"/>
                      <a:pt x="142" y="492"/>
                    </a:cubicBezTo>
                    <a:cubicBezTo>
                      <a:pt x="142" y="493"/>
                      <a:pt x="142" y="494"/>
                      <a:pt x="142" y="495"/>
                    </a:cubicBezTo>
                    <a:cubicBezTo>
                      <a:pt x="144" y="493"/>
                      <a:pt x="145" y="495"/>
                      <a:pt x="146" y="495"/>
                    </a:cubicBezTo>
                    <a:cubicBezTo>
                      <a:pt x="149" y="494"/>
                      <a:pt x="148" y="493"/>
                      <a:pt x="150" y="493"/>
                    </a:cubicBezTo>
                    <a:cubicBezTo>
                      <a:pt x="151" y="494"/>
                      <a:pt x="151" y="494"/>
                      <a:pt x="151" y="494"/>
                    </a:cubicBezTo>
                    <a:cubicBezTo>
                      <a:pt x="149" y="496"/>
                      <a:pt x="148" y="495"/>
                      <a:pt x="148" y="496"/>
                    </a:cubicBezTo>
                    <a:cubicBezTo>
                      <a:pt x="152" y="497"/>
                      <a:pt x="151" y="491"/>
                      <a:pt x="157" y="491"/>
                    </a:cubicBezTo>
                    <a:cubicBezTo>
                      <a:pt x="153" y="492"/>
                      <a:pt x="157" y="492"/>
                      <a:pt x="156" y="493"/>
                    </a:cubicBezTo>
                    <a:cubicBezTo>
                      <a:pt x="160" y="491"/>
                      <a:pt x="171" y="491"/>
                      <a:pt x="163" y="495"/>
                    </a:cubicBezTo>
                    <a:cubicBezTo>
                      <a:pt x="163" y="497"/>
                      <a:pt x="165" y="496"/>
                      <a:pt x="167" y="496"/>
                    </a:cubicBezTo>
                    <a:cubicBezTo>
                      <a:pt x="166" y="495"/>
                      <a:pt x="166" y="494"/>
                      <a:pt x="168" y="493"/>
                    </a:cubicBezTo>
                    <a:cubicBezTo>
                      <a:pt x="168" y="492"/>
                      <a:pt x="166" y="491"/>
                      <a:pt x="167" y="490"/>
                    </a:cubicBezTo>
                    <a:cubicBezTo>
                      <a:pt x="169" y="490"/>
                      <a:pt x="171" y="489"/>
                      <a:pt x="172" y="487"/>
                    </a:cubicBezTo>
                    <a:cubicBezTo>
                      <a:pt x="184" y="484"/>
                      <a:pt x="197" y="476"/>
                      <a:pt x="209" y="471"/>
                    </a:cubicBezTo>
                    <a:cubicBezTo>
                      <a:pt x="207" y="473"/>
                      <a:pt x="207" y="473"/>
                      <a:pt x="204" y="474"/>
                    </a:cubicBezTo>
                    <a:cubicBezTo>
                      <a:pt x="205" y="476"/>
                      <a:pt x="201" y="477"/>
                      <a:pt x="201" y="477"/>
                    </a:cubicBezTo>
                    <a:cubicBezTo>
                      <a:pt x="203" y="477"/>
                      <a:pt x="199" y="479"/>
                      <a:pt x="201" y="478"/>
                    </a:cubicBezTo>
                    <a:cubicBezTo>
                      <a:pt x="196" y="481"/>
                      <a:pt x="192" y="482"/>
                      <a:pt x="189" y="486"/>
                    </a:cubicBezTo>
                    <a:cubicBezTo>
                      <a:pt x="195" y="483"/>
                      <a:pt x="189" y="490"/>
                      <a:pt x="192" y="488"/>
                    </a:cubicBezTo>
                    <a:cubicBezTo>
                      <a:pt x="193" y="484"/>
                      <a:pt x="198" y="482"/>
                      <a:pt x="203" y="482"/>
                    </a:cubicBezTo>
                    <a:cubicBezTo>
                      <a:pt x="202" y="482"/>
                      <a:pt x="202" y="481"/>
                      <a:pt x="203" y="480"/>
                    </a:cubicBezTo>
                    <a:cubicBezTo>
                      <a:pt x="206" y="481"/>
                      <a:pt x="201" y="483"/>
                      <a:pt x="200" y="485"/>
                    </a:cubicBezTo>
                    <a:cubicBezTo>
                      <a:pt x="203" y="484"/>
                      <a:pt x="205" y="483"/>
                      <a:pt x="208" y="483"/>
                    </a:cubicBezTo>
                    <a:cubicBezTo>
                      <a:pt x="208" y="483"/>
                      <a:pt x="208" y="484"/>
                      <a:pt x="206" y="485"/>
                    </a:cubicBezTo>
                    <a:cubicBezTo>
                      <a:pt x="203" y="486"/>
                      <a:pt x="204" y="485"/>
                      <a:pt x="201" y="487"/>
                    </a:cubicBezTo>
                    <a:cubicBezTo>
                      <a:pt x="201" y="487"/>
                      <a:pt x="201" y="486"/>
                      <a:pt x="201" y="485"/>
                    </a:cubicBezTo>
                    <a:cubicBezTo>
                      <a:pt x="199" y="486"/>
                      <a:pt x="200" y="487"/>
                      <a:pt x="198" y="488"/>
                    </a:cubicBezTo>
                    <a:cubicBezTo>
                      <a:pt x="196" y="486"/>
                      <a:pt x="196" y="486"/>
                      <a:pt x="196" y="486"/>
                    </a:cubicBezTo>
                    <a:cubicBezTo>
                      <a:pt x="196" y="489"/>
                      <a:pt x="193" y="491"/>
                      <a:pt x="190" y="493"/>
                    </a:cubicBezTo>
                    <a:cubicBezTo>
                      <a:pt x="195" y="492"/>
                      <a:pt x="202" y="493"/>
                      <a:pt x="205" y="490"/>
                    </a:cubicBezTo>
                    <a:cubicBezTo>
                      <a:pt x="205" y="490"/>
                      <a:pt x="208" y="491"/>
                      <a:pt x="207" y="492"/>
                    </a:cubicBezTo>
                    <a:cubicBezTo>
                      <a:pt x="204" y="493"/>
                      <a:pt x="203" y="492"/>
                      <a:pt x="201" y="495"/>
                    </a:cubicBezTo>
                    <a:cubicBezTo>
                      <a:pt x="200" y="494"/>
                      <a:pt x="201" y="494"/>
                      <a:pt x="201" y="493"/>
                    </a:cubicBezTo>
                    <a:cubicBezTo>
                      <a:pt x="195" y="496"/>
                      <a:pt x="197" y="492"/>
                      <a:pt x="191" y="494"/>
                    </a:cubicBezTo>
                    <a:cubicBezTo>
                      <a:pt x="190" y="496"/>
                      <a:pt x="190" y="497"/>
                      <a:pt x="189" y="498"/>
                    </a:cubicBezTo>
                    <a:cubicBezTo>
                      <a:pt x="191" y="498"/>
                      <a:pt x="190" y="500"/>
                      <a:pt x="189" y="501"/>
                    </a:cubicBezTo>
                    <a:cubicBezTo>
                      <a:pt x="188" y="500"/>
                      <a:pt x="186" y="501"/>
                      <a:pt x="188" y="502"/>
                    </a:cubicBezTo>
                    <a:cubicBezTo>
                      <a:pt x="185" y="502"/>
                      <a:pt x="180" y="505"/>
                      <a:pt x="178" y="504"/>
                    </a:cubicBezTo>
                    <a:cubicBezTo>
                      <a:pt x="177" y="503"/>
                      <a:pt x="178" y="503"/>
                      <a:pt x="177" y="502"/>
                    </a:cubicBezTo>
                    <a:cubicBezTo>
                      <a:pt x="180" y="499"/>
                      <a:pt x="186" y="496"/>
                      <a:pt x="191" y="494"/>
                    </a:cubicBezTo>
                    <a:cubicBezTo>
                      <a:pt x="190" y="493"/>
                      <a:pt x="189" y="493"/>
                      <a:pt x="188" y="493"/>
                    </a:cubicBezTo>
                    <a:cubicBezTo>
                      <a:pt x="189" y="494"/>
                      <a:pt x="189" y="495"/>
                      <a:pt x="187" y="495"/>
                    </a:cubicBezTo>
                    <a:cubicBezTo>
                      <a:pt x="186" y="495"/>
                      <a:pt x="186" y="495"/>
                      <a:pt x="186" y="493"/>
                    </a:cubicBezTo>
                    <a:cubicBezTo>
                      <a:pt x="184" y="494"/>
                      <a:pt x="183" y="495"/>
                      <a:pt x="182" y="494"/>
                    </a:cubicBezTo>
                    <a:cubicBezTo>
                      <a:pt x="185" y="493"/>
                      <a:pt x="185" y="493"/>
                      <a:pt x="185" y="493"/>
                    </a:cubicBezTo>
                    <a:cubicBezTo>
                      <a:pt x="184" y="491"/>
                      <a:pt x="178" y="492"/>
                      <a:pt x="177" y="494"/>
                    </a:cubicBezTo>
                    <a:cubicBezTo>
                      <a:pt x="178" y="493"/>
                      <a:pt x="179" y="493"/>
                      <a:pt x="179" y="494"/>
                    </a:cubicBezTo>
                    <a:cubicBezTo>
                      <a:pt x="179" y="494"/>
                      <a:pt x="179" y="495"/>
                      <a:pt x="178" y="496"/>
                    </a:cubicBezTo>
                    <a:cubicBezTo>
                      <a:pt x="175" y="497"/>
                      <a:pt x="176" y="495"/>
                      <a:pt x="175" y="495"/>
                    </a:cubicBezTo>
                    <a:cubicBezTo>
                      <a:pt x="174" y="497"/>
                      <a:pt x="174" y="494"/>
                      <a:pt x="173" y="495"/>
                    </a:cubicBezTo>
                    <a:cubicBezTo>
                      <a:pt x="173" y="495"/>
                      <a:pt x="173" y="496"/>
                      <a:pt x="171" y="497"/>
                    </a:cubicBezTo>
                    <a:cubicBezTo>
                      <a:pt x="170" y="497"/>
                      <a:pt x="170" y="495"/>
                      <a:pt x="169" y="496"/>
                    </a:cubicBezTo>
                    <a:cubicBezTo>
                      <a:pt x="165" y="502"/>
                      <a:pt x="157" y="499"/>
                      <a:pt x="152" y="505"/>
                    </a:cubicBezTo>
                    <a:cubicBezTo>
                      <a:pt x="151" y="504"/>
                      <a:pt x="149" y="505"/>
                      <a:pt x="147" y="505"/>
                    </a:cubicBezTo>
                    <a:cubicBezTo>
                      <a:pt x="148" y="507"/>
                      <a:pt x="150" y="507"/>
                      <a:pt x="152" y="508"/>
                    </a:cubicBezTo>
                    <a:cubicBezTo>
                      <a:pt x="154" y="507"/>
                      <a:pt x="160" y="503"/>
                      <a:pt x="163" y="504"/>
                    </a:cubicBezTo>
                    <a:cubicBezTo>
                      <a:pt x="162" y="505"/>
                      <a:pt x="160" y="507"/>
                      <a:pt x="158" y="507"/>
                    </a:cubicBezTo>
                    <a:cubicBezTo>
                      <a:pt x="158" y="507"/>
                      <a:pt x="159" y="508"/>
                      <a:pt x="158" y="509"/>
                    </a:cubicBezTo>
                    <a:cubicBezTo>
                      <a:pt x="150" y="511"/>
                      <a:pt x="141" y="518"/>
                      <a:pt x="134" y="520"/>
                    </a:cubicBezTo>
                    <a:cubicBezTo>
                      <a:pt x="136" y="519"/>
                      <a:pt x="135" y="521"/>
                      <a:pt x="137" y="521"/>
                    </a:cubicBezTo>
                    <a:cubicBezTo>
                      <a:pt x="138" y="518"/>
                      <a:pt x="142" y="517"/>
                      <a:pt x="145" y="517"/>
                    </a:cubicBezTo>
                    <a:cubicBezTo>
                      <a:pt x="148" y="514"/>
                      <a:pt x="156" y="511"/>
                      <a:pt x="160" y="508"/>
                    </a:cubicBezTo>
                    <a:cubicBezTo>
                      <a:pt x="162" y="511"/>
                      <a:pt x="168" y="508"/>
                      <a:pt x="168" y="510"/>
                    </a:cubicBezTo>
                    <a:cubicBezTo>
                      <a:pt x="170" y="510"/>
                      <a:pt x="173" y="507"/>
                      <a:pt x="175" y="508"/>
                    </a:cubicBezTo>
                    <a:cubicBezTo>
                      <a:pt x="173" y="509"/>
                      <a:pt x="173" y="510"/>
                      <a:pt x="172" y="511"/>
                    </a:cubicBezTo>
                    <a:cubicBezTo>
                      <a:pt x="174" y="511"/>
                      <a:pt x="176" y="511"/>
                      <a:pt x="178" y="509"/>
                    </a:cubicBezTo>
                    <a:cubicBezTo>
                      <a:pt x="179" y="510"/>
                      <a:pt x="178" y="511"/>
                      <a:pt x="180" y="510"/>
                    </a:cubicBezTo>
                    <a:cubicBezTo>
                      <a:pt x="185" y="508"/>
                      <a:pt x="191" y="504"/>
                      <a:pt x="198" y="504"/>
                    </a:cubicBezTo>
                    <a:cubicBezTo>
                      <a:pt x="199" y="507"/>
                      <a:pt x="193" y="508"/>
                      <a:pt x="191" y="509"/>
                    </a:cubicBezTo>
                    <a:cubicBezTo>
                      <a:pt x="194" y="509"/>
                      <a:pt x="188" y="511"/>
                      <a:pt x="189" y="512"/>
                    </a:cubicBezTo>
                    <a:cubicBezTo>
                      <a:pt x="191" y="511"/>
                      <a:pt x="192" y="513"/>
                      <a:pt x="191" y="515"/>
                    </a:cubicBezTo>
                    <a:cubicBezTo>
                      <a:pt x="189" y="515"/>
                      <a:pt x="188" y="515"/>
                      <a:pt x="187" y="513"/>
                    </a:cubicBezTo>
                    <a:cubicBezTo>
                      <a:pt x="186" y="514"/>
                      <a:pt x="184" y="515"/>
                      <a:pt x="185" y="516"/>
                    </a:cubicBezTo>
                    <a:cubicBezTo>
                      <a:pt x="188" y="513"/>
                      <a:pt x="187" y="518"/>
                      <a:pt x="188" y="517"/>
                    </a:cubicBezTo>
                    <a:cubicBezTo>
                      <a:pt x="188" y="516"/>
                      <a:pt x="188" y="516"/>
                      <a:pt x="189" y="515"/>
                    </a:cubicBezTo>
                    <a:cubicBezTo>
                      <a:pt x="191" y="517"/>
                      <a:pt x="193" y="513"/>
                      <a:pt x="194" y="512"/>
                    </a:cubicBezTo>
                    <a:cubicBezTo>
                      <a:pt x="196" y="512"/>
                      <a:pt x="202" y="506"/>
                      <a:pt x="207" y="507"/>
                    </a:cubicBezTo>
                    <a:cubicBezTo>
                      <a:pt x="205" y="508"/>
                      <a:pt x="204" y="510"/>
                      <a:pt x="202" y="510"/>
                    </a:cubicBezTo>
                    <a:cubicBezTo>
                      <a:pt x="202" y="512"/>
                      <a:pt x="201" y="514"/>
                      <a:pt x="198" y="516"/>
                    </a:cubicBezTo>
                    <a:cubicBezTo>
                      <a:pt x="196" y="515"/>
                      <a:pt x="198" y="515"/>
                      <a:pt x="198" y="514"/>
                    </a:cubicBezTo>
                    <a:cubicBezTo>
                      <a:pt x="196" y="515"/>
                      <a:pt x="195" y="518"/>
                      <a:pt x="192" y="517"/>
                    </a:cubicBezTo>
                    <a:cubicBezTo>
                      <a:pt x="193" y="516"/>
                      <a:pt x="195" y="514"/>
                      <a:pt x="194" y="514"/>
                    </a:cubicBezTo>
                    <a:cubicBezTo>
                      <a:pt x="191" y="518"/>
                      <a:pt x="189" y="522"/>
                      <a:pt x="186" y="524"/>
                    </a:cubicBezTo>
                    <a:cubicBezTo>
                      <a:pt x="186" y="524"/>
                      <a:pt x="187" y="525"/>
                      <a:pt x="187" y="525"/>
                    </a:cubicBezTo>
                    <a:cubicBezTo>
                      <a:pt x="182" y="529"/>
                      <a:pt x="177" y="534"/>
                      <a:pt x="172" y="533"/>
                    </a:cubicBezTo>
                    <a:cubicBezTo>
                      <a:pt x="170" y="534"/>
                      <a:pt x="166" y="536"/>
                      <a:pt x="165" y="537"/>
                    </a:cubicBezTo>
                    <a:cubicBezTo>
                      <a:pt x="168" y="536"/>
                      <a:pt x="169" y="538"/>
                      <a:pt x="171" y="537"/>
                    </a:cubicBezTo>
                    <a:cubicBezTo>
                      <a:pt x="169" y="539"/>
                      <a:pt x="168" y="541"/>
                      <a:pt x="167" y="542"/>
                    </a:cubicBezTo>
                    <a:cubicBezTo>
                      <a:pt x="165" y="542"/>
                      <a:pt x="162" y="544"/>
                      <a:pt x="160" y="544"/>
                    </a:cubicBezTo>
                    <a:cubicBezTo>
                      <a:pt x="159" y="543"/>
                      <a:pt x="163" y="543"/>
                      <a:pt x="162" y="542"/>
                    </a:cubicBezTo>
                    <a:cubicBezTo>
                      <a:pt x="154" y="543"/>
                      <a:pt x="143" y="551"/>
                      <a:pt x="134" y="552"/>
                    </a:cubicBezTo>
                    <a:cubicBezTo>
                      <a:pt x="135" y="550"/>
                      <a:pt x="141" y="550"/>
                      <a:pt x="141" y="548"/>
                    </a:cubicBezTo>
                    <a:cubicBezTo>
                      <a:pt x="137" y="548"/>
                      <a:pt x="134" y="550"/>
                      <a:pt x="130" y="551"/>
                    </a:cubicBezTo>
                    <a:cubicBezTo>
                      <a:pt x="129" y="549"/>
                      <a:pt x="130" y="548"/>
                      <a:pt x="133" y="547"/>
                    </a:cubicBezTo>
                    <a:cubicBezTo>
                      <a:pt x="134" y="550"/>
                      <a:pt x="142" y="544"/>
                      <a:pt x="141" y="549"/>
                    </a:cubicBezTo>
                    <a:cubicBezTo>
                      <a:pt x="144" y="546"/>
                      <a:pt x="147" y="544"/>
                      <a:pt x="151" y="544"/>
                    </a:cubicBezTo>
                    <a:cubicBezTo>
                      <a:pt x="152" y="543"/>
                      <a:pt x="150" y="542"/>
                      <a:pt x="152" y="542"/>
                    </a:cubicBezTo>
                    <a:cubicBezTo>
                      <a:pt x="153" y="542"/>
                      <a:pt x="152" y="543"/>
                      <a:pt x="152" y="544"/>
                    </a:cubicBezTo>
                    <a:cubicBezTo>
                      <a:pt x="154" y="540"/>
                      <a:pt x="168" y="535"/>
                      <a:pt x="171" y="531"/>
                    </a:cubicBezTo>
                    <a:cubicBezTo>
                      <a:pt x="172" y="532"/>
                      <a:pt x="172" y="532"/>
                      <a:pt x="173" y="532"/>
                    </a:cubicBezTo>
                    <a:cubicBezTo>
                      <a:pt x="173" y="531"/>
                      <a:pt x="175" y="530"/>
                      <a:pt x="175" y="529"/>
                    </a:cubicBezTo>
                    <a:cubicBezTo>
                      <a:pt x="173" y="530"/>
                      <a:pt x="172" y="529"/>
                      <a:pt x="171" y="529"/>
                    </a:cubicBezTo>
                    <a:cubicBezTo>
                      <a:pt x="171" y="530"/>
                      <a:pt x="168" y="532"/>
                      <a:pt x="167" y="531"/>
                    </a:cubicBezTo>
                    <a:cubicBezTo>
                      <a:pt x="166" y="531"/>
                      <a:pt x="169" y="530"/>
                      <a:pt x="168" y="529"/>
                    </a:cubicBezTo>
                    <a:cubicBezTo>
                      <a:pt x="168" y="529"/>
                      <a:pt x="167" y="530"/>
                      <a:pt x="167" y="529"/>
                    </a:cubicBezTo>
                    <a:cubicBezTo>
                      <a:pt x="167" y="529"/>
                      <a:pt x="168" y="529"/>
                      <a:pt x="168" y="528"/>
                    </a:cubicBezTo>
                    <a:cubicBezTo>
                      <a:pt x="165" y="530"/>
                      <a:pt x="163" y="534"/>
                      <a:pt x="160" y="533"/>
                    </a:cubicBezTo>
                    <a:cubicBezTo>
                      <a:pt x="162" y="532"/>
                      <a:pt x="160" y="531"/>
                      <a:pt x="161" y="530"/>
                    </a:cubicBezTo>
                    <a:cubicBezTo>
                      <a:pt x="165" y="530"/>
                      <a:pt x="169" y="526"/>
                      <a:pt x="170" y="525"/>
                    </a:cubicBezTo>
                    <a:cubicBezTo>
                      <a:pt x="166" y="527"/>
                      <a:pt x="165" y="524"/>
                      <a:pt x="162" y="525"/>
                    </a:cubicBezTo>
                    <a:cubicBezTo>
                      <a:pt x="164" y="523"/>
                      <a:pt x="164" y="525"/>
                      <a:pt x="166" y="524"/>
                    </a:cubicBezTo>
                    <a:cubicBezTo>
                      <a:pt x="165" y="521"/>
                      <a:pt x="163" y="521"/>
                      <a:pt x="160" y="521"/>
                    </a:cubicBezTo>
                    <a:cubicBezTo>
                      <a:pt x="162" y="521"/>
                      <a:pt x="161" y="520"/>
                      <a:pt x="162" y="519"/>
                    </a:cubicBezTo>
                    <a:cubicBezTo>
                      <a:pt x="159" y="519"/>
                      <a:pt x="156" y="522"/>
                      <a:pt x="157" y="519"/>
                    </a:cubicBezTo>
                    <a:cubicBezTo>
                      <a:pt x="155" y="520"/>
                      <a:pt x="152" y="522"/>
                      <a:pt x="151" y="521"/>
                    </a:cubicBezTo>
                    <a:cubicBezTo>
                      <a:pt x="152" y="519"/>
                      <a:pt x="157" y="518"/>
                      <a:pt x="156" y="516"/>
                    </a:cubicBezTo>
                    <a:cubicBezTo>
                      <a:pt x="147" y="527"/>
                      <a:pt x="136" y="518"/>
                      <a:pt x="127" y="527"/>
                    </a:cubicBezTo>
                    <a:cubicBezTo>
                      <a:pt x="126" y="525"/>
                      <a:pt x="124" y="526"/>
                      <a:pt x="123" y="526"/>
                    </a:cubicBezTo>
                    <a:cubicBezTo>
                      <a:pt x="123" y="524"/>
                      <a:pt x="124" y="522"/>
                      <a:pt x="125" y="520"/>
                    </a:cubicBezTo>
                    <a:cubicBezTo>
                      <a:pt x="127" y="520"/>
                      <a:pt x="127" y="519"/>
                      <a:pt x="128" y="518"/>
                    </a:cubicBezTo>
                    <a:cubicBezTo>
                      <a:pt x="131" y="518"/>
                      <a:pt x="129" y="520"/>
                      <a:pt x="131" y="519"/>
                    </a:cubicBezTo>
                    <a:cubicBezTo>
                      <a:pt x="131" y="518"/>
                      <a:pt x="130" y="518"/>
                      <a:pt x="130" y="518"/>
                    </a:cubicBezTo>
                    <a:cubicBezTo>
                      <a:pt x="132" y="516"/>
                      <a:pt x="134" y="516"/>
                      <a:pt x="139" y="514"/>
                    </a:cubicBezTo>
                    <a:cubicBezTo>
                      <a:pt x="139" y="512"/>
                      <a:pt x="141" y="511"/>
                      <a:pt x="139" y="510"/>
                    </a:cubicBezTo>
                    <a:cubicBezTo>
                      <a:pt x="135" y="513"/>
                      <a:pt x="132" y="512"/>
                      <a:pt x="129" y="516"/>
                    </a:cubicBezTo>
                    <a:cubicBezTo>
                      <a:pt x="130" y="515"/>
                      <a:pt x="124" y="513"/>
                      <a:pt x="124" y="516"/>
                    </a:cubicBezTo>
                    <a:cubicBezTo>
                      <a:pt x="125" y="516"/>
                      <a:pt x="127" y="515"/>
                      <a:pt x="127" y="515"/>
                    </a:cubicBezTo>
                    <a:cubicBezTo>
                      <a:pt x="127" y="516"/>
                      <a:pt x="128" y="517"/>
                      <a:pt x="127" y="517"/>
                    </a:cubicBezTo>
                    <a:cubicBezTo>
                      <a:pt x="125" y="518"/>
                      <a:pt x="124" y="521"/>
                      <a:pt x="122" y="519"/>
                    </a:cubicBezTo>
                    <a:cubicBezTo>
                      <a:pt x="124" y="519"/>
                      <a:pt x="125" y="518"/>
                      <a:pt x="125" y="517"/>
                    </a:cubicBezTo>
                    <a:cubicBezTo>
                      <a:pt x="122" y="518"/>
                      <a:pt x="124" y="516"/>
                      <a:pt x="122" y="517"/>
                    </a:cubicBezTo>
                    <a:cubicBezTo>
                      <a:pt x="121" y="519"/>
                      <a:pt x="116" y="521"/>
                      <a:pt x="113" y="521"/>
                    </a:cubicBezTo>
                    <a:cubicBezTo>
                      <a:pt x="113" y="520"/>
                      <a:pt x="113" y="520"/>
                      <a:pt x="113" y="520"/>
                    </a:cubicBezTo>
                    <a:cubicBezTo>
                      <a:pt x="116" y="519"/>
                      <a:pt x="116" y="515"/>
                      <a:pt x="115" y="517"/>
                    </a:cubicBezTo>
                    <a:cubicBezTo>
                      <a:pt x="110" y="519"/>
                      <a:pt x="110" y="523"/>
                      <a:pt x="110" y="525"/>
                    </a:cubicBezTo>
                    <a:cubicBezTo>
                      <a:pt x="108" y="526"/>
                      <a:pt x="108" y="524"/>
                      <a:pt x="107" y="524"/>
                    </a:cubicBezTo>
                    <a:cubicBezTo>
                      <a:pt x="108" y="526"/>
                      <a:pt x="104" y="528"/>
                      <a:pt x="103" y="530"/>
                    </a:cubicBezTo>
                    <a:cubicBezTo>
                      <a:pt x="104" y="529"/>
                      <a:pt x="106" y="530"/>
                      <a:pt x="105" y="531"/>
                    </a:cubicBezTo>
                    <a:cubicBezTo>
                      <a:pt x="100" y="533"/>
                      <a:pt x="93" y="538"/>
                      <a:pt x="89" y="538"/>
                    </a:cubicBezTo>
                    <a:cubicBezTo>
                      <a:pt x="89" y="537"/>
                      <a:pt x="90" y="535"/>
                      <a:pt x="88" y="536"/>
                    </a:cubicBezTo>
                    <a:cubicBezTo>
                      <a:pt x="89" y="539"/>
                      <a:pt x="82" y="538"/>
                      <a:pt x="81" y="540"/>
                    </a:cubicBezTo>
                    <a:cubicBezTo>
                      <a:pt x="81" y="542"/>
                      <a:pt x="84" y="539"/>
                      <a:pt x="84" y="541"/>
                    </a:cubicBezTo>
                    <a:cubicBezTo>
                      <a:pt x="80" y="542"/>
                      <a:pt x="83" y="544"/>
                      <a:pt x="80" y="546"/>
                    </a:cubicBezTo>
                    <a:cubicBezTo>
                      <a:pt x="77" y="545"/>
                      <a:pt x="69" y="550"/>
                      <a:pt x="66" y="552"/>
                    </a:cubicBezTo>
                    <a:cubicBezTo>
                      <a:pt x="68" y="553"/>
                      <a:pt x="70" y="550"/>
                      <a:pt x="72" y="551"/>
                    </a:cubicBezTo>
                    <a:cubicBezTo>
                      <a:pt x="71" y="553"/>
                      <a:pt x="73" y="554"/>
                      <a:pt x="72" y="556"/>
                    </a:cubicBezTo>
                    <a:cubicBezTo>
                      <a:pt x="70" y="556"/>
                      <a:pt x="67" y="558"/>
                      <a:pt x="66" y="559"/>
                    </a:cubicBezTo>
                    <a:cubicBezTo>
                      <a:pt x="69" y="559"/>
                      <a:pt x="70" y="559"/>
                      <a:pt x="68" y="561"/>
                    </a:cubicBezTo>
                    <a:cubicBezTo>
                      <a:pt x="74" y="559"/>
                      <a:pt x="76" y="556"/>
                      <a:pt x="82" y="553"/>
                    </a:cubicBezTo>
                    <a:cubicBezTo>
                      <a:pt x="82" y="552"/>
                      <a:pt x="82" y="552"/>
                      <a:pt x="83" y="551"/>
                    </a:cubicBezTo>
                    <a:cubicBezTo>
                      <a:pt x="84" y="551"/>
                      <a:pt x="86" y="549"/>
                      <a:pt x="87" y="550"/>
                    </a:cubicBezTo>
                    <a:cubicBezTo>
                      <a:pt x="87" y="551"/>
                      <a:pt x="83" y="553"/>
                      <a:pt x="84" y="554"/>
                    </a:cubicBezTo>
                    <a:cubicBezTo>
                      <a:pt x="86" y="553"/>
                      <a:pt x="91" y="549"/>
                      <a:pt x="92" y="551"/>
                    </a:cubicBezTo>
                    <a:cubicBezTo>
                      <a:pt x="95" y="549"/>
                      <a:pt x="95" y="549"/>
                      <a:pt x="95" y="549"/>
                    </a:cubicBezTo>
                    <a:cubicBezTo>
                      <a:pt x="93" y="547"/>
                      <a:pt x="102" y="544"/>
                      <a:pt x="101" y="547"/>
                    </a:cubicBezTo>
                    <a:cubicBezTo>
                      <a:pt x="105" y="546"/>
                      <a:pt x="109" y="543"/>
                      <a:pt x="111" y="545"/>
                    </a:cubicBezTo>
                    <a:cubicBezTo>
                      <a:pt x="106" y="546"/>
                      <a:pt x="103" y="548"/>
                      <a:pt x="100" y="551"/>
                    </a:cubicBezTo>
                    <a:cubicBezTo>
                      <a:pt x="102" y="551"/>
                      <a:pt x="102" y="552"/>
                      <a:pt x="104" y="550"/>
                    </a:cubicBezTo>
                    <a:cubicBezTo>
                      <a:pt x="103" y="549"/>
                      <a:pt x="105" y="549"/>
                      <a:pt x="105" y="548"/>
                    </a:cubicBezTo>
                    <a:cubicBezTo>
                      <a:pt x="106" y="549"/>
                      <a:pt x="108" y="547"/>
                      <a:pt x="109" y="547"/>
                    </a:cubicBezTo>
                    <a:cubicBezTo>
                      <a:pt x="110" y="549"/>
                      <a:pt x="111" y="548"/>
                      <a:pt x="112" y="549"/>
                    </a:cubicBezTo>
                    <a:cubicBezTo>
                      <a:pt x="109" y="552"/>
                      <a:pt x="105" y="552"/>
                      <a:pt x="102" y="553"/>
                    </a:cubicBezTo>
                    <a:cubicBezTo>
                      <a:pt x="103" y="555"/>
                      <a:pt x="106" y="551"/>
                      <a:pt x="107" y="552"/>
                    </a:cubicBezTo>
                    <a:cubicBezTo>
                      <a:pt x="107" y="553"/>
                      <a:pt x="105" y="554"/>
                      <a:pt x="106" y="554"/>
                    </a:cubicBezTo>
                    <a:cubicBezTo>
                      <a:pt x="107" y="555"/>
                      <a:pt x="110" y="552"/>
                      <a:pt x="111" y="552"/>
                    </a:cubicBezTo>
                    <a:cubicBezTo>
                      <a:pt x="110" y="554"/>
                      <a:pt x="107" y="555"/>
                      <a:pt x="108" y="556"/>
                    </a:cubicBezTo>
                    <a:cubicBezTo>
                      <a:pt x="105" y="557"/>
                      <a:pt x="103" y="557"/>
                      <a:pt x="101" y="557"/>
                    </a:cubicBezTo>
                    <a:cubicBezTo>
                      <a:pt x="103" y="558"/>
                      <a:pt x="98" y="561"/>
                      <a:pt x="99" y="564"/>
                    </a:cubicBezTo>
                    <a:cubicBezTo>
                      <a:pt x="101" y="560"/>
                      <a:pt x="105" y="556"/>
                      <a:pt x="109" y="558"/>
                    </a:cubicBezTo>
                    <a:cubicBezTo>
                      <a:pt x="112" y="555"/>
                      <a:pt x="118" y="553"/>
                      <a:pt x="120" y="553"/>
                    </a:cubicBezTo>
                    <a:cubicBezTo>
                      <a:pt x="119" y="554"/>
                      <a:pt x="118" y="556"/>
                      <a:pt x="118" y="557"/>
                    </a:cubicBezTo>
                    <a:cubicBezTo>
                      <a:pt x="120" y="558"/>
                      <a:pt x="122" y="553"/>
                      <a:pt x="125" y="553"/>
                    </a:cubicBezTo>
                    <a:cubicBezTo>
                      <a:pt x="124" y="554"/>
                      <a:pt x="123" y="554"/>
                      <a:pt x="124" y="555"/>
                    </a:cubicBezTo>
                    <a:cubicBezTo>
                      <a:pt x="126" y="554"/>
                      <a:pt x="126" y="553"/>
                      <a:pt x="127" y="552"/>
                    </a:cubicBezTo>
                    <a:cubicBezTo>
                      <a:pt x="128" y="552"/>
                      <a:pt x="131" y="552"/>
                      <a:pt x="130" y="554"/>
                    </a:cubicBezTo>
                    <a:cubicBezTo>
                      <a:pt x="121" y="557"/>
                      <a:pt x="114" y="562"/>
                      <a:pt x="104" y="564"/>
                    </a:cubicBezTo>
                    <a:cubicBezTo>
                      <a:pt x="109" y="560"/>
                      <a:pt x="116" y="561"/>
                      <a:pt x="117" y="556"/>
                    </a:cubicBezTo>
                    <a:cubicBezTo>
                      <a:pt x="115" y="559"/>
                      <a:pt x="112" y="557"/>
                      <a:pt x="112" y="560"/>
                    </a:cubicBezTo>
                    <a:cubicBezTo>
                      <a:pt x="108" y="561"/>
                      <a:pt x="107" y="559"/>
                      <a:pt x="105" y="561"/>
                    </a:cubicBezTo>
                    <a:cubicBezTo>
                      <a:pt x="107" y="560"/>
                      <a:pt x="106" y="562"/>
                      <a:pt x="105" y="562"/>
                    </a:cubicBezTo>
                    <a:cubicBezTo>
                      <a:pt x="103" y="563"/>
                      <a:pt x="103" y="563"/>
                      <a:pt x="100" y="564"/>
                    </a:cubicBezTo>
                    <a:cubicBezTo>
                      <a:pt x="101" y="566"/>
                      <a:pt x="94" y="568"/>
                      <a:pt x="96" y="571"/>
                    </a:cubicBezTo>
                    <a:cubicBezTo>
                      <a:pt x="101" y="565"/>
                      <a:pt x="109" y="564"/>
                      <a:pt x="116" y="564"/>
                    </a:cubicBezTo>
                    <a:cubicBezTo>
                      <a:pt x="117" y="562"/>
                      <a:pt x="113" y="563"/>
                      <a:pt x="115" y="561"/>
                    </a:cubicBezTo>
                    <a:cubicBezTo>
                      <a:pt x="116" y="561"/>
                      <a:pt x="117" y="561"/>
                      <a:pt x="118" y="561"/>
                    </a:cubicBezTo>
                    <a:cubicBezTo>
                      <a:pt x="117" y="565"/>
                      <a:pt x="119" y="563"/>
                      <a:pt x="122" y="564"/>
                    </a:cubicBezTo>
                    <a:cubicBezTo>
                      <a:pt x="119" y="567"/>
                      <a:pt x="119" y="563"/>
                      <a:pt x="116" y="564"/>
                    </a:cubicBezTo>
                    <a:cubicBezTo>
                      <a:pt x="115" y="566"/>
                      <a:pt x="113" y="569"/>
                      <a:pt x="112" y="568"/>
                    </a:cubicBezTo>
                    <a:cubicBezTo>
                      <a:pt x="111" y="568"/>
                      <a:pt x="112" y="567"/>
                      <a:pt x="112" y="567"/>
                    </a:cubicBezTo>
                    <a:cubicBezTo>
                      <a:pt x="111" y="567"/>
                      <a:pt x="110" y="567"/>
                      <a:pt x="109" y="567"/>
                    </a:cubicBezTo>
                    <a:cubicBezTo>
                      <a:pt x="110" y="568"/>
                      <a:pt x="110" y="569"/>
                      <a:pt x="109" y="570"/>
                    </a:cubicBezTo>
                    <a:cubicBezTo>
                      <a:pt x="107" y="568"/>
                      <a:pt x="105" y="567"/>
                      <a:pt x="101" y="569"/>
                    </a:cubicBezTo>
                    <a:cubicBezTo>
                      <a:pt x="102" y="570"/>
                      <a:pt x="103" y="569"/>
                      <a:pt x="102" y="570"/>
                    </a:cubicBezTo>
                    <a:cubicBezTo>
                      <a:pt x="99" y="570"/>
                      <a:pt x="96" y="572"/>
                      <a:pt x="93" y="572"/>
                    </a:cubicBezTo>
                    <a:cubicBezTo>
                      <a:pt x="93" y="574"/>
                      <a:pt x="90" y="574"/>
                      <a:pt x="88" y="576"/>
                    </a:cubicBezTo>
                    <a:cubicBezTo>
                      <a:pt x="87" y="574"/>
                      <a:pt x="82" y="579"/>
                      <a:pt x="81" y="577"/>
                    </a:cubicBezTo>
                    <a:cubicBezTo>
                      <a:pt x="81" y="578"/>
                      <a:pt x="81" y="578"/>
                      <a:pt x="80" y="578"/>
                    </a:cubicBezTo>
                    <a:cubicBezTo>
                      <a:pt x="82" y="583"/>
                      <a:pt x="90" y="575"/>
                      <a:pt x="93" y="576"/>
                    </a:cubicBezTo>
                    <a:cubicBezTo>
                      <a:pt x="89" y="578"/>
                      <a:pt x="91" y="579"/>
                      <a:pt x="93" y="578"/>
                    </a:cubicBezTo>
                    <a:cubicBezTo>
                      <a:pt x="89" y="583"/>
                      <a:pt x="80" y="580"/>
                      <a:pt x="81" y="583"/>
                    </a:cubicBezTo>
                    <a:cubicBezTo>
                      <a:pt x="80" y="584"/>
                      <a:pt x="74" y="584"/>
                      <a:pt x="75" y="585"/>
                    </a:cubicBezTo>
                    <a:cubicBezTo>
                      <a:pt x="79" y="584"/>
                      <a:pt x="76" y="585"/>
                      <a:pt x="77" y="586"/>
                    </a:cubicBezTo>
                    <a:cubicBezTo>
                      <a:pt x="78" y="587"/>
                      <a:pt x="81" y="583"/>
                      <a:pt x="83" y="584"/>
                    </a:cubicBezTo>
                    <a:cubicBezTo>
                      <a:pt x="83" y="585"/>
                      <a:pt x="78" y="587"/>
                      <a:pt x="81" y="586"/>
                    </a:cubicBezTo>
                    <a:cubicBezTo>
                      <a:pt x="83" y="584"/>
                      <a:pt x="83" y="585"/>
                      <a:pt x="85" y="583"/>
                    </a:cubicBezTo>
                    <a:cubicBezTo>
                      <a:pt x="86" y="583"/>
                      <a:pt x="87" y="584"/>
                      <a:pt x="88" y="584"/>
                    </a:cubicBezTo>
                    <a:cubicBezTo>
                      <a:pt x="89" y="583"/>
                      <a:pt x="87" y="582"/>
                      <a:pt x="89" y="581"/>
                    </a:cubicBezTo>
                    <a:cubicBezTo>
                      <a:pt x="92" y="585"/>
                      <a:pt x="100" y="578"/>
                      <a:pt x="105" y="579"/>
                    </a:cubicBezTo>
                    <a:cubicBezTo>
                      <a:pt x="96" y="585"/>
                      <a:pt x="87" y="588"/>
                      <a:pt x="80" y="591"/>
                    </a:cubicBezTo>
                    <a:cubicBezTo>
                      <a:pt x="81" y="591"/>
                      <a:pt x="82" y="592"/>
                      <a:pt x="81" y="592"/>
                    </a:cubicBezTo>
                    <a:cubicBezTo>
                      <a:pt x="79" y="593"/>
                      <a:pt x="79" y="593"/>
                      <a:pt x="79" y="593"/>
                    </a:cubicBezTo>
                    <a:cubicBezTo>
                      <a:pt x="78" y="592"/>
                      <a:pt x="78" y="592"/>
                      <a:pt x="77" y="591"/>
                    </a:cubicBezTo>
                    <a:cubicBezTo>
                      <a:pt x="75" y="594"/>
                      <a:pt x="73" y="592"/>
                      <a:pt x="71" y="593"/>
                    </a:cubicBezTo>
                    <a:cubicBezTo>
                      <a:pt x="66" y="596"/>
                      <a:pt x="53" y="602"/>
                      <a:pt x="48" y="603"/>
                    </a:cubicBezTo>
                    <a:cubicBezTo>
                      <a:pt x="45" y="604"/>
                      <a:pt x="34" y="611"/>
                      <a:pt x="29" y="610"/>
                    </a:cubicBezTo>
                    <a:cubicBezTo>
                      <a:pt x="29" y="610"/>
                      <a:pt x="30" y="611"/>
                      <a:pt x="29" y="612"/>
                    </a:cubicBezTo>
                    <a:cubicBezTo>
                      <a:pt x="26" y="613"/>
                      <a:pt x="15" y="617"/>
                      <a:pt x="15" y="617"/>
                    </a:cubicBezTo>
                    <a:cubicBezTo>
                      <a:pt x="15" y="617"/>
                      <a:pt x="16" y="618"/>
                      <a:pt x="15" y="619"/>
                    </a:cubicBezTo>
                    <a:cubicBezTo>
                      <a:pt x="14" y="619"/>
                      <a:pt x="13" y="618"/>
                      <a:pt x="11" y="618"/>
                    </a:cubicBezTo>
                    <a:cubicBezTo>
                      <a:pt x="10" y="622"/>
                      <a:pt x="3" y="620"/>
                      <a:pt x="0" y="624"/>
                    </a:cubicBezTo>
                    <a:cubicBezTo>
                      <a:pt x="2" y="626"/>
                      <a:pt x="3" y="623"/>
                      <a:pt x="2" y="623"/>
                    </a:cubicBezTo>
                    <a:close/>
                    <a:moveTo>
                      <a:pt x="156" y="544"/>
                    </a:moveTo>
                    <a:cubicBezTo>
                      <a:pt x="159" y="545"/>
                      <a:pt x="151" y="548"/>
                      <a:pt x="154" y="548"/>
                    </a:cubicBezTo>
                    <a:cubicBezTo>
                      <a:pt x="154" y="550"/>
                      <a:pt x="153" y="547"/>
                      <a:pt x="152" y="548"/>
                    </a:cubicBezTo>
                    <a:cubicBezTo>
                      <a:pt x="152" y="546"/>
                      <a:pt x="155" y="545"/>
                      <a:pt x="156" y="544"/>
                    </a:cubicBezTo>
                    <a:close/>
                    <a:moveTo>
                      <a:pt x="213" y="478"/>
                    </a:moveTo>
                    <a:cubicBezTo>
                      <a:pt x="215" y="477"/>
                      <a:pt x="217" y="476"/>
                      <a:pt x="218" y="476"/>
                    </a:cubicBezTo>
                    <a:cubicBezTo>
                      <a:pt x="219" y="476"/>
                      <a:pt x="216" y="479"/>
                      <a:pt x="213" y="480"/>
                    </a:cubicBezTo>
                    <a:cubicBezTo>
                      <a:pt x="217" y="481"/>
                      <a:pt x="221" y="475"/>
                      <a:pt x="224" y="473"/>
                    </a:cubicBezTo>
                    <a:cubicBezTo>
                      <a:pt x="225" y="474"/>
                      <a:pt x="225" y="475"/>
                      <a:pt x="226" y="475"/>
                    </a:cubicBezTo>
                    <a:cubicBezTo>
                      <a:pt x="226" y="477"/>
                      <a:pt x="223" y="476"/>
                      <a:pt x="224" y="475"/>
                    </a:cubicBezTo>
                    <a:cubicBezTo>
                      <a:pt x="223" y="478"/>
                      <a:pt x="217" y="479"/>
                      <a:pt x="218" y="482"/>
                    </a:cubicBezTo>
                    <a:cubicBezTo>
                      <a:pt x="216" y="482"/>
                      <a:pt x="214" y="483"/>
                      <a:pt x="211" y="484"/>
                    </a:cubicBezTo>
                    <a:cubicBezTo>
                      <a:pt x="211" y="485"/>
                      <a:pt x="208" y="488"/>
                      <a:pt x="206" y="488"/>
                    </a:cubicBezTo>
                    <a:cubicBezTo>
                      <a:pt x="207" y="484"/>
                      <a:pt x="211" y="482"/>
                      <a:pt x="213" y="478"/>
                    </a:cubicBezTo>
                    <a:close/>
                    <a:moveTo>
                      <a:pt x="159" y="489"/>
                    </a:moveTo>
                    <a:cubicBezTo>
                      <a:pt x="162" y="488"/>
                      <a:pt x="162" y="488"/>
                      <a:pt x="166" y="486"/>
                    </a:cubicBezTo>
                    <a:cubicBezTo>
                      <a:pt x="165" y="488"/>
                      <a:pt x="164" y="487"/>
                      <a:pt x="167" y="488"/>
                    </a:cubicBezTo>
                    <a:cubicBezTo>
                      <a:pt x="167" y="489"/>
                      <a:pt x="166" y="489"/>
                      <a:pt x="164" y="490"/>
                    </a:cubicBezTo>
                    <a:cubicBezTo>
                      <a:pt x="163" y="489"/>
                      <a:pt x="162" y="489"/>
                      <a:pt x="159" y="491"/>
                    </a:cubicBezTo>
                    <a:cubicBezTo>
                      <a:pt x="159" y="490"/>
                      <a:pt x="159" y="489"/>
                      <a:pt x="159" y="489"/>
                    </a:cubicBezTo>
                    <a:close/>
                    <a:moveTo>
                      <a:pt x="233" y="458"/>
                    </a:moveTo>
                    <a:cubicBezTo>
                      <a:pt x="230" y="459"/>
                      <a:pt x="229" y="460"/>
                      <a:pt x="226" y="461"/>
                    </a:cubicBezTo>
                    <a:cubicBezTo>
                      <a:pt x="227" y="459"/>
                      <a:pt x="231" y="455"/>
                      <a:pt x="233" y="458"/>
                    </a:cubicBezTo>
                    <a:close/>
                    <a:moveTo>
                      <a:pt x="393" y="374"/>
                    </a:moveTo>
                    <a:cubicBezTo>
                      <a:pt x="393" y="375"/>
                      <a:pt x="392" y="376"/>
                      <a:pt x="389" y="377"/>
                    </a:cubicBezTo>
                    <a:cubicBezTo>
                      <a:pt x="388" y="376"/>
                      <a:pt x="388" y="376"/>
                      <a:pt x="388" y="376"/>
                    </a:cubicBezTo>
                    <a:lnTo>
                      <a:pt x="393" y="374"/>
                    </a:lnTo>
                    <a:close/>
                    <a:moveTo>
                      <a:pt x="405" y="357"/>
                    </a:moveTo>
                    <a:cubicBezTo>
                      <a:pt x="406" y="357"/>
                      <a:pt x="406" y="356"/>
                      <a:pt x="407" y="355"/>
                    </a:cubicBezTo>
                    <a:cubicBezTo>
                      <a:pt x="409" y="356"/>
                      <a:pt x="412" y="355"/>
                      <a:pt x="414" y="353"/>
                    </a:cubicBezTo>
                    <a:cubicBezTo>
                      <a:pt x="414" y="356"/>
                      <a:pt x="410" y="356"/>
                      <a:pt x="407" y="359"/>
                    </a:cubicBezTo>
                    <a:cubicBezTo>
                      <a:pt x="406" y="359"/>
                      <a:pt x="405" y="358"/>
                      <a:pt x="405" y="357"/>
                    </a:cubicBezTo>
                    <a:close/>
                    <a:moveTo>
                      <a:pt x="375" y="364"/>
                    </a:moveTo>
                    <a:cubicBezTo>
                      <a:pt x="378" y="362"/>
                      <a:pt x="378" y="365"/>
                      <a:pt x="381" y="364"/>
                    </a:cubicBezTo>
                    <a:cubicBezTo>
                      <a:pt x="380" y="365"/>
                      <a:pt x="376" y="366"/>
                      <a:pt x="375" y="364"/>
                    </a:cubicBezTo>
                    <a:close/>
                    <a:moveTo>
                      <a:pt x="280" y="386"/>
                    </a:moveTo>
                    <a:cubicBezTo>
                      <a:pt x="279" y="384"/>
                      <a:pt x="282" y="383"/>
                      <a:pt x="282" y="382"/>
                    </a:cubicBezTo>
                    <a:cubicBezTo>
                      <a:pt x="284" y="382"/>
                      <a:pt x="282" y="383"/>
                      <a:pt x="284" y="384"/>
                    </a:cubicBezTo>
                    <a:cubicBezTo>
                      <a:pt x="282" y="384"/>
                      <a:pt x="282" y="385"/>
                      <a:pt x="280" y="386"/>
                    </a:cubicBezTo>
                    <a:close/>
                    <a:moveTo>
                      <a:pt x="250" y="369"/>
                    </a:moveTo>
                    <a:cubicBezTo>
                      <a:pt x="250" y="368"/>
                      <a:pt x="253" y="367"/>
                      <a:pt x="252" y="369"/>
                    </a:cubicBezTo>
                    <a:cubicBezTo>
                      <a:pt x="254" y="368"/>
                      <a:pt x="255" y="366"/>
                      <a:pt x="256" y="367"/>
                    </a:cubicBezTo>
                    <a:cubicBezTo>
                      <a:pt x="257" y="367"/>
                      <a:pt x="256" y="366"/>
                      <a:pt x="256" y="366"/>
                    </a:cubicBezTo>
                    <a:cubicBezTo>
                      <a:pt x="258" y="365"/>
                      <a:pt x="259" y="365"/>
                      <a:pt x="260" y="364"/>
                    </a:cubicBezTo>
                    <a:cubicBezTo>
                      <a:pt x="261" y="365"/>
                      <a:pt x="261" y="366"/>
                      <a:pt x="259" y="368"/>
                    </a:cubicBezTo>
                    <a:cubicBezTo>
                      <a:pt x="262" y="367"/>
                      <a:pt x="264" y="366"/>
                      <a:pt x="267" y="366"/>
                    </a:cubicBezTo>
                    <a:cubicBezTo>
                      <a:pt x="269" y="365"/>
                      <a:pt x="265" y="366"/>
                      <a:pt x="267" y="364"/>
                    </a:cubicBezTo>
                    <a:cubicBezTo>
                      <a:pt x="269" y="363"/>
                      <a:pt x="270" y="364"/>
                      <a:pt x="271" y="363"/>
                    </a:cubicBezTo>
                    <a:cubicBezTo>
                      <a:pt x="270" y="365"/>
                      <a:pt x="267" y="368"/>
                      <a:pt x="265" y="367"/>
                    </a:cubicBezTo>
                    <a:cubicBezTo>
                      <a:pt x="263" y="368"/>
                      <a:pt x="263" y="370"/>
                      <a:pt x="262" y="369"/>
                    </a:cubicBezTo>
                    <a:cubicBezTo>
                      <a:pt x="262" y="371"/>
                      <a:pt x="256" y="373"/>
                      <a:pt x="259" y="374"/>
                    </a:cubicBezTo>
                    <a:cubicBezTo>
                      <a:pt x="260" y="373"/>
                      <a:pt x="256" y="374"/>
                      <a:pt x="259" y="373"/>
                    </a:cubicBezTo>
                    <a:cubicBezTo>
                      <a:pt x="260" y="374"/>
                      <a:pt x="261" y="373"/>
                      <a:pt x="262" y="374"/>
                    </a:cubicBezTo>
                    <a:cubicBezTo>
                      <a:pt x="265" y="372"/>
                      <a:pt x="270" y="369"/>
                      <a:pt x="274" y="370"/>
                    </a:cubicBezTo>
                    <a:cubicBezTo>
                      <a:pt x="275" y="369"/>
                      <a:pt x="274" y="369"/>
                      <a:pt x="274" y="368"/>
                    </a:cubicBezTo>
                    <a:cubicBezTo>
                      <a:pt x="282" y="366"/>
                      <a:pt x="286" y="362"/>
                      <a:pt x="292" y="362"/>
                    </a:cubicBezTo>
                    <a:cubicBezTo>
                      <a:pt x="293" y="364"/>
                      <a:pt x="290" y="365"/>
                      <a:pt x="290" y="367"/>
                    </a:cubicBezTo>
                    <a:cubicBezTo>
                      <a:pt x="287" y="367"/>
                      <a:pt x="291" y="364"/>
                      <a:pt x="291" y="364"/>
                    </a:cubicBezTo>
                    <a:cubicBezTo>
                      <a:pt x="289" y="363"/>
                      <a:pt x="286" y="368"/>
                      <a:pt x="285" y="365"/>
                    </a:cubicBezTo>
                    <a:cubicBezTo>
                      <a:pt x="283" y="365"/>
                      <a:pt x="284" y="366"/>
                      <a:pt x="282" y="367"/>
                    </a:cubicBezTo>
                    <a:cubicBezTo>
                      <a:pt x="280" y="368"/>
                      <a:pt x="283" y="367"/>
                      <a:pt x="283" y="368"/>
                    </a:cubicBezTo>
                    <a:cubicBezTo>
                      <a:pt x="280" y="368"/>
                      <a:pt x="279" y="368"/>
                      <a:pt x="275" y="371"/>
                    </a:cubicBezTo>
                    <a:cubicBezTo>
                      <a:pt x="276" y="372"/>
                      <a:pt x="278" y="371"/>
                      <a:pt x="279" y="371"/>
                    </a:cubicBezTo>
                    <a:cubicBezTo>
                      <a:pt x="278" y="373"/>
                      <a:pt x="276" y="375"/>
                      <a:pt x="274" y="374"/>
                    </a:cubicBezTo>
                    <a:cubicBezTo>
                      <a:pt x="273" y="375"/>
                      <a:pt x="276" y="375"/>
                      <a:pt x="274" y="376"/>
                    </a:cubicBezTo>
                    <a:cubicBezTo>
                      <a:pt x="272" y="376"/>
                      <a:pt x="269" y="378"/>
                      <a:pt x="266" y="377"/>
                    </a:cubicBezTo>
                    <a:cubicBezTo>
                      <a:pt x="264" y="379"/>
                      <a:pt x="268" y="377"/>
                      <a:pt x="268" y="379"/>
                    </a:cubicBezTo>
                    <a:cubicBezTo>
                      <a:pt x="268" y="380"/>
                      <a:pt x="266" y="377"/>
                      <a:pt x="264" y="380"/>
                    </a:cubicBezTo>
                    <a:cubicBezTo>
                      <a:pt x="263" y="379"/>
                      <a:pt x="264" y="378"/>
                      <a:pt x="264" y="378"/>
                    </a:cubicBezTo>
                    <a:cubicBezTo>
                      <a:pt x="263" y="377"/>
                      <a:pt x="263" y="381"/>
                      <a:pt x="260" y="380"/>
                    </a:cubicBezTo>
                    <a:cubicBezTo>
                      <a:pt x="261" y="378"/>
                      <a:pt x="263" y="376"/>
                      <a:pt x="265" y="375"/>
                    </a:cubicBezTo>
                    <a:cubicBezTo>
                      <a:pt x="262" y="375"/>
                      <a:pt x="261" y="377"/>
                      <a:pt x="258" y="378"/>
                    </a:cubicBezTo>
                    <a:cubicBezTo>
                      <a:pt x="259" y="379"/>
                      <a:pt x="261" y="379"/>
                      <a:pt x="258" y="379"/>
                    </a:cubicBezTo>
                    <a:cubicBezTo>
                      <a:pt x="259" y="380"/>
                      <a:pt x="259" y="381"/>
                      <a:pt x="261" y="381"/>
                    </a:cubicBezTo>
                    <a:cubicBezTo>
                      <a:pt x="257" y="382"/>
                      <a:pt x="255" y="385"/>
                      <a:pt x="251" y="385"/>
                    </a:cubicBezTo>
                    <a:cubicBezTo>
                      <a:pt x="251" y="383"/>
                      <a:pt x="257" y="383"/>
                      <a:pt x="257" y="381"/>
                    </a:cubicBezTo>
                    <a:cubicBezTo>
                      <a:pt x="256" y="380"/>
                      <a:pt x="254" y="382"/>
                      <a:pt x="254" y="383"/>
                    </a:cubicBezTo>
                    <a:cubicBezTo>
                      <a:pt x="254" y="383"/>
                      <a:pt x="253" y="383"/>
                      <a:pt x="253" y="383"/>
                    </a:cubicBezTo>
                    <a:cubicBezTo>
                      <a:pt x="253" y="382"/>
                      <a:pt x="253" y="382"/>
                      <a:pt x="252" y="383"/>
                    </a:cubicBezTo>
                    <a:cubicBezTo>
                      <a:pt x="253" y="381"/>
                      <a:pt x="255" y="380"/>
                      <a:pt x="257" y="379"/>
                    </a:cubicBezTo>
                    <a:cubicBezTo>
                      <a:pt x="256" y="378"/>
                      <a:pt x="255" y="379"/>
                      <a:pt x="254" y="378"/>
                    </a:cubicBezTo>
                    <a:cubicBezTo>
                      <a:pt x="254" y="380"/>
                      <a:pt x="251" y="382"/>
                      <a:pt x="248" y="384"/>
                    </a:cubicBezTo>
                    <a:cubicBezTo>
                      <a:pt x="248" y="385"/>
                      <a:pt x="252" y="382"/>
                      <a:pt x="251" y="384"/>
                    </a:cubicBezTo>
                    <a:cubicBezTo>
                      <a:pt x="250" y="385"/>
                      <a:pt x="249" y="384"/>
                      <a:pt x="248" y="385"/>
                    </a:cubicBezTo>
                    <a:cubicBezTo>
                      <a:pt x="249" y="386"/>
                      <a:pt x="251" y="384"/>
                      <a:pt x="251" y="386"/>
                    </a:cubicBezTo>
                    <a:cubicBezTo>
                      <a:pt x="249" y="387"/>
                      <a:pt x="249" y="386"/>
                      <a:pt x="247" y="387"/>
                    </a:cubicBezTo>
                    <a:cubicBezTo>
                      <a:pt x="247" y="386"/>
                      <a:pt x="248" y="384"/>
                      <a:pt x="246" y="384"/>
                    </a:cubicBezTo>
                    <a:cubicBezTo>
                      <a:pt x="245" y="385"/>
                      <a:pt x="246" y="386"/>
                      <a:pt x="247" y="388"/>
                    </a:cubicBezTo>
                    <a:cubicBezTo>
                      <a:pt x="244" y="388"/>
                      <a:pt x="245" y="389"/>
                      <a:pt x="243" y="390"/>
                    </a:cubicBezTo>
                    <a:cubicBezTo>
                      <a:pt x="242" y="389"/>
                      <a:pt x="243" y="388"/>
                      <a:pt x="242" y="389"/>
                    </a:cubicBezTo>
                    <a:cubicBezTo>
                      <a:pt x="242" y="388"/>
                      <a:pt x="244" y="387"/>
                      <a:pt x="245" y="387"/>
                    </a:cubicBezTo>
                    <a:cubicBezTo>
                      <a:pt x="243" y="387"/>
                      <a:pt x="244" y="387"/>
                      <a:pt x="243" y="385"/>
                    </a:cubicBezTo>
                    <a:cubicBezTo>
                      <a:pt x="246" y="385"/>
                      <a:pt x="247" y="382"/>
                      <a:pt x="246" y="380"/>
                    </a:cubicBezTo>
                    <a:cubicBezTo>
                      <a:pt x="247" y="380"/>
                      <a:pt x="249" y="380"/>
                      <a:pt x="250" y="381"/>
                    </a:cubicBezTo>
                    <a:cubicBezTo>
                      <a:pt x="254" y="380"/>
                      <a:pt x="251" y="378"/>
                      <a:pt x="256" y="377"/>
                    </a:cubicBezTo>
                    <a:cubicBezTo>
                      <a:pt x="255" y="376"/>
                      <a:pt x="254" y="375"/>
                      <a:pt x="252" y="376"/>
                    </a:cubicBezTo>
                    <a:cubicBezTo>
                      <a:pt x="254" y="373"/>
                      <a:pt x="258" y="378"/>
                      <a:pt x="260" y="375"/>
                    </a:cubicBezTo>
                    <a:cubicBezTo>
                      <a:pt x="257" y="374"/>
                      <a:pt x="250" y="373"/>
                      <a:pt x="248" y="378"/>
                    </a:cubicBezTo>
                    <a:cubicBezTo>
                      <a:pt x="246" y="379"/>
                      <a:pt x="244" y="378"/>
                      <a:pt x="242" y="377"/>
                    </a:cubicBezTo>
                    <a:cubicBezTo>
                      <a:pt x="247" y="377"/>
                      <a:pt x="253" y="372"/>
                      <a:pt x="252" y="369"/>
                    </a:cubicBezTo>
                    <a:cubicBezTo>
                      <a:pt x="254" y="370"/>
                      <a:pt x="256" y="370"/>
                      <a:pt x="259" y="369"/>
                    </a:cubicBezTo>
                    <a:cubicBezTo>
                      <a:pt x="257" y="368"/>
                      <a:pt x="254" y="369"/>
                      <a:pt x="250" y="369"/>
                    </a:cubicBezTo>
                    <a:close/>
                    <a:moveTo>
                      <a:pt x="288" y="367"/>
                    </a:moveTo>
                    <a:cubicBezTo>
                      <a:pt x="286" y="369"/>
                      <a:pt x="286" y="369"/>
                      <a:pt x="286" y="369"/>
                    </a:cubicBezTo>
                    <a:cubicBezTo>
                      <a:pt x="286" y="367"/>
                      <a:pt x="285" y="368"/>
                      <a:pt x="284" y="367"/>
                    </a:cubicBezTo>
                    <a:cubicBezTo>
                      <a:pt x="287" y="365"/>
                      <a:pt x="287" y="366"/>
                      <a:pt x="288" y="367"/>
                    </a:cubicBezTo>
                    <a:close/>
                    <a:moveTo>
                      <a:pt x="173" y="405"/>
                    </a:moveTo>
                    <a:cubicBezTo>
                      <a:pt x="173" y="404"/>
                      <a:pt x="172" y="404"/>
                      <a:pt x="172" y="405"/>
                    </a:cubicBezTo>
                    <a:cubicBezTo>
                      <a:pt x="172" y="404"/>
                      <a:pt x="173" y="404"/>
                      <a:pt x="173" y="403"/>
                    </a:cubicBezTo>
                    <a:cubicBezTo>
                      <a:pt x="174" y="402"/>
                      <a:pt x="175" y="404"/>
                      <a:pt x="173" y="405"/>
                    </a:cubicBezTo>
                    <a:close/>
                    <a:moveTo>
                      <a:pt x="841" y="5"/>
                    </a:moveTo>
                    <a:cubicBezTo>
                      <a:pt x="840" y="6"/>
                      <a:pt x="840" y="7"/>
                      <a:pt x="838" y="8"/>
                    </a:cubicBezTo>
                    <a:cubicBezTo>
                      <a:pt x="837" y="7"/>
                      <a:pt x="840" y="6"/>
                      <a:pt x="838" y="5"/>
                    </a:cubicBezTo>
                    <a:cubicBezTo>
                      <a:pt x="840" y="5"/>
                      <a:pt x="840" y="6"/>
                      <a:pt x="841" y="5"/>
                    </a:cubicBezTo>
                    <a:close/>
                    <a:moveTo>
                      <a:pt x="928" y="30"/>
                    </a:moveTo>
                    <a:cubicBezTo>
                      <a:pt x="929" y="32"/>
                      <a:pt x="921" y="33"/>
                      <a:pt x="924" y="33"/>
                    </a:cubicBezTo>
                    <a:cubicBezTo>
                      <a:pt x="924" y="35"/>
                      <a:pt x="921" y="34"/>
                      <a:pt x="920" y="33"/>
                    </a:cubicBezTo>
                    <a:cubicBezTo>
                      <a:pt x="921" y="32"/>
                      <a:pt x="924" y="31"/>
                      <a:pt x="924" y="32"/>
                    </a:cubicBezTo>
                    <a:cubicBezTo>
                      <a:pt x="925" y="32"/>
                      <a:pt x="924" y="31"/>
                      <a:pt x="924" y="31"/>
                    </a:cubicBezTo>
                    <a:cubicBezTo>
                      <a:pt x="926" y="30"/>
                      <a:pt x="927" y="31"/>
                      <a:pt x="928" y="30"/>
                    </a:cubicBezTo>
                    <a:close/>
                    <a:moveTo>
                      <a:pt x="931" y="44"/>
                    </a:moveTo>
                    <a:cubicBezTo>
                      <a:pt x="931" y="45"/>
                      <a:pt x="927" y="46"/>
                      <a:pt x="927" y="44"/>
                    </a:cubicBezTo>
                    <a:cubicBezTo>
                      <a:pt x="929" y="43"/>
                      <a:pt x="929" y="44"/>
                      <a:pt x="931" y="44"/>
                    </a:cubicBezTo>
                    <a:close/>
                    <a:moveTo>
                      <a:pt x="989" y="57"/>
                    </a:moveTo>
                    <a:cubicBezTo>
                      <a:pt x="988" y="59"/>
                      <a:pt x="987" y="58"/>
                      <a:pt x="986" y="59"/>
                    </a:cubicBezTo>
                    <a:cubicBezTo>
                      <a:pt x="986" y="58"/>
                      <a:pt x="986" y="57"/>
                      <a:pt x="987" y="57"/>
                    </a:cubicBezTo>
                    <a:cubicBezTo>
                      <a:pt x="987" y="57"/>
                      <a:pt x="987" y="57"/>
                      <a:pt x="986" y="57"/>
                    </a:cubicBezTo>
                    <a:cubicBezTo>
                      <a:pt x="986" y="57"/>
                      <a:pt x="986" y="56"/>
                      <a:pt x="987" y="56"/>
                    </a:cubicBezTo>
                    <a:cubicBezTo>
                      <a:pt x="988" y="56"/>
                      <a:pt x="988" y="56"/>
                      <a:pt x="988" y="56"/>
                    </a:cubicBezTo>
                    <a:cubicBezTo>
                      <a:pt x="987" y="57"/>
                      <a:pt x="989" y="56"/>
                      <a:pt x="989" y="57"/>
                    </a:cubicBezTo>
                    <a:close/>
                    <a:moveTo>
                      <a:pt x="1005" y="204"/>
                    </a:moveTo>
                    <a:cubicBezTo>
                      <a:pt x="1003" y="205"/>
                      <a:pt x="1001" y="204"/>
                      <a:pt x="997" y="206"/>
                    </a:cubicBezTo>
                    <a:cubicBezTo>
                      <a:pt x="997" y="205"/>
                      <a:pt x="993" y="205"/>
                      <a:pt x="996" y="203"/>
                    </a:cubicBezTo>
                    <a:cubicBezTo>
                      <a:pt x="998" y="203"/>
                      <a:pt x="999" y="204"/>
                      <a:pt x="1000" y="205"/>
                    </a:cubicBezTo>
                    <a:cubicBezTo>
                      <a:pt x="1004" y="203"/>
                      <a:pt x="1004" y="203"/>
                      <a:pt x="1004" y="203"/>
                    </a:cubicBezTo>
                    <a:cubicBezTo>
                      <a:pt x="1004" y="204"/>
                      <a:pt x="1005" y="203"/>
                      <a:pt x="1005" y="204"/>
                    </a:cubicBezTo>
                    <a:close/>
                    <a:moveTo>
                      <a:pt x="851" y="340"/>
                    </a:moveTo>
                    <a:cubicBezTo>
                      <a:pt x="849" y="342"/>
                      <a:pt x="849" y="342"/>
                      <a:pt x="849" y="342"/>
                    </a:cubicBezTo>
                    <a:cubicBezTo>
                      <a:pt x="848" y="340"/>
                      <a:pt x="846" y="342"/>
                      <a:pt x="845" y="341"/>
                    </a:cubicBezTo>
                    <a:cubicBezTo>
                      <a:pt x="847" y="341"/>
                      <a:pt x="846" y="339"/>
                      <a:pt x="849" y="338"/>
                    </a:cubicBezTo>
                    <a:cubicBezTo>
                      <a:pt x="849" y="340"/>
                      <a:pt x="851" y="339"/>
                      <a:pt x="851" y="340"/>
                    </a:cubicBezTo>
                    <a:close/>
                    <a:moveTo>
                      <a:pt x="238" y="528"/>
                    </a:moveTo>
                    <a:cubicBezTo>
                      <a:pt x="238" y="530"/>
                      <a:pt x="235" y="530"/>
                      <a:pt x="234" y="529"/>
                    </a:cubicBezTo>
                    <a:cubicBezTo>
                      <a:pt x="237" y="527"/>
                      <a:pt x="237" y="529"/>
                      <a:pt x="238" y="528"/>
                    </a:cubicBezTo>
                    <a:close/>
                    <a:moveTo>
                      <a:pt x="44" y="609"/>
                    </a:moveTo>
                    <a:cubicBezTo>
                      <a:pt x="44" y="608"/>
                      <a:pt x="46" y="607"/>
                      <a:pt x="47" y="606"/>
                    </a:cubicBezTo>
                    <a:cubicBezTo>
                      <a:pt x="49" y="607"/>
                      <a:pt x="46" y="608"/>
                      <a:pt x="44" y="609"/>
                    </a:cubicBezTo>
                    <a:close/>
                    <a:moveTo>
                      <a:pt x="70" y="598"/>
                    </a:moveTo>
                    <a:cubicBezTo>
                      <a:pt x="72" y="596"/>
                      <a:pt x="74" y="596"/>
                      <a:pt x="76" y="595"/>
                    </a:cubicBezTo>
                    <a:cubicBezTo>
                      <a:pt x="77" y="597"/>
                      <a:pt x="77" y="597"/>
                      <a:pt x="77" y="597"/>
                    </a:cubicBezTo>
                    <a:cubicBezTo>
                      <a:pt x="74" y="598"/>
                      <a:pt x="72" y="598"/>
                      <a:pt x="70" y="598"/>
                    </a:cubicBezTo>
                    <a:close/>
                    <a:moveTo>
                      <a:pt x="93" y="574"/>
                    </a:moveTo>
                    <a:cubicBezTo>
                      <a:pt x="96" y="572"/>
                      <a:pt x="95" y="574"/>
                      <a:pt x="99" y="571"/>
                    </a:cubicBezTo>
                    <a:cubicBezTo>
                      <a:pt x="100" y="572"/>
                      <a:pt x="96" y="573"/>
                      <a:pt x="97" y="574"/>
                    </a:cubicBezTo>
                    <a:cubicBezTo>
                      <a:pt x="98" y="575"/>
                      <a:pt x="101" y="571"/>
                      <a:pt x="101" y="573"/>
                    </a:cubicBezTo>
                    <a:cubicBezTo>
                      <a:pt x="99" y="575"/>
                      <a:pt x="97" y="575"/>
                      <a:pt x="95" y="577"/>
                    </a:cubicBezTo>
                    <a:cubicBezTo>
                      <a:pt x="93" y="576"/>
                      <a:pt x="94" y="575"/>
                      <a:pt x="93" y="574"/>
                    </a:cubicBezTo>
                    <a:close/>
                    <a:moveTo>
                      <a:pt x="103" y="571"/>
                    </a:moveTo>
                    <a:cubicBezTo>
                      <a:pt x="104" y="571"/>
                      <a:pt x="105" y="570"/>
                      <a:pt x="107" y="569"/>
                    </a:cubicBezTo>
                    <a:cubicBezTo>
                      <a:pt x="107" y="571"/>
                      <a:pt x="103" y="574"/>
                      <a:pt x="103" y="571"/>
                    </a:cubicBezTo>
                    <a:close/>
                    <a:moveTo>
                      <a:pt x="112" y="577"/>
                    </a:moveTo>
                    <a:cubicBezTo>
                      <a:pt x="111" y="576"/>
                      <a:pt x="116" y="573"/>
                      <a:pt x="116" y="574"/>
                    </a:cubicBezTo>
                    <a:cubicBezTo>
                      <a:pt x="117" y="575"/>
                      <a:pt x="113" y="576"/>
                      <a:pt x="112" y="577"/>
                    </a:cubicBezTo>
                    <a:close/>
                    <a:moveTo>
                      <a:pt x="125" y="575"/>
                    </a:moveTo>
                    <a:cubicBezTo>
                      <a:pt x="125" y="573"/>
                      <a:pt x="129" y="572"/>
                      <a:pt x="131" y="572"/>
                    </a:cubicBezTo>
                    <a:cubicBezTo>
                      <a:pt x="132" y="575"/>
                      <a:pt x="126" y="575"/>
                      <a:pt x="125" y="575"/>
                    </a:cubicBezTo>
                    <a:close/>
                    <a:moveTo>
                      <a:pt x="114" y="552"/>
                    </a:moveTo>
                    <a:cubicBezTo>
                      <a:pt x="115" y="551"/>
                      <a:pt x="119" y="550"/>
                      <a:pt x="120" y="551"/>
                    </a:cubicBezTo>
                    <a:cubicBezTo>
                      <a:pt x="118" y="551"/>
                      <a:pt x="116" y="554"/>
                      <a:pt x="114" y="552"/>
                    </a:cubicBezTo>
                    <a:close/>
                    <a:moveTo>
                      <a:pt x="111" y="530"/>
                    </a:moveTo>
                    <a:cubicBezTo>
                      <a:pt x="112" y="529"/>
                      <a:pt x="111" y="528"/>
                      <a:pt x="110" y="527"/>
                    </a:cubicBezTo>
                    <a:cubicBezTo>
                      <a:pt x="114" y="525"/>
                      <a:pt x="115" y="526"/>
                      <a:pt x="116" y="524"/>
                    </a:cubicBezTo>
                    <a:cubicBezTo>
                      <a:pt x="119" y="523"/>
                      <a:pt x="124" y="526"/>
                      <a:pt x="119" y="528"/>
                    </a:cubicBezTo>
                    <a:cubicBezTo>
                      <a:pt x="119" y="526"/>
                      <a:pt x="114" y="531"/>
                      <a:pt x="111" y="530"/>
                    </a:cubicBezTo>
                    <a:close/>
                    <a:moveTo>
                      <a:pt x="126" y="548"/>
                    </a:moveTo>
                    <a:cubicBezTo>
                      <a:pt x="126" y="547"/>
                      <a:pt x="129" y="546"/>
                      <a:pt x="130" y="545"/>
                    </a:cubicBezTo>
                    <a:cubicBezTo>
                      <a:pt x="131" y="547"/>
                      <a:pt x="127" y="548"/>
                      <a:pt x="126" y="548"/>
                    </a:cubicBezTo>
                    <a:close/>
                    <a:moveTo>
                      <a:pt x="117" y="533"/>
                    </a:moveTo>
                    <a:cubicBezTo>
                      <a:pt x="116" y="532"/>
                      <a:pt x="120" y="531"/>
                      <a:pt x="118" y="530"/>
                    </a:cubicBezTo>
                    <a:cubicBezTo>
                      <a:pt x="119" y="530"/>
                      <a:pt x="120" y="530"/>
                      <a:pt x="122" y="529"/>
                    </a:cubicBezTo>
                    <a:cubicBezTo>
                      <a:pt x="124" y="531"/>
                      <a:pt x="119" y="533"/>
                      <a:pt x="117" y="533"/>
                    </a:cubicBezTo>
                    <a:close/>
                    <a:moveTo>
                      <a:pt x="137" y="556"/>
                    </a:moveTo>
                    <a:cubicBezTo>
                      <a:pt x="135" y="556"/>
                      <a:pt x="141" y="554"/>
                      <a:pt x="137" y="553"/>
                    </a:cubicBezTo>
                    <a:cubicBezTo>
                      <a:pt x="139" y="552"/>
                      <a:pt x="141" y="553"/>
                      <a:pt x="143" y="551"/>
                    </a:cubicBezTo>
                    <a:cubicBezTo>
                      <a:pt x="144" y="553"/>
                      <a:pt x="144" y="553"/>
                      <a:pt x="144" y="553"/>
                    </a:cubicBezTo>
                    <a:cubicBezTo>
                      <a:pt x="146" y="551"/>
                      <a:pt x="146" y="550"/>
                      <a:pt x="149" y="550"/>
                    </a:cubicBezTo>
                    <a:cubicBezTo>
                      <a:pt x="150" y="549"/>
                      <a:pt x="150" y="549"/>
                      <a:pt x="150" y="548"/>
                    </a:cubicBezTo>
                    <a:cubicBezTo>
                      <a:pt x="152" y="548"/>
                      <a:pt x="150" y="550"/>
                      <a:pt x="151" y="550"/>
                    </a:cubicBezTo>
                    <a:cubicBezTo>
                      <a:pt x="141" y="555"/>
                      <a:pt x="141" y="555"/>
                      <a:pt x="141" y="555"/>
                    </a:cubicBezTo>
                    <a:cubicBezTo>
                      <a:pt x="140" y="552"/>
                      <a:pt x="139" y="554"/>
                      <a:pt x="137" y="556"/>
                    </a:cubicBezTo>
                    <a:close/>
                    <a:moveTo>
                      <a:pt x="132" y="544"/>
                    </a:moveTo>
                    <a:cubicBezTo>
                      <a:pt x="134" y="543"/>
                      <a:pt x="135" y="543"/>
                      <a:pt x="136" y="543"/>
                    </a:cubicBezTo>
                    <a:cubicBezTo>
                      <a:pt x="136" y="544"/>
                      <a:pt x="136" y="545"/>
                      <a:pt x="134" y="546"/>
                    </a:cubicBezTo>
                    <a:cubicBezTo>
                      <a:pt x="133" y="545"/>
                      <a:pt x="133" y="545"/>
                      <a:pt x="132" y="544"/>
                    </a:cubicBezTo>
                    <a:close/>
                    <a:moveTo>
                      <a:pt x="138" y="542"/>
                    </a:moveTo>
                    <a:cubicBezTo>
                      <a:pt x="140" y="539"/>
                      <a:pt x="148" y="538"/>
                      <a:pt x="151" y="534"/>
                    </a:cubicBezTo>
                    <a:cubicBezTo>
                      <a:pt x="154" y="533"/>
                      <a:pt x="154" y="533"/>
                      <a:pt x="157" y="533"/>
                    </a:cubicBezTo>
                    <a:cubicBezTo>
                      <a:pt x="158" y="535"/>
                      <a:pt x="154" y="535"/>
                      <a:pt x="153" y="535"/>
                    </a:cubicBezTo>
                    <a:cubicBezTo>
                      <a:pt x="152" y="538"/>
                      <a:pt x="146" y="539"/>
                      <a:pt x="143" y="541"/>
                    </a:cubicBezTo>
                    <a:cubicBezTo>
                      <a:pt x="141" y="540"/>
                      <a:pt x="140" y="542"/>
                      <a:pt x="138" y="542"/>
                    </a:cubicBezTo>
                    <a:close/>
                    <a:moveTo>
                      <a:pt x="147" y="535"/>
                    </a:moveTo>
                    <a:cubicBezTo>
                      <a:pt x="145" y="533"/>
                      <a:pt x="151" y="532"/>
                      <a:pt x="152" y="532"/>
                    </a:cubicBezTo>
                    <a:cubicBezTo>
                      <a:pt x="152" y="534"/>
                      <a:pt x="149" y="533"/>
                      <a:pt x="147" y="535"/>
                    </a:cubicBezTo>
                    <a:close/>
                    <a:moveTo>
                      <a:pt x="151" y="523"/>
                    </a:moveTo>
                    <a:cubicBezTo>
                      <a:pt x="154" y="521"/>
                      <a:pt x="152" y="524"/>
                      <a:pt x="155" y="524"/>
                    </a:cubicBezTo>
                    <a:cubicBezTo>
                      <a:pt x="154" y="524"/>
                      <a:pt x="152" y="525"/>
                      <a:pt x="151" y="525"/>
                    </a:cubicBezTo>
                    <a:cubicBezTo>
                      <a:pt x="150" y="525"/>
                      <a:pt x="152" y="524"/>
                      <a:pt x="152" y="525"/>
                    </a:cubicBezTo>
                    <a:cubicBezTo>
                      <a:pt x="153" y="524"/>
                      <a:pt x="152" y="523"/>
                      <a:pt x="151" y="523"/>
                    </a:cubicBezTo>
                    <a:close/>
                    <a:moveTo>
                      <a:pt x="156" y="526"/>
                    </a:moveTo>
                    <a:cubicBezTo>
                      <a:pt x="155" y="525"/>
                      <a:pt x="158" y="524"/>
                      <a:pt x="159" y="524"/>
                    </a:cubicBezTo>
                    <a:cubicBezTo>
                      <a:pt x="159" y="523"/>
                      <a:pt x="158" y="523"/>
                      <a:pt x="158" y="523"/>
                    </a:cubicBezTo>
                    <a:cubicBezTo>
                      <a:pt x="161" y="520"/>
                      <a:pt x="159" y="526"/>
                      <a:pt x="156" y="526"/>
                    </a:cubicBezTo>
                    <a:close/>
                    <a:moveTo>
                      <a:pt x="164" y="526"/>
                    </a:moveTo>
                    <a:cubicBezTo>
                      <a:pt x="167" y="526"/>
                      <a:pt x="161" y="528"/>
                      <a:pt x="164" y="527"/>
                    </a:cubicBezTo>
                    <a:cubicBezTo>
                      <a:pt x="163" y="528"/>
                      <a:pt x="160" y="528"/>
                      <a:pt x="159" y="529"/>
                    </a:cubicBezTo>
                    <a:cubicBezTo>
                      <a:pt x="159" y="529"/>
                      <a:pt x="160" y="528"/>
                      <a:pt x="161" y="528"/>
                    </a:cubicBezTo>
                    <a:cubicBezTo>
                      <a:pt x="161" y="527"/>
                      <a:pt x="161" y="527"/>
                      <a:pt x="161" y="526"/>
                    </a:cubicBezTo>
                    <a:cubicBezTo>
                      <a:pt x="161" y="525"/>
                      <a:pt x="162" y="528"/>
                      <a:pt x="164" y="526"/>
                    </a:cubicBezTo>
                    <a:close/>
                    <a:moveTo>
                      <a:pt x="171" y="541"/>
                    </a:moveTo>
                    <a:cubicBezTo>
                      <a:pt x="170" y="540"/>
                      <a:pt x="171" y="539"/>
                      <a:pt x="171" y="538"/>
                    </a:cubicBezTo>
                    <a:cubicBezTo>
                      <a:pt x="173" y="537"/>
                      <a:pt x="175" y="537"/>
                      <a:pt x="176" y="539"/>
                    </a:cubicBezTo>
                    <a:lnTo>
                      <a:pt x="171" y="541"/>
                    </a:lnTo>
                    <a:close/>
                    <a:moveTo>
                      <a:pt x="174" y="536"/>
                    </a:moveTo>
                    <a:cubicBezTo>
                      <a:pt x="179" y="535"/>
                      <a:pt x="185" y="534"/>
                      <a:pt x="190" y="532"/>
                    </a:cubicBezTo>
                    <a:cubicBezTo>
                      <a:pt x="187" y="535"/>
                      <a:pt x="180" y="535"/>
                      <a:pt x="177" y="538"/>
                    </a:cubicBezTo>
                    <a:cubicBezTo>
                      <a:pt x="178" y="535"/>
                      <a:pt x="174" y="538"/>
                      <a:pt x="174" y="536"/>
                    </a:cubicBezTo>
                    <a:close/>
                    <a:moveTo>
                      <a:pt x="160" y="488"/>
                    </a:moveTo>
                    <a:cubicBezTo>
                      <a:pt x="160" y="487"/>
                      <a:pt x="160" y="487"/>
                      <a:pt x="160" y="486"/>
                    </a:cubicBezTo>
                    <a:cubicBezTo>
                      <a:pt x="162" y="485"/>
                      <a:pt x="164" y="484"/>
                      <a:pt x="164" y="486"/>
                    </a:cubicBezTo>
                    <a:cubicBezTo>
                      <a:pt x="163" y="486"/>
                      <a:pt x="162" y="487"/>
                      <a:pt x="160" y="488"/>
                    </a:cubicBezTo>
                    <a:close/>
                    <a:moveTo>
                      <a:pt x="190" y="530"/>
                    </a:moveTo>
                    <a:cubicBezTo>
                      <a:pt x="193" y="529"/>
                      <a:pt x="192" y="530"/>
                      <a:pt x="195" y="528"/>
                    </a:cubicBezTo>
                    <a:cubicBezTo>
                      <a:pt x="196" y="530"/>
                      <a:pt x="190" y="531"/>
                      <a:pt x="190" y="530"/>
                    </a:cubicBezTo>
                    <a:close/>
                    <a:moveTo>
                      <a:pt x="188" y="525"/>
                    </a:moveTo>
                    <a:cubicBezTo>
                      <a:pt x="187" y="524"/>
                      <a:pt x="191" y="522"/>
                      <a:pt x="192" y="522"/>
                    </a:cubicBezTo>
                    <a:cubicBezTo>
                      <a:pt x="192" y="523"/>
                      <a:pt x="190" y="524"/>
                      <a:pt x="188" y="525"/>
                    </a:cubicBezTo>
                    <a:close/>
                    <a:moveTo>
                      <a:pt x="164" y="484"/>
                    </a:moveTo>
                    <a:cubicBezTo>
                      <a:pt x="167" y="483"/>
                      <a:pt x="168" y="483"/>
                      <a:pt x="170" y="482"/>
                    </a:cubicBezTo>
                    <a:cubicBezTo>
                      <a:pt x="170" y="483"/>
                      <a:pt x="169" y="483"/>
                      <a:pt x="169" y="484"/>
                    </a:cubicBezTo>
                    <a:cubicBezTo>
                      <a:pt x="171" y="484"/>
                      <a:pt x="176" y="482"/>
                      <a:pt x="175" y="484"/>
                    </a:cubicBezTo>
                    <a:cubicBezTo>
                      <a:pt x="174" y="485"/>
                      <a:pt x="173" y="484"/>
                      <a:pt x="172" y="483"/>
                    </a:cubicBezTo>
                    <a:cubicBezTo>
                      <a:pt x="171" y="485"/>
                      <a:pt x="170" y="485"/>
                      <a:pt x="167" y="487"/>
                    </a:cubicBezTo>
                    <a:cubicBezTo>
                      <a:pt x="166" y="485"/>
                      <a:pt x="167" y="485"/>
                      <a:pt x="169" y="485"/>
                    </a:cubicBezTo>
                    <a:cubicBezTo>
                      <a:pt x="168" y="483"/>
                      <a:pt x="164" y="487"/>
                      <a:pt x="164" y="484"/>
                    </a:cubicBezTo>
                    <a:close/>
                    <a:moveTo>
                      <a:pt x="166" y="482"/>
                    </a:moveTo>
                    <a:cubicBezTo>
                      <a:pt x="166" y="482"/>
                      <a:pt x="167" y="481"/>
                      <a:pt x="167" y="481"/>
                    </a:cubicBezTo>
                    <a:cubicBezTo>
                      <a:pt x="171" y="479"/>
                      <a:pt x="171" y="482"/>
                      <a:pt x="175" y="480"/>
                    </a:cubicBezTo>
                    <a:cubicBezTo>
                      <a:pt x="175" y="481"/>
                      <a:pt x="173" y="481"/>
                      <a:pt x="173" y="482"/>
                    </a:cubicBezTo>
                    <a:cubicBezTo>
                      <a:pt x="170" y="483"/>
                      <a:pt x="171" y="480"/>
                      <a:pt x="166" y="482"/>
                    </a:cubicBezTo>
                    <a:close/>
                    <a:moveTo>
                      <a:pt x="144" y="437"/>
                    </a:moveTo>
                    <a:cubicBezTo>
                      <a:pt x="143" y="435"/>
                      <a:pt x="145" y="436"/>
                      <a:pt x="143" y="435"/>
                    </a:cubicBezTo>
                    <a:cubicBezTo>
                      <a:pt x="145" y="434"/>
                      <a:pt x="145" y="434"/>
                      <a:pt x="145" y="434"/>
                    </a:cubicBezTo>
                    <a:cubicBezTo>
                      <a:pt x="145" y="434"/>
                      <a:pt x="145" y="434"/>
                      <a:pt x="146" y="434"/>
                    </a:cubicBezTo>
                    <a:cubicBezTo>
                      <a:pt x="145" y="435"/>
                      <a:pt x="146" y="436"/>
                      <a:pt x="144" y="437"/>
                    </a:cubicBezTo>
                    <a:close/>
                    <a:moveTo>
                      <a:pt x="177" y="482"/>
                    </a:moveTo>
                    <a:cubicBezTo>
                      <a:pt x="178" y="479"/>
                      <a:pt x="185" y="477"/>
                      <a:pt x="188" y="476"/>
                    </a:cubicBezTo>
                    <a:cubicBezTo>
                      <a:pt x="187" y="480"/>
                      <a:pt x="182" y="479"/>
                      <a:pt x="177" y="482"/>
                    </a:cubicBezTo>
                    <a:close/>
                    <a:moveTo>
                      <a:pt x="201" y="515"/>
                    </a:moveTo>
                    <a:cubicBezTo>
                      <a:pt x="201" y="511"/>
                      <a:pt x="208" y="508"/>
                      <a:pt x="212" y="507"/>
                    </a:cubicBezTo>
                    <a:cubicBezTo>
                      <a:pt x="213" y="509"/>
                      <a:pt x="211" y="510"/>
                      <a:pt x="210" y="512"/>
                    </a:cubicBezTo>
                    <a:cubicBezTo>
                      <a:pt x="206" y="513"/>
                      <a:pt x="204" y="514"/>
                      <a:pt x="201" y="515"/>
                    </a:cubicBezTo>
                    <a:close/>
                    <a:moveTo>
                      <a:pt x="155" y="434"/>
                    </a:moveTo>
                    <a:cubicBezTo>
                      <a:pt x="155" y="431"/>
                      <a:pt x="162" y="429"/>
                      <a:pt x="164" y="428"/>
                    </a:cubicBezTo>
                    <a:cubicBezTo>
                      <a:pt x="164" y="431"/>
                      <a:pt x="156" y="433"/>
                      <a:pt x="155" y="434"/>
                    </a:cubicBezTo>
                    <a:close/>
                    <a:moveTo>
                      <a:pt x="191" y="476"/>
                    </a:moveTo>
                    <a:cubicBezTo>
                      <a:pt x="190" y="474"/>
                      <a:pt x="191" y="476"/>
                      <a:pt x="189" y="477"/>
                    </a:cubicBezTo>
                    <a:cubicBezTo>
                      <a:pt x="189" y="474"/>
                      <a:pt x="192" y="475"/>
                      <a:pt x="193" y="473"/>
                    </a:cubicBezTo>
                    <a:cubicBezTo>
                      <a:pt x="194" y="473"/>
                      <a:pt x="193" y="475"/>
                      <a:pt x="191" y="476"/>
                    </a:cubicBezTo>
                    <a:close/>
                    <a:moveTo>
                      <a:pt x="214" y="508"/>
                    </a:moveTo>
                    <a:cubicBezTo>
                      <a:pt x="213" y="507"/>
                      <a:pt x="213" y="507"/>
                      <a:pt x="213" y="507"/>
                    </a:cubicBezTo>
                    <a:cubicBezTo>
                      <a:pt x="215" y="505"/>
                      <a:pt x="216" y="507"/>
                      <a:pt x="217" y="507"/>
                    </a:cubicBezTo>
                    <a:cubicBezTo>
                      <a:pt x="216" y="507"/>
                      <a:pt x="215" y="508"/>
                      <a:pt x="214" y="508"/>
                    </a:cubicBezTo>
                    <a:close/>
                    <a:moveTo>
                      <a:pt x="195" y="474"/>
                    </a:moveTo>
                    <a:cubicBezTo>
                      <a:pt x="195" y="473"/>
                      <a:pt x="198" y="470"/>
                      <a:pt x="200" y="470"/>
                    </a:cubicBezTo>
                    <a:cubicBezTo>
                      <a:pt x="200" y="473"/>
                      <a:pt x="197" y="472"/>
                      <a:pt x="195" y="474"/>
                    </a:cubicBezTo>
                    <a:close/>
                    <a:moveTo>
                      <a:pt x="168" y="428"/>
                    </a:moveTo>
                    <a:cubicBezTo>
                      <a:pt x="168" y="427"/>
                      <a:pt x="170" y="426"/>
                      <a:pt x="172" y="425"/>
                    </a:cubicBezTo>
                    <a:cubicBezTo>
                      <a:pt x="173" y="427"/>
                      <a:pt x="170" y="427"/>
                      <a:pt x="168" y="428"/>
                    </a:cubicBezTo>
                    <a:close/>
                    <a:moveTo>
                      <a:pt x="209" y="491"/>
                    </a:moveTo>
                    <a:cubicBezTo>
                      <a:pt x="208" y="490"/>
                      <a:pt x="208" y="489"/>
                      <a:pt x="209" y="488"/>
                    </a:cubicBezTo>
                    <a:cubicBezTo>
                      <a:pt x="212" y="486"/>
                      <a:pt x="213" y="490"/>
                      <a:pt x="209" y="491"/>
                    </a:cubicBezTo>
                    <a:close/>
                    <a:moveTo>
                      <a:pt x="214" y="476"/>
                    </a:moveTo>
                    <a:cubicBezTo>
                      <a:pt x="213" y="478"/>
                      <a:pt x="210" y="479"/>
                      <a:pt x="209" y="481"/>
                    </a:cubicBezTo>
                    <a:cubicBezTo>
                      <a:pt x="207" y="482"/>
                      <a:pt x="206" y="479"/>
                      <a:pt x="204" y="480"/>
                    </a:cubicBezTo>
                    <a:cubicBezTo>
                      <a:pt x="206" y="478"/>
                      <a:pt x="209" y="476"/>
                      <a:pt x="208" y="474"/>
                    </a:cubicBezTo>
                    <a:cubicBezTo>
                      <a:pt x="206" y="476"/>
                      <a:pt x="206" y="478"/>
                      <a:pt x="202" y="480"/>
                    </a:cubicBezTo>
                    <a:cubicBezTo>
                      <a:pt x="202" y="479"/>
                      <a:pt x="202" y="478"/>
                      <a:pt x="202" y="477"/>
                    </a:cubicBezTo>
                    <a:cubicBezTo>
                      <a:pt x="204" y="476"/>
                      <a:pt x="204" y="477"/>
                      <a:pt x="206" y="476"/>
                    </a:cubicBezTo>
                    <a:cubicBezTo>
                      <a:pt x="202" y="475"/>
                      <a:pt x="211" y="471"/>
                      <a:pt x="214" y="471"/>
                    </a:cubicBezTo>
                    <a:cubicBezTo>
                      <a:pt x="215" y="473"/>
                      <a:pt x="213" y="473"/>
                      <a:pt x="211" y="474"/>
                    </a:cubicBezTo>
                    <a:cubicBezTo>
                      <a:pt x="210" y="474"/>
                      <a:pt x="211" y="475"/>
                      <a:pt x="210" y="476"/>
                    </a:cubicBezTo>
                    <a:cubicBezTo>
                      <a:pt x="211" y="476"/>
                      <a:pt x="213" y="474"/>
                      <a:pt x="214" y="474"/>
                    </a:cubicBezTo>
                    <a:cubicBezTo>
                      <a:pt x="217" y="474"/>
                      <a:pt x="215" y="476"/>
                      <a:pt x="217" y="475"/>
                    </a:cubicBezTo>
                    <a:cubicBezTo>
                      <a:pt x="218" y="476"/>
                      <a:pt x="214" y="476"/>
                      <a:pt x="214" y="476"/>
                    </a:cubicBezTo>
                    <a:close/>
                    <a:moveTo>
                      <a:pt x="151" y="372"/>
                    </a:moveTo>
                    <a:cubicBezTo>
                      <a:pt x="151" y="371"/>
                      <a:pt x="152" y="370"/>
                      <a:pt x="151" y="370"/>
                    </a:cubicBezTo>
                    <a:cubicBezTo>
                      <a:pt x="151" y="369"/>
                      <a:pt x="153" y="369"/>
                      <a:pt x="154" y="368"/>
                    </a:cubicBezTo>
                    <a:cubicBezTo>
                      <a:pt x="156" y="368"/>
                      <a:pt x="151" y="371"/>
                      <a:pt x="153" y="370"/>
                    </a:cubicBezTo>
                    <a:cubicBezTo>
                      <a:pt x="154" y="371"/>
                      <a:pt x="151" y="372"/>
                      <a:pt x="151" y="372"/>
                    </a:cubicBezTo>
                    <a:close/>
                    <a:moveTo>
                      <a:pt x="217" y="468"/>
                    </a:moveTo>
                    <a:cubicBezTo>
                      <a:pt x="216" y="469"/>
                      <a:pt x="217" y="469"/>
                      <a:pt x="216" y="469"/>
                    </a:cubicBezTo>
                    <a:cubicBezTo>
                      <a:pt x="217" y="470"/>
                      <a:pt x="218" y="469"/>
                      <a:pt x="218" y="470"/>
                    </a:cubicBezTo>
                    <a:cubicBezTo>
                      <a:pt x="214" y="472"/>
                      <a:pt x="214" y="468"/>
                      <a:pt x="211" y="471"/>
                    </a:cubicBezTo>
                    <a:cubicBezTo>
                      <a:pt x="216" y="466"/>
                      <a:pt x="226" y="466"/>
                      <a:pt x="232" y="460"/>
                    </a:cubicBezTo>
                    <a:cubicBezTo>
                      <a:pt x="232" y="461"/>
                      <a:pt x="233" y="460"/>
                      <a:pt x="234" y="460"/>
                    </a:cubicBezTo>
                    <a:cubicBezTo>
                      <a:pt x="233" y="462"/>
                      <a:pt x="232" y="463"/>
                      <a:pt x="232" y="464"/>
                    </a:cubicBezTo>
                    <a:cubicBezTo>
                      <a:pt x="231" y="465"/>
                      <a:pt x="231" y="464"/>
                      <a:pt x="230" y="463"/>
                    </a:cubicBezTo>
                    <a:cubicBezTo>
                      <a:pt x="229" y="465"/>
                      <a:pt x="229" y="466"/>
                      <a:pt x="226" y="467"/>
                    </a:cubicBezTo>
                    <a:cubicBezTo>
                      <a:pt x="223" y="464"/>
                      <a:pt x="220" y="470"/>
                      <a:pt x="217" y="468"/>
                    </a:cubicBezTo>
                    <a:close/>
                    <a:moveTo>
                      <a:pt x="220" y="475"/>
                    </a:moveTo>
                    <a:cubicBezTo>
                      <a:pt x="220" y="473"/>
                      <a:pt x="219" y="474"/>
                      <a:pt x="219" y="473"/>
                    </a:cubicBezTo>
                    <a:cubicBezTo>
                      <a:pt x="222" y="474"/>
                      <a:pt x="229" y="467"/>
                      <a:pt x="231" y="467"/>
                    </a:cubicBezTo>
                    <a:cubicBezTo>
                      <a:pt x="229" y="471"/>
                      <a:pt x="222" y="472"/>
                      <a:pt x="220" y="475"/>
                    </a:cubicBezTo>
                    <a:close/>
                    <a:moveTo>
                      <a:pt x="232" y="482"/>
                    </a:moveTo>
                    <a:cubicBezTo>
                      <a:pt x="231" y="482"/>
                      <a:pt x="235" y="481"/>
                      <a:pt x="236" y="480"/>
                    </a:cubicBezTo>
                    <a:cubicBezTo>
                      <a:pt x="238" y="482"/>
                      <a:pt x="234" y="482"/>
                      <a:pt x="232" y="482"/>
                    </a:cubicBezTo>
                    <a:close/>
                    <a:moveTo>
                      <a:pt x="227" y="474"/>
                    </a:moveTo>
                    <a:cubicBezTo>
                      <a:pt x="226" y="473"/>
                      <a:pt x="226" y="473"/>
                      <a:pt x="226" y="473"/>
                    </a:cubicBezTo>
                    <a:cubicBezTo>
                      <a:pt x="230" y="471"/>
                      <a:pt x="231" y="474"/>
                      <a:pt x="227" y="474"/>
                    </a:cubicBezTo>
                    <a:close/>
                    <a:moveTo>
                      <a:pt x="167" y="367"/>
                    </a:moveTo>
                    <a:cubicBezTo>
                      <a:pt x="168" y="366"/>
                      <a:pt x="168" y="364"/>
                      <a:pt x="170" y="363"/>
                    </a:cubicBezTo>
                    <a:cubicBezTo>
                      <a:pt x="172" y="362"/>
                      <a:pt x="171" y="364"/>
                      <a:pt x="171" y="365"/>
                    </a:cubicBezTo>
                    <a:lnTo>
                      <a:pt x="167" y="367"/>
                    </a:lnTo>
                    <a:close/>
                    <a:moveTo>
                      <a:pt x="232" y="469"/>
                    </a:moveTo>
                    <a:cubicBezTo>
                      <a:pt x="231" y="471"/>
                      <a:pt x="234" y="471"/>
                      <a:pt x="233" y="472"/>
                    </a:cubicBezTo>
                    <a:cubicBezTo>
                      <a:pt x="231" y="473"/>
                      <a:pt x="229" y="470"/>
                      <a:pt x="232" y="469"/>
                    </a:cubicBezTo>
                    <a:close/>
                    <a:moveTo>
                      <a:pt x="238" y="481"/>
                    </a:moveTo>
                    <a:cubicBezTo>
                      <a:pt x="238" y="480"/>
                      <a:pt x="242" y="478"/>
                      <a:pt x="243" y="480"/>
                    </a:cubicBezTo>
                    <a:cubicBezTo>
                      <a:pt x="241" y="481"/>
                      <a:pt x="239" y="481"/>
                      <a:pt x="238" y="481"/>
                    </a:cubicBezTo>
                    <a:close/>
                    <a:moveTo>
                      <a:pt x="175" y="364"/>
                    </a:moveTo>
                    <a:cubicBezTo>
                      <a:pt x="173" y="364"/>
                      <a:pt x="175" y="362"/>
                      <a:pt x="173" y="363"/>
                    </a:cubicBezTo>
                    <a:cubicBezTo>
                      <a:pt x="172" y="362"/>
                      <a:pt x="177" y="361"/>
                      <a:pt x="176" y="360"/>
                    </a:cubicBezTo>
                    <a:cubicBezTo>
                      <a:pt x="178" y="359"/>
                      <a:pt x="178" y="361"/>
                      <a:pt x="179" y="360"/>
                    </a:cubicBezTo>
                    <a:cubicBezTo>
                      <a:pt x="181" y="359"/>
                      <a:pt x="178" y="360"/>
                      <a:pt x="179" y="358"/>
                    </a:cubicBezTo>
                    <a:cubicBezTo>
                      <a:pt x="180" y="358"/>
                      <a:pt x="181" y="358"/>
                      <a:pt x="181" y="358"/>
                    </a:cubicBezTo>
                    <a:cubicBezTo>
                      <a:pt x="181" y="358"/>
                      <a:pt x="181" y="359"/>
                      <a:pt x="182" y="360"/>
                    </a:cubicBezTo>
                    <a:cubicBezTo>
                      <a:pt x="184" y="357"/>
                      <a:pt x="182" y="358"/>
                      <a:pt x="186" y="357"/>
                    </a:cubicBezTo>
                    <a:cubicBezTo>
                      <a:pt x="187" y="358"/>
                      <a:pt x="184" y="359"/>
                      <a:pt x="183" y="360"/>
                    </a:cubicBezTo>
                    <a:cubicBezTo>
                      <a:pt x="183" y="360"/>
                      <a:pt x="184" y="360"/>
                      <a:pt x="185" y="360"/>
                    </a:cubicBezTo>
                    <a:cubicBezTo>
                      <a:pt x="184" y="362"/>
                      <a:pt x="182" y="360"/>
                      <a:pt x="179" y="362"/>
                    </a:cubicBezTo>
                    <a:cubicBezTo>
                      <a:pt x="179" y="360"/>
                      <a:pt x="177" y="363"/>
                      <a:pt x="175" y="364"/>
                    </a:cubicBezTo>
                    <a:close/>
                    <a:moveTo>
                      <a:pt x="206" y="415"/>
                    </a:moveTo>
                    <a:cubicBezTo>
                      <a:pt x="206" y="413"/>
                      <a:pt x="208" y="414"/>
                      <a:pt x="210" y="412"/>
                    </a:cubicBezTo>
                    <a:cubicBezTo>
                      <a:pt x="211" y="413"/>
                      <a:pt x="207" y="414"/>
                      <a:pt x="206" y="415"/>
                    </a:cubicBezTo>
                    <a:close/>
                    <a:moveTo>
                      <a:pt x="236" y="464"/>
                    </a:moveTo>
                    <a:cubicBezTo>
                      <a:pt x="234" y="463"/>
                      <a:pt x="238" y="462"/>
                      <a:pt x="239" y="461"/>
                    </a:cubicBezTo>
                    <a:cubicBezTo>
                      <a:pt x="239" y="462"/>
                      <a:pt x="238" y="464"/>
                      <a:pt x="236" y="464"/>
                    </a:cubicBezTo>
                    <a:close/>
                    <a:moveTo>
                      <a:pt x="234" y="456"/>
                    </a:moveTo>
                    <a:cubicBezTo>
                      <a:pt x="236" y="456"/>
                      <a:pt x="237" y="457"/>
                      <a:pt x="239" y="455"/>
                    </a:cubicBezTo>
                    <a:cubicBezTo>
                      <a:pt x="240" y="458"/>
                      <a:pt x="234" y="458"/>
                      <a:pt x="234" y="456"/>
                    </a:cubicBezTo>
                    <a:close/>
                    <a:moveTo>
                      <a:pt x="199" y="396"/>
                    </a:moveTo>
                    <a:cubicBezTo>
                      <a:pt x="198" y="395"/>
                      <a:pt x="199" y="395"/>
                      <a:pt x="200" y="395"/>
                    </a:cubicBezTo>
                    <a:cubicBezTo>
                      <a:pt x="200" y="394"/>
                      <a:pt x="199" y="394"/>
                      <a:pt x="199" y="394"/>
                    </a:cubicBezTo>
                    <a:cubicBezTo>
                      <a:pt x="199" y="393"/>
                      <a:pt x="201" y="393"/>
                      <a:pt x="202" y="393"/>
                    </a:cubicBezTo>
                    <a:cubicBezTo>
                      <a:pt x="201" y="394"/>
                      <a:pt x="200" y="395"/>
                      <a:pt x="199" y="396"/>
                    </a:cubicBezTo>
                    <a:close/>
                    <a:moveTo>
                      <a:pt x="272" y="468"/>
                    </a:moveTo>
                    <a:cubicBezTo>
                      <a:pt x="270" y="470"/>
                      <a:pt x="278" y="466"/>
                      <a:pt x="275" y="469"/>
                    </a:cubicBezTo>
                    <a:cubicBezTo>
                      <a:pt x="276" y="469"/>
                      <a:pt x="276" y="468"/>
                      <a:pt x="278" y="468"/>
                    </a:cubicBezTo>
                    <a:cubicBezTo>
                      <a:pt x="277" y="468"/>
                      <a:pt x="277" y="467"/>
                      <a:pt x="276" y="467"/>
                    </a:cubicBezTo>
                    <a:cubicBezTo>
                      <a:pt x="279" y="466"/>
                      <a:pt x="282" y="465"/>
                      <a:pt x="281" y="463"/>
                    </a:cubicBezTo>
                    <a:cubicBezTo>
                      <a:pt x="283" y="464"/>
                      <a:pt x="284" y="463"/>
                      <a:pt x="286" y="461"/>
                    </a:cubicBezTo>
                    <a:cubicBezTo>
                      <a:pt x="288" y="463"/>
                      <a:pt x="283" y="463"/>
                      <a:pt x="283" y="465"/>
                    </a:cubicBezTo>
                    <a:cubicBezTo>
                      <a:pt x="285" y="465"/>
                      <a:pt x="286" y="463"/>
                      <a:pt x="289" y="463"/>
                    </a:cubicBezTo>
                    <a:cubicBezTo>
                      <a:pt x="289" y="461"/>
                      <a:pt x="286" y="464"/>
                      <a:pt x="286" y="462"/>
                    </a:cubicBezTo>
                    <a:cubicBezTo>
                      <a:pt x="289" y="461"/>
                      <a:pt x="290" y="462"/>
                      <a:pt x="293" y="461"/>
                    </a:cubicBezTo>
                    <a:cubicBezTo>
                      <a:pt x="294" y="462"/>
                      <a:pt x="290" y="462"/>
                      <a:pt x="291" y="463"/>
                    </a:cubicBezTo>
                    <a:cubicBezTo>
                      <a:pt x="293" y="464"/>
                      <a:pt x="293" y="461"/>
                      <a:pt x="295" y="462"/>
                    </a:cubicBezTo>
                    <a:cubicBezTo>
                      <a:pt x="296" y="461"/>
                      <a:pt x="292" y="462"/>
                      <a:pt x="294" y="460"/>
                    </a:cubicBezTo>
                    <a:cubicBezTo>
                      <a:pt x="296" y="460"/>
                      <a:pt x="296" y="461"/>
                      <a:pt x="300" y="458"/>
                    </a:cubicBezTo>
                    <a:cubicBezTo>
                      <a:pt x="299" y="459"/>
                      <a:pt x="300" y="460"/>
                      <a:pt x="300" y="460"/>
                    </a:cubicBezTo>
                    <a:cubicBezTo>
                      <a:pt x="302" y="459"/>
                      <a:pt x="300" y="458"/>
                      <a:pt x="302" y="457"/>
                    </a:cubicBezTo>
                    <a:cubicBezTo>
                      <a:pt x="309" y="458"/>
                      <a:pt x="315" y="452"/>
                      <a:pt x="322" y="450"/>
                    </a:cubicBezTo>
                    <a:cubicBezTo>
                      <a:pt x="322" y="449"/>
                      <a:pt x="328" y="446"/>
                      <a:pt x="328" y="448"/>
                    </a:cubicBezTo>
                    <a:cubicBezTo>
                      <a:pt x="330" y="446"/>
                      <a:pt x="329" y="446"/>
                      <a:pt x="332" y="445"/>
                    </a:cubicBezTo>
                    <a:cubicBezTo>
                      <a:pt x="336" y="447"/>
                      <a:pt x="347" y="438"/>
                      <a:pt x="353" y="437"/>
                    </a:cubicBezTo>
                    <a:cubicBezTo>
                      <a:pt x="354" y="439"/>
                      <a:pt x="353" y="439"/>
                      <a:pt x="351" y="439"/>
                    </a:cubicBezTo>
                    <a:cubicBezTo>
                      <a:pt x="352" y="440"/>
                      <a:pt x="352" y="439"/>
                      <a:pt x="352" y="440"/>
                    </a:cubicBezTo>
                    <a:cubicBezTo>
                      <a:pt x="353" y="437"/>
                      <a:pt x="360" y="433"/>
                      <a:pt x="364" y="434"/>
                    </a:cubicBezTo>
                    <a:cubicBezTo>
                      <a:pt x="366" y="431"/>
                      <a:pt x="370" y="430"/>
                      <a:pt x="374" y="429"/>
                    </a:cubicBezTo>
                    <a:cubicBezTo>
                      <a:pt x="374" y="430"/>
                      <a:pt x="373" y="430"/>
                      <a:pt x="373" y="431"/>
                    </a:cubicBezTo>
                    <a:cubicBezTo>
                      <a:pt x="372" y="431"/>
                      <a:pt x="370" y="431"/>
                      <a:pt x="369" y="433"/>
                    </a:cubicBezTo>
                    <a:cubicBezTo>
                      <a:pt x="369" y="433"/>
                      <a:pt x="371" y="433"/>
                      <a:pt x="372" y="432"/>
                    </a:cubicBezTo>
                    <a:cubicBezTo>
                      <a:pt x="370" y="435"/>
                      <a:pt x="366" y="436"/>
                      <a:pt x="362" y="438"/>
                    </a:cubicBezTo>
                    <a:cubicBezTo>
                      <a:pt x="362" y="437"/>
                      <a:pt x="361" y="437"/>
                      <a:pt x="361" y="437"/>
                    </a:cubicBezTo>
                    <a:cubicBezTo>
                      <a:pt x="360" y="438"/>
                      <a:pt x="358" y="438"/>
                      <a:pt x="357" y="438"/>
                    </a:cubicBezTo>
                    <a:cubicBezTo>
                      <a:pt x="355" y="441"/>
                      <a:pt x="341" y="445"/>
                      <a:pt x="345" y="449"/>
                    </a:cubicBezTo>
                    <a:cubicBezTo>
                      <a:pt x="339" y="451"/>
                      <a:pt x="338" y="452"/>
                      <a:pt x="333" y="456"/>
                    </a:cubicBezTo>
                    <a:cubicBezTo>
                      <a:pt x="332" y="456"/>
                      <a:pt x="330" y="456"/>
                      <a:pt x="329" y="456"/>
                    </a:cubicBezTo>
                    <a:cubicBezTo>
                      <a:pt x="329" y="458"/>
                      <a:pt x="322" y="462"/>
                      <a:pt x="317" y="462"/>
                    </a:cubicBezTo>
                    <a:cubicBezTo>
                      <a:pt x="315" y="463"/>
                      <a:pt x="316" y="464"/>
                      <a:pt x="315" y="464"/>
                    </a:cubicBezTo>
                    <a:cubicBezTo>
                      <a:pt x="309" y="467"/>
                      <a:pt x="301" y="470"/>
                      <a:pt x="295" y="472"/>
                    </a:cubicBezTo>
                    <a:cubicBezTo>
                      <a:pt x="294" y="471"/>
                      <a:pt x="290" y="472"/>
                      <a:pt x="287" y="474"/>
                    </a:cubicBezTo>
                    <a:cubicBezTo>
                      <a:pt x="284" y="475"/>
                      <a:pt x="274" y="478"/>
                      <a:pt x="272" y="481"/>
                    </a:cubicBezTo>
                    <a:cubicBezTo>
                      <a:pt x="269" y="483"/>
                      <a:pt x="272" y="481"/>
                      <a:pt x="270" y="480"/>
                    </a:cubicBezTo>
                    <a:cubicBezTo>
                      <a:pt x="268" y="482"/>
                      <a:pt x="263" y="485"/>
                      <a:pt x="260" y="485"/>
                    </a:cubicBezTo>
                    <a:cubicBezTo>
                      <a:pt x="263" y="482"/>
                      <a:pt x="255" y="484"/>
                      <a:pt x="252" y="485"/>
                    </a:cubicBezTo>
                    <a:cubicBezTo>
                      <a:pt x="254" y="482"/>
                      <a:pt x="259" y="482"/>
                      <a:pt x="261" y="482"/>
                    </a:cubicBezTo>
                    <a:cubicBezTo>
                      <a:pt x="262" y="481"/>
                      <a:pt x="262" y="480"/>
                      <a:pt x="264" y="479"/>
                    </a:cubicBezTo>
                    <a:cubicBezTo>
                      <a:pt x="264" y="479"/>
                      <a:pt x="263" y="480"/>
                      <a:pt x="263" y="480"/>
                    </a:cubicBezTo>
                    <a:cubicBezTo>
                      <a:pt x="272" y="474"/>
                      <a:pt x="281" y="470"/>
                      <a:pt x="290" y="468"/>
                    </a:cubicBezTo>
                    <a:cubicBezTo>
                      <a:pt x="291" y="466"/>
                      <a:pt x="296" y="465"/>
                      <a:pt x="296" y="463"/>
                    </a:cubicBezTo>
                    <a:cubicBezTo>
                      <a:pt x="289" y="465"/>
                      <a:pt x="281" y="469"/>
                      <a:pt x="276" y="472"/>
                    </a:cubicBezTo>
                    <a:cubicBezTo>
                      <a:pt x="276" y="472"/>
                      <a:pt x="276" y="471"/>
                      <a:pt x="276" y="471"/>
                    </a:cubicBezTo>
                    <a:cubicBezTo>
                      <a:pt x="275" y="470"/>
                      <a:pt x="270" y="475"/>
                      <a:pt x="270" y="472"/>
                    </a:cubicBezTo>
                    <a:cubicBezTo>
                      <a:pt x="268" y="475"/>
                      <a:pt x="265" y="474"/>
                      <a:pt x="265" y="477"/>
                    </a:cubicBezTo>
                    <a:cubicBezTo>
                      <a:pt x="262" y="479"/>
                      <a:pt x="259" y="480"/>
                      <a:pt x="258" y="478"/>
                    </a:cubicBezTo>
                    <a:cubicBezTo>
                      <a:pt x="260" y="477"/>
                      <a:pt x="261" y="478"/>
                      <a:pt x="262" y="476"/>
                    </a:cubicBezTo>
                    <a:cubicBezTo>
                      <a:pt x="260" y="477"/>
                      <a:pt x="258" y="477"/>
                      <a:pt x="256" y="477"/>
                    </a:cubicBezTo>
                    <a:cubicBezTo>
                      <a:pt x="256" y="477"/>
                      <a:pt x="258" y="478"/>
                      <a:pt x="256" y="480"/>
                    </a:cubicBezTo>
                    <a:cubicBezTo>
                      <a:pt x="253" y="481"/>
                      <a:pt x="251" y="480"/>
                      <a:pt x="249" y="480"/>
                    </a:cubicBezTo>
                    <a:cubicBezTo>
                      <a:pt x="250" y="479"/>
                      <a:pt x="252" y="477"/>
                      <a:pt x="253" y="476"/>
                    </a:cubicBezTo>
                    <a:cubicBezTo>
                      <a:pt x="254" y="475"/>
                      <a:pt x="255" y="476"/>
                      <a:pt x="255" y="476"/>
                    </a:cubicBezTo>
                    <a:cubicBezTo>
                      <a:pt x="259" y="473"/>
                      <a:pt x="259" y="474"/>
                      <a:pt x="264" y="471"/>
                    </a:cubicBezTo>
                    <a:cubicBezTo>
                      <a:pt x="263" y="470"/>
                      <a:pt x="262" y="470"/>
                      <a:pt x="262" y="468"/>
                    </a:cubicBezTo>
                    <a:cubicBezTo>
                      <a:pt x="266" y="467"/>
                      <a:pt x="266" y="468"/>
                      <a:pt x="269" y="469"/>
                    </a:cubicBezTo>
                    <a:cubicBezTo>
                      <a:pt x="267" y="470"/>
                      <a:pt x="267" y="468"/>
                      <a:pt x="265" y="470"/>
                    </a:cubicBezTo>
                    <a:cubicBezTo>
                      <a:pt x="264" y="470"/>
                      <a:pt x="266" y="470"/>
                      <a:pt x="265" y="471"/>
                    </a:cubicBezTo>
                    <a:cubicBezTo>
                      <a:pt x="269" y="471"/>
                      <a:pt x="270" y="466"/>
                      <a:pt x="274" y="466"/>
                    </a:cubicBezTo>
                    <a:cubicBezTo>
                      <a:pt x="275" y="467"/>
                      <a:pt x="271" y="468"/>
                      <a:pt x="272" y="468"/>
                    </a:cubicBezTo>
                    <a:close/>
                    <a:moveTo>
                      <a:pt x="249" y="474"/>
                    </a:moveTo>
                    <a:cubicBezTo>
                      <a:pt x="250" y="473"/>
                      <a:pt x="251" y="472"/>
                      <a:pt x="254" y="471"/>
                    </a:cubicBezTo>
                    <a:cubicBezTo>
                      <a:pt x="253" y="472"/>
                      <a:pt x="251" y="474"/>
                      <a:pt x="249" y="474"/>
                    </a:cubicBezTo>
                    <a:close/>
                    <a:moveTo>
                      <a:pt x="238" y="452"/>
                    </a:moveTo>
                    <a:cubicBezTo>
                      <a:pt x="240" y="452"/>
                      <a:pt x="241" y="452"/>
                      <a:pt x="241" y="454"/>
                    </a:cubicBezTo>
                    <a:cubicBezTo>
                      <a:pt x="242" y="453"/>
                      <a:pt x="242" y="453"/>
                      <a:pt x="242" y="453"/>
                    </a:cubicBezTo>
                    <a:cubicBezTo>
                      <a:pt x="243" y="452"/>
                      <a:pt x="242" y="453"/>
                      <a:pt x="242" y="452"/>
                    </a:cubicBezTo>
                    <a:cubicBezTo>
                      <a:pt x="243" y="451"/>
                      <a:pt x="244" y="452"/>
                      <a:pt x="246" y="451"/>
                    </a:cubicBezTo>
                    <a:cubicBezTo>
                      <a:pt x="246" y="451"/>
                      <a:pt x="244" y="452"/>
                      <a:pt x="245" y="452"/>
                    </a:cubicBezTo>
                    <a:cubicBezTo>
                      <a:pt x="246" y="453"/>
                      <a:pt x="246" y="450"/>
                      <a:pt x="249" y="450"/>
                    </a:cubicBezTo>
                    <a:cubicBezTo>
                      <a:pt x="248" y="453"/>
                      <a:pt x="243" y="455"/>
                      <a:pt x="240" y="455"/>
                    </a:cubicBezTo>
                    <a:cubicBezTo>
                      <a:pt x="241" y="453"/>
                      <a:pt x="238" y="453"/>
                      <a:pt x="238" y="452"/>
                    </a:cubicBezTo>
                    <a:close/>
                    <a:moveTo>
                      <a:pt x="243" y="458"/>
                    </a:moveTo>
                    <a:cubicBezTo>
                      <a:pt x="242" y="456"/>
                      <a:pt x="249" y="454"/>
                      <a:pt x="250" y="455"/>
                    </a:cubicBezTo>
                    <a:cubicBezTo>
                      <a:pt x="247" y="456"/>
                      <a:pt x="245" y="456"/>
                      <a:pt x="243" y="458"/>
                    </a:cubicBezTo>
                    <a:close/>
                    <a:moveTo>
                      <a:pt x="253" y="473"/>
                    </a:moveTo>
                    <a:cubicBezTo>
                      <a:pt x="252" y="472"/>
                      <a:pt x="257" y="470"/>
                      <a:pt x="257" y="472"/>
                    </a:cubicBezTo>
                    <a:cubicBezTo>
                      <a:pt x="255" y="474"/>
                      <a:pt x="255" y="472"/>
                      <a:pt x="253" y="473"/>
                    </a:cubicBezTo>
                    <a:close/>
                    <a:moveTo>
                      <a:pt x="190" y="358"/>
                    </a:moveTo>
                    <a:cubicBezTo>
                      <a:pt x="188" y="359"/>
                      <a:pt x="188" y="359"/>
                      <a:pt x="187" y="359"/>
                    </a:cubicBezTo>
                    <a:cubicBezTo>
                      <a:pt x="187" y="359"/>
                      <a:pt x="188" y="358"/>
                      <a:pt x="189" y="358"/>
                    </a:cubicBezTo>
                    <a:cubicBezTo>
                      <a:pt x="190" y="357"/>
                      <a:pt x="187" y="356"/>
                      <a:pt x="191" y="355"/>
                    </a:cubicBezTo>
                    <a:cubicBezTo>
                      <a:pt x="191" y="357"/>
                      <a:pt x="191" y="357"/>
                      <a:pt x="191" y="357"/>
                    </a:cubicBezTo>
                    <a:cubicBezTo>
                      <a:pt x="190" y="357"/>
                      <a:pt x="189" y="358"/>
                      <a:pt x="190" y="358"/>
                    </a:cubicBezTo>
                    <a:close/>
                    <a:moveTo>
                      <a:pt x="254" y="471"/>
                    </a:moveTo>
                    <a:cubicBezTo>
                      <a:pt x="253" y="469"/>
                      <a:pt x="257" y="469"/>
                      <a:pt x="258" y="469"/>
                    </a:cubicBezTo>
                    <a:cubicBezTo>
                      <a:pt x="260" y="470"/>
                      <a:pt x="259" y="471"/>
                      <a:pt x="259" y="471"/>
                    </a:cubicBezTo>
                    <a:cubicBezTo>
                      <a:pt x="257" y="472"/>
                      <a:pt x="257" y="469"/>
                      <a:pt x="254" y="471"/>
                    </a:cubicBezTo>
                    <a:close/>
                    <a:moveTo>
                      <a:pt x="229" y="406"/>
                    </a:moveTo>
                    <a:cubicBezTo>
                      <a:pt x="227" y="405"/>
                      <a:pt x="224" y="406"/>
                      <a:pt x="222" y="405"/>
                    </a:cubicBezTo>
                    <a:cubicBezTo>
                      <a:pt x="222" y="405"/>
                      <a:pt x="225" y="404"/>
                      <a:pt x="226" y="403"/>
                    </a:cubicBezTo>
                    <a:cubicBezTo>
                      <a:pt x="227" y="404"/>
                      <a:pt x="228" y="404"/>
                      <a:pt x="229" y="405"/>
                    </a:cubicBezTo>
                    <a:cubicBezTo>
                      <a:pt x="230" y="403"/>
                      <a:pt x="230" y="402"/>
                      <a:pt x="233" y="400"/>
                    </a:cubicBezTo>
                    <a:cubicBezTo>
                      <a:pt x="234" y="403"/>
                      <a:pt x="230" y="404"/>
                      <a:pt x="234" y="405"/>
                    </a:cubicBezTo>
                    <a:cubicBezTo>
                      <a:pt x="233" y="405"/>
                      <a:pt x="233" y="406"/>
                      <a:pt x="231" y="407"/>
                    </a:cubicBezTo>
                    <a:cubicBezTo>
                      <a:pt x="230" y="406"/>
                      <a:pt x="231" y="405"/>
                      <a:pt x="231" y="405"/>
                    </a:cubicBezTo>
                    <a:cubicBezTo>
                      <a:pt x="229" y="406"/>
                      <a:pt x="229" y="409"/>
                      <a:pt x="226" y="409"/>
                    </a:cubicBezTo>
                    <a:cubicBezTo>
                      <a:pt x="229" y="407"/>
                      <a:pt x="225" y="406"/>
                      <a:pt x="229" y="406"/>
                    </a:cubicBezTo>
                    <a:close/>
                    <a:moveTo>
                      <a:pt x="266" y="467"/>
                    </a:moveTo>
                    <a:cubicBezTo>
                      <a:pt x="265" y="466"/>
                      <a:pt x="269" y="465"/>
                      <a:pt x="271" y="464"/>
                    </a:cubicBezTo>
                    <a:cubicBezTo>
                      <a:pt x="272" y="466"/>
                      <a:pt x="268" y="467"/>
                      <a:pt x="266" y="467"/>
                    </a:cubicBezTo>
                    <a:close/>
                    <a:moveTo>
                      <a:pt x="234" y="403"/>
                    </a:moveTo>
                    <a:cubicBezTo>
                      <a:pt x="234" y="402"/>
                      <a:pt x="234" y="401"/>
                      <a:pt x="234" y="400"/>
                    </a:cubicBezTo>
                    <a:cubicBezTo>
                      <a:pt x="236" y="398"/>
                      <a:pt x="237" y="400"/>
                      <a:pt x="238" y="399"/>
                    </a:cubicBezTo>
                    <a:cubicBezTo>
                      <a:pt x="238" y="400"/>
                      <a:pt x="234" y="402"/>
                      <a:pt x="237" y="402"/>
                    </a:cubicBezTo>
                    <a:cubicBezTo>
                      <a:pt x="237" y="402"/>
                      <a:pt x="235" y="403"/>
                      <a:pt x="234" y="403"/>
                    </a:cubicBezTo>
                    <a:close/>
                    <a:moveTo>
                      <a:pt x="240" y="400"/>
                    </a:moveTo>
                    <a:cubicBezTo>
                      <a:pt x="239" y="399"/>
                      <a:pt x="242" y="398"/>
                      <a:pt x="241" y="397"/>
                    </a:cubicBezTo>
                    <a:cubicBezTo>
                      <a:pt x="242" y="396"/>
                      <a:pt x="242" y="399"/>
                      <a:pt x="244" y="397"/>
                    </a:cubicBezTo>
                    <a:cubicBezTo>
                      <a:pt x="241" y="397"/>
                      <a:pt x="244" y="395"/>
                      <a:pt x="246" y="396"/>
                    </a:cubicBezTo>
                    <a:cubicBezTo>
                      <a:pt x="245" y="398"/>
                      <a:pt x="242" y="399"/>
                      <a:pt x="240" y="400"/>
                    </a:cubicBezTo>
                    <a:close/>
                    <a:moveTo>
                      <a:pt x="246" y="399"/>
                    </a:moveTo>
                    <a:cubicBezTo>
                      <a:pt x="246" y="400"/>
                      <a:pt x="245" y="400"/>
                      <a:pt x="243" y="401"/>
                    </a:cubicBezTo>
                    <a:cubicBezTo>
                      <a:pt x="242" y="400"/>
                      <a:pt x="242" y="400"/>
                      <a:pt x="242" y="400"/>
                    </a:cubicBezTo>
                    <a:cubicBezTo>
                      <a:pt x="243" y="399"/>
                      <a:pt x="244" y="399"/>
                      <a:pt x="244" y="399"/>
                    </a:cubicBezTo>
                    <a:cubicBezTo>
                      <a:pt x="244" y="400"/>
                      <a:pt x="244" y="400"/>
                      <a:pt x="246" y="399"/>
                    </a:cubicBezTo>
                    <a:close/>
                    <a:moveTo>
                      <a:pt x="280" y="462"/>
                    </a:moveTo>
                    <a:cubicBezTo>
                      <a:pt x="279" y="461"/>
                      <a:pt x="283" y="460"/>
                      <a:pt x="284" y="459"/>
                    </a:cubicBezTo>
                    <a:cubicBezTo>
                      <a:pt x="285" y="461"/>
                      <a:pt x="282" y="462"/>
                      <a:pt x="280" y="462"/>
                    </a:cubicBezTo>
                    <a:close/>
                    <a:moveTo>
                      <a:pt x="213" y="343"/>
                    </a:moveTo>
                    <a:cubicBezTo>
                      <a:pt x="212" y="342"/>
                      <a:pt x="213" y="341"/>
                      <a:pt x="212" y="340"/>
                    </a:cubicBezTo>
                    <a:cubicBezTo>
                      <a:pt x="214" y="339"/>
                      <a:pt x="217" y="337"/>
                      <a:pt x="219" y="338"/>
                    </a:cubicBezTo>
                    <a:cubicBezTo>
                      <a:pt x="213" y="340"/>
                      <a:pt x="215" y="341"/>
                      <a:pt x="213" y="343"/>
                    </a:cubicBezTo>
                    <a:close/>
                    <a:moveTo>
                      <a:pt x="238" y="382"/>
                    </a:moveTo>
                    <a:cubicBezTo>
                      <a:pt x="238" y="381"/>
                      <a:pt x="238" y="380"/>
                      <a:pt x="237" y="380"/>
                    </a:cubicBezTo>
                    <a:cubicBezTo>
                      <a:pt x="239" y="378"/>
                      <a:pt x="240" y="380"/>
                      <a:pt x="242" y="380"/>
                    </a:cubicBezTo>
                    <a:cubicBezTo>
                      <a:pt x="242" y="382"/>
                      <a:pt x="240" y="380"/>
                      <a:pt x="238" y="382"/>
                    </a:cubicBezTo>
                    <a:close/>
                    <a:moveTo>
                      <a:pt x="251" y="395"/>
                    </a:moveTo>
                    <a:cubicBezTo>
                      <a:pt x="250" y="394"/>
                      <a:pt x="254" y="393"/>
                      <a:pt x="254" y="392"/>
                    </a:cubicBezTo>
                    <a:cubicBezTo>
                      <a:pt x="256" y="391"/>
                      <a:pt x="254" y="393"/>
                      <a:pt x="256" y="393"/>
                    </a:cubicBezTo>
                    <a:cubicBezTo>
                      <a:pt x="257" y="392"/>
                      <a:pt x="260" y="391"/>
                      <a:pt x="262" y="390"/>
                    </a:cubicBezTo>
                    <a:cubicBezTo>
                      <a:pt x="259" y="394"/>
                      <a:pt x="255" y="394"/>
                      <a:pt x="251" y="395"/>
                    </a:cubicBezTo>
                    <a:close/>
                    <a:moveTo>
                      <a:pt x="252" y="392"/>
                    </a:moveTo>
                    <a:cubicBezTo>
                      <a:pt x="254" y="389"/>
                      <a:pt x="260" y="390"/>
                      <a:pt x="262" y="387"/>
                    </a:cubicBezTo>
                    <a:cubicBezTo>
                      <a:pt x="261" y="390"/>
                      <a:pt x="255" y="390"/>
                      <a:pt x="252" y="392"/>
                    </a:cubicBezTo>
                    <a:close/>
                    <a:moveTo>
                      <a:pt x="221" y="335"/>
                    </a:moveTo>
                    <a:cubicBezTo>
                      <a:pt x="223" y="334"/>
                      <a:pt x="223" y="336"/>
                      <a:pt x="225" y="336"/>
                    </a:cubicBezTo>
                    <a:cubicBezTo>
                      <a:pt x="224" y="337"/>
                      <a:pt x="220" y="337"/>
                      <a:pt x="221" y="335"/>
                    </a:cubicBezTo>
                    <a:close/>
                    <a:moveTo>
                      <a:pt x="246" y="361"/>
                    </a:moveTo>
                    <a:cubicBezTo>
                      <a:pt x="251" y="361"/>
                      <a:pt x="249" y="362"/>
                      <a:pt x="254" y="361"/>
                    </a:cubicBezTo>
                    <a:cubicBezTo>
                      <a:pt x="250" y="363"/>
                      <a:pt x="247" y="364"/>
                      <a:pt x="246" y="361"/>
                    </a:cubicBezTo>
                    <a:close/>
                    <a:moveTo>
                      <a:pt x="266" y="390"/>
                    </a:moveTo>
                    <a:cubicBezTo>
                      <a:pt x="266" y="388"/>
                      <a:pt x="270" y="386"/>
                      <a:pt x="271" y="384"/>
                    </a:cubicBezTo>
                    <a:cubicBezTo>
                      <a:pt x="272" y="386"/>
                      <a:pt x="275" y="384"/>
                      <a:pt x="280" y="382"/>
                    </a:cubicBezTo>
                    <a:cubicBezTo>
                      <a:pt x="280" y="383"/>
                      <a:pt x="279" y="383"/>
                      <a:pt x="280" y="384"/>
                    </a:cubicBezTo>
                    <a:cubicBezTo>
                      <a:pt x="278" y="385"/>
                      <a:pt x="277" y="384"/>
                      <a:pt x="276" y="385"/>
                    </a:cubicBezTo>
                    <a:cubicBezTo>
                      <a:pt x="277" y="386"/>
                      <a:pt x="273" y="386"/>
                      <a:pt x="273" y="388"/>
                    </a:cubicBezTo>
                    <a:cubicBezTo>
                      <a:pt x="272" y="388"/>
                      <a:pt x="268" y="387"/>
                      <a:pt x="269" y="389"/>
                    </a:cubicBezTo>
                    <a:cubicBezTo>
                      <a:pt x="268" y="389"/>
                      <a:pt x="267" y="389"/>
                      <a:pt x="266" y="390"/>
                    </a:cubicBezTo>
                    <a:close/>
                    <a:moveTo>
                      <a:pt x="260" y="372"/>
                    </a:moveTo>
                    <a:cubicBezTo>
                      <a:pt x="263" y="371"/>
                      <a:pt x="263" y="371"/>
                      <a:pt x="263" y="371"/>
                    </a:cubicBezTo>
                    <a:cubicBezTo>
                      <a:pt x="264" y="372"/>
                      <a:pt x="261" y="374"/>
                      <a:pt x="260" y="372"/>
                    </a:cubicBezTo>
                    <a:close/>
                    <a:moveTo>
                      <a:pt x="262" y="365"/>
                    </a:moveTo>
                    <a:cubicBezTo>
                      <a:pt x="262" y="363"/>
                      <a:pt x="266" y="363"/>
                      <a:pt x="269" y="361"/>
                    </a:cubicBezTo>
                    <a:cubicBezTo>
                      <a:pt x="268" y="363"/>
                      <a:pt x="266" y="363"/>
                      <a:pt x="262" y="365"/>
                    </a:cubicBezTo>
                    <a:close/>
                    <a:moveTo>
                      <a:pt x="266" y="370"/>
                    </a:moveTo>
                    <a:cubicBezTo>
                      <a:pt x="264" y="369"/>
                      <a:pt x="268" y="368"/>
                      <a:pt x="269" y="367"/>
                    </a:cubicBezTo>
                    <a:cubicBezTo>
                      <a:pt x="270" y="368"/>
                      <a:pt x="267" y="369"/>
                      <a:pt x="266" y="370"/>
                    </a:cubicBezTo>
                    <a:close/>
                    <a:moveTo>
                      <a:pt x="283" y="381"/>
                    </a:moveTo>
                    <a:cubicBezTo>
                      <a:pt x="284" y="380"/>
                      <a:pt x="285" y="380"/>
                      <a:pt x="285" y="379"/>
                    </a:cubicBezTo>
                    <a:cubicBezTo>
                      <a:pt x="288" y="379"/>
                      <a:pt x="284" y="383"/>
                      <a:pt x="283" y="381"/>
                    </a:cubicBezTo>
                    <a:close/>
                    <a:moveTo>
                      <a:pt x="279" y="370"/>
                    </a:moveTo>
                    <a:cubicBezTo>
                      <a:pt x="279" y="368"/>
                      <a:pt x="282" y="369"/>
                      <a:pt x="283" y="370"/>
                    </a:cubicBezTo>
                    <a:cubicBezTo>
                      <a:pt x="281" y="371"/>
                      <a:pt x="280" y="370"/>
                      <a:pt x="279" y="370"/>
                    </a:cubicBezTo>
                    <a:close/>
                    <a:moveTo>
                      <a:pt x="270" y="354"/>
                    </a:moveTo>
                    <a:cubicBezTo>
                      <a:pt x="272" y="352"/>
                      <a:pt x="276" y="351"/>
                      <a:pt x="279" y="348"/>
                    </a:cubicBezTo>
                    <a:cubicBezTo>
                      <a:pt x="279" y="350"/>
                      <a:pt x="275" y="351"/>
                      <a:pt x="276" y="352"/>
                    </a:cubicBezTo>
                    <a:cubicBezTo>
                      <a:pt x="274" y="353"/>
                      <a:pt x="272" y="354"/>
                      <a:pt x="270" y="354"/>
                    </a:cubicBezTo>
                    <a:close/>
                    <a:moveTo>
                      <a:pt x="278" y="352"/>
                    </a:moveTo>
                    <a:cubicBezTo>
                      <a:pt x="279" y="351"/>
                      <a:pt x="282" y="346"/>
                      <a:pt x="284" y="349"/>
                    </a:cubicBezTo>
                    <a:cubicBezTo>
                      <a:pt x="281" y="350"/>
                      <a:pt x="281" y="351"/>
                      <a:pt x="278" y="352"/>
                    </a:cubicBezTo>
                    <a:close/>
                    <a:moveTo>
                      <a:pt x="293" y="361"/>
                    </a:moveTo>
                    <a:cubicBezTo>
                      <a:pt x="295" y="359"/>
                      <a:pt x="296" y="360"/>
                      <a:pt x="298" y="359"/>
                    </a:cubicBezTo>
                    <a:cubicBezTo>
                      <a:pt x="299" y="360"/>
                      <a:pt x="298" y="361"/>
                      <a:pt x="298" y="362"/>
                    </a:cubicBezTo>
                    <a:cubicBezTo>
                      <a:pt x="295" y="364"/>
                      <a:pt x="295" y="364"/>
                      <a:pt x="295" y="364"/>
                    </a:cubicBezTo>
                    <a:cubicBezTo>
                      <a:pt x="293" y="363"/>
                      <a:pt x="293" y="362"/>
                      <a:pt x="293" y="361"/>
                    </a:cubicBezTo>
                    <a:close/>
                    <a:moveTo>
                      <a:pt x="325" y="416"/>
                    </a:moveTo>
                    <a:cubicBezTo>
                      <a:pt x="323" y="415"/>
                      <a:pt x="326" y="414"/>
                      <a:pt x="325" y="413"/>
                    </a:cubicBezTo>
                    <a:cubicBezTo>
                      <a:pt x="327" y="413"/>
                      <a:pt x="327" y="416"/>
                      <a:pt x="325" y="416"/>
                    </a:cubicBezTo>
                    <a:close/>
                    <a:moveTo>
                      <a:pt x="328" y="413"/>
                    </a:moveTo>
                    <a:cubicBezTo>
                      <a:pt x="332" y="411"/>
                      <a:pt x="330" y="411"/>
                      <a:pt x="335" y="409"/>
                    </a:cubicBezTo>
                    <a:cubicBezTo>
                      <a:pt x="336" y="409"/>
                      <a:pt x="337" y="409"/>
                      <a:pt x="337" y="410"/>
                    </a:cubicBezTo>
                    <a:cubicBezTo>
                      <a:pt x="333" y="411"/>
                      <a:pt x="331" y="414"/>
                      <a:pt x="328" y="415"/>
                    </a:cubicBezTo>
                    <a:cubicBezTo>
                      <a:pt x="327" y="413"/>
                      <a:pt x="327" y="412"/>
                      <a:pt x="329" y="411"/>
                    </a:cubicBezTo>
                    <a:cubicBezTo>
                      <a:pt x="330" y="412"/>
                      <a:pt x="329" y="413"/>
                      <a:pt x="328" y="413"/>
                    </a:cubicBezTo>
                    <a:close/>
                    <a:moveTo>
                      <a:pt x="302" y="358"/>
                    </a:moveTo>
                    <a:cubicBezTo>
                      <a:pt x="301" y="358"/>
                      <a:pt x="301" y="357"/>
                      <a:pt x="301" y="357"/>
                    </a:cubicBezTo>
                    <a:cubicBezTo>
                      <a:pt x="302" y="356"/>
                      <a:pt x="303" y="356"/>
                      <a:pt x="304" y="356"/>
                    </a:cubicBezTo>
                    <a:cubicBezTo>
                      <a:pt x="305" y="357"/>
                      <a:pt x="302" y="357"/>
                      <a:pt x="302" y="358"/>
                    </a:cubicBezTo>
                    <a:close/>
                    <a:moveTo>
                      <a:pt x="309" y="371"/>
                    </a:moveTo>
                    <a:cubicBezTo>
                      <a:pt x="308" y="370"/>
                      <a:pt x="311" y="369"/>
                      <a:pt x="311" y="369"/>
                    </a:cubicBezTo>
                    <a:cubicBezTo>
                      <a:pt x="313" y="368"/>
                      <a:pt x="310" y="369"/>
                      <a:pt x="311" y="367"/>
                    </a:cubicBezTo>
                    <a:cubicBezTo>
                      <a:pt x="312" y="367"/>
                      <a:pt x="313" y="368"/>
                      <a:pt x="314" y="369"/>
                    </a:cubicBezTo>
                    <a:lnTo>
                      <a:pt x="309" y="371"/>
                    </a:lnTo>
                    <a:close/>
                    <a:moveTo>
                      <a:pt x="314" y="366"/>
                    </a:moveTo>
                    <a:cubicBezTo>
                      <a:pt x="312" y="367"/>
                      <a:pt x="315" y="364"/>
                      <a:pt x="316" y="365"/>
                    </a:cubicBezTo>
                    <a:cubicBezTo>
                      <a:pt x="317" y="366"/>
                      <a:pt x="317" y="367"/>
                      <a:pt x="316" y="367"/>
                    </a:cubicBezTo>
                    <a:cubicBezTo>
                      <a:pt x="317" y="368"/>
                      <a:pt x="318" y="367"/>
                      <a:pt x="319" y="366"/>
                    </a:cubicBezTo>
                    <a:cubicBezTo>
                      <a:pt x="318" y="366"/>
                      <a:pt x="318" y="365"/>
                      <a:pt x="317" y="365"/>
                    </a:cubicBezTo>
                    <a:cubicBezTo>
                      <a:pt x="317" y="364"/>
                      <a:pt x="324" y="363"/>
                      <a:pt x="321" y="365"/>
                    </a:cubicBezTo>
                    <a:cubicBezTo>
                      <a:pt x="322" y="366"/>
                      <a:pt x="324" y="363"/>
                      <a:pt x="323" y="362"/>
                    </a:cubicBezTo>
                    <a:cubicBezTo>
                      <a:pt x="323" y="362"/>
                      <a:pt x="324" y="362"/>
                      <a:pt x="325" y="362"/>
                    </a:cubicBezTo>
                    <a:cubicBezTo>
                      <a:pt x="326" y="364"/>
                      <a:pt x="324" y="363"/>
                      <a:pt x="325" y="366"/>
                    </a:cubicBezTo>
                    <a:cubicBezTo>
                      <a:pt x="322" y="368"/>
                      <a:pt x="319" y="368"/>
                      <a:pt x="315" y="369"/>
                    </a:cubicBezTo>
                    <a:cubicBezTo>
                      <a:pt x="314" y="368"/>
                      <a:pt x="316" y="365"/>
                      <a:pt x="314" y="366"/>
                    </a:cubicBezTo>
                    <a:close/>
                    <a:moveTo>
                      <a:pt x="359" y="440"/>
                    </a:moveTo>
                    <a:cubicBezTo>
                      <a:pt x="360" y="442"/>
                      <a:pt x="360" y="442"/>
                      <a:pt x="360" y="442"/>
                    </a:cubicBezTo>
                    <a:cubicBezTo>
                      <a:pt x="358" y="443"/>
                      <a:pt x="357" y="441"/>
                      <a:pt x="359" y="440"/>
                    </a:cubicBezTo>
                    <a:close/>
                    <a:moveTo>
                      <a:pt x="361" y="441"/>
                    </a:moveTo>
                    <a:cubicBezTo>
                      <a:pt x="363" y="442"/>
                      <a:pt x="363" y="440"/>
                      <a:pt x="366" y="439"/>
                    </a:cubicBezTo>
                    <a:cubicBezTo>
                      <a:pt x="365" y="441"/>
                      <a:pt x="366" y="440"/>
                      <a:pt x="367" y="441"/>
                    </a:cubicBezTo>
                    <a:cubicBezTo>
                      <a:pt x="364" y="442"/>
                      <a:pt x="362" y="443"/>
                      <a:pt x="361" y="441"/>
                    </a:cubicBezTo>
                    <a:close/>
                    <a:moveTo>
                      <a:pt x="325" y="369"/>
                    </a:moveTo>
                    <a:cubicBezTo>
                      <a:pt x="324" y="368"/>
                      <a:pt x="325" y="368"/>
                      <a:pt x="324" y="367"/>
                    </a:cubicBezTo>
                    <a:cubicBezTo>
                      <a:pt x="326" y="366"/>
                      <a:pt x="326" y="367"/>
                      <a:pt x="328" y="367"/>
                    </a:cubicBezTo>
                    <a:cubicBezTo>
                      <a:pt x="328" y="368"/>
                      <a:pt x="325" y="368"/>
                      <a:pt x="325" y="369"/>
                    </a:cubicBezTo>
                    <a:close/>
                    <a:moveTo>
                      <a:pt x="339" y="358"/>
                    </a:moveTo>
                    <a:cubicBezTo>
                      <a:pt x="339" y="358"/>
                      <a:pt x="343" y="357"/>
                      <a:pt x="343" y="358"/>
                    </a:cubicBezTo>
                    <a:cubicBezTo>
                      <a:pt x="341" y="360"/>
                      <a:pt x="341" y="358"/>
                      <a:pt x="339" y="358"/>
                    </a:cubicBezTo>
                    <a:close/>
                    <a:moveTo>
                      <a:pt x="348" y="361"/>
                    </a:moveTo>
                    <a:cubicBezTo>
                      <a:pt x="350" y="361"/>
                      <a:pt x="352" y="360"/>
                      <a:pt x="354" y="361"/>
                    </a:cubicBezTo>
                    <a:cubicBezTo>
                      <a:pt x="351" y="363"/>
                      <a:pt x="349" y="362"/>
                      <a:pt x="348" y="361"/>
                    </a:cubicBezTo>
                    <a:close/>
                    <a:moveTo>
                      <a:pt x="354" y="359"/>
                    </a:moveTo>
                    <a:cubicBezTo>
                      <a:pt x="355" y="358"/>
                      <a:pt x="356" y="359"/>
                      <a:pt x="358" y="358"/>
                    </a:cubicBezTo>
                    <a:cubicBezTo>
                      <a:pt x="357" y="359"/>
                      <a:pt x="357" y="360"/>
                      <a:pt x="355" y="361"/>
                    </a:cubicBezTo>
                    <a:cubicBezTo>
                      <a:pt x="353" y="361"/>
                      <a:pt x="355" y="360"/>
                      <a:pt x="354" y="359"/>
                    </a:cubicBezTo>
                    <a:close/>
                    <a:moveTo>
                      <a:pt x="414" y="455"/>
                    </a:moveTo>
                    <a:cubicBezTo>
                      <a:pt x="415" y="454"/>
                      <a:pt x="416" y="455"/>
                      <a:pt x="416" y="455"/>
                    </a:cubicBezTo>
                    <a:cubicBezTo>
                      <a:pt x="418" y="454"/>
                      <a:pt x="417" y="453"/>
                      <a:pt x="419" y="453"/>
                    </a:cubicBezTo>
                    <a:cubicBezTo>
                      <a:pt x="419" y="455"/>
                      <a:pt x="415" y="457"/>
                      <a:pt x="414" y="455"/>
                    </a:cubicBezTo>
                    <a:close/>
                    <a:moveTo>
                      <a:pt x="363" y="347"/>
                    </a:moveTo>
                    <a:cubicBezTo>
                      <a:pt x="362" y="345"/>
                      <a:pt x="367" y="346"/>
                      <a:pt x="367" y="348"/>
                    </a:cubicBezTo>
                    <a:cubicBezTo>
                      <a:pt x="365" y="348"/>
                      <a:pt x="365" y="345"/>
                      <a:pt x="363" y="347"/>
                    </a:cubicBezTo>
                    <a:close/>
                    <a:moveTo>
                      <a:pt x="367" y="353"/>
                    </a:moveTo>
                    <a:cubicBezTo>
                      <a:pt x="370" y="353"/>
                      <a:pt x="370" y="352"/>
                      <a:pt x="373" y="352"/>
                    </a:cubicBezTo>
                    <a:cubicBezTo>
                      <a:pt x="374" y="352"/>
                      <a:pt x="370" y="353"/>
                      <a:pt x="372" y="354"/>
                    </a:cubicBezTo>
                    <a:cubicBezTo>
                      <a:pt x="370" y="353"/>
                      <a:pt x="368" y="354"/>
                      <a:pt x="367" y="353"/>
                    </a:cubicBezTo>
                    <a:close/>
                    <a:moveTo>
                      <a:pt x="431" y="453"/>
                    </a:moveTo>
                    <a:cubicBezTo>
                      <a:pt x="429" y="451"/>
                      <a:pt x="434" y="450"/>
                      <a:pt x="434" y="452"/>
                    </a:cubicBezTo>
                    <a:cubicBezTo>
                      <a:pt x="433" y="453"/>
                      <a:pt x="432" y="452"/>
                      <a:pt x="431" y="453"/>
                    </a:cubicBezTo>
                    <a:close/>
                    <a:moveTo>
                      <a:pt x="376" y="356"/>
                    </a:moveTo>
                    <a:cubicBezTo>
                      <a:pt x="376" y="355"/>
                      <a:pt x="376" y="355"/>
                      <a:pt x="375" y="354"/>
                    </a:cubicBezTo>
                    <a:cubicBezTo>
                      <a:pt x="379" y="352"/>
                      <a:pt x="380" y="356"/>
                      <a:pt x="376" y="356"/>
                    </a:cubicBezTo>
                    <a:close/>
                    <a:moveTo>
                      <a:pt x="379" y="360"/>
                    </a:moveTo>
                    <a:cubicBezTo>
                      <a:pt x="379" y="358"/>
                      <a:pt x="382" y="358"/>
                      <a:pt x="383" y="358"/>
                    </a:cubicBezTo>
                    <a:cubicBezTo>
                      <a:pt x="383" y="359"/>
                      <a:pt x="380" y="360"/>
                      <a:pt x="379" y="360"/>
                    </a:cubicBezTo>
                    <a:close/>
                    <a:moveTo>
                      <a:pt x="393" y="374"/>
                    </a:moveTo>
                    <a:cubicBezTo>
                      <a:pt x="396" y="374"/>
                      <a:pt x="399" y="372"/>
                      <a:pt x="400" y="374"/>
                    </a:cubicBezTo>
                    <a:cubicBezTo>
                      <a:pt x="397" y="373"/>
                      <a:pt x="395" y="377"/>
                      <a:pt x="393" y="374"/>
                    </a:cubicBezTo>
                    <a:close/>
                    <a:moveTo>
                      <a:pt x="435" y="445"/>
                    </a:moveTo>
                    <a:cubicBezTo>
                      <a:pt x="437" y="445"/>
                      <a:pt x="440" y="443"/>
                      <a:pt x="440" y="446"/>
                    </a:cubicBezTo>
                    <a:cubicBezTo>
                      <a:pt x="438" y="447"/>
                      <a:pt x="436" y="447"/>
                      <a:pt x="435" y="445"/>
                    </a:cubicBezTo>
                    <a:close/>
                    <a:moveTo>
                      <a:pt x="384" y="352"/>
                    </a:moveTo>
                    <a:cubicBezTo>
                      <a:pt x="387" y="350"/>
                      <a:pt x="387" y="352"/>
                      <a:pt x="389" y="352"/>
                    </a:cubicBezTo>
                    <a:cubicBezTo>
                      <a:pt x="388" y="352"/>
                      <a:pt x="387" y="353"/>
                      <a:pt x="386" y="354"/>
                    </a:cubicBezTo>
                    <a:cubicBezTo>
                      <a:pt x="384" y="354"/>
                      <a:pt x="386" y="353"/>
                      <a:pt x="384" y="352"/>
                    </a:cubicBezTo>
                    <a:close/>
                    <a:moveTo>
                      <a:pt x="391" y="351"/>
                    </a:moveTo>
                    <a:cubicBezTo>
                      <a:pt x="390" y="349"/>
                      <a:pt x="393" y="348"/>
                      <a:pt x="395" y="347"/>
                    </a:cubicBezTo>
                    <a:cubicBezTo>
                      <a:pt x="395" y="349"/>
                      <a:pt x="392" y="350"/>
                      <a:pt x="391" y="351"/>
                    </a:cubicBezTo>
                    <a:close/>
                    <a:moveTo>
                      <a:pt x="405" y="371"/>
                    </a:moveTo>
                    <a:cubicBezTo>
                      <a:pt x="404" y="370"/>
                      <a:pt x="403" y="369"/>
                      <a:pt x="406" y="368"/>
                    </a:cubicBezTo>
                    <a:cubicBezTo>
                      <a:pt x="406" y="369"/>
                      <a:pt x="407" y="370"/>
                      <a:pt x="405" y="371"/>
                    </a:cubicBezTo>
                    <a:close/>
                    <a:moveTo>
                      <a:pt x="399" y="360"/>
                    </a:moveTo>
                    <a:cubicBezTo>
                      <a:pt x="398" y="359"/>
                      <a:pt x="402" y="358"/>
                      <a:pt x="403" y="359"/>
                    </a:cubicBezTo>
                    <a:cubicBezTo>
                      <a:pt x="403" y="359"/>
                      <a:pt x="403" y="360"/>
                      <a:pt x="401" y="361"/>
                    </a:cubicBezTo>
                    <a:cubicBezTo>
                      <a:pt x="401" y="360"/>
                      <a:pt x="401" y="359"/>
                      <a:pt x="399" y="360"/>
                    </a:cubicBezTo>
                    <a:close/>
                    <a:moveTo>
                      <a:pt x="417" y="358"/>
                    </a:moveTo>
                    <a:cubicBezTo>
                      <a:pt x="414" y="359"/>
                      <a:pt x="414" y="359"/>
                      <a:pt x="414" y="359"/>
                    </a:cubicBezTo>
                    <a:cubicBezTo>
                      <a:pt x="413" y="358"/>
                      <a:pt x="415" y="357"/>
                      <a:pt x="416" y="355"/>
                    </a:cubicBezTo>
                    <a:cubicBezTo>
                      <a:pt x="417" y="355"/>
                      <a:pt x="414" y="357"/>
                      <a:pt x="417" y="358"/>
                    </a:cubicBezTo>
                    <a:close/>
                    <a:moveTo>
                      <a:pt x="472" y="432"/>
                    </a:moveTo>
                    <a:cubicBezTo>
                      <a:pt x="472" y="431"/>
                      <a:pt x="473" y="430"/>
                      <a:pt x="474" y="430"/>
                    </a:cubicBezTo>
                    <a:cubicBezTo>
                      <a:pt x="476" y="431"/>
                      <a:pt x="473" y="432"/>
                      <a:pt x="472" y="432"/>
                    </a:cubicBezTo>
                    <a:close/>
                    <a:moveTo>
                      <a:pt x="441" y="345"/>
                    </a:moveTo>
                    <a:cubicBezTo>
                      <a:pt x="440" y="344"/>
                      <a:pt x="446" y="342"/>
                      <a:pt x="446" y="344"/>
                    </a:cubicBezTo>
                    <a:cubicBezTo>
                      <a:pt x="444" y="346"/>
                      <a:pt x="443" y="344"/>
                      <a:pt x="441" y="345"/>
                    </a:cubicBezTo>
                    <a:close/>
                    <a:moveTo>
                      <a:pt x="469" y="392"/>
                    </a:moveTo>
                    <a:cubicBezTo>
                      <a:pt x="469" y="391"/>
                      <a:pt x="470" y="390"/>
                      <a:pt x="470" y="390"/>
                    </a:cubicBezTo>
                    <a:cubicBezTo>
                      <a:pt x="471" y="390"/>
                      <a:pt x="473" y="390"/>
                      <a:pt x="475" y="389"/>
                    </a:cubicBezTo>
                    <a:cubicBezTo>
                      <a:pt x="475" y="392"/>
                      <a:pt x="471" y="391"/>
                      <a:pt x="469" y="392"/>
                    </a:cubicBezTo>
                    <a:close/>
                    <a:moveTo>
                      <a:pt x="502" y="380"/>
                    </a:moveTo>
                    <a:cubicBezTo>
                      <a:pt x="502" y="379"/>
                      <a:pt x="502" y="378"/>
                      <a:pt x="503" y="377"/>
                    </a:cubicBezTo>
                    <a:cubicBezTo>
                      <a:pt x="504" y="379"/>
                      <a:pt x="504" y="379"/>
                      <a:pt x="504" y="379"/>
                    </a:cubicBezTo>
                    <a:lnTo>
                      <a:pt x="502" y="380"/>
                    </a:lnTo>
                    <a:close/>
                    <a:moveTo>
                      <a:pt x="538" y="423"/>
                    </a:moveTo>
                    <a:cubicBezTo>
                      <a:pt x="542" y="421"/>
                      <a:pt x="544" y="421"/>
                      <a:pt x="548" y="419"/>
                    </a:cubicBezTo>
                    <a:cubicBezTo>
                      <a:pt x="549" y="420"/>
                      <a:pt x="546" y="422"/>
                      <a:pt x="545" y="422"/>
                    </a:cubicBezTo>
                    <a:cubicBezTo>
                      <a:pt x="545" y="423"/>
                      <a:pt x="546" y="422"/>
                      <a:pt x="547" y="422"/>
                    </a:cubicBezTo>
                    <a:cubicBezTo>
                      <a:pt x="544" y="423"/>
                      <a:pt x="540" y="424"/>
                      <a:pt x="538" y="423"/>
                    </a:cubicBezTo>
                    <a:close/>
                    <a:moveTo>
                      <a:pt x="594" y="416"/>
                    </a:moveTo>
                    <a:cubicBezTo>
                      <a:pt x="593" y="415"/>
                      <a:pt x="595" y="414"/>
                      <a:pt x="596" y="413"/>
                    </a:cubicBezTo>
                    <a:cubicBezTo>
                      <a:pt x="597" y="415"/>
                      <a:pt x="595" y="416"/>
                      <a:pt x="594" y="416"/>
                    </a:cubicBezTo>
                    <a:close/>
                    <a:moveTo>
                      <a:pt x="636" y="280"/>
                    </a:moveTo>
                    <a:cubicBezTo>
                      <a:pt x="637" y="281"/>
                      <a:pt x="636" y="282"/>
                      <a:pt x="636" y="282"/>
                    </a:cubicBezTo>
                    <a:cubicBezTo>
                      <a:pt x="634" y="283"/>
                      <a:pt x="633" y="281"/>
                      <a:pt x="636" y="280"/>
                    </a:cubicBezTo>
                    <a:close/>
                    <a:moveTo>
                      <a:pt x="703" y="387"/>
                    </a:moveTo>
                    <a:cubicBezTo>
                      <a:pt x="701" y="386"/>
                      <a:pt x="706" y="382"/>
                      <a:pt x="707" y="384"/>
                    </a:cubicBezTo>
                    <a:cubicBezTo>
                      <a:pt x="704" y="385"/>
                      <a:pt x="705" y="385"/>
                      <a:pt x="703" y="387"/>
                    </a:cubicBezTo>
                    <a:close/>
                    <a:moveTo>
                      <a:pt x="725" y="405"/>
                    </a:moveTo>
                    <a:cubicBezTo>
                      <a:pt x="725" y="403"/>
                      <a:pt x="723" y="402"/>
                      <a:pt x="726" y="401"/>
                    </a:cubicBezTo>
                    <a:cubicBezTo>
                      <a:pt x="727" y="402"/>
                      <a:pt x="727" y="404"/>
                      <a:pt x="725" y="405"/>
                    </a:cubicBezTo>
                    <a:close/>
                    <a:moveTo>
                      <a:pt x="788" y="365"/>
                    </a:moveTo>
                    <a:cubicBezTo>
                      <a:pt x="787" y="364"/>
                      <a:pt x="790" y="363"/>
                      <a:pt x="791" y="362"/>
                    </a:cubicBezTo>
                    <a:cubicBezTo>
                      <a:pt x="793" y="364"/>
                      <a:pt x="789" y="364"/>
                      <a:pt x="788" y="365"/>
                    </a:cubicBezTo>
                    <a:close/>
                    <a:moveTo>
                      <a:pt x="686" y="70"/>
                    </a:moveTo>
                    <a:cubicBezTo>
                      <a:pt x="683" y="72"/>
                      <a:pt x="680" y="71"/>
                      <a:pt x="679" y="74"/>
                    </a:cubicBezTo>
                    <a:cubicBezTo>
                      <a:pt x="674" y="74"/>
                      <a:pt x="681" y="69"/>
                      <a:pt x="684" y="69"/>
                    </a:cubicBezTo>
                    <a:cubicBezTo>
                      <a:pt x="683" y="69"/>
                      <a:pt x="684" y="71"/>
                      <a:pt x="685" y="69"/>
                    </a:cubicBezTo>
                    <a:cubicBezTo>
                      <a:pt x="686" y="69"/>
                      <a:pt x="685" y="70"/>
                      <a:pt x="686" y="70"/>
                    </a:cubicBezTo>
                    <a:close/>
                    <a:moveTo>
                      <a:pt x="813" y="321"/>
                    </a:moveTo>
                    <a:cubicBezTo>
                      <a:pt x="810" y="321"/>
                      <a:pt x="815" y="318"/>
                      <a:pt x="815" y="317"/>
                    </a:cubicBezTo>
                    <a:cubicBezTo>
                      <a:pt x="817" y="317"/>
                      <a:pt x="813" y="320"/>
                      <a:pt x="813" y="321"/>
                    </a:cubicBezTo>
                    <a:close/>
                    <a:moveTo>
                      <a:pt x="818" y="317"/>
                    </a:moveTo>
                    <a:cubicBezTo>
                      <a:pt x="818" y="316"/>
                      <a:pt x="816" y="317"/>
                      <a:pt x="816" y="316"/>
                    </a:cubicBezTo>
                    <a:cubicBezTo>
                      <a:pt x="823" y="312"/>
                      <a:pt x="828" y="311"/>
                      <a:pt x="834" y="307"/>
                    </a:cubicBezTo>
                    <a:cubicBezTo>
                      <a:pt x="830" y="307"/>
                      <a:pt x="836" y="305"/>
                      <a:pt x="832" y="304"/>
                    </a:cubicBezTo>
                    <a:cubicBezTo>
                      <a:pt x="830" y="305"/>
                      <a:pt x="829" y="306"/>
                      <a:pt x="829" y="307"/>
                    </a:cubicBezTo>
                    <a:cubicBezTo>
                      <a:pt x="826" y="307"/>
                      <a:pt x="828" y="305"/>
                      <a:pt x="824" y="307"/>
                    </a:cubicBezTo>
                    <a:cubicBezTo>
                      <a:pt x="824" y="305"/>
                      <a:pt x="825" y="304"/>
                      <a:pt x="825" y="303"/>
                    </a:cubicBezTo>
                    <a:cubicBezTo>
                      <a:pt x="828" y="302"/>
                      <a:pt x="825" y="304"/>
                      <a:pt x="827" y="303"/>
                    </a:cubicBezTo>
                    <a:cubicBezTo>
                      <a:pt x="828" y="304"/>
                      <a:pt x="827" y="304"/>
                      <a:pt x="828" y="305"/>
                    </a:cubicBezTo>
                    <a:cubicBezTo>
                      <a:pt x="828" y="304"/>
                      <a:pt x="831" y="302"/>
                      <a:pt x="833" y="301"/>
                    </a:cubicBezTo>
                    <a:cubicBezTo>
                      <a:pt x="833" y="304"/>
                      <a:pt x="837" y="301"/>
                      <a:pt x="835" y="304"/>
                    </a:cubicBezTo>
                    <a:cubicBezTo>
                      <a:pt x="836" y="305"/>
                      <a:pt x="838" y="303"/>
                      <a:pt x="839" y="303"/>
                    </a:cubicBezTo>
                    <a:cubicBezTo>
                      <a:pt x="839" y="303"/>
                      <a:pt x="839" y="304"/>
                      <a:pt x="839" y="305"/>
                    </a:cubicBezTo>
                    <a:cubicBezTo>
                      <a:pt x="838" y="305"/>
                      <a:pt x="836" y="305"/>
                      <a:pt x="835" y="306"/>
                    </a:cubicBezTo>
                    <a:cubicBezTo>
                      <a:pt x="836" y="307"/>
                      <a:pt x="838" y="305"/>
                      <a:pt x="839" y="306"/>
                    </a:cubicBezTo>
                    <a:cubicBezTo>
                      <a:pt x="838" y="308"/>
                      <a:pt x="836" y="308"/>
                      <a:pt x="833" y="309"/>
                    </a:cubicBezTo>
                    <a:cubicBezTo>
                      <a:pt x="835" y="309"/>
                      <a:pt x="836" y="311"/>
                      <a:pt x="840" y="309"/>
                    </a:cubicBezTo>
                    <a:cubicBezTo>
                      <a:pt x="841" y="310"/>
                      <a:pt x="839" y="311"/>
                      <a:pt x="838" y="311"/>
                    </a:cubicBezTo>
                    <a:cubicBezTo>
                      <a:pt x="838" y="313"/>
                      <a:pt x="840" y="312"/>
                      <a:pt x="839" y="313"/>
                    </a:cubicBezTo>
                    <a:cubicBezTo>
                      <a:pt x="840" y="312"/>
                      <a:pt x="842" y="311"/>
                      <a:pt x="844" y="311"/>
                    </a:cubicBezTo>
                    <a:cubicBezTo>
                      <a:pt x="844" y="312"/>
                      <a:pt x="840" y="313"/>
                      <a:pt x="843" y="314"/>
                    </a:cubicBezTo>
                    <a:cubicBezTo>
                      <a:pt x="841" y="315"/>
                      <a:pt x="841" y="314"/>
                      <a:pt x="840" y="314"/>
                    </a:cubicBezTo>
                    <a:cubicBezTo>
                      <a:pt x="839" y="314"/>
                      <a:pt x="840" y="315"/>
                      <a:pt x="840" y="315"/>
                    </a:cubicBezTo>
                    <a:cubicBezTo>
                      <a:pt x="838" y="316"/>
                      <a:pt x="838" y="315"/>
                      <a:pt x="838" y="314"/>
                    </a:cubicBezTo>
                    <a:cubicBezTo>
                      <a:pt x="837" y="315"/>
                      <a:pt x="837" y="317"/>
                      <a:pt x="835" y="316"/>
                    </a:cubicBezTo>
                    <a:cubicBezTo>
                      <a:pt x="835" y="316"/>
                      <a:pt x="836" y="315"/>
                      <a:pt x="835" y="315"/>
                    </a:cubicBezTo>
                    <a:cubicBezTo>
                      <a:pt x="831" y="315"/>
                      <a:pt x="828" y="319"/>
                      <a:pt x="822" y="320"/>
                    </a:cubicBezTo>
                    <a:cubicBezTo>
                      <a:pt x="823" y="321"/>
                      <a:pt x="825" y="320"/>
                      <a:pt x="825" y="322"/>
                    </a:cubicBezTo>
                    <a:cubicBezTo>
                      <a:pt x="823" y="323"/>
                      <a:pt x="823" y="321"/>
                      <a:pt x="820" y="323"/>
                    </a:cubicBezTo>
                    <a:cubicBezTo>
                      <a:pt x="820" y="320"/>
                      <a:pt x="817" y="322"/>
                      <a:pt x="815" y="322"/>
                    </a:cubicBezTo>
                    <a:cubicBezTo>
                      <a:pt x="814" y="320"/>
                      <a:pt x="815" y="319"/>
                      <a:pt x="818" y="317"/>
                    </a:cubicBezTo>
                    <a:close/>
                    <a:moveTo>
                      <a:pt x="820" y="308"/>
                    </a:moveTo>
                    <a:cubicBezTo>
                      <a:pt x="821" y="307"/>
                      <a:pt x="820" y="306"/>
                      <a:pt x="820" y="306"/>
                    </a:cubicBezTo>
                    <a:cubicBezTo>
                      <a:pt x="824" y="304"/>
                      <a:pt x="824" y="304"/>
                      <a:pt x="824" y="304"/>
                    </a:cubicBezTo>
                    <a:cubicBezTo>
                      <a:pt x="824" y="306"/>
                      <a:pt x="821" y="306"/>
                      <a:pt x="820" y="308"/>
                    </a:cubicBezTo>
                    <a:close/>
                    <a:moveTo>
                      <a:pt x="816" y="309"/>
                    </a:moveTo>
                    <a:cubicBezTo>
                      <a:pt x="816" y="308"/>
                      <a:pt x="817" y="308"/>
                      <a:pt x="819" y="307"/>
                    </a:cubicBezTo>
                    <a:cubicBezTo>
                      <a:pt x="819" y="308"/>
                      <a:pt x="819" y="308"/>
                      <a:pt x="819" y="308"/>
                    </a:cubicBezTo>
                    <a:cubicBezTo>
                      <a:pt x="818" y="309"/>
                      <a:pt x="817" y="308"/>
                      <a:pt x="816" y="309"/>
                    </a:cubicBezTo>
                    <a:close/>
                    <a:moveTo>
                      <a:pt x="839" y="346"/>
                    </a:moveTo>
                    <a:cubicBezTo>
                      <a:pt x="839" y="345"/>
                      <a:pt x="840" y="344"/>
                      <a:pt x="842" y="343"/>
                    </a:cubicBezTo>
                    <a:cubicBezTo>
                      <a:pt x="843" y="344"/>
                      <a:pt x="841" y="345"/>
                      <a:pt x="839" y="346"/>
                    </a:cubicBezTo>
                    <a:close/>
                    <a:moveTo>
                      <a:pt x="693" y="67"/>
                    </a:moveTo>
                    <a:cubicBezTo>
                      <a:pt x="698" y="64"/>
                      <a:pt x="702" y="61"/>
                      <a:pt x="706" y="60"/>
                    </a:cubicBezTo>
                    <a:cubicBezTo>
                      <a:pt x="705" y="63"/>
                      <a:pt x="697" y="67"/>
                      <a:pt x="693" y="67"/>
                    </a:cubicBezTo>
                    <a:close/>
                    <a:moveTo>
                      <a:pt x="830" y="321"/>
                    </a:moveTo>
                    <a:cubicBezTo>
                      <a:pt x="831" y="320"/>
                      <a:pt x="832" y="319"/>
                      <a:pt x="834" y="318"/>
                    </a:cubicBezTo>
                    <a:cubicBezTo>
                      <a:pt x="836" y="319"/>
                      <a:pt x="835" y="320"/>
                      <a:pt x="835" y="321"/>
                    </a:cubicBezTo>
                    <a:cubicBezTo>
                      <a:pt x="833" y="321"/>
                      <a:pt x="833" y="319"/>
                      <a:pt x="830" y="321"/>
                    </a:cubicBezTo>
                    <a:close/>
                    <a:moveTo>
                      <a:pt x="838" y="321"/>
                    </a:moveTo>
                    <a:cubicBezTo>
                      <a:pt x="838" y="321"/>
                      <a:pt x="838" y="320"/>
                      <a:pt x="838" y="319"/>
                    </a:cubicBezTo>
                    <a:cubicBezTo>
                      <a:pt x="840" y="318"/>
                      <a:pt x="841" y="319"/>
                      <a:pt x="843" y="318"/>
                    </a:cubicBezTo>
                    <a:cubicBezTo>
                      <a:pt x="841" y="319"/>
                      <a:pt x="840" y="321"/>
                      <a:pt x="838" y="321"/>
                    </a:cubicBezTo>
                    <a:close/>
                    <a:moveTo>
                      <a:pt x="837" y="302"/>
                    </a:moveTo>
                    <a:cubicBezTo>
                      <a:pt x="836" y="301"/>
                      <a:pt x="838" y="301"/>
                      <a:pt x="838" y="300"/>
                    </a:cubicBezTo>
                    <a:cubicBezTo>
                      <a:pt x="839" y="299"/>
                      <a:pt x="839" y="301"/>
                      <a:pt x="839" y="302"/>
                    </a:cubicBezTo>
                    <a:cubicBezTo>
                      <a:pt x="839" y="302"/>
                      <a:pt x="838" y="302"/>
                      <a:pt x="837" y="302"/>
                    </a:cubicBezTo>
                    <a:close/>
                    <a:moveTo>
                      <a:pt x="712" y="56"/>
                    </a:moveTo>
                    <a:cubicBezTo>
                      <a:pt x="711" y="55"/>
                      <a:pt x="714" y="54"/>
                      <a:pt x="715" y="54"/>
                    </a:cubicBezTo>
                    <a:cubicBezTo>
                      <a:pt x="715" y="55"/>
                      <a:pt x="713" y="56"/>
                      <a:pt x="712" y="56"/>
                    </a:cubicBezTo>
                    <a:close/>
                    <a:moveTo>
                      <a:pt x="756" y="50"/>
                    </a:moveTo>
                    <a:cubicBezTo>
                      <a:pt x="757" y="47"/>
                      <a:pt x="764" y="46"/>
                      <a:pt x="768" y="43"/>
                    </a:cubicBezTo>
                    <a:cubicBezTo>
                      <a:pt x="768" y="47"/>
                      <a:pt x="760" y="50"/>
                      <a:pt x="756" y="50"/>
                    </a:cubicBezTo>
                    <a:close/>
                    <a:moveTo>
                      <a:pt x="896" y="279"/>
                    </a:moveTo>
                    <a:cubicBezTo>
                      <a:pt x="899" y="279"/>
                      <a:pt x="903" y="274"/>
                      <a:pt x="905" y="277"/>
                    </a:cubicBezTo>
                    <a:cubicBezTo>
                      <a:pt x="903" y="278"/>
                      <a:pt x="901" y="279"/>
                      <a:pt x="902" y="280"/>
                    </a:cubicBezTo>
                    <a:cubicBezTo>
                      <a:pt x="900" y="281"/>
                      <a:pt x="900" y="281"/>
                      <a:pt x="898" y="282"/>
                    </a:cubicBezTo>
                    <a:cubicBezTo>
                      <a:pt x="898" y="280"/>
                      <a:pt x="897" y="280"/>
                      <a:pt x="896" y="279"/>
                    </a:cubicBezTo>
                    <a:close/>
                    <a:moveTo>
                      <a:pt x="771" y="37"/>
                    </a:moveTo>
                    <a:cubicBezTo>
                      <a:pt x="769" y="35"/>
                      <a:pt x="774" y="35"/>
                      <a:pt x="775" y="35"/>
                    </a:cubicBezTo>
                    <a:cubicBezTo>
                      <a:pt x="776" y="36"/>
                      <a:pt x="772" y="37"/>
                      <a:pt x="771" y="37"/>
                    </a:cubicBezTo>
                    <a:close/>
                    <a:moveTo>
                      <a:pt x="897" y="275"/>
                    </a:moveTo>
                    <a:cubicBezTo>
                      <a:pt x="897" y="274"/>
                      <a:pt x="900" y="273"/>
                      <a:pt x="901" y="272"/>
                    </a:cubicBezTo>
                    <a:cubicBezTo>
                      <a:pt x="901" y="274"/>
                      <a:pt x="898" y="275"/>
                      <a:pt x="897" y="275"/>
                    </a:cubicBezTo>
                    <a:close/>
                    <a:moveTo>
                      <a:pt x="777" y="34"/>
                    </a:moveTo>
                    <a:cubicBezTo>
                      <a:pt x="780" y="33"/>
                      <a:pt x="780" y="33"/>
                      <a:pt x="780" y="33"/>
                    </a:cubicBezTo>
                    <a:cubicBezTo>
                      <a:pt x="781" y="35"/>
                      <a:pt x="777" y="36"/>
                      <a:pt x="777" y="34"/>
                    </a:cubicBezTo>
                    <a:close/>
                    <a:moveTo>
                      <a:pt x="801" y="22"/>
                    </a:moveTo>
                    <a:cubicBezTo>
                      <a:pt x="801" y="21"/>
                      <a:pt x="805" y="19"/>
                      <a:pt x="805" y="21"/>
                    </a:cubicBezTo>
                    <a:cubicBezTo>
                      <a:pt x="804" y="23"/>
                      <a:pt x="803" y="21"/>
                      <a:pt x="801" y="22"/>
                    </a:cubicBezTo>
                    <a:close/>
                    <a:moveTo>
                      <a:pt x="812" y="31"/>
                    </a:moveTo>
                    <a:cubicBezTo>
                      <a:pt x="816" y="25"/>
                      <a:pt x="826" y="24"/>
                      <a:pt x="828" y="19"/>
                    </a:cubicBezTo>
                    <a:cubicBezTo>
                      <a:pt x="830" y="18"/>
                      <a:pt x="830" y="20"/>
                      <a:pt x="832" y="19"/>
                    </a:cubicBezTo>
                    <a:cubicBezTo>
                      <a:pt x="832" y="21"/>
                      <a:pt x="831" y="23"/>
                      <a:pt x="831" y="25"/>
                    </a:cubicBezTo>
                    <a:cubicBezTo>
                      <a:pt x="827" y="25"/>
                      <a:pt x="824" y="29"/>
                      <a:pt x="822" y="31"/>
                    </a:cubicBezTo>
                    <a:cubicBezTo>
                      <a:pt x="820" y="32"/>
                      <a:pt x="819" y="31"/>
                      <a:pt x="816" y="32"/>
                    </a:cubicBezTo>
                    <a:cubicBezTo>
                      <a:pt x="815" y="30"/>
                      <a:pt x="818" y="31"/>
                      <a:pt x="819" y="29"/>
                    </a:cubicBezTo>
                    <a:cubicBezTo>
                      <a:pt x="817" y="27"/>
                      <a:pt x="814" y="31"/>
                      <a:pt x="812" y="31"/>
                    </a:cubicBezTo>
                    <a:close/>
                    <a:moveTo>
                      <a:pt x="812" y="16"/>
                    </a:moveTo>
                    <a:cubicBezTo>
                      <a:pt x="812" y="18"/>
                      <a:pt x="813" y="17"/>
                      <a:pt x="813" y="18"/>
                    </a:cubicBezTo>
                    <a:cubicBezTo>
                      <a:pt x="814" y="18"/>
                      <a:pt x="814" y="18"/>
                      <a:pt x="814" y="18"/>
                    </a:cubicBezTo>
                    <a:cubicBezTo>
                      <a:pt x="816" y="19"/>
                      <a:pt x="806" y="19"/>
                      <a:pt x="812" y="16"/>
                    </a:cubicBezTo>
                    <a:close/>
                    <a:moveTo>
                      <a:pt x="815" y="21"/>
                    </a:moveTo>
                    <a:cubicBezTo>
                      <a:pt x="815" y="20"/>
                      <a:pt x="817" y="19"/>
                      <a:pt x="819" y="19"/>
                    </a:cubicBezTo>
                    <a:cubicBezTo>
                      <a:pt x="819" y="20"/>
                      <a:pt x="817" y="20"/>
                      <a:pt x="815" y="21"/>
                    </a:cubicBezTo>
                    <a:close/>
                    <a:moveTo>
                      <a:pt x="840" y="62"/>
                    </a:moveTo>
                    <a:cubicBezTo>
                      <a:pt x="838" y="62"/>
                      <a:pt x="841" y="61"/>
                      <a:pt x="840" y="60"/>
                    </a:cubicBezTo>
                    <a:cubicBezTo>
                      <a:pt x="841" y="60"/>
                      <a:pt x="843" y="60"/>
                      <a:pt x="843" y="61"/>
                    </a:cubicBezTo>
                    <a:cubicBezTo>
                      <a:pt x="842" y="62"/>
                      <a:pt x="840" y="60"/>
                      <a:pt x="840" y="62"/>
                    </a:cubicBezTo>
                    <a:close/>
                    <a:moveTo>
                      <a:pt x="847" y="66"/>
                    </a:moveTo>
                    <a:cubicBezTo>
                      <a:pt x="846" y="65"/>
                      <a:pt x="849" y="63"/>
                      <a:pt x="846" y="64"/>
                    </a:cubicBezTo>
                    <a:cubicBezTo>
                      <a:pt x="851" y="58"/>
                      <a:pt x="852" y="65"/>
                      <a:pt x="852" y="64"/>
                    </a:cubicBezTo>
                    <a:cubicBezTo>
                      <a:pt x="852" y="65"/>
                      <a:pt x="852" y="65"/>
                      <a:pt x="852" y="65"/>
                    </a:cubicBezTo>
                    <a:cubicBezTo>
                      <a:pt x="852" y="66"/>
                      <a:pt x="852" y="66"/>
                      <a:pt x="852" y="66"/>
                    </a:cubicBezTo>
                    <a:cubicBezTo>
                      <a:pt x="850" y="66"/>
                      <a:pt x="849" y="65"/>
                      <a:pt x="847" y="66"/>
                    </a:cubicBezTo>
                    <a:close/>
                    <a:moveTo>
                      <a:pt x="824" y="18"/>
                    </a:moveTo>
                    <a:cubicBezTo>
                      <a:pt x="823" y="17"/>
                      <a:pt x="828" y="16"/>
                      <a:pt x="828" y="15"/>
                    </a:cubicBezTo>
                    <a:cubicBezTo>
                      <a:pt x="830" y="15"/>
                      <a:pt x="827" y="18"/>
                      <a:pt x="824" y="18"/>
                    </a:cubicBezTo>
                    <a:close/>
                    <a:moveTo>
                      <a:pt x="843" y="52"/>
                    </a:moveTo>
                    <a:cubicBezTo>
                      <a:pt x="842" y="51"/>
                      <a:pt x="847" y="49"/>
                      <a:pt x="847" y="51"/>
                    </a:cubicBezTo>
                    <a:cubicBezTo>
                      <a:pt x="845" y="52"/>
                      <a:pt x="845" y="52"/>
                      <a:pt x="843" y="52"/>
                    </a:cubicBezTo>
                    <a:close/>
                    <a:moveTo>
                      <a:pt x="837" y="16"/>
                    </a:moveTo>
                    <a:cubicBezTo>
                      <a:pt x="838" y="18"/>
                      <a:pt x="839" y="19"/>
                      <a:pt x="835" y="21"/>
                    </a:cubicBezTo>
                    <a:cubicBezTo>
                      <a:pt x="838" y="19"/>
                      <a:pt x="832" y="18"/>
                      <a:pt x="837" y="16"/>
                    </a:cubicBezTo>
                    <a:close/>
                    <a:moveTo>
                      <a:pt x="829" y="8"/>
                    </a:moveTo>
                    <a:cubicBezTo>
                      <a:pt x="831" y="8"/>
                      <a:pt x="834" y="5"/>
                      <a:pt x="835" y="4"/>
                    </a:cubicBezTo>
                    <a:cubicBezTo>
                      <a:pt x="836" y="6"/>
                      <a:pt x="831" y="10"/>
                      <a:pt x="829" y="10"/>
                    </a:cubicBezTo>
                    <a:cubicBezTo>
                      <a:pt x="828" y="9"/>
                      <a:pt x="832" y="8"/>
                      <a:pt x="829" y="8"/>
                    </a:cubicBezTo>
                    <a:close/>
                    <a:moveTo>
                      <a:pt x="841" y="25"/>
                    </a:moveTo>
                    <a:cubicBezTo>
                      <a:pt x="841" y="24"/>
                      <a:pt x="842" y="24"/>
                      <a:pt x="843" y="23"/>
                    </a:cubicBezTo>
                    <a:cubicBezTo>
                      <a:pt x="844" y="25"/>
                      <a:pt x="844" y="25"/>
                      <a:pt x="844" y="25"/>
                    </a:cubicBezTo>
                    <a:cubicBezTo>
                      <a:pt x="842" y="26"/>
                      <a:pt x="843" y="24"/>
                      <a:pt x="841" y="25"/>
                    </a:cubicBezTo>
                    <a:close/>
                    <a:moveTo>
                      <a:pt x="847" y="14"/>
                    </a:moveTo>
                    <a:cubicBezTo>
                      <a:pt x="845" y="13"/>
                      <a:pt x="849" y="13"/>
                      <a:pt x="850" y="13"/>
                    </a:cubicBezTo>
                    <a:cubicBezTo>
                      <a:pt x="850" y="16"/>
                      <a:pt x="851" y="17"/>
                      <a:pt x="849" y="20"/>
                    </a:cubicBezTo>
                    <a:cubicBezTo>
                      <a:pt x="846" y="20"/>
                      <a:pt x="844" y="18"/>
                      <a:pt x="841" y="18"/>
                    </a:cubicBezTo>
                    <a:cubicBezTo>
                      <a:pt x="843" y="16"/>
                      <a:pt x="844" y="15"/>
                      <a:pt x="847" y="15"/>
                    </a:cubicBezTo>
                    <a:cubicBezTo>
                      <a:pt x="847" y="14"/>
                      <a:pt x="848" y="13"/>
                      <a:pt x="847" y="14"/>
                    </a:cubicBezTo>
                    <a:close/>
                    <a:moveTo>
                      <a:pt x="844" y="13"/>
                    </a:moveTo>
                    <a:cubicBezTo>
                      <a:pt x="842" y="13"/>
                      <a:pt x="843" y="10"/>
                      <a:pt x="843" y="10"/>
                    </a:cubicBezTo>
                    <a:cubicBezTo>
                      <a:pt x="845" y="8"/>
                      <a:pt x="846" y="9"/>
                      <a:pt x="847" y="8"/>
                    </a:cubicBezTo>
                    <a:cubicBezTo>
                      <a:pt x="847" y="10"/>
                      <a:pt x="844" y="11"/>
                      <a:pt x="844" y="13"/>
                    </a:cubicBezTo>
                    <a:close/>
                    <a:moveTo>
                      <a:pt x="857" y="37"/>
                    </a:moveTo>
                    <a:cubicBezTo>
                      <a:pt x="856" y="38"/>
                      <a:pt x="857" y="35"/>
                      <a:pt x="856" y="34"/>
                    </a:cubicBezTo>
                    <a:cubicBezTo>
                      <a:pt x="858" y="33"/>
                      <a:pt x="859" y="35"/>
                      <a:pt x="860" y="35"/>
                    </a:cubicBezTo>
                    <a:cubicBezTo>
                      <a:pt x="861" y="36"/>
                      <a:pt x="857" y="36"/>
                      <a:pt x="857" y="37"/>
                    </a:cubicBezTo>
                    <a:close/>
                    <a:moveTo>
                      <a:pt x="847" y="7"/>
                    </a:moveTo>
                    <a:cubicBezTo>
                      <a:pt x="848" y="6"/>
                      <a:pt x="846" y="6"/>
                      <a:pt x="846" y="5"/>
                    </a:cubicBezTo>
                    <a:cubicBezTo>
                      <a:pt x="848" y="4"/>
                      <a:pt x="848" y="4"/>
                      <a:pt x="848" y="4"/>
                    </a:cubicBezTo>
                    <a:cubicBezTo>
                      <a:pt x="849" y="5"/>
                      <a:pt x="847" y="7"/>
                      <a:pt x="849" y="6"/>
                    </a:cubicBezTo>
                    <a:cubicBezTo>
                      <a:pt x="850" y="6"/>
                      <a:pt x="848" y="7"/>
                      <a:pt x="847" y="7"/>
                    </a:cubicBezTo>
                    <a:close/>
                    <a:moveTo>
                      <a:pt x="963" y="230"/>
                    </a:moveTo>
                    <a:cubicBezTo>
                      <a:pt x="962" y="228"/>
                      <a:pt x="967" y="227"/>
                      <a:pt x="969" y="226"/>
                    </a:cubicBezTo>
                    <a:cubicBezTo>
                      <a:pt x="968" y="228"/>
                      <a:pt x="964" y="230"/>
                      <a:pt x="963" y="230"/>
                    </a:cubicBezTo>
                    <a:close/>
                    <a:moveTo>
                      <a:pt x="988" y="242"/>
                    </a:moveTo>
                    <a:cubicBezTo>
                      <a:pt x="987" y="241"/>
                      <a:pt x="987" y="240"/>
                      <a:pt x="987" y="239"/>
                    </a:cubicBezTo>
                    <a:cubicBezTo>
                      <a:pt x="991" y="238"/>
                      <a:pt x="991" y="239"/>
                      <a:pt x="994" y="238"/>
                    </a:cubicBezTo>
                    <a:cubicBezTo>
                      <a:pt x="994" y="240"/>
                      <a:pt x="991" y="241"/>
                      <a:pt x="988" y="242"/>
                    </a:cubicBezTo>
                    <a:close/>
                    <a:moveTo>
                      <a:pt x="999" y="250"/>
                    </a:moveTo>
                    <a:cubicBezTo>
                      <a:pt x="998" y="247"/>
                      <a:pt x="1000" y="248"/>
                      <a:pt x="1003" y="247"/>
                    </a:cubicBezTo>
                    <a:cubicBezTo>
                      <a:pt x="1003" y="249"/>
                      <a:pt x="1001" y="248"/>
                      <a:pt x="999" y="250"/>
                    </a:cubicBezTo>
                    <a:close/>
                    <a:moveTo>
                      <a:pt x="984" y="218"/>
                    </a:moveTo>
                    <a:cubicBezTo>
                      <a:pt x="987" y="216"/>
                      <a:pt x="987" y="216"/>
                      <a:pt x="987" y="216"/>
                    </a:cubicBezTo>
                    <a:cubicBezTo>
                      <a:pt x="988" y="219"/>
                      <a:pt x="988" y="218"/>
                      <a:pt x="990" y="220"/>
                    </a:cubicBezTo>
                    <a:cubicBezTo>
                      <a:pt x="988" y="221"/>
                      <a:pt x="988" y="221"/>
                      <a:pt x="988" y="221"/>
                    </a:cubicBezTo>
                    <a:cubicBezTo>
                      <a:pt x="989" y="218"/>
                      <a:pt x="986" y="219"/>
                      <a:pt x="984" y="218"/>
                    </a:cubicBezTo>
                    <a:close/>
                    <a:moveTo>
                      <a:pt x="917" y="78"/>
                    </a:moveTo>
                    <a:cubicBezTo>
                      <a:pt x="919" y="78"/>
                      <a:pt x="920" y="79"/>
                      <a:pt x="923" y="79"/>
                    </a:cubicBezTo>
                    <a:cubicBezTo>
                      <a:pt x="924" y="78"/>
                      <a:pt x="924" y="78"/>
                      <a:pt x="925" y="77"/>
                    </a:cubicBezTo>
                    <a:cubicBezTo>
                      <a:pt x="925" y="76"/>
                      <a:pt x="924" y="75"/>
                      <a:pt x="923" y="76"/>
                    </a:cubicBezTo>
                    <a:cubicBezTo>
                      <a:pt x="922" y="76"/>
                      <a:pt x="923" y="76"/>
                      <a:pt x="923" y="77"/>
                    </a:cubicBezTo>
                    <a:cubicBezTo>
                      <a:pt x="922" y="77"/>
                      <a:pt x="922" y="77"/>
                      <a:pt x="920" y="78"/>
                    </a:cubicBezTo>
                    <a:cubicBezTo>
                      <a:pt x="919" y="76"/>
                      <a:pt x="923" y="76"/>
                      <a:pt x="921" y="75"/>
                    </a:cubicBezTo>
                    <a:cubicBezTo>
                      <a:pt x="919" y="74"/>
                      <a:pt x="918" y="77"/>
                      <a:pt x="917" y="76"/>
                    </a:cubicBezTo>
                    <a:cubicBezTo>
                      <a:pt x="916" y="74"/>
                      <a:pt x="922" y="74"/>
                      <a:pt x="920" y="72"/>
                    </a:cubicBezTo>
                    <a:cubicBezTo>
                      <a:pt x="922" y="71"/>
                      <a:pt x="923" y="71"/>
                      <a:pt x="924" y="71"/>
                    </a:cubicBezTo>
                    <a:cubicBezTo>
                      <a:pt x="924" y="69"/>
                      <a:pt x="923" y="71"/>
                      <a:pt x="921" y="71"/>
                    </a:cubicBezTo>
                    <a:cubicBezTo>
                      <a:pt x="920" y="69"/>
                      <a:pt x="920" y="69"/>
                      <a:pt x="920" y="69"/>
                    </a:cubicBezTo>
                    <a:cubicBezTo>
                      <a:pt x="923" y="68"/>
                      <a:pt x="924" y="68"/>
                      <a:pt x="926" y="67"/>
                    </a:cubicBezTo>
                    <a:cubicBezTo>
                      <a:pt x="927" y="67"/>
                      <a:pt x="928" y="65"/>
                      <a:pt x="925" y="66"/>
                    </a:cubicBezTo>
                    <a:cubicBezTo>
                      <a:pt x="929" y="64"/>
                      <a:pt x="933" y="63"/>
                      <a:pt x="937" y="63"/>
                    </a:cubicBezTo>
                    <a:cubicBezTo>
                      <a:pt x="939" y="62"/>
                      <a:pt x="934" y="62"/>
                      <a:pt x="936" y="61"/>
                    </a:cubicBezTo>
                    <a:cubicBezTo>
                      <a:pt x="938" y="61"/>
                      <a:pt x="940" y="63"/>
                      <a:pt x="940" y="64"/>
                    </a:cubicBezTo>
                    <a:cubicBezTo>
                      <a:pt x="936" y="66"/>
                      <a:pt x="933" y="65"/>
                      <a:pt x="928" y="66"/>
                    </a:cubicBezTo>
                    <a:cubicBezTo>
                      <a:pt x="929" y="67"/>
                      <a:pt x="932" y="66"/>
                      <a:pt x="935" y="66"/>
                    </a:cubicBezTo>
                    <a:cubicBezTo>
                      <a:pt x="934" y="68"/>
                      <a:pt x="936" y="67"/>
                      <a:pt x="937" y="67"/>
                    </a:cubicBezTo>
                    <a:cubicBezTo>
                      <a:pt x="937" y="69"/>
                      <a:pt x="933" y="70"/>
                      <a:pt x="930" y="71"/>
                    </a:cubicBezTo>
                    <a:cubicBezTo>
                      <a:pt x="932" y="72"/>
                      <a:pt x="937" y="70"/>
                      <a:pt x="940" y="67"/>
                    </a:cubicBezTo>
                    <a:cubicBezTo>
                      <a:pt x="941" y="69"/>
                      <a:pt x="939" y="69"/>
                      <a:pt x="940" y="71"/>
                    </a:cubicBezTo>
                    <a:cubicBezTo>
                      <a:pt x="942" y="71"/>
                      <a:pt x="942" y="70"/>
                      <a:pt x="944" y="69"/>
                    </a:cubicBezTo>
                    <a:cubicBezTo>
                      <a:pt x="945" y="70"/>
                      <a:pt x="942" y="71"/>
                      <a:pt x="939" y="73"/>
                    </a:cubicBezTo>
                    <a:cubicBezTo>
                      <a:pt x="940" y="72"/>
                      <a:pt x="940" y="70"/>
                      <a:pt x="938" y="71"/>
                    </a:cubicBezTo>
                    <a:cubicBezTo>
                      <a:pt x="936" y="73"/>
                      <a:pt x="933" y="74"/>
                      <a:pt x="930" y="77"/>
                    </a:cubicBezTo>
                    <a:cubicBezTo>
                      <a:pt x="934" y="78"/>
                      <a:pt x="934" y="74"/>
                      <a:pt x="938" y="73"/>
                    </a:cubicBezTo>
                    <a:cubicBezTo>
                      <a:pt x="938" y="75"/>
                      <a:pt x="939" y="73"/>
                      <a:pt x="941" y="73"/>
                    </a:cubicBezTo>
                    <a:cubicBezTo>
                      <a:pt x="942" y="75"/>
                      <a:pt x="941" y="76"/>
                      <a:pt x="940" y="77"/>
                    </a:cubicBezTo>
                    <a:cubicBezTo>
                      <a:pt x="940" y="77"/>
                      <a:pt x="940" y="76"/>
                      <a:pt x="940" y="76"/>
                    </a:cubicBezTo>
                    <a:cubicBezTo>
                      <a:pt x="933" y="77"/>
                      <a:pt x="930" y="81"/>
                      <a:pt x="926" y="81"/>
                    </a:cubicBezTo>
                    <a:cubicBezTo>
                      <a:pt x="925" y="78"/>
                      <a:pt x="925" y="78"/>
                      <a:pt x="925" y="78"/>
                    </a:cubicBezTo>
                    <a:cubicBezTo>
                      <a:pt x="923" y="80"/>
                      <a:pt x="922" y="79"/>
                      <a:pt x="919" y="80"/>
                    </a:cubicBezTo>
                    <a:cubicBezTo>
                      <a:pt x="920" y="78"/>
                      <a:pt x="917" y="80"/>
                      <a:pt x="917" y="78"/>
                    </a:cubicBezTo>
                    <a:close/>
                    <a:moveTo>
                      <a:pt x="917" y="67"/>
                    </a:moveTo>
                    <a:cubicBezTo>
                      <a:pt x="920" y="66"/>
                      <a:pt x="921" y="66"/>
                      <a:pt x="919" y="65"/>
                    </a:cubicBezTo>
                    <a:cubicBezTo>
                      <a:pt x="921" y="64"/>
                      <a:pt x="923" y="66"/>
                      <a:pt x="923" y="63"/>
                    </a:cubicBezTo>
                    <a:cubicBezTo>
                      <a:pt x="925" y="62"/>
                      <a:pt x="926" y="64"/>
                      <a:pt x="928" y="64"/>
                    </a:cubicBezTo>
                    <a:cubicBezTo>
                      <a:pt x="926" y="65"/>
                      <a:pt x="925" y="66"/>
                      <a:pt x="923" y="67"/>
                    </a:cubicBezTo>
                    <a:cubicBezTo>
                      <a:pt x="922" y="63"/>
                      <a:pt x="918" y="70"/>
                      <a:pt x="917" y="67"/>
                    </a:cubicBezTo>
                    <a:close/>
                    <a:moveTo>
                      <a:pt x="922" y="86"/>
                    </a:moveTo>
                    <a:cubicBezTo>
                      <a:pt x="922" y="85"/>
                      <a:pt x="924" y="84"/>
                      <a:pt x="925" y="84"/>
                    </a:cubicBezTo>
                    <a:cubicBezTo>
                      <a:pt x="927" y="86"/>
                      <a:pt x="923" y="86"/>
                      <a:pt x="922" y="86"/>
                    </a:cubicBezTo>
                    <a:close/>
                    <a:moveTo>
                      <a:pt x="924" y="61"/>
                    </a:moveTo>
                    <a:cubicBezTo>
                      <a:pt x="925" y="60"/>
                      <a:pt x="929" y="60"/>
                      <a:pt x="929" y="58"/>
                    </a:cubicBezTo>
                    <a:cubicBezTo>
                      <a:pt x="931" y="56"/>
                      <a:pt x="929" y="58"/>
                      <a:pt x="931" y="58"/>
                    </a:cubicBezTo>
                    <a:cubicBezTo>
                      <a:pt x="933" y="57"/>
                      <a:pt x="937" y="55"/>
                      <a:pt x="938" y="55"/>
                    </a:cubicBezTo>
                    <a:cubicBezTo>
                      <a:pt x="940" y="56"/>
                      <a:pt x="937" y="56"/>
                      <a:pt x="936" y="57"/>
                    </a:cubicBezTo>
                    <a:cubicBezTo>
                      <a:pt x="937" y="58"/>
                      <a:pt x="940" y="57"/>
                      <a:pt x="944" y="55"/>
                    </a:cubicBezTo>
                    <a:cubicBezTo>
                      <a:pt x="944" y="57"/>
                      <a:pt x="942" y="58"/>
                      <a:pt x="943" y="59"/>
                    </a:cubicBezTo>
                    <a:cubicBezTo>
                      <a:pt x="941" y="59"/>
                      <a:pt x="942" y="58"/>
                      <a:pt x="939" y="60"/>
                    </a:cubicBezTo>
                    <a:cubicBezTo>
                      <a:pt x="938" y="59"/>
                      <a:pt x="940" y="59"/>
                      <a:pt x="940" y="58"/>
                    </a:cubicBezTo>
                    <a:cubicBezTo>
                      <a:pt x="937" y="60"/>
                      <a:pt x="934" y="63"/>
                      <a:pt x="929" y="63"/>
                    </a:cubicBezTo>
                    <a:cubicBezTo>
                      <a:pt x="932" y="61"/>
                      <a:pt x="934" y="60"/>
                      <a:pt x="936" y="58"/>
                    </a:cubicBezTo>
                    <a:cubicBezTo>
                      <a:pt x="933" y="58"/>
                      <a:pt x="926" y="64"/>
                      <a:pt x="924" y="61"/>
                    </a:cubicBezTo>
                    <a:close/>
                    <a:moveTo>
                      <a:pt x="912" y="28"/>
                    </a:moveTo>
                    <a:cubicBezTo>
                      <a:pt x="912" y="27"/>
                      <a:pt x="917" y="26"/>
                      <a:pt x="917" y="27"/>
                    </a:cubicBezTo>
                    <a:cubicBezTo>
                      <a:pt x="914" y="29"/>
                      <a:pt x="913" y="28"/>
                      <a:pt x="912" y="28"/>
                    </a:cubicBezTo>
                    <a:close/>
                    <a:moveTo>
                      <a:pt x="1000" y="196"/>
                    </a:moveTo>
                    <a:cubicBezTo>
                      <a:pt x="1002" y="195"/>
                      <a:pt x="1002" y="195"/>
                      <a:pt x="1002" y="195"/>
                    </a:cubicBezTo>
                    <a:cubicBezTo>
                      <a:pt x="1004" y="198"/>
                      <a:pt x="1004" y="198"/>
                      <a:pt x="1004" y="198"/>
                    </a:cubicBezTo>
                    <a:cubicBezTo>
                      <a:pt x="1002" y="198"/>
                      <a:pt x="1001" y="197"/>
                      <a:pt x="1000" y="196"/>
                    </a:cubicBezTo>
                    <a:close/>
                    <a:moveTo>
                      <a:pt x="920" y="30"/>
                    </a:moveTo>
                    <a:cubicBezTo>
                      <a:pt x="920" y="30"/>
                      <a:pt x="921" y="30"/>
                      <a:pt x="922" y="30"/>
                    </a:cubicBezTo>
                    <a:cubicBezTo>
                      <a:pt x="923" y="31"/>
                      <a:pt x="920" y="32"/>
                      <a:pt x="919" y="32"/>
                    </a:cubicBezTo>
                    <a:cubicBezTo>
                      <a:pt x="920" y="31"/>
                      <a:pt x="918" y="30"/>
                      <a:pt x="921" y="29"/>
                    </a:cubicBezTo>
                    <a:cubicBezTo>
                      <a:pt x="921" y="29"/>
                      <a:pt x="921" y="30"/>
                      <a:pt x="920" y="30"/>
                    </a:cubicBezTo>
                    <a:close/>
                    <a:moveTo>
                      <a:pt x="940" y="61"/>
                    </a:moveTo>
                    <a:cubicBezTo>
                      <a:pt x="942" y="60"/>
                      <a:pt x="942" y="60"/>
                      <a:pt x="942" y="60"/>
                    </a:cubicBezTo>
                    <a:cubicBezTo>
                      <a:pt x="943" y="61"/>
                      <a:pt x="943" y="61"/>
                      <a:pt x="943" y="61"/>
                    </a:cubicBezTo>
                    <a:cubicBezTo>
                      <a:pt x="941" y="63"/>
                      <a:pt x="940" y="62"/>
                      <a:pt x="940" y="61"/>
                    </a:cubicBezTo>
                    <a:close/>
                    <a:moveTo>
                      <a:pt x="922" y="27"/>
                    </a:moveTo>
                    <a:cubicBezTo>
                      <a:pt x="922" y="25"/>
                      <a:pt x="929" y="26"/>
                      <a:pt x="928" y="27"/>
                    </a:cubicBezTo>
                    <a:cubicBezTo>
                      <a:pt x="925" y="28"/>
                      <a:pt x="924" y="27"/>
                      <a:pt x="922" y="27"/>
                    </a:cubicBezTo>
                    <a:close/>
                    <a:moveTo>
                      <a:pt x="954" y="73"/>
                    </a:moveTo>
                    <a:cubicBezTo>
                      <a:pt x="953" y="71"/>
                      <a:pt x="953" y="71"/>
                      <a:pt x="953" y="71"/>
                    </a:cubicBezTo>
                    <a:cubicBezTo>
                      <a:pt x="953" y="71"/>
                      <a:pt x="954" y="71"/>
                      <a:pt x="954" y="70"/>
                    </a:cubicBezTo>
                    <a:cubicBezTo>
                      <a:pt x="955" y="70"/>
                      <a:pt x="955" y="73"/>
                      <a:pt x="954" y="73"/>
                    </a:cubicBezTo>
                    <a:close/>
                    <a:moveTo>
                      <a:pt x="944" y="44"/>
                    </a:moveTo>
                    <a:cubicBezTo>
                      <a:pt x="944" y="43"/>
                      <a:pt x="947" y="42"/>
                      <a:pt x="948" y="44"/>
                    </a:cubicBezTo>
                    <a:cubicBezTo>
                      <a:pt x="946" y="45"/>
                      <a:pt x="945" y="44"/>
                      <a:pt x="944" y="44"/>
                    </a:cubicBezTo>
                    <a:close/>
                    <a:moveTo>
                      <a:pt x="949" y="40"/>
                    </a:moveTo>
                    <a:cubicBezTo>
                      <a:pt x="951" y="39"/>
                      <a:pt x="952" y="39"/>
                      <a:pt x="953" y="39"/>
                    </a:cubicBezTo>
                    <a:cubicBezTo>
                      <a:pt x="954" y="40"/>
                      <a:pt x="951" y="40"/>
                      <a:pt x="951" y="41"/>
                    </a:cubicBezTo>
                    <a:cubicBezTo>
                      <a:pt x="950" y="42"/>
                      <a:pt x="949" y="41"/>
                      <a:pt x="949" y="40"/>
                    </a:cubicBezTo>
                    <a:close/>
                    <a:moveTo>
                      <a:pt x="1036" y="125"/>
                    </a:moveTo>
                    <a:cubicBezTo>
                      <a:pt x="1037" y="123"/>
                      <a:pt x="1032" y="125"/>
                      <a:pt x="1032" y="123"/>
                    </a:cubicBezTo>
                    <a:cubicBezTo>
                      <a:pt x="1038" y="122"/>
                      <a:pt x="1043" y="117"/>
                      <a:pt x="1049" y="118"/>
                    </a:cubicBezTo>
                    <a:cubicBezTo>
                      <a:pt x="1050" y="119"/>
                      <a:pt x="1050" y="120"/>
                      <a:pt x="1053" y="119"/>
                    </a:cubicBezTo>
                    <a:cubicBezTo>
                      <a:pt x="1052" y="121"/>
                      <a:pt x="1054" y="121"/>
                      <a:pt x="1055" y="123"/>
                    </a:cubicBezTo>
                    <a:cubicBezTo>
                      <a:pt x="1053" y="123"/>
                      <a:pt x="1052" y="122"/>
                      <a:pt x="1050" y="122"/>
                    </a:cubicBezTo>
                    <a:cubicBezTo>
                      <a:pt x="1048" y="125"/>
                      <a:pt x="1043" y="125"/>
                      <a:pt x="1043" y="127"/>
                    </a:cubicBezTo>
                    <a:cubicBezTo>
                      <a:pt x="1041" y="127"/>
                      <a:pt x="1040" y="126"/>
                      <a:pt x="1038" y="125"/>
                    </a:cubicBezTo>
                    <a:cubicBezTo>
                      <a:pt x="1037" y="127"/>
                      <a:pt x="1035" y="128"/>
                      <a:pt x="1033" y="126"/>
                    </a:cubicBezTo>
                    <a:cubicBezTo>
                      <a:pt x="1034" y="125"/>
                      <a:pt x="1035" y="124"/>
                      <a:pt x="1036" y="125"/>
                    </a:cubicBezTo>
                    <a:close/>
                    <a:moveTo>
                      <a:pt x="1034" y="127"/>
                    </a:moveTo>
                    <a:cubicBezTo>
                      <a:pt x="1033" y="130"/>
                      <a:pt x="1038" y="128"/>
                      <a:pt x="1039" y="130"/>
                    </a:cubicBezTo>
                    <a:cubicBezTo>
                      <a:pt x="1030" y="132"/>
                      <a:pt x="1018" y="140"/>
                      <a:pt x="1013" y="137"/>
                    </a:cubicBezTo>
                    <a:cubicBezTo>
                      <a:pt x="1011" y="138"/>
                      <a:pt x="1010" y="139"/>
                      <a:pt x="1008" y="139"/>
                    </a:cubicBezTo>
                    <a:cubicBezTo>
                      <a:pt x="1006" y="140"/>
                      <a:pt x="1009" y="139"/>
                      <a:pt x="1009" y="140"/>
                    </a:cubicBezTo>
                    <a:cubicBezTo>
                      <a:pt x="1006" y="141"/>
                      <a:pt x="1003" y="141"/>
                      <a:pt x="1002" y="140"/>
                    </a:cubicBezTo>
                    <a:cubicBezTo>
                      <a:pt x="1009" y="137"/>
                      <a:pt x="1011" y="135"/>
                      <a:pt x="1016" y="134"/>
                    </a:cubicBezTo>
                    <a:cubicBezTo>
                      <a:pt x="1016" y="134"/>
                      <a:pt x="1015" y="134"/>
                      <a:pt x="1014" y="134"/>
                    </a:cubicBezTo>
                    <a:cubicBezTo>
                      <a:pt x="1017" y="128"/>
                      <a:pt x="1022" y="131"/>
                      <a:pt x="1030" y="126"/>
                    </a:cubicBezTo>
                    <a:cubicBezTo>
                      <a:pt x="1031" y="126"/>
                      <a:pt x="1032" y="127"/>
                      <a:pt x="1033" y="129"/>
                    </a:cubicBezTo>
                    <a:cubicBezTo>
                      <a:pt x="1033" y="128"/>
                      <a:pt x="1033" y="127"/>
                      <a:pt x="1034" y="127"/>
                    </a:cubicBezTo>
                    <a:close/>
                    <a:moveTo>
                      <a:pt x="1036" y="164"/>
                    </a:moveTo>
                    <a:cubicBezTo>
                      <a:pt x="1034" y="163"/>
                      <a:pt x="1038" y="161"/>
                      <a:pt x="1039" y="163"/>
                    </a:cubicBezTo>
                    <a:lnTo>
                      <a:pt x="1036" y="164"/>
                    </a:lnTo>
                    <a:close/>
                    <a:moveTo>
                      <a:pt x="983" y="60"/>
                    </a:moveTo>
                    <a:cubicBezTo>
                      <a:pt x="981" y="57"/>
                      <a:pt x="988" y="57"/>
                      <a:pt x="983" y="60"/>
                    </a:cubicBezTo>
                    <a:close/>
                    <a:moveTo>
                      <a:pt x="984" y="61"/>
                    </a:moveTo>
                    <a:cubicBezTo>
                      <a:pt x="984" y="60"/>
                      <a:pt x="988" y="58"/>
                      <a:pt x="988" y="60"/>
                    </a:cubicBezTo>
                    <a:cubicBezTo>
                      <a:pt x="987" y="61"/>
                      <a:pt x="986" y="60"/>
                      <a:pt x="984" y="61"/>
                    </a:cubicBezTo>
                    <a:close/>
                    <a:moveTo>
                      <a:pt x="1040" y="166"/>
                    </a:moveTo>
                    <a:cubicBezTo>
                      <a:pt x="1043" y="164"/>
                      <a:pt x="1043" y="166"/>
                      <a:pt x="1045" y="165"/>
                    </a:cubicBezTo>
                    <a:cubicBezTo>
                      <a:pt x="1045" y="166"/>
                      <a:pt x="1044" y="167"/>
                      <a:pt x="1042" y="168"/>
                    </a:cubicBezTo>
                    <a:cubicBezTo>
                      <a:pt x="1041" y="168"/>
                      <a:pt x="1040" y="167"/>
                      <a:pt x="1040" y="166"/>
                    </a:cubicBezTo>
                    <a:close/>
                    <a:moveTo>
                      <a:pt x="1055" y="158"/>
                    </a:moveTo>
                    <a:cubicBezTo>
                      <a:pt x="1056" y="157"/>
                      <a:pt x="1057" y="155"/>
                      <a:pt x="1058" y="154"/>
                    </a:cubicBezTo>
                    <a:cubicBezTo>
                      <a:pt x="1057" y="152"/>
                      <a:pt x="1056" y="156"/>
                      <a:pt x="1055" y="155"/>
                    </a:cubicBezTo>
                    <a:cubicBezTo>
                      <a:pt x="1054" y="153"/>
                      <a:pt x="1058" y="153"/>
                      <a:pt x="1059" y="152"/>
                    </a:cubicBezTo>
                    <a:cubicBezTo>
                      <a:pt x="1060" y="154"/>
                      <a:pt x="1063" y="152"/>
                      <a:pt x="1064" y="153"/>
                    </a:cubicBezTo>
                    <a:cubicBezTo>
                      <a:pt x="1062" y="154"/>
                      <a:pt x="1059" y="155"/>
                      <a:pt x="1060" y="157"/>
                    </a:cubicBezTo>
                    <a:cubicBezTo>
                      <a:pt x="1058" y="158"/>
                      <a:pt x="1057" y="158"/>
                      <a:pt x="1055" y="158"/>
                    </a:cubicBezTo>
                    <a:close/>
                    <a:moveTo>
                      <a:pt x="1012" y="54"/>
                    </a:moveTo>
                    <a:cubicBezTo>
                      <a:pt x="1012" y="52"/>
                      <a:pt x="1016" y="51"/>
                      <a:pt x="1016" y="53"/>
                    </a:cubicBezTo>
                    <a:cubicBezTo>
                      <a:pt x="1015" y="53"/>
                      <a:pt x="1013" y="54"/>
                      <a:pt x="1012" y="54"/>
                    </a:cubicBezTo>
                    <a:close/>
                    <a:moveTo>
                      <a:pt x="1025" y="58"/>
                    </a:moveTo>
                    <a:cubicBezTo>
                      <a:pt x="1023" y="58"/>
                      <a:pt x="1021" y="60"/>
                      <a:pt x="1021" y="58"/>
                    </a:cubicBezTo>
                    <a:cubicBezTo>
                      <a:pt x="1023" y="58"/>
                      <a:pt x="1025" y="56"/>
                      <a:pt x="1025" y="58"/>
                    </a:cubicBezTo>
                    <a:close/>
                    <a:moveTo>
                      <a:pt x="1028" y="53"/>
                    </a:moveTo>
                    <a:cubicBezTo>
                      <a:pt x="1029" y="54"/>
                      <a:pt x="1032" y="53"/>
                      <a:pt x="1030" y="56"/>
                    </a:cubicBezTo>
                    <a:cubicBezTo>
                      <a:pt x="1033" y="55"/>
                      <a:pt x="1037" y="52"/>
                      <a:pt x="1039" y="54"/>
                    </a:cubicBezTo>
                    <a:cubicBezTo>
                      <a:pt x="1034" y="57"/>
                      <a:pt x="1029" y="60"/>
                      <a:pt x="1025" y="58"/>
                    </a:cubicBezTo>
                    <a:cubicBezTo>
                      <a:pt x="1025" y="57"/>
                      <a:pt x="1027" y="56"/>
                      <a:pt x="1028" y="55"/>
                    </a:cubicBezTo>
                    <a:cubicBezTo>
                      <a:pt x="1025" y="55"/>
                      <a:pt x="1021" y="56"/>
                      <a:pt x="1018" y="59"/>
                    </a:cubicBezTo>
                    <a:cubicBezTo>
                      <a:pt x="1016" y="57"/>
                      <a:pt x="1024" y="54"/>
                      <a:pt x="1027" y="54"/>
                    </a:cubicBezTo>
                    <a:cubicBezTo>
                      <a:pt x="1028" y="54"/>
                      <a:pt x="1029" y="52"/>
                      <a:pt x="1027" y="53"/>
                    </a:cubicBezTo>
                    <a:cubicBezTo>
                      <a:pt x="1028" y="51"/>
                      <a:pt x="1032" y="51"/>
                      <a:pt x="1034" y="51"/>
                    </a:cubicBezTo>
                    <a:cubicBezTo>
                      <a:pt x="1034" y="53"/>
                      <a:pt x="1029" y="53"/>
                      <a:pt x="1028" y="53"/>
                    </a:cubicBezTo>
                    <a:close/>
                    <a:moveTo>
                      <a:pt x="1056" y="126"/>
                    </a:moveTo>
                    <a:cubicBezTo>
                      <a:pt x="1056" y="124"/>
                      <a:pt x="1059" y="124"/>
                      <a:pt x="1061" y="123"/>
                    </a:cubicBezTo>
                    <a:cubicBezTo>
                      <a:pt x="1060" y="121"/>
                      <a:pt x="1058" y="123"/>
                      <a:pt x="1056" y="123"/>
                    </a:cubicBezTo>
                    <a:cubicBezTo>
                      <a:pt x="1056" y="121"/>
                      <a:pt x="1057" y="120"/>
                      <a:pt x="1059" y="118"/>
                    </a:cubicBezTo>
                    <a:cubicBezTo>
                      <a:pt x="1064" y="120"/>
                      <a:pt x="1062" y="122"/>
                      <a:pt x="1067" y="124"/>
                    </a:cubicBezTo>
                    <a:cubicBezTo>
                      <a:pt x="1064" y="125"/>
                      <a:pt x="1066" y="127"/>
                      <a:pt x="1063" y="127"/>
                    </a:cubicBezTo>
                    <a:cubicBezTo>
                      <a:pt x="1063" y="125"/>
                      <a:pt x="1063" y="124"/>
                      <a:pt x="1061" y="124"/>
                    </a:cubicBezTo>
                    <a:cubicBezTo>
                      <a:pt x="1059" y="125"/>
                      <a:pt x="1059" y="126"/>
                      <a:pt x="1056" y="126"/>
                    </a:cubicBezTo>
                    <a:close/>
                    <a:moveTo>
                      <a:pt x="1037" y="50"/>
                    </a:moveTo>
                    <a:cubicBezTo>
                      <a:pt x="1038" y="48"/>
                      <a:pt x="1040" y="49"/>
                      <a:pt x="1043" y="47"/>
                    </a:cubicBezTo>
                    <a:cubicBezTo>
                      <a:pt x="1042" y="49"/>
                      <a:pt x="1040" y="50"/>
                      <a:pt x="1037" y="50"/>
                    </a:cubicBezTo>
                    <a:close/>
                    <a:moveTo>
                      <a:pt x="177" y="382"/>
                    </a:moveTo>
                    <a:cubicBezTo>
                      <a:pt x="181" y="380"/>
                      <a:pt x="182" y="378"/>
                      <a:pt x="185" y="378"/>
                    </a:cubicBezTo>
                    <a:cubicBezTo>
                      <a:pt x="185" y="379"/>
                      <a:pt x="183" y="380"/>
                      <a:pt x="185" y="381"/>
                    </a:cubicBezTo>
                    <a:cubicBezTo>
                      <a:pt x="182" y="380"/>
                      <a:pt x="180" y="383"/>
                      <a:pt x="177" y="382"/>
                    </a:cubicBezTo>
                    <a:close/>
                    <a:moveTo>
                      <a:pt x="200" y="378"/>
                    </a:moveTo>
                    <a:cubicBezTo>
                      <a:pt x="200" y="380"/>
                      <a:pt x="197" y="379"/>
                      <a:pt x="199" y="381"/>
                    </a:cubicBezTo>
                    <a:cubicBezTo>
                      <a:pt x="196" y="383"/>
                      <a:pt x="195" y="382"/>
                      <a:pt x="193" y="384"/>
                    </a:cubicBezTo>
                    <a:cubicBezTo>
                      <a:pt x="192" y="381"/>
                      <a:pt x="197" y="379"/>
                      <a:pt x="200" y="378"/>
                    </a:cubicBezTo>
                    <a:close/>
                    <a:moveTo>
                      <a:pt x="195" y="379"/>
                    </a:moveTo>
                    <a:cubicBezTo>
                      <a:pt x="190" y="380"/>
                      <a:pt x="195" y="377"/>
                      <a:pt x="197" y="377"/>
                    </a:cubicBezTo>
                    <a:cubicBezTo>
                      <a:pt x="197" y="378"/>
                      <a:pt x="196" y="379"/>
                      <a:pt x="195" y="380"/>
                    </a:cubicBezTo>
                    <a:cubicBezTo>
                      <a:pt x="194" y="380"/>
                      <a:pt x="192" y="381"/>
                      <a:pt x="190" y="381"/>
                    </a:cubicBezTo>
                    <a:cubicBezTo>
                      <a:pt x="190" y="379"/>
                      <a:pt x="193" y="381"/>
                      <a:pt x="195" y="3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6" name="Freeform 410">
                <a:extLst>
                  <a:ext uri="{FF2B5EF4-FFF2-40B4-BE49-F238E27FC236}">
                    <a16:creationId xmlns:a16="http://schemas.microsoft.com/office/drawing/2014/main" id="{E9A9DA58-5150-4469-9A97-569002EB9A87}"/>
                  </a:ext>
                </a:extLst>
              </p:cNvPr>
              <p:cNvSpPr>
                <a:spLocks/>
              </p:cNvSpPr>
              <p:nvPr/>
            </p:nvSpPr>
            <p:spPr bwMode="auto">
              <a:xfrm>
                <a:off x="8783" y="4023"/>
                <a:ext cx="25" cy="8"/>
              </a:xfrm>
              <a:custGeom>
                <a:avLst/>
                <a:gdLst>
                  <a:gd name="T0" fmla="*/ 4 w 13"/>
                  <a:gd name="T1" fmla="*/ 0 h 4"/>
                  <a:gd name="T2" fmla="*/ 8 w 13"/>
                  <a:gd name="T3" fmla="*/ 0 h 4"/>
                  <a:gd name="T4" fmla="*/ 13 w 13"/>
                  <a:gd name="T5" fmla="*/ 2 h 4"/>
                  <a:gd name="T6" fmla="*/ 10 w 13"/>
                  <a:gd name="T7" fmla="*/ 4 h 4"/>
                  <a:gd name="T8" fmla="*/ 1 w 13"/>
                  <a:gd name="T9" fmla="*/ 3 h 4"/>
                  <a:gd name="T10" fmla="*/ 4 w 13"/>
                  <a:gd name="T11" fmla="*/ 0 h 4"/>
                </a:gdLst>
                <a:ahLst/>
                <a:cxnLst>
                  <a:cxn ang="0">
                    <a:pos x="T0" y="T1"/>
                  </a:cxn>
                  <a:cxn ang="0">
                    <a:pos x="T2" y="T3"/>
                  </a:cxn>
                  <a:cxn ang="0">
                    <a:pos x="T4" y="T5"/>
                  </a:cxn>
                  <a:cxn ang="0">
                    <a:pos x="T6" y="T7"/>
                  </a:cxn>
                  <a:cxn ang="0">
                    <a:pos x="T8" y="T9"/>
                  </a:cxn>
                  <a:cxn ang="0">
                    <a:pos x="T10" y="T11"/>
                  </a:cxn>
                </a:cxnLst>
                <a:rect l="0" t="0" r="r" b="b"/>
                <a:pathLst>
                  <a:path w="13" h="4">
                    <a:moveTo>
                      <a:pt x="4" y="0"/>
                    </a:moveTo>
                    <a:cubicBezTo>
                      <a:pt x="5" y="2"/>
                      <a:pt x="6" y="1"/>
                      <a:pt x="8" y="0"/>
                    </a:cubicBezTo>
                    <a:cubicBezTo>
                      <a:pt x="7" y="3"/>
                      <a:pt x="12" y="1"/>
                      <a:pt x="13" y="2"/>
                    </a:cubicBezTo>
                    <a:cubicBezTo>
                      <a:pt x="13" y="3"/>
                      <a:pt x="11" y="3"/>
                      <a:pt x="10" y="4"/>
                    </a:cubicBezTo>
                    <a:cubicBezTo>
                      <a:pt x="9" y="2"/>
                      <a:pt x="4" y="0"/>
                      <a:pt x="1" y="3"/>
                    </a:cubicBezTo>
                    <a:cubicBezTo>
                      <a:pt x="0" y="1"/>
                      <a:pt x="2"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7" name="Freeform 411">
                <a:extLst>
                  <a:ext uri="{FF2B5EF4-FFF2-40B4-BE49-F238E27FC236}">
                    <a16:creationId xmlns:a16="http://schemas.microsoft.com/office/drawing/2014/main" id="{731AB604-A399-4851-8EE5-08D4678BD2E2}"/>
                  </a:ext>
                </a:extLst>
              </p:cNvPr>
              <p:cNvSpPr>
                <a:spLocks/>
              </p:cNvSpPr>
              <p:nvPr/>
            </p:nvSpPr>
            <p:spPr bwMode="auto">
              <a:xfrm>
                <a:off x="9167" y="3811"/>
                <a:ext cx="8" cy="6"/>
              </a:xfrm>
              <a:custGeom>
                <a:avLst/>
                <a:gdLst>
                  <a:gd name="T0" fmla="*/ 1 w 4"/>
                  <a:gd name="T1" fmla="*/ 2 h 3"/>
                  <a:gd name="T2" fmla="*/ 3 w 4"/>
                  <a:gd name="T3" fmla="*/ 0 h 3"/>
                  <a:gd name="T4" fmla="*/ 1 w 4"/>
                  <a:gd name="T5" fmla="*/ 3 h 3"/>
                  <a:gd name="T6" fmla="*/ 1 w 4"/>
                  <a:gd name="T7" fmla="*/ 2 h 3"/>
                </a:gdLst>
                <a:ahLst/>
                <a:cxnLst>
                  <a:cxn ang="0">
                    <a:pos x="T0" y="T1"/>
                  </a:cxn>
                  <a:cxn ang="0">
                    <a:pos x="T2" y="T3"/>
                  </a:cxn>
                  <a:cxn ang="0">
                    <a:pos x="T4" y="T5"/>
                  </a:cxn>
                  <a:cxn ang="0">
                    <a:pos x="T6" y="T7"/>
                  </a:cxn>
                </a:cxnLst>
                <a:rect l="0" t="0" r="r" b="b"/>
                <a:pathLst>
                  <a:path w="4" h="3">
                    <a:moveTo>
                      <a:pt x="1" y="2"/>
                    </a:moveTo>
                    <a:cubicBezTo>
                      <a:pt x="0" y="0"/>
                      <a:pt x="2" y="2"/>
                      <a:pt x="3" y="0"/>
                    </a:cubicBezTo>
                    <a:cubicBezTo>
                      <a:pt x="4" y="1"/>
                      <a:pt x="2" y="2"/>
                      <a:pt x="1" y="3"/>
                    </a:cubicBezTo>
                    <a:cubicBezTo>
                      <a:pt x="1" y="2"/>
                      <a:pt x="2"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8" name="Freeform 412">
                <a:extLst>
                  <a:ext uri="{FF2B5EF4-FFF2-40B4-BE49-F238E27FC236}">
                    <a16:creationId xmlns:a16="http://schemas.microsoft.com/office/drawing/2014/main" id="{BB13EBD1-69FD-44FE-8110-C873C15EBA4E}"/>
                  </a:ext>
                </a:extLst>
              </p:cNvPr>
              <p:cNvSpPr>
                <a:spLocks/>
              </p:cNvSpPr>
              <p:nvPr/>
            </p:nvSpPr>
            <p:spPr bwMode="auto">
              <a:xfrm>
                <a:off x="8769" y="3526"/>
                <a:ext cx="10" cy="5"/>
              </a:xfrm>
              <a:custGeom>
                <a:avLst/>
                <a:gdLst>
                  <a:gd name="T0" fmla="*/ 0 w 5"/>
                  <a:gd name="T1" fmla="*/ 3 h 3"/>
                  <a:gd name="T2" fmla="*/ 5 w 5"/>
                  <a:gd name="T3" fmla="*/ 2 h 3"/>
                  <a:gd name="T4" fmla="*/ 3 w 5"/>
                  <a:gd name="T5" fmla="*/ 2 h 3"/>
                  <a:gd name="T6" fmla="*/ 0 w 5"/>
                  <a:gd name="T7" fmla="*/ 3 h 3"/>
                </a:gdLst>
                <a:ahLst/>
                <a:cxnLst>
                  <a:cxn ang="0">
                    <a:pos x="T0" y="T1"/>
                  </a:cxn>
                  <a:cxn ang="0">
                    <a:pos x="T2" y="T3"/>
                  </a:cxn>
                  <a:cxn ang="0">
                    <a:pos x="T4" y="T5"/>
                  </a:cxn>
                  <a:cxn ang="0">
                    <a:pos x="T6" y="T7"/>
                  </a:cxn>
                </a:cxnLst>
                <a:rect l="0" t="0" r="r" b="b"/>
                <a:pathLst>
                  <a:path w="5" h="3">
                    <a:moveTo>
                      <a:pt x="0" y="3"/>
                    </a:moveTo>
                    <a:cubicBezTo>
                      <a:pt x="1" y="3"/>
                      <a:pt x="3" y="0"/>
                      <a:pt x="5" y="2"/>
                    </a:cubicBezTo>
                    <a:cubicBezTo>
                      <a:pt x="4" y="3"/>
                      <a:pt x="3" y="2"/>
                      <a:pt x="3" y="2"/>
                    </a:cubicBezTo>
                    <a:cubicBezTo>
                      <a:pt x="2"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9" name="Freeform 413">
                <a:extLst>
                  <a:ext uri="{FF2B5EF4-FFF2-40B4-BE49-F238E27FC236}">
                    <a16:creationId xmlns:a16="http://schemas.microsoft.com/office/drawing/2014/main" id="{6DB63D51-948E-4D83-AD9E-B7C5E0B7028D}"/>
                  </a:ext>
                </a:extLst>
              </p:cNvPr>
              <p:cNvSpPr>
                <a:spLocks/>
              </p:cNvSpPr>
              <p:nvPr/>
            </p:nvSpPr>
            <p:spPr bwMode="auto">
              <a:xfrm>
                <a:off x="7454" y="4245"/>
                <a:ext cx="11" cy="6"/>
              </a:xfrm>
              <a:custGeom>
                <a:avLst/>
                <a:gdLst>
                  <a:gd name="T0" fmla="*/ 6 w 6"/>
                  <a:gd name="T1" fmla="*/ 0 h 3"/>
                  <a:gd name="T2" fmla="*/ 0 w 6"/>
                  <a:gd name="T3" fmla="*/ 3 h 3"/>
                  <a:gd name="T4" fmla="*/ 6 w 6"/>
                  <a:gd name="T5" fmla="*/ 0 h 3"/>
                </a:gdLst>
                <a:ahLst/>
                <a:cxnLst>
                  <a:cxn ang="0">
                    <a:pos x="T0" y="T1"/>
                  </a:cxn>
                  <a:cxn ang="0">
                    <a:pos x="T2" y="T3"/>
                  </a:cxn>
                  <a:cxn ang="0">
                    <a:pos x="T4" y="T5"/>
                  </a:cxn>
                </a:cxnLst>
                <a:rect l="0" t="0" r="r" b="b"/>
                <a:pathLst>
                  <a:path w="6" h="3">
                    <a:moveTo>
                      <a:pt x="6" y="0"/>
                    </a:moveTo>
                    <a:cubicBezTo>
                      <a:pt x="5" y="2"/>
                      <a:pt x="2" y="2"/>
                      <a:pt x="0" y="3"/>
                    </a:cubicBezTo>
                    <a:cubicBezTo>
                      <a:pt x="1" y="0"/>
                      <a:pt x="3"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0" name="Freeform 414">
                <a:extLst>
                  <a:ext uri="{FF2B5EF4-FFF2-40B4-BE49-F238E27FC236}">
                    <a16:creationId xmlns:a16="http://schemas.microsoft.com/office/drawing/2014/main" id="{DC675E3B-BCC6-4F86-8830-5C205BF813DB}"/>
                  </a:ext>
                </a:extLst>
              </p:cNvPr>
              <p:cNvSpPr>
                <a:spLocks/>
              </p:cNvSpPr>
              <p:nvPr/>
            </p:nvSpPr>
            <p:spPr bwMode="auto">
              <a:xfrm>
                <a:off x="7741" y="4198"/>
                <a:ext cx="55" cy="24"/>
              </a:xfrm>
              <a:custGeom>
                <a:avLst/>
                <a:gdLst>
                  <a:gd name="T0" fmla="*/ 4 w 29"/>
                  <a:gd name="T1" fmla="*/ 11 h 13"/>
                  <a:gd name="T2" fmla="*/ 17 w 29"/>
                  <a:gd name="T3" fmla="*/ 5 h 13"/>
                  <a:gd name="T4" fmla="*/ 21 w 29"/>
                  <a:gd name="T5" fmla="*/ 2 h 13"/>
                  <a:gd name="T6" fmla="*/ 20 w 29"/>
                  <a:gd name="T7" fmla="*/ 0 h 13"/>
                  <a:gd name="T8" fmla="*/ 29 w 29"/>
                  <a:gd name="T9" fmla="*/ 3 h 13"/>
                  <a:gd name="T10" fmla="*/ 24 w 29"/>
                  <a:gd name="T11" fmla="*/ 6 h 13"/>
                  <a:gd name="T12" fmla="*/ 20 w 29"/>
                  <a:gd name="T13" fmla="*/ 6 h 13"/>
                  <a:gd name="T14" fmla="*/ 16 w 29"/>
                  <a:gd name="T15" fmla="*/ 6 h 13"/>
                  <a:gd name="T16" fmla="*/ 17 w 29"/>
                  <a:gd name="T17" fmla="*/ 8 h 13"/>
                  <a:gd name="T18" fmla="*/ 13 w 29"/>
                  <a:gd name="T19" fmla="*/ 7 h 13"/>
                  <a:gd name="T20" fmla="*/ 12 w 29"/>
                  <a:gd name="T21" fmla="*/ 8 h 13"/>
                  <a:gd name="T22" fmla="*/ 14 w 29"/>
                  <a:gd name="T23" fmla="*/ 10 h 13"/>
                  <a:gd name="T24" fmla="*/ 11 w 29"/>
                  <a:gd name="T25" fmla="*/ 11 h 13"/>
                  <a:gd name="T26" fmla="*/ 8 w 29"/>
                  <a:gd name="T27" fmla="*/ 10 h 13"/>
                  <a:gd name="T28" fmla="*/ 3 w 29"/>
                  <a:gd name="T29" fmla="*/ 13 h 13"/>
                  <a:gd name="T30" fmla="*/ 2 w 29"/>
                  <a:gd name="T31" fmla="*/ 12 h 13"/>
                  <a:gd name="T32" fmla="*/ 3 w 29"/>
                  <a:gd name="T33" fmla="*/ 9 h 13"/>
                  <a:gd name="T34" fmla="*/ 4 w 29"/>
                  <a:gd name="T35"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13">
                    <a:moveTo>
                      <a:pt x="4" y="11"/>
                    </a:moveTo>
                    <a:cubicBezTo>
                      <a:pt x="8" y="7"/>
                      <a:pt x="12" y="7"/>
                      <a:pt x="17" y="5"/>
                    </a:cubicBezTo>
                    <a:cubicBezTo>
                      <a:pt x="18" y="4"/>
                      <a:pt x="19" y="1"/>
                      <a:pt x="21" y="2"/>
                    </a:cubicBezTo>
                    <a:cubicBezTo>
                      <a:pt x="21" y="1"/>
                      <a:pt x="18" y="2"/>
                      <a:pt x="20" y="0"/>
                    </a:cubicBezTo>
                    <a:cubicBezTo>
                      <a:pt x="23" y="2"/>
                      <a:pt x="24" y="3"/>
                      <a:pt x="29" y="3"/>
                    </a:cubicBezTo>
                    <a:cubicBezTo>
                      <a:pt x="29" y="5"/>
                      <a:pt x="25" y="4"/>
                      <a:pt x="24" y="6"/>
                    </a:cubicBezTo>
                    <a:cubicBezTo>
                      <a:pt x="24" y="4"/>
                      <a:pt x="22" y="6"/>
                      <a:pt x="20" y="6"/>
                    </a:cubicBezTo>
                    <a:cubicBezTo>
                      <a:pt x="22" y="3"/>
                      <a:pt x="17" y="7"/>
                      <a:pt x="16" y="6"/>
                    </a:cubicBezTo>
                    <a:cubicBezTo>
                      <a:pt x="15" y="7"/>
                      <a:pt x="17" y="7"/>
                      <a:pt x="17" y="8"/>
                    </a:cubicBezTo>
                    <a:cubicBezTo>
                      <a:pt x="15" y="8"/>
                      <a:pt x="14" y="8"/>
                      <a:pt x="13" y="7"/>
                    </a:cubicBezTo>
                    <a:cubicBezTo>
                      <a:pt x="13" y="7"/>
                      <a:pt x="13" y="8"/>
                      <a:pt x="12" y="8"/>
                    </a:cubicBezTo>
                    <a:cubicBezTo>
                      <a:pt x="12" y="9"/>
                      <a:pt x="14" y="8"/>
                      <a:pt x="14" y="10"/>
                    </a:cubicBezTo>
                    <a:cubicBezTo>
                      <a:pt x="13" y="11"/>
                      <a:pt x="11" y="9"/>
                      <a:pt x="11" y="11"/>
                    </a:cubicBezTo>
                    <a:cubicBezTo>
                      <a:pt x="10" y="11"/>
                      <a:pt x="9" y="10"/>
                      <a:pt x="8" y="10"/>
                    </a:cubicBezTo>
                    <a:cubicBezTo>
                      <a:pt x="6" y="11"/>
                      <a:pt x="5" y="12"/>
                      <a:pt x="3" y="13"/>
                    </a:cubicBezTo>
                    <a:cubicBezTo>
                      <a:pt x="2" y="11"/>
                      <a:pt x="5" y="10"/>
                      <a:pt x="2" y="12"/>
                    </a:cubicBezTo>
                    <a:cubicBezTo>
                      <a:pt x="0" y="11"/>
                      <a:pt x="5" y="10"/>
                      <a:pt x="3" y="9"/>
                    </a:cubicBezTo>
                    <a:cubicBezTo>
                      <a:pt x="5" y="8"/>
                      <a:pt x="3" y="10"/>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1" name="Freeform 415">
                <a:extLst>
                  <a:ext uri="{FF2B5EF4-FFF2-40B4-BE49-F238E27FC236}">
                    <a16:creationId xmlns:a16="http://schemas.microsoft.com/office/drawing/2014/main" id="{789685DE-EB20-410C-A576-2040AFF742D6}"/>
                  </a:ext>
                </a:extLst>
              </p:cNvPr>
              <p:cNvSpPr>
                <a:spLocks/>
              </p:cNvSpPr>
              <p:nvPr/>
            </p:nvSpPr>
            <p:spPr bwMode="auto">
              <a:xfrm>
                <a:off x="7398" y="4420"/>
                <a:ext cx="12" cy="11"/>
              </a:xfrm>
              <a:custGeom>
                <a:avLst/>
                <a:gdLst>
                  <a:gd name="T0" fmla="*/ 6 w 6"/>
                  <a:gd name="T1" fmla="*/ 0 h 6"/>
                  <a:gd name="T2" fmla="*/ 5 w 6"/>
                  <a:gd name="T3" fmla="*/ 5 h 6"/>
                  <a:gd name="T4" fmla="*/ 0 w 6"/>
                  <a:gd name="T5" fmla="*/ 6 h 6"/>
                  <a:gd name="T6" fmla="*/ 6 w 6"/>
                  <a:gd name="T7" fmla="*/ 0 h 6"/>
                </a:gdLst>
                <a:ahLst/>
                <a:cxnLst>
                  <a:cxn ang="0">
                    <a:pos x="T0" y="T1"/>
                  </a:cxn>
                  <a:cxn ang="0">
                    <a:pos x="T2" y="T3"/>
                  </a:cxn>
                  <a:cxn ang="0">
                    <a:pos x="T4" y="T5"/>
                  </a:cxn>
                  <a:cxn ang="0">
                    <a:pos x="T6" y="T7"/>
                  </a:cxn>
                </a:cxnLst>
                <a:rect l="0" t="0" r="r" b="b"/>
                <a:pathLst>
                  <a:path w="6" h="6">
                    <a:moveTo>
                      <a:pt x="6" y="0"/>
                    </a:moveTo>
                    <a:cubicBezTo>
                      <a:pt x="5" y="1"/>
                      <a:pt x="5" y="3"/>
                      <a:pt x="5" y="5"/>
                    </a:cubicBezTo>
                    <a:cubicBezTo>
                      <a:pt x="4" y="5"/>
                      <a:pt x="2" y="5"/>
                      <a:pt x="0" y="6"/>
                    </a:cubicBezTo>
                    <a:cubicBezTo>
                      <a:pt x="2" y="4"/>
                      <a:pt x="5" y="3"/>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2" name="Freeform 416">
                <a:extLst>
                  <a:ext uri="{FF2B5EF4-FFF2-40B4-BE49-F238E27FC236}">
                    <a16:creationId xmlns:a16="http://schemas.microsoft.com/office/drawing/2014/main" id="{42F87D62-998D-43A0-9052-5A5D5C37C843}"/>
                  </a:ext>
                </a:extLst>
              </p:cNvPr>
              <p:cNvSpPr>
                <a:spLocks/>
              </p:cNvSpPr>
              <p:nvPr/>
            </p:nvSpPr>
            <p:spPr bwMode="auto">
              <a:xfrm>
                <a:off x="7050" y="4555"/>
                <a:ext cx="10" cy="6"/>
              </a:xfrm>
              <a:custGeom>
                <a:avLst/>
                <a:gdLst>
                  <a:gd name="T0" fmla="*/ 0 w 5"/>
                  <a:gd name="T1" fmla="*/ 3 h 3"/>
                  <a:gd name="T2" fmla="*/ 5 w 5"/>
                  <a:gd name="T3" fmla="*/ 1 h 3"/>
                  <a:gd name="T4" fmla="*/ 0 w 5"/>
                  <a:gd name="T5" fmla="*/ 3 h 3"/>
                </a:gdLst>
                <a:ahLst/>
                <a:cxnLst>
                  <a:cxn ang="0">
                    <a:pos x="T0" y="T1"/>
                  </a:cxn>
                  <a:cxn ang="0">
                    <a:pos x="T2" y="T3"/>
                  </a:cxn>
                  <a:cxn ang="0">
                    <a:pos x="T4" y="T5"/>
                  </a:cxn>
                </a:cxnLst>
                <a:rect l="0" t="0" r="r" b="b"/>
                <a:pathLst>
                  <a:path w="5" h="3">
                    <a:moveTo>
                      <a:pt x="0" y="3"/>
                    </a:moveTo>
                    <a:cubicBezTo>
                      <a:pt x="0" y="3"/>
                      <a:pt x="5" y="0"/>
                      <a:pt x="5" y="1"/>
                    </a:cubicBezTo>
                    <a:cubicBezTo>
                      <a:pt x="3"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3" name="Freeform 417">
                <a:extLst>
                  <a:ext uri="{FF2B5EF4-FFF2-40B4-BE49-F238E27FC236}">
                    <a16:creationId xmlns:a16="http://schemas.microsoft.com/office/drawing/2014/main" id="{330456AC-5C28-4790-A00C-53B09862BC40}"/>
                  </a:ext>
                </a:extLst>
              </p:cNvPr>
              <p:cNvSpPr>
                <a:spLocks/>
              </p:cNvSpPr>
              <p:nvPr/>
            </p:nvSpPr>
            <p:spPr bwMode="auto">
              <a:xfrm>
                <a:off x="7037" y="4523"/>
                <a:ext cx="9" cy="10"/>
              </a:xfrm>
              <a:custGeom>
                <a:avLst/>
                <a:gdLst>
                  <a:gd name="T0" fmla="*/ 1 w 5"/>
                  <a:gd name="T1" fmla="*/ 2 h 5"/>
                  <a:gd name="T2" fmla="*/ 3 w 5"/>
                  <a:gd name="T3" fmla="*/ 4 h 5"/>
                  <a:gd name="T4" fmla="*/ 0 w 5"/>
                  <a:gd name="T5" fmla="*/ 5 h 5"/>
                  <a:gd name="T6" fmla="*/ 0 w 5"/>
                  <a:gd name="T7" fmla="*/ 3 h 5"/>
                  <a:gd name="T8" fmla="*/ 3 w 5"/>
                  <a:gd name="T9" fmla="*/ 0 h 5"/>
                  <a:gd name="T10" fmla="*/ 1 w 5"/>
                  <a:gd name="T11" fmla="*/ 2 h 5"/>
                </a:gdLst>
                <a:ahLst/>
                <a:cxnLst>
                  <a:cxn ang="0">
                    <a:pos x="T0" y="T1"/>
                  </a:cxn>
                  <a:cxn ang="0">
                    <a:pos x="T2" y="T3"/>
                  </a:cxn>
                  <a:cxn ang="0">
                    <a:pos x="T4" y="T5"/>
                  </a:cxn>
                  <a:cxn ang="0">
                    <a:pos x="T6" y="T7"/>
                  </a:cxn>
                  <a:cxn ang="0">
                    <a:pos x="T8" y="T9"/>
                  </a:cxn>
                  <a:cxn ang="0">
                    <a:pos x="T10" y="T11"/>
                  </a:cxn>
                </a:cxnLst>
                <a:rect l="0" t="0" r="r" b="b"/>
                <a:pathLst>
                  <a:path w="5" h="5">
                    <a:moveTo>
                      <a:pt x="1" y="2"/>
                    </a:moveTo>
                    <a:cubicBezTo>
                      <a:pt x="1" y="3"/>
                      <a:pt x="3" y="2"/>
                      <a:pt x="3" y="4"/>
                    </a:cubicBezTo>
                    <a:cubicBezTo>
                      <a:pt x="0" y="5"/>
                      <a:pt x="0" y="5"/>
                      <a:pt x="0" y="5"/>
                    </a:cubicBezTo>
                    <a:cubicBezTo>
                      <a:pt x="0" y="4"/>
                      <a:pt x="2" y="2"/>
                      <a:pt x="0" y="3"/>
                    </a:cubicBezTo>
                    <a:cubicBezTo>
                      <a:pt x="0" y="2"/>
                      <a:pt x="2" y="1"/>
                      <a:pt x="3" y="0"/>
                    </a:cubicBezTo>
                    <a:cubicBezTo>
                      <a:pt x="5" y="1"/>
                      <a:pt x="2"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4" name="Freeform 418">
                <a:extLst>
                  <a:ext uri="{FF2B5EF4-FFF2-40B4-BE49-F238E27FC236}">
                    <a16:creationId xmlns:a16="http://schemas.microsoft.com/office/drawing/2014/main" id="{54605F16-7CD2-4AF8-A38A-C7055D89D35C}"/>
                  </a:ext>
                </a:extLst>
              </p:cNvPr>
              <p:cNvSpPr>
                <a:spLocks/>
              </p:cNvSpPr>
              <p:nvPr/>
            </p:nvSpPr>
            <p:spPr bwMode="auto">
              <a:xfrm>
                <a:off x="7108" y="4626"/>
                <a:ext cx="23" cy="8"/>
              </a:xfrm>
              <a:custGeom>
                <a:avLst/>
                <a:gdLst>
                  <a:gd name="T0" fmla="*/ 2 w 12"/>
                  <a:gd name="T1" fmla="*/ 3 h 4"/>
                  <a:gd name="T2" fmla="*/ 12 w 12"/>
                  <a:gd name="T3" fmla="*/ 2 h 4"/>
                  <a:gd name="T4" fmla="*/ 3 w 12"/>
                  <a:gd name="T5" fmla="*/ 4 h 4"/>
                  <a:gd name="T6" fmla="*/ 2 w 12"/>
                  <a:gd name="T7" fmla="*/ 3 h 4"/>
                </a:gdLst>
                <a:ahLst/>
                <a:cxnLst>
                  <a:cxn ang="0">
                    <a:pos x="T0" y="T1"/>
                  </a:cxn>
                  <a:cxn ang="0">
                    <a:pos x="T2" y="T3"/>
                  </a:cxn>
                  <a:cxn ang="0">
                    <a:pos x="T4" y="T5"/>
                  </a:cxn>
                  <a:cxn ang="0">
                    <a:pos x="T6" y="T7"/>
                  </a:cxn>
                </a:cxnLst>
                <a:rect l="0" t="0" r="r" b="b"/>
                <a:pathLst>
                  <a:path w="12" h="4">
                    <a:moveTo>
                      <a:pt x="2" y="3"/>
                    </a:moveTo>
                    <a:cubicBezTo>
                      <a:pt x="0" y="4"/>
                      <a:pt x="10" y="0"/>
                      <a:pt x="12" y="2"/>
                    </a:cubicBezTo>
                    <a:cubicBezTo>
                      <a:pt x="8" y="2"/>
                      <a:pt x="7" y="3"/>
                      <a:pt x="3" y="4"/>
                    </a:cubicBez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5" name="Freeform 419">
                <a:extLst>
                  <a:ext uri="{FF2B5EF4-FFF2-40B4-BE49-F238E27FC236}">
                    <a16:creationId xmlns:a16="http://schemas.microsoft.com/office/drawing/2014/main" id="{7A086F38-B5DF-4A35-BA42-F9EC47F7321C}"/>
                  </a:ext>
                </a:extLst>
              </p:cNvPr>
              <p:cNvSpPr>
                <a:spLocks/>
              </p:cNvSpPr>
              <p:nvPr/>
            </p:nvSpPr>
            <p:spPr bwMode="auto">
              <a:xfrm>
                <a:off x="7219" y="4733"/>
                <a:ext cx="32" cy="16"/>
              </a:xfrm>
              <a:custGeom>
                <a:avLst/>
                <a:gdLst>
                  <a:gd name="T0" fmla="*/ 10 w 17"/>
                  <a:gd name="T1" fmla="*/ 5 h 8"/>
                  <a:gd name="T2" fmla="*/ 13 w 17"/>
                  <a:gd name="T3" fmla="*/ 2 h 8"/>
                  <a:gd name="T4" fmla="*/ 17 w 17"/>
                  <a:gd name="T5" fmla="*/ 2 h 8"/>
                  <a:gd name="T6" fmla="*/ 0 w 17"/>
                  <a:gd name="T7" fmla="*/ 7 h 8"/>
                  <a:gd name="T8" fmla="*/ 4 w 17"/>
                  <a:gd name="T9" fmla="*/ 5 h 8"/>
                  <a:gd name="T10" fmla="*/ 10 w 17"/>
                  <a:gd name="T11" fmla="*/ 5 h 8"/>
                </a:gdLst>
                <a:ahLst/>
                <a:cxnLst>
                  <a:cxn ang="0">
                    <a:pos x="T0" y="T1"/>
                  </a:cxn>
                  <a:cxn ang="0">
                    <a:pos x="T2" y="T3"/>
                  </a:cxn>
                  <a:cxn ang="0">
                    <a:pos x="T4" y="T5"/>
                  </a:cxn>
                  <a:cxn ang="0">
                    <a:pos x="T6" y="T7"/>
                  </a:cxn>
                  <a:cxn ang="0">
                    <a:pos x="T8" y="T9"/>
                  </a:cxn>
                  <a:cxn ang="0">
                    <a:pos x="T10" y="T11"/>
                  </a:cxn>
                </a:cxnLst>
                <a:rect l="0" t="0" r="r" b="b"/>
                <a:pathLst>
                  <a:path w="17" h="8">
                    <a:moveTo>
                      <a:pt x="10" y="5"/>
                    </a:moveTo>
                    <a:cubicBezTo>
                      <a:pt x="12" y="4"/>
                      <a:pt x="11" y="3"/>
                      <a:pt x="13" y="2"/>
                    </a:cubicBezTo>
                    <a:cubicBezTo>
                      <a:pt x="15" y="4"/>
                      <a:pt x="16" y="0"/>
                      <a:pt x="17" y="2"/>
                    </a:cubicBezTo>
                    <a:cubicBezTo>
                      <a:pt x="12" y="3"/>
                      <a:pt x="5" y="8"/>
                      <a:pt x="0" y="7"/>
                    </a:cubicBezTo>
                    <a:cubicBezTo>
                      <a:pt x="2" y="5"/>
                      <a:pt x="7" y="6"/>
                      <a:pt x="4" y="5"/>
                    </a:cubicBezTo>
                    <a:cubicBezTo>
                      <a:pt x="6" y="5"/>
                      <a:pt x="9" y="3"/>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6" name="Freeform 420">
                <a:extLst>
                  <a:ext uri="{FF2B5EF4-FFF2-40B4-BE49-F238E27FC236}">
                    <a16:creationId xmlns:a16="http://schemas.microsoft.com/office/drawing/2014/main" id="{57FD91BD-E32A-4B99-922A-0D03AFCCF127}"/>
                  </a:ext>
                </a:extLst>
              </p:cNvPr>
              <p:cNvSpPr>
                <a:spLocks/>
              </p:cNvSpPr>
              <p:nvPr/>
            </p:nvSpPr>
            <p:spPr bwMode="auto">
              <a:xfrm>
                <a:off x="7155" y="4624"/>
                <a:ext cx="12" cy="6"/>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1" y="0"/>
                      <a:pt x="4" y="1"/>
                      <a:pt x="6" y="1"/>
                    </a:cubicBezTo>
                    <a:cubicBezTo>
                      <a:pt x="3" y="3"/>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7" name="Freeform 421">
                <a:extLst>
                  <a:ext uri="{FF2B5EF4-FFF2-40B4-BE49-F238E27FC236}">
                    <a16:creationId xmlns:a16="http://schemas.microsoft.com/office/drawing/2014/main" id="{6107B007-1D90-49F2-B733-994D2AE11093}"/>
                  </a:ext>
                </a:extLst>
              </p:cNvPr>
              <p:cNvSpPr>
                <a:spLocks/>
              </p:cNvSpPr>
              <p:nvPr/>
            </p:nvSpPr>
            <p:spPr bwMode="auto">
              <a:xfrm>
                <a:off x="7108" y="4533"/>
                <a:ext cx="17" cy="13"/>
              </a:xfrm>
              <a:custGeom>
                <a:avLst/>
                <a:gdLst>
                  <a:gd name="T0" fmla="*/ 5 w 9"/>
                  <a:gd name="T1" fmla="*/ 2 h 7"/>
                  <a:gd name="T2" fmla="*/ 4 w 9"/>
                  <a:gd name="T3" fmla="*/ 6 h 7"/>
                  <a:gd name="T4" fmla="*/ 0 w 9"/>
                  <a:gd name="T5" fmla="*/ 5 h 7"/>
                  <a:gd name="T6" fmla="*/ 3 w 9"/>
                  <a:gd name="T7" fmla="*/ 3 h 7"/>
                  <a:gd name="T8" fmla="*/ 0 w 9"/>
                  <a:gd name="T9" fmla="*/ 1 h 7"/>
                  <a:gd name="T10" fmla="*/ 4 w 9"/>
                  <a:gd name="T11" fmla="*/ 0 h 7"/>
                  <a:gd name="T12" fmla="*/ 9 w 9"/>
                  <a:gd name="T13" fmla="*/ 1 h 7"/>
                  <a:gd name="T14" fmla="*/ 5 w 9"/>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5" y="2"/>
                    </a:moveTo>
                    <a:cubicBezTo>
                      <a:pt x="4" y="3"/>
                      <a:pt x="3" y="4"/>
                      <a:pt x="4" y="6"/>
                    </a:cubicBezTo>
                    <a:cubicBezTo>
                      <a:pt x="4" y="7"/>
                      <a:pt x="2" y="4"/>
                      <a:pt x="0" y="5"/>
                    </a:cubicBezTo>
                    <a:cubicBezTo>
                      <a:pt x="0" y="4"/>
                      <a:pt x="2" y="5"/>
                      <a:pt x="3" y="3"/>
                    </a:cubicBezTo>
                    <a:cubicBezTo>
                      <a:pt x="3" y="1"/>
                      <a:pt x="0" y="4"/>
                      <a:pt x="0" y="1"/>
                    </a:cubicBezTo>
                    <a:cubicBezTo>
                      <a:pt x="2" y="0"/>
                      <a:pt x="2" y="1"/>
                      <a:pt x="4" y="0"/>
                    </a:cubicBezTo>
                    <a:cubicBezTo>
                      <a:pt x="3" y="3"/>
                      <a:pt x="7" y="0"/>
                      <a:pt x="9" y="1"/>
                    </a:cubicBezTo>
                    <a:cubicBezTo>
                      <a:pt x="8" y="1"/>
                      <a:pt x="6"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8" name="Freeform 422">
                <a:extLst>
                  <a:ext uri="{FF2B5EF4-FFF2-40B4-BE49-F238E27FC236}">
                    <a16:creationId xmlns:a16="http://schemas.microsoft.com/office/drawing/2014/main" id="{5AF9FFD4-7ED4-421F-83FA-521129DEBEB6}"/>
                  </a:ext>
                </a:extLst>
              </p:cNvPr>
              <p:cNvSpPr>
                <a:spLocks/>
              </p:cNvSpPr>
              <p:nvPr/>
            </p:nvSpPr>
            <p:spPr bwMode="auto">
              <a:xfrm>
                <a:off x="7033" y="4393"/>
                <a:ext cx="15" cy="6"/>
              </a:xfrm>
              <a:custGeom>
                <a:avLst/>
                <a:gdLst>
                  <a:gd name="T0" fmla="*/ 2 w 8"/>
                  <a:gd name="T1" fmla="*/ 2 h 3"/>
                  <a:gd name="T2" fmla="*/ 7 w 8"/>
                  <a:gd name="T3" fmla="*/ 0 h 3"/>
                  <a:gd name="T4" fmla="*/ 4 w 8"/>
                  <a:gd name="T5" fmla="*/ 3 h 3"/>
                  <a:gd name="T6" fmla="*/ 2 w 8"/>
                  <a:gd name="T7" fmla="*/ 2 h 3"/>
                </a:gdLst>
                <a:ahLst/>
                <a:cxnLst>
                  <a:cxn ang="0">
                    <a:pos x="T0" y="T1"/>
                  </a:cxn>
                  <a:cxn ang="0">
                    <a:pos x="T2" y="T3"/>
                  </a:cxn>
                  <a:cxn ang="0">
                    <a:pos x="T4" y="T5"/>
                  </a:cxn>
                  <a:cxn ang="0">
                    <a:pos x="T6" y="T7"/>
                  </a:cxn>
                </a:cxnLst>
                <a:rect l="0" t="0" r="r" b="b"/>
                <a:pathLst>
                  <a:path w="8" h="3">
                    <a:moveTo>
                      <a:pt x="2" y="2"/>
                    </a:moveTo>
                    <a:cubicBezTo>
                      <a:pt x="0" y="1"/>
                      <a:pt x="6" y="2"/>
                      <a:pt x="7" y="0"/>
                    </a:cubicBezTo>
                    <a:cubicBezTo>
                      <a:pt x="8" y="0"/>
                      <a:pt x="5" y="2"/>
                      <a:pt x="4" y="3"/>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9" name="Freeform 423">
                <a:extLst>
                  <a:ext uri="{FF2B5EF4-FFF2-40B4-BE49-F238E27FC236}">
                    <a16:creationId xmlns:a16="http://schemas.microsoft.com/office/drawing/2014/main" id="{37DBECBE-6A18-45CD-9F2C-C5115235C13C}"/>
                  </a:ext>
                </a:extLst>
              </p:cNvPr>
              <p:cNvSpPr>
                <a:spLocks noEditPoints="1"/>
              </p:cNvSpPr>
              <p:nvPr/>
            </p:nvSpPr>
            <p:spPr bwMode="auto">
              <a:xfrm>
                <a:off x="7133" y="4429"/>
                <a:ext cx="223" cy="111"/>
              </a:xfrm>
              <a:custGeom>
                <a:avLst/>
                <a:gdLst>
                  <a:gd name="T0" fmla="*/ 43 w 117"/>
                  <a:gd name="T1" fmla="*/ 41 h 58"/>
                  <a:gd name="T2" fmla="*/ 46 w 117"/>
                  <a:gd name="T3" fmla="*/ 39 h 58"/>
                  <a:gd name="T4" fmla="*/ 52 w 117"/>
                  <a:gd name="T5" fmla="*/ 35 h 58"/>
                  <a:gd name="T6" fmla="*/ 57 w 117"/>
                  <a:gd name="T7" fmla="*/ 33 h 58"/>
                  <a:gd name="T8" fmla="*/ 62 w 117"/>
                  <a:gd name="T9" fmla="*/ 33 h 58"/>
                  <a:gd name="T10" fmla="*/ 69 w 117"/>
                  <a:gd name="T11" fmla="*/ 30 h 58"/>
                  <a:gd name="T12" fmla="*/ 84 w 117"/>
                  <a:gd name="T13" fmla="*/ 21 h 58"/>
                  <a:gd name="T14" fmla="*/ 90 w 117"/>
                  <a:gd name="T15" fmla="*/ 16 h 58"/>
                  <a:gd name="T16" fmla="*/ 96 w 117"/>
                  <a:gd name="T17" fmla="*/ 14 h 58"/>
                  <a:gd name="T18" fmla="*/ 108 w 117"/>
                  <a:gd name="T19" fmla="*/ 10 h 58"/>
                  <a:gd name="T20" fmla="*/ 95 w 117"/>
                  <a:gd name="T21" fmla="*/ 11 h 58"/>
                  <a:gd name="T22" fmla="*/ 107 w 117"/>
                  <a:gd name="T23" fmla="*/ 6 h 58"/>
                  <a:gd name="T24" fmla="*/ 108 w 117"/>
                  <a:gd name="T25" fmla="*/ 1 h 58"/>
                  <a:gd name="T26" fmla="*/ 96 w 117"/>
                  <a:gd name="T27" fmla="*/ 8 h 58"/>
                  <a:gd name="T28" fmla="*/ 86 w 117"/>
                  <a:gd name="T29" fmla="*/ 9 h 58"/>
                  <a:gd name="T30" fmla="*/ 71 w 117"/>
                  <a:gd name="T31" fmla="*/ 18 h 58"/>
                  <a:gd name="T32" fmla="*/ 68 w 117"/>
                  <a:gd name="T33" fmla="*/ 19 h 58"/>
                  <a:gd name="T34" fmla="*/ 61 w 117"/>
                  <a:gd name="T35" fmla="*/ 24 h 58"/>
                  <a:gd name="T36" fmla="*/ 54 w 117"/>
                  <a:gd name="T37" fmla="*/ 25 h 58"/>
                  <a:gd name="T38" fmla="*/ 38 w 117"/>
                  <a:gd name="T39" fmla="*/ 34 h 58"/>
                  <a:gd name="T40" fmla="*/ 23 w 117"/>
                  <a:gd name="T41" fmla="*/ 38 h 58"/>
                  <a:gd name="T42" fmla="*/ 21 w 117"/>
                  <a:gd name="T43" fmla="*/ 42 h 58"/>
                  <a:gd name="T44" fmla="*/ 13 w 117"/>
                  <a:gd name="T45" fmla="*/ 43 h 58"/>
                  <a:gd name="T46" fmla="*/ 11 w 117"/>
                  <a:gd name="T47" fmla="*/ 49 h 58"/>
                  <a:gd name="T48" fmla="*/ 11 w 117"/>
                  <a:gd name="T49" fmla="*/ 45 h 58"/>
                  <a:gd name="T50" fmla="*/ 6 w 117"/>
                  <a:gd name="T51" fmla="*/ 50 h 58"/>
                  <a:gd name="T52" fmla="*/ 1 w 117"/>
                  <a:gd name="T53" fmla="*/ 54 h 58"/>
                  <a:gd name="T54" fmla="*/ 9 w 117"/>
                  <a:gd name="T55" fmla="*/ 52 h 58"/>
                  <a:gd name="T56" fmla="*/ 8 w 117"/>
                  <a:gd name="T57" fmla="*/ 54 h 58"/>
                  <a:gd name="T58" fmla="*/ 12 w 117"/>
                  <a:gd name="T59" fmla="*/ 53 h 58"/>
                  <a:gd name="T60" fmla="*/ 21 w 117"/>
                  <a:gd name="T61" fmla="*/ 49 h 58"/>
                  <a:gd name="T62" fmla="*/ 28 w 117"/>
                  <a:gd name="T63" fmla="*/ 41 h 58"/>
                  <a:gd name="T64" fmla="*/ 42 w 117"/>
                  <a:gd name="T65" fmla="*/ 35 h 58"/>
                  <a:gd name="T66" fmla="*/ 50 w 117"/>
                  <a:gd name="T67" fmla="*/ 31 h 58"/>
                  <a:gd name="T68" fmla="*/ 40 w 117"/>
                  <a:gd name="T69" fmla="*/ 37 h 58"/>
                  <a:gd name="T70" fmla="*/ 28 w 117"/>
                  <a:gd name="T71" fmla="*/ 46 h 58"/>
                  <a:gd name="T72" fmla="*/ 46 w 117"/>
                  <a:gd name="T73" fmla="*/ 38 h 58"/>
                  <a:gd name="T74" fmla="*/ 31 w 117"/>
                  <a:gd name="T75" fmla="*/ 37 h 58"/>
                  <a:gd name="T76" fmla="*/ 56 w 117"/>
                  <a:gd name="T77" fmla="*/ 31 h 58"/>
                  <a:gd name="T78" fmla="*/ 61 w 117"/>
                  <a:gd name="T79" fmla="*/ 25 h 58"/>
                  <a:gd name="T80" fmla="*/ 71 w 117"/>
                  <a:gd name="T81" fmla="*/ 23 h 58"/>
                  <a:gd name="T82" fmla="*/ 71 w 117"/>
                  <a:gd name="T83" fmla="*/ 23 h 58"/>
                  <a:gd name="T84" fmla="*/ 89 w 117"/>
                  <a:gd name="T85" fmla="*/ 14 h 58"/>
                  <a:gd name="T86" fmla="*/ 91 w 117"/>
                  <a:gd name="T87" fmla="*/ 15 h 58"/>
                  <a:gd name="T88" fmla="*/ 91 w 117"/>
                  <a:gd name="T89" fmla="*/ 1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58">
                    <a:moveTo>
                      <a:pt x="46" y="38"/>
                    </a:moveTo>
                    <a:cubicBezTo>
                      <a:pt x="44" y="39"/>
                      <a:pt x="43" y="40"/>
                      <a:pt x="43" y="41"/>
                    </a:cubicBezTo>
                    <a:cubicBezTo>
                      <a:pt x="48" y="40"/>
                      <a:pt x="49" y="40"/>
                      <a:pt x="52" y="36"/>
                    </a:cubicBezTo>
                    <a:cubicBezTo>
                      <a:pt x="49" y="37"/>
                      <a:pt x="48" y="40"/>
                      <a:pt x="46" y="39"/>
                    </a:cubicBezTo>
                    <a:cubicBezTo>
                      <a:pt x="46" y="39"/>
                      <a:pt x="46" y="38"/>
                      <a:pt x="47" y="37"/>
                    </a:cubicBezTo>
                    <a:cubicBezTo>
                      <a:pt x="49" y="37"/>
                      <a:pt x="50" y="37"/>
                      <a:pt x="52" y="35"/>
                    </a:cubicBezTo>
                    <a:cubicBezTo>
                      <a:pt x="52" y="37"/>
                      <a:pt x="55" y="35"/>
                      <a:pt x="57" y="35"/>
                    </a:cubicBezTo>
                    <a:cubicBezTo>
                      <a:pt x="58" y="34"/>
                      <a:pt x="54" y="34"/>
                      <a:pt x="57" y="33"/>
                    </a:cubicBezTo>
                    <a:cubicBezTo>
                      <a:pt x="60" y="32"/>
                      <a:pt x="61" y="29"/>
                      <a:pt x="64" y="30"/>
                    </a:cubicBezTo>
                    <a:cubicBezTo>
                      <a:pt x="64" y="31"/>
                      <a:pt x="62" y="32"/>
                      <a:pt x="62" y="33"/>
                    </a:cubicBezTo>
                    <a:cubicBezTo>
                      <a:pt x="65" y="32"/>
                      <a:pt x="63" y="31"/>
                      <a:pt x="65" y="30"/>
                    </a:cubicBezTo>
                    <a:cubicBezTo>
                      <a:pt x="66" y="31"/>
                      <a:pt x="67" y="30"/>
                      <a:pt x="69" y="30"/>
                    </a:cubicBezTo>
                    <a:cubicBezTo>
                      <a:pt x="71" y="27"/>
                      <a:pt x="78" y="25"/>
                      <a:pt x="79" y="21"/>
                    </a:cubicBezTo>
                    <a:cubicBezTo>
                      <a:pt x="81" y="22"/>
                      <a:pt x="83" y="20"/>
                      <a:pt x="84" y="21"/>
                    </a:cubicBezTo>
                    <a:cubicBezTo>
                      <a:pt x="83" y="21"/>
                      <a:pt x="82" y="22"/>
                      <a:pt x="82" y="23"/>
                    </a:cubicBezTo>
                    <a:cubicBezTo>
                      <a:pt x="85" y="19"/>
                      <a:pt x="92" y="19"/>
                      <a:pt x="90" y="16"/>
                    </a:cubicBezTo>
                    <a:cubicBezTo>
                      <a:pt x="93" y="14"/>
                      <a:pt x="96" y="16"/>
                      <a:pt x="97" y="14"/>
                    </a:cubicBezTo>
                    <a:cubicBezTo>
                      <a:pt x="97" y="14"/>
                      <a:pt x="96" y="14"/>
                      <a:pt x="96" y="14"/>
                    </a:cubicBezTo>
                    <a:cubicBezTo>
                      <a:pt x="97" y="14"/>
                      <a:pt x="97" y="13"/>
                      <a:pt x="98" y="12"/>
                    </a:cubicBezTo>
                    <a:cubicBezTo>
                      <a:pt x="100" y="14"/>
                      <a:pt x="105" y="9"/>
                      <a:pt x="108" y="10"/>
                    </a:cubicBezTo>
                    <a:cubicBezTo>
                      <a:pt x="106" y="8"/>
                      <a:pt x="110" y="7"/>
                      <a:pt x="110" y="6"/>
                    </a:cubicBezTo>
                    <a:cubicBezTo>
                      <a:pt x="105" y="7"/>
                      <a:pt x="100" y="9"/>
                      <a:pt x="95" y="11"/>
                    </a:cubicBezTo>
                    <a:cubicBezTo>
                      <a:pt x="99" y="8"/>
                      <a:pt x="102" y="6"/>
                      <a:pt x="107" y="4"/>
                    </a:cubicBezTo>
                    <a:cubicBezTo>
                      <a:pt x="108" y="5"/>
                      <a:pt x="104" y="8"/>
                      <a:pt x="107" y="6"/>
                    </a:cubicBezTo>
                    <a:cubicBezTo>
                      <a:pt x="108" y="2"/>
                      <a:pt x="115" y="3"/>
                      <a:pt x="117" y="0"/>
                    </a:cubicBezTo>
                    <a:cubicBezTo>
                      <a:pt x="113" y="1"/>
                      <a:pt x="109" y="3"/>
                      <a:pt x="108" y="1"/>
                    </a:cubicBezTo>
                    <a:cubicBezTo>
                      <a:pt x="109" y="3"/>
                      <a:pt x="105" y="2"/>
                      <a:pt x="104" y="2"/>
                    </a:cubicBezTo>
                    <a:cubicBezTo>
                      <a:pt x="105" y="5"/>
                      <a:pt x="99" y="5"/>
                      <a:pt x="96" y="8"/>
                    </a:cubicBezTo>
                    <a:cubicBezTo>
                      <a:pt x="94" y="7"/>
                      <a:pt x="93" y="8"/>
                      <a:pt x="91" y="10"/>
                    </a:cubicBezTo>
                    <a:cubicBezTo>
                      <a:pt x="90" y="8"/>
                      <a:pt x="87" y="10"/>
                      <a:pt x="86" y="9"/>
                    </a:cubicBezTo>
                    <a:cubicBezTo>
                      <a:pt x="85" y="16"/>
                      <a:pt x="74" y="16"/>
                      <a:pt x="71" y="16"/>
                    </a:cubicBezTo>
                    <a:cubicBezTo>
                      <a:pt x="72" y="15"/>
                      <a:pt x="70" y="18"/>
                      <a:pt x="71" y="18"/>
                    </a:cubicBezTo>
                    <a:cubicBezTo>
                      <a:pt x="69" y="19"/>
                      <a:pt x="67" y="16"/>
                      <a:pt x="66" y="19"/>
                    </a:cubicBezTo>
                    <a:cubicBezTo>
                      <a:pt x="67" y="19"/>
                      <a:pt x="68" y="18"/>
                      <a:pt x="68" y="19"/>
                    </a:cubicBezTo>
                    <a:cubicBezTo>
                      <a:pt x="66" y="20"/>
                      <a:pt x="64" y="22"/>
                      <a:pt x="63" y="21"/>
                    </a:cubicBezTo>
                    <a:cubicBezTo>
                      <a:pt x="62" y="22"/>
                      <a:pt x="62" y="23"/>
                      <a:pt x="61" y="24"/>
                    </a:cubicBezTo>
                    <a:cubicBezTo>
                      <a:pt x="58" y="24"/>
                      <a:pt x="57" y="24"/>
                      <a:pt x="56" y="24"/>
                    </a:cubicBezTo>
                    <a:cubicBezTo>
                      <a:pt x="58" y="24"/>
                      <a:pt x="51" y="25"/>
                      <a:pt x="54" y="25"/>
                    </a:cubicBezTo>
                    <a:cubicBezTo>
                      <a:pt x="63" y="25"/>
                      <a:pt x="41" y="35"/>
                      <a:pt x="41" y="31"/>
                    </a:cubicBezTo>
                    <a:cubicBezTo>
                      <a:pt x="39" y="32"/>
                      <a:pt x="40" y="33"/>
                      <a:pt x="38" y="34"/>
                    </a:cubicBezTo>
                    <a:cubicBezTo>
                      <a:pt x="36" y="34"/>
                      <a:pt x="33" y="35"/>
                      <a:pt x="32" y="34"/>
                    </a:cubicBezTo>
                    <a:cubicBezTo>
                      <a:pt x="28" y="36"/>
                      <a:pt x="26" y="39"/>
                      <a:pt x="23" y="38"/>
                    </a:cubicBezTo>
                    <a:cubicBezTo>
                      <a:pt x="23" y="39"/>
                      <a:pt x="24" y="39"/>
                      <a:pt x="25" y="40"/>
                    </a:cubicBezTo>
                    <a:cubicBezTo>
                      <a:pt x="24" y="41"/>
                      <a:pt x="22" y="43"/>
                      <a:pt x="21" y="42"/>
                    </a:cubicBezTo>
                    <a:cubicBezTo>
                      <a:pt x="22" y="41"/>
                      <a:pt x="24" y="39"/>
                      <a:pt x="21" y="39"/>
                    </a:cubicBezTo>
                    <a:cubicBezTo>
                      <a:pt x="20" y="41"/>
                      <a:pt x="14" y="43"/>
                      <a:pt x="13" y="43"/>
                    </a:cubicBezTo>
                    <a:cubicBezTo>
                      <a:pt x="11" y="44"/>
                      <a:pt x="14" y="44"/>
                      <a:pt x="14" y="45"/>
                    </a:cubicBezTo>
                    <a:cubicBezTo>
                      <a:pt x="13" y="46"/>
                      <a:pt x="12" y="47"/>
                      <a:pt x="11" y="49"/>
                    </a:cubicBezTo>
                    <a:cubicBezTo>
                      <a:pt x="10" y="49"/>
                      <a:pt x="9" y="49"/>
                      <a:pt x="8" y="49"/>
                    </a:cubicBezTo>
                    <a:cubicBezTo>
                      <a:pt x="9" y="47"/>
                      <a:pt x="11" y="46"/>
                      <a:pt x="11" y="45"/>
                    </a:cubicBezTo>
                    <a:cubicBezTo>
                      <a:pt x="9" y="47"/>
                      <a:pt x="7" y="46"/>
                      <a:pt x="5" y="48"/>
                    </a:cubicBezTo>
                    <a:cubicBezTo>
                      <a:pt x="5" y="50"/>
                      <a:pt x="8" y="49"/>
                      <a:pt x="6" y="50"/>
                    </a:cubicBezTo>
                    <a:cubicBezTo>
                      <a:pt x="3" y="51"/>
                      <a:pt x="2" y="50"/>
                      <a:pt x="0" y="52"/>
                    </a:cubicBezTo>
                    <a:cubicBezTo>
                      <a:pt x="1" y="54"/>
                      <a:pt x="1" y="54"/>
                      <a:pt x="1" y="54"/>
                    </a:cubicBezTo>
                    <a:cubicBezTo>
                      <a:pt x="4" y="52"/>
                      <a:pt x="5" y="52"/>
                      <a:pt x="8" y="51"/>
                    </a:cubicBezTo>
                    <a:cubicBezTo>
                      <a:pt x="8" y="51"/>
                      <a:pt x="8" y="52"/>
                      <a:pt x="9" y="52"/>
                    </a:cubicBezTo>
                    <a:cubicBezTo>
                      <a:pt x="10" y="50"/>
                      <a:pt x="16" y="47"/>
                      <a:pt x="17" y="49"/>
                    </a:cubicBezTo>
                    <a:cubicBezTo>
                      <a:pt x="14" y="52"/>
                      <a:pt x="12" y="52"/>
                      <a:pt x="8" y="54"/>
                    </a:cubicBezTo>
                    <a:cubicBezTo>
                      <a:pt x="8" y="55"/>
                      <a:pt x="7" y="58"/>
                      <a:pt x="10" y="56"/>
                    </a:cubicBezTo>
                    <a:cubicBezTo>
                      <a:pt x="10" y="55"/>
                      <a:pt x="10" y="54"/>
                      <a:pt x="12" y="53"/>
                    </a:cubicBezTo>
                    <a:cubicBezTo>
                      <a:pt x="15" y="52"/>
                      <a:pt x="21" y="50"/>
                      <a:pt x="24" y="48"/>
                    </a:cubicBezTo>
                    <a:cubicBezTo>
                      <a:pt x="22" y="48"/>
                      <a:pt x="23" y="48"/>
                      <a:pt x="21" y="49"/>
                    </a:cubicBezTo>
                    <a:cubicBezTo>
                      <a:pt x="21" y="48"/>
                      <a:pt x="20" y="48"/>
                      <a:pt x="20" y="48"/>
                    </a:cubicBezTo>
                    <a:cubicBezTo>
                      <a:pt x="22" y="46"/>
                      <a:pt x="25" y="44"/>
                      <a:pt x="28" y="41"/>
                    </a:cubicBezTo>
                    <a:cubicBezTo>
                      <a:pt x="32" y="39"/>
                      <a:pt x="31" y="43"/>
                      <a:pt x="35" y="41"/>
                    </a:cubicBezTo>
                    <a:cubicBezTo>
                      <a:pt x="34" y="38"/>
                      <a:pt x="38" y="36"/>
                      <a:pt x="42" y="35"/>
                    </a:cubicBezTo>
                    <a:cubicBezTo>
                      <a:pt x="43" y="36"/>
                      <a:pt x="43" y="36"/>
                      <a:pt x="43" y="36"/>
                    </a:cubicBezTo>
                    <a:cubicBezTo>
                      <a:pt x="45" y="34"/>
                      <a:pt x="47" y="35"/>
                      <a:pt x="50" y="31"/>
                    </a:cubicBezTo>
                    <a:cubicBezTo>
                      <a:pt x="50" y="32"/>
                      <a:pt x="50" y="32"/>
                      <a:pt x="51" y="32"/>
                    </a:cubicBezTo>
                    <a:cubicBezTo>
                      <a:pt x="50" y="34"/>
                      <a:pt x="40" y="40"/>
                      <a:pt x="40" y="37"/>
                    </a:cubicBezTo>
                    <a:cubicBezTo>
                      <a:pt x="36" y="41"/>
                      <a:pt x="34" y="43"/>
                      <a:pt x="27" y="45"/>
                    </a:cubicBezTo>
                    <a:cubicBezTo>
                      <a:pt x="28" y="45"/>
                      <a:pt x="26" y="47"/>
                      <a:pt x="28" y="46"/>
                    </a:cubicBezTo>
                    <a:cubicBezTo>
                      <a:pt x="31" y="44"/>
                      <a:pt x="34" y="42"/>
                      <a:pt x="37" y="42"/>
                    </a:cubicBezTo>
                    <a:cubicBezTo>
                      <a:pt x="37" y="39"/>
                      <a:pt x="44" y="37"/>
                      <a:pt x="46" y="38"/>
                    </a:cubicBezTo>
                    <a:close/>
                    <a:moveTo>
                      <a:pt x="26" y="40"/>
                    </a:moveTo>
                    <a:cubicBezTo>
                      <a:pt x="25" y="38"/>
                      <a:pt x="30" y="37"/>
                      <a:pt x="31" y="37"/>
                    </a:cubicBezTo>
                    <a:cubicBezTo>
                      <a:pt x="32" y="38"/>
                      <a:pt x="28" y="41"/>
                      <a:pt x="26" y="40"/>
                    </a:cubicBezTo>
                    <a:close/>
                    <a:moveTo>
                      <a:pt x="56" y="31"/>
                    </a:moveTo>
                    <a:cubicBezTo>
                      <a:pt x="54" y="29"/>
                      <a:pt x="60" y="28"/>
                      <a:pt x="57" y="26"/>
                    </a:cubicBezTo>
                    <a:cubicBezTo>
                      <a:pt x="59" y="25"/>
                      <a:pt x="59" y="27"/>
                      <a:pt x="61" y="25"/>
                    </a:cubicBezTo>
                    <a:cubicBezTo>
                      <a:pt x="62" y="28"/>
                      <a:pt x="57" y="29"/>
                      <a:pt x="56" y="31"/>
                    </a:cubicBezTo>
                    <a:close/>
                    <a:moveTo>
                      <a:pt x="71" y="23"/>
                    </a:moveTo>
                    <a:cubicBezTo>
                      <a:pt x="73" y="20"/>
                      <a:pt x="78" y="19"/>
                      <a:pt x="80" y="19"/>
                    </a:cubicBezTo>
                    <a:cubicBezTo>
                      <a:pt x="79" y="20"/>
                      <a:pt x="75" y="22"/>
                      <a:pt x="71" y="23"/>
                    </a:cubicBezTo>
                    <a:close/>
                    <a:moveTo>
                      <a:pt x="85" y="16"/>
                    </a:moveTo>
                    <a:cubicBezTo>
                      <a:pt x="84" y="14"/>
                      <a:pt x="89" y="11"/>
                      <a:pt x="89" y="14"/>
                    </a:cubicBezTo>
                    <a:cubicBezTo>
                      <a:pt x="88" y="15"/>
                      <a:pt x="86" y="15"/>
                      <a:pt x="85" y="16"/>
                    </a:cubicBezTo>
                    <a:close/>
                    <a:moveTo>
                      <a:pt x="91" y="15"/>
                    </a:moveTo>
                    <a:cubicBezTo>
                      <a:pt x="92" y="13"/>
                      <a:pt x="94" y="13"/>
                      <a:pt x="96" y="11"/>
                    </a:cubicBezTo>
                    <a:cubicBezTo>
                      <a:pt x="98" y="13"/>
                      <a:pt x="93" y="14"/>
                      <a:pt x="9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0" name="Freeform 424">
                <a:extLst>
                  <a:ext uri="{FF2B5EF4-FFF2-40B4-BE49-F238E27FC236}">
                    <a16:creationId xmlns:a16="http://schemas.microsoft.com/office/drawing/2014/main" id="{7FBC668B-0EFB-4326-A141-89FF9F3FAAB4}"/>
                  </a:ext>
                </a:extLst>
              </p:cNvPr>
              <p:cNvSpPr>
                <a:spLocks/>
              </p:cNvSpPr>
              <p:nvPr/>
            </p:nvSpPr>
            <p:spPr bwMode="auto">
              <a:xfrm>
                <a:off x="7190" y="4586"/>
                <a:ext cx="9" cy="8"/>
              </a:xfrm>
              <a:custGeom>
                <a:avLst/>
                <a:gdLst>
                  <a:gd name="T0" fmla="*/ 1 w 5"/>
                  <a:gd name="T1" fmla="*/ 3 h 4"/>
                  <a:gd name="T2" fmla="*/ 0 w 5"/>
                  <a:gd name="T3" fmla="*/ 2 h 4"/>
                  <a:gd name="T4" fmla="*/ 4 w 5"/>
                  <a:gd name="T5" fmla="*/ 0 h 4"/>
                  <a:gd name="T6" fmla="*/ 1 w 5"/>
                  <a:gd name="T7" fmla="*/ 3 h 4"/>
                </a:gdLst>
                <a:ahLst/>
                <a:cxnLst>
                  <a:cxn ang="0">
                    <a:pos x="T0" y="T1"/>
                  </a:cxn>
                  <a:cxn ang="0">
                    <a:pos x="T2" y="T3"/>
                  </a:cxn>
                  <a:cxn ang="0">
                    <a:pos x="T4" y="T5"/>
                  </a:cxn>
                  <a:cxn ang="0">
                    <a:pos x="T6" y="T7"/>
                  </a:cxn>
                </a:cxnLst>
                <a:rect l="0" t="0" r="r" b="b"/>
                <a:pathLst>
                  <a:path w="5" h="4">
                    <a:moveTo>
                      <a:pt x="1" y="3"/>
                    </a:moveTo>
                    <a:cubicBezTo>
                      <a:pt x="0" y="4"/>
                      <a:pt x="1" y="3"/>
                      <a:pt x="0" y="2"/>
                    </a:cubicBezTo>
                    <a:cubicBezTo>
                      <a:pt x="4" y="0"/>
                      <a:pt x="4" y="0"/>
                      <a:pt x="4" y="0"/>
                    </a:cubicBezTo>
                    <a:cubicBezTo>
                      <a:pt x="5" y="2"/>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1" name="Freeform 425">
                <a:extLst>
                  <a:ext uri="{FF2B5EF4-FFF2-40B4-BE49-F238E27FC236}">
                    <a16:creationId xmlns:a16="http://schemas.microsoft.com/office/drawing/2014/main" id="{68941F54-151A-49A2-8271-E3C7DD205540}"/>
                  </a:ext>
                </a:extLst>
              </p:cNvPr>
              <p:cNvSpPr>
                <a:spLocks/>
              </p:cNvSpPr>
              <p:nvPr/>
            </p:nvSpPr>
            <p:spPr bwMode="auto">
              <a:xfrm>
                <a:off x="7100" y="4412"/>
                <a:ext cx="31" cy="21"/>
              </a:xfrm>
              <a:custGeom>
                <a:avLst/>
                <a:gdLst>
                  <a:gd name="T0" fmla="*/ 1 w 16"/>
                  <a:gd name="T1" fmla="*/ 11 h 11"/>
                  <a:gd name="T2" fmla="*/ 4 w 16"/>
                  <a:gd name="T3" fmla="*/ 7 h 11"/>
                  <a:gd name="T4" fmla="*/ 9 w 16"/>
                  <a:gd name="T5" fmla="*/ 4 h 11"/>
                  <a:gd name="T6" fmla="*/ 6 w 16"/>
                  <a:gd name="T7" fmla="*/ 4 h 11"/>
                  <a:gd name="T8" fmla="*/ 11 w 16"/>
                  <a:gd name="T9" fmla="*/ 2 h 11"/>
                  <a:gd name="T10" fmla="*/ 12 w 16"/>
                  <a:gd name="T11" fmla="*/ 0 h 11"/>
                  <a:gd name="T12" fmla="*/ 14 w 16"/>
                  <a:gd name="T13" fmla="*/ 0 h 11"/>
                  <a:gd name="T14" fmla="*/ 16 w 16"/>
                  <a:gd name="T15" fmla="*/ 1 h 11"/>
                  <a:gd name="T16" fmla="*/ 10 w 16"/>
                  <a:gd name="T17" fmla="*/ 3 h 11"/>
                  <a:gd name="T18" fmla="*/ 1 w 16"/>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 y="11"/>
                    </a:moveTo>
                    <a:cubicBezTo>
                      <a:pt x="0" y="10"/>
                      <a:pt x="5" y="9"/>
                      <a:pt x="4" y="7"/>
                    </a:cubicBezTo>
                    <a:cubicBezTo>
                      <a:pt x="7" y="6"/>
                      <a:pt x="6" y="6"/>
                      <a:pt x="9" y="4"/>
                    </a:cubicBezTo>
                    <a:cubicBezTo>
                      <a:pt x="9" y="3"/>
                      <a:pt x="8" y="3"/>
                      <a:pt x="6" y="4"/>
                    </a:cubicBezTo>
                    <a:cubicBezTo>
                      <a:pt x="7" y="3"/>
                      <a:pt x="11" y="1"/>
                      <a:pt x="11" y="2"/>
                    </a:cubicBezTo>
                    <a:cubicBezTo>
                      <a:pt x="12" y="1"/>
                      <a:pt x="12" y="1"/>
                      <a:pt x="12" y="0"/>
                    </a:cubicBezTo>
                    <a:cubicBezTo>
                      <a:pt x="13" y="0"/>
                      <a:pt x="12" y="2"/>
                      <a:pt x="14" y="0"/>
                    </a:cubicBezTo>
                    <a:cubicBezTo>
                      <a:pt x="15" y="0"/>
                      <a:pt x="15" y="1"/>
                      <a:pt x="16" y="1"/>
                    </a:cubicBezTo>
                    <a:cubicBezTo>
                      <a:pt x="15" y="3"/>
                      <a:pt x="12" y="1"/>
                      <a:pt x="10" y="3"/>
                    </a:cubicBezTo>
                    <a:cubicBezTo>
                      <a:pt x="10" y="7"/>
                      <a:pt x="4" y="8"/>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2" name="Freeform 426">
                <a:extLst>
                  <a:ext uri="{FF2B5EF4-FFF2-40B4-BE49-F238E27FC236}">
                    <a16:creationId xmlns:a16="http://schemas.microsoft.com/office/drawing/2014/main" id="{19A7B66B-C10E-4064-8F76-E65B8A8267CD}"/>
                  </a:ext>
                </a:extLst>
              </p:cNvPr>
              <p:cNvSpPr>
                <a:spLocks/>
              </p:cNvSpPr>
              <p:nvPr/>
            </p:nvSpPr>
            <p:spPr bwMode="auto">
              <a:xfrm>
                <a:off x="7209" y="4592"/>
                <a:ext cx="40" cy="17"/>
              </a:xfrm>
              <a:custGeom>
                <a:avLst/>
                <a:gdLst>
                  <a:gd name="T0" fmla="*/ 16 w 21"/>
                  <a:gd name="T1" fmla="*/ 2 h 9"/>
                  <a:gd name="T2" fmla="*/ 20 w 21"/>
                  <a:gd name="T3" fmla="*/ 2 h 9"/>
                  <a:gd name="T4" fmla="*/ 21 w 21"/>
                  <a:gd name="T5" fmla="*/ 4 h 9"/>
                  <a:gd name="T6" fmla="*/ 16 w 21"/>
                  <a:gd name="T7" fmla="*/ 3 h 9"/>
                  <a:gd name="T8" fmla="*/ 15 w 21"/>
                  <a:gd name="T9" fmla="*/ 5 h 9"/>
                  <a:gd name="T10" fmla="*/ 17 w 21"/>
                  <a:gd name="T11" fmla="*/ 5 h 9"/>
                  <a:gd name="T12" fmla="*/ 16 w 21"/>
                  <a:gd name="T13" fmla="*/ 8 h 9"/>
                  <a:gd name="T14" fmla="*/ 16 w 21"/>
                  <a:gd name="T15" fmla="*/ 7 h 9"/>
                  <a:gd name="T16" fmla="*/ 11 w 21"/>
                  <a:gd name="T17" fmla="*/ 7 h 9"/>
                  <a:gd name="T18" fmla="*/ 12 w 21"/>
                  <a:gd name="T19" fmla="*/ 8 h 9"/>
                  <a:gd name="T20" fmla="*/ 1 w 21"/>
                  <a:gd name="T21" fmla="*/ 9 h 9"/>
                  <a:gd name="T22" fmla="*/ 9 w 21"/>
                  <a:gd name="T23" fmla="*/ 5 h 9"/>
                  <a:gd name="T24" fmla="*/ 5 w 21"/>
                  <a:gd name="T25" fmla="*/ 7 h 9"/>
                  <a:gd name="T26" fmla="*/ 16 w 21"/>
                  <a:gd name="T27" fmla="*/ 1 h 9"/>
                  <a:gd name="T28" fmla="*/ 9 w 21"/>
                  <a:gd name="T29" fmla="*/ 3 h 9"/>
                  <a:gd name="T30" fmla="*/ 17 w 21"/>
                  <a:gd name="T31" fmla="*/ 0 h 9"/>
                  <a:gd name="T32" fmla="*/ 18 w 21"/>
                  <a:gd name="T33" fmla="*/ 1 h 9"/>
                  <a:gd name="T34" fmla="*/ 16 w 21"/>
                  <a:gd name="T35"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9">
                    <a:moveTo>
                      <a:pt x="16" y="2"/>
                    </a:moveTo>
                    <a:cubicBezTo>
                      <a:pt x="17" y="2"/>
                      <a:pt x="18" y="4"/>
                      <a:pt x="20" y="2"/>
                    </a:cubicBezTo>
                    <a:cubicBezTo>
                      <a:pt x="19" y="4"/>
                      <a:pt x="21" y="3"/>
                      <a:pt x="21" y="4"/>
                    </a:cubicBezTo>
                    <a:cubicBezTo>
                      <a:pt x="19" y="5"/>
                      <a:pt x="19" y="4"/>
                      <a:pt x="16" y="3"/>
                    </a:cubicBezTo>
                    <a:cubicBezTo>
                      <a:pt x="16" y="4"/>
                      <a:pt x="16" y="4"/>
                      <a:pt x="15" y="5"/>
                    </a:cubicBezTo>
                    <a:cubicBezTo>
                      <a:pt x="16" y="5"/>
                      <a:pt x="16" y="6"/>
                      <a:pt x="17" y="5"/>
                    </a:cubicBezTo>
                    <a:cubicBezTo>
                      <a:pt x="17" y="6"/>
                      <a:pt x="15" y="7"/>
                      <a:pt x="16" y="8"/>
                    </a:cubicBezTo>
                    <a:cubicBezTo>
                      <a:pt x="15" y="9"/>
                      <a:pt x="14" y="7"/>
                      <a:pt x="16" y="7"/>
                    </a:cubicBezTo>
                    <a:cubicBezTo>
                      <a:pt x="14" y="6"/>
                      <a:pt x="12" y="9"/>
                      <a:pt x="11" y="7"/>
                    </a:cubicBezTo>
                    <a:cubicBezTo>
                      <a:pt x="11" y="7"/>
                      <a:pt x="11" y="8"/>
                      <a:pt x="12" y="8"/>
                    </a:cubicBezTo>
                    <a:cubicBezTo>
                      <a:pt x="8" y="8"/>
                      <a:pt x="6" y="7"/>
                      <a:pt x="1" y="9"/>
                    </a:cubicBezTo>
                    <a:cubicBezTo>
                      <a:pt x="0" y="7"/>
                      <a:pt x="8" y="4"/>
                      <a:pt x="9" y="5"/>
                    </a:cubicBezTo>
                    <a:cubicBezTo>
                      <a:pt x="7" y="6"/>
                      <a:pt x="7" y="5"/>
                      <a:pt x="5" y="7"/>
                    </a:cubicBezTo>
                    <a:cubicBezTo>
                      <a:pt x="9" y="8"/>
                      <a:pt x="15" y="5"/>
                      <a:pt x="16" y="1"/>
                    </a:cubicBezTo>
                    <a:cubicBezTo>
                      <a:pt x="14" y="1"/>
                      <a:pt x="11" y="3"/>
                      <a:pt x="9" y="3"/>
                    </a:cubicBezTo>
                    <a:cubicBezTo>
                      <a:pt x="10" y="1"/>
                      <a:pt x="14" y="2"/>
                      <a:pt x="17" y="0"/>
                    </a:cubicBezTo>
                    <a:cubicBezTo>
                      <a:pt x="18" y="1"/>
                      <a:pt x="18" y="1"/>
                      <a:pt x="18" y="1"/>
                    </a:cubicBez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3" name="Freeform 427">
                <a:extLst>
                  <a:ext uri="{FF2B5EF4-FFF2-40B4-BE49-F238E27FC236}">
                    <a16:creationId xmlns:a16="http://schemas.microsoft.com/office/drawing/2014/main" id="{8B28C0C0-3F71-4711-B27D-C527819E1DB9}"/>
                  </a:ext>
                </a:extLst>
              </p:cNvPr>
              <p:cNvSpPr>
                <a:spLocks/>
              </p:cNvSpPr>
              <p:nvPr/>
            </p:nvSpPr>
            <p:spPr bwMode="auto">
              <a:xfrm>
                <a:off x="7215" y="4607"/>
                <a:ext cx="9" cy="4"/>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0" y="1"/>
                      <a:pt x="5" y="0"/>
                      <a:pt x="5" y="2"/>
                    </a:cubicBezTo>
                    <a:cubicBezTo>
                      <a:pt x="3" y="2"/>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4" name="Freeform 428">
                <a:extLst>
                  <a:ext uri="{FF2B5EF4-FFF2-40B4-BE49-F238E27FC236}">
                    <a16:creationId xmlns:a16="http://schemas.microsoft.com/office/drawing/2014/main" id="{9E663305-E482-4A6D-A342-AB3868582BCD}"/>
                  </a:ext>
                </a:extLst>
              </p:cNvPr>
              <p:cNvSpPr>
                <a:spLocks/>
              </p:cNvSpPr>
              <p:nvPr/>
            </p:nvSpPr>
            <p:spPr bwMode="auto">
              <a:xfrm>
                <a:off x="7295" y="4712"/>
                <a:ext cx="13" cy="6"/>
              </a:xfrm>
              <a:custGeom>
                <a:avLst/>
                <a:gdLst>
                  <a:gd name="T0" fmla="*/ 1 w 7"/>
                  <a:gd name="T1" fmla="*/ 3 h 3"/>
                  <a:gd name="T2" fmla="*/ 0 w 7"/>
                  <a:gd name="T3" fmla="*/ 1 h 3"/>
                  <a:gd name="T4" fmla="*/ 1 w 7"/>
                  <a:gd name="T5" fmla="*/ 3 h 3"/>
                </a:gdLst>
                <a:ahLst/>
                <a:cxnLst>
                  <a:cxn ang="0">
                    <a:pos x="T0" y="T1"/>
                  </a:cxn>
                  <a:cxn ang="0">
                    <a:pos x="T2" y="T3"/>
                  </a:cxn>
                  <a:cxn ang="0">
                    <a:pos x="T4" y="T5"/>
                  </a:cxn>
                </a:cxnLst>
                <a:rect l="0" t="0" r="r" b="b"/>
                <a:pathLst>
                  <a:path w="7" h="3">
                    <a:moveTo>
                      <a:pt x="1" y="3"/>
                    </a:moveTo>
                    <a:cubicBezTo>
                      <a:pt x="1" y="2"/>
                      <a:pt x="0" y="2"/>
                      <a:pt x="0" y="1"/>
                    </a:cubicBezTo>
                    <a:cubicBezTo>
                      <a:pt x="3" y="2"/>
                      <a:pt x="7"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5" name="Freeform 429">
                <a:extLst>
                  <a:ext uri="{FF2B5EF4-FFF2-40B4-BE49-F238E27FC236}">
                    <a16:creationId xmlns:a16="http://schemas.microsoft.com/office/drawing/2014/main" id="{4F89B090-758F-4069-9290-566C16F83612}"/>
                  </a:ext>
                </a:extLst>
              </p:cNvPr>
              <p:cNvSpPr>
                <a:spLocks/>
              </p:cNvSpPr>
              <p:nvPr/>
            </p:nvSpPr>
            <p:spPr bwMode="auto">
              <a:xfrm>
                <a:off x="7180" y="4511"/>
                <a:ext cx="23" cy="16"/>
              </a:xfrm>
              <a:custGeom>
                <a:avLst/>
                <a:gdLst>
                  <a:gd name="T0" fmla="*/ 1 w 12"/>
                  <a:gd name="T1" fmla="*/ 6 h 8"/>
                  <a:gd name="T2" fmla="*/ 4 w 12"/>
                  <a:gd name="T3" fmla="*/ 3 h 8"/>
                  <a:gd name="T4" fmla="*/ 3 w 12"/>
                  <a:gd name="T5" fmla="*/ 5 h 8"/>
                  <a:gd name="T6" fmla="*/ 12 w 12"/>
                  <a:gd name="T7" fmla="*/ 1 h 8"/>
                  <a:gd name="T8" fmla="*/ 1 w 12"/>
                  <a:gd name="T9" fmla="*/ 6 h 8"/>
                </a:gdLst>
                <a:ahLst/>
                <a:cxnLst>
                  <a:cxn ang="0">
                    <a:pos x="T0" y="T1"/>
                  </a:cxn>
                  <a:cxn ang="0">
                    <a:pos x="T2" y="T3"/>
                  </a:cxn>
                  <a:cxn ang="0">
                    <a:pos x="T4" y="T5"/>
                  </a:cxn>
                  <a:cxn ang="0">
                    <a:pos x="T6" y="T7"/>
                  </a:cxn>
                  <a:cxn ang="0">
                    <a:pos x="T8" y="T9"/>
                  </a:cxn>
                </a:cxnLst>
                <a:rect l="0" t="0" r="r" b="b"/>
                <a:pathLst>
                  <a:path w="12" h="8">
                    <a:moveTo>
                      <a:pt x="1" y="6"/>
                    </a:moveTo>
                    <a:cubicBezTo>
                      <a:pt x="0" y="5"/>
                      <a:pt x="3" y="4"/>
                      <a:pt x="4" y="3"/>
                    </a:cubicBezTo>
                    <a:cubicBezTo>
                      <a:pt x="6" y="5"/>
                      <a:pt x="2" y="4"/>
                      <a:pt x="3" y="5"/>
                    </a:cubicBezTo>
                    <a:cubicBezTo>
                      <a:pt x="7" y="5"/>
                      <a:pt x="9" y="0"/>
                      <a:pt x="12" y="1"/>
                    </a:cubicBezTo>
                    <a:cubicBezTo>
                      <a:pt x="9" y="2"/>
                      <a:pt x="5" y="8"/>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6" name="Freeform 430">
                <a:extLst>
                  <a:ext uri="{FF2B5EF4-FFF2-40B4-BE49-F238E27FC236}">
                    <a16:creationId xmlns:a16="http://schemas.microsoft.com/office/drawing/2014/main" id="{183C1D9F-F4D2-48DB-9626-1B479D8647A2}"/>
                  </a:ext>
                </a:extLst>
              </p:cNvPr>
              <p:cNvSpPr>
                <a:spLocks/>
              </p:cNvSpPr>
              <p:nvPr/>
            </p:nvSpPr>
            <p:spPr bwMode="auto">
              <a:xfrm>
                <a:off x="7159" y="4485"/>
                <a:ext cx="16" cy="5"/>
              </a:xfrm>
              <a:custGeom>
                <a:avLst/>
                <a:gdLst>
                  <a:gd name="T0" fmla="*/ 1 w 8"/>
                  <a:gd name="T1" fmla="*/ 3 h 3"/>
                  <a:gd name="T2" fmla="*/ 0 w 8"/>
                  <a:gd name="T3" fmla="*/ 1 h 3"/>
                  <a:gd name="T4" fmla="*/ 1 w 8"/>
                  <a:gd name="T5" fmla="*/ 3 h 3"/>
                </a:gdLst>
                <a:ahLst/>
                <a:cxnLst>
                  <a:cxn ang="0">
                    <a:pos x="T0" y="T1"/>
                  </a:cxn>
                  <a:cxn ang="0">
                    <a:pos x="T2" y="T3"/>
                  </a:cxn>
                  <a:cxn ang="0">
                    <a:pos x="T4" y="T5"/>
                  </a:cxn>
                </a:cxnLst>
                <a:rect l="0" t="0" r="r" b="b"/>
                <a:pathLst>
                  <a:path w="8" h="3">
                    <a:moveTo>
                      <a:pt x="1" y="3"/>
                    </a:moveTo>
                    <a:cubicBezTo>
                      <a:pt x="0" y="1"/>
                      <a:pt x="0" y="1"/>
                      <a:pt x="0" y="1"/>
                    </a:cubicBezTo>
                    <a:cubicBezTo>
                      <a:pt x="3" y="2"/>
                      <a:pt x="8"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7" name="Freeform 431">
                <a:extLst>
                  <a:ext uri="{FF2B5EF4-FFF2-40B4-BE49-F238E27FC236}">
                    <a16:creationId xmlns:a16="http://schemas.microsoft.com/office/drawing/2014/main" id="{7A5C0A22-6F00-4911-9D2E-E2C84D966363}"/>
                  </a:ext>
                </a:extLst>
              </p:cNvPr>
              <p:cNvSpPr>
                <a:spLocks/>
              </p:cNvSpPr>
              <p:nvPr/>
            </p:nvSpPr>
            <p:spPr bwMode="auto">
              <a:xfrm>
                <a:off x="7186" y="4523"/>
                <a:ext cx="17" cy="6"/>
              </a:xfrm>
              <a:custGeom>
                <a:avLst/>
                <a:gdLst>
                  <a:gd name="T0" fmla="*/ 2 w 9"/>
                  <a:gd name="T1" fmla="*/ 3 h 3"/>
                  <a:gd name="T2" fmla="*/ 9 w 9"/>
                  <a:gd name="T3" fmla="*/ 1 h 3"/>
                  <a:gd name="T4" fmla="*/ 2 w 9"/>
                  <a:gd name="T5" fmla="*/ 3 h 3"/>
                </a:gdLst>
                <a:ahLst/>
                <a:cxnLst>
                  <a:cxn ang="0">
                    <a:pos x="T0" y="T1"/>
                  </a:cxn>
                  <a:cxn ang="0">
                    <a:pos x="T2" y="T3"/>
                  </a:cxn>
                  <a:cxn ang="0">
                    <a:pos x="T4" y="T5"/>
                  </a:cxn>
                </a:cxnLst>
                <a:rect l="0" t="0" r="r" b="b"/>
                <a:pathLst>
                  <a:path w="9" h="3">
                    <a:moveTo>
                      <a:pt x="2" y="3"/>
                    </a:moveTo>
                    <a:cubicBezTo>
                      <a:pt x="0" y="2"/>
                      <a:pt x="9" y="0"/>
                      <a:pt x="9" y="1"/>
                    </a:cubicBezTo>
                    <a:cubicBezTo>
                      <a:pt x="7" y="2"/>
                      <a:pt x="3"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8" name="Freeform 432">
                <a:extLst>
                  <a:ext uri="{FF2B5EF4-FFF2-40B4-BE49-F238E27FC236}">
                    <a16:creationId xmlns:a16="http://schemas.microsoft.com/office/drawing/2014/main" id="{08538D0E-09A6-4336-A46A-336A515D38C4}"/>
                  </a:ext>
                </a:extLst>
              </p:cNvPr>
              <p:cNvSpPr>
                <a:spLocks/>
              </p:cNvSpPr>
              <p:nvPr/>
            </p:nvSpPr>
            <p:spPr bwMode="auto">
              <a:xfrm>
                <a:off x="7199" y="4538"/>
                <a:ext cx="29" cy="10"/>
              </a:xfrm>
              <a:custGeom>
                <a:avLst/>
                <a:gdLst>
                  <a:gd name="T0" fmla="*/ 15 w 15"/>
                  <a:gd name="T1" fmla="*/ 0 h 5"/>
                  <a:gd name="T2" fmla="*/ 5 w 15"/>
                  <a:gd name="T3" fmla="*/ 5 h 5"/>
                  <a:gd name="T4" fmla="*/ 15 w 15"/>
                  <a:gd name="T5" fmla="*/ 0 h 5"/>
                </a:gdLst>
                <a:ahLst/>
                <a:cxnLst>
                  <a:cxn ang="0">
                    <a:pos x="T0" y="T1"/>
                  </a:cxn>
                  <a:cxn ang="0">
                    <a:pos x="T2" y="T3"/>
                  </a:cxn>
                  <a:cxn ang="0">
                    <a:pos x="T4" y="T5"/>
                  </a:cxn>
                </a:cxnLst>
                <a:rect l="0" t="0" r="r" b="b"/>
                <a:pathLst>
                  <a:path w="15" h="5">
                    <a:moveTo>
                      <a:pt x="15" y="0"/>
                    </a:moveTo>
                    <a:cubicBezTo>
                      <a:pt x="11" y="3"/>
                      <a:pt x="9" y="4"/>
                      <a:pt x="5" y="5"/>
                    </a:cubicBezTo>
                    <a:cubicBezTo>
                      <a:pt x="0" y="4"/>
                      <a:pt x="12" y="1"/>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9" name="Freeform 433">
                <a:extLst>
                  <a:ext uri="{FF2B5EF4-FFF2-40B4-BE49-F238E27FC236}">
                    <a16:creationId xmlns:a16="http://schemas.microsoft.com/office/drawing/2014/main" id="{CFAC90E3-2AAD-43DB-85DE-3E1989876698}"/>
                  </a:ext>
                </a:extLst>
              </p:cNvPr>
              <p:cNvSpPr>
                <a:spLocks/>
              </p:cNvSpPr>
              <p:nvPr/>
            </p:nvSpPr>
            <p:spPr bwMode="auto">
              <a:xfrm>
                <a:off x="7134" y="4339"/>
                <a:ext cx="167" cy="81"/>
              </a:xfrm>
              <a:custGeom>
                <a:avLst/>
                <a:gdLst>
                  <a:gd name="T0" fmla="*/ 10 w 87"/>
                  <a:gd name="T1" fmla="*/ 35 h 42"/>
                  <a:gd name="T2" fmla="*/ 3 w 87"/>
                  <a:gd name="T3" fmla="*/ 38 h 42"/>
                  <a:gd name="T4" fmla="*/ 1 w 87"/>
                  <a:gd name="T5" fmla="*/ 33 h 42"/>
                  <a:gd name="T6" fmla="*/ 6 w 87"/>
                  <a:gd name="T7" fmla="*/ 33 h 42"/>
                  <a:gd name="T8" fmla="*/ 3 w 87"/>
                  <a:gd name="T9" fmla="*/ 34 h 42"/>
                  <a:gd name="T10" fmla="*/ 2 w 87"/>
                  <a:gd name="T11" fmla="*/ 36 h 42"/>
                  <a:gd name="T12" fmla="*/ 8 w 87"/>
                  <a:gd name="T13" fmla="*/ 32 h 42"/>
                  <a:gd name="T14" fmla="*/ 21 w 87"/>
                  <a:gd name="T15" fmla="*/ 27 h 42"/>
                  <a:gd name="T16" fmla="*/ 21 w 87"/>
                  <a:gd name="T17" fmla="*/ 29 h 42"/>
                  <a:gd name="T18" fmla="*/ 27 w 87"/>
                  <a:gd name="T19" fmla="*/ 27 h 42"/>
                  <a:gd name="T20" fmla="*/ 28 w 87"/>
                  <a:gd name="T21" fmla="*/ 24 h 42"/>
                  <a:gd name="T22" fmla="*/ 34 w 87"/>
                  <a:gd name="T23" fmla="*/ 21 h 42"/>
                  <a:gd name="T24" fmla="*/ 36 w 87"/>
                  <a:gd name="T25" fmla="*/ 22 h 42"/>
                  <a:gd name="T26" fmla="*/ 39 w 87"/>
                  <a:gd name="T27" fmla="*/ 20 h 42"/>
                  <a:gd name="T28" fmla="*/ 36 w 87"/>
                  <a:gd name="T29" fmla="*/ 20 h 42"/>
                  <a:gd name="T30" fmla="*/ 40 w 87"/>
                  <a:gd name="T31" fmla="*/ 18 h 42"/>
                  <a:gd name="T32" fmla="*/ 40 w 87"/>
                  <a:gd name="T33" fmla="*/ 19 h 42"/>
                  <a:gd name="T34" fmla="*/ 42 w 87"/>
                  <a:gd name="T35" fmla="*/ 18 h 42"/>
                  <a:gd name="T36" fmla="*/ 42 w 87"/>
                  <a:gd name="T37" fmla="*/ 20 h 42"/>
                  <a:gd name="T38" fmla="*/ 45 w 87"/>
                  <a:gd name="T39" fmla="*/ 17 h 42"/>
                  <a:gd name="T40" fmla="*/ 53 w 87"/>
                  <a:gd name="T41" fmla="*/ 12 h 42"/>
                  <a:gd name="T42" fmla="*/ 54 w 87"/>
                  <a:gd name="T43" fmla="*/ 14 h 42"/>
                  <a:gd name="T44" fmla="*/ 80 w 87"/>
                  <a:gd name="T45" fmla="*/ 4 h 42"/>
                  <a:gd name="T46" fmla="*/ 86 w 87"/>
                  <a:gd name="T47" fmla="*/ 0 h 42"/>
                  <a:gd name="T48" fmla="*/ 86 w 87"/>
                  <a:gd name="T49" fmla="*/ 4 h 42"/>
                  <a:gd name="T50" fmla="*/ 80 w 87"/>
                  <a:gd name="T51" fmla="*/ 6 h 42"/>
                  <a:gd name="T52" fmla="*/ 75 w 87"/>
                  <a:gd name="T53" fmla="*/ 5 h 42"/>
                  <a:gd name="T54" fmla="*/ 68 w 87"/>
                  <a:gd name="T55" fmla="*/ 8 h 42"/>
                  <a:gd name="T56" fmla="*/ 68 w 87"/>
                  <a:gd name="T57" fmla="*/ 10 h 42"/>
                  <a:gd name="T58" fmla="*/ 53 w 87"/>
                  <a:gd name="T59" fmla="*/ 15 h 42"/>
                  <a:gd name="T60" fmla="*/ 54 w 87"/>
                  <a:gd name="T61" fmla="*/ 17 h 42"/>
                  <a:gd name="T62" fmla="*/ 31 w 87"/>
                  <a:gd name="T63" fmla="*/ 26 h 42"/>
                  <a:gd name="T64" fmla="*/ 32 w 87"/>
                  <a:gd name="T65" fmla="*/ 25 h 42"/>
                  <a:gd name="T66" fmla="*/ 30 w 87"/>
                  <a:gd name="T67" fmla="*/ 27 h 42"/>
                  <a:gd name="T68" fmla="*/ 25 w 87"/>
                  <a:gd name="T69" fmla="*/ 29 h 42"/>
                  <a:gd name="T70" fmla="*/ 22 w 87"/>
                  <a:gd name="T71" fmla="*/ 32 h 42"/>
                  <a:gd name="T72" fmla="*/ 20 w 87"/>
                  <a:gd name="T73" fmla="*/ 32 h 42"/>
                  <a:gd name="T74" fmla="*/ 25 w 87"/>
                  <a:gd name="T75" fmla="*/ 28 h 42"/>
                  <a:gd name="T76" fmla="*/ 13 w 87"/>
                  <a:gd name="T77" fmla="*/ 35 h 42"/>
                  <a:gd name="T78" fmla="*/ 5 w 87"/>
                  <a:gd name="T79" fmla="*/ 41 h 42"/>
                  <a:gd name="T80" fmla="*/ 2 w 87"/>
                  <a:gd name="T81" fmla="*/ 41 h 42"/>
                  <a:gd name="T82" fmla="*/ 2 w 87"/>
                  <a:gd name="T83" fmla="*/ 39 h 42"/>
                  <a:gd name="T84" fmla="*/ 8 w 87"/>
                  <a:gd name="T85" fmla="*/ 37 h 42"/>
                  <a:gd name="T86" fmla="*/ 10 w 87"/>
                  <a:gd name="T8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42">
                    <a:moveTo>
                      <a:pt x="10" y="35"/>
                    </a:moveTo>
                    <a:cubicBezTo>
                      <a:pt x="10" y="33"/>
                      <a:pt x="4" y="37"/>
                      <a:pt x="3" y="38"/>
                    </a:cubicBezTo>
                    <a:cubicBezTo>
                      <a:pt x="0" y="36"/>
                      <a:pt x="1" y="36"/>
                      <a:pt x="1" y="33"/>
                    </a:cubicBezTo>
                    <a:cubicBezTo>
                      <a:pt x="3" y="33"/>
                      <a:pt x="2" y="36"/>
                      <a:pt x="6" y="33"/>
                    </a:cubicBezTo>
                    <a:cubicBezTo>
                      <a:pt x="7" y="34"/>
                      <a:pt x="3" y="36"/>
                      <a:pt x="3" y="34"/>
                    </a:cubicBezTo>
                    <a:cubicBezTo>
                      <a:pt x="3" y="35"/>
                      <a:pt x="3" y="36"/>
                      <a:pt x="2" y="36"/>
                    </a:cubicBezTo>
                    <a:cubicBezTo>
                      <a:pt x="4" y="36"/>
                      <a:pt x="9" y="34"/>
                      <a:pt x="8" y="32"/>
                    </a:cubicBezTo>
                    <a:cubicBezTo>
                      <a:pt x="12" y="32"/>
                      <a:pt x="16" y="30"/>
                      <a:pt x="21" y="27"/>
                    </a:cubicBezTo>
                    <a:cubicBezTo>
                      <a:pt x="20" y="28"/>
                      <a:pt x="20" y="28"/>
                      <a:pt x="21" y="29"/>
                    </a:cubicBezTo>
                    <a:cubicBezTo>
                      <a:pt x="22" y="27"/>
                      <a:pt x="28" y="24"/>
                      <a:pt x="27" y="27"/>
                    </a:cubicBezTo>
                    <a:cubicBezTo>
                      <a:pt x="28" y="26"/>
                      <a:pt x="28" y="25"/>
                      <a:pt x="28" y="24"/>
                    </a:cubicBezTo>
                    <a:cubicBezTo>
                      <a:pt x="31" y="24"/>
                      <a:pt x="32" y="23"/>
                      <a:pt x="34" y="21"/>
                    </a:cubicBezTo>
                    <a:cubicBezTo>
                      <a:pt x="34" y="22"/>
                      <a:pt x="37" y="20"/>
                      <a:pt x="36" y="22"/>
                    </a:cubicBezTo>
                    <a:cubicBezTo>
                      <a:pt x="38" y="21"/>
                      <a:pt x="38" y="21"/>
                      <a:pt x="39" y="20"/>
                    </a:cubicBezTo>
                    <a:cubicBezTo>
                      <a:pt x="38" y="20"/>
                      <a:pt x="37" y="20"/>
                      <a:pt x="36" y="20"/>
                    </a:cubicBezTo>
                    <a:cubicBezTo>
                      <a:pt x="36" y="19"/>
                      <a:pt x="39" y="20"/>
                      <a:pt x="40" y="18"/>
                    </a:cubicBezTo>
                    <a:cubicBezTo>
                      <a:pt x="40" y="19"/>
                      <a:pt x="40" y="19"/>
                      <a:pt x="40" y="19"/>
                    </a:cubicBezTo>
                    <a:cubicBezTo>
                      <a:pt x="41" y="19"/>
                      <a:pt x="41" y="18"/>
                      <a:pt x="42" y="18"/>
                    </a:cubicBezTo>
                    <a:cubicBezTo>
                      <a:pt x="43" y="19"/>
                      <a:pt x="42" y="19"/>
                      <a:pt x="42" y="20"/>
                    </a:cubicBezTo>
                    <a:cubicBezTo>
                      <a:pt x="44" y="19"/>
                      <a:pt x="45" y="18"/>
                      <a:pt x="45" y="17"/>
                    </a:cubicBezTo>
                    <a:cubicBezTo>
                      <a:pt x="48" y="16"/>
                      <a:pt x="51" y="14"/>
                      <a:pt x="53" y="12"/>
                    </a:cubicBezTo>
                    <a:cubicBezTo>
                      <a:pt x="52" y="13"/>
                      <a:pt x="54" y="13"/>
                      <a:pt x="54" y="14"/>
                    </a:cubicBezTo>
                    <a:cubicBezTo>
                      <a:pt x="62" y="11"/>
                      <a:pt x="71" y="4"/>
                      <a:pt x="80" y="4"/>
                    </a:cubicBezTo>
                    <a:cubicBezTo>
                      <a:pt x="81" y="2"/>
                      <a:pt x="83" y="2"/>
                      <a:pt x="86" y="0"/>
                    </a:cubicBezTo>
                    <a:cubicBezTo>
                      <a:pt x="87" y="1"/>
                      <a:pt x="82" y="5"/>
                      <a:pt x="86" y="4"/>
                    </a:cubicBezTo>
                    <a:cubicBezTo>
                      <a:pt x="84" y="6"/>
                      <a:pt x="82" y="3"/>
                      <a:pt x="80" y="6"/>
                    </a:cubicBezTo>
                    <a:cubicBezTo>
                      <a:pt x="81" y="4"/>
                      <a:pt x="78" y="4"/>
                      <a:pt x="75" y="5"/>
                    </a:cubicBezTo>
                    <a:cubicBezTo>
                      <a:pt x="76" y="6"/>
                      <a:pt x="70" y="9"/>
                      <a:pt x="68" y="8"/>
                    </a:cubicBezTo>
                    <a:cubicBezTo>
                      <a:pt x="68" y="9"/>
                      <a:pt x="68" y="9"/>
                      <a:pt x="68" y="10"/>
                    </a:cubicBezTo>
                    <a:cubicBezTo>
                      <a:pt x="62" y="9"/>
                      <a:pt x="58" y="16"/>
                      <a:pt x="53" y="15"/>
                    </a:cubicBezTo>
                    <a:cubicBezTo>
                      <a:pt x="52" y="16"/>
                      <a:pt x="55" y="16"/>
                      <a:pt x="54" y="17"/>
                    </a:cubicBezTo>
                    <a:cubicBezTo>
                      <a:pt x="46" y="17"/>
                      <a:pt x="40" y="25"/>
                      <a:pt x="31" y="26"/>
                    </a:cubicBezTo>
                    <a:cubicBezTo>
                      <a:pt x="31" y="25"/>
                      <a:pt x="32" y="25"/>
                      <a:pt x="32" y="25"/>
                    </a:cubicBezTo>
                    <a:cubicBezTo>
                      <a:pt x="31" y="24"/>
                      <a:pt x="29" y="27"/>
                      <a:pt x="30" y="27"/>
                    </a:cubicBezTo>
                    <a:cubicBezTo>
                      <a:pt x="29" y="28"/>
                      <a:pt x="27" y="29"/>
                      <a:pt x="25" y="29"/>
                    </a:cubicBezTo>
                    <a:cubicBezTo>
                      <a:pt x="26" y="30"/>
                      <a:pt x="23" y="32"/>
                      <a:pt x="22" y="32"/>
                    </a:cubicBezTo>
                    <a:cubicBezTo>
                      <a:pt x="21" y="33"/>
                      <a:pt x="21" y="31"/>
                      <a:pt x="20" y="32"/>
                    </a:cubicBezTo>
                    <a:cubicBezTo>
                      <a:pt x="21" y="31"/>
                      <a:pt x="23" y="30"/>
                      <a:pt x="25" y="28"/>
                    </a:cubicBezTo>
                    <a:cubicBezTo>
                      <a:pt x="22" y="28"/>
                      <a:pt x="12" y="33"/>
                      <a:pt x="13" y="35"/>
                    </a:cubicBezTo>
                    <a:cubicBezTo>
                      <a:pt x="11" y="39"/>
                      <a:pt x="3" y="39"/>
                      <a:pt x="5" y="41"/>
                    </a:cubicBezTo>
                    <a:cubicBezTo>
                      <a:pt x="3" y="42"/>
                      <a:pt x="3" y="40"/>
                      <a:pt x="2" y="41"/>
                    </a:cubicBezTo>
                    <a:cubicBezTo>
                      <a:pt x="2" y="40"/>
                      <a:pt x="3" y="40"/>
                      <a:pt x="2" y="39"/>
                    </a:cubicBezTo>
                    <a:cubicBezTo>
                      <a:pt x="5" y="38"/>
                      <a:pt x="5" y="38"/>
                      <a:pt x="8" y="37"/>
                    </a:cubicBezTo>
                    <a:cubicBezTo>
                      <a:pt x="9" y="36"/>
                      <a:pt x="9" y="34"/>
                      <a:pt x="1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0" name="Freeform 434">
                <a:extLst>
                  <a:ext uri="{FF2B5EF4-FFF2-40B4-BE49-F238E27FC236}">
                    <a16:creationId xmlns:a16="http://schemas.microsoft.com/office/drawing/2014/main" id="{51DE63ED-6311-457F-A409-E7C2F35F68FA}"/>
                  </a:ext>
                </a:extLst>
              </p:cNvPr>
              <p:cNvSpPr>
                <a:spLocks/>
              </p:cNvSpPr>
              <p:nvPr/>
            </p:nvSpPr>
            <p:spPr bwMode="auto">
              <a:xfrm>
                <a:off x="7224" y="4523"/>
                <a:ext cx="12" cy="11"/>
              </a:xfrm>
              <a:custGeom>
                <a:avLst/>
                <a:gdLst>
                  <a:gd name="T0" fmla="*/ 1 w 6"/>
                  <a:gd name="T1" fmla="*/ 6 h 6"/>
                  <a:gd name="T2" fmla="*/ 4 w 6"/>
                  <a:gd name="T3" fmla="*/ 2 h 6"/>
                  <a:gd name="T4" fmla="*/ 1 w 6"/>
                  <a:gd name="T5" fmla="*/ 6 h 6"/>
                </a:gdLst>
                <a:ahLst/>
                <a:cxnLst>
                  <a:cxn ang="0">
                    <a:pos x="T0" y="T1"/>
                  </a:cxn>
                  <a:cxn ang="0">
                    <a:pos x="T2" y="T3"/>
                  </a:cxn>
                  <a:cxn ang="0">
                    <a:pos x="T4" y="T5"/>
                  </a:cxn>
                </a:cxnLst>
                <a:rect l="0" t="0" r="r" b="b"/>
                <a:pathLst>
                  <a:path w="6" h="6">
                    <a:moveTo>
                      <a:pt x="1" y="6"/>
                    </a:moveTo>
                    <a:cubicBezTo>
                      <a:pt x="0" y="5"/>
                      <a:pt x="6" y="0"/>
                      <a:pt x="4" y="2"/>
                    </a:cubicBezTo>
                    <a:cubicBezTo>
                      <a:pt x="3" y="4"/>
                      <a:pt x="4"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1" name="Freeform 435">
                <a:extLst>
                  <a:ext uri="{FF2B5EF4-FFF2-40B4-BE49-F238E27FC236}">
                    <a16:creationId xmlns:a16="http://schemas.microsoft.com/office/drawing/2014/main" id="{6AB63344-9E33-42B8-8211-8602DB674D9B}"/>
                  </a:ext>
                </a:extLst>
              </p:cNvPr>
              <p:cNvSpPr>
                <a:spLocks/>
              </p:cNvSpPr>
              <p:nvPr/>
            </p:nvSpPr>
            <p:spPr bwMode="auto">
              <a:xfrm>
                <a:off x="7184" y="4450"/>
                <a:ext cx="27" cy="16"/>
              </a:xfrm>
              <a:custGeom>
                <a:avLst/>
                <a:gdLst>
                  <a:gd name="T0" fmla="*/ 2 w 14"/>
                  <a:gd name="T1" fmla="*/ 7 h 8"/>
                  <a:gd name="T2" fmla="*/ 2 w 14"/>
                  <a:gd name="T3" fmla="*/ 5 h 8"/>
                  <a:gd name="T4" fmla="*/ 14 w 14"/>
                  <a:gd name="T5" fmla="*/ 0 h 8"/>
                  <a:gd name="T6" fmla="*/ 9 w 14"/>
                  <a:gd name="T7" fmla="*/ 2 h 8"/>
                  <a:gd name="T8" fmla="*/ 11 w 14"/>
                  <a:gd name="T9" fmla="*/ 4 h 8"/>
                  <a:gd name="T10" fmla="*/ 2 w 14"/>
                  <a:gd name="T11" fmla="*/ 7 h 8"/>
                </a:gdLst>
                <a:ahLst/>
                <a:cxnLst>
                  <a:cxn ang="0">
                    <a:pos x="T0" y="T1"/>
                  </a:cxn>
                  <a:cxn ang="0">
                    <a:pos x="T2" y="T3"/>
                  </a:cxn>
                  <a:cxn ang="0">
                    <a:pos x="T4" y="T5"/>
                  </a:cxn>
                  <a:cxn ang="0">
                    <a:pos x="T6" y="T7"/>
                  </a:cxn>
                  <a:cxn ang="0">
                    <a:pos x="T8" y="T9"/>
                  </a:cxn>
                  <a:cxn ang="0">
                    <a:pos x="T10" y="T11"/>
                  </a:cxn>
                </a:cxnLst>
                <a:rect l="0" t="0" r="r" b="b"/>
                <a:pathLst>
                  <a:path w="14" h="8">
                    <a:moveTo>
                      <a:pt x="2" y="7"/>
                    </a:moveTo>
                    <a:cubicBezTo>
                      <a:pt x="0" y="8"/>
                      <a:pt x="2" y="6"/>
                      <a:pt x="2" y="5"/>
                    </a:cubicBezTo>
                    <a:cubicBezTo>
                      <a:pt x="6" y="4"/>
                      <a:pt x="9" y="2"/>
                      <a:pt x="14" y="0"/>
                    </a:cubicBezTo>
                    <a:cubicBezTo>
                      <a:pt x="13" y="1"/>
                      <a:pt x="11" y="3"/>
                      <a:pt x="9" y="2"/>
                    </a:cubicBezTo>
                    <a:cubicBezTo>
                      <a:pt x="9" y="4"/>
                      <a:pt x="11" y="3"/>
                      <a:pt x="11" y="4"/>
                    </a:cubicBezTo>
                    <a:cubicBezTo>
                      <a:pt x="8" y="5"/>
                      <a:pt x="3" y="5"/>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2" name="Freeform 436">
                <a:extLst>
                  <a:ext uri="{FF2B5EF4-FFF2-40B4-BE49-F238E27FC236}">
                    <a16:creationId xmlns:a16="http://schemas.microsoft.com/office/drawing/2014/main" id="{AC18CAFF-8516-4370-94F1-84CA49DE70FF}"/>
                  </a:ext>
                </a:extLst>
              </p:cNvPr>
              <p:cNvSpPr>
                <a:spLocks/>
              </p:cNvSpPr>
              <p:nvPr/>
            </p:nvSpPr>
            <p:spPr bwMode="auto">
              <a:xfrm>
                <a:off x="7274" y="4563"/>
                <a:ext cx="13" cy="12"/>
              </a:xfrm>
              <a:custGeom>
                <a:avLst/>
                <a:gdLst>
                  <a:gd name="T0" fmla="*/ 0 w 7"/>
                  <a:gd name="T1" fmla="*/ 4 h 6"/>
                  <a:gd name="T2" fmla="*/ 6 w 7"/>
                  <a:gd name="T3" fmla="*/ 1 h 6"/>
                  <a:gd name="T4" fmla="*/ 3 w 7"/>
                  <a:gd name="T5" fmla="*/ 0 h 6"/>
                  <a:gd name="T6" fmla="*/ 7 w 7"/>
                  <a:gd name="T7" fmla="*/ 0 h 6"/>
                  <a:gd name="T8" fmla="*/ 0 w 7"/>
                  <a:gd name="T9" fmla="*/ 4 h 6"/>
                </a:gdLst>
                <a:ahLst/>
                <a:cxnLst>
                  <a:cxn ang="0">
                    <a:pos x="T0" y="T1"/>
                  </a:cxn>
                  <a:cxn ang="0">
                    <a:pos x="T2" y="T3"/>
                  </a:cxn>
                  <a:cxn ang="0">
                    <a:pos x="T4" y="T5"/>
                  </a:cxn>
                  <a:cxn ang="0">
                    <a:pos x="T6" y="T7"/>
                  </a:cxn>
                  <a:cxn ang="0">
                    <a:pos x="T8" y="T9"/>
                  </a:cxn>
                </a:cxnLst>
                <a:rect l="0" t="0" r="r" b="b"/>
                <a:pathLst>
                  <a:path w="7" h="6">
                    <a:moveTo>
                      <a:pt x="0" y="4"/>
                    </a:moveTo>
                    <a:cubicBezTo>
                      <a:pt x="3" y="3"/>
                      <a:pt x="3" y="2"/>
                      <a:pt x="6" y="1"/>
                    </a:cubicBezTo>
                    <a:cubicBezTo>
                      <a:pt x="6" y="0"/>
                      <a:pt x="4" y="1"/>
                      <a:pt x="3" y="0"/>
                    </a:cubicBezTo>
                    <a:cubicBezTo>
                      <a:pt x="1" y="0"/>
                      <a:pt x="6" y="0"/>
                      <a:pt x="7" y="0"/>
                    </a:cubicBezTo>
                    <a:cubicBezTo>
                      <a:pt x="7" y="1"/>
                      <a:pt x="1" y="6"/>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3" name="Freeform 437">
                <a:extLst>
                  <a:ext uri="{FF2B5EF4-FFF2-40B4-BE49-F238E27FC236}">
                    <a16:creationId xmlns:a16="http://schemas.microsoft.com/office/drawing/2014/main" id="{179FC448-AE98-46CB-8536-63B6EE6CD1E9}"/>
                  </a:ext>
                </a:extLst>
              </p:cNvPr>
              <p:cNvSpPr>
                <a:spLocks/>
              </p:cNvSpPr>
              <p:nvPr/>
            </p:nvSpPr>
            <p:spPr bwMode="auto">
              <a:xfrm>
                <a:off x="7167" y="4364"/>
                <a:ext cx="19" cy="10"/>
              </a:xfrm>
              <a:custGeom>
                <a:avLst/>
                <a:gdLst>
                  <a:gd name="T0" fmla="*/ 0 w 10"/>
                  <a:gd name="T1" fmla="*/ 5 h 5"/>
                  <a:gd name="T2" fmla="*/ 8 w 10"/>
                  <a:gd name="T3" fmla="*/ 0 h 5"/>
                  <a:gd name="T4" fmla="*/ 10 w 10"/>
                  <a:gd name="T5" fmla="*/ 0 h 5"/>
                  <a:gd name="T6" fmla="*/ 8 w 10"/>
                  <a:gd name="T7" fmla="*/ 3 h 5"/>
                  <a:gd name="T8" fmla="*/ 0 w 10"/>
                  <a:gd name="T9" fmla="*/ 5 h 5"/>
                </a:gdLst>
                <a:ahLst/>
                <a:cxnLst>
                  <a:cxn ang="0">
                    <a:pos x="T0" y="T1"/>
                  </a:cxn>
                  <a:cxn ang="0">
                    <a:pos x="T2" y="T3"/>
                  </a:cxn>
                  <a:cxn ang="0">
                    <a:pos x="T4" y="T5"/>
                  </a:cxn>
                  <a:cxn ang="0">
                    <a:pos x="T6" y="T7"/>
                  </a:cxn>
                  <a:cxn ang="0">
                    <a:pos x="T8" y="T9"/>
                  </a:cxn>
                </a:cxnLst>
                <a:rect l="0" t="0" r="r" b="b"/>
                <a:pathLst>
                  <a:path w="10" h="5">
                    <a:moveTo>
                      <a:pt x="0" y="5"/>
                    </a:moveTo>
                    <a:cubicBezTo>
                      <a:pt x="1" y="3"/>
                      <a:pt x="8" y="3"/>
                      <a:pt x="8" y="0"/>
                    </a:cubicBezTo>
                    <a:cubicBezTo>
                      <a:pt x="9" y="0"/>
                      <a:pt x="9" y="0"/>
                      <a:pt x="10" y="0"/>
                    </a:cubicBezTo>
                    <a:cubicBezTo>
                      <a:pt x="10" y="2"/>
                      <a:pt x="7" y="0"/>
                      <a:pt x="8" y="3"/>
                    </a:cubicBezTo>
                    <a:cubicBezTo>
                      <a:pt x="6" y="2"/>
                      <a:pt x="3"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4" name="Freeform 438">
                <a:extLst>
                  <a:ext uri="{FF2B5EF4-FFF2-40B4-BE49-F238E27FC236}">
                    <a16:creationId xmlns:a16="http://schemas.microsoft.com/office/drawing/2014/main" id="{B325E896-3A29-45E8-8C51-0B6C19C5FF46}"/>
                  </a:ext>
                </a:extLst>
              </p:cNvPr>
              <p:cNvSpPr>
                <a:spLocks/>
              </p:cNvSpPr>
              <p:nvPr/>
            </p:nvSpPr>
            <p:spPr bwMode="auto">
              <a:xfrm>
                <a:off x="7171" y="4368"/>
                <a:ext cx="11" cy="9"/>
              </a:xfrm>
              <a:custGeom>
                <a:avLst/>
                <a:gdLst>
                  <a:gd name="T0" fmla="*/ 5 w 6"/>
                  <a:gd name="T1" fmla="*/ 2 h 5"/>
                  <a:gd name="T2" fmla="*/ 1 w 6"/>
                  <a:gd name="T3" fmla="*/ 5 h 5"/>
                  <a:gd name="T4" fmla="*/ 0 w 6"/>
                  <a:gd name="T5" fmla="*/ 4 h 5"/>
                  <a:gd name="T6" fmla="*/ 4 w 6"/>
                  <a:gd name="T7" fmla="*/ 1 h 5"/>
                  <a:gd name="T8" fmla="*/ 5 w 6"/>
                  <a:gd name="T9" fmla="*/ 2 h 5"/>
                </a:gdLst>
                <a:ahLst/>
                <a:cxnLst>
                  <a:cxn ang="0">
                    <a:pos x="T0" y="T1"/>
                  </a:cxn>
                  <a:cxn ang="0">
                    <a:pos x="T2" y="T3"/>
                  </a:cxn>
                  <a:cxn ang="0">
                    <a:pos x="T4" y="T5"/>
                  </a:cxn>
                  <a:cxn ang="0">
                    <a:pos x="T6" y="T7"/>
                  </a:cxn>
                  <a:cxn ang="0">
                    <a:pos x="T8" y="T9"/>
                  </a:cxn>
                </a:cxnLst>
                <a:rect l="0" t="0" r="r" b="b"/>
                <a:pathLst>
                  <a:path w="6" h="5">
                    <a:moveTo>
                      <a:pt x="5" y="2"/>
                    </a:moveTo>
                    <a:cubicBezTo>
                      <a:pt x="6" y="3"/>
                      <a:pt x="3" y="4"/>
                      <a:pt x="1" y="5"/>
                    </a:cubicBezTo>
                    <a:cubicBezTo>
                      <a:pt x="0" y="4"/>
                      <a:pt x="0" y="4"/>
                      <a:pt x="0" y="4"/>
                    </a:cubicBezTo>
                    <a:cubicBezTo>
                      <a:pt x="2" y="2"/>
                      <a:pt x="3" y="2"/>
                      <a:pt x="4" y="1"/>
                    </a:cubicBezTo>
                    <a:cubicBezTo>
                      <a:pt x="6" y="0"/>
                      <a:pt x="3"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97" name="Freeform 440">
              <a:extLst>
                <a:ext uri="{FF2B5EF4-FFF2-40B4-BE49-F238E27FC236}">
                  <a16:creationId xmlns:a16="http://schemas.microsoft.com/office/drawing/2014/main" id="{77BE9C59-0F6E-4F36-BE6F-A30907E29355}"/>
                </a:ext>
              </a:extLst>
            </p:cNvPr>
            <p:cNvSpPr>
              <a:spLocks/>
            </p:cNvSpPr>
            <p:nvPr/>
          </p:nvSpPr>
          <p:spPr bwMode="auto">
            <a:xfrm>
              <a:off x="7224" y="4446"/>
              <a:ext cx="14" cy="10"/>
            </a:xfrm>
            <a:custGeom>
              <a:avLst/>
              <a:gdLst>
                <a:gd name="T0" fmla="*/ 1 w 7"/>
                <a:gd name="T1" fmla="*/ 5 h 5"/>
                <a:gd name="T2" fmla="*/ 1 w 7"/>
                <a:gd name="T3" fmla="*/ 3 h 5"/>
                <a:gd name="T4" fmla="*/ 4 w 7"/>
                <a:gd name="T5" fmla="*/ 0 h 5"/>
                <a:gd name="T6" fmla="*/ 7 w 7"/>
                <a:gd name="T7" fmla="*/ 1 h 5"/>
                <a:gd name="T8" fmla="*/ 2 w 7"/>
                <a:gd name="T9" fmla="*/ 2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5"/>
                    <a:pt x="3" y="3"/>
                    <a:pt x="1" y="3"/>
                  </a:cubicBezTo>
                  <a:cubicBezTo>
                    <a:pt x="1" y="2"/>
                    <a:pt x="4" y="2"/>
                    <a:pt x="4" y="0"/>
                  </a:cubicBezTo>
                  <a:cubicBezTo>
                    <a:pt x="6" y="0"/>
                    <a:pt x="6" y="2"/>
                    <a:pt x="7" y="1"/>
                  </a:cubicBezTo>
                  <a:cubicBezTo>
                    <a:pt x="6" y="3"/>
                    <a:pt x="4" y="1"/>
                    <a:pt x="2" y="2"/>
                  </a:cubicBezTo>
                  <a:cubicBezTo>
                    <a:pt x="1" y="3"/>
                    <a:pt x="4"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8" name="Freeform 441">
              <a:extLst>
                <a:ext uri="{FF2B5EF4-FFF2-40B4-BE49-F238E27FC236}">
                  <a16:creationId xmlns:a16="http://schemas.microsoft.com/office/drawing/2014/main" id="{126D469A-476B-477E-A262-138527A30418}"/>
                </a:ext>
              </a:extLst>
            </p:cNvPr>
            <p:cNvSpPr>
              <a:spLocks/>
            </p:cNvSpPr>
            <p:nvPr/>
          </p:nvSpPr>
          <p:spPr bwMode="auto">
            <a:xfrm>
              <a:off x="7287" y="4536"/>
              <a:ext cx="8" cy="4"/>
            </a:xfrm>
            <a:custGeom>
              <a:avLst/>
              <a:gdLst>
                <a:gd name="T0" fmla="*/ 0 w 4"/>
                <a:gd name="T1" fmla="*/ 1 h 2"/>
                <a:gd name="T2" fmla="*/ 4 w 4"/>
                <a:gd name="T3" fmla="*/ 1 h 2"/>
                <a:gd name="T4" fmla="*/ 2 w 4"/>
                <a:gd name="T5" fmla="*/ 2 h 2"/>
                <a:gd name="T6" fmla="*/ 0 w 4"/>
                <a:gd name="T7" fmla="*/ 1 h 2"/>
              </a:gdLst>
              <a:ahLst/>
              <a:cxnLst>
                <a:cxn ang="0">
                  <a:pos x="T0" y="T1"/>
                </a:cxn>
                <a:cxn ang="0">
                  <a:pos x="T2" y="T3"/>
                </a:cxn>
                <a:cxn ang="0">
                  <a:pos x="T4" y="T5"/>
                </a:cxn>
                <a:cxn ang="0">
                  <a:pos x="T6" y="T7"/>
                </a:cxn>
              </a:cxnLst>
              <a:rect l="0" t="0" r="r" b="b"/>
              <a:pathLst>
                <a:path w="4" h="2">
                  <a:moveTo>
                    <a:pt x="0" y="1"/>
                  </a:moveTo>
                  <a:cubicBezTo>
                    <a:pt x="1" y="1"/>
                    <a:pt x="3" y="0"/>
                    <a:pt x="4" y="1"/>
                  </a:cubicBezTo>
                  <a:cubicBezTo>
                    <a:pt x="2" y="2"/>
                    <a:pt x="2" y="2"/>
                    <a:pt x="2" y="2"/>
                  </a:cubicBezTo>
                  <a:cubicBezTo>
                    <a:pt x="2" y="0"/>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9" name="Freeform 442">
              <a:extLst>
                <a:ext uri="{FF2B5EF4-FFF2-40B4-BE49-F238E27FC236}">
                  <a16:creationId xmlns:a16="http://schemas.microsoft.com/office/drawing/2014/main" id="{0F578CB8-5E45-4ACA-BBB5-B998B6C3E7CA}"/>
                </a:ext>
              </a:extLst>
            </p:cNvPr>
            <p:cNvSpPr>
              <a:spLocks noEditPoints="1"/>
            </p:cNvSpPr>
            <p:nvPr/>
          </p:nvSpPr>
          <p:spPr bwMode="auto">
            <a:xfrm>
              <a:off x="7245" y="4427"/>
              <a:ext cx="37" cy="17"/>
            </a:xfrm>
            <a:custGeom>
              <a:avLst/>
              <a:gdLst>
                <a:gd name="T0" fmla="*/ 14 w 19"/>
                <a:gd name="T1" fmla="*/ 3 h 9"/>
                <a:gd name="T2" fmla="*/ 16 w 19"/>
                <a:gd name="T3" fmla="*/ 5 h 9"/>
                <a:gd name="T4" fmla="*/ 19 w 19"/>
                <a:gd name="T5" fmla="*/ 3 h 9"/>
                <a:gd name="T6" fmla="*/ 14 w 19"/>
                <a:gd name="T7" fmla="*/ 0 h 9"/>
                <a:gd name="T8" fmla="*/ 8 w 19"/>
                <a:gd name="T9" fmla="*/ 3 h 9"/>
                <a:gd name="T10" fmla="*/ 0 w 19"/>
                <a:gd name="T11" fmla="*/ 8 h 9"/>
                <a:gd name="T12" fmla="*/ 7 w 19"/>
                <a:gd name="T13" fmla="*/ 7 h 9"/>
                <a:gd name="T14" fmla="*/ 4 w 19"/>
                <a:gd name="T15" fmla="*/ 9 h 9"/>
                <a:gd name="T16" fmla="*/ 14 w 19"/>
                <a:gd name="T17" fmla="*/ 3 h 9"/>
                <a:gd name="T18" fmla="*/ 8 w 19"/>
                <a:gd name="T19" fmla="*/ 6 h 9"/>
                <a:gd name="T20" fmla="*/ 12 w 19"/>
                <a:gd name="T21" fmla="*/ 2 h 9"/>
                <a:gd name="T22" fmla="*/ 8 w 19"/>
                <a:gd name="T2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9">
                  <a:moveTo>
                    <a:pt x="14" y="3"/>
                  </a:moveTo>
                  <a:cubicBezTo>
                    <a:pt x="14" y="5"/>
                    <a:pt x="16" y="4"/>
                    <a:pt x="16" y="5"/>
                  </a:cubicBezTo>
                  <a:cubicBezTo>
                    <a:pt x="17" y="5"/>
                    <a:pt x="17" y="4"/>
                    <a:pt x="19" y="3"/>
                  </a:cubicBezTo>
                  <a:cubicBezTo>
                    <a:pt x="16" y="2"/>
                    <a:pt x="15" y="2"/>
                    <a:pt x="14" y="0"/>
                  </a:cubicBezTo>
                  <a:cubicBezTo>
                    <a:pt x="11" y="2"/>
                    <a:pt x="11" y="3"/>
                    <a:pt x="8" y="3"/>
                  </a:cubicBezTo>
                  <a:cubicBezTo>
                    <a:pt x="10" y="6"/>
                    <a:pt x="1" y="6"/>
                    <a:pt x="0" y="8"/>
                  </a:cubicBezTo>
                  <a:cubicBezTo>
                    <a:pt x="2" y="8"/>
                    <a:pt x="6" y="5"/>
                    <a:pt x="7" y="7"/>
                  </a:cubicBezTo>
                  <a:cubicBezTo>
                    <a:pt x="7" y="9"/>
                    <a:pt x="4" y="7"/>
                    <a:pt x="4" y="9"/>
                  </a:cubicBezTo>
                  <a:cubicBezTo>
                    <a:pt x="8" y="7"/>
                    <a:pt x="13" y="6"/>
                    <a:pt x="14" y="3"/>
                  </a:cubicBezTo>
                  <a:close/>
                  <a:moveTo>
                    <a:pt x="8" y="6"/>
                  </a:moveTo>
                  <a:cubicBezTo>
                    <a:pt x="8" y="4"/>
                    <a:pt x="11" y="4"/>
                    <a:pt x="12" y="2"/>
                  </a:cubicBezTo>
                  <a:cubicBezTo>
                    <a:pt x="15" y="3"/>
                    <a:pt x="10" y="6"/>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0" name="Freeform 443">
              <a:extLst>
                <a:ext uri="{FF2B5EF4-FFF2-40B4-BE49-F238E27FC236}">
                  <a16:creationId xmlns:a16="http://schemas.microsoft.com/office/drawing/2014/main" id="{BAB1AA2D-DBAC-4875-8117-B0EC85E13E6D}"/>
                </a:ext>
              </a:extLst>
            </p:cNvPr>
            <p:cNvSpPr>
              <a:spLocks/>
            </p:cNvSpPr>
            <p:nvPr/>
          </p:nvSpPr>
          <p:spPr bwMode="auto">
            <a:xfrm>
              <a:off x="7366" y="4592"/>
              <a:ext cx="61" cy="25"/>
            </a:xfrm>
            <a:custGeom>
              <a:avLst/>
              <a:gdLst>
                <a:gd name="T0" fmla="*/ 1 w 32"/>
                <a:gd name="T1" fmla="*/ 12 h 13"/>
                <a:gd name="T2" fmla="*/ 0 w 32"/>
                <a:gd name="T3" fmla="*/ 10 h 13"/>
                <a:gd name="T4" fmla="*/ 13 w 32"/>
                <a:gd name="T5" fmla="*/ 5 h 13"/>
                <a:gd name="T6" fmla="*/ 16 w 32"/>
                <a:gd name="T7" fmla="*/ 4 h 13"/>
                <a:gd name="T8" fmla="*/ 17 w 32"/>
                <a:gd name="T9" fmla="*/ 5 h 13"/>
                <a:gd name="T10" fmla="*/ 31 w 32"/>
                <a:gd name="T11" fmla="*/ 0 h 13"/>
                <a:gd name="T12" fmla="*/ 32 w 32"/>
                <a:gd name="T13" fmla="*/ 2 h 13"/>
                <a:gd name="T14" fmla="*/ 15 w 32"/>
                <a:gd name="T15" fmla="*/ 10 h 13"/>
                <a:gd name="T16" fmla="*/ 13 w 32"/>
                <a:gd name="T17" fmla="*/ 9 h 13"/>
                <a:gd name="T18" fmla="*/ 7 w 32"/>
                <a:gd name="T19" fmla="*/ 13 h 13"/>
                <a:gd name="T20" fmla="*/ 3 w 32"/>
                <a:gd name="T21" fmla="*/ 10 h 13"/>
                <a:gd name="T22" fmla="*/ 1 w 32"/>
                <a:gd name="T2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13">
                  <a:moveTo>
                    <a:pt x="1" y="12"/>
                  </a:moveTo>
                  <a:cubicBezTo>
                    <a:pt x="0" y="13"/>
                    <a:pt x="1" y="11"/>
                    <a:pt x="0" y="10"/>
                  </a:cubicBezTo>
                  <a:cubicBezTo>
                    <a:pt x="4" y="9"/>
                    <a:pt x="10" y="7"/>
                    <a:pt x="13" y="5"/>
                  </a:cubicBezTo>
                  <a:cubicBezTo>
                    <a:pt x="13" y="5"/>
                    <a:pt x="17" y="5"/>
                    <a:pt x="16" y="4"/>
                  </a:cubicBezTo>
                  <a:cubicBezTo>
                    <a:pt x="17" y="3"/>
                    <a:pt x="17" y="4"/>
                    <a:pt x="17" y="5"/>
                  </a:cubicBezTo>
                  <a:cubicBezTo>
                    <a:pt x="20" y="0"/>
                    <a:pt x="28" y="2"/>
                    <a:pt x="31" y="0"/>
                  </a:cubicBezTo>
                  <a:cubicBezTo>
                    <a:pt x="30" y="2"/>
                    <a:pt x="30" y="1"/>
                    <a:pt x="32" y="2"/>
                  </a:cubicBezTo>
                  <a:cubicBezTo>
                    <a:pt x="26" y="2"/>
                    <a:pt x="20" y="7"/>
                    <a:pt x="15" y="10"/>
                  </a:cubicBezTo>
                  <a:cubicBezTo>
                    <a:pt x="14" y="10"/>
                    <a:pt x="14" y="8"/>
                    <a:pt x="13" y="9"/>
                  </a:cubicBezTo>
                  <a:cubicBezTo>
                    <a:pt x="15" y="10"/>
                    <a:pt x="6" y="11"/>
                    <a:pt x="7" y="13"/>
                  </a:cubicBezTo>
                  <a:cubicBezTo>
                    <a:pt x="6" y="11"/>
                    <a:pt x="4" y="13"/>
                    <a:pt x="3" y="10"/>
                  </a:cubicBezTo>
                  <a:cubicBezTo>
                    <a:pt x="2" y="11"/>
                    <a:pt x="1"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1" name="Freeform 444">
              <a:extLst>
                <a:ext uri="{FF2B5EF4-FFF2-40B4-BE49-F238E27FC236}">
                  <a16:creationId xmlns:a16="http://schemas.microsoft.com/office/drawing/2014/main" id="{92D45982-98B9-48E7-8303-C3FA6AD4C61D}"/>
                </a:ext>
              </a:extLst>
            </p:cNvPr>
            <p:cNvSpPr>
              <a:spLocks/>
            </p:cNvSpPr>
            <p:nvPr/>
          </p:nvSpPr>
          <p:spPr bwMode="auto">
            <a:xfrm>
              <a:off x="7230" y="4339"/>
              <a:ext cx="19" cy="12"/>
            </a:xfrm>
            <a:custGeom>
              <a:avLst/>
              <a:gdLst>
                <a:gd name="T0" fmla="*/ 5 w 10"/>
                <a:gd name="T1" fmla="*/ 4 h 6"/>
                <a:gd name="T2" fmla="*/ 0 w 10"/>
                <a:gd name="T3" fmla="*/ 6 h 6"/>
                <a:gd name="T4" fmla="*/ 9 w 10"/>
                <a:gd name="T5" fmla="*/ 0 h 6"/>
                <a:gd name="T6" fmla="*/ 5 w 10"/>
                <a:gd name="T7" fmla="*/ 4 h 6"/>
              </a:gdLst>
              <a:ahLst/>
              <a:cxnLst>
                <a:cxn ang="0">
                  <a:pos x="T0" y="T1"/>
                </a:cxn>
                <a:cxn ang="0">
                  <a:pos x="T2" y="T3"/>
                </a:cxn>
                <a:cxn ang="0">
                  <a:pos x="T4" y="T5"/>
                </a:cxn>
                <a:cxn ang="0">
                  <a:pos x="T6" y="T7"/>
                </a:cxn>
              </a:cxnLst>
              <a:rect l="0" t="0" r="r" b="b"/>
              <a:pathLst>
                <a:path w="10" h="6">
                  <a:moveTo>
                    <a:pt x="5" y="4"/>
                  </a:moveTo>
                  <a:cubicBezTo>
                    <a:pt x="3" y="5"/>
                    <a:pt x="2" y="4"/>
                    <a:pt x="0" y="6"/>
                  </a:cubicBezTo>
                  <a:cubicBezTo>
                    <a:pt x="2" y="4"/>
                    <a:pt x="6" y="1"/>
                    <a:pt x="9" y="0"/>
                  </a:cubicBezTo>
                  <a:cubicBezTo>
                    <a:pt x="10" y="2"/>
                    <a:pt x="3" y="2"/>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2" name="Freeform 445">
              <a:extLst>
                <a:ext uri="{FF2B5EF4-FFF2-40B4-BE49-F238E27FC236}">
                  <a16:creationId xmlns:a16="http://schemas.microsoft.com/office/drawing/2014/main" id="{53422295-49FF-4BFE-BD94-0E4BAFDDA73B}"/>
                </a:ext>
              </a:extLst>
            </p:cNvPr>
            <p:cNvSpPr>
              <a:spLocks/>
            </p:cNvSpPr>
            <p:nvPr/>
          </p:nvSpPr>
          <p:spPr bwMode="auto">
            <a:xfrm>
              <a:off x="7274" y="4400"/>
              <a:ext cx="57" cy="33"/>
            </a:xfrm>
            <a:custGeom>
              <a:avLst/>
              <a:gdLst>
                <a:gd name="T0" fmla="*/ 18 w 30"/>
                <a:gd name="T1" fmla="*/ 6 h 17"/>
                <a:gd name="T2" fmla="*/ 19 w 30"/>
                <a:gd name="T3" fmla="*/ 7 h 17"/>
                <a:gd name="T4" fmla="*/ 30 w 30"/>
                <a:gd name="T5" fmla="*/ 3 h 17"/>
                <a:gd name="T6" fmla="*/ 20 w 30"/>
                <a:gd name="T7" fmla="*/ 9 h 17"/>
                <a:gd name="T8" fmla="*/ 23 w 30"/>
                <a:gd name="T9" fmla="*/ 8 h 17"/>
                <a:gd name="T10" fmla="*/ 21 w 30"/>
                <a:gd name="T11" fmla="*/ 10 h 17"/>
                <a:gd name="T12" fmla="*/ 19 w 30"/>
                <a:gd name="T13" fmla="*/ 9 h 17"/>
                <a:gd name="T14" fmla="*/ 12 w 30"/>
                <a:gd name="T15" fmla="*/ 11 h 17"/>
                <a:gd name="T16" fmla="*/ 10 w 30"/>
                <a:gd name="T17" fmla="*/ 15 h 17"/>
                <a:gd name="T18" fmla="*/ 8 w 30"/>
                <a:gd name="T19" fmla="*/ 13 h 17"/>
                <a:gd name="T20" fmla="*/ 4 w 30"/>
                <a:gd name="T21" fmla="*/ 17 h 17"/>
                <a:gd name="T22" fmla="*/ 3 w 30"/>
                <a:gd name="T23" fmla="*/ 13 h 17"/>
                <a:gd name="T24" fmla="*/ 6 w 30"/>
                <a:gd name="T25" fmla="*/ 12 h 17"/>
                <a:gd name="T26" fmla="*/ 1 w 30"/>
                <a:gd name="T27" fmla="*/ 12 h 17"/>
                <a:gd name="T28" fmla="*/ 2 w 30"/>
                <a:gd name="T29" fmla="*/ 10 h 17"/>
                <a:gd name="T30" fmla="*/ 9 w 30"/>
                <a:gd name="T31" fmla="*/ 8 h 17"/>
                <a:gd name="T32" fmla="*/ 7 w 30"/>
                <a:gd name="T33" fmla="*/ 10 h 17"/>
                <a:gd name="T34" fmla="*/ 8 w 30"/>
                <a:gd name="T35" fmla="*/ 11 h 17"/>
                <a:gd name="T36" fmla="*/ 9 w 30"/>
                <a:gd name="T37" fmla="*/ 8 h 17"/>
                <a:gd name="T38" fmla="*/ 17 w 30"/>
                <a:gd name="T39" fmla="*/ 7 h 17"/>
                <a:gd name="T40" fmla="*/ 20 w 30"/>
                <a:gd name="T41" fmla="*/ 3 h 17"/>
                <a:gd name="T42" fmla="*/ 25 w 30"/>
                <a:gd name="T43" fmla="*/ 3 h 17"/>
                <a:gd name="T44" fmla="*/ 21 w 30"/>
                <a:gd name="T45" fmla="*/ 3 h 17"/>
                <a:gd name="T46" fmla="*/ 18 w 30"/>
                <a:gd name="T47"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17">
                  <a:moveTo>
                    <a:pt x="18" y="6"/>
                  </a:moveTo>
                  <a:cubicBezTo>
                    <a:pt x="19" y="7"/>
                    <a:pt x="19" y="7"/>
                    <a:pt x="19" y="7"/>
                  </a:cubicBezTo>
                  <a:cubicBezTo>
                    <a:pt x="22" y="5"/>
                    <a:pt x="30" y="0"/>
                    <a:pt x="30" y="3"/>
                  </a:cubicBezTo>
                  <a:cubicBezTo>
                    <a:pt x="28" y="4"/>
                    <a:pt x="22" y="6"/>
                    <a:pt x="20" y="9"/>
                  </a:cubicBezTo>
                  <a:cubicBezTo>
                    <a:pt x="21" y="10"/>
                    <a:pt x="21" y="8"/>
                    <a:pt x="23" y="8"/>
                  </a:cubicBezTo>
                  <a:cubicBezTo>
                    <a:pt x="25" y="9"/>
                    <a:pt x="20" y="9"/>
                    <a:pt x="21" y="10"/>
                  </a:cubicBezTo>
                  <a:cubicBezTo>
                    <a:pt x="19" y="11"/>
                    <a:pt x="20" y="10"/>
                    <a:pt x="19" y="9"/>
                  </a:cubicBezTo>
                  <a:cubicBezTo>
                    <a:pt x="18" y="9"/>
                    <a:pt x="12" y="13"/>
                    <a:pt x="12" y="11"/>
                  </a:cubicBezTo>
                  <a:cubicBezTo>
                    <a:pt x="10" y="12"/>
                    <a:pt x="9" y="14"/>
                    <a:pt x="10" y="15"/>
                  </a:cubicBezTo>
                  <a:cubicBezTo>
                    <a:pt x="7" y="16"/>
                    <a:pt x="8" y="15"/>
                    <a:pt x="8" y="13"/>
                  </a:cubicBezTo>
                  <a:cubicBezTo>
                    <a:pt x="5" y="14"/>
                    <a:pt x="7" y="16"/>
                    <a:pt x="4" y="17"/>
                  </a:cubicBezTo>
                  <a:cubicBezTo>
                    <a:pt x="5" y="15"/>
                    <a:pt x="4" y="15"/>
                    <a:pt x="3" y="13"/>
                  </a:cubicBezTo>
                  <a:cubicBezTo>
                    <a:pt x="5" y="12"/>
                    <a:pt x="5" y="12"/>
                    <a:pt x="6" y="12"/>
                  </a:cubicBezTo>
                  <a:cubicBezTo>
                    <a:pt x="6" y="9"/>
                    <a:pt x="2" y="13"/>
                    <a:pt x="1" y="12"/>
                  </a:cubicBezTo>
                  <a:cubicBezTo>
                    <a:pt x="0" y="11"/>
                    <a:pt x="4" y="11"/>
                    <a:pt x="2" y="10"/>
                  </a:cubicBezTo>
                  <a:cubicBezTo>
                    <a:pt x="4" y="10"/>
                    <a:pt x="6" y="10"/>
                    <a:pt x="9" y="8"/>
                  </a:cubicBezTo>
                  <a:cubicBezTo>
                    <a:pt x="9" y="9"/>
                    <a:pt x="8" y="10"/>
                    <a:pt x="7" y="10"/>
                  </a:cubicBezTo>
                  <a:cubicBezTo>
                    <a:pt x="7" y="10"/>
                    <a:pt x="8" y="10"/>
                    <a:pt x="8" y="11"/>
                  </a:cubicBezTo>
                  <a:cubicBezTo>
                    <a:pt x="10" y="10"/>
                    <a:pt x="10" y="9"/>
                    <a:pt x="9" y="8"/>
                  </a:cubicBezTo>
                  <a:cubicBezTo>
                    <a:pt x="13" y="8"/>
                    <a:pt x="15" y="6"/>
                    <a:pt x="17" y="7"/>
                  </a:cubicBezTo>
                  <a:cubicBezTo>
                    <a:pt x="19" y="6"/>
                    <a:pt x="19" y="4"/>
                    <a:pt x="20" y="3"/>
                  </a:cubicBezTo>
                  <a:cubicBezTo>
                    <a:pt x="22" y="3"/>
                    <a:pt x="24" y="1"/>
                    <a:pt x="25" y="3"/>
                  </a:cubicBezTo>
                  <a:cubicBezTo>
                    <a:pt x="23" y="4"/>
                    <a:pt x="23" y="3"/>
                    <a:pt x="21" y="3"/>
                  </a:cubicBezTo>
                  <a:cubicBezTo>
                    <a:pt x="20" y="4"/>
                    <a:pt x="21" y="5"/>
                    <a:pt x="1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3" name="Freeform 446">
              <a:extLst>
                <a:ext uri="{FF2B5EF4-FFF2-40B4-BE49-F238E27FC236}">
                  <a16:creationId xmlns:a16="http://schemas.microsoft.com/office/drawing/2014/main" id="{56008A43-722B-46E2-BEA5-3E4D343ED904}"/>
                </a:ext>
              </a:extLst>
            </p:cNvPr>
            <p:cNvSpPr>
              <a:spLocks/>
            </p:cNvSpPr>
            <p:nvPr/>
          </p:nvSpPr>
          <p:spPr bwMode="auto">
            <a:xfrm>
              <a:off x="7228" y="4299"/>
              <a:ext cx="31" cy="13"/>
            </a:xfrm>
            <a:custGeom>
              <a:avLst/>
              <a:gdLst>
                <a:gd name="T0" fmla="*/ 10 w 16"/>
                <a:gd name="T1" fmla="*/ 4 h 7"/>
                <a:gd name="T2" fmla="*/ 9 w 16"/>
                <a:gd name="T3" fmla="*/ 6 h 7"/>
                <a:gd name="T4" fmla="*/ 9 w 16"/>
                <a:gd name="T5" fmla="*/ 3 h 7"/>
                <a:gd name="T6" fmla="*/ 0 w 16"/>
                <a:gd name="T7" fmla="*/ 7 h 7"/>
                <a:gd name="T8" fmla="*/ 4 w 16"/>
                <a:gd name="T9" fmla="*/ 3 h 7"/>
                <a:gd name="T10" fmla="*/ 11 w 16"/>
                <a:gd name="T11" fmla="*/ 1 h 7"/>
                <a:gd name="T12" fmla="*/ 15 w 16"/>
                <a:gd name="T13" fmla="*/ 1 h 7"/>
                <a:gd name="T14" fmla="*/ 10 w 16"/>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7">
                  <a:moveTo>
                    <a:pt x="10" y="4"/>
                  </a:moveTo>
                  <a:cubicBezTo>
                    <a:pt x="13" y="3"/>
                    <a:pt x="10" y="6"/>
                    <a:pt x="9" y="6"/>
                  </a:cubicBezTo>
                  <a:cubicBezTo>
                    <a:pt x="7" y="5"/>
                    <a:pt x="11" y="4"/>
                    <a:pt x="9" y="3"/>
                  </a:cubicBezTo>
                  <a:cubicBezTo>
                    <a:pt x="6" y="2"/>
                    <a:pt x="3" y="7"/>
                    <a:pt x="0" y="7"/>
                  </a:cubicBezTo>
                  <a:cubicBezTo>
                    <a:pt x="2" y="5"/>
                    <a:pt x="3" y="5"/>
                    <a:pt x="4" y="3"/>
                  </a:cubicBezTo>
                  <a:cubicBezTo>
                    <a:pt x="5" y="5"/>
                    <a:pt x="10" y="0"/>
                    <a:pt x="11" y="1"/>
                  </a:cubicBezTo>
                  <a:cubicBezTo>
                    <a:pt x="9" y="3"/>
                    <a:pt x="12" y="3"/>
                    <a:pt x="15" y="1"/>
                  </a:cubicBezTo>
                  <a:cubicBezTo>
                    <a:pt x="16" y="4"/>
                    <a:pt x="11" y="3"/>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4" name="Freeform 447">
              <a:extLst>
                <a:ext uri="{FF2B5EF4-FFF2-40B4-BE49-F238E27FC236}">
                  <a16:creationId xmlns:a16="http://schemas.microsoft.com/office/drawing/2014/main" id="{227E95F9-4C91-4AA6-A90A-5994D38E6C5B}"/>
                </a:ext>
              </a:extLst>
            </p:cNvPr>
            <p:cNvSpPr>
              <a:spLocks/>
            </p:cNvSpPr>
            <p:nvPr/>
          </p:nvSpPr>
          <p:spPr bwMode="auto">
            <a:xfrm>
              <a:off x="7297" y="4377"/>
              <a:ext cx="13" cy="10"/>
            </a:xfrm>
            <a:custGeom>
              <a:avLst/>
              <a:gdLst>
                <a:gd name="T0" fmla="*/ 1 w 7"/>
                <a:gd name="T1" fmla="*/ 5 h 5"/>
                <a:gd name="T2" fmla="*/ 5 w 7"/>
                <a:gd name="T3" fmla="*/ 1 h 5"/>
                <a:gd name="T4" fmla="*/ 7 w 7"/>
                <a:gd name="T5" fmla="*/ 2 h 5"/>
                <a:gd name="T6" fmla="*/ 1 w 7"/>
                <a:gd name="T7" fmla="*/ 5 h 5"/>
              </a:gdLst>
              <a:ahLst/>
              <a:cxnLst>
                <a:cxn ang="0">
                  <a:pos x="T0" y="T1"/>
                </a:cxn>
                <a:cxn ang="0">
                  <a:pos x="T2" y="T3"/>
                </a:cxn>
                <a:cxn ang="0">
                  <a:pos x="T4" y="T5"/>
                </a:cxn>
                <a:cxn ang="0">
                  <a:pos x="T6" y="T7"/>
                </a:cxn>
              </a:cxnLst>
              <a:rect l="0" t="0" r="r" b="b"/>
              <a:pathLst>
                <a:path w="7" h="5">
                  <a:moveTo>
                    <a:pt x="1" y="5"/>
                  </a:moveTo>
                  <a:cubicBezTo>
                    <a:pt x="0" y="5"/>
                    <a:pt x="6" y="3"/>
                    <a:pt x="5" y="1"/>
                  </a:cubicBezTo>
                  <a:cubicBezTo>
                    <a:pt x="5" y="0"/>
                    <a:pt x="5" y="2"/>
                    <a:pt x="7" y="2"/>
                  </a:cubicBezTo>
                  <a:cubicBezTo>
                    <a:pt x="5" y="3"/>
                    <a:pt x="3"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5" name="Freeform 448">
              <a:extLst>
                <a:ext uri="{FF2B5EF4-FFF2-40B4-BE49-F238E27FC236}">
                  <a16:creationId xmlns:a16="http://schemas.microsoft.com/office/drawing/2014/main" id="{57EDF10D-FDFC-4F87-B605-E8A1FAA3F8A9}"/>
                </a:ext>
              </a:extLst>
            </p:cNvPr>
            <p:cNvSpPr>
              <a:spLocks/>
            </p:cNvSpPr>
            <p:nvPr/>
          </p:nvSpPr>
          <p:spPr bwMode="auto">
            <a:xfrm>
              <a:off x="7194" y="4165"/>
              <a:ext cx="26" cy="12"/>
            </a:xfrm>
            <a:custGeom>
              <a:avLst/>
              <a:gdLst>
                <a:gd name="T0" fmla="*/ 0 w 14"/>
                <a:gd name="T1" fmla="*/ 6 h 6"/>
                <a:gd name="T2" fmla="*/ 14 w 14"/>
                <a:gd name="T3" fmla="*/ 0 h 6"/>
                <a:gd name="T4" fmla="*/ 0 w 14"/>
                <a:gd name="T5" fmla="*/ 6 h 6"/>
              </a:gdLst>
              <a:ahLst/>
              <a:cxnLst>
                <a:cxn ang="0">
                  <a:pos x="T0" y="T1"/>
                </a:cxn>
                <a:cxn ang="0">
                  <a:pos x="T2" y="T3"/>
                </a:cxn>
                <a:cxn ang="0">
                  <a:pos x="T4" y="T5"/>
                </a:cxn>
              </a:cxnLst>
              <a:rect l="0" t="0" r="r" b="b"/>
              <a:pathLst>
                <a:path w="14" h="6">
                  <a:moveTo>
                    <a:pt x="0" y="6"/>
                  </a:moveTo>
                  <a:cubicBezTo>
                    <a:pt x="3" y="3"/>
                    <a:pt x="10" y="0"/>
                    <a:pt x="14" y="0"/>
                  </a:cubicBezTo>
                  <a:cubicBezTo>
                    <a:pt x="11" y="4"/>
                    <a:pt x="6" y="2"/>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6" name="Freeform 449">
              <a:extLst>
                <a:ext uri="{FF2B5EF4-FFF2-40B4-BE49-F238E27FC236}">
                  <a16:creationId xmlns:a16="http://schemas.microsoft.com/office/drawing/2014/main" id="{A76B0C70-2736-44AF-BF5C-39B72CED2B56}"/>
                </a:ext>
              </a:extLst>
            </p:cNvPr>
            <p:cNvSpPr>
              <a:spLocks/>
            </p:cNvSpPr>
            <p:nvPr/>
          </p:nvSpPr>
          <p:spPr bwMode="auto">
            <a:xfrm>
              <a:off x="7264" y="4278"/>
              <a:ext cx="14" cy="11"/>
            </a:xfrm>
            <a:custGeom>
              <a:avLst/>
              <a:gdLst>
                <a:gd name="T0" fmla="*/ 7 w 7"/>
                <a:gd name="T1" fmla="*/ 5 h 6"/>
                <a:gd name="T2" fmla="*/ 0 w 7"/>
                <a:gd name="T3" fmla="*/ 6 h 6"/>
                <a:gd name="T4" fmla="*/ 3 w 7"/>
                <a:gd name="T5" fmla="*/ 0 h 6"/>
                <a:gd name="T6" fmla="*/ 7 w 7"/>
                <a:gd name="T7" fmla="*/ 5 h 6"/>
              </a:gdLst>
              <a:ahLst/>
              <a:cxnLst>
                <a:cxn ang="0">
                  <a:pos x="T0" y="T1"/>
                </a:cxn>
                <a:cxn ang="0">
                  <a:pos x="T2" y="T3"/>
                </a:cxn>
                <a:cxn ang="0">
                  <a:pos x="T4" y="T5"/>
                </a:cxn>
                <a:cxn ang="0">
                  <a:pos x="T6" y="T7"/>
                </a:cxn>
              </a:cxnLst>
              <a:rect l="0" t="0" r="r" b="b"/>
              <a:pathLst>
                <a:path w="7" h="6">
                  <a:moveTo>
                    <a:pt x="7" y="5"/>
                  </a:moveTo>
                  <a:cubicBezTo>
                    <a:pt x="5" y="5"/>
                    <a:pt x="3" y="4"/>
                    <a:pt x="0" y="6"/>
                  </a:cubicBezTo>
                  <a:cubicBezTo>
                    <a:pt x="0" y="4"/>
                    <a:pt x="4" y="2"/>
                    <a:pt x="3" y="0"/>
                  </a:cubicBezTo>
                  <a:cubicBezTo>
                    <a:pt x="5" y="0"/>
                    <a:pt x="5" y="4"/>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7" name="Freeform 450">
              <a:extLst>
                <a:ext uri="{FF2B5EF4-FFF2-40B4-BE49-F238E27FC236}">
                  <a16:creationId xmlns:a16="http://schemas.microsoft.com/office/drawing/2014/main" id="{4D1BC568-3CA2-4CF5-834C-2CC1920E3368}"/>
                </a:ext>
              </a:extLst>
            </p:cNvPr>
            <p:cNvSpPr>
              <a:spLocks noEditPoints="1"/>
            </p:cNvSpPr>
            <p:nvPr/>
          </p:nvSpPr>
          <p:spPr bwMode="auto">
            <a:xfrm>
              <a:off x="7333" y="4265"/>
              <a:ext cx="302" cy="139"/>
            </a:xfrm>
            <a:custGeom>
              <a:avLst/>
              <a:gdLst>
                <a:gd name="T0" fmla="*/ 4 w 158"/>
                <a:gd name="T1" fmla="*/ 67 h 73"/>
                <a:gd name="T2" fmla="*/ 2 w 158"/>
                <a:gd name="T3" fmla="*/ 73 h 73"/>
                <a:gd name="T4" fmla="*/ 11 w 158"/>
                <a:gd name="T5" fmla="*/ 68 h 73"/>
                <a:gd name="T6" fmla="*/ 14 w 158"/>
                <a:gd name="T7" fmla="*/ 68 h 73"/>
                <a:gd name="T8" fmla="*/ 15 w 158"/>
                <a:gd name="T9" fmla="*/ 65 h 73"/>
                <a:gd name="T10" fmla="*/ 31 w 158"/>
                <a:gd name="T11" fmla="*/ 63 h 73"/>
                <a:gd name="T12" fmla="*/ 36 w 158"/>
                <a:gd name="T13" fmla="*/ 61 h 73"/>
                <a:gd name="T14" fmla="*/ 34 w 158"/>
                <a:gd name="T15" fmla="*/ 59 h 73"/>
                <a:gd name="T16" fmla="*/ 49 w 158"/>
                <a:gd name="T17" fmla="*/ 55 h 73"/>
                <a:gd name="T18" fmla="*/ 57 w 158"/>
                <a:gd name="T19" fmla="*/ 52 h 73"/>
                <a:gd name="T20" fmla="*/ 58 w 158"/>
                <a:gd name="T21" fmla="*/ 49 h 73"/>
                <a:gd name="T22" fmla="*/ 64 w 158"/>
                <a:gd name="T23" fmla="*/ 47 h 73"/>
                <a:gd name="T24" fmla="*/ 68 w 158"/>
                <a:gd name="T25" fmla="*/ 46 h 73"/>
                <a:gd name="T26" fmla="*/ 71 w 158"/>
                <a:gd name="T27" fmla="*/ 41 h 73"/>
                <a:gd name="T28" fmla="*/ 71 w 158"/>
                <a:gd name="T29" fmla="*/ 40 h 73"/>
                <a:gd name="T30" fmla="*/ 79 w 158"/>
                <a:gd name="T31" fmla="*/ 39 h 73"/>
                <a:gd name="T32" fmla="*/ 91 w 158"/>
                <a:gd name="T33" fmla="*/ 35 h 73"/>
                <a:gd name="T34" fmla="*/ 123 w 158"/>
                <a:gd name="T35" fmla="*/ 21 h 73"/>
                <a:gd name="T36" fmla="*/ 133 w 158"/>
                <a:gd name="T37" fmla="*/ 14 h 73"/>
                <a:gd name="T38" fmla="*/ 137 w 158"/>
                <a:gd name="T39" fmla="*/ 13 h 73"/>
                <a:gd name="T40" fmla="*/ 147 w 158"/>
                <a:gd name="T41" fmla="*/ 10 h 73"/>
                <a:gd name="T42" fmla="*/ 145 w 158"/>
                <a:gd name="T43" fmla="*/ 13 h 73"/>
                <a:gd name="T44" fmla="*/ 155 w 158"/>
                <a:gd name="T45" fmla="*/ 1 h 73"/>
                <a:gd name="T46" fmla="*/ 134 w 158"/>
                <a:gd name="T47" fmla="*/ 12 h 73"/>
                <a:gd name="T48" fmla="*/ 132 w 158"/>
                <a:gd name="T49" fmla="*/ 13 h 73"/>
                <a:gd name="T50" fmla="*/ 120 w 158"/>
                <a:gd name="T51" fmla="*/ 14 h 73"/>
                <a:gd name="T52" fmla="*/ 102 w 158"/>
                <a:gd name="T53" fmla="*/ 27 h 73"/>
                <a:gd name="T54" fmla="*/ 93 w 158"/>
                <a:gd name="T55" fmla="*/ 32 h 73"/>
                <a:gd name="T56" fmla="*/ 95 w 158"/>
                <a:gd name="T57" fmla="*/ 29 h 73"/>
                <a:gd name="T58" fmla="*/ 76 w 158"/>
                <a:gd name="T59" fmla="*/ 35 h 73"/>
                <a:gd name="T60" fmla="*/ 68 w 158"/>
                <a:gd name="T61" fmla="*/ 37 h 73"/>
                <a:gd name="T62" fmla="*/ 68 w 158"/>
                <a:gd name="T63" fmla="*/ 40 h 73"/>
                <a:gd name="T64" fmla="*/ 56 w 158"/>
                <a:gd name="T65" fmla="*/ 41 h 73"/>
                <a:gd name="T66" fmla="*/ 56 w 158"/>
                <a:gd name="T67" fmla="*/ 44 h 73"/>
                <a:gd name="T68" fmla="*/ 40 w 158"/>
                <a:gd name="T69" fmla="*/ 54 h 73"/>
                <a:gd name="T70" fmla="*/ 38 w 158"/>
                <a:gd name="T71" fmla="*/ 52 h 73"/>
                <a:gd name="T72" fmla="*/ 37 w 158"/>
                <a:gd name="T73" fmla="*/ 53 h 73"/>
                <a:gd name="T74" fmla="*/ 29 w 158"/>
                <a:gd name="T75" fmla="*/ 57 h 73"/>
                <a:gd name="T76" fmla="*/ 27 w 158"/>
                <a:gd name="T77" fmla="*/ 60 h 73"/>
                <a:gd name="T78" fmla="*/ 13 w 158"/>
                <a:gd name="T79" fmla="*/ 64 h 73"/>
                <a:gd name="T80" fmla="*/ 31 w 158"/>
                <a:gd name="T81" fmla="*/ 61 h 73"/>
                <a:gd name="T82" fmla="*/ 30 w 158"/>
                <a:gd name="T83" fmla="*/ 59 h 73"/>
                <a:gd name="T84" fmla="*/ 47 w 158"/>
                <a:gd name="T85" fmla="*/ 52 h 73"/>
                <a:gd name="T86" fmla="*/ 47 w 158"/>
                <a:gd name="T87" fmla="*/ 52 h 73"/>
                <a:gd name="T88" fmla="*/ 63 w 158"/>
                <a:gd name="T89" fmla="*/ 4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8" h="73">
                  <a:moveTo>
                    <a:pt x="13" y="64"/>
                  </a:moveTo>
                  <a:cubicBezTo>
                    <a:pt x="10" y="64"/>
                    <a:pt x="6" y="68"/>
                    <a:pt x="4" y="67"/>
                  </a:cubicBezTo>
                  <a:cubicBezTo>
                    <a:pt x="6" y="70"/>
                    <a:pt x="2" y="70"/>
                    <a:pt x="0" y="72"/>
                  </a:cubicBezTo>
                  <a:cubicBezTo>
                    <a:pt x="0" y="73"/>
                    <a:pt x="1" y="73"/>
                    <a:pt x="2" y="73"/>
                  </a:cubicBezTo>
                  <a:cubicBezTo>
                    <a:pt x="6" y="71"/>
                    <a:pt x="6" y="71"/>
                    <a:pt x="6" y="71"/>
                  </a:cubicBezTo>
                  <a:cubicBezTo>
                    <a:pt x="5" y="70"/>
                    <a:pt x="10" y="68"/>
                    <a:pt x="11" y="68"/>
                  </a:cubicBezTo>
                  <a:cubicBezTo>
                    <a:pt x="11" y="69"/>
                    <a:pt x="10" y="70"/>
                    <a:pt x="11" y="70"/>
                  </a:cubicBezTo>
                  <a:cubicBezTo>
                    <a:pt x="13" y="70"/>
                    <a:pt x="12" y="69"/>
                    <a:pt x="14" y="68"/>
                  </a:cubicBezTo>
                  <a:cubicBezTo>
                    <a:pt x="14" y="66"/>
                    <a:pt x="12" y="69"/>
                    <a:pt x="12" y="67"/>
                  </a:cubicBezTo>
                  <a:cubicBezTo>
                    <a:pt x="14" y="67"/>
                    <a:pt x="13" y="66"/>
                    <a:pt x="15" y="65"/>
                  </a:cubicBezTo>
                  <a:cubicBezTo>
                    <a:pt x="19" y="66"/>
                    <a:pt x="24" y="63"/>
                    <a:pt x="27" y="61"/>
                  </a:cubicBezTo>
                  <a:cubicBezTo>
                    <a:pt x="28" y="62"/>
                    <a:pt x="29" y="63"/>
                    <a:pt x="31" y="63"/>
                  </a:cubicBezTo>
                  <a:cubicBezTo>
                    <a:pt x="29" y="60"/>
                    <a:pt x="33" y="62"/>
                    <a:pt x="34" y="60"/>
                  </a:cubicBezTo>
                  <a:cubicBezTo>
                    <a:pt x="34" y="61"/>
                    <a:pt x="34" y="61"/>
                    <a:pt x="36" y="61"/>
                  </a:cubicBezTo>
                  <a:cubicBezTo>
                    <a:pt x="35" y="60"/>
                    <a:pt x="38" y="59"/>
                    <a:pt x="37" y="59"/>
                  </a:cubicBezTo>
                  <a:cubicBezTo>
                    <a:pt x="36" y="59"/>
                    <a:pt x="34" y="60"/>
                    <a:pt x="34" y="59"/>
                  </a:cubicBezTo>
                  <a:cubicBezTo>
                    <a:pt x="40" y="55"/>
                    <a:pt x="45" y="54"/>
                    <a:pt x="54" y="52"/>
                  </a:cubicBezTo>
                  <a:cubicBezTo>
                    <a:pt x="54" y="54"/>
                    <a:pt x="48" y="54"/>
                    <a:pt x="49" y="55"/>
                  </a:cubicBezTo>
                  <a:cubicBezTo>
                    <a:pt x="50" y="54"/>
                    <a:pt x="50" y="56"/>
                    <a:pt x="50" y="56"/>
                  </a:cubicBezTo>
                  <a:cubicBezTo>
                    <a:pt x="53" y="54"/>
                    <a:pt x="55" y="54"/>
                    <a:pt x="57" y="52"/>
                  </a:cubicBezTo>
                  <a:cubicBezTo>
                    <a:pt x="56" y="52"/>
                    <a:pt x="55" y="53"/>
                    <a:pt x="55" y="52"/>
                  </a:cubicBezTo>
                  <a:cubicBezTo>
                    <a:pt x="57" y="50"/>
                    <a:pt x="58" y="51"/>
                    <a:pt x="58" y="49"/>
                  </a:cubicBezTo>
                  <a:cubicBezTo>
                    <a:pt x="54" y="47"/>
                    <a:pt x="65" y="44"/>
                    <a:pt x="67" y="44"/>
                  </a:cubicBezTo>
                  <a:cubicBezTo>
                    <a:pt x="67" y="45"/>
                    <a:pt x="64" y="45"/>
                    <a:pt x="64" y="47"/>
                  </a:cubicBezTo>
                  <a:cubicBezTo>
                    <a:pt x="65" y="46"/>
                    <a:pt x="67" y="44"/>
                    <a:pt x="67" y="45"/>
                  </a:cubicBezTo>
                  <a:cubicBezTo>
                    <a:pt x="68" y="46"/>
                    <a:pt x="68" y="46"/>
                    <a:pt x="68" y="46"/>
                  </a:cubicBezTo>
                  <a:cubicBezTo>
                    <a:pt x="67" y="44"/>
                    <a:pt x="67" y="44"/>
                    <a:pt x="67" y="44"/>
                  </a:cubicBezTo>
                  <a:cubicBezTo>
                    <a:pt x="70" y="43"/>
                    <a:pt x="69" y="42"/>
                    <a:pt x="71" y="41"/>
                  </a:cubicBezTo>
                  <a:cubicBezTo>
                    <a:pt x="72" y="42"/>
                    <a:pt x="75" y="42"/>
                    <a:pt x="76" y="40"/>
                  </a:cubicBezTo>
                  <a:cubicBezTo>
                    <a:pt x="76" y="38"/>
                    <a:pt x="72" y="42"/>
                    <a:pt x="71" y="40"/>
                  </a:cubicBezTo>
                  <a:cubicBezTo>
                    <a:pt x="74" y="39"/>
                    <a:pt x="76" y="40"/>
                    <a:pt x="77" y="38"/>
                  </a:cubicBezTo>
                  <a:cubicBezTo>
                    <a:pt x="77" y="39"/>
                    <a:pt x="78" y="39"/>
                    <a:pt x="79" y="39"/>
                  </a:cubicBezTo>
                  <a:cubicBezTo>
                    <a:pt x="84" y="36"/>
                    <a:pt x="88" y="35"/>
                    <a:pt x="92" y="32"/>
                  </a:cubicBezTo>
                  <a:cubicBezTo>
                    <a:pt x="92" y="33"/>
                    <a:pt x="90" y="34"/>
                    <a:pt x="91" y="35"/>
                  </a:cubicBezTo>
                  <a:cubicBezTo>
                    <a:pt x="100" y="29"/>
                    <a:pt x="110" y="26"/>
                    <a:pt x="119" y="20"/>
                  </a:cubicBezTo>
                  <a:cubicBezTo>
                    <a:pt x="119" y="22"/>
                    <a:pt x="125" y="18"/>
                    <a:pt x="123" y="21"/>
                  </a:cubicBezTo>
                  <a:cubicBezTo>
                    <a:pt x="124" y="17"/>
                    <a:pt x="130" y="18"/>
                    <a:pt x="133" y="14"/>
                  </a:cubicBezTo>
                  <a:cubicBezTo>
                    <a:pt x="132" y="15"/>
                    <a:pt x="132" y="14"/>
                    <a:pt x="133" y="14"/>
                  </a:cubicBezTo>
                  <a:cubicBezTo>
                    <a:pt x="134" y="14"/>
                    <a:pt x="132" y="15"/>
                    <a:pt x="133" y="16"/>
                  </a:cubicBezTo>
                  <a:cubicBezTo>
                    <a:pt x="134" y="15"/>
                    <a:pt x="137" y="14"/>
                    <a:pt x="137" y="13"/>
                  </a:cubicBezTo>
                  <a:cubicBezTo>
                    <a:pt x="136" y="14"/>
                    <a:pt x="135" y="14"/>
                    <a:pt x="135" y="13"/>
                  </a:cubicBezTo>
                  <a:cubicBezTo>
                    <a:pt x="140" y="11"/>
                    <a:pt x="144" y="10"/>
                    <a:pt x="147" y="10"/>
                  </a:cubicBezTo>
                  <a:cubicBezTo>
                    <a:pt x="146" y="11"/>
                    <a:pt x="145" y="11"/>
                    <a:pt x="143" y="11"/>
                  </a:cubicBezTo>
                  <a:cubicBezTo>
                    <a:pt x="143" y="12"/>
                    <a:pt x="144" y="12"/>
                    <a:pt x="145" y="13"/>
                  </a:cubicBezTo>
                  <a:cubicBezTo>
                    <a:pt x="150" y="9"/>
                    <a:pt x="151" y="5"/>
                    <a:pt x="158" y="2"/>
                  </a:cubicBezTo>
                  <a:cubicBezTo>
                    <a:pt x="158" y="0"/>
                    <a:pt x="156" y="2"/>
                    <a:pt x="155" y="1"/>
                  </a:cubicBezTo>
                  <a:cubicBezTo>
                    <a:pt x="153" y="2"/>
                    <a:pt x="154" y="3"/>
                    <a:pt x="152" y="4"/>
                  </a:cubicBezTo>
                  <a:cubicBezTo>
                    <a:pt x="146" y="4"/>
                    <a:pt x="139" y="10"/>
                    <a:pt x="134" y="12"/>
                  </a:cubicBezTo>
                  <a:cubicBezTo>
                    <a:pt x="134" y="12"/>
                    <a:pt x="136" y="11"/>
                    <a:pt x="135" y="10"/>
                  </a:cubicBezTo>
                  <a:cubicBezTo>
                    <a:pt x="133" y="11"/>
                    <a:pt x="133" y="12"/>
                    <a:pt x="132" y="13"/>
                  </a:cubicBezTo>
                  <a:cubicBezTo>
                    <a:pt x="130" y="11"/>
                    <a:pt x="124" y="17"/>
                    <a:pt x="122" y="16"/>
                  </a:cubicBezTo>
                  <a:cubicBezTo>
                    <a:pt x="124" y="15"/>
                    <a:pt x="123" y="12"/>
                    <a:pt x="120" y="14"/>
                  </a:cubicBezTo>
                  <a:cubicBezTo>
                    <a:pt x="124" y="16"/>
                    <a:pt x="111" y="21"/>
                    <a:pt x="108" y="23"/>
                  </a:cubicBezTo>
                  <a:cubicBezTo>
                    <a:pt x="109" y="24"/>
                    <a:pt x="102" y="25"/>
                    <a:pt x="102" y="27"/>
                  </a:cubicBezTo>
                  <a:cubicBezTo>
                    <a:pt x="101" y="27"/>
                    <a:pt x="100" y="26"/>
                    <a:pt x="99" y="27"/>
                  </a:cubicBezTo>
                  <a:cubicBezTo>
                    <a:pt x="100" y="28"/>
                    <a:pt x="95" y="30"/>
                    <a:pt x="93" y="32"/>
                  </a:cubicBezTo>
                  <a:cubicBezTo>
                    <a:pt x="93" y="32"/>
                    <a:pt x="92" y="32"/>
                    <a:pt x="92" y="31"/>
                  </a:cubicBezTo>
                  <a:cubicBezTo>
                    <a:pt x="94" y="31"/>
                    <a:pt x="96" y="30"/>
                    <a:pt x="95" y="29"/>
                  </a:cubicBezTo>
                  <a:cubicBezTo>
                    <a:pt x="91" y="32"/>
                    <a:pt x="80" y="34"/>
                    <a:pt x="77" y="37"/>
                  </a:cubicBezTo>
                  <a:cubicBezTo>
                    <a:pt x="77" y="35"/>
                    <a:pt x="77" y="36"/>
                    <a:pt x="76" y="35"/>
                  </a:cubicBezTo>
                  <a:cubicBezTo>
                    <a:pt x="74" y="35"/>
                    <a:pt x="74" y="36"/>
                    <a:pt x="72" y="37"/>
                  </a:cubicBezTo>
                  <a:cubicBezTo>
                    <a:pt x="72" y="35"/>
                    <a:pt x="70" y="36"/>
                    <a:pt x="68" y="37"/>
                  </a:cubicBezTo>
                  <a:cubicBezTo>
                    <a:pt x="70" y="38"/>
                    <a:pt x="70" y="37"/>
                    <a:pt x="72" y="38"/>
                  </a:cubicBezTo>
                  <a:cubicBezTo>
                    <a:pt x="71" y="39"/>
                    <a:pt x="69" y="40"/>
                    <a:pt x="68" y="40"/>
                  </a:cubicBezTo>
                  <a:cubicBezTo>
                    <a:pt x="70" y="37"/>
                    <a:pt x="66" y="41"/>
                    <a:pt x="67" y="38"/>
                  </a:cubicBezTo>
                  <a:cubicBezTo>
                    <a:pt x="63" y="39"/>
                    <a:pt x="60" y="40"/>
                    <a:pt x="56" y="41"/>
                  </a:cubicBezTo>
                  <a:cubicBezTo>
                    <a:pt x="57" y="43"/>
                    <a:pt x="60" y="39"/>
                    <a:pt x="60" y="42"/>
                  </a:cubicBezTo>
                  <a:cubicBezTo>
                    <a:pt x="59" y="42"/>
                    <a:pt x="57" y="43"/>
                    <a:pt x="56" y="44"/>
                  </a:cubicBezTo>
                  <a:cubicBezTo>
                    <a:pt x="56" y="43"/>
                    <a:pt x="55" y="42"/>
                    <a:pt x="54" y="43"/>
                  </a:cubicBezTo>
                  <a:cubicBezTo>
                    <a:pt x="57" y="46"/>
                    <a:pt x="42" y="49"/>
                    <a:pt x="40" y="54"/>
                  </a:cubicBezTo>
                  <a:cubicBezTo>
                    <a:pt x="40" y="53"/>
                    <a:pt x="41" y="52"/>
                    <a:pt x="41" y="51"/>
                  </a:cubicBezTo>
                  <a:cubicBezTo>
                    <a:pt x="39" y="52"/>
                    <a:pt x="39" y="52"/>
                    <a:pt x="38" y="52"/>
                  </a:cubicBezTo>
                  <a:cubicBezTo>
                    <a:pt x="37" y="53"/>
                    <a:pt x="40" y="52"/>
                    <a:pt x="39" y="54"/>
                  </a:cubicBezTo>
                  <a:cubicBezTo>
                    <a:pt x="36" y="55"/>
                    <a:pt x="37" y="54"/>
                    <a:pt x="37" y="53"/>
                  </a:cubicBezTo>
                  <a:cubicBezTo>
                    <a:pt x="34" y="54"/>
                    <a:pt x="37" y="56"/>
                    <a:pt x="34" y="57"/>
                  </a:cubicBezTo>
                  <a:cubicBezTo>
                    <a:pt x="33" y="54"/>
                    <a:pt x="31" y="59"/>
                    <a:pt x="29" y="57"/>
                  </a:cubicBezTo>
                  <a:cubicBezTo>
                    <a:pt x="29" y="60"/>
                    <a:pt x="26" y="59"/>
                    <a:pt x="23" y="60"/>
                  </a:cubicBezTo>
                  <a:cubicBezTo>
                    <a:pt x="23" y="63"/>
                    <a:pt x="27" y="59"/>
                    <a:pt x="27" y="60"/>
                  </a:cubicBezTo>
                  <a:cubicBezTo>
                    <a:pt x="27" y="60"/>
                    <a:pt x="27" y="61"/>
                    <a:pt x="27" y="61"/>
                  </a:cubicBezTo>
                  <a:cubicBezTo>
                    <a:pt x="23" y="59"/>
                    <a:pt x="10" y="68"/>
                    <a:pt x="13" y="64"/>
                  </a:cubicBezTo>
                  <a:close/>
                  <a:moveTo>
                    <a:pt x="34" y="59"/>
                  </a:moveTo>
                  <a:cubicBezTo>
                    <a:pt x="33" y="59"/>
                    <a:pt x="33" y="60"/>
                    <a:pt x="31" y="61"/>
                  </a:cubicBezTo>
                  <a:cubicBezTo>
                    <a:pt x="31" y="60"/>
                    <a:pt x="32" y="60"/>
                    <a:pt x="31" y="59"/>
                  </a:cubicBezTo>
                  <a:cubicBezTo>
                    <a:pt x="31" y="59"/>
                    <a:pt x="30" y="59"/>
                    <a:pt x="30" y="59"/>
                  </a:cubicBezTo>
                  <a:cubicBezTo>
                    <a:pt x="30" y="58"/>
                    <a:pt x="34" y="57"/>
                    <a:pt x="34" y="59"/>
                  </a:cubicBezTo>
                  <a:close/>
                  <a:moveTo>
                    <a:pt x="47" y="52"/>
                  </a:moveTo>
                  <a:cubicBezTo>
                    <a:pt x="47" y="51"/>
                    <a:pt x="52" y="49"/>
                    <a:pt x="54" y="47"/>
                  </a:cubicBezTo>
                  <a:cubicBezTo>
                    <a:pt x="55" y="50"/>
                    <a:pt x="51" y="50"/>
                    <a:pt x="47" y="52"/>
                  </a:cubicBezTo>
                  <a:close/>
                  <a:moveTo>
                    <a:pt x="59" y="45"/>
                  </a:moveTo>
                  <a:cubicBezTo>
                    <a:pt x="62" y="44"/>
                    <a:pt x="62" y="43"/>
                    <a:pt x="63" y="43"/>
                  </a:cubicBezTo>
                  <a:cubicBezTo>
                    <a:pt x="63" y="45"/>
                    <a:pt x="60" y="47"/>
                    <a:pt x="5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8" name="Freeform 451">
              <a:extLst>
                <a:ext uri="{FF2B5EF4-FFF2-40B4-BE49-F238E27FC236}">
                  <a16:creationId xmlns:a16="http://schemas.microsoft.com/office/drawing/2014/main" id="{43DABF60-886C-4CB3-AB1A-816F0C343BC1}"/>
                </a:ext>
              </a:extLst>
            </p:cNvPr>
            <p:cNvSpPr>
              <a:spLocks/>
            </p:cNvSpPr>
            <p:nvPr/>
          </p:nvSpPr>
          <p:spPr bwMode="auto">
            <a:xfrm>
              <a:off x="7370" y="4383"/>
              <a:ext cx="19" cy="10"/>
            </a:xfrm>
            <a:custGeom>
              <a:avLst/>
              <a:gdLst>
                <a:gd name="T0" fmla="*/ 7 w 10"/>
                <a:gd name="T1" fmla="*/ 3 h 5"/>
                <a:gd name="T2" fmla="*/ 8 w 10"/>
                <a:gd name="T3" fmla="*/ 0 h 5"/>
                <a:gd name="T4" fmla="*/ 9 w 10"/>
                <a:gd name="T5" fmla="*/ 1 h 5"/>
                <a:gd name="T6" fmla="*/ 9 w 10"/>
                <a:gd name="T7" fmla="*/ 2 h 5"/>
                <a:gd name="T8" fmla="*/ 0 w 10"/>
                <a:gd name="T9" fmla="*/ 4 h 5"/>
                <a:gd name="T10" fmla="*/ 7 w 10"/>
                <a:gd name="T11" fmla="*/ 3 h 5"/>
              </a:gdLst>
              <a:ahLst/>
              <a:cxnLst>
                <a:cxn ang="0">
                  <a:pos x="T0" y="T1"/>
                </a:cxn>
                <a:cxn ang="0">
                  <a:pos x="T2" y="T3"/>
                </a:cxn>
                <a:cxn ang="0">
                  <a:pos x="T4" y="T5"/>
                </a:cxn>
                <a:cxn ang="0">
                  <a:pos x="T6" y="T7"/>
                </a:cxn>
                <a:cxn ang="0">
                  <a:pos x="T8" y="T9"/>
                </a:cxn>
                <a:cxn ang="0">
                  <a:pos x="T10" y="T11"/>
                </a:cxn>
              </a:cxnLst>
              <a:rect l="0" t="0" r="r" b="b"/>
              <a:pathLst>
                <a:path w="10" h="5">
                  <a:moveTo>
                    <a:pt x="7" y="3"/>
                  </a:moveTo>
                  <a:cubicBezTo>
                    <a:pt x="8" y="2"/>
                    <a:pt x="5" y="1"/>
                    <a:pt x="8" y="0"/>
                  </a:cubicBezTo>
                  <a:cubicBezTo>
                    <a:pt x="8" y="1"/>
                    <a:pt x="9" y="1"/>
                    <a:pt x="9" y="1"/>
                  </a:cubicBezTo>
                  <a:cubicBezTo>
                    <a:pt x="10" y="1"/>
                    <a:pt x="7" y="3"/>
                    <a:pt x="9" y="2"/>
                  </a:cubicBezTo>
                  <a:cubicBezTo>
                    <a:pt x="8" y="3"/>
                    <a:pt x="2" y="5"/>
                    <a:pt x="0" y="4"/>
                  </a:cubicBezTo>
                  <a:cubicBezTo>
                    <a:pt x="3" y="3"/>
                    <a:pt x="5" y="2"/>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9" name="Freeform 452">
              <a:extLst>
                <a:ext uri="{FF2B5EF4-FFF2-40B4-BE49-F238E27FC236}">
                  <a16:creationId xmlns:a16="http://schemas.microsoft.com/office/drawing/2014/main" id="{9198E290-CDF5-487C-A4BF-52BD8831930A}"/>
                </a:ext>
              </a:extLst>
            </p:cNvPr>
            <p:cNvSpPr>
              <a:spLocks/>
            </p:cNvSpPr>
            <p:nvPr/>
          </p:nvSpPr>
          <p:spPr bwMode="auto">
            <a:xfrm>
              <a:off x="7261" y="4274"/>
              <a:ext cx="9" cy="8"/>
            </a:xfrm>
            <a:custGeom>
              <a:avLst/>
              <a:gdLst>
                <a:gd name="T0" fmla="*/ 1 w 5"/>
                <a:gd name="T1" fmla="*/ 4 h 4"/>
                <a:gd name="T2" fmla="*/ 5 w 5"/>
                <a:gd name="T3" fmla="*/ 0 h 4"/>
                <a:gd name="T4" fmla="*/ 1 w 5"/>
                <a:gd name="T5" fmla="*/ 4 h 4"/>
              </a:gdLst>
              <a:ahLst/>
              <a:cxnLst>
                <a:cxn ang="0">
                  <a:pos x="T0" y="T1"/>
                </a:cxn>
                <a:cxn ang="0">
                  <a:pos x="T2" y="T3"/>
                </a:cxn>
                <a:cxn ang="0">
                  <a:pos x="T4" y="T5"/>
                </a:cxn>
              </a:cxnLst>
              <a:rect l="0" t="0" r="r" b="b"/>
              <a:pathLst>
                <a:path w="5" h="4">
                  <a:moveTo>
                    <a:pt x="1" y="4"/>
                  </a:moveTo>
                  <a:cubicBezTo>
                    <a:pt x="0" y="4"/>
                    <a:pt x="3" y="0"/>
                    <a:pt x="5" y="0"/>
                  </a:cubicBezTo>
                  <a:cubicBezTo>
                    <a:pt x="5" y="2"/>
                    <a:pt x="3"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0" name="Freeform 453">
              <a:extLst>
                <a:ext uri="{FF2B5EF4-FFF2-40B4-BE49-F238E27FC236}">
                  <a16:creationId xmlns:a16="http://schemas.microsoft.com/office/drawing/2014/main" id="{F4462EF3-9EC2-4060-B48D-F94EA727D0EF}"/>
                </a:ext>
              </a:extLst>
            </p:cNvPr>
            <p:cNvSpPr>
              <a:spLocks/>
            </p:cNvSpPr>
            <p:nvPr/>
          </p:nvSpPr>
          <p:spPr bwMode="auto">
            <a:xfrm>
              <a:off x="7312" y="4358"/>
              <a:ext cx="12" cy="10"/>
            </a:xfrm>
            <a:custGeom>
              <a:avLst/>
              <a:gdLst>
                <a:gd name="T0" fmla="*/ 3 w 6"/>
                <a:gd name="T1" fmla="*/ 3 h 5"/>
                <a:gd name="T2" fmla="*/ 4 w 6"/>
                <a:gd name="T3" fmla="*/ 0 h 5"/>
                <a:gd name="T4" fmla="*/ 3 w 6"/>
                <a:gd name="T5" fmla="*/ 3 h 5"/>
              </a:gdLst>
              <a:ahLst/>
              <a:cxnLst>
                <a:cxn ang="0">
                  <a:pos x="T0" y="T1"/>
                </a:cxn>
                <a:cxn ang="0">
                  <a:pos x="T2" y="T3"/>
                </a:cxn>
                <a:cxn ang="0">
                  <a:pos x="T4" y="T5"/>
                </a:cxn>
              </a:cxnLst>
              <a:rect l="0" t="0" r="r" b="b"/>
              <a:pathLst>
                <a:path w="6" h="5">
                  <a:moveTo>
                    <a:pt x="3" y="3"/>
                  </a:moveTo>
                  <a:cubicBezTo>
                    <a:pt x="0" y="5"/>
                    <a:pt x="2" y="1"/>
                    <a:pt x="4" y="0"/>
                  </a:cubicBezTo>
                  <a:cubicBezTo>
                    <a:pt x="6" y="1"/>
                    <a:pt x="1"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1" name="Freeform 454">
              <a:extLst>
                <a:ext uri="{FF2B5EF4-FFF2-40B4-BE49-F238E27FC236}">
                  <a16:creationId xmlns:a16="http://schemas.microsoft.com/office/drawing/2014/main" id="{79525E8F-4228-45F5-B068-D179AF4C8410}"/>
                </a:ext>
              </a:extLst>
            </p:cNvPr>
            <p:cNvSpPr>
              <a:spLocks/>
            </p:cNvSpPr>
            <p:nvPr/>
          </p:nvSpPr>
          <p:spPr bwMode="auto">
            <a:xfrm>
              <a:off x="7310" y="4355"/>
              <a:ext cx="12" cy="5"/>
            </a:xfrm>
            <a:custGeom>
              <a:avLst/>
              <a:gdLst>
                <a:gd name="T0" fmla="*/ 0 w 6"/>
                <a:gd name="T1" fmla="*/ 1 h 3"/>
                <a:gd name="T2" fmla="*/ 5 w 6"/>
                <a:gd name="T3" fmla="*/ 1 h 3"/>
                <a:gd name="T4" fmla="*/ 2 w 6"/>
                <a:gd name="T5" fmla="*/ 3 h 3"/>
                <a:gd name="T6" fmla="*/ 0 w 6"/>
                <a:gd name="T7" fmla="*/ 1 h 3"/>
              </a:gdLst>
              <a:ahLst/>
              <a:cxnLst>
                <a:cxn ang="0">
                  <a:pos x="T0" y="T1"/>
                </a:cxn>
                <a:cxn ang="0">
                  <a:pos x="T2" y="T3"/>
                </a:cxn>
                <a:cxn ang="0">
                  <a:pos x="T4" y="T5"/>
                </a:cxn>
                <a:cxn ang="0">
                  <a:pos x="T6" y="T7"/>
                </a:cxn>
              </a:cxnLst>
              <a:rect l="0" t="0" r="r" b="b"/>
              <a:pathLst>
                <a:path w="6" h="3">
                  <a:moveTo>
                    <a:pt x="0" y="1"/>
                  </a:moveTo>
                  <a:cubicBezTo>
                    <a:pt x="2" y="0"/>
                    <a:pt x="2" y="3"/>
                    <a:pt x="5" y="1"/>
                  </a:cubicBezTo>
                  <a:cubicBezTo>
                    <a:pt x="6" y="1"/>
                    <a:pt x="3" y="2"/>
                    <a:pt x="2" y="3"/>
                  </a:cubicBezTo>
                  <a:cubicBezTo>
                    <a:pt x="2" y="1"/>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2" name="Freeform 455">
              <a:extLst>
                <a:ext uri="{FF2B5EF4-FFF2-40B4-BE49-F238E27FC236}">
                  <a16:creationId xmlns:a16="http://schemas.microsoft.com/office/drawing/2014/main" id="{B63AF983-11DA-4B43-BABA-E3B61F5E2CBA}"/>
                </a:ext>
              </a:extLst>
            </p:cNvPr>
            <p:cNvSpPr>
              <a:spLocks/>
            </p:cNvSpPr>
            <p:nvPr/>
          </p:nvSpPr>
          <p:spPr bwMode="auto">
            <a:xfrm>
              <a:off x="7274" y="4305"/>
              <a:ext cx="11" cy="9"/>
            </a:xfrm>
            <a:custGeom>
              <a:avLst/>
              <a:gdLst>
                <a:gd name="T0" fmla="*/ 5 w 6"/>
                <a:gd name="T1" fmla="*/ 0 h 5"/>
                <a:gd name="T2" fmla="*/ 6 w 6"/>
                <a:gd name="T3" fmla="*/ 2 h 5"/>
                <a:gd name="T4" fmla="*/ 5 w 6"/>
                <a:gd name="T5" fmla="*/ 0 h 5"/>
              </a:gdLst>
              <a:ahLst/>
              <a:cxnLst>
                <a:cxn ang="0">
                  <a:pos x="T0" y="T1"/>
                </a:cxn>
                <a:cxn ang="0">
                  <a:pos x="T2" y="T3"/>
                </a:cxn>
                <a:cxn ang="0">
                  <a:pos x="T4" y="T5"/>
                </a:cxn>
              </a:cxnLst>
              <a:rect l="0" t="0" r="r" b="b"/>
              <a:pathLst>
                <a:path w="6" h="5">
                  <a:moveTo>
                    <a:pt x="5" y="0"/>
                  </a:moveTo>
                  <a:cubicBezTo>
                    <a:pt x="6" y="0"/>
                    <a:pt x="3" y="3"/>
                    <a:pt x="6" y="2"/>
                  </a:cubicBezTo>
                  <a:cubicBezTo>
                    <a:pt x="6" y="5"/>
                    <a:pt x="0"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3" name="Freeform 456">
              <a:extLst>
                <a:ext uri="{FF2B5EF4-FFF2-40B4-BE49-F238E27FC236}">
                  <a16:creationId xmlns:a16="http://schemas.microsoft.com/office/drawing/2014/main" id="{374AAFA3-175E-446B-BE97-9A467DD71CE5}"/>
                </a:ext>
              </a:extLst>
            </p:cNvPr>
            <p:cNvSpPr>
              <a:spLocks/>
            </p:cNvSpPr>
            <p:nvPr/>
          </p:nvSpPr>
          <p:spPr bwMode="auto">
            <a:xfrm>
              <a:off x="7272" y="4289"/>
              <a:ext cx="12" cy="6"/>
            </a:xfrm>
            <a:custGeom>
              <a:avLst/>
              <a:gdLst>
                <a:gd name="T0" fmla="*/ 3 w 6"/>
                <a:gd name="T1" fmla="*/ 1 h 3"/>
                <a:gd name="T2" fmla="*/ 6 w 6"/>
                <a:gd name="T3" fmla="*/ 0 h 3"/>
                <a:gd name="T4" fmla="*/ 4 w 6"/>
                <a:gd name="T5" fmla="*/ 1 h 3"/>
                <a:gd name="T6" fmla="*/ 4 w 6"/>
                <a:gd name="T7" fmla="*/ 2 h 3"/>
                <a:gd name="T8" fmla="*/ 3 w 6"/>
                <a:gd name="T9" fmla="*/ 1 h 3"/>
              </a:gdLst>
              <a:ahLst/>
              <a:cxnLst>
                <a:cxn ang="0">
                  <a:pos x="T0" y="T1"/>
                </a:cxn>
                <a:cxn ang="0">
                  <a:pos x="T2" y="T3"/>
                </a:cxn>
                <a:cxn ang="0">
                  <a:pos x="T4" y="T5"/>
                </a:cxn>
                <a:cxn ang="0">
                  <a:pos x="T6" y="T7"/>
                </a:cxn>
                <a:cxn ang="0">
                  <a:pos x="T8" y="T9"/>
                </a:cxn>
              </a:cxnLst>
              <a:rect l="0" t="0" r="r" b="b"/>
              <a:pathLst>
                <a:path w="6" h="3">
                  <a:moveTo>
                    <a:pt x="3" y="1"/>
                  </a:moveTo>
                  <a:cubicBezTo>
                    <a:pt x="0" y="1"/>
                    <a:pt x="5" y="0"/>
                    <a:pt x="6" y="0"/>
                  </a:cubicBezTo>
                  <a:cubicBezTo>
                    <a:pt x="6" y="0"/>
                    <a:pt x="5" y="1"/>
                    <a:pt x="4" y="1"/>
                  </a:cubicBezTo>
                  <a:cubicBezTo>
                    <a:pt x="4" y="2"/>
                    <a:pt x="4" y="2"/>
                    <a:pt x="4" y="2"/>
                  </a:cubicBezTo>
                  <a:cubicBezTo>
                    <a:pt x="2" y="3"/>
                    <a:pt x="5"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4" name="Freeform 457">
              <a:extLst>
                <a:ext uri="{FF2B5EF4-FFF2-40B4-BE49-F238E27FC236}">
                  <a16:creationId xmlns:a16="http://schemas.microsoft.com/office/drawing/2014/main" id="{24042DD2-0752-4832-B943-C9B4CD33FC6C}"/>
                </a:ext>
              </a:extLst>
            </p:cNvPr>
            <p:cNvSpPr>
              <a:spLocks/>
            </p:cNvSpPr>
            <p:nvPr/>
          </p:nvSpPr>
          <p:spPr bwMode="auto">
            <a:xfrm>
              <a:off x="7213" y="4182"/>
              <a:ext cx="19" cy="8"/>
            </a:xfrm>
            <a:custGeom>
              <a:avLst/>
              <a:gdLst>
                <a:gd name="T0" fmla="*/ 2 w 10"/>
                <a:gd name="T1" fmla="*/ 3 h 4"/>
                <a:gd name="T2" fmla="*/ 9 w 10"/>
                <a:gd name="T3" fmla="*/ 1 h 4"/>
                <a:gd name="T4" fmla="*/ 4 w 10"/>
                <a:gd name="T5" fmla="*/ 3 h 4"/>
                <a:gd name="T6" fmla="*/ 2 w 10"/>
                <a:gd name="T7" fmla="*/ 3 h 4"/>
              </a:gdLst>
              <a:ahLst/>
              <a:cxnLst>
                <a:cxn ang="0">
                  <a:pos x="T0" y="T1"/>
                </a:cxn>
                <a:cxn ang="0">
                  <a:pos x="T2" y="T3"/>
                </a:cxn>
                <a:cxn ang="0">
                  <a:pos x="T4" y="T5"/>
                </a:cxn>
                <a:cxn ang="0">
                  <a:pos x="T6" y="T7"/>
                </a:cxn>
              </a:cxnLst>
              <a:rect l="0" t="0" r="r" b="b"/>
              <a:pathLst>
                <a:path w="10" h="4">
                  <a:moveTo>
                    <a:pt x="2" y="3"/>
                  </a:moveTo>
                  <a:cubicBezTo>
                    <a:pt x="0" y="4"/>
                    <a:pt x="10" y="0"/>
                    <a:pt x="9" y="1"/>
                  </a:cubicBezTo>
                  <a:cubicBezTo>
                    <a:pt x="4" y="3"/>
                    <a:pt x="4" y="3"/>
                    <a:pt x="4" y="3"/>
                  </a:cubicBezTo>
                  <a:cubicBezTo>
                    <a:pt x="3"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5" name="Freeform 458">
              <a:extLst>
                <a:ext uri="{FF2B5EF4-FFF2-40B4-BE49-F238E27FC236}">
                  <a16:creationId xmlns:a16="http://schemas.microsoft.com/office/drawing/2014/main" id="{1FEAED7D-CC6B-48D3-9AEB-F1B225A0A9A2}"/>
                </a:ext>
              </a:extLst>
            </p:cNvPr>
            <p:cNvSpPr>
              <a:spLocks/>
            </p:cNvSpPr>
            <p:nvPr/>
          </p:nvSpPr>
          <p:spPr bwMode="auto">
            <a:xfrm>
              <a:off x="7291" y="4286"/>
              <a:ext cx="16" cy="7"/>
            </a:xfrm>
            <a:custGeom>
              <a:avLst/>
              <a:gdLst>
                <a:gd name="T0" fmla="*/ 5 w 8"/>
                <a:gd name="T1" fmla="*/ 1 h 4"/>
                <a:gd name="T2" fmla="*/ 7 w 8"/>
                <a:gd name="T3" fmla="*/ 2 h 4"/>
                <a:gd name="T4" fmla="*/ 6 w 8"/>
                <a:gd name="T5" fmla="*/ 4 h 4"/>
                <a:gd name="T6" fmla="*/ 0 w 8"/>
                <a:gd name="T7" fmla="*/ 3 h 4"/>
                <a:gd name="T8" fmla="*/ 4 w 8"/>
                <a:gd name="T9" fmla="*/ 1 h 4"/>
                <a:gd name="T10" fmla="*/ 5 w 8"/>
                <a:gd name="T11" fmla="*/ 1 h 4"/>
              </a:gdLst>
              <a:ahLst/>
              <a:cxnLst>
                <a:cxn ang="0">
                  <a:pos x="T0" y="T1"/>
                </a:cxn>
                <a:cxn ang="0">
                  <a:pos x="T2" y="T3"/>
                </a:cxn>
                <a:cxn ang="0">
                  <a:pos x="T4" y="T5"/>
                </a:cxn>
                <a:cxn ang="0">
                  <a:pos x="T6" y="T7"/>
                </a:cxn>
                <a:cxn ang="0">
                  <a:pos x="T8" y="T9"/>
                </a:cxn>
                <a:cxn ang="0">
                  <a:pos x="T10" y="T11"/>
                </a:cxn>
              </a:cxnLst>
              <a:rect l="0" t="0" r="r" b="b"/>
              <a:pathLst>
                <a:path w="8" h="4">
                  <a:moveTo>
                    <a:pt x="5" y="1"/>
                  </a:moveTo>
                  <a:cubicBezTo>
                    <a:pt x="5" y="2"/>
                    <a:pt x="5" y="2"/>
                    <a:pt x="7" y="2"/>
                  </a:cubicBezTo>
                  <a:cubicBezTo>
                    <a:pt x="8" y="2"/>
                    <a:pt x="6" y="3"/>
                    <a:pt x="6" y="4"/>
                  </a:cubicBezTo>
                  <a:cubicBezTo>
                    <a:pt x="5" y="2"/>
                    <a:pt x="2" y="4"/>
                    <a:pt x="0" y="3"/>
                  </a:cubicBezTo>
                  <a:cubicBezTo>
                    <a:pt x="2" y="2"/>
                    <a:pt x="5" y="3"/>
                    <a:pt x="4" y="1"/>
                  </a:cubicBezTo>
                  <a:cubicBezTo>
                    <a:pt x="5" y="0"/>
                    <a:pt x="5"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6" name="Freeform 459">
              <a:extLst>
                <a:ext uri="{FF2B5EF4-FFF2-40B4-BE49-F238E27FC236}">
                  <a16:creationId xmlns:a16="http://schemas.microsoft.com/office/drawing/2014/main" id="{46D81B2D-313E-4753-A050-875E872DF852}"/>
                </a:ext>
              </a:extLst>
            </p:cNvPr>
            <p:cNvSpPr>
              <a:spLocks/>
            </p:cNvSpPr>
            <p:nvPr/>
          </p:nvSpPr>
          <p:spPr bwMode="auto">
            <a:xfrm>
              <a:off x="7322" y="4272"/>
              <a:ext cx="21" cy="19"/>
            </a:xfrm>
            <a:custGeom>
              <a:avLst/>
              <a:gdLst>
                <a:gd name="T0" fmla="*/ 3 w 11"/>
                <a:gd name="T1" fmla="*/ 4 h 10"/>
                <a:gd name="T2" fmla="*/ 11 w 11"/>
                <a:gd name="T3" fmla="*/ 0 h 10"/>
                <a:gd name="T4" fmla="*/ 4 w 11"/>
                <a:gd name="T5" fmla="*/ 5 h 10"/>
                <a:gd name="T6" fmla="*/ 9 w 11"/>
                <a:gd name="T7" fmla="*/ 3 h 10"/>
                <a:gd name="T8" fmla="*/ 8 w 11"/>
                <a:gd name="T9" fmla="*/ 6 h 10"/>
                <a:gd name="T10" fmla="*/ 10 w 11"/>
                <a:gd name="T11" fmla="*/ 3 h 10"/>
                <a:gd name="T12" fmla="*/ 10 w 11"/>
                <a:gd name="T13" fmla="*/ 5 h 10"/>
                <a:gd name="T14" fmla="*/ 0 w 11"/>
                <a:gd name="T15" fmla="*/ 10 h 10"/>
                <a:gd name="T16" fmla="*/ 3 w 11"/>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3" y="4"/>
                  </a:moveTo>
                  <a:cubicBezTo>
                    <a:pt x="8" y="1"/>
                    <a:pt x="7" y="1"/>
                    <a:pt x="11" y="0"/>
                  </a:cubicBezTo>
                  <a:cubicBezTo>
                    <a:pt x="11" y="3"/>
                    <a:pt x="6" y="3"/>
                    <a:pt x="4" y="5"/>
                  </a:cubicBezTo>
                  <a:cubicBezTo>
                    <a:pt x="6" y="6"/>
                    <a:pt x="6" y="4"/>
                    <a:pt x="9" y="3"/>
                  </a:cubicBezTo>
                  <a:cubicBezTo>
                    <a:pt x="9" y="4"/>
                    <a:pt x="8" y="5"/>
                    <a:pt x="8" y="6"/>
                  </a:cubicBezTo>
                  <a:cubicBezTo>
                    <a:pt x="10" y="5"/>
                    <a:pt x="8" y="4"/>
                    <a:pt x="10" y="3"/>
                  </a:cubicBezTo>
                  <a:cubicBezTo>
                    <a:pt x="10" y="4"/>
                    <a:pt x="10" y="5"/>
                    <a:pt x="10" y="5"/>
                  </a:cubicBezTo>
                  <a:cubicBezTo>
                    <a:pt x="6" y="6"/>
                    <a:pt x="4" y="7"/>
                    <a:pt x="0" y="10"/>
                  </a:cubicBezTo>
                  <a:cubicBezTo>
                    <a:pt x="1" y="6"/>
                    <a:pt x="4" y="6"/>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7" name="Freeform 460">
              <a:extLst>
                <a:ext uri="{FF2B5EF4-FFF2-40B4-BE49-F238E27FC236}">
                  <a16:creationId xmlns:a16="http://schemas.microsoft.com/office/drawing/2014/main" id="{BC56E46F-3A7B-49B9-8041-6C7A729E710E}"/>
                </a:ext>
              </a:extLst>
            </p:cNvPr>
            <p:cNvSpPr>
              <a:spLocks/>
            </p:cNvSpPr>
            <p:nvPr/>
          </p:nvSpPr>
          <p:spPr bwMode="auto">
            <a:xfrm>
              <a:off x="7383" y="4387"/>
              <a:ext cx="10" cy="8"/>
            </a:xfrm>
            <a:custGeom>
              <a:avLst/>
              <a:gdLst>
                <a:gd name="T0" fmla="*/ 0 w 5"/>
                <a:gd name="T1" fmla="*/ 4 h 4"/>
                <a:gd name="T2" fmla="*/ 4 w 5"/>
                <a:gd name="T3" fmla="*/ 0 h 4"/>
                <a:gd name="T4" fmla="*/ 0 w 5"/>
                <a:gd name="T5" fmla="*/ 4 h 4"/>
              </a:gdLst>
              <a:ahLst/>
              <a:cxnLst>
                <a:cxn ang="0">
                  <a:pos x="T0" y="T1"/>
                </a:cxn>
                <a:cxn ang="0">
                  <a:pos x="T2" y="T3"/>
                </a:cxn>
                <a:cxn ang="0">
                  <a:pos x="T4" y="T5"/>
                </a:cxn>
              </a:cxnLst>
              <a:rect l="0" t="0" r="r" b="b"/>
              <a:pathLst>
                <a:path w="5" h="4">
                  <a:moveTo>
                    <a:pt x="0" y="4"/>
                  </a:moveTo>
                  <a:cubicBezTo>
                    <a:pt x="1" y="2"/>
                    <a:pt x="3" y="2"/>
                    <a:pt x="4" y="0"/>
                  </a:cubicBezTo>
                  <a:cubicBezTo>
                    <a:pt x="5" y="2"/>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8" name="Freeform 461">
              <a:extLst>
                <a:ext uri="{FF2B5EF4-FFF2-40B4-BE49-F238E27FC236}">
                  <a16:creationId xmlns:a16="http://schemas.microsoft.com/office/drawing/2014/main" id="{D0616B57-53C2-4B09-9FB5-90E981142D45}"/>
                </a:ext>
              </a:extLst>
            </p:cNvPr>
            <p:cNvSpPr>
              <a:spLocks/>
            </p:cNvSpPr>
            <p:nvPr/>
          </p:nvSpPr>
          <p:spPr bwMode="auto">
            <a:xfrm>
              <a:off x="7440" y="4475"/>
              <a:ext cx="14" cy="12"/>
            </a:xfrm>
            <a:custGeom>
              <a:avLst/>
              <a:gdLst>
                <a:gd name="T0" fmla="*/ 0 w 7"/>
                <a:gd name="T1" fmla="*/ 5 h 6"/>
                <a:gd name="T2" fmla="*/ 0 w 7"/>
                <a:gd name="T3" fmla="*/ 5 h 6"/>
              </a:gdLst>
              <a:ahLst/>
              <a:cxnLst>
                <a:cxn ang="0">
                  <a:pos x="T0" y="T1"/>
                </a:cxn>
                <a:cxn ang="0">
                  <a:pos x="T2" y="T3"/>
                </a:cxn>
              </a:cxnLst>
              <a:rect l="0" t="0" r="r" b="b"/>
              <a:pathLst>
                <a:path w="7" h="6">
                  <a:moveTo>
                    <a:pt x="0" y="5"/>
                  </a:moveTo>
                  <a:cubicBezTo>
                    <a:pt x="7" y="0"/>
                    <a:pt x="4"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9" name="Freeform 462">
              <a:extLst>
                <a:ext uri="{FF2B5EF4-FFF2-40B4-BE49-F238E27FC236}">
                  <a16:creationId xmlns:a16="http://schemas.microsoft.com/office/drawing/2014/main" id="{CF5C2ABF-C080-4955-81E1-6147FE421F4F}"/>
                </a:ext>
              </a:extLst>
            </p:cNvPr>
            <p:cNvSpPr>
              <a:spLocks/>
            </p:cNvSpPr>
            <p:nvPr/>
          </p:nvSpPr>
          <p:spPr bwMode="auto">
            <a:xfrm>
              <a:off x="7318" y="4255"/>
              <a:ext cx="15" cy="13"/>
            </a:xfrm>
            <a:custGeom>
              <a:avLst/>
              <a:gdLst>
                <a:gd name="T0" fmla="*/ 0 w 8"/>
                <a:gd name="T1" fmla="*/ 7 h 7"/>
                <a:gd name="T2" fmla="*/ 7 w 8"/>
                <a:gd name="T3" fmla="*/ 0 h 7"/>
                <a:gd name="T4" fmla="*/ 0 w 8"/>
                <a:gd name="T5" fmla="*/ 7 h 7"/>
              </a:gdLst>
              <a:ahLst/>
              <a:cxnLst>
                <a:cxn ang="0">
                  <a:pos x="T0" y="T1"/>
                </a:cxn>
                <a:cxn ang="0">
                  <a:pos x="T2" y="T3"/>
                </a:cxn>
                <a:cxn ang="0">
                  <a:pos x="T4" y="T5"/>
                </a:cxn>
              </a:cxnLst>
              <a:rect l="0" t="0" r="r" b="b"/>
              <a:pathLst>
                <a:path w="8" h="7">
                  <a:moveTo>
                    <a:pt x="0" y="7"/>
                  </a:moveTo>
                  <a:cubicBezTo>
                    <a:pt x="1" y="5"/>
                    <a:pt x="5" y="2"/>
                    <a:pt x="7" y="0"/>
                  </a:cubicBezTo>
                  <a:cubicBezTo>
                    <a:pt x="8" y="2"/>
                    <a:pt x="2"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0" name="Freeform 463">
              <a:extLst>
                <a:ext uri="{FF2B5EF4-FFF2-40B4-BE49-F238E27FC236}">
                  <a16:creationId xmlns:a16="http://schemas.microsoft.com/office/drawing/2014/main" id="{8CD0F853-990C-4C63-9E16-0F6CBE96E195}"/>
                </a:ext>
              </a:extLst>
            </p:cNvPr>
            <p:cNvSpPr>
              <a:spLocks/>
            </p:cNvSpPr>
            <p:nvPr/>
          </p:nvSpPr>
          <p:spPr bwMode="auto">
            <a:xfrm>
              <a:off x="7444" y="4458"/>
              <a:ext cx="15" cy="11"/>
            </a:xfrm>
            <a:custGeom>
              <a:avLst/>
              <a:gdLst>
                <a:gd name="T0" fmla="*/ 1 w 8"/>
                <a:gd name="T1" fmla="*/ 6 h 6"/>
                <a:gd name="T2" fmla="*/ 8 w 8"/>
                <a:gd name="T3" fmla="*/ 0 h 6"/>
                <a:gd name="T4" fmla="*/ 1 w 8"/>
                <a:gd name="T5" fmla="*/ 6 h 6"/>
              </a:gdLst>
              <a:ahLst/>
              <a:cxnLst>
                <a:cxn ang="0">
                  <a:pos x="T0" y="T1"/>
                </a:cxn>
                <a:cxn ang="0">
                  <a:pos x="T2" y="T3"/>
                </a:cxn>
                <a:cxn ang="0">
                  <a:pos x="T4" y="T5"/>
                </a:cxn>
              </a:cxnLst>
              <a:rect l="0" t="0" r="r" b="b"/>
              <a:pathLst>
                <a:path w="8" h="6">
                  <a:moveTo>
                    <a:pt x="1" y="6"/>
                  </a:moveTo>
                  <a:cubicBezTo>
                    <a:pt x="0" y="4"/>
                    <a:pt x="4" y="1"/>
                    <a:pt x="8" y="0"/>
                  </a:cubicBezTo>
                  <a:cubicBezTo>
                    <a:pt x="8" y="2"/>
                    <a:pt x="2" y="3"/>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1" name="Freeform 464">
              <a:extLst>
                <a:ext uri="{FF2B5EF4-FFF2-40B4-BE49-F238E27FC236}">
                  <a16:creationId xmlns:a16="http://schemas.microsoft.com/office/drawing/2014/main" id="{601CBBFD-8B8C-4591-ABCA-E702164DD4F0}"/>
                </a:ext>
              </a:extLst>
            </p:cNvPr>
            <p:cNvSpPr>
              <a:spLocks/>
            </p:cNvSpPr>
            <p:nvPr/>
          </p:nvSpPr>
          <p:spPr bwMode="auto">
            <a:xfrm>
              <a:off x="7343" y="4253"/>
              <a:ext cx="42" cy="27"/>
            </a:xfrm>
            <a:custGeom>
              <a:avLst/>
              <a:gdLst>
                <a:gd name="T0" fmla="*/ 8 w 22"/>
                <a:gd name="T1" fmla="*/ 11 h 14"/>
                <a:gd name="T2" fmla="*/ 9 w 22"/>
                <a:gd name="T3" fmla="*/ 9 h 14"/>
                <a:gd name="T4" fmla="*/ 0 w 22"/>
                <a:gd name="T5" fmla="*/ 14 h 14"/>
                <a:gd name="T6" fmla="*/ 2 w 22"/>
                <a:gd name="T7" fmla="*/ 10 h 14"/>
                <a:gd name="T8" fmla="*/ 13 w 22"/>
                <a:gd name="T9" fmla="*/ 4 h 14"/>
                <a:gd name="T10" fmla="*/ 15 w 22"/>
                <a:gd name="T11" fmla="*/ 1 h 14"/>
                <a:gd name="T12" fmla="*/ 14 w 22"/>
                <a:gd name="T13" fmla="*/ 3 h 14"/>
                <a:gd name="T14" fmla="*/ 15 w 22"/>
                <a:gd name="T15" fmla="*/ 4 h 14"/>
                <a:gd name="T16" fmla="*/ 18 w 22"/>
                <a:gd name="T17" fmla="*/ 1 h 14"/>
                <a:gd name="T18" fmla="*/ 21 w 22"/>
                <a:gd name="T19" fmla="*/ 1 h 14"/>
                <a:gd name="T20" fmla="*/ 19 w 22"/>
                <a:gd name="T21" fmla="*/ 5 h 14"/>
                <a:gd name="T22" fmla="*/ 16 w 22"/>
                <a:gd name="T23" fmla="*/ 5 h 14"/>
                <a:gd name="T24" fmla="*/ 16 w 22"/>
                <a:gd name="T25" fmla="*/ 7 h 14"/>
                <a:gd name="T26" fmla="*/ 10 w 22"/>
                <a:gd name="T27" fmla="*/ 8 h 14"/>
                <a:gd name="T28" fmla="*/ 8 w 22"/>
                <a:gd name="T29"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14">
                  <a:moveTo>
                    <a:pt x="8" y="11"/>
                  </a:moveTo>
                  <a:cubicBezTo>
                    <a:pt x="7" y="11"/>
                    <a:pt x="7" y="10"/>
                    <a:pt x="9" y="9"/>
                  </a:cubicBezTo>
                  <a:cubicBezTo>
                    <a:pt x="5" y="8"/>
                    <a:pt x="4" y="12"/>
                    <a:pt x="0" y="14"/>
                  </a:cubicBezTo>
                  <a:cubicBezTo>
                    <a:pt x="0" y="13"/>
                    <a:pt x="3" y="10"/>
                    <a:pt x="2" y="10"/>
                  </a:cubicBezTo>
                  <a:cubicBezTo>
                    <a:pt x="5" y="7"/>
                    <a:pt x="7" y="7"/>
                    <a:pt x="13" y="4"/>
                  </a:cubicBezTo>
                  <a:cubicBezTo>
                    <a:pt x="13" y="3"/>
                    <a:pt x="13" y="1"/>
                    <a:pt x="15" y="1"/>
                  </a:cubicBezTo>
                  <a:cubicBezTo>
                    <a:pt x="15" y="2"/>
                    <a:pt x="15" y="3"/>
                    <a:pt x="14" y="3"/>
                  </a:cubicBezTo>
                  <a:cubicBezTo>
                    <a:pt x="14" y="4"/>
                    <a:pt x="15" y="3"/>
                    <a:pt x="15" y="4"/>
                  </a:cubicBezTo>
                  <a:cubicBezTo>
                    <a:pt x="15" y="2"/>
                    <a:pt x="18" y="3"/>
                    <a:pt x="18" y="1"/>
                  </a:cubicBezTo>
                  <a:cubicBezTo>
                    <a:pt x="19" y="0"/>
                    <a:pt x="19" y="3"/>
                    <a:pt x="21" y="1"/>
                  </a:cubicBezTo>
                  <a:cubicBezTo>
                    <a:pt x="22" y="2"/>
                    <a:pt x="17" y="5"/>
                    <a:pt x="19" y="5"/>
                  </a:cubicBezTo>
                  <a:cubicBezTo>
                    <a:pt x="19" y="7"/>
                    <a:pt x="17" y="4"/>
                    <a:pt x="16" y="5"/>
                  </a:cubicBezTo>
                  <a:cubicBezTo>
                    <a:pt x="15" y="6"/>
                    <a:pt x="16" y="6"/>
                    <a:pt x="16" y="7"/>
                  </a:cubicBezTo>
                  <a:cubicBezTo>
                    <a:pt x="14" y="7"/>
                    <a:pt x="13" y="7"/>
                    <a:pt x="10" y="8"/>
                  </a:cubicBezTo>
                  <a:cubicBezTo>
                    <a:pt x="10" y="9"/>
                    <a:pt x="9" y="10"/>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2" name="Freeform 465">
              <a:extLst>
                <a:ext uri="{FF2B5EF4-FFF2-40B4-BE49-F238E27FC236}">
                  <a16:creationId xmlns:a16="http://schemas.microsoft.com/office/drawing/2014/main" id="{4D77964E-E0B6-4FB6-873A-DBDA552616EE}"/>
                </a:ext>
              </a:extLst>
            </p:cNvPr>
            <p:cNvSpPr>
              <a:spLocks/>
            </p:cNvSpPr>
            <p:nvPr/>
          </p:nvSpPr>
          <p:spPr bwMode="auto">
            <a:xfrm>
              <a:off x="7427" y="4412"/>
              <a:ext cx="10" cy="10"/>
            </a:xfrm>
            <a:custGeom>
              <a:avLst/>
              <a:gdLst>
                <a:gd name="T0" fmla="*/ 4 w 5"/>
                <a:gd name="T1" fmla="*/ 1 h 5"/>
                <a:gd name="T2" fmla="*/ 2 w 5"/>
                <a:gd name="T3" fmla="*/ 5 h 5"/>
                <a:gd name="T4" fmla="*/ 0 w 5"/>
                <a:gd name="T5" fmla="*/ 2 h 5"/>
                <a:gd name="T6" fmla="*/ 5 w 5"/>
                <a:gd name="T7" fmla="*/ 1 h 5"/>
                <a:gd name="T8" fmla="*/ 4 w 5"/>
                <a:gd name="T9" fmla="*/ 1 h 5"/>
              </a:gdLst>
              <a:ahLst/>
              <a:cxnLst>
                <a:cxn ang="0">
                  <a:pos x="T0" y="T1"/>
                </a:cxn>
                <a:cxn ang="0">
                  <a:pos x="T2" y="T3"/>
                </a:cxn>
                <a:cxn ang="0">
                  <a:pos x="T4" y="T5"/>
                </a:cxn>
                <a:cxn ang="0">
                  <a:pos x="T6" y="T7"/>
                </a:cxn>
                <a:cxn ang="0">
                  <a:pos x="T8" y="T9"/>
                </a:cxn>
              </a:cxnLst>
              <a:rect l="0" t="0" r="r" b="b"/>
              <a:pathLst>
                <a:path w="5" h="5">
                  <a:moveTo>
                    <a:pt x="4" y="1"/>
                  </a:moveTo>
                  <a:cubicBezTo>
                    <a:pt x="1" y="2"/>
                    <a:pt x="5" y="4"/>
                    <a:pt x="2" y="5"/>
                  </a:cubicBezTo>
                  <a:cubicBezTo>
                    <a:pt x="2" y="3"/>
                    <a:pt x="2" y="3"/>
                    <a:pt x="0" y="2"/>
                  </a:cubicBezTo>
                  <a:cubicBezTo>
                    <a:pt x="3" y="2"/>
                    <a:pt x="2" y="0"/>
                    <a:pt x="5" y="1"/>
                  </a:cubicBezTo>
                  <a:cubicBezTo>
                    <a:pt x="5"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3" name="Freeform 466">
              <a:extLst>
                <a:ext uri="{FF2B5EF4-FFF2-40B4-BE49-F238E27FC236}">
                  <a16:creationId xmlns:a16="http://schemas.microsoft.com/office/drawing/2014/main" id="{1034B037-DC80-44CA-AA90-9F3C3FEF4EF0}"/>
                </a:ext>
              </a:extLst>
            </p:cNvPr>
            <p:cNvSpPr>
              <a:spLocks/>
            </p:cNvSpPr>
            <p:nvPr/>
          </p:nvSpPr>
          <p:spPr bwMode="auto">
            <a:xfrm>
              <a:off x="7379" y="4328"/>
              <a:ext cx="15" cy="7"/>
            </a:xfrm>
            <a:custGeom>
              <a:avLst/>
              <a:gdLst>
                <a:gd name="T0" fmla="*/ 0 w 8"/>
                <a:gd name="T1" fmla="*/ 4 h 4"/>
                <a:gd name="T2" fmla="*/ 3 w 8"/>
                <a:gd name="T3" fmla="*/ 1 h 4"/>
                <a:gd name="T4" fmla="*/ 8 w 8"/>
                <a:gd name="T5" fmla="*/ 1 h 4"/>
                <a:gd name="T6" fmla="*/ 0 w 8"/>
                <a:gd name="T7" fmla="*/ 4 h 4"/>
              </a:gdLst>
              <a:ahLst/>
              <a:cxnLst>
                <a:cxn ang="0">
                  <a:pos x="T0" y="T1"/>
                </a:cxn>
                <a:cxn ang="0">
                  <a:pos x="T2" y="T3"/>
                </a:cxn>
                <a:cxn ang="0">
                  <a:pos x="T4" y="T5"/>
                </a:cxn>
                <a:cxn ang="0">
                  <a:pos x="T6" y="T7"/>
                </a:cxn>
              </a:cxnLst>
              <a:rect l="0" t="0" r="r" b="b"/>
              <a:pathLst>
                <a:path w="8" h="4">
                  <a:moveTo>
                    <a:pt x="0" y="4"/>
                  </a:moveTo>
                  <a:cubicBezTo>
                    <a:pt x="0" y="3"/>
                    <a:pt x="3" y="2"/>
                    <a:pt x="3" y="1"/>
                  </a:cubicBezTo>
                  <a:cubicBezTo>
                    <a:pt x="4" y="1"/>
                    <a:pt x="7" y="0"/>
                    <a:pt x="8" y="1"/>
                  </a:cubicBezTo>
                  <a:cubicBezTo>
                    <a:pt x="4" y="1"/>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4" name="Freeform 467">
              <a:extLst>
                <a:ext uri="{FF2B5EF4-FFF2-40B4-BE49-F238E27FC236}">
                  <a16:creationId xmlns:a16="http://schemas.microsoft.com/office/drawing/2014/main" id="{7D75BCC1-0171-47BB-AC4D-11E723E2E302}"/>
                </a:ext>
              </a:extLst>
            </p:cNvPr>
            <p:cNvSpPr>
              <a:spLocks/>
            </p:cNvSpPr>
            <p:nvPr/>
          </p:nvSpPr>
          <p:spPr bwMode="auto">
            <a:xfrm>
              <a:off x="7337" y="4247"/>
              <a:ext cx="8" cy="8"/>
            </a:xfrm>
            <a:custGeom>
              <a:avLst/>
              <a:gdLst>
                <a:gd name="T0" fmla="*/ 0 w 4"/>
                <a:gd name="T1" fmla="*/ 4 h 4"/>
                <a:gd name="T2" fmla="*/ 0 w 4"/>
                <a:gd name="T3" fmla="*/ 3 h 4"/>
                <a:gd name="T4" fmla="*/ 4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0" y="4"/>
                    <a:pt x="0" y="3"/>
                    <a:pt x="0" y="3"/>
                  </a:cubicBezTo>
                  <a:cubicBezTo>
                    <a:pt x="2" y="3"/>
                    <a:pt x="2" y="2"/>
                    <a:pt x="4" y="0"/>
                  </a:cubicBezTo>
                  <a:cubicBezTo>
                    <a:pt x="4" y="2"/>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5" name="Freeform 468">
              <a:extLst>
                <a:ext uri="{FF2B5EF4-FFF2-40B4-BE49-F238E27FC236}">
                  <a16:creationId xmlns:a16="http://schemas.microsoft.com/office/drawing/2014/main" id="{FC556135-9B0C-4CF6-90AE-8A8C3F79815C}"/>
                </a:ext>
              </a:extLst>
            </p:cNvPr>
            <p:cNvSpPr>
              <a:spLocks/>
            </p:cNvSpPr>
            <p:nvPr/>
          </p:nvSpPr>
          <p:spPr bwMode="auto">
            <a:xfrm>
              <a:off x="7331" y="4242"/>
              <a:ext cx="14" cy="5"/>
            </a:xfrm>
            <a:custGeom>
              <a:avLst/>
              <a:gdLst>
                <a:gd name="T0" fmla="*/ 0 w 7"/>
                <a:gd name="T1" fmla="*/ 3 h 3"/>
                <a:gd name="T2" fmla="*/ 4 w 7"/>
                <a:gd name="T3" fmla="*/ 2 h 3"/>
                <a:gd name="T4" fmla="*/ 7 w 7"/>
                <a:gd name="T5" fmla="*/ 0 h 3"/>
                <a:gd name="T6" fmla="*/ 6 w 7"/>
                <a:gd name="T7" fmla="*/ 2 h 3"/>
                <a:gd name="T8" fmla="*/ 2 w 7"/>
                <a:gd name="T9" fmla="*/ 3 h 3"/>
                <a:gd name="T10" fmla="*/ 0 w 7"/>
                <a:gd name="T11" fmla="*/ 3 h 3"/>
              </a:gdLst>
              <a:ahLst/>
              <a:cxnLst>
                <a:cxn ang="0">
                  <a:pos x="T0" y="T1"/>
                </a:cxn>
                <a:cxn ang="0">
                  <a:pos x="T2" y="T3"/>
                </a:cxn>
                <a:cxn ang="0">
                  <a:pos x="T4" y="T5"/>
                </a:cxn>
                <a:cxn ang="0">
                  <a:pos x="T6" y="T7"/>
                </a:cxn>
                <a:cxn ang="0">
                  <a:pos x="T8" y="T9"/>
                </a:cxn>
                <a:cxn ang="0">
                  <a:pos x="T10" y="T11"/>
                </a:cxn>
              </a:cxnLst>
              <a:rect l="0" t="0" r="r" b="b"/>
              <a:pathLst>
                <a:path w="7" h="3">
                  <a:moveTo>
                    <a:pt x="0" y="3"/>
                  </a:moveTo>
                  <a:cubicBezTo>
                    <a:pt x="1" y="1"/>
                    <a:pt x="3" y="2"/>
                    <a:pt x="4" y="2"/>
                  </a:cubicBezTo>
                  <a:cubicBezTo>
                    <a:pt x="5" y="1"/>
                    <a:pt x="5" y="0"/>
                    <a:pt x="7" y="0"/>
                  </a:cubicBezTo>
                  <a:cubicBezTo>
                    <a:pt x="7" y="1"/>
                    <a:pt x="6" y="2"/>
                    <a:pt x="6" y="2"/>
                  </a:cubicBezTo>
                  <a:cubicBezTo>
                    <a:pt x="5" y="2"/>
                    <a:pt x="4" y="3"/>
                    <a:pt x="2" y="3"/>
                  </a:cubicBezTo>
                  <a:cubicBezTo>
                    <a:pt x="2"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6" name="Freeform 469">
              <a:extLst>
                <a:ext uri="{FF2B5EF4-FFF2-40B4-BE49-F238E27FC236}">
                  <a16:creationId xmlns:a16="http://schemas.microsoft.com/office/drawing/2014/main" id="{82517911-F964-4FB0-B77E-E3B4C7564AA2}"/>
                </a:ext>
              </a:extLst>
            </p:cNvPr>
            <p:cNvSpPr>
              <a:spLocks/>
            </p:cNvSpPr>
            <p:nvPr/>
          </p:nvSpPr>
          <p:spPr bwMode="auto">
            <a:xfrm>
              <a:off x="7433" y="4410"/>
              <a:ext cx="13" cy="13"/>
            </a:xfrm>
            <a:custGeom>
              <a:avLst/>
              <a:gdLst>
                <a:gd name="T0" fmla="*/ 3 w 7"/>
                <a:gd name="T1" fmla="*/ 3 h 7"/>
                <a:gd name="T2" fmla="*/ 5 w 7"/>
                <a:gd name="T3" fmla="*/ 5 h 7"/>
                <a:gd name="T4" fmla="*/ 2 w 7"/>
                <a:gd name="T5" fmla="*/ 5 h 7"/>
                <a:gd name="T6" fmla="*/ 2 w 7"/>
                <a:gd name="T7" fmla="*/ 1 h 7"/>
                <a:gd name="T8" fmla="*/ 7 w 7"/>
                <a:gd name="T9" fmla="*/ 0 h 7"/>
                <a:gd name="T10" fmla="*/ 3 w 7"/>
                <a:gd name="T11" fmla="*/ 3 h 7"/>
              </a:gdLst>
              <a:ahLst/>
              <a:cxnLst>
                <a:cxn ang="0">
                  <a:pos x="T0" y="T1"/>
                </a:cxn>
                <a:cxn ang="0">
                  <a:pos x="T2" y="T3"/>
                </a:cxn>
                <a:cxn ang="0">
                  <a:pos x="T4" y="T5"/>
                </a:cxn>
                <a:cxn ang="0">
                  <a:pos x="T6" y="T7"/>
                </a:cxn>
                <a:cxn ang="0">
                  <a:pos x="T8" y="T9"/>
                </a:cxn>
                <a:cxn ang="0">
                  <a:pos x="T10" y="T11"/>
                </a:cxn>
              </a:cxnLst>
              <a:rect l="0" t="0" r="r" b="b"/>
              <a:pathLst>
                <a:path w="7" h="7">
                  <a:moveTo>
                    <a:pt x="3" y="3"/>
                  </a:moveTo>
                  <a:cubicBezTo>
                    <a:pt x="4" y="4"/>
                    <a:pt x="5" y="3"/>
                    <a:pt x="5" y="5"/>
                  </a:cubicBezTo>
                  <a:cubicBezTo>
                    <a:pt x="3" y="7"/>
                    <a:pt x="4" y="3"/>
                    <a:pt x="2" y="5"/>
                  </a:cubicBezTo>
                  <a:cubicBezTo>
                    <a:pt x="0" y="4"/>
                    <a:pt x="4" y="3"/>
                    <a:pt x="2" y="1"/>
                  </a:cubicBezTo>
                  <a:cubicBezTo>
                    <a:pt x="3" y="2"/>
                    <a:pt x="6" y="0"/>
                    <a:pt x="7" y="0"/>
                  </a:cubicBezTo>
                  <a:cubicBezTo>
                    <a:pt x="7" y="2"/>
                    <a:pt x="5"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7" name="Freeform 470">
              <a:extLst>
                <a:ext uri="{FF2B5EF4-FFF2-40B4-BE49-F238E27FC236}">
                  <a16:creationId xmlns:a16="http://schemas.microsoft.com/office/drawing/2014/main" id="{DBCC2A85-AF27-45F5-9C3F-B685AE822947}"/>
                </a:ext>
              </a:extLst>
            </p:cNvPr>
            <p:cNvSpPr>
              <a:spLocks/>
            </p:cNvSpPr>
            <p:nvPr/>
          </p:nvSpPr>
          <p:spPr bwMode="auto">
            <a:xfrm>
              <a:off x="7450" y="4431"/>
              <a:ext cx="11" cy="8"/>
            </a:xfrm>
            <a:custGeom>
              <a:avLst/>
              <a:gdLst>
                <a:gd name="T0" fmla="*/ 0 w 6"/>
                <a:gd name="T1" fmla="*/ 3 h 4"/>
                <a:gd name="T2" fmla="*/ 5 w 6"/>
                <a:gd name="T3" fmla="*/ 0 h 4"/>
                <a:gd name="T4" fmla="*/ 6 w 6"/>
                <a:gd name="T5" fmla="*/ 1 h 4"/>
                <a:gd name="T6" fmla="*/ 0 w 6"/>
                <a:gd name="T7" fmla="*/ 3 h 4"/>
              </a:gdLst>
              <a:ahLst/>
              <a:cxnLst>
                <a:cxn ang="0">
                  <a:pos x="T0" y="T1"/>
                </a:cxn>
                <a:cxn ang="0">
                  <a:pos x="T2" y="T3"/>
                </a:cxn>
                <a:cxn ang="0">
                  <a:pos x="T4" y="T5"/>
                </a:cxn>
                <a:cxn ang="0">
                  <a:pos x="T6" y="T7"/>
                </a:cxn>
              </a:cxnLst>
              <a:rect l="0" t="0" r="r" b="b"/>
              <a:pathLst>
                <a:path w="6" h="4">
                  <a:moveTo>
                    <a:pt x="0" y="3"/>
                  </a:moveTo>
                  <a:cubicBezTo>
                    <a:pt x="1" y="2"/>
                    <a:pt x="4" y="2"/>
                    <a:pt x="5" y="0"/>
                  </a:cubicBezTo>
                  <a:cubicBezTo>
                    <a:pt x="5" y="1"/>
                    <a:pt x="5" y="1"/>
                    <a:pt x="6" y="1"/>
                  </a:cubicBezTo>
                  <a:cubicBezTo>
                    <a:pt x="5" y="2"/>
                    <a:pt x="2"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8" name="Freeform 471">
              <a:extLst>
                <a:ext uri="{FF2B5EF4-FFF2-40B4-BE49-F238E27FC236}">
                  <a16:creationId xmlns:a16="http://schemas.microsoft.com/office/drawing/2014/main" id="{A31B523A-FF1E-4761-B297-3B0D1E70C836}"/>
                </a:ext>
              </a:extLst>
            </p:cNvPr>
            <p:cNvSpPr>
              <a:spLocks/>
            </p:cNvSpPr>
            <p:nvPr/>
          </p:nvSpPr>
          <p:spPr bwMode="auto">
            <a:xfrm>
              <a:off x="7404" y="4335"/>
              <a:ext cx="15" cy="12"/>
            </a:xfrm>
            <a:custGeom>
              <a:avLst/>
              <a:gdLst>
                <a:gd name="T0" fmla="*/ 0 w 8"/>
                <a:gd name="T1" fmla="*/ 6 h 6"/>
                <a:gd name="T2" fmla="*/ 1 w 8"/>
                <a:gd name="T3" fmla="*/ 2 h 6"/>
                <a:gd name="T4" fmla="*/ 8 w 8"/>
                <a:gd name="T5" fmla="*/ 2 h 6"/>
                <a:gd name="T6" fmla="*/ 0 w 8"/>
                <a:gd name="T7" fmla="*/ 6 h 6"/>
              </a:gdLst>
              <a:ahLst/>
              <a:cxnLst>
                <a:cxn ang="0">
                  <a:pos x="T0" y="T1"/>
                </a:cxn>
                <a:cxn ang="0">
                  <a:pos x="T2" y="T3"/>
                </a:cxn>
                <a:cxn ang="0">
                  <a:pos x="T4" y="T5"/>
                </a:cxn>
                <a:cxn ang="0">
                  <a:pos x="T6" y="T7"/>
                </a:cxn>
              </a:cxnLst>
              <a:rect l="0" t="0" r="r" b="b"/>
              <a:pathLst>
                <a:path w="8" h="6">
                  <a:moveTo>
                    <a:pt x="0" y="6"/>
                  </a:moveTo>
                  <a:cubicBezTo>
                    <a:pt x="0" y="5"/>
                    <a:pt x="4" y="2"/>
                    <a:pt x="1" y="2"/>
                  </a:cubicBezTo>
                  <a:cubicBezTo>
                    <a:pt x="3" y="0"/>
                    <a:pt x="6" y="2"/>
                    <a:pt x="8" y="2"/>
                  </a:cubicBezTo>
                  <a:cubicBezTo>
                    <a:pt x="6" y="2"/>
                    <a:pt x="4"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9" name="Freeform 472">
              <a:extLst>
                <a:ext uri="{FF2B5EF4-FFF2-40B4-BE49-F238E27FC236}">
                  <a16:creationId xmlns:a16="http://schemas.microsoft.com/office/drawing/2014/main" id="{4CF80C07-8E9B-445F-9456-96545E5275D1}"/>
                </a:ext>
              </a:extLst>
            </p:cNvPr>
            <p:cNvSpPr>
              <a:spLocks/>
            </p:cNvSpPr>
            <p:nvPr/>
          </p:nvSpPr>
          <p:spPr bwMode="auto">
            <a:xfrm>
              <a:off x="7381" y="4297"/>
              <a:ext cx="10" cy="6"/>
            </a:xfrm>
            <a:custGeom>
              <a:avLst/>
              <a:gdLst>
                <a:gd name="T0" fmla="*/ 3 w 5"/>
                <a:gd name="T1" fmla="*/ 2 h 3"/>
                <a:gd name="T2" fmla="*/ 0 w 5"/>
                <a:gd name="T3" fmla="*/ 3 h 3"/>
                <a:gd name="T4" fmla="*/ 4 w 5"/>
                <a:gd name="T5" fmla="*/ 0 h 3"/>
                <a:gd name="T6" fmla="*/ 5 w 5"/>
                <a:gd name="T7" fmla="*/ 1 h 3"/>
                <a:gd name="T8" fmla="*/ 4 w 5"/>
                <a:gd name="T9" fmla="*/ 1 h 3"/>
                <a:gd name="T10" fmla="*/ 3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3" y="2"/>
                  </a:moveTo>
                  <a:cubicBezTo>
                    <a:pt x="2" y="3"/>
                    <a:pt x="2" y="2"/>
                    <a:pt x="0" y="3"/>
                  </a:cubicBezTo>
                  <a:cubicBezTo>
                    <a:pt x="1" y="2"/>
                    <a:pt x="3" y="1"/>
                    <a:pt x="4" y="0"/>
                  </a:cubicBezTo>
                  <a:cubicBezTo>
                    <a:pt x="5" y="1"/>
                    <a:pt x="5" y="1"/>
                    <a:pt x="5" y="1"/>
                  </a:cubicBezTo>
                  <a:cubicBezTo>
                    <a:pt x="4" y="2"/>
                    <a:pt x="4" y="1"/>
                    <a:pt x="4" y="1"/>
                  </a:cubicBezTo>
                  <a:cubicBezTo>
                    <a:pt x="3" y="1"/>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0" name="Freeform 473">
              <a:extLst>
                <a:ext uri="{FF2B5EF4-FFF2-40B4-BE49-F238E27FC236}">
                  <a16:creationId xmlns:a16="http://schemas.microsoft.com/office/drawing/2014/main" id="{8D0E77BB-4A7E-4C7D-8F4F-E3CAB50CA060}"/>
                </a:ext>
              </a:extLst>
            </p:cNvPr>
            <p:cNvSpPr>
              <a:spLocks/>
            </p:cNvSpPr>
            <p:nvPr/>
          </p:nvSpPr>
          <p:spPr bwMode="auto">
            <a:xfrm>
              <a:off x="7349" y="4245"/>
              <a:ext cx="13" cy="6"/>
            </a:xfrm>
            <a:custGeom>
              <a:avLst/>
              <a:gdLst>
                <a:gd name="T0" fmla="*/ 2 w 7"/>
                <a:gd name="T1" fmla="*/ 2 h 3"/>
                <a:gd name="T2" fmla="*/ 4 w 7"/>
                <a:gd name="T3" fmla="*/ 0 h 3"/>
                <a:gd name="T4" fmla="*/ 4 w 7"/>
                <a:gd name="T5" fmla="*/ 2 h 3"/>
                <a:gd name="T6" fmla="*/ 4 w 7"/>
                <a:gd name="T7" fmla="*/ 0 h 3"/>
                <a:gd name="T8" fmla="*/ 2 w 7"/>
                <a:gd name="T9" fmla="*/ 2 h 3"/>
              </a:gdLst>
              <a:ahLst/>
              <a:cxnLst>
                <a:cxn ang="0">
                  <a:pos x="T0" y="T1"/>
                </a:cxn>
                <a:cxn ang="0">
                  <a:pos x="T2" y="T3"/>
                </a:cxn>
                <a:cxn ang="0">
                  <a:pos x="T4" y="T5"/>
                </a:cxn>
                <a:cxn ang="0">
                  <a:pos x="T6" y="T7"/>
                </a:cxn>
                <a:cxn ang="0">
                  <a:pos x="T8" y="T9"/>
                </a:cxn>
              </a:cxnLst>
              <a:rect l="0" t="0" r="r" b="b"/>
              <a:pathLst>
                <a:path w="7" h="3">
                  <a:moveTo>
                    <a:pt x="2" y="2"/>
                  </a:moveTo>
                  <a:cubicBezTo>
                    <a:pt x="0" y="3"/>
                    <a:pt x="2" y="0"/>
                    <a:pt x="4" y="0"/>
                  </a:cubicBezTo>
                  <a:cubicBezTo>
                    <a:pt x="5" y="0"/>
                    <a:pt x="7" y="0"/>
                    <a:pt x="4" y="2"/>
                  </a:cubicBezTo>
                  <a:cubicBezTo>
                    <a:pt x="4" y="1"/>
                    <a:pt x="4" y="1"/>
                    <a:pt x="4"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1" name="Freeform 474">
              <a:extLst>
                <a:ext uri="{FF2B5EF4-FFF2-40B4-BE49-F238E27FC236}">
                  <a16:creationId xmlns:a16="http://schemas.microsoft.com/office/drawing/2014/main" id="{E0CE2A4A-3B70-435E-A1CA-995DBC235B6F}"/>
                </a:ext>
              </a:extLst>
            </p:cNvPr>
            <p:cNvSpPr>
              <a:spLocks/>
            </p:cNvSpPr>
            <p:nvPr/>
          </p:nvSpPr>
          <p:spPr bwMode="auto">
            <a:xfrm>
              <a:off x="7525" y="4515"/>
              <a:ext cx="15" cy="14"/>
            </a:xfrm>
            <a:custGeom>
              <a:avLst/>
              <a:gdLst>
                <a:gd name="T0" fmla="*/ 4 w 8"/>
                <a:gd name="T1" fmla="*/ 1 h 7"/>
                <a:gd name="T2" fmla="*/ 5 w 8"/>
                <a:gd name="T3" fmla="*/ 3 h 7"/>
                <a:gd name="T4" fmla="*/ 1 w 8"/>
                <a:gd name="T5" fmla="*/ 7 h 7"/>
                <a:gd name="T6" fmla="*/ 2 w 8"/>
                <a:gd name="T7" fmla="*/ 3 h 7"/>
                <a:gd name="T8" fmla="*/ 4 w 8"/>
                <a:gd name="T9" fmla="*/ 1 h 7"/>
              </a:gdLst>
              <a:ahLst/>
              <a:cxnLst>
                <a:cxn ang="0">
                  <a:pos x="T0" y="T1"/>
                </a:cxn>
                <a:cxn ang="0">
                  <a:pos x="T2" y="T3"/>
                </a:cxn>
                <a:cxn ang="0">
                  <a:pos x="T4" y="T5"/>
                </a:cxn>
                <a:cxn ang="0">
                  <a:pos x="T6" y="T7"/>
                </a:cxn>
                <a:cxn ang="0">
                  <a:pos x="T8" y="T9"/>
                </a:cxn>
              </a:cxnLst>
              <a:rect l="0" t="0" r="r" b="b"/>
              <a:pathLst>
                <a:path w="8" h="7">
                  <a:moveTo>
                    <a:pt x="4" y="1"/>
                  </a:moveTo>
                  <a:cubicBezTo>
                    <a:pt x="8" y="0"/>
                    <a:pt x="3" y="4"/>
                    <a:pt x="5" y="3"/>
                  </a:cubicBezTo>
                  <a:cubicBezTo>
                    <a:pt x="4" y="4"/>
                    <a:pt x="3" y="6"/>
                    <a:pt x="1" y="7"/>
                  </a:cubicBezTo>
                  <a:cubicBezTo>
                    <a:pt x="2" y="6"/>
                    <a:pt x="0" y="4"/>
                    <a:pt x="2" y="3"/>
                  </a:cubicBezTo>
                  <a:cubicBezTo>
                    <a:pt x="2" y="6"/>
                    <a:pt x="5"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2" name="Freeform 475">
              <a:extLst>
                <a:ext uri="{FF2B5EF4-FFF2-40B4-BE49-F238E27FC236}">
                  <a16:creationId xmlns:a16="http://schemas.microsoft.com/office/drawing/2014/main" id="{32325064-6868-4E33-82C4-7ED656A95A26}"/>
                </a:ext>
              </a:extLst>
            </p:cNvPr>
            <p:cNvSpPr>
              <a:spLocks/>
            </p:cNvSpPr>
            <p:nvPr/>
          </p:nvSpPr>
          <p:spPr bwMode="auto">
            <a:xfrm>
              <a:off x="7339" y="4196"/>
              <a:ext cx="19" cy="11"/>
            </a:xfrm>
            <a:custGeom>
              <a:avLst/>
              <a:gdLst>
                <a:gd name="T0" fmla="*/ 1 w 10"/>
                <a:gd name="T1" fmla="*/ 6 h 6"/>
                <a:gd name="T2" fmla="*/ 2 w 10"/>
                <a:gd name="T3" fmla="*/ 4 h 6"/>
                <a:gd name="T4" fmla="*/ 10 w 10"/>
                <a:gd name="T5" fmla="*/ 0 h 6"/>
                <a:gd name="T6" fmla="*/ 1 w 10"/>
                <a:gd name="T7" fmla="*/ 6 h 6"/>
              </a:gdLst>
              <a:ahLst/>
              <a:cxnLst>
                <a:cxn ang="0">
                  <a:pos x="T0" y="T1"/>
                </a:cxn>
                <a:cxn ang="0">
                  <a:pos x="T2" y="T3"/>
                </a:cxn>
                <a:cxn ang="0">
                  <a:pos x="T4" y="T5"/>
                </a:cxn>
                <a:cxn ang="0">
                  <a:pos x="T6" y="T7"/>
                </a:cxn>
              </a:cxnLst>
              <a:rect l="0" t="0" r="r" b="b"/>
              <a:pathLst>
                <a:path w="10" h="6">
                  <a:moveTo>
                    <a:pt x="1" y="6"/>
                  </a:moveTo>
                  <a:cubicBezTo>
                    <a:pt x="0" y="5"/>
                    <a:pt x="4" y="5"/>
                    <a:pt x="2" y="4"/>
                  </a:cubicBezTo>
                  <a:cubicBezTo>
                    <a:pt x="5" y="3"/>
                    <a:pt x="7" y="2"/>
                    <a:pt x="10" y="0"/>
                  </a:cubicBezTo>
                  <a:cubicBezTo>
                    <a:pt x="9" y="2"/>
                    <a:pt x="3"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3" name="Freeform 476">
              <a:extLst>
                <a:ext uri="{FF2B5EF4-FFF2-40B4-BE49-F238E27FC236}">
                  <a16:creationId xmlns:a16="http://schemas.microsoft.com/office/drawing/2014/main" id="{3156B4DB-B35B-4239-B73B-CE4D553F64F7}"/>
                </a:ext>
              </a:extLst>
            </p:cNvPr>
            <p:cNvSpPr>
              <a:spLocks/>
            </p:cNvSpPr>
            <p:nvPr/>
          </p:nvSpPr>
          <p:spPr bwMode="auto">
            <a:xfrm>
              <a:off x="7366" y="4226"/>
              <a:ext cx="27" cy="23"/>
            </a:xfrm>
            <a:custGeom>
              <a:avLst/>
              <a:gdLst>
                <a:gd name="T0" fmla="*/ 10 w 14"/>
                <a:gd name="T1" fmla="*/ 12 h 12"/>
                <a:gd name="T2" fmla="*/ 8 w 14"/>
                <a:gd name="T3" fmla="*/ 10 h 12"/>
                <a:gd name="T4" fmla="*/ 9 w 14"/>
                <a:gd name="T5" fmla="*/ 11 h 12"/>
                <a:gd name="T6" fmla="*/ 8 w 14"/>
                <a:gd name="T7" fmla="*/ 7 h 12"/>
                <a:gd name="T8" fmla="*/ 0 w 14"/>
                <a:gd name="T9" fmla="*/ 10 h 12"/>
                <a:gd name="T10" fmla="*/ 0 w 14"/>
                <a:gd name="T11" fmla="*/ 8 h 12"/>
                <a:gd name="T12" fmla="*/ 13 w 14"/>
                <a:gd name="T13" fmla="*/ 0 h 12"/>
                <a:gd name="T14" fmla="*/ 9 w 14"/>
                <a:gd name="T15" fmla="*/ 4 h 12"/>
                <a:gd name="T16" fmla="*/ 12 w 14"/>
                <a:gd name="T17" fmla="*/ 3 h 12"/>
                <a:gd name="T18" fmla="*/ 12 w 14"/>
                <a:gd name="T19" fmla="*/ 9 h 12"/>
                <a:gd name="T20" fmla="*/ 10 w 14"/>
                <a:gd name="T2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12"/>
                  </a:moveTo>
                  <a:cubicBezTo>
                    <a:pt x="9" y="12"/>
                    <a:pt x="9" y="11"/>
                    <a:pt x="8" y="10"/>
                  </a:cubicBezTo>
                  <a:cubicBezTo>
                    <a:pt x="9" y="10"/>
                    <a:pt x="9" y="11"/>
                    <a:pt x="9" y="11"/>
                  </a:cubicBezTo>
                  <a:cubicBezTo>
                    <a:pt x="12" y="9"/>
                    <a:pt x="9" y="8"/>
                    <a:pt x="8" y="7"/>
                  </a:cubicBezTo>
                  <a:cubicBezTo>
                    <a:pt x="6" y="10"/>
                    <a:pt x="4" y="8"/>
                    <a:pt x="0" y="10"/>
                  </a:cubicBezTo>
                  <a:cubicBezTo>
                    <a:pt x="0" y="9"/>
                    <a:pt x="1" y="7"/>
                    <a:pt x="0" y="8"/>
                  </a:cubicBezTo>
                  <a:cubicBezTo>
                    <a:pt x="2" y="5"/>
                    <a:pt x="7" y="4"/>
                    <a:pt x="13" y="0"/>
                  </a:cubicBezTo>
                  <a:cubicBezTo>
                    <a:pt x="14" y="2"/>
                    <a:pt x="9" y="2"/>
                    <a:pt x="9" y="4"/>
                  </a:cubicBezTo>
                  <a:cubicBezTo>
                    <a:pt x="9" y="4"/>
                    <a:pt x="11" y="3"/>
                    <a:pt x="12" y="3"/>
                  </a:cubicBezTo>
                  <a:cubicBezTo>
                    <a:pt x="13" y="6"/>
                    <a:pt x="11" y="6"/>
                    <a:pt x="12" y="9"/>
                  </a:cubicBezTo>
                  <a:cubicBezTo>
                    <a:pt x="11" y="10"/>
                    <a:pt x="10" y="11"/>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4" name="Freeform 477">
              <a:extLst>
                <a:ext uri="{FF2B5EF4-FFF2-40B4-BE49-F238E27FC236}">
                  <a16:creationId xmlns:a16="http://schemas.microsoft.com/office/drawing/2014/main" id="{B2BE8818-D077-4145-85D0-D586D6B1FFE6}"/>
                </a:ext>
              </a:extLst>
            </p:cNvPr>
            <p:cNvSpPr>
              <a:spLocks/>
            </p:cNvSpPr>
            <p:nvPr/>
          </p:nvSpPr>
          <p:spPr bwMode="auto">
            <a:xfrm>
              <a:off x="7456" y="4368"/>
              <a:ext cx="9" cy="8"/>
            </a:xfrm>
            <a:custGeom>
              <a:avLst/>
              <a:gdLst>
                <a:gd name="T0" fmla="*/ 0 w 5"/>
                <a:gd name="T1" fmla="*/ 3 h 4"/>
                <a:gd name="T2" fmla="*/ 1 w 5"/>
                <a:gd name="T3" fmla="*/ 1 h 4"/>
                <a:gd name="T4" fmla="*/ 2 w 5"/>
                <a:gd name="T5" fmla="*/ 2 h 4"/>
                <a:gd name="T6" fmla="*/ 3 w 5"/>
                <a:gd name="T7" fmla="*/ 0 h 4"/>
                <a:gd name="T8" fmla="*/ 5 w 5"/>
                <a:gd name="T9" fmla="*/ 3 h 4"/>
                <a:gd name="T10" fmla="*/ 0 w 5"/>
                <a:gd name="T11" fmla="*/ 3 h 4"/>
              </a:gdLst>
              <a:ahLst/>
              <a:cxnLst>
                <a:cxn ang="0">
                  <a:pos x="T0" y="T1"/>
                </a:cxn>
                <a:cxn ang="0">
                  <a:pos x="T2" y="T3"/>
                </a:cxn>
                <a:cxn ang="0">
                  <a:pos x="T4" y="T5"/>
                </a:cxn>
                <a:cxn ang="0">
                  <a:pos x="T6" y="T7"/>
                </a:cxn>
                <a:cxn ang="0">
                  <a:pos x="T8" y="T9"/>
                </a:cxn>
                <a:cxn ang="0">
                  <a:pos x="T10" y="T11"/>
                </a:cxn>
              </a:cxnLst>
              <a:rect l="0" t="0" r="r" b="b"/>
              <a:pathLst>
                <a:path w="5" h="4">
                  <a:moveTo>
                    <a:pt x="0" y="3"/>
                  </a:moveTo>
                  <a:cubicBezTo>
                    <a:pt x="1" y="2"/>
                    <a:pt x="2" y="1"/>
                    <a:pt x="1" y="1"/>
                  </a:cubicBezTo>
                  <a:cubicBezTo>
                    <a:pt x="3" y="0"/>
                    <a:pt x="2" y="2"/>
                    <a:pt x="2" y="2"/>
                  </a:cubicBezTo>
                  <a:cubicBezTo>
                    <a:pt x="4" y="2"/>
                    <a:pt x="4" y="1"/>
                    <a:pt x="3" y="0"/>
                  </a:cubicBezTo>
                  <a:cubicBezTo>
                    <a:pt x="5" y="0"/>
                    <a:pt x="4" y="2"/>
                    <a:pt x="5" y="3"/>
                  </a:cubicBezTo>
                  <a:cubicBezTo>
                    <a:pt x="2" y="4"/>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5" name="Freeform 478">
              <a:extLst>
                <a:ext uri="{FF2B5EF4-FFF2-40B4-BE49-F238E27FC236}">
                  <a16:creationId xmlns:a16="http://schemas.microsoft.com/office/drawing/2014/main" id="{E7D41983-1073-4D0B-AC1E-AC95A5F1CBF5}"/>
                </a:ext>
              </a:extLst>
            </p:cNvPr>
            <p:cNvSpPr>
              <a:spLocks/>
            </p:cNvSpPr>
            <p:nvPr/>
          </p:nvSpPr>
          <p:spPr bwMode="auto">
            <a:xfrm>
              <a:off x="7385" y="4234"/>
              <a:ext cx="40" cy="25"/>
            </a:xfrm>
            <a:custGeom>
              <a:avLst/>
              <a:gdLst>
                <a:gd name="T0" fmla="*/ 15 w 21"/>
                <a:gd name="T1" fmla="*/ 3 h 13"/>
                <a:gd name="T2" fmla="*/ 12 w 21"/>
                <a:gd name="T3" fmla="*/ 3 h 13"/>
                <a:gd name="T4" fmla="*/ 12 w 21"/>
                <a:gd name="T5" fmla="*/ 1 h 13"/>
                <a:gd name="T6" fmla="*/ 14 w 21"/>
                <a:gd name="T7" fmla="*/ 0 h 13"/>
                <a:gd name="T8" fmla="*/ 16 w 21"/>
                <a:gd name="T9" fmla="*/ 2 h 13"/>
                <a:gd name="T10" fmla="*/ 19 w 21"/>
                <a:gd name="T11" fmla="*/ 1 h 13"/>
                <a:gd name="T12" fmla="*/ 21 w 21"/>
                <a:gd name="T13" fmla="*/ 1 h 13"/>
                <a:gd name="T14" fmla="*/ 21 w 21"/>
                <a:gd name="T15" fmla="*/ 3 h 13"/>
                <a:gd name="T16" fmla="*/ 14 w 21"/>
                <a:gd name="T17" fmla="*/ 5 h 13"/>
                <a:gd name="T18" fmla="*/ 5 w 21"/>
                <a:gd name="T19" fmla="*/ 10 h 13"/>
                <a:gd name="T20" fmla="*/ 9 w 21"/>
                <a:gd name="T21" fmla="*/ 12 h 13"/>
                <a:gd name="T22" fmla="*/ 1 w 21"/>
                <a:gd name="T23" fmla="*/ 11 h 13"/>
                <a:gd name="T24" fmla="*/ 1 w 21"/>
                <a:gd name="T25" fmla="*/ 9 h 13"/>
                <a:gd name="T26" fmla="*/ 6 w 21"/>
                <a:gd name="T27" fmla="*/ 5 h 13"/>
                <a:gd name="T28" fmla="*/ 15 w 21"/>
                <a:gd name="T29"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3">
                  <a:moveTo>
                    <a:pt x="15" y="3"/>
                  </a:moveTo>
                  <a:cubicBezTo>
                    <a:pt x="15" y="2"/>
                    <a:pt x="12" y="2"/>
                    <a:pt x="12" y="3"/>
                  </a:cubicBezTo>
                  <a:cubicBezTo>
                    <a:pt x="9" y="4"/>
                    <a:pt x="16" y="0"/>
                    <a:pt x="12" y="1"/>
                  </a:cubicBezTo>
                  <a:cubicBezTo>
                    <a:pt x="12" y="1"/>
                    <a:pt x="13" y="0"/>
                    <a:pt x="14" y="0"/>
                  </a:cubicBezTo>
                  <a:cubicBezTo>
                    <a:pt x="14" y="2"/>
                    <a:pt x="19" y="1"/>
                    <a:pt x="16" y="2"/>
                  </a:cubicBezTo>
                  <a:cubicBezTo>
                    <a:pt x="17" y="3"/>
                    <a:pt x="18" y="2"/>
                    <a:pt x="19" y="1"/>
                  </a:cubicBezTo>
                  <a:cubicBezTo>
                    <a:pt x="20" y="2"/>
                    <a:pt x="20" y="1"/>
                    <a:pt x="21" y="1"/>
                  </a:cubicBezTo>
                  <a:cubicBezTo>
                    <a:pt x="21" y="2"/>
                    <a:pt x="20" y="2"/>
                    <a:pt x="21" y="3"/>
                  </a:cubicBezTo>
                  <a:cubicBezTo>
                    <a:pt x="18" y="3"/>
                    <a:pt x="18" y="5"/>
                    <a:pt x="14" y="5"/>
                  </a:cubicBezTo>
                  <a:cubicBezTo>
                    <a:pt x="10" y="7"/>
                    <a:pt x="10" y="11"/>
                    <a:pt x="5" y="10"/>
                  </a:cubicBezTo>
                  <a:cubicBezTo>
                    <a:pt x="5" y="11"/>
                    <a:pt x="8" y="11"/>
                    <a:pt x="9" y="12"/>
                  </a:cubicBezTo>
                  <a:cubicBezTo>
                    <a:pt x="6" y="13"/>
                    <a:pt x="5" y="9"/>
                    <a:pt x="1" y="11"/>
                  </a:cubicBezTo>
                  <a:cubicBezTo>
                    <a:pt x="2" y="9"/>
                    <a:pt x="0" y="10"/>
                    <a:pt x="1" y="9"/>
                  </a:cubicBezTo>
                  <a:cubicBezTo>
                    <a:pt x="3" y="9"/>
                    <a:pt x="8" y="7"/>
                    <a:pt x="6" y="5"/>
                  </a:cubicBezTo>
                  <a:cubicBezTo>
                    <a:pt x="9" y="4"/>
                    <a:pt x="11" y="5"/>
                    <a:pt x="1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6" name="Freeform 479">
              <a:extLst>
                <a:ext uri="{FF2B5EF4-FFF2-40B4-BE49-F238E27FC236}">
                  <a16:creationId xmlns:a16="http://schemas.microsoft.com/office/drawing/2014/main" id="{17E87CEF-6464-4CF8-922C-2B208B2EE1AA}"/>
                </a:ext>
              </a:extLst>
            </p:cNvPr>
            <p:cNvSpPr>
              <a:spLocks/>
            </p:cNvSpPr>
            <p:nvPr/>
          </p:nvSpPr>
          <p:spPr bwMode="auto">
            <a:xfrm>
              <a:off x="7450" y="4356"/>
              <a:ext cx="8" cy="8"/>
            </a:xfrm>
            <a:custGeom>
              <a:avLst/>
              <a:gdLst>
                <a:gd name="T0" fmla="*/ 4 w 4"/>
                <a:gd name="T1" fmla="*/ 2 h 4"/>
                <a:gd name="T2" fmla="*/ 0 w 4"/>
                <a:gd name="T3" fmla="*/ 1 h 4"/>
                <a:gd name="T4" fmla="*/ 2 w 4"/>
                <a:gd name="T5" fmla="*/ 1 h 4"/>
                <a:gd name="T6" fmla="*/ 3 w 4"/>
                <a:gd name="T7" fmla="*/ 0 h 4"/>
                <a:gd name="T8" fmla="*/ 4 w 4"/>
                <a:gd name="T9" fmla="*/ 1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4" y="4"/>
                    <a:pt x="1" y="2"/>
                    <a:pt x="0" y="1"/>
                  </a:cubicBezTo>
                  <a:cubicBezTo>
                    <a:pt x="1" y="1"/>
                    <a:pt x="2" y="1"/>
                    <a:pt x="2" y="1"/>
                  </a:cubicBezTo>
                  <a:cubicBezTo>
                    <a:pt x="3" y="1"/>
                    <a:pt x="3" y="0"/>
                    <a:pt x="3" y="0"/>
                  </a:cubicBezTo>
                  <a:cubicBezTo>
                    <a:pt x="3" y="0"/>
                    <a:pt x="4" y="0"/>
                    <a:pt x="4" y="1"/>
                  </a:cubicBezTo>
                  <a:cubicBezTo>
                    <a:pt x="2" y="1"/>
                    <a:pt x="1"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7" name="Freeform 480">
              <a:extLst>
                <a:ext uri="{FF2B5EF4-FFF2-40B4-BE49-F238E27FC236}">
                  <a16:creationId xmlns:a16="http://schemas.microsoft.com/office/drawing/2014/main" id="{E4AF6EB7-8963-4D05-B5E5-2D3192F65394}"/>
                </a:ext>
              </a:extLst>
            </p:cNvPr>
            <p:cNvSpPr>
              <a:spLocks/>
            </p:cNvSpPr>
            <p:nvPr/>
          </p:nvSpPr>
          <p:spPr bwMode="auto">
            <a:xfrm>
              <a:off x="7423" y="4303"/>
              <a:ext cx="27" cy="11"/>
            </a:xfrm>
            <a:custGeom>
              <a:avLst/>
              <a:gdLst>
                <a:gd name="T0" fmla="*/ 0 w 14"/>
                <a:gd name="T1" fmla="*/ 6 h 6"/>
                <a:gd name="T2" fmla="*/ 14 w 14"/>
                <a:gd name="T3" fmla="*/ 0 h 6"/>
                <a:gd name="T4" fmla="*/ 14 w 14"/>
                <a:gd name="T5" fmla="*/ 0 h 6"/>
                <a:gd name="T6" fmla="*/ 7 w 14"/>
                <a:gd name="T7" fmla="*/ 3 h 6"/>
                <a:gd name="T8" fmla="*/ 7 w 14"/>
                <a:gd name="T9" fmla="*/ 5 h 6"/>
                <a:gd name="T10" fmla="*/ 0 w 14"/>
                <a:gd name="T11" fmla="*/ 6 h 6"/>
              </a:gdLst>
              <a:ahLst/>
              <a:cxnLst>
                <a:cxn ang="0">
                  <a:pos x="T0" y="T1"/>
                </a:cxn>
                <a:cxn ang="0">
                  <a:pos x="T2" y="T3"/>
                </a:cxn>
                <a:cxn ang="0">
                  <a:pos x="T4" y="T5"/>
                </a:cxn>
                <a:cxn ang="0">
                  <a:pos x="T6" y="T7"/>
                </a:cxn>
                <a:cxn ang="0">
                  <a:pos x="T8" y="T9"/>
                </a:cxn>
                <a:cxn ang="0">
                  <a:pos x="T10" y="T11"/>
                </a:cxn>
              </a:cxnLst>
              <a:rect l="0" t="0" r="r" b="b"/>
              <a:pathLst>
                <a:path w="14" h="6">
                  <a:moveTo>
                    <a:pt x="0" y="6"/>
                  </a:moveTo>
                  <a:cubicBezTo>
                    <a:pt x="3" y="4"/>
                    <a:pt x="9" y="2"/>
                    <a:pt x="14" y="0"/>
                  </a:cubicBezTo>
                  <a:cubicBezTo>
                    <a:pt x="14" y="0"/>
                    <a:pt x="13" y="1"/>
                    <a:pt x="14" y="0"/>
                  </a:cubicBezTo>
                  <a:cubicBezTo>
                    <a:pt x="12" y="2"/>
                    <a:pt x="10" y="1"/>
                    <a:pt x="7" y="3"/>
                  </a:cubicBezTo>
                  <a:cubicBezTo>
                    <a:pt x="6" y="4"/>
                    <a:pt x="8" y="3"/>
                    <a:pt x="7" y="5"/>
                  </a:cubicBezTo>
                  <a:cubicBezTo>
                    <a:pt x="4" y="6"/>
                    <a:pt x="4" y="3"/>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8" name="Freeform 481">
              <a:extLst>
                <a:ext uri="{FF2B5EF4-FFF2-40B4-BE49-F238E27FC236}">
                  <a16:creationId xmlns:a16="http://schemas.microsoft.com/office/drawing/2014/main" id="{17C86A56-2289-43C6-A8FD-E309EDA387BD}"/>
                </a:ext>
              </a:extLst>
            </p:cNvPr>
            <p:cNvSpPr>
              <a:spLocks/>
            </p:cNvSpPr>
            <p:nvPr/>
          </p:nvSpPr>
          <p:spPr bwMode="auto">
            <a:xfrm>
              <a:off x="7360" y="4198"/>
              <a:ext cx="13" cy="7"/>
            </a:xfrm>
            <a:custGeom>
              <a:avLst/>
              <a:gdLst>
                <a:gd name="T0" fmla="*/ 0 w 7"/>
                <a:gd name="T1" fmla="*/ 4 h 4"/>
                <a:gd name="T2" fmla="*/ 7 w 7"/>
                <a:gd name="T3" fmla="*/ 0 h 4"/>
                <a:gd name="T4" fmla="*/ 0 w 7"/>
                <a:gd name="T5" fmla="*/ 4 h 4"/>
              </a:gdLst>
              <a:ahLst/>
              <a:cxnLst>
                <a:cxn ang="0">
                  <a:pos x="T0" y="T1"/>
                </a:cxn>
                <a:cxn ang="0">
                  <a:pos x="T2" y="T3"/>
                </a:cxn>
                <a:cxn ang="0">
                  <a:pos x="T4" y="T5"/>
                </a:cxn>
              </a:cxnLst>
              <a:rect l="0" t="0" r="r" b="b"/>
              <a:pathLst>
                <a:path w="7" h="4">
                  <a:moveTo>
                    <a:pt x="0" y="4"/>
                  </a:moveTo>
                  <a:cubicBezTo>
                    <a:pt x="1" y="1"/>
                    <a:pt x="4" y="2"/>
                    <a:pt x="7" y="0"/>
                  </a:cubicBezTo>
                  <a:cubicBezTo>
                    <a:pt x="5" y="2"/>
                    <a:pt x="3"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9" name="Freeform 482">
              <a:extLst>
                <a:ext uri="{FF2B5EF4-FFF2-40B4-BE49-F238E27FC236}">
                  <a16:creationId xmlns:a16="http://schemas.microsoft.com/office/drawing/2014/main" id="{2C60142E-B390-48AA-A066-05FCD2702743}"/>
                </a:ext>
              </a:extLst>
            </p:cNvPr>
            <p:cNvSpPr>
              <a:spLocks/>
            </p:cNvSpPr>
            <p:nvPr/>
          </p:nvSpPr>
          <p:spPr bwMode="auto">
            <a:xfrm>
              <a:off x="7364" y="4194"/>
              <a:ext cx="9" cy="5"/>
            </a:xfrm>
            <a:custGeom>
              <a:avLst/>
              <a:gdLst>
                <a:gd name="T0" fmla="*/ 0 w 5"/>
                <a:gd name="T1" fmla="*/ 3 h 3"/>
                <a:gd name="T2" fmla="*/ 2 w 5"/>
                <a:gd name="T3" fmla="*/ 0 h 3"/>
                <a:gd name="T4" fmla="*/ 2 w 5"/>
                <a:gd name="T5" fmla="*/ 1 h 3"/>
                <a:gd name="T6" fmla="*/ 5 w 5"/>
                <a:gd name="T7" fmla="*/ 1 h 3"/>
                <a:gd name="T8" fmla="*/ 0 w 5"/>
                <a:gd name="T9" fmla="*/ 3 h 3"/>
              </a:gdLst>
              <a:ahLst/>
              <a:cxnLst>
                <a:cxn ang="0">
                  <a:pos x="T0" y="T1"/>
                </a:cxn>
                <a:cxn ang="0">
                  <a:pos x="T2" y="T3"/>
                </a:cxn>
                <a:cxn ang="0">
                  <a:pos x="T4" y="T5"/>
                </a:cxn>
                <a:cxn ang="0">
                  <a:pos x="T6" y="T7"/>
                </a:cxn>
                <a:cxn ang="0">
                  <a:pos x="T8" y="T9"/>
                </a:cxn>
              </a:cxnLst>
              <a:rect l="0" t="0" r="r" b="b"/>
              <a:pathLst>
                <a:path w="5" h="3">
                  <a:moveTo>
                    <a:pt x="0" y="3"/>
                  </a:moveTo>
                  <a:cubicBezTo>
                    <a:pt x="0" y="2"/>
                    <a:pt x="2" y="1"/>
                    <a:pt x="2" y="0"/>
                  </a:cubicBezTo>
                  <a:cubicBezTo>
                    <a:pt x="3" y="0"/>
                    <a:pt x="2" y="1"/>
                    <a:pt x="2" y="1"/>
                  </a:cubicBezTo>
                  <a:cubicBezTo>
                    <a:pt x="3" y="1"/>
                    <a:pt x="4" y="1"/>
                    <a:pt x="5" y="1"/>
                  </a:cubicBezTo>
                  <a:cubicBezTo>
                    <a:pt x="4" y="3"/>
                    <a:pt x="2"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0" name="Freeform 483">
              <a:extLst>
                <a:ext uri="{FF2B5EF4-FFF2-40B4-BE49-F238E27FC236}">
                  <a16:creationId xmlns:a16="http://schemas.microsoft.com/office/drawing/2014/main" id="{52DD4A8D-2076-4D49-BC6F-0BB2144FCBF8}"/>
                </a:ext>
              </a:extLst>
            </p:cNvPr>
            <p:cNvSpPr>
              <a:spLocks/>
            </p:cNvSpPr>
            <p:nvPr/>
          </p:nvSpPr>
          <p:spPr bwMode="auto">
            <a:xfrm>
              <a:off x="7459" y="4353"/>
              <a:ext cx="12" cy="7"/>
            </a:xfrm>
            <a:custGeom>
              <a:avLst/>
              <a:gdLst>
                <a:gd name="T0" fmla="*/ 0 w 6"/>
                <a:gd name="T1" fmla="*/ 4 h 4"/>
                <a:gd name="T2" fmla="*/ 2 w 6"/>
                <a:gd name="T3" fmla="*/ 1 h 4"/>
                <a:gd name="T4" fmla="*/ 6 w 6"/>
                <a:gd name="T5" fmla="*/ 2 h 4"/>
                <a:gd name="T6" fmla="*/ 4 w 6"/>
                <a:gd name="T7" fmla="*/ 1 h 4"/>
                <a:gd name="T8" fmla="*/ 0 w 6"/>
                <a:gd name="T9" fmla="*/ 4 h 4"/>
              </a:gdLst>
              <a:ahLst/>
              <a:cxnLst>
                <a:cxn ang="0">
                  <a:pos x="T0" y="T1"/>
                </a:cxn>
                <a:cxn ang="0">
                  <a:pos x="T2" y="T3"/>
                </a:cxn>
                <a:cxn ang="0">
                  <a:pos x="T4" y="T5"/>
                </a:cxn>
                <a:cxn ang="0">
                  <a:pos x="T6" y="T7"/>
                </a:cxn>
                <a:cxn ang="0">
                  <a:pos x="T8" y="T9"/>
                </a:cxn>
              </a:cxnLst>
              <a:rect l="0" t="0" r="r" b="b"/>
              <a:pathLst>
                <a:path w="6" h="4">
                  <a:moveTo>
                    <a:pt x="0" y="4"/>
                  </a:moveTo>
                  <a:cubicBezTo>
                    <a:pt x="1" y="3"/>
                    <a:pt x="2" y="2"/>
                    <a:pt x="2" y="1"/>
                  </a:cubicBezTo>
                  <a:cubicBezTo>
                    <a:pt x="4" y="0"/>
                    <a:pt x="5" y="1"/>
                    <a:pt x="6" y="2"/>
                  </a:cubicBezTo>
                  <a:cubicBezTo>
                    <a:pt x="4" y="3"/>
                    <a:pt x="5" y="1"/>
                    <a:pt x="4" y="1"/>
                  </a:cubicBezTo>
                  <a:cubicBezTo>
                    <a:pt x="3" y="2"/>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1" name="Freeform 484">
              <a:extLst>
                <a:ext uri="{FF2B5EF4-FFF2-40B4-BE49-F238E27FC236}">
                  <a16:creationId xmlns:a16="http://schemas.microsoft.com/office/drawing/2014/main" id="{537A1498-1B73-44CB-BF39-DA521F157AA7}"/>
                </a:ext>
              </a:extLst>
            </p:cNvPr>
            <p:cNvSpPr>
              <a:spLocks/>
            </p:cNvSpPr>
            <p:nvPr/>
          </p:nvSpPr>
          <p:spPr bwMode="auto">
            <a:xfrm>
              <a:off x="7398" y="4230"/>
              <a:ext cx="10" cy="12"/>
            </a:xfrm>
            <a:custGeom>
              <a:avLst/>
              <a:gdLst>
                <a:gd name="T0" fmla="*/ 1 w 5"/>
                <a:gd name="T1" fmla="*/ 6 h 6"/>
                <a:gd name="T2" fmla="*/ 4 w 5"/>
                <a:gd name="T3" fmla="*/ 0 h 6"/>
                <a:gd name="T4" fmla="*/ 3 w 5"/>
                <a:gd name="T5" fmla="*/ 4 h 6"/>
                <a:gd name="T6" fmla="*/ 1 w 5"/>
                <a:gd name="T7" fmla="*/ 6 h 6"/>
              </a:gdLst>
              <a:ahLst/>
              <a:cxnLst>
                <a:cxn ang="0">
                  <a:pos x="T0" y="T1"/>
                </a:cxn>
                <a:cxn ang="0">
                  <a:pos x="T2" y="T3"/>
                </a:cxn>
                <a:cxn ang="0">
                  <a:pos x="T4" y="T5"/>
                </a:cxn>
                <a:cxn ang="0">
                  <a:pos x="T6" y="T7"/>
                </a:cxn>
              </a:cxnLst>
              <a:rect l="0" t="0" r="r" b="b"/>
              <a:pathLst>
                <a:path w="5" h="6">
                  <a:moveTo>
                    <a:pt x="1" y="6"/>
                  </a:moveTo>
                  <a:cubicBezTo>
                    <a:pt x="0" y="5"/>
                    <a:pt x="2" y="2"/>
                    <a:pt x="4" y="0"/>
                  </a:cubicBezTo>
                  <a:cubicBezTo>
                    <a:pt x="5" y="2"/>
                    <a:pt x="1" y="3"/>
                    <a:pt x="3" y="4"/>
                  </a:cubicBezTo>
                  <a:cubicBezTo>
                    <a:pt x="2" y="5"/>
                    <a:pt x="1"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2" name="Freeform 485">
              <a:extLst>
                <a:ext uri="{FF2B5EF4-FFF2-40B4-BE49-F238E27FC236}">
                  <a16:creationId xmlns:a16="http://schemas.microsoft.com/office/drawing/2014/main" id="{86D7C689-DC12-4ADE-8D03-15112B6B753A}"/>
                </a:ext>
              </a:extLst>
            </p:cNvPr>
            <p:cNvSpPr>
              <a:spLocks/>
            </p:cNvSpPr>
            <p:nvPr/>
          </p:nvSpPr>
          <p:spPr bwMode="auto">
            <a:xfrm>
              <a:off x="7475" y="4362"/>
              <a:ext cx="11" cy="10"/>
            </a:xfrm>
            <a:custGeom>
              <a:avLst/>
              <a:gdLst>
                <a:gd name="T0" fmla="*/ 3 w 6"/>
                <a:gd name="T1" fmla="*/ 3 h 5"/>
                <a:gd name="T2" fmla="*/ 6 w 6"/>
                <a:gd name="T3" fmla="*/ 2 h 5"/>
                <a:gd name="T4" fmla="*/ 5 w 6"/>
                <a:gd name="T5" fmla="*/ 4 h 5"/>
                <a:gd name="T6" fmla="*/ 1 w 6"/>
                <a:gd name="T7" fmla="*/ 3 h 5"/>
                <a:gd name="T8" fmla="*/ 4 w 6"/>
                <a:gd name="T9" fmla="*/ 0 h 5"/>
                <a:gd name="T10" fmla="*/ 3 w 6"/>
                <a:gd name="T11" fmla="*/ 3 h 5"/>
              </a:gdLst>
              <a:ahLst/>
              <a:cxnLst>
                <a:cxn ang="0">
                  <a:pos x="T0" y="T1"/>
                </a:cxn>
                <a:cxn ang="0">
                  <a:pos x="T2" y="T3"/>
                </a:cxn>
                <a:cxn ang="0">
                  <a:pos x="T4" y="T5"/>
                </a:cxn>
                <a:cxn ang="0">
                  <a:pos x="T6" y="T7"/>
                </a:cxn>
                <a:cxn ang="0">
                  <a:pos x="T8" y="T9"/>
                </a:cxn>
                <a:cxn ang="0">
                  <a:pos x="T10" y="T11"/>
                </a:cxn>
              </a:cxnLst>
              <a:rect l="0" t="0" r="r" b="b"/>
              <a:pathLst>
                <a:path w="6" h="5">
                  <a:moveTo>
                    <a:pt x="3" y="3"/>
                  </a:moveTo>
                  <a:cubicBezTo>
                    <a:pt x="3" y="3"/>
                    <a:pt x="4" y="3"/>
                    <a:pt x="6" y="2"/>
                  </a:cubicBezTo>
                  <a:cubicBezTo>
                    <a:pt x="6" y="3"/>
                    <a:pt x="5" y="3"/>
                    <a:pt x="5" y="4"/>
                  </a:cubicBezTo>
                  <a:cubicBezTo>
                    <a:pt x="3" y="5"/>
                    <a:pt x="3" y="3"/>
                    <a:pt x="1" y="3"/>
                  </a:cubicBezTo>
                  <a:cubicBezTo>
                    <a:pt x="0" y="2"/>
                    <a:pt x="4" y="1"/>
                    <a:pt x="4" y="0"/>
                  </a:cubicBezTo>
                  <a:cubicBezTo>
                    <a:pt x="5" y="0"/>
                    <a:pt x="4"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486">
              <a:extLst>
                <a:ext uri="{FF2B5EF4-FFF2-40B4-BE49-F238E27FC236}">
                  <a16:creationId xmlns:a16="http://schemas.microsoft.com/office/drawing/2014/main" id="{67AFC57C-C7AB-46F8-89D5-D6BCD45E122A}"/>
                </a:ext>
              </a:extLst>
            </p:cNvPr>
            <p:cNvSpPr>
              <a:spLocks/>
            </p:cNvSpPr>
            <p:nvPr/>
          </p:nvSpPr>
          <p:spPr bwMode="auto">
            <a:xfrm>
              <a:off x="7473" y="4355"/>
              <a:ext cx="9" cy="9"/>
            </a:xfrm>
            <a:custGeom>
              <a:avLst/>
              <a:gdLst>
                <a:gd name="T0" fmla="*/ 3 w 5"/>
                <a:gd name="T1" fmla="*/ 4 h 5"/>
                <a:gd name="T2" fmla="*/ 3 w 5"/>
                <a:gd name="T3" fmla="*/ 4 h 5"/>
                <a:gd name="T4" fmla="*/ 0 w 5"/>
                <a:gd name="T5" fmla="*/ 3 h 5"/>
                <a:gd name="T6" fmla="*/ 4 w 5"/>
                <a:gd name="T7" fmla="*/ 0 h 5"/>
                <a:gd name="T8" fmla="*/ 5 w 5"/>
                <a:gd name="T9" fmla="*/ 3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2" y="5"/>
                    <a:pt x="2" y="4"/>
                    <a:pt x="3" y="4"/>
                  </a:cubicBezTo>
                  <a:cubicBezTo>
                    <a:pt x="2" y="3"/>
                    <a:pt x="1" y="3"/>
                    <a:pt x="0" y="3"/>
                  </a:cubicBezTo>
                  <a:cubicBezTo>
                    <a:pt x="1" y="1"/>
                    <a:pt x="1" y="1"/>
                    <a:pt x="4" y="0"/>
                  </a:cubicBezTo>
                  <a:cubicBezTo>
                    <a:pt x="3" y="2"/>
                    <a:pt x="2" y="2"/>
                    <a:pt x="5" y="3"/>
                  </a:cubicBezTo>
                  <a:cubicBezTo>
                    <a:pt x="4" y="4"/>
                    <a:pt x="3"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487">
              <a:extLst>
                <a:ext uri="{FF2B5EF4-FFF2-40B4-BE49-F238E27FC236}">
                  <a16:creationId xmlns:a16="http://schemas.microsoft.com/office/drawing/2014/main" id="{D1AAA7AC-745E-4910-8281-E3BCB5C14BB9}"/>
                </a:ext>
              </a:extLst>
            </p:cNvPr>
            <p:cNvSpPr>
              <a:spLocks/>
            </p:cNvSpPr>
            <p:nvPr/>
          </p:nvSpPr>
          <p:spPr bwMode="auto">
            <a:xfrm>
              <a:off x="7387" y="4203"/>
              <a:ext cx="6" cy="10"/>
            </a:xfrm>
            <a:custGeom>
              <a:avLst/>
              <a:gdLst>
                <a:gd name="T0" fmla="*/ 0 w 3"/>
                <a:gd name="T1" fmla="*/ 5 h 5"/>
                <a:gd name="T2" fmla="*/ 3 w 3"/>
                <a:gd name="T3" fmla="*/ 0 h 5"/>
                <a:gd name="T4" fmla="*/ 0 w 3"/>
                <a:gd name="T5" fmla="*/ 5 h 5"/>
              </a:gdLst>
              <a:ahLst/>
              <a:cxnLst>
                <a:cxn ang="0">
                  <a:pos x="T0" y="T1"/>
                </a:cxn>
                <a:cxn ang="0">
                  <a:pos x="T2" y="T3"/>
                </a:cxn>
                <a:cxn ang="0">
                  <a:pos x="T4" y="T5"/>
                </a:cxn>
              </a:cxnLst>
              <a:rect l="0" t="0" r="r" b="b"/>
              <a:pathLst>
                <a:path w="3" h="5">
                  <a:moveTo>
                    <a:pt x="0" y="5"/>
                  </a:moveTo>
                  <a:cubicBezTo>
                    <a:pt x="2" y="3"/>
                    <a:pt x="1" y="2"/>
                    <a:pt x="3" y="0"/>
                  </a:cubicBezTo>
                  <a:cubicBezTo>
                    <a:pt x="3" y="2"/>
                    <a:pt x="3"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488">
              <a:extLst>
                <a:ext uri="{FF2B5EF4-FFF2-40B4-BE49-F238E27FC236}">
                  <a16:creationId xmlns:a16="http://schemas.microsoft.com/office/drawing/2014/main" id="{72F6E997-A1BE-4055-A545-24B084370838}"/>
                </a:ext>
              </a:extLst>
            </p:cNvPr>
            <p:cNvSpPr>
              <a:spLocks/>
            </p:cNvSpPr>
            <p:nvPr/>
          </p:nvSpPr>
          <p:spPr bwMode="auto">
            <a:xfrm>
              <a:off x="7379" y="4184"/>
              <a:ext cx="38" cy="17"/>
            </a:xfrm>
            <a:custGeom>
              <a:avLst/>
              <a:gdLst>
                <a:gd name="T0" fmla="*/ 19 w 20"/>
                <a:gd name="T1" fmla="*/ 2 h 9"/>
                <a:gd name="T2" fmla="*/ 1 w 20"/>
                <a:gd name="T3" fmla="*/ 9 h 9"/>
                <a:gd name="T4" fmla="*/ 5 w 20"/>
                <a:gd name="T5" fmla="*/ 6 h 9"/>
                <a:gd name="T6" fmla="*/ 12 w 20"/>
                <a:gd name="T7" fmla="*/ 4 h 9"/>
                <a:gd name="T8" fmla="*/ 11 w 20"/>
                <a:gd name="T9" fmla="*/ 4 h 9"/>
                <a:gd name="T10" fmla="*/ 20 w 20"/>
                <a:gd name="T11" fmla="*/ 0 h 9"/>
                <a:gd name="T12" fmla="*/ 19 w 20"/>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20" h="9">
                  <a:moveTo>
                    <a:pt x="19" y="2"/>
                  </a:moveTo>
                  <a:cubicBezTo>
                    <a:pt x="12" y="5"/>
                    <a:pt x="9" y="6"/>
                    <a:pt x="1" y="9"/>
                  </a:cubicBezTo>
                  <a:cubicBezTo>
                    <a:pt x="0" y="8"/>
                    <a:pt x="4" y="7"/>
                    <a:pt x="5" y="6"/>
                  </a:cubicBezTo>
                  <a:cubicBezTo>
                    <a:pt x="7" y="5"/>
                    <a:pt x="9" y="5"/>
                    <a:pt x="12" y="4"/>
                  </a:cubicBezTo>
                  <a:cubicBezTo>
                    <a:pt x="13" y="4"/>
                    <a:pt x="11" y="4"/>
                    <a:pt x="11" y="4"/>
                  </a:cubicBezTo>
                  <a:cubicBezTo>
                    <a:pt x="13" y="3"/>
                    <a:pt x="18" y="0"/>
                    <a:pt x="20" y="0"/>
                  </a:cubicBezTo>
                  <a:cubicBezTo>
                    <a:pt x="19" y="1"/>
                    <a:pt x="19" y="1"/>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6" name="Freeform 489">
              <a:extLst>
                <a:ext uri="{FF2B5EF4-FFF2-40B4-BE49-F238E27FC236}">
                  <a16:creationId xmlns:a16="http://schemas.microsoft.com/office/drawing/2014/main" id="{95997CA4-ED54-4705-B5F3-9ACE42EBCDBB}"/>
                </a:ext>
              </a:extLst>
            </p:cNvPr>
            <p:cNvSpPr>
              <a:spLocks/>
            </p:cNvSpPr>
            <p:nvPr/>
          </p:nvSpPr>
          <p:spPr bwMode="auto">
            <a:xfrm>
              <a:off x="7356" y="4157"/>
              <a:ext cx="16" cy="8"/>
            </a:xfrm>
            <a:custGeom>
              <a:avLst/>
              <a:gdLst>
                <a:gd name="T0" fmla="*/ 8 w 8"/>
                <a:gd name="T1" fmla="*/ 0 h 4"/>
                <a:gd name="T2" fmla="*/ 8 w 8"/>
                <a:gd name="T3" fmla="*/ 0 h 4"/>
              </a:gdLst>
              <a:ahLst/>
              <a:cxnLst>
                <a:cxn ang="0">
                  <a:pos x="T0" y="T1"/>
                </a:cxn>
                <a:cxn ang="0">
                  <a:pos x="T2" y="T3"/>
                </a:cxn>
              </a:cxnLst>
              <a:rect l="0" t="0" r="r" b="b"/>
              <a:pathLst>
                <a:path w="8" h="4">
                  <a:moveTo>
                    <a:pt x="8" y="0"/>
                  </a:moveTo>
                  <a:cubicBezTo>
                    <a:pt x="3" y="4"/>
                    <a:pt x="0"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7" name="Freeform 490">
              <a:extLst>
                <a:ext uri="{FF2B5EF4-FFF2-40B4-BE49-F238E27FC236}">
                  <a16:creationId xmlns:a16="http://schemas.microsoft.com/office/drawing/2014/main" id="{BB30A95F-F10E-437A-B816-2B4EBD124838}"/>
                </a:ext>
              </a:extLst>
            </p:cNvPr>
            <p:cNvSpPr>
              <a:spLocks/>
            </p:cNvSpPr>
            <p:nvPr/>
          </p:nvSpPr>
          <p:spPr bwMode="auto">
            <a:xfrm>
              <a:off x="7394" y="4213"/>
              <a:ext cx="10" cy="8"/>
            </a:xfrm>
            <a:custGeom>
              <a:avLst/>
              <a:gdLst>
                <a:gd name="T0" fmla="*/ 0 w 5"/>
                <a:gd name="T1" fmla="*/ 4 h 4"/>
                <a:gd name="T2" fmla="*/ 5 w 5"/>
                <a:gd name="T3" fmla="*/ 0 h 4"/>
                <a:gd name="T4" fmla="*/ 0 w 5"/>
                <a:gd name="T5" fmla="*/ 4 h 4"/>
              </a:gdLst>
              <a:ahLst/>
              <a:cxnLst>
                <a:cxn ang="0">
                  <a:pos x="T0" y="T1"/>
                </a:cxn>
                <a:cxn ang="0">
                  <a:pos x="T2" y="T3"/>
                </a:cxn>
                <a:cxn ang="0">
                  <a:pos x="T4" y="T5"/>
                </a:cxn>
              </a:cxnLst>
              <a:rect l="0" t="0" r="r" b="b"/>
              <a:pathLst>
                <a:path w="5" h="4">
                  <a:moveTo>
                    <a:pt x="0" y="4"/>
                  </a:moveTo>
                  <a:cubicBezTo>
                    <a:pt x="1" y="2"/>
                    <a:pt x="3" y="0"/>
                    <a:pt x="5" y="0"/>
                  </a:cubicBezTo>
                  <a:cubicBezTo>
                    <a:pt x="5" y="3"/>
                    <a:pt x="2"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8" name="Freeform 491">
              <a:extLst>
                <a:ext uri="{FF2B5EF4-FFF2-40B4-BE49-F238E27FC236}">
                  <a16:creationId xmlns:a16="http://schemas.microsoft.com/office/drawing/2014/main" id="{718F4B0A-65D7-4BE0-9144-BE304D0F3AD3}"/>
                </a:ext>
              </a:extLst>
            </p:cNvPr>
            <p:cNvSpPr>
              <a:spLocks/>
            </p:cNvSpPr>
            <p:nvPr/>
          </p:nvSpPr>
          <p:spPr bwMode="auto">
            <a:xfrm>
              <a:off x="7400" y="4215"/>
              <a:ext cx="29" cy="11"/>
            </a:xfrm>
            <a:custGeom>
              <a:avLst/>
              <a:gdLst>
                <a:gd name="T0" fmla="*/ 12 w 15"/>
                <a:gd name="T1" fmla="*/ 1 h 6"/>
                <a:gd name="T2" fmla="*/ 8 w 15"/>
                <a:gd name="T3" fmla="*/ 3 h 6"/>
                <a:gd name="T4" fmla="*/ 14 w 15"/>
                <a:gd name="T5" fmla="*/ 3 h 6"/>
                <a:gd name="T6" fmla="*/ 8 w 15"/>
                <a:gd name="T7" fmla="*/ 6 h 6"/>
                <a:gd name="T8" fmla="*/ 6 w 15"/>
                <a:gd name="T9" fmla="*/ 3 h 6"/>
                <a:gd name="T10" fmla="*/ 3 w 15"/>
                <a:gd name="T11" fmla="*/ 5 h 6"/>
                <a:gd name="T12" fmla="*/ 0 w 15"/>
                <a:gd name="T13" fmla="*/ 6 h 6"/>
                <a:gd name="T14" fmla="*/ 4 w 15"/>
                <a:gd name="T15" fmla="*/ 3 h 6"/>
                <a:gd name="T16" fmla="*/ 2 w 15"/>
                <a:gd name="T17" fmla="*/ 2 h 6"/>
                <a:gd name="T18" fmla="*/ 2 w 15"/>
                <a:gd name="T19" fmla="*/ 1 h 6"/>
                <a:gd name="T20" fmla="*/ 4 w 15"/>
                <a:gd name="T21" fmla="*/ 0 h 6"/>
                <a:gd name="T22" fmla="*/ 4 w 15"/>
                <a:gd name="T23" fmla="*/ 2 h 6"/>
                <a:gd name="T24" fmla="*/ 12 w 15"/>
                <a:gd name="T2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6">
                  <a:moveTo>
                    <a:pt x="12" y="1"/>
                  </a:moveTo>
                  <a:cubicBezTo>
                    <a:pt x="10" y="2"/>
                    <a:pt x="9" y="3"/>
                    <a:pt x="8" y="3"/>
                  </a:cubicBezTo>
                  <a:cubicBezTo>
                    <a:pt x="9" y="5"/>
                    <a:pt x="12" y="3"/>
                    <a:pt x="14" y="3"/>
                  </a:cubicBezTo>
                  <a:cubicBezTo>
                    <a:pt x="15" y="3"/>
                    <a:pt x="10" y="4"/>
                    <a:pt x="8" y="6"/>
                  </a:cubicBezTo>
                  <a:cubicBezTo>
                    <a:pt x="6" y="5"/>
                    <a:pt x="6" y="5"/>
                    <a:pt x="6" y="3"/>
                  </a:cubicBezTo>
                  <a:cubicBezTo>
                    <a:pt x="5" y="4"/>
                    <a:pt x="2" y="5"/>
                    <a:pt x="3" y="5"/>
                  </a:cubicBezTo>
                  <a:cubicBezTo>
                    <a:pt x="2" y="6"/>
                    <a:pt x="2" y="4"/>
                    <a:pt x="0" y="6"/>
                  </a:cubicBezTo>
                  <a:cubicBezTo>
                    <a:pt x="0" y="5"/>
                    <a:pt x="3" y="4"/>
                    <a:pt x="4" y="3"/>
                  </a:cubicBezTo>
                  <a:cubicBezTo>
                    <a:pt x="4" y="1"/>
                    <a:pt x="2" y="4"/>
                    <a:pt x="2" y="2"/>
                  </a:cubicBezTo>
                  <a:cubicBezTo>
                    <a:pt x="2" y="2"/>
                    <a:pt x="2" y="1"/>
                    <a:pt x="2" y="1"/>
                  </a:cubicBezTo>
                  <a:cubicBezTo>
                    <a:pt x="4" y="0"/>
                    <a:pt x="4" y="0"/>
                    <a:pt x="4" y="0"/>
                  </a:cubicBezTo>
                  <a:cubicBezTo>
                    <a:pt x="5" y="1"/>
                    <a:pt x="4" y="1"/>
                    <a:pt x="4" y="2"/>
                  </a:cubicBezTo>
                  <a:cubicBezTo>
                    <a:pt x="6" y="0"/>
                    <a:pt x="10"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9" name="Freeform 492">
              <a:extLst>
                <a:ext uri="{FF2B5EF4-FFF2-40B4-BE49-F238E27FC236}">
                  <a16:creationId xmlns:a16="http://schemas.microsoft.com/office/drawing/2014/main" id="{5585400A-C6AE-4477-855F-0AD4DB7C5635}"/>
                </a:ext>
              </a:extLst>
            </p:cNvPr>
            <p:cNvSpPr>
              <a:spLocks/>
            </p:cNvSpPr>
            <p:nvPr/>
          </p:nvSpPr>
          <p:spPr bwMode="auto">
            <a:xfrm>
              <a:off x="7477" y="4347"/>
              <a:ext cx="11" cy="8"/>
            </a:xfrm>
            <a:custGeom>
              <a:avLst/>
              <a:gdLst>
                <a:gd name="T0" fmla="*/ 3 w 6"/>
                <a:gd name="T1" fmla="*/ 3 h 4"/>
                <a:gd name="T2" fmla="*/ 0 w 6"/>
                <a:gd name="T3" fmla="*/ 3 h 4"/>
                <a:gd name="T4" fmla="*/ 3 w 6"/>
                <a:gd name="T5" fmla="*/ 1 h 4"/>
                <a:gd name="T6" fmla="*/ 3 w 6"/>
                <a:gd name="T7" fmla="*/ 3 h 4"/>
              </a:gdLst>
              <a:ahLst/>
              <a:cxnLst>
                <a:cxn ang="0">
                  <a:pos x="T0" y="T1"/>
                </a:cxn>
                <a:cxn ang="0">
                  <a:pos x="T2" y="T3"/>
                </a:cxn>
                <a:cxn ang="0">
                  <a:pos x="T4" y="T5"/>
                </a:cxn>
                <a:cxn ang="0">
                  <a:pos x="T6" y="T7"/>
                </a:cxn>
              </a:cxnLst>
              <a:rect l="0" t="0" r="r" b="b"/>
              <a:pathLst>
                <a:path w="6" h="4">
                  <a:moveTo>
                    <a:pt x="3" y="3"/>
                  </a:moveTo>
                  <a:cubicBezTo>
                    <a:pt x="1" y="4"/>
                    <a:pt x="1" y="3"/>
                    <a:pt x="0" y="3"/>
                  </a:cubicBezTo>
                  <a:cubicBezTo>
                    <a:pt x="0" y="2"/>
                    <a:pt x="4" y="3"/>
                    <a:pt x="3" y="1"/>
                  </a:cubicBezTo>
                  <a:cubicBezTo>
                    <a:pt x="6" y="0"/>
                    <a:pt x="2"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0" name="Freeform 493">
              <a:extLst>
                <a:ext uri="{FF2B5EF4-FFF2-40B4-BE49-F238E27FC236}">
                  <a16:creationId xmlns:a16="http://schemas.microsoft.com/office/drawing/2014/main" id="{416BB9D2-5055-480D-919C-ED4079903A4E}"/>
                </a:ext>
              </a:extLst>
            </p:cNvPr>
            <p:cNvSpPr>
              <a:spLocks/>
            </p:cNvSpPr>
            <p:nvPr/>
          </p:nvSpPr>
          <p:spPr bwMode="auto">
            <a:xfrm>
              <a:off x="7416" y="4222"/>
              <a:ext cx="11"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1" y="3"/>
                    <a:pt x="3" y="0"/>
                    <a:pt x="6" y="0"/>
                  </a:cubicBezTo>
                  <a:cubicBezTo>
                    <a:pt x="4" y="2"/>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1" name="Freeform 494">
              <a:extLst>
                <a:ext uri="{FF2B5EF4-FFF2-40B4-BE49-F238E27FC236}">
                  <a16:creationId xmlns:a16="http://schemas.microsoft.com/office/drawing/2014/main" id="{4870E124-F52B-48DC-916B-93C3DF585876}"/>
                </a:ext>
              </a:extLst>
            </p:cNvPr>
            <p:cNvSpPr>
              <a:spLocks/>
            </p:cNvSpPr>
            <p:nvPr/>
          </p:nvSpPr>
          <p:spPr bwMode="auto">
            <a:xfrm>
              <a:off x="7486" y="4339"/>
              <a:ext cx="8" cy="6"/>
            </a:xfrm>
            <a:custGeom>
              <a:avLst/>
              <a:gdLst>
                <a:gd name="T0" fmla="*/ 3 w 4"/>
                <a:gd name="T1" fmla="*/ 0 h 3"/>
                <a:gd name="T2" fmla="*/ 4 w 4"/>
                <a:gd name="T3" fmla="*/ 1 h 3"/>
                <a:gd name="T4" fmla="*/ 1 w 4"/>
                <a:gd name="T5" fmla="*/ 3 h 3"/>
                <a:gd name="T6" fmla="*/ 3 w 4"/>
                <a:gd name="T7" fmla="*/ 0 h 3"/>
                <a:gd name="T8" fmla="*/ 3 w 4"/>
                <a:gd name="T9" fmla="*/ 0 h 3"/>
              </a:gdLst>
              <a:ahLst/>
              <a:cxnLst>
                <a:cxn ang="0">
                  <a:pos x="T0" y="T1"/>
                </a:cxn>
                <a:cxn ang="0">
                  <a:pos x="T2" y="T3"/>
                </a:cxn>
                <a:cxn ang="0">
                  <a:pos x="T4" y="T5"/>
                </a:cxn>
                <a:cxn ang="0">
                  <a:pos x="T6" y="T7"/>
                </a:cxn>
                <a:cxn ang="0">
                  <a:pos x="T8" y="T9"/>
                </a:cxn>
              </a:cxnLst>
              <a:rect l="0" t="0" r="r" b="b"/>
              <a:pathLst>
                <a:path w="4" h="3">
                  <a:moveTo>
                    <a:pt x="3" y="0"/>
                  </a:moveTo>
                  <a:cubicBezTo>
                    <a:pt x="3" y="0"/>
                    <a:pt x="4" y="1"/>
                    <a:pt x="4" y="1"/>
                  </a:cubicBezTo>
                  <a:cubicBezTo>
                    <a:pt x="2" y="2"/>
                    <a:pt x="3" y="3"/>
                    <a:pt x="1" y="3"/>
                  </a:cubicBezTo>
                  <a:cubicBezTo>
                    <a:pt x="0" y="1"/>
                    <a:pt x="3" y="1"/>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2" name="Freeform 495">
              <a:extLst>
                <a:ext uri="{FF2B5EF4-FFF2-40B4-BE49-F238E27FC236}">
                  <a16:creationId xmlns:a16="http://schemas.microsoft.com/office/drawing/2014/main" id="{205328A1-6079-4012-B524-DEE6814D4492}"/>
                </a:ext>
              </a:extLst>
            </p:cNvPr>
            <p:cNvSpPr>
              <a:spLocks/>
            </p:cNvSpPr>
            <p:nvPr/>
          </p:nvSpPr>
          <p:spPr bwMode="auto">
            <a:xfrm>
              <a:off x="7479" y="4309"/>
              <a:ext cx="13" cy="5"/>
            </a:xfrm>
            <a:custGeom>
              <a:avLst/>
              <a:gdLst>
                <a:gd name="T0" fmla="*/ 1 w 7"/>
                <a:gd name="T1" fmla="*/ 1 h 3"/>
                <a:gd name="T2" fmla="*/ 0 w 7"/>
                <a:gd name="T3" fmla="*/ 3 h 3"/>
                <a:gd name="T4" fmla="*/ 0 w 7"/>
                <a:gd name="T5" fmla="*/ 0 h 3"/>
                <a:gd name="T6" fmla="*/ 7 w 7"/>
                <a:gd name="T7" fmla="*/ 1 h 3"/>
                <a:gd name="T8" fmla="*/ 1 w 7"/>
                <a:gd name="T9" fmla="*/ 1 h 3"/>
              </a:gdLst>
              <a:ahLst/>
              <a:cxnLst>
                <a:cxn ang="0">
                  <a:pos x="T0" y="T1"/>
                </a:cxn>
                <a:cxn ang="0">
                  <a:pos x="T2" y="T3"/>
                </a:cxn>
                <a:cxn ang="0">
                  <a:pos x="T4" y="T5"/>
                </a:cxn>
                <a:cxn ang="0">
                  <a:pos x="T6" y="T7"/>
                </a:cxn>
                <a:cxn ang="0">
                  <a:pos x="T8" y="T9"/>
                </a:cxn>
              </a:cxnLst>
              <a:rect l="0" t="0" r="r" b="b"/>
              <a:pathLst>
                <a:path w="7" h="3">
                  <a:moveTo>
                    <a:pt x="1" y="1"/>
                  </a:moveTo>
                  <a:cubicBezTo>
                    <a:pt x="1" y="2"/>
                    <a:pt x="1" y="3"/>
                    <a:pt x="0" y="3"/>
                  </a:cubicBezTo>
                  <a:cubicBezTo>
                    <a:pt x="0" y="2"/>
                    <a:pt x="0" y="1"/>
                    <a:pt x="0" y="0"/>
                  </a:cubicBezTo>
                  <a:cubicBezTo>
                    <a:pt x="2" y="1"/>
                    <a:pt x="4" y="1"/>
                    <a:pt x="7" y="1"/>
                  </a:cubicBezTo>
                  <a:cubicBezTo>
                    <a:pt x="5" y="3"/>
                    <a:pt x="2"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3" name="Freeform 496">
              <a:extLst>
                <a:ext uri="{FF2B5EF4-FFF2-40B4-BE49-F238E27FC236}">
                  <a16:creationId xmlns:a16="http://schemas.microsoft.com/office/drawing/2014/main" id="{536F8416-CC17-47B6-BA6A-DE4808D88A24}"/>
                </a:ext>
              </a:extLst>
            </p:cNvPr>
            <p:cNvSpPr>
              <a:spLocks/>
            </p:cNvSpPr>
            <p:nvPr/>
          </p:nvSpPr>
          <p:spPr bwMode="auto">
            <a:xfrm>
              <a:off x="7423" y="4207"/>
              <a:ext cx="10" cy="10"/>
            </a:xfrm>
            <a:custGeom>
              <a:avLst/>
              <a:gdLst>
                <a:gd name="T0" fmla="*/ 4 w 5"/>
                <a:gd name="T1" fmla="*/ 2 h 5"/>
                <a:gd name="T2" fmla="*/ 0 w 5"/>
                <a:gd name="T3" fmla="*/ 4 h 5"/>
                <a:gd name="T4" fmla="*/ 3 w 5"/>
                <a:gd name="T5" fmla="*/ 0 h 5"/>
                <a:gd name="T6" fmla="*/ 4 w 5"/>
                <a:gd name="T7" fmla="*/ 2 h 5"/>
              </a:gdLst>
              <a:ahLst/>
              <a:cxnLst>
                <a:cxn ang="0">
                  <a:pos x="T0" y="T1"/>
                </a:cxn>
                <a:cxn ang="0">
                  <a:pos x="T2" y="T3"/>
                </a:cxn>
                <a:cxn ang="0">
                  <a:pos x="T4" y="T5"/>
                </a:cxn>
                <a:cxn ang="0">
                  <a:pos x="T6" y="T7"/>
                </a:cxn>
              </a:cxnLst>
              <a:rect l="0" t="0" r="r" b="b"/>
              <a:pathLst>
                <a:path w="5" h="5">
                  <a:moveTo>
                    <a:pt x="4" y="2"/>
                  </a:moveTo>
                  <a:cubicBezTo>
                    <a:pt x="3" y="4"/>
                    <a:pt x="1" y="5"/>
                    <a:pt x="0" y="4"/>
                  </a:cubicBezTo>
                  <a:cubicBezTo>
                    <a:pt x="2" y="3"/>
                    <a:pt x="3" y="2"/>
                    <a:pt x="3" y="0"/>
                  </a:cubicBezTo>
                  <a:cubicBezTo>
                    <a:pt x="5" y="0"/>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4" name="Freeform 497">
              <a:extLst>
                <a:ext uri="{FF2B5EF4-FFF2-40B4-BE49-F238E27FC236}">
                  <a16:creationId xmlns:a16="http://schemas.microsoft.com/office/drawing/2014/main" id="{ABE63D2D-B4EA-4957-B2D3-325F5D3874FA}"/>
                </a:ext>
              </a:extLst>
            </p:cNvPr>
            <p:cNvSpPr>
              <a:spLocks/>
            </p:cNvSpPr>
            <p:nvPr/>
          </p:nvSpPr>
          <p:spPr bwMode="auto">
            <a:xfrm>
              <a:off x="7626" y="4466"/>
              <a:ext cx="8" cy="7"/>
            </a:xfrm>
            <a:custGeom>
              <a:avLst/>
              <a:gdLst>
                <a:gd name="T0" fmla="*/ 0 w 4"/>
                <a:gd name="T1" fmla="*/ 4 h 4"/>
                <a:gd name="T2" fmla="*/ 4 w 4"/>
                <a:gd name="T3" fmla="*/ 0 h 4"/>
                <a:gd name="T4" fmla="*/ 4 w 4"/>
                <a:gd name="T5" fmla="*/ 1 h 4"/>
                <a:gd name="T6" fmla="*/ 0 w 4"/>
                <a:gd name="T7" fmla="*/ 4 h 4"/>
              </a:gdLst>
              <a:ahLst/>
              <a:cxnLst>
                <a:cxn ang="0">
                  <a:pos x="T0" y="T1"/>
                </a:cxn>
                <a:cxn ang="0">
                  <a:pos x="T2" y="T3"/>
                </a:cxn>
                <a:cxn ang="0">
                  <a:pos x="T4" y="T5"/>
                </a:cxn>
                <a:cxn ang="0">
                  <a:pos x="T6" y="T7"/>
                </a:cxn>
              </a:cxnLst>
              <a:rect l="0" t="0" r="r" b="b"/>
              <a:pathLst>
                <a:path w="4" h="4">
                  <a:moveTo>
                    <a:pt x="0" y="4"/>
                  </a:moveTo>
                  <a:cubicBezTo>
                    <a:pt x="0" y="4"/>
                    <a:pt x="2" y="1"/>
                    <a:pt x="4" y="0"/>
                  </a:cubicBezTo>
                  <a:cubicBezTo>
                    <a:pt x="3" y="1"/>
                    <a:pt x="3" y="1"/>
                    <a:pt x="4" y="1"/>
                  </a:cubicBezTo>
                  <a:cubicBezTo>
                    <a:pt x="4" y="2"/>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5" name="Freeform 498">
              <a:extLst>
                <a:ext uri="{FF2B5EF4-FFF2-40B4-BE49-F238E27FC236}">
                  <a16:creationId xmlns:a16="http://schemas.microsoft.com/office/drawing/2014/main" id="{7A8B936C-208C-4246-A09B-67B1F7DC9968}"/>
                </a:ext>
              </a:extLst>
            </p:cNvPr>
            <p:cNvSpPr>
              <a:spLocks/>
            </p:cNvSpPr>
            <p:nvPr/>
          </p:nvSpPr>
          <p:spPr bwMode="auto">
            <a:xfrm>
              <a:off x="7459" y="4173"/>
              <a:ext cx="12" cy="7"/>
            </a:xfrm>
            <a:custGeom>
              <a:avLst/>
              <a:gdLst>
                <a:gd name="T0" fmla="*/ 1 w 6"/>
                <a:gd name="T1" fmla="*/ 4 h 4"/>
                <a:gd name="T2" fmla="*/ 1 w 6"/>
                <a:gd name="T3" fmla="*/ 0 h 4"/>
                <a:gd name="T4" fmla="*/ 5 w 6"/>
                <a:gd name="T5" fmla="*/ 2 h 4"/>
                <a:gd name="T6" fmla="*/ 1 w 6"/>
                <a:gd name="T7" fmla="*/ 4 h 4"/>
              </a:gdLst>
              <a:ahLst/>
              <a:cxnLst>
                <a:cxn ang="0">
                  <a:pos x="T0" y="T1"/>
                </a:cxn>
                <a:cxn ang="0">
                  <a:pos x="T2" y="T3"/>
                </a:cxn>
                <a:cxn ang="0">
                  <a:pos x="T4" y="T5"/>
                </a:cxn>
                <a:cxn ang="0">
                  <a:pos x="T6" y="T7"/>
                </a:cxn>
              </a:cxnLst>
              <a:rect l="0" t="0" r="r" b="b"/>
              <a:pathLst>
                <a:path w="6" h="4">
                  <a:moveTo>
                    <a:pt x="1" y="4"/>
                  </a:moveTo>
                  <a:cubicBezTo>
                    <a:pt x="0" y="4"/>
                    <a:pt x="5" y="1"/>
                    <a:pt x="1" y="0"/>
                  </a:cubicBezTo>
                  <a:cubicBezTo>
                    <a:pt x="2" y="0"/>
                    <a:pt x="4" y="1"/>
                    <a:pt x="5" y="2"/>
                  </a:cubicBezTo>
                  <a:cubicBezTo>
                    <a:pt x="6" y="3"/>
                    <a:pt x="2"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6" name="Freeform 499">
              <a:extLst>
                <a:ext uri="{FF2B5EF4-FFF2-40B4-BE49-F238E27FC236}">
                  <a16:creationId xmlns:a16="http://schemas.microsoft.com/office/drawing/2014/main" id="{71DDDBED-03F0-4FEA-9135-5185EC2856B0}"/>
                </a:ext>
              </a:extLst>
            </p:cNvPr>
            <p:cNvSpPr>
              <a:spLocks/>
            </p:cNvSpPr>
            <p:nvPr/>
          </p:nvSpPr>
          <p:spPr bwMode="auto">
            <a:xfrm>
              <a:off x="7634" y="4462"/>
              <a:ext cx="11" cy="9"/>
            </a:xfrm>
            <a:custGeom>
              <a:avLst/>
              <a:gdLst>
                <a:gd name="T0" fmla="*/ 2 w 6"/>
                <a:gd name="T1" fmla="*/ 3 h 5"/>
                <a:gd name="T2" fmla="*/ 0 w 6"/>
                <a:gd name="T3" fmla="*/ 2 h 5"/>
                <a:gd name="T4" fmla="*/ 4 w 6"/>
                <a:gd name="T5" fmla="*/ 2 h 5"/>
                <a:gd name="T6" fmla="*/ 2 w 6"/>
                <a:gd name="T7" fmla="*/ 2 h 5"/>
                <a:gd name="T8" fmla="*/ 2 w 6"/>
                <a:gd name="T9" fmla="*/ 3 h 5"/>
              </a:gdLst>
              <a:ahLst/>
              <a:cxnLst>
                <a:cxn ang="0">
                  <a:pos x="T0" y="T1"/>
                </a:cxn>
                <a:cxn ang="0">
                  <a:pos x="T2" y="T3"/>
                </a:cxn>
                <a:cxn ang="0">
                  <a:pos x="T4" y="T5"/>
                </a:cxn>
                <a:cxn ang="0">
                  <a:pos x="T6" y="T7"/>
                </a:cxn>
                <a:cxn ang="0">
                  <a:pos x="T8" y="T9"/>
                </a:cxn>
              </a:cxnLst>
              <a:rect l="0" t="0" r="r" b="b"/>
              <a:pathLst>
                <a:path w="6" h="5">
                  <a:moveTo>
                    <a:pt x="2" y="3"/>
                  </a:moveTo>
                  <a:cubicBezTo>
                    <a:pt x="1" y="5"/>
                    <a:pt x="2" y="1"/>
                    <a:pt x="0" y="2"/>
                  </a:cubicBezTo>
                  <a:cubicBezTo>
                    <a:pt x="1" y="1"/>
                    <a:pt x="6" y="0"/>
                    <a:pt x="4" y="2"/>
                  </a:cubicBezTo>
                  <a:cubicBezTo>
                    <a:pt x="3" y="2"/>
                    <a:pt x="3" y="1"/>
                    <a:pt x="2" y="2"/>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7" name="Freeform 500">
              <a:extLst>
                <a:ext uri="{FF2B5EF4-FFF2-40B4-BE49-F238E27FC236}">
                  <a16:creationId xmlns:a16="http://schemas.microsoft.com/office/drawing/2014/main" id="{90F0613E-317B-4C18-8A03-239B44BBAC9E}"/>
                </a:ext>
              </a:extLst>
            </p:cNvPr>
            <p:cNvSpPr>
              <a:spLocks/>
            </p:cNvSpPr>
            <p:nvPr/>
          </p:nvSpPr>
          <p:spPr bwMode="auto">
            <a:xfrm>
              <a:off x="7547" y="4312"/>
              <a:ext cx="10" cy="6"/>
            </a:xfrm>
            <a:custGeom>
              <a:avLst/>
              <a:gdLst>
                <a:gd name="T0" fmla="*/ 1 w 5"/>
                <a:gd name="T1" fmla="*/ 3 h 3"/>
                <a:gd name="T2" fmla="*/ 1 w 5"/>
                <a:gd name="T3" fmla="*/ 0 h 3"/>
                <a:gd name="T4" fmla="*/ 5 w 5"/>
                <a:gd name="T5" fmla="*/ 0 h 3"/>
                <a:gd name="T6" fmla="*/ 1 w 5"/>
                <a:gd name="T7" fmla="*/ 3 h 3"/>
              </a:gdLst>
              <a:ahLst/>
              <a:cxnLst>
                <a:cxn ang="0">
                  <a:pos x="T0" y="T1"/>
                </a:cxn>
                <a:cxn ang="0">
                  <a:pos x="T2" y="T3"/>
                </a:cxn>
                <a:cxn ang="0">
                  <a:pos x="T4" y="T5"/>
                </a:cxn>
                <a:cxn ang="0">
                  <a:pos x="T6" y="T7"/>
                </a:cxn>
              </a:cxnLst>
              <a:rect l="0" t="0" r="r" b="b"/>
              <a:pathLst>
                <a:path w="5" h="3">
                  <a:moveTo>
                    <a:pt x="1" y="3"/>
                  </a:moveTo>
                  <a:cubicBezTo>
                    <a:pt x="0" y="2"/>
                    <a:pt x="2" y="1"/>
                    <a:pt x="1" y="0"/>
                  </a:cubicBezTo>
                  <a:cubicBezTo>
                    <a:pt x="2" y="1"/>
                    <a:pt x="3" y="2"/>
                    <a:pt x="5" y="0"/>
                  </a:cubicBezTo>
                  <a:cubicBezTo>
                    <a:pt x="5" y="1"/>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8" name="Freeform 501">
              <a:extLst>
                <a:ext uri="{FF2B5EF4-FFF2-40B4-BE49-F238E27FC236}">
                  <a16:creationId xmlns:a16="http://schemas.microsoft.com/office/drawing/2014/main" id="{9E6BEB54-6194-4E3A-8902-D91D72CBFD20}"/>
                </a:ext>
              </a:extLst>
            </p:cNvPr>
            <p:cNvSpPr>
              <a:spLocks/>
            </p:cNvSpPr>
            <p:nvPr/>
          </p:nvSpPr>
          <p:spPr bwMode="auto">
            <a:xfrm>
              <a:off x="7502" y="4230"/>
              <a:ext cx="11" cy="10"/>
            </a:xfrm>
            <a:custGeom>
              <a:avLst/>
              <a:gdLst>
                <a:gd name="T0" fmla="*/ 2 w 6"/>
                <a:gd name="T1" fmla="*/ 4 h 5"/>
                <a:gd name="T2" fmla="*/ 5 w 6"/>
                <a:gd name="T3" fmla="*/ 0 h 5"/>
                <a:gd name="T4" fmla="*/ 4 w 6"/>
                <a:gd name="T5" fmla="*/ 4 h 5"/>
                <a:gd name="T6" fmla="*/ 5 w 6"/>
                <a:gd name="T7" fmla="*/ 3 h 5"/>
                <a:gd name="T8" fmla="*/ 2 w 6"/>
                <a:gd name="T9" fmla="*/ 4 h 5"/>
              </a:gdLst>
              <a:ahLst/>
              <a:cxnLst>
                <a:cxn ang="0">
                  <a:pos x="T0" y="T1"/>
                </a:cxn>
                <a:cxn ang="0">
                  <a:pos x="T2" y="T3"/>
                </a:cxn>
                <a:cxn ang="0">
                  <a:pos x="T4" y="T5"/>
                </a:cxn>
                <a:cxn ang="0">
                  <a:pos x="T6" y="T7"/>
                </a:cxn>
                <a:cxn ang="0">
                  <a:pos x="T8" y="T9"/>
                </a:cxn>
              </a:cxnLst>
              <a:rect l="0" t="0" r="r" b="b"/>
              <a:pathLst>
                <a:path w="6" h="5">
                  <a:moveTo>
                    <a:pt x="2" y="4"/>
                  </a:moveTo>
                  <a:cubicBezTo>
                    <a:pt x="0" y="4"/>
                    <a:pt x="4" y="1"/>
                    <a:pt x="5" y="0"/>
                  </a:cubicBezTo>
                  <a:cubicBezTo>
                    <a:pt x="5" y="2"/>
                    <a:pt x="6" y="2"/>
                    <a:pt x="4" y="4"/>
                  </a:cubicBezTo>
                  <a:cubicBezTo>
                    <a:pt x="2" y="5"/>
                    <a:pt x="3" y="3"/>
                    <a:pt x="5" y="3"/>
                  </a:cubicBezTo>
                  <a:cubicBezTo>
                    <a:pt x="5" y="2"/>
                    <a:pt x="2"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9" name="Freeform 502">
              <a:extLst>
                <a:ext uri="{FF2B5EF4-FFF2-40B4-BE49-F238E27FC236}">
                  <a16:creationId xmlns:a16="http://schemas.microsoft.com/office/drawing/2014/main" id="{0EFFBE8A-DAEB-4B0F-8AA1-AAABD509B3BA}"/>
                </a:ext>
              </a:extLst>
            </p:cNvPr>
            <p:cNvSpPr>
              <a:spLocks/>
            </p:cNvSpPr>
            <p:nvPr/>
          </p:nvSpPr>
          <p:spPr bwMode="auto">
            <a:xfrm>
              <a:off x="7473" y="4177"/>
              <a:ext cx="19" cy="11"/>
            </a:xfrm>
            <a:custGeom>
              <a:avLst/>
              <a:gdLst>
                <a:gd name="T0" fmla="*/ 8 w 10"/>
                <a:gd name="T1" fmla="*/ 0 h 6"/>
                <a:gd name="T2" fmla="*/ 7 w 10"/>
                <a:gd name="T3" fmla="*/ 3 h 6"/>
                <a:gd name="T4" fmla="*/ 0 w 10"/>
                <a:gd name="T5" fmla="*/ 4 h 6"/>
                <a:gd name="T6" fmla="*/ 6 w 10"/>
                <a:gd name="T7" fmla="*/ 3 h 6"/>
                <a:gd name="T8" fmla="*/ 8 w 10"/>
                <a:gd name="T9" fmla="*/ 0 h 6"/>
              </a:gdLst>
              <a:ahLst/>
              <a:cxnLst>
                <a:cxn ang="0">
                  <a:pos x="T0" y="T1"/>
                </a:cxn>
                <a:cxn ang="0">
                  <a:pos x="T2" y="T3"/>
                </a:cxn>
                <a:cxn ang="0">
                  <a:pos x="T4" y="T5"/>
                </a:cxn>
                <a:cxn ang="0">
                  <a:pos x="T6" y="T7"/>
                </a:cxn>
                <a:cxn ang="0">
                  <a:pos x="T8" y="T9"/>
                </a:cxn>
              </a:cxnLst>
              <a:rect l="0" t="0" r="r" b="b"/>
              <a:pathLst>
                <a:path w="10" h="6">
                  <a:moveTo>
                    <a:pt x="8" y="0"/>
                  </a:moveTo>
                  <a:cubicBezTo>
                    <a:pt x="10" y="1"/>
                    <a:pt x="7" y="2"/>
                    <a:pt x="7" y="3"/>
                  </a:cubicBezTo>
                  <a:cubicBezTo>
                    <a:pt x="5" y="4"/>
                    <a:pt x="1" y="6"/>
                    <a:pt x="0" y="4"/>
                  </a:cubicBezTo>
                  <a:cubicBezTo>
                    <a:pt x="2" y="4"/>
                    <a:pt x="3" y="4"/>
                    <a:pt x="6" y="3"/>
                  </a:cubicBezTo>
                  <a:cubicBezTo>
                    <a:pt x="2" y="2"/>
                    <a:pt x="8"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0" name="Freeform 503">
              <a:extLst>
                <a:ext uri="{FF2B5EF4-FFF2-40B4-BE49-F238E27FC236}">
                  <a16:creationId xmlns:a16="http://schemas.microsoft.com/office/drawing/2014/main" id="{70577ADC-F3E2-4ECE-B8E7-4A8DCFCAB5DE}"/>
                </a:ext>
              </a:extLst>
            </p:cNvPr>
            <p:cNvSpPr>
              <a:spLocks/>
            </p:cNvSpPr>
            <p:nvPr/>
          </p:nvSpPr>
          <p:spPr bwMode="auto">
            <a:xfrm>
              <a:off x="7459" y="4136"/>
              <a:ext cx="14" cy="6"/>
            </a:xfrm>
            <a:custGeom>
              <a:avLst/>
              <a:gdLst>
                <a:gd name="T0" fmla="*/ 4 w 7"/>
                <a:gd name="T1" fmla="*/ 3 h 3"/>
                <a:gd name="T2" fmla="*/ 0 w 7"/>
                <a:gd name="T3" fmla="*/ 2 h 3"/>
                <a:gd name="T4" fmla="*/ 7 w 7"/>
                <a:gd name="T5" fmla="*/ 0 h 3"/>
                <a:gd name="T6" fmla="*/ 4 w 7"/>
                <a:gd name="T7" fmla="*/ 3 h 3"/>
              </a:gdLst>
              <a:ahLst/>
              <a:cxnLst>
                <a:cxn ang="0">
                  <a:pos x="T0" y="T1"/>
                </a:cxn>
                <a:cxn ang="0">
                  <a:pos x="T2" y="T3"/>
                </a:cxn>
                <a:cxn ang="0">
                  <a:pos x="T4" y="T5"/>
                </a:cxn>
                <a:cxn ang="0">
                  <a:pos x="T6" y="T7"/>
                </a:cxn>
              </a:cxnLst>
              <a:rect l="0" t="0" r="r" b="b"/>
              <a:pathLst>
                <a:path w="7" h="3">
                  <a:moveTo>
                    <a:pt x="4" y="3"/>
                  </a:moveTo>
                  <a:cubicBezTo>
                    <a:pt x="5" y="1"/>
                    <a:pt x="2" y="1"/>
                    <a:pt x="0" y="2"/>
                  </a:cubicBezTo>
                  <a:cubicBezTo>
                    <a:pt x="2" y="0"/>
                    <a:pt x="5" y="1"/>
                    <a:pt x="7" y="0"/>
                  </a:cubicBezTo>
                  <a:cubicBezTo>
                    <a:pt x="7" y="2"/>
                    <a:pt x="5"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1" name="Freeform 504">
              <a:extLst>
                <a:ext uri="{FF2B5EF4-FFF2-40B4-BE49-F238E27FC236}">
                  <a16:creationId xmlns:a16="http://schemas.microsoft.com/office/drawing/2014/main" id="{8D167185-5D74-49DD-BE01-1C24DFDD31B7}"/>
                </a:ext>
              </a:extLst>
            </p:cNvPr>
            <p:cNvSpPr>
              <a:spLocks/>
            </p:cNvSpPr>
            <p:nvPr/>
          </p:nvSpPr>
          <p:spPr bwMode="auto">
            <a:xfrm>
              <a:off x="7446" y="4110"/>
              <a:ext cx="10" cy="15"/>
            </a:xfrm>
            <a:custGeom>
              <a:avLst/>
              <a:gdLst>
                <a:gd name="T0" fmla="*/ 4 w 5"/>
                <a:gd name="T1" fmla="*/ 7 h 8"/>
                <a:gd name="T2" fmla="*/ 5 w 5"/>
                <a:gd name="T3" fmla="*/ 0 h 8"/>
                <a:gd name="T4" fmla="*/ 4 w 5"/>
                <a:gd name="T5" fmla="*/ 7 h 8"/>
              </a:gdLst>
              <a:ahLst/>
              <a:cxnLst>
                <a:cxn ang="0">
                  <a:pos x="T0" y="T1"/>
                </a:cxn>
                <a:cxn ang="0">
                  <a:pos x="T2" y="T3"/>
                </a:cxn>
                <a:cxn ang="0">
                  <a:pos x="T4" y="T5"/>
                </a:cxn>
              </a:cxnLst>
              <a:rect l="0" t="0" r="r" b="b"/>
              <a:pathLst>
                <a:path w="5" h="8">
                  <a:moveTo>
                    <a:pt x="4" y="7"/>
                  </a:moveTo>
                  <a:cubicBezTo>
                    <a:pt x="4" y="8"/>
                    <a:pt x="0" y="2"/>
                    <a:pt x="5" y="0"/>
                  </a:cubicBezTo>
                  <a:cubicBezTo>
                    <a:pt x="3" y="2"/>
                    <a:pt x="4"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2" name="Freeform 505">
              <a:extLst>
                <a:ext uri="{FF2B5EF4-FFF2-40B4-BE49-F238E27FC236}">
                  <a16:creationId xmlns:a16="http://schemas.microsoft.com/office/drawing/2014/main" id="{F34CD4B5-34ED-4FC1-8B05-F6A22A56C2B7}"/>
                </a:ext>
              </a:extLst>
            </p:cNvPr>
            <p:cNvSpPr>
              <a:spLocks/>
            </p:cNvSpPr>
            <p:nvPr/>
          </p:nvSpPr>
          <p:spPr bwMode="auto">
            <a:xfrm>
              <a:off x="7653" y="4439"/>
              <a:ext cx="36" cy="13"/>
            </a:xfrm>
            <a:custGeom>
              <a:avLst/>
              <a:gdLst>
                <a:gd name="T0" fmla="*/ 0 w 19"/>
                <a:gd name="T1" fmla="*/ 6 h 7"/>
                <a:gd name="T2" fmla="*/ 19 w 19"/>
                <a:gd name="T3" fmla="*/ 0 h 7"/>
                <a:gd name="T4" fmla="*/ 12 w 19"/>
                <a:gd name="T5" fmla="*/ 4 h 7"/>
                <a:gd name="T6" fmla="*/ 0 w 19"/>
                <a:gd name="T7" fmla="*/ 6 h 7"/>
              </a:gdLst>
              <a:ahLst/>
              <a:cxnLst>
                <a:cxn ang="0">
                  <a:pos x="T0" y="T1"/>
                </a:cxn>
                <a:cxn ang="0">
                  <a:pos x="T2" y="T3"/>
                </a:cxn>
                <a:cxn ang="0">
                  <a:pos x="T4" y="T5"/>
                </a:cxn>
                <a:cxn ang="0">
                  <a:pos x="T6" y="T7"/>
                </a:cxn>
              </a:cxnLst>
              <a:rect l="0" t="0" r="r" b="b"/>
              <a:pathLst>
                <a:path w="19" h="7">
                  <a:moveTo>
                    <a:pt x="0" y="6"/>
                  </a:moveTo>
                  <a:cubicBezTo>
                    <a:pt x="7" y="3"/>
                    <a:pt x="14" y="1"/>
                    <a:pt x="19" y="0"/>
                  </a:cubicBezTo>
                  <a:cubicBezTo>
                    <a:pt x="18" y="3"/>
                    <a:pt x="12" y="1"/>
                    <a:pt x="12" y="4"/>
                  </a:cubicBezTo>
                  <a:cubicBezTo>
                    <a:pt x="8" y="3"/>
                    <a:pt x="4" y="7"/>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3" name="Freeform 506">
              <a:extLst>
                <a:ext uri="{FF2B5EF4-FFF2-40B4-BE49-F238E27FC236}">
                  <a16:creationId xmlns:a16="http://schemas.microsoft.com/office/drawing/2014/main" id="{7F40BC91-BBF0-417D-A371-C97EC348C5AB}"/>
                </a:ext>
              </a:extLst>
            </p:cNvPr>
            <p:cNvSpPr>
              <a:spLocks/>
            </p:cNvSpPr>
            <p:nvPr/>
          </p:nvSpPr>
          <p:spPr bwMode="auto">
            <a:xfrm>
              <a:off x="7471" y="4108"/>
              <a:ext cx="11" cy="9"/>
            </a:xfrm>
            <a:custGeom>
              <a:avLst/>
              <a:gdLst>
                <a:gd name="T0" fmla="*/ 0 w 6"/>
                <a:gd name="T1" fmla="*/ 5 h 5"/>
                <a:gd name="T2" fmla="*/ 4 w 6"/>
                <a:gd name="T3" fmla="*/ 0 h 5"/>
                <a:gd name="T4" fmla="*/ 0 w 6"/>
                <a:gd name="T5" fmla="*/ 5 h 5"/>
              </a:gdLst>
              <a:ahLst/>
              <a:cxnLst>
                <a:cxn ang="0">
                  <a:pos x="T0" y="T1"/>
                </a:cxn>
                <a:cxn ang="0">
                  <a:pos x="T2" y="T3"/>
                </a:cxn>
                <a:cxn ang="0">
                  <a:pos x="T4" y="T5"/>
                </a:cxn>
              </a:cxnLst>
              <a:rect l="0" t="0" r="r" b="b"/>
              <a:pathLst>
                <a:path w="6" h="5">
                  <a:moveTo>
                    <a:pt x="0" y="5"/>
                  </a:moveTo>
                  <a:cubicBezTo>
                    <a:pt x="0" y="3"/>
                    <a:pt x="4" y="1"/>
                    <a:pt x="4" y="0"/>
                  </a:cubicBezTo>
                  <a:cubicBezTo>
                    <a:pt x="6" y="0"/>
                    <a:pt x="2"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4" name="Freeform 507">
              <a:extLst>
                <a:ext uri="{FF2B5EF4-FFF2-40B4-BE49-F238E27FC236}">
                  <a16:creationId xmlns:a16="http://schemas.microsoft.com/office/drawing/2014/main" id="{63C719DD-FD5E-4002-A9AB-B146F72A48B6}"/>
                </a:ext>
              </a:extLst>
            </p:cNvPr>
            <p:cNvSpPr>
              <a:spLocks/>
            </p:cNvSpPr>
            <p:nvPr/>
          </p:nvSpPr>
          <p:spPr bwMode="auto">
            <a:xfrm>
              <a:off x="7572" y="4278"/>
              <a:ext cx="19" cy="10"/>
            </a:xfrm>
            <a:custGeom>
              <a:avLst/>
              <a:gdLst>
                <a:gd name="T0" fmla="*/ 1 w 10"/>
                <a:gd name="T1" fmla="*/ 5 h 5"/>
                <a:gd name="T2" fmla="*/ 5 w 10"/>
                <a:gd name="T3" fmla="*/ 2 h 5"/>
                <a:gd name="T4" fmla="*/ 10 w 10"/>
                <a:gd name="T5" fmla="*/ 0 h 5"/>
                <a:gd name="T6" fmla="*/ 1 w 10"/>
                <a:gd name="T7" fmla="*/ 5 h 5"/>
              </a:gdLst>
              <a:ahLst/>
              <a:cxnLst>
                <a:cxn ang="0">
                  <a:pos x="T0" y="T1"/>
                </a:cxn>
                <a:cxn ang="0">
                  <a:pos x="T2" y="T3"/>
                </a:cxn>
                <a:cxn ang="0">
                  <a:pos x="T4" y="T5"/>
                </a:cxn>
                <a:cxn ang="0">
                  <a:pos x="T6" y="T7"/>
                </a:cxn>
              </a:cxnLst>
              <a:rect l="0" t="0" r="r" b="b"/>
              <a:pathLst>
                <a:path w="10" h="5">
                  <a:moveTo>
                    <a:pt x="1" y="5"/>
                  </a:moveTo>
                  <a:cubicBezTo>
                    <a:pt x="0" y="3"/>
                    <a:pt x="6" y="5"/>
                    <a:pt x="5" y="2"/>
                  </a:cubicBezTo>
                  <a:cubicBezTo>
                    <a:pt x="7" y="2"/>
                    <a:pt x="7" y="2"/>
                    <a:pt x="10" y="0"/>
                  </a:cubicBezTo>
                  <a:cubicBezTo>
                    <a:pt x="7" y="3"/>
                    <a:pt x="6"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5" name="Freeform 508">
              <a:extLst>
                <a:ext uri="{FF2B5EF4-FFF2-40B4-BE49-F238E27FC236}">
                  <a16:creationId xmlns:a16="http://schemas.microsoft.com/office/drawing/2014/main" id="{7338AFB3-48DE-4E89-AC9A-65B6A1210FE7}"/>
                </a:ext>
              </a:extLst>
            </p:cNvPr>
            <p:cNvSpPr>
              <a:spLocks/>
            </p:cNvSpPr>
            <p:nvPr/>
          </p:nvSpPr>
          <p:spPr bwMode="auto">
            <a:xfrm>
              <a:off x="7568" y="4249"/>
              <a:ext cx="23" cy="14"/>
            </a:xfrm>
            <a:custGeom>
              <a:avLst/>
              <a:gdLst>
                <a:gd name="T0" fmla="*/ 0 w 12"/>
                <a:gd name="T1" fmla="*/ 7 h 7"/>
                <a:gd name="T2" fmla="*/ 12 w 12"/>
                <a:gd name="T3" fmla="*/ 0 h 7"/>
                <a:gd name="T4" fmla="*/ 0 w 12"/>
                <a:gd name="T5" fmla="*/ 7 h 7"/>
              </a:gdLst>
              <a:ahLst/>
              <a:cxnLst>
                <a:cxn ang="0">
                  <a:pos x="T0" y="T1"/>
                </a:cxn>
                <a:cxn ang="0">
                  <a:pos x="T2" y="T3"/>
                </a:cxn>
                <a:cxn ang="0">
                  <a:pos x="T4" y="T5"/>
                </a:cxn>
              </a:cxnLst>
              <a:rect l="0" t="0" r="r" b="b"/>
              <a:pathLst>
                <a:path w="12" h="7">
                  <a:moveTo>
                    <a:pt x="0" y="7"/>
                  </a:moveTo>
                  <a:cubicBezTo>
                    <a:pt x="3" y="3"/>
                    <a:pt x="9" y="3"/>
                    <a:pt x="12" y="0"/>
                  </a:cubicBezTo>
                  <a:cubicBezTo>
                    <a:pt x="11" y="3"/>
                    <a:pt x="3"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6" name="Freeform 509">
              <a:extLst>
                <a:ext uri="{FF2B5EF4-FFF2-40B4-BE49-F238E27FC236}">
                  <a16:creationId xmlns:a16="http://schemas.microsoft.com/office/drawing/2014/main" id="{4E8BF798-5991-4209-AB1E-0EC6F979909E}"/>
                </a:ext>
              </a:extLst>
            </p:cNvPr>
            <p:cNvSpPr>
              <a:spLocks/>
            </p:cNvSpPr>
            <p:nvPr/>
          </p:nvSpPr>
          <p:spPr bwMode="auto">
            <a:xfrm>
              <a:off x="7544" y="4215"/>
              <a:ext cx="7" cy="7"/>
            </a:xfrm>
            <a:custGeom>
              <a:avLst/>
              <a:gdLst>
                <a:gd name="T0" fmla="*/ 0 w 4"/>
                <a:gd name="T1" fmla="*/ 3 h 4"/>
                <a:gd name="T2" fmla="*/ 0 w 4"/>
                <a:gd name="T3" fmla="*/ 2 h 4"/>
                <a:gd name="T4" fmla="*/ 4 w 4"/>
                <a:gd name="T5" fmla="*/ 2 h 4"/>
                <a:gd name="T6" fmla="*/ 4 w 4"/>
                <a:gd name="T7" fmla="*/ 3 h 4"/>
                <a:gd name="T8" fmla="*/ 2 w 4"/>
                <a:gd name="T9" fmla="*/ 4 h 4"/>
                <a:gd name="T10" fmla="*/ 3 w 4"/>
                <a:gd name="T11" fmla="*/ 3 h 4"/>
                <a:gd name="T12" fmla="*/ 0 w 4"/>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0" y="3"/>
                  </a:moveTo>
                  <a:cubicBezTo>
                    <a:pt x="1" y="3"/>
                    <a:pt x="1" y="2"/>
                    <a:pt x="0" y="2"/>
                  </a:cubicBezTo>
                  <a:cubicBezTo>
                    <a:pt x="1" y="0"/>
                    <a:pt x="2" y="4"/>
                    <a:pt x="4" y="2"/>
                  </a:cubicBezTo>
                  <a:cubicBezTo>
                    <a:pt x="4" y="2"/>
                    <a:pt x="4" y="3"/>
                    <a:pt x="4" y="3"/>
                  </a:cubicBezTo>
                  <a:cubicBezTo>
                    <a:pt x="2" y="4"/>
                    <a:pt x="2" y="4"/>
                    <a:pt x="2" y="4"/>
                  </a:cubicBezTo>
                  <a:cubicBezTo>
                    <a:pt x="2" y="3"/>
                    <a:pt x="2" y="3"/>
                    <a:pt x="3" y="3"/>
                  </a:cubicBezTo>
                  <a:cubicBezTo>
                    <a:pt x="2"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7" name="Freeform 510">
              <a:extLst>
                <a:ext uri="{FF2B5EF4-FFF2-40B4-BE49-F238E27FC236}">
                  <a16:creationId xmlns:a16="http://schemas.microsoft.com/office/drawing/2014/main" id="{0A6BB36B-ECF2-4671-BA44-F1DCBD94DC61}"/>
                </a:ext>
              </a:extLst>
            </p:cNvPr>
            <p:cNvSpPr>
              <a:spLocks/>
            </p:cNvSpPr>
            <p:nvPr/>
          </p:nvSpPr>
          <p:spPr bwMode="auto">
            <a:xfrm>
              <a:off x="7624" y="4293"/>
              <a:ext cx="11" cy="6"/>
            </a:xfrm>
            <a:custGeom>
              <a:avLst/>
              <a:gdLst>
                <a:gd name="T0" fmla="*/ 0 w 6"/>
                <a:gd name="T1" fmla="*/ 2 h 3"/>
                <a:gd name="T2" fmla="*/ 2 w 6"/>
                <a:gd name="T3" fmla="*/ 2 h 3"/>
                <a:gd name="T4" fmla="*/ 3 w 6"/>
                <a:gd name="T5" fmla="*/ 1 h 3"/>
                <a:gd name="T6" fmla="*/ 0 w 6"/>
                <a:gd name="T7" fmla="*/ 2 h 3"/>
              </a:gdLst>
              <a:ahLst/>
              <a:cxnLst>
                <a:cxn ang="0">
                  <a:pos x="T0" y="T1"/>
                </a:cxn>
                <a:cxn ang="0">
                  <a:pos x="T2" y="T3"/>
                </a:cxn>
                <a:cxn ang="0">
                  <a:pos x="T4" y="T5"/>
                </a:cxn>
                <a:cxn ang="0">
                  <a:pos x="T6" y="T7"/>
                </a:cxn>
              </a:cxnLst>
              <a:rect l="0" t="0" r="r" b="b"/>
              <a:pathLst>
                <a:path w="6" h="3">
                  <a:moveTo>
                    <a:pt x="0" y="2"/>
                  </a:moveTo>
                  <a:cubicBezTo>
                    <a:pt x="0" y="0"/>
                    <a:pt x="2" y="1"/>
                    <a:pt x="2" y="2"/>
                  </a:cubicBezTo>
                  <a:cubicBezTo>
                    <a:pt x="3" y="2"/>
                    <a:pt x="3" y="1"/>
                    <a:pt x="3" y="1"/>
                  </a:cubicBezTo>
                  <a:cubicBezTo>
                    <a:pt x="6" y="2"/>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8" name="Freeform 511">
              <a:extLst>
                <a:ext uri="{FF2B5EF4-FFF2-40B4-BE49-F238E27FC236}">
                  <a16:creationId xmlns:a16="http://schemas.microsoft.com/office/drawing/2014/main" id="{8636F40B-C018-4FAC-B42E-D858B08E0533}"/>
                </a:ext>
              </a:extLst>
            </p:cNvPr>
            <p:cNvSpPr>
              <a:spLocks/>
            </p:cNvSpPr>
            <p:nvPr/>
          </p:nvSpPr>
          <p:spPr bwMode="auto">
            <a:xfrm>
              <a:off x="7620" y="4282"/>
              <a:ext cx="15" cy="6"/>
            </a:xfrm>
            <a:custGeom>
              <a:avLst/>
              <a:gdLst>
                <a:gd name="T0" fmla="*/ 5 w 8"/>
                <a:gd name="T1" fmla="*/ 2 h 3"/>
                <a:gd name="T2" fmla="*/ 0 w 8"/>
                <a:gd name="T3" fmla="*/ 3 h 3"/>
                <a:gd name="T4" fmla="*/ 5 w 8"/>
                <a:gd name="T5" fmla="*/ 1 h 3"/>
                <a:gd name="T6" fmla="*/ 5 w 8"/>
                <a:gd name="T7" fmla="*/ 2 h 3"/>
              </a:gdLst>
              <a:ahLst/>
              <a:cxnLst>
                <a:cxn ang="0">
                  <a:pos x="T0" y="T1"/>
                </a:cxn>
                <a:cxn ang="0">
                  <a:pos x="T2" y="T3"/>
                </a:cxn>
                <a:cxn ang="0">
                  <a:pos x="T4" y="T5"/>
                </a:cxn>
                <a:cxn ang="0">
                  <a:pos x="T6" y="T7"/>
                </a:cxn>
              </a:cxnLst>
              <a:rect l="0" t="0" r="r" b="b"/>
              <a:pathLst>
                <a:path w="8" h="3">
                  <a:moveTo>
                    <a:pt x="5" y="2"/>
                  </a:moveTo>
                  <a:cubicBezTo>
                    <a:pt x="4" y="2"/>
                    <a:pt x="2" y="3"/>
                    <a:pt x="0" y="3"/>
                  </a:cubicBezTo>
                  <a:cubicBezTo>
                    <a:pt x="1" y="1"/>
                    <a:pt x="5" y="2"/>
                    <a:pt x="5" y="1"/>
                  </a:cubicBezTo>
                  <a:cubicBezTo>
                    <a:pt x="8" y="0"/>
                    <a:pt x="3"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9" name="Freeform 512">
              <a:extLst>
                <a:ext uri="{FF2B5EF4-FFF2-40B4-BE49-F238E27FC236}">
                  <a16:creationId xmlns:a16="http://schemas.microsoft.com/office/drawing/2014/main" id="{C9BC1501-A730-4D26-BCB1-A2B2D6B6C8B4}"/>
                </a:ext>
              </a:extLst>
            </p:cNvPr>
            <p:cNvSpPr>
              <a:spLocks/>
            </p:cNvSpPr>
            <p:nvPr/>
          </p:nvSpPr>
          <p:spPr bwMode="auto">
            <a:xfrm>
              <a:off x="7758" y="4502"/>
              <a:ext cx="36" cy="17"/>
            </a:xfrm>
            <a:custGeom>
              <a:avLst/>
              <a:gdLst>
                <a:gd name="T0" fmla="*/ 15 w 19"/>
                <a:gd name="T1" fmla="*/ 4 h 9"/>
                <a:gd name="T2" fmla="*/ 0 w 19"/>
                <a:gd name="T3" fmla="*/ 9 h 9"/>
                <a:gd name="T4" fmla="*/ 17 w 19"/>
                <a:gd name="T5" fmla="*/ 0 h 9"/>
                <a:gd name="T6" fmla="*/ 15 w 19"/>
                <a:gd name="T7" fmla="*/ 4 h 9"/>
              </a:gdLst>
              <a:ahLst/>
              <a:cxnLst>
                <a:cxn ang="0">
                  <a:pos x="T0" y="T1"/>
                </a:cxn>
                <a:cxn ang="0">
                  <a:pos x="T2" y="T3"/>
                </a:cxn>
                <a:cxn ang="0">
                  <a:pos x="T4" y="T5"/>
                </a:cxn>
                <a:cxn ang="0">
                  <a:pos x="T6" y="T7"/>
                </a:cxn>
              </a:cxnLst>
              <a:rect l="0" t="0" r="r" b="b"/>
              <a:pathLst>
                <a:path w="19" h="9">
                  <a:moveTo>
                    <a:pt x="15" y="4"/>
                  </a:moveTo>
                  <a:cubicBezTo>
                    <a:pt x="10" y="6"/>
                    <a:pt x="5" y="8"/>
                    <a:pt x="0" y="9"/>
                  </a:cubicBezTo>
                  <a:cubicBezTo>
                    <a:pt x="5" y="5"/>
                    <a:pt x="15" y="4"/>
                    <a:pt x="17" y="0"/>
                  </a:cubicBezTo>
                  <a:cubicBezTo>
                    <a:pt x="19" y="1"/>
                    <a:pt x="14" y="2"/>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0" name="Freeform 513">
              <a:extLst>
                <a:ext uri="{FF2B5EF4-FFF2-40B4-BE49-F238E27FC236}">
                  <a16:creationId xmlns:a16="http://schemas.microsoft.com/office/drawing/2014/main" id="{F0CE8E74-E3D1-4E62-A11A-28B69B9440C5}"/>
                </a:ext>
              </a:extLst>
            </p:cNvPr>
            <p:cNvSpPr>
              <a:spLocks/>
            </p:cNvSpPr>
            <p:nvPr/>
          </p:nvSpPr>
          <p:spPr bwMode="auto">
            <a:xfrm>
              <a:off x="7609" y="4240"/>
              <a:ext cx="42" cy="26"/>
            </a:xfrm>
            <a:custGeom>
              <a:avLst/>
              <a:gdLst>
                <a:gd name="T0" fmla="*/ 8 w 22"/>
                <a:gd name="T1" fmla="*/ 7 h 14"/>
                <a:gd name="T2" fmla="*/ 11 w 22"/>
                <a:gd name="T3" fmla="*/ 4 h 14"/>
                <a:gd name="T4" fmla="*/ 13 w 22"/>
                <a:gd name="T5" fmla="*/ 1 h 14"/>
                <a:gd name="T6" fmla="*/ 11 w 22"/>
                <a:gd name="T7" fmla="*/ 5 h 14"/>
                <a:gd name="T8" fmla="*/ 14 w 22"/>
                <a:gd name="T9" fmla="*/ 5 h 14"/>
                <a:gd name="T10" fmla="*/ 14 w 22"/>
                <a:gd name="T11" fmla="*/ 3 h 14"/>
                <a:gd name="T12" fmla="*/ 16 w 22"/>
                <a:gd name="T13" fmla="*/ 4 h 14"/>
                <a:gd name="T14" fmla="*/ 21 w 22"/>
                <a:gd name="T15" fmla="*/ 2 h 14"/>
                <a:gd name="T16" fmla="*/ 19 w 22"/>
                <a:gd name="T17" fmla="*/ 4 h 14"/>
                <a:gd name="T18" fmla="*/ 22 w 22"/>
                <a:gd name="T19" fmla="*/ 2 h 14"/>
                <a:gd name="T20" fmla="*/ 14 w 22"/>
                <a:gd name="T21" fmla="*/ 8 h 14"/>
                <a:gd name="T22" fmla="*/ 14 w 22"/>
                <a:gd name="T23" fmla="*/ 6 h 14"/>
                <a:gd name="T24" fmla="*/ 16 w 22"/>
                <a:gd name="T25" fmla="*/ 6 h 14"/>
                <a:gd name="T26" fmla="*/ 15 w 22"/>
                <a:gd name="T27" fmla="*/ 4 h 14"/>
                <a:gd name="T28" fmla="*/ 12 w 22"/>
                <a:gd name="T29" fmla="*/ 7 h 14"/>
                <a:gd name="T30" fmla="*/ 12 w 22"/>
                <a:gd name="T31" fmla="*/ 8 h 14"/>
                <a:gd name="T32" fmla="*/ 9 w 22"/>
                <a:gd name="T33" fmla="*/ 8 h 14"/>
                <a:gd name="T34" fmla="*/ 7 w 22"/>
                <a:gd name="T35" fmla="*/ 11 h 14"/>
                <a:gd name="T36" fmla="*/ 13 w 22"/>
                <a:gd name="T37" fmla="*/ 13 h 14"/>
                <a:gd name="T38" fmla="*/ 5 w 22"/>
                <a:gd name="T39" fmla="*/ 13 h 14"/>
                <a:gd name="T40" fmla="*/ 6 w 22"/>
                <a:gd name="T41" fmla="*/ 10 h 14"/>
                <a:gd name="T42" fmla="*/ 4 w 22"/>
                <a:gd name="T43" fmla="*/ 9 h 14"/>
                <a:gd name="T44" fmla="*/ 2 w 22"/>
                <a:gd name="T45" fmla="*/ 10 h 14"/>
                <a:gd name="T46" fmla="*/ 1 w 22"/>
                <a:gd name="T47" fmla="*/ 10 h 14"/>
                <a:gd name="T48" fmla="*/ 0 w 22"/>
                <a:gd name="T49" fmla="*/ 10 h 14"/>
                <a:gd name="T50" fmla="*/ 6 w 22"/>
                <a:gd name="T51" fmla="*/ 6 h 14"/>
                <a:gd name="T52" fmla="*/ 8 w 22"/>
                <a:gd name="T5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4">
                  <a:moveTo>
                    <a:pt x="8" y="7"/>
                  </a:moveTo>
                  <a:cubicBezTo>
                    <a:pt x="9" y="6"/>
                    <a:pt x="9" y="5"/>
                    <a:pt x="11" y="4"/>
                  </a:cubicBezTo>
                  <a:cubicBezTo>
                    <a:pt x="10" y="4"/>
                    <a:pt x="12" y="1"/>
                    <a:pt x="13" y="1"/>
                  </a:cubicBezTo>
                  <a:cubicBezTo>
                    <a:pt x="13" y="2"/>
                    <a:pt x="12" y="4"/>
                    <a:pt x="11" y="5"/>
                  </a:cubicBezTo>
                  <a:cubicBezTo>
                    <a:pt x="12" y="5"/>
                    <a:pt x="13" y="5"/>
                    <a:pt x="14" y="5"/>
                  </a:cubicBezTo>
                  <a:cubicBezTo>
                    <a:pt x="14" y="4"/>
                    <a:pt x="14" y="4"/>
                    <a:pt x="14" y="3"/>
                  </a:cubicBezTo>
                  <a:cubicBezTo>
                    <a:pt x="15" y="3"/>
                    <a:pt x="15" y="3"/>
                    <a:pt x="16" y="4"/>
                  </a:cubicBezTo>
                  <a:cubicBezTo>
                    <a:pt x="16" y="2"/>
                    <a:pt x="20" y="0"/>
                    <a:pt x="21" y="2"/>
                  </a:cubicBezTo>
                  <a:cubicBezTo>
                    <a:pt x="17" y="2"/>
                    <a:pt x="16" y="3"/>
                    <a:pt x="19" y="4"/>
                  </a:cubicBezTo>
                  <a:cubicBezTo>
                    <a:pt x="22" y="3"/>
                    <a:pt x="20" y="2"/>
                    <a:pt x="22" y="2"/>
                  </a:cubicBezTo>
                  <a:cubicBezTo>
                    <a:pt x="21" y="5"/>
                    <a:pt x="17" y="7"/>
                    <a:pt x="14" y="8"/>
                  </a:cubicBezTo>
                  <a:cubicBezTo>
                    <a:pt x="14" y="8"/>
                    <a:pt x="14" y="7"/>
                    <a:pt x="14" y="6"/>
                  </a:cubicBezTo>
                  <a:cubicBezTo>
                    <a:pt x="15" y="6"/>
                    <a:pt x="15" y="7"/>
                    <a:pt x="16" y="6"/>
                  </a:cubicBezTo>
                  <a:cubicBezTo>
                    <a:pt x="18" y="5"/>
                    <a:pt x="16" y="5"/>
                    <a:pt x="15" y="4"/>
                  </a:cubicBezTo>
                  <a:cubicBezTo>
                    <a:pt x="13" y="5"/>
                    <a:pt x="14" y="7"/>
                    <a:pt x="12" y="7"/>
                  </a:cubicBezTo>
                  <a:cubicBezTo>
                    <a:pt x="10" y="7"/>
                    <a:pt x="15" y="7"/>
                    <a:pt x="12" y="8"/>
                  </a:cubicBezTo>
                  <a:cubicBezTo>
                    <a:pt x="10" y="9"/>
                    <a:pt x="12" y="6"/>
                    <a:pt x="9" y="8"/>
                  </a:cubicBezTo>
                  <a:cubicBezTo>
                    <a:pt x="6" y="9"/>
                    <a:pt x="10" y="10"/>
                    <a:pt x="7" y="11"/>
                  </a:cubicBezTo>
                  <a:cubicBezTo>
                    <a:pt x="8" y="13"/>
                    <a:pt x="12" y="11"/>
                    <a:pt x="13" y="13"/>
                  </a:cubicBezTo>
                  <a:cubicBezTo>
                    <a:pt x="10" y="13"/>
                    <a:pt x="7" y="14"/>
                    <a:pt x="5" y="13"/>
                  </a:cubicBezTo>
                  <a:cubicBezTo>
                    <a:pt x="8" y="12"/>
                    <a:pt x="6" y="11"/>
                    <a:pt x="6" y="10"/>
                  </a:cubicBezTo>
                  <a:cubicBezTo>
                    <a:pt x="5" y="10"/>
                    <a:pt x="3" y="10"/>
                    <a:pt x="4" y="9"/>
                  </a:cubicBezTo>
                  <a:cubicBezTo>
                    <a:pt x="3" y="9"/>
                    <a:pt x="2" y="9"/>
                    <a:pt x="2" y="10"/>
                  </a:cubicBezTo>
                  <a:cubicBezTo>
                    <a:pt x="2" y="10"/>
                    <a:pt x="1" y="10"/>
                    <a:pt x="1" y="10"/>
                  </a:cubicBezTo>
                  <a:cubicBezTo>
                    <a:pt x="1" y="9"/>
                    <a:pt x="1" y="10"/>
                    <a:pt x="0" y="10"/>
                  </a:cubicBezTo>
                  <a:cubicBezTo>
                    <a:pt x="1" y="8"/>
                    <a:pt x="5" y="8"/>
                    <a:pt x="6" y="6"/>
                  </a:cubicBezTo>
                  <a:cubicBezTo>
                    <a:pt x="5" y="9"/>
                    <a:pt x="7" y="6"/>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1" name="Freeform 514">
              <a:extLst>
                <a:ext uri="{FF2B5EF4-FFF2-40B4-BE49-F238E27FC236}">
                  <a16:creationId xmlns:a16="http://schemas.microsoft.com/office/drawing/2014/main" id="{51EF2344-C7C9-4A98-AFA6-E30F2C975B30}"/>
                </a:ext>
              </a:extLst>
            </p:cNvPr>
            <p:cNvSpPr>
              <a:spLocks/>
            </p:cNvSpPr>
            <p:nvPr/>
          </p:nvSpPr>
          <p:spPr bwMode="auto">
            <a:xfrm>
              <a:off x="7612" y="4244"/>
              <a:ext cx="10" cy="5"/>
            </a:xfrm>
            <a:custGeom>
              <a:avLst/>
              <a:gdLst>
                <a:gd name="T0" fmla="*/ 0 w 5"/>
                <a:gd name="T1" fmla="*/ 1 h 3"/>
                <a:gd name="T2" fmla="*/ 5 w 5"/>
                <a:gd name="T3" fmla="*/ 2 h 3"/>
                <a:gd name="T4" fmla="*/ 0 w 5"/>
                <a:gd name="T5" fmla="*/ 1 h 3"/>
              </a:gdLst>
              <a:ahLst/>
              <a:cxnLst>
                <a:cxn ang="0">
                  <a:pos x="T0" y="T1"/>
                </a:cxn>
                <a:cxn ang="0">
                  <a:pos x="T2" y="T3"/>
                </a:cxn>
                <a:cxn ang="0">
                  <a:pos x="T4" y="T5"/>
                </a:cxn>
              </a:cxnLst>
              <a:rect l="0" t="0" r="r" b="b"/>
              <a:pathLst>
                <a:path w="5" h="3">
                  <a:moveTo>
                    <a:pt x="0" y="1"/>
                  </a:moveTo>
                  <a:cubicBezTo>
                    <a:pt x="2" y="0"/>
                    <a:pt x="3" y="1"/>
                    <a:pt x="5" y="2"/>
                  </a:cubicBezTo>
                  <a:cubicBezTo>
                    <a:pt x="2" y="3"/>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2" name="Freeform 515">
              <a:extLst>
                <a:ext uri="{FF2B5EF4-FFF2-40B4-BE49-F238E27FC236}">
                  <a16:creationId xmlns:a16="http://schemas.microsoft.com/office/drawing/2014/main" id="{F029041C-EF75-4640-BDA7-A3DF034523B8}"/>
                </a:ext>
              </a:extLst>
            </p:cNvPr>
            <p:cNvSpPr>
              <a:spLocks/>
            </p:cNvSpPr>
            <p:nvPr/>
          </p:nvSpPr>
          <p:spPr bwMode="auto">
            <a:xfrm>
              <a:off x="7634" y="4274"/>
              <a:ext cx="7" cy="6"/>
            </a:xfrm>
            <a:custGeom>
              <a:avLst/>
              <a:gdLst>
                <a:gd name="T0" fmla="*/ 0 w 4"/>
                <a:gd name="T1" fmla="*/ 1 h 3"/>
                <a:gd name="T2" fmla="*/ 3 w 4"/>
                <a:gd name="T3" fmla="*/ 0 h 3"/>
                <a:gd name="T4" fmla="*/ 2 w 4"/>
                <a:gd name="T5" fmla="*/ 3 h 3"/>
                <a:gd name="T6" fmla="*/ 0 w 4"/>
                <a:gd name="T7" fmla="*/ 1 h 3"/>
              </a:gdLst>
              <a:ahLst/>
              <a:cxnLst>
                <a:cxn ang="0">
                  <a:pos x="T0" y="T1"/>
                </a:cxn>
                <a:cxn ang="0">
                  <a:pos x="T2" y="T3"/>
                </a:cxn>
                <a:cxn ang="0">
                  <a:pos x="T4" y="T5"/>
                </a:cxn>
                <a:cxn ang="0">
                  <a:pos x="T6" y="T7"/>
                </a:cxn>
              </a:cxnLst>
              <a:rect l="0" t="0" r="r" b="b"/>
              <a:pathLst>
                <a:path w="4" h="3">
                  <a:moveTo>
                    <a:pt x="0" y="1"/>
                  </a:moveTo>
                  <a:cubicBezTo>
                    <a:pt x="0" y="1"/>
                    <a:pt x="4" y="2"/>
                    <a:pt x="3" y="0"/>
                  </a:cubicBezTo>
                  <a:cubicBezTo>
                    <a:pt x="4" y="0"/>
                    <a:pt x="4" y="2"/>
                    <a:pt x="2" y="3"/>
                  </a:cubicBezTo>
                  <a:cubicBezTo>
                    <a:pt x="2" y="1"/>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3" name="Freeform 516">
              <a:extLst>
                <a:ext uri="{FF2B5EF4-FFF2-40B4-BE49-F238E27FC236}">
                  <a16:creationId xmlns:a16="http://schemas.microsoft.com/office/drawing/2014/main" id="{A22F8DB1-6736-4DC7-9748-B18645B9D1A4}"/>
                </a:ext>
              </a:extLst>
            </p:cNvPr>
            <p:cNvSpPr>
              <a:spLocks noEditPoints="1"/>
            </p:cNvSpPr>
            <p:nvPr/>
          </p:nvSpPr>
          <p:spPr bwMode="auto">
            <a:xfrm>
              <a:off x="7635" y="4196"/>
              <a:ext cx="106" cy="72"/>
            </a:xfrm>
            <a:custGeom>
              <a:avLst/>
              <a:gdLst>
                <a:gd name="T0" fmla="*/ 33 w 55"/>
                <a:gd name="T1" fmla="*/ 15 h 38"/>
                <a:gd name="T2" fmla="*/ 38 w 55"/>
                <a:gd name="T3" fmla="*/ 12 h 38"/>
                <a:gd name="T4" fmla="*/ 37 w 55"/>
                <a:gd name="T5" fmla="*/ 14 h 38"/>
                <a:gd name="T6" fmla="*/ 28 w 55"/>
                <a:gd name="T7" fmla="*/ 20 h 38"/>
                <a:gd name="T8" fmla="*/ 35 w 55"/>
                <a:gd name="T9" fmla="*/ 18 h 38"/>
                <a:gd name="T10" fmla="*/ 35 w 55"/>
                <a:gd name="T11" fmla="*/ 16 h 38"/>
                <a:gd name="T12" fmla="*/ 37 w 55"/>
                <a:gd name="T13" fmla="*/ 15 h 38"/>
                <a:gd name="T14" fmla="*/ 37 w 55"/>
                <a:gd name="T15" fmla="*/ 19 h 38"/>
                <a:gd name="T16" fmla="*/ 40 w 55"/>
                <a:gd name="T17" fmla="*/ 15 h 38"/>
                <a:gd name="T18" fmla="*/ 44 w 55"/>
                <a:gd name="T19" fmla="*/ 15 h 38"/>
                <a:gd name="T20" fmla="*/ 42 w 55"/>
                <a:gd name="T21" fmla="*/ 19 h 38"/>
                <a:gd name="T22" fmla="*/ 42 w 55"/>
                <a:gd name="T23" fmla="*/ 17 h 38"/>
                <a:gd name="T24" fmla="*/ 39 w 55"/>
                <a:gd name="T25" fmla="*/ 20 h 38"/>
                <a:gd name="T26" fmla="*/ 33 w 55"/>
                <a:gd name="T27" fmla="*/ 22 h 38"/>
                <a:gd name="T28" fmla="*/ 33 w 55"/>
                <a:gd name="T29" fmla="*/ 23 h 38"/>
                <a:gd name="T30" fmla="*/ 6 w 55"/>
                <a:gd name="T31" fmla="*/ 32 h 38"/>
                <a:gd name="T32" fmla="*/ 8 w 55"/>
                <a:gd name="T33" fmla="*/ 30 h 38"/>
                <a:gd name="T34" fmla="*/ 6 w 55"/>
                <a:gd name="T35" fmla="*/ 29 h 38"/>
                <a:gd name="T36" fmla="*/ 5 w 55"/>
                <a:gd name="T37" fmla="*/ 35 h 38"/>
                <a:gd name="T38" fmla="*/ 1 w 55"/>
                <a:gd name="T39" fmla="*/ 35 h 38"/>
                <a:gd name="T40" fmla="*/ 3 w 55"/>
                <a:gd name="T41" fmla="*/ 38 h 38"/>
                <a:gd name="T42" fmla="*/ 9 w 55"/>
                <a:gd name="T43" fmla="*/ 34 h 38"/>
                <a:gd name="T44" fmla="*/ 6 w 55"/>
                <a:gd name="T45" fmla="*/ 33 h 38"/>
                <a:gd name="T46" fmla="*/ 12 w 55"/>
                <a:gd name="T47" fmla="*/ 34 h 38"/>
                <a:gd name="T48" fmla="*/ 19 w 55"/>
                <a:gd name="T49" fmla="*/ 31 h 38"/>
                <a:gd name="T50" fmla="*/ 19 w 55"/>
                <a:gd name="T51" fmla="*/ 33 h 38"/>
                <a:gd name="T52" fmla="*/ 22 w 55"/>
                <a:gd name="T53" fmla="*/ 29 h 38"/>
                <a:gd name="T54" fmla="*/ 24 w 55"/>
                <a:gd name="T55" fmla="*/ 30 h 38"/>
                <a:gd name="T56" fmla="*/ 30 w 55"/>
                <a:gd name="T57" fmla="*/ 27 h 38"/>
                <a:gd name="T58" fmla="*/ 26 w 55"/>
                <a:gd name="T59" fmla="*/ 27 h 38"/>
                <a:gd name="T60" fmla="*/ 34 w 55"/>
                <a:gd name="T61" fmla="*/ 25 h 38"/>
                <a:gd name="T62" fmla="*/ 34 w 55"/>
                <a:gd name="T63" fmla="*/ 24 h 38"/>
                <a:gd name="T64" fmla="*/ 47 w 55"/>
                <a:gd name="T65" fmla="*/ 19 h 38"/>
                <a:gd name="T66" fmla="*/ 51 w 55"/>
                <a:gd name="T67" fmla="*/ 16 h 38"/>
                <a:gd name="T68" fmla="*/ 49 w 55"/>
                <a:gd name="T69" fmla="*/ 14 h 38"/>
                <a:gd name="T70" fmla="*/ 45 w 55"/>
                <a:gd name="T71" fmla="*/ 14 h 38"/>
                <a:gd name="T72" fmla="*/ 52 w 55"/>
                <a:gd name="T73" fmla="*/ 6 h 38"/>
                <a:gd name="T74" fmla="*/ 43 w 55"/>
                <a:gd name="T75" fmla="*/ 9 h 38"/>
                <a:gd name="T76" fmla="*/ 50 w 55"/>
                <a:gd name="T77" fmla="*/ 6 h 38"/>
                <a:gd name="T78" fmla="*/ 55 w 55"/>
                <a:gd name="T79" fmla="*/ 1 h 38"/>
                <a:gd name="T80" fmla="*/ 46 w 55"/>
                <a:gd name="T81" fmla="*/ 5 h 38"/>
                <a:gd name="T82" fmla="*/ 47 w 55"/>
                <a:gd name="T83" fmla="*/ 3 h 38"/>
                <a:gd name="T84" fmla="*/ 35 w 55"/>
                <a:gd name="T85" fmla="*/ 6 h 38"/>
                <a:gd name="T86" fmla="*/ 30 w 55"/>
                <a:gd name="T87" fmla="*/ 8 h 38"/>
                <a:gd name="T88" fmla="*/ 36 w 55"/>
                <a:gd name="T89" fmla="*/ 10 h 38"/>
                <a:gd name="T90" fmla="*/ 35 w 55"/>
                <a:gd name="T91" fmla="*/ 12 h 38"/>
                <a:gd name="T92" fmla="*/ 31 w 55"/>
                <a:gd name="T93" fmla="*/ 13 h 38"/>
                <a:gd name="T94" fmla="*/ 31 w 55"/>
                <a:gd name="T95" fmla="*/ 15 h 38"/>
                <a:gd name="T96" fmla="*/ 34 w 55"/>
                <a:gd name="T97" fmla="*/ 13 h 38"/>
                <a:gd name="T98" fmla="*/ 33 w 55"/>
                <a:gd name="T99" fmla="*/ 15 h 38"/>
                <a:gd name="T100" fmla="*/ 41 w 55"/>
                <a:gd name="T101" fmla="*/ 9 h 38"/>
                <a:gd name="T102" fmla="*/ 46 w 55"/>
                <a:gd name="T103" fmla="*/ 6 h 38"/>
                <a:gd name="T104" fmla="*/ 41 w 55"/>
                <a:gd name="T105" fmla="*/ 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 h="38">
                  <a:moveTo>
                    <a:pt x="33" y="15"/>
                  </a:moveTo>
                  <a:cubicBezTo>
                    <a:pt x="36" y="14"/>
                    <a:pt x="36" y="13"/>
                    <a:pt x="38" y="12"/>
                  </a:cubicBezTo>
                  <a:cubicBezTo>
                    <a:pt x="38" y="12"/>
                    <a:pt x="38" y="13"/>
                    <a:pt x="37" y="14"/>
                  </a:cubicBezTo>
                  <a:cubicBezTo>
                    <a:pt x="33" y="15"/>
                    <a:pt x="32" y="20"/>
                    <a:pt x="28" y="20"/>
                  </a:cubicBezTo>
                  <a:cubicBezTo>
                    <a:pt x="30" y="21"/>
                    <a:pt x="33" y="18"/>
                    <a:pt x="35" y="18"/>
                  </a:cubicBezTo>
                  <a:cubicBezTo>
                    <a:pt x="36" y="18"/>
                    <a:pt x="34" y="16"/>
                    <a:pt x="35" y="16"/>
                  </a:cubicBezTo>
                  <a:cubicBezTo>
                    <a:pt x="37" y="15"/>
                    <a:pt x="37" y="15"/>
                    <a:pt x="37" y="15"/>
                  </a:cubicBezTo>
                  <a:cubicBezTo>
                    <a:pt x="38" y="16"/>
                    <a:pt x="38" y="17"/>
                    <a:pt x="37" y="19"/>
                  </a:cubicBezTo>
                  <a:cubicBezTo>
                    <a:pt x="39" y="19"/>
                    <a:pt x="38" y="16"/>
                    <a:pt x="40" y="15"/>
                  </a:cubicBezTo>
                  <a:cubicBezTo>
                    <a:pt x="42" y="15"/>
                    <a:pt x="44" y="14"/>
                    <a:pt x="44" y="15"/>
                  </a:cubicBezTo>
                  <a:cubicBezTo>
                    <a:pt x="43" y="17"/>
                    <a:pt x="43" y="18"/>
                    <a:pt x="42" y="19"/>
                  </a:cubicBezTo>
                  <a:cubicBezTo>
                    <a:pt x="41" y="19"/>
                    <a:pt x="41" y="18"/>
                    <a:pt x="42" y="17"/>
                  </a:cubicBezTo>
                  <a:cubicBezTo>
                    <a:pt x="38" y="19"/>
                    <a:pt x="42" y="19"/>
                    <a:pt x="39" y="20"/>
                  </a:cubicBezTo>
                  <a:cubicBezTo>
                    <a:pt x="37" y="22"/>
                    <a:pt x="35" y="22"/>
                    <a:pt x="33" y="22"/>
                  </a:cubicBezTo>
                  <a:cubicBezTo>
                    <a:pt x="33" y="22"/>
                    <a:pt x="34" y="23"/>
                    <a:pt x="33" y="23"/>
                  </a:cubicBezTo>
                  <a:cubicBezTo>
                    <a:pt x="25" y="24"/>
                    <a:pt x="15" y="31"/>
                    <a:pt x="6" y="32"/>
                  </a:cubicBezTo>
                  <a:cubicBezTo>
                    <a:pt x="6" y="31"/>
                    <a:pt x="7" y="31"/>
                    <a:pt x="8" y="30"/>
                  </a:cubicBezTo>
                  <a:cubicBezTo>
                    <a:pt x="8" y="30"/>
                    <a:pt x="7" y="29"/>
                    <a:pt x="6" y="29"/>
                  </a:cubicBezTo>
                  <a:cubicBezTo>
                    <a:pt x="5" y="31"/>
                    <a:pt x="5" y="33"/>
                    <a:pt x="5" y="35"/>
                  </a:cubicBezTo>
                  <a:cubicBezTo>
                    <a:pt x="2" y="37"/>
                    <a:pt x="4" y="34"/>
                    <a:pt x="1" y="35"/>
                  </a:cubicBezTo>
                  <a:cubicBezTo>
                    <a:pt x="0" y="37"/>
                    <a:pt x="3" y="37"/>
                    <a:pt x="3" y="38"/>
                  </a:cubicBezTo>
                  <a:cubicBezTo>
                    <a:pt x="5" y="36"/>
                    <a:pt x="9" y="36"/>
                    <a:pt x="9" y="34"/>
                  </a:cubicBezTo>
                  <a:cubicBezTo>
                    <a:pt x="8" y="34"/>
                    <a:pt x="7" y="35"/>
                    <a:pt x="6" y="33"/>
                  </a:cubicBezTo>
                  <a:cubicBezTo>
                    <a:pt x="9" y="33"/>
                    <a:pt x="10" y="33"/>
                    <a:pt x="12" y="34"/>
                  </a:cubicBezTo>
                  <a:cubicBezTo>
                    <a:pt x="14" y="32"/>
                    <a:pt x="17" y="31"/>
                    <a:pt x="19" y="31"/>
                  </a:cubicBezTo>
                  <a:cubicBezTo>
                    <a:pt x="20" y="31"/>
                    <a:pt x="19" y="32"/>
                    <a:pt x="19" y="33"/>
                  </a:cubicBezTo>
                  <a:cubicBezTo>
                    <a:pt x="22" y="32"/>
                    <a:pt x="19" y="30"/>
                    <a:pt x="22" y="29"/>
                  </a:cubicBezTo>
                  <a:cubicBezTo>
                    <a:pt x="22" y="30"/>
                    <a:pt x="23" y="30"/>
                    <a:pt x="24" y="30"/>
                  </a:cubicBezTo>
                  <a:cubicBezTo>
                    <a:pt x="22" y="27"/>
                    <a:pt x="30" y="30"/>
                    <a:pt x="30" y="27"/>
                  </a:cubicBezTo>
                  <a:cubicBezTo>
                    <a:pt x="29" y="26"/>
                    <a:pt x="27" y="28"/>
                    <a:pt x="26" y="27"/>
                  </a:cubicBezTo>
                  <a:cubicBezTo>
                    <a:pt x="30" y="25"/>
                    <a:pt x="32" y="26"/>
                    <a:pt x="34" y="25"/>
                  </a:cubicBezTo>
                  <a:cubicBezTo>
                    <a:pt x="34" y="25"/>
                    <a:pt x="34" y="24"/>
                    <a:pt x="34" y="24"/>
                  </a:cubicBezTo>
                  <a:cubicBezTo>
                    <a:pt x="38" y="24"/>
                    <a:pt x="41" y="21"/>
                    <a:pt x="47" y="19"/>
                  </a:cubicBezTo>
                  <a:cubicBezTo>
                    <a:pt x="46" y="17"/>
                    <a:pt x="49" y="17"/>
                    <a:pt x="51" y="16"/>
                  </a:cubicBezTo>
                  <a:cubicBezTo>
                    <a:pt x="51" y="15"/>
                    <a:pt x="49" y="16"/>
                    <a:pt x="49" y="14"/>
                  </a:cubicBezTo>
                  <a:cubicBezTo>
                    <a:pt x="46" y="16"/>
                    <a:pt x="47" y="15"/>
                    <a:pt x="45" y="14"/>
                  </a:cubicBezTo>
                  <a:cubicBezTo>
                    <a:pt x="49" y="11"/>
                    <a:pt x="50" y="8"/>
                    <a:pt x="52" y="6"/>
                  </a:cubicBezTo>
                  <a:cubicBezTo>
                    <a:pt x="49" y="7"/>
                    <a:pt x="46" y="10"/>
                    <a:pt x="43" y="9"/>
                  </a:cubicBezTo>
                  <a:cubicBezTo>
                    <a:pt x="46" y="8"/>
                    <a:pt x="47" y="6"/>
                    <a:pt x="50" y="6"/>
                  </a:cubicBezTo>
                  <a:cubicBezTo>
                    <a:pt x="48" y="4"/>
                    <a:pt x="54" y="3"/>
                    <a:pt x="55" y="1"/>
                  </a:cubicBezTo>
                  <a:cubicBezTo>
                    <a:pt x="52" y="0"/>
                    <a:pt x="50" y="6"/>
                    <a:pt x="46" y="5"/>
                  </a:cubicBezTo>
                  <a:cubicBezTo>
                    <a:pt x="47" y="4"/>
                    <a:pt x="47" y="4"/>
                    <a:pt x="47" y="3"/>
                  </a:cubicBezTo>
                  <a:cubicBezTo>
                    <a:pt x="43" y="4"/>
                    <a:pt x="37" y="9"/>
                    <a:pt x="35" y="6"/>
                  </a:cubicBezTo>
                  <a:cubicBezTo>
                    <a:pt x="33" y="9"/>
                    <a:pt x="32" y="9"/>
                    <a:pt x="30" y="8"/>
                  </a:cubicBezTo>
                  <a:cubicBezTo>
                    <a:pt x="31" y="10"/>
                    <a:pt x="33" y="11"/>
                    <a:pt x="36" y="10"/>
                  </a:cubicBezTo>
                  <a:cubicBezTo>
                    <a:pt x="35" y="11"/>
                    <a:pt x="36" y="12"/>
                    <a:pt x="35" y="12"/>
                  </a:cubicBezTo>
                  <a:cubicBezTo>
                    <a:pt x="33" y="13"/>
                    <a:pt x="32" y="12"/>
                    <a:pt x="31" y="13"/>
                  </a:cubicBezTo>
                  <a:cubicBezTo>
                    <a:pt x="31" y="14"/>
                    <a:pt x="31" y="14"/>
                    <a:pt x="31" y="15"/>
                  </a:cubicBezTo>
                  <a:cubicBezTo>
                    <a:pt x="33" y="14"/>
                    <a:pt x="32" y="13"/>
                    <a:pt x="34" y="13"/>
                  </a:cubicBezTo>
                  <a:cubicBezTo>
                    <a:pt x="34" y="13"/>
                    <a:pt x="33" y="14"/>
                    <a:pt x="33" y="15"/>
                  </a:cubicBezTo>
                  <a:close/>
                  <a:moveTo>
                    <a:pt x="41" y="9"/>
                  </a:moveTo>
                  <a:cubicBezTo>
                    <a:pt x="39" y="7"/>
                    <a:pt x="45" y="4"/>
                    <a:pt x="46" y="6"/>
                  </a:cubicBezTo>
                  <a:cubicBezTo>
                    <a:pt x="42" y="7"/>
                    <a:pt x="44" y="7"/>
                    <a:pt x="4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4" name="Freeform 517">
              <a:extLst>
                <a:ext uri="{FF2B5EF4-FFF2-40B4-BE49-F238E27FC236}">
                  <a16:creationId xmlns:a16="http://schemas.microsoft.com/office/drawing/2014/main" id="{79D84DDF-0D28-4046-B782-DDF5C0028447}"/>
                </a:ext>
              </a:extLst>
            </p:cNvPr>
            <p:cNvSpPr>
              <a:spLocks/>
            </p:cNvSpPr>
            <p:nvPr/>
          </p:nvSpPr>
          <p:spPr bwMode="auto">
            <a:xfrm>
              <a:off x="7641" y="4268"/>
              <a:ext cx="10" cy="8"/>
            </a:xfrm>
            <a:custGeom>
              <a:avLst/>
              <a:gdLst>
                <a:gd name="T0" fmla="*/ 3 w 5"/>
                <a:gd name="T1" fmla="*/ 4 h 4"/>
                <a:gd name="T2" fmla="*/ 4 w 5"/>
                <a:gd name="T3" fmla="*/ 3 h 4"/>
                <a:gd name="T4" fmla="*/ 1 w 5"/>
                <a:gd name="T5" fmla="*/ 2 h 4"/>
                <a:gd name="T6" fmla="*/ 3 w 5"/>
                <a:gd name="T7" fmla="*/ 0 h 4"/>
                <a:gd name="T8" fmla="*/ 5 w 5"/>
                <a:gd name="T9" fmla="*/ 2 h 4"/>
                <a:gd name="T10" fmla="*/ 3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3" y="4"/>
                  </a:moveTo>
                  <a:cubicBezTo>
                    <a:pt x="2" y="4"/>
                    <a:pt x="3" y="3"/>
                    <a:pt x="4" y="3"/>
                  </a:cubicBezTo>
                  <a:cubicBezTo>
                    <a:pt x="4" y="0"/>
                    <a:pt x="2" y="2"/>
                    <a:pt x="1" y="2"/>
                  </a:cubicBezTo>
                  <a:cubicBezTo>
                    <a:pt x="0" y="1"/>
                    <a:pt x="2" y="0"/>
                    <a:pt x="3" y="0"/>
                  </a:cubicBezTo>
                  <a:cubicBezTo>
                    <a:pt x="2" y="1"/>
                    <a:pt x="4" y="1"/>
                    <a:pt x="5" y="2"/>
                  </a:cubicBezTo>
                  <a:cubicBezTo>
                    <a:pt x="4" y="3"/>
                    <a:pt x="4"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5" name="Freeform 518">
              <a:extLst>
                <a:ext uri="{FF2B5EF4-FFF2-40B4-BE49-F238E27FC236}">
                  <a16:creationId xmlns:a16="http://schemas.microsoft.com/office/drawing/2014/main" id="{8E84EDC0-B674-4188-82B1-0DA2E551A17A}"/>
                </a:ext>
              </a:extLst>
            </p:cNvPr>
            <p:cNvSpPr>
              <a:spLocks/>
            </p:cNvSpPr>
            <p:nvPr/>
          </p:nvSpPr>
          <p:spPr bwMode="auto">
            <a:xfrm>
              <a:off x="7733" y="4412"/>
              <a:ext cx="23" cy="8"/>
            </a:xfrm>
            <a:custGeom>
              <a:avLst/>
              <a:gdLst>
                <a:gd name="T0" fmla="*/ 0 w 12"/>
                <a:gd name="T1" fmla="*/ 4 h 4"/>
                <a:gd name="T2" fmla="*/ 10 w 12"/>
                <a:gd name="T3" fmla="*/ 0 h 4"/>
                <a:gd name="T4" fmla="*/ 8 w 12"/>
                <a:gd name="T5" fmla="*/ 3 h 4"/>
                <a:gd name="T6" fmla="*/ 0 w 12"/>
                <a:gd name="T7" fmla="*/ 4 h 4"/>
              </a:gdLst>
              <a:ahLst/>
              <a:cxnLst>
                <a:cxn ang="0">
                  <a:pos x="T0" y="T1"/>
                </a:cxn>
                <a:cxn ang="0">
                  <a:pos x="T2" y="T3"/>
                </a:cxn>
                <a:cxn ang="0">
                  <a:pos x="T4" y="T5"/>
                </a:cxn>
                <a:cxn ang="0">
                  <a:pos x="T6" y="T7"/>
                </a:cxn>
              </a:cxnLst>
              <a:rect l="0" t="0" r="r" b="b"/>
              <a:pathLst>
                <a:path w="12" h="4">
                  <a:moveTo>
                    <a:pt x="0" y="4"/>
                  </a:moveTo>
                  <a:cubicBezTo>
                    <a:pt x="4" y="2"/>
                    <a:pt x="4" y="2"/>
                    <a:pt x="10" y="0"/>
                  </a:cubicBezTo>
                  <a:cubicBezTo>
                    <a:pt x="12" y="3"/>
                    <a:pt x="4" y="2"/>
                    <a:pt x="8" y="3"/>
                  </a:cubicBezTo>
                  <a:cubicBezTo>
                    <a:pt x="5" y="3"/>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6" name="Freeform 519">
              <a:extLst>
                <a:ext uri="{FF2B5EF4-FFF2-40B4-BE49-F238E27FC236}">
                  <a16:creationId xmlns:a16="http://schemas.microsoft.com/office/drawing/2014/main" id="{8CEBA0B4-9A10-457A-9253-C83AC292F54A}"/>
                </a:ext>
              </a:extLst>
            </p:cNvPr>
            <p:cNvSpPr>
              <a:spLocks/>
            </p:cNvSpPr>
            <p:nvPr/>
          </p:nvSpPr>
          <p:spPr bwMode="auto">
            <a:xfrm>
              <a:off x="7611" y="4184"/>
              <a:ext cx="19" cy="14"/>
            </a:xfrm>
            <a:custGeom>
              <a:avLst/>
              <a:gdLst>
                <a:gd name="T0" fmla="*/ 2 w 10"/>
                <a:gd name="T1" fmla="*/ 7 h 7"/>
                <a:gd name="T2" fmla="*/ 1 w 10"/>
                <a:gd name="T3" fmla="*/ 4 h 7"/>
                <a:gd name="T4" fmla="*/ 10 w 10"/>
                <a:gd name="T5" fmla="*/ 0 h 7"/>
                <a:gd name="T6" fmla="*/ 2 w 10"/>
                <a:gd name="T7" fmla="*/ 7 h 7"/>
              </a:gdLst>
              <a:ahLst/>
              <a:cxnLst>
                <a:cxn ang="0">
                  <a:pos x="T0" y="T1"/>
                </a:cxn>
                <a:cxn ang="0">
                  <a:pos x="T2" y="T3"/>
                </a:cxn>
                <a:cxn ang="0">
                  <a:pos x="T4" y="T5"/>
                </a:cxn>
                <a:cxn ang="0">
                  <a:pos x="T6" y="T7"/>
                </a:cxn>
              </a:cxnLst>
              <a:rect l="0" t="0" r="r" b="b"/>
              <a:pathLst>
                <a:path w="10" h="7">
                  <a:moveTo>
                    <a:pt x="2" y="7"/>
                  </a:moveTo>
                  <a:cubicBezTo>
                    <a:pt x="0" y="7"/>
                    <a:pt x="3" y="5"/>
                    <a:pt x="1" y="4"/>
                  </a:cubicBezTo>
                  <a:cubicBezTo>
                    <a:pt x="4" y="5"/>
                    <a:pt x="6" y="2"/>
                    <a:pt x="10" y="0"/>
                  </a:cubicBezTo>
                  <a:cubicBezTo>
                    <a:pt x="8" y="3"/>
                    <a:pt x="3" y="5"/>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7" name="Freeform 520">
              <a:extLst>
                <a:ext uri="{FF2B5EF4-FFF2-40B4-BE49-F238E27FC236}">
                  <a16:creationId xmlns:a16="http://schemas.microsoft.com/office/drawing/2014/main" id="{8CDA53B2-8DE3-4CFC-BF38-908F9FEE52CF}"/>
                </a:ext>
              </a:extLst>
            </p:cNvPr>
            <p:cNvSpPr>
              <a:spLocks/>
            </p:cNvSpPr>
            <p:nvPr/>
          </p:nvSpPr>
          <p:spPr bwMode="auto">
            <a:xfrm>
              <a:off x="7666" y="4280"/>
              <a:ext cx="10" cy="4"/>
            </a:xfrm>
            <a:custGeom>
              <a:avLst/>
              <a:gdLst>
                <a:gd name="T0" fmla="*/ 2 w 5"/>
                <a:gd name="T1" fmla="*/ 2 h 2"/>
                <a:gd name="T2" fmla="*/ 1 w 5"/>
                <a:gd name="T3" fmla="*/ 0 h 2"/>
                <a:gd name="T4" fmla="*/ 5 w 5"/>
                <a:gd name="T5" fmla="*/ 1 h 2"/>
                <a:gd name="T6" fmla="*/ 2 w 5"/>
                <a:gd name="T7" fmla="*/ 2 h 2"/>
              </a:gdLst>
              <a:ahLst/>
              <a:cxnLst>
                <a:cxn ang="0">
                  <a:pos x="T0" y="T1"/>
                </a:cxn>
                <a:cxn ang="0">
                  <a:pos x="T2" y="T3"/>
                </a:cxn>
                <a:cxn ang="0">
                  <a:pos x="T4" y="T5"/>
                </a:cxn>
                <a:cxn ang="0">
                  <a:pos x="T6" y="T7"/>
                </a:cxn>
              </a:cxnLst>
              <a:rect l="0" t="0" r="r" b="b"/>
              <a:pathLst>
                <a:path w="5" h="2">
                  <a:moveTo>
                    <a:pt x="2" y="2"/>
                  </a:moveTo>
                  <a:cubicBezTo>
                    <a:pt x="0" y="2"/>
                    <a:pt x="1" y="0"/>
                    <a:pt x="1" y="0"/>
                  </a:cubicBezTo>
                  <a:cubicBezTo>
                    <a:pt x="2" y="0"/>
                    <a:pt x="4" y="0"/>
                    <a:pt x="5" y="1"/>
                  </a:cubicBezTo>
                  <a:cubicBezTo>
                    <a:pt x="4" y="2"/>
                    <a:pt x="2"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8" name="Freeform 521">
              <a:extLst>
                <a:ext uri="{FF2B5EF4-FFF2-40B4-BE49-F238E27FC236}">
                  <a16:creationId xmlns:a16="http://schemas.microsoft.com/office/drawing/2014/main" id="{8B76F8E7-DC35-4E4F-B0AF-A29766B6DD12}"/>
                </a:ext>
              </a:extLst>
            </p:cNvPr>
            <p:cNvSpPr>
              <a:spLocks/>
            </p:cNvSpPr>
            <p:nvPr/>
          </p:nvSpPr>
          <p:spPr bwMode="auto">
            <a:xfrm>
              <a:off x="7710" y="4332"/>
              <a:ext cx="31" cy="21"/>
            </a:xfrm>
            <a:custGeom>
              <a:avLst/>
              <a:gdLst>
                <a:gd name="T0" fmla="*/ 15 w 16"/>
                <a:gd name="T1" fmla="*/ 4 h 11"/>
                <a:gd name="T2" fmla="*/ 14 w 16"/>
                <a:gd name="T3" fmla="*/ 3 h 11"/>
                <a:gd name="T4" fmla="*/ 2 w 16"/>
                <a:gd name="T5" fmla="*/ 11 h 11"/>
                <a:gd name="T6" fmla="*/ 8 w 16"/>
                <a:gd name="T7" fmla="*/ 7 h 11"/>
                <a:gd name="T8" fmla="*/ 5 w 16"/>
                <a:gd name="T9" fmla="*/ 7 h 11"/>
                <a:gd name="T10" fmla="*/ 16 w 16"/>
                <a:gd name="T11" fmla="*/ 3 h 11"/>
                <a:gd name="T12" fmla="*/ 15 w 16"/>
                <a:gd name="T13" fmla="*/ 4 h 11"/>
              </a:gdLst>
              <a:ahLst/>
              <a:cxnLst>
                <a:cxn ang="0">
                  <a:pos x="T0" y="T1"/>
                </a:cxn>
                <a:cxn ang="0">
                  <a:pos x="T2" y="T3"/>
                </a:cxn>
                <a:cxn ang="0">
                  <a:pos x="T4" y="T5"/>
                </a:cxn>
                <a:cxn ang="0">
                  <a:pos x="T6" y="T7"/>
                </a:cxn>
                <a:cxn ang="0">
                  <a:pos x="T8" y="T9"/>
                </a:cxn>
                <a:cxn ang="0">
                  <a:pos x="T10" y="T11"/>
                </a:cxn>
                <a:cxn ang="0">
                  <a:pos x="T12" y="T13"/>
                </a:cxn>
              </a:cxnLst>
              <a:rect l="0" t="0" r="r" b="b"/>
              <a:pathLst>
                <a:path w="16" h="11">
                  <a:moveTo>
                    <a:pt x="15" y="4"/>
                  </a:moveTo>
                  <a:cubicBezTo>
                    <a:pt x="13" y="5"/>
                    <a:pt x="15" y="3"/>
                    <a:pt x="14" y="3"/>
                  </a:cubicBezTo>
                  <a:cubicBezTo>
                    <a:pt x="10" y="6"/>
                    <a:pt x="6" y="9"/>
                    <a:pt x="2" y="11"/>
                  </a:cubicBezTo>
                  <a:cubicBezTo>
                    <a:pt x="0" y="11"/>
                    <a:pt x="7" y="8"/>
                    <a:pt x="8" y="7"/>
                  </a:cubicBezTo>
                  <a:cubicBezTo>
                    <a:pt x="7" y="6"/>
                    <a:pt x="7" y="5"/>
                    <a:pt x="5" y="7"/>
                  </a:cubicBezTo>
                  <a:cubicBezTo>
                    <a:pt x="8" y="5"/>
                    <a:pt x="14" y="0"/>
                    <a:pt x="16" y="3"/>
                  </a:cubicBezTo>
                  <a:cubicBezTo>
                    <a:pt x="15" y="3"/>
                    <a:pt x="15" y="4"/>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9" name="Freeform 522">
              <a:extLst>
                <a:ext uri="{FF2B5EF4-FFF2-40B4-BE49-F238E27FC236}">
                  <a16:creationId xmlns:a16="http://schemas.microsoft.com/office/drawing/2014/main" id="{E07D7D1A-7328-4CE2-99F2-A3A03A1D7407}"/>
                </a:ext>
              </a:extLst>
            </p:cNvPr>
            <p:cNvSpPr>
              <a:spLocks/>
            </p:cNvSpPr>
            <p:nvPr/>
          </p:nvSpPr>
          <p:spPr bwMode="auto">
            <a:xfrm>
              <a:off x="7645" y="4228"/>
              <a:ext cx="8" cy="8"/>
            </a:xfrm>
            <a:custGeom>
              <a:avLst/>
              <a:gdLst>
                <a:gd name="T0" fmla="*/ 0 w 4"/>
                <a:gd name="T1" fmla="*/ 1 h 4"/>
                <a:gd name="T2" fmla="*/ 2 w 4"/>
                <a:gd name="T3" fmla="*/ 0 h 4"/>
                <a:gd name="T4" fmla="*/ 0 w 4"/>
                <a:gd name="T5" fmla="*/ 1 h 4"/>
                <a:gd name="T6" fmla="*/ 4 w 4"/>
                <a:gd name="T7" fmla="*/ 2 h 4"/>
                <a:gd name="T8" fmla="*/ 0 w 4"/>
                <a:gd name="T9" fmla="*/ 1 h 4"/>
              </a:gdLst>
              <a:ahLst/>
              <a:cxnLst>
                <a:cxn ang="0">
                  <a:pos x="T0" y="T1"/>
                </a:cxn>
                <a:cxn ang="0">
                  <a:pos x="T2" y="T3"/>
                </a:cxn>
                <a:cxn ang="0">
                  <a:pos x="T4" y="T5"/>
                </a:cxn>
                <a:cxn ang="0">
                  <a:pos x="T6" y="T7"/>
                </a:cxn>
                <a:cxn ang="0">
                  <a:pos x="T8" y="T9"/>
                </a:cxn>
              </a:cxnLst>
              <a:rect l="0" t="0" r="r" b="b"/>
              <a:pathLst>
                <a:path w="4" h="4">
                  <a:moveTo>
                    <a:pt x="0" y="1"/>
                  </a:moveTo>
                  <a:cubicBezTo>
                    <a:pt x="1" y="1"/>
                    <a:pt x="1" y="0"/>
                    <a:pt x="2" y="0"/>
                  </a:cubicBezTo>
                  <a:cubicBezTo>
                    <a:pt x="3" y="0"/>
                    <a:pt x="1" y="1"/>
                    <a:pt x="0" y="1"/>
                  </a:cubicBezTo>
                  <a:cubicBezTo>
                    <a:pt x="1" y="2"/>
                    <a:pt x="3" y="2"/>
                    <a:pt x="4" y="2"/>
                  </a:cubicBezTo>
                  <a:cubicBezTo>
                    <a:pt x="3" y="4"/>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0" name="Freeform 523">
              <a:extLst>
                <a:ext uri="{FF2B5EF4-FFF2-40B4-BE49-F238E27FC236}">
                  <a16:creationId xmlns:a16="http://schemas.microsoft.com/office/drawing/2014/main" id="{1FE3DC1C-BC29-4719-8BBB-CB23B3B7BA5F}"/>
                </a:ext>
              </a:extLst>
            </p:cNvPr>
            <p:cNvSpPr>
              <a:spLocks/>
            </p:cNvSpPr>
            <p:nvPr/>
          </p:nvSpPr>
          <p:spPr bwMode="auto">
            <a:xfrm>
              <a:off x="7754" y="4404"/>
              <a:ext cx="23" cy="10"/>
            </a:xfrm>
            <a:custGeom>
              <a:avLst/>
              <a:gdLst>
                <a:gd name="T0" fmla="*/ 10 w 12"/>
                <a:gd name="T1" fmla="*/ 1 h 5"/>
                <a:gd name="T2" fmla="*/ 5 w 12"/>
                <a:gd name="T3" fmla="*/ 4 h 5"/>
                <a:gd name="T4" fmla="*/ 4 w 12"/>
                <a:gd name="T5" fmla="*/ 3 h 5"/>
                <a:gd name="T6" fmla="*/ 3 w 12"/>
                <a:gd name="T7" fmla="*/ 4 h 5"/>
                <a:gd name="T8" fmla="*/ 1 w 12"/>
                <a:gd name="T9" fmla="*/ 4 h 5"/>
                <a:gd name="T10" fmla="*/ 3 w 12"/>
                <a:gd name="T11" fmla="*/ 2 h 5"/>
                <a:gd name="T12" fmla="*/ 6 w 12"/>
                <a:gd name="T13" fmla="*/ 3 h 5"/>
                <a:gd name="T14" fmla="*/ 10 w 12"/>
                <a:gd name="T15" fmla="*/ 0 h 5"/>
                <a:gd name="T16" fmla="*/ 12 w 12"/>
                <a:gd name="T17" fmla="*/ 1 h 5"/>
                <a:gd name="T18" fmla="*/ 10 w 12"/>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
                  <a:moveTo>
                    <a:pt x="10" y="1"/>
                  </a:moveTo>
                  <a:cubicBezTo>
                    <a:pt x="11" y="3"/>
                    <a:pt x="6" y="3"/>
                    <a:pt x="5" y="4"/>
                  </a:cubicBezTo>
                  <a:cubicBezTo>
                    <a:pt x="4" y="5"/>
                    <a:pt x="4" y="4"/>
                    <a:pt x="4" y="3"/>
                  </a:cubicBezTo>
                  <a:cubicBezTo>
                    <a:pt x="3" y="3"/>
                    <a:pt x="3" y="4"/>
                    <a:pt x="3" y="4"/>
                  </a:cubicBezTo>
                  <a:cubicBezTo>
                    <a:pt x="2" y="5"/>
                    <a:pt x="2" y="3"/>
                    <a:pt x="1" y="4"/>
                  </a:cubicBezTo>
                  <a:cubicBezTo>
                    <a:pt x="0" y="2"/>
                    <a:pt x="4" y="3"/>
                    <a:pt x="3" y="2"/>
                  </a:cubicBezTo>
                  <a:cubicBezTo>
                    <a:pt x="5" y="3"/>
                    <a:pt x="5" y="2"/>
                    <a:pt x="6" y="3"/>
                  </a:cubicBezTo>
                  <a:cubicBezTo>
                    <a:pt x="8" y="2"/>
                    <a:pt x="8" y="1"/>
                    <a:pt x="10" y="0"/>
                  </a:cubicBezTo>
                  <a:cubicBezTo>
                    <a:pt x="10" y="1"/>
                    <a:pt x="11" y="1"/>
                    <a:pt x="12" y="1"/>
                  </a:cubicBezTo>
                  <a:cubicBezTo>
                    <a:pt x="12" y="2"/>
                    <a:pt x="10"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1" name="Freeform 524">
              <a:extLst>
                <a:ext uri="{FF2B5EF4-FFF2-40B4-BE49-F238E27FC236}">
                  <a16:creationId xmlns:a16="http://schemas.microsoft.com/office/drawing/2014/main" id="{5942CEF9-08EC-41CA-B22E-39F7CDF50E7D}"/>
                </a:ext>
              </a:extLst>
            </p:cNvPr>
            <p:cNvSpPr>
              <a:spLocks/>
            </p:cNvSpPr>
            <p:nvPr/>
          </p:nvSpPr>
          <p:spPr bwMode="auto">
            <a:xfrm>
              <a:off x="7668" y="4234"/>
              <a:ext cx="11" cy="10"/>
            </a:xfrm>
            <a:custGeom>
              <a:avLst/>
              <a:gdLst>
                <a:gd name="T0" fmla="*/ 0 w 6"/>
                <a:gd name="T1" fmla="*/ 3 h 5"/>
                <a:gd name="T2" fmla="*/ 5 w 6"/>
                <a:gd name="T3" fmla="*/ 0 h 5"/>
                <a:gd name="T4" fmla="*/ 0 w 6"/>
                <a:gd name="T5" fmla="*/ 5 h 5"/>
                <a:gd name="T6" fmla="*/ 1 w 6"/>
                <a:gd name="T7" fmla="*/ 3 h 5"/>
                <a:gd name="T8" fmla="*/ 0 w 6"/>
                <a:gd name="T9" fmla="*/ 3 h 5"/>
              </a:gdLst>
              <a:ahLst/>
              <a:cxnLst>
                <a:cxn ang="0">
                  <a:pos x="T0" y="T1"/>
                </a:cxn>
                <a:cxn ang="0">
                  <a:pos x="T2" y="T3"/>
                </a:cxn>
                <a:cxn ang="0">
                  <a:pos x="T4" y="T5"/>
                </a:cxn>
                <a:cxn ang="0">
                  <a:pos x="T6" y="T7"/>
                </a:cxn>
                <a:cxn ang="0">
                  <a:pos x="T8" y="T9"/>
                </a:cxn>
              </a:cxnLst>
              <a:rect l="0" t="0" r="r" b="b"/>
              <a:pathLst>
                <a:path w="6" h="5">
                  <a:moveTo>
                    <a:pt x="0" y="3"/>
                  </a:moveTo>
                  <a:cubicBezTo>
                    <a:pt x="0" y="3"/>
                    <a:pt x="3" y="2"/>
                    <a:pt x="5" y="0"/>
                  </a:cubicBezTo>
                  <a:cubicBezTo>
                    <a:pt x="6" y="3"/>
                    <a:pt x="3" y="3"/>
                    <a:pt x="0" y="5"/>
                  </a:cubicBezTo>
                  <a:cubicBezTo>
                    <a:pt x="0" y="4"/>
                    <a:pt x="0" y="4"/>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2" name="Freeform 525">
              <a:extLst>
                <a:ext uri="{FF2B5EF4-FFF2-40B4-BE49-F238E27FC236}">
                  <a16:creationId xmlns:a16="http://schemas.microsoft.com/office/drawing/2014/main" id="{71F17E60-D517-4298-82B3-435A87EAFC2C}"/>
                </a:ext>
              </a:extLst>
            </p:cNvPr>
            <p:cNvSpPr>
              <a:spLocks/>
            </p:cNvSpPr>
            <p:nvPr/>
          </p:nvSpPr>
          <p:spPr bwMode="auto">
            <a:xfrm>
              <a:off x="7670" y="4219"/>
              <a:ext cx="9" cy="5"/>
            </a:xfrm>
            <a:custGeom>
              <a:avLst/>
              <a:gdLst>
                <a:gd name="T0" fmla="*/ 1 w 5"/>
                <a:gd name="T1" fmla="*/ 2 h 3"/>
                <a:gd name="T2" fmla="*/ 0 w 5"/>
                <a:gd name="T3" fmla="*/ 1 h 3"/>
                <a:gd name="T4" fmla="*/ 5 w 5"/>
                <a:gd name="T5" fmla="*/ 2 h 3"/>
                <a:gd name="T6" fmla="*/ 1 w 5"/>
                <a:gd name="T7" fmla="*/ 2 h 3"/>
              </a:gdLst>
              <a:ahLst/>
              <a:cxnLst>
                <a:cxn ang="0">
                  <a:pos x="T0" y="T1"/>
                </a:cxn>
                <a:cxn ang="0">
                  <a:pos x="T2" y="T3"/>
                </a:cxn>
                <a:cxn ang="0">
                  <a:pos x="T4" y="T5"/>
                </a:cxn>
                <a:cxn ang="0">
                  <a:pos x="T6" y="T7"/>
                </a:cxn>
              </a:cxnLst>
              <a:rect l="0" t="0" r="r" b="b"/>
              <a:pathLst>
                <a:path w="5" h="3">
                  <a:moveTo>
                    <a:pt x="1" y="2"/>
                  </a:moveTo>
                  <a:cubicBezTo>
                    <a:pt x="0" y="3"/>
                    <a:pt x="1" y="2"/>
                    <a:pt x="0" y="1"/>
                  </a:cubicBezTo>
                  <a:cubicBezTo>
                    <a:pt x="1" y="1"/>
                    <a:pt x="4" y="0"/>
                    <a:pt x="5" y="2"/>
                  </a:cubicBezTo>
                  <a:cubicBezTo>
                    <a:pt x="3" y="3"/>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3" name="Freeform 526">
              <a:extLst>
                <a:ext uri="{FF2B5EF4-FFF2-40B4-BE49-F238E27FC236}">
                  <a16:creationId xmlns:a16="http://schemas.microsoft.com/office/drawing/2014/main" id="{DAC77124-1A8A-457A-BC5E-5B42B6938D9D}"/>
                </a:ext>
              </a:extLst>
            </p:cNvPr>
            <p:cNvSpPr>
              <a:spLocks/>
            </p:cNvSpPr>
            <p:nvPr/>
          </p:nvSpPr>
          <p:spPr bwMode="auto">
            <a:xfrm>
              <a:off x="7712" y="4261"/>
              <a:ext cx="13" cy="7"/>
            </a:xfrm>
            <a:custGeom>
              <a:avLst/>
              <a:gdLst>
                <a:gd name="T0" fmla="*/ 3 w 7"/>
                <a:gd name="T1" fmla="*/ 4 h 4"/>
                <a:gd name="T2" fmla="*/ 4 w 7"/>
                <a:gd name="T3" fmla="*/ 2 h 4"/>
                <a:gd name="T4" fmla="*/ 0 w 7"/>
                <a:gd name="T5" fmla="*/ 2 h 4"/>
                <a:gd name="T6" fmla="*/ 4 w 7"/>
                <a:gd name="T7" fmla="*/ 0 h 4"/>
                <a:gd name="T8" fmla="*/ 3 w 7"/>
                <a:gd name="T9" fmla="*/ 4 h 4"/>
              </a:gdLst>
              <a:ahLst/>
              <a:cxnLst>
                <a:cxn ang="0">
                  <a:pos x="T0" y="T1"/>
                </a:cxn>
                <a:cxn ang="0">
                  <a:pos x="T2" y="T3"/>
                </a:cxn>
                <a:cxn ang="0">
                  <a:pos x="T4" y="T5"/>
                </a:cxn>
                <a:cxn ang="0">
                  <a:pos x="T6" y="T7"/>
                </a:cxn>
                <a:cxn ang="0">
                  <a:pos x="T8" y="T9"/>
                </a:cxn>
              </a:cxnLst>
              <a:rect l="0" t="0" r="r" b="b"/>
              <a:pathLst>
                <a:path w="7" h="4">
                  <a:moveTo>
                    <a:pt x="3" y="4"/>
                  </a:moveTo>
                  <a:cubicBezTo>
                    <a:pt x="2" y="3"/>
                    <a:pt x="5" y="3"/>
                    <a:pt x="4" y="2"/>
                  </a:cubicBezTo>
                  <a:cubicBezTo>
                    <a:pt x="3" y="1"/>
                    <a:pt x="1" y="4"/>
                    <a:pt x="0" y="2"/>
                  </a:cubicBezTo>
                  <a:cubicBezTo>
                    <a:pt x="3" y="1"/>
                    <a:pt x="2" y="0"/>
                    <a:pt x="4" y="0"/>
                  </a:cubicBezTo>
                  <a:cubicBezTo>
                    <a:pt x="3" y="1"/>
                    <a:pt x="7"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4" name="Freeform 527">
              <a:extLst>
                <a:ext uri="{FF2B5EF4-FFF2-40B4-BE49-F238E27FC236}">
                  <a16:creationId xmlns:a16="http://schemas.microsoft.com/office/drawing/2014/main" id="{BB7CB74D-5231-47D9-8E0A-DBF86CFFA5D7}"/>
                </a:ext>
              </a:extLst>
            </p:cNvPr>
            <p:cNvSpPr>
              <a:spLocks/>
            </p:cNvSpPr>
            <p:nvPr/>
          </p:nvSpPr>
          <p:spPr bwMode="auto">
            <a:xfrm>
              <a:off x="7796" y="4385"/>
              <a:ext cx="21" cy="12"/>
            </a:xfrm>
            <a:custGeom>
              <a:avLst/>
              <a:gdLst>
                <a:gd name="T0" fmla="*/ 10 w 11"/>
                <a:gd name="T1" fmla="*/ 4 h 6"/>
                <a:gd name="T2" fmla="*/ 6 w 11"/>
                <a:gd name="T3" fmla="*/ 4 h 6"/>
                <a:gd name="T4" fmla="*/ 2 w 11"/>
                <a:gd name="T5" fmla="*/ 6 h 6"/>
                <a:gd name="T6" fmla="*/ 1 w 11"/>
                <a:gd name="T7" fmla="*/ 6 h 6"/>
                <a:gd name="T8" fmla="*/ 5 w 11"/>
                <a:gd name="T9" fmla="*/ 2 h 6"/>
                <a:gd name="T10" fmla="*/ 10 w 11"/>
                <a:gd name="T11" fmla="*/ 1 h 6"/>
                <a:gd name="T12" fmla="*/ 10 w 11"/>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11" h="6">
                  <a:moveTo>
                    <a:pt x="10" y="4"/>
                  </a:moveTo>
                  <a:cubicBezTo>
                    <a:pt x="8" y="4"/>
                    <a:pt x="9" y="2"/>
                    <a:pt x="6" y="4"/>
                  </a:cubicBezTo>
                  <a:cubicBezTo>
                    <a:pt x="6" y="5"/>
                    <a:pt x="6" y="5"/>
                    <a:pt x="2" y="6"/>
                  </a:cubicBezTo>
                  <a:cubicBezTo>
                    <a:pt x="3" y="5"/>
                    <a:pt x="3" y="5"/>
                    <a:pt x="1" y="6"/>
                  </a:cubicBezTo>
                  <a:cubicBezTo>
                    <a:pt x="0" y="4"/>
                    <a:pt x="7" y="4"/>
                    <a:pt x="5" y="2"/>
                  </a:cubicBezTo>
                  <a:cubicBezTo>
                    <a:pt x="6" y="2"/>
                    <a:pt x="9" y="3"/>
                    <a:pt x="10" y="1"/>
                  </a:cubicBezTo>
                  <a:cubicBezTo>
                    <a:pt x="11" y="0"/>
                    <a:pt x="9" y="3"/>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5" name="Freeform 528">
              <a:extLst>
                <a:ext uri="{FF2B5EF4-FFF2-40B4-BE49-F238E27FC236}">
                  <a16:creationId xmlns:a16="http://schemas.microsoft.com/office/drawing/2014/main" id="{0DD28944-299B-4A99-AE21-DFB544525480}"/>
                </a:ext>
              </a:extLst>
            </p:cNvPr>
            <p:cNvSpPr>
              <a:spLocks/>
            </p:cNvSpPr>
            <p:nvPr/>
          </p:nvSpPr>
          <p:spPr bwMode="auto">
            <a:xfrm>
              <a:off x="7609" y="4037"/>
              <a:ext cx="17" cy="6"/>
            </a:xfrm>
            <a:custGeom>
              <a:avLst/>
              <a:gdLst>
                <a:gd name="T0" fmla="*/ 2 w 9"/>
                <a:gd name="T1" fmla="*/ 1 h 3"/>
                <a:gd name="T2" fmla="*/ 2 w 9"/>
                <a:gd name="T3" fmla="*/ 3 h 3"/>
                <a:gd name="T4" fmla="*/ 0 w 9"/>
                <a:gd name="T5" fmla="*/ 1 h 3"/>
                <a:gd name="T6" fmla="*/ 8 w 9"/>
                <a:gd name="T7" fmla="*/ 0 h 3"/>
                <a:gd name="T8" fmla="*/ 6 w 9"/>
                <a:gd name="T9" fmla="*/ 2 h 3"/>
                <a:gd name="T10" fmla="*/ 2 w 9"/>
                <a:gd name="T11" fmla="*/ 1 h 3"/>
              </a:gdLst>
              <a:ahLst/>
              <a:cxnLst>
                <a:cxn ang="0">
                  <a:pos x="T0" y="T1"/>
                </a:cxn>
                <a:cxn ang="0">
                  <a:pos x="T2" y="T3"/>
                </a:cxn>
                <a:cxn ang="0">
                  <a:pos x="T4" y="T5"/>
                </a:cxn>
                <a:cxn ang="0">
                  <a:pos x="T6" y="T7"/>
                </a:cxn>
                <a:cxn ang="0">
                  <a:pos x="T8" y="T9"/>
                </a:cxn>
                <a:cxn ang="0">
                  <a:pos x="T10" y="T11"/>
                </a:cxn>
              </a:cxnLst>
              <a:rect l="0" t="0" r="r" b="b"/>
              <a:pathLst>
                <a:path w="9" h="3">
                  <a:moveTo>
                    <a:pt x="2" y="1"/>
                  </a:moveTo>
                  <a:cubicBezTo>
                    <a:pt x="2" y="2"/>
                    <a:pt x="2" y="3"/>
                    <a:pt x="2" y="3"/>
                  </a:cubicBezTo>
                  <a:cubicBezTo>
                    <a:pt x="1" y="3"/>
                    <a:pt x="0" y="2"/>
                    <a:pt x="0" y="1"/>
                  </a:cubicBezTo>
                  <a:cubicBezTo>
                    <a:pt x="3" y="1"/>
                    <a:pt x="5" y="1"/>
                    <a:pt x="8" y="0"/>
                  </a:cubicBezTo>
                  <a:cubicBezTo>
                    <a:pt x="9" y="1"/>
                    <a:pt x="5" y="1"/>
                    <a:pt x="6" y="2"/>
                  </a:cubicBezTo>
                  <a:cubicBezTo>
                    <a:pt x="5" y="2"/>
                    <a:pt x="4"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6" name="Freeform 529">
              <a:extLst>
                <a:ext uri="{FF2B5EF4-FFF2-40B4-BE49-F238E27FC236}">
                  <a16:creationId xmlns:a16="http://schemas.microsoft.com/office/drawing/2014/main" id="{20759A98-0F9A-40F1-9516-38A85DC64D5E}"/>
                </a:ext>
              </a:extLst>
            </p:cNvPr>
            <p:cNvSpPr>
              <a:spLocks/>
            </p:cNvSpPr>
            <p:nvPr/>
          </p:nvSpPr>
          <p:spPr bwMode="auto">
            <a:xfrm>
              <a:off x="7643" y="4041"/>
              <a:ext cx="17" cy="11"/>
            </a:xfrm>
            <a:custGeom>
              <a:avLst/>
              <a:gdLst>
                <a:gd name="T0" fmla="*/ 0 w 9"/>
                <a:gd name="T1" fmla="*/ 6 h 6"/>
                <a:gd name="T2" fmla="*/ 2 w 9"/>
                <a:gd name="T3" fmla="*/ 4 h 6"/>
                <a:gd name="T4" fmla="*/ 1 w 9"/>
                <a:gd name="T5" fmla="*/ 4 h 6"/>
                <a:gd name="T6" fmla="*/ 6 w 9"/>
                <a:gd name="T7" fmla="*/ 1 h 6"/>
                <a:gd name="T8" fmla="*/ 7 w 9"/>
                <a:gd name="T9" fmla="*/ 0 h 6"/>
                <a:gd name="T10" fmla="*/ 9 w 9"/>
                <a:gd name="T11" fmla="*/ 1 h 6"/>
                <a:gd name="T12" fmla="*/ 0 w 9"/>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0" y="6"/>
                  </a:moveTo>
                  <a:cubicBezTo>
                    <a:pt x="0" y="5"/>
                    <a:pt x="1" y="5"/>
                    <a:pt x="2" y="4"/>
                  </a:cubicBezTo>
                  <a:cubicBezTo>
                    <a:pt x="2" y="4"/>
                    <a:pt x="1" y="4"/>
                    <a:pt x="1" y="4"/>
                  </a:cubicBezTo>
                  <a:cubicBezTo>
                    <a:pt x="2" y="3"/>
                    <a:pt x="8" y="3"/>
                    <a:pt x="6" y="1"/>
                  </a:cubicBezTo>
                  <a:cubicBezTo>
                    <a:pt x="7" y="0"/>
                    <a:pt x="7" y="0"/>
                    <a:pt x="7" y="0"/>
                  </a:cubicBezTo>
                  <a:cubicBezTo>
                    <a:pt x="8" y="0"/>
                    <a:pt x="8" y="0"/>
                    <a:pt x="9" y="1"/>
                  </a:cubicBezTo>
                  <a:cubicBezTo>
                    <a:pt x="5" y="3"/>
                    <a:pt x="3"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7" name="Freeform 530">
              <a:extLst>
                <a:ext uri="{FF2B5EF4-FFF2-40B4-BE49-F238E27FC236}">
                  <a16:creationId xmlns:a16="http://schemas.microsoft.com/office/drawing/2014/main" id="{E2F65282-4BDA-4E4A-9F2E-E60112CAB114}"/>
                </a:ext>
              </a:extLst>
            </p:cNvPr>
            <p:cNvSpPr>
              <a:spLocks/>
            </p:cNvSpPr>
            <p:nvPr/>
          </p:nvSpPr>
          <p:spPr bwMode="auto">
            <a:xfrm>
              <a:off x="7748" y="4222"/>
              <a:ext cx="14" cy="10"/>
            </a:xfrm>
            <a:custGeom>
              <a:avLst/>
              <a:gdLst>
                <a:gd name="T0" fmla="*/ 0 w 7"/>
                <a:gd name="T1" fmla="*/ 2 h 5"/>
                <a:gd name="T2" fmla="*/ 2 w 7"/>
                <a:gd name="T3" fmla="*/ 3 h 5"/>
                <a:gd name="T4" fmla="*/ 0 w 7"/>
                <a:gd name="T5" fmla="*/ 1 h 5"/>
                <a:gd name="T6" fmla="*/ 4 w 7"/>
                <a:gd name="T7" fmla="*/ 0 h 5"/>
                <a:gd name="T8" fmla="*/ 7 w 7"/>
                <a:gd name="T9" fmla="*/ 1 h 5"/>
                <a:gd name="T10" fmla="*/ 0 w 7"/>
                <a:gd name="T11" fmla="*/ 2 h 5"/>
              </a:gdLst>
              <a:ahLst/>
              <a:cxnLst>
                <a:cxn ang="0">
                  <a:pos x="T0" y="T1"/>
                </a:cxn>
                <a:cxn ang="0">
                  <a:pos x="T2" y="T3"/>
                </a:cxn>
                <a:cxn ang="0">
                  <a:pos x="T4" y="T5"/>
                </a:cxn>
                <a:cxn ang="0">
                  <a:pos x="T6" y="T7"/>
                </a:cxn>
                <a:cxn ang="0">
                  <a:pos x="T8" y="T9"/>
                </a:cxn>
                <a:cxn ang="0">
                  <a:pos x="T10" y="T11"/>
                </a:cxn>
              </a:cxnLst>
              <a:rect l="0" t="0" r="r" b="b"/>
              <a:pathLst>
                <a:path w="7" h="5">
                  <a:moveTo>
                    <a:pt x="0" y="2"/>
                  </a:moveTo>
                  <a:cubicBezTo>
                    <a:pt x="1" y="2"/>
                    <a:pt x="1" y="3"/>
                    <a:pt x="2" y="3"/>
                  </a:cubicBezTo>
                  <a:cubicBezTo>
                    <a:pt x="4" y="1"/>
                    <a:pt x="0" y="2"/>
                    <a:pt x="0" y="1"/>
                  </a:cubicBezTo>
                  <a:cubicBezTo>
                    <a:pt x="1" y="1"/>
                    <a:pt x="4" y="2"/>
                    <a:pt x="4" y="0"/>
                  </a:cubicBezTo>
                  <a:cubicBezTo>
                    <a:pt x="5" y="0"/>
                    <a:pt x="6" y="0"/>
                    <a:pt x="7" y="1"/>
                  </a:cubicBezTo>
                  <a:cubicBezTo>
                    <a:pt x="4" y="2"/>
                    <a:pt x="3"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8" name="Freeform 531">
              <a:extLst>
                <a:ext uri="{FF2B5EF4-FFF2-40B4-BE49-F238E27FC236}">
                  <a16:creationId xmlns:a16="http://schemas.microsoft.com/office/drawing/2014/main" id="{CC8C3B93-B7E0-46FA-BC50-28838EA5C801}"/>
                </a:ext>
              </a:extLst>
            </p:cNvPr>
            <p:cNvSpPr>
              <a:spLocks/>
            </p:cNvSpPr>
            <p:nvPr/>
          </p:nvSpPr>
          <p:spPr bwMode="auto">
            <a:xfrm>
              <a:off x="7731" y="4188"/>
              <a:ext cx="11" cy="8"/>
            </a:xfrm>
            <a:custGeom>
              <a:avLst/>
              <a:gdLst>
                <a:gd name="T0" fmla="*/ 6 w 6"/>
                <a:gd name="T1" fmla="*/ 2 h 4"/>
                <a:gd name="T2" fmla="*/ 2 w 6"/>
                <a:gd name="T3" fmla="*/ 4 h 4"/>
                <a:gd name="T4" fmla="*/ 5 w 6"/>
                <a:gd name="T5" fmla="*/ 0 h 4"/>
                <a:gd name="T6" fmla="*/ 6 w 6"/>
                <a:gd name="T7" fmla="*/ 2 h 4"/>
              </a:gdLst>
              <a:ahLst/>
              <a:cxnLst>
                <a:cxn ang="0">
                  <a:pos x="T0" y="T1"/>
                </a:cxn>
                <a:cxn ang="0">
                  <a:pos x="T2" y="T3"/>
                </a:cxn>
                <a:cxn ang="0">
                  <a:pos x="T4" y="T5"/>
                </a:cxn>
                <a:cxn ang="0">
                  <a:pos x="T6" y="T7"/>
                </a:cxn>
              </a:cxnLst>
              <a:rect l="0" t="0" r="r" b="b"/>
              <a:pathLst>
                <a:path w="6" h="4">
                  <a:moveTo>
                    <a:pt x="6" y="2"/>
                  </a:moveTo>
                  <a:cubicBezTo>
                    <a:pt x="4" y="2"/>
                    <a:pt x="3" y="3"/>
                    <a:pt x="2" y="4"/>
                  </a:cubicBezTo>
                  <a:cubicBezTo>
                    <a:pt x="0" y="2"/>
                    <a:pt x="4" y="2"/>
                    <a:pt x="5" y="0"/>
                  </a:cubicBezTo>
                  <a:cubicBezTo>
                    <a:pt x="6" y="0"/>
                    <a:pt x="4"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9" name="Freeform 532">
              <a:extLst>
                <a:ext uri="{FF2B5EF4-FFF2-40B4-BE49-F238E27FC236}">
                  <a16:creationId xmlns:a16="http://schemas.microsoft.com/office/drawing/2014/main" id="{249899DA-6391-4CFC-BADA-599B7DDDE299}"/>
                </a:ext>
              </a:extLst>
            </p:cNvPr>
            <p:cNvSpPr>
              <a:spLocks/>
            </p:cNvSpPr>
            <p:nvPr/>
          </p:nvSpPr>
          <p:spPr bwMode="auto">
            <a:xfrm>
              <a:off x="7741" y="4186"/>
              <a:ext cx="17" cy="13"/>
            </a:xfrm>
            <a:custGeom>
              <a:avLst/>
              <a:gdLst>
                <a:gd name="T0" fmla="*/ 4 w 9"/>
                <a:gd name="T1" fmla="*/ 5 h 7"/>
                <a:gd name="T2" fmla="*/ 1 w 9"/>
                <a:gd name="T3" fmla="*/ 7 h 7"/>
                <a:gd name="T4" fmla="*/ 2 w 9"/>
                <a:gd name="T5" fmla="*/ 2 h 7"/>
                <a:gd name="T6" fmla="*/ 9 w 9"/>
                <a:gd name="T7" fmla="*/ 0 h 7"/>
                <a:gd name="T8" fmla="*/ 3 w 9"/>
                <a:gd name="T9" fmla="*/ 3 h 7"/>
                <a:gd name="T10" fmla="*/ 4 w 9"/>
                <a:gd name="T11" fmla="*/ 5 h 7"/>
              </a:gdLst>
              <a:ahLst/>
              <a:cxnLst>
                <a:cxn ang="0">
                  <a:pos x="T0" y="T1"/>
                </a:cxn>
                <a:cxn ang="0">
                  <a:pos x="T2" y="T3"/>
                </a:cxn>
                <a:cxn ang="0">
                  <a:pos x="T4" y="T5"/>
                </a:cxn>
                <a:cxn ang="0">
                  <a:pos x="T6" y="T7"/>
                </a:cxn>
                <a:cxn ang="0">
                  <a:pos x="T8" y="T9"/>
                </a:cxn>
                <a:cxn ang="0">
                  <a:pos x="T10" y="T11"/>
                </a:cxn>
              </a:cxnLst>
              <a:rect l="0" t="0" r="r" b="b"/>
              <a:pathLst>
                <a:path w="9" h="7">
                  <a:moveTo>
                    <a:pt x="4" y="5"/>
                  </a:moveTo>
                  <a:cubicBezTo>
                    <a:pt x="1" y="7"/>
                    <a:pt x="1" y="7"/>
                    <a:pt x="1" y="7"/>
                  </a:cubicBezTo>
                  <a:cubicBezTo>
                    <a:pt x="0" y="5"/>
                    <a:pt x="2" y="4"/>
                    <a:pt x="2" y="2"/>
                  </a:cubicBezTo>
                  <a:cubicBezTo>
                    <a:pt x="3" y="3"/>
                    <a:pt x="6" y="0"/>
                    <a:pt x="9" y="0"/>
                  </a:cubicBezTo>
                  <a:cubicBezTo>
                    <a:pt x="8" y="2"/>
                    <a:pt x="3" y="3"/>
                    <a:pt x="3" y="3"/>
                  </a:cubicBezTo>
                  <a:cubicBezTo>
                    <a:pt x="2" y="3"/>
                    <a:pt x="4" y="4"/>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0" name="Freeform 533">
              <a:extLst>
                <a:ext uri="{FF2B5EF4-FFF2-40B4-BE49-F238E27FC236}">
                  <a16:creationId xmlns:a16="http://schemas.microsoft.com/office/drawing/2014/main" id="{ED534428-267C-4D79-B24F-F788F9201937}"/>
                </a:ext>
              </a:extLst>
            </p:cNvPr>
            <p:cNvSpPr>
              <a:spLocks/>
            </p:cNvSpPr>
            <p:nvPr/>
          </p:nvSpPr>
          <p:spPr bwMode="auto">
            <a:xfrm>
              <a:off x="7769" y="4219"/>
              <a:ext cx="12" cy="7"/>
            </a:xfrm>
            <a:custGeom>
              <a:avLst/>
              <a:gdLst>
                <a:gd name="T0" fmla="*/ 1 w 6"/>
                <a:gd name="T1" fmla="*/ 4 h 4"/>
                <a:gd name="T2" fmla="*/ 1 w 6"/>
                <a:gd name="T3" fmla="*/ 2 h 4"/>
                <a:gd name="T4" fmla="*/ 6 w 6"/>
                <a:gd name="T5" fmla="*/ 2 h 4"/>
                <a:gd name="T6" fmla="*/ 1 w 6"/>
                <a:gd name="T7" fmla="*/ 4 h 4"/>
              </a:gdLst>
              <a:ahLst/>
              <a:cxnLst>
                <a:cxn ang="0">
                  <a:pos x="T0" y="T1"/>
                </a:cxn>
                <a:cxn ang="0">
                  <a:pos x="T2" y="T3"/>
                </a:cxn>
                <a:cxn ang="0">
                  <a:pos x="T4" y="T5"/>
                </a:cxn>
                <a:cxn ang="0">
                  <a:pos x="T6" y="T7"/>
                </a:cxn>
              </a:cxnLst>
              <a:rect l="0" t="0" r="r" b="b"/>
              <a:pathLst>
                <a:path w="6" h="4">
                  <a:moveTo>
                    <a:pt x="1" y="4"/>
                  </a:moveTo>
                  <a:cubicBezTo>
                    <a:pt x="0" y="3"/>
                    <a:pt x="1" y="2"/>
                    <a:pt x="1" y="2"/>
                  </a:cubicBezTo>
                  <a:cubicBezTo>
                    <a:pt x="4" y="0"/>
                    <a:pt x="3" y="2"/>
                    <a:pt x="6" y="2"/>
                  </a:cubicBezTo>
                  <a:cubicBezTo>
                    <a:pt x="4" y="2"/>
                    <a:pt x="3"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1" name="Freeform 534">
              <a:extLst>
                <a:ext uri="{FF2B5EF4-FFF2-40B4-BE49-F238E27FC236}">
                  <a16:creationId xmlns:a16="http://schemas.microsoft.com/office/drawing/2014/main" id="{C3EE23B1-091E-443F-AE4D-354512C15484}"/>
                </a:ext>
              </a:extLst>
            </p:cNvPr>
            <p:cNvSpPr>
              <a:spLocks/>
            </p:cNvSpPr>
            <p:nvPr/>
          </p:nvSpPr>
          <p:spPr bwMode="auto">
            <a:xfrm>
              <a:off x="7764" y="4182"/>
              <a:ext cx="9" cy="10"/>
            </a:xfrm>
            <a:custGeom>
              <a:avLst/>
              <a:gdLst>
                <a:gd name="T0" fmla="*/ 1 w 5"/>
                <a:gd name="T1" fmla="*/ 4 h 5"/>
                <a:gd name="T2" fmla="*/ 2 w 5"/>
                <a:gd name="T3" fmla="*/ 1 h 5"/>
                <a:gd name="T4" fmla="*/ 2 w 5"/>
                <a:gd name="T5" fmla="*/ 2 h 5"/>
                <a:gd name="T6" fmla="*/ 5 w 5"/>
                <a:gd name="T7" fmla="*/ 1 h 5"/>
                <a:gd name="T8" fmla="*/ 5 w 5"/>
                <a:gd name="T9" fmla="*/ 3 h 5"/>
                <a:gd name="T10" fmla="*/ 1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1" y="4"/>
                  </a:moveTo>
                  <a:cubicBezTo>
                    <a:pt x="0" y="5"/>
                    <a:pt x="1" y="1"/>
                    <a:pt x="2" y="1"/>
                  </a:cubicBezTo>
                  <a:cubicBezTo>
                    <a:pt x="3" y="0"/>
                    <a:pt x="2" y="1"/>
                    <a:pt x="2" y="2"/>
                  </a:cubicBezTo>
                  <a:cubicBezTo>
                    <a:pt x="4" y="3"/>
                    <a:pt x="4" y="1"/>
                    <a:pt x="5" y="1"/>
                  </a:cubicBezTo>
                  <a:cubicBezTo>
                    <a:pt x="5" y="2"/>
                    <a:pt x="4" y="2"/>
                    <a:pt x="5" y="3"/>
                  </a:cubicBezTo>
                  <a:cubicBezTo>
                    <a:pt x="4" y="3"/>
                    <a:pt x="1"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2" name="Freeform 535">
              <a:extLst>
                <a:ext uri="{FF2B5EF4-FFF2-40B4-BE49-F238E27FC236}">
                  <a16:creationId xmlns:a16="http://schemas.microsoft.com/office/drawing/2014/main" id="{D8928970-B9E6-4C87-A2BB-D94A5019D174}"/>
                </a:ext>
              </a:extLst>
            </p:cNvPr>
            <p:cNvSpPr>
              <a:spLocks/>
            </p:cNvSpPr>
            <p:nvPr/>
          </p:nvSpPr>
          <p:spPr bwMode="auto">
            <a:xfrm>
              <a:off x="7794" y="4201"/>
              <a:ext cx="14" cy="10"/>
            </a:xfrm>
            <a:custGeom>
              <a:avLst/>
              <a:gdLst>
                <a:gd name="T0" fmla="*/ 0 w 7"/>
                <a:gd name="T1" fmla="*/ 4 h 5"/>
                <a:gd name="T2" fmla="*/ 6 w 7"/>
                <a:gd name="T3" fmla="*/ 1 h 5"/>
                <a:gd name="T4" fmla="*/ 0 w 7"/>
                <a:gd name="T5" fmla="*/ 4 h 5"/>
              </a:gdLst>
              <a:ahLst/>
              <a:cxnLst>
                <a:cxn ang="0">
                  <a:pos x="T0" y="T1"/>
                </a:cxn>
                <a:cxn ang="0">
                  <a:pos x="T2" y="T3"/>
                </a:cxn>
                <a:cxn ang="0">
                  <a:pos x="T4" y="T5"/>
                </a:cxn>
              </a:cxnLst>
              <a:rect l="0" t="0" r="r" b="b"/>
              <a:pathLst>
                <a:path w="7" h="5">
                  <a:moveTo>
                    <a:pt x="0" y="4"/>
                  </a:moveTo>
                  <a:cubicBezTo>
                    <a:pt x="2" y="2"/>
                    <a:pt x="1" y="2"/>
                    <a:pt x="6" y="1"/>
                  </a:cubicBezTo>
                  <a:cubicBezTo>
                    <a:pt x="7" y="0"/>
                    <a:pt x="1"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3" name="Freeform 536">
              <a:extLst>
                <a:ext uri="{FF2B5EF4-FFF2-40B4-BE49-F238E27FC236}">
                  <a16:creationId xmlns:a16="http://schemas.microsoft.com/office/drawing/2014/main" id="{46899A54-EF20-467F-B143-29FFD643F1DA}"/>
                </a:ext>
              </a:extLst>
            </p:cNvPr>
            <p:cNvSpPr>
              <a:spLocks/>
            </p:cNvSpPr>
            <p:nvPr/>
          </p:nvSpPr>
          <p:spPr bwMode="auto">
            <a:xfrm>
              <a:off x="7802" y="4211"/>
              <a:ext cx="6" cy="6"/>
            </a:xfrm>
            <a:custGeom>
              <a:avLst/>
              <a:gdLst>
                <a:gd name="T0" fmla="*/ 1 w 3"/>
                <a:gd name="T1" fmla="*/ 3 h 3"/>
                <a:gd name="T2" fmla="*/ 0 w 3"/>
                <a:gd name="T3" fmla="*/ 0 h 3"/>
                <a:gd name="T4" fmla="*/ 3 w 3"/>
                <a:gd name="T5" fmla="*/ 3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1" y="1"/>
                    <a:pt x="0" y="0"/>
                  </a:cubicBezTo>
                  <a:cubicBezTo>
                    <a:pt x="2" y="0"/>
                    <a:pt x="3" y="2"/>
                    <a:pt x="3" y="3"/>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4" name="Freeform 537">
              <a:extLst>
                <a:ext uri="{FF2B5EF4-FFF2-40B4-BE49-F238E27FC236}">
                  <a16:creationId xmlns:a16="http://schemas.microsoft.com/office/drawing/2014/main" id="{E7D8B4BB-75F7-4DF6-BCD0-5553D9391D5A}"/>
                </a:ext>
              </a:extLst>
            </p:cNvPr>
            <p:cNvSpPr>
              <a:spLocks/>
            </p:cNvSpPr>
            <p:nvPr/>
          </p:nvSpPr>
          <p:spPr bwMode="auto">
            <a:xfrm>
              <a:off x="7827" y="4184"/>
              <a:ext cx="11" cy="10"/>
            </a:xfrm>
            <a:custGeom>
              <a:avLst/>
              <a:gdLst>
                <a:gd name="T0" fmla="*/ 0 w 6"/>
                <a:gd name="T1" fmla="*/ 2 h 5"/>
                <a:gd name="T2" fmla="*/ 3 w 6"/>
                <a:gd name="T3" fmla="*/ 5 h 5"/>
                <a:gd name="T4" fmla="*/ 0 w 6"/>
                <a:gd name="T5" fmla="*/ 2 h 5"/>
              </a:gdLst>
              <a:ahLst/>
              <a:cxnLst>
                <a:cxn ang="0">
                  <a:pos x="T0" y="T1"/>
                </a:cxn>
                <a:cxn ang="0">
                  <a:pos x="T2" y="T3"/>
                </a:cxn>
                <a:cxn ang="0">
                  <a:pos x="T4" y="T5"/>
                </a:cxn>
              </a:cxnLst>
              <a:rect l="0" t="0" r="r" b="b"/>
              <a:pathLst>
                <a:path w="6" h="5">
                  <a:moveTo>
                    <a:pt x="0" y="2"/>
                  </a:moveTo>
                  <a:cubicBezTo>
                    <a:pt x="3" y="0"/>
                    <a:pt x="6" y="4"/>
                    <a:pt x="3" y="5"/>
                  </a:cubicBezTo>
                  <a:cubicBezTo>
                    <a:pt x="1" y="4"/>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5" name="Freeform 538">
              <a:extLst>
                <a:ext uri="{FF2B5EF4-FFF2-40B4-BE49-F238E27FC236}">
                  <a16:creationId xmlns:a16="http://schemas.microsoft.com/office/drawing/2014/main" id="{1F9A0D74-D4CB-4C57-88FE-DC63160DEFD5}"/>
                </a:ext>
              </a:extLst>
            </p:cNvPr>
            <p:cNvSpPr>
              <a:spLocks/>
            </p:cNvSpPr>
            <p:nvPr/>
          </p:nvSpPr>
          <p:spPr bwMode="auto">
            <a:xfrm>
              <a:off x="7691" y="3909"/>
              <a:ext cx="42" cy="19"/>
            </a:xfrm>
            <a:custGeom>
              <a:avLst/>
              <a:gdLst>
                <a:gd name="T0" fmla="*/ 5 w 22"/>
                <a:gd name="T1" fmla="*/ 8 h 10"/>
                <a:gd name="T2" fmla="*/ 0 w 22"/>
                <a:gd name="T3" fmla="*/ 10 h 10"/>
                <a:gd name="T4" fmla="*/ 8 w 22"/>
                <a:gd name="T5" fmla="*/ 7 h 10"/>
                <a:gd name="T6" fmla="*/ 12 w 22"/>
                <a:gd name="T7" fmla="*/ 5 h 10"/>
                <a:gd name="T8" fmla="*/ 7 w 22"/>
                <a:gd name="T9" fmla="*/ 8 h 10"/>
                <a:gd name="T10" fmla="*/ 5 w 22"/>
                <a:gd name="T11" fmla="*/ 8 h 10"/>
              </a:gdLst>
              <a:ahLst/>
              <a:cxnLst>
                <a:cxn ang="0">
                  <a:pos x="T0" y="T1"/>
                </a:cxn>
                <a:cxn ang="0">
                  <a:pos x="T2" y="T3"/>
                </a:cxn>
                <a:cxn ang="0">
                  <a:pos x="T4" y="T5"/>
                </a:cxn>
                <a:cxn ang="0">
                  <a:pos x="T6" y="T7"/>
                </a:cxn>
                <a:cxn ang="0">
                  <a:pos x="T8" y="T9"/>
                </a:cxn>
                <a:cxn ang="0">
                  <a:pos x="T10" y="T11"/>
                </a:cxn>
              </a:cxnLst>
              <a:rect l="0" t="0" r="r" b="b"/>
              <a:pathLst>
                <a:path w="22" h="10">
                  <a:moveTo>
                    <a:pt x="5" y="8"/>
                  </a:moveTo>
                  <a:cubicBezTo>
                    <a:pt x="4" y="9"/>
                    <a:pt x="3" y="10"/>
                    <a:pt x="0" y="10"/>
                  </a:cubicBezTo>
                  <a:cubicBezTo>
                    <a:pt x="2" y="7"/>
                    <a:pt x="5" y="7"/>
                    <a:pt x="8" y="7"/>
                  </a:cubicBezTo>
                  <a:cubicBezTo>
                    <a:pt x="5" y="6"/>
                    <a:pt x="22" y="0"/>
                    <a:pt x="12" y="5"/>
                  </a:cubicBezTo>
                  <a:cubicBezTo>
                    <a:pt x="11" y="7"/>
                    <a:pt x="8" y="7"/>
                    <a:pt x="7" y="8"/>
                  </a:cubicBezTo>
                  <a:cubicBezTo>
                    <a:pt x="6" y="8"/>
                    <a:pt x="6"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6" name="Freeform 539">
              <a:extLst>
                <a:ext uri="{FF2B5EF4-FFF2-40B4-BE49-F238E27FC236}">
                  <a16:creationId xmlns:a16="http://schemas.microsoft.com/office/drawing/2014/main" id="{13F54782-7653-4B57-BD47-5B24AC735395}"/>
                </a:ext>
              </a:extLst>
            </p:cNvPr>
            <p:cNvSpPr>
              <a:spLocks/>
            </p:cNvSpPr>
            <p:nvPr/>
          </p:nvSpPr>
          <p:spPr bwMode="auto">
            <a:xfrm>
              <a:off x="7844" y="4184"/>
              <a:ext cx="15" cy="6"/>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2" y="0"/>
                    <a:pt x="4" y="3"/>
                    <a:pt x="8" y="0"/>
                  </a:cubicBezTo>
                  <a:cubicBezTo>
                    <a:pt x="7" y="3"/>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7" name="Freeform 540">
              <a:extLst>
                <a:ext uri="{FF2B5EF4-FFF2-40B4-BE49-F238E27FC236}">
                  <a16:creationId xmlns:a16="http://schemas.microsoft.com/office/drawing/2014/main" id="{7496C151-C416-4A46-B08A-DEA8EE68CACD}"/>
                </a:ext>
              </a:extLst>
            </p:cNvPr>
            <p:cNvSpPr>
              <a:spLocks/>
            </p:cNvSpPr>
            <p:nvPr/>
          </p:nvSpPr>
          <p:spPr bwMode="auto">
            <a:xfrm>
              <a:off x="7966" y="4335"/>
              <a:ext cx="12" cy="12"/>
            </a:xfrm>
            <a:custGeom>
              <a:avLst/>
              <a:gdLst>
                <a:gd name="T0" fmla="*/ 0 w 6"/>
                <a:gd name="T1" fmla="*/ 3 h 6"/>
                <a:gd name="T2" fmla="*/ 3 w 6"/>
                <a:gd name="T3" fmla="*/ 0 h 6"/>
                <a:gd name="T4" fmla="*/ 6 w 6"/>
                <a:gd name="T5" fmla="*/ 5 h 6"/>
                <a:gd name="T6" fmla="*/ 4 w 6"/>
                <a:gd name="T7" fmla="*/ 6 h 6"/>
                <a:gd name="T8" fmla="*/ 5 w 6"/>
                <a:gd name="T9" fmla="*/ 2 h 6"/>
                <a:gd name="T10" fmla="*/ 0 w 6"/>
                <a:gd name="T11" fmla="*/ 3 h 6"/>
              </a:gdLst>
              <a:ahLst/>
              <a:cxnLst>
                <a:cxn ang="0">
                  <a:pos x="T0" y="T1"/>
                </a:cxn>
                <a:cxn ang="0">
                  <a:pos x="T2" y="T3"/>
                </a:cxn>
                <a:cxn ang="0">
                  <a:pos x="T4" y="T5"/>
                </a:cxn>
                <a:cxn ang="0">
                  <a:pos x="T6" y="T7"/>
                </a:cxn>
                <a:cxn ang="0">
                  <a:pos x="T8" y="T9"/>
                </a:cxn>
                <a:cxn ang="0">
                  <a:pos x="T10" y="T11"/>
                </a:cxn>
              </a:cxnLst>
              <a:rect l="0" t="0" r="r" b="b"/>
              <a:pathLst>
                <a:path w="6" h="6">
                  <a:moveTo>
                    <a:pt x="0" y="3"/>
                  </a:moveTo>
                  <a:cubicBezTo>
                    <a:pt x="0" y="2"/>
                    <a:pt x="2" y="1"/>
                    <a:pt x="3" y="0"/>
                  </a:cubicBezTo>
                  <a:cubicBezTo>
                    <a:pt x="6" y="1"/>
                    <a:pt x="5" y="4"/>
                    <a:pt x="6" y="5"/>
                  </a:cubicBezTo>
                  <a:cubicBezTo>
                    <a:pt x="6" y="5"/>
                    <a:pt x="5" y="5"/>
                    <a:pt x="4" y="6"/>
                  </a:cubicBezTo>
                  <a:cubicBezTo>
                    <a:pt x="6" y="5"/>
                    <a:pt x="2" y="3"/>
                    <a:pt x="5" y="2"/>
                  </a:cubicBezTo>
                  <a:cubicBezTo>
                    <a:pt x="3" y="2"/>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8" name="Freeform 541">
              <a:extLst>
                <a:ext uri="{FF2B5EF4-FFF2-40B4-BE49-F238E27FC236}">
                  <a16:creationId xmlns:a16="http://schemas.microsoft.com/office/drawing/2014/main" id="{03D511A4-CEAA-4170-A3D3-117FB9AB10AC}"/>
                </a:ext>
              </a:extLst>
            </p:cNvPr>
            <p:cNvSpPr>
              <a:spLocks/>
            </p:cNvSpPr>
            <p:nvPr/>
          </p:nvSpPr>
          <p:spPr bwMode="auto">
            <a:xfrm>
              <a:off x="8123" y="4309"/>
              <a:ext cx="10" cy="5"/>
            </a:xfrm>
            <a:custGeom>
              <a:avLst/>
              <a:gdLst>
                <a:gd name="T0" fmla="*/ 0 w 5"/>
                <a:gd name="T1" fmla="*/ 2 h 3"/>
                <a:gd name="T2" fmla="*/ 2 w 5"/>
                <a:gd name="T3" fmla="*/ 0 h 3"/>
                <a:gd name="T4" fmla="*/ 2 w 5"/>
                <a:gd name="T5" fmla="*/ 0 h 3"/>
                <a:gd name="T6" fmla="*/ 5 w 5"/>
                <a:gd name="T7" fmla="*/ 0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0" y="1"/>
                    <a:pt x="1" y="0"/>
                    <a:pt x="2" y="0"/>
                  </a:cubicBezTo>
                  <a:cubicBezTo>
                    <a:pt x="2" y="0"/>
                    <a:pt x="2" y="0"/>
                    <a:pt x="2" y="0"/>
                  </a:cubicBezTo>
                  <a:cubicBezTo>
                    <a:pt x="2" y="1"/>
                    <a:pt x="4" y="0"/>
                    <a:pt x="5" y="0"/>
                  </a:cubicBezTo>
                  <a:cubicBezTo>
                    <a:pt x="4" y="3"/>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9" name="Freeform 542">
              <a:extLst>
                <a:ext uri="{FF2B5EF4-FFF2-40B4-BE49-F238E27FC236}">
                  <a16:creationId xmlns:a16="http://schemas.microsoft.com/office/drawing/2014/main" id="{9A923DA7-2037-4A38-9917-71EE5770248E}"/>
                </a:ext>
              </a:extLst>
            </p:cNvPr>
            <p:cNvSpPr>
              <a:spLocks/>
            </p:cNvSpPr>
            <p:nvPr/>
          </p:nvSpPr>
          <p:spPr bwMode="auto">
            <a:xfrm>
              <a:off x="8201" y="4314"/>
              <a:ext cx="48" cy="27"/>
            </a:xfrm>
            <a:custGeom>
              <a:avLst/>
              <a:gdLst>
                <a:gd name="T0" fmla="*/ 9 w 25"/>
                <a:gd name="T1" fmla="*/ 6 h 14"/>
                <a:gd name="T2" fmla="*/ 25 w 25"/>
                <a:gd name="T3" fmla="*/ 0 h 14"/>
                <a:gd name="T4" fmla="*/ 10 w 25"/>
                <a:gd name="T5" fmla="*/ 9 h 14"/>
                <a:gd name="T6" fmla="*/ 8 w 25"/>
                <a:gd name="T7" fmla="*/ 8 h 14"/>
                <a:gd name="T8" fmla="*/ 0 w 25"/>
                <a:gd name="T9" fmla="*/ 10 h 14"/>
                <a:gd name="T10" fmla="*/ 4 w 25"/>
                <a:gd name="T11" fmla="*/ 8 h 14"/>
                <a:gd name="T12" fmla="*/ 9 w 25"/>
                <a:gd name="T13" fmla="*/ 5 h 14"/>
                <a:gd name="T14" fmla="*/ 9 w 25"/>
                <a:gd name="T15" fmla="*/ 6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4">
                  <a:moveTo>
                    <a:pt x="9" y="6"/>
                  </a:moveTo>
                  <a:cubicBezTo>
                    <a:pt x="13" y="8"/>
                    <a:pt x="20" y="1"/>
                    <a:pt x="25" y="0"/>
                  </a:cubicBezTo>
                  <a:cubicBezTo>
                    <a:pt x="22" y="2"/>
                    <a:pt x="15" y="6"/>
                    <a:pt x="10" y="9"/>
                  </a:cubicBezTo>
                  <a:cubicBezTo>
                    <a:pt x="9" y="8"/>
                    <a:pt x="8" y="9"/>
                    <a:pt x="8" y="8"/>
                  </a:cubicBezTo>
                  <a:cubicBezTo>
                    <a:pt x="4" y="9"/>
                    <a:pt x="0" y="14"/>
                    <a:pt x="0" y="10"/>
                  </a:cubicBezTo>
                  <a:cubicBezTo>
                    <a:pt x="2" y="11"/>
                    <a:pt x="4" y="9"/>
                    <a:pt x="4" y="8"/>
                  </a:cubicBezTo>
                  <a:cubicBezTo>
                    <a:pt x="6" y="7"/>
                    <a:pt x="8" y="8"/>
                    <a:pt x="9" y="5"/>
                  </a:cubicBezTo>
                  <a:cubicBezTo>
                    <a:pt x="10" y="5"/>
                    <a:pt x="9" y="6"/>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0" name="Freeform 543">
              <a:extLst>
                <a:ext uri="{FF2B5EF4-FFF2-40B4-BE49-F238E27FC236}">
                  <a16:creationId xmlns:a16="http://schemas.microsoft.com/office/drawing/2014/main" id="{67B5E6BC-6BEC-4A83-8D80-8010BE25152C}"/>
                </a:ext>
              </a:extLst>
            </p:cNvPr>
            <p:cNvSpPr>
              <a:spLocks/>
            </p:cNvSpPr>
            <p:nvPr/>
          </p:nvSpPr>
          <p:spPr bwMode="auto">
            <a:xfrm>
              <a:off x="7916" y="3792"/>
              <a:ext cx="94" cy="46"/>
            </a:xfrm>
            <a:custGeom>
              <a:avLst/>
              <a:gdLst>
                <a:gd name="T0" fmla="*/ 4 w 49"/>
                <a:gd name="T1" fmla="*/ 24 h 24"/>
                <a:gd name="T2" fmla="*/ 0 w 49"/>
                <a:gd name="T3" fmla="*/ 18 h 24"/>
                <a:gd name="T4" fmla="*/ 16 w 49"/>
                <a:gd name="T5" fmla="*/ 12 h 24"/>
                <a:gd name="T6" fmla="*/ 38 w 49"/>
                <a:gd name="T7" fmla="*/ 3 h 24"/>
                <a:gd name="T8" fmla="*/ 49 w 49"/>
                <a:gd name="T9" fmla="*/ 0 h 24"/>
                <a:gd name="T10" fmla="*/ 33 w 49"/>
                <a:gd name="T11" fmla="*/ 6 h 24"/>
                <a:gd name="T12" fmla="*/ 35 w 49"/>
                <a:gd name="T13" fmla="*/ 7 h 24"/>
                <a:gd name="T14" fmla="*/ 20 w 49"/>
                <a:gd name="T15" fmla="*/ 14 h 24"/>
                <a:gd name="T16" fmla="*/ 22 w 49"/>
                <a:gd name="T17" fmla="*/ 14 h 24"/>
                <a:gd name="T18" fmla="*/ 4 w 49"/>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24">
                  <a:moveTo>
                    <a:pt x="4" y="24"/>
                  </a:moveTo>
                  <a:cubicBezTo>
                    <a:pt x="8" y="19"/>
                    <a:pt x="4" y="18"/>
                    <a:pt x="0" y="18"/>
                  </a:cubicBezTo>
                  <a:cubicBezTo>
                    <a:pt x="4" y="18"/>
                    <a:pt x="13" y="16"/>
                    <a:pt x="16" y="12"/>
                  </a:cubicBezTo>
                  <a:cubicBezTo>
                    <a:pt x="24" y="11"/>
                    <a:pt x="31" y="5"/>
                    <a:pt x="38" y="3"/>
                  </a:cubicBezTo>
                  <a:cubicBezTo>
                    <a:pt x="40" y="5"/>
                    <a:pt x="44" y="0"/>
                    <a:pt x="49" y="0"/>
                  </a:cubicBezTo>
                  <a:cubicBezTo>
                    <a:pt x="46" y="4"/>
                    <a:pt x="39" y="3"/>
                    <a:pt x="33" y="6"/>
                  </a:cubicBezTo>
                  <a:cubicBezTo>
                    <a:pt x="34" y="7"/>
                    <a:pt x="34" y="7"/>
                    <a:pt x="35" y="7"/>
                  </a:cubicBezTo>
                  <a:cubicBezTo>
                    <a:pt x="31" y="9"/>
                    <a:pt x="25" y="11"/>
                    <a:pt x="20" y="14"/>
                  </a:cubicBezTo>
                  <a:cubicBezTo>
                    <a:pt x="20" y="14"/>
                    <a:pt x="21" y="14"/>
                    <a:pt x="22" y="14"/>
                  </a:cubicBezTo>
                  <a:cubicBezTo>
                    <a:pt x="17" y="16"/>
                    <a:pt x="10" y="19"/>
                    <a:pt x="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1" name="Freeform 544">
              <a:extLst>
                <a:ext uri="{FF2B5EF4-FFF2-40B4-BE49-F238E27FC236}">
                  <a16:creationId xmlns:a16="http://schemas.microsoft.com/office/drawing/2014/main" id="{C70A44C7-BB23-4BC8-B4D1-4F782BE55222}"/>
                </a:ext>
              </a:extLst>
            </p:cNvPr>
            <p:cNvSpPr>
              <a:spLocks/>
            </p:cNvSpPr>
            <p:nvPr/>
          </p:nvSpPr>
          <p:spPr bwMode="auto">
            <a:xfrm>
              <a:off x="8010" y="3780"/>
              <a:ext cx="25" cy="12"/>
            </a:xfrm>
            <a:custGeom>
              <a:avLst/>
              <a:gdLst>
                <a:gd name="T0" fmla="*/ 0 w 13"/>
                <a:gd name="T1" fmla="*/ 3 h 6"/>
                <a:gd name="T2" fmla="*/ 1 w 13"/>
                <a:gd name="T3" fmla="*/ 3 h 6"/>
                <a:gd name="T4" fmla="*/ 12 w 13"/>
                <a:gd name="T5" fmla="*/ 0 h 6"/>
                <a:gd name="T6" fmla="*/ 6 w 13"/>
                <a:gd name="T7" fmla="*/ 4 h 6"/>
                <a:gd name="T8" fmla="*/ 1 w 13"/>
                <a:gd name="T9" fmla="*/ 5 h 6"/>
                <a:gd name="T10" fmla="*/ 0 w 13"/>
                <a:gd name="T11" fmla="*/ 3 h 6"/>
              </a:gdLst>
              <a:ahLst/>
              <a:cxnLst>
                <a:cxn ang="0">
                  <a:pos x="T0" y="T1"/>
                </a:cxn>
                <a:cxn ang="0">
                  <a:pos x="T2" y="T3"/>
                </a:cxn>
                <a:cxn ang="0">
                  <a:pos x="T4" y="T5"/>
                </a:cxn>
                <a:cxn ang="0">
                  <a:pos x="T6" y="T7"/>
                </a:cxn>
                <a:cxn ang="0">
                  <a:pos x="T8" y="T9"/>
                </a:cxn>
                <a:cxn ang="0">
                  <a:pos x="T10" y="T11"/>
                </a:cxn>
              </a:cxnLst>
              <a:rect l="0" t="0" r="r" b="b"/>
              <a:pathLst>
                <a:path w="13" h="6">
                  <a:moveTo>
                    <a:pt x="0" y="3"/>
                  </a:moveTo>
                  <a:cubicBezTo>
                    <a:pt x="1" y="3"/>
                    <a:pt x="1" y="3"/>
                    <a:pt x="1" y="3"/>
                  </a:cubicBezTo>
                  <a:cubicBezTo>
                    <a:pt x="3" y="3"/>
                    <a:pt x="7" y="2"/>
                    <a:pt x="12" y="0"/>
                  </a:cubicBezTo>
                  <a:cubicBezTo>
                    <a:pt x="13" y="3"/>
                    <a:pt x="4" y="1"/>
                    <a:pt x="6" y="4"/>
                  </a:cubicBezTo>
                  <a:cubicBezTo>
                    <a:pt x="5" y="4"/>
                    <a:pt x="2" y="6"/>
                    <a:pt x="1" y="5"/>
                  </a:cubicBezTo>
                  <a:cubicBezTo>
                    <a:pt x="2" y="4"/>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2" name="Freeform 545">
              <a:extLst>
                <a:ext uri="{FF2B5EF4-FFF2-40B4-BE49-F238E27FC236}">
                  <a16:creationId xmlns:a16="http://schemas.microsoft.com/office/drawing/2014/main" id="{712A5524-1156-4310-8F71-999440D05FBB}"/>
                </a:ext>
              </a:extLst>
            </p:cNvPr>
            <p:cNvSpPr>
              <a:spLocks/>
            </p:cNvSpPr>
            <p:nvPr/>
          </p:nvSpPr>
          <p:spPr bwMode="auto">
            <a:xfrm>
              <a:off x="8498" y="4272"/>
              <a:ext cx="7" cy="6"/>
            </a:xfrm>
            <a:custGeom>
              <a:avLst/>
              <a:gdLst>
                <a:gd name="T0" fmla="*/ 0 w 4"/>
                <a:gd name="T1" fmla="*/ 3 h 3"/>
                <a:gd name="T2" fmla="*/ 0 w 4"/>
                <a:gd name="T3" fmla="*/ 1 h 3"/>
                <a:gd name="T4" fmla="*/ 4 w 4"/>
                <a:gd name="T5" fmla="*/ 1 h 3"/>
                <a:gd name="T6" fmla="*/ 0 w 4"/>
                <a:gd name="T7" fmla="*/ 3 h 3"/>
              </a:gdLst>
              <a:ahLst/>
              <a:cxnLst>
                <a:cxn ang="0">
                  <a:pos x="T0" y="T1"/>
                </a:cxn>
                <a:cxn ang="0">
                  <a:pos x="T2" y="T3"/>
                </a:cxn>
                <a:cxn ang="0">
                  <a:pos x="T4" y="T5"/>
                </a:cxn>
                <a:cxn ang="0">
                  <a:pos x="T6" y="T7"/>
                </a:cxn>
              </a:cxnLst>
              <a:rect l="0" t="0" r="r" b="b"/>
              <a:pathLst>
                <a:path w="4" h="3">
                  <a:moveTo>
                    <a:pt x="0" y="3"/>
                  </a:moveTo>
                  <a:cubicBezTo>
                    <a:pt x="0" y="2"/>
                    <a:pt x="0" y="2"/>
                    <a:pt x="0" y="1"/>
                  </a:cubicBezTo>
                  <a:cubicBezTo>
                    <a:pt x="2" y="1"/>
                    <a:pt x="3" y="0"/>
                    <a:pt x="4" y="1"/>
                  </a:cubicBezTo>
                  <a:cubicBezTo>
                    <a:pt x="2" y="1"/>
                    <a:pt x="2"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3" name="Freeform 546">
              <a:extLst>
                <a:ext uri="{FF2B5EF4-FFF2-40B4-BE49-F238E27FC236}">
                  <a16:creationId xmlns:a16="http://schemas.microsoft.com/office/drawing/2014/main" id="{BC053269-4CEF-4F87-B8A3-83AB116E5B90}"/>
                </a:ext>
              </a:extLst>
            </p:cNvPr>
            <p:cNvSpPr>
              <a:spLocks/>
            </p:cNvSpPr>
            <p:nvPr/>
          </p:nvSpPr>
          <p:spPr bwMode="auto">
            <a:xfrm>
              <a:off x="8502" y="4268"/>
              <a:ext cx="9" cy="6"/>
            </a:xfrm>
            <a:custGeom>
              <a:avLst/>
              <a:gdLst>
                <a:gd name="T0" fmla="*/ 3 w 5"/>
                <a:gd name="T1" fmla="*/ 1 h 3"/>
                <a:gd name="T2" fmla="*/ 5 w 5"/>
                <a:gd name="T3" fmla="*/ 0 h 3"/>
                <a:gd name="T4" fmla="*/ 3 w 5"/>
                <a:gd name="T5" fmla="*/ 3 h 3"/>
                <a:gd name="T6" fmla="*/ 3 w 5"/>
                <a:gd name="T7" fmla="*/ 1 h 3"/>
              </a:gdLst>
              <a:ahLst/>
              <a:cxnLst>
                <a:cxn ang="0">
                  <a:pos x="T0" y="T1"/>
                </a:cxn>
                <a:cxn ang="0">
                  <a:pos x="T2" y="T3"/>
                </a:cxn>
                <a:cxn ang="0">
                  <a:pos x="T4" y="T5"/>
                </a:cxn>
                <a:cxn ang="0">
                  <a:pos x="T6" y="T7"/>
                </a:cxn>
              </a:cxnLst>
              <a:rect l="0" t="0" r="r" b="b"/>
              <a:pathLst>
                <a:path w="5" h="3">
                  <a:moveTo>
                    <a:pt x="3" y="1"/>
                  </a:moveTo>
                  <a:cubicBezTo>
                    <a:pt x="0" y="1"/>
                    <a:pt x="4" y="0"/>
                    <a:pt x="5" y="0"/>
                  </a:cubicBezTo>
                  <a:cubicBezTo>
                    <a:pt x="5" y="1"/>
                    <a:pt x="5" y="2"/>
                    <a:pt x="3" y="3"/>
                  </a:cubicBezTo>
                  <a:cubicBezTo>
                    <a:pt x="2" y="2"/>
                    <a:pt x="5"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4" name="Freeform 547">
              <a:extLst>
                <a:ext uri="{FF2B5EF4-FFF2-40B4-BE49-F238E27FC236}">
                  <a16:creationId xmlns:a16="http://schemas.microsoft.com/office/drawing/2014/main" id="{63F89457-99B2-46D8-AA05-FAF48AC3C806}"/>
                </a:ext>
              </a:extLst>
            </p:cNvPr>
            <p:cNvSpPr>
              <a:spLocks/>
            </p:cNvSpPr>
            <p:nvPr/>
          </p:nvSpPr>
          <p:spPr bwMode="auto">
            <a:xfrm>
              <a:off x="8219" y="3687"/>
              <a:ext cx="19" cy="9"/>
            </a:xfrm>
            <a:custGeom>
              <a:avLst/>
              <a:gdLst>
                <a:gd name="T0" fmla="*/ 6 w 10"/>
                <a:gd name="T1" fmla="*/ 2 h 5"/>
                <a:gd name="T2" fmla="*/ 10 w 10"/>
                <a:gd name="T3" fmla="*/ 1 h 5"/>
                <a:gd name="T4" fmla="*/ 5 w 10"/>
                <a:gd name="T5" fmla="*/ 5 h 5"/>
                <a:gd name="T6" fmla="*/ 1 w 10"/>
                <a:gd name="T7" fmla="*/ 5 h 5"/>
                <a:gd name="T8" fmla="*/ 7 w 10"/>
                <a:gd name="T9" fmla="*/ 3 h 5"/>
                <a:gd name="T10" fmla="*/ 6 w 10"/>
                <a:gd name="T11" fmla="*/ 2 h 5"/>
              </a:gdLst>
              <a:ahLst/>
              <a:cxnLst>
                <a:cxn ang="0">
                  <a:pos x="T0" y="T1"/>
                </a:cxn>
                <a:cxn ang="0">
                  <a:pos x="T2" y="T3"/>
                </a:cxn>
                <a:cxn ang="0">
                  <a:pos x="T4" y="T5"/>
                </a:cxn>
                <a:cxn ang="0">
                  <a:pos x="T6" y="T7"/>
                </a:cxn>
                <a:cxn ang="0">
                  <a:pos x="T8" y="T9"/>
                </a:cxn>
                <a:cxn ang="0">
                  <a:pos x="T10" y="T11"/>
                </a:cxn>
              </a:cxnLst>
              <a:rect l="0" t="0" r="r" b="b"/>
              <a:pathLst>
                <a:path w="10" h="5">
                  <a:moveTo>
                    <a:pt x="6" y="2"/>
                  </a:moveTo>
                  <a:cubicBezTo>
                    <a:pt x="6" y="1"/>
                    <a:pt x="10" y="0"/>
                    <a:pt x="10" y="1"/>
                  </a:cubicBezTo>
                  <a:cubicBezTo>
                    <a:pt x="8" y="2"/>
                    <a:pt x="8" y="4"/>
                    <a:pt x="5" y="5"/>
                  </a:cubicBezTo>
                  <a:cubicBezTo>
                    <a:pt x="5" y="3"/>
                    <a:pt x="3" y="5"/>
                    <a:pt x="1" y="5"/>
                  </a:cubicBezTo>
                  <a:cubicBezTo>
                    <a:pt x="0" y="3"/>
                    <a:pt x="5" y="3"/>
                    <a:pt x="7" y="3"/>
                  </a:cubicBezTo>
                  <a:cubicBezTo>
                    <a:pt x="8" y="2"/>
                    <a:pt x="7"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5" name="Freeform 548">
              <a:extLst>
                <a:ext uri="{FF2B5EF4-FFF2-40B4-BE49-F238E27FC236}">
                  <a16:creationId xmlns:a16="http://schemas.microsoft.com/office/drawing/2014/main" id="{ED608531-CF18-4E1E-A5D4-CF0134DC58A9}"/>
                </a:ext>
              </a:extLst>
            </p:cNvPr>
            <p:cNvSpPr>
              <a:spLocks/>
            </p:cNvSpPr>
            <p:nvPr/>
          </p:nvSpPr>
          <p:spPr bwMode="auto">
            <a:xfrm>
              <a:off x="8525" y="4228"/>
              <a:ext cx="15" cy="8"/>
            </a:xfrm>
            <a:custGeom>
              <a:avLst/>
              <a:gdLst>
                <a:gd name="T0" fmla="*/ 4 w 8"/>
                <a:gd name="T1" fmla="*/ 1 h 4"/>
                <a:gd name="T2" fmla="*/ 8 w 8"/>
                <a:gd name="T3" fmla="*/ 4 h 4"/>
                <a:gd name="T4" fmla="*/ 4 w 8"/>
                <a:gd name="T5" fmla="*/ 1 h 4"/>
              </a:gdLst>
              <a:ahLst/>
              <a:cxnLst>
                <a:cxn ang="0">
                  <a:pos x="T0" y="T1"/>
                </a:cxn>
                <a:cxn ang="0">
                  <a:pos x="T2" y="T3"/>
                </a:cxn>
                <a:cxn ang="0">
                  <a:pos x="T4" y="T5"/>
                </a:cxn>
              </a:cxnLst>
              <a:rect l="0" t="0" r="r" b="b"/>
              <a:pathLst>
                <a:path w="8" h="4">
                  <a:moveTo>
                    <a:pt x="4" y="1"/>
                  </a:moveTo>
                  <a:cubicBezTo>
                    <a:pt x="4" y="4"/>
                    <a:pt x="7" y="0"/>
                    <a:pt x="8" y="4"/>
                  </a:cubicBezTo>
                  <a:cubicBezTo>
                    <a:pt x="6" y="3"/>
                    <a:pt x="0" y="3"/>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6" name="Freeform 549">
              <a:extLst>
                <a:ext uri="{FF2B5EF4-FFF2-40B4-BE49-F238E27FC236}">
                  <a16:creationId xmlns:a16="http://schemas.microsoft.com/office/drawing/2014/main" id="{3455279C-1908-475B-88D2-9A0514A40384}"/>
                </a:ext>
              </a:extLst>
            </p:cNvPr>
            <p:cNvSpPr>
              <a:spLocks/>
            </p:cNvSpPr>
            <p:nvPr/>
          </p:nvSpPr>
          <p:spPr bwMode="auto">
            <a:xfrm>
              <a:off x="8240" y="3669"/>
              <a:ext cx="32" cy="23"/>
            </a:xfrm>
            <a:custGeom>
              <a:avLst/>
              <a:gdLst>
                <a:gd name="T0" fmla="*/ 1 w 17"/>
                <a:gd name="T1" fmla="*/ 12 h 12"/>
                <a:gd name="T2" fmla="*/ 0 w 17"/>
                <a:gd name="T3" fmla="*/ 9 h 12"/>
                <a:gd name="T4" fmla="*/ 13 w 17"/>
                <a:gd name="T5" fmla="*/ 0 h 12"/>
                <a:gd name="T6" fmla="*/ 17 w 17"/>
                <a:gd name="T7" fmla="*/ 3 h 12"/>
                <a:gd name="T8" fmla="*/ 14 w 17"/>
                <a:gd name="T9" fmla="*/ 4 h 12"/>
                <a:gd name="T10" fmla="*/ 16 w 17"/>
                <a:gd name="T11" fmla="*/ 3 h 12"/>
                <a:gd name="T12" fmla="*/ 13 w 17"/>
                <a:gd name="T13" fmla="*/ 3 h 12"/>
                <a:gd name="T14" fmla="*/ 1 w 1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2">
                  <a:moveTo>
                    <a:pt x="1" y="12"/>
                  </a:moveTo>
                  <a:cubicBezTo>
                    <a:pt x="1" y="11"/>
                    <a:pt x="4" y="8"/>
                    <a:pt x="0" y="9"/>
                  </a:cubicBezTo>
                  <a:cubicBezTo>
                    <a:pt x="3" y="8"/>
                    <a:pt x="14" y="4"/>
                    <a:pt x="13" y="0"/>
                  </a:cubicBezTo>
                  <a:cubicBezTo>
                    <a:pt x="14" y="2"/>
                    <a:pt x="14" y="2"/>
                    <a:pt x="17" y="3"/>
                  </a:cubicBezTo>
                  <a:cubicBezTo>
                    <a:pt x="16" y="4"/>
                    <a:pt x="15" y="3"/>
                    <a:pt x="14" y="4"/>
                  </a:cubicBezTo>
                  <a:cubicBezTo>
                    <a:pt x="14" y="4"/>
                    <a:pt x="15" y="3"/>
                    <a:pt x="16" y="3"/>
                  </a:cubicBezTo>
                  <a:cubicBezTo>
                    <a:pt x="16" y="2"/>
                    <a:pt x="13" y="4"/>
                    <a:pt x="13" y="3"/>
                  </a:cubicBezTo>
                  <a:cubicBezTo>
                    <a:pt x="11" y="7"/>
                    <a:pt x="5" y="9"/>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7" name="Freeform 550">
              <a:extLst>
                <a:ext uri="{FF2B5EF4-FFF2-40B4-BE49-F238E27FC236}">
                  <a16:creationId xmlns:a16="http://schemas.microsoft.com/office/drawing/2014/main" id="{C4FEBC15-4B72-459B-9705-21E8F603E849}"/>
                </a:ext>
              </a:extLst>
            </p:cNvPr>
            <p:cNvSpPr>
              <a:spLocks/>
            </p:cNvSpPr>
            <p:nvPr/>
          </p:nvSpPr>
          <p:spPr bwMode="auto">
            <a:xfrm>
              <a:off x="8324" y="3644"/>
              <a:ext cx="9" cy="4"/>
            </a:xfrm>
            <a:custGeom>
              <a:avLst/>
              <a:gdLst>
                <a:gd name="T0" fmla="*/ 0 w 5"/>
                <a:gd name="T1" fmla="*/ 0 h 2"/>
                <a:gd name="T2" fmla="*/ 5 w 5"/>
                <a:gd name="T3" fmla="*/ 0 h 2"/>
                <a:gd name="T4" fmla="*/ 0 w 5"/>
                <a:gd name="T5" fmla="*/ 0 h 2"/>
              </a:gdLst>
              <a:ahLst/>
              <a:cxnLst>
                <a:cxn ang="0">
                  <a:pos x="T0" y="T1"/>
                </a:cxn>
                <a:cxn ang="0">
                  <a:pos x="T2" y="T3"/>
                </a:cxn>
                <a:cxn ang="0">
                  <a:pos x="T4" y="T5"/>
                </a:cxn>
              </a:cxnLst>
              <a:rect l="0" t="0" r="r" b="b"/>
              <a:pathLst>
                <a:path w="5" h="2">
                  <a:moveTo>
                    <a:pt x="0" y="0"/>
                  </a:moveTo>
                  <a:cubicBezTo>
                    <a:pt x="2" y="0"/>
                    <a:pt x="3" y="1"/>
                    <a:pt x="5" y="0"/>
                  </a:cubicBezTo>
                  <a:cubicBezTo>
                    <a:pt x="5" y="1"/>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8" name="Freeform 551">
              <a:extLst>
                <a:ext uri="{FF2B5EF4-FFF2-40B4-BE49-F238E27FC236}">
                  <a16:creationId xmlns:a16="http://schemas.microsoft.com/office/drawing/2014/main" id="{8E8A3856-0EAE-477F-ACE0-FA7BDB6E4E4B}"/>
                </a:ext>
              </a:extLst>
            </p:cNvPr>
            <p:cNvSpPr>
              <a:spLocks/>
            </p:cNvSpPr>
            <p:nvPr/>
          </p:nvSpPr>
          <p:spPr bwMode="auto">
            <a:xfrm>
              <a:off x="8662" y="4117"/>
              <a:ext cx="27" cy="14"/>
            </a:xfrm>
            <a:custGeom>
              <a:avLst/>
              <a:gdLst>
                <a:gd name="T0" fmla="*/ 11 w 14"/>
                <a:gd name="T1" fmla="*/ 3 h 7"/>
                <a:gd name="T2" fmla="*/ 14 w 14"/>
                <a:gd name="T3" fmla="*/ 4 h 7"/>
                <a:gd name="T4" fmla="*/ 0 w 14"/>
                <a:gd name="T5" fmla="*/ 7 h 7"/>
                <a:gd name="T6" fmla="*/ 9 w 14"/>
                <a:gd name="T7" fmla="*/ 4 h 7"/>
                <a:gd name="T8" fmla="*/ 12 w 14"/>
                <a:gd name="T9" fmla="*/ 1 h 7"/>
                <a:gd name="T10" fmla="*/ 11 w 14"/>
                <a:gd name="T11" fmla="*/ 3 h 7"/>
              </a:gdLst>
              <a:ahLst/>
              <a:cxnLst>
                <a:cxn ang="0">
                  <a:pos x="T0" y="T1"/>
                </a:cxn>
                <a:cxn ang="0">
                  <a:pos x="T2" y="T3"/>
                </a:cxn>
                <a:cxn ang="0">
                  <a:pos x="T4" y="T5"/>
                </a:cxn>
                <a:cxn ang="0">
                  <a:pos x="T6" y="T7"/>
                </a:cxn>
                <a:cxn ang="0">
                  <a:pos x="T8" y="T9"/>
                </a:cxn>
                <a:cxn ang="0">
                  <a:pos x="T10" y="T11"/>
                </a:cxn>
              </a:cxnLst>
              <a:rect l="0" t="0" r="r" b="b"/>
              <a:pathLst>
                <a:path w="14" h="7">
                  <a:moveTo>
                    <a:pt x="11" y="3"/>
                  </a:moveTo>
                  <a:cubicBezTo>
                    <a:pt x="12" y="4"/>
                    <a:pt x="14" y="1"/>
                    <a:pt x="14" y="4"/>
                  </a:cubicBezTo>
                  <a:cubicBezTo>
                    <a:pt x="10" y="5"/>
                    <a:pt x="5" y="6"/>
                    <a:pt x="0" y="7"/>
                  </a:cubicBezTo>
                  <a:cubicBezTo>
                    <a:pt x="1" y="5"/>
                    <a:pt x="6" y="5"/>
                    <a:pt x="9" y="4"/>
                  </a:cubicBezTo>
                  <a:cubicBezTo>
                    <a:pt x="11" y="3"/>
                    <a:pt x="11" y="2"/>
                    <a:pt x="12" y="1"/>
                  </a:cubicBezTo>
                  <a:cubicBezTo>
                    <a:pt x="13" y="0"/>
                    <a:pt x="13"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9" name="Freeform 552">
              <a:extLst>
                <a:ext uri="{FF2B5EF4-FFF2-40B4-BE49-F238E27FC236}">
                  <a16:creationId xmlns:a16="http://schemas.microsoft.com/office/drawing/2014/main" id="{64BD8916-D760-4536-88DD-9B5638DA0128}"/>
                </a:ext>
              </a:extLst>
            </p:cNvPr>
            <p:cNvSpPr>
              <a:spLocks/>
            </p:cNvSpPr>
            <p:nvPr/>
          </p:nvSpPr>
          <p:spPr bwMode="auto">
            <a:xfrm>
              <a:off x="8691" y="4111"/>
              <a:ext cx="8" cy="10"/>
            </a:xfrm>
            <a:custGeom>
              <a:avLst/>
              <a:gdLst>
                <a:gd name="T0" fmla="*/ 1 w 4"/>
                <a:gd name="T1" fmla="*/ 5 h 5"/>
                <a:gd name="T2" fmla="*/ 3 w 4"/>
                <a:gd name="T3" fmla="*/ 0 h 5"/>
                <a:gd name="T4" fmla="*/ 1 w 4"/>
                <a:gd name="T5" fmla="*/ 5 h 5"/>
              </a:gdLst>
              <a:ahLst/>
              <a:cxnLst>
                <a:cxn ang="0">
                  <a:pos x="T0" y="T1"/>
                </a:cxn>
                <a:cxn ang="0">
                  <a:pos x="T2" y="T3"/>
                </a:cxn>
                <a:cxn ang="0">
                  <a:pos x="T4" y="T5"/>
                </a:cxn>
              </a:cxnLst>
              <a:rect l="0" t="0" r="r" b="b"/>
              <a:pathLst>
                <a:path w="4" h="5">
                  <a:moveTo>
                    <a:pt x="1" y="5"/>
                  </a:moveTo>
                  <a:cubicBezTo>
                    <a:pt x="2" y="3"/>
                    <a:pt x="0" y="3"/>
                    <a:pt x="3" y="0"/>
                  </a:cubicBezTo>
                  <a:cubicBezTo>
                    <a:pt x="4" y="2"/>
                    <a:pt x="3"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0" name="Freeform 553">
              <a:extLst>
                <a:ext uri="{FF2B5EF4-FFF2-40B4-BE49-F238E27FC236}">
                  <a16:creationId xmlns:a16="http://schemas.microsoft.com/office/drawing/2014/main" id="{7D77CF5B-C869-421B-8D3F-E19776F1500B}"/>
                </a:ext>
              </a:extLst>
            </p:cNvPr>
            <p:cNvSpPr>
              <a:spLocks/>
            </p:cNvSpPr>
            <p:nvPr/>
          </p:nvSpPr>
          <p:spPr bwMode="auto">
            <a:xfrm>
              <a:off x="8727" y="4048"/>
              <a:ext cx="8" cy="6"/>
            </a:xfrm>
            <a:custGeom>
              <a:avLst/>
              <a:gdLst>
                <a:gd name="T0" fmla="*/ 0 w 4"/>
                <a:gd name="T1" fmla="*/ 1 h 3"/>
                <a:gd name="T2" fmla="*/ 4 w 4"/>
                <a:gd name="T3" fmla="*/ 1 h 3"/>
                <a:gd name="T4" fmla="*/ 0 w 4"/>
                <a:gd name="T5" fmla="*/ 1 h 3"/>
              </a:gdLst>
              <a:ahLst/>
              <a:cxnLst>
                <a:cxn ang="0">
                  <a:pos x="T0" y="T1"/>
                </a:cxn>
                <a:cxn ang="0">
                  <a:pos x="T2" y="T3"/>
                </a:cxn>
                <a:cxn ang="0">
                  <a:pos x="T4" y="T5"/>
                </a:cxn>
              </a:cxnLst>
              <a:rect l="0" t="0" r="r" b="b"/>
              <a:pathLst>
                <a:path w="4" h="3">
                  <a:moveTo>
                    <a:pt x="0" y="1"/>
                  </a:moveTo>
                  <a:cubicBezTo>
                    <a:pt x="2" y="0"/>
                    <a:pt x="3" y="1"/>
                    <a:pt x="4" y="1"/>
                  </a:cubicBezTo>
                  <a:cubicBezTo>
                    <a:pt x="3" y="1"/>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1" name="Freeform 554">
              <a:extLst>
                <a:ext uri="{FF2B5EF4-FFF2-40B4-BE49-F238E27FC236}">
                  <a16:creationId xmlns:a16="http://schemas.microsoft.com/office/drawing/2014/main" id="{31227BE3-2D5C-4153-B879-A8F0A60156EC}"/>
                </a:ext>
              </a:extLst>
            </p:cNvPr>
            <p:cNvSpPr>
              <a:spLocks/>
            </p:cNvSpPr>
            <p:nvPr/>
          </p:nvSpPr>
          <p:spPr bwMode="auto">
            <a:xfrm>
              <a:off x="8808" y="4054"/>
              <a:ext cx="24" cy="8"/>
            </a:xfrm>
            <a:custGeom>
              <a:avLst/>
              <a:gdLst>
                <a:gd name="T0" fmla="*/ 0 w 13"/>
                <a:gd name="T1" fmla="*/ 3 h 4"/>
                <a:gd name="T2" fmla="*/ 11 w 13"/>
                <a:gd name="T3" fmla="*/ 0 h 4"/>
                <a:gd name="T4" fmla="*/ 5 w 13"/>
                <a:gd name="T5" fmla="*/ 4 h 4"/>
                <a:gd name="T6" fmla="*/ 0 w 13"/>
                <a:gd name="T7" fmla="*/ 3 h 4"/>
              </a:gdLst>
              <a:ahLst/>
              <a:cxnLst>
                <a:cxn ang="0">
                  <a:pos x="T0" y="T1"/>
                </a:cxn>
                <a:cxn ang="0">
                  <a:pos x="T2" y="T3"/>
                </a:cxn>
                <a:cxn ang="0">
                  <a:pos x="T4" y="T5"/>
                </a:cxn>
                <a:cxn ang="0">
                  <a:pos x="T6" y="T7"/>
                </a:cxn>
              </a:cxnLst>
              <a:rect l="0" t="0" r="r" b="b"/>
              <a:pathLst>
                <a:path w="13" h="4">
                  <a:moveTo>
                    <a:pt x="0" y="3"/>
                  </a:moveTo>
                  <a:cubicBezTo>
                    <a:pt x="6" y="1"/>
                    <a:pt x="6" y="1"/>
                    <a:pt x="11" y="0"/>
                  </a:cubicBezTo>
                  <a:cubicBezTo>
                    <a:pt x="13" y="3"/>
                    <a:pt x="7" y="4"/>
                    <a:pt x="5" y="4"/>
                  </a:cubicBezTo>
                  <a:cubicBezTo>
                    <a:pt x="6" y="2"/>
                    <a:pt x="3"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2" name="Freeform 555">
              <a:extLst>
                <a:ext uri="{FF2B5EF4-FFF2-40B4-BE49-F238E27FC236}">
                  <a16:creationId xmlns:a16="http://schemas.microsoft.com/office/drawing/2014/main" id="{8640C13E-8D03-4953-A59C-75D0922952B2}"/>
                </a:ext>
              </a:extLst>
            </p:cNvPr>
            <p:cNvSpPr>
              <a:spLocks/>
            </p:cNvSpPr>
            <p:nvPr/>
          </p:nvSpPr>
          <p:spPr bwMode="auto">
            <a:xfrm>
              <a:off x="8886" y="4037"/>
              <a:ext cx="8" cy="4"/>
            </a:xfrm>
            <a:custGeom>
              <a:avLst/>
              <a:gdLst>
                <a:gd name="T0" fmla="*/ 0 w 4"/>
                <a:gd name="T1" fmla="*/ 1 h 2"/>
                <a:gd name="T2" fmla="*/ 4 w 4"/>
                <a:gd name="T3" fmla="*/ 2 h 2"/>
                <a:gd name="T4" fmla="*/ 1 w 4"/>
                <a:gd name="T5" fmla="*/ 2 h 2"/>
                <a:gd name="T6" fmla="*/ 0 w 4"/>
                <a:gd name="T7" fmla="*/ 1 h 2"/>
              </a:gdLst>
              <a:ahLst/>
              <a:cxnLst>
                <a:cxn ang="0">
                  <a:pos x="T0" y="T1"/>
                </a:cxn>
                <a:cxn ang="0">
                  <a:pos x="T2" y="T3"/>
                </a:cxn>
                <a:cxn ang="0">
                  <a:pos x="T4" y="T5"/>
                </a:cxn>
                <a:cxn ang="0">
                  <a:pos x="T6" y="T7"/>
                </a:cxn>
              </a:cxnLst>
              <a:rect l="0" t="0" r="r" b="b"/>
              <a:pathLst>
                <a:path w="4" h="2">
                  <a:moveTo>
                    <a:pt x="0" y="1"/>
                  </a:moveTo>
                  <a:cubicBezTo>
                    <a:pt x="0" y="0"/>
                    <a:pt x="4" y="1"/>
                    <a:pt x="4" y="2"/>
                  </a:cubicBezTo>
                  <a:cubicBezTo>
                    <a:pt x="3" y="2"/>
                    <a:pt x="2" y="2"/>
                    <a:pt x="1" y="2"/>
                  </a:cubicBezTo>
                  <a:cubicBezTo>
                    <a:pt x="1" y="2"/>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3" name="Freeform 556">
              <a:extLst>
                <a:ext uri="{FF2B5EF4-FFF2-40B4-BE49-F238E27FC236}">
                  <a16:creationId xmlns:a16="http://schemas.microsoft.com/office/drawing/2014/main" id="{68F45229-E56F-4B62-A3C2-7EF5677258EF}"/>
                </a:ext>
              </a:extLst>
            </p:cNvPr>
            <p:cNvSpPr>
              <a:spLocks/>
            </p:cNvSpPr>
            <p:nvPr/>
          </p:nvSpPr>
          <p:spPr bwMode="auto">
            <a:xfrm>
              <a:off x="8888" y="3947"/>
              <a:ext cx="11" cy="6"/>
            </a:xfrm>
            <a:custGeom>
              <a:avLst/>
              <a:gdLst>
                <a:gd name="T0" fmla="*/ 0 w 6"/>
                <a:gd name="T1" fmla="*/ 2 h 3"/>
                <a:gd name="T2" fmla="*/ 5 w 6"/>
                <a:gd name="T3" fmla="*/ 0 h 3"/>
                <a:gd name="T4" fmla="*/ 0 w 6"/>
                <a:gd name="T5" fmla="*/ 2 h 3"/>
              </a:gdLst>
              <a:ahLst/>
              <a:cxnLst>
                <a:cxn ang="0">
                  <a:pos x="T0" y="T1"/>
                </a:cxn>
                <a:cxn ang="0">
                  <a:pos x="T2" y="T3"/>
                </a:cxn>
                <a:cxn ang="0">
                  <a:pos x="T4" y="T5"/>
                </a:cxn>
              </a:cxnLst>
              <a:rect l="0" t="0" r="r" b="b"/>
              <a:pathLst>
                <a:path w="6" h="3">
                  <a:moveTo>
                    <a:pt x="0" y="2"/>
                  </a:moveTo>
                  <a:cubicBezTo>
                    <a:pt x="1" y="1"/>
                    <a:pt x="4" y="2"/>
                    <a:pt x="5" y="0"/>
                  </a:cubicBezTo>
                  <a:cubicBezTo>
                    <a:pt x="6" y="1"/>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4" name="Freeform 557">
              <a:extLst>
                <a:ext uri="{FF2B5EF4-FFF2-40B4-BE49-F238E27FC236}">
                  <a16:creationId xmlns:a16="http://schemas.microsoft.com/office/drawing/2014/main" id="{5BC4B00E-B05E-4C79-8891-B5D8B35A1D9C}"/>
                </a:ext>
              </a:extLst>
            </p:cNvPr>
            <p:cNvSpPr>
              <a:spLocks/>
            </p:cNvSpPr>
            <p:nvPr/>
          </p:nvSpPr>
          <p:spPr bwMode="auto">
            <a:xfrm>
              <a:off x="8735" y="3570"/>
              <a:ext cx="15" cy="7"/>
            </a:xfrm>
            <a:custGeom>
              <a:avLst/>
              <a:gdLst>
                <a:gd name="T0" fmla="*/ 1 w 8"/>
                <a:gd name="T1" fmla="*/ 3 h 4"/>
                <a:gd name="T2" fmla="*/ 3 w 8"/>
                <a:gd name="T3" fmla="*/ 1 h 4"/>
                <a:gd name="T4" fmla="*/ 5 w 8"/>
                <a:gd name="T5" fmla="*/ 1 h 4"/>
                <a:gd name="T6" fmla="*/ 4 w 8"/>
                <a:gd name="T7" fmla="*/ 4 h 4"/>
                <a:gd name="T8" fmla="*/ 1 w 8"/>
                <a:gd name="T9" fmla="*/ 3 h 4"/>
              </a:gdLst>
              <a:ahLst/>
              <a:cxnLst>
                <a:cxn ang="0">
                  <a:pos x="T0" y="T1"/>
                </a:cxn>
                <a:cxn ang="0">
                  <a:pos x="T2" y="T3"/>
                </a:cxn>
                <a:cxn ang="0">
                  <a:pos x="T4" y="T5"/>
                </a:cxn>
                <a:cxn ang="0">
                  <a:pos x="T6" y="T7"/>
                </a:cxn>
                <a:cxn ang="0">
                  <a:pos x="T8" y="T9"/>
                </a:cxn>
              </a:cxnLst>
              <a:rect l="0" t="0" r="r" b="b"/>
              <a:pathLst>
                <a:path w="8" h="4">
                  <a:moveTo>
                    <a:pt x="1" y="3"/>
                  </a:moveTo>
                  <a:cubicBezTo>
                    <a:pt x="0" y="2"/>
                    <a:pt x="5" y="2"/>
                    <a:pt x="3" y="1"/>
                  </a:cubicBezTo>
                  <a:cubicBezTo>
                    <a:pt x="4" y="1"/>
                    <a:pt x="5" y="4"/>
                    <a:pt x="5" y="1"/>
                  </a:cubicBezTo>
                  <a:cubicBezTo>
                    <a:pt x="8" y="0"/>
                    <a:pt x="6" y="3"/>
                    <a:pt x="4" y="4"/>
                  </a:cubicBezTo>
                  <a:cubicBezTo>
                    <a:pt x="5" y="2"/>
                    <a:pt x="4"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5" name="Freeform 558">
              <a:extLst>
                <a:ext uri="{FF2B5EF4-FFF2-40B4-BE49-F238E27FC236}">
                  <a16:creationId xmlns:a16="http://schemas.microsoft.com/office/drawing/2014/main" id="{DB551A54-B82E-4644-8986-7651CB6E7BEC}"/>
                </a:ext>
              </a:extLst>
            </p:cNvPr>
            <p:cNvSpPr>
              <a:spLocks/>
            </p:cNvSpPr>
            <p:nvPr/>
          </p:nvSpPr>
          <p:spPr bwMode="auto">
            <a:xfrm>
              <a:off x="8743" y="3553"/>
              <a:ext cx="17" cy="11"/>
            </a:xfrm>
            <a:custGeom>
              <a:avLst/>
              <a:gdLst>
                <a:gd name="T0" fmla="*/ 0 w 9"/>
                <a:gd name="T1" fmla="*/ 6 h 6"/>
                <a:gd name="T2" fmla="*/ 6 w 9"/>
                <a:gd name="T3" fmla="*/ 0 h 6"/>
                <a:gd name="T4" fmla="*/ 7 w 9"/>
                <a:gd name="T5" fmla="*/ 3 h 6"/>
                <a:gd name="T6" fmla="*/ 0 w 9"/>
                <a:gd name="T7" fmla="*/ 6 h 6"/>
              </a:gdLst>
              <a:ahLst/>
              <a:cxnLst>
                <a:cxn ang="0">
                  <a:pos x="T0" y="T1"/>
                </a:cxn>
                <a:cxn ang="0">
                  <a:pos x="T2" y="T3"/>
                </a:cxn>
                <a:cxn ang="0">
                  <a:pos x="T4" y="T5"/>
                </a:cxn>
                <a:cxn ang="0">
                  <a:pos x="T6" y="T7"/>
                </a:cxn>
              </a:cxnLst>
              <a:rect l="0" t="0" r="r" b="b"/>
              <a:pathLst>
                <a:path w="9" h="6">
                  <a:moveTo>
                    <a:pt x="0" y="6"/>
                  </a:moveTo>
                  <a:cubicBezTo>
                    <a:pt x="0" y="4"/>
                    <a:pt x="5" y="2"/>
                    <a:pt x="6" y="0"/>
                  </a:cubicBezTo>
                  <a:cubicBezTo>
                    <a:pt x="9" y="0"/>
                    <a:pt x="6" y="2"/>
                    <a:pt x="7" y="3"/>
                  </a:cubicBezTo>
                  <a:cubicBezTo>
                    <a:pt x="4" y="2"/>
                    <a:pt x="3"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6" name="Freeform 559">
              <a:extLst>
                <a:ext uri="{FF2B5EF4-FFF2-40B4-BE49-F238E27FC236}">
                  <a16:creationId xmlns:a16="http://schemas.microsoft.com/office/drawing/2014/main" id="{4F61E8ED-465A-434B-9818-442BBD88A188}"/>
                </a:ext>
              </a:extLst>
            </p:cNvPr>
            <p:cNvSpPr>
              <a:spLocks/>
            </p:cNvSpPr>
            <p:nvPr/>
          </p:nvSpPr>
          <p:spPr bwMode="auto">
            <a:xfrm>
              <a:off x="8934" y="3926"/>
              <a:ext cx="15" cy="13"/>
            </a:xfrm>
            <a:custGeom>
              <a:avLst/>
              <a:gdLst>
                <a:gd name="T0" fmla="*/ 5 w 8"/>
                <a:gd name="T1" fmla="*/ 6 h 7"/>
                <a:gd name="T2" fmla="*/ 0 w 8"/>
                <a:gd name="T3" fmla="*/ 3 h 7"/>
                <a:gd name="T4" fmla="*/ 3 w 8"/>
                <a:gd name="T5" fmla="*/ 0 h 7"/>
                <a:gd name="T6" fmla="*/ 6 w 8"/>
                <a:gd name="T7" fmla="*/ 2 h 7"/>
                <a:gd name="T8" fmla="*/ 5 w 8"/>
                <a:gd name="T9" fmla="*/ 6 h 7"/>
              </a:gdLst>
              <a:ahLst/>
              <a:cxnLst>
                <a:cxn ang="0">
                  <a:pos x="T0" y="T1"/>
                </a:cxn>
                <a:cxn ang="0">
                  <a:pos x="T2" y="T3"/>
                </a:cxn>
                <a:cxn ang="0">
                  <a:pos x="T4" y="T5"/>
                </a:cxn>
                <a:cxn ang="0">
                  <a:pos x="T6" y="T7"/>
                </a:cxn>
                <a:cxn ang="0">
                  <a:pos x="T8" y="T9"/>
                </a:cxn>
              </a:cxnLst>
              <a:rect l="0" t="0" r="r" b="b"/>
              <a:pathLst>
                <a:path w="8" h="7">
                  <a:moveTo>
                    <a:pt x="5" y="6"/>
                  </a:moveTo>
                  <a:cubicBezTo>
                    <a:pt x="1" y="7"/>
                    <a:pt x="6" y="1"/>
                    <a:pt x="0" y="3"/>
                  </a:cubicBezTo>
                  <a:cubicBezTo>
                    <a:pt x="0" y="1"/>
                    <a:pt x="5" y="3"/>
                    <a:pt x="3" y="0"/>
                  </a:cubicBezTo>
                  <a:cubicBezTo>
                    <a:pt x="4" y="0"/>
                    <a:pt x="5" y="1"/>
                    <a:pt x="6" y="2"/>
                  </a:cubicBezTo>
                  <a:cubicBezTo>
                    <a:pt x="1" y="5"/>
                    <a:pt x="8" y="4"/>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7" name="Freeform 560">
              <a:extLst>
                <a:ext uri="{FF2B5EF4-FFF2-40B4-BE49-F238E27FC236}">
                  <a16:creationId xmlns:a16="http://schemas.microsoft.com/office/drawing/2014/main" id="{9A0A3CAC-2E0C-4453-9A6C-9A0B3B177AD3}"/>
                </a:ext>
              </a:extLst>
            </p:cNvPr>
            <p:cNvSpPr>
              <a:spLocks/>
            </p:cNvSpPr>
            <p:nvPr/>
          </p:nvSpPr>
          <p:spPr bwMode="auto">
            <a:xfrm>
              <a:off x="8704" y="3474"/>
              <a:ext cx="10" cy="8"/>
            </a:xfrm>
            <a:custGeom>
              <a:avLst/>
              <a:gdLst>
                <a:gd name="T0" fmla="*/ 4 w 5"/>
                <a:gd name="T1" fmla="*/ 1 h 4"/>
                <a:gd name="T2" fmla="*/ 1 w 5"/>
                <a:gd name="T3" fmla="*/ 4 h 4"/>
                <a:gd name="T4" fmla="*/ 0 w 5"/>
                <a:gd name="T5" fmla="*/ 1 h 4"/>
                <a:gd name="T6" fmla="*/ 5 w 5"/>
                <a:gd name="T7" fmla="*/ 0 h 4"/>
                <a:gd name="T8" fmla="*/ 4 w 5"/>
                <a:gd name="T9" fmla="*/ 1 h 4"/>
                <a:gd name="T10" fmla="*/ 5 w 5"/>
                <a:gd name="T11" fmla="*/ 1 h 4"/>
                <a:gd name="T12" fmla="*/ 4 w 5"/>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4" y="1"/>
                  </a:moveTo>
                  <a:cubicBezTo>
                    <a:pt x="2" y="2"/>
                    <a:pt x="3" y="3"/>
                    <a:pt x="1" y="4"/>
                  </a:cubicBezTo>
                  <a:cubicBezTo>
                    <a:pt x="1" y="3"/>
                    <a:pt x="1" y="2"/>
                    <a:pt x="0" y="1"/>
                  </a:cubicBezTo>
                  <a:cubicBezTo>
                    <a:pt x="2" y="0"/>
                    <a:pt x="3" y="1"/>
                    <a:pt x="5" y="0"/>
                  </a:cubicBezTo>
                  <a:cubicBezTo>
                    <a:pt x="5" y="0"/>
                    <a:pt x="4" y="1"/>
                    <a:pt x="4" y="1"/>
                  </a:cubicBezTo>
                  <a:cubicBezTo>
                    <a:pt x="4" y="1"/>
                    <a:pt x="4" y="1"/>
                    <a:pt x="5" y="1"/>
                  </a:cubicBezTo>
                  <a:cubicBezTo>
                    <a:pt x="5" y="2"/>
                    <a:pt x="4"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8" name="Freeform 561">
              <a:extLst>
                <a:ext uri="{FF2B5EF4-FFF2-40B4-BE49-F238E27FC236}">
                  <a16:creationId xmlns:a16="http://schemas.microsoft.com/office/drawing/2014/main" id="{85E68C2C-A49A-428F-8405-CDB9B46B0333}"/>
                </a:ext>
              </a:extLst>
            </p:cNvPr>
            <p:cNvSpPr>
              <a:spLocks/>
            </p:cNvSpPr>
            <p:nvPr/>
          </p:nvSpPr>
          <p:spPr bwMode="auto">
            <a:xfrm>
              <a:off x="8769" y="3541"/>
              <a:ext cx="25" cy="8"/>
            </a:xfrm>
            <a:custGeom>
              <a:avLst/>
              <a:gdLst>
                <a:gd name="T0" fmla="*/ 1 w 13"/>
                <a:gd name="T1" fmla="*/ 4 h 4"/>
                <a:gd name="T2" fmla="*/ 8 w 13"/>
                <a:gd name="T3" fmla="*/ 3 h 4"/>
                <a:gd name="T4" fmla="*/ 13 w 13"/>
                <a:gd name="T5" fmla="*/ 2 h 4"/>
                <a:gd name="T6" fmla="*/ 1 w 13"/>
                <a:gd name="T7" fmla="*/ 4 h 4"/>
              </a:gdLst>
              <a:ahLst/>
              <a:cxnLst>
                <a:cxn ang="0">
                  <a:pos x="T0" y="T1"/>
                </a:cxn>
                <a:cxn ang="0">
                  <a:pos x="T2" y="T3"/>
                </a:cxn>
                <a:cxn ang="0">
                  <a:pos x="T4" y="T5"/>
                </a:cxn>
                <a:cxn ang="0">
                  <a:pos x="T6" y="T7"/>
                </a:cxn>
              </a:cxnLst>
              <a:rect l="0" t="0" r="r" b="b"/>
              <a:pathLst>
                <a:path w="13" h="4">
                  <a:moveTo>
                    <a:pt x="1" y="4"/>
                  </a:moveTo>
                  <a:cubicBezTo>
                    <a:pt x="0" y="1"/>
                    <a:pt x="6" y="2"/>
                    <a:pt x="8" y="3"/>
                  </a:cubicBezTo>
                  <a:cubicBezTo>
                    <a:pt x="9" y="0"/>
                    <a:pt x="10" y="3"/>
                    <a:pt x="13" y="2"/>
                  </a:cubicBezTo>
                  <a:cubicBezTo>
                    <a:pt x="10" y="4"/>
                    <a:pt x="4"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9" name="Freeform 562">
              <a:extLst>
                <a:ext uri="{FF2B5EF4-FFF2-40B4-BE49-F238E27FC236}">
                  <a16:creationId xmlns:a16="http://schemas.microsoft.com/office/drawing/2014/main" id="{5C5863B9-BD71-46A9-9F2E-010E3D1A9458}"/>
                </a:ext>
              </a:extLst>
            </p:cNvPr>
            <p:cNvSpPr>
              <a:spLocks noEditPoints="1"/>
            </p:cNvSpPr>
            <p:nvPr/>
          </p:nvSpPr>
          <p:spPr bwMode="auto">
            <a:xfrm>
              <a:off x="8790" y="3531"/>
              <a:ext cx="40" cy="22"/>
            </a:xfrm>
            <a:custGeom>
              <a:avLst/>
              <a:gdLst>
                <a:gd name="T0" fmla="*/ 14 w 21"/>
                <a:gd name="T1" fmla="*/ 8 h 11"/>
                <a:gd name="T2" fmla="*/ 12 w 21"/>
                <a:gd name="T3" fmla="*/ 10 h 11"/>
                <a:gd name="T4" fmla="*/ 16 w 21"/>
                <a:gd name="T5" fmla="*/ 10 h 11"/>
                <a:gd name="T6" fmla="*/ 14 w 21"/>
                <a:gd name="T7" fmla="*/ 8 h 11"/>
                <a:gd name="T8" fmla="*/ 17 w 21"/>
                <a:gd name="T9" fmla="*/ 9 h 11"/>
                <a:gd name="T10" fmla="*/ 21 w 21"/>
                <a:gd name="T11" fmla="*/ 7 h 11"/>
                <a:gd name="T12" fmla="*/ 18 w 21"/>
                <a:gd name="T13" fmla="*/ 5 h 11"/>
                <a:gd name="T14" fmla="*/ 16 w 21"/>
                <a:gd name="T15" fmla="*/ 7 h 11"/>
                <a:gd name="T16" fmla="*/ 12 w 21"/>
                <a:gd name="T17" fmla="*/ 7 h 11"/>
                <a:gd name="T18" fmla="*/ 11 w 21"/>
                <a:gd name="T19" fmla="*/ 6 h 11"/>
                <a:gd name="T20" fmla="*/ 15 w 21"/>
                <a:gd name="T21" fmla="*/ 3 h 11"/>
                <a:gd name="T22" fmla="*/ 14 w 21"/>
                <a:gd name="T23" fmla="*/ 2 h 11"/>
                <a:gd name="T24" fmla="*/ 9 w 21"/>
                <a:gd name="T25" fmla="*/ 2 h 11"/>
                <a:gd name="T26" fmla="*/ 10 w 21"/>
                <a:gd name="T27" fmla="*/ 3 h 11"/>
                <a:gd name="T28" fmla="*/ 2 w 21"/>
                <a:gd name="T29" fmla="*/ 2 h 11"/>
                <a:gd name="T30" fmla="*/ 0 w 21"/>
                <a:gd name="T31" fmla="*/ 5 h 11"/>
                <a:gd name="T32" fmla="*/ 3 w 21"/>
                <a:gd name="T33" fmla="*/ 5 h 11"/>
                <a:gd name="T34" fmla="*/ 2 w 21"/>
                <a:gd name="T35" fmla="*/ 6 h 11"/>
                <a:gd name="T36" fmla="*/ 4 w 21"/>
                <a:gd name="T37" fmla="*/ 7 h 11"/>
                <a:gd name="T38" fmla="*/ 8 w 21"/>
                <a:gd name="T39" fmla="*/ 4 h 11"/>
                <a:gd name="T40" fmla="*/ 8 w 21"/>
                <a:gd name="T41" fmla="*/ 6 h 11"/>
                <a:gd name="T42" fmla="*/ 6 w 21"/>
                <a:gd name="T43" fmla="*/ 7 h 11"/>
                <a:gd name="T44" fmla="*/ 5 w 21"/>
                <a:gd name="T45" fmla="*/ 10 h 11"/>
                <a:gd name="T46" fmla="*/ 8 w 21"/>
                <a:gd name="T47" fmla="*/ 8 h 11"/>
                <a:gd name="T48" fmla="*/ 14 w 21"/>
                <a:gd name="T49" fmla="*/ 8 h 11"/>
                <a:gd name="T50" fmla="*/ 11 w 21"/>
                <a:gd name="T51" fmla="*/ 4 h 11"/>
                <a:gd name="T52" fmla="*/ 10 w 21"/>
                <a:gd name="T53" fmla="*/ 7 h 11"/>
                <a:gd name="T54" fmla="*/ 11 w 21"/>
                <a:gd name="T55"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11">
                  <a:moveTo>
                    <a:pt x="14" y="8"/>
                  </a:moveTo>
                  <a:cubicBezTo>
                    <a:pt x="12" y="9"/>
                    <a:pt x="12" y="9"/>
                    <a:pt x="12" y="10"/>
                  </a:cubicBezTo>
                  <a:cubicBezTo>
                    <a:pt x="13" y="10"/>
                    <a:pt x="14" y="11"/>
                    <a:pt x="16" y="10"/>
                  </a:cubicBezTo>
                  <a:cubicBezTo>
                    <a:pt x="16" y="9"/>
                    <a:pt x="14" y="10"/>
                    <a:pt x="14" y="8"/>
                  </a:cubicBezTo>
                  <a:cubicBezTo>
                    <a:pt x="17" y="9"/>
                    <a:pt x="17" y="6"/>
                    <a:pt x="17" y="9"/>
                  </a:cubicBezTo>
                  <a:cubicBezTo>
                    <a:pt x="19" y="8"/>
                    <a:pt x="21" y="9"/>
                    <a:pt x="21" y="7"/>
                  </a:cubicBezTo>
                  <a:cubicBezTo>
                    <a:pt x="18" y="5"/>
                    <a:pt x="18" y="5"/>
                    <a:pt x="18" y="5"/>
                  </a:cubicBezTo>
                  <a:cubicBezTo>
                    <a:pt x="18" y="6"/>
                    <a:pt x="17" y="7"/>
                    <a:pt x="16" y="7"/>
                  </a:cubicBezTo>
                  <a:cubicBezTo>
                    <a:pt x="16" y="5"/>
                    <a:pt x="14" y="7"/>
                    <a:pt x="12" y="7"/>
                  </a:cubicBezTo>
                  <a:cubicBezTo>
                    <a:pt x="12" y="7"/>
                    <a:pt x="12" y="7"/>
                    <a:pt x="11" y="6"/>
                  </a:cubicBezTo>
                  <a:cubicBezTo>
                    <a:pt x="13" y="6"/>
                    <a:pt x="15" y="5"/>
                    <a:pt x="15" y="3"/>
                  </a:cubicBezTo>
                  <a:cubicBezTo>
                    <a:pt x="13" y="4"/>
                    <a:pt x="14" y="3"/>
                    <a:pt x="14" y="2"/>
                  </a:cubicBezTo>
                  <a:cubicBezTo>
                    <a:pt x="13" y="2"/>
                    <a:pt x="10" y="0"/>
                    <a:pt x="9" y="2"/>
                  </a:cubicBezTo>
                  <a:cubicBezTo>
                    <a:pt x="10" y="2"/>
                    <a:pt x="11" y="2"/>
                    <a:pt x="10" y="3"/>
                  </a:cubicBezTo>
                  <a:cubicBezTo>
                    <a:pt x="7" y="3"/>
                    <a:pt x="1" y="6"/>
                    <a:pt x="2" y="2"/>
                  </a:cubicBezTo>
                  <a:cubicBezTo>
                    <a:pt x="0" y="3"/>
                    <a:pt x="1" y="4"/>
                    <a:pt x="0" y="5"/>
                  </a:cubicBezTo>
                  <a:cubicBezTo>
                    <a:pt x="1" y="6"/>
                    <a:pt x="3" y="4"/>
                    <a:pt x="3" y="5"/>
                  </a:cubicBezTo>
                  <a:cubicBezTo>
                    <a:pt x="4" y="6"/>
                    <a:pt x="3" y="6"/>
                    <a:pt x="2" y="6"/>
                  </a:cubicBezTo>
                  <a:cubicBezTo>
                    <a:pt x="2" y="7"/>
                    <a:pt x="3" y="8"/>
                    <a:pt x="4" y="7"/>
                  </a:cubicBezTo>
                  <a:cubicBezTo>
                    <a:pt x="2" y="6"/>
                    <a:pt x="7" y="6"/>
                    <a:pt x="8" y="4"/>
                  </a:cubicBezTo>
                  <a:cubicBezTo>
                    <a:pt x="9" y="5"/>
                    <a:pt x="10" y="5"/>
                    <a:pt x="8" y="6"/>
                  </a:cubicBezTo>
                  <a:cubicBezTo>
                    <a:pt x="7" y="6"/>
                    <a:pt x="7" y="6"/>
                    <a:pt x="6" y="7"/>
                  </a:cubicBezTo>
                  <a:cubicBezTo>
                    <a:pt x="9" y="8"/>
                    <a:pt x="4" y="9"/>
                    <a:pt x="5" y="10"/>
                  </a:cubicBezTo>
                  <a:cubicBezTo>
                    <a:pt x="6" y="11"/>
                    <a:pt x="7" y="9"/>
                    <a:pt x="8" y="8"/>
                  </a:cubicBezTo>
                  <a:cubicBezTo>
                    <a:pt x="10" y="7"/>
                    <a:pt x="12" y="7"/>
                    <a:pt x="14" y="8"/>
                  </a:cubicBezTo>
                  <a:close/>
                  <a:moveTo>
                    <a:pt x="11" y="4"/>
                  </a:moveTo>
                  <a:cubicBezTo>
                    <a:pt x="13" y="5"/>
                    <a:pt x="10" y="6"/>
                    <a:pt x="10" y="7"/>
                  </a:cubicBezTo>
                  <a:cubicBezTo>
                    <a:pt x="8" y="7"/>
                    <a:pt x="9"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0" name="Freeform 563">
              <a:extLst>
                <a:ext uri="{FF2B5EF4-FFF2-40B4-BE49-F238E27FC236}">
                  <a16:creationId xmlns:a16="http://schemas.microsoft.com/office/drawing/2014/main" id="{5B5E8391-C928-49E3-A34E-FEA2AA2E2C7C}"/>
                </a:ext>
              </a:extLst>
            </p:cNvPr>
            <p:cNvSpPr>
              <a:spLocks/>
            </p:cNvSpPr>
            <p:nvPr/>
          </p:nvSpPr>
          <p:spPr bwMode="auto">
            <a:xfrm>
              <a:off x="8737" y="3466"/>
              <a:ext cx="15" cy="8"/>
            </a:xfrm>
            <a:custGeom>
              <a:avLst/>
              <a:gdLst>
                <a:gd name="T0" fmla="*/ 0 w 8"/>
                <a:gd name="T1" fmla="*/ 3 h 4"/>
                <a:gd name="T2" fmla="*/ 5 w 8"/>
                <a:gd name="T3" fmla="*/ 0 h 4"/>
                <a:gd name="T4" fmla="*/ 7 w 8"/>
                <a:gd name="T5" fmla="*/ 2 h 4"/>
                <a:gd name="T6" fmla="*/ 6 w 8"/>
                <a:gd name="T7" fmla="*/ 4 h 4"/>
                <a:gd name="T8" fmla="*/ 0 w 8"/>
                <a:gd name="T9" fmla="*/ 3 h 4"/>
              </a:gdLst>
              <a:ahLst/>
              <a:cxnLst>
                <a:cxn ang="0">
                  <a:pos x="T0" y="T1"/>
                </a:cxn>
                <a:cxn ang="0">
                  <a:pos x="T2" y="T3"/>
                </a:cxn>
                <a:cxn ang="0">
                  <a:pos x="T4" y="T5"/>
                </a:cxn>
                <a:cxn ang="0">
                  <a:pos x="T6" y="T7"/>
                </a:cxn>
                <a:cxn ang="0">
                  <a:pos x="T8" y="T9"/>
                </a:cxn>
              </a:cxnLst>
              <a:rect l="0" t="0" r="r" b="b"/>
              <a:pathLst>
                <a:path w="8" h="4">
                  <a:moveTo>
                    <a:pt x="0" y="3"/>
                  </a:moveTo>
                  <a:cubicBezTo>
                    <a:pt x="0" y="2"/>
                    <a:pt x="5" y="2"/>
                    <a:pt x="5" y="0"/>
                  </a:cubicBezTo>
                  <a:cubicBezTo>
                    <a:pt x="7" y="0"/>
                    <a:pt x="5" y="2"/>
                    <a:pt x="7" y="2"/>
                  </a:cubicBezTo>
                  <a:cubicBezTo>
                    <a:pt x="8" y="3"/>
                    <a:pt x="5" y="3"/>
                    <a:pt x="6" y="4"/>
                  </a:cubicBezTo>
                  <a:cubicBezTo>
                    <a:pt x="5" y="2"/>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1" name="Freeform 564">
              <a:extLst>
                <a:ext uri="{FF2B5EF4-FFF2-40B4-BE49-F238E27FC236}">
                  <a16:creationId xmlns:a16="http://schemas.microsoft.com/office/drawing/2014/main" id="{30B2D1F4-CB4F-43CC-B86A-1430315DE981}"/>
                </a:ext>
              </a:extLst>
            </p:cNvPr>
            <p:cNvSpPr>
              <a:spLocks/>
            </p:cNvSpPr>
            <p:nvPr/>
          </p:nvSpPr>
          <p:spPr bwMode="auto">
            <a:xfrm>
              <a:off x="8980" y="3935"/>
              <a:ext cx="7" cy="6"/>
            </a:xfrm>
            <a:custGeom>
              <a:avLst/>
              <a:gdLst>
                <a:gd name="T0" fmla="*/ 1 w 4"/>
                <a:gd name="T1" fmla="*/ 2 h 3"/>
                <a:gd name="T2" fmla="*/ 1 w 4"/>
                <a:gd name="T3" fmla="*/ 1 h 3"/>
                <a:gd name="T4" fmla="*/ 2 w 4"/>
                <a:gd name="T5" fmla="*/ 0 h 3"/>
                <a:gd name="T6" fmla="*/ 4 w 4"/>
                <a:gd name="T7" fmla="*/ 1 h 3"/>
                <a:gd name="T8" fmla="*/ 3 w 4"/>
                <a:gd name="T9" fmla="*/ 2 h 3"/>
                <a:gd name="T10" fmla="*/ 2 w 4"/>
                <a:gd name="T11" fmla="*/ 3 h 3"/>
                <a:gd name="T12" fmla="*/ 2 w 4"/>
                <a:gd name="T13" fmla="*/ 2 h 3"/>
                <a:gd name="T14" fmla="*/ 1 w 4"/>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1" y="2"/>
                  </a:moveTo>
                  <a:cubicBezTo>
                    <a:pt x="0" y="1"/>
                    <a:pt x="1" y="1"/>
                    <a:pt x="1" y="1"/>
                  </a:cubicBezTo>
                  <a:cubicBezTo>
                    <a:pt x="2" y="0"/>
                    <a:pt x="2" y="0"/>
                    <a:pt x="2" y="0"/>
                  </a:cubicBezTo>
                  <a:cubicBezTo>
                    <a:pt x="3" y="1"/>
                    <a:pt x="2" y="2"/>
                    <a:pt x="4" y="1"/>
                  </a:cubicBezTo>
                  <a:cubicBezTo>
                    <a:pt x="4" y="2"/>
                    <a:pt x="4" y="2"/>
                    <a:pt x="3" y="2"/>
                  </a:cubicBezTo>
                  <a:cubicBezTo>
                    <a:pt x="2" y="3"/>
                    <a:pt x="2" y="3"/>
                    <a:pt x="2" y="3"/>
                  </a:cubicBezTo>
                  <a:cubicBezTo>
                    <a:pt x="2" y="2"/>
                    <a:pt x="2" y="2"/>
                    <a:pt x="2" y="2"/>
                  </a:cubicBezTo>
                  <a:cubicBezTo>
                    <a:pt x="2" y="2"/>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2" name="Freeform 565">
              <a:extLst>
                <a:ext uri="{FF2B5EF4-FFF2-40B4-BE49-F238E27FC236}">
                  <a16:creationId xmlns:a16="http://schemas.microsoft.com/office/drawing/2014/main" id="{A44D2447-06EE-4DB2-899A-AD619FC1C33C}"/>
                </a:ext>
              </a:extLst>
            </p:cNvPr>
            <p:cNvSpPr>
              <a:spLocks/>
            </p:cNvSpPr>
            <p:nvPr/>
          </p:nvSpPr>
          <p:spPr bwMode="auto">
            <a:xfrm>
              <a:off x="8876" y="3616"/>
              <a:ext cx="14" cy="9"/>
            </a:xfrm>
            <a:custGeom>
              <a:avLst/>
              <a:gdLst>
                <a:gd name="T0" fmla="*/ 1 w 7"/>
                <a:gd name="T1" fmla="*/ 5 h 5"/>
                <a:gd name="T2" fmla="*/ 0 w 7"/>
                <a:gd name="T3" fmla="*/ 4 h 5"/>
                <a:gd name="T4" fmla="*/ 1 w 7"/>
                <a:gd name="T5" fmla="*/ 4 h 5"/>
                <a:gd name="T6" fmla="*/ 4 w 7"/>
                <a:gd name="T7" fmla="*/ 2 h 5"/>
                <a:gd name="T8" fmla="*/ 2 w 7"/>
                <a:gd name="T9" fmla="*/ 2 h 5"/>
                <a:gd name="T10" fmla="*/ 7 w 7"/>
                <a:gd name="T11" fmla="*/ 0 h 5"/>
                <a:gd name="T12" fmla="*/ 1 w 7"/>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1" y="5"/>
                  </a:moveTo>
                  <a:cubicBezTo>
                    <a:pt x="0" y="5"/>
                    <a:pt x="1" y="4"/>
                    <a:pt x="0" y="4"/>
                  </a:cubicBezTo>
                  <a:cubicBezTo>
                    <a:pt x="1" y="3"/>
                    <a:pt x="1" y="4"/>
                    <a:pt x="1" y="4"/>
                  </a:cubicBezTo>
                  <a:cubicBezTo>
                    <a:pt x="3" y="4"/>
                    <a:pt x="3" y="3"/>
                    <a:pt x="4" y="2"/>
                  </a:cubicBezTo>
                  <a:cubicBezTo>
                    <a:pt x="3" y="0"/>
                    <a:pt x="2" y="3"/>
                    <a:pt x="2" y="2"/>
                  </a:cubicBezTo>
                  <a:cubicBezTo>
                    <a:pt x="1" y="0"/>
                    <a:pt x="6" y="1"/>
                    <a:pt x="7" y="0"/>
                  </a:cubicBezTo>
                  <a:cubicBezTo>
                    <a:pt x="6" y="2"/>
                    <a:pt x="3"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3" name="Freeform 566">
              <a:extLst>
                <a:ext uri="{FF2B5EF4-FFF2-40B4-BE49-F238E27FC236}">
                  <a16:creationId xmlns:a16="http://schemas.microsoft.com/office/drawing/2014/main" id="{29CF68C1-2AF8-400B-A2D7-38F96B17BE89}"/>
                </a:ext>
              </a:extLst>
            </p:cNvPr>
            <p:cNvSpPr>
              <a:spLocks/>
            </p:cNvSpPr>
            <p:nvPr/>
          </p:nvSpPr>
          <p:spPr bwMode="auto">
            <a:xfrm>
              <a:off x="9018" y="3893"/>
              <a:ext cx="19" cy="14"/>
            </a:xfrm>
            <a:custGeom>
              <a:avLst/>
              <a:gdLst>
                <a:gd name="T0" fmla="*/ 5 w 10"/>
                <a:gd name="T1" fmla="*/ 4 h 7"/>
                <a:gd name="T2" fmla="*/ 2 w 10"/>
                <a:gd name="T3" fmla="*/ 1 h 7"/>
                <a:gd name="T4" fmla="*/ 7 w 10"/>
                <a:gd name="T5" fmla="*/ 0 h 7"/>
                <a:gd name="T6" fmla="*/ 10 w 10"/>
                <a:gd name="T7" fmla="*/ 3 h 7"/>
                <a:gd name="T8" fmla="*/ 9 w 10"/>
                <a:gd name="T9" fmla="*/ 4 h 7"/>
                <a:gd name="T10" fmla="*/ 8 w 10"/>
                <a:gd name="T11" fmla="*/ 6 h 7"/>
                <a:gd name="T12" fmla="*/ 2 w 10"/>
                <a:gd name="T13" fmla="*/ 6 h 7"/>
                <a:gd name="T14" fmla="*/ 5 w 10"/>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5" y="4"/>
                  </a:moveTo>
                  <a:cubicBezTo>
                    <a:pt x="3" y="2"/>
                    <a:pt x="5" y="1"/>
                    <a:pt x="2" y="1"/>
                  </a:cubicBezTo>
                  <a:cubicBezTo>
                    <a:pt x="0" y="1"/>
                    <a:pt x="6" y="1"/>
                    <a:pt x="7" y="0"/>
                  </a:cubicBezTo>
                  <a:cubicBezTo>
                    <a:pt x="5" y="2"/>
                    <a:pt x="7" y="4"/>
                    <a:pt x="10" y="3"/>
                  </a:cubicBezTo>
                  <a:cubicBezTo>
                    <a:pt x="10" y="4"/>
                    <a:pt x="9" y="3"/>
                    <a:pt x="9" y="4"/>
                  </a:cubicBezTo>
                  <a:cubicBezTo>
                    <a:pt x="8" y="4"/>
                    <a:pt x="8" y="5"/>
                    <a:pt x="8" y="6"/>
                  </a:cubicBezTo>
                  <a:cubicBezTo>
                    <a:pt x="5" y="6"/>
                    <a:pt x="4" y="7"/>
                    <a:pt x="2" y="6"/>
                  </a:cubicBezTo>
                  <a:cubicBezTo>
                    <a:pt x="6" y="5"/>
                    <a:pt x="2"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4" name="Freeform 567">
              <a:extLst>
                <a:ext uri="{FF2B5EF4-FFF2-40B4-BE49-F238E27FC236}">
                  <a16:creationId xmlns:a16="http://schemas.microsoft.com/office/drawing/2014/main" id="{76AF5944-9B99-4385-B665-997BF585ADB8}"/>
                </a:ext>
              </a:extLst>
            </p:cNvPr>
            <p:cNvSpPr>
              <a:spLocks/>
            </p:cNvSpPr>
            <p:nvPr/>
          </p:nvSpPr>
          <p:spPr bwMode="auto">
            <a:xfrm>
              <a:off x="8905" y="3528"/>
              <a:ext cx="34" cy="11"/>
            </a:xfrm>
            <a:custGeom>
              <a:avLst/>
              <a:gdLst>
                <a:gd name="T0" fmla="*/ 0 w 18"/>
                <a:gd name="T1" fmla="*/ 5 h 6"/>
                <a:gd name="T2" fmla="*/ 8 w 18"/>
                <a:gd name="T3" fmla="*/ 0 h 6"/>
                <a:gd name="T4" fmla="*/ 11 w 18"/>
                <a:gd name="T5" fmla="*/ 5 h 6"/>
                <a:gd name="T6" fmla="*/ 16 w 18"/>
                <a:gd name="T7" fmla="*/ 1 h 6"/>
                <a:gd name="T8" fmla="*/ 9 w 18"/>
                <a:gd name="T9" fmla="*/ 6 h 6"/>
                <a:gd name="T10" fmla="*/ 0 w 18"/>
                <a:gd name="T11" fmla="*/ 5 h 6"/>
              </a:gdLst>
              <a:ahLst/>
              <a:cxnLst>
                <a:cxn ang="0">
                  <a:pos x="T0" y="T1"/>
                </a:cxn>
                <a:cxn ang="0">
                  <a:pos x="T2" y="T3"/>
                </a:cxn>
                <a:cxn ang="0">
                  <a:pos x="T4" y="T5"/>
                </a:cxn>
                <a:cxn ang="0">
                  <a:pos x="T6" y="T7"/>
                </a:cxn>
                <a:cxn ang="0">
                  <a:pos x="T8" y="T9"/>
                </a:cxn>
                <a:cxn ang="0">
                  <a:pos x="T10" y="T11"/>
                </a:cxn>
              </a:cxnLst>
              <a:rect l="0" t="0" r="r" b="b"/>
              <a:pathLst>
                <a:path w="18" h="6">
                  <a:moveTo>
                    <a:pt x="0" y="5"/>
                  </a:moveTo>
                  <a:cubicBezTo>
                    <a:pt x="2" y="3"/>
                    <a:pt x="6" y="2"/>
                    <a:pt x="8" y="0"/>
                  </a:cubicBezTo>
                  <a:cubicBezTo>
                    <a:pt x="8" y="2"/>
                    <a:pt x="9" y="4"/>
                    <a:pt x="11" y="5"/>
                  </a:cubicBezTo>
                  <a:cubicBezTo>
                    <a:pt x="11" y="3"/>
                    <a:pt x="15" y="2"/>
                    <a:pt x="16" y="1"/>
                  </a:cubicBezTo>
                  <a:cubicBezTo>
                    <a:pt x="18" y="2"/>
                    <a:pt x="13" y="4"/>
                    <a:pt x="9" y="6"/>
                  </a:cubicBezTo>
                  <a:cubicBezTo>
                    <a:pt x="9" y="2"/>
                    <a:pt x="6" y="1"/>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5" name="Freeform 568">
              <a:extLst>
                <a:ext uri="{FF2B5EF4-FFF2-40B4-BE49-F238E27FC236}">
                  <a16:creationId xmlns:a16="http://schemas.microsoft.com/office/drawing/2014/main" id="{AF2B5B3E-AF30-4460-8457-015FF57E9B6D}"/>
                </a:ext>
              </a:extLst>
            </p:cNvPr>
            <p:cNvSpPr>
              <a:spLocks/>
            </p:cNvSpPr>
            <p:nvPr/>
          </p:nvSpPr>
          <p:spPr bwMode="auto">
            <a:xfrm>
              <a:off x="8966" y="3576"/>
              <a:ext cx="10" cy="3"/>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3" y="1"/>
                    <a:pt x="2" y="1"/>
                    <a:pt x="5" y="0"/>
                  </a:cubicBezTo>
                  <a:cubicBezTo>
                    <a:pt x="5" y="1"/>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6" name="Freeform 569">
              <a:extLst>
                <a:ext uri="{FF2B5EF4-FFF2-40B4-BE49-F238E27FC236}">
                  <a16:creationId xmlns:a16="http://schemas.microsoft.com/office/drawing/2014/main" id="{AE403AAC-52B5-40CE-83E5-946C3A87BC08}"/>
                </a:ext>
              </a:extLst>
            </p:cNvPr>
            <p:cNvSpPr>
              <a:spLocks/>
            </p:cNvSpPr>
            <p:nvPr/>
          </p:nvSpPr>
          <p:spPr bwMode="auto">
            <a:xfrm>
              <a:off x="8962" y="3564"/>
              <a:ext cx="35" cy="15"/>
            </a:xfrm>
            <a:custGeom>
              <a:avLst/>
              <a:gdLst>
                <a:gd name="T0" fmla="*/ 8 w 18"/>
                <a:gd name="T1" fmla="*/ 8 h 8"/>
                <a:gd name="T2" fmla="*/ 11 w 18"/>
                <a:gd name="T3" fmla="*/ 5 h 8"/>
                <a:gd name="T4" fmla="*/ 9 w 18"/>
                <a:gd name="T5" fmla="*/ 6 h 8"/>
                <a:gd name="T6" fmla="*/ 7 w 18"/>
                <a:gd name="T7" fmla="*/ 4 h 8"/>
                <a:gd name="T8" fmla="*/ 2 w 18"/>
                <a:gd name="T9" fmla="*/ 7 h 8"/>
                <a:gd name="T10" fmla="*/ 1 w 18"/>
                <a:gd name="T11" fmla="*/ 5 h 8"/>
                <a:gd name="T12" fmla="*/ 4 w 18"/>
                <a:gd name="T13" fmla="*/ 5 h 8"/>
                <a:gd name="T14" fmla="*/ 0 w 18"/>
                <a:gd name="T15" fmla="*/ 3 h 8"/>
                <a:gd name="T16" fmla="*/ 12 w 18"/>
                <a:gd name="T17" fmla="*/ 0 h 8"/>
                <a:gd name="T18" fmla="*/ 15 w 18"/>
                <a:gd name="T19" fmla="*/ 2 h 8"/>
                <a:gd name="T20" fmla="*/ 14 w 18"/>
                <a:gd name="T21" fmla="*/ 3 h 8"/>
                <a:gd name="T22" fmla="*/ 17 w 18"/>
                <a:gd name="T23" fmla="*/ 3 h 8"/>
                <a:gd name="T24" fmla="*/ 17 w 18"/>
                <a:gd name="T25" fmla="*/ 4 h 8"/>
                <a:gd name="T26" fmla="*/ 16 w 18"/>
                <a:gd name="T27" fmla="*/ 5 h 8"/>
                <a:gd name="T28" fmla="*/ 8 w 18"/>
                <a:gd name="T2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8">
                  <a:moveTo>
                    <a:pt x="8" y="8"/>
                  </a:moveTo>
                  <a:cubicBezTo>
                    <a:pt x="8" y="7"/>
                    <a:pt x="9" y="6"/>
                    <a:pt x="11" y="5"/>
                  </a:cubicBezTo>
                  <a:cubicBezTo>
                    <a:pt x="10" y="5"/>
                    <a:pt x="9" y="5"/>
                    <a:pt x="9" y="6"/>
                  </a:cubicBezTo>
                  <a:cubicBezTo>
                    <a:pt x="8" y="6"/>
                    <a:pt x="8" y="4"/>
                    <a:pt x="7" y="4"/>
                  </a:cubicBezTo>
                  <a:cubicBezTo>
                    <a:pt x="4" y="5"/>
                    <a:pt x="4" y="6"/>
                    <a:pt x="2" y="7"/>
                  </a:cubicBezTo>
                  <a:cubicBezTo>
                    <a:pt x="1" y="5"/>
                    <a:pt x="1" y="5"/>
                    <a:pt x="1" y="5"/>
                  </a:cubicBezTo>
                  <a:cubicBezTo>
                    <a:pt x="2" y="5"/>
                    <a:pt x="2" y="6"/>
                    <a:pt x="4" y="5"/>
                  </a:cubicBezTo>
                  <a:cubicBezTo>
                    <a:pt x="3" y="3"/>
                    <a:pt x="0" y="5"/>
                    <a:pt x="0" y="3"/>
                  </a:cubicBezTo>
                  <a:cubicBezTo>
                    <a:pt x="5" y="3"/>
                    <a:pt x="9" y="1"/>
                    <a:pt x="12" y="0"/>
                  </a:cubicBezTo>
                  <a:cubicBezTo>
                    <a:pt x="13" y="1"/>
                    <a:pt x="13" y="2"/>
                    <a:pt x="15" y="2"/>
                  </a:cubicBezTo>
                  <a:cubicBezTo>
                    <a:pt x="15" y="2"/>
                    <a:pt x="14" y="3"/>
                    <a:pt x="14" y="3"/>
                  </a:cubicBezTo>
                  <a:cubicBezTo>
                    <a:pt x="15" y="3"/>
                    <a:pt x="16" y="3"/>
                    <a:pt x="17" y="3"/>
                  </a:cubicBezTo>
                  <a:cubicBezTo>
                    <a:pt x="18" y="4"/>
                    <a:pt x="17" y="4"/>
                    <a:pt x="17" y="4"/>
                  </a:cubicBezTo>
                  <a:cubicBezTo>
                    <a:pt x="16" y="4"/>
                    <a:pt x="16" y="4"/>
                    <a:pt x="16" y="5"/>
                  </a:cubicBezTo>
                  <a:cubicBezTo>
                    <a:pt x="15" y="3"/>
                    <a:pt x="11" y="6"/>
                    <a:pt x="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7" name="Freeform 570">
              <a:extLst>
                <a:ext uri="{FF2B5EF4-FFF2-40B4-BE49-F238E27FC236}">
                  <a16:creationId xmlns:a16="http://schemas.microsoft.com/office/drawing/2014/main" id="{C33436DA-2C01-4785-9BC5-E2CB7ABD3AF2}"/>
                </a:ext>
              </a:extLst>
            </p:cNvPr>
            <p:cNvSpPr>
              <a:spLocks/>
            </p:cNvSpPr>
            <p:nvPr/>
          </p:nvSpPr>
          <p:spPr bwMode="auto">
            <a:xfrm>
              <a:off x="8953" y="3497"/>
              <a:ext cx="25" cy="13"/>
            </a:xfrm>
            <a:custGeom>
              <a:avLst/>
              <a:gdLst>
                <a:gd name="T0" fmla="*/ 2 w 13"/>
                <a:gd name="T1" fmla="*/ 5 h 7"/>
                <a:gd name="T2" fmla="*/ 5 w 13"/>
                <a:gd name="T3" fmla="*/ 3 h 7"/>
                <a:gd name="T4" fmla="*/ 5 w 13"/>
                <a:gd name="T5" fmla="*/ 5 h 7"/>
                <a:gd name="T6" fmla="*/ 2 w 13"/>
                <a:gd name="T7" fmla="*/ 5 h 7"/>
              </a:gdLst>
              <a:ahLst/>
              <a:cxnLst>
                <a:cxn ang="0">
                  <a:pos x="T0" y="T1"/>
                </a:cxn>
                <a:cxn ang="0">
                  <a:pos x="T2" y="T3"/>
                </a:cxn>
                <a:cxn ang="0">
                  <a:pos x="T4" y="T5"/>
                </a:cxn>
                <a:cxn ang="0">
                  <a:pos x="T6" y="T7"/>
                </a:cxn>
              </a:cxnLst>
              <a:rect l="0" t="0" r="r" b="b"/>
              <a:pathLst>
                <a:path w="13" h="7">
                  <a:moveTo>
                    <a:pt x="2" y="5"/>
                  </a:moveTo>
                  <a:cubicBezTo>
                    <a:pt x="0" y="7"/>
                    <a:pt x="4" y="4"/>
                    <a:pt x="5" y="3"/>
                  </a:cubicBezTo>
                  <a:cubicBezTo>
                    <a:pt x="13" y="0"/>
                    <a:pt x="6" y="3"/>
                    <a:pt x="5" y="5"/>
                  </a:cubicBezTo>
                  <a:cubicBezTo>
                    <a:pt x="5" y="5"/>
                    <a:pt x="3"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8" name="Freeform 571">
              <a:extLst>
                <a:ext uri="{FF2B5EF4-FFF2-40B4-BE49-F238E27FC236}">
                  <a16:creationId xmlns:a16="http://schemas.microsoft.com/office/drawing/2014/main" id="{2ABD7EC5-1A5B-461F-B6E7-BDB329E593E0}"/>
                </a:ext>
              </a:extLst>
            </p:cNvPr>
            <p:cNvSpPr>
              <a:spLocks/>
            </p:cNvSpPr>
            <p:nvPr/>
          </p:nvSpPr>
          <p:spPr bwMode="auto">
            <a:xfrm>
              <a:off x="9014" y="3556"/>
              <a:ext cx="25" cy="12"/>
            </a:xfrm>
            <a:custGeom>
              <a:avLst/>
              <a:gdLst>
                <a:gd name="T0" fmla="*/ 1 w 13"/>
                <a:gd name="T1" fmla="*/ 4 h 6"/>
                <a:gd name="T2" fmla="*/ 5 w 13"/>
                <a:gd name="T3" fmla="*/ 2 h 6"/>
                <a:gd name="T4" fmla="*/ 13 w 13"/>
                <a:gd name="T5" fmla="*/ 1 h 6"/>
                <a:gd name="T6" fmla="*/ 10 w 13"/>
                <a:gd name="T7" fmla="*/ 3 h 6"/>
                <a:gd name="T8" fmla="*/ 2 w 13"/>
                <a:gd name="T9" fmla="*/ 6 h 6"/>
                <a:gd name="T10" fmla="*/ 1 w 13"/>
                <a:gd name="T11" fmla="*/ 4 h 6"/>
              </a:gdLst>
              <a:ahLst/>
              <a:cxnLst>
                <a:cxn ang="0">
                  <a:pos x="T0" y="T1"/>
                </a:cxn>
                <a:cxn ang="0">
                  <a:pos x="T2" y="T3"/>
                </a:cxn>
                <a:cxn ang="0">
                  <a:pos x="T4" y="T5"/>
                </a:cxn>
                <a:cxn ang="0">
                  <a:pos x="T6" y="T7"/>
                </a:cxn>
                <a:cxn ang="0">
                  <a:pos x="T8" y="T9"/>
                </a:cxn>
                <a:cxn ang="0">
                  <a:pos x="T10" y="T11"/>
                </a:cxn>
              </a:cxnLst>
              <a:rect l="0" t="0" r="r" b="b"/>
              <a:pathLst>
                <a:path w="13" h="6">
                  <a:moveTo>
                    <a:pt x="1" y="4"/>
                  </a:moveTo>
                  <a:cubicBezTo>
                    <a:pt x="0" y="5"/>
                    <a:pt x="3" y="3"/>
                    <a:pt x="5" y="2"/>
                  </a:cubicBezTo>
                  <a:cubicBezTo>
                    <a:pt x="4" y="6"/>
                    <a:pt x="11" y="0"/>
                    <a:pt x="13" y="1"/>
                  </a:cubicBezTo>
                  <a:cubicBezTo>
                    <a:pt x="12" y="2"/>
                    <a:pt x="11" y="3"/>
                    <a:pt x="10" y="3"/>
                  </a:cubicBezTo>
                  <a:cubicBezTo>
                    <a:pt x="8" y="2"/>
                    <a:pt x="5" y="6"/>
                    <a:pt x="2" y="6"/>
                  </a:cubicBezTo>
                  <a:cubicBezTo>
                    <a:pt x="2" y="5"/>
                    <a:pt x="4"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9" name="Freeform 572">
              <a:extLst>
                <a:ext uri="{FF2B5EF4-FFF2-40B4-BE49-F238E27FC236}">
                  <a16:creationId xmlns:a16="http://schemas.microsoft.com/office/drawing/2014/main" id="{4B565D63-3A53-44B8-98BC-12D8DACBFFBB}"/>
                </a:ext>
              </a:extLst>
            </p:cNvPr>
            <p:cNvSpPr>
              <a:spLocks/>
            </p:cNvSpPr>
            <p:nvPr/>
          </p:nvSpPr>
          <p:spPr bwMode="auto">
            <a:xfrm>
              <a:off x="9184" y="3660"/>
              <a:ext cx="12" cy="4"/>
            </a:xfrm>
            <a:custGeom>
              <a:avLst/>
              <a:gdLst>
                <a:gd name="T0" fmla="*/ 1 w 6"/>
                <a:gd name="T1" fmla="*/ 2 h 2"/>
                <a:gd name="T2" fmla="*/ 6 w 6"/>
                <a:gd name="T3" fmla="*/ 0 h 2"/>
                <a:gd name="T4" fmla="*/ 4 w 6"/>
                <a:gd name="T5" fmla="*/ 2 h 2"/>
                <a:gd name="T6" fmla="*/ 3 w 6"/>
                <a:gd name="T7" fmla="*/ 1 h 2"/>
                <a:gd name="T8" fmla="*/ 1 w 6"/>
                <a:gd name="T9" fmla="*/ 2 h 2"/>
              </a:gdLst>
              <a:ahLst/>
              <a:cxnLst>
                <a:cxn ang="0">
                  <a:pos x="T0" y="T1"/>
                </a:cxn>
                <a:cxn ang="0">
                  <a:pos x="T2" y="T3"/>
                </a:cxn>
                <a:cxn ang="0">
                  <a:pos x="T4" y="T5"/>
                </a:cxn>
                <a:cxn ang="0">
                  <a:pos x="T6" y="T7"/>
                </a:cxn>
                <a:cxn ang="0">
                  <a:pos x="T8" y="T9"/>
                </a:cxn>
              </a:cxnLst>
              <a:rect l="0" t="0" r="r" b="b"/>
              <a:pathLst>
                <a:path w="6" h="2">
                  <a:moveTo>
                    <a:pt x="1" y="2"/>
                  </a:moveTo>
                  <a:cubicBezTo>
                    <a:pt x="0" y="2"/>
                    <a:pt x="4" y="0"/>
                    <a:pt x="6" y="0"/>
                  </a:cubicBezTo>
                  <a:cubicBezTo>
                    <a:pt x="6" y="1"/>
                    <a:pt x="4" y="1"/>
                    <a:pt x="4" y="2"/>
                  </a:cubicBezTo>
                  <a:cubicBezTo>
                    <a:pt x="3" y="2"/>
                    <a:pt x="3" y="2"/>
                    <a:pt x="3" y="1"/>
                  </a:cubicBezTo>
                  <a:cubicBezTo>
                    <a:pt x="2"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0" name="Freeform 573">
              <a:extLst>
                <a:ext uri="{FF2B5EF4-FFF2-40B4-BE49-F238E27FC236}">
                  <a16:creationId xmlns:a16="http://schemas.microsoft.com/office/drawing/2014/main" id="{B4E627F7-56F9-4506-90A7-93214548A2CF}"/>
                </a:ext>
              </a:extLst>
            </p:cNvPr>
            <p:cNvSpPr>
              <a:spLocks/>
            </p:cNvSpPr>
            <p:nvPr/>
          </p:nvSpPr>
          <p:spPr bwMode="auto">
            <a:xfrm>
              <a:off x="9108" y="3491"/>
              <a:ext cx="34" cy="19"/>
            </a:xfrm>
            <a:custGeom>
              <a:avLst/>
              <a:gdLst>
                <a:gd name="T0" fmla="*/ 17 w 18"/>
                <a:gd name="T1" fmla="*/ 3 h 10"/>
                <a:gd name="T2" fmla="*/ 16 w 18"/>
                <a:gd name="T3" fmla="*/ 5 h 10"/>
                <a:gd name="T4" fmla="*/ 0 w 18"/>
                <a:gd name="T5" fmla="*/ 10 h 10"/>
                <a:gd name="T6" fmla="*/ 9 w 18"/>
                <a:gd name="T7" fmla="*/ 1 h 10"/>
                <a:gd name="T8" fmla="*/ 14 w 18"/>
                <a:gd name="T9" fmla="*/ 0 h 10"/>
                <a:gd name="T10" fmla="*/ 12 w 18"/>
                <a:gd name="T11" fmla="*/ 3 h 10"/>
                <a:gd name="T12" fmla="*/ 15 w 18"/>
                <a:gd name="T13" fmla="*/ 3 h 10"/>
                <a:gd name="T14" fmla="*/ 17 w 18"/>
                <a:gd name="T15" fmla="*/ 1 h 10"/>
                <a:gd name="T16" fmla="*/ 18 w 18"/>
                <a:gd name="T17" fmla="*/ 2 h 10"/>
                <a:gd name="T18" fmla="*/ 17 w 18"/>
                <a:gd name="T19"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0">
                  <a:moveTo>
                    <a:pt x="17" y="3"/>
                  </a:moveTo>
                  <a:cubicBezTo>
                    <a:pt x="15" y="3"/>
                    <a:pt x="17" y="4"/>
                    <a:pt x="16" y="5"/>
                  </a:cubicBezTo>
                  <a:cubicBezTo>
                    <a:pt x="11" y="6"/>
                    <a:pt x="6" y="8"/>
                    <a:pt x="0" y="10"/>
                  </a:cubicBezTo>
                  <a:cubicBezTo>
                    <a:pt x="1" y="6"/>
                    <a:pt x="11" y="3"/>
                    <a:pt x="9" y="1"/>
                  </a:cubicBezTo>
                  <a:cubicBezTo>
                    <a:pt x="10" y="1"/>
                    <a:pt x="13" y="0"/>
                    <a:pt x="14" y="0"/>
                  </a:cubicBezTo>
                  <a:cubicBezTo>
                    <a:pt x="15" y="1"/>
                    <a:pt x="12" y="2"/>
                    <a:pt x="12" y="3"/>
                  </a:cubicBezTo>
                  <a:cubicBezTo>
                    <a:pt x="13" y="5"/>
                    <a:pt x="15" y="3"/>
                    <a:pt x="15" y="3"/>
                  </a:cubicBezTo>
                  <a:cubicBezTo>
                    <a:pt x="17" y="3"/>
                    <a:pt x="14" y="1"/>
                    <a:pt x="17" y="1"/>
                  </a:cubicBezTo>
                  <a:cubicBezTo>
                    <a:pt x="17" y="2"/>
                    <a:pt x="16" y="3"/>
                    <a:pt x="18" y="2"/>
                  </a:cubicBezTo>
                  <a:cubicBezTo>
                    <a:pt x="18" y="3"/>
                    <a:pt x="18" y="3"/>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1" name="Freeform 574">
              <a:extLst>
                <a:ext uri="{FF2B5EF4-FFF2-40B4-BE49-F238E27FC236}">
                  <a16:creationId xmlns:a16="http://schemas.microsoft.com/office/drawing/2014/main" id="{2B018CA5-6D02-461B-8656-7B6691C088B8}"/>
                </a:ext>
              </a:extLst>
            </p:cNvPr>
            <p:cNvSpPr>
              <a:spLocks/>
            </p:cNvSpPr>
            <p:nvPr/>
          </p:nvSpPr>
          <p:spPr bwMode="auto">
            <a:xfrm>
              <a:off x="9146" y="3501"/>
              <a:ext cx="10" cy="6"/>
            </a:xfrm>
            <a:custGeom>
              <a:avLst/>
              <a:gdLst>
                <a:gd name="T0" fmla="*/ 0 w 5"/>
                <a:gd name="T1" fmla="*/ 3 h 3"/>
                <a:gd name="T2" fmla="*/ 1 w 5"/>
                <a:gd name="T3" fmla="*/ 1 h 3"/>
                <a:gd name="T4" fmla="*/ 4 w 5"/>
                <a:gd name="T5" fmla="*/ 0 h 3"/>
                <a:gd name="T6" fmla="*/ 5 w 5"/>
                <a:gd name="T7" fmla="*/ 1 h 3"/>
                <a:gd name="T8" fmla="*/ 3 w 5"/>
                <a:gd name="T9" fmla="*/ 1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cubicBezTo>
                    <a:pt x="0" y="2"/>
                    <a:pt x="1" y="2"/>
                    <a:pt x="1" y="1"/>
                  </a:cubicBezTo>
                  <a:cubicBezTo>
                    <a:pt x="3" y="1"/>
                    <a:pt x="2" y="1"/>
                    <a:pt x="4" y="0"/>
                  </a:cubicBezTo>
                  <a:cubicBezTo>
                    <a:pt x="4" y="1"/>
                    <a:pt x="5" y="0"/>
                    <a:pt x="5" y="1"/>
                  </a:cubicBezTo>
                  <a:cubicBezTo>
                    <a:pt x="5" y="2"/>
                    <a:pt x="4" y="1"/>
                    <a:pt x="3" y="1"/>
                  </a:cubicBezTo>
                  <a:cubicBezTo>
                    <a:pt x="2" y="1"/>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2" name="Freeform 575">
              <a:extLst>
                <a:ext uri="{FF2B5EF4-FFF2-40B4-BE49-F238E27FC236}">
                  <a16:creationId xmlns:a16="http://schemas.microsoft.com/office/drawing/2014/main" id="{053F2FC7-080D-4CBD-8EAE-810B7E681613}"/>
                </a:ext>
              </a:extLst>
            </p:cNvPr>
            <p:cNvSpPr>
              <a:spLocks/>
            </p:cNvSpPr>
            <p:nvPr/>
          </p:nvSpPr>
          <p:spPr bwMode="auto">
            <a:xfrm>
              <a:off x="9314" y="3355"/>
              <a:ext cx="69" cy="27"/>
            </a:xfrm>
            <a:custGeom>
              <a:avLst/>
              <a:gdLst>
                <a:gd name="T0" fmla="*/ 0 w 36"/>
                <a:gd name="T1" fmla="*/ 10 h 14"/>
                <a:gd name="T2" fmla="*/ 28 w 36"/>
                <a:gd name="T3" fmla="*/ 0 h 14"/>
                <a:gd name="T4" fmla="*/ 28 w 36"/>
                <a:gd name="T5" fmla="*/ 3 h 14"/>
                <a:gd name="T6" fmla="*/ 36 w 36"/>
                <a:gd name="T7" fmla="*/ 5 h 14"/>
                <a:gd name="T8" fmla="*/ 30 w 36"/>
                <a:gd name="T9" fmla="*/ 7 h 14"/>
                <a:gd name="T10" fmla="*/ 32 w 36"/>
                <a:gd name="T11" fmla="*/ 8 h 14"/>
                <a:gd name="T12" fmla="*/ 0 w 36"/>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36" h="14">
                  <a:moveTo>
                    <a:pt x="0" y="10"/>
                  </a:moveTo>
                  <a:cubicBezTo>
                    <a:pt x="2" y="2"/>
                    <a:pt x="19" y="1"/>
                    <a:pt x="28" y="0"/>
                  </a:cubicBezTo>
                  <a:cubicBezTo>
                    <a:pt x="29" y="1"/>
                    <a:pt x="28" y="2"/>
                    <a:pt x="28" y="3"/>
                  </a:cubicBezTo>
                  <a:cubicBezTo>
                    <a:pt x="31" y="3"/>
                    <a:pt x="33" y="4"/>
                    <a:pt x="36" y="5"/>
                  </a:cubicBezTo>
                  <a:cubicBezTo>
                    <a:pt x="33" y="6"/>
                    <a:pt x="31" y="5"/>
                    <a:pt x="30" y="7"/>
                  </a:cubicBezTo>
                  <a:cubicBezTo>
                    <a:pt x="30" y="8"/>
                    <a:pt x="32" y="7"/>
                    <a:pt x="32" y="8"/>
                  </a:cubicBezTo>
                  <a:cubicBezTo>
                    <a:pt x="22" y="8"/>
                    <a:pt x="8"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3" name="Freeform 576">
              <a:extLst>
                <a:ext uri="{FF2B5EF4-FFF2-40B4-BE49-F238E27FC236}">
                  <a16:creationId xmlns:a16="http://schemas.microsoft.com/office/drawing/2014/main" id="{BA54E90E-F266-4E0C-87C3-F2ABACE4F1DF}"/>
                </a:ext>
              </a:extLst>
            </p:cNvPr>
            <p:cNvSpPr>
              <a:spLocks/>
            </p:cNvSpPr>
            <p:nvPr/>
          </p:nvSpPr>
          <p:spPr bwMode="auto">
            <a:xfrm>
              <a:off x="9379" y="3363"/>
              <a:ext cx="19" cy="10"/>
            </a:xfrm>
            <a:custGeom>
              <a:avLst/>
              <a:gdLst>
                <a:gd name="T0" fmla="*/ 6 w 10"/>
                <a:gd name="T1" fmla="*/ 1 h 5"/>
                <a:gd name="T2" fmla="*/ 4 w 10"/>
                <a:gd name="T3" fmla="*/ 4 h 5"/>
                <a:gd name="T4" fmla="*/ 0 w 10"/>
                <a:gd name="T5" fmla="*/ 3 h 5"/>
                <a:gd name="T6" fmla="*/ 5 w 10"/>
                <a:gd name="T7" fmla="*/ 0 h 5"/>
                <a:gd name="T8" fmla="*/ 10 w 10"/>
                <a:gd name="T9" fmla="*/ 3 h 5"/>
                <a:gd name="T10" fmla="*/ 6 w 10"/>
                <a:gd name="T11" fmla="*/ 5 h 5"/>
                <a:gd name="T12" fmla="*/ 6 w 10"/>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0" h="5">
                  <a:moveTo>
                    <a:pt x="6" y="1"/>
                  </a:moveTo>
                  <a:cubicBezTo>
                    <a:pt x="4" y="2"/>
                    <a:pt x="5" y="3"/>
                    <a:pt x="4" y="4"/>
                  </a:cubicBezTo>
                  <a:cubicBezTo>
                    <a:pt x="2" y="4"/>
                    <a:pt x="1" y="4"/>
                    <a:pt x="0" y="3"/>
                  </a:cubicBezTo>
                  <a:cubicBezTo>
                    <a:pt x="2" y="2"/>
                    <a:pt x="4" y="1"/>
                    <a:pt x="5" y="0"/>
                  </a:cubicBezTo>
                  <a:cubicBezTo>
                    <a:pt x="7" y="1"/>
                    <a:pt x="9" y="1"/>
                    <a:pt x="10" y="3"/>
                  </a:cubicBezTo>
                  <a:cubicBezTo>
                    <a:pt x="8" y="5"/>
                    <a:pt x="8" y="4"/>
                    <a:pt x="6" y="5"/>
                  </a:cubicBezTo>
                  <a:cubicBezTo>
                    <a:pt x="7" y="4"/>
                    <a:pt x="8" y="3"/>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4" name="Freeform 577">
              <a:extLst>
                <a:ext uri="{FF2B5EF4-FFF2-40B4-BE49-F238E27FC236}">
                  <a16:creationId xmlns:a16="http://schemas.microsoft.com/office/drawing/2014/main" id="{8D9DB9A5-5204-4336-95E1-900AD9EB6041}"/>
                </a:ext>
              </a:extLst>
            </p:cNvPr>
            <p:cNvSpPr>
              <a:spLocks/>
            </p:cNvSpPr>
            <p:nvPr/>
          </p:nvSpPr>
          <p:spPr bwMode="auto">
            <a:xfrm>
              <a:off x="6779" y="4682"/>
              <a:ext cx="17" cy="19"/>
            </a:xfrm>
            <a:custGeom>
              <a:avLst/>
              <a:gdLst>
                <a:gd name="T0" fmla="*/ 0 w 9"/>
                <a:gd name="T1" fmla="*/ 6 h 10"/>
                <a:gd name="T2" fmla="*/ 1 w 9"/>
                <a:gd name="T3" fmla="*/ 4 h 10"/>
                <a:gd name="T4" fmla="*/ 6 w 9"/>
                <a:gd name="T5" fmla="*/ 1 h 10"/>
                <a:gd name="T6" fmla="*/ 7 w 9"/>
                <a:gd name="T7" fmla="*/ 3 h 10"/>
                <a:gd name="T8" fmla="*/ 2 w 9"/>
                <a:gd name="T9" fmla="*/ 6 h 10"/>
                <a:gd name="T10" fmla="*/ 5 w 9"/>
                <a:gd name="T11" fmla="*/ 7 h 10"/>
                <a:gd name="T12" fmla="*/ 0 w 9"/>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0" y="6"/>
                  </a:moveTo>
                  <a:cubicBezTo>
                    <a:pt x="0" y="6"/>
                    <a:pt x="1" y="5"/>
                    <a:pt x="1" y="4"/>
                  </a:cubicBezTo>
                  <a:cubicBezTo>
                    <a:pt x="2" y="3"/>
                    <a:pt x="6" y="3"/>
                    <a:pt x="6" y="1"/>
                  </a:cubicBezTo>
                  <a:cubicBezTo>
                    <a:pt x="9" y="0"/>
                    <a:pt x="8" y="3"/>
                    <a:pt x="7" y="3"/>
                  </a:cubicBezTo>
                  <a:cubicBezTo>
                    <a:pt x="5" y="5"/>
                    <a:pt x="4" y="4"/>
                    <a:pt x="2" y="6"/>
                  </a:cubicBezTo>
                  <a:cubicBezTo>
                    <a:pt x="3" y="7"/>
                    <a:pt x="5" y="5"/>
                    <a:pt x="5" y="7"/>
                  </a:cubicBezTo>
                  <a:cubicBezTo>
                    <a:pt x="1" y="10"/>
                    <a:pt x="3"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5" name="Freeform 578">
              <a:extLst>
                <a:ext uri="{FF2B5EF4-FFF2-40B4-BE49-F238E27FC236}">
                  <a16:creationId xmlns:a16="http://schemas.microsoft.com/office/drawing/2014/main" id="{D2CFFAFE-DA38-4FB2-BA25-8B0C0107F1B4}"/>
                </a:ext>
              </a:extLst>
            </p:cNvPr>
            <p:cNvSpPr>
              <a:spLocks/>
            </p:cNvSpPr>
            <p:nvPr/>
          </p:nvSpPr>
          <p:spPr bwMode="auto">
            <a:xfrm>
              <a:off x="7171" y="4682"/>
              <a:ext cx="164" cy="63"/>
            </a:xfrm>
            <a:custGeom>
              <a:avLst/>
              <a:gdLst>
                <a:gd name="T0" fmla="*/ 0 w 86"/>
                <a:gd name="T1" fmla="*/ 32 h 33"/>
                <a:gd name="T2" fmla="*/ 5 w 86"/>
                <a:gd name="T3" fmla="*/ 27 h 33"/>
                <a:gd name="T4" fmla="*/ 35 w 86"/>
                <a:gd name="T5" fmla="*/ 17 h 33"/>
                <a:gd name="T6" fmla="*/ 36 w 86"/>
                <a:gd name="T7" fmla="*/ 15 h 33"/>
                <a:gd name="T8" fmla="*/ 43 w 86"/>
                <a:gd name="T9" fmla="*/ 13 h 33"/>
                <a:gd name="T10" fmla="*/ 57 w 86"/>
                <a:gd name="T11" fmla="*/ 8 h 33"/>
                <a:gd name="T12" fmla="*/ 77 w 86"/>
                <a:gd name="T13" fmla="*/ 3 h 33"/>
                <a:gd name="T14" fmla="*/ 83 w 86"/>
                <a:gd name="T15" fmla="*/ 3 h 33"/>
                <a:gd name="T16" fmla="*/ 85 w 86"/>
                <a:gd name="T17" fmla="*/ 1 h 33"/>
                <a:gd name="T18" fmla="*/ 83 w 86"/>
                <a:gd name="T19" fmla="*/ 4 h 33"/>
                <a:gd name="T20" fmla="*/ 81 w 86"/>
                <a:gd name="T21" fmla="*/ 5 h 33"/>
                <a:gd name="T22" fmla="*/ 80 w 86"/>
                <a:gd name="T23" fmla="*/ 3 h 33"/>
                <a:gd name="T24" fmla="*/ 78 w 86"/>
                <a:gd name="T25" fmla="*/ 5 h 33"/>
                <a:gd name="T26" fmla="*/ 77 w 86"/>
                <a:gd name="T27" fmla="*/ 5 h 33"/>
                <a:gd name="T28" fmla="*/ 75 w 86"/>
                <a:gd name="T29" fmla="*/ 8 h 33"/>
                <a:gd name="T30" fmla="*/ 57 w 86"/>
                <a:gd name="T31" fmla="*/ 14 h 33"/>
                <a:gd name="T32" fmla="*/ 50 w 86"/>
                <a:gd name="T33" fmla="*/ 16 h 33"/>
                <a:gd name="T34" fmla="*/ 42 w 86"/>
                <a:gd name="T35" fmla="*/ 21 h 33"/>
                <a:gd name="T36" fmla="*/ 40 w 86"/>
                <a:gd name="T37" fmla="*/ 20 h 33"/>
                <a:gd name="T38" fmla="*/ 8 w 86"/>
                <a:gd name="T39" fmla="*/ 33 h 33"/>
                <a:gd name="T40" fmla="*/ 10 w 86"/>
                <a:gd name="T41" fmla="*/ 30 h 33"/>
                <a:gd name="T42" fmla="*/ 7 w 86"/>
                <a:gd name="T43" fmla="*/ 29 h 33"/>
                <a:gd name="T44" fmla="*/ 7 w 86"/>
                <a:gd name="T45" fmla="*/ 30 h 33"/>
                <a:gd name="T46" fmla="*/ 0 w 86"/>
                <a:gd name="T47"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6" h="33">
                  <a:moveTo>
                    <a:pt x="0" y="32"/>
                  </a:moveTo>
                  <a:cubicBezTo>
                    <a:pt x="0" y="30"/>
                    <a:pt x="6" y="30"/>
                    <a:pt x="5" y="27"/>
                  </a:cubicBezTo>
                  <a:cubicBezTo>
                    <a:pt x="16" y="25"/>
                    <a:pt x="24" y="19"/>
                    <a:pt x="35" y="17"/>
                  </a:cubicBezTo>
                  <a:cubicBezTo>
                    <a:pt x="36" y="16"/>
                    <a:pt x="36" y="16"/>
                    <a:pt x="36" y="15"/>
                  </a:cubicBezTo>
                  <a:cubicBezTo>
                    <a:pt x="38" y="15"/>
                    <a:pt x="41" y="12"/>
                    <a:pt x="43" y="13"/>
                  </a:cubicBezTo>
                  <a:cubicBezTo>
                    <a:pt x="46" y="9"/>
                    <a:pt x="53" y="9"/>
                    <a:pt x="57" y="8"/>
                  </a:cubicBezTo>
                  <a:cubicBezTo>
                    <a:pt x="64" y="3"/>
                    <a:pt x="72" y="2"/>
                    <a:pt x="77" y="3"/>
                  </a:cubicBezTo>
                  <a:cubicBezTo>
                    <a:pt x="78" y="0"/>
                    <a:pt x="82" y="1"/>
                    <a:pt x="83" y="3"/>
                  </a:cubicBezTo>
                  <a:cubicBezTo>
                    <a:pt x="84" y="2"/>
                    <a:pt x="83" y="1"/>
                    <a:pt x="85" y="1"/>
                  </a:cubicBezTo>
                  <a:cubicBezTo>
                    <a:pt x="86" y="1"/>
                    <a:pt x="85" y="3"/>
                    <a:pt x="83" y="4"/>
                  </a:cubicBezTo>
                  <a:cubicBezTo>
                    <a:pt x="82" y="2"/>
                    <a:pt x="83" y="5"/>
                    <a:pt x="81" y="5"/>
                  </a:cubicBezTo>
                  <a:cubicBezTo>
                    <a:pt x="80" y="5"/>
                    <a:pt x="81" y="4"/>
                    <a:pt x="80" y="3"/>
                  </a:cubicBezTo>
                  <a:cubicBezTo>
                    <a:pt x="80" y="4"/>
                    <a:pt x="79" y="4"/>
                    <a:pt x="78" y="5"/>
                  </a:cubicBezTo>
                  <a:cubicBezTo>
                    <a:pt x="80" y="6"/>
                    <a:pt x="78" y="7"/>
                    <a:pt x="77" y="5"/>
                  </a:cubicBezTo>
                  <a:cubicBezTo>
                    <a:pt x="77" y="6"/>
                    <a:pt x="76" y="7"/>
                    <a:pt x="75" y="8"/>
                  </a:cubicBezTo>
                  <a:cubicBezTo>
                    <a:pt x="69" y="9"/>
                    <a:pt x="63" y="14"/>
                    <a:pt x="57" y="14"/>
                  </a:cubicBezTo>
                  <a:cubicBezTo>
                    <a:pt x="56" y="15"/>
                    <a:pt x="51" y="18"/>
                    <a:pt x="50" y="16"/>
                  </a:cubicBezTo>
                  <a:cubicBezTo>
                    <a:pt x="49" y="19"/>
                    <a:pt x="43" y="18"/>
                    <a:pt x="42" y="21"/>
                  </a:cubicBezTo>
                  <a:cubicBezTo>
                    <a:pt x="41" y="21"/>
                    <a:pt x="40" y="21"/>
                    <a:pt x="40" y="20"/>
                  </a:cubicBezTo>
                  <a:cubicBezTo>
                    <a:pt x="31" y="29"/>
                    <a:pt x="18" y="23"/>
                    <a:pt x="8" y="33"/>
                  </a:cubicBezTo>
                  <a:cubicBezTo>
                    <a:pt x="7" y="31"/>
                    <a:pt x="11" y="31"/>
                    <a:pt x="10" y="30"/>
                  </a:cubicBezTo>
                  <a:cubicBezTo>
                    <a:pt x="9" y="28"/>
                    <a:pt x="8" y="29"/>
                    <a:pt x="7" y="29"/>
                  </a:cubicBezTo>
                  <a:cubicBezTo>
                    <a:pt x="6" y="29"/>
                    <a:pt x="7" y="30"/>
                    <a:pt x="7" y="30"/>
                  </a:cubicBezTo>
                  <a:cubicBezTo>
                    <a:pt x="4" y="31"/>
                    <a:pt x="3" y="31"/>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6" name="Freeform 579">
              <a:extLst>
                <a:ext uri="{FF2B5EF4-FFF2-40B4-BE49-F238E27FC236}">
                  <a16:creationId xmlns:a16="http://schemas.microsoft.com/office/drawing/2014/main" id="{7D72B6F1-EDC2-4B1C-B884-EF2340B17D4F}"/>
                </a:ext>
              </a:extLst>
            </p:cNvPr>
            <p:cNvSpPr>
              <a:spLocks/>
            </p:cNvSpPr>
            <p:nvPr/>
          </p:nvSpPr>
          <p:spPr bwMode="auto">
            <a:xfrm>
              <a:off x="7196" y="4326"/>
              <a:ext cx="21" cy="13"/>
            </a:xfrm>
            <a:custGeom>
              <a:avLst/>
              <a:gdLst>
                <a:gd name="T0" fmla="*/ 0 w 11"/>
                <a:gd name="T1" fmla="*/ 5 h 7"/>
                <a:gd name="T2" fmla="*/ 11 w 11"/>
                <a:gd name="T3" fmla="*/ 0 h 7"/>
                <a:gd name="T4" fmla="*/ 6 w 11"/>
                <a:gd name="T5" fmla="*/ 4 h 7"/>
                <a:gd name="T6" fmla="*/ 4 w 11"/>
                <a:gd name="T7" fmla="*/ 3 h 7"/>
                <a:gd name="T8" fmla="*/ 4 w 11"/>
                <a:gd name="T9" fmla="*/ 6 h 7"/>
                <a:gd name="T10" fmla="*/ 1 w 11"/>
                <a:gd name="T11" fmla="*/ 7 h 7"/>
                <a:gd name="T12" fmla="*/ 0 w 11"/>
                <a:gd name="T13" fmla="*/ 5 h 7"/>
              </a:gdLst>
              <a:ahLst/>
              <a:cxnLst>
                <a:cxn ang="0">
                  <a:pos x="T0" y="T1"/>
                </a:cxn>
                <a:cxn ang="0">
                  <a:pos x="T2" y="T3"/>
                </a:cxn>
                <a:cxn ang="0">
                  <a:pos x="T4" y="T5"/>
                </a:cxn>
                <a:cxn ang="0">
                  <a:pos x="T6" y="T7"/>
                </a:cxn>
                <a:cxn ang="0">
                  <a:pos x="T8" y="T9"/>
                </a:cxn>
                <a:cxn ang="0">
                  <a:pos x="T10" y="T11"/>
                </a:cxn>
                <a:cxn ang="0">
                  <a:pos x="T12" y="T13"/>
                </a:cxn>
              </a:cxnLst>
              <a:rect l="0" t="0" r="r" b="b"/>
              <a:pathLst>
                <a:path w="11" h="7">
                  <a:moveTo>
                    <a:pt x="0" y="5"/>
                  </a:moveTo>
                  <a:cubicBezTo>
                    <a:pt x="3" y="2"/>
                    <a:pt x="7" y="2"/>
                    <a:pt x="11" y="0"/>
                  </a:cubicBezTo>
                  <a:cubicBezTo>
                    <a:pt x="11" y="1"/>
                    <a:pt x="8" y="3"/>
                    <a:pt x="6" y="4"/>
                  </a:cubicBezTo>
                  <a:cubicBezTo>
                    <a:pt x="6" y="3"/>
                    <a:pt x="5" y="3"/>
                    <a:pt x="4" y="3"/>
                  </a:cubicBezTo>
                  <a:cubicBezTo>
                    <a:pt x="3" y="5"/>
                    <a:pt x="5" y="4"/>
                    <a:pt x="4" y="6"/>
                  </a:cubicBezTo>
                  <a:cubicBezTo>
                    <a:pt x="1" y="7"/>
                    <a:pt x="1" y="7"/>
                    <a:pt x="1" y="7"/>
                  </a:cubicBezTo>
                  <a:cubicBezTo>
                    <a:pt x="1" y="6"/>
                    <a:pt x="1"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7" name="Freeform 580">
              <a:extLst>
                <a:ext uri="{FF2B5EF4-FFF2-40B4-BE49-F238E27FC236}">
                  <a16:creationId xmlns:a16="http://schemas.microsoft.com/office/drawing/2014/main" id="{DA2381B2-3B4F-44EF-870E-EE93842B58A8}"/>
                </a:ext>
              </a:extLst>
            </p:cNvPr>
            <p:cNvSpPr>
              <a:spLocks/>
            </p:cNvSpPr>
            <p:nvPr/>
          </p:nvSpPr>
          <p:spPr bwMode="auto">
            <a:xfrm>
              <a:off x="7259" y="4362"/>
              <a:ext cx="13" cy="6"/>
            </a:xfrm>
            <a:custGeom>
              <a:avLst/>
              <a:gdLst>
                <a:gd name="T0" fmla="*/ 0 w 7"/>
                <a:gd name="T1" fmla="*/ 3 h 3"/>
                <a:gd name="T2" fmla="*/ 1 w 7"/>
                <a:gd name="T3" fmla="*/ 2 h 3"/>
                <a:gd name="T4" fmla="*/ 1 w 7"/>
                <a:gd name="T5" fmla="*/ 2 h 3"/>
                <a:gd name="T6" fmla="*/ 4 w 7"/>
                <a:gd name="T7" fmla="*/ 0 h 3"/>
                <a:gd name="T8" fmla="*/ 7 w 7"/>
                <a:gd name="T9" fmla="*/ 2 h 3"/>
                <a:gd name="T10" fmla="*/ 0 w 7"/>
                <a:gd name="T11" fmla="*/ 3 h 3"/>
              </a:gdLst>
              <a:ahLst/>
              <a:cxnLst>
                <a:cxn ang="0">
                  <a:pos x="T0" y="T1"/>
                </a:cxn>
                <a:cxn ang="0">
                  <a:pos x="T2" y="T3"/>
                </a:cxn>
                <a:cxn ang="0">
                  <a:pos x="T4" y="T5"/>
                </a:cxn>
                <a:cxn ang="0">
                  <a:pos x="T6" y="T7"/>
                </a:cxn>
                <a:cxn ang="0">
                  <a:pos x="T8" y="T9"/>
                </a:cxn>
                <a:cxn ang="0">
                  <a:pos x="T10" y="T11"/>
                </a:cxn>
              </a:cxnLst>
              <a:rect l="0" t="0" r="r" b="b"/>
              <a:pathLst>
                <a:path w="7" h="3">
                  <a:moveTo>
                    <a:pt x="0" y="3"/>
                  </a:moveTo>
                  <a:cubicBezTo>
                    <a:pt x="0" y="3"/>
                    <a:pt x="0" y="3"/>
                    <a:pt x="1" y="2"/>
                  </a:cubicBezTo>
                  <a:cubicBezTo>
                    <a:pt x="2" y="2"/>
                    <a:pt x="1" y="2"/>
                    <a:pt x="1" y="2"/>
                  </a:cubicBezTo>
                  <a:cubicBezTo>
                    <a:pt x="0" y="1"/>
                    <a:pt x="3" y="1"/>
                    <a:pt x="4" y="0"/>
                  </a:cubicBezTo>
                  <a:cubicBezTo>
                    <a:pt x="5" y="0"/>
                    <a:pt x="7" y="0"/>
                    <a:pt x="7" y="2"/>
                  </a:cubicBezTo>
                  <a:cubicBezTo>
                    <a:pt x="3" y="3"/>
                    <a:pt x="4"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8" name="Freeform 581">
              <a:extLst>
                <a:ext uri="{FF2B5EF4-FFF2-40B4-BE49-F238E27FC236}">
                  <a16:creationId xmlns:a16="http://schemas.microsoft.com/office/drawing/2014/main" id="{2BEEEB3C-A1BF-4C8E-9A5F-24E2EDDD841A}"/>
                </a:ext>
              </a:extLst>
            </p:cNvPr>
            <p:cNvSpPr>
              <a:spLocks/>
            </p:cNvSpPr>
            <p:nvPr/>
          </p:nvSpPr>
          <p:spPr bwMode="auto">
            <a:xfrm>
              <a:off x="7299" y="4322"/>
              <a:ext cx="32" cy="25"/>
            </a:xfrm>
            <a:custGeom>
              <a:avLst/>
              <a:gdLst>
                <a:gd name="T0" fmla="*/ 3 w 17"/>
                <a:gd name="T1" fmla="*/ 12 h 13"/>
                <a:gd name="T2" fmla="*/ 0 w 17"/>
                <a:gd name="T3" fmla="*/ 8 h 13"/>
                <a:gd name="T4" fmla="*/ 9 w 17"/>
                <a:gd name="T5" fmla="*/ 4 h 13"/>
                <a:gd name="T6" fmla="*/ 7 w 17"/>
                <a:gd name="T7" fmla="*/ 7 h 13"/>
                <a:gd name="T8" fmla="*/ 9 w 17"/>
                <a:gd name="T9" fmla="*/ 7 h 13"/>
                <a:gd name="T10" fmla="*/ 15 w 17"/>
                <a:gd name="T11" fmla="*/ 3 h 13"/>
                <a:gd name="T12" fmla="*/ 17 w 17"/>
                <a:gd name="T13" fmla="*/ 0 h 13"/>
                <a:gd name="T14" fmla="*/ 15 w 17"/>
                <a:gd name="T15" fmla="*/ 6 h 13"/>
                <a:gd name="T16" fmla="*/ 12 w 17"/>
                <a:gd name="T17" fmla="*/ 5 h 13"/>
                <a:gd name="T18" fmla="*/ 12 w 17"/>
                <a:gd name="T19" fmla="*/ 7 h 13"/>
                <a:gd name="T20" fmla="*/ 8 w 17"/>
                <a:gd name="T21" fmla="*/ 10 h 13"/>
                <a:gd name="T22" fmla="*/ 3 w 17"/>
                <a:gd name="T2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3">
                  <a:moveTo>
                    <a:pt x="3" y="12"/>
                  </a:moveTo>
                  <a:cubicBezTo>
                    <a:pt x="0" y="11"/>
                    <a:pt x="4" y="8"/>
                    <a:pt x="0" y="8"/>
                  </a:cubicBezTo>
                  <a:cubicBezTo>
                    <a:pt x="4" y="7"/>
                    <a:pt x="5" y="7"/>
                    <a:pt x="9" y="4"/>
                  </a:cubicBezTo>
                  <a:cubicBezTo>
                    <a:pt x="11" y="5"/>
                    <a:pt x="7" y="6"/>
                    <a:pt x="7" y="7"/>
                  </a:cubicBezTo>
                  <a:cubicBezTo>
                    <a:pt x="8" y="7"/>
                    <a:pt x="8" y="7"/>
                    <a:pt x="9" y="7"/>
                  </a:cubicBezTo>
                  <a:cubicBezTo>
                    <a:pt x="10" y="5"/>
                    <a:pt x="12" y="2"/>
                    <a:pt x="15" y="3"/>
                  </a:cubicBezTo>
                  <a:cubicBezTo>
                    <a:pt x="16" y="2"/>
                    <a:pt x="14" y="1"/>
                    <a:pt x="17" y="0"/>
                  </a:cubicBezTo>
                  <a:cubicBezTo>
                    <a:pt x="17" y="2"/>
                    <a:pt x="16" y="4"/>
                    <a:pt x="15" y="6"/>
                  </a:cubicBezTo>
                  <a:cubicBezTo>
                    <a:pt x="15" y="4"/>
                    <a:pt x="14" y="3"/>
                    <a:pt x="12" y="5"/>
                  </a:cubicBezTo>
                  <a:cubicBezTo>
                    <a:pt x="10" y="6"/>
                    <a:pt x="13" y="6"/>
                    <a:pt x="12" y="7"/>
                  </a:cubicBezTo>
                  <a:cubicBezTo>
                    <a:pt x="9" y="7"/>
                    <a:pt x="6" y="10"/>
                    <a:pt x="8" y="10"/>
                  </a:cubicBezTo>
                  <a:cubicBezTo>
                    <a:pt x="7" y="13"/>
                    <a:pt x="3" y="10"/>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9" name="Freeform 582">
              <a:extLst>
                <a:ext uri="{FF2B5EF4-FFF2-40B4-BE49-F238E27FC236}">
                  <a16:creationId xmlns:a16="http://schemas.microsoft.com/office/drawing/2014/main" id="{C63F3391-AECC-4CBB-93A4-5645549502BE}"/>
                </a:ext>
              </a:extLst>
            </p:cNvPr>
            <p:cNvSpPr>
              <a:spLocks/>
            </p:cNvSpPr>
            <p:nvPr/>
          </p:nvSpPr>
          <p:spPr bwMode="auto">
            <a:xfrm>
              <a:off x="7274" y="4303"/>
              <a:ext cx="46" cy="27"/>
            </a:xfrm>
            <a:custGeom>
              <a:avLst/>
              <a:gdLst>
                <a:gd name="T0" fmla="*/ 0 w 24"/>
                <a:gd name="T1" fmla="*/ 14 h 14"/>
                <a:gd name="T2" fmla="*/ 11 w 24"/>
                <a:gd name="T3" fmla="*/ 8 h 14"/>
                <a:gd name="T4" fmla="*/ 9 w 24"/>
                <a:gd name="T5" fmla="*/ 7 h 14"/>
                <a:gd name="T6" fmla="*/ 24 w 24"/>
                <a:gd name="T7" fmla="*/ 2 h 14"/>
                <a:gd name="T8" fmla="*/ 22 w 24"/>
                <a:gd name="T9" fmla="*/ 2 h 14"/>
                <a:gd name="T10" fmla="*/ 16 w 24"/>
                <a:gd name="T11" fmla="*/ 8 h 14"/>
                <a:gd name="T12" fmla="*/ 16 w 24"/>
                <a:gd name="T13" fmla="*/ 6 h 14"/>
                <a:gd name="T14" fmla="*/ 12 w 24"/>
                <a:gd name="T15" fmla="*/ 8 h 14"/>
                <a:gd name="T16" fmla="*/ 0 w 24"/>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4">
                  <a:moveTo>
                    <a:pt x="0" y="14"/>
                  </a:moveTo>
                  <a:cubicBezTo>
                    <a:pt x="4" y="13"/>
                    <a:pt x="7" y="8"/>
                    <a:pt x="11" y="8"/>
                  </a:cubicBezTo>
                  <a:cubicBezTo>
                    <a:pt x="12" y="7"/>
                    <a:pt x="10" y="7"/>
                    <a:pt x="9" y="7"/>
                  </a:cubicBezTo>
                  <a:cubicBezTo>
                    <a:pt x="14" y="5"/>
                    <a:pt x="21" y="0"/>
                    <a:pt x="24" y="2"/>
                  </a:cubicBezTo>
                  <a:cubicBezTo>
                    <a:pt x="23" y="3"/>
                    <a:pt x="22" y="2"/>
                    <a:pt x="22" y="2"/>
                  </a:cubicBezTo>
                  <a:cubicBezTo>
                    <a:pt x="22" y="4"/>
                    <a:pt x="18" y="6"/>
                    <a:pt x="16" y="8"/>
                  </a:cubicBezTo>
                  <a:cubicBezTo>
                    <a:pt x="17" y="8"/>
                    <a:pt x="16" y="7"/>
                    <a:pt x="16" y="6"/>
                  </a:cubicBezTo>
                  <a:cubicBezTo>
                    <a:pt x="14" y="8"/>
                    <a:pt x="13" y="9"/>
                    <a:pt x="12" y="8"/>
                  </a:cubicBezTo>
                  <a:cubicBezTo>
                    <a:pt x="10" y="10"/>
                    <a:pt x="4" y="12"/>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0" name="Freeform 583">
              <a:extLst>
                <a:ext uri="{FF2B5EF4-FFF2-40B4-BE49-F238E27FC236}">
                  <a16:creationId xmlns:a16="http://schemas.microsoft.com/office/drawing/2014/main" id="{009C77F8-8A75-4CF6-A0C3-4AB42DE30CC4}"/>
                </a:ext>
              </a:extLst>
            </p:cNvPr>
            <p:cNvSpPr>
              <a:spLocks/>
            </p:cNvSpPr>
            <p:nvPr/>
          </p:nvSpPr>
          <p:spPr bwMode="auto">
            <a:xfrm>
              <a:off x="8519" y="4224"/>
              <a:ext cx="38" cy="42"/>
            </a:xfrm>
            <a:custGeom>
              <a:avLst/>
              <a:gdLst>
                <a:gd name="T0" fmla="*/ 7 w 20"/>
                <a:gd name="T1" fmla="*/ 12 h 22"/>
                <a:gd name="T2" fmla="*/ 8 w 20"/>
                <a:gd name="T3" fmla="*/ 11 h 22"/>
                <a:gd name="T4" fmla="*/ 6 w 20"/>
                <a:gd name="T5" fmla="*/ 9 h 22"/>
                <a:gd name="T6" fmla="*/ 8 w 20"/>
                <a:gd name="T7" fmla="*/ 10 h 22"/>
                <a:gd name="T8" fmla="*/ 15 w 20"/>
                <a:gd name="T9" fmla="*/ 5 h 22"/>
                <a:gd name="T10" fmla="*/ 12 w 20"/>
                <a:gd name="T11" fmla="*/ 4 h 22"/>
                <a:gd name="T12" fmla="*/ 20 w 20"/>
                <a:gd name="T13" fmla="*/ 4 h 22"/>
                <a:gd name="T14" fmla="*/ 19 w 20"/>
                <a:gd name="T15" fmla="*/ 7 h 22"/>
                <a:gd name="T16" fmla="*/ 13 w 20"/>
                <a:gd name="T17" fmla="*/ 11 h 22"/>
                <a:gd name="T18" fmla="*/ 19 w 20"/>
                <a:gd name="T19" fmla="*/ 10 h 22"/>
                <a:gd name="T20" fmla="*/ 9 w 20"/>
                <a:gd name="T21" fmla="*/ 18 h 22"/>
                <a:gd name="T22" fmla="*/ 7 w 20"/>
                <a:gd name="T23" fmla="*/ 22 h 22"/>
                <a:gd name="T24" fmla="*/ 8 w 20"/>
                <a:gd name="T25" fmla="*/ 18 h 22"/>
                <a:gd name="T26" fmla="*/ 0 w 20"/>
                <a:gd name="T27" fmla="*/ 19 h 22"/>
                <a:gd name="T28" fmla="*/ 7 w 20"/>
                <a:gd name="T29"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2">
                  <a:moveTo>
                    <a:pt x="7" y="12"/>
                  </a:moveTo>
                  <a:cubicBezTo>
                    <a:pt x="6" y="13"/>
                    <a:pt x="4" y="11"/>
                    <a:pt x="8" y="11"/>
                  </a:cubicBezTo>
                  <a:cubicBezTo>
                    <a:pt x="7" y="10"/>
                    <a:pt x="6" y="10"/>
                    <a:pt x="6" y="9"/>
                  </a:cubicBezTo>
                  <a:cubicBezTo>
                    <a:pt x="9" y="8"/>
                    <a:pt x="7" y="9"/>
                    <a:pt x="8" y="10"/>
                  </a:cubicBezTo>
                  <a:cubicBezTo>
                    <a:pt x="10" y="6"/>
                    <a:pt x="14" y="8"/>
                    <a:pt x="15" y="5"/>
                  </a:cubicBezTo>
                  <a:cubicBezTo>
                    <a:pt x="14" y="4"/>
                    <a:pt x="13" y="4"/>
                    <a:pt x="12" y="4"/>
                  </a:cubicBezTo>
                  <a:cubicBezTo>
                    <a:pt x="16" y="0"/>
                    <a:pt x="17" y="4"/>
                    <a:pt x="20" y="4"/>
                  </a:cubicBezTo>
                  <a:cubicBezTo>
                    <a:pt x="16" y="6"/>
                    <a:pt x="18" y="8"/>
                    <a:pt x="19" y="7"/>
                  </a:cubicBezTo>
                  <a:cubicBezTo>
                    <a:pt x="18" y="9"/>
                    <a:pt x="12" y="9"/>
                    <a:pt x="13" y="11"/>
                  </a:cubicBezTo>
                  <a:cubicBezTo>
                    <a:pt x="14" y="12"/>
                    <a:pt x="16" y="11"/>
                    <a:pt x="19" y="10"/>
                  </a:cubicBezTo>
                  <a:cubicBezTo>
                    <a:pt x="15" y="13"/>
                    <a:pt x="17" y="15"/>
                    <a:pt x="9" y="18"/>
                  </a:cubicBezTo>
                  <a:cubicBezTo>
                    <a:pt x="14" y="16"/>
                    <a:pt x="8" y="20"/>
                    <a:pt x="7" y="22"/>
                  </a:cubicBezTo>
                  <a:cubicBezTo>
                    <a:pt x="4" y="22"/>
                    <a:pt x="9" y="19"/>
                    <a:pt x="8" y="18"/>
                  </a:cubicBezTo>
                  <a:cubicBezTo>
                    <a:pt x="3" y="20"/>
                    <a:pt x="3" y="19"/>
                    <a:pt x="0" y="19"/>
                  </a:cubicBezTo>
                  <a:cubicBezTo>
                    <a:pt x="2" y="16"/>
                    <a:pt x="5" y="15"/>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1" name="Freeform 584">
              <a:extLst>
                <a:ext uri="{FF2B5EF4-FFF2-40B4-BE49-F238E27FC236}">
                  <a16:creationId xmlns:a16="http://schemas.microsoft.com/office/drawing/2014/main" id="{44BA8496-2EC3-4558-A776-841E30DD98EB}"/>
                </a:ext>
              </a:extLst>
            </p:cNvPr>
            <p:cNvSpPr>
              <a:spLocks/>
            </p:cNvSpPr>
            <p:nvPr/>
          </p:nvSpPr>
          <p:spPr bwMode="auto">
            <a:xfrm>
              <a:off x="8632" y="4131"/>
              <a:ext cx="7" cy="7"/>
            </a:xfrm>
            <a:custGeom>
              <a:avLst/>
              <a:gdLst>
                <a:gd name="T0" fmla="*/ 1 w 4"/>
                <a:gd name="T1" fmla="*/ 4 h 4"/>
                <a:gd name="T2" fmla="*/ 0 w 4"/>
                <a:gd name="T3" fmla="*/ 2 h 4"/>
                <a:gd name="T4" fmla="*/ 4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0" y="2"/>
                    <a:pt x="0" y="2"/>
                    <a:pt x="0" y="2"/>
                  </a:cubicBezTo>
                  <a:cubicBezTo>
                    <a:pt x="4" y="0"/>
                    <a:pt x="4" y="0"/>
                    <a:pt x="4" y="0"/>
                  </a:cubicBezTo>
                  <a:cubicBezTo>
                    <a:pt x="4" y="2"/>
                    <a:pt x="3"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2" name="Freeform 585">
              <a:extLst>
                <a:ext uri="{FF2B5EF4-FFF2-40B4-BE49-F238E27FC236}">
                  <a16:creationId xmlns:a16="http://schemas.microsoft.com/office/drawing/2014/main" id="{C705FD43-97A4-43A9-A214-271CF326BB39}"/>
                </a:ext>
              </a:extLst>
            </p:cNvPr>
            <p:cNvSpPr>
              <a:spLocks/>
            </p:cNvSpPr>
            <p:nvPr/>
          </p:nvSpPr>
          <p:spPr bwMode="auto">
            <a:xfrm>
              <a:off x="9110" y="3618"/>
              <a:ext cx="61" cy="38"/>
            </a:xfrm>
            <a:custGeom>
              <a:avLst/>
              <a:gdLst>
                <a:gd name="T0" fmla="*/ 32 w 32"/>
                <a:gd name="T1" fmla="*/ 2 h 20"/>
                <a:gd name="T2" fmla="*/ 27 w 32"/>
                <a:gd name="T3" fmla="*/ 5 h 20"/>
                <a:gd name="T4" fmla="*/ 30 w 32"/>
                <a:gd name="T5" fmla="*/ 5 h 20"/>
                <a:gd name="T6" fmla="*/ 0 w 32"/>
                <a:gd name="T7" fmla="*/ 20 h 20"/>
                <a:gd name="T8" fmla="*/ 9 w 32"/>
                <a:gd name="T9" fmla="*/ 12 h 20"/>
                <a:gd name="T10" fmla="*/ 11 w 32"/>
                <a:gd name="T11" fmla="*/ 13 h 20"/>
                <a:gd name="T12" fmla="*/ 16 w 32"/>
                <a:gd name="T13" fmla="*/ 8 h 20"/>
                <a:gd name="T14" fmla="*/ 23 w 32"/>
                <a:gd name="T15" fmla="*/ 6 h 20"/>
                <a:gd name="T16" fmla="*/ 32 w 32"/>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0">
                  <a:moveTo>
                    <a:pt x="32" y="2"/>
                  </a:moveTo>
                  <a:cubicBezTo>
                    <a:pt x="28" y="3"/>
                    <a:pt x="32" y="3"/>
                    <a:pt x="27" y="5"/>
                  </a:cubicBezTo>
                  <a:cubicBezTo>
                    <a:pt x="27" y="6"/>
                    <a:pt x="30" y="3"/>
                    <a:pt x="30" y="5"/>
                  </a:cubicBezTo>
                  <a:cubicBezTo>
                    <a:pt x="19" y="8"/>
                    <a:pt x="11" y="15"/>
                    <a:pt x="0" y="20"/>
                  </a:cubicBezTo>
                  <a:cubicBezTo>
                    <a:pt x="0" y="17"/>
                    <a:pt x="11" y="15"/>
                    <a:pt x="9" y="12"/>
                  </a:cubicBezTo>
                  <a:cubicBezTo>
                    <a:pt x="10" y="12"/>
                    <a:pt x="10" y="13"/>
                    <a:pt x="11" y="13"/>
                  </a:cubicBezTo>
                  <a:cubicBezTo>
                    <a:pt x="13" y="12"/>
                    <a:pt x="18" y="9"/>
                    <a:pt x="16" y="8"/>
                  </a:cubicBezTo>
                  <a:cubicBezTo>
                    <a:pt x="17" y="7"/>
                    <a:pt x="21" y="7"/>
                    <a:pt x="23" y="6"/>
                  </a:cubicBezTo>
                  <a:cubicBezTo>
                    <a:pt x="23" y="4"/>
                    <a:pt x="30" y="0"/>
                    <a:pt x="3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3" name="Freeform 586">
              <a:extLst>
                <a:ext uri="{FF2B5EF4-FFF2-40B4-BE49-F238E27FC236}">
                  <a16:creationId xmlns:a16="http://schemas.microsoft.com/office/drawing/2014/main" id="{29AFB6B1-E349-4FA5-9EC2-51D8A0B8DA72}"/>
                </a:ext>
              </a:extLst>
            </p:cNvPr>
            <p:cNvSpPr>
              <a:spLocks/>
            </p:cNvSpPr>
            <p:nvPr/>
          </p:nvSpPr>
          <p:spPr bwMode="auto">
            <a:xfrm>
              <a:off x="9177" y="3493"/>
              <a:ext cx="101" cy="46"/>
            </a:xfrm>
            <a:custGeom>
              <a:avLst/>
              <a:gdLst>
                <a:gd name="T0" fmla="*/ 0 w 53"/>
                <a:gd name="T1" fmla="*/ 24 h 24"/>
                <a:gd name="T2" fmla="*/ 12 w 53"/>
                <a:gd name="T3" fmla="*/ 15 h 24"/>
                <a:gd name="T4" fmla="*/ 18 w 53"/>
                <a:gd name="T5" fmla="*/ 13 h 24"/>
                <a:gd name="T6" fmla="*/ 20 w 53"/>
                <a:gd name="T7" fmla="*/ 14 h 24"/>
                <a:gd name="T8" fmla="*/ 26 w 53"/>
                <a:gd name="T9" fmla="*/ 9 h 24"/>
                <a:gd name="T10" fmla="*/ 29 w 53"/>
                <a:gd name="T11" fmla="*/ 11 h 24"/>
                <a:gd name="T12" fmla="*/ 35 w 53"/>
                <a:gd name="T13" fmla="*/ 4 h 24"/>
                <a:gd name="T14" fmla="*/ 47 w 53"/>
                <a:gd name="T15" fmla="*/ 1 h 24"/>
                <a:gd name="T16" fmla="*/ 48 w 53"/>
                <a:gd name="T17" fmla="*/ 3 h 24"/>
                <a:gd name="T18" fmla="*/ 53 w 53"/>
                <a:gd name="T19" fmla="*/ 2 h 24"/>
                <a:gd name="T20" fmla="*/ 49 w 53"/>
                <a:gd name="T21" fmla="*/ 7 h 24"/>
                <a:gd name="T22" fmla="*/ 47 w 53"/>
                <a:gd name="T23" fmla="*/ 6 h 24"/>
                <a:gd name="T24" fmla="*/ 25 w 53"/>
                <a:gd name="T25" fmla="*/ 16 h 24"/>
                <a:gd name="T26" fmla="*/ 23 w 53"/>
                <a:gd name="T27" fmla="*/ 18 h 24"/>
                <a:gd name="T28" fmla="*/ 22 w 53"/>
                <a:gd name="T29" fmla="*/ 17 h 24"/>
                <a:gd name="T30" fmla="*/ 0 w 53"/>
                <a:gd name="T3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24">
                  <a:moveTo>
                    <a:pt x="0" y="24"/>
                  </a:moveTo>
                  <a:cubicBezTo>
                    <a:pt x="0" y="20"/>
                    <a:pt x="12" y="19"/>
                    <a:pt x="12" y="15"/>
                  </a:cubicBezTo>
                  <a:cubicBezTo>
                    <a:pt x="15" y="15"/>
                    <a:pt x="15" y="15"/>
                    <a:pt x="18" y="13"/>
                  </a:cubicBezTo>
                  <a:cubicBezTo>
                    <a:pt x="18" y="15"/>
                    <a:pt x="20" y="14"/>
                    <a:pt x="20" y="14"/>
                  </a:cubicBezTo>
                  <a:cubicBezTo>
                    <a:pt x="25" y="13"/>
                    <a:pt x="23" y="10"/>
                    <a:pt x="26" y="9"/>
                  </a:cubicBezTo>
                  <a:cubicBezTo>
                    <a:pt x="28" y="8"/>
                    <a:pt x="26" y="10"/>
                    <a:pt x="29" y="11"/>
                  </a:cubicBezTo>
                  <a:cubicBezTo>
                    <a:pt x="29" y="8"/>
                    <a:pt x="35" y="8"/>
                    <a:pt x="35" y="4"/>
                  </a:cubicBezTo>
                  <a:cubicBezTo>
                    <a:pt x="37" y="6"/>
                    <a:pt x="42" y="0"/>
                    <a:pt x="47" y="1"/>
                  </a:cubicBezTo>
                  <a:cubicBezTo>
                    <a:pt x="48" y="3"/>
                    <a:pt x="48" y="3"/>
                    <a:pt x="48" y="3"/>
                  </a:cubicBezTo>
                  <a:cubicBezTo>
                    <a:pt x="50" y="2"/>
                    <a:pt x="51" y="1"/>
                    <a:pt x="53" y="2"/>
                  </a:cubicBezTo>
                  <a:cubicBezTo>
                    <a:pt x="52" y="4"/>
                    <a:pt x="49" y="5"/>
                    <a:pt x="49" y="7"/>
                  </a:cubicBezTo>
                  <a:cubicBezTo>
                    <a:pt x="48" y="8"/>
                    <a:pt x="48" y="7"/>
                    <a:pt x="47" y="6"/>
                  </a:cubicBezTo>
                  <a:cubicBezTo>
                    <a:pt x="43" y="10"/>
                    <a:pt x="31" y="20"/>
                    <a:pt x="25" y="16"/>
                  </a:cubicBezTo>
                  <a:cubicBezTo>
                    <a:pt x="23" y="16"/>
                    <a:pt x="23" y="17"/>
                    <a:pt x="23" y="18"/>
                  </a:cubicBezTo>
                  <a:cubicBezTo>
                    <a:pt x="21" y="19"/>
                    <a:pt x="21" y="18"/>
                    <a:pt x="22" y="17"/>
                  </a:cubicBezTo>
                  <a:cubicBezTo>
                    <a:pt x="17" y="14"/>
                    <a:pt x="5" y="21"/>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4" name="Freeform 587">
              <a:extLst>
                <a:ext uri="{FF2B5EF4-FFF2-40B4-BE49-F238E27FC236}">
                  <a16:creationId xmlns:a16="http://schemas.microsoft.com/office/drawing/2014/main" id="{EB3D749A-C8CA-4145-A336-CE022935D903}"/>
                </a:ext>
              </a:extLst>
            </p:cNvPr>
            <p:cNvSpPr>
              <a:spLocks/>
            </p:cNvSpPr>
            <p:nvPr/>
          </p:nvSpPr>
          <p:spPr bwMode="auto">
            <a:xfrm>
              <a:off x="9238" y="3376"/>
              <a:ext cx="48" cy="18"/>
            </a:xfrm>
            <a:custGeom>
              <a:avLst/>
              <a:gdLst>
                <a:gd name="T0" fmla="*/ 0 w 25"/>
                <a:gd name="T1" fmla="*/ 7 h 9"/>
                <a:gd name="T2" fmla="*/ 12 w 25"/>
                <a:gd name="T3" fmla="*/ 1 h 9"/>
                <a:gd name="T4" fmla="*/ 17 w 25"/>
                <a:gd name="T5" fmla="*/ 0 h 9"/>
                <a:gd name="T6" fmla="*/ 14 w 25"/>
                <a:gd name="T7" fmla="*/ 3 h 9"/>
                <a:gd name="T8" fmla="*/ 21 w 25"/>
                <a:gd name="T9" fmla="*/ 2 h 9"/>
                <a:gd name="T10" fmla="*/ 25 w 25"/>
                <a:gd name="T11" fmla="*/ 6 h 9"/>
                <a:gd name="T12" fmla="*/ 16 w 25"/>
                <a:gd name="T13" fmla="*/ 5 h 9"/>
                <a:gd name="T14" fmla="*/ 13 w 25"/>
                <a:gd name="T15" fmla="*/ 8 h 9"/>
                <a:gd name="T16" fmla="*/ 6 w 25"/>
                <a:gd name="T17" fmla="*/ 9 h 9"/>
                <a:gd name="T18" fmla="*/ 3 w 25"/>
                <a:gd name="T19" fmla="*/ 9 h 9"/>
                <a:gd name="T20" fmla="*/ 4 w 25"/>
                <a:gd name="T21" fmla="*/ 7 h 9"/>
                <a:gd name="T22" fmla="*/ 0 w 25"/>
                <a:gd name="T23"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9">
                  <a:moveTo>
                    <a:pt x="0" y="7"/>
                  </a:moveTo>
                  <a:cubicBezTo>
                    <a:pt x="3" y="5"/>
                    <a:pt x="6" y="3"/>
                    <a:pt x="12" y="1"/>
                  </a:cubicBezTo>
                  <a:cubicBezTo>
                    <a:pt x="12" y="2"/>
                    <a:pt x="15" y="1"/>
                    <a:pt x="17" y="0"/>
                  </a:cubicBezTo>
                  <a:cubicBezTo>
                    <a:pt x="17" y="1"/>
                    <a:pt x="17" y="2"/>
                    <a:pt x="14" y="3"/>
                  </a:cubicBezTo>
                  <a:cubicBezTo>
                    <a:pt x="16" y="4"/>
                    <a:pt x="18" y="2"/>
                    <a:pt x="21" y="2"/>
                  </a:cubicBezTo>
                  <a:cubicBezTo>
                    <a:pt x="22" y="4"/>
                    <a:pt x="24" y="3"/>
                    <a:pt x="25" y="6"/>
                  </a:cubicBezTo>
                  <a:cubicBezTo>
                    <a:pt x="21" y="7"/>
                    <a:pt x="19" y="5"/>
                    <a:pt x="16" y="5"/>
                  </a:cubicBezTo>
                  <a:cubicBezTo>
                    <a:pt x="14" y="6"/>
                    <a:pt x="15" y="7"/>
                    <a:pt x="13" y="8"/>
                  </a:cubicBezTo>
                  <a:cubicBezTo>
                    <a:pt x="10" y="8"/>
                    <a:pt x="10" y="7"/>
                    <a:pt x="6" y="9"/>
                  </a:cubicBezTo>
                  <a:cubicBezTo>
                    <a:pt x="5" y="9"/>
                    <a:pt x="5" y="8"/>
                    <a:pt x="3" y="9"/>
                  </a:cubicBezTo>
                  <a:cubicBezTo>
                    <a:pt x="2" y="8"/>
                    <a:pt x="4" y="8"/>
                    <a:pt x="4" y="7"/>
                  </a:cubicBezTo>
                  <a:cubicBezTo>
                    <a:pt x="3" y="6"/>
                    <a:pt x="1" y="8"/>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16" name="Title 1">
            <a:extLst>
              <a:ext uri="{FF2B5EF4-FFF2-40B4-BE49-F238E27FC236}">
                <a16:creationId xmlns:a16="http://schemas.microsoft.com/office/drawing/2014/main" id="{17F0E441-8FDB-4B19-86E1-84D72DB8CE7D}"/>
              </a:ext>
            </a:extLst>
          </p:cNvPr>
          <p:cNvSpPr txBox="1">
            <a:spLocks/>
          </p:cNvSpPr>
          <p:nvPr/>
        </p:nvSpPr>
        <p:spPr>
          <a:xfrm rot="16200000">
            <a:off x="778559" y="6295852"/>
            <a:ext cx="4267199" cy="271008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D" sz="18700" dirty="0">
                <a:solidFill>
                  <a:srgbClr val="FFC100"/>
                </a:solidFill>
                <a:latin typeface="Untitled" pitchFamily="2" charset="0"/>
                <a:ea typeface="EB Garamond 12" panose="02020502060206020403" pitchFamily="18" charset="0"/>
                <a:cs typeface="Poppins SemiBold" panose="00000700000000000000" pitchFamily="2" charset="0"/>
              </a:rPr>
              <a:t>2020</a:t>
            </a:r>
          </a:p>
        </p:txBody>
      </p:sp>
      <p:sp>
        <p:nvSpPr>
          <p:cNvPr id="17" name="Rectangle 16">
            <a:extLst>
              <a:ext uri="{FF2B5EF4-FFF2-40B4-BE49-F238E27FC236}">
                <a16:creationId xmlns:a16="http://schemas.microsoft.com/office/drawing/2014/main" id="{CDB38C1E-7406-446E-8052-7FD83B3835B6}"/>
              </a:ext>
            </a:extLst>
          </p:cNvPr>
          <p:cNvSpPr/>
          <p:nvPr/>
        </p:nvSpPr>
        <p:spPr>
          <a:xfrm>
            <a:off x="1262743" y="720434"/>
            <a:ext cx="3004457" cy="9538302"/>
          </a:xfrm>
          <a:prstGeom prst="rect">
            <a:avLst/>
          </a:prstGeom>
          <a:noFill/>
          <a:ln w="76200">
            <a:solidFill>
              <a:srgbClr val="FFC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Rectangle 17">
            <a:extLst>
              <a:ext uri="{FF2B5EF4-FFF2-40B4-BE49-F238E27FC236}">
                <a16:creationId xmlns:a16="http://schemas.microsoft.com/office/drawing/2014/main" id="{EF9B2883-2F3A-47AF-AEA2-1A353A2CDEB4}"/>
              </a:ext>
            </a:extLst>
          </p:cNvPr>
          <p:cNvSpPr/>
          <p:nvPr/>
        </p:nvSpPr>
        <p:spPr>
          <a:xfrm rot="16200000">
            <a:off x="333614" y="2883256"/>
            <a:ext cx="4621739" cy="646331"/>
          </a:xfrm>
          <a:prstGeom prst="rect">
            <a:avLst/>
          </a:prstGeom>
        </p:spPr>
        <p:txBody>
          <a:bodyPr wrap="square">
            <a:spAutoFit/>
          </a:bodyPr>
          <a:lstStyle/>
          <a:p>
            <a:r>
              <a:rPr lang="en-US" dirty="0">
                <a:solidFill>
                  <a:srgbClr val="FFC100"/>
                </a:solidFill>
                <a:latin typeface="Poppins" panose="00000500000000000000" pitchFamily="2" charset="0"/>
                <a:cs typeface="Poppins" panose="00000500000000000000" pitchFamily="2" charset="0"/>
              </a:rPr>
              <a:t>Brings Functionality And Considered Innovation Into Residential Spaces. </a:t>
            </a:r>
            <a:endParaRPr lang="en-ID" dirty="0">
              <a:solidFill>
                <a:srgbClr val="FFC100"/>
              </a:solidFill>
            </a:endParaRPr>
          </a:p>
        </p:txBody>
      </p:sp>
      <p:sp>
        <p:nvSpPr>
          <p:cNvPr id="19" name="Rectangle 18">
            <a:extLst>
              <a:ext uri="{FF2B5EF4-FFF2-40B4-BE49-F238E27FC236}">
                <a16:creationId xmlns:a16="http://schemas.microsoft.com/office/drawing/2014/main" id="{A50E542C-DA8D-4E11-8121-87B5912C2D94}"/>
              </a:ext>
            </a:extLst>
          </p:cNvPr>
          <p:cNvSpPr/>
          <p:nvPr/>
        </p:nvSpPr>
        <p:spPr>
          <a:xfrm>
            <a:off x="1262743" y="11162758"/>
            <a:ext cx="7163378" cy="972061"/>
          </a:xfrm>
          <a:prstGeom prst="rect">
            <a:avLst/>
          </a:prstGeom>
        </p:spPr>
        <p:txBody>
          <a:bodyPr wrap="square">
            <a:spAutoFit/>
          </a:bodyPr>
          <a:lstStyle/>
          <a:p>
            <a:pPr fontAlgn="base">
              <a:lnSpc>
                <a:spcPct val="150000"/>
              </a:lnSpc>
            </a:pPr>
            <a:r>
              <a:rPr lang="en-US" sz="2000" dirty="0">
                <a:solidFill>
                  <a:schemeClr val="bg1"/>
                </a:solidFill>
                <a:latin typeface="Poppins" panose="00000500000000000000" pitchFamily="2" charset="0"/>
                <a:cs typeface="Poppins" panose="00000500000000000000" pitchFamily="2" charset="0"/>
              </a:rPr>
              <a:t>The interior and exterior spaces are orientated towards the new garden terrace creating a</a:t>
            </a:r>
            <a:endParaRPr lang="en-US" sz="2000" b="0" i="0" dirty="0">
              <a:solidFill>
                <a:schemeClr val="bg1"/>
              </a:solidFill>
              <a:effectLst/>
              <a:latin typeface="Poppins" panose="00000500000000000000" pitchFamily="2" charset="0"/>
              <a:cs typeface="Poppins" panose="00000500000000000000" pitchFamily="2" charset="0"/>
            </a:endParaRPr>
          </a:p>
        </p:txBody>
      </p:sp>
      <p:sp>
        <p:nvSpPr>
          <p:cNvPr id="20" name="Title 1">
            <a:extLst>
              <a:ext uri="{FF2B5EF4-FFF2-40B4-BE49-F238E27FC236}">
                <a16:creationId xmlns:a16="http://schemas.microsoft.com/office/drawing/2014/main" id="{BF4C69F3-9C21-4EA1-9CF0-4100FAAA63B0}"/>
              </a:ext>
            </a:extLst>
          </p:cNvPr>
          <p:cNvSpPr txBox="1">
            <a:spLocks/>
          </p:cNvSpPr>
          <p:nvPr/>
        </p:nvSpPr>
        <p:spPr>
          <a:xfrm>
            <a:off x="5031400" y="3229729"/>
            <a:ext cx="7163378" cy="313617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7200" dirty="0">
                <a:solidFill>
                  <a:schemeClr val="bg1"/>
                </a:solidFill>
                <a:latin typeface="Poppins Medium" panose="00000600000000000000" pitchFamily="2" charset="0"/>
                <a:ea typeface="EB Garamond 12" panose="02020502060206020403" pitchFamily="18" charset="0"/>
                <a:cs typeface="Poppins Medium" panose="00000600000000000000" pitchFamily="2" charset="0"/>
              </a:rPr>
              <a:t>We create new </a:t>
            </a:r>
            <a:r>
              <a:rPr lang="en-ID" sz="7200" b="1" dirty="0">
                <a:solidFill>
                  <a:srgbClr val="FFC100"/>
                </a:solidFill>
                <a:latin typeface="Poppins Medium" panose="00000600000000000000" pitchFamily="2" charset="0"/>
                <a:ea typeface="EB Garamond 12" panose="02020502060206020403" pitchFamily="18" charset="0"/>
                <a:cs typeface="Poppins Medium" panose="00000600000000000000" pitchFamily="2" charset="0"/>
              </a:rPr>
              <a:t>product.</a:t>
            </a:r>
          </a:p>
        </p:txBody>
      </p:sp>
      <p:sp>
        <p:nvSpPr>
          <p:cNvPr id="21" name="Subtitle 2">
            <a:extLst>
              <a:ext uri="{FF2B5EF4-FFF2-40B4-BE49-F238E27FC236}">
                <a16:creationId xmlns:a16="http://schemas.microsoft.com/office/drawing/2014/main" id="{C02F9D7D-471C-444E-AAD0-99041DCFE0D8}"/>
              </a:ext>
            </a:extLst>
          </p:cNvPr>
          <p:cNvSpPr txBox="1">
            <a:spLocks/>
          </p:cNvSpPr>
          <p:nvPr/>
        </p:nvSpPr>
        <p:spPr>
          <a:xfrm>
            <a:off x="5031400" y="5659659"/>
            <a:ext cx="5643088" cy="236017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sz="2000" dirty="0">
                <a:solidFill>
                  <a:schemeClr val="bg1"/>
                </a:solidFill>
                <a:latin typeface="Poppins" panose="00000500000000000000" pitchFamily="2" charset="0"/>
                <a:ea typeface="Roboto" pitchFamily="2" charset="0"/>
                <a:cs typeface="Poppins" panose="00000500000000000000" pitchFamily="2" charset="0"/>
              </a:rPr>
              <a:t>Make specific asks that investors can easily respond to by drawing on their networks, experience and advice.</a:t>
            </a:r>
          </a:p>
        </p:txBody>
      </p:sp>
      <p:cxnSp>
        <p:nvCxnSpPr>
          <p:cNvPr id="23" name="Straight Connector 22">
            <a:extLst>
              <a:ext uri="{FF2B5EF4-FFF2-40B4-BE49-F238E27FC236}">
                <a16:creationId xmlns:a16="http://schemas.microsoft.com/office/drawing/2014/main" id="{311741FB-1B06-4042-91B8-4EF5F3FFB185}"/>
              </a:ext>
            </a:extLst>
          </p:cNvPr>
          <p:cNvCxnSpPr>
            <a:cxnSpLocks/>
          </p:cNvCxnSpPr>
          <p:nvPr/>
        </p:nvCxnSpPr>
        <p:spPr>
          <a:xfrm>
            <a:off x="5031400" y="8589818"/>
            <a:ext cx="19447850" cy="0"/>
          </a:xfrm>
          <a:prstGeom prst="line">
            <a:avLst/>
          </a:prstGeom>
          <a:ln w="57150">
            <a:solidFill>
              <a:srgbClr val="D901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D599ADBE-32BB-41E5-A5DA-12F657A7AE35}"/>
              </a:ext>
            </a:extLst>
          </p:cNvPr>
          <p:cNvSpPr/>
          <p:nvPr/>
        </p:nvSpPr>
        <p:spPr>
          <a:xfrm>
            <a:off x="16794265" y="8888105"/>
            <a:ext cx="5763492" cy="646331"/>
          </a:xfrm>
          <a:prstGeom prst="rect">
            <a:avLst/>
          </a:prstGeom>
        </p:spPr>
        <p:txBody>
          <a:bodyPr wrap="square">
            <a:spAutoFit/>
          </a:bodyPr>
          <a:lstStyle/>
          <a:p>
            <a:pPr algn="r"/>
            <a:r>
              <a:rPr lang="en-US" dirty="0">
                <a:solidFill>
                  <a:schemeClr val="bg1"/>
                </a:solidFill>
                <a:latin typeface="Poppins" panose="00000500000000000000" pitchFamily="2" charset="0"/>
                <a:ea typeface="Roboto" pitchFamily="2" charset="0"/>
                <a:cs typeface="Poppins" panose="00000500000000000000" pitchFamily="2" charset="0"/>
              </a:rPr>
              <a:t>Unable to raise enough money for volunteer scholarships, equipment, </a:t>
            </a:r>
            <a:endParaRPr lang="en-ID" dirty="0">
              <a:solidFill>
                <a:schemeClr val="bg1"/>
              </a:solidFill>
            </a:endParaRPr>
          </a:p>
        </p:txBody>
      </p:sp>
    </p:spTree>
    <p:extLst>
      <p:ext uri="{BB962C8B-B14F-4D97-AF65-F5344CB8AC3E}">
        <p14:creationId xmlns:p14="http://schemas.microsoft.com/office/powerpoint/2010/main" val="32758681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ABBDA4F-6657-45E9-9537-78AC63931238}"/>
              </a:ext>
            </a:extLst>
          </p:cNvPr>
          <p:cNvSpPr/>
          <p:nvPr/>
        </p:nvSpPr>
        <p:spPr>
          <a:xfrm>
            <a:off x="16337280" y="0"/>
            <a:ext cx="8141970" cy="13679488"/>
          </a:xfrm>
          <a:prstGeom prst="rect">
            <a:avLst/>
          </a:prstGeom>
          <a:solidFill>
            <a:srgbClr val="232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Rectangle 13">
            <a:extLst>
              <a:ext uri="{FF2B5EF4-FFF2-40B4-BE49-F238E27FC236}">
                <a16:creationId xmlns:a16="http://schemas.microsoft.com/office/drawing/2014/main" id="{05420F2D-9F56-4455-85C6-C8A131E32AC8}"/>
              </a:ext>
            </a:extLst>
          </p:cNvPr>
          <p:cNvSpPr/>
          <p:nvPr/>
        </p:nvSpPr>
        <p:spPr>
          <a:xfrm>
            <a:off x="0" y="0"/>
            <a:ext cx="16337280" cy="13679488"/>
          </a:xfrm>
          <a:prstGeom prst="rect">
            <a:avLst/>
          </a:prstGeom>
          <a:solidFill>
            <a:srgbClr val="D9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 name="图片占位符 3">
            <a:extLst>
              <a:ext uri="{FF2B5EF4-FFF2-40B4-BE49-F238E27FC236}">
                <a16:creationId xmlns:a16="http://schemas.microsoft.com/office/drawing/2014/main" id="{0E424D02-7591-45E9-99CA-24989A30F124}"/>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2143" b="22143"/>
          <a:stretch>
            <a:fillRect/>
          </a:stretch>
        </p:blipFill>
        <p:spPr/>
      </p:pic>
      <p:cxnSp>
        <p:nvCxnSpPr>
          <p:cNvPr id="19" name="Straight Connector 18">
            <a:extLst>
              <a:ext uri="{FF2B5EF4-FFF2-40B4-BE49-F238E27FC236}">
                <a16:creationId xmlns:a16="http://schemas.microsoft.com/office/drawing/2014/main" id="{B0214A02-20C4-4DF1-B104-CC7F5A3297BA}"/>
              </a:ext>
            </a:extLst>
          </p:cNvPr>
          <p:cNvCxnSpPr>
            <a:stCxn id="15" idx="0"/>
          </p:cNvCxnSpPr>
          <p:nvPr/>
        </p:nvCxnSpPr>
        <p:spPr>
          <a:xfrm>
            <a:off x="20408265" y="0"/>
            <a:ext cx="0" cy="136794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D90CDCEB-3D5D-496F-8172-9944D2B08148}"/>
              </a:ext>
            </a:extLst>
          </p:cNvPr>
          <p:cNvSpPr txBox="1">
            <a:spLocks/>
          </p:cNvSpPr>
          <p:nvPr/>
        </p:nvSpPr>
        <p:spPr>
          <a:xfrm>
            <a:off x="7419917" y="4761994"/>
            <a:ext cx="5750465" cy="328765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a:solidFill>
                  <a:schemeClr val="bg1"/>
                </a:solidFill>
                <a:latin typeface="Poppins Medium" panose="00000600000000000000" pitchFamily="2" charset="0"/>
                <a:ea typeface="Inter Medium" panose="02000603000000020004" pitchFamily="50" charset="0"/>
                <a:cs typeface="Poppins Medium" panose="00000600000000000000" pitchFamily="2" charset="0"/>
              </a:rPr>
              <a:t>We accelerate your future.</a:t>
            </a:r>
          </a:p>
        </p:txBody>
      </p:sp>
      <p:sp>
        <p:nvSpPr>
          <p:cNvPr id="13" name="Rectangle 12">
            <a:extLst>
              <a:ext uri="{FF2B5EF4-FFF2-40B4-BE49-F238E27FC236}">
                <a16:creationId xmlns:a16="http://schemas.microsoft.com/office/drawing/2014/main" id="{C013226E-B641-4EC6-B5E4-C2628D4B9DB4}"/>
              </a:ext>
            </a:extLst>
          </p:cNvPr>
          <p:cNvSpPr/>
          <p:nvPr/>
        </p:nvSpPr>
        <p:spPr>
          <a:xfrm>
            <a:off x="7419917" y="8049646"/>
            <a:ext cx="6809572" cy="1236492"/>
          </a:xfrm>
          <a:prstGeom prst="rect">
            <a:avLst/>
          </a:prstGeom>
        </p:spPr>
        <p:txBody>
          <a:bodyPr wrap="square">
            <a:spAutoFit/>
          </a:bodyPr>
          <a:lstStyle/>
          <a:p>
            <a:pPr>
              <a:lnSpc>
                <a:spcPct val="200000"/>
              </a:lnSpc>
            </a:pPr>
            <a:r>
              <a:rPr lang="en-US" sz="2000" dirty="0">
                <a:solidFill>
                  <a:schemeClr val="bg1"/>
                </a:solidFill>
                <a:latin typeface="Roboto" pitchFamily="2" charset="0"/>
                <a:ea typeface="Roboto" pitchFamily="2" charset="0"/>
              </a:rPr>
              <a:t>Keeping track of your products across multiple sales channels is time consuming and prone to error.</a:t>
            </a:r>
            <a:endParaRPr lang="en-ID" sz="2000" dirty="0">
              <a:solidFill>
                <a:schemeClr val="bg1"/>
              </a:solidFill>
            </a:endParaRPr>
          </a:p>
        </p:txBody>
      </p:sp>
      <p:sp>
        <p:nvSpPr>
          <p:cNvPr id="16" name="Rectangle 15">
            <a:extLst>
              <a:ext uri="{FF2B5EF4-FFF2-40B4-BE49-F238E27FC236}">
                <a16:creationId xmlns:a16="http://schemas.microsoft.com/office/drawing/2014/main" id="{C6AA9489-EAB5-45B2-8430-40D9F92FA781}"/>
              </a:ext>
            </a:extLst>
          </p:cNvPr>
          <p:cNvSpPr/>
          <p:nvPr/>
        </p:nvSpPr>
        <p:spPr>
          <a:xfrm>
            <a:off x="2189018" y="11288023"/>
            <a:ext cx="19790413" cy="510396"/>
          </a:xfrm>
          <a:prstGeom prst="rect">
            <a:avLst/>
          </a:prstGeom>
        </p:spPr>
        <p:txBody>
          <a:bodyPr wrap="square">
            <a:spAutoFit/>
          </a:bodyPr>
          <a:lstStyle/>
          <a:p>
            <a:pPr fontAlgn="base">
              <a:lnSpc>
                <a:spcPct val="150000"/>
              </a:lnSpc>
            </a:pPr>
            <a:r>
              <a:rPr lang="en-US" sz="2000" spc="600" dirty="0">
                <a:solidFill>
                  <a:schemeClr val="bg1"/>
                </a:solidFill>
                <a:latin typeface="Poppins" panose="00000500000000000000" pitchFamily="2" charset="0"/>
                <a:cs typeface="Poppins" panose="00000500000000000000" pitchFamily="2" charset="0"/>
              </a:rPr>
              <a:t>The interior and exterior spaces are orientated towards the new garden terrace creating</a:t>
            </a:r>
            <a:endParaRPr lang="en-US" sz="2000" b="0" i="0" spc="600" dirty="0">
              <a:solidFill>
                <a:schemeClr val="bg1"/>
              </a:solidFill>
              <a:effectLst/>
              <a:latin typeface="Poppins" panose="00000500000000000000" pitchFamily="2" charset="0"/>
              <a:cs typeface="Poppins" panose="00000500000000000000" pitchFamily="2" charset="0"/>
            </a:endParaRPr>
          </a:p>
        </p:txBody>
      </p:sp>
      <p:sp>
        <p:nvSpPr>
          <p:cNvPr id="17" name="Rectangle 16">
            <a:extLst>
              <a:ext uri="{FF2B5EF4-FFF2-40B4-BE49-F238E27FC236}">
                <a16:creationId xmlns:a16="http://schemas.microsoft.com/office/drawing/2014/main" id="{4C38AA40-8013-4A4F-969F-434F13BAAF05}"/>
              </a:ext>
            </a:extLst>
          </p:cNvPr>
          <p:cNvSpPr/>
          <p:nvPr/>
        </p:nvSpPr>
        <p:spPr>
          <a:xfrm>
            <a:off x="433993" y="2391465"/>
            <a:ext cx="2458791" cy="9279463"/>
          </a:xfrm>
          <a:prstGeom prst="rect">
            <a:avLst/>
          </a:prstGeom>
        </p:spPr>
        <p:txBody>
          <a:bodyPr wrap="square">
            <a:spAutoFit/>
          </a:bodyPr>
          <a:lstStyle/>
          <a:p>
            <a:r>
              <a:rPr lang="en-ID" sz="11500" spc="600" dirty="0">
                <a:solidFill>
                  <a:schemeClr val="bg1"/>
                </a:solidFill>
                <a:latin typeface="hiragana tfb" panose="02000500000000000000" pitchFamily="2" charset="0"/>
                <a:cs typeface="Poppins SemiBold" panose="00000700000000000000" pitchFamily="2" charset="0"/>
              </a:rPr>
              <a:t>Shape</a:t>
            </a:r>
          </a:p>
        </p:txBody>
      </p:sp>
      <p:cxnSp>
        <p:nvCxnSpPr>
          <p:cNvPr id="21" name="Straight Connector 20">
            <a:extLst>
              <a:ext uri="{FF2B5EF4-FFF2-40B4-BE49-F238E27FC236}">
                <a16:creationId xmlns:a16="http://schemas.microsoft.com/office/drawing/2014/main" id="{7EC1B534-4ED4-4AA1-8E70-31CD09D0C027}"/>
              </a:ext>
            </a:extLst>
          </p:cNvPr>
          <p:cNvCxnSpPr/>
          <p:nvPr/>
        </p:nvCxnSpPr>
        <p:spPr>
          <a:xfrm>
            <a:off x="20408265" y="1463040"/>
            <a:ext cx="40709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40776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FB56EE42-1C27-49AF-B244-FCBF88C7DB74}"/>
              </a:ext>
            </a:extLst>
          </p:cNvPr>
          <p:cNvSpPr/>
          <p:nvPr/>
        </p:nvSpPr>
        <p:spPr>
          <a:xfrm>
            <a:off x="0" y="794"/>
            <a:ext cx="24479250" cy="13679488"/>
          </a:xfrm>
          <a:prstGeom prst="rect">
            <a:avLst/>
          </a:prstGeom>
          <a:solidFill>
            <a:srgbClr val="232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232" name="Oval 1231">
            <a:extLst>
              <a:ext uri="{FF2B5EF4-FFF2-40B4-BE49-F238E27FC236}">
                <a16:creationId xmlns:a16="http://schemas.microsoft.com/office/drawing/2014/main" id="{77BFADCA-50DF-4A05-B780-9802F8646132}"/>
              </a:ext>
            </a:extLst>
          </p:cNvPr>
          <p:cNvSpPr/>
          <p:nvPr/>
        </p:nvSpPr>
        <p:spPr>
          <a:xfrm>
            <a:off x="815919" y="983295"/>
            <a:ext cx="5316538" cy="5316538"/>
          </a:xfrm>
          <a:prstGeom prst="ellipse">
            <a:avLst/>
          </a:prstGeom>
          <a:solidFill>
            <a:srgbClr val="D9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4" name="图片占位符 13">
            <a:extLst>
              <a:ext uri="{FF2B5EF4-FFF2-40B4-BE49-F238E27FC236}">
                <a16:creationId xmlns:a16="http://schemas.microsoft.com/office/drawing/2014/main" id="{5B556C6A-C097-4FB4-8CAD-8B25A5CFA5F6}"/>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l="32594" r="32594"/>
          <a:stretch>
            <a:fillRect/>
          </a:stretch>
        </p:blipFill>
        <p:spPr/>
      </p:pic>
      <p:pic>
        <p:nvPicPr>
          <p:cNvPr id="12" name="图片占位符 11">
            <a:extLst>
              <a:ext uri="{FF2B5EF4-FFF2-40B4-BE49-F238E27FC236}">
                <a16:creationId xmlns:a16="http://schemas.microsoft.com/office/drawing/2014/main" id="{4F7FA8BF-1C5F-48D0-A3E4-218771453B29}"/>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32595" r="32595"/>
          <a:stretch>
            <a:fillRect/>
          </a:stretch>
        </p:blipFill>
        <p:spPr/>
      </p:pic>
      <p:pic>
        <p:nvPicPr>
          <p:cNvPr id="9" name="图片占位符 8">
            <a:extLst>
              <a:ext uri="{FF2B5EF4-FFF2-40B4-BE49-F238E27FC236}">
                <a16:creationId xmlns:a16="http://schemas.microsoft.com/office/drawing/2014/main" id="{4DB08570-B4D0-4FA1-972B-804B3465005B}"/>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l="10833" r="10833"/>
          <a:stretch>
            <a:fillRect/>
          </a:stretch>
        </p:blipFill>
        <p:spPr/>
      </p:pic>
      <p:pic>
        <p:nvPicPr>
          <p:cNvPr id="4" name="图片占位符 3">
            <a:extLst>
              <a:ext uri="{FF2B5EF4-FFF2-40B4-BE49-F238E27FC236}">
                <a16:creationId xmlns:a16="http://schemas.microsoft.com/office/drawing/2014/main" id="{F10B4E7A-5B77-47C3-B5B0-F693B9942433}"/>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l="10836" r="10836"/>
          <a:stretch>
            <a:fillRect/>
          </a:stretch>
        </p:blipFill>
        <p:spPr/>
      </p:pic>
      <p:sp>
        <p:nvSpPr>
          <p:cNvPr id="5" name="Freeform 5">
            <a:extLst>
              <a:ext uri="{FF2B5EF4-FFF2-40B4-BE49-F238E27FC236}">
                <a16:creationId xmlns:a16="http://schemas.microsoft.com/office/drawing/2014/main" id="{E688236E-C469-430E-8DCE-AA82A07B811C}"/>
              </a:ext>
            </a:extLst>
          </p:cNvPr>
          <p:cNvSpPr>
            <a:spLocks noEditPoints="1"/>
          </p:cNvSpPr>
          <p:nvPr/>
        </p:nvSpPr>
        <p:spPr bwMode="auto">
          <a:xfrm rot="229413">
            <a:off x="5593962" y="8442799"/>
            <a:ext cx="17706171" cy="5738891"/>
          </a:xfrm>
          <a:custGeom>
            <a:avLst/>
            <a:gdLst>
              <a:gd name="T0" fmla="*/ 1573 w 2060"/>
              <a:gd name="T1" fmla="*/ 59 h 344"/>
              <a:gd name="T2" fmla="*/ 1502 w 2060"/>
              <a:gd name="T3" fmla="*/ 96 h 344"/>
              <a:gd name="T4" fmla="*/ 1448 w 2060"/>
              <a:gd name="T5" fmla="*/ 87 h 344"/>
              <a:gd name="T6" fmla="*/ 1401 w 2060"/>
              <a:gd name="T7" fmla="*/ 42 h 344"/>
              <a:gd name="T8" fmla="*/ 1334 w 2060"/>
              <a:gd name="T9" fmla="*/ 82 h 344"/>
              <a:gd name="T10" fmla="*/ 1279 w 2060"/>
              <a:gd name="T11" fmla="*/ 161 h 344"/>
              <a:gd name="T12" fmla="*/ 1174 w 2060"/>
              <a:gd name="T13" fmla="*/ 110 h 344"/>
              <a:gd name="T14" fmla="*/ 1126 w 2060"/>
              <a:gd name="T15" fmla="*/ 135 h 344"/>
              <a:gd name="T16" fmla="*/ 1080 w 2060"/>
              <a:gd name="T17" fmla="*/ 118 h 344"/>
              <a:gd name="T18" fmla="*/ 1009 w 2060"/>
              <a:gd name="T19" fmla="*/ 157 h 344"/>
              <a:gd name="T20" fmla="*/ 905 w 2060"/>
              <a:gd name="T21" fmla="*/ 140 h 344"/>
              <a:gd name="T22" fmla="*/ 837 w 2060"/>
              <a:gd name="T23" fmla="*/ 178 h 344"/>
              <a:gd name="T24" fmla="*/ 745 w 2060"/>
              <a:gd name="T25" fmla="*/ 228 h 344"/>
              <a:gd name="T26" fmla="*/ 702 w 2060"/>
              <a:gd name="T27" fmla="*/ 193 h 344"/>
              <a:gd name="T28" fmla="*/ 573 w 2060"/>
              <a:gd name="T29" fmla="*/ 265 h 344"/>
              <a:gd name="T30" fmla="*/ 166 w 2060"/>
              <a:gd name="T31" fmla="*/ 259 h 344"/>
              <a:gd name="T32" fmla="*/ 43 w 2060"/>
              <a:gd name="T33" fmla="*/ 317 h 344"/>
              <a:gd name="T34" fmla="*/ 1569 w 2060"/>
              <a:gd name="T35" fmla="*/ 147 h 344"/>
              <a:gd name="T36" fmla="*/ 1422 w 2060"/>
              <a:gd name="T37" fmla="*/ 144 h 344"/>
              <a:gd name="T38" fmla="*/ 1537 w 2060"/>
              <a:gd name="T39" fmla="*/ 126 h 344"/>
              <a:gd name="T40" fmla="*/ 1502 w 2060"/>
              <a:gd name="T41" fmla="*/ 113 h 344"/>
              <a:gd name="T42" fmla="*/ 1611 w 2060"/>
              <a:gd name="T43" fmla="*/ 80 h 344"/>
              <a:gd name="T44" fmla="*/ 1610 w 2060"/>
              <a:gd name="T45" fmla="*/ 53 h 344"/>
              <a:gd name="T46" fmla="*/ 1829 w 2060"/>
              <a:gd name="T47" fmla="*/ 13 h 344"/>
              <a:gd name="T48" fmla="*/ 1720 w 2060"/>
              <a:gd name="T49" fmla="*/ 39 h 344"/>
              <a:gd name="T50" fmla="*/ 1661 w 2060"/>
              <a:gd name="T51" fmla="*/ 86 h 344"/>
              <a:gd name="T52" fmla="*/ 1535 w 2060"/>
              <a:gd name="T53" fmla="*/ 118 h 344"/>
              <a:gd name="T54" fmla="*/ 1679 w 2060"/>
              <a:gd name="T55" fmla="*/ 131 h 344"/>
              <a:gd name="T56" fmla="*/ 1736 w 2060"/>
              <a:gd name="T57" fmla="*/ 156 h 344"/>
              <a:gd name="T58" fmla="*/ 1544 w 2060"/>
              <a:gd name="T59" fmla="*/ 101 h 344"/>
              <a:gd name="T60" fmla="*/ 1415 w 2060"/>
              <a:gd name="T61" fmla="*/ 80 h 344"/>
              <a:gd name="T62" fmla="*/ 1322 w 2060"/>
              <a:gd name="T63" fmla="*/ 174 h 344"/>
              <a:gd name="T64" fmla="*/ 1231 w 2060"/>
              <a:gd name="T65" fmla="*/ 185 h 344"/>
              <a:gd name="T66" fmla="*/ 1178 w 2060"/>
              <a:gd name="T67" fmla="*/ 164 h 344"/>
              <a:gd name="T68" fmla="*/ 1186 w 2060"/>
              <a:gd name="T69" fmla="*/ 173 h 344"/>
              <a:gd name="T70" fmla="*/ 1187 w 2060"/>
              <a:gd name="T71" fmla="*/ 167 h 344"/>
              <a:gd name="T72" fmla="*/ 1236 w 2060"/>
              <a:gd name="T73" fmla="*/ 91 h 344"/>
              <a:gd name="T74" fmla="*/ 793 w 2060"/>
              <a:gd name="T75" fmla="*/ 181 h 344"/>
              <a:gd name="T76" fmla="*/ 914 w 2060"/>
              <a:gd name="T77" fmla="*/ 182 h 344"/>
              <a:gd name="T78" fmla="*/ 936 w 2060"/>
              <a:gd name="T79" fmla="*/ 148 h 344"/>
              <a:gd name="T80" fmla="*/ 1019 w 2060"/>
              <a:gd name="T81" fmla="*/ 179 h 344"/>
              <a:gd name="T82" fmla="*/ 1119 w 2060"/>
              <a:gd name="T83" fmla="*/ 183 h 344"/>
              <a:gd name="T84" fmla="*/ 962 w 2060"/>
              <a:gd name="T85" fmla="*/ 216 h 344"/>
              <a:gd name="T86" fmla="*/ 878 w 2060"/>
              <a:gd name="T87" fmla="*/ 213 h 344"/>
              <a:gd name="T88" fmla="*/ 818 w 2060"/>
              <a:gd name="T89" fmla="*/ 213 h 344"/>
              <a:gd name="T90" fmla="*/ 1080 w 2060"/>
              <a:gd name="T91" fmla="*/ 198 h 344"/>
              <a:gd name="T92" fmla="*/ 1068 w 2060"/>
              <a:gd name="T93" fmla="*/ 187 h 344"/>
              <a:gd name="T94" fmla="*/ 932 w 2060"/>
              <a:gd name="T95" fmla="*/ 185 h 344"/>
              <a:gd name="T96" fmla="*/ 878 w 2060"/>
              <a:gd name="T97" fmla="*/ 202 h 344"/>
              <a:gd name="T98" fmla="*/ 886 w 2060"/>
              <a:gd name="T99" fmla="*/ 204 h 344"/>
              <a:gd name="T100" fmla="*/ 975 w 2060"/>
              <a:gd name="T101" fmla="*/ 192 h 344"/>
              <a:gd name="T102" fmla="*/ 948 w 2060"/>
              <a:gd name="T103" fmla="*/ 185 h 344"/>
              <a:gd name="T104" fmla="*/ 1194 w 2060"/>
              <a:gd name="T105" fmla="*/ 135 h 344"/>
              <a:gd name="T106" fmla="*/ 1146 w 2060"/>
              <a:gd name="T107" fmla="*/ 105 h 344"/>
              <a:gd name="T108" fmla="*/ 1091 w 2060"/>
              <a:gd name="T109" fmla="*/ 101 h 344"/>
              <a:gd name="T110" fmla="*/ 1089 w 2060"/>
              <a:gd name="T111" fmla="*/ 154 h 344"/>
              <a:gd name="T112" fmla="*/ 1000 w 2060"/>
              <a:gd name="T113" fmla="*/ 118 h 344"/>
              <a:gd name="T114" fmla="*/ 894 w 2060"/>
              <a:gd name="T115" fmla="*/ 169 h 344"/>
              <a:gd name="T116" fmla="*/ 765 w 2060"/>
              <a:gd name="T117" fmla="*/ 210 h 344"/>
              <a:gd name="T118" fmla="*/ 727 w 2060"/>
              <a:gd name="T119" fmla="*/ 226 h 344"/>
              <a:gd name="T120" fmla="*/ 390 w 2060"/>
              <a:gd name="T121" fmla="*/ 271 h 344"/>
              <a:gd name="T122" fmla="*/ 1575 w 2060"/>
              <a:gd name="T123" fmla="*/ 69 h 344"/>
              <a:gd name="T124" fmla="*/ 1041 w 2060"/>
              <a:gd name="T125" fmla="*/ 10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60" h="344">
                <a:moveTo>
                  <a:pt x="2044" y="108"/>
                </a:moveTo>
                <a:cubicBezTo>
                  <a:pt x="2045" y="109"/>
                  <a:pt x="2042" y="109"/>
                  <a:pt x="2042" y="110"/>
                </a:cubicBezTo>
                <a:cubicBezTo>
                  <a:pt x="2035" y="110"/>
                  <a:pt x="2040" y="113"/>
                  <a:pt x="2035" y="113"/>
                </a:cubicBezTo>
                <a:cubicBezTo>
                  <a:pt x="2033" y="111"/>
                  <a:pt x="2037" y="107"/>
                  <a:pt x="2044" y="108"/>
                </a:cubicBezTo>
                <a:close/>
                <a:moveTo>
                  <a:pt x="1874" y="1"/>
                </a:moveTo>
                <a:cubicBezTo>
                  <a:pt x="1878" y="0"/>
                  <a:pt x="1877" y="4"/>
                  <a:pt x="1881" y="3"/>
                </a:cubicBezTo>
                <a:cubicBezTo>
                  <a:pt x="1879" y="5"/>
                  <a:pt x="1882" y="6"/>
                  <a:pt x="1883" y="8"/>
                </a:cubicBezTo>
                <a:cubicBezTo>
                  <a:pt x="1875" y="8"/>
                  <a:pt x="1878" y="3"/>
                  <a:pt x="1874" y="1"/>
                </a:cubicBezTo>
                <a:close/>
                <a:moveTo>
                  <a:pt x="1846" y="6"/>
                </a:moveTo>
                <a:cubicBezTo>
                  <a:pt x="1845" y="6"/>
                  <a:pt x="1843" y="5"/>
                  <a:pt x="1841" y="4"/>
                </a:cubicBezTo>
                <a:cubicBezTo>
                  <a:pt x="1841" y="4"/>
                  <a:pt x="1843" y="4"/>
                  <a:pt x="1843" y="3"/>
                </a:cubicBezTo>
                <a:cubicBezTo>
                  <a:pt x="1846" y="3"/>
                  <a:pt x="1846" y="5"/>
                  <a:pt x="1846" y="6"/>
                </a:cubicBezTo>
                <a:close/>
                <a:moveTo>
                  <a:pt x="1826" y="3"/>
                </a:moveTo>
                <a:cubicBezTo>
                  <a:pt x="1832" y="2"/>
                  <a:pt x="1827" y="6"/>
                  <a:pt x="1832" y="5"/>
                </a:cubicBezTo>
                <a:cubicBezTo>
                  <a:pt x="1832" y="6"/>
                  <a:pt x="1831" y="6"/>
                  <a:pt x="1831" y="7"/>
                </a:cubicBezTo>
                <a:cubicBezTo>
                  <a:pt x="1827" y="7"/>
                  <a:pt x="1828" y="5"/>
                  <a:pt x="1826" y="3"/>
                </a:cubicBezTo>
                <a:close/>
                <a:moveTo>
                  <a:pt x="1792" y="5"/>
                </a:moveTo>
                <a:cubicBezTo>
                  <a:pt x="1793" y="6"/>
                  <a:pt x="1792" y="6"/>
                  <a:pt x="1792" y="7"/>
                </a:cubicBezTo>
                <a:cubicBezTo>
                  <a:pt x="1788" y="6"/>
                  <a:pt x="1787" y="7"/>
                  <a:pt x="1785" y="6"/>
                </a:cubicBezTo>
                <a:cubicBezTo>
                  <a:pt x="1787" y="3"/>
                  <a:pt x="1788" y="6"/>
                  <a:pt x="1792" y="5"/>
                </a:cubicBezTo>
                <a:close/>
                <a:moveTo>
                  <a:pt x="1738" y="7"/>
                </a:moveTo>
                <a:cubicBezTo>
                  <a:pt x="1735" y="8"/>
                  <a:pt x="1734" y="8"/>
                  <a:pt x="1731" y="7"/>
                </a:cubicBezTo>
                <a:cubicBezTo>
                  <a:pt x="1732" y="7"/>
                  <a:pt x="1733" y="6"/>
                  <a:pt x="1733" y="6"/>
                </a:cubicBezTo>
                <a:cubicBezTo>
                  <a:pt x="1733" y="7"/>
                  <a:pt x="1738" y="5"/>
                  <a:pt x="1738" y="7"/>
                </a:cubicBezTo>
                <a:close/>
                <a:moveTo>
                  <a:pt x="1729" y="5"/>
                </a:moveTo>
                <a:cubicBezTo>
                  <a:pt x="1732" y="4"/>
                  <a:pt x="1732" y="4"/>
                  <a:pt x="1732" y="4"/>
                </a:cubicBezTo>
                <a:cubicBezTo>
                  <a:pt x="1733" y="6"/>
                  <a:pt x="1728" y="6"/>
                  <a:pt x="1729" y="5"/>
                </a:cubicBezTo>
                <a:close/>
                <a:moveTo>
                  <a:pt x="1713" y="18"/>
                </a:moveTo>
                <a:cubicBezTo>
                  <a:pt x="1715" y="17"/>
                  <a:pt x="1721" y="18"/>
                  <a:pt x="1723" y="17"/>
                </a:cubicBezTo>
                <a:cubicBezTo>
                  <a:pt x="1722" y="19"/>
                  <a:pt x="1716" y="18"/>
                  <a:pt x="1713" y="18"/>
                </a:cubicBezTo>
                <a:close/>
                <a:moveTo>
                  <a:pt x="1672" y="38"/>
                </a:moveTo>
                <a:cubicBezTo>
                  <a:pt x="1675" y="35"/>
                  <a:pt x="1680" y="37"/>
                  <a:pt x="1685" y="36"/>
                </a:cubicBezTo>
                <a:cubicBezTo>
                  <a:pt x="1684" y="35"/>
                  <a:pt x="1683" y="35"/>
                  <a:pt x="1681" y="35"/>
                </a:cubicBezTo>
                <a:cubicBezTo>
                  <a:pt x="1683" y="33"/>
                  <a:pt x="1686" y="34"/>
                  <a:pt x="1689" y="35"/>
                </a:cubicBezTo>
                <a:cubicBezTo>
                  <a:pt x="1687" y="36"/>
                  <a:pt x="1683" y="37"/>
                  <a:pt x="1681" y="39"/>
                </a:cubicBezTo>
                <a:cubicBezTo>
                  <a:pt x="1678" y="38"/>
                  <a:pt x="1678" y="37"/>
                  <a:pt x="1672" y="38"/>
                </a:cubicBezTo>
                <a:close/>
                <a:moveTo>
                  <a:pt x="1671" y="29"/>
                </a:moveTo>
                <a:cubicBezTo>
                  <a:pt x="1670" y="28"/>
                  <a:pt x="1670" y="27"/>
                  <a:pt x="1665" y="27"/>
                </a:cubicBezTo>
                <a:cubicBezTo>
                  <a:pt x="1667" y="26"/>
                  <a:pt x="1669" y="28"/>
                  <a:pt x="1671" y="26"/>
                </a:cubicBezTo>
                <a:cubicBezTo>
                  <a:pt x="1673" y="27"/>
                  <a:pt x="1671" y="27"/>
                  <a:pt x="1671" y="29"/>
                </a:cubicBezTo>
                <a:close/>
                <a:moveTo>
                  <a:pt x="1654" y="33"/>
                </a:moveTo>
                <a:cubicBezTo>
                  <a:pt x="1651" y="32"/>
                  <a:pt x="1644" y="35"/>
                  <a:pt x="1642" y="32"/>
                </a:cubicBezTo>
                <a:cubicBezTo>
                  <a:pt x="1646" y="31"/>
                  <a:pt x="1649" y="34"/>
                  <a:pt x="1651" y="31"/>
                </a:cubicBezTo>
                <a:cubicBezTo>
                  <a:pt x="1652" y="31"/>
                  <a:pt x="1654" y="31"/>
                  <a:pt x="1654" y="33"/>
                </a:cubicBezTo>
                <a:close/>
                <a:moveTo>
                  <a:pt x="1631" y="36"/>
                </a:moveTo>
                <a:cubicBezTo>
                  <a:pt x="1628" y="36"/>
                  <a:pt x="1631" y="35"/>
                  <a:pt x="1631" y="34"/>
                </a:cubicBezTo>
                <a:cubicBezTo>
                  <a:pt x="1638" y="33"/>
                  <a:pt x="1638" y="33"/>
                  <a:pt x="1638" y="33"/>
                </a:cubicBezTo>
                <a:cubicBezTo>
                  <a:pt x="1637" y="35"/>
                  <a:pt x="1631" y="33"/>
                  <a:pt x="1631" y="36"/>
                </a:cubicBezTo>
                <a:close/>
                <a:moveTo>
                  <a:pt x="1621" y="27"/>
                </a:moveTo>
                <a:cubicBezTo>
                  <a:pt x="1624" y="26"/>
                  <a:pt x="1632" y="26"/>
                  <a:pt x="1635" y="26"/>
                </a:cubicBezTo>
                <a:cubicBezTo>
                  <a:pt x="1632" y="27"/>
                  <a:pt x="1624" y="27"/>
                  <a:pt x="1621" y="27"/>
                </a:cubicBezTo>
                <a:close/>
                <a:moveTo>
                  <a:pt x="1615" y="25"/>
                </a:moveTo>
                <a:cubicBezTo>
                  <a:pt x="1615" y="24"/>
                  <a:pt x="1619" y="25"/>
                  <a:pt x="1620" y="24"/>
                </a:cubicBezTo>
                <a:cubicBezTo>
                  <a:pt x="1621" y="26"/>
                  <a:pt x="1616" y="26"/>
                  <a:pt x="1615" y="25"/>
                </a:cubicBezTo>
                <a:close/>
                <a:moveTo>
                  <a:pt x="1610" y="90"/>
                </a:moveTo>
                <a:cubicBezTo>
                  <a:pt x="1611" y="89"/>
                  <a:pt x="1611" y="88"/>
                  <a:pt x="1613" y="88"/>
                </a:cubicBezTo>
                <a:cubicBezTo>
                  <a:pt x="1614" y="89"/>
                  <a:pt x="1614" y="90"/>
                  <a:pt x="1610" y="90"/>
                </a:cubicBezTo>
                <a:close/>
                <a:moveTo>
                  <a:pt x="1601" y="51"/>
                </a:moveTo>
                <a:cubicBezTo>
                  <a:pt x="1605" y="52"/>
                  <a:pt x="1604" y="50"/>
                  <a:pt x="1609" y="51"/>
                </a:cubicBezTo>
                <a:cubicBezTo>
                  <a:pt x="1608" y="52"/>
                  <a:pt x="1604" y="52"/>
                  <a:pt x="1600" y="53"/>
                </a:cubicBezTo>
                <a:cubicBezTo>
                  <a:pt x="1600" y="52"/>
                  <a:pt x="1601" y="52"/>
                  <a:pt x="1601" y="51"/>
                </a:cubicBezTo>
                <a:close/>
                <a:moveTo>
                  <a:pt x="1609" y="81"/>
                </a:moveTo>
                <a:cubicBezTo>
                  <a:pt x="1611" y="81"/>
                  <a:pt x="1608" y="82"/>
                  <a:pt x="1610" y="82"/>
                </a:cubicBezTo>
                <a:cubicBezTo>
                  <a:pt x="1610" y="83"/>
                  <a:pt x="1606" y="82"/>
                  <a:pt x="1605" y="83"/>
                </a:cubicBezTo>
                <a:cubicBezTo>
                  <a:pt x="1606" y="82"/>
                  <a:pt x="1606" y="81"/>
                  <a:pt x="1609" y="81"/>
                </a:cubicBezTo>
                <a:close/>
                <a:moveTo>
                  <a:pt x="1607" y="138"/>
                </a:moveTo>
                <a:cubicBezTo>
                  <a:pt x="1612" y="138"/>
                  <a:pt x="1612" y="138"/>
                  <a:pt x="1612" y="138"/>
                </a:cubicBezTo>
                <a:cubicBezTo>
                  <a:pt x="1611" y="139"/>
                  <a:pt x="1607" y="141"/>
                  <a:pt x="1607" y="138"/>
                </a:cubicBezTo>
                <a:close/>
                <a:moveTo>
                  <a:pt x="1588" y="96"/>
                </a:moveTo>
                <a:cubicBezTo>
                  <a:pt x="1587" y="96"/>
                  <a:pt x="1587" y="95"/>
                  <a:pt x="1587" y="94"/>
                </a:cubicBezTo>
                <a:cubicBezTo>
                  <a:pt x="1590" y="94"/>
                  <a:pt x="1589" y="93"/>
                  <a:pt x="1592" y="93"/>
                </a:cubicBezTo>
                <a:cubicBezTo>
                  <a:pt x="1590" y="94"/>
                  <a:pt x="1591" y="96"/>
                  <a:pt x="1588" y="96"/>
                </a:cubicBezTo>
                <a:close/>
                <a:moveTo>
                  <a:pt x="1580" y="63"/>
                </a:moveTo>
                <a:cubicBezTo>
                  <a:pt x="1582" y="63"/>
                  <a:pt x="1582" y="62"/>
                  <a:pt x="1585" y="62"/>
                </a:cubicBezTo>
                <a:cubicBezTo>
                  <a:pt x="1583" y="63"/>
                  <a:pt x="1588" y="64"/>
                  <a:pt x="1583" y="64"/>
                </a:cubicBezTo>
                <a:cubicBezTo>
                  <a:pt x="1581" y="62"/>
                  <a:pt x="1578" y="64"/>
                  <a:pt x="1574" y="63"/>
                </a:cubicBezTo>
                <a:cubicBezTo>
                  <a:pt x="1576" y="64"/>
                  <a:pt x="1572" y="61"/>
                  <a:pt x="1571" y="63"/>
                </a:cubicBezTo>
                <a:cubicBezTo>
                  <a:pt x="1571" y="62"/>
                  <a:pt x="1571" y="61"/>
                  <a:pt x="1569" y="61"/>
                </a:cubicBezTo>
                <a:cubicBezTo>
                  <a:pt x="1573" y="61"/>
                  <a:pt x="1578" y="60"/>
                  <a:pt x="1580" y="63"/>
                </a:cubicBezTo>
                <a:close/>
                <a:moveTo>
                  <a:pt x="1587" y="99"/>
                </a:moveTo>
                <a:cubicBezTo>
                  <a:pt x="1587" y="100"/>
                  <a:pt x="1583" y="100"/>
                  <a:pt x="1582" y="100"/>
                </a:cubicBezTo>
                <a:cubicBezTo>
                  <a:pt x="1580" y="98"/>
                  <a:pt x="1583" y="98"/>
                  <a:pt x="1584" y="97"/>
                </a:cubicBezTo>
                <a:cubicBezTo>
                  <a:pt x="1588" y="97"/>
                  <a:pt x="1583" y="100"/>
                  <a:pt x="1587" y="99"/>
                </a:cubicBezTo>
                <a:close/>
                <a:moveTo>
                  <a:pt x="1580" y="52"/>
                </a:moveTo>
                <a:cubicBezTo>
                  <a:pt x="1580" y="54"/>
                  <a:pt x="1580" y="54"/>
                  <a:pt x="1580" y="54"/>
                </a:cubicBezTo>
                <a:cubicBezTo>
                  <a:pt x="1576" y="55"/>
                  <a:pt x="1578" y="52"/>
                  <a:pt x="1575" y="53"/>
                </a:cubicBezTo>
                <a:cubicBezTo>
                  <a:pt x="1575" y="52"/>
                  <a:pt x="1578" y="53"/>
                  <a:pt x="1580" y="52"/>
                </a:cubicBezTo>
                <a:close/>
                <a:moveTo>
                  <a:pt x="1577" y="91"/>
                </a:moveTo>
                <a:cubicBezTo>
                  <a:pt x="1582" y="90"/>
                  <a:pt x="1582" y="90"/>
                  <a:pt x="1582" y="90"/>
                </a:cubicBezTo>
                <a:cubicBezTo>
                  <a:pt x="1580" y="91"/>
                  <a:pt x="1579" y="92"/>
                  <a:pt x="1577" y="93"/>
                </a:cubicBezTo>
                <a:cubicBezTo>
                  <a:pt x="1576" y="92"/>
                  <a:pt x="1578" y="92"/>
                  <a:pt x="1577" y="91"/>
                </a:cubicBezTo>
                <a:close/>
                <a:moveTo>
                  <a:pt x="1568" y="60"/>
                </a:moveTo>
                <a:cubicBezTo>
                  <a:pt x="1569" y="59"/>
                  <a:pt x="1572" y="58"/>
                  <a:pt x="1573" y="59"/>
                </a:cubicBezTo>
                <a:cubicBezTo>
                  <a:pt x="1574" y="60"/>
                  <a:pt x="1570" y="61"/>
                  <a:pt x="1568" y="60"/>
                </a:cubicBezTo>
                <a:close/>
                <a:moveTo>
                  <a:pt x="1580" y="154"/>
                </a:moveTo>
                <a:cubicBezTo>
                  <a:pt x="1580" y="155"/>
                  <a:pt x="1580" y="155"/>
                  <a:pt x="1580" y="155"/>
                </a:cubicBezTo>
                <a:cubicBezTo>
                  <a:pt x="1577" y="155"/>
                  <a:pt x="1578" y="156"/>
                  <a:pt x="1576" y="156"/>
                </a:cubicBezTo>
                <a:cubicBezTo>
                  <a:pt x="1575" y="155"/>
                  <a:pt x="1573" y="155"/>
                  <a:pt x="1571" y="156"/>
                </a:cubicBezTo>
                <a:cubicBezTo>
                  <a:pt x="1571" y="155"/>
                  <a:pt x="1571" y="155"/>
                  <a:pt x="1570" y="155"/>
                </a:cubicBezTo>
                <a:cubicBezTo>
                  <a:pt x="1572" y="153"/>
                  <a:pt x="1577" y="155"/>
                  <a:pt x="1580" y="154"/>
                </a:cubicBezTo>
                <a:close/>
                <a:moveTo>
                  <a:pt x="1567" y="92"/>
                </a:moveTo>
                <a:cubicBezTo>
                  <a:pt x="1564" y="93"/>
                  <a:pt x="1556" y="96"/>
                  <a:pt x="1553" y="93"/>
                </a:cubicBezTo>
                <a:cubicBezTo>
                  <a:pt x="1558" y="94"/>
                  <a:pt x="1562" y="92"/>
                  <a:pt x="1567" y="92"/>
                </a:cubicBezTo>
                <a:close/>
                <a:moveTo>
                  <a:pt x="1559" y="56"/>
                </a:moveTo>
                <a:cubicBezTo>
                  <a:pt x="1560" y="55"/>
                  <a:pt x="1561" y="54"/>
                  <a:pt x="1564" y="54"/>
                </a:cubicBezTo>
                <a:cubicBezTo>
                  <a:pt x="1564" y="56"/>
                  <a:pt x="1564" y="56"/>
                  <a:pt x="1564" y="56"/>
                </a:cubicBezTo>
                <a:lnTo>
                  <a:pt x="1559" y="56"/>
                </a:lnTo>
                <a:close/>
                <a:moveTo>
                  <a:pt x="1561" y="31"/>
                </a:moveTo>
                <a:cubicBezTo>
                  <a:pt x="1559" y="31"/>
                  <a:pt x="1558" y="31"/>
                  <a:pt x="1558" y="32"/>
                </a:cubicBezTo>
                <a:cubicBezTo>
                  <a:pt x="1557" y="32"/>
                  <a:pt x="1557" y="31"/>
                  <a:pt x="1556" y="31"/>
                </a:cubicBezTo>
                <a:cubicBezTo>
                  <a:pt x="1557" y="30"/>
                  <a:pt x="1561" y="28"/>
                  <a:pt x="1561" y="31"/>
                </a:cubicBezTo>
                <a:close/>
                <a:moveTo>
                  <a:pt x="1564" y="155"/>
                </a:moveTo>
                <a:cubicBezTo>
                  <a:pt x="1561" y="155"/>
                  <a:pt x="1561" y="153"/>
                  <a:pt x="1562" y="152"/>
                </a:cubicBezTo>
                <a:cubicBezTo>
                  <a:pt x="1565" y="152"/>
                  <a:pt x="1568" y="153"/>
                  <a:pt x="1570" y="153"/>
                </a:cubicBezTo>
                <a:cubicBezTo>
                  <a:pt x="1568" y="155"/>
                  <a:pt x="1564" y="152"/>
                  <a:pt x="1564" y="155"/>
                </a:cubicBezTo>
                <a:close/>
                <a:moveTo>
                  <a:pt x="1562" y="105"/>
                </a:moveTo>
                <a:cubicBezTo>
                  <a:pt x="1561" y="105"/>
                  <a:pt x="1561" y="105"/>
                  <a:pt x="1559" y="105"/>
                </a:cubicBezTo>
                <a:cubicBezTo>
                  <a:pt x="1559" y="104"/>
                  <a:pt x="1560" y="104"/>
                  <a:pt x="1560" y="104"/>
                </a:cubicBezTo>
                <a:cubicBezTo>
                  <a:pt x="1561" y="103"/>
                  <a:pt x="1561" y="103"/>
                  <a:pt x="1561" y="103"/>
                </a:cubicBezTo>
                <a:cubicBezTo>
                  <a:pt x="1561" y="104"/>
                  <a:pt x="1563" y="104"/>
                  <a:pt x="1562" y="105"/>
                </a:cubicBezTo>
                <a:close/>
                <a:moveTo>
                  <a:pt x="1556" y="72"/>
                </a:moveTo>
                <a:cubicBezTo>
                  <a:pt x="1555" y="72"/>
                  <a:pt x="1554" y="71"/>
                  <a:pt x="1555" y="70"/>
                </a:cubicBezTo>
                <a:cubicBezTo>
                  <a:pt x="1557" y="70"/>
                  <a:pt x="1557" y="70"/>
                  <a:pt x="1557" y="70"/>
                </a:cubicBezTo>
                <a:cubicBezTo>
                  <a:pt x="1558" y="71"/>
                  <a:pt x="1557" y="71"/>
                  <a:pt x="1556" y="72"/>
                </a:cubicBezTo>
                <a:close/>
                <a:moveTo>
                  <a:pt x="1552" y="97"/>
                </a:moveTo>
                <a:cubicBezTo>
                  <a:pt x="1549" y="99"/>
                  <a:pt x="1551" y="97"/>
                  <a:pt x="1554" y="97"/>
                </a:cubicBezTo>
                <a:cubicBezTo>
                  <a:pt x="1554" y="99"/>
                  <a:pt x="1550" y="99"/>
                  <a:pt x="1547" y="99"/>
                </a:cubicBezTo>
                <a:cubicBezTo>
                  <a:pt x="1547" y="99"/>
                  <a:pt x="1546" y="99"/>
                  <a:pt x="1546" y="99"/>
                </a:cubicBezTo>
                <a:cubicBezTo>
                  <a:pt x="1547" y="98"/>
                  <a:pt x="1546" y="98"/>
                  <a:pt x="1546" y="97"/>
                </a:cubicBezTo>
                <a:cubicBezTo>
                  <a:pt x="1549" y="99"/>
                  <a:pt x="1548" y="96"/>
                  <a:pt x="1552" y="97"/>
                </a:cubicBezTo>
                <a:close/>
                <a:moveTo>
                  <a:pt x="1547" y="55"/>
                </a:moveTo>
                <a:cubicBezTo>
                  <a:pt x="1548" y="57"/>
                  <a:pt x="1542" y="57"/>
                  <a:pt x="1542" y="57"/>
                </a:cubicBezTo>
                <a:cubicBezTo>
                  <a:pt x="1542" y="55"/>
                  <a:pt x="1546" y="55"/>
                  <a:pt x="1547" y="55"/>
                </a:cubicBezTo>
                <a:close/>
                <a:moveTo>
                  <a:pt x="1545" y="79"/>
                </a:moveTo>
                <a:cubicBezTo>
                  <a:pt x="1544" y="77"/>
                  <a:pt x="1546" y="77"/>
                  <a:pt x="1546" y="76"/>
                </a:cubicBezTo>
                <a:cubicBezTo>
                  <a:pt x="1547" y="76"/>
                  <a:pt x="1546" y="77"/>
                  <a:pt x="1547" y="78"/>
                </a:cubicBezTo>
                <a:cubicBezTo>
                  <a:pt x="1548" y="78"/>
                  <a:pt x="1548" y="78"/>
                  <a:pt x="1548" y="78"/>
                </a:cubicBezTo>
                <a:cubicBezTo>
                  <a:pt x="1548" y="79"/>
                  <a:pt x="1546" y="78"/>
                  <a:pt x="1545" y="79"/>
                </a:cubicBezTo>
                <a:close/>
                <a:moveTo>
                  <a:pt x="1543" y="77"/>
                </a:moveTo>
                <a:cubicBezTo>
                  <a:pt x="1544" y="78"/>
                  <a:pt x="1540" y="78"/>
                  <a:pt x="1538" y="78"/>
                </a:cubicBezTo>
                <a:cubicBezTo>
                  <a:pt x="1538" y="77"/>
                  <a:pt x="1538" y="77"/>
                  <a:pt x="1538" y="77"/>
                </a:cubicBezTo>
                <a:cubicBezTo>
                  <a:pt x="1540" y="76"/>
                  <a:pt x="1541" y="77"/>
                  <a:pt x="1543" y="77"/>
                </a:cubicBezTo>
                <a:close/>
                <a:moveTo>
                  <a:pt x="1533" y="107"/>
                </a:moveTo>
                <a:cubicBezTo>
                  <a:pt x="1537" y="106"/>
                  <a:pt x="1531" y="105"/>
                  <a:pt x="1537" y="104"/>
                </a:cubicBezTo>
                <a:cubicBezTo>
                  <a:pt x="1535" y="106"/>
                  <a:pt x="1540" y="104"/>
                  <a:pt x="1542" y="103"/>
                </a:cubicBezTo>
                <a:cubicBezTo>
                  <a:pt x="1539" y="107"/>
                  <a:pt x="1540" y="107"/>
                  <a:pt x="1533" y="107"/>
                </a:cubicBezTo>
                <a:close/>
                <a:moveTo>
                  <a:pt x="1523" y="35"/>
                </a:moveTo>
                <a:cubicBezTo>
                  <a:pt x="1520" y="35"/>
                  <a:pt x="1521" y="35"/>
                  <a:pt x="1518" y="36"/>
                </a:cubicBezTo>
                <a:cubicBezTo>
                  <a:pt x="1518" y="34"/>
                  <a:pt x="1521" y="34"/>
                  <a:pt x="1519" y="33"/>
                </a:cubicBezTo>
                <a:cubicBezTo>
                  <a:pt x="1521" y="33"/>
                  <a:pt x="1521" y="32"/>
                  <a:pt x="1521" y="31"/>
                </a:cubicBezTo>
                <a:cubicBezTo>
                  <a:pt x="1525" y="31"/>
                  <a:pt x="1525" y="31"/>
                  <a:pt x="1525" y="31"/>
                </a:cubicBezTo>
                <a:cubicBezTo>
                  <a:pt x="1524" y="32"/>
                  <a:pt x="1523" y="33"/>
                  <a:pt x="1521" y="33"/>
                </a:cubicBezTo>
                <a:cubicBezTo>
                  <a:pt x="1521" y="33"/>
                  <a:pt x="1523" y="33"/>
                  <a:pt x="1524" y="33"/>
                </a:cubicBezTo>
                <a:cubicBezTo>
                  <a:pt x="1523" y="34"/>
                  <a:pt x="1523" y="34"/>
                  <a:pt x="1523" y="35"/>
                </a:cubicBezTo>
                <a:close/>
                <a:moveTo>
                  <a:pt x="1525" y="106"/>
                </a:moveTo>
                <a:cubicBezTo>
                  <a:pt x="1527" y="106"/>
                  <a:pt x="1527" y="107"/>
                  <a:pt x="1529" y="106"/>
                </a:cubicBezTo>
                <a:cubicBezTo>
                  <a:pt x="1530" y="108"/>
                  <a:pt x="1528" y="108"/>
                  <a:pt x="1526" y="108"/>
                </a:cubicBezTo>
                <a:cubicBezTo>
                  <a:pt x="1526" y="108"/>
                  <a:pt x="1525" y="108"/>
                  <a:pt x="1524" y="108"/>
                </a:cubicBezTo>
                <a:cubicBezTo>
                  <a:pt x="1525" y="107"/>
                  <a:pt x="1525" y="107"/>
                  <a:pt x="1525" y="106"/>
                </a:cubicBezTo>
                <a:close/>
                <a:moveTo>
                  <a:pt x="1527" y="140"/>
                </a:moveTo>
                <a:cubicBezTo>
                  <a:pt x="1525" y="141"/>
                  <a:pt x="1523" y="140"/>
                  <a:pt x="1519" y="141"/>
                </a:cubicBezTo>
                <a:cubicBezTo>
                  <a:pt x="1518" y="139"/>
                  <a:pt x="1524" y="140"/>
                  <a:pt x="1527" y="140"/>
                </a:cubicBezTo>
                <a:close/>
                <a:moveTo>
                  <a:pt x="1519" y="109"/>
                </a:moveTo>
                <a:cubicBezTo>
                  <a:pt x="1517" y="108"/>
                  <a:pt x="1514" y="109"/>
                  <a:pt x="1513" y="107"/>
                </a:cubicBezTo>
                <a:cubicBezTo>
                  <a:pt x="1515" y="107"/>
                  <a:pt x="1515" y="107"/>
                  <a:pt x="1515" y="108"/>
                </a:cubicBezTo>
                <a:cubicBezTo>
                  <a:pt x="1517" y="107"/>
                  <a:pt x="1518" y="107"/>
                  <a:pt x="1520" y="107"/>
                </a:cubicBezTo>
                <a:cubicBezTo>
                  <a:pt x="1521" y="108"/>
                  <a:pt x="1518" y="108"/>
                  <a:pt x="1519" y="109"/>
                </a:cubicBezTo>
                <a:close/>
                <a:moveTo>
                  <a:pt x="1508" y="81"/>
                </a:moveTo>
                <a:cubicBezTo>
                  <a:pt x="1510" y="80"/>
                  <a:pt x="1514" y="79"/>
                  <a:pt x="1516" y="79"/>
                </a:cubicBezTo>
                <a:cubicBezTo>
                  <a:pt x="1518" y="81"/>
                  <a:pt x="1511" y="79"/>
                  <a:pt x="1512" y="81"/>
                </a:cubicBezTo>
                <a:cubicBezTo>
                  <a:pt x="1510" y="82"/>
                  <a:pt x="1510" y="80"/>
                  <a:pt x="1508" y="81"/>
                </a:cubicBezTo>
                <a:close/>
                <a:moveTo>
                  <a:pt x="1514" y="57"/>
                </a:moveTo>
                <a:cubicBezTo>
                  <a:pt x="1515" y="59"/>
                  <a:pt x="1510" y="58"/>
                  <a:pt x="1509" y="58"/>
                </a:cubicBezTo>
                <a:cubicBezTo>
                  <a:pt x="1509" y="58"/>
                  <a:pt x="1511" y="57"/>
                  <a:pt x="1514" y="57"/>
                </a:cubicBezTo>
                <a:close/>
                <a:moveTo>
                  <a:pt x="1506" y="101"/>
                </a:moveTo>
                <a:cubicBezTo>
                  <a:pt x="1508" y="99"/>
                  <a:pt x="1513" y="100"/>
                  <a:pt x="1517" y="100"/>
                </a:cubicBezTo>
                <a:cubicBezTo>
                  <a:pt x="1515" y="102"/>
                  <a:pt x="1509" y="101"/>
                  <a:pt x="1506" y="101"/>
                </a:cubicBezTo>
                <a:close/>
                <a:moveTo>
                  <a:pt x="1511" y="111"/>
                </a:moveTo>
                <a:cubicBezTo>
                  <a:pt x="1513" y="109"/>
                  <a:pt x="1515" y="111"/>
                  <a:pt x="1517" y="110"/>
                </a:cubicBezTo>
                <a:cubicBezTo>
                  <a:pt x="1516" y="111"/>
                  <a:pt x="1515" y="112"/>
                  <a:pt x="1513" y="112"/>
                </a:cubicBezTo>
                <a:cubicBezTo>
                  <a:pt x="1514" y="112"/>
                  <a:pt x="1514" y="110"/>
                  <a:pt x="1511" y="111"/>
                </a:cubicBezTo>
                <a:close/>
                <a:moveTo>
                  <a:pt x="1513" y="94"/>
                </a:moveTo>
                <a:cubicBezTo>
                  <a:pt x="1514" y="94"/>
                  <a:pt x="1514" y="94"/>
                  <a:pt x="1514" y="95"/>
                </a:cubicBezTo>
                <a:cubicBezTo>
                  <a:pt x="1514" y="95"/>
                  <a:pt x="1514" y="95"/>
                  <a:pt x="1515" y="95"/>
                </a:cubicBezTo>
                <a:cubicBezTo>
                  <a:pt x="1513" y="96"/>
                  <a:pt x="1513" y="97"/>
                  <a:pt x="1513" y="98"/>
                </a:cubicBezTo>
                <a:cubicBezTo>
                  <a:pt x="1506" y="98"/>
                  <a:pt x="1507" y="96"/>
                  <a:pt x="1502" y="96"/>
                </a:cubicBezTo>
                <a:cubicBezTo>
                  <a:pt x="1505" y="93"/>
                  <a:pt x="1511" y="97"/>
                  <a:pt x="1513" y="94"/>
                </a:cubicBezTo>
                <a:close/>
                <a:moveTo>
                  <a:pt x="1510" y="125"/>
                </a:moveTo>
                <a:cubicBezTo>
                  <a:pt x="1514" y="124"/>
                  <a:pt x="1514" y="124"/>
                  <a:pt x="1514" y="124"/>
                </a:cubicBezTo>
                <a:cubicBezTo>
                  <a:pt x="1515" y="126"/>
                  <a:pt x="1508" y="126"/>
                  <a:pt x="1510" y="125"/>
                </a:cubicBezTo>
                <a:close/>
                <a:moveTo>
                  <a:pt x="1506" y="81"/>
                </a:moveTo>
                <a:cubicBezTo>
                  <a:pt x="1505" y="82"/>
                  <a:pt x="1504" y="83"/>
                  <a:pt x="1502" y="83"/>
                </a:cubicBezTo>
                <a:cubicBezTo>
                  <a:pt x="1502" y="82"/>
                  <a:pt x="1502" y="82"/>
                  <a:pt x="1501" y="82"/>
                </a:cubicBezTo>
                <a:cubicBezTo>
                  <a:pt x="1501" y="81"/>
                  <a:pt x="1505" y="82"/>
                  <a:pt x="1506" y="81"/>
                </a:cubicBezTo>
                <a:close/>
                <a:moveTo>
                  <a:pt x="1490" y="111"/>
                </a:moveTo>
                <a:cubicBezTo>
                  <a:pt x="1492" y="109"/>
                  <a:pt x="1503" y="108"/>
                  <a:pt x="1506" y="108"/>
                </a:cubicBezTo>
                <a:cubicBezTo>
                  <a:pt x="1505" y="110"/>
                  <a:pt x="1499" y="109"/>
                  <a:pt x="1502" y="110"/>
                </a:cubicBezTo>
                <a:cubicBezTo>
                  <a:pt x="1500" y="110"/>
                  <a:pt x="1494" y="110"/>
                  <a:pt x="1490" y="111"/>
                </a:cubicBezTo>
                <a:close/>
                <a:moveTo>
                  <a:pt x="1500" y="57"/>
                </a:moveTo>
                <a:cubicBezTo>
                  <a:pt x="1501" y="58"/>
                  <a:pt x="1501" y="59"/>
                  <a:pt x="1498" y="60"/>
                </a:cubicBezTo>
                <a:cubicBezTo>
                  <a:pt x="1499" y="59"/>
                  <a:pt x="1499" y="59"/>
                  <a:pt x="1498" y="58"/>
                </a:cubicBezTo>
                <a:cubicBezTo>
                  <a:pt x="1496" y="59"/>
                  <a:pt x="1499" y="59"/>
                  <a:pt x="1498" y="60"/>
                </a:cubicBezTo>
                <a:cubicBezTo>
                  <a:pt x="1493" y="60"/>
                  <a:pt x="1496" y="58"/>
                  <a:pt x="1492" y="58"/>
                </a:cubicBezTo>
                <a:cubicBezTo>
                  <a:pt x="1493" y="57"/>
                  <a:pt x="1498" y="58"/>
                  <a:pt x="1500" y="57"/>
                </a:cubicBezTo>
                <a:close/>
                <a:moveTo>
                  <a:pt x="1496" y="100"/>
                </a:moveTo>
                <a:cubicBezTo>
                  <a:pt x="1495" y="100"/>
                  <a:pt x="1494" y="99"/>
                  <a:pt x="1495" y="99"/>
                </a:cubicBezTo>
                <a:cubicBezTo>
                  <a:pt x="1495" y="99"/>
                  <a:pt x="1494" y="99"/>
                  <a:pt x="1493" y="99"/>
                </a:cubicBezTo>
                <a:cubicBezTo>
                  <a:pt x="1493" y="98"/>
                  <a:pt x="1493" y="98"/>
                  <a:pt x="1493" y="98"/>
                </a:cubicBezTo>
                <a:cubicBezTo>
                  <a:pt x="1494" y="98"/>
                  <a:pt x="1494" y="97"/>
                  <a:pt x="1494" y="97"/>
                </a:cubicBezTo>
                <a:cubicBezTo>
                  <a:pt x="1496" y="97"/>
                  <a:pt x="1496" y="99"/>
                  <a:pt x="1496" y="100"/>
                </a:cubicBezTo>
                <a:close/>
                <a:moveTo>
                  <a:pt x="1491" y="100"/>
                </a:moveTo>
                <a:cubicBezTo>
                  <a:pt x="1488" y="101"/>
                  <a:pt x="1486" y="102"/>
                  <a:pt x="1482" y="102"/>
                </a:cubicBezTo>
                <a:cubicBezTo>
                  <a:pt x="1482" y="99"/>
                  <a:pt x="1488" y="100"/>
                  <a:pt x="1491" y="100"/>
                </a:cubicBezTo>
                <a:close/>
                <a:moveTo>
                  <a:pt x="1485" y="44"/>
                </a:moveTo>
                <a:cubicBezTo>
                  <a:pt x="1485" y="45"/>
                  <a:pt x="1483" y="45"/>
                  <a:pt x="1483" y="46"/>
                </a:cubicBezTo>
                <a:cubicBezTo>
                  <a:pt x="1482" y="45"/>
                  <a:pt x="1480" y="45"/>
                  <a:pt x="1480" y="44"/>
                </a:cubicBezTo>
                <a:cubicBezTo>
                  <a:pt x="1482" y="43"/>
                  <a:pt x="1484" y="44"/>
                  <a:pt x="1485" y="44"/>
                </a:cubicBezTo>
                <a:close/>
                <a:moveTo>
                  <a:pt x="1485" y="83"/>
                </a:moveTo>
                <a:cubicBezTo>
                  <a:pt x="1486" y="82"/>
                  <a:pt x="1486" y="82"/>
                  <a:pt x="1487" y="82"/>
                </a:cubicBezTo>
                <a:cubicBezTo>
                  <a:pt x="1488" y="82"/>
                  <a:pt x="1488" y="83"/>
                  <a:pt x="1488" y="84"/>
                </a:cubicBezTo>
                <a:cubicBezTo>
                  <a:pt x="1486" y="84"/>
                  <a:pt x="1485" y="84"/>
                  <a:pt x="1485" y="83"/>
                </a:cubicBezTo>
                <a:close/>
                <a:moveTo>
                  <a:pt x="1483" y="111"/>
                </a:moveTo>
                <a:cubicBezTo>
                  <a:pt x="1482" y="109"/>
                  <a:pt x="1486" y="109"/>
                  <a:pt x="1487" y="110"/>
                </a:cubicBezTo>
                <a:cubicBezTo>
                  <a:pt x="1487" y="111"/>
                  <a:pt x="1485" y="111"/>
                  <a:pt x="1483" y="111"/>
                </a:cubicBezTo>
                <a:close/>
                <a:moveTo>
                  <a:pt x="1481" y="59"/>
                </a:moveTo>
                <a:cubicBezTo>
                  <a:pt x="1484" y="60"/>
                  <a:pt x="1480" y="61"/>
                  <a:pt x="1477" y="61"/>
                </a:cubicBezTo>
                <a:cubicBezTo>
                  <a:pt x="1477" y="59"/>
                  <a:pt x="1477" y="59"/>
                  <a:pt x="1477" y="59"/>
                </a:cubicBezTo>
                <a:cubicBezTo>
                  <a:pt x="1479" y="59"/>
                  <a:pt x="1481" y="60"/>
                  <a:pt x="1481" y="59"/>
                </a:cubicBezTo>
                <a:close/>
                <a:moveTo>
                  <a:pt x="1475" y="77"/>
                </a:moveTo>
                <a:cubicBezTo>
                  <a:pt x="1479" y="76"/>
                  <a:pt x="1479" y="76"/>
                  <a:pt x="1479" y="76"/>
                </a:cubicBezTo>
                <a:cubicBezTo>
                  <a:pt x="1480" y="78"/>
                  <a:pt x="1475" y="79"/>
                  <a:pt x="1475" y="77"/>
                </a:cubicBezTo>
                <a:close/>
                <a:moveTo>
                  <a:pt x="1479" y="100"/>
                </a:moveTo>
                <a:cubicBezTo>
                  <a:pt x="1477" y="98"/>
                  <a:pt x="1471" y="99"/>
                  <a:pt x="1469" y="100"/>
                </a:cubicBezTo>
                <a:cubicBezTo>
                  <a:pt x="1470" y="100"/>
                  <a:pt x="1468" y="98"/>
                  <a:pt x="1468" y="99"/>
                </a:cubicBezTo>
                <a:cubicBezTo>
                  <a:pt x="1465" y="98"/>
                  <a:pt x="1468" y="98"/>
                  <a:pt x="1471" y="98"/>
                </a:cubicBezTo>
                <a:cubicBezTo>
                  <a:pt x="1472" y="96"/>
                  <a:pt x="1468" y="98"/>
                  <a:pt x="1469" y="96"/>
                </a:cubicBezTo>
                <a:cubicBezTo>
                  <a:pt x="1474" y="96"/>
                  <a:pt x="1478" y="97"/>
                  <a:pt x="1479" y="100"/>
                </a:cubicBezTo>
                <a:close/>
                <a:moveTo>
                  <a:pt x="1474" y="133"/>
                </a:moveTo>
                <a:cubicBezTo>
                  <a:pt x="1477" y="133"/>
                  <a:pt x="1477" y="132"/>
                  <a:pt x="1481" y="132"/>
                </a:cubicBezTo>
                <a:cubicBezTo>
                  <a:pt x="1479" y="133"/>
                  <a:pt x="1477" y="133"/>
                  <a:pt x="1475" y="134"/>
                </a:cubicBezTo>
                <a:cubicBezTo>
                  <a:pt x="1474" y="134"/>
                  <a:pt x="1474" y="133"/>
                  <a:pt x="1474" y="133"/>
                </a:cubicBezTo>
                <a:close/>
                <a:moveTo>
                  <a:pt x="1470" y="67"/>
                </a:moveTo>
                <a:cubicBezTo>
                  <a:pt x="1470" y="68"/>
                  <a:pt x="1471" y="68"/>
                  <a:pt x="1472" y="68"/>
                </a:cubicBezTo>
                <a:cubicBezTo>
                  <a:pt x="1470" y="69"/>
                  <a:pt x="1468" y="69"/>
                  <a:pt x="1465" y="70"/>
                </a:cubicBezTo>
                <a:cubicBezTo>
                  <a:pt x="1465" y="68"/>
                  <a:pt x="1467" y="68"/>
                  <a:pt x="1470" y="67"/>
                </a:cubicBezTo>
                <a:close/>
                <a:moveTo>
                  <a:pt x="1478" y="158"/>
                </a:moveTo>
                <a:cubicBezTo>
                  <a:pt x="1476" y="158"/>
                  <a:pt x="1473" y="159"/>
                  <a:pt x="1469" y="158"/>
                </a:cubicBezTo>
                <a:cubicBezTo>
                  <a:pt x="1469" y="158"/>
                  <a:pt x="1470" y="157"/>
                  <a:pt x="1472" y="157"/>
                </a:cubicBezTo>
                <a:cubicBezTo>
                  <a:pt x="1471" y="156"/>
                  <a:pt x="1468" y="157"/>
                  <a:pt x="1466" y="157"/>
                </a:cubicBezTo>
                <a:cubicBezTo>
                  <a:pt x="1466" y="155"/>
                  <a:pt x="1469" y="157"/>
                  <a:pt x="1466" y="155"/>
                </a:cubicBezTo>
                <a:cubicBezTo>
                  <a:pt x="1475" y="154"/>
                  <a:pt x="1474" y="157"/>
                  <a:pt x="1478" y="158"/>
                </a:cubicBezTo>
                <a:close/>
                <a:moveTo>
                  <a:pt x="1462" y="87"/>
                </a:moveTo>
                <a:cubicBezTo>
                  <a:pt x="1461" y="87"/>
                  <a:pt x="1462" y="86"/>
                  <a:pt x="1461" y="86"/>
                </a:cubicBezTo>
                <a:cubicBezTo>
                  <a:pt x="1461" y="84"/>
                  <a:pt x="1465" y="85"/>
                  <a:pt x="1467" y="84"/>
                </a:cubicBezTo>
                <a:cubicBezTo>
                  <a:pt x="1467" y="87"/>
                  <a:pt x="1461" y="84"/>
                  <a:pt x="1462" y="87"/>
                </a:cubicBezTo>
                <a:close/>
                <a:moveTo>
                  <a:pt x="1466" y="80"/>
                </a:moveTo>
                <a:cubicBezTo>
                  <a:pt x="1466" y="81"/>
                  <a:pt x="1466" y="81"/>
                  <a:pt x="1466" y="81"/>
                </a:cubicBezTo>
                <a:cubicBezTo>
                  <a:pt x="1463" y="81"/>
                  <a:pt x="1460" y="81"/>
                  <a:pt x="1462" y="83"/>
                </a:cubicBezTo>
                <a:cubicBezTo>
                  <a:pt x="1460" y="83"/>
                  <a:pt x="1460" y="81"/>
                  <a:pt x="1457" y="81"/>
                </a:cubicBezTo>
                <a:cubicBezTo>
                  <a:pt x="1458" y="79"/>
                  <a:pt x="1462" y="80"/>
                  <a:pt x="1466" y="80"/>
                </a:cubicBezTo>
                <a:close/>
                <a:moveTo>
                  <a:pt x="1462" y="79"/>
                </a:moveTo>
                <a:cubicBezTo>
                  <a:pt x="1459" y="79"/>
                  <a:pt x="1460" y="80"/>
                  <a:pt x="1458" y="80"/>
                </a:cubicBezTo>
                <a:cubicBezTo>
                  <a:pt x="1459" y="78"/>
                  <a:pt x="1456" y="78"/>
                  <a:pt x="1454" y="79"/>
                </a:cubicBezTo>
                <a:cubicBezTo>
                  <a:pt x="1455" y="77"/>
                  <a:pt x="1460" y="78"/>
                  <a:pt x="1462" y="78"/>
                </a:cubicBezTo>
                <a:cubicBezTo>
                  <a:pt x="1462" y="78"/>
                  <a:pt x="1462" y="78"/>
                  <a:pt x="1462" y="79"/>
                </a:cubicBezTo>
                <a:close/>
                <a:moveTo>
                  <a:pt x="1461" y="103"/>
                </a:moveTo>
                <a:cubicBezTo>
                  <a:pt x="1459" y="102"/>
                  <a:pt x="1454" y="100"/>
                  <a:pt x="1452" y="103"/>
                </a:cubicBezTo>
                <a:cubicBezTo>
                  <a:pt x="1450" y="101"/>
                  <a:pt x="1450" y="100"/>
                  <a:pt x="1447" y="102"/>
                </a:cubicBezTo>
                <a:cubicBezTo>
                  <a:pt x="1447" y="101"/>
                  <a:pt x="1447" y="100"/>
                  <a:pt x="1446" y="100"/>
                </a:cubicBezTo>
                <a:cubicBezTo>
                  <a:pt x="1448" y="99"/>
                  <a:pt x="1454" y="99"/>
                  <a:pt x="1458" y="99"/>
                </a:cubicBezTo>
                <a:cubicBezTo>
                  <a:pt x="1459" y="100"/>
                  <a:pt x="1463" y="100"/>
                  <a:pt x="1464" y="101"/>
                </a:cubicBezTo>
                <a:cubicBezTo>
                  <a:pt x="1464" y="102"/>
                  <a:pt x="1461" y="102"/>
                  <a:pt x="1461" y="103"/>
                </a:cubicBezTo>
                <a:close/>
                <a:moveTo>
                  <a:pt x="1454" y="163"/>
                </a:moveTo>
                <a:cubicBezTo>
                  <a:pt x="1458" y="164"/>
                  <a:pt x="1465" y="161"/>
                  <a:pt x="1468" y="163"/>
                </a:cubicBezTo>
                <a:cubicBezTo>
                  <a:pt x="1463" y="163"/>
                  <a:pt x="1457" y="165"/>
                  <a:pt x="1454" y="163"/>
                </a:cubicBezTo>
                <a:close/>
                <a:moveTo>
                  <a:pt x="1448" y="87"/>
                </a:moveTo>
                <a:cubicBezTo>
                  <a:pt x="1447" y="87"/>
                  <a:pt x="1447" y="87"/>
                  <a:pt x="1448" y="86"/>
                </a:cubicBezTo>
                <a:cubicBezTo>
                  <a:pt x="1442" y="86"/>
                  <a:pt x="1453" y="83"/>
                  <a:pt x="1452" y="87"/>
                </a:cubicBezTo>
                <a:cubicBezTo>
                  <a:pt x="1450" y="88"/>
                  <a:pt x="1448" y="86"/>
                  <a:pt x="1448" y="87"/>
                </a:cubicBezTo>
                <a:close/>
                <a:moveTo>
                  <a:pt x="1441" y="94"/>
                </a:moveTo>
                <a:cubicBezTo>
                  <a:pt x="1443" y="93"/>
                  <a:pt x="1447" y="93"/>
                  <a:pt x="1449" y="92"/>
                </a:cubicBezTo>
                <a:cubicBezTo>
                  <a:pt x="1448" y="94"/>
                  <a:pt x="1444" y="95"/>
                  <a:pt x="1441" y="94"/>
                </a:cubicBezTo>
                <a:close/>
                <a:moveTo>
                  <a:pt x="1447" y="119"/>
                </a:moveTo>
                <a:cubicBezTo>
                  <a:pt x="1448" y="119"/>
                  <a:pt x="1448" y="118"/>
                  <a:pt x="1448" y="118"/>
                </a:cubicBezTo>
                <a:cubicBezTo>
                  <a:pt x="1451" y="120"/>
                  <a:pt x="1443" y="123"/>
                  <a:pt x="1439" y="121"/>
                </a:cubicBezTo>
                <a:cubicBezTo>
                  <a:pt x="1439" y="120"/>
                  <a:pt x="1441" y="120"/>
                  <a:pt x="1437" y="120"/>
                </a:cubicBezTo>
                <a:cubicBezTo>
                  <a:pt x="1437" y="117"/>
                  <a:pt x="1446" y="116"/>
                  <a:pt x="1447" y="119"/>
                </a:cubicBezTo>
                <a:close/>
                <a:moveTo>
                  <a:pt x="1451" y="156"/>
                </a:moveTo>
                <a:cubicBezTo>
                  <a:pt x="1451" y="157"/>
                  <a:pt x="1452" y="157"/>
                  <a:pt x="1452" y="158"/>
                </a:cubicBezTo>
                <a:cubicBezTo>
                  <a:pt x="1448" y="158"/>
                  <a:pt x="1441" y="159"/>
                  <a:pt x="1444" y="160"/>
                </a:cubicBezTo>
                <a:cubicBezTo>
                  <a:pt x="1443" y="161"/>
                  <a:pt x="1440" y="159"/>
                  <a:pt x="1440" y="158"/>
                </a:cubicBezTo>
                <a:cubicBezTo>
                  <a:pt x="1444" y="156"/>
                  <a:pt x="1445" y="156"/>
                  <a:pt x="1451" y="156"/>
                </a:cubicBezTo>
                <a:close/>
                <a:moveTo>
                  <a:pt x="1442" y="81"/>
                </a:moveTo>
                <a:cubicBezTo>
                  <a:pt x="1438" y="79"/>
                  <a:pt x="1431" y="82"/>
                  <a:pt x="1426" y="81"/>
                </a:cubicBezTo>
                <a:cubicBezTo>
                  <a:pt x="1429" y="80"/>
                  <a:pt x="1435" y="80"/>
                  <a:pt x="1441" y="79"/>
                </a:cubicBezTo>
                <a:lnTo>
                  <a:pt x="1442" y="81"/>
                </a:lnTo>
                <a:close/>
                <a:moveTo>
                  <a:pt x="1430" y="39"/>
                </a:moveTo>
                <a:cubicBezTo>
                  <a:pt x="1433" y="40"/>
                  <a:pt x="1432" y="40"/>
                  <a:pt x="1436" y="39"/>
                </a:cubicBezTo>
                <a:cubicBezTo>
                  <a:pt x="1437" y="41"/>
                  <a:pt x="1428" y="42"/>
                  <a:pt x="1430" y="39"/>
                </a:cubicBezTo>
                <a:close/>
                <a:moveTo>
                  <a:pt x="1438" y="115"/>
                </a:moveTo>
                <a:cubicBezTo>
                  <a:pt x="1442" y="114"/>
                  <a:pt x="1442" y="114"/>
                  <a:pt x="1442" y="114"/>
                </a:cubicBezTo>
                <a:cubicBezTo>
                  <a:pt x="1443" y="116"/>
                  <a:pt x="1436" y="116"/>
                  <a:pt x="1438" y="115"/>
                </a:cubicBezTo>
                <a:close/>
                <a:moveTo>
                  <a:pt x="1442" y="164"/>
                </a:moveTo>
                <a:cubicBezTo>
                  <a:pt x="1442" y="164"/>
                  <a:pt x="1442" y="164"/>
                  <a:pt x="1442" y="164"/>
                </a:cubicBezTo>
                <a:cubicBezTo>
                  <a:pt x="1445" y="164"/>
                  <a:pt x="1441" y="165"/>
                  <a:pt x="1439" y="165"/>
                </a:cubicBezTo>
                <a:cubicBezTo>
                  <a:pt x="1439" y="164"/>
                  <a:pt x="1440" y="163"/>
                  <a:pt x="1440" y="163"/>
                </a:cubicBezTo>
                <a:cubicBezTo>
                  <a:pt x="1441" y="163"/>
                  <a:pt x="1442" y="163"/>
                  <a:pt x="1442" y="164"/>
                </a:cubicBezTo>
                <a:close/>
                <a:moveTo>
                  <a:pt x="1434" y="157"/>
                </a:moveTo>
                <a:cubicBezTo>
                  <a:pt x="1436" y="157"/>
                  <a:pt x="1436" y="158"/>
                  <a:pt x="1439" y="158"/>
                </a:cubicBezTo>
                <a:cubicBezTo>
                  <a:pt x="1438" y="159"/>
                  <a:pt x="1437" y="158"/>
                  <a:pt x="1438" y="160"/>
                </a:cubicBezTo>
                <a:cubicBezTo>
                  <a:pt x="1436" y="161"/>
                  <a:pt x="1436" y="161"/>
                  <a:pt x="1435" y="161"/>
                </a:cubicBezTo>
                <a:cubicBezTo>
                  <a:pt x="1434" y="160"/>
                  <a:pt x="1436" y="160"/>
                  <a:pt x="1435" y="159"/>
                </a:cubicBezTo>
                <a:cubicBezTo>
                  <a:pt x="1430" y="160"/>
                  <a:pt x="1428" y="159"/>
                  <a:pt x="1424" y="160"/>
                </a:cubicBezTo>
                <a:cubicBezTo>
                  <a:pt x="1425" y="157"/>
                  <a:pt x="1434" y="159"/>
                  <a:pt x="1434" y="157"/>
                </a:cubicBezTo>
                <a:close/>
                <a:moveTo>
                  <a:pt x="1420" y="84"/>
                </a:moveTo>
                <a:cubicBezTo>
                  <a:pt x="1424" y="85"/>
                  <a:pt x="1426" y="83"/>
                  <a:pt x="1431" y="83"/>
                </a:cubicBezTo>
                <a:cubicBezTo>
                  <a:pt x="1428" y="87"/>
                  <a:pt x="1424" y="85"/>
                  <a:pt x="1420" y="86"/>
                </a:cubicBezTo>
                <a:lnTo>
                  <a:pt x="1420" y="84"/>
                </a:lnTo>
                <a:close/>
                <a:moveTo>
                  <a:pt x="1437" y="164"/>
                </a:moveTo>
                <a:cubicBezTo>
                  <a:pt x="1436" y="165"/>
                  <a:pt x="1433" y="165"/>
                  <a:pt x="1431" y="165"/>
                </a:cubicBezTo>
                <a:cubicBezTo>
                  <a:pt x="1432" y="162"/>
                  <a:pt x="1435" y="164"/>
                  <a:pt x="1437" y="164"/>
                </a:cubicBezTo>
                <a:close/>
                <a:moveTo>
                  <a:pt x="1417" y="90"/>
                </a:moveTo>
                <a:cubicBezTo>
                  <a:pt x="1420" y="91"/>
                  <a:pt x="1418" y="88"/>
                  <a:pt x="1423" y="89"/>
                </a:cubicBezTo>
                <a:cubicBezTo>
                  <a:pt x="1422" y="90"/>
                  <a:pt x="1423" y="90"/>
                  <a:pt x="1421" y="92"/>
                </a:cubicBezTo>
                <a:cubicBezTo>
                  <a:pt x="1419" y="91"/>
                  <a:pt x="1417" y="92"/>
                  <a:pt x="1417" y="90"/>
                </a:cubicBezTo>
                <a:close/>
                <a:moveTo>
                  <a:pt x="1416" y="101"/>
                </a:moveTo>
                <a:cubicBezTo>
                  <a:pt x="1416" y="102"/>
                  <a:pt x="1414" y="102"/>
                  <a:pt x="1414" y="102"/>
                </a:cubicBezTo>
                <a:cubicBezTo>
                  <a:pt x="1415" y="103"/>
                  <a:pt x="1419" y="102"/>
                  <a:pt x="1420" y="102"/>
                </a:cubicBezTo>
                <a:cubicBezTo>
                  <a:pt x="1417" y="104"/>
                  <a:pt x="1424" y="100"/>
                  <a:pt x="1424" y="103"/>
                </a:cubicBezTo>
                <a:cubicBezTo>
                  <a:pt x="1418" y="104"/>
                  <a:pt x="1410" y="108"/>
                  <a:pt x="1405" y="107"/>
                </a:cubicBezTo>
                <a:cubicBezTo>
                  <a:pt x="1407" y="107"/>
                  <a:pt x="1409" y="106"/>
                  <a:pt x="1408" y="103"/>
                </a:cubicBezTo>
                <a:cubicBezTo>
                  <a:pt x="1409" y="103"/>
                  <a:pt x="1410" y="103"/>
                  <a:pt x="1411" y="103"/>
                </a:cubicBezTo>
                <a:cubicBezTo>
                  <a:pt x="1413" y="102"/>
                  <a:pt x="1410" y="103"/>
                  <a:pt x="1410" y="101"/>
                </a:cubicBezTo>
                <a:cubicBezTo>
                  <a:pt x="1413" y="101"/>
                  <a:pt x="1414" y="101"/>
                  <a:pt x="1416" y="101"/>
                </a:cubicBezTo>
                <a:close/>
                <a:moveTo>
                  <a:pt x="1427" y="164"/>
                </a:moveTo>
                <a:cubicBezTo>
                  <a:pt x="1427" y="166"/>
                  <a:pt x="1424" y="166"/>
                  <a:pt x="1426" y="167"/>
                </a:cubicBezTo>
                <a:cubicBezTo>
                  <a:pt x="1419" y="168"/>
                  <a:pt x="1421" y="163"/>
                  <a:pt x="1427" y="164"/>
                </a:cubicBezTo>
                <a:close/>
                <a:moveTo>
                  <a:pt x="1415" y="145"/>
                </a:moveTo>
                <a:cubicBezTo>
                  <a:pt x="1413" y="146"/>
                  <a:pt x="1413" y="147"/>
                  <a:pt x="1411" y="147"/>
                </a:cubicBezTo>
                <a:cubicBezTo>
                  <a:pt x="1412" y="149"/>
                  <a:pt x="1413" y="149"/>
                  <a:pt x="1413" y="152"/>
                </a:cubicBezTo>
                <a:cubicBezTo>
                  <a:pt x="1411" y="152"/>
                  <a:pt x="1413" y="150"/>
                  <a:pt x="1410" y="151"/>
                </a:cubicBezTo>
                <a:cubicBezTo>
                  <a:pt x="1409" y="151"/>
                  <a:pt x="1410" y="151"/>
                  <a:pt x="1410" y="152"/>
                </a:cubicBezTo>
                <a:cubicBezTo>
                  <a:pt x="1409" y="152"/>
                  <a:pt x="1408" y="152"/>
                  <a:pt x="1408" y="153"/>
                </a:cubicBezTo>
                <a:cubicBezTo>
                  <a:pt x="1406" y="152"/>
                  <a:pt x="1408" y="149"/>
                  <a:pt x="1411" y="149"/>
                </a:cubicBezTo>
                <a:cubicBezTo>
                  <a:pt x="1408" y="148"/>
                  <a:pt x="1408" y="148"/>
                  <a:pt x="1408" y="146"/>
                </a:cubicBezTo>
                <a:cubicBezTo>
                  <a:pt x="1413" y="145"/>
                  <a:pt x="1417" y="142"/>
                  <a:pt x="1423" y="145"/>
                </a:cubicBezTo>
                <a:cubicBezTo>
                  <a:pt x="1421" y="146"/>
                  <a:pt x="1415" y="145"/>
                  <a:pt x="1416" y="148"/>
                </a:cubicBezTo>
                <a:cubicBezTo>
                  <a:pt x="1414" y="148"/>
                  <a:pt x="1414" y="148"/>
                  <a:pt x="1414" y="148"/>
                </a:cubicBezTo>
                <a:cubicBezTo>
                  <a:pt x="1414" y="148"/>
                  <a:pt x="1414" y="148"/>
                  <a:pt x="1413" y="148"/>
                </a:cubicBezTo>
                <a:cubicBezTo>
                  <a:pt x="1412" y="146"/>
                  <a:pt x="1416" y="147"/>
                  <a:pt x="1415" y="145"/>
                </a:cubicBezTo>
                <a:cubicBezTo>
                  <a:pt x="1415" y="146"/>
                  <a:pt x="1415" y="145"/>
                  <a:pt x="1415" y="145"/>
                </a:cubicBezTo>
                <a:close/>
                <a:moveTo>
                  <a:pt x="1414" y="161"/>
                </a:moveTo>
                <a:cubicBezTo>
                  <a:pt x="1415" y="160"/>
                  <a:pt x="1415" y="159"/>
                  <a:pt x="1415" y="159"/>
                </a:cubicBezTo>
                <a:cubicBezTo>
                  <a:pt x="1418" y="158"/>
                  <a:pt x="1418" y="158"/>
                  <a:pt x="1418" y="158"/>
                </a:cubicBezTo>
                <a:cubicBezTo>
                  <a:pt x="1418" y="159"/>
                  <a:pt x="1417" y="159"/>
                  <a:pt x="1418" y="160"/>
                </a:cubicBezTo>
                <a:cubicBezTo>
                  <a:pt x="1420" y="160"/>
                  <a:pt x="1418" y="158"/>
                  <a:pt x="1422" y="158"/>
                </a:cubicBezTo>
                <a:cubicBezTo>
                  <a:pt x="1419" y="160"/>
                  <a:pt x="1425" y="160"/>
                  <a:pt x="1425" y="162"/>
                </a:cubicBezTo>
                <a:cubicBezTo>
                  <a:pt x="1422" y="162"/>
                  <a:pt x="1420" y="162"/>
                  <a:pt x="1418" y="161"/>
                </a:cubicBezTo>
                <a:cubicBezTo>
                  <a:pt x="1418" y="163"/>
                  <a:pt x="1412" y="161"/>
                  <a:pt x="1408" y="163"/>
                </a:cubicBezTo>
                <a:cubicBezTo>
                  <a:pt x="1408" y="162"/>
                  <a:pt x="1407" y="162"/>
                  <a:pt x="1407" y="161"/>
                </a:cubicBezTo>
                <a:cubicBezTo>
                  <a:pt x="1409" y="161"/>
                  <a:pt x="1411" y="161"/>
                  <a:pt x="1413" y="161"/>
                </a:cubicBezTo>
                <a:cubicBezTo>
                  <a:pt x="1414" y="161"/>
                  <a:pt x="1411" y="160"/>
                  <a:pt x="1413" y="160"/>
                </a:cubicBezTo>
                <a:cubicBezTo>
                  <a:pt x="1414" y="160"/>
                  <a:pt x="1414" y="160"/>
                  <a:pt x="1414" y="161"/>
                </a:cubicBezTo>
                <a:close/>
                <a:moveTo>
                  <a:pt x="1420" y="166"/>
                </a:moveTo>
                <a:cubicBezTo>
                  <a:pt x="1419" y="168"/>
                  <a:pt x="1415" y="167"/>
                  <a:pt x="1410" y="168"/>
                </a:cubicBezTo>
                <a:cubicBezTo>
                  <a:pt x="1412" y="166"/>
                  <a:pt x="1416" y="168"/>
                  <a:pt x="1415" y="166"/>
                </a:cubicBezTo>
                <a:cubicBezTo>
                  <a:pt x="1419" y="165"/>
                  <a:pt x="1417" y="167"/>
                  <a:pt x="1420" y="166"/>
                </a:cubicBezTo>
                <a:close/>
                <a:moveTo>
                  <a:pt x="1407" y="82"/>
                </a:moveTo>
                <a:cubicBezTo>
                  <a:pt x="1409" y="82"/>
                  <a:pt x="1410" y="82"/>
                  <a:pt x="1411" y="82"/>
                </a:cubicBezTo>
                <a:cubicBezTo>
                  <a:pt x="1411" y="84"/>
                  <a:pt x="1408" y="84"/>
                  <a:pt x="1406" y="84"/>
                </a:cubicBezTo>
                <a:cubicBezTo>
                  <a:pt x="1406" y="83"/>
                  <a:pt x="1407" y="83"/>
                  <a:pt x="1407" y="82"/>
                </a:cubicBezTo>
                <a:close/>
                <a:moveTo>
                  <a:pt x="1401" y="42"/>
                </a:moveTo>
                <a:cubicBezTo>
                  <a:pt x="1401" y="41"/>
                  <a:pt x="1405" y="42"/>
                  <a:pt x="1404" y="40"/>
                </a:cubicBezTo>
                <a:cubicBezTo>
                  <a:pt x="1405" y="40"/>
                  <a:pt x="1406" y="41"/>
                  <a:pt x="1406" y="42"/>
                </a:cubicBezTo>
                <a:cubicBezTo>
                  <a:pt x="1404" y="43"/>
                  <a:pt x="1404" y="42"/>
                  <a:pt x="1401" y="42"/>
                </a:cubicBezTo>
                <a:close/>
                <a:moveTo>
                  <a:pt x="1395" y="89"/>
                </a:moveTo>
                <a:cubicBezTo>
                  <a:pt x="1394" y="88"/>
                  <a:pt x="1398" y="87"/>
                  <a:pt x="1395" y="87"/>
                </a:cubicBezTo>
                <a:cubicBezTo>
                  <a:pt x="1397" y="86"/>
                  <a:pt x="1400" y="87"/>
                  <a:pt x="1403" y="87"/>
                </a:cubicBezTo>
                <a:cubicBezTo>
                  <a:pt x="1403" y="89"/>
                  <a:pt x="1397" y="88"/>
                  <a:pt x="1397" y="90"/>
                </a:cubicBezTo>
                <a:cubicBezTo>
                  <a:pt x="1396" y="90"/>
                  <a:pt x="1396" y="89"/>
                  <a:pt x="1395" y="89"/>
                </a:cubicBezTo>
                <a:close/>
                <a:moveTo>
                  <a:pt x="1407" y="144"/>
                </a:moveTo>
                <a:cubicBezTo>
                  <a:pt x="1407" y="146"/>
                  <a:pt x="1406" y="148"/>
                  <a:pt x="1407" y="149"/>
                </a:cubicBezTo>
                <a:cubicBezTo>
                  <a:pt x="1403" y="149"/>
                  <a:pt x="1391" y="151"/>
                  <a:pt x="1383" y="151"/>
                </a:cubicBezTo>
                <a:cubicBezTo>
                  <a:pt x="1389" y="148"/>
                  <a:pt x="1393" y="149"/>
                  <a:pt x="1402" y="148"/>
                </a:cubicBezTo>
                <a:cubicBezTo>
                  <a:pt x="1405" y="147"/>
                  <a:pt x="1400" y="147"/>
                  <a:pt x="1401" y="146"/>
                </a:cubicBezTo>
                <a:cubicBezTo>
                  <a:pt x="1403" y="145"/>
                  <a:pt x="1404" y="144"/>
                  <a:pt x="1407" y="144"/>
                </a:cubicBezTo>
                <a:close/>
                <a:moveTo>
                  <a:pt x="1400" y="152"/>
                </a:moveTo>
                <a:cubicBezTo>
                  <a:pt x="1400" y="151"/>
                  <a:pt x="1402" y="151"/>
                  <a:pt x="1403" y="150"/>
                </a:cubicBezTo>
                <a:cubicBezTo>
                  <a:pt x="1403" y="152"/>
                  <a:pt x="1406" y="151"/>
                  <a:pt x="1405" y="153"/>
                </a:cubicBezTo>
                <a:cubicBezTo>
                  <a:pt x="1404" y="153"/>
                  <a:pt x="1404" y="153"/>
                  <a:pt x="1403" y="153"/>
                </a:cubicBezTo>
                <a:cubicBezTo>
                  <a:pt x="1402" y="153"/>
                  <a:pt x="1402" y="152"/>
                  <a:pt x="1403" y="152"/>
                </a:cubicBezTo>
                <a:cubicBezTo>
                  <a:pt x="1403" y="151"/>
                  <a:pt x="1400" y="152"/>
                  <a:pt x="1400" y="152"/>
                </a:cubicBezTo>
                <a:close/>
                <a:moveTo>
                  <a:pt x="1400" y="100"/>
                </a:moveTo>
                <a:cubicBezTo>
                  <a:pt x="1400" y="101"/>
                  <a:pt x="1398" y="101"/>
                  <a:pt x="1396" y="101"/>
                </a:cubicBezTo>
                <a:cubicBezTo>
                  <a:pt x="1395" y="100"/>
                  <a:pt x="1398" y="100"/>
                  <a:pt x="1400" y="100"/>
                </a:cubicBezTo>
                <a:close/>
                <a:moveTo>
                  <a:pt x="1395" y="86"/>
                </a:moveTo>
                <a:cubicBezTo>
                  <a:pt x="1395" y="86"/>
                  <a:pt x="1393" y="87"/>
                  <a:pt x="1392" y="87"/>
                </a:cubicBezTo>
                <a:cubicBezTo>
                  <a:pt x="1391" y="86"/>
                  <a:pt x="1389" y="86"/>
                  <a:pt x="1390" y="85"/>
                </a:cubicBezTo>
                <a:cubicBezTo>
                  <a:pt x="1393" y="84"/>
                  <a:pt x="1392" y="86"/>
                  <a:pt x="1395" y="86"/>
                </a:cubicBezTo>
                <a:close/>
                <a:moveTo>
                  <a:pt x="1398" y="151"/>
                </a:moveTo>
                <a:cubicBezTo>
                  <a:pt x="1397" y="153"/>
                  <a:pt x="1396" y="153"/>
                  <a:pt x="1392" y="153"/>
                </a:cubicBezTo>
                <a:cubicBezTo>
                  <a:pt x="1392" y="151"/>
                  <a:pt x="1396" y="151"/>
                  <a:pt x="1398" y="151"/>
                </a:cubicBezTo>
                <a:close/>
                <a:moveTo>
                  <a:pt x="1379" y="90"/>
                </a:moveTo>
                <a:cubicBezTo>
                  <a:pt x="1383" y="89"/>
                  <a:pt x="1397" y="88"/>
                  <a:pt x="1385" y="90"/>
                </a:cubicBezTo>
                <a:cubicBezTo>
                  <a:pt x="1389" y="91"/>
                  <a:pt x="1383" y="91"/>
                  <a:pt x="1381" y="92"/>
                </a:cubicBezTo>
                <a:cubicBezTo>
                  <a:pt x="1382" y="91"/>
                  <a:pt x="1379" y="91"/>
                  <a:pt x="1379" y="90"/>
                </a:cubicBezTo>
                <a:close/>
                <a:moveTo>
                  <a:pt x="1377" y="83"/>
                </a:moveTo>
                <a:cubicBezTo>
                  <a:pt x="1377" y="81"/>
                  <a:pt x="1380" y="81"/>
                  <a:pt x="1383" y="80"/>
                </a:cubicBezTo>
                <a:cubicBezTo>
                  <a:pt x="1383" y="81"/>
                  <a:pt x="1385" y="81"/>
                  <a:pt x="1386" y="81"/>
                </a:cubicBezTo>
                <a:cubicBezTo>
                  <a:pt x="1384" y="83"/>
                  <a:pt x="1382" y="82"/>
                  <a:pt x="1377" y="83"/>
                </a:cubicBezTo>
                <a:close/>
                <a:moveTo>
                  <a:pt x="1390" y="135"/>
                </a:moveTo>
                <a:cubicBezTo>
                  <a:pt x="1390" y="136"/>
                  <a:pt x="1386" y="136"/>
                  <a:pt x="1384" y="136"/>
                </a:cubicBezTo>
                <a:cubicBezTo>
                  <a:pt x="1384" y="134"/>
                  <a:pt x="1389" y="134"/>
                  <a:pt x="1390" y="135"/>
                </a:cubicBezTo>
                <a:close/>
                <a:moveTo>
                  <a:pt x="1385" y="93"/>
                </a:moveTo>
                <a:cubicBezTo>
                  <a:pt x="1384" y="94"/>
                  <a:pt x="1384" y="95"/>
                  <a:pt x="1382" y="96"/>
                </a:cubicBezTo>
                <a:cubicBezTo>
                  <a:pt x="1380" y="96"/>
                  <a:pt x="1381" y="94"/>
                  <a:pt x="1380" y="93"/>
                </a:cubicBezTo>
                <a:cubicBezTo>
                  <a:pt x="1382" y="93"/>
                  <a:pt x="1384" y="93"/>
                  <a:pt x="1385" y="93"/>
                </a:cubicBezTo>
                <a:close/>
                <a:moveTo>
                  <a:pt x="1368" y="86"/>
                </a:moveTo>
                <a:cubicBezTo>
                  <a:pt x="1371" y="83"/>
                  <a:pt x="1364" y="85"/>
                  <a:pt x="1364" y="83"/>
                </a:cubicBezTo>
                <a:cubicBezTo>
                  <a:pt x="1363" y="84"/>
                  <a:pt x="1360" y="85"/>
                  <a:pt x="1359" y="86"/>
                </a:cubicBezTo>
                <a:cubicBezTo>
                  <a:pt x="1355" y="86"/>
                  <a:pt x="1355" y="87"/>
                  <a:pt x="1352" y="87"/>
                </a:cubicBezTo>
                <a:cubicBezTo>
                  <a:pt x="1354" y="86"/>
                  <a:pt x="1342" y="86"/>
                  <a:pt x="1341" y="86"/>
                </a:cubicBezTo>
                <a:cubicBezTo>
                  <a:pt x="1337" y="85"/>
                  <a:pt x="1345" y="84"/>
                  <a:pt x="1344" y="86"/>
                </a:cubicBezTo>
                <a:cubicBezTo>
                  <a:pt x="1346" y="84"/>
                  <a:pt x="1353" y="82"/>
                  <a:pt x="1357" y="84"/>
                </a:cubicBezTo>
                <a:cubicBezTo>
                  <a:pt x="1360" y="83"/>
                  <a:pt x="1367" y="81"/>
                  <a:pt x="1369" y="84"/>
                </a:cubicBezTo>
                <a:cubicBezTo>
                  <a:pt x="1368" y="83"/>
                  <a:pt x="1371" y="82"/>
                  <a:pt x="1370" y="82"/>
                </a:cubicBezTo>
                <a:cubicBezTo>
                  <a:pt x="1372" y="82"/>
                  <a:pt x="1374" y="82"/>
                  <a:pt x="1377" y="81"/>
                </a:cubicBezTo>
                <a:cubicBezTo>
                  <a:pt x="1375" y="84"/>
                  <a:pt x="1371" y="84"/>
                  <a:pt x="1368" y="86"/>
                </a:cubicBezTo>
                <a:close/>
                <a:moveTo>
                  <a:pt x="1374" y="166"/>
                </a:moveTo>
                <a:cubicBezTo>
                  <a:pt x="1374" y="165"/>
                  <a:pt x="1379" y="164"/>
                  <a:pt x="1380" y="164"/>
                </a:cubicBezTo>
                <a:cubicBezTo>
                  <a:pt x="1379" y="165"/>
                  <a:pt x="1376" y="166"/>
                  <a:pt x="1374" y="166"/>
                </a:cubicBezTo>
                <a:close/>
                <a:moveTo>
                  <a:pt x="1373" y="110"/>
                </a:moveTo>
                <a:cubicBezTo>
                  <a:pt x="1371" y="112"/>
                  <a:pt x="1366" y="113"/>
                  <a:pt x="1364" y="111"/>
                </a:cubicBezTo>
                <a:cubicBezTo>
                  <a:pt x="1368" y="111"/>
                  <a:pt x="1369" y="110"/>
                  <a:pt x="1373" y="110"/>
                </a:cubicBezTo>
                <a:close/>
                <a:moveTo>
                  <a:pt x="1372" y="174"/>
                </a:moveTo>
                <a:cubicBezTo>
                  <a:pt x="1372" y="173"/>
                  <a:pt x="1374" y="172"/>
                  <a:pt x="1371" y="172"/>
                </a:cubicBezTo>
                <a:cubicBezTo>
                  <a:pt x="1371" y="171"/>
                  <a:pt x="1373" y="171"/>
                  <a:pt x="1374" y="171"/>
                </a:cubicBezTo>
                <a:cubicBezTo>
                  <a:pt x="1372" y="172"/>
                  <a:pt x="1377" y="174"/>
                  <a:pt x="1372" y="174"/>
                </a:cubicBezTo>
                <a:close/>
                <a:moveTo>
                  <a:pt x="1365" y="136"/>
                </a:moveTo>
                <a:cubicBezTo>
                  <a:pt x="1365" y="136"/>
                  <a:pt x="1366" y="137"/>
                  <a:pt x="1367" y="137"/>
                </a:cubicBezTo>
                <a:cubicBezTo>
                  <a:pt x="1366" y="138"/>
                  <a:pt x="1362" y="138"/>
                  <a:pt x="1360" y="138"/>
                </a:cubicBezTo>
                <a:cubicBezTo>
                  <a:pt x="1360" y="136"/>
                  <a:pt x="1366" y="138"/>
                  <a:pt x="1365" y="136"/>
                </a:cubicBezTo>
                <a:close/>
                <a:moveTo>
                  <a:pt x="1369" y="172"/>
                </a:moveTo>
                <a:cubicBezTo>
                  <a:pt x="1369" y="173"/>
                  <a:pt x="1368" y="174"/>
                  <a:pt x="1366" y="174"/>
                </a:cubicBezTo>
                <a:cubicBezTo>
                  <a:pt x="1366" y="173"/>
                  <a:pt x="1366" y="172"/>
                  <a:pt x="1369" y="172"/>
                </a:cubicBezTo>
                <a:close/>
                <a:moveTo>
                  <a:pt x="1358" y="127"/>
                </a:moveTo>
                <a:cubicBezTo>
                  <a:pt x="1357" y="125"/>
                  <a:pt x="1358" y="125"/>
                  <a:pt x="1361" y="125"/>
                </a:cubicBezTo>
                <a:cubicBezTo>
                  <a:pt x="1360" y="125"/>
                  <a:pt x="1360" y="127"/>
                  <a:pt x="1358" y="127"/>
                </a:cubicBezTo>
                <a:close/>
                <a:moveTo>
                  <a:pt x="1353" y="173"/>
                </a:moveTo>
                <a:cubicBezTo>
                  <a:pt x="1353" y="171"/>
                  <a:pt x="1353" y="171"/>
                  <a:pt x="1353" y="171"/>
                </a:cubicBezTo>
                <a:cubicBezTo>
                  <a:pt x="1356" y="171"/>
                  <a:pt x="1356" y="172"/>
                  <a:pt x="1358" y="172"/>
                </a:cubicBezTo>
                <a:cubicBezTo>
                  <a:pt x="1358" y="173"/>
                  <a:pt x="1355" y="173"/>
                  <a:pt x="1353" y="173"/>
                </a:cubicBezTo>
                <a:close/>
                <a:moveTo>
                  <a:pt x="1346" y="55"/>
                </a:moveTo>
                <a:cubicBezTo>
                  <a:pt x="1346" y="56"/>
                  <a:pt x="1341" y="57"/>
                  <a:pt x="1340" y="56"/>
                </a:cubicBezTo>
                <a:cubicBezTo>
                  <a:pt x="1341" y="55"/>
                  <a:pt x="1343" y="55"/>
                  <a:pt x="1346" y="55"/>
                </a:cubicBezTo>
                <a:close/>
                <a:moveTo>
                  <a:pt x="1336" y="91"/>
                </a:moveTo>
                <a:cubicBezTo>
                  <a:pt x="1342" y="91"/>
                  <a:pt x="1342" y="91"/>
                  <a:pt x="1342" y="91"/>
                </a:cubicBezTo>
                <a:cubicBezTo>
                  <a:pt x="1342" y="92"/>
                  <a:pt x="1336" y="94"/>
                  <a:pt x="1336" y="91"/>
                </a:cubicBezTo>
                <a:close/>
                <a:moveTo>
                  <a:pt x="1334" y="82"/>
                </a:moveTo>
                <a:cubicBezTo>
                  <a:pt x="1334" y="83"/>
                  <a:pt x="1335" y="83"/>
                  <a:pt x="1335" y="83"/>
                </a:cubicBezTo>
                <a:cubicBezTo>
                  <a:pt x="1332" y="85"/>
                  <a:pt x="1328" y="84"/>
                  <a:pt x="1324" y="84"/>
                </a:cubicBezTo>
                <a:cubicBezTo>
                  <a:pt x="1324" y="85"/>
                  <a:pt x="1320" y="87"/>
                  <a:pt x="1324" y="86"/>
                </a:cubicBezTo>
                <a:cubicBezTo>
                  <a:pt x="1324" y="87"/>
                  <a:pt x="1320" y="87"/>
                  <a:pt x="1319" y="87"/>
                </a:cubicBezTo>
                <a:cubicBezTo>
                  <a:pt x="1322" y="85"/>
                  <a:pt x="1315" y="86"/>
                  <a:pt x="1315" y="84"/>
                </a:cubicBezTo>
                <a:cubicBezTo>
                  <a:pt x="1321" y="84"/>
                  <a:pt x="1328" y="83"/>
                  <a:pt x="1334" y="82"/>
                </a:cubicBezTo>
                <a:close/>
                <a:moveTo>
                  <a:pt x="1339" y="141"/>
                </a:moveTo>
                <a:cubicBezTo>
                  <a:pt x="1337" y="141"/>
                  <a:pt x="1337" y="141"/>
                  <a:pt x="1335" y="141"/>
                </a:cubicBezTo>
                <a:cubicBezTo>
                  <a:pt x="1333" y="141"/>
                  <a:pt x="1332" y="141"/>
                  <a:pt x="1329" y="141"/>
                </a:cubicBezTo>
                <a:cubicBezTo>
                  <a:pt x="1331" y="138"/>
                  <a:pt x="1339" y="137"/>
                  <a:pt x="1339" y="141"/>
                </a:cubicBezTo>
                <a:close/>
                <a:moveTo>
                  <a:pt x="1325" y="121"/>
                </a:moveTo>
                <a:cubicBezTo>
                  <a:pt x="1327" y="121"/>
                  <a:pt x="1329" y="122"/>
                  <a:pt x="1327" y="120"/>
                </a:cubicBezTo>
                <a:cubicBezTo>
                  <a:pt x="1327" y="119"/>
                  <a:pt x="1330" y="121"/>
                  <a:pt x="1331" y="121"/>
                </a:cubicBezTo>
                <a:cubicBezTo>
                  <a:pt x="1330" y="123"/>
                  <a:pt x="1326" y="122"/>
                  <a:pt x="1324" y="123"/>
                </a:cubicBezTo>
                <a:cubicBezTo>
                  <a:pt x="1323" y="123"/>
                  <a:pt x="1324" y="121"/>
                  <a:pt x="1325" y="121"/>
                </a:cubicBezTo>
                <a:close/>
                <a:moveTo>
                  <a:pt x="1317" y="91"/>
                </a:moveTo>
                <a:cubicBezTo>
                  <a:pt x="1318" y="89"/>
                  <a:pt x="1323" y="89"/>
                  <a:pt x="1325" y="90"/>
                </a:cubicBezTo>
                <a:cubicBezTo>
                  <a:pt x="1324" y="92"/>
                  <a:pt x="1320" y="91"/>
                  <a:pt x="1317" y="91"/>
                </a:cubicBezTo>
                <a:close/>
                <a:moveTo>
                  <a:pt x="1322" y="141"/>
                </a:moveTo>
                <a:cubicBezTo>
                  <a:pt x="1324" y="141"/>
                  <a:pt x="1325" y="141"/>
                  <a:pt x="1327" y="141"/>
                </a:cubicBezTo>
                <a:cubicBezTo>
                  <a:pt x="1327" y="143"/>
                  <a:pt x="1321" y="143"/>
                  <a:pt x="1322" y="141"/>
                </a:cubicBezTo>
                <a:close/>
                <a:moveTo>
                  <a:pt x="1317" y="82"/>
                </a:moveTo>
                <a:cubicBezTo>
                  <a:pt x="1316" y="84"/>
                  <a:pt x="1314" y="83"/>
                  <a:pt x="1311" y="83"/>
                </a:cubicBezTo>
                <a:cubicBezTo>
                  <a:pt x="1313" y="82"/>
                  <a:pt x="1314" y="83"/>
                  <a:pt x="1317" y="82"/>
                </a:cubicBezTo>
                <a:close/>
                <a:moveTo>
                  <a:pt x="1319" y="129"/>
                </a:moveTo>
                <a:cubicBezTo>
                  <a:pt x="1319" y="131"/>
                  <a:pt x="1315" y="130"/>
                  <a:pt x="1314" y="131"/>
                </a:cubicBezTo>
                <a:cubicBezTo>
                  <a:pt x="1315" y="131"/>
                  <a:pt x="1315" y="130"/>
                  <a:pt x="1314" y="130"/>
                </a:cubicBezTo>
                <a:cubicBezTo>
                  <a:pt x="1314" y="129"/>
                  <a:pt x="1318" y="129"/>
                  <a:pt x="1319" y="129"/>
                </a:cubicBezTo>
                <a:close/>
                <a:moveTo>
                  <a:pt x="1315" y="104"/>
                </a:moveTo>
                <a:cubicBezTo>
                  <a:pt x="1313" y="106"/>
                  <a:pt x="1307" y="107"/>
                  <a:pt x="1306" y="105"/>
                </a:cubicBezTo>
                <a:cubicBezTo>
                  <a:pt x="1308" y="104"/>
                  <a:pt x="1312" y="104"/>
                  <a:pt x="1315" y="104"/>
                </a:cubicBezTo>
                <a:close/>
                <a:moveTo>
                  <a:pt x="1304" y="97"/>
                </a:moveTo>
                <a:cubicBezTo>
                  <a:pt x="1306" y="96"/>
                  <a:pt x="1308" y="97"/>
                  <a:pt x="1312" y="96"/>
                </a:cubicBezTo>
                <a:cubicBezTo>
                  <a:pt x="1311" y="98"/>
                  <a:pt x="1307" y="97"/>
                  <a:pt x="1304" y="97"/>
                </a:cubicBezTo>
                <a:close/>
                <a:moveTo>
                  <a:pt x="1299" y="70"/>
                </a:moveTo>
                <a:cubicBezTo>
                  <a:pt x="1299" y="68"/>
                  <a:pt x="1304" y="69"/>
                  <a:pt x="1306" y="68"/>
                </a:cubicBezTo>
                <a:cubicBezTo>
                  <a:pt x="1306" y="69"/>
                  <a:pt x="1302" y="69"/>
                  <a:pt x="1299" y="70"/>
                </a:cubicBezTo>
                <a:close/>
                <a:moveTo>
                  <a:pt x="1307" y="150"/>
                </a:moveTo>
                <a:cubicBezTo>
                  <a:pt x="1308" y="148"/>
                  <a:pt x="1310" y="149"/>
                  <a:pt x="1313" y="149"/>
                </a:cubicBezTo>
                <a:cubicBezTo>
                  <a:pt x="1312" y="150"/>
                  <a:pt x="1309" y="148"/>
                  <a:pt x="1307" y="150"/>
                </a:cubicBezTo>
                <a:close/>
                <a:moveTo>
                  <a:pt x="1309" y="173"/>
                </a:moveTo>
                <a:cubicBezTo>
                  <a:pt x="1312" y="173"/>
                  <a:pt x="1312" y="173"/>
                  <a:pt x="1312" y="173"/>
                </a:cubicBezTo>
                <a:cubicBezTo>
                  <a:pt x="1312" y="175"/>
                  <a:pt x="1311" y="176"/>
                  <a:pt x="1309" y="176"/>
                </a:cubicBezTo>
                <a:cubicBezTo>
                  <a:pt x="1310" y="175"/>
                  <a:pt x="1308" y="175"/>
                  <a:pt x="1309" y="173"/>
                </a:cubicBezTo>
                <a:close/>
                <a:moveTo>
                  <a:pt x="1303" y="129"/>
                </a:moveTo>
                <a:cubicBezTo>
                  <a:pt x="1300" y="129"/>
                  <a:pt x="1295" y="131"/>
                  <a:pt x="1294" y="129"/>
                </a:cubicBezTo>
                <a:cubicBezTo>
                  <a:pt x="1292" y="130"/>
                  <a:pt x="1293" y="131"/>
                  <a:pt x="1290" y="130"/>
                </a:cubicBezTo>
                <a:cubicBezTo>
                  <a:pt x="1290" y="130"/>
                  <a:pt x="1291" y="130"/>
                  <a:pt x="1291" y="129"/>
                </a:cubicBezTo>
                <a:cubicBezTo>
                  <a:pt x="1289" y="129"/>
                  <a:pt x="1287" y="131"/>
                  <a:pt x="1288" y="129"/>
                </a:cubicBezTo>
                <a:cubicBezTo>
                  <a:pt x="1287" y="129"/>
                  <a:pt x="1287" y="130"/>
                  <a:pt x="1288" y="130"/>
                </a:cubicBezTo>
                <a:cubicBezTo>
                  <a:pt x="1286" y="132"/>
                  <a:pt x="1285" y="129"/>
                  <a:pt x="1284" y="129"/>
                </a:cubicBezTo>
                <a:cubicBezTo>
                  <a:pt x="1285" y="127"/>
                  <a:pt x="1291" y="129"/>
                  <a:pt x="1290" y="127"/>
                </a:cubicBezTo>
                <a:cubicBezTo>
                  <a:pt x="1292" y="127"/>
                  <a:pt x="1295" y="127"/>
                  <a:pt x="1293" y="128"/>
                </a:cubicBezTo>
                <a:cubicBezTo>
                  <a:pt x="1297" y="127"/>
                  <a:pt x="1299" y="129"/>
                  <a:pt x="1302" y="128"/>
                </a:cubicBezTo>
                <a:cubicBezTo>
                  <a:pt x="1302" y="128"/>
                  <a:pt x="1302" y="129"/>
                  <a:pt x="1303" y="129"/>
                </a:cubicBezTo>
                <a:close/>
                <a:moveTo>
                  <a:pt x="1303" y="148"/>
                </a:moveTo>
                <a:cubicBezTo>
                  <a:pt x="1302" y="147"/>
                  <a:pt x="1301" y="147"/>
                  <a:pt x="1300" y="147"/>
                </a:cubicBezTo>
                <a:cubicBezTo>
                  <a:pt x="1300" y="146"/>
                  <a:pt x="1300" y="145"/>
                  <a:pt x="1298" y="146"/>
                </a:cubicBezTo>
                <a:cubicBezTo>
                  <a:pt x="1298" y="146"/>
                  <a:pt x="1299" y="146"/>
                  <a:pt x="1299" y="146"/>
                </a:cubicBezTo>
                <a:cubicBezTo>
                  <a:pt x="1299" y="146"/>
                  <a:pt x="1298" y="147"/>
                  <a:pt x="1299" y="148"/>
                </a:cubicBezTo>
                <a:cubicBezTo>
                  <a:pt x="1295" y="147"/>
                  <a:pt x="1296" y="149"/>
                  <a:pt x="1293" y="149"/>
                </a:cubicBezTo>
                <a:cubicBezTo>
                  <a:pt x="1292" y="147"/>
                  <a:pt x="1297" y="146"/>
                  <a:pt x="1295" y="144"/>
                </a:cubicBezTo>
                <a:cubicBezTo>
                  <a:pt x="1298" y="144"/>
                  <a:pt x="1297" y="144"/>
                  <a:pt x="1300" y="144"/>
                </a:cubicBezTo>
                <a:cubicBezTo>
                  <a:pt x="1303" y="144"/>
                  <a:pt x="1299" y="146"/>
                  <a:pt x="1303" y="146"/>
                </a:cubicBezTo>
                <a:cubicBezTo>
                  <a:pt x="1304" y="147"/>
                  <a:pt x="1303" y="147"/>
                  <a:pt x="1303" y="148"/>
                </a:cubicBezTo>
                <a:close/>
                <a:moveTo>
                  <a:pt x="1289" y="135"/>
                </a:moveTo>
                <a:cubicBezTo>
                  <a:pt x="1293" y="136"/>
                  <a:pt x="1296" y="134"/>
                  <a:pt x="1297" y="137"/>
                </a:cubicBezTo>
                <a:cubicBezTo>
                  <a:pt x="1296" y="137"/>
                  <a:pt x="1291" y="135"/>
                  <a:pt x="1292" y="138"/>
                </a:cubicBezTo>
                <a:cubicBezTo>
                  <a:pt x="1290" y="136"/>
                  <a:pt x="1290" y="138"/>
                  <a:pt x="1287" y="137"/>
                </a:cubicBezTo>
                <a:cubicBezTo>
                  <a:pt x="1288" y="136"/>
                  <a:pt x="1289" y="136"/>
                  <a:pt x="1289" y="135"/>
                </a:cubicBezTo>
                <a:close/>
                <a:moveTo>
                  <a:pt x="1292" y="156"/>
                </a:moveTo>
                <a:cubicBezTo>
                  <a:pt x="1292" y="159"/>
                  <a:pt x="1293" y="159"/>
                  <a:pt x="1295" y="160"/>
                </a:cubicBezTo>
                <a:cubicBezTo>
                  <a:pt x="1292" y="162"/>
                  <a:pt x="1289" y="159"/>
                  <a:pt x="1291" y="162"/>
                </a:cubicBezTo>
                <a:cubicBezTo>
                  <a:pt x="1290" y="161"/>
                  <a:pt x="1289" y="161"/>
                  <a:pt x="1287" y="161"/>
                </a:cubicBezTo>
                <a:cubicBezTo>
                  <a:pt x="1288" y="160"/>
                  <a:pt x="1290" y="160"/>
                  <a:pt x="1291" y="159"/>
                </a:cubicBezTo>
                <a:cubicBezTo>
                  <a:pt x="1290" y="156"/>
                  <a:pt x="1286" y="157"/>
                  <a:pt x="1283" y="157"/>
                </a:cubicBezTo>
                <a:cubicBezTo>
                  <a:pt x="1285" y="155"/>
                  <a:pt x="1288" y="157"/>
                  <a:pt x="1292" y="156"/>
                </a:cubicBezTo>
                <a:close/>
                <a:moveTo>
                  <a:pt x="1287" y="93"/>
                </a:moveTo>
                <a:cubicBezTo>
                  <a:pt x="1287" y="95"/>
                  <a:pt x="1284" y="94"/>
                  <a:pt x="1281" y="95"/>
                </a:cubicBezTo>
                <a:cubicBezTo>
                  <a:pt x="1280" y="93"/>
                  <a:pt x="1285" y="94"/>
                  <a:pt x="1287" y="93"/>
                </a:cubicBezTo>
                <a:close/>
                <a:moveTo>
                  <a:pt x="1287" y="119"/>
                </a:moveTo>
                <a:cubicBezTo>
                  <a:pt x="1286" y="121"/>
                  <a:pt x="1283" y="120"/>
                  <a:pt x="1281" y="120"/>
                </a:cubicBezTo>
                <a:cubicBezTo>
                  <a:pt x="1281" y="119"/>
                  <a:pt x="1285" y="120"/>
                  <a:pt x="1287" y="119"/>
                </a:cubicBezTo>
                <a:close/>
                <a:moveTo>
                  <a:pt x="1287" y="138"/>
                </a:moveTo>
                <a:cubicBezTo>
                  <a:pt x="1286" y="139"/>
                  <a:pt x="1280" y="138"/>
                  <a:pt x="1281" y="137"/>
                </a:cubicBezTo>
                <a:cubicBezTo>
                  <a:pt x="1285" y="136"/>
                  <a:pt x="1283" y="138"/>
                  <a:pt x="1287" y="138"/>
                </a:cubicBezTo>
                <a:close/>
                <a:moveTo>
                  <a:pt x="1280" y="119"/>
                </a:moveTo>
                <a:cubicBezTo>
                  <a:pt x="1279" y="120"/>
                  <a:pt x="1278" y="121"/>
                  <a:pt x="1277" y="123"/>
                </a:cubicBezTo>
                <a:cubicBezTo>
                  <a:pt x="1274" y="122"/>
                  <a:pt x="1270" y="125"/>
                  <a:pt x="1269" y="123"/>
                </a:cubicBezTo>
                <a:cubicBezTo>
                  <a:pt x="1268" y="124"/>
                  <a:pt x="1266" y="125"/>
                  <a:pt x="1263" y="125"/>
                </a:cubicBezTo>
                <a:cubicBezTo>
                  <a:pt x="1263" y="124"/>
                  <a:pt x="1261" y="124"/>
                  <a:pt x="1261" y="123"/>
                </a:cubicBezTo>
                <a:cubicBezTo>
                  <a:pt x="1270" y="121"/>
                  <a:pt x="1273" y="121"/>
                  <a:pt x="1280" y="119"/>
                </a:cubicBezTo>
                <a:close/>
                <a:moveTo>
                  <a:pt x="1285" y="179"/>
                </a:moveTo>
                <a:cubicBezTo>
                  <a:pt x="1282" y="179"/>
                  <a:pt x="1280" y="178"/>
                  <a:pt x="1278" y="179"/>
                </a:cubicBezTo>
                <a:cubicBezTo>
                  <a:pt x="1278" y="179"/>
                  <a:pt x="1277" y="178"/>
                  <a:pt x="1277" y="178"/>
                </a:cubicBezTo>
                <a:cubicBezTo>
                  <a:pt x="1278" y="178"/>
                  <a:pt x="1285" y="175"/>
                  <a:pt x="1285" y="179"/>
                </a:cubicBezTo>
                <a:close/>
                <a:moveTo>
                  <a:pt x="1279" y="161"/>
                </a:moveTo>
                <a:cubicBezTo>
                  <a:pt x="1281" y="160"/>
                  <a:pt x="1282" y="161"/>
                  <a:pt x="1282" y="163"/>
                </a:cubicBezTo>
                <a:cubicBezTo>
                  <a:pt x="1279" y="163"/>
                  <a:pt x="1278" y="162"/>
                  <a:pt x="1279" y="161"/>
                </a:cubicBezTo>
                <a:close/>
                <a:moveTo>
                  <a:pt x="1267" y="184"/>
                </a:moveTo>
                <a:cubicBezTo>
                  <a:pt x="1261" y="186"/>
                  <a:pt x="1251" y="187"/>
                  <a:pt x="1247" y="185"/>
                </a:cubicBezTo>
                <a:cubicBezTo>
                  <a:pt x="1256" y="184"/>
                  <a:pt x="1268" y="183"/>
                  <a:pt x="1278" y="183"/>
                </a:cubicBezTo>
                <a:cubicBezTo>
                  <a:pt x="1275" y="184"/>
                  <a:pt x="1270" y="185"/>
                  <a:pt x="1267" y="184"/>
                </a:cubicBezTo>
                <a:close/>
                <a:moveTo>
                  <a:pt x="1256" y="96"/>
                </a:moveTo>
                <a:cubicBezTo>
                  <a:pt x="1260" y="96"/>
                  <a:pt x="1260" y="95"/>
                  <a:pt x="1263" y="96"/>
                </a:cubicBezTo>
                <a:cubicBezTo>
                  <a:pt x="1262" y="97"/>
                  <a:pt x="1258" y="99"/>
                  <a:pt x="1256" y="96"/>
                </a:cubicBezTo>
                <a:close/>
                <a:moveTo>
                  <a:pt x="1266" y="156"/>
                </a:moveTo>
                <a:cubicBezTo>
                  <a:pt x="1265" y="156"/>
                  <a:pt x="1262" y="156"/>
                  <a:pt x="1261" y="155"/>
                </a:cubicBezTo>
                <a:cubicBezTo>
                  <a:pt x="1262" y="153"/>
                  <a:pt x="1266" y="154"/>
                  <a:pt x="1268" y="153"/>
                </a:cubicBezTo>
                <a:cubicBezTo>
                  <a:pt x="1267" y="155"/>
                  <a:pt x="1265" y="154"/>
                  <a:pt x="1266" y="156"/>
                </a:cubicBezTo>
                <a:close/>
                <a:moveTo>
                  <a:pt x="1252" y="113"/>
                </a:moveTo>
                <a:cubicBezTo>
                  <a:pt x="1257" y="113"/>
                  <a:pt x="1257" y="113"/>
                  <a:pt x="1257" y="113"/>
                </a:cubicBezTo>
                <a:cubicBezTo>
                  <a:pt x="1255" y="116"/>
                  <a:pt x="1248" y="117"/>
                  <a:pt x="1244" y="118"/>
                </a:cubicBezTo>
                <a:cubicBezTo>
                  <a:pt x="1244" y="116"/>
                  <a:pt x="1251" y="116"/>
                  <a:pt x="1252" y="113"/>
                </a:cubicBezTo>
                <a:close/>
                <a:moveTo>
                  <a:pt x="1246" y="114"/>
                </a:moveTo>
                <a:cubicBezTo>
                  <a:pt x="1246" y="115"/>
                  <a:pt x="1245" y="115"/>
                  <a:pt x="1245" y="115"/>
                </a:cubicBezTo>
                <a:cubicBezTo>
                  <a:pt x="1245" y="115"/>
                  <a:pt x="1245" y="115"/>
                  <a:pt x="1245" y="114"/>
                </a:cubicBezTo>
                <a:cubicBezTo>
                  <a:pt x="1244" y="115"/>
                  <a:pt x="1243" y="115"/>
                  <a:pt x="1241" y="115"/>
                </a:cubicBezTo>
                <a:cubicBezTo>
                  <a:pt x="1242" y="114"/>
                  <a:pt x="1244" y="114"/>
                  <a:pt x="1246" y="114"/>
                </a:cubicBezTo>
                <a:close/>
                <a:moveTo>
                  <a:pt x="1223" y="191"/>
                </a:moveTo>
                <a:cubicBezTo>
                  <a:pt x="1226" y="189"/>
                  <a:pt x="1235" y="191"/>
                  <a:pt x="1223" y="191"/>
                </a:cubicBezTo>
                <a:close/>
                <a:moveTo>
                  <a:pt x="1224" y="148"/>
                </a:moveTo>
                <a:cubicBezTo>
                  <a:pt x="1224" y="150"/>
                  <a:pt x="1219" y="150"/>
                  <a:pt x="1217" y="151"/>
                </a:cubicBezTo>
                <a:cubicBezTo>
                  <a:pt x="1217" y="150"/>
                  <a:pt x="1217" y="150"/>
                  <a:pt x="1216" y="149"/>
                </a:cubicBezTo>
                <a:cubicBezTo>
                  <a:pt x="1217" y="148"/>
                  <a:pt x="1220" y="150"/>
                  <a:pt x="1224" y="148"/>
                </a:cubicBezTo>
                <a:close/>
                <a:moveTo>
                  <a:pt x="1214" y="125"/>
                </a:moveTo>
                <a:cubicBezTo>
                  <a:pt x="1216" y="123"/>
                  <a:pt x="1217" y="125"/>
                  <a:pt x="1220" y="125"/>
                </a:cubicBezTo>
                <a:cubicBezTo>
                  <a:pt x="1220" y="127"/>
                  <a:pt x="1215" y="125"/>
                  <a:pt x="1214" y="125"/>
                </a:cubicBezTo>
                <a:close/>
                <a:moveTo>
                  <a:pt x="1219" y="162"/>
                </a:moveTo>
                <a:cubicBezTo>
                  <a:pt x="1222" y="162"/>
                  <a:pt x="1215" y="165"/>
                  <a:pt x="1216" y="162"/>
                </a:cubicBezTo>
                <a:cubicBezTo>
                  <a:pt x="1218" y="161"/>
                  <a:pt x="1219" y="163"/>
                  <a:pt x="1219" y="162"/>
                </a:cubicBezTo>
                <a:close/>
                <a:moveTo>
                  <a:pt x="1210" y="109"/>
                </a:moveTo>
                <a:cubicBezTo>
                  <a:pt x="1209" y="107"/>
                  <a:pt x="1213" y="108"/>
                  <a:pt x="1212" y="106"/>
                </a:cubicBezTo>
                <a:cubicBezTo>
                  <a:pt x="1215" y="107"/>
                  <a:pt x="1213" y="109"/>
                  <a:pt x="1210" y="109"/>
                </a:cubicBezTo>
                <a:close/>
                <a:moveTo>
                  <a:pt x="1199" y="133"/>
                </a:moveTo>
                <a:cubicBezTo>
                  <a:pt x="1198" y="132"/>
                  <a:pt x="1197" y="132"/>
                  <a:pt x="1197" y="131"/>
                </a:cubicBezTo>
                <a:cubicBezTo>
                  <a:pt x="1197" y="130"/>
                  <a:pt x="1204" y="131"/>
                  <a:pt x="1204" y="129"/>
                </a:cubicBezTo>
                <a:cubicBezTo>
                  <a:pt x="1208" y="130"/>
                  <a:pt x="1211" y="129"/>
                  <a:pt x="1214" y="129"/>
                </a:cubicBezTo>
                <a:cubicBezTo>
                  <a:pt x="1212" y="133"/>
                  <a:pt x="1204" y="131"/>
                  <a:pt x="1199" y="133"/>
                </a:cubicBezTo>
                <a:close/>
                <a:moveTo>
                  <a:pt x="1204" y="122"/>
                </a:moveTo>
                <a:cubicBezTo>
                  <a:pt x="1203" y="121"/>
                  <a:pt x="1204" y="119"/>
                  <a:pt x="1205" y="118"/>
                </a:cubicBezTo>
                <a:cubicBezTo>
                  <a:pt x="1207" y="118"/>
                  <a:pt x="1208" y="122"/>
                  <a:pt x="1204" y="122"/>
                </a:cubicBezTo>
                <a:close/>
                <a:moveTo>
                  <a:pt x="1207" y="150"/>
                </a:moveTo>
                <a:cubicBezTo>
                  <a:pt x="1206" y="150"/>
                  <a:pt x="1206" y="150"/>
                  <a:pt x="1206" y="149"/>
                </a:cubicBezTo>
                <a:cubicBezTo>
                  <a:pt x="1206" y="148"/>
                  <a:pt x="1206" y="148"/>
                  <a:pt x="1206" y="148"/>
                </a:cubicBezTo>
                <a:cubicBezTo>
                  <a:pt x="1209" y="148"/>
                  <a:pt x="1209" y="148"/>
                  <a:pt x="1209" y="148"/>
                </a:cubicBezTo>
                <a:cubicBezTo>
                  <a:pt x="1210" y="150"/>
                  <a:pt x="1207" y="149"/>
                  <a:pt x="1207" y="150"/>
                </a:cubicBezTo>
                <a:close/>
                <a:moveTo>
                  <a:pt x="1202" y="153"/>
                </a:moveTo>
                <a:cubicBezTo>
                  <a:pt x="1206" y="152"/>
                  <a:pt x="1206" y="152"/>
                  <a:pt x="1206" y="152"/>
                </a:cubicBezTo>
                <a:cubicBezTo>
                  <a:pt x="1208" y="154"/>
                  <a:pt x="1201" y="154"/>
                  <a:pt x="1202" y="153"/>
                </a:cubicBezTo>
                <a:close/>
                <a:moveTo>
                  <a:pt x="1199" y="136"/>
                </a:moveTo>
                <a:cubicBezTo>
                  <a:pt x="1201" y="135"/>
                  <a:pt x="1201" y="135"/>
                  <a:pt x="1204" y="135"/>
                </a:cubicBezTo>
                <a:cubicBezTo>
                  <a:pt x="1204" y="137"/>
                  <a:pt x="1198" y="138"/>
                  <a:pt x="1199" y="136"/>
                </a:cubicBezTo>
                <a:close/>
                <a:moveTo>
                  <a:pt x="1198" y="195"/>
                </a:moveTo>
                <a:cubicBezTo>
                  <a:pt x="1199" y="194"/>
                  <a:pt x="1203" y="193"/>
                  <a:pt x="1204" y="194"/>
                </a:cubicBezTo>
                <a:cubicBezTo>
                  <a:pt x="1204" y="195"/>
                  <a:pt x="1200" y="195"/>
                  <a:pt x="1198" y="195"/>
                </a:cubicBezTo>
                <a:close/>
                <a:moveTo>
                  <a:pt x="1191" y="84"/>
                </a:moveTo>
                <a:cubicBezTo>
                  <a:pt x="1191" y="85"/>
                  <a:pt x="1188" y="85"/>
                  <a:pt x="1186" y="85"/>
                </a:cubicBezTo>
                <a:cubicBezTo>
                  <a:pt x="1187" y="84"/>
                  <a:pt x="1188" y="83"/>
                  <a:pt x="1191" y="83"/>
                </a:cubicBezTo>
                <a:cubicBezTo>
                  <a:pt x="1190" y="84"/>
                  <a:pt x="1191" y="84"/>
                  <a:pt x="1191" y="84"/>
                </a:cubicBezTo>
                <a:close/>
                <a:moveTo>
                  <a:pt x="1197" y="147"/>
                </a:moveTo>
                <a:cubicBezTo>
                  <a:pt x="1197" y="147"/>
                  <a:pt x="1197" y="147"/>
                  <a:pt x="1197" y="146"/>
                </a:cubicBezTo>
                <a:cubicBezTo>
                  <a:pt x="1195" y="147"/>
                  <a:pt x="1195" y="147"/>
                  <a:pt x="1193" y="147"/>
                </a:cubicBezTo>
                <a:cubicBezTo>
                  <a:pt x="1192" y="146"/>
                  <a:pt x="1197" y="147"/>
                  <a:pt x="1196" y="146"/>
                </a:cubicBezTo>
                <a:cubicBezTo>
                  <a:pt x="1198" y="146"/>
                  <a:pt x="1197" y="147"/>
                  <a:pt x="1197" y="147"/>
                </a:cubicBezTo>
                <a:close/>
                <a:moveTo>
                  <a:pt x="1189" y="104"/>
                </a:moveTo>
                <a:cubicBezTo>
                  <a:pt x="1190" y="102"/>
                  <a:pt x="1186" y="103"/>
                  <a:pt x="1186" y="102"/>
                </a:cubicBezTo>
                <a:cubicBezTo>
                  <a:pt x="1188" y="102"/>
                  <a:pt x="1191" y="102"/>
                  <a:pt x="1192" y="102"/>
                </a:cubicBezTo>
                <a:cubicBezTo>
                  <a:pt x="1191" y="103"/>
                  <a:pt x="1192" y="104"/>
                  <a:pt x="1189" y="104"/>
                </a:cubicBezTo>
                <a:close/>
                <a:moveTo>
                  <a:pt x="1194" y="120"/>
                </a:moveTo>
                <a:cubicBezTo>
                  <a:pt x="1189" y="121"/>
                  <a:pt x="1189" y="121"/>
                  <a:pt x="1189" y="121"/>
                </a:cubicBezTo>
                <a:cubicBezTo>
                  <a:pt x="1189" y="118"/>
                  <a:pt x="1194" y="118"/>
                  <a:pt x="1194" y="120"/>
                </a:cubicBezTo>
                <a:close/>
                <a:moveTo>
                  <a:pt x="1191" y="180"/>
                </a:moveTo>
                <a:cubicBezTo>
                  <a:pt x="1190" y="181"/>
                  <a:pt x="1188" y="182"/>
                  <a:pt x="1186" y="182"/>
                </a:cubicBezTo>
                <a:cubicBezTo>
                  <a:pt x="1185" y="180"/>
                  <a:pt x="1190" y="180"/>
                  <a:pt x="1191" y="180"/>
                </a:cubicBezTo>
                <a:close/>
                <a:moveTo>
                  <a:pt x="1184" y="139"/>
                </a:moveTo>
                <a:cubicBezTo>
                  <a:pt x="1182" y="139"/>
                  <a:pt x="1181" y="139"/>
                  <a:pt x="1180" y="138"/>
                </a:cubicBezTo>
                <a:cubicBezTo>
                  <a:pt x="1180" y="137"/>
                  <a:pt x="1185" y="137"/>
                  <a:pt x="1184" y="139"/>
                </a:cubicBezTo>
                <a:close/>
                <a:moveTo>
                  <a:pt x="1180" y="141"/>
                </a:moveTo>
                <a:cubicBezTo>
                  <a:pt x="1183" y="140"/>
                  <a:pt x="1183" y="141"/>
                  <a:pt x="1184" y="141"/>
                </a:cubicBezTo>
                <a:cubicBezTo>
                  <a:pt x="1184" y="142"/>
                  <a:pt x="1179" y="142"/>
                  <a:pt x="1180" y="141"/>
                </a:cubicBezTo>
                <a:close/>
                <a:moveTo>
                  <a:pt x="1171" y="98"/>
                </a:moveTo>
                <a:cubicBezTo>
                  <a:pt x="1172" y="97"/>
                  <a:pt x="1175" y="96"/>
                  <a:pt x="1177" y="97"/>
                </a:cubicBezTo>
                <a:cubicBezTo>
                  <a:pt x="1177" y="98"/>
                  <a:pt x="1172" y="99"/>
                  <a:pt x="1171" y="98"/>
                </a:cubicBezTo>
                <a:close/>
                <a:moveTo>
                  <a:pt x="1180" y="181"/>
                </a:moveTo>
                <a:cubicBezTo>
                  <a:pt x="1176" y="181"/>
                  <a:pt x="1177" y="183"/>
                  <a:pt x="1174" y="182"/>
                </a:cubicBezTo>
                <a:cubicBezTo>
                  <a:pt x="1176" y="180"/>
                  <a:pt x="1180" y="181"/>
                  <a:pt x="1184" y="180"/>
                </a:cubicBezTo>
                <a:cubicBezTo>
                  <a:pt x="1183" y="180"/>
                  <a:pt x="1182" y="181"/>
                  <a:pt x="1185" y="181"/>
                </a:cubicBezTo>
                <a:cubicBezTo>
                  <a:pt x="1185" y="183"/>
                  <a:pt x="1180" y="182"/>
                  <a:pt x="1181" y="184"/>
                </a:cubicBezTo>
                <a:cubicBezTo>
                  <a:pt x="1181" y="183"/>
                  <a:pt x="1180" y="183"/>
                  <a:pt x="1179" y="183"/>
                </a:cubicBezTo>
                <a:cubicBezTo>
                  <a:pt x="1178" y="182"/>
                  <a:pt x="1180" y="182"/>
                  <a:pt x="1180" y="181"/>
                </a:cubicBezTo>
                <a:close/>
                <a:moveTo>
                  <a:pt x="1174" y="110"/>
                </a:moveTo>
                <a:cubicBezTo>
                  <a:pt x="1174" y="108"/>
                  <a:pt x="1169" y="109"/>
                  <a:pt x="1169" y="108"/>
                </a:cubicBezTo>
                <a:cubicBezTo>
                  <a:pt x="1172" y="107"/>
                  <a:pt x="1174" y="108"/>
                  <a:pt x="1177" y="108"/>
                </a:cubicBezTo>
                <a:cubicBezTo>
                  <a:pt x="1177" y="109"/>
                  <a:pt x="1174" y="108"/>
                  <a:pt x="1174" y="110"/>
                </a:cubicBezTo>
                <a:close/>
                <a:moveTo>
                  <a:pt x="1171" y="77"/>
                </a:moveTo>
                <a:cubicBezTo>
                  <a:pt x="1168" y="76"/>
                  <a:pt x="1167" y="77"/>
                  <a:pt x="1164" y="77"/>
                </a:cubicBezTo>
                <a:cubicBezTo>
                  <a:pt x="1166" y="76"/>
                  <a:pt x="1167" y="74"/>
                  <a:pt x="1172" y="74"/>
                </a:cubicBezTo>
                <a:cubicBezTo>
                  <a:pt x="1170" y="75"/>
                  <a:pt x="1173" y="75"/>
                  <a:pt x="1171" y="77"/>
                </a:cubicBezTo>
                <a:close/>
                <a:moveTo>
                  <a:pt x="1153" y="85"/>
                </a:moveTo>
                <a:cubicBezTo>
                  <a:pt x="1146" y="82"/>
                  <a:pt x="1133" y="87"/>
                  <a:pt x="1127" y="86"/>
                </a:cubicBezTo>
                <a:cubicBezTo>
                  <a:pt x="1140" y="83"/>
                  <a:pt x="1149" y="83"/>
                  <a:pt x="1161" y="80"/>
                </a:cubicBezTo>
                <a:cubicBezTo>
                  <a:pt x="1158" y="83"/>
                  <a:pt x="1164" y="83"/>
                  <a:pt x="1168" y="84"/>
                </a:cubicBezTo>
                <a:cubicBezTo>
                  <a:pt x="1165" y="87"/>
                  <a:pt x="1158" y="81"/>
                  <a:pt x="1153" y="85"/>
                </a:cubicBezTo>
                <a:close/>
                <a:moveTo>
                  <a:pt x="1170" y="119"/>
                </a:moveTo>
                <a:cubicBezTo>
                  <a:pt x="1172" y="120"/>
                  <a:pt x="1164" y="120"/>
                  <a:pt x="1163" y="120"/>
                </a:cubicBezTo>
                <a:cubicBezTo>
                  <a:pt x="1164" y="117"/>
                  <a:pt x="1170" y="119"/>
                  <a:pt x="1170" y="119"/>
                </a:cubicBezTo>
                <a:close/>
                <a:moveTo>
                  <a:pt x="1171" y="123"/>
                </a:moveTo>
                <a:cubicBezTo>
                  <a:pt x="1171" y="126"/>
                  <a:pt x="1165" y="125"/>
                  <a:pt x="1162" y="126"/>
                </a:cubicBezTo>
                <a:cubicBezTo>
                  <a:pt x="1164" y="125"/>
                  <a:pt x="1165" y="124"/>
                  <a:pt x="1166" y="123"/>
                </a:cubicBezTo>
                <a:cubicBezTo>
                  <a:pt x="1168" y="125"/>
                  <a:pt x="1167" y="124"/>
                  <a:pt x="1171" y="123"/>
                </a:cubicBezTo>
                <a:close/>
                <a:moveTo>
                  <a:pt x="1166" y="78"/>
                </a:moveTo>
                <a:cubicBezTo>
                  <a:pt x="1162" y="79"/>
                  <a:pt x="1163" y="78"/>
                  <a:pt x="1159" y="79"/>
                </a:cubicBezTo>
                <a:cubicBezTo>
                  <a:pt x="1158" y="78"/>
                  <a:pt x="1167" y="77"/>
                  <a:pt x="1166" y="78"/>
                </a:cubicBezTo>
                <a:close/>
                <a:moveTo>
                  <a:pt x="1162" y="106"/>
                </a:moveTo>
                <a:cubicBezTo>
                  <a:pt x="1162" y="105"/>
                  <a:pt x="1164" y="104"/>
                  <a:pt x="1166" y="104"/>
                </a:cubicBezTo>
                <a:cubicBezTo>
                  <a:pt x="1168" y="105"/>
                  <a:pt x="1165" y="106"/>
                  <a:pt x="1168" y="106"/>
                </a:cubicBezTo>
                <a:cubicBezTo>
                  <a:pt x="1167" y="107"/>
                  <a:pt x="1165" y="105"/>
                  <a:pt x="1162" y="106"/>
                </a:cubicBezTo>
                <a:close/>
                <a:moveTo>
                  <a:pt x="1164" y="110"/>
                </a:moveTo>
                <a:cubicBezTo>
                  <a:pt x="1165" y="109"/>
                  <a:pt x="1166" y="109"/>
                  <a:pt x="1166" y="108"/>
                </a:cubicBezTo>
                <a:cubicBezTo>
                  <a:pt x="1165" y="108"/>
                  <a:pt x="1161" y="111"/>
                  <a:pt x="1161" y="108"/>
                </a:cubicBezTo>
                <a:cubicBezTo>
                  <a:pt x="1165" y="108"/>
                  <a:pt x="1164" y="107"/>
                  <a:pt x="1167" y="107"/>
                </a:cubicBezTo>
                <a:cubicBezTo>
                  <a:pt x="1167" y="110"/>
                  <a:pt x="1167" y="110"/>
                  <a:pt x="1167" y="110"/>
                </a:cubicBezTo>
                <a:lnTo>
                  <a:pt x="1164" y="110"/>
                </a:lnTo>
                <a:close/>
                <a:moveTo>
                  <a:pt x="1151" y="86"/>
                </a:moveTo>
                <a:cubicBezTo>
                  <a:pt x="1157" y="85"/>
                  <a:pt x="1156" y="85"/>
                  <a:pt x="1163" y="85"/>
                </a:cubicBezTo>
                <a:cubicBezTo>
                  <a:pt x="1160" y="85"/>
                  <a:pt x="1160" y="87"/>
                  <a:pt x="1157" y="88"/>
                </a:cubicBezTo>
                <a:cubicBezTo>
                  <a:pt x="1157" y="85"/>
                  <a:pt x="1153" y="88"/>
                  <a:pt x="1151" y="86"/>
                </a:cubicBezTo>
                <a:close/>
                <a:moveTo>
                  <a:pt x="1155" y="90"/>
                </a:moveTo>
                <a:cubicBezTo>
                  <a:pt x="1156" y="90"/>
                  <a:pt x="1156" y="89"/>
                  <a:pt x="1156" y="89"/>
                </a:cubicBezTo>
                <a:cubicBezTo>
                  <a:pt x="1159" y="89"/>
                  <a:pt x="1160" y="88"/>
                  <a:pt x="1162" y="88"/>
                </a:cubicBezTo>
                <a:cubicBezTo>
                  <a:pt x="1161" y="89"/>
                  <a:pt x="1158" y="90"/>
                  <a:pt x="1155" y="90"/>
                </a:cubicBezTo>
                <a:close/>
                <a:moveTo>
                  <a:pt x="1157" y="137"/>
                </a:moveTo>
                <a:cubicBezTo>
                  <a:pt x="1158" y="135"/>
                  <a:pt x="1163" y="134"/>
                  <a:pt x="1158" y="134"/>
                </a:cubicBezTo>
                <a:cubicBezTo>
                  <a:pt x="1160" y="132"/>
                  <a:pt x="1161" y="133"/>
                  <a:pt x="1165" y="132"/>
                </a:cubicBezTo>
                <a:cubicBezTo>
                  <a:pt x="1165" y="134"/>
                  <a:pt x="1162" y="135"/>
                  <a:pt x="1162" y="136"/>
                </a:cubicBezTo>
                <a:cubicBezTo>
                  <a:pt x="1162" y="137"/>
                  <a:pt x="1159" y="136"/>
                  <a:pt x="1157" y="137"/>
                </a:cubicBezTo>
                <a:close/>
                <a:moveTo>
                  <a:pt x="1165" y="150"/>
                </a:moveTo>
                <a:cubicBezTo>
                  <a:pt x="1165" y="151"/>
                  <a:pt x="1162" y="151"/>
                  <a:pt x="1161" y="152"/>
                </a:cubicBezTo>
                <a:cubicBezTo>
                  <a:pt x="1159" y="150"/>
                  <a:pt x="1163" y="150"/>
                  <a:pt x="1165" y="150"/>
                </a:cubicBezTo>
                <a:close/>
                <a:moveTo>
                  <a:pt x="1157" y="148"/>
                </a:moveTo>
                <a:cubicBezTo>
                  <a:pt x="1161" y="147"/>
                  <a:pt x="1161" y="147"/>
                  <a:pt x="1161" y="147"/>
                </a:cubicBezTo>
                <a:cubicBezTo>
                  <a:pt x="1162" y="149"/>
                  <a:pt x="1156" y="149"/>
                  <a:pt x="1157" y="148"/>
                </a:cubicBezTo>
                <a:close/>
                <a:moveTo>
                  <a:pt x="1157" y="121"/>
                </a:moveTo>
                <a:cubicBezTo>
                  <a:pt x="1155" y="121"/>
                  <a:pt x="1154" y="121"/>
                  <a:pt x="1154" y="122"/>
                </a:cubicBezTo>
                <a:cubicBezTo>
                  <a:pt x="1152" y="122"/>
                  <a:pt x="1153" y="120"/>
                  <a:pt x="1152" y="120"/>
                </a:cubicBezTo>
                <a:cubicBezTo>
                  <a:pt x="1151" y="119"/>
                  <a:pt x="1156" y="120"/>
                  <a:pt x="1156" y="119"/>
                </a:cubicBezTo>
                <a:cubicBezTo>
                  <a:pt x="1157" y="119"/>
                  <a:pt x="1156" y="120"/>
                  <a:pt x="1157" y="121"/>
                </a:cubicBezTo>
                <a:close/>
                <a:moveTo>
                  <a:pt x="1152" y="130"/>
                </a:moveTo>
                <a:cubicBezTo>
                  <a:pt x="1152" y="130"/>
                  <a:pt x="1153" y="129"/>
                  <a:pt x="1153" y="129"/>
                </a:cubicBezTo>
                <a:cubicBezTo>
                  <a:pt x="1155" y="129"/>
                  <a:pt x="1154" y="131"/>
                  <a:pt x="1156" y="131"/>
                </a:cubicBezTo>
                <a:cubicBezTo>
                  <a:pt x="1156" y="131"/>
                  <a:pt x="1154" y="131"/>
                  <a:pt x="1154" y="132"/>
                </a:cubicBezTo>
                <a:cubicBezTo>
                  <a:pt x="1153" y="132"/>
                  <a:pt x="1152" y="131"/>
                  <a:pt x="1152" y="130"/>
                </a:cubicBezTo>
                <a:close/>
                <a:moveTo>
                  <a:pt x="1157" y="143"/>
                </a:moveTo>
                <a:cubicBezTo>
                  <a:pt x="1157" y="145"/>
                  <a:pt x="1149" y="146"/>
                  <a:pt x="1149" y="144"/>
                </a:cubicBezTo>
                <a:cubicBezTo>
                  <a:pt x="1152" y="142"/>
                  <a:pt x="1154" y="144"/>
                  <a:pt x="1157" y="143"/>
                </a:cubicBezTo>
                <a:close/>
                <a:moveTo>
                  <a:pt x="1157" y="149"/>
                </a:moveTo>
                <a:cubicBezTo>
                  <a:pt x="1159" y="150"/>
                  <a:pt x="1157" y="152"/>
                  <a:pt x="1155" y="152"/>
                </a:cubicBezTo>
                <a:cubicBezTo>
                  <a:pt x="1155" y="151"/>
                  <a:pt x="1155" y="150"/>
                  <a:pt x="1157" y="149"/>
                </a:cubicBezTo>
                <a:close/>
                <a:moveTo>
                  <a:pt x="1144" y="91"/>
                </a:moveTo>
                <a:cubicBezTo>
                  <a:pt x="1146" y="90"/>
                  <a:pt x="1148" y="88"/>
                  <a:pt x="1150" y="89"/>
                </a:cubicBezTo>
                <a:cubicBezTo>
                  <a:pt x="1150" y="91"/>
                  <a:pt x="1145" y="91"/>
                  <a:pt x="1144" y="91"/>
                </a:cubicBezTo>
                <a:close/>
                <a:moveTo>
                  <a:pt x="1145" y="92"/>
                </a:moveTo>
                <a:cubicBezTo>
                  <a:pt x="1145" y="95"/>
                  <a:pt x="1141" y="95"/>
                  <a:pt x="1139" y="95"/>
                </a:cubicBezTo>
                <a:cubicBezTo>
                  <a:pt x="1140" y="93"/>
                  <a:pt x="1142" y="93"/>
                  <a:pt x="1145" y="92"/>
                </a:cubicBezTo>
                <a:close/>
                <a:moveTo>
                  <a:pt x="1143" y="134"/>
                </a:moveTo>
                <a:cubicBezTo>
                  <a:pt x="1140" y="134"/>
                  <a:pt x="1139" y="136"/>
                  <a:pt x="1138" y="135"/>
                </a:cubicBezTo>
                <a:cubicBezTo>
                  <a:pt x="1138" y="134"/>
                  <a:pt x="1140" y="134"/>
                  <a:pt x="1141" y="134"/>
                </a:cubicBezTo>
                <a:cubicBezTo>
                  <a:pt x="1140" y="133"/>
                  <a:pt x="1139" y="133"/>
                  <a:pt x="1137" y="133"/>
                </a:cubicBezTo>
                <a:cubicBezTo>
                  <a:pt x="1138" y="133"/>
                  <a:pt x="1138" y="132"/>
                  <a:pt x="1138" y="131"/>
                </a:cubicBezTo>
                <a:cubicBezTo>
                  <a:pt x="1141" y="131"/>
                  <a:pt x="1141" y="130"/>
                  <a:pt x="1143" y="130"/>
                </a:cubicBezTo>
                <a:cubicBezTo>
                  <a:pt x="1146" y="132"/>
                  <a:pt x="1142" y="132"/>
                  <a:pt x="1143" y="134"/>
                </a:cubicBezTo>
                <a:close/>
                <a:moveTo>
                  <a:pt x="1135" y="108"/>
                </a:moveTo>
                <a:cubicBezTo>
                  <a:pt x="1138" y="108"/>
                  <a:pt x="1136" y="105"/>
                  <a:pt x="1139" y="106"/>
                </a:cubicBezTo>
                <a:cubicBezTo>
                  <a:pt x="1139" y="107"/>
                  <a:pt x="1141" y="107"/>
                  <a:pt x="1140" y="108"/>
                </a:cubicBezTo>
                <a:cubicBezTo>
                  <a:pt x="1135" y="109"/>
                  <a:pt x="1131" y="109"/>
                  <a:pt x="1124" y="109"/>
                </a:cubicBezTo>
                <a:cubicBezTo>
                  <a:pt x="1126" y="108"/>
                  <a:pt x="1124" y="108"/>
                  <a:pt x="1124" y="107"/>
                </a:cubicBezTo>
                <a:cubicBezTo>
                  <a:pt x="1130" y="107"/>
                  <a:pt x="1132" y="106"/>
                  <a:pt x="1137" y="105"/>
                </a:cubicBezTo>
                <a:cubicBezTo>
                  <a:pt x="1137" y="106"/>
                  <a:pt x="1134" y="106"/>
                  <a:pt x="1135" y="108"/>
                </a:cubicBezTo>
                <a:close/>
                <a:moveTo>
                  <a:pt x="1131" y="107"/>
                </a:moveTo>
                <a:cubicBezTo>
                  <a:pt x="1129" y="108"/>
                  <a:pt x="1126" y="107"/>
                  <a:pt x="1126" y="108"/>
                </a:cubicBezTo>
                <a:cubicBezTo>
                  <a:pt x="1127" y="108"/>
                  <a:pt x="1130" y="109"/>
                  <a:pt x="1131" y="107"/>
                </a:cubicBezTo>
                <a:close/>
                <a:moveTo>
                  <a:pt x="1134" y="137"/>
                </a:moveTo>
                <a:cubicBezTo>
                  <a:pt x="1132" y="137"/>
                  <a:pt x="1130" y="135"/>
                  <a:pt x="1128" y="136"/>
                </a:cubicBezTo>
                <a:cubicBezTo>
                  <a:pt x="1126" y="137"/>
                  <a:pt x="1129" y="134"/>
                  <a:pt x="1126" y="135"/>
                </a:cubicBezTo>
                <a:cubicBezTo>
                  <a:pt x="1126" y="134"/>
                  <a:pt x="1128" y="134"/>
                  <a:pt x="1131" y="134"/>
                </a:cubicBezTo>
                <a:cubicBezTo>
                  <a:pt x="1132" y="135"/>
                  <a:pt x="1132" y="135"/>
                  <a:pt x="1137" y="134"/>
                </a:cubicBezTo>
                <a:cubicBezTo>
                  <a:pt x="1136" y="136"/>
                  <a:pt x="1136" y="138"/>
                  <a:pt x="1134" y="138"/>
                </a:cubicBezTo>
                <a:cubicBezTo>
                  <a:pt x="1133" y="138"/>
                  <a:pt x="1134" y="138"/>
                  <a:pt x="1134" y="137"/>
                </a:cubicBezTo>
                <a:close/>
                <a:moveTo>
                  <a:pt x="1132" y="98"/>
                </a:moveTo>
                <a:cubicBezTo>
                  <a:pt x="1130" y="97"/>
                  <a:pt x="1127" y="96"/>
                  <a:pt x="1131" y="95"/>
                </a:cubicBezTo>
                <a:cubicBezTo>
                  <a:pt x="1131" y="97"/>
                  <a:pt x="1132" y="96"/>
                  <a:pt x="1132" y="98"/>
                </a:cubicBezTo>
                <a:close/>
                <a:moveTo>
                  <a:pt x="1131" y="158"/>
                </a:moveTo>
                <a:cubicBezTo>
                  <a:pt x="1132" y="157"/>
                  <a:pt x="1133" y="157"/>
                  <a:pt x="1136" y="157"/>
                </a:cubicBezTo>
                <a:cubicBezTo>
                  <a:pt x="1136" y="159"/>
                  <a:pt x="1133" y="158"/>
                  <a:pt x="1131" y="158"/>
                </a:cubicBezTo>
                <a:close/>
                <a:moveTo>
                  <a:pt x="1129" y="173"/>
                </a:moveTo>
                <a:cubicBezTo>
                  <a:pt x="1130" y="172"/>
                  <a:pt x="1133" y="173"/>
                  <a:pt x="1136" y="172"/>
                </a:cubicBezTo>
                <a:cubicBezTo>
                  <a:pt x="1132" y="171"/>
                  <a:pt x="1128" y="171"/>
                  <a:pt x="1124" y="172"/>
                </a:cubicBezTo>
                <a:cubicBezTo>
                  <a:pt x="1125" y="170"/>
                  <a:pt x="1121" y="171"/>
                  <a:pt x="1121" y="170"/>
                </a:cubicBezTo>
                <a:cubicBezTo>
                  <a:pt x="1123" y="169"/>
                  <a:pt x="1123" y="170"/>
                  <a:pt x="1125" y="170"/>
                </a:cubicBezTo>
                <a:cubicBezTo>
                  <a:pt x="1125" y="169"/>
                  <a:pt x="1125" y="169"/>
                  <a:pt x="1123" y="169"/>
                </a:cubicBezTo>
                <a:cubicBezTo>
                  <a:pt x="1130" y="168"/>
                  <a:pt x="1132" y="168"/>
                  <a:pt x="1138" y="169"/>
                </a:cubicBezTo>
                <a:cubicBezTo>
                  <a:pt x="1134" y="168"/>
                  <a:pt x="1139" y="172"/>
                  <a:pt x="1142" y="170"/>
                </a:cubicBezTo>
                <a:cubicBezTo>
                  <a:pt x="1141" y="169"/>
                  <a:pt x="1140" y="169"/>
                  <a:pt x="1140" y="168"/>
                </a:cubicBezTo>
                <a:cubicBezTo>
                  <a:pt x="1145" y="168"/>
                  <a:pt x="1148" y="168"/>
                  <a:pt x="1154" y="167"/>
                </a:cubicBezTo>
                <a:cubicBezTo>
                  <a:pt x="1150" y="169"/>
                  <a:pt x="1162" y="168"/>
                  <a:pt x="1165" y="167"/>
                </a:cubicBezTo>
                <a:cubicBezTo>
                  <a:pt x="1166" y="169"/>
                  <a:pt x="1166" y="169"/>
                  <a:pt x="1166" y="169"/>
                </a:cubicBezTo>
                <a:cubicBezTo>
                  <a:pt x="1155" y="169"/>
                  <a:pt x="1148" y="171"/>
                  <a:pt x="1137" y="172"/>
                </a:cubicBezTo>
                <a:cubicBezTo>
                  <a:pt x="1137" y="172"/>
                  <a:pt x="1136" y="172"/>
                  <a:pt x="1136" y="172"/>
                </a:cubicBezTo>
                <a:cubicBezTo>
                  <a:pt x="1136" y="173"/>
                  <a:pt x="1135" y="173"/>
                  <a:pt x="1134" y="174"/>
                </a:cubicBezTo>
                <a:cubicBezTo>
                  <a:pt x="1131" y="175"/>
                  <a:pt x="1133" y="172"/>
                  <a:pt x="1129" y="173"/>
                </a:cubicBezTo>
                <a:close/>
                <a:moveTo>
                  <a:pt x="1118" y="95"/>
                </a:moveTo>
                <a:cubicBezTo>
                  <a:pt x="1123" y="95"/>
                  <a:pt x="1123" y="95"/>
                  <a:pt x="1123" y="95"/>
                </a:cubicBezTo>
                <a:cubicBezTo>
                  <a:pt x="1121" y="98"/>
                  <a:pt x="1126" y="96"/>
                  <a:pt x="1128" y="96"/>
                </a:cubicBezTo>
                <a:cubicBezTo>
                  <a:pt x="1126" y="99"/>
                  <a:pt x="1121" y="97"/>
                  <a:pt x="1118" y="99"/>
                </a:cubicBezTo>
                <a:cubicBezTo>
                  <a:pt x="1119" y="97"/>
                  <a:pt x="1120" y="97"/>
                  <a:pt x="1118" y="95"/>
                </a:cubicBezTo>
                <a:close/>
                <a:moveTo>
                  <a:pt x="1129" y="140"/>
                </a:moveTo>
                <a:cubicBezTo>
                  <a:pt x="1131" y="140"/>
                  <a:pt x="1132" y="140"/>
                  <a:pt x="1132" y="141"/>
                </a:cubicBezTo>
                <a:cubicBezTo>
                  <a:pt x="1130" y="141"/>
                  <a:pt x="1129" y="141"/>
                  <a:pt x="1129" y="140"/>
                </a:cubicBezTo>
                <a:close/>
                <a:moveTo>
                  <a:pt x="1118" y="85"/>
                </a:moveTo>
                <a:cubicBezTo>
                  <a:pt x="1121" y="84"/>
                  <a:pt x="1120" y="86"/>
                  <a:pt x="1123" y="86"/>
                </a:cubicBezTo>
                <a:cubicBezTo>
                  <a:pt x="1122" y="87"/>
                  <a:pt x="1117" y="87"/>
                  <a:pt x="1118" y="85"/>
                </a:cubicBezTo>
                <a:close/>
                <a:moveTo>
                  <a:pt x="1120" y="92"/>
                </a:moveTo>
                <a:cubicBezTo>
                  <a:pt x="1121" y="89"/>
                  <a:pt x="1111" y="93"/>
                  <a:pt x="1110" y="90"/>
                </a:cubicBezTo>
                <a:cubicBezTo>
                  <a:pt x="1114" y="90"/>
                  <a:pt x="1118" y="90"/>
                  <a:pt x="1123" y="89"/>
                </a:cubicBezTo>
                <a:cubicBezTo>
                  <a:pt x="1122" y="90"/>
                  <a:pt x="1123" y="92"/>
                  <a:pt x="1120" y="92"/>
                </a:cubicBezTo>
                <a:close/>
                <a:moveTo>
                  <a:pt x="1124" y="139"/>
                </a:moveTo>
                <a:cubicBezTo>
                  <a:pt x="1126" y="139"/>
                  <a:pt x="1126" y="141"/>
                  <a:pt x="1126" y="143"/>
                </a:cubicBezTo>
                <a:cubicBezTo>
                  <a:pt x="1123" y="142"/>
                  <a:pt x="1122" y="141"/>
                  <a:pt x="1124" y="139"/>
                </a:cubicBezTo>
                <a:close/>
                <a:moveTo>
                  <a:pt x="1117" y="127"/>
                </a:moveTo>
                <a:cubicBezTo>
                  <a:pt x="1114" y="126"/>
                  <a:pt x="1118" y="126"/>
                  <a:pt x="1118" y="125"/>
                </a:cubicBezTo>
                <a:cubicBezTo>
                  <a:pt x="1116" y="124"/>
                  <a:pt x="1111" y="127"/>
                  <a:pt x="1111" y="124"/>
                </a:cubicBezTo>
                <a:cubicBezTo>
                  <a:pt x="1114" y="124"/>
                  <a:pt x="1117" y="124"/>
                  <a:pt x="1121" y="123"/>
                </a:cubicBezTo>
                <a:cubicBezTo>
                  <a:pt x="1121" y="125"/>
                  <a:pt x="1119" y="125"/>
                  <a:pt x="1121" y="128"/>
                </a:cubicBezTo>
                <a:cubicBezTo>
                  <a:pt x="1118" y="129"/>
                  <a:pt x="1119" y="125"/>
                  <a:pt x="1117" y="127"/>
                </a:cubicBezTo>
                <a:close/>
                <a:moveTo>
                  <a:pt x="1117" y="165"/>
                </a:moveTo>
                <a:cubicBezTo>
                  <a:pt x="1113" y="164"/>
                  <a:pt x="1115" y="164"/>
                  <a:pt x="1119" y="164"/>
                </a:cubicBezTo>
                <a:cubicBezTo>
                  <a:pt x="1119" y="163"/>
                  <a:pt x="1117" y="163"/>
                  <a:pt x="1117" y="162"/>
                </a:cubicBezTo>
                <a:cubicBezTo>
                  <a:pt x="1120" y="161"/>
                  <a:pt x="1122" y="162"/>
                  <a:pt x="1125" y="162"/>
                </a:cubicBezTo>
                <a:cubicBezTo>
                  <a:pt x="1121" y="163"/>
                  <a:pt x="1122" y="164"/>
                  <a:pt x="1120" y="165"/>
                </a:cubicBezTo>
                <a:cubicBezTo>
                  <a:pt x="1115" y="165"/>
                  <a:pt x="1110" y="167"/>
                  <a:pt x="1110" y="164"/>
                </a:cubicBezTo>
                <a:cubicBezTo>
                  <a:pt x="1113" y="164"/>
                  <a:pt x="1112" y="166"/>
                  <a:pt x="1117" y="165"/>
                </a:cubicBezTo>
                <a:close/>
                <a:moveTo>
                  <a:pt x="1115" y="140"/>
                </a:moveTo>
                <a:cubicBezTo>
                  <a:pt x="1118" y="140"/>
                  <a:pt x="1117" y="141"/>
                  <a:pt x="1120" y="140"/>
                </a:cubicBezTo>
                <a:cubicBezTo>
                  <a:pt x="1120" y="141"/>
                  <a:pt x="1119" y="142"/>
                  <a:pt x="1117" y="142"/>
                </a:cubicBezTo>
                <a:cubicBezTo>
                  <a:pt x="1117" y="143"/>
                  <a:pt x="1117" y="143"/>
                  <a:pt x="1118" y="143"/>
                </a:cubicBezTo>
                <a:cubicBezTo>
                  <a:pt x="1117" y="144"/>
                  <a:pt x="1115" y="142"/>
                  <a:pt x="1115" y="140"/>
                </a:cubicBezTo>
                <a:close/>
                <a:moveTo>
                  <a:pt x="1107" y="108"/>
                </a:moveTo>
                <a:cubicBezTo>
                  <a:pt x="1110" y="108"/>
                  <a:pt x="1109" y="110"/>
                  <a:pt x="1111" y="110"/>
                </a:cubicBezTo>
                <a:cubicBezTo>
                  <a:pt x="1111" y="111"/>
                  <a:pt x="1109" y="110"/>
                  <a:pt x="1109" y="111"/>
                </a:cubicBezTo>
                <a:cubicBezTo>
                  <a:pt x="1107" y="111"/>
                  <a:pt x="1106" y="110"/>
                  <a:pt x="1107" y="108"/>
                </a:cubicBezTo>
                <a:close/>
                <a:moveTo>
                  <a:pt x="1101" y="91"/>
                </a:moveTo>
                <a:cubicBezTo>
                  <a:pt x="1103" y="92"/>
                  <a:pt x="1106" y="91"/>
                  <a:pt x="1109" y="90"/>
                </a:cubicBezTo>
                <a:cubicBezTo>
                  <a:pt x="1109" y="92"/>
                  <a:pt x="1100" y="93"/>
                  <a:pt x="1101" y="91"/>
                </a:cubicBezTo>
                <a:close/>
                <a:moveTo>
                  <a:pt x="1104" y="111"/>
                </a:moveTo>
                <a:cubicBezTo>
                  <a:pt x="1104" y="113"/>
                  <a:pt x="1104" y="113"/>
                  <a:pt x="1104" y="113"/>
                </a:cubicBezTo>
                <a:cubicBezTo>
                  <a:pt x="1101" y="114"/>
                  <a:pt x="1100" y="111"/>
                  <a:pt x="1104" y="111"/>
                </a:cubicBezTo>
                <a:close/>
                <a:moveTo>
                  <a:pt x="1092" y="144"/>
                </a:moveTo>
                <a:cubicBezTo>
                  <a:pt x="1095" y="144"/>
                  <a:pt x="1098" y="142"/>
                  <a:pt x="1103" y="143"/>
                </a:cubicBezTo>
                <a:cubicBezTo>
                  <a:pt x="1102" y="144"/>
                  <a:pt x="1101" y="144"/>
                  <a:pt x="1099" y="145"/>
                </a:cubicBezTo>
                <a:cubicBezTo>
                  <a:pt x="1099" y="146"/>
                  <a:pt x="1100" y="146"/>
                  <a:pt x="1102" y="146"/>
                </a:cubicBezTo>
                <a:cubicBezTo>
                  <a:pt x="1102" y="148"/>
                  <a:pt x="1098" y="146"/>
                  <a:pt x="1098" y="147"/>
                </a:cubicBezTo>
                <a:cubicBezTo>
                  <a:pt x="1098" y="145"/>
                  <a:pt x="1093" y="145"/>
                  <a:pt x="1092" y="144"/>
                </a:cubicBezTo>
                <a:close/>
                <a:moveTo>
                  <a:pt x="1095" y="152"/>
                </a:moveTo>
                <a:cubicBezTo>
                  <a:pt x="1096" y="150"/>
                  <a:pt x="1101" y="151"/>
                  <a:pt x="1104" y="150"/>
                </a:cubicBezTo>
                <a:cubicBezTo>
                  <a:pt x="1103" y="152"/>
                  <a:pt x="1099" y="151"/>
                  <a:pt x="1095" y="152"/>
                </a:cubicBezTo>
                <a:close/>
                <a:moveTo>
                  <a:pt x="1095" y="96"/>
                </a:moveTo>
                <a:cubicBezTo>
                  <a:pt x="1095" y="96"/>
                  <a:pt x="1094" y="96"/>
                  <a:pt x="1094" y="97"/>
                </a:cubicBezTo>
                <a:cubicBezTo>
                  <a:pt x="1092" y="97"/>
                  <a:pt x="1092" y="96"/>
                  <a:pt x="1092" y="95"/>
                </a:cubicBezTo>
                <a:cubicBezTo>
                  <a:pt x="1095" y="94"/>
                  <a:pt x="1094" y="96"/>
                  <a:pt x="1095" y="96"/>
                </a:cubicBezTo>
                <a:close/>
                <a:moveTo>
                  <a:pt x="1096" y="157"/>
                </a:moveTo>
                <a:cubicBezTo>
                  <a:pt x="1094" y="159"/>
                  <a:pt x="1088" y="158"/>
                  <a:pt x="1086" y="159"/>
                </a:cubicBezTo>
                <a:cubicBezTo>
                  <a:pt x="1084" y="158"/>
                  <a:pt x="1094" y="158"/>
                  <a:pt x="1096" y="157"/>
                </a:cubicBezTo>
                <a:close/>
                <a:moveTo>
                  <a:pt x="1089" y="143"/>
                </a:moveTo>
                <a:cubicBezTo>
                  <a:pt x="1089" y="143"/>
                  <a:pt x="1090" y="144"/>
                  <a:pt x="1091" y="144"/>
                </a:cubicBezTo>
                <a:cubicBezTo>
                  <a:pt x="1087" y="146"/>
                  <a:pt x="1081" y="146"/>
                  <a:pt x="1074" y="147"/>
                </a:cubicBezTo>
                <a:cubicBezTo>
                  <a:pt x="1077" y="145"/>
                  <a:pt x="1087" y="146"/>
                  <a:pt x="1089" y="143"/>
                </a:cubicBezTo>
                <a:close/>
                <a:moveTo>
                  <a:pt x="1080" y="118"/>
                </a:moveTo>
                <a:cubicBezTo>
                  <a:pt x="1079" y="116"/>
                  <a:pt x="1083" y="115"/>
                  <a:pt x="1086" y="114"/>
                </a:cubicBezTo>
                <a:cubicBezTo>
                  <a:pt x="1085" y="116"/>
                  <a:pt x="1082" y="117"/>
                  <a:pt x="1080" y="118"/>
                </a:cubicBezTo>
                <a:close/>
                <a:moveTo>
                  <a:pt x="1077" y="165"/>
                </a:moveTo>
                <a:cubicBezTo>
                  <a:pt x="1079" y="163"/>
                  <a:pt x="1085" y="162"/>
                  <a:pt x="1090" y="162"/>
                </a:cubicBezTo>
                <a:cubicBezTo>
                  <a:pt x="1089" y="164"/>
                  <a:pt x="1081" y="167"/>
                  <a:pt x="1077" y="165"/>
                </a:cubicBezTo>
                <a:close/>
                <a:moveTo>
                  <a:pt x="1082" y="168"/>
                </a:moveTo>
                <a:cubicBezTo>
                  <a:pt x="1082" y="168"/>
                  <a:pt x="1082" y="168"/>
                  <a:pt x="1081" y="168"/>
                </a:cubicBezTo>
                <a:cubicBezTo>
                  <a:pt x="1083" y="168"/>
                  <a:pt x="1086" y="168"/>
                  <a:pt x="1090" y="168"/>
                </a:cubicBezTo>
                <a:cubicBezTo>
                  <a:pt x="1088" y="170"/>
                  <a:pt x="1083" y="169"/>
                  <a:pt x="1080" y="169"/>
                </a:cubicBezTo>
                <a:cubicBezTo>
                  <a:pt x="1080" y="168"/>
                  <a:pt x="1081" y="168"/>
                  <a:pt x="1082" y="168"/>
                </a:cubicBezTo>
                <a:close/>
                <a:moveTo>
                  <a:pt x="1074" y="102"/>
                </a:moveTo>
                <a:cubicBezTo>
                  <a:pt x="1074" y="101"/>
                  <a:pt x="1077" y="101"/>
                  <a:pt x="1079" y="101"/>
                </a:cubicBezTo>
                <a:cubicBezTo>
                  <a:pt x="1079" y="102"/>
                  <a:pt x="1077" y="102"/>
                  <a:pt x="1077" y="103"/>
                </a:cubicBezTo>
                <a:cubicBezTo>
                  <a:pt x="1076" y="103"/>
                  <a:pt x="1075" y="102"/>
                  <a:pt x="1074" y="103"/>
                </a:cubicBezTo>
                <a:cubicBezTo>
                  <a:pt x="1074" y="102"/>
                  <a:pt x="1077" y="101"/>
                  <a:pt x="1074" y="102"/>
                </a:cubicBezTo>
                <a:close/>
                <a:moveTo>
                  <a:pt x="1072" y="147"/>
                </a:moveTo>
                <a:cubicBezTo>
                  <a:pt x="1072" y="148"/>
                  <a:pt x="1072" y="148"/>
                  <a:pt x="1072" y="148"/>
                </a:cubicBezTo>
                <a:cubicBezTo>
                  <a:pt x="1070" y="148"/>
                  <a:pt x="1069" y="148"/>
                  <a:pt x="1067" y="148"/>
                </a:cubicBezTo>
                <a:cubicBezTo>
                  <a:pt x="1067" y="147"/>
                  <a:pt x="1070" y="147"/>
                  <a:pt x="1072" y="147"/>
                </a:cubicBezTo>
                <a:close/>
                <a:moveTo>
                  <a:pt x="1062" y="96"/>
                </a:moveTo>
                <a:cubicBezTo>
                  <a:pt x="1064" y="97"/>
                  <a:pt x="1057" y="97"/>
                  <a:pt x="1056" y="98"/>
                </a:cubicBezTo>
                <a:cubicBezTo>
                  <a:pt x="1055" y="96"/>
                  <a:pt x="1060" y="97"/>
                  <a:pt x="1062" y="96"/>
                </a:cubicBezTo>
                <a:close/>
                <a:moveTo>
                  <a:pt x="1058" y="118"/>
                </a:moveTo>
                <a:cubicBezTo>
                  <a:pt x="1058" y="116"/>
                  <a:pt x="1058" y="116"/>
                  <a:pt x="1058" y="116"/>
                </a:cubicBezTo>
                <a:cubicBezTo>
                  <a:pt x="1060" y="116"/>
                  <a:pt x="1060" y="116"/>
                  <a:pt x="1062" y="116"/>
                </a:cubicBezTo>
                <a:cubicBezTo>
                  <a:pt x="1060" y="116"/>
                  <a:pt x="1061" y="118"/>
                  <a:pt x="1058" y="118"/>
                </a:cubicBezTo>
                <a:close/>
                <a:moveTo>
                  <a:pt x="1063" y="150"/>
                </a:moveTo>
                <a:cubicBezTo>
                  <a:pt x="1064" y="150"/>
                  <a:pt x="1053" y="153"/>
                  <a:pt x="1054" y="150"/>
                </a:cubicBezTo>
                <a:cubicBezTo>
                  <a:pt x="1057" y="149"/>
                  <a:pt x="1058" y="151"/>
                  <a:pt x="1063" y="150"/>
                </a:cubicBezTo>
                <a:close/>
                <a:moveTo>
                  <a:pt x="1059" y="121"/>
                </a:moveTo>
                <a:cubicBezTo>
                  <a:pt x="1058" y="122"/>
                  <a:pt x="1054" y="123"/>
                  <a:pt x="1051" y="123"/>
                </a:cubicBezTo>
                <a:cubicBezTo>
                  <a:pt x="1052" y="120"/>
                  <a:pt x="1056" y="121"/>
                  <a:pt x="1059" y="121"/>
                </a:cubicBezTo>
                <a:close/>
                <a:moveTo>
                  <a:pt x="1056" y="141"/>
                </a:moveTo>
                <a:cubicBezTo>
                  <a:pt x="1057" y="142"/>
                  <a:pt x="1053" y="142"/>
                  <a:pt x="1051" y="142"/>
                </a:cubicBezTo>
                <a:cubicBezTo>
                  <a:pt x="1053" y="140"/>
                  <a:pt x="1054" y="140"/>
                  <a:pt x="1056" y="141"/>
                </a:cubicBezTo>
                <a:close/>
                <a:moveTo>
                  <a:pt x="1051" y="118"/>
                </a:moveTo>
                <a:cubicBezTo>
                  <a:pt x="1053" y="119"/>
                  <a:pt x="1051" y="119"/>
                  <a:pt x="1050" y="120"/>
                </a:cubicBezTo>
                <a:cubicBezTo>
                  <a:pt x="1048" y="121"/>
                  <a:pt x="1048" y="118"/>
                  <a:pt x="1051" y="118"/>
                </a:cubicBezTo>
                <a:close/>
                <a:moveTo>
                  <a:pt x="1028" y="108"/>
                </a:moveTo>
                <a:cubicBezTo>
                  <a:pt x="1032" y="106"/>
                  <a:pt x="1034" y="105"/>
                  <a:pt x="1038" y="106"/>
                </a:cubicBezTo>
                <a:cubicBezTo>
                  <a:pt x="1038" y="109"/>
                  <a:pt x="1033" y="107"/>
                  <a:pt x="1028" y="108"/>
                </a:cubicBezTo>
                <a:close/>
                <a:moveTo>
                  <a:pt x="1033" y="123"/>
                </a:moveTo>
                <a:cubicBezTo>
                  <a:pt x="1031" y="122"/>
                  <a:pt x="1031" y="123"/>
                  <a:pt x="1027" y="123"/>
                </a:cubicBezTo>
                <a:cubicBezTo>
                  <a:pt x="1030" y="121"/>
                  <a:pt x="1029" y="120"/>
                  <a:pt x="1029" y="118"/>
                </a:cubicBezTo>
                <a:cubicBezTo>
                  <a:pt x="1030" y="119"/>
                  <a:pt x="1033" y="119"/>
                  <a:pt x="1031" y="120"/>
                </a:cubicBezTo>
                <a:cubicBezTo>
                  <a:pt x="1033" y="120"/>
                  <a:pt x="1032" y="118"/>
                  <a:pt x="1035" y="119"/>
                </a:cubicBezTo>
                <a:cubicBezTo>
                  <a:pt x="1035" y="119"/>
                  <a:pt x="1036" y="119"/>
                  <a:pt x="1036" y="119"/>
                </a:cubicBezTo>
                <a:cubicBezTo>
                  <a:pt x="1037" y="120"/>
                  <a:pt x="1036" y="121"/>
                  <a:pt x="1035" y="121"/>
                </a:cubicBezTo>
                <a:cubicBezTo>
                  <a:pt x="1033" y="122"/>
                  <a:pt x="1033" y="121"/>
                  <a:pt x="1032" y="121"/>
                </a:cubicBezTo>
                <a:cubicBezTo>
                  <a:pt x="1032" y="122"/>
                  <a:pt x="1034" y="122"/>
                  <a:pt x="1033" y="123"/>
                </a:cubicBezTo>
                <a:close/>
                <a:moveTo>
                  <a:pt x="1027" y="171"/>
                </a:moveTo>
                <a:cubicBezTo>
                  <a:pt x="1030" y="169"/>
                  <a:pt x="1035" y="172"/>
                  <a:pt x="1038" y="172"/>
                </a:cubicBezTo>
                <a:cubicBezTo>
                  <a:pt x="1033" y="173"/>
                  <a:pt x="1032" y="171"/>
                  <a:pt x="1027" y="171"/>
                </a:cubicBezTo>
                <a:close/>
                <a:moveTo>
                  <a:pt x="1026" y="131"/>
                </a:moveTo>
                <a:cubicBezTo>
                  <a:pt x="1029" y="130"/>
                  <a:pt x="1026" y="131"/>
                  <a:pt x="1027" y="132"/>
                </a:cubicBezTo>
                <a:cubicBezTo>
                  <a:pt x="1029" y="132"/>
                  <a:pt x="1030" y="131"/>
                  <a:pt x="1031" y="131"/>
                </a:cubicBezTo>
                <a:cubicBezTo>
                  <a:pt x="1033" y="131"/>
                  <a:pt x="1033" y="132"/>
                  <a:pt x="1032" y="132"/>
                </a:cubicBezTo>
                <a:cubicBezTo>
                  <a:pt x="1030" y="132"/>
                  <a:pt x="1029" y="132"/>
                  <a:pt x="1026" y="133"/>
                </a:cubicBezTo>
                <a:cubicBezTo>
                  <a:pt x="1027" y="132"/>
                  <a:pt x="1023" y="131"/>
                  <a:pt x="1026" y="131"/>
                </a:cubicBezTo>
                <a:close/>
                <a:moveTo>
                  <a:pt x="1027" y="101"/>
                </a:moveTo>
                <a:cubicBezTo>
                  <a:pt x="1027" y="103"/>
                  <a:pt x="1023" y="102"/>
                  <a:pt x="1021" y="102"/>
                </a:cubicBezTo>
                <a:cubicBezTo>
                  <a:pt x="1021" y="100"/>
                  <a:pt x="1025" y="101"/>
                  <a:pt x="1027" y="101"/>
                </a:cubicBezTo>
                <a:close/>
                <a:moveTo>
                  <a:pt x="1023" y="115"/>
                </a:moveTo>
                <a:cubicBezTo>
                  <a:pt x="1024" y="115"/>
                  <a:pt x="1023" y="114"/>
                  <a:pt x="1027" y="114"/>
                </a:cubicBezTo>
                <a:cubicBezTo>
                  <a:pt x="1026" y="116"/>
                  <a:pt x="1023" y="117"/>
                  <a:pt x="1016" y="118"/>
                </a:cubicBezTo>
                <a:cubicBezTo>
                  <a:pt x="1017" y="116"/>
                  <a:pt x="1015" y="116"/>
                  <a:pt x="1016" y="115"/>
                </a:cubicBezTo>
                <a:cubicBezTo>
                  <a:pt x="1020" y="115"/>
                  <a:pt x="1022" y="114"/>
                  <a:pt x="1023" y="115"/>
                </a:cubicBezTo>
                <a:close/>
                <a:moveTo>
                  <a:pt x="1024" y="156"/>
                </a:moveTo>
                <a:cubicBezTo>
                  <a:pt x="1023" y="155"/>
                  <a:pt x="1029" y="155"/>
                  <a:pt x="1030" y="155"/>
                </a:cubicBezTo>
                <a:cubicBezTo>
                  <a:pt x="1030" y="156"/>
                  <a:pt x="1025" y="157"/>
                  <a:pt x="1024" y="156"/>
                </a:cubicBezTo>
                <a:close/>
                <a:moveTo>
                  <a:pt x="1022" y="123"/>
                </a:moveTo>
                <a:cubicBezTo>
                  <a:pt x="1017" y="123"/>
                  <a:pt x="1014" y="123"/>
                  <a:pt x="1010" y="125"/>
                </a:cubicBezTo>
                <a:cubicBezTo>
                  <a:pt x="1009" y="121"/>
                  <a:pt x="1021" y="121"/>
                  <a:pt x="1024" y="121"/>
                </a:cubicBezTo>
                <a:cubicBezTo>
                  <a:pt x="1022" y="121"/>
                  <a:pt x="1022" y="122"/>
                  <a:pt x="1022" y="123"/>
                </a:cubicBezTo>
                <a:close/>
                <a:moveTo>
                  <a:pt x="1000" y="135"/>
                </a:moveTo>
                <a:cubicBezTo>
                  <a:pt x="1005" y="133"/>
                  <a:pt x="1015" y="134"/>
                  <a:pt x="1023" y="131"/>
                </a:cubicBezTo>
                <a:cubicBezTo>
                  <a:pt x="1020" y="134"/>
                  <a:pt x="1005" y="136"/>
                  <a:pt x="1000" y="135"/>
                </a:cubicBezTo>
                <a:close/>
                <a:moveTo>
                  <a:pt x="1022" y="166"/>
                </a:moveTo>
                <a:cubicBezTo>
                  <a:pt x="1020" y="167"/>
                  <a:pt x="1017" y="168"/>
                  <a:pt x="1016" y="167"/>
                </a:cubicBezTo>
                <a:cubicBezTo>
                  <a:pt x="1017" y="165"/>
                  <a:pt x="1020" y="166"/>
                  <a:pt x="1022" y="166"/>
                </a:cubicBezTo>
                <a:close/>
                <a:moveTo>
                  <a:pt x="1013" y="103"/>
                </a:moveTo>
                <a:cubicBezTo>
                  <a:pt x="1011" y="104"/>
                  <a:pt x="1011" y="104"/>
                  <a:pt x="1011" y="104"/>
                </a:cubicBezTo>
                <a:cubicBezTo>
                  <a:pt x="1011" y="103"/>
                  <a:pt x="1012" y="102"/>
                  <a:pt x="1011" y="102"/>
                </a:cubicBezTo>
                <a:cubicBezTo>
                  <a:pt x="1011" y="100"/>
                  <a:pt x="1015" y="103"/>
                  <a:pt x="1013" y="103"/>
                </a:cubicBezTo>
                <a:close/>
                <a:moveTo>
                  <a:pt x="1013" y="126"/>
                </a:moveTo>
                <a:cubicBezTo>
                  <a:pt x="1014" y="126"/>
                  <a:pt x="1013" y="127"/>
                  <a:pt x="1013" y="127"/>
                </a:cubicBezTo>
                <a:cubicBezTo>
                  <a:pt x="1015" y="127"/>
                  <a:pt x="1015" y="127"/>
                  <a:pt x="1015" y="127"/>
                </a:cubicBezTo>
                <a:cubicBezTo>
                  <a:pt x="1014" y="128"/>
                  <a:pt x="1011" y="127"/>
                  <a:pt x="1010" y="127"/>
                </a:cubicBezTo>
                <a:cubicBezTo>
                  <a:pt x="1010" y="126"/>
                  <a:pt x="1011" y="126"/>
                  <a:pt x="1013" y="126"/>
                </a:cubicBezTo>
                <a:close/>
                <a:moveTo>
                  <a:pt x="1009" y="157"/>
                </a:moveTo>
                <a:cubicBezTo>
                  <a:pt x="1002" y="158"/>
                  <a:pt x="1002" y="158"/>
                  <a:pt x="1002" y="158"/>
                </a:cubicBezTo>
                <a:cubicBezTo>
                  <a:pt x="1002" y="157"/>
                  <a:pt x="1002" y="157"/>
                  <a:pt x="1002" y="157"/>
                </a:cubicBezTo>
                <a:cubicBezTo>
                  <a:pt x="1004" y="157"/>
                  <a:pt x="1009" y="155"/>
                  <a:pt x="1009" y="157"/>
                </a:cubicBezTo>
                <a:close/>
                <a:moveTo>
                  <a:pt x="992" y="113"/>
                </a:moveTo>
                <a:cubicBezTo>
                  <a:pt x="991" y="111"/>
                  <a:pt x="998" y="111"/>
                  <a:pt x="1000" y="112"/>
                </a:cubicBezTo>
                <a:cubicBezTo>
                  <a:pt x="998" y="113"/>
                  <a:pt x="996" y="113"/>
                  <a:pt x="992" y="113"/>
                </a:cubicBezTo>
                <a:close/>
                <a:moveTo>
                  <a:pt x="1005" y="216"/>
                </a:moveTo>
                <a:cubicBezTo>
                  <a:pt x="1006" y="216"/>
                  <a:pt x="1008" y="214"/>
                  <a:pt x="1004" y="215"/>
                </a:cubicBezTo>
                <a:cubicBezTo>
                  <a:pt x="1004" y="214"/>
                  <a:pt x="1009" y="214"/>
                  <a:pt x="1011" y="214"/>
                </a:cubicBezTo>
                <a:cubicBezTo>
                  <a:pt x="1010" y="215"/>
                  <a:pt x="1008" y="217"/>
                  <a:pt x="1005" y="216"/>
                </a:cubicBezTo>
                <a:close/>
                <a:moveTo>
                  <a:pt x="1005" y="172"/>
                </a:moveTo>
                <a:cubicBezTo>
                  <a:pt x="1004" y="174"/>
                  <a:pt x="1001" y="174"/>
                  <a:pt x="999" y="174"/>
                </a:cubicBezTo>
                <a:cubicBezTo>
                  <a:pt x="999" y="172"/>
                  <a:pt x="1003" y="173"/>
                  <a:pt x="1005" y="172"/>
                </a:cubicBezTo>
                <a:close/>
                <a:moveTo>
                  <a:pt x="999" y="205"/>
                </a:moveTo>
                <a:cubicBezTo>
                  <a:pt x="999" y="203"/>
                  <a:pt x="1001" y="204"/>
                  <a:pt x="1004" y="204"/>
                </a:cubicBezTo>
                <a:cubicBezTo>
                  <a:pt x="1004" y="205"/>
                  <a:pt x="1003" y="205"/>
                  <a:pt x="1003" y="205"/>
                </a:cubicBezTo>
                <a:cubicBezTo>
                  <a:pt x="1001" y="206"/>
                  <a:pt x="1001" y="205"/>
                  <a:pt x="999" y="205"/>
                </a:cubicBezTo>
                <a:close/>
                <a:moveTo>
                  <a:pt x="991" y="160"/>
                </a:moveTo>
                <a:cubicBezTo>
                  <a:pt x="990" y="160"/>
                  <a:pt x="990" y="159"/>
                  <a:pt x="989" y="158"/>
                </a:cubicBezTo>
                <a:cubicBezTo>
                  <a:pt x="991" y="158"/>
                  <a:pt x="992" y="159"/>
                  <a:pt x="993" y="159"/>
                </a:cubicBezTo>
                <a:cubicBezTo>
                  <a:pt x="993" y="160"/>
                  <a:pt x="991" y="160"/>
                  <a:pt x="991" y="160"/>
                </a:cubicBezTo>
                <a:close/>
                <a:moveTo>
                  <a:pt x="997" y="201"/>
                </a:moveTo>
                <a:cubicBezTo>
                  <a:pt x="996" y="202"/>
                  <a:pt x="990" y="202"/>
                  <a:pt x="991" y="201"/>
                </a:cubicBezTo>
                <a:cubicBezTo>
                  <a:pt x="993" y="200"/>
                  <a:pt x="995" y="201"/>
                  <a:pt x="997" y="201"/>
                </a:cubicBezTo>
                <a:close/>
                <a:moveTo>
                  <a:pt x="985" y="143"/>
                </a:moveTo>
                <a:cubicBezTo>
                  <a:pt x="987" y="142"/>
                  <a:pt x="988" y="142"/>
                  <a:pt x="990" y="142"/>
                </a:cubicBezTo>
                <a:cubicBezTo>
                  <a:pt x="992" y="144"/>
                  <a:pt x="979" y="143"/>
                  <a:pt x="985" y="143"/>
                </a:cubicBezTo>
                <a:close/>
                <a:moveTo>
                  <a:pt x="982" y="118"/>
                </a:moveTo>
                <a:cubicBezTo>
                  <a:pt x="982" y="117"/>
                  <a:pt x="984" y="117"/>
                  <a:pt x="986" y="116"/>
                </a:cubicBezTo>
                <a:cubicBezTo>
                  <a:pt x="984" y="118"/>
                  <a:pt x="984" y="118"/>
                  <a:pt x="985" y="119"/>
                </a:cubicBezTo>
                <a:cubicBezTo>
                  <a:pt x="982" y="121"/>
                  <a:pt x="984" y="118"/>
                  <a:pt x="982" y="118"/>
                </a:cubicBezTo>
                <a:close/>
                <a:moveTo>
                  <a:pt x="983" y="207"/>
                </a:moveTo>
                <a:cubicBezTo>
                  <a:pt x="986" y="206"/>
                  <a:pt x="986" y="206"/>
                  <a:pt x="986" y="206"/>
                </a:cubicBezTo>
                <a:cubicBezTo>
                  <a:pt x="986" y="207"/>
                  <a:pt x="985" y="208"/>
                  <a:pt x="986" y="208"/>
                </a:cubicBezTo>
                <a:cubicBezTo>
                  <a:pt x="986" y="208"/>
                  <a:pt x="986" y="208"/>
                  <a:pt x="985" y="208"/>
                </a:cubicBezTo>
                <a:cubicBezTo>
                  <a:pt x="984" y="208"/>
                  <a:pt x="984" y="208"/>
                  <a:pt x="984" y="208"/>
                </a:cubicBezTo>
                <a:cubicBezTo>
                  <a:pt x="985" y="207"/>
                  <a:pt x="984" y="208"/>
                  <a:pt x="983" y="207"/>
                </a:cubicBezTo>
                <a:close/>
                <a:moveTo>
                  <a:pt x="960" y="117"/>
                </a:moveTo>
                <a:cubicBezTo>
                  <a:pt x="965" y="115"/>
                  <a:pt x="969" y="115"/>
                  <a:pt x="975" y="115"/>
                </a:cubicBezTo>
                <a:cubicBezTo>
                  <a:pt x="972" y="116"/>
                  <a:pt x="965" y="117"/>
                  <a:pt x="960" y="117"/>
                </a:cubicBezTo>
                <a:close/>
                <a:moveTo>
                  <a:pt x="957" y="123"/>
                </a:moveTo>
                <a:cubicBezTo>
                  <a:pt x="957" y="120"/>
                  <a:pt x="954" y="123"/>
                  <a:pt x="952" y="122"/>
                </a:cubicBezTo>
                <a:cubicBezTo>
                  <a:pt x="954" y="121"/>
                  <a:pt x="957" y="120"/>
                  <a:pt x="959" y="119"/>
                </a:cubicBezTo>
                <a:cubicBezTo>
                  <a:pt x="961" y="120"/>
                  <a:pt x="960" y="122"/>
                  <a:pt x="962" y="121"/>
                </a:cubicBezTo>
                <a:cubicBezTo>
                  <a:pt x="964" y="121"/>
                  <a:pt x="958" y="122"/>
                  <a:pt x="957" y="123"/>
                </a:cubicBezTo>
                <a:close/>
                <a:moveTo>
                  <a:pt x="962" y="125"/>
                </a:moveTo>
                <a:cubicBezTo>
                  <a:pt x="963" y="126"/>
                  <a:pt x="959" y="126"/>
                  <a:pt x="961" y="127"/>
                </a:cubicBezTo>
                <a:cubicBezTo>
                  <a:pt x="960" y="127"/>
                  <a:pt x="959" y="127"/>
                  <a:pt x="957" y="127"/>
                </a:cubicBezTo>
                <a:cubicBezTo>
                  <a:pt x="957" y="125"/>
                  <a:pt x="959" y="125"/>
                  <a:pt x="962" y="125"/>
                </a:cubicBezTo>
                <a:close/>
                <a:moveTo>
                  <a:pt x="949" y="121"/>
                </a:moveTo>
                <a:cubicBezTo>
                  <a:pt x="949" y="122"/>
                  <a:pt x="949" y="122"/>
                  <a:pt x="949" y="122"/>
                </a:cubicBezTo>
                <a:cubicBezTo>
                  <a:pt x="948" y="122"/>
                  <a:pt x="945" y="123"/>
                  <a:pt x="945" y="122"/>
                </a:cubicBezTo>
                <a:cubicBezTo>
                  <a:pt x="944" y="121"/>
                  <a:pt x="947" y="121"/>
                  <a:pt x="949" y="121"/>
                </a:cubicBezTo>
                <a:close/>
                <a:moveTo>
                  <a:pt x="940" y="148"/>
                </a:moveTo>
                <a:cubicBezTo>
                  <a:pt x="941" y="147"/>
                  <a:pt x="946" y="146"/>
                  <a:pt x="948" y="147"/>
                </a:cubicBezTo>
                <a:cubicBezTo>
                  <a:pt x="947" y="148"/>
                  <a:pt x="944" y="149"/>
                  <a:pt x="942" y="150"/>
                </a:cubicBezTo>
                <a:cubicBezTo>
                  <a:pt x="940" y="150"/>
                  <a:pt x="941" y="148"/>
                  <a:pt x="940" y="148"/>
                </a:cubicBezTo>
                <a:close/>
                <a:moveTo>
                  <a:pt x="939" y="124"/>
                </a:moveTo>
                <a:cubicBezTo>
                  <a:pt x="938" y="123"/>
                  <a:pt x="939" y="123"/>
                  <a:pt x="940" y="122"/>
                </a:cubicBezTo>
                <a:cubicBezTo>
                  <a:pt x="941" y="122"/>
                  <a:pt x="941" y="123"/>
                  <a:pt x="943" y="123"/>
                </a:cubicBezTo>
                <a:cubicBezTo>
                  <a:pt x="943" y="124"/>
                  <a:pt x="940" y="124"/>
                  <a:pt x="939" y="124"/>
                </a:cubicBezTo>
                <a:close/>
                <a:moveTo>
                  <a:pt x="941" y="167"/>
                </a:moveTo>
                <a:cubicBezTo>
                  <a:pt x="940" y="168"/>
                  <a:pt x="940" y="169"/>
                  <a:pt x="940" y="170"/>
                </a:cubicBezTo>
                <a:cubicBezTo>
                  <a:pt x="938" y="171"/>
                  <a:pt x="936" y="171"/>
                  <a:pt x="934" y="170"/>
                </a:cubicBezTo>
                <a:cubicBezTo>
                  <a:pt x="936" y="169"/>
                  <a:pt x="938" y="168"/>
                  <a:pt x="941" y="167"/>
                </a:cubicBezTo>
                <a:close/>
                <a:moveTo>
                  <a:pt x="904" y="227"/>
                </a:moveTo>
                <a:cubicBezTo>
                  <a:pt x="902" y="227"/>
                  <a:pt x="897" y="228"/>
                  <a:pt x="895" y="227"/>
                </a:cubicBezTo>
                <a:cubicBezTo>
                  <a:pt x="910" y="224"/>
                  <a:pt x="928" y="223"/>
                  <a:pt x="941" y="221"/>
                </a:cubicBezTo>
                <a:cubicBezTo>
                  <a:pt x="941" y="222"/>
                  <a:pt x="940" y="222"/>
                  <a:pt x="940" y="222"/>
                </a:cubicBezTo>
                <a:cubicBezTo>
                  <a:pt x="927" y="222"/>
                  <a:pt x="915" y="227"/>
                  <a:pt x="903" y="226"/>
                </a:cubicBezTo>
                <a:cubicBezTo>
                  <a:pt x="900" y="227"/>
                  <a:pt x="906" y="226"/>
                  <a:pt x="904" y="227"/>
                </a:cubicBezTo>
                <a:close/>
                <a:moveTo>
                  <a:pt x="915" y="140"/>
                </a:moveTo>
                <a:cubicBezTo>
                  <a:pt x="918" y="140"/>
                  <a:pt x="920" y="141"/>
                  <a:pt x="922" y="139"/>
                </a:cubicBezTo>
                <a:cubicBezTo>
                  <a:pt x="920" y="139"/>
                  <a:pt x="914" y="138"/>
                  <a:pt x="912" y="140"/>
                </a:cubicBezTo>
                <a:cubicBezTo>
                  <a:pt x="912" y="140"/>
                  <a:pt x="912" y="140"/>
                  <a:pt x="912" y="139"/>
                </a:cubicBezTo>
                <a:cubicBezTo>
                  <a:pt x="912" y="139"/>
                  <a:pt x="911" y="139"/>
                  <a:pt x="911" y="139"/>
                </a:cubicBezTo>
                <a:cubicBezTo>
                  <a:pt x="915" y="138"/>
                  <a:pt x="918" y="136"/>
                  <a:pt x="925" y="135"/>
                </a:cubicBezTo>
                <a:cubicBezTo>
                  <a:pt x="924" y="137"/>
                  <a:pt x="926" y="136"/>
                  <a:pt x="927" y="137"/>
                </a:cubicBezTo>
                <a:cubicBezTo>
                  <a:pt x="927" y="138"/>
                  <a:pt x="926" y="139"/>
                  <a:pt x="924" y="140"/>
                </a:cubicBezTo>
                <a:cubicBezTo>
                  <a:pt x="926" y="141"/>
                  <a:pt x="927" y="138"/>
                  <a:pt x="929" y="138"/>
                </a:cubicBezTo>
                <a:cubicBezTo>
                  <a:pt x="928" y="142"/>
                  <a:pt x="917" y="143"/>
                  <a:pt x="915" y="140"/>
                </a:cubicBezTo>
                <a:close/>
                <a:moveTo>
                  <a:pt x="906" y="139"/>
                </a:moveTo>
                <a:cubicBezTo>
                  <a:pt x="905" y="138"/>
                  <a:pt x="906" y="138"/>
                  <a:pt x="906" y="138"/>
                </a:cubicBezTo>
                <a:cubicBezTo>
                  <a:pt x="900" y="140"/>
                  <a:pt x="895" y="140"/>
                  <a:pt x="889" y="140"/>
                </a:cubicBezTo>
                <a:cubicBezTo>
                  <a:pt x="891" y="138"/>
                  <a:pt x="895" y="139"/>
                  <a:pt x="893" y="137"/>
                </a:cubicBezTo>
                <a:cubicBezTo>
                  <a:pt x="894" y="137"/>
                  <a:pt x="896" y="137"/>
                  <a:pt x="895" y="138"/>
                </a:cubicBezTo>
                <a:cubicBezTo>
                  <a:pt x="899" y="138"/>
                  <a:pt x="904" y="136"/>
                  <a:pt x="910" y="136"/>
                </a:cubicBezTo>
                <a:cubicBezTo>
                  <a:pt x="908" y="138"/>
                  <a:pt x="907" y="138"/>
                  <a:pt x="910" y="139"/>
                </a:cubicBezTo>
                <a:cubicBezTo>
                  <a:pt x="909" y="140"/>
                  <a:pt x="907" y="139"/>
                  <a:pt x="906" y="139"/>
                </a:cubicBezTo>
                <a:close/>
                <a:moveTo>
                  <a:pt x="910" y="168"/>
                </a:moveTo>
                <a:cubicBezTo>
                  <a:pt x="912" y="168"/>
                  <a:pt x="908" y="170"/>
                  <a:pt x="907" y="171"/>
                </a:cubicBezTo>
                <a:cubicBezTo>
                  <a:pt x="905" y="169"/>
                  <a:pt x="903" y="171"/>
                  <a:pt x="900" y="169"/>
                </a:cubicBezTo>
                <a:cubicBezTo>
                  <a:pt x="901" y="167"/>
                  <a:pt x="907" y="168"/>
                  <a:pt x="910" y="168"/>
                </a:cubicBezTo>
                <a:close/>
                <a:moveTo>
                  <a:pt x="906" y="142"/>
                </a:moveTo>
                <a:cubicBezTo>
                  <a:pt x="903" y="143"/>
                  <a:pt x="903" y="143"/>
                  <a:pt x="903" y="143"/>
                </a:cubicBezTo>
                <a:cubicBezTo>
                  <a:pt x="903" y="141"/>
                  <a:pt x="901" y="141"/>
                  <a:pt x="905" y="140"/>
                </a:cubicBezTo>
                <a:cubicBezTo>
                  <a:pt x="904" y="142"/>
                  <a:pt x="906" y="141"/>
                  <a:pt x="906" y="142"/>
                </a:cubicBezTo>
                <a:close/>
                <a:moveTo>
                  <a:pt x="897" y="135"/>
                </a:moveTo>
                <a:cubicBezTo>
                  <a:pt x="894" y="134"/>
                  <a:pt x="900" y="133"/>
                  <a:pt x="901" y="132"/>
                </a:cubicBezTo>
                <a:cubicBezTo>
                  <a:pt x="904" y="134"/>
                  <a:pt x="898" y="134"/>
                  <a:pt x="897" y="135"/>
                </a:cubicBezTo>
                <a:close/>
                <a:moveTo>
                  <a:pt x="894" y="131"/>
                </a:moveTo>
                <a:cubicBezTo>
                  <a:pt x="897" y="130"/>
                  <a:pt x="898" y="131"/>
                  <a:pt x="900" y="131"/>
                </a:cubicBezTo>
                <a:cubicBezTo>
                  <a:pt x="900" y="132"/>
                  <a:pt x="893" y="133"/>
                  <a:pt x="894" y="131"/>
                </a:cubicBezTo>
                <a:close/>
                <a:moveTo>
                  <a:pt x="888" y="167"/>
                </a:moveTo>
                <a:cubicBezTo>
                  <a:pt x="888" y="168"/>
                  <a:pt x="886" y="168"/>
                  <a:pt x="885" y="168"/>
                </a:cubicBezTo>
                <a:cubicBezTo>
                  <a:pt x="885" y="166"/>
                  <a:pt x="891" y="166"/>
                  <a:pt x="890" y="168"/>
                </a:cubicBezTo>
                <a:cubicBezTo>
                  <a:pt x="889" y="168"/>
                  <a:pt x="888" y="168"/>
                  <a:pt x="888" y="167"/>
                </a:cubicBezTo>
                <a:close/>
                <a:moveTo>
                  <a:pt x="877" y="130"/>
                </a:moveTo>
                <a:cubicBezTo>
                  <a:pt x="878" y="129"/>
                  <a:pt x="882" y="129"/>
                  <a:pt x="884" y="129"/>
                </a:cubicBezTo>
                <a:cubicBezTo>
                  <a:pt x="884" y="131"/>
                  <a:pt x="878" y="131"/>
                  <a:pt x="877" y="130"/>
                </a:cubicBezTo>
                <a:close/>
                <a:moveTo>
                  <a:pt x="882" y="147"/>
                </a:moveTo>
                <a:cubicBezTo>
                  <a:pt x="882" y="146"/>
                  <a:pt x="882" y="146"/>
                  <a:pt x="882" y="146"/>
                </a:cubicBezTo>
                <a:cubicBezTo>
                  <a:pt x="883" y="145"/>
                  <a:pt x="884" y="146"/>
                  <a:pt x="885" y="146"/>
                </a:cubicBezTo>
                <a:cubicBezTo>
                  <a:pt x="885" y="147"/>
                  <a:pt x="884" y="147"/>
                  <a:pt x="882" y="147"/>
                </a:cubicBezTo>
                <a:close/>
                <a:moveTo>
                  <a:pt x="877" y="131"/>
                </a:moveTo>
                <a:cubicBezTo>
                  <a:pt x="871" y="130"/>
                  <a:pt x="866" y="132"/>
                  <a:pt x="863" y="132"/>
                </a:cubicBezTo>
                <a:cubicBezTo>
                  <a:pt x="865" y="129"/>
                  <a:pt x="873" y="131"/>
                  <a:pt x="875" y="128"/>
                </a:cubicBezTo>
                <a:cubicBezTo>
                  <a:pt x="880" y="127"/>
                  <a:pt x="880" y="127"/>
                  <a:pt x="880" y="127"/>
                </a:cubicBezTo>
                <a:cubicBezTo>
                  <a:pt x="880" y="130"/>
                  <a:pt x="876" y="129"/>
                  <a:pt x="875" y="129"/>
                </a:cubicBezTo>
                <a:cubicBezTo>
                  <a:pt x="875" y="130"/>
                  <a:pt x="877" y="130"/>
                  <a:pt x="877" y="131"/>
                </a:cubicBezTo>
                <a:close/>
                <a:moveTo>
                  <a:pt x="873" y="135"/>
                </a:moveTo>
                <a:cubicBezTo>
                  <a:pt x="875" y="134"/>
                  <a:pt x="877" y="135"/>
                  <a:pt x="880" y="134"/>
                </a:cubicBezTo>
                <a:cubicBezTo>
                  <a:pt x="880" y="135"/>
                  <a:pt x="876" y="136"/>
                  <a:pt x="873" y="135"/>
                </a:cubicBezTo>
                <a:close/>
                <a:moveTo>
                  <a:pt x="876" y="175"/>
                </a:moveTo>
                <a:cubicBezTo>
                  <a:pt x="872" y="175"/>
                  <a:pt x="861" y="177"/>
                  <a:pt x="858" y="176"/>
                </a:cubicBezTo>
                <a:cubicBezTo>
                  <a:pt x="862" y="173"/>
                  <a:pt x="870" y="175"/>
                  <a:pt x="877" y="174"/>
                </a:cubicBezTo>
                <a:cubicBezTo>
                  <a:pt x="877" y="174"/>
                  <a:pt x="877" y="175"/>
                  <a:pt x="876" y="175"/>
                </a:cubicBezTo>
                <a:close/>
                <a:moveTo>
                  <a:pt x="866" y="162"/>
                </a:moveTo>
                <a:cubicBezTo>
                  <a:pt x="868" y="160"/>
                  <a:pt x="871" y="160"/>
                  <a:pt x="868" y="159"/>
                </a:cubicBezTo>
                <a:cubicBezTo>
                  <a:pt x="871" y="158"/>
                  <a:pt x="870" y="160"/>
                  <a:pt x="872" y="160"/>
                </a:cubicBezTo>
                <a:cubicBezTo>
                  <a:pt x="871" y="161"/>
                  <a:pt x="869" y="162"/>
                  <a:pt x="866" y="163"/>
                </a:cubicBezTo>
                <a:cubicBezTo>
                  <a:pt x="867" y="162"/>
                  <a:pt x="867" y="162"/>
                  <a:pt x="866" y="162"/>
                </a:cubicBezTo>
                <a:close/>
                <a:moveTo>
                  <a:pt x="861" y="157"/>
                </a:moveTo>
                <a:cubicBezTo>
                  <a:pt x="864" y="156"/>
                  <a:pt x="868" y="156"/>
                  <a:pt x="871" y="154"/>
                </a:cubicBezTo>
                <a:cubicBezTo>
                  <a:pt x="871" y="156"/>
                  <a:pt x="871" y="156"/>
                  <a:pt x="871" y="156"/>
                </a:cubicBezTo>
                <a:cubicBezTo>
                  <a:pt x="867" y="157"/>
                  <a:pt x="864" y="157"/>
                  <a:pt x="861" y="157"/>
                </a:cubicBezTo>
                <a:close/>
                <a:moveTo>
                  <a:pt x="866" y="152"/>
                </a:moveTo>
                <a:cubicBezTo>
                  <a:pt x="864" y="153"/>
                  <a:pt x="860" y="153"/>
                  <a:pt x="857" y="153"/>
                </a:cubicBezTo>
                <a:cubicBezTo>
                  <a:pt x="858" y="152"/>
                  <a:pt x="863" y="152"/>
                  <a:pt x="866" y="152"/>
                </a:cubicBezTo>
                <a:close/>
                <a:moveTo>
                  <a:pt x="850" y="156"/>
                </a:moveTo>
                <a:cubicBezTo>
                  <a:pt x="852" y="155"/>
                  <a:pt x="852" y="154"/>
                  <a:pt x="849" y="154"/>
                </a:cubicBezTo>
                <a:cubicBezTo>
                  <a:pt x="850" y="152"/>
                  <a:pt x="852" y="155"/>
                  <a:pt x="855" y="153"/>
                </a:cubicBezTo>
                <a:cubicBezTo>
                  <a:pt x="854" y="155"/>
                  <a:pt x="853" y="155"/>
                  <a:pt x="850" y="156"/>
                </a:cubicBezTo>
                <a:close/>
                <a:moveTo>
                  <a:pt x="851" y="166"/>
                </a:moveTo>
                <a:cubicBezTo>
                  <a:pt x="849" y="166"/>
                  <a:pt x="853" y="167"/>
                  <a:pt x="852" y="168"/>
                </a:cubicBezTo>
                <a:cubicBezTo>
                  <a:pt x="850" y="168"/>
                  <a:pt x="849" y="168"/>
                  <a:pt x="849" y="169"/>
                </a:cubicBezTo>
                <a:cubicBezTo>
                  <a:pt x="846" y="168"/>
                  <a:pt x="851" y="168"/>
                  <a:pt x="850" y="167"/>
                </a:cubicBezTo>
                <a:cubicBezTo>
                  <a:pt x="844" y="167"/>
                  <a:pt x="832" y="167"/>
                  <a:pt x="828" y="171"/>
                </a:cubicBezTo>
                <a:cubicBezTo>
                  <a:pt x="825" y="169"/>
                  <a:pt x="817" y="172"/>
                  <a:pt x="814" y="172"/>
                </a:cubicBezTo>
                <a:cubicBezTo>
                  <a:pt x="826" y="167"/>
                  <a:pt x="843" y="166"/>
                  <a:pt x="856" y="165"/>
                </a:cubicBezTo>
                <a:cubicBezTo>
                  <a:pt x="857" y="167"/>
                  <a:pt x="854" y="166"/>
                  <a:pt x="851" y="166"/>
                </a:cubicBezTo>
                <a:close/>
                <a:moveTo>
                  <a:pt x="852" y="133"/>
                </a:moveTo>
                <a:cubicBezTo>
                  <a:pt x="849" y="133"/>
                  <a:pt x="850" y="134"/>
                  <a:pt x="845" y="134"/>
                </a:cubicBezTo>
                <a:cubicBezTo>
                  <a:pt x="846" y="131"/>
                  <a:pt x="843" y="134"/>
                  <a:pt x="842" y="131"/>
                </a:cubicBezTo>
                <a:cubicBezTo>
                  <a:pt x="847" y="132"/>
                  <a:pt x="847" y="130"/>
                  <a:pt x="852" y="129"/>
                </a:cubicBezTo>
                <a:cubicBezTo>
                  <a:pt x="851" y="132"/>
                  <a:pt x="850" y="131"/>
                  <a:pt x="852" y="133"/>
                </a:cubicBezTo>
                <a:close/>
                <a:moveTo>
                  <a:pt x="846" y="160"/>
                </a:moveTo>
                <a:cubicBezTo>
                  <a:pt x="850" y="160"/>
                  <a:pt x="851" y="157"/>
                  <a:pt x="854" y="158"/>
                </a:cubicBezTo>
                <a:cubicBezTo>
                  <a:pt x="854" y="160"/>
                  <a:pt x="847" y="161"/>
                  <a:pt x="846" y="160"/>
                </a:cubicBezTo>
                <a:close/>
                <a:moveTo>
                  <a:pt x="849" y="140"/>
                </a:moveTo>
                <a:cubicBezTo>
                  <a:pt x="848" y="140"/>
                  <a:pt x="848" y="140"/>
                  <a:pt x="848" y="141"/>
                </a:cubicBezTo>
                <a:cubicBezTo>
                  <a:pt x="846" y="141"/>
                  <a:pt x="846" y="141"/>
                  <a:pt x="846" y="141"/>
                </a:cubicBezTo>
                <a:cubicBezTo>
                  <a:pt x="846" y="140"/>
                  <a:pt x="846" y="140"/>
                  <a:pt x="845" y="140"/>
                </a:cubicBezTo>
                <a:cubicBezTo>
                  <a:pt x="846" y="138"/>
                  <a:pt x="848" y="139"/>
                  <a:pt x="849" y="140"/>
                </a:cubicBezTo>
                <a:close/>
                <a:moveTo>
                  <a:pt x="842" y="135"/>
                </a:moveTo>
                <a:cubicBezTo>
                  <a:pt x="845" y="135"/>
                  <a:pt x="844" y="135"/>
                  <a:pt x="847" y="135"/>
                </a:cubicBezTo>
                <a:cubicBezTo>
                  <a:pt x="848" y="136"/>
                  <a:pt x="841" y="137"/>
                  <a:pt x="842" y="135"/>
                </a:cubicBezTo>
                <a:close/>
                <a:moveTo>
                  <a:pt x="854" y="194"/>
                </a:moveTo>
                <a:cubicBezTo>
                  <a:pt x="852" y="195"/>
                  <a:pt x="846" y="196"/>
                  <a:pt x="842" y="196"/>
                </a:cubicBezTo>
                <a:cubicBezTo>
                  <a:pt x="843" y="194"/>
                  <a:pt x="848" y="195"/>
                  <a:pt x="849" y="193"/>
                </a:cubicBezTo>
                <a:cubicBezTo>
                  <a:pt x="849" y="194"/>
                  <a:pt x="851" y="194"/>
                  <a:pt x="854" y="194"/>
                </a:cubicBezTo>
                <a:close/>
                <a:moveTo>
                  <a:pt x="849" y="178"/>
                </a:moveTo>
                <a:cubicBezTo>
                  <a:pt x="847" y="179"/>
                  <a:pt x="848" y="177"/>
                  <a:pt x="846" y="177"/>
                </a:cubicBezTo>
                <a:cubicBezTo>
                  <a:pt x="847" y="176"/>
                  <a:pt x="848" y="176"/>
                  <a:pt x="850" y="176"/>
                </a:cubicBezTo>
                <a:cubicBezTo>
                  <a:pt x="851" y="177"/>
                  <a:pt x="850" y="178"/>
                  <a:pt x="849" y="178"/>
                </a:cubicBezTo>
                <a:close/>
                <a:moveTo>
                  <a:pt x="836" y="133"/>
                </a:moveTo>
                <a:cubicBezTo>
                  <a:pt x="842" y="132"/>
                  <a:pt x="842" y="132"/>
                  <a:pt x="842" y="132"/>
                </a:cubicBezTo>
                <a:cubicBezTo>
                  <a:pt x="843" y="134"/>
                  <a:pt x="835" y="135"/>
                  <a:pt x="836" y="133"/>
                </a:cubicBezTo>
                <a:close/>
                <a:moveTo>
                  <a:pt x="843" y="157"/>
                </a:moveTo>
                <a:cubicBezTo>
                  <a:pt x="843" y="159"/>
                  <a:pt x="838" y="158"/>
                  <a:pt x="836" y="159"/>
                </a:cubicBezTo>
                <a:cubicBezTo>
                  <a:pt x="836" y="159"/>
                  <a:pt x="835" y="158"/>
                  <a:pt x="835" y="158"/>
                </a:cubicBezTo>
                <a:cubicBezTo>
                  <a:pt x="837" y="156"/>
                  <a:pt x="839" y="158"/>
                  <a:pt x="843" y="157"/>
                </a:cubicBezTo>
                <a:close/>
                <a:moveTo>
                  <a:pt x="825" y="146"/>
                </a:moveTo>
                <a:cubicBezTo>
                  <a:pt x="826" y="145"/>
                  <a:pt x="832" y="145"/>
                  <a:pt x="834" y="145"/>
                </a:cubicBezTo>
                <a:cubicBezTo>
                  <a:pt x="831" y="146"/>
                  <a:pt x="828" y="146"/>
                  <a:pt x="825" y="146"/>
                </a:cubicBezTo>
                <a:close/>
                <a:moveTo>
                  <a:pt x="837" y="178"/>
                </a:moveTo>
                <a:cubicBezTo>
                  <a:pt x="837" y="180"/>
                  <a:pt x="837" y="180"/>
                  <a:pt x="837" y="180"/>
                </a:cubicBezTo>
                <a:cubicBezTo>
                  <a:pt x="834" y="180"/>
                  <a:pt x="833" y="179"/>
                  <a:pt x="831" y="179"/>
                </a:cubicBezTo>
                <a:cubicBezTo>
                  <a:pt x="831" y="178"/>
                  <a:pt x="835" y="178"/>
                  <a:pt x="837" y="178"/>
                </a:cubicBezTo>
                <a:close/>
                <a:moveTo>
                  <a:pt x="836" y="195"/>
                </a:moveTo>
                <a:cubicBezTo>
                  <a:pt x="836" y="196"/>
                  <a:pt x="834" y="196"/>
                  <a:pt x="834" y="197"/>
                </a:cubicBezTo>
                <a:cubicBezTo>
                  <a:pt x="831" y="197"/>
                  <a:pt x="833" y="194"/>
                  <a:pt x="836" y="195"/>
                </a:cubicBezTo>
                <a:close/>
                <a:moveTo>
                  <a:pt x="806" y="157"/>
                </a:moveTo>
                <a:cubicBezTo>
                  <a:pt x="806" y="156"/>
                  <a:pt x="807" y="155"/>
                  <a:pt x="809" y="154"/>
                </a:cubicBezTo>
                <a:cubicBezTo>
                  <a:pt x="810" y="156"/>
                  <a:pt x="808" y="157"/>
                  <a:pt x="806" y="157"/>
                </a:cubicBezTo>
                <a:close/>
                <a:moveTo>
                  <a:pt x="809" y="203"/>
                </a:moveTo>
                <a:cubicBezTo>
                  <a:pt x="809" y="202"/>
                  <a:pt x="814" y="202"/>
                  <a:pt x="814" y="203"/>
                </a:cubicBezTo>
                <a:cubicBezTo>
                  <a:pt x="811" y="203"/>
                  <a:pt x="811" y="203"/>
                  <a:pt x="809" y="203"/>
                </a:cubicBezTo>
                <a:close/>
                <a:moveTo>
                  <a:pt x="805" y="199"/>
                </a:moveTo>
                <a:cubicBezTo>
                  <a:pt x="805" y="200"/>
                  <a:pt x="805" y="200"/>
                  <a:pt x="805" y="200"/>
                </a:cubicBezTo>
                <a:cubicBezTo>
                  <a:pt x="801" y="201"/>
                  <a:pt x="801" y="198"/>
                  <a:pt x="805" y="199"/>
                </a:cubicBezTo>
                <a:close/>
                <a:moveTo>
                  <a:pt x="787" y="194"/>
                </a:moveTo>
                <a:cubicBezTo>
                  <a:pt x="788" y="192"/>
                  <a:pt x="791" y="193"/>
                  <a:pt x="792" y="193"/>
                </a:cubicBezTo>
                <a:cubicBezTo>
                  <a:pt x="791" y="195"/>
                  <a:pt x="789" y="193"/>
                  <a:pt x="787" y="194"/>
                </a:cubicBezTo>
                <a:close/>
                <a:moveTo>
                  <a:pt x="786" y="164"/>
                </a:moveTo>
                <a:cubicBezTo>
                  <a:pt x="786" y="165"/>
                  <a:pt x="782" y="164"/>
                  <a:pt x="781" y="165"/>
                </a:cubicBezTo>
                <a:cubicBezTo>
                  <a:pt x="781" y="162"/>
                  <a:pt x="782" y="164"/>
                  <a:pt x="786" y="164"/>
                </a:cubicBezTo>
                <a:close/>
                <a:moveTo>
                  <a:pt x="766" y="216"/>
                </a:moveTo>
                <a:cubicBezTo>
                  <a:pt x="769" y="217"/>
                  <a:pt x="777" y="215"/>
                  <a:pt x="780" y="214"/>
                </a:cubicBezTo>
                <a:cubicBezTo>
                  <a:pt x="784" y="215"/>
                  <a:pt x="776" y="215"/>
                  <a:pt x="774" y="216"/>
                </a:cubicBezTo>
                <a:cubicBezTo>
                  <a:pt x="774" y="217"/>
                  <a:pt x="784" y="216"/>
                  <a:pt x="783" y="214"/>
                </a:cubicBezTo>
                <a:cubicBezTo>
                  <a:pt x="787" y="214"/>
                  <a:pt x="790" y="214"/>
                  <a:pt x="792" y="216"/>
                </a:cubicBezTo>
                <a:cubicBezTo>
                  <a:pt x="790" y="217"/>
                  <a:pt x="785" y="217"/>
                  <a:pt x="782" y="217"/>
                </a:cubicBezTo>
                <a:cubicBezTo>
                  <a:pt x="780" y="218"/>
                  <a:pt x="782" y="218"/>
                  <a:pt x="782" y="219"/>
                </a:cubicBezTo>
                <a:cubicBezTo>
                  <a:pt x="781" y="219"/>
                  <a:pt x="777" y="219"/>
                  <a:pt x="778" y="220"/>
                </a:cubicBezTo>
                <a:cubicBezTo>
                  <a:pt x="779" y="218"/>
                  <a:pt x="773" y="217"/>
                  <a:pt x="770" y="219"/>
                </a:cubicBezTo>
                <a:cubicBezTo>
                  <a:pt x="769" y="216"/>
                  <a:pt x="763" y="219"/>
                  <a:pt x="762" y="218"/>
                </a:cubicBezTo>
                <a:cubicBezTo>
                  <a:pt x="760" y="219"/>
                  <a:pt x="760" y="221"/>
                  <a:pt x="756" y="220"/>
                </a:cubicBezTo>
                <a:cubicBezTo>
                  <a:pt x="758" y="219"/>
                  <a:pt x="760" y="219"/>
                  <a:pt x="759" y="217"/>
                </a:cubicBezTo>
                <a:cubicBezTo>
                  <a:pt x="760" y="217"/>
                  <a:pt x="762" y="217"/>
                  <a:pt x="764" y="217"/>
                </a:cubicBezTo>
                <a:cubicBezTo>
                  <a:pt x="764" y="216"/>
                  <a:pt x="764" y="215"/>
                  <a:pt x="768" y="214"/>
                </a:cubicBezTo>
                <a:cubicBezTo>
                  <a:pt x="767" y="215"/>
                  <a:pt x="767" y="215"/>
                  <a:pt x="766" y="216"/>
                </a:cubicBezTo>
                <a:close/>
                <a:moveTo>
                  <a:pt x="786" y="193"/>
                </a:moveTo>
                <a:cubicBezTo>
                  <a:pt x="784" y="194"/>
                  <a:pt x="780" y="196"/>
                  <a:pt x="780" y="194"/>
                </a:cubicBezTo>
                <a:lnTo>
                  <a:pt x="786" y="193"/>
                </a:lnTo>
                <a:close/>
                <a:moveTo>
                  <a:pt x="772" y="204"/>
                </a:moveTo>
                <a:cubicBezTo>
                  <a:pt x="773" y="203"/>
                  <a:pt x="775" y="202"/>
                  <a:pt x="776" y="202"/>
                </a:cubicBezTo>
                <a:cubicBezTo>
                  <a:pt x="776" y="204"/>
                  <a:pt x="783" y="201"/>
                  <a:pt x="784" y="202"/>
                </a:cubicBezTo>
                <a:cubicBezTo>
                  <a:pt x="784" y="203"/>
                  <a:pt x="779" y="204"/>
                  <a:pt x="782" y="204"/>
                </a:cubicBezTo>
                <a:cubicBezTo>
                  <a:pt x="779" y="206"/>
                  <a:pt x="777" y="202"/>
                  <a:pt x="772" y="204"/>
                </a:cubicBezTo>
                <a:close/>
                <a:moveTo>
                  <a:pt x="784" y="210"/>
                </a:moveTo>
                <a:cubicBezTo>
                  <a:pt x="783" y="212"/>
                  <a:pt x="779" y="211"/>
                  <a:pt x="776" y="212"/>
                </a:cubicBezTo>
                <a:cubicBezTo>
                  <a:pt x="778" y="211"/>
                  <a:pt x="782" y="210"/>
                  <a:pt x="784" y="210"/>
                </a:cubicBezTo>
                <a:close/>
                <a:moveTo>
                  <a:pt x="784" y="212"/>
                </a:moveTo>
                <a:cubicBezTo>
                  <a:pt x="783" y="213"/>
                  <a:pt x="781" y="212"/>
                  <a:pt x="778" y="213"/>
                </a:cubicBezTo>
                <a:cubicBezTo>
                  <a:pt x="777" y="212"/>
                  <a:pt x="782" y="212"/>
                  <a:pt x="784" y="212"/>
                </a:cubicBezTo>
                <a:close/>
                <a:moveTo>
                  <a:pt x="780" y="229"/>
                </a:moveTo>
                <a:cubicBezTo>
                  <a:pt x="781" y="228"/>
                  <a:pt x="785" y="227"/>
                  <a:pt x="786" y="228"/>
                </a:cubicBezTo>
                <a:cubicBezTo>
                  <a:pt x="787" y="229"/>
                  <a:pt x="784" y="229"/>
                  <a:pt x="784" y="230"/>
                </a:cubicBezTo>
                <a:cubicBezTo>
                  <a:pt x="783" y="230"/>
                  <a:pt x="783" y="228"/>
                  <a:pt x="780" y="229"/>
                </a:cubicBezTo>
                <a:close/>
                <a:moveTo>
                  <a:pt x="783" y="233"/>
                </a:moveTo>
                <a:cubicBezTo>
                  <a:pt x="782" y="233"/>
                  <a:pt x="782" y="234"/>
                  <a:pt x="782" y="234"/>
                </a:cubicBezTo>
                <a:cubicBezTo>
                  <a:pt x="781" y="234"/>
                  <a:pt x="780" y="234"/>
                  <a:pt x="779" y="234"/>
                </a:cubicBezTo>
                <a:cubicBezTo>
                  <a:pt x="780" y="233"/>
                  <a:pt x="784" y="232"/>
                  <a:pt x="785" y="233"/>
                </a:cubicBezTo>
                <a:cubicBezTo>
                  <a:pt x="785" y="234"/>
                  <a:pt x="784" y="233"/>
                  <a:pt x="783" y="233"/>
                </a:cubicBezTo>
                <a:close/>
                <a:moveTo>
                  <a:pt x="764" y="172"/>
                </a:moveTo>
                <a:cubicBezTo>
                  <a:pt x="765" y="170"/>
                  <a:pt x="775" y="170"/>
                  <a:pt x="776" y="171"/>
                </a:cubicBezTo>
                <a:cubicBezTo>
                  <a:pt x="775" y="173"/>
                  <a:pt x="769" y="170"/>
                  <a:pt x="764" y="172"/>
                </a:cubicBezTo>
                <a:close/>
                <a:moveTo>
                  <a:pt x="777" y="214"/>
                </a:moveTo>
                <a:cubicBezTo>
                  <a:pt x="775" y="214"/>
                  <a:pt x="775" y="213"/>
                  <a:pt x="773" y="214"/>
                </a:cubicBezTo>
                <a:cubicBezTo>
                  <a:pt x="773" y="213"/>
                  <a:pt x="775" y="213"/>
                  <a:pt x="777" y="213"/>
                </a:cubicBezTo>
                <a:lnTo>
                  <a:pt x="777" y="214"/>
                </a:lnTo>
                <a:close/>
                <a:moveTo>
                  <a:pt x="774" y="202"/>
                </a:moveTo>
                <a:cubicBezTo>
                  <a:pt x="772" y="203"/>
                  <a:pt x="769" y="203"/>
                  <a:pt x="767" y="203"/>
                </a:cubicBezTo>
                <a:cubicBezTo>
                  <a:pt x="768" y="201"/>
                  <a:pt x="772" y="202"/>
                  <a:pt x="774" y="202"/>
                </a:cubicBezTo>
                <a:close/>
                <a:moveTo>
                  <a:pt x="756" y="140"/>
                </a:moveTo>
                <a:cubicBezTo>
                  <a:pt x="754" y="140"/>
                  <a:pt x="755" y="137"/>
                  <a:pt x="759" y="137"/>
                </a:cubicBezTo>
                <a:cubicBezTo>
                  <a:pt x="759" y="139"/>
                  <a:pt x="757" y="139"/>
                  <a:pt x="756" y="140"/>
                </a:cubicBezTo>
                <a:close/>
                <a:moveTo>
                  <a:pt x="760" y="175"/>
                </a:moveTo>
                <a:cubicBezTo>
                  <a:pt x="763" y="176"/>
                  <a:pt x="762" y="177"/>
                  <a:pt x="763" y="178"/>
                </a:cubicBezTo>
                <a:cubicBezTo>
                  <a:pt x="759" y="179"/>
                  <a:pt x="759" y="179"/>
                  <a:pt x="759" y="179"/>
                </a:cubicBezTo>
                <a:cubicBezTo>
                  <a:pt x="761" y="177"/>
                  <a:pt x="758" y="177"/>
                  <a:pt x="760" y="175"/>
                </a:cubicBezTo>
                <a:close/>
                <a:moveTo>
                  <a:pt x="746" y="141"/>
                </a:moveTo>
                <a:cubicBezTo>
                  <a:pt x="746" y="139"/>
                  <a:pt x="753" y="139"/>
                  <a:pt x="754" y="139"/>
                </a:cubicBezTo>
                <a:cubicBezTo>
                  <a:pt x="754" y="141"/>
                  <a:pt x="749" y="140"/>
                  <a:pt x="746" y="141"/>
                </a:cubicBezTo>
                <a:close/>
                <a:moveTo>
                  <a:pt x="749" y="198"/>
                </a:moveTo>
                <a:cubicBezTo>
                  <a:pt x="753" y="200"/>
                  <a:pt x="752" y="196"/>
                  <a:pt x="754" y="195"/>
                </a:cubicBezTo>
                <a:cubicBezTo>
                  <a:pt x="753" y="198"/>
                  <a:pt x="754" y="198"/>
                  <a:pt x="757" y="198"/>
                </a:cubicBezTo>
                <a:cubicBezTo>
                  <a:pt x="758" y="199"/>
                  <a:pt x="757" y="199"/>
                  <a:pt x="757" y="199"/>
                </a:cubicBezTo>
                <a:cubicBezTo>
                  <a:pt x="754" y="199"/>
                  <a:pt x="751" y="199"/>
                  <a:pt x="747" y="200"/>
                </a:cubicBezTo>
                <a:cubicBezTo>
                  <a:pt x="748" y="199"/>
                  <a:pt x="748" y="199"/>
                  <a:pt x="749" y="198"/>
                </a:cubicBezTo>
                <a:close/>
                <a:moveTo>
                  <a:pt x="756" y="231"/>
                </a:moveTo>
                <a:cubicBezTo>
                  <a:pt x="754" y="231"/>
                  <a:pt x="753" y="231"/>
                  <a:pt x="754" y="232"/>
                </a:cubicBezTo>
                <a:cubicBezTo>
                  <a:pt x="752" y="232"/>
                  <a:pt x="752" y="230"/>
                  <a:pt x="750" y="231"/>
                </a:cubicBezTo>
                <a:cubicBezTo>
                  <a:pt x="750" y="230"/>
                  <a:pt x="752" y="229"/>
                  <a:pt x="754" y="229"/>
                </a:cubicBezTo>
                <a:cubicBezTo>
                  <a:pt x="754" y="230"/>
                  <a:pt x="756" y="229"/>
                  <a:pt x="756" y="231"/>
                </a:cubicBezTo>
                <a:close/>
                <a:moveTo>
                  <a:pt x="746" y="193"/>
                </a:moveTo>
                <a:cubicBezTo>
                  <a:pt x="746" y="193"/>
                  <a:pt x="747" y="194"/>
                  <a:pt x="747" y="194"/>
                </a:cubicBezTo>
                <a:cubicBezTo>
                  <a:pt x="745" y="195"/>
                  <a:pt x="745" y="193"/>
                  <a:pt x="745" y="192"/>
                </a:cubicBezTo>
                <a:cubicBezTo>
                  <a:pt x="747" y="192"/>
                  <a:pt x="747" y="191"/>
                  <a:pt x="750" y="191"/>
                </a:cubicBezTo>
                <a:cubicBezTo>
                  <a:pt x="750" y="193"/>
                  <a:pt x="748" y="193"/>
                  <a:pt x="746" y="193"/>
                </a:cubicBezTo>
                <a:close/>
                <a:moveTo>
                  <a:pt x="745" y="228"/>
                </a:moveTo>
                <a:cubicBezTo>
                  <a:pt x="744" y="228"/>
                  <a:pt x="745" y="229"/>
                  <a:pt x="745" y="229"/>
                </a:cubicBezTo>
                <a:cubicBezTo>
                  <a:pt x="743" y="229"/>
                  <a:pt x="742" y="228"/>
                  <a:pt x="740" y="229"/>
                </a:cubicBezTo>
                <a:cubicBezTo>
                  <a:pt x="740" y="229"/>
                  <a:pt x="739" y="228"/>
                  <a:pt x="739" y="228"/>
                </a:cubicBezTo>
                <a:cubicBezTo>
                  <a:pt x="740" y="229"/>
                  <a:pt x="745" y="226"/>
                  <a:pt x="748" y="228"/>
                </a:cubicBezTo>
                <a:cubicBezTo>
                  <a:pt x="749" y="226"/>
                  <a:pt x="750" y="226"/>
                  <a:pt x="753" y="226"/>
                </a:cubicBezTo>
                <a:cubicBezTo>
                  <a:pt x="752" y="228"/>
                  <a:pt x="749" y="228"/>
                  <a:pt x="746" y="229"/>
                </a:cubicBezTo>
                <a:cubicBezTo>
                  <a:pt x="748" y="227"/>
                  <a:pt x="745" y="230"/>
                  <a:pt x="745" y="228"/>
                </a:cubicBezTo>
                <a:close/>
                <a:moveTo>
                  <a:pt x="748" y="237"/>
                </a:moveTo>
                <a:cubicBezTo>
                  <a:pt x="748" y="236"/>
                  <a:pt x="752" y="237"/>
                  <a:pt x="753" y="236"/>
                </a:cubicBezTo>
                <a:cubicBezTo>
                  <a:pt x="753" y="237"/>
                  <a:pt x="753" y="237"/>
                  <a:pt x="754" y="237"/>
                </a:cubicBezTo>
                <a:cubicBezTo>
                  <a:pt x="752" y="240"/>
                  <a:pt x="751" y="236"/>
                  <a:pt x="748" y="237"/>
                </a:cubicBezTo>
                <a:close/>
                <a:moveTo>
                  <a:pt x="749" y="221"/>
                </a:moveTo>
                <a:cubicBezTo>
                  <a:pt x="750" y="221"/>
                  <a:pt x="749" y="221"/>
                  <a:pt x="750" y="220"/>
                </a:cubicBezTo>
                <a:cubicBezTo>
                  <a:pt x="752" y="220"/>
                  <a:pt x="751" y="221"/>
                  <a:pt x="751" y="222"/>
                </a:cubicBezTo>
                <a:cubicBezTo>
                  <a:pt x="748" y="223"/>
                  <a:pt x="748" y="222"/>
                  <a:pt x="746" y="222"/>
                </a:cubicBezTo>
                <a:cubicBezTo>
                  <a:pt x="746" y="221"/>
                  <a:pt x="748" y="221"/>
                  <a:pt x="749" y="221"/>
                </a:cubicBezTo>
                <a:close/>
                <a:moveTo>
                  <a:pt x="735" y="182"/>
                </a:moveTo>
                <a:cubicBezTo>
                  <a:pt x="735" y="180"/>
                  <a:pt x="735" y="180"/>
                  <a:pt x="735" y="180"/>
                </a:cubicBezTo>
                <a:cubicBezTo>
                  <a:pt x="738" y="179"/>
                  <a:pt x="741" y="181"/>
                  <a:pt x="741" y="179"/>
                </a:cubicBezTo>
                <a:cubicBezTo>
                  <a:pt x="743" y="178"/>
                  <a:pt x="743" y="181"/>
                  <a:pt x="744" y="179"/>
                </a:cubicBezTo>
                <a:cubicBezTo>
                  <a:pt x="745" y="182"/>
                  <a:pt x="738" y="181"/>
                  <a:pt x="735" y="182"/>
                </a:cubicBezTo>
                <a:close/>
                <a:moveTo>
                  <a:pt x="746" y="214"/>
                </a:moveTo>
                <a:cubicBezTo>
                  <a:pt x="745" y="216"/>
                  <a:pt x="741" y="215"/>
                  <a:pt x="740" y="216"/>
                </a:cubicBezTo>
                <a:cubicBezTo>
                  <a:pt x="740" y="214"/>
                  <a:pt x="744" y="215"/>
                  <a:pt x="746" y="214"/>
                </a:cubicBezTo>
                <a:close/>
                <a:moveTo>
                  <a:pt x="744" y="222"/>
                </a:moveTo>
                <a:cubicBezTo>
                  <a:pt x="740" y="224"/>
                  <a:pt x="737" y="220"/>
                  <a:pt x="733" y="221"/>
                </a:cubicBezTo>
                <a:cubicBezTo>
                  <a:pt x="736" y="219"/>
                  <a:pt x="741" y="221"/>
                  <a:pt x="744" y="222"/>
                </a:cubicBezTo>
                <a:close/>
                <a:moveTo>
                  <a:pt x="732" y="197"/>
                </a:moveTo>
                <a:cubicBezTo>
                  <a:pt x="729" y="198"/>
                  <a:pt x="730" y="196"/>
                  <a:pt x="728" y="196"/>
                </a:cubicBezTo>
                <a:cubicBezTo>
                  <a:pt x="727" y="197"/>
                  <a:pt x="726" y="197"/>
                  <a:pt x="723" y="197"/>
                </a:cubicBezTo>
                <a:cubicBezTo>
                  <a:pt x="720" y="197"/>
                  <a:pt x="724" y="196"/>
                  <a:pt x="726" y="196"/>
                </a:cubicBezTo>
                <a:cubicBezTo>
                  <a:pt x="725" y="196"/>
                  <a:pt x="724" y="196"/>
                  <a:pt x="722" y="196"/>
                </a:cubicBezTo>
                <a:cubicBezTo>
                  <a:pt x="722" y="195"/>
                  <a:pt x="724" y="195"/>
                  <a:pt x="725" y="195"/>
                </a:cubicBezTo>
                <a:cubicBezTo>
                  <a:pt x="722" y="194"/>
                  <a:pt x="719" y="195"/>
                  <a:pt x="716" y="196"/>
                </a:cubicBezTo>
                <a:cubicBezTo>
                  <a:pt x="716" y="194"/>
                  <a:pt x="718" y="194"/>
                  <a:pt x="720" y="193"/>
                </a:cubicBezTo>
                <a:cubicBezTo>
                  <a:pt x="720" y="195"/>
                  <a:pt x="722" y="194"/>
                  <a:pt x="724" y="194"/>
                </a:cubicBezTo>
                <a:cubicBezTo>
                  <a:pt x="726" y="194"/>
                  <a:pt x="722" y="193"/>
                  <a:pt x="724" y="192"/>
                </a:cubicBezTo>
                <a:cubicBezTo>
                  <a:pt x="727" y="192"/>
                  <a:pt x="725" y="193"/>
                  <a:pt x="725" y="194"/>
                </a:cubicBezTo>
                <a:cubicBezTo>
                  <a:pt x="728" y="194"/>
                  <a:pt x="728" y="193"/>
                  <a:pt x="730" y="193"/>
                </a:cubicBezTo>
                <a:cubicBezTo>
                  <a:pt x="731" y="194"/>
                  <a:pt x="727" y="194"/>
                  <a:pt x="726" y="194"/>
                </a:cubicBezTo>
                <a:cubicBezTo>
                  <a:pt x="727" y="195"/>
                  <a:pt x="731" y="194"/>
                  <a:pt x="730" y="195"/>
                </a:cubicBezTo>
                <a:cubicBezTo>
                  <a:pt x="731" y="193"/>
                  <a:pt x="736" y="193"/>
                  <a:pt x="739" y="193"/>
                </a:cubicBezTo>
                <a:cubicBezTo>
                  <a:pt x="736" y="194"/>
                  <a:pt x="731" y="195"/>
                  <a:pt x="732" y="197"/>
                </a:cubicBezTo>
                <a:close/>
                <a:moveTo>
                  <a:pt x="718" y="224"/>
                </a:moveTo>
                <a:cubicBezTo>
                  <a:pt x="723" y="221"/>
                  <a:pt x="731" y="224"/>
                  <a:pt x="739" y="223"/>
                </a:cubicBezTo>
                <a:cubicBezTo>
                  <a:pt x="732" y="226"/>
                  <a:pt x="725" y="223"/>
                  <a:pt x="718" y="224"/>
                </a:cubicBezTo>
                <a:close/>
                <a:moveTo>
                  <a:pt x="730" y="203"/>
                </a:moveTo>
                <a:cubicBezTo>
                  <a:pt x="730" y="201"/>
                  <a:pt x="734" y="201"/>
                  <a:pt x="735" y="202"/>
                </a:cubicBezTo>
                <a:cubicBezTo>
                  <a:pt x="734" y="203"/>
                  <a:pt x="733" y="203"/>
                  <a:pt x="730" y="203"/>
                </a:cubicBezTo>
                <a:close/>
                <a:moveTo>
                  <a:pt x="726" y="241"/>
                </a:moveTo>
                <a:cubicBezTo>
                  <a:pt x="729" y="239"/>
                  <a:pt x="732" y="239"/>
                  <a:pt x="735" y="240"/>
                </a:cubicBezTo>
                <a:cubicBezTo>
                  <a:pt x="732" y="241"/>
                  <a:pt x="730" y="240"/>
                  <a:pt x="726" y="241"/>
                </a:cubicBezTo>
                <a:close/>
                <a:moveTo>
                  <a:pt x="715" y="197"/>
                </a:moveTo>
                <a:cubicBezTo>
                  <a:pt x="714" y="195"/>
                  <a:pt x="719" y="196"/>
                  <a:pt x="721" y="196"/>
                </a:cubicBezTo>
                <a:cubicBezTo>
                  <a:pt x="721" y="197"/>
                  <a:pt x="719" y="196"/>
                  <a:pt x="715" y="197"/>
                </a:cubicBezTo>
                <a:close/>
                <a:moveTo>
                  <a:pt x="720" y="210"/>
                </a:moveTo>
                <a:cubicBezTo>
                  <a:pt x="719" y="210"/>
                  <a:pt x="719" y="209"/>
                  <a:pt x="717" y="209"/>
                </a:cubicBezTo>
                <a:cubicBezTo>
                  <a:pt x="717" y="208"/>
                  <a:pt x="719" y="208"/>
                  <a:pt x="719" y="207"/>
                </a:cubicBezTo>
                <a:cubicBezTo>
                  <a:pt x="720" y="207"/>
                  <a:pt x="721" y="208"/>
                  <a:pt x="723" y="208"/>
                </a:cubicBezTo>
                <a:cubicBezTo>
                  <a:pt x="722" y="209"/>
                  <a:pt x="719" y="209"/>
                  <a:pt x="720" y="210"/>
                </a:cubicBezTo>
                <a:close/>
                <a:moveTo>
                  <a:pt x="721" y="220"/>
                </a:moveTo>
                <a:cubicBezTo>
                  <a:pt x="719" y="220"/>
                  <a:pt x="718" y="219"/>
                  <a:pt x="720" y="218"/>
                </a:cubicBezTo>
                <a:cubicBezTo>
                  <a:pt x="719" y="218"/>
                  <a:pt x="718" y="218"/>
                  <a:pt x="716" y="218"/>
                </a:cubicBezTo>
                <a:cubicBezTo>
                  <a:pt x="716" y="217"/>
                  <a:pt x="719" y="217"/>
                  <a:pt x="720" y="217"/>
                </a:cubicBezTo>
                <a:cubicBezTo>
                  <a:pt x="720" y="218"/>
                  <a:pt x="722" y="218"/>
                  <a:pt x="721" y="220"/>
                </a:cubicBezTo>
                <a:close/>
                <a:moveTo>
                  <a:pt x="718" y="242"/>
                </a:moveTo>
                <a:cubicBezTo>
                  <a:pt x="722" y="242"/>
                  <a:pt x="722" y="242"/>
                  <a:pt x="722" y="242"/>
                </a:cubicBezTo>
                <a:cubicBezTo>
                  <a:pt x="722" y="243"/>
                  <a:pt x="719" y="243"/>
                  <a:pt x="719" y="244"/>
                </a:cubicBezTo>
                <a:cubicBezTo>
                  <a:pt x="718" y="244"/>
                  <a:pt x="718" y="243"/>
                  <a:pt x="718" y="242"/>
                </a:cubicBezTo>
                <a:close/>
                <a:moveTo>
                  <a:pt x="716" y="241"/>
                </a:moveTo>
                <a:cubicBezTo>
                  <a:pt x="715" y="242"/>
                  <a:pt x="712" y="241"/>
                  <a:pt x="712" y="240"/>
                </a:cubicBezTo>
                <a:cubicBezTo>
                  <a:pt x="715" y="239"/>
                  <a:pt x="713" y="241"/>
                  <a:pt x="716" y="241"/>
                </a:cubicBezTo>
                <a:close/>
                <a:moveTo>
                  <a:pt x="715" y="247"/>
                </a:moveTo>
                <a:cubicBezTo>
                  <a:pt x="714" y="246"/>
                  <a:pt x="713" y="246"/>
                  <a:pt x="712" y="246"/>
                </a:cubicBezTo>
                <a:cubicBezTo>
                  <a:pt x="712" y="245"/>
                  <a:pt x="715" y="245"/>
                  <a:pt x="716" y="245"/>
                </a:cubicBezTo>
                <a:cubicBezTo>
                  <a:pt x="716" y="246"/>
                  <a:pt x="715" y="246"/>
                  <a:pt x="715" y="247"/>
                </a:cubicBezTo>
                <a:close/>
                <a:moveTo>
                  <a:pt x="701" y="181"/>
                </a:moveTo>
                <a:cubicBezTo>
                  <a:pt x="701" y="180"/>
                  <a:pt x="705" y="180"/>
                  <a:pt x="707" y="180"/>
                </a:cubicBezTo>
                <a:cubicBezTo>
                  <a:pt x="706" y="182"/>
                  <a:pt x="703" y="181"/>
                  <a:pt x="701" y="181"/>
                </a:cubicBezTo>
                <a:close/>
                <a:moveTo>
                  <a:pt x="700" y="189"/>
                </a:moveTo>
                <a:cubicBezTo>
                  <a:pt x="700" y="189"/>
                  <a:pt x="701" y="188"/>
                  <a:pt x="701" y="187"/>
                </a:cubicBezTo>
                <a:cubicBezTo>
                  <a:pt x="703" y="187"/>
                  <a:pt x="702" y="188"/>
                  <a:pt x="705" y="187"/>
                </a:cubicBezTo>
                <a:cubicBezTo>
                  <a:pt x="705" y="188"/>
                  <a:pt x="703" y="188"/>
                  <a:pt x="702" y="188"/>
                </a:cubicBezTo>
                <a:cubicBezTo>
                  <a:pt x="702" y="189"/>
                  <a:pt x="704" y="189"/>
                  <a:pt x="706" y="189"/>
                </a:cubicBezTo>
                <a:cubicBezTo>
                  <a:pt x="705" y="190"/>
                  <a:pt x="701" y="189"/>
                  <a:pt x="700" y="189"/>
                </a:cubicBezTo>
                <a:close/>
                <a:moveTo>
                  <a:pt x="694" y="188"/>
                </a:moveTo>
                <a:cubicBezTo>
                  <a:pt x="694" y="186"/>
                  <a:pt x="704" y="185"/>
                  <a:pt x="701" y="187"/>
                </a:cubicBezTo>
                <a:cubicBezTo>
                  <a:pt x="699" y="186"/>
                  <a:pt x="696" y="187"/>
                  <a:pt x="700" y="187"/>
                </a:cubicBezTo>
                <a:cubicBezTo>
                  <a:pt x="698" y="189"/>
                  <a:pt x="697" y="186"/>
                  <a:pt x="694" y="188"/>
                </a:cubicBezTo>
                <a:close/>
                <a:moveTo>
                  <a:pt x="698" y="194"/>
                </a:moveTo>
                <a:cubicBezTo>
                  <a:pt x="698" y="194"/>
                  <a:pt x="699" y="193"/>
                  <a:pt x="700" y="193"/>
                </a:cubicBezTo>
                <a:cubicBezTo>
                  <a:pt x="699" y="193"/>
                  <a:pt x="699" y="192"/>
                  <a:pt x="699" y="191"/>
                </a:cubicBezTo>
                <a:cubicBezTo>
                  <a:pt x="702" y="191"/>
                  <a:pt x="700" y="193"/>
                  <a:pt x="702" y="193"/>
                </a:cubicBezTo>
                <a:cubicBezTo>
                  <a:pt x="702" y="194"/>
                  <a:pt x="700" y="194"/>
                  <a:pt x="698" y="194"/>
                </a:cubicBezTo>
                <a:close/>
                <a:moveTo>
                  <a:pt x="694" y="164"/>
                </a:moveTo>
                <a:cubicBezTo>
                  <a:pt x="694" y="162"/>
                  <a:pt x="695" y="162"/>
                  <a:pt x="696" y="161"/>
                </a:cubicBezTo>
                <a:cubicBezTo>
                  <a:pt x="698" y="161"/>
                  <a:pt x="697" y="164"/>
                  <a:pt x="694" y="164"/>
                </a:cubicBezTo>
                <a:close/>
                <a:moveTo>
                  <a:pt x="704" y="228"/>
                </a:moveTo>
                <a:cubicBezTo>
                  <a:pt x="705" y="229"/>
                  <a:pt x="699" y="231"/>
                  <a:pt x="704" y="230"/>
                </a:cubicBezTo>
                <a:cubicBezTo>
                  <a:pt x="703" y="231"/>
                  <a:pt x="702" y="232"/>
                  <a:pt x="700" y="232"/>
                </a:cubicBezTo>
                <a:cubicBezTo>
                  <a:pt x="700" y="230"/>
                  <a:pt x="700" y="231"/>
                  <a:pt x="700" y="230"/>
                </a:cubicBezTo>
                <a:cubicBezTo>
                  <a:pt x="702" y="230"/>
                  <a:pt x="700" y="228"/>
                  <a:pt x="704" y="228"/>
                </a:cubicBezTo>
                <a:close/>
                <a:moveTo>
                  <a:pt x="705" y="248"/>
                </a:moveTo>
                <a:cubicBezTo>
                  <a:pt x="700" y="247"/>
                  <a:pt x="699" y="249"/>
                  <a:pt x="693" y="248"/>
                </a:cubicBezTo>
                <a:cubicBezTo>
                  <a:pt x="696" y="245"/>
                  <a:pt x="700" y="248"/>
                  <a:pt x="705" y="246"/>
                </a:cubicBezTo>
                <a:lnTo>
                  <a:pt x="705" y="248"/>
                </a:lnTo>
                <a:close/>
                <a:moveTo>
                  <a:pt x="702" y="244"/>
                </a:moveTo>
                <a:cubicBezTo>
                  <a:pt x="700" y="245"/>
                  <a:pt x="698" y="245"/>
                  <a:pt x="695" y="245"/>
                </a:cubicBezTo>
                <a:cubicBezTo>
                  <a:pt x="697" y="244"/>
                  <a:pt x="699" y="244"/>
                  <a:pt x="702" y="244"/>
                </a:cubicBezTo>
                <a:close/>
                <a:moveTo>
                  <a:pt x="699" y="230"/>
                </a:moveTo>
                <a:cubicBezTo>
                  <a:pt x="699" y="232"/>
                  <a:pt x="692" y="231"/>
                  <a:pt x="691" y="231"/>
                </a:cubicBezTo>
                <a:cubicBezTo>
                  <a:pt x="692" y="230"/>
                  <a:pt x="696" y="230"/>
                  <a:pt x="699" y="230"/>
                </a:cubicBezTo>
                <a:close/>
                <a:moveTo>
                  <a:pt x="695" y="241"/>
                </a:moveTo>
                <a:cubicBezTo>
                  <a:pt x="695" y="240"/>
                  <a:pt x="696" y="240"/>
                  <a:pt x="697" y="239"/>
                </a:cubicBezTo>
                <a:cubicBezTo>
                  <a:pt x="693" y="240"/>
                  <a:pt x="694" y="239"/>
                  <a:pt x="691" y="239"/>
                </a:cubicBezTo>
                <a:cubicBezTo>
                  <a:pt x="694" y="237"/>
                  <a:pt x="695" y="237"/>
                  <a:pt x="700" y="237"/>
                </a:cubicBezTo>
                <a:cubicBezTo>
                  <a:pt x="697" y="238"/>
                  <a:pt x="701" y="241"/>
                  <a:pt x="695" y="241"/>
                </a:cubicBezTo>
                <a:close/>
                <a:moveTo>
                  <a:pt x="671" y="194"/>
                </a:moveTo>
                <a:cubicBezTo>
                  <a:pt x="672" y="192"/>
                  <a:pt x="670" y="193"/>
                  <a:pt x="670" y="191"/>
                </a:cubicBezTo>
                <a:cubicBezTo>
                  <a:pt x="674" y="194"/>
                  <a:pt x="677" y="190"/>
                  <a:pt x="681" y="191"/>
                </a:cubicBezTo>
                <a:cubicBezTo>
                  <a:pt x="681" y="193"/>
                  <a:pt x="675" y="191"/>
                  <a:pt x="678" y="192"/>
                </a:cubicBezTo>
                <a:cubicBezTo>
                  <a:pt x="678" y="194"/>
                  <a:pt x="673" y="193"/>
                  <a:pt x="671" y="194"/>
                </a:cubicBezTo>
                <a:close/>
                <a:moveTo>
                  <a:pt x="668" y="195"/>
                </a:moveTo>
                <a:cubicBezTo>
                  <a:pt x="667" y="194"/>
                  <a:pt x="669" y="193"/>
                  <a:pt x="666" y="194"/>
                </a:cubicBezTo>
                <a:cubicBezTo>
                  <a:pt x="665" y="193"/>
                  <a:pt x="666" y="193"/>
                  <a:pt x="666" y="192"/>
                </a:cubicBezTo>
                <a:cubicBezTo>
                  <a:pt x="669" y="191"/>
                  <a:pt x="668" y="194"/>
                  <a:pt x="671" y="193"/>
                </a:cubicBezTo>
                <a:cubicBezTo>
                  <a:pt x="670" y="194"/>
                  <a:pt x="670" y="194"/>
                  <a:pt x="670" y="194"/>
                </a:cubicBezTo>
                <a:lnTo>
                  <a:pt x="668" y="195"/>
                </a:lnTo>
                <a:close/>
                <a:moveTo>
                  <a:pt x="659" y="219"/>
                </a:moveTo>
                <a:cubicBezTo>
                  <a:pt x="661" y="217"/>
                  <a:pt x="664" y="219"/>
                  <a:pt x="666" y="218"/>
                </a:cubicBezTo>
                <a:cubicBezTo>
                  <a:pt x="666" y="220"/>
                  <a:pt x="661" y="218"/>
                  <a:pt x="659" y="219"/>
                </a:cubicBezTo>
                <a:close/>
                <a:moveTo>
                  <a:pt x="650" y="161"/>
                </a:moveTo>
                <a:cubicBezTo>
                  <a:pt x="653" y="161"/>
                  <a:pt x="655" y="162"/>
                  <a:pt x="655" y="161"/>
                </a:cubicBezTo>
                <a:cubicBezTo>
                  <a:pt x="659" y="161"/>
                  <a:pt x="649" y="164"/>
                  <a:pt x="650" y="161"/>
                </a:cubicBezTo>
                <a:close/>
                <a:moveTo>
                  <a:pt x="655" y="196"/>
                </a:moveTo>
                <a:cubicBezTo>
                  <a:pt x="655" y="197"/>
                  <a:pt x="655" y="197"/>
                  <a:pt x="655" y="197"/>
                </a:cubicBezTo>
                <a:cubicBezTo>
                  <a:pt x="653" y="197"/>
                  <a:pt x="651" y="197"/>
                  <a:pt x="651" y="196"/>
                </a:cubicBezTo>
                <a:lnTo>
                  <a:pt x="655" y="196"/>
                </a:lnTo>
                <a:close/>
                <a:moveTo>
                  <a:pt x="639" y="197"/>
                </a:moveTo>
                <a:cubicBezTo>
                  <a:pt x="641" y="195"/>
                  <a:pt x="647" y="195"/>
                  <a:pt x="650" y="195"/>
                </a:cubicBezTo>
                <a:cubicBezTo>
                  <a:pt x="651" y="197"/>
                  <a:pt x="643" y="196"/>
                  <a:pt x="645" y="198"/>
                </a:cubicBezTo>
                <a:cubicBezTo>
                  <a:pt x="640" y="198"/>
                  <a:pt x="643" y="197"/>
                  <a:pt x="639" y="197"/>
                </a:cubicBezTo>
                <a:close/>
                <a:moveTo>
                  <a:pt x="626" y="166"/>
                </a:moveTo>
                <a:cubicBezTo>
                  <a:pt x="626" y="166"/>
                  <a:pt x="626" y="166"/>
                  <a:pt x="625" y="165"/>
                </a:cubicBezTo>
                <a:cubicBezTo>
                  <a:pt x="627" y="163"/>
                  <a:pt x="631" y="165"/>
                  <a:pt x="635" y="164"/>
                </a:cubicBezTo>
                <a:cubicBezTo>
                  <a:pt x="636" y="164"/>
                  <a:pt x="628" y="165"/>
                  <a:pt x="626" y="166"/>
                </a:cubicBezTo>
                <a:close/>
                <a:moveTo>
                  <a:pt x="641" y="203"/>
                </a:moveTo>
                <a:cubicBezTo>
                  <a:pt x="640" y="204"/>
                  <a:pt x="635" y="203"/>
                  <a:pt x="634" y="204"/>
                </a:cubicBezTo>
                <a:cubicBezTo>
                  <a:pt x="634" y="201"/>
                  <a:pt x="638" y="204"/>
                  <a:pt x="641" y="203"/>
                </a:cubicBezTo>
                <a:close/>
                <a:moveTo>
                  <a:pt x="638" y="193"/>
                </a:moveTo>
                <a:cubicBezTo>
                  <a:pt x="637" y="194"/>
                  <a:pt x="635" y="195"/>
                  <a:pt x="632" y="195"/>
                </a:cubicBezTo>
                <a:cubicBezTo>
                  <a:pt x="632" y="193"/>
                  <a:pt x="636" y="194"/>
                  <a:pt x="638" y="193"/>
                </a:cubicBezTo>
                <a:close/>
                <a:moveTo>
                  <a:pt x="634" y="197"/>
                </a:moveTo>
                <a:cubicBezTo>
                  <a:pt x="633" y="200"/>
                  <a:pt x="625" y="198"/>
                  <a:pt x="634" y="197"/>
                </a:cubicBezTo>
                <a:close/>
                <a:moveTo>
                  <a:pt x="621" y="157"/>
                </a:moveTo>
                <a:cubicBezTo>
                  <a:pt x="622" y="156"/>
                  <a:pt x="623" y="156"/>
                  <a:pt x="624" y="156"/>
                </a:cubicBezTo>
                <a:cubicBezTo>
                  <a:pt x="624" y="158"/>
                  <a:pt x="611" y="158"/>
                  <a:pt x="621" y="157"/>
                </a:cubicBezTo>
                <a:close/>
                <a:moveTo>
                  <a:pt x="621" y="221"/>
                </a:moveTo>
                <a:cubicBezTo>
                  <a:pt x="621" y="219"/>
                  <a:pt x="625" y="219"/>
                  <a:pt x="627" y="219"/>
                </a:cubicBezTo>
                <a:cubicBezTo>
                  <a:pt x="627" y="220"/>
                  <a:pt x="623" y="220"/>
                  <a:pt x="621" y="221"/>
                </a:cubicBezTo>
                <a:close/>
                <a:moveTo>
                  <a:pt x="602" y="233"/>
                </a:moveTo>
                <a:cubicBezTo>
                  <a:pt x="602" y="232"/>
                  <a:pt x="607" y="233"/>
                  <a:pt x="606" y="232"/>
                </a:cubicBezTo>
                <a:cubicBezTo>
                  <a:pt x="610" y="233"/>
                  <a:pt x="603" y="234"/>
                  <a:pt x="602" y="233"/>
                </a:cubicBezTo>
                <a:close/>
                <a:moveTo>
                  <a:pt x="591" y="187"/>
                </a:moveTo>
                <a:cubicBezTo>
                  <a:pt x="596" y="187"/>
                  <a:pt x="596" y="187"/>
                  <a:pt x="596" y="187"/>
                </a:cubicBezTo>
                <a:cubicBezTo>
                  <a:pt x="597" y="188"/>
                  <a:pt x="590" y="189"/>
                  <a:pt x="591" y="187"/>
                </a:cubicBezTo>
                <a:close/>
                <a:moveTo>
                  <a:pt x="586" y="202"/>
                </a:moveTo>
                <a:cubicBezTo>
                  <a:pt x="587" y="201"/>
                  <a:pt x="593" y="201"/>
                  <a:pt x="595" y="201"/>
                </a:cubicBezTo>
                <a:cubicBezTo>
                  <a:pt x="593" y="203"/>
                  <a:pt x="588" y="203"/>
                  <a:pt x="586" y="202"/>
                </a:cubicBezTo>
                <a:close/>
                <a:moveTo>
                  <a:pt x="593" y="244"/>
                </a:moveTo>
                <a:cubicBezTo>
                  <a:pt x="594" y="244"/>
                  <a:pt x="595" y="243"/>
                  <a:pt x="597" y="242"/>
                </a:cubicBezTo>
                <a:cubicBezTo>
                  <a:pt x="596" y="243"/>
                  <a:pt x="597" y="243"/>
                  <a:pt x="598" y="243"/>
                </a:cubicBezTo>
                <a:cubicBezTo>
                  <a:pt x="598" y="244"/>
                  <a:pt x="594" y="244"/>
                  <a:pt x="593" y="244"/>
                </a:cubicBezTo>
                <a:close/>
                <a:moveTo>
                  <a:pt x="591" y="235"/>
                </a:moveTo>
                <a:cubicBezTo>
                  <a:pt x="589" y="236"/>
                  <a:pt x="587" y="236"/>
                  <a:pt x="585" y="236"/>
                </a:cubicBezTo>
                <a:cubicBezTo>
                  <a:pt x="584" y="235"/>
                  <a:pt x="589" y="235"/>
                  <a:pt x="591" y="235"/>
                </a:cubicBezTo>
                <a:close/>
                <a:moveTo>
                  <a:pt x="589" y="251"/>
                </a:moveTo>
                <a:cubicBezTo>
                  <a:pt x="590" y="251"/>
                  <a:pt x="590" y="252"/>
                  <a:pt x="590" y="253"/>
                </a:cubicBezTo>
                <a:cubicBezTo>
                  <a:pt x="588" y="253"/>
                  <a:pt x="588" y="253"/>
                  <a:pt x="588" y="253"/>
                </a:cubicBezTo>
                <a:cubicBezTo>
                  <a:pt x="587" y="252"/>
                  <a:pt x="589" y="252"/>
                  <a:pt x="589" y="251"/>
                </a:cubicBezTo>
                <a:close/>
                <a:moveTo>
                  <a:pt x="571" y="190"/>
                </a:moveTo>
                <a:cubicBezTo>
                  <a:pt x="575" y="190"/>
                  <a:pt x="575" y="190"/>
                  <a:pt x="575" y="190"/>
                </a:cubicBezTo>
                <a:cubicBezTo>
                  <a:pt x="577" y="191"/>
                  <a:pt x="570" y="192"/>
                  <a:pt x="571" y="190"/>
                </a:cubicBezTo>
                <a:close/>
                <a:moveTo>
                  <a:pt x="573" y="265"/>
                </a:moveTo>
                <a:cubicBezTo>
                  <a:pt x="575" y="266"/>
                  <a:pt x="578" y="263"/>
                  <a:pt x="581" y="265"/>
                </a:cubicBezTo>
                <a:cubicBezTo>
                  <a:pt x="580" y="265"/>
                  <a:pt x="573" y="267"/>
                  <a:pt x="573" y="265"/>
                </a:cubicBezTo>
                <a:close/>
                <a:moveTo>
                  <a:pt x="577" y="240"/>
                </a:moveTo>
                <a:cubicBezTo>
                  <a:pt x="575" y="242"/>
                  <a:pt x="573" y="242"/>
                  <a:pt x="572" y="241"/>
                </a:cubicBezTo>
                <a:cubicBezTo>
                  <a:pt x="572" y="240"/>
                  <a:pt x="575" y="241"/>
                  <a:pt x="577" y="240"/>
                </a:cubicBezTo>
                <a:close/>
                <a:moveTo>
                  <a:pt x="519" y="205"/>
                </a:moveTo>
                <a:cubicBezTo>
                  <a:pt x="518" y="207"/>
                  <a:pt x="514" y="207"/>
                  <a:pt x="511" y="207"/>
                </a:cubicBezTo>
                <a:cubicBezTo>
                  <a:pt x="511" y="205"/>
                  <a:pt x="516" y="206"/>
                  <a:pt x="519" y="205"/>
                </a:cubicBezTo>
                <a:close/>
                <a:moveTo>
                  <a:pt x="457" y="258"/>
                </a:moveTo>
                <a:cubicBezTo>
                  <a:pt x="457" y="261"/>
                  <a:pt x="452" y="260"/>
                  <a:pt x="450" y="261"/>
                </a:cubicBezTo>
                <a:cubicBezTo>
                  <a:pt x="451" y="258"/>
                  <a:pt x="454" y="260"/>
                  <a:pt x="457" y="258"/>
                </a:cubicBezTo>
                <a:close/>
                <a:moveTo>
                  <a:pt x="442" y="222"/>
                </a:moveTo>
                <a:cubicBezTo>
                  <a:pt x="443" y="224"/>
                  <a:pt x="435" y="224"/>
                  <a:pt x="434" y="223"/>
                </a:cubicBezTo>
                <a:cubicBezTo>
                  <a:pt x="436" y="221"/>
                  <a:pt x="439" y="223"/>
                  <a:pt x="442" y="222"/>
                </a:cubicBezTo>
                <a:close/>
                <a:moveTo>
                  <a:pt x="434" y="267"/>
                </a:moveTo>
                <a:cubicBezTo>
                  <a:pt x="435" y="265"/>
                  <a:pt x="430" y="267"/>
                  <a:pt x="431" y="265"/>
                </a:cubicBezTo>
                <a:cubicBezTo>
                  <a:pt x="432" y="265"/>
                  <a:pt x="432" y="264"/>
                  <a:pt x="432" y="263"/>
                </a:cubicBezTo>
                <a:cubicBezTo>
                  <a:pt x="434" y="263"/>
                  <a:pt x="433" y="266"/>
                  <a:pt x="436" y="264"/>
                </a:cubicBezTo>
                <a:cubicBezTo>
                  <a:pt x="435" y="265"/>
                  <a:pt x="436" y="267"/>
                  <a:pt x="434" y="267"/>
                </a:cubicBezTo>
                <a:close/>
                <a:moveTo>
                  <a:pt x="383" y="271"/>
                </a:moveTo>
                <a:cubicBezTo>
                  <a:pt x="381" y="273"/>
                  <a:pt x="379" y="271"/>
                  <a:pt x="377" y="271"/>
                </a:cubicBezTo>
                <a:cubicBezTo>
                  <a:pt x="379" y="269"/>
                  <a:pt x="382" y="271"/>
                  <a:pt x="383" y="271"/>
                </a:cubicBezTo>
                <a:close/>
                <a:moveTo>
                  <a:pt x="365" y="287"/>
                </a:moveTo>
                <a:cubicBezTo>
                  <a:pt x="363" y="289"/>
                  <a:pt x="361" y="289"/>
                  <a:pt x="357" y="288"/>
                </a:cubicBezTo>
                <a:cubicBezTo>
                  <a:pt x="358" y="286"/>
                  <a:pt x="362" y="287"/>
                  <a:pt x="365" y="287"/>
                </a:cubicBezTo>
                <a:close/>
                <a:moveTo>
                  <a:pt x="341" y="289"/>
                </a:moveTo>
                <a:cubicBezTo>
                  <a:pt x="340" y="290"/>
                  <a:pt x="340" y="289"/>
                  <a:pt x="341" y="291"/>
                </a:cubicBezTo>
                <a:cubicBezTo>
                  <a:pt x="338" y="292"/>
                  <a:pt x="338" y="288"/>
                  <a:pt x="341" y="289"/>
                </a:cubicBezTo>
                <a:close/>
                <a:moveTo>
                  <a:pt x="338" y="289"/>
                </a:moveTo>
                <a:cubicBezTo>
                  <a:pt x="338" y="290"/>
                  <a:pt x="333" y="290"/>
                  <a:pt x="335" y="292"/>
                </a:cubicBezTo>
                <a:cubicBezTo>
                  <a:pt x="333" y="292"/>
                  <a:pt x="333" y="291"/>
                  <a:pt x="331" y="292"/>
                </a:cubicBezTo>
                <a:cubicBezTo>
                  <a:pt x="330" y="289"/>
                  <a:pt x="335" y="289"/>
                  <a:pt x="338" y="289"/>
                </a:cubicBezTo>
                <a:close/>
                <a:moveTo>
                  <a:pt x="328" y="283"/>
                </a:moveTo>
                <a:cubicBezTo>
                  <a:pt x="328" y="282"/>
                  <a:pt x="327" y="282"/>
                  <a:pt x="327" y="281"/>
                </a:cubicBezTo>
                <a:cubicBezTo>
                  <a:pt x="330" y="281"/>
                  <a:pt x="331" y="282"/>
                  <a:pt x="334" y="281"/>
                </a:cubicBezTo>
                <a:cubicBezTo>
                  <a:pt x="336" y="281"/>
                  <a:pt x="330" y="282"/>
                  <a:pt x="328" y="283"/>
                </a:cubicBezTo>
                <a:close/>
                <a:moveTo>
                  <a:pt x="311" y="265"/>
                </a:moveTo>
                <a:cubicBezTo>
                  <a:pt x="312" y="263"/>
                  <a:pt x="315" y="264"/>
                  <a:pt x="316" y="264"/>
                </a:cubicBezTo>
                <a:cubicBezTo>
                  <a:pt x="317" y="266"/>
                  <a:pt x="313" y="264"/>
                  <a:pt x="311" y="265"/>
                </a:cubicBezTo>
                <a:close/>
                <a:moveTo>
                  <a:pt x="285" y="297"/>
                </a:moveTo>
                <a:cubicBezTo>
                  <a:pt x="281" y="298"/>
                  <a:pt x="281" y="297"/>
                  <a:pt x="285" y="296"/>
                </a:cubicBezTo>
                <a:cubicBezTo>
                  <a:pt x="295" y="295"/>
                  <a:pt x="302" y="295"/>
                  <a:pt x="308" y="293"/>
                </a:cubicBezTo>
                <a:cubicBezTo>
                  <a:pt x="302" y="296"/>
                  <a:pt x="294" y="297"/>
                  <a:pt x="285" y="297"/>
                </a:cubicBezTo>
                <a:close/>
                <a:moveTo>
                  <a:pt x="292" y="265"/>
                </a:moveTo>
                <a:cubicBezTo>
                  <a:pt x="293" y="264"/>
                  <a:pt x="295" y="264"/>
                  <a:pt x="296" y="264"/>
                </a:cubicBezTo>
                <a:cubicBezTo>
                  <a:pt x="297" y="266"/>
                  <a:pt x="293" y="266"/>
                  <a:pt x="292" y="265"/>
                </a:cubicBezTo>
                <a:close/>
                <a:moveTo>
                  <a:pt x="280" y="298"/>
                </a:moveTo>
                <a:cubicBezTo>
                  <a:pt x="275" y="302"/>
                  <a:pt x="267" y="299"/>
                  <a:pt x="259" y="303"/>
                </a:cubicBezTo>
                <a:cubicBezTo>
                  <a:pt x="261" y="299"/>
                  <a:pt x="275" y="299"/>
                  <a:pt x="280" y="298"/>
                </a:cubicBezTo>
                <a:close/>
                <a:moveTo>
                  <a:pt x="237" y="311"/>
                </a:moveTo>
                <a:cubicBezTo>
                  <a:pt x="237" y="310"/>
                  <a:pt x="241" y="309"/>
                  <a:pt x="243" y="309"/>
                </a:cubicBezTo>
                <a:cubicBezTo>
                  <a:pt x="243" y="309"/>
                  <a:pt x="243" y="309"/>
                  <a:pt x="244" y="309"/>
                </a:cubicBezTo>
                <a:cubicBezTo>
                  <a:pt x="242" y="310"/>
                  <a:pt x="238" y="311"/>
                  <a:pt x="237" y="311"/>
                </a:cubicBezTo>
                <a:close/>
                <a:moveTo>
                  <a:pt x="236" y="310"/>
                </a:moveTo>
                <a:cubicBezTo>
                  <a:pt x="235" y="312"/>
                  <a:pt x="232" y="310"/>
                  <a:pt x="230" y="310"/>
                </a:cubicBezTo>
                <a:cubicBezTo>
                  <a:pt x="231" y="309"/>
                  <a:pt x="234" y="310"/>
                  <a:pt x="236" y="310"/>
                </a:cubicBezTo>
                <a:close/>
                <a:moveTo>
                  <a:pt x="227" y="300"/>
                </a:moveTo>
                <a:cubicBezTo>
                  <a:pt x="226" y="300"/>
                  <a:pt x="226" y="300"/>
                  <a:pt x="226" y="299"/>
                </a:cubicBezTo>
                <a:cubicBezTo>
                  <a:pt x="230" y="299"/>
                  <a:pt x="227" y="297"/>
                  <a:pt x="232" y="296"/>
                </a:cubicBezTo>
                <a:cubicBezTo>
                  <a:pt x="233" y="297"/>
                  <a:pt x="231" y="297"/>
                  <a:pt x="230" y="298"/>
                </a:cubicBezTo>
                <a:cubicBezTo>
                  <a:pt x="231" y="299"/>
                  <a:pt x="231" y="298"/>
                  <a:pt x="233" y="298"/>
                </a:cubicBezTo>
                <a:cubicBezTo>
                  <a:pt x="233" y="300"/>
                  <a:pt x="228" y="298"/>
                  <a:pt x="229" y="300"/>
                </a:cubicBezTo>
                <a:lnTo>
                  <a:pt x="227" y="300"/>
                </a:lnTo>
                <a:close/>
                <a:moveTo>
                  <a:pt x="221" y="254"/>
                </a:moveTo>
                <a:cubicBezTo>
                  <a:pt x="221" y="253"/>
                  <a:pt x="225" y="253"/>
                  <a:pt x="226" y="253"/>
                </a:cubicBezTo>
                <a:cubicBezTo>
                  <a:pt x="225" y="255"/>
                  <a:pt x="223" y="255"/>
                  <a:pt x="221" y="254"/>
                </a:cubicBezTo>
                <a:close/>
                <a:moveTo>
                  <a:pt x="215" y="294"/>
                </a:moveTo>
                <a:cubicBezTo>
                  <a:pt x="215" y="292"/>
                  <a:pt x="222" y="293"/>
                  <a:pt x="224" y="291"/>
                </a:cubicBezTo>
                <a:cubicBezTo>
                  <a:pt x="224" y="293"/>
                  <a:pt x="218" y="295"/>
                  <a:pt x="215" y="294"/>
                </a:cubicBezTo>
                <a:close/>
                <a:moveTo>
                  <a:pt x="226" y="305"/>
                </a:moveTo>
                <a:cubicBezTo>
                  <a:pt x="224" y="305"/>
                  <a:pt x="221" y="306"/>
                  <a:pt x="221" y="305"/>
                </a:cubicBezTo>
                <a:cubicBezTo>
                  <a:pt x="223" y="304"/>
                  <a:pt x="226" y="304"/>
                  <a:pt x="226" y="305"/>
                </a:cubicBezTo>
                <a:close/>
                <a:moveTo>
                  <a:pt x="218" y="301"/>
                </a:moveTo>
                <a:cubicBezTo>
                  <a:pt x="221" y="300"/>
                  <a:pt x="221" y="302"/>
                  <a:pt x="223" y="302"/>
                </a:cubicBezTo>
                <a:cubicBezTo>
                  <a:pt x="221" y="305"/>
                  <a:pt x="213" y="304"/>
                  <a:pt x="210" y="305"/>
                </a:cubicBezTo>
                <a:cubicBezTo>
                  <a:pt x="210" y="302"/>
                  <a:pt x="221" y="305"/>
                  <a:pt x="218" y="301"/>
                </a:cubicBezTo>
                <a:close/>
                <a:moveTo>
                  <a:pt x="201" y="295"/>
                </a:moveTo>
                <a:cubicBezTo>
                  <a:pt x="204" y="294"/>
                  <a:pt x="208" y="294"/>
                  <a:pt x="210" y="294"/>
                </a:cubicBezTo>
                <a:cubicBezTo>
                  <a:pt x="208" y="295"/>
                  <a:pt x="204" y="295"/>
                  <a:pt x="201" y="295"/>
                </a:cubicBezTo>
                <a:close/>
                <a:moveTo>
                  <a:pt x="209" y="297"/>
                </a:moveTo>
                <a:cubicBezTo>
                  <a:pt x="209" y="298"/>
                  <a:pt x="206" y="298"/>
                  <a:pt x="204" y="299"/>
                </a:cubicBezTo>
                <a:cubicBezTo>
                  <a:pt x="203" y="297"/>
                  <a:pt x="207" y="298"/>
                  <a:pt x="209" y="297"/>
                </a:cubicBezTo>
                <a:close/>
                <a:moveTo>
                  <a:pt x="203" y="305"/>
                </a:moveTo>
                <a:cubicBezTo>
                  <a:pt x="200" y="305"/>
                  <a:pt x="206" y="304"/>
                  <a:pt x="207" y="304"/>
                </a:cubicBezTo>
                <a:cubicBezTo>
                  <a:pt x="206" y="305"/>
                  <a:pt x="207" y="304"/>
                  <a:pt x="207" y="306"/>
                </a:cubicBezTo>
                <a:cubicBezTo>
                  <a:pt x="206" y="306"/>
                  <a:pt x="205" y="306"/>
                  <a:pt x="205" y="306"/>
                </a:cubicBezTo>
                <a:cubicBezTo>
                  <a:pt x="202" y="306"/>
                  <a:pt x="208" y="304"/>
                  <a:pt x="203" y="305"/>
                </a:cubicBezTo>
                <a:close/>
                <a:moveTo>
                  <a:pt x="193" y="316"/>
                </a:moveTo>
                <a:cubicBezTo>
                  <a:pt x="193" y="315"/>
                  <a:pt x="194" y="314"/>
                  <a:pt x="196" y="314"/>
                </a:cubicBezTo>
                <a:cubicBezTo>
                  <a:pt x="196" y="315"/>
                  <a:pt x="195" y="316"/>
                  <a:pt x="193" y="316"/>
                </a:cubicBezTo>
                <a:close/>
                <a:moveTo>
                  <a:pt x="181" y="259"/>
                </a:moveTo>
                <a:cubicBezTo>
                  <a:pt x="180" y="257"/>
                  <a:pt x="182" y="257"/>
                  <a:pt x="185" y="256"/>
                </a:cubicBezTo>
                <a:cubicBezTo>
                  <a:pt x="185" y="258"/>
                  <a:pt x="183" y="258"/>
                  <a:pt x="181" y="259"/>
                </a:cubicBezTo>
                <a:close/>
                <a:moveTo>
                  <a:pt x="160" y="261"/>
                </a:moveTo>
                <a:cubicBezTo>
                  <a:pt x="161" y="259"/>
                  <a:pt x="165" y="260"/>
                  <a:pt x="166" y="259"/>
                </a:cubicBezTo>
                <a:cubicBezTo>
                  <a:pt x="166" y="261"/>
                  <a:pt x="162" y="260"/>
                  <a:pt x="160" y="261"/>
                </a:cubicBezTo>
                <a:close/>
                <a:moveTo>
                  <a:pt x="160" y="312"/>
                </a:moveTo>
                <a:cubicBezTo>
                  <a:pt x="155" y="315"/>
                  <a:pt x="142" y="316"/>
                  <a:pt x="131" y="318"/>
                </a:cubicBezTo>
                <a:cubicBezTo>
                  <a:pt x="120" y="319"/>
                  <a:pt x="105" y="323"/>
                  <a:pt x="97" y="321"/>
                </a:cubicBezTo>
                <a:cubicBezTo>
                  <a:pt x="116" y="319"/>
                  <a:pt x="139" y="315"/>
                  <a:pt x="160" y="312"/>
                </a:cubicBezTo>
                <a:close/>
                <a:moveTo>
                  <a:pt x="155" y="326"/>
                </a:moveTo>
                <a:cubicBezTo>
                  <a:pt x="151" y="327"/>
                  <a:pt x="151" y="327"/>
                  <a:pt x="151" y="327"/>
                </a:cubicBezTo>
                <a:cubicBezTo>
                  <a:pt x="150" y="325"/>
                  <a:pt x="155" y="324"/>
                  <a:pt x="155" y="326"/>
                </a:cubicBezTo>
                <a:close/>
                <a:moveTo>
                  <a:pt x="144" y="301"/>
                </a:moveTo>
                <a:cubicBezTo>
                  <a:pt x="143" y="302"/>
                  <a:pt x="140" y="304"/>
                  <a:pt x="145" y="302"/>
                </a:cubicBezTo>
                <a:cubicBezTo>
                  <a:pt x="141" y="305"/>
                  <a:pt x="143" y="305"/>
                  <a:pt x="139" y="304"/>
                </a:cubicBezTo>
                <a:cubicBezTo>
                  <a:pt x="140" y="303"/>
                  <a:pt x="140" y="301"/>
                  <a:pt x="144" y="301"/>
                </a:cubicBezTo>
                <a:close/>
                <a:moveTo>
                  <a:pt x="143" y="329"/>
                </a:moveTo>
                <a:cubicBezTo>
                  <a:pt x="143" y="327"/>
                  <a:pt x="146" y="327"/>
                  <a:pt x="148" y="326"/>
                </a:cubicBezTo>
                <a:cubicBezTo>
                  <a:pt x="148" y="328"/>
                  <a:pt x="145" y="329"/>
                  <a:pt x="143" y="329"/>
                </a:cubicBezTo>
                <a:close/>
                <a:moveTo>
                  <a:pt x="134" y="325"/>
                </a:moveTo>
                <a:cubicBezTo>
                  <a:pt x="137" y="323"/>
                  <a:pt x="142" y="323"/>
                  <a:pt x="146" y="323"/>
                </a:cubicBezTo>
                <a:cubicBezTo>
                  <a:pt x="142" y="325"/>
                  <a:pt x="138" y="326"/>
                  <a:pt x="134" y="325"/>
                </a:cubicBezTo>
                <a:close/>
                <a:moveTo>
                  <a:pt x="142" y="329"/>
                </a:moveTo>
                <a:cubicBezTo>
                  <a:pt x="137" y="328"/>
                  <a:pt x="134" y="331"/>
                  <a:pt x="127" y="331"/>
                </a:cubicBezTo>
                <a:cubicBezTo>
                  <a:pt x="128" y="329"/>
                  <a:pt x="130" y="330"/>
                  <a:pt x="132" y="330"/>
                </a:cubicBezTo>
                <a:cubicBezTo>
                  <a:pt x="128" y="329"/>
                  <a:pt x="139" y="326"/>
                  <a:pt x="142" y="327"/>
                </a:cubicBezTo>
                <a:lnTo>
                  <a:pt x="142" y="329"/>
                </a:lnTo>
                <a:close/>
                <a:moveTo>
                  <a:pt x="127" y="307"/>
                </a:moveTo>
                <a:cubicBezTo>
                  <a:pt x="127" y="305"/>
                  <a:pt x="131" y="306"/>
                  <a:pt x="133" y="305"/>
                </a:cubicBezTo>
                <a:cubicBezTo>
                  <a:pt x="133" y="307"/>
                  <a:pt x="128" y="307"/>
                  <a:pt x="127" y="307"/>
                </a:cubicBezTo>
                <a:close/>
                <a:moveTo>
                  <a:pt x="112" y="258"/>
                </a:moveTo>
                <a:cubicBezTo>
                  <a:pt x="110" y="261"/>
                  <a:pt x="107" y="260"/>
                  <a:pt x="102" y="261"/>
                </a:cubicBezTo>
                <a:cubicBezTo>
                  <a:pt x="103" y="258"/>
                  <a:pt x="108" y="259"/>
                  <a:pt x="112" y="258"/>
                </a:cubicBezTo>
                <a:close/>
                <a:moveTo>
                  <a:pt x="102" y="307"/>
                </a:moveTo>
                <a:cubicBezTo>
                  <a:pt x="101" y="307"/>
                  <a:pt x="101" y="306"/>
                  <a:pt x="100" y="306"/>
                </a:cubicBezTo>
                <a:cubicBezTo>
                  <a:pt x="101" y="304"/>
                  <a:pt x="104" y="306"/>
                  <a:pt x="107" y="305"/>
                </a:cubicBezTo>
                <a:cubicBezTo>
                  <a:pt x="108" y="307"/>
                  <a:pt x="104" y="306"/>
                  <a:pt x="102" y="307"/>
                </a:cubicBezTo>
                <a:close/>
                <a:moveTo>
                  <a:pt x="103" y="307"/>
                </a:moveTo>
                <a:cubicBezTo>
                  <a:pt x="104" y="308"/>
                  <a:pt x="103" y="308"/>
                  <a:pt x="103" y="308"/>
                </a:cubicBezTo>
                <a:cubicBezTo>
                  <a:pt x="102" y="309"/>
                  <a:pt x="102" y="309"/>
                  <a:pt x="100" y="310"/>
                </a:cubicBezTo>
                <a:cubicBezTo>
                  <a:pt x="98" y="310"/>
                  <a:pt x="96" y="310"/>
                  <a:pt x="94" y="310"/>
                </a:cubicBezTo>
                <a:cubicBezTo>
                  <a:pt x="95" y="307"/>
                  <a:pt x="99" y="308"/>
                  <a:pt x="103" y="307"/>
                </a:cubicBezTo>
                <a:close/>
                <a:moveTo>
                  <a:pt x="95" y="312"/>
                </a:moveTo>
                <a:cubicBezTo>
                  <a:pt x="95" y="314"/>
                  <a:pt x="95" y="314"/>
                  <a:pt x="95" y="314"/>
                </a:cubicBezTo>
                <a:cubicBezTo>
                  <a:pt x="91" y="314"/>
                  <a:pt x="91" y="311"/>
                  <a:pt x="85" y="313"/>
                </a:cubicBezTo>
                <a:cubicBezTo>
                  <a:pt x="90" y="310"/>
                  <a:pt x="90" y="313"/>
                  <a:pt x="95" y="312"/>
                </a:cubicBezTo>
                <a:close/>
                <a:moveTo>
                  <a:pt x="88" y="338"/>
                </a:moveTo>
                <a:cubicBezTo>
                  <a:pt x="89" y="336"/>
                  <a:pt x="96" y="335"/>
                  <a:pt x="97" y="336"/>
                </a:cubicBezTo>
                <a:cubicBezTo>
                  <a:pt x="96" y="337"/>
                  <a:pt x="91" y="337"/>
                  <a:pt x="88" y="338"/>
                </a:cubicBezTo>
                <a:close/>
                <a:moveTo>
                  <a:pt x="71" y="266"/>
                </a:moveTo>
                <a:cubicBezTo>
                  <a:pt x="71" y="264"/>
                  <a:pt x="78" y="263"/>
                  <a:pt x="80" y="264"/>
                </a:cubicBezTo>
                <a:cubicBezTo>
                  <a:pt x="78" y="265"/>
                  <a:pt x="74" y="264"/>
                  <a:pt x="71" y="266"/>
                </a:cubicBezTo>
                <a:close/>
                <a:moveTo>
                  <a:pt x="86" y="315"/>
                </a:moveTo>
                <a:cubicBezTo>
                  <a:pt x="80" y="316"/>
                  <a:pt x="82" y="315"/>
                  <a:pt x="77" y="316"/>
                </a:cubicBezTo>
                <a:cubicBezTo>
                  <a:pt x="77" y="315"/>
                  <a:pt x="79" y="315"/>
                  <a:pt x="80" y="315"/>
                </a:cubicBezTo>
                <a:cubicBezTo>
                  <a:pt x="81" y="315"/>
                  <a:pt x="80" y="314"/>
                  <a:pt x="80" y="313"/>
                </a:cubicBezTo>
                <a:cubicBezTo>
                  <a:pt x="81" y="314"/>
                  <a:pt x="83" y="313"/>
                  <a:pt x="85" y="313"/>
                </a:cubicBezTo>
                <a:cubicBezTo>
                  <a:pt x="85" y="315"/>
                  <a:pt x="85" y="314"/>
                  <a:pt x="86" y="315"/>
                </a:cubicBezTo>
                <a:close/>
                <a:moveTo>
                  <a:pt x="86" y="337"/>
                </a:moveTo>
                <a:cubicBezTo>
                  <a:pt x="83" y="339"/>
                  <a:pt x="77" y="339"/>
                  <a:pt x="71" y="340"/>
                </a:cubicBezTo>
                <a:cubicBezTo>
                  <a:pt x="77" y="338"/>
                  <a:pt x="80" y="337"/>
                  <a:pt x="86" y="337"/>
                </a:cubicBezTo>
                <a:close/>
                <a:moveTo>
                  <a:pt x="82" y="323"/>
                </a:moveTo>
                <a:cubicBezTo>
                  <a:pt x="82" y="324"/>
                  <a:pt x="80" y="325"/>
                  <a:pt x="79" y="325"/>
                </a:cubicBezTo>
                <a:cubicBezTo>
                  <a:pt x="78" y="323"/>
                  <a:pt x="80" y="323"/>
                  <a:pt x="82" y="323"/>
                </a:cubicBezTo>
                <a:close/>
                <a:moveTo>
                  <a:pt x="72" y="268"/>
                </a:moveTo>
                <a:cubicBezTo>
                  <a:pt x="68" y="271"/>
                  <a:pt x="63" y="270"/>
                  <a:pt x="59" y="271"/>
                </a:cubicBezTo>
                <a:cubicBezTo>
                  <a:pt x="62" y="269"/>
                  <a:pt x="67" y="269"/>
                  <a:pt x="72" y="268"/>
                </a:cubicBezTo>
                <a:close/>
                <a:moveTo>
                  <a:pt x="67" y="297"/>
                </a:moveTo>
                <a:cubicBezTo>
                  <a:pt x="68" y="295"/>
                  <a:pt x="71" y="296"/>
                  <a:pt x="73" y="295"/>
                </a:cubicBezTo>
                <a:cubicBezTo>
                  <a:pt x="73" y="297"/>
                  <a:pt x="70" y="296"/>
                  <a:pt x="67" y="297"/>
                </a:cubicBezTo>
                <a:close/>
                <a:moveTo>
                  <a:pt x="72" y="313"/>
                </a:moveTo>
                <a:cubicBezTo>
                  <a:pt x="69" y="314"/>
                  <a:pt x="65" y="314"/>
                  <a:pt x="63" y="315"/>
                </a:cubicBezTo>
                <a:cubicBezTo>
                  <a:pt x="63" y="313"/>
                  <a:pt x="68" y="313"/>
                  <a:pt x="72" y="313"/>
                </a:cubicBezTo>
                <a:close/>
                <a:moveTo>
                  <a:pt x="64" y="341"/>
                </a:moveTo>
                <a:cubicBezTo>
                  <a:pt x="63" y="339"/>
                  <a:pt x="67" y="340"/>
                  <a:pt x="69" y="339"/>
                </a:cubicBezTo>
                <a:cubicBezTo>
                  <a:pt x="69" y="341"/>
                  <a:pt x="66" y="341"/>
                  <a:pt x="64" y="341"/>
                </a:cubicBezTo>
                <a:close/>
                <a:moveTo>
                  <a:pt x="50" y="298"/>
                </a:moveTo>
                <a:cubicBezTo>
                  <a:pt x="52" y="295"/>
                  <a:pt x="58" y="296"/>
                  <a:pt x="61" y="296"/>
                </a:cubicBezTo>
                <a:cubicBezTo>
                  <a:pt x="59" y="299"/>
                  <a:pt x="54" y="296"/>
                  <a:pt x="50" y="298"/>
                </a:cubicBezTo>
                <a:close/>
                <a:moveTo>
                  <a:pt x="51" y="268"/>
                </a:moveTo>
                <a:cubicBezTo>
                  <a:pt x="51" y="266"/>
                  <a:pt x="55" y="266"/>
                  <a:pt x="56" y="266"/>
                </a:cubicBezTo>
                <a:cubicBezTo>
                  <a:pt x="56" y="268"/>
                  <a:pt x="53" y="267"/>
                  <a:pt x="51" y="268"/>
                </a:cubicBezTo>
                <a:close/>
                <a:moveTo>
                  <a:pt x="42" y="343"/>
                </a:moveTo>
                <a:cubicBezTo>
                  <a:pt x="43" y="342"/>
                  <a:pt x="46" y="343"/>
                  <a:pt x="49" y="341"/>
                </a:cubicBezTo>
                <a:cubicBezTo>
                  <a:pt x="49" y="339"/>
                  <a:pt x="47" y="340"/>
                  <a:pt x="47" y="338"/>
                </a:cubicBezTo>
                <a:cubicBezTo>
                  <a:pt x="49" y="339"/>
                  <a:pt x="52" y="340"/>
                  <a:pt x="50" y="341"/>
                </a:cubicBezTo>
                <a:cubicBezTo>
                  <a:pt x="55" y="339"/>
                  <a:pt x="58" y="341"/>
                  <a:pt x="63" y="341"/>
                </a:cubicBezTo>
                <a:cubicBezTo>
                  <a:pt x="56" y="341"/>
                  <a:pt x="50" y="343"/>
                  <a:pt x="42" y="343"/>
                </a:cubicBezTo>
                <a:close/>
                <a:moveTo>
                  <a:pt x="33" y="266"/>
                </a:moveTo>
                <a:cubicBezTo>
                  <a:pt x="34" y="264"/>
                  <a:pt x="39" y="264"/>
                  <a:pt x="39" y="263"/>
                </a:cubicBezTo>
                <a:cubicBezTo>
                  <a:pt x="41" y="263"/>
                  <a:pt x="43" y="263"/>
                  <a:pt x="46" y="262"/>
                </a:cubicBezTo>
                <a:cubicBezTo>
                  <a:pt x="47" y="264"/>
                  <a:pt x="36" y="265"/>
                  <a:pt x="36" y="266"/>
                </a:cubicBezTo>
                <a:cubicBezTo>
                  <a:pt x="36" y="267"/>
                  <a:pt x="34" y="265"/>
                  <a:pt x="33" y="266"/>
                </a:cubicBezTo>
                <a:close/>
                <a:moveTo>
                  <a:pt x="46" y="319"/>
                </a:moveTo>
                <a:cubicBezTo>
                  <a:pt x="46" y="318"/>
                  <a:pt x="50" y="318"/>
                  <a:pt x="51" y="318"/>
                </a:cubicBezTo>
                <a:cubicBezTo>
                  <a:pt x="51" y="319"/>
                  <a:pt x="47" y="319"/>
                  <a:pt x="46" y="319"/>
                </a:cubicBezTo>
                <a:close/>
                <a:moveTo>
                  <a:pt x="43" y="317"/>
                </a:moveTo>
                <a:cubicBezTo>
                  <a:pt x="44" y="315"/>
                  <a:pt x="47" y="315"/>
                  <a:pt x="50" y="315"/>
                </a:cubicBezTo>
                <a:cubicBezTo>
                  <a:pt x="49" y="316"/>
                  <a:pt x="46" y="317"/>
                  <a:pt x="43" y="317"/>
                </a:cubicBezTo>
                <a:close/>
                <a:moveTo>
                  <a:pt x="29" y="270"/>
                </a:moveTo>
                <a:cubicBezTo>
                  <a:pt x="29" y="269"/>
                  <a:pt x="33" y="268"/>
                  <a:pt x="34" y="268"/>
                </a:cubicBezTo>
                <a:cubicBezTo>
                  <a:pt x="33" y="270"/>
                  <a:pt x="32" y="269"/>
                  <a:pt x="29" y="270"/>
                </a:cubicBezTo>
                <a:close/>
                <a:moveTo>
                  <a:pt x="27" y="267"/>
                </a:moveTo>
                <a:cubicBezTo>
                  <a:pt x="26" y="267"/>
                  <a:pt x="26" y="266"/>
                  <a:pt x="25" y="266"/>
                </a:cubicBezTo>
                <a:cubicBezTo>
                  <a:pt x="28" y="264"/>
                  <a:pt x="30" y="267"/>
                  <a:pt x="32" y="267"/>
                </a:cubicBezTo>
                <a:cubicBezTo>
                  <a:pt x="30" y="269"/>
                  <a:pt x="30" y="266"/>
                  <a:pt x="27" y="267"/>
                </a:cubicBezTo>
                <a:close/>
                <a:moveTo>
                  <a:pt x="20" y="303"/>
                </a:moveTo>
                <a:cubicBezTo>
                  <a:pt x="22" y="302"/>
                  <a:pt x="23" y="301"/>
                  <a:pt x="25" y="300"/>
                </a:cubicBezTo>
                <a:cubicBezTo>
                  <a:pt x="26" y="301"/>
                  <a:pt x="25" y="302"/>
                  <a:pt x="25" y="302"/>
                </a:cubicBezTo>
                <a:cubicBezTo>
                  <a:pt x="22" y="303"/>
                  <a:pt x="22" y="302"/>
                  <a:pt x="20" y="303"/>
                </a:cubicBezTo>
                <a:close/>
                <a:moveTo>
                  <a:pt x="16" y="270"/>
                </a:moveTo>
                <a:cubicBezTo>
                  <a:pt x="15" y="271"/>
                  <a:pt x="11" y="271"/>
                  <a:pt x="10" y="272"/>
                </a:cubicBezTo>
                <a:cubicBezTo>
                  <a:pt x="10" y="269"/>
                  <a:pt x="13" y="271"/>
                  <a:pt x="16" y="270"/>
                </a:cubicBezTo>
                <a:close/>
                <a:moveTo>
                  <a:pt x="21" y="342"/>
                </a:moveTo>
                <a:cubicBezTo>
                  <a:pt x="26" y="341"/>
                  <a:pt x="26" y="341"/>
                  <a:pt x="26" y="341"/>
                </a:cubicBezTo>
                <a:cubicBezTo>
                  <a:pt x="27" y="343"/>
                  <a:pt x="19" y="341"/>
                  <a:pt x="24" y="343"/>
                </a:cubicBezTo>
                <a:cubicBezTo>
                  <a:pt x="23" y="344"/>
                  <a:pt x="20" y="343"/>
                  <a:pt x="21" y="342"/>
                </a:cubicBezTo>
                <a:close/>
                <a:moveTo>
                  <a:pt x="0" y="336"/>
                </a:moveTo>
                <a:cubicBezTo>
                  <a:pt x="2" y="335"/>
                  <a:pt x="7" y="336"/>
                  <a:pt x="10" y="335"/>
                </a:cubicBezTo>
                <a:cubicBezTo>
                  <a:pt x="11" y="336"/>
                  <a:pt x="1" y="337"/>
                  <a:pt x="0" y="336"/>
                </a:cubicBezTo>
                <a:close/>
                <a:moveTo>
                  <a:pt x="1468" y="125"/>
                </a:moveTo>
                <a:cubicBezTo>
                  <a:pt x="1468" y="125"/>
                  <a:pt x="1467" y="125"/>
                  <a:pt x="1467" y="125"/>
                </a:cubicBezTo>
                <a:cubicBezTo>
                  <a:pt x="1467" y="125"/>
                  <a:pt x="1467" y="125"/>
                  <a:pt x="1468" y="125"/>
                </a:cubicBezTo>
                <a:close/>
                <a:moveTo>
                  <a:pt x="1848" y="162"/>
                </a:moveTo>
                <a:cubicBezTo>
                  <a:pt x="1839" y="162"/>
                  <a:pt x="1834" y="163"/>
                  <a:pt x="1825" y="162"/>
                </a:cubicBezTo>
                <a:cubicBezTo>
                  <a:pt x="1824" y="162"/>
                  <a:pt x="1824" y="161"/>
                  <a:pt x="1825" y="160"/>
                </a:cubicBezTo>
                <a:cubicBezTo>
                  <a:pt x="1821" y="161"/>
                  <a:pt x="1820" y="160"/>
                  <a:pt x="1819" y="159"/>
                </a:cubicBezTo>
                <a:cubicBezTo>
                  <a:pt x="1808" y="164"/>
                  <a:pt x="1798" y="161"/>
                  <a:pt x="1787" y="163"/>
                </a:cubicBezTo>
                <a:cubicBezTo>
                  <a:pt x="1788" y="163"/>
                  <a:pt x="1788" y="162"/>
                  <a:pt x="1789" y="161"/>
                </a:cubicBezTo>
                <a:cubicBezTo>
                  <a:pt x="1780" y="158"/>
                  <a:pt x="1772" y="165"/>
                  <a:pt x="1764" y="163"/>
                </a:cubicBezTo>
                <a:cubicBezTo>
                  <a:pt x="1763" y="163"/>
                  <a:pt x="1763" y="164"/>
                  <a:pt x="1762" y="164"/>
                </a:cubicBezTo>
                <a:cubicBezTo>
                  <a:pt x="1762" y="164"/>
                  <a:pt x="1761" y="164"/>
                  <a:pt x="1760" y="164"/>
                </a:cubicBezTo>
                <a:cubicBezTo>
                  <a:pt x="1759" y="162"/>
                  <a:pt x="1763" y="161"/>
                  <a:pt x="1765" y="160"/>
                </a:cubicBezTo>
                <a:cubicBezTo>
                  <a:pt x="1758" y="162"/>
                  <a:pt x="1748" y="160"/>
                  <a:pt x="1744" y="164"/>
                </a:cubicBezTo>
                <a:cubicBezTo>
                  <a:pt x="1739" y="164"/>
                  <a:pt x="1739" y="164"/>
                  <a:pt x="1739" y="164"/>
                </a:cubicBezTo>
                <a:cubicBezTo>
                  <a:pt x="1738" y="162"/>
                  <a:pt x="1742" y="163"/>
                  <a:pt x="1742" y="161"/>
                </a:cubicBezTo>
                <a:cubicBezTo>
                  <a:pt x="1742" y="160"/>
                  <a:pt x="1738" y="161"/>
                  <a:pt x="1740" y="159"/>
                </a:cubicBezTo>
                <a:cubicBezTo>
                  <a:pt x="1735" y="157"/>
                  <a:pt x="1732" y="165"/>
                  <a:pt x="1728" y="161"/>
                </a:cubicBezTo>
                <a:cubicBezTo>
                  <a:pt x="1725" y="160"/>
                  <a:pt x="1728" y="163"/>
                  <a:pt x="1725" y="163"/>
                </a:cubicBezTo>
                <a:cubicBezTo>
                  <a:pt x="1722" y="161"/>
                  <a:pt x="1728" y="161"/>
                  <a:pt x="1726" y="159"/>
                </a:cubicBezTo>
                <a:cubicBezTo>
                  <a:pt x="1722" y="159"/>
                  <a:pt x="1718" y="157"/>
                  <a:pt x="1716" y="160"/>
                </a:cubicBezTo>
                <a:cubicBezTo>
                  <a:pt x="1715" y="160"/>
                  <a:pt x="1716" y="159"/>
                  <a:pt x="1716" y="159"/>
                </a:cubicBezTo>
                <a:cubicBezTo>
                  <a:pt x="1716" y="158"/>
                  <a:pt x="1716" y="158"/>
                  <a:pt x="1715" y="158"/>
                </a:cubicBezTo>
                <a:cubicBezTo>
                  <a:pt x="1715" y="157"/>
                  <a:pt x="1716" y="156"/>
                  <a:pt x="1718" y="156"/>
                </a:cubicBezTo>
                <a:cubicBezTo>
                  <a:pt x="1711" y="156"/>
                  <a:pt x="1702" y="154"/>
                  <a:pt x="1697" y="156"/>
                </a:cubicBezTo>
                <a:cubicBezTo>
                  <a:pt x="1697" y="154"/>
                  <a:pt x="1691" y="156"/>
                  <a:pt x="1693" y="154"/>
                </a:cubicBezTo>
                <a:cubicBezTo>
                  <a:pt x="1691" y="156"/>
                  <a:pt x="1687" y="153"/>
                  <a:pt x="1687" y="155"/>
                </a:cubicBezTo>
                <a:cubicBezTo>
                  <a:pt x="1681" y="153"/>
                  <a:pt x="1671" y="154"/>
                  <a:pt x="1667" y="156"/>
                </a:cubicBezTo>
                <a:cubicBezTo>
                  <a:pt x="1666" y="156"/>
                  <a:pt x="1665" y="155"/>
                  <a:pt x="1665" y="154"/>
                </a:cubicBezTo>
                <a:cubicBezTo>
                  <a:pt x="1661" y="154"/>
                  <a:pt x="1665" y="156"/>
                  <a:pt x="1660" y="157"/>
                </a:cubicBezTo>
                <a:cubicBezTo>
                  <a:pt x="1660" y="155"/>
                  <a:pt x="1659" y="156"/>
                  <a:pt x="1660" y="155"/>
                </a:cubicBezTo>
                <a:cubicBezTo>
                  <a:pt x="1654" y="155"/>
                  <a:pt x="1653" y="155"/>
                  <a:pt x="1646" y="155"/>
                </a:cubicBezTo>
                <a:cubicBezTo>
                  <a:pt x="1646" y="155"/>
                  <a:pt x="1647" y="154"/>
                  <a:pt x="1647" y="154"/>
                </a:cubicBezTo>
                <a:cubicBezTo>
                  <a:pt x="1644" y="154"/>
                  <a:pt x="1644" y="154"/>
                  <a:pt x="1644" y="155"/>
                </a:cubicBezTo>
                <a:cubicBezTo>
                  <a:pt x="1641" y="155"/>
                  <a:pt x="1644" y="154"/>
                  <a:pt x="1642" y="153"/>
                </a:cubicBezTo>
                <a:cubicBezTo>
                  <a:pt x="1641" y="153"/>
                  <a:pt x="1642" y="154"/>
                  <a:pt x="1642" y="155"/>
                </a:cubicBezTo>
                <a:cubicBezTo>
                  <a:pt x="1641" y="154"/>
                  <a:pt x="1640" y="154"/>
                  <a:pt x="1640" y="155"/>
                </a:cubicBezTo>
                <a:cubicBezTo>
                  <a:pt x="1638" y="155"/>
                  <a:pt x="1636" y="153"/>
                  <a:pt x="1637" y="155"/>
                </a:cubicBezTo>
                <a:cubicBezTo>
                  <a:pt x="1635" y="156"/>
                  <a:pt x="1636" y="154"/>
                  <a:pt x="1634" y="154"/>
                </a:cubicBezTo>
                <a:cubicBezTo>
                  <a:pt x="1634" y="153"/>
                  <a:pt x="1636" y="154"/>
                  <a:pt x="1636" y="153"/>
                </a:cubicBezTo>
                <a:cubicBezTo>
                  <a:pt x="1636" y="152"/>
                  <a:pt x="1633" y="153"/>
                  <a:pt x="1632" y="154"/>
                </a:cubicBezTo>
                <a:cubicBezTo>
                  <a:pt x="1621" y="151"/>
                  <a:pt x="1610" y="160"/>
                  <a:pt x="1603" y="154"/>
                </a:cubicBezTo>
                <a:cubicBezTo>
                  <a:pt x="1608" y="153"/>
                  <a:pt x="1610" y="154"/>
                  <a:pt x="1613" y="153"/>
                </a:cubicBezTo>
                <a:cubicBezTo>
                  <a:pt x="1612" y="153"/>
                  <a:pt x="1608" y="152"/>
                  <a:pt x="1608" y="153"/>
                </a:cubicBezTo>
                <a:cubicBezTo>
                  <a:pt x="1605" y="153"/>
                  <a:pt x="1607" y="152"/>
                  <a:pt x="1607" y="151"/>
                </a:cubicBezTo>
                <a:cubicBezTo>
                  <a:pt x="1603" y="153"/>
                  <a:pt x="1602" y="150"/>
                  <a:pt x="1597" y="153"/>
                </a:cubicBezTo>
                <a:cubicBezTo>
                  <a:pt x="1597" y="151"/>
                  <a:pt x="1592" y="151"/>
                  <a:pt x="1595" y="150"/>
                </a:cubicBezTo>
                <a:cubicBezTo>
                  <a:pt x="1593" y="150"/>
                  <a:pt x="1592" y="151"/>
                  <a:pt x="1590" y="150"/>
                </a:cubicBezTo>
                <a:cubicBezTo>
                  <a:pt x="1592" y="153"/>
                  <a:pt x="1587" y="152"/>
                  <a:pt x="1586" y="153"/>
                </a:cubicBezTo>
                <a:cubicBezTo>
                  <a:pt x="1586" y="153"/>
                  <a:pt x="1589" y="153"/>
                  <a:pt x="1588" y="155"/>
                </a:cubicBezTo>
                <a:cubicBezTo>
                  <a:pt x="1586" y="154"/>
                  <a:pt x="1586" y="155"/>
                  <a:pt x="1587" y="156"/>
                </a:cubicBezTo>
                <a:cubicBezTo>
                  <a:pt x="1582" y="157"/>
                  <a:pt x="1582" y="157"/>
                  <a:pt x="1582" y="157"/>
                </a:cubicBezTo>
                <a:cubicBezTo>
                  <a:pt x="1581" y="154"/>
                  <a:pt x="1582" y="154"/>
                  <a:pt x="1580" y="152"/>
                </a:cubicBezTo>
                <a:cubicBezTo>
                  <a:pt x="1582" y="151"/>
                  <a:pt x="1585" y="153"/>
                  <a:pt x="1586" y="151"/>
                </a:cubicBezTo>
                <a:cubicBezTo>
                  <a:pt x="1584" y="150"/>
                  <a:pt x="1581" y="151"/>
                  <a:pt x="1579" y="151"/>
                </a:cubicBezTo>
                <a:cubicBezTo>
                  <a:pt x="1578" y="152"/>
                  <a:pt x="1574" y="153"/>
                  <a:pt x="1569" y="153"/>
                </a:cubicBezTo>
                <a:cubicBezTo>
                  <a:pt x="1568" y="152"/>
                  <a:pt x="1570" y="152"/>
                  <a:pt x="1571" y="152"/>
                </a:cubicBezTo>
                <a:cubicBezTo>
                  <a:pt x="1569" y="150"/>
                  <a:pt x="1564" y="153"/>
                  <a:pt x="1560" y="152"/>
                </a:cubicBezTo>
                <a:cubicBezTo>
                  <a:pt x="1565" y="154"/>
                  <a:pt x="1553" y="152"/>
                  <a:pt x="1553" y="154"/>
                </a:cubicBezTo>
                <a:cubicBezTo>
                  <a:pt x="1551" y="154"/>
                  <a:pt x="1550" y="153"/>
                  <a:pt x="1547" y="153"/>
                </a:cubicBezTo>
                <a:cubicBezTo>
                  <a:pt x="1546" y="153"/>
                  <a:pt x="1547" y="154"/>
                  <a:pt x="1547" y="154"/>
                </a:cubicBezTo>
                <a:cubicBezTo>
                  <a:pt x="1547" y="154"/>
                  <a:pt x="1543" y="153"/>
                  <a:pt x="1544" y="151"/>
                </a:cubicBezTo>
                <a:cubicBezTo>
                  <a:pt x="1554" y="152"/>
                  <a:pt x="1572" y="149"/>
                  <a:pt x="1583" y="149"/>
                </a:cubicBezTo>
                <a:cubicBezTo>
                  <a:pt x="1584" y="149"/>
                  <a:pt x="1583" y="148"/>
                  <a:pt x="1584" y="148"/>
                </a:cubicBezTo>
                <a:cubicBezTo>
                  <a:pt x="1584" y="147"/>
                  <a:pt x="1583" y="149"/>
                  <a:pt x="1581" y="149"/>
                </a:cubicBezTo>
                <a:cubicBezTo>
                  <a:pt x="1581" y="148"/>
                  <a:pt x="1582" y="147"/>
                  <a:pt x="1583" y="147"/>
                </a:cubicBezTo>
                <a:cubicBezTo>
                  <a:pt x="1580" y="147"/>
                  <a:pt x="1576" y="147"/>
                  <a:pt x="1574" y="149"/>
                </a:cubicBezTo>
                <a:cubicBezTo>
                  <a:pt x="1572" y="148"/>
                  <a:pt x="1572" y="148"/>
                  <a:pt x="1573" y="147"/>
                </a:cubicBezTo>
                <a:cubicBezTo>
                  <a:pt x="1573" y="148"/>
                  <a:pt x="1569" y="148"/>
                  <a:pt x="1569" y="149"/>
                </a:cubicBezTo>
                <a:cubicBezTo>
                  <a:pt x="1568" y="148"/>
                  <a:pt x="1569" y="148"/>
                  <a:pt x="1569" y="147"/>
                </a:cubicBezTo>
                <a:cubicBezTo>
                  <a:pt x="1566" y="147"/>
                  <a:pt x="1564" y="150"/>
                  <a:pt x="1563" y="148"/>
                </a:cubicBezTo>
                <a:cubicBezTo>
                  <a:pt x="1560" y="148"/>
                  <a:pt x="1561" y="150"/>
                  <a:pt x="1557" y="150"/>
                </a:cubicBezTo>
                <a:cubicBezTo>
                  <a:pt x="1556" y="149"/>
                  <a:pt x="1554" y="149"/>
                  <a:pt x="1551" y="149"/>
                </a:cubicBezTo>
                <a:cubicBezTo>
                  <a:pt x="1551" y="148"/>
                  <a:pt x="1550" y="147"/>
                  <a:pt x="1549" y="147"/>
                </a:cubicBezTo>
                <a:cubicBezTo>
                  <a:pt x="1547" y="148"/>
                  <a:pt x="1544" y="146"/>
                  <a:pt x="1542" y="148"/>
                </a:cubicBezTo>
                <a:cubicBezTo>
                  <a:pt x="1541" y="148"/>
                  <a:pt x="1540" y="146"/>
                  <a:pt x="1539" y="148"/>
                </a:cubicBezTo>
                <a:cubicBezTo>
                  <a:pt x="1538" y="148"/>
                  <a:pt x="1540" y="147"/>
                  <a:pt x="1538" y="146"/>
                </a:cubicBezTo>
                <a:cubicBezTo>
                  <a:pt x="1535" y="146"/>
                  <a:pt x="1534" y="147"/>
                  <a:pt x="1532" y="147"/>
                </a:cubicBezTo>
                <a:cubicBezTo>
                  <a:pt x="1536" y="147"/>
                  <a:pt x="1537" y="149"/>
                  <a:pt x="1541" y="149"/>
                </a:cubicBezTo>
                <a:cubicBezTo>
                  <a:pt x="1541" y="150"/>
                  <a:pt x="1536" y="150"/>
                  <a:pt x="1538" y="149"/>
                </a:cubicBezTo>
                <a:cubicBezTo>
                  <a:pt x="1537" y="150"/>
                  <a:pt x="1531" y="148"/>
                  <a:pt x="1531" y="150"/>
                </a:cubicBezTo>
                <a:cubicBezTo>
                  <a:pt x="1529" y="150"/>
                  <a:pt x="1529" y="149"/>
                  <a:pt x="1527" y="150"/>
                </a:cubicBezTo>
                <a:cubicBezTo>
                  <a:pt x="1528" y="149"/>
                  <a:pt x="1529" y="149"/>
                  <a:pt x="1528" y="147"/>
                </a:cubicBezTo>
                <a:cubicBezTo>
                  <a:pt x="1527" y="148"/>
                  <a:pt x="1526" y="148"/>
                  <a:pt x="1528" y="148"/>
                </a:cubicBezTo>
                <a:cubicBezTo>
                  <a:pt x="1527" y="149"/>
                  <a:pt x="1522" y="148"/>
                  <a:pt x="1520" y="149"/>
                </a:cubicBezTo>
                <a:cubicBezTo>
                  <a:pt x="1520" y="150"/>
                  <a:pt x="1522" y="150"/>
                  <a:pt x="1523" y="150"/>
                </a:cubicBezTo>
                <a:cubicBezTo>
                  <a:pt x="1524" y="156"/>
                  <a:pt x="1537" y="151"/>
                  <a:pt x="1539" y="154"/>
                </a:cubicBezTo>
                <a:cubicBezTo>
                  <a:pt x="1528" y="155"/>
                  <a:pt x="1519" y="155"/>
                  <a:pt x="1509" y="156"/>
                </a:cubicBezTo>
                <a:cubicBezTo>
                  <a:pt x="1509" y="155"/>
                  <a:pt x="1509" y="155"/>
                  <a:pt x="1509" y="155"/>
                </a:cubicBezTo>
                <a:cubicBezTo>
                  <a:pt x="1508" y="156"/>
                  <a:pt x="1507" y="157"/>
                  <a:pt x="1503" y="157"/>
                </a:cubicBezTo>
                <a:cubicBezTo>
                  <a:pt x="1504" y="155"/>
                  <a:pt x="1503" y="154"/>
                  <a:pt x="1500" y="154"/>
                </a:cubicBezTo>
                <a:cubicBezTo>
                  <a:pt x="1500" y="155"/>
                  <a:pt x="1501" y="156"/>
                  <a:pt x="1502" y="156"/>
                </a:cubicBezTo>
                <a:cubicBezTo>
                  <a:pt x="1501" y="157"/>
                  <a:pt x="1499" y="157"/>
                  <a:pt x="1498" y="158"/>
                </a:cubicBezTo>
                <a:cubicBezTo>
                  <a:pt x="1498" y="156"/>
                  <a:pt x="1498" y="156"/>
                  <a:pt x="1497" y="155"/>
                </a:cubicBezTo>
                <a:cubicBezTo>
                  <a:pt x="1496" y="156"/>
                  <a:pt x="1495" y="156"/>
                  <a:pt x="1493" y="155"/>
                </a:cubicBezTo>
                <a:cubicBezTo>
                  <a:pt x="1492" y="156"/>
                  <a:pt x="1493" y="157"/>
                  <a:pt x="1492" y="158"/>
                </a:cubicBezTo>
                <a:cubicBezTo>
                  <a:pt x="1491" y="157"/>
                  <a:pt x="1491" y="156"/>
                  <a:pt x="1490" y="155"/>
                </a:cubicBezTo>
                <a:cubicBezTo>
                  <a:pt x="1488" y="155"/>
                  <a:pt x="1486" y="156"/>
                  <a:pt x="1486" y="157"/>
                </a:cubicBezTo>
                <a:cubicBezTo>
                  <a:pt x="1486" y="157"/>
                  <a:pt x="1489" y="156"/>
                  <a:pt x="1489" y="158"/>
                </a:cubicBezTo>
                <a:cubicBezTo>
                  <a:pt x="1484" y="158"/>
                  <a:pt x="1483" y="158"/>
                  <a:pt x="1479" y="158"/>
                </a:cubicBezTo>
                <a:cubicBezTo>
                  <a:pt x="1480" y="157"/>
                  <a:pt x="1480" y="157"/>
                  <a:pt x="1482" y="157"/>
                </a:cubicBezTo>
                <a:cubicBezTo>
                  <a:pt x="1482" y="156"/>
                  <a:pt x="1480" y="156"/>
                  <a:pt x="1480" y="155"/>
                </a:cubicBezTo>
                <a:cubicBezTo>
                  <a:pt x="1479" y="155"/>
                  <a:pt x="1479" y="156"/>
                  <a:pt x="1479" y="156"/>
                </a:cubicBezTo>
                <a:cubicBezTo>
                  <a:pt x="1477" y="156"/>
                  <a:pt x="1477" y="155"/>
                  <a:pt x="1476" y="154"/>
                </a:cubicBezTo>
                <a:cubicBezTo>
                  <a:pt x="1480" y="156"/>
                  <a:pt x="1484" y="152"/>
                  <a:pt x="1487" y="154"/>
                </a:cubicBezTo>
                <a:cubicBezTo>
                  <a:pt x="1488" y="154"/>
                  <a:pt x="1487" y="152"/>
                  <a:pt x="1487" y="151"/>
                </a:cubicBezTo>
                <a:cubicBezTo>
                  <a:pt x="1483" y="151"/>
                  <a:pt x="1481" y="153"/>
                  <a:pt x="1479" y="151"/>
                </a:cubicBezTo>
                <a:cubicBezTo>
                  <a:pt x="1478" y="152"/>
                  <a:pt x="1478" y="152"/>
                  <a:pt x="1478" y="153"/>
                </a:cubicBezTo>
                <a:cubicBezTo>
                  <a:pt x="1474" y="154"/>
                  <a:pt x="1471" y="151"/>
                  <a:pt x="1470" y="154"/>
                </a:cubicBezTo>
                <a:cubicBezTo>
                  <a:pt x="1468" y="153"/>
                  <a:pt x="1463" y="153"/>
                  <a:pt x="1459" y="154"/>
                </a:cubicBezTo>
                <a:cubicBezTo>
                  <a:pt x="1458" y="153"/>
                  <a:pt x="1459" y="153"/>
                  <a:pt x="1459" y="153"/>
                </a:cubicBezTo>
                <a:cubicBezTo>
                  <a:pt x="1458" y="153"/>
                  <a:pt x="1456" y="153"/>
                  <a:pt x="1455" y="154"/>
                </a:cubicBezTo>
                <a:cubicBezTo>
                  <a:pt x="1453" y="154"/>
                  <a:pt x="1456" y="153"/>
                  <a:pt x="1454" y="153"/>
                </a:cubicBezTo>
                <a:cubicBezTo>
                  <a:pt x="1451" y="156"/>
                  <a:pt x="1444" y="155"/>
                  <a:pt x="1436" y="156"/>
                </a:cubicBezTo>
                <a:cubicBezTo>
                  <a:pt x="1436" y="155"/>
                  <a:pt x="1436" y="155"/>
                  <a:pt x="1436" y="155"/>
                </a:cubicBezTo>
                <a:cubicBezTo>
                  <a:pt x="1435" y="156"/>
                  <a:pt x="1431" y="154"/>
                  <a:pt x="1432" y="156"/>
                </a:cubicBezTo>
                <a:cubicBezTo>
                  <a:pt x="1431" y="155"/>
                  <a:pt x="1427" y="156"/>
                  <a:pt x="1429" y="154"/>
                </a:cubicBezTo>
                <a:cubicBezTo>
                  <a:pt x="1417" y="156"/>
                  <a:pt x="1412" y="158"/>
                  <a:pt x="1405" y="157"/>
                </a:cubicBezTo>
                <a:cubicBezTo>
                  <a:pt x="1405" y="158"/>
                  <a:pt x="1403" y="160"/>
                  <a:pt x="1405" y="159"/>
                </a:cubicBezTo>
                <a:cubicBezTo>
                  <a:pt x="1404" y="161"/>
                  <a:pt x="1398" y="161"/>
                  <a:pt x="1397" y="160"/>
                </a:cubicBezTo>
                <a:cubicBezTo>
                  <a:pt x="1395" y="160"/>
                  <a:pt x="1398" y="160"/>
                  <a:pt x="1397" y="162"/>
                </a:cubicBezTo>
                <a:cubicBezTo>
                  <a:pt x="1387" y="160"/>
                  <a:pt x="1377" y="160"/>
                  <a:pt x="1368" y="161"/>
                </a:cubicBezTo>
                <a:cubicBezTo>
                  <a:pt x="1365" y="161"/>
                  <a:pt x="1368" y="160"/>
                  <a:pt x="1367" y="159"/>
                </a:cubicBezTo>
                <a:cubicBezTo>
                  <a:pt x="1362" y="160"/>
                  <a:pt x="1364" y="161"/>
                  <a:pt x="1358" y="162"/>
                </a:cubicBezTo>
                <a:cubicBezTo>
                  <a:pt x="1359" y="158"/>
                  <a:pt x="1371" y="160"/>
                  <a:pt x="1371" y="157"/>
                </a:cubicBezTo>
                <a:cubicBezTo>
                  <a:pt x="1375" y="157"/>
                  <a:pt x="1376" y="158"/>
                  <a:pt x="1379" y="157"/>
                </a:cubicBezTo>
                <a:cubicBezTo>
                  <a:pt x="1380" y="157"/>
                  <a:pt x="1380" y="156"/>
                  <a:pt x="1380" y="156"/>
                </a:cubicBezTo>
                <a:cubicBezTo>
                  <a:pt x="1401" y="154"/>
                  <a:pt x="1411" y="155"/>
                  <a:pt x="1431" y="152"/>
                </a:cubicBezTo>
                <a:cubicBezTo>
                  <a:pt x="1432" y="153"/>
                  <a:pt x="1434" y="154"/>
                  <a:pt x="1436" y="154"/>
                </a:cubicBezTo>
                <a:cubicBezTo>
                  <a:pt x="1438" y="154"/>
                  <a:pt x="1434" y="153"/>
                  <a:pt x="1436" y="152"/>
                </a:cubicBezTo>
                <a:cubicBezTo>
                  <a:pt x="1439" y="153"/>
                  <a:pt x="1437" y="154"/>
                  <a:pt x="1438" y="155"/>
                </a:cubicBezTo>
                <a:cubicBezTo>
                  <a:pt x="1440" y="153"/>
                  <a:pt x="1443" y="153"/>
                  <a:pt x="1443" y="151"/>
                </a:cubicBezTo>
                <a:cubicBezTo>
                  <a:pt x="1446" y="152"/>
                  <a:pt x="1444" y="152"/>
                  <a:pt x="1443" y="153"/>
                </a:cubicBezTo>
                <a:cubicBezTo>
                  <a:pt x="1443" y="154"/>
                  <a:pt x="1448" y="152"/>
                  <a:pt x="1448" y="153"/>
                </a:cubicBezTo>
                <a:cubicBezTo>
                  <a:pt x="1449" y="153"/>
                  <a:pt x="1449" y="152"/>
                  <a:pt x="1449" y="152"/>
                </a:cubicBezTo>
                <a:cubicBezTo>
                  <a:pt x="1453" y="152"/>
                  <a:pt x="1454" y="152"/>
                  <a:pt x="1457" y="153"/>
                </a:cubicBezTo>
                <a:cubicBezTo>
                  <a:pt x="1458" y="153"/>
                  <a:pt x="1457" y="152"/>
                  <a:pt x="1458" y="152"/>
                </a:cubicBezTo>
                <a:cubicBezTo>
                  <a:pt x="1458" y="151"/>
                  <a:pt x="1456" y="152"/>
                  <a:pt x="1455" y="151"/>
                </a:cubicBezTo>
                <a:cubicBezTo>
                  <a:pt x="1457" y="149"/>
                  <a:pt x="1459" y="151"/>
                  <a:pt x="1462" y="150"/>
                </a:cubicBezTo>
                <a:cubicBezTo>
                  <a:pt x="1461" y="150"/>
                  <a:pt x="1460" y="151"/>
                  <a:pt x="1459" y="151"/>
                </a:cubicBezTo>
                <a:cubicBezTo>
                  <a:pt x="1464" y="153"/>
                  <a:pt x="1466" y="149"/>
                  <a:pt x="1471" y="149"/>
                </a:cubicBezTo>
                <a:cubicBezTo>
                  <a:pt x="1471" y="148"/>
                  <a:pt x="1469" y="149"/>
                  <a:pt x="1469" y="147"/>
                </a:cubicBezTo>
                <a:cubicBezTo>
                  <a:pt x="1470" y="148"/>
                  <a:pt x="1471" y="148"/>
                  <a:pt x="1472" y="147"/>
                </a:cubicBezTo>
                <a:cubicBezTo>
                  <a:pt x="1474" y="147"/>
                  <a:pt x="1472" y="149"/>
                  <a:pt x="1472" y="149"/>
                </a:cubicBezTo>
                <a:cubicBezTo>
                  <a:pt x="1476" y="149"/>
                  <a:pt x="1476" y="149"/>
                  <a:pt x="1476" y="149"/>
                </a:cubicBezTo>
                <a:cubicBezTo>
                  <a:pt x="1474" y="148"/>
                  <a:pt x="1473" y="147"/>
                  <a:pt x="1476" y="146"/>
                </a:cubicBezTo>
                <a:cubicBezTo>
                  <a:pt x="1475" y="146"/>
                  <a:pt x="1474" y="146"/>
                  <a:pt x="1474" y="145"/>
                </a:cubicBezTo>
                <a:cubicBezTo>
                  <a:pt x="1470" y="147"/>
                  <a:pt x="1463" y="145"/>
                  <a:pt x="1460" y="145"/>
                </a:cubicBezTo>
                <a:cubicBezTo>
                  <a:pt x="1461" y="146"/>
                  <a:pt x="1462" y="146"/>
                  <a:pt x="1463" y="146"/>
                </a:cubicBezTo>
                <a:cubicBezTo>
                  <a:pt x="1463" y="147"/>
                  <a:pt x="1461" y="147"/>
                  <a:pt x="1460" y="147"/>
                </a:cubicBezTo>
                <a:cubicBezTo>
                  <a:pt x="1460" y="148"/>
                  <a:pt x="1462" y="147"/>
                  <a:pt x="1461" y="149"/>
                </a:cubicBezTo>
                <a:cubicBezTo>
                  <a:pt x="1457" y="150"/>
                  <a:pt x="1458" y="148"/>
                  <a:pt x="1454" y="149"/>
                </a:cubicBezTo>
                <a:cubicBezTo>
                  <a:pt x="1455" y="147"/>
                  <a:pt x="1454" y="147"/>
                  <a:pt x="1453" y="146"/>
                </a:cubicBezTo>
                <a:cubicBezTo>
                  <a:pt x="1450" y="147"/>
                  <a:pt x="1452" y="149"/>
                  <a:pt x="1448" y="149"/>
                </a:cubicBezTo>
                <a:cubicBezTo>
                  <a:pt x="1447" y="148"/>
                  <a:pt x="1450" y="148"/>
                  <a:pt x="1449" y="147"/>
                </a:cubicBezTo>
                <a:cubicBezTo>
                  <a:pt x="1446" y="147"/>
                  <a:pt x="1447" y="149"/>
                  <a:pt x="1447" y="150"/>
                </a:cubicBezTo>
                <a:cubicBezTo>
                  <a:pt x="1445" y="148"/>
                  <a:pt x="1439" y="152"/>
                  <a:pt x="1439" y="148"/>
                </a:cubicBezTo>
                <a:cubicBezTo>
                  <a:pt x="1441" y="147"/>
                  <a:pt x="1442" y="149"/>
                  <a:pt x="1444" y="149"/>
                </a:cubicBezTo>
                <a:cubicBezTo>
                  <a:pt x="1445" y="148"/>
                  <a:pt x="1447" y="148"/>
                  <a:pt x="1446" y="147"/>
                </a:cubicBezTo>
                <a:cubicBezTo>
                  <a:pt x="1445" y="146"/>
                  <a:pt x="1444" y="146"/>
                  <a:pt x="1443" y="145"/>
                </a:cubicBezTo>
                <a:cubicBezTo>
                  <a:pt x="1441" y="146"/>
                  <a:pt x="1441" y="147"/>
                  <a:pt x="1439" y="147"/>
                </a:cubicBezTo>
                <a:cubicBezTo>
                  <a:pt x="1437" y="147"/>
                  <a:pt x="1438" y="146"/>
                  <a:pt x="1438" y="145"/>
                </a:cubicBezTo>
                <a:cubicBezTo>
                  <a:pt x="1435" y="145"/>
                  <a:pt x="1428" y="144"/>
                  <a:pt x="1422" y="144"/>
                </a:cubicBezTo>
                <a:cubicBezTo>
                  <a:pt x="1423" y="143"/>
                  <a:pt x="1424" y="142"/>
                  <a:pt x="1427" y="142"/>
                </a:cubicBezTo>
                <a:cubicBezTo>
                  <a:pt x="1427" y="143"/>
                  <a:pt x="1427" y="143"/>
                  <a:pt x="1427" y="143"/>
                </a:cubicBezTo>
                <a:cubicBezTo>
                  <a:pt x="1428" y="142"/>
                  <a:pt x="1431" y="141"/>
                  <a:pt x="1430" y="143"/>
                </a:cubicBezTo>
                <a:cubicBezTo>
                  <a:pt x="1439" y="143"/>
                  <a:pt x="1446" y="139"/>
                  <a:pt x="1457" y="140"/>
                </a:cubicBezTo>
                <a:cubicBezTo>
                  <a:pt x="1457" y="141"/>
                  <a:pt x="1454" y="141"/>
                  <a:pt x="1453" y="140"/>
                </a:cubicBezTo>
                <a:cubicBezTo>
                  <a:pt x="1453" y="142"/>
                  <a:pt x="1455" y="141"/>
                  <a:pt x="1456" y="142"/>
                </a:cubicBezTo>
                <a:cubicBezTo>
                  <a:pt x="1456" y="139"/>
                  <a:pt x="1466" y="139"/>
                  <a:pt x="1471" y="138"/>
                </a:cubicBezTo>
                <a:cubicBezTo>
                  <a:pt x="1471" y="139"/>
                  <a:pt x="1470" y="139"/>
                  <a:pt x="1469" y="139"/>
                </a:cubicBezTo>
                <a:cubicBezTo>
                  <a:pt x="1472" y="140"/>
                  <a:pt x="1474" y="138"/>
                  <a:pt x="1476" y="138"/>
                </a:cubicBezTo>
                <a:cubicBezTo>
                  <a:pt x="1477" y="138"/>
                  <a:pt x="1478" y="139"/>
                  <a:pt x="1478" y="140"/>
                </a:cubicBezTo>
                <a:cubicBezTo>
                  <a:pt x="1485" y="139"/>
                  <a:pt x="1490" y="138"/>
                  <a:pt x="1498" y="138"/>
                </a:cubicBezTo>
                <a:cubicBezTo>
                  <a:pt x="1492" y="142"/>
                  <a:pt x="1482" y="141"/>
                  <a:pt x="1477" y="140"/>
                </a:cubicBezTo>
                <a:cubicBezTo>
                  <a:pt x="1478" y="144"/>
                  <a:pt x="1466" y="142"/>
                  <a:pt x="1464" y="143"/>
                </a:cubicBezTo>
                <a:cubicBezTo>
                  <a:pt x="1470" y="144"/>
                  <a:pt x="1475" y="144"/>
                  <a:pt x="1481" y="143"/>
                </a:cubicBezTo>
                <a:cubicBezTo>
                  <a:pt x="1481" y="145"/>
                  <a:pt x="1481" y="146"/>
                  <a:pt x="1483" y="146"/>
                </a:cubicBezTo>
                <a:cubicBezTo>
                  <a:pt x="1483" y="149"/>
                  <a:pt x="1478" y="146"/>
                  <a:pt x="1478" y="148"/>
                </a:cubicBezTo>
                <a:cubicBezTo>
                  <a:pt x="1478" y="148"/>
                  <a:pt x="1480" y="148"/>
                  <a:pt x="1483" y="148"/>
                </a:cubicBezTo>
                <a:cubicBezTo>
                  <a:pt x="1484" y="148"/>
                  <a:pt x="1484" y="147"/>
                  <a:pt x="1485" y="146"/>
                </a:cubicBezTo>
                <a:cubicBezTo>
                  <a:pt x="1488" y="146"/>
                  <a:pt x="1491" y="146"/>
                  <a:pt x="1493" y="145"/>
                </a:cubicBezTo>
                <a:cubicBezTo>
                  <a:pt x="1494" y="146"/>
                  <a:pt x="1493" y="146"/>
                  <a:pt x="1493" y="146"/>
                </a:cubicBezTo>
                <a:cubicBezTo>
                  <a:pt x="1490" y="147"/>
                  <a:pt x="1495" y="147"/>
                  <a:pt x="1493" y="148"/>
                </a:cubicBezTo>
                <a:cubicBezTo>
                  <a:pt x="1496" y="148"/>
                  <a:pt x="1496" y="148"/>
                  <a:pt x="1496" y="148"/>
                </a:cubicBezTo>
                <a:cubicBezTo>
                  <a:pt x="1496" y="147"/>
                  <a:pt x="1496" y="146"/>
                  <a:pt x="1495" y="146"/>
                </a:cubicBezTo>
                <a:cubicBezTo>
                  <a:pt x="1496" y="144"/>
                  <a:pt x="1502" y="143"/>
                  <a:pt x="1503" y="145"/>
                </a:cubicBezTo>
                <a:cubicBezTo>
                  <a:pt x="1505" y="145"/>
                  <a:pt x="1506" y="144"/>
                  <a:pt x="1507" y="143"/>
                </a:cubicBezTo>
                <a:cubicBezTo>
                  <a:pt x="1506" y="142"/>
                  <a:pt x="1505" y="143"/>
                  <a:pt x="1505" y="142"/>
                </a:cubicBezTo>
                <a:cubicBezTo>
                  <a:pt x="1507" y="140"/>
                  <a:pt x="1510" y="141"/>
                  <a:pt x="1509" y="143"/>
                </a:cubicBezTo>
                <a:cubicBezTo>
                  <a:pt x="1523" y="144"/>
                  <a:pt x="1532" y="140"/>
                  <a:pt x="1545" y="141"/>
                </a:cubicBezTo>
                <a:cubicBezTo>
                  <a:pt x="1544" y="143"/>
                  <a:pt x="1542" y="141"/>
                  <a:pt x="1540" y="142"/>
                </a:cubicBezTo>
                <a:cubicBezTo>
                  <a:pt x="1541" y="146"/>
                  <a:pt x="1546" y="140"/>
                  <a:pt x="1547" y="142"/>
                </a:cubicBezTo>
                <a:cubicBezTo>
                  <a:pt x="1550" y="142"/>
                  <a:pt x="1547" y="141"/>
                  <a:pt x="1547" y="141"/>
                </a:cubicBezTo>
                <a:cubicBezTo>
                  <a:pt x="1551" y="139"/>
                  <a:pt x="1552" y="141"/>
                  <a:pt x="1555" y="140"/>
                </a:cubicBezTo>
                <a:cubicBezTo>
                  <a:pt x="1556" y="142"/>
                  <a:pt x="1552" y="142"/>
                  <a:pt x="1550" y="142"/>
                </a:cubicBezTo>
                <a:cubicBezTo>
                  <a:pt x="1551" y="145"/>
                  <a:pt x="1561" y="142"/>
                  <a:pt x="1556" y="142"/>
                </a:cubicBezTo>
                <a:cubicBezTo>
                  <a:pt x="1561" y="141"/>
                  <a:pt x="1567" y="142"/>
                  <a:pt x="1572" y="140"/>
                </a:cubicBezTo>
                <a:cubicBezTo>
                  <a:pt x="1573" y="140"/>
                  <a:pt x="1574" y="141"/>
                  <a:pt x="1574" y="141"/>
                </a:cubicBezTo>
                <a:cubicBezTo>
                  <a:pt x="1576" y="142"/>
                  <a:pt x="1576" y="140"/>
                  <a:pt x="1578" y="141"/>
                </a:cubicBezTo>
                <a:cubicBezTo>
                  <a:pt x="1580" y="140"/>
                  <a:pt x="1577" y="140"/>
                  <a:pt x="1579" y="139"/>
                </a:cubicBezTo>
                <a:cubicBezTo>
                  <a:pt x="1577" y="139"/>
                  <a:pt x="1575" y="139"/>
                  <a:pt x="1575" y="140"/>
                </a:cubicBezTo>
                <a:cubicBezTo>
                  <a:pt x="1572" y="139"/>
                  <a:pt x="1581" y="137"/>
                  <a:pt x="1576" y="137"/>
                </a:cubicBezTo>
                <a:cubicBezTo>
                  <a:pt x="1580" y="135"/>
                  <a:pt x="1583" y="138"/>
                  <a:pt x="1586" y="137"/>
                </a:cubicBezTo>
                <a:cubicBezTo>
                  <a:pt x="1586" y="138"/>
                  <a:pt x="1593" y="138"/>
                  <a:pt x="1586" y="139"/>
                </a:cubicBezTo>
                <a:cubicBezTo>
                  <a:pt x="1587" y="139"/>
                  <a:pt x="1588" y="140"/>
                  <a:pt x="1585" y="140"/>
                </a:cubicBezTo>
                <a:cubicBezTo>
                  <a:pt x="1587" y="141"/>
                  <a:pt x="1589" y="140"/>
                  <a:pt x="1591" y="140"/>
                </a:cubicBezTo>
                <a:cubicBezTo>
                  <a:pt x="1592" y="140"/>
                  <a:pt x="1594" y="141"/>
                  <a:pt x="1592" y="142"/>
                </a:cubicBezTo>
                <a:cubicBezTo>
                  <a:pt x="1596" y="141"/>
                  <a:pt x="1600" y="140"/>
                  <a:pt x="1603" y="139"/>
                </a:cubicBezTo>
                <a:cubicBezTo>
                  <a:pt x="1606" y="142"/>
                  <a:pt x="1612" y="139"/>
                  <a:pt x="1613" y="138"/>
                </a:cubicBezTo>
                <a:cubicBezTo>
                  <a:pt x="1622" y="136"/>
                  <a:pt x="1629" y="139"/>
                  <a:pt x="1636" y="136"/>
                </a:cubicBezTo>
                <a:cubicBezTo>
                  <a:pt x="1639" y="135"/>
                  <a:pt x="1645" y="138"/>
                  <a:pt x="1646" y="135"/>
                </a:cubicBezTo>
                <a:cubicBezTo>
                  <a:pt x="1645" y="134"/>
                  <a:pt x="1640" y="136"/>
                  <a:pt x="1643" y="134"/>
                </a:cubicBezTo>
                <a:cubicBezTo>
                  <a:pt x="1641" y="134"/>
                  <a:pt x="1641" y="135"/>
                  <a:pt x="1641" y="135"/>
                </a:cubicBezTo>
                <a:cubicBezTo>
                  <a:pt x="1639" y="134"/>
                  <a:pt x="1637" y="134"/>
                  <a:pt x="1634" y="134"/>
                </a:cubicBezTo>
                <a:cubicBezTo>
                  <a:pt x="1633" y="135"/>
                  <a:pt x="1635" y="135"/>
                  <a:pt x="1634" y="136"/>
                </a:cubicBezTo>
                <a:cubicBezTo>
                  <a:pt x="1632" y="136"/>
                  <a:pt x="1632" y="135"/>
                  <a:pt x="1630" y="135"/>
                </a:cubicBezTo>
                <a:cubicBezTo>
                  <a:pt x="1629" y="136"/>
                  <a:pt x="1630" y="136"/>
                  <a:pt x="1630" y="137"/>
                </a:cubicBezTo>
                <a:cubicBezTo>
                  <a:pt x="1628" y="137"/>
                  <a:pt x="1628" y="137"/>
                  <a:pt x="1627" y="136"/>
                </a:cubicBezTo>
                <a:cubicBezTo>
                  <a:pt x="1631" y="135"/>
                  <a:pt x="1624" y="135"/>
                  <a:pt x="1624" y="137"/>
                </a:cubicBezTo>
                <a:cubicBezTo>
                  <a:pt x="1619" y="136"/>
                  <a:pt x="1613" y="135"/>
                  <a:pt x="1609" y="137"/>
                </a:cubicBezTo>
                <a:cubicBezTo>
                  <a:pt x="1604" y="136"/>
                  <a:pt x="1599" y="136"/>
                  <a:pt x="1591" y="138"/>
                </a:cubicBezTo>
                <a:cubicBezTo>
                  <a:pt x="1591" y="137"/>
                  <a:pt x="1591" y="137"/>
                  <a:pt x="1590" y="137"/>
                </a:cubicBezTo>
                <a:cubicBezTo>
                  <a:pt x="1590" y="136"/>
                  <a:pt x="1591" y="135"/>
                  <a:pt x="1593" y="135"/>
                </a:cubicBezTo>
                <a:cubicBezTo>
                  <a:pt x="1593" y="134"/>
                  <a:pt x="1588" y="136"/>
                  <a:pt x="1589" y="134"/>
                </a:cubicBezTo>
                <a:cubicBezTo>
                  <a:pt x="1589" y="135"/>
                  <a:pt x="1586" y="135"/>
                  <a:pt x="1586" y="136"/>
                </a:cubicBezTo>
                <a:cubicBezTo>
                  <a:pt x="1585" y="136"/>
                  <a:pt x="1584" y="135"/>
                  <a:pt x="1585" y="134"/>
                </a:cubicBezTo>
                <a:cubicBezTo>
                  <a:pt x="1582" y="134"/>
                  <a:pt x="1581" y="135"/>
                  <a:pt x="1579" y="136"/>
                </a:cubicBezTo>
                <a:cubicBezTo>
                  <a:pt x="1577" y="136"/>
                  <a:pt x="1576" y="135"/>
                  <a:pt x="1574" y="134"/>
                </a:cubicBezTo>
                <a:cubicBezTo>
                  <a:pt x="1573" y="135"/>
                  <a:pt x="1572" y="135"/>
                  <a:pt x="1572" y="135"/>
                </a:cubicBezTo>
                <a:cubicBezTo>
                  <a:pt x="1570" y="135"/>
                  <a:pt x="1570" y="135"/>
                  <a:pt x="1570" y="134"/>
                </a:cubicBezTo>
                <a:cubicBezTo>
                  <a:pt x="1566" y="135"/>
                  <a:pt x="1564" y="134"/>
                  <a:pt x="1563" y="136"/>
                </a:cubicBezTo>
                <a:cubicBezTo>
                  <a:pt x="1560" y="136"/>
                  <a:pt x="1561" y="136"/>
                  <a:pt x="1558" y="137"/>
                </a:cubicBezTo>
                <a:cubicBezTo>
                  <a:pt x="1559" y="135"/>
                  <a:pt x="1553" y="135"/>
                  <a:pt x="1558" y="134"/>
                </a:cubicBezTo>
                <a:cubicBezTo>
                  <a:pt x="1558" y="134"/>
                  <a:pt x="1551" y="134"/>
                  <a:pt x="1551" y="135"/>
                </a:cubicBezTo>
                <a:cubicBezTo>
                  <a:pt x="1549" y="134"/>
                  <a:pt x="1550" y="133"/>
                  <a:pt x="1546" y="134"/>
                </a:cubicBezTo>
                <a:cubicBezTo>
                  <a:pt x="1544" y="132"/>
                  <a:pt x="1545" y="132"/>
                  <a:pt x="1541" y="133"/>
                </a:cubicBezTo>
                <a:cubicBezTo>
                  <a:pt x="1542" y="132"/>
                  <a:pt x="1539" y="130"/>
                  <a:pt x="1538" y="129"/>
                </a:cubicBezTo>
                <a:cubicBezTo>
                  <a:pt x="1537" y="129"/>
                  <a:pt x="1538" y="131"/>
                  <a:pt x="1539" y="131"/>
                </a:cubicBezTo>
                <a:cubicBezTo>
                  <a:pt x="1539" y="132"/>
                  <a:pt x="1537" y="131"/>
                  <a:pt x="1537" y="132"/>
                </a:cubicBezTo>
                <a:cubicBezTo>
                  <a:pt x="1535" y="131"/>
                  <a:pt x="1533" y="130"/>
                  <a:pt x="1532" y="128"/>
                </a:cubicBezTo>
                <a:cubicBezTo>
                  <a:pt x="1531" y="128"/>
                  <a:pt x="1530" y="128"/>
                  <a:pt x="1529" y="129"/>
                </a:cubicBezTo>
                <a:cubicBezTo>
                  <a:pt x="1530" y="128"/>
                  <a:pt x="1530" y="128"/>
                  <a:pt x="1529" y="127"/>
                </a:cubicBezTo>
                <a:cubicBezTo>
                  <a:pt x="1533" y="127"/>
                  <a:pt x="1534" y="128"/>
                  <a:pt x="1538" y="127"/>
                </a:cubicBezTo>
                <a:cubicBezTo>
                  <a:pt x="1537" y="129"/>
                  <a:pt x="1546" y="127"/>
                  <a:pt x="1543" y="129"/>
                </a:cubicBezTo>
                <a:cubicBezTo>
                  <a:pt x="1547" y="130"/>
                  <a:pt x="1545" y="127"/>
                  <a:pt x="1547" y="126"/>
                </a:cubicBezTo>
                <a:cubicBezTo>
                  <a:pt x="1552" y="126"/>
                  <a:pt x="1555" y="127"/>
                  <a:pt x="1560" y="126"/>
                </a:cubicBezTo>
                <a:cubicBezTo>
                  <a:pt x="1559" y="125"/>
                  <a:pt x="1557" y="125"/>
                  <a:pt x="1557" y="123"/>
                </a:cubicBezTo>
                <a:cubicBezTo>
                  <a:pt x="1558" y="127"/>
                  <a:pt x="1544" y="123"/>
                  <a:pt x="1542" y="127"/>
                </a:cubicBezTo>
                <a:cubicBezTo>
                  <a:pt x="1539" y="127"/>
                  <a:pt x="1542" y="126"/>
                  <a:pt x="1543" y="125"/>
                </a:cubicBezTo>
                <a:cubicBezTo>
                  <a:pt x="1542" y="125"/>
                  <a:pt x="1541" y="126"/>
                  <a:pt x="1539" y="126"/>
                </a:cubicBezTo>
                <a:cubicBezTo>
                  <a:pt x="1539" y="125"/>
                  <a:pt x="1540" y="125"/>
                  <a:pt x="1541" y="125"/>
                </a:cubicBezTo>
                <a:cubicBezTo>
                  <a:pt x="1541" y="124"/>
                  <a:pt x="1540" y="124"/>
                  <a:pt x="1540" y="123"/>
                </a:cubicBezTo>
                <a:cubicBezTo>
                  <a:pt x="1539" y="123"/>
                  <a:pt x="1538" y="124"/>
                  <a:pt x="1537" y="124"/>
                </a:cubicBezTo>
                <a:cubicBezTo>
                  <a:pt x="1537" y="124"/>
                  <a:pt x="1537" y="125"/>
                  <a:pt x="1539" y="125"/>
                </a:cubicBezTo>
                <a:cubicBezTo>
                  <a:pt x="1539" y="127"/>
                  <a:pt x="1536" y="124"/>
                  <a:pt x="1537" y="126"/>
                </a:cubicBezTo>
                <a:cubicBezTo>
                  <a:pt x="1535" y="125"/>
                  <a:pt x="1533" y="126"/>
                  <a:pt x="1531" y="125"/>
                </a:cubicBezTo>
                <a:cubicBezTo>
                  <a:pt x="1531" y="124"/>
                  <a:pt x="1533" y="124"/>
                  <a:pt x="1534" y="125"/>
                </a:cubicBezTo>
                <a:cubicBezTo>
                  <a:pt x="1534" y="124"/>
                  <a:pt x="1532" y="124"/>
                  <a:pt x="1531" y="123"/>
                </a:cubicBezTo>
                <a:cubicBezTo>
                  <a:pt x="1530" y="123"/>
                  <a:pt x="1530" y="124"/>
                  <a:pt x="1530" y="125"/>
                </a:cubicBezTo>
                <a:cubicBezTo>
                  <a:pt x="1525" y="123"/>
                  <a:pt x="1522" y="126"/>
                  <a:pt x="1516" y="124"/>
                </a:cubicBezTo>
                <a:cubicBezTo>
                  <a:pt x="1520" y="117"/>
                  <a:pt x="1512" y="116"/>
                  <a:pt x="1504" y="118"/>
                </a:cubicBezTo>
                <a:cubicBezTo>
                  <a:pt x="1503" y="118"/>
                  <a:pt x="1503" y="119"/>
                  <a:pt x="1502" y="119"/>
                </a:cubicBezTo>
                <a:cubicBezTo>
                  <a:pt x="1503" y="119"/>
                  <a:pt x="1504" y="119"/>
                  <a:pt x="1507" y="119"/>
                </a:cubicBezTo>
                <a:cubicBezTo>
                  <a:pt x="1509" y="122"/>
                  <a:pt x="1512" y="118"/>
                  <a:pt x="1510" y="123"/>
                </a:cubicBezTo>
                <a:cubicBezTo>
                  <a:pt x="1510" y="121"/>
                  <a:pt x="1506" y="121"/>
                  <a:pt x="1502" y="121"/>
                </a:cubicBezTo>
                <a:cubicBezTo>
                  <a:pt x="1501" y="121"/>
                  <a:pt x="1503" y="121"/>
                  <a:pt x="1502" y="123"/>
                </a:cubicBezTo>
                <a:cubicBezTo>
                  <a:pt x="1502" y="124"/>
                  <a:pt x="1504" y="123"/>
                  <a:pt x="1505" y="124"/>
                </a:cubicBezTo>
                <a:cubicBezTo>
                  <a:pt x="1501" y="126"/>
                  <a:pt x="1497" y="124"/>
                  <a:pt x="1492" y="125"/>
                </a:cubicBezTo>
                <a:cubicBezTo>
                  <a:pt x="1491" y="123"/>
                  <a:pt x="1496" y="124"/>
                  <a:pt x="1497" y="123"/>
                </a:cubicBezTo>
                <a:cubicBezTo>
                  <a:pt x="1495" y="122"/>
                  <a:pt x="1496" y="121"/>
                  <a:pt x="1496" y="119"/>
                </a:cubicBezTo>
                <a:cubicBezTo>
                  <a:pt x="1498" y="119"/>
                  <a:pt x="1499" y="118"/>
                  <a:pt x="1502" y="119"/>
                </a:cubicBezTo>
                <a:cubicBezTo>
                  <a:pt x="1500" y="116"/>
                  <a:pt x="1492" y="120"/>
                  <a:pt x="1491" y="117"/>
                </a:cubicBezTo>
                <a:cubicBezTo>
                  <a:pt x="1490" y="118"/>
                  <a:pt x="1490" y="120"/>
                  <a:pt x="1488" y="120"/>
                </a:cubicBezTo>
                <a:cubicBezTo>
                  <a:pt x="1488" y="122"/>
                  <a:pt x="1490" y="121"/>
                  <a:pt x="1491" y="122"/>
                </a:cubicBezTo>
                <a:cubicBezTo>
                  <a:pt x="1489" y="121"/>
                  <a:pt x="1485" y="126"/>
                  <a:pt x="1482" y="123"/>
                </a:cubicBezTo>
                <a:cubicBezTo>
                  <a:pt x="1485" y="122"/>
                  <a:pt x="1485" y="123"/>
                  <a:pt x="1487" y="122"/>
                </a:cubicBezTo>
                <a:cubicBezTo>
                  <a:pt x="1485" y="121"/>
                  <a:pt x="1482" y="122"/>
                  <a:pt x="1481" y="123"/>
                </a:cubicBezTo>
                <a:cubicBezTo>
                  <a:pt x="1481" y="122"/>
                  <a:pt x="1482" y="121"/>
                  <a:pt x="1481" y="119"/>
                </a:cubicBezTo>
                <a:cubicBezTo>
                  <a:pt x="1481" y="121"/>
                  <a:pt x="1479" y="121"/>
                  <a:pt x="1478" y="123"/>
                </a:cubicBezTo>
                <a:cubicBezTo>
                  <a:pt x="1477" y="120"/>
                  <a:pt x="1473" y="121"/>
                  <a:pt x="1471" y="120"/>
                </a:cubicBezTo>
                <a:cubicBezTo>
                  <a:pt x="1470" y="120"/>
                  <a:pt x="1471" y="122"/>
                  <a:pt x="1469" y="122"/>
                </a:cubicBezTo>
                <a:cubicBezTo>
                  <a:pt x="1472" y="124"/>
                  <a:pt x="1479" y="124"/>
                  <a:pt x="1482" y="125"/>
                </a:cubicBezTo>
                <a:cubicBezTo>
                  <a:pt x="1483" y="126"/>
                  <a:pt x="1481" y="126"/>
                  <a:pt x="1482" y="128"/>
                </a:cubicBezTo>
                <a:cubicBezTo>
                  <a:pt x="1482" y="129"/>
                  <a:pt x="1490" y="128"/>
                  <a:pt x="1490" y="128"/>
                </a:cubicBezTo>
                <a:cubicBezTo>
                  <a:pt x="1493" y="129"/>
                  <a:pt x="1489" y="130"/>
                  <a:pt x="1488" y="130"/>
                </a:cubicBezTo>
                <a:cubicBezTo>
                  <a:pt x="1488" y="131"/>
                  <a:pt x="1492" y="130"/>
                  <a:pt x="1492" y="133"/>
                </a:cubicBezTo>
                <a:cubicBezTo>
                  <a:pt x="1490" y="132"/>
                  <a:pt x="1485" y="133"/>
                  <a:pt x="1483" y="132"/>
                </a:cubicBezTo>
                <a:cubicBezTo>
                  <a:pt x="1483" y="132"/>
                  <a:pt x="1485" y="132"/>
                  <a:pt x="1486" y="132"/>
                </a:cubicBezTo>
                <a:cubicBezTo>
                  <a:pt x="1485" y="130"/>
                  <a:pt x="1484" y="131"/>
                  <a:pt x="1481" y="131"/>
                </a:cubicBezTo>
                <a:cubicBezTo>
                  <a:pt x="1481" y="130"/>
                  <a:pt x="1478" y="130"/>
                  <a:pt x="1479" y="128"/>
                </a:cubicBezTo>
                <a:cubicBezTo>
                  <a:pt x="1479" y="128"/>
                  <a:pt x="1480" y="129"/>
                  <a:pt x="1481" y="129"/>
                </a:cubicBezTo>
                <a:cubicBezTo>
                  <a:pt x="1481" y="126"/>
                  <a:pt x="1475" y="128"/>
                  <a:pt x="1477" y="126"/>
                </a:cubicBezTo>
                <a:cubicBezTo>
                  <a:pt x="1476" y="127"/>
                  <a:pt x="1473" y="127"/>
                  <a:pt x="1472" y="128"/>
                </a:cubicBezTo>
                <a:cubicBezTo>
                  <a:pt x="1471" y="130"/>
                  <a:pt x="1475" y="129"/>
                  <a:pt x="1474" y="131"/>
                </a:cubicBezTo>
                <a:cubicBezTo>
                  <a:pt x="1472" y="131"/>
                  <a:pt x="1468" y="131"/>
                  <a:pt x="1467" y="133"/>
                </a:cubicBezTo>
                <a:cubicBezTo>
                  <a:pt x="1466" y="132"/>
                  <a:pt x="1465" y="131"/>
                  <a:pt x="1466" y="130"/>
                </a:cubicBezTo>
                <a:cubicBezTo>
                  <a:pt x="1461" y="131"/>
                  <a:pt x="1458" y="133"/>
                  <a:pt x="1451" y="132"/>
                </a:cubicBezTo>
                <a:cubicBezTo>
                  <a:pt x="1451" y="130"/>
                  <a:pt x="1448" y="133"/>
                  <a:pt x="1450" y="131"/>
                </a:cubicBezTo>
                <a:cubicBezTo>
                  <a:pt x="1440" y="134"/>
                  <a:pt x="1438" y="133"/>
                  <a:pt x="1430" y="133"/>
                </a:cubicBezTo>
                <a:cubicBezTo>
                  <a:pt x="1430" y="133"/>
                  <a:pt x="1431" y="132"/>
                  <a:pt x="1430" y="132"/>
                </a:cubicBezTo>
                <a:cubicBezTo>
                  <a:pt x="1429" y="130"/>
                  <a:pt x="1427" y="132"/>
                  <a:pt x="1425" y="132"/>
                </a:cubicBezTo>
                <a:cubicBezTo>
                  <a:pt x="1426" y="133"/>
                  <a:pt x="1428" y="133"/>
                  <a:pt x="1429" y="133"/>
                </a:cubicBezTo>
                <a:cubicBezTo>
                  <a:pt x="1426" y="134"/>
                  <a:pt x="1425" y="135"/>
                  <a:pt x="1422" y="136"/>
                </a:cubicBezTo>
                <a:cubicBezTo>
                  <a:pt x="1422" y="135"/>
                  <a:pt x="1421" y="135"/>
                  <a:pt x="1421" y="133"/>
                </a:cubicBezTo>
                <a:cubicBezTo>
                  <a:pt x="1418" y="133"/>
                  <a:pt x="1418" y="133"/>
                  <a:pt x="1415" y="134"/>
                </a:cubicBezTo>
                <a:cubicBezTo>
                  <a:pt x="1413" y="133"/>
                  <a:pt x="1412" y="133"/>
                  <a:pt x="1413" y="131"/>
                </a:cubicBezTo>
                <a:cubicBezTo>
                  <a:pt x="1412" y="131"/>
                  <a:pt x="1412" y="132"/>
                  <a:pt x="1410" y="132"/>
                </a:cubicBezTo>
                <a:cubicBezTo>
                  <a:pt x="1411" y="134"/>
                  <a:pt x="1407" y="132"/>
                  <a:pt x="1407" y="135"/>
                </a:cubicBezTo>
                <a:cubicBezTo>
                  <a:pt x="1404" y="133"/>
                  <a:pt x="1404" y="135"/>
                  <a:pt x="1401" y="135"/>
                </a:cubicBezTo>
                <a:cubicBezTo>
                  <a:pt x="1400" y="133"/>
                  <a:pt x="1397" y="132"/>
                  <a:pt x="1397" y="131"/>
                </a:cubicBezTo>
                <a:cubicBezTo>
                  <a:pt x="1399" y="131"/>
                  <a:pt x="1402" y="131"/>
                  <a:pt x="1401" y="129"/>
                </a:cubicBezTo>
                <a:cubicBezTo>
                  <a:pt x="1404" y="129"/>
                  <a:pt x="1402" y="132"/>
                  <a:pt x="1406" y="133"/>
                </a:cubicBezTo>
                <a:cubicBezTo>
                  <a:pt x="1408" y="132"/>
                  <a:pt x="1409" y="130"/>
                  <a:pt x="1410" y="129"/>
                </a:cubicBezTo>
                <a:cubicBezTo>
                  <a:pt x="1413" y="129"/>
                  <a:pt x="1415" y="127"/>
                  <a:pt x="1418" y="129"/>
                </a:cubicBezTo>
                <a:cubicBezTo>
                  <a:pt x="1420" y="129"/>
                  <a:pt x="1419" y="128"/>
                  <a:pt x="1420" y="127"/>
                </a:cubicBezTo>
                <a:cubicBezTo>
                  <a:pt x="1424" y="127"/>
                  <a:pt x="1421" y="125"/>
                  <a:pt x="1422" y="125"/>
                </a:cubicBezTo>
                <a:cubicBezTo>
                  <a:pt x="1424" y="128"/>
                  <a:pt x="1430" y="126"/>
                  <a:pt x="1430" y="128"/>
                </a:cubicBezTo>
                <a:cubicBezTo>
                  <a:pt x="1432" y="129"/>
                  <a:pt x="1435" y="127"/>
                  <a:pt x="1433" y="127"/>
                </a:cubicBezTo>
                <a:cubicBezTo>
                  <a:pt x="1433" y="125"/>
                  <a:pt x="1434" y="127"/>
                  <a:pt x="1436" y="126"/>
                </a:cubicBezTo>
                <a:cubicBezTo>
                  <a:pt x="1435" y="128"/>
                  <a:pt x="1434" y="129"/>
                  <a:pt x="1431" y="129"/>
                </a:cubicBezTo>
                <a:cubicBezTo>
                  <a:pt x="1435" y="130"/>
                  <a:pt x="1439" y="129"/>
                  <a:pt x="1440" y="128"/>
                </a:cubicBezTo>
                <a:cubicBezTo>
                  <a:pt x="1438" y="127"/>
                  <a:pt x="1437" y="127"/>
                  <a:pt x="1439" y="125"/>
                </a:cubicBezTo>
                <a:cubicBezTo>
                  <a:pt x="1439" y="124"/>
                  <a:pt x="1435" y="125"/>
                  <a:pt x="1436" y="124"/>
                </a:cubicBezTo>
                <a:cubicBezTo>
                  <a:pt x="1443" y="122"/>
                  <a:pt x="1443" y="130"/>
                  <a:pt x="1451" y="129"/>
                </a:cubicBezTo>
                <a:cubicBezTo>
                  <a:pt x="1452" y="128"/>
                  <a:pt x="1454" y="128"/>
                  <a:pt x="1454" y="126"/>
                </a:cubicBezTo>
                <a:cubicBezTo>
                  <a:pt x="1452" y="125"/>
                  <a:pt x="1450" y="127"/>
                  <a:pt x="1447" y="127"/>
                </a:cubicBezTo>
                <a:cubicBezTo>
                  <a:pt x="1447" y="126"/>
                  <a:pt x="1447" y="126"/>
                  <a:pt x="1446" y="126"/>
                </a:cubicBezTo>
                <a:cubicBezTo>
                  <a:pt x="1450" y="125"/>
                  <a:pt x="1454" y="124"/>
                  <a:pt x="1460" y="125"/>
                </a:cubicBezTo>
                <a:cubicBezTo>
                  <a:pt x="1460" y="125"/>
                  <a:pt x="1459" y="125"/>
                  <a:pt x="1459" y="126"/>
                </a:cubicBezTo>
                <a:cubicBezTo>
                  <a:pt x="1463" y="125"/>
                  <a:pt x="1463" y="127"/>
                  <a:pt x="1466" y="127"/>
                </a:cubicBezTo>
                <a:cubicBezTo>
                  <a:pt x="1467" y="126"/>
                  <a:pt x="1470" y="128"/>
                  <a:pt x="1474" y="126"/>
                </a:cubicBezTo>
                <a:cubicBezTo>
                  <a:pt x="1474" y="125"/>
                  <a:pt x="1470" y="127"/>
                  <a:pt x="1471" y="125"/>
                </a:cubicBezTo>
                <a:cubicBezTo>
                  <a:pt x="1471" y="125"/>
                  <a:pt x="1469" y="125"/>
                  <a:pt x="1468" y="125"/>
                </a:cubicBezTo>
                <a:cubicBezTo>
                  <a:pt x="1469" y="123"/>
                  <a:pt x="1466" y="122"/>
                  <a:pt x="1463" y="123"/>
                </a:cubicBezTo>
                <a:cubicBezTo>
                  <a:pt x="1462" y="122"/>
                  <a:pt x="1474" y="118"/>
                  <a:pt x="1469" y="117"/>
                </a:cubicBezTo>
                <a:cubicBezTo>
                  <a:pt x="1469" y="118"/>
                  <a:pt x="1467" y="119"/>
                  <a:pt x="1466" y="117"/>
                </a:cubicBezTo>
                <a:cubicBezTo>
                  <a:pt x="1465" y="119"/>
                  <a:pt x="1464" y="119"/>
                  <a:pt x="1458" y="121"/>
                </a:cubicBezTo>
                <a:cubicBezTo>
                  <a:pt x="1458" y="120"/>
                  <a:pt x="1460" y="120"/>
                  <a:pt x="1460" y="119"/>
                </a:cubicBezTo>
                <a:cubicBezTo>
                  <a:pt x="1460" y="118"/>
                  <a:pt x="1456" y="119"/>
                  <a:pt x="1457" y="119"/>
                </a:cubicBezTo>
                <a:cubicBezTo>
                  <a:pt x="1455" y="119"/>
                  <a:pt x="1454" y="118"/>
                  <a:pt x="1454" y="117"/>
                </a:cubicBezTo>
                <a:cubicBezTo>
                  <a:pt x="1458" y="116"/>
                  <a:pt x="1464" y="115"/>
                  <a:pt x="1466" y="116"/>
                </a:cubicBezTo>
                <a:cubicBezTo>
                  <a:pt x="1468" y="116"/>
                  <a:pt x="1466" y="114"/>
                  <a:pt x="1466" y="112"/>
                </a:cubicBezTo>
                <a:cubicBezTo>
                  <a:pt x="1470" y="113"/>
                  <a:pt x="1474" y="112"/>
                  <a:pt x="1476" y="112"/>
                </a:cubicBezTo>
                <a:cubicBezTo>
                  <a:pt x="1477" y="113"/>
                  <a:pt x="1477" y="114"/>
                  <a:pt x="1479" y="114"/>
                </a:cubicBezTo>
                <a:cubicBezTo>
                  <a:pt x="1483" y="113"/>
                  <a:pt x="1487" y="113"/>
                  <a:pt x="1487" y="111"/>
                </a:cubicBezTo>
                <a:cubicBezTo>
                  <a:pt x="1491" y="111"/>
                  <a:pt x="1494" y="111"/>
                  <a:pt x="1497" y="111"/>
                </a:cubicBezTo>
                <a:cubicBezTo>
                  <a:pt x="1496" y="112"/>
                  <a:pt x="1496" y="113"/>
                  <a:pt x="1497" y="113"/>
                </a:cubicBezTo>
                <a:cubicBezTo>
                  <a:pt x="1498" y="113"/>
                  <a:pt x="1501" y="112"/>
                  <a:pt x="1502" y="113"/>
                </a:cubicBezTo>
                <a:cubicBezTo>
                  <a:pt x="1503" y="113"/>
                  <a:pt x="1505" y="111"/>
                  <a:pt x="1503" y="111"/>
                </a:cubicBezTo>
                <a:cubicBezTo>
                  <a:pt x="1503" y="110"/>
                  <a:pt x="1506" y="111"/>
                  <a:pt x="1508" y="111"/>
                </a:cubicBezTo>
                <a:cubicBezTo>
                  <a:pt x="1505" y="111"/>
                  <a:pt x="1505" y="114"/>
                  <a:pt x="1502" y="113"/>
                </a:cubicBezTo>
                <a:cubicBezTo>
                  <a:pt x="1502" y="115"/>
                  <a:pt x="1504" y="115"/>
                  <a:pt x="1502" y="116"/>
                </a:cubicBezTo>
                <a:cubicBezTo>
                  <a:pt x="1503" y="115"/>
                  <a:pt x="1504" y="115"/>
                  <a:pt x="1504" y="116"/>
                </a:cubicBezTo>
                <a:cubicBezTo>
                  <a:pt x="1506" y="115"/>
                  <a:pt x="1504" y="113"/>
                  <a:pt x="1507" y="113"/>
                </a:cubicBezTo>
                <a:cubicBezTo>
                  <a:pt x="1505" y="116"/>
                  <a:pt x="1513" y="113"/>
                  <a:pt x="1511" y="116"/>
                </a:cubicBezTo>
                <a:cubicBezTo>
                  <a:pt x="1514" y="115"/>
                  <a:pt x="1515" y="116"/>
                  <a:pt x="1518" y="116"/>
                </a:cubicBezTo>
                <a:cubicBezTo>
                  <a:pt x="1515" y="118"/>
                  <a:pt x="1520" y="118"/>
                  <a:pt x="1521" y="120"/>
                </a:cubicBezTo>
                <a:cubicBezTo>
                  <a:pt x="1521" y="116"/>
                  <a:pt x="1519" y="112"/>
                  <a:pt x="1511" y="114"/>
                </a:cubicBezTo>
                <a:cubicBezTo>
                  <a:pt x="1512" y="113"/>
                  <a:pt x="1516" y="113"/>
                  <a:pt x="1520" y="112"/>
                </a:cubicBezTo>
                <a:cubicBezTo>
                  <a:pt x="1520" y="114"/>
                  <a:pt x="1521" y="114"/>
                  <a:pt x="1523" y="114"/>
                </a:cubicBezTo>
                <a:cubicBezTo>
                  <a:pt x="1523" y="113"/>
                  <a:pt x="1524" y="111"/>
                  <a:pt x="1528" y="111"/>
                </a:cubicBezTo>
                <a:cubicBezTo>
                  <a:pt x="1527" y="111"/>
                  <a:pt x="1526" y="111"/>
                  <a:pt x="1526" y="110"/>
                </a:cubicBezTo>
                <a:cubicBezTo>
                  <a:pt x="1526" y="110"/>
                  <a:pt x="1521" y="111"/>
                  <a:pt x="1520" y="110"/>
                </a:cubicBezTo>
                <a:cubicBezTo>
                  <a:pt x="1525" y="107"/>
                  <a:pt x="1534" y="109"/>
                  <a:pt x="1538" y="109"/>
                </a:cubicBezTo>
                <a:cubicBezTo>
                  <a:pt x="1540" y="109"/>
                  <a:pt x="1540" y="108"/>
                  <a:pt x="1540" y="107"/>
                </a:cubicBezTo>
                <a:cubicBezTo>
                  <a:pt x="1542" y="107"/>
                  <a:pt x="1541" y="108"/>
                  <a:pt x="1541" y="109"/>
                </a:cubicBezTo>
                <a:cubicBezTo>
                  <a:pt x="1546" y="108"/>
                  <a:pt x="1551" y="108"/>
                  <a:pt x="1554" y="106"/>
                </a:cubicBezTo>
                <a:cubicBezTo>
                  <a:pt x="1554" y="108"/>
                  <a:pt x="1554" y="108"/>
                  <a:pt x="1554" y="108"/>
                </a:cubicBezTo>
                <a:cubicBezTo>
                  <a:pt x="1558" y="108"/>
                  <a:pt x="1558" y="106"/>
                  <a:pt x="1562" y="106"/>
                </a:cubicBezTo>
                <a:cubicBezTo>
                  <a:pt x="1560" y="107"/>
                  <a:pt x="1561" y="107"/>
                  <a:pt x="1563" y="107"/>
                </a:cubicBezTo>
                <a:cubicBezTo>
                  <a:pt x="1562" y="108"/>
                  <a:pt x="1562" y="108"/>
                  <a:pt x="1563" y="109"/>
                </a:cubicBezTo>
                <a:cubicBezTo>
                  <a:pt x="1561" y="109"/>
                  <a:pt x="1559" y="109"/>
                  <a:pt x="1559" y="110"/>
                </a:cubicBezTo>
                <a:cubicBezTo>
                  <a:pt x="1562" y="111"/>
                  <a:pt x="1571" y="108"/>
                  <a:pt x="1572" y="110"/>
                </a:cubicBezTo>
                <a:cubicBezTo>
                  <a:pt x="1573" y="110"/>
                  <a:pt x="1573" y="109"/>
                  <a:pt x="1574" y="109"/>
                </a:cubicBezTo>
                <a:cubicBezTo>
                  <a:pt x="1575" y="107"/>
                  <a:pt x="1563" y="107"/>
                  <a:pt x="1566" y="107"/>
                </a:cubicBezTo>
                <a:cubicBezTo>
                  <a:pt x="1570" y="106"/>
                  <a:pt x="1570" y="107"/>
                  <a:pt x="1573" y="106"/>
                </a:cubicBezTo>
                <a:cubicBezTo>
                  <a:pt x="1573" y="110"/>
                  <a:pt x="1579" y="109"/>
                  <a:pt x="1585" y="109"/>
                </a:cubicBezTo>
                <a:cubicBezTo>
                  <a:pt x="1586" y="109"/>
                  <a:pt x="1586" y="109"/>
                  <a:pt x="1586" y="108"/>
                </a:cubicBezTo>
                <a:cubicBezTo>
                  <a:pt x="1586" y="108"/>
                  <a:pt x="1584" y="108"/>
                  <a:pt x="1582" y="108"/>
                </a:cubicBezTo>
                <a:cubicBezTo>
                  <a:pt x="1581" y="108"/>
                  <a:pt x="1581" y="109"/>
                  <a:pt x="1580" y="109"/>
                </a:cubicBezTo>
                <a:cubicBezTo>
                  <a:pt x="1579" y="107"/>
                  <a:pt x="1579" y="107"/>
                  <a:pt x="1579" y="107"/>
                </a:cubicBezTo>
                <a:cubicBezTo>
                  <a:pt x="1578" y="109"/>
                  <a:pt x="1577" y="107"/>
                  <a:pt x="1576" y="108"/>
                </a:cubicBezTo>
                <a:cubicBezTo>
                  <a:pt x="1574" y="106"/>
                  <a:pt x="1581" y="106"/>
                  <a:pt x="1584" y="105"/>
                </a:cubicBezTo>
                <a:cubicBezTo>
                  <a:pt x="1583" y="106"/>
                  <a:pt x="1583" y="106"/>
                  <a:pt x="1583" y="107"/>
                </a:cubicBezTo>
                <a:cubicBezTo>
                  <a:pt x="1584" y="106"/>
                  <a:pt x="1584" y="106"/>
                  <a:pt x="1586" y="106"/>
                </a:cubicBezTo>
                <a:cubicBezTo>
                  <a:pt x="1587" y="105"/>
                  <a:pt x="1583" y="106"/>
                  <a:pt x="1584" y="104"/>
                </a:cubicBezTo>
                <a:cubicBezTo>
                  <a:pt x="1586" y="104"/>
                  <a:pt x="1587" y="104"/>
                  <a:pt x="1588" y="104"/>
                </a:cubicBezTo>
                <a:cubicBezTo>
                  <a:pt x="1589" y="101"/>
                  <a:pt x="1583" y="104"/>
                  <a:pt x="1583" y="103"/>
                </a:cubicBezTo>
                <a:cubicBezTo>
                  <a:pt x="1585" y="102"/>
                  <a:pt x="1588" y="101"/>
                  <a:pt x="1590" y="100"/>
                </a:cubicBezTo>
                <a:cubicBezTo>
                  <a:pt x="1587" y="100"/>
                  <a:pt x="1590" y="98"/>
                  <a:pt x="1590" y="96"/>
                </a:cubicBezTo>
                <a:cubicBezTo>
                  <a:pt x="1593" y="96"/>
                  <a:pt x="1594" y="97"/>
                  <a:pt x="1596" y="98"/>
                </a:cubicBezTo>
                <a:cubicBezTo>
                  <a:pt x="1599" y="98"/>
                  <a:pt x="1596" y="97"/>
                  <a:pt x="1597" y="97"/>
                </a:cubicBezTo>
                <a:cubicBezTo>
                  <a:pt x="1597" y="96"/>
                  <a:pt x="1595" y="96"/>
                  <a:pt x="1593" y="96"/>
                </a:cubicBezTo>
                <a:cubicBezTo>
                  <a:pt x="1594" y="96"/>
                  <a:pt x="1594" y="95"/>
                  <a:pt x="1594" y="94"/>
                </a:cubicBezTo>
                <a:cubicBezTo>
                  <a:pt x="1595" y="94"/>
                  <a:pt x="1596" y="95"/>
                  <a:pt x="1596" y="95"/>
                </a:cubicBezTo>
                <a:cubicBezTo>
                  <a:pt x="1596" y="94"/>
                  <a:pt x="1596" y="93"/>
                  <a:pt x="1597" y="93"/>
                </a:cubicBezTo>
                <a:cubicBezTo>
                  <a:pt x="1600" y="92"/>
                  <a:pt x="1600" y="96"/>
                  <a:pt x="1597" y="95"/>
                </a:cubicBezTo>
                <a:cubicBezTo>
                  <a:pt x="1598" y="95"/>
                  <a:pt x="1599" y="96"/>
                  <a:pt x="1600" y="97"/>
                </a:cubicBezTo>
                <a:cubicBezTo>
                  <a:pt x="1601" y="96"/>
                  <a:pt x="1602" y="92"/>
                  <a:pt x="1605" y="91"/>
                </a:cubicBezTo>
                <a:cubicBezTo>
                  <a:pt x="1601" y="90"/>
                  <a:pt x="1596" y="92"/>
                  <a:pt x="1589" y="92"/>
                </a:cubicBezTo>
                <a:cubicBezTo>
                  <a:pt x="1590" y="90"/>
                  <a:pt x="1594" y="91"/>
                  <a:pt x="1599" y="90"/>
                </a:cubicBezTo>
                <a:cubicBezTo>
                  <a:pt x="1600" y="88"/>
                  <a:pt x="1596" y="89"/>
                  <a:pt x="1597" y="88"/>
                </a:cubicBezTo>
                <a:cubicBezTo>
                  <a:pt x="1601" y="87"/>
                  <a:pt x="1601" y="88"/>
                  <a:pt x="1605" y="87"/>
                </a:cubicBezTo>
                <a:cubicBezTo>
                  <a:pt x="1605" y="88"/>
                  <a:pt x="1602" y="88"/>
                  <a:pt x="1600" y="88"/>
                </a:cubicBezTo>
                <a:cubicBezTo>
                  <a:pt x="1601" y="89"/>
                  <a:pt x="1608" y="89"/>
                  <a:pt x="1609" y="87"/>
                </a:cubicBezTo>
                <a:cubicBezTo>
                  <a:pt x="1610" y="88"/>
                  <a:pt x="1609" y="89"/>
                  <a:pt x="1610" y="91"/>
                </a:cubicBezTo>
                <a:cubicBezTo>
                  <a:pt x="1606" y="90"/>
                  <a:pt x="1606" y="93"/>
                  <a:pt x="1608" y="94"/>
                </a:cubicBezTo>
                <a:cubicBezTo>
                  <a:pt x="1607" y="94"/>
                  <a:pt x="1605" y="95"/>
                  <a:pt x="1606" y="96"/>
                </a:cubicBezTo>
                <a:cubicBezTo>
                  <a:pt x="1605" y="96"/>
                  <a:pt x="1604" y="95"/>
                  <a:pt x="1603" y="95"/>
                </a:cubicBezTo>
                <a:cubicBezTo>
                  <a:pt x="1601" y="96"/>
                  <a:pt x="1601" y="98"/>
                  <a:pt x="1599" y="99"/>
                </a:cubicBezTo>
                <a:cubicBezTo>
                  <a:pt x="1600" y="99"/>
                  <a:pt x="1604" y="97"/>
                  <a:pt x="1606" y="97"/>
                </a:cubicBezTo>
                <a:cubicBezTo>
                  <a:pt x="1608" y="98"/>
                  <a:pt x="1605" y="99"/>
                  <a:pt x="1607" y="99"/>
                </a:cubicBezTo>
                <a:cubicBezTo>
                  <a:pt x="1609" y="99"/>
                  <a:pt x="1609" y="98"/>
                  <a:pt x="1611" y="99"/>
                </a:cubicBezTo>
                <a:cubicBezTo>
                  <a:pt x="1609" y="98"/>
                  <a:pt x="1609" y="95"/>
                  <a:pt x="1609" y="93"/>
                </a:cubicBezTo>
                <a:cubicBezTo>
                  <a:pt x="1613" y="94"/>
                  <a:pt x="1610" y="93"/>
                  <a:pt x="1614" y="92"/>
                </a:cubicBezTo>
                <a:cubicBezTo>
                  <a:pt x="1615" y="92"/>
                  <a:pt x="1609" y="97"/>
                  <a:pt x="1615" y="97"/>
                </a:cubicBezTo>
                <a:cubicBezTo>
                  <a:pt x="1617" y="96"/>
                  <a:pt x="1614" y="96"/>
                  <a:pt x="1616" y="94"/>
                </a:cubicBezTo>
                <a:cubicBezTo>
                  <a:pt x="1618" y="95"/>
                  <a:pt x="1620" y="94"/>
                  <a:pt x="1623" y="94"/>
                </a:cubicBezTo>
                <a:cubicBezTo>
                  <a:pt x="1624" y="94"/>
                  <a:pt x="1621" y="93"/>
                  <a:pt x="1623" y="92"/>
                </a:cubicBezTo>
                <a:cubicBezTo>
                  <a:pt x="1626" y="93"/>
                  <a:pt x="1624" y="94"/>
                  <a:pt x="1626" y="96"/>
                </a:cubicBezTo>
                <a:cubicBezTo>
                  <a:pt x="1625" y="95"/>
                  <a:pt x="1622" y="96"/>
                  <a:pt x="1622" y="94"/>
                </a:cubicBezTo>
                <a:cubicBezTo>
                  <a:pt x="1620" y="95"/>
                  <a:pt x="1619" y="96"/>
                  <a:pt x="1617" y="96"/>
                </a:cubicBezTo>
                <a:cubicBezTo>
                  <a:pt x="1620" y="99"/>
                  <a:pt x="1627" y="94"/>
                  <a:pt x="1629" y="96"/>
                </a:cubicBezTo>
                <a:cubicBezTo>
                  <a:pt x="1630" y="96"/>
                  <a:pt x="1629" y="94"/>
                  <a:pt x="1632" y="95"/>
                </a:cubicBezTo>
                <a:cubicBezTo>
                  <a:pt x="1633" y="92"/>
                  <a:pt x="1629" y="92"/>
                  <a:pt x="1627" y="90"/>
                </a:cubicBezTo>
                <a:cubicBezTo>
                  <a:pt x="1625" y="90"/>
                  <a:pt x="1625" y="93"/>
                  <a:pt x="1622" y="92"/>
                </a:cubicBezTo>
                <a:cubicBezTo>
                  <a:pt x="1621" y="92"/>
                  <a:pt x="1622" y="93"/>
                  <a:pt x="1621" y="94"/>
                </a:cubicBezTo>
                <a:cubicBezTo>
                  <a:pt x="1619" y="92"/>
                  <a:pt x="1618" y="93"/>
                  <a:pt x="1615" y="92"/>
                </a:cubicBezTo>
                <a:cubicBezTo>
                  <a:pt x="1616" y="89"/>
                  <a:pt x="1619" y="93"/>
                  <a:pt x="1621" y="91"/>
                </a:cubicBezTo>
                <a:cubicBezTo>
                  <a:pt x="1621" y="89"/>
                  <a:pt x="1617" y="90"/>
                  <a:pt x="1615" y="90"/>
                </a:cubicBezTo>
                <a:cubicBezTo>
                  <a:pt x="1615" y="88"/>
                  <a:pt x="1613" y="88"/>
                  <a:pt x="1614" y="86"/>
                </a:cubicBezTo>
                <a:cubicBezTo>
                  <a:pt x="1617" y="86"/>
                  <a:pt x="1617" y="87"/>
                  <a:pt x="1619" y="88"/>
                </a:cubicBezTo>
                <a:cubicBezTo>
                  <a:pt x="1619" y="87"/>
                  <a:pt x="1620" y="87"/>
                  <a:pt x="1620" y="87"/>
                </a:cubicBezTo>
                <a:cubicBezTo>
                  <a:pt x="1618" y="86"/>
                  <a:pt x="1618" y="86"/>
                  <a:pt x="1618" y="85"/>
                </a:cubicBezTo>
                <a:cubicBezTo>
                  <a:pt x="1614" y="86"/>
                  <a:pt x="1613" y="86"/>
                  <a:pt x="1610" y="87"/>
                </a:cubicBezTo>
                <a:cubicBezTo>
                  <a:pt x="1609" y="87"/>
                  <a:pt x="1610" y="85"/>
                  <a:pt x="1608" y="85"/>
                </a:cubicBezTo>
                <a:cubicBezTo>
                  <a:pt x="1609" y="87"/>
                  <a:pt x="1604" y="85"/>
                  <a:pt x="1607" y="83"/>
                </a:cubicBezTo>
                <a:cubicBezTo>
                  <a:pt x="1608" y="83"/>
                  <a:pt x="1609" y="84"/>
                  <a:pt x="1609" y="83"/>
                </a:cubicBezTo>
                <a:cubicBezTo>
                  <a:pt x="1611" y="82"/>
                  <a:pt x="1612" y="80"/>
                  <a:pt x="1615" y="81"/>
                </a:cubicBezTo>
                <a:cubicBezTo>
                  <a:pt x="1614" y="80"/>
                  <a:pt x="1611" y="81"/>
                  <a:pt x="1609" y="81"/>
                </a:cubicBezTo>
                <a:cubicBezTo>
                  <a:pt x="1609" y="79"/>
                  <a:pt x="1610" y="80"/>
                  <a:pt x="1611" y="80"/>
                </a:cubicBezTo>
                <a:cubicBezTo>
                  <a:pt x="1609" y="80"/>
                  <a:pt x="1610" y="78"/>
                  <a:pt x="1607" y="78"/>
                </a:cubicBezTo>
                <a:cubicBezTo>
                  <a:pt x="1605" y="79"/>
                  <a:pt x="1611" y="79"/>
                  <a:pt x="1608" y="80"/>
                </a:cubicBezTo>
                <a:cubicBezTo>
                  <a:pt x="1601" y="79"/>
                  <a:pt x="1600" y="83"/>
                  <a:pt x="1594" y="85"/>
                </a:cubicBezTo>
                <a:cubicBezTo>
                  <a:pt x="1597" y="84"/>
                  <a:pt x="1602" y="83"/>
                  <a:pt x="1606" y="84"/>
                </a:cubicBezTo>
                <a:cubicBezTo>
                  <a:pt x="1605" y="85"/>
                  <a:pt x="1604" y="86"/>
                  <a:pt x="1603" y="87"/>
                </a:cubicBezTo>
                <a:cubicBezTo>
                  <a:pt x="1599" y="86"/>
                  <a:pt x="1595" y="88"/>
                  <a:pt x="1592" y="86"/>
                </a:cubicBezTo>
                <a:cubicBezTo>
                  <a:pt x="1591" y="86"/>
                  <a:pt x="1592" y="87"/>
                  <a:pt x="1592" y="88"/>
                </a:cubicBezTo>
                <a:cubicBezTo>
                  <a:pt x="1589" y="88"/>
                  <a:pt x="1585" y="89"/>
                  <a:pt x="1587" y="87"/>
                </a:cubicBezTo>
                <a:cubicBezTo>
                  <a:pt x="1582" y="88"/>
                  <a:pt x="1588" y="90"/>
                  <a:pt x="1584" y="91"/>
                </a:cubicBezTo>
                <a:cubicBezTo>
                  <a:pt x="1585" y="92"/>
                  <a:pt x="1586" y="91"/>
                  <a:pt x="1588" y="91"/>
                </a:cubicBezTo>
                <a:cubicBezTo>
                  <a:pt x="1587" y="92"/>
                  <a:pt x="1585" y="93"/>
                  <a:pt x="1584" y="93"/>
                </a:cubicBezTo>
                <a:cubicBezTo>
                  <a:pt x="1583" y="91"/>
                  <a:pt x="1583" y="88"/>
                  <a:pt x="1579" y="88"/>
                </a:cubicBezTo>
                <a:cubicBezTo>
                  <a:pt x="1578" y="88"/>
                  <a:pt x="1578" y="89"/>
                  <a:pt x="1578" y="90"/>
                </a:cubicBezTo>
                <a:cubicBezTo>
                  <a:pt x="1577" y="89"/>
                  <a:pt x="1577" y="88"/>
                  <a:pt x="1574" y="88"/>
                </a:cubicBezTo>
                <a:cubicBezTo>
                  <a:pt x="1577" y="87"/>
                  <a:pt x="1570" y="86"/>
                  <a:pt x="1568" y="87"/>
                </a:cubicBezTo>
                <a:cubicBezTo>
                  <a:pt x="1569" y="87"/>
                  <a:pt x="1570" y="88"/>
                  <a:pt x="1573" y="88"/>
                </a:cubicBezTo>
                <a:cubicBezTo>
                  <a:pt x="1572" y="89"/>
                  <a:pt x="1569" y="89"/>
                  <a:pt x="1569" y="91"/>
                </a:cubicBezTo>
                <a:cubicBezTo>
                  <a:pt x="1567" y="91"/>
                  <a:pt x="1567" y="90"/>
                  <a:pt x="1567" y="89"/>
                </a:cubicBezTo>
                <a:cubicBezTo>
                  <a:pt x="1562" y="90"/>
                  <a:pt x="1558" y="90"/>
                  <a:pt x="1553" y="90"/>
                </a:cubicBezTo>
                <a:cubicBezTo>
                  <a:pt x="1553" y="89"/>
                  <a:pt x="1555" y="89"/>
                  <a:pt x="1554" y="88"/>
                </a:cubicBezTo>
                <a:cubicBezTo>
                  <a:pt x="1549" y="90"/>
                  <a:pt x="1547" y="90"/>
                  <a:pt x="1538" y="91"/>
                </a:cubicBezTo>
                <a:cubicBezTo>
                  <a:pt x="1539" y="93"/>
                  <a:pt x="1540" y="91"/>
                  <a:pt x="1543" y="91"/>
                </a:cubicBezTo>
                <a:cubicBezTo>
                  <a:pt x="1544" y="93"/>
                  <a:pt x="1542" y="92"/>
                  <a:pt x="1542" y="93"/>
                </a:cubicBezTo>
                <a:cubicBezTo>
                  <a:pt x="1544" y="93"/>
                  <a:pt x="1544" y="93"/>
                  <a:pt x="1544" y="93"/>
                </a:cubicBezTo>
                <a:cubicBezTo>
                  <a:pt x="1544" y="94"/>
                  <a:pt x="1542" y="94"/>
                  <a:pt x="1541" y="94"/>
                </a:cubicBezTo>
                <a:cubicBezTo>
                  <a:pt x="1542" y="92"/>
                  <a:pt x="1540" y="92"/>
                  <a:pt x="1538" y="93"/>
                </a:cubicBezTo>
                <a:cubicBezTo>
                  <a:pt x="1536" y="92"/>
                  <a:pt x="1538" y="91"/>
                  <a:pt x="1537" y="90"/>
                </a:cubicBezTo>
                <a:cubicBezTo>
                  <a:pt x="1535" y="90"/>
                  <a:pt x="1537" y="92"/>
                  <a:pt x="1534" y="91"/>
                </a:cubicBezTo>
                <a:cubicBezTo>
                  <a:pt x="1534" y="92"/>
                  <a:pt x="1534" y="93"/>
                  <a:pt x="1536" y="93"/>
                </a:cubicBezTo>
                <a:cubicBezTo>
                  <a:pt x="1533" y="93"/>
                  <a:pt x="1529" y="92"/>
                  <a:pt x="1523" y="94"/>
                </a:cubicBezTo>
                <a:cubicBezTo>
                  <a:pt x="1525" y="93"/>
                  <a:pt x="1529" y="93"/>
                  <a:pt x="1528" y="91"/>
                </a:cubicBezTo>
                <a:cubicBezTo>
                  <a:pt x="1528" y="90"/>
                  <a:pt x="1522" y="90"/>
                  <a:pt x="1521" y="91"/>
                </a:cubicBezTo>
                <a:cubicBezTo>
                  <a:pt x="1519" y="91"/>
                  <a:pt x="1523" y="89"/>
                  <a:pt x="1520" y="89"/>
                </a:cubicBezTo>
                <a:cubicBezTo>
                  <a:pt x="1518" y="89"/>
                  <a:pt x="1522" y="90"/>
                  <a:pt x="1520" y="91"/>
                </a:cubicBezTo>
                <a:cubicBezTo>
                  <a:pt x="1514" y="89"/>
                  <a:pt x="1510" y="92"/>
                  <a:pt x="1507" y="90"/>
                </a:cubicBezTo>
                <a:cubicBezTo>
                  <a:pt x="1506" y="91"/>
                  <a:pt x="1502" y="90"/>
                  <a:pt x="1503" y="92"/>
                </a:cubicBezTo>
                <a:cubicBezTo>
                  <a:pt x="1500" y="92"/>
                  <a:pt x="1500" y="91"/>
                  <a:pt x="1498" y="92"/>
                </a:cubicBezTo>
                <a:cubicBezTo>
                  <a:pt x="1502" y="87"/>
                  <a:pt x="1492" y="92"/>
                  <a:pt x="1491" y="88"/>
                </a:cubicBezTo>
                <a:cubicBezTo>
                  <a:pt x="1492" y="88"/>
                  <a:pt x="1493" y="88"/>
                  <a:pt x="1493" y="87"/>
                </a:cubicBezTo>
                <a:cubicBezTo>
                  <a:pt x="1509" y="87"/>
                  <a:pt x="1528" y="83"/>
                  <a:pt x="1542" y="84"/>
                </a:cubicBezTo>
                <a:cubicBezTo>
                  <a:pt x="1542" y="85"/>
                  <a:pt x="1539" y="85"/>
                  <a:pt x="1538" y="85"/>
                </a:cubicBezTo>
                <a:cubicBezTo>
                  <a:pt x="1540" y="86"/>
                  <a:pt x="1539" y="86"/>
                  <a:pt x="1541" y="87"/>
                </a:cubicBezTo>
                <a:cubicBezTo>
                  <a:pt x="1540" y="85"/>
                  <a:pt x="1545" y="85"/>
                  <a:pt x="1546" y="83"/>
                </a:cubicBezTo>
                <a:cubicBezTo>
                  <a:pt x="1549" y="84"/>
                  <a:pt x="1551" y="83"/>
                  <a:pt x="1554" y="83"/>
                </a:cubicBezTo>
                <a:cubicBezTo>
                  <a:pt x="1554" y="84"/>
                  <a:pt x="1553" y="84"/>
                  <a:pt x="1553" y="85"/>
                </a:cubicBezTo>
                <a:cubicBezTo>
                  <a:pt x="1554" y="86"/>
                  <a:pt x="1558" y="86"/>
                  <a:pt x="1558" y="85"/>
                </a:cubicBezTo>
                <a:cubicBezTo>
                  <a:pt x="1558" y="85"/>
                  <a:pt x="1557" y="86"/>
                  <a:pt x="1556" y="86"/>
                </a:cubicBezTo>
                <a:cubicBezTo>
                  <a:pt x="1557" y="84"/>
                  <a:pt x="1560" y="84"/>
                  <a:pt x="1561" y="82"/>
                </a:cubicBezTo>
                <a:cubicBezTo>
                  <a:pt x="1563" y="84"/>
                  <a:pt x="1567" y="80"/>
                  <a:pt x="1568" y="83"/>
                </a:cubicBezTo>
                <a:cubicBezTo>
                  <a:pt x="1566" y="83"/>
                  <a:pt x="1563" y="83"/>
                  <a:pt x="1562" y="84"/>
                </a:cubicBezTo>
                <a:cubicBezTo>
                  <a:pt x="1565" y="86"/>
                  <a:pt x="1569" y="82"/>
                  <a:pt x="1572" y="80"/>
                </a:cubicBezTo>
                <a:cubicBezTo>
                  <a:pt x="1571" y="80"/>
                  <a:pt x="1570" y="80"/>
                  <a:pt x="1569" y="80"/>
                </a:cubicBezTo>
                <a:cubicBezTo>
                  <a:pt x="1572" y="77"/>
                  <a:pt x="1578" y="79"/>
                  <a:pt x="1582" y="79"/>
                </a:cubicBezTo>
                <a:cubicBezTo>
                  <a:pt x="1583" y="78"/>
                  <a:pt x="1582" y="78"/>
                  <a:pt x="1582" y="78"/>
                </a:cubicBezTo>
                <a:cubicBezTo>
                  <a:pt x="1581" y="77"/>
                  <a:pt x="1585" y="77"/>
                  <a:pt x="1586" y="77"/>
                </a:cubicBezTo>
                <a:cubicBezTo>
                  <a:pt x="1585" y="77"/>
                  <a:pt x="1585" y="78"/>
                  <a:pt x="1585" y="78"/>
                </a:cubicBezTo>
                <a:cubicBezTo>
                  <a:pt x="1589" y="78"/>
                  <a:pt x="1594" y="77"/>
                  <a:pt x="1596" y="78"/>
                </a:cubicBezTo>
                <a:cubicBezTo>
                  <a:pt x="1594" y="77"/>
                  <a:pt x="1592" y="77"/>
                  <a:pt x="1588" y="77"/>
                </a:cubicBezTo>
                <a:cubicBezTo>
                  <a:pt x="1591" y="75"/>
                  <a:pt x="1592" y="75"/>
                  <a:pt x="1590" y="73"/>
                </a:cubicBezTo>
                <a:cubicBezTo>
                  <a:pt x="1596" y="73"/>
                  <a:pt x="1595" y="70"/>
                  <a:pt x="1599" y="70"/>
                </a:cubicBezTo>
                <a:cubicBezTo>
                  <a:pt x="1599" y="71"/>
                  <a:pt x="1598" y="71"/>
                  <a:pt x="1598" y="72"/>
                </a:cubicBezTo>
                <a:cubicBezTo>
                  <a:pt x="1605" y="69"/>
                  <a:pt x="1591" y="69"/>
                  <a:pt x="1593" y="66"/>
                </a:cubicBezTo>
                <a:cubicBezTo>
                  <a:pt x="1588" y="67"/>
                  <a:pt x="1589" y="69"/>
                  <a:pt x="1584" y="69"/>
                </a:cubicBezTo>
                <a:cubicBezTo>
                  <a:pt x="1584" y="68"/>
                  <a:pt x="1583" y="68"/>
                  <a:pt x="1582" y="67"/>
                </a:cubicBezTo>
                <a:cubicBezTo>
                  <a:pt x="1580" y="67"/>
                  <a:pt x="1580" y="68"/>
                  <a:pt x="1578" y="67"/>
                </a:cubicBezTo>
                <a:cubicBezTo>
                  <a:pt x="1586" y="64"/>
                  <a:pt x="1588" y="66"/>
                  <a:pt x="1594" y="64"/>
                </a:cubicBezTo>
                <a:cubicBezTo>
                  <a:pt x="1590" y="63"/>
                  <a:pt x="1597" y="62"/>
                  <a:pt x="1596" y="60"/>
                </a:cubicBezTo>
                <a:cubicBezTo>
                  <a:pt x="1600" y="61"/>
                  <a:pt x="1598" y="62"/>
                  <a:pt x="1596" y="63"/>
                </a:cubicBezTo>
                <a:cubicBezTo>
                  <a:pt x="1599" y="65"/>
                  <a:pt x="1601" y="63"/>
                  <a:pt x="1604" y="65"/>
                </a:cubicBezTo>
                <a:cubicBezTo>
                  <a:pt x="1606" y="64"/>
                  <a:pt x="1605" y="62"/>
                  <a:pt x="1607" y="61"/>
                </a:cubicBezTo>
                <a:cubicBezTo>
                  <a:pt x="1607" y="61"/>
                  <a:pt x="1607" y="61"/>
                  <a:pt x="1607" y="61"/>
                </a:cubicBezTo>
                <a:cubicBezTo>
                  <a:pt x="1610" y="61"/>
                  <a:pt x="1612" y="60"/>
                  <a:pt x="1612" y="60"/>
                </a:cubicBezTo>
                <a:cubicBezTo>
                  <a:pt x="1615" y="59"/>
                  <a:pt x="1612" y="62"/>
                  <a:pt x="1615" y="61"/>
                </a:cubicBezTo>
                <a:cubicBezTo>
                  <a:pt x="1618" y="60"/>
                  <a:pt x="1614" y="59"/>
                  <a:pt x="1615" y="58"/>
                </a:cubicBezTo>
                <a:cubicBezTo>
                  <a:pt x="1618" y="58"/>
                  <a:pt x="1616" y="61"/>
                  <a:pt x="1620" y="59"/>
                </a:cubicBezTo>
                <a:cubicBezTo>
                  <a:pt x="1621" y="59"/>
                  <a:pt x="1620" y="59"/>
                  <a:pt x="1620" y="58"/>
                </a:cubicBezTo>
                <a:cubicBezTo>
                  <a:pt x="1623" y="58"/>
                  <a:pt x="1624" y="59"/>
                  <a:pt x="1625" y="60"/>
                </a:cubicBezTo>
                <a:cubicBezTo>
                  <a:pt x="1625" y="59"/>
                  <a:pt x="1627" y="57"/>
                  <a:pt x="1626" y="55"/>
                </a:cubicBezTo>
                <a:cubicBezTo>
                  <a:pt x="1621" y="57"/>
                  <a:pt x="1618" y="57"/>
                  <a:pt x="1611" y="56"/>
                </a:cubicBezTo>
                <a:cubicBezTo>
                  <a:pt x="1609" y="58"/>
                  <a:pt x="1609" y="59"/>
                  <a:pt x="1607" y="61"/>
                </a:cubicBezTo>
                <a:cubicBezTo>
                  <a:pt x="1607" y="61"/>
                  <a:pt x="1607" y="61"/>
                  <a:pt x="1607" y="61"/>
                </a:cubicBezTo>
                <a:cubicBezTo>
                  <a:pt x="1607" y="61"/>
                  <a:pt x="1607" y="61"/>
                  <a:pt x="1607" y="61"/>
                </a:cubicBezTo>
                <a:cubicBezTo>
                  <a:pt x="1606" y="61"/>
                  <a:pt x="1606" y="62"/>
                  <a:pt x="1605" y="62"/>
                </a:cubicBezTo>
                <a:cubicBezTo>
                  <a:pt x="1602" y="62"/>
                  <a:pt x="1601" y="62"/>
                  <a:pt x="1599" y="62"/>
                </a:cubicBezTo>
                <a:cubicBezTo>
                  <a:pt x="1599" y="60"/>
                  <a:pt x="1599" y="60"/>
                  <a:pt x="1599" y="60"/>
                </a:cubicBezTo>
                <a:cubicBezTo>
                  <a:pt x="1602" y="60"/>
                  <a:pt x="1602" y="60"/>
                  <a:pt x="1606" y="59"/>
                </a:cubicBezTo>
                <a:cubicBezTo>
                  <a:pt x="1606" y="57"/>
                  <a:pt x="1601" y="59"/>
                  <a:pt x="1603" y="57"/>
                </a:cubicBezTo>
                <a:cubicBezTo>
                  <a:pt x="1600" y="59"/>
                  <a:pt x="1594" y="58"/>
                  <a:pt x="1592" y="59"/>
                </a:cubicBezTo>
                <a:cubicBezTo>
                  <a:pt x="1594" y="57"/>
                  <a:pt x="1599" y="56"/>
                  <a:pt x="1600" y="54"/>
                </a:cubicBezTo>
                <a:cubicBezTo>
                  <a:pt x="1601" y="54"/>
                  <a:pt x="1600" y="55"/>
                  <a:pt x="1600" y="56"/>
                </a:cubicBezTo>
                <a:cubicBezTo>
                  <a:pt x="1602" y="55"/>
                  <a:pt x="1602" y="54"/>
                  <a:pt x="1602" y="53"/>
                </a:cubicBezTo>
                <a:cubicBezTo>
                  <a:pt x="1606" y="54"/>
                  <a:pt x="1607" y="54"/>
                  <a:pt x="1610" y="55"/>
                </a:cubicBezTo>
                <a:cubicBezTo>
                  <a:pt x="1610" y="54"/>
                  <a:pt x="1611" y="54"/>
                  <a:pt x="1610" y="53"/>
                </a:cubicBezTo>
                <a:cubicBezTo>
                  <a:pt x="1612" y="55"/>
                  <a:pt x="1615" y="53"/>
                  <a:pt x="1620" y="53"/>
                </a:cubicBezTo>
                <a:cubicBezTo>
                  <a:pt x="1617" y="51"/>
                  <a:pt x="1617" y="52"/>
                  <a:pt x="1620" y="51"/>
                </a:cubicBezTo>
                <a:cubicBezTo>
                  <a:pt x="1620" y="50"/>
                  <a:pt x="1617" y="52"/>
                  <a:pt x="1614" y="51"/>
                </a:cubicBezTo>
                <a:cubicBezTo>
                  <a:pt x="1614" y="51"/>
                  <a:pt x="1621" y="49"/>
                  <a:pt x="1617" y="48"/>
                </a:cubicBezTo>
                <a:cubicBezTo>
                  <a:pt x="1619" y="48"/>
                  <a:pt x="1619" y="48"/>
                  <a:pt x="1622" y="48"/>
                </a:cubicBezTo>
                <a:cubicBezTo>
                  <a:pt x="1621" y="50"/>
                  <a:pt x="1621" y="54"/>
                  <a:pt x="1626" y="53"/>
                </a:cubicBezTo>
                <a:cubicBezTo>
                  <a:pt x="1623" y="51"/>
                  <a:pt x="1624" y="50"/>
                  <a:pt x="1624" y="48"/>
                </a:cubicBezTo>
                <a:cubicBezTo>
                  <a:pt x="1628" y="47"/>
                  <a:pt x="1624" y="49"/>
                  <a:pt x="1626" y="49"/>
                </a:cubicBezTo>
                <a:cubicBezTo>
                  <a:pt x="1628" y="49"/>
                  <a:pt x="1628" y="48"/>
                  <a:pt x="1628" y="47"/>
                </a:cubicBezTo>
                <a:cubicBezTo>
                  <a:pt x="1632" y="46"/>
                  <a:pt x="1631" y="48"/>
                  <a:pt x="1633" y="49"/>
                </a:cubicBezTo>
                <a:cubicBezTo>
                  <a:pt x="1632" y="50"/>
                  <a:pt x="1631" y="48"/>
                  <a:pt x="1629" y="49"/>
                </a:cubicBezTo>
                <a:cubicBezTo>
                  <a:pt x="1628" y="52"/>
                  <a:pt x="1634" y="48"/>
                  <a:pt x="1634" y="51"/>
                </a:cubicBezTo>
                <a:cubicBezTo>
                  <a:pt x="1634" y="50"/>
                  <a:pt x="1638" y="49"/>
                  <a:pt x="1641" y="49"/>
                </a:cubicBezTo>
                <a:cubicBezTo>
                  <a:pt x="1642" y="46"/>
                  <a:pt x="1637" y="47"/>
                  <a:pt x="1644" y="45"/>
                </a:cubicBezTo>
                <a:cubicBezTo>
                  <a:pt x="1644" y="44"/>
                  <a:pt x="1641" y="44"/>
                  <a:pt x="1642" y="43"/>
                </a:cubicBezTo>
                <a:cubicBezTo>
                  <a:pt x="1644" y="44"/>
                  <a:pt x="1646" y="45"/>
                  <a:pt x="1649" y="43"/>
                </a:cubicBezTo>
                <a:cubicBezTo>
                  <a:pt x="1648" y="44"/>
                  <a:pt x="1653" y="43"/>
                  <a:pt x="1656" y="44"/>
                </a:cubicBezTo>
                <a:cubicBezTo>
                  <a:pt x="1656" y="45"/>
                  <a:pt x="1652" y="45"/>
                  <a:pt x="1649" y="45"/>
                </a:cubicBezTo>
                <a:cubicBezTo>
                  <a:pt x="1647" y="45"/>
                  <a:pt x="1648" y="47"/>
                  <a:pt x="1647" y="47"/>
                </a:cubicBezTo>
                <a:cubicBezTo>
                  <a:pt x="1649" y="48"/>
                  <a:pt x="1651" y="49"/>
                  <a:pt x="1648" y="50"/>
                </a:cubicBezTo>
                <a:cubicBezTo>
                  <a:pt x="1649" y="51"/>
                  <a:pt x="1651" y="49"/>
                  <a:pt x="1653" y="49"/>
                </a:cubicBezTo>
                <a:cubicBezTo>
                  <a:pt x="1653" y="49"/>
                  <a:pt x="1651" y="49"/>
                  <a:pt x="1652" y="48"/>
                </a:cubicBezTo>
                <a:cubicBezTo>
                  <a:pt x="1656" y="47"/>
                  <a:pt x="1654" y="48"/>
                  <a:pt x="1655" y="49"/>
                </a:cubicBezTo>
                <a:cubicBezTo>
                  <a:pt x="1659" y="48"/>
                  <a:pt x="1659" y="46"/>
                  <a:pt x="1663" y="46"/>
                </a:cubicBezTo>
                <a:cubicBezTo>
                  <a:pt x="1662" y="43"/>
                  <a:pt x="1657" y="46"/>
                  <a:pt x="1657" y="43"/>
                </a:cubicBezTo>
                <a:cubicBezTo>
                  <a:pt x="1661" y="43"/>
                  <a:pt x="1661" y="42"/>
                  <a:pt x="1666" y="42"/>
                </a:cubicBezTo>
                <a:cubicBezTo>
                  <a:pt x="1666" y="43"/>
                  <a:pt x="1664" y="43"/>
                  <a:pt x="1664" y="44"/>
                </a:cubicBezTo>
                <a:cubicBezTo>
                  <a:pt x="1665" y="46"/>
                  <a:pt x="1672" y="43"/>
                  <a:pt x="1668" y="42"/>
                </a:cubicBezTo>
                <a:cubicBezTo>
                  <a:pt x="1673" y="42"/>
                  <a:pt x="1676" y="41"/>
                  <a:pt x="1680" y="39"/>
                </a:cubicBezTo>
                <a:cubicBezTo>
                  <a:pt x="1681" y="41"/>
                  <a:pt x="1679" y="41"/>
                  <a:pt x="1684" y="41"/>
                </a:cubicBezTo>
                <a:cubicBezTo>
                  <a:pt x="1681" y="40"/>
                  <a:pt x="1688" y="39"/>
                  <a:pt x="1692" y="39"/>
                </a:cubicBezTo>
                <a:cubicBezTo>
                  <a:pt x="1690" y="38"/>
                  <a:pt x="1688" y="37"/>
                  <a:pt x="1691" y="35"/>
                </a:cubicBezTo>
                <a:cubicBezTo>
                  <a:pt x="1692" y="35"/>
                  <a:pt x="1693" y="35"/>
                  <a:pt x="1694" y="35"/>
                </a:cubicBezTo>
                <a:cubicBezTo>
                  <a:pt x="1694" y="34"/>
                  <a:pt x="1693" y="34"/>
                  <a:pt x="1694" y="33"/>
                </a:cubicBezTo>
                <a:cubicBezTo>
                  <a:pt x="1695" y="33"/>
                  <a:pt x="1695" y="34"/>
                  <a:pt x="1696" y="34"/>
                </a:cubicBezTo>
                <a:cubicBezTo>
                  <a:pt x="1697" y="33"/>
                  <a:pt x="1697" y="32"/>
                  <a:pt x="1700" y="32"/>
                </a:cubicBezTo>
                <a:cubicBezTo>
                  <a:pt x="1700" y="30"/>
                  <a:pt x="1700" y="29"/>
                  <a:pt x="1699" y="29"/>
                </a:cubicBezTo>
                <a:cubicBezTo>
                  <a:pt x="1698" y="29"/>
                  <a:pt x="1698" y="29"/>
                  <a:pt x="1697" y="29"/>
                </a:cubicBezTo>
                <a:cubicBezTo>
                  <a:pt x="1695" y="30"/>
                  <a:pt x="1698" y="30"/>
                  <a:pt x="1697" y="31"/>
                </a:cubicBezTo>
                <a:cubicBezTo>
                  <a:pt x="1695" y="31"/>
                  <a:pt x="1695" y="30"/>
                  <a:pt x="1692" y="31"/>
                </a:cubicBezTo>
                <a:cubicBezTo>
                  <a:pt x="1694" y="32"/>
                  <a:pt x="1691" y="34"/>
                  <a:pt x="1690" y="32"/>
                </a:cubicBezTo>
                <a:cubicBezTo>
                  <a:pt x="1688" y="32"/>
                  <a:pt x="1692" y="33"/>
                  <a:pt x="1690" y="34"/>
                </a:cubicBezTo>
                <a:cubicBezTo>
                  <a:pt x="1685" y="35"/>
                  <a:pt x="1687" y="32"/>
                  <a:pt x="1685" y="31"/>
                </a:cubicBezTo>
                <a:cubicBezTo>
                  <a:pt x="1680" y="32"/>
                  <a:pt x="1680" y="30"/>
                  <a:pt x="1674" y="30"/>
                </a:cubicBezTo>
                <a:cubicBezTo>
                  <a:pt x="1675" y="28"/>
                  <a:pt x="1678" y="29"/>
                  <a:pt x="1679" y="30"/>
                </a:cubicBezTo>
                <a:cubicBezTo>
                  <a:pt x="1681" y="29"/>
                  <a:pt x="1681" y="27"/>
                  <a:pt x="1682" y="27"/>
                </a:cubicBezTo>
                <a:cubicBezTo>
                  <a:pt x="1682" y="26"/>
                  <a:pt x="1681" y="26"/>
                  <a:pt x="1680" y="26"/>
                </a:cubicBezTo>
                <a:cubicBezTo>
                  <a:pt x="1680" y="25"/>
                  <a:pt x="1682" y="25"/>
                  <a:pt x="1684" y="25"/>
                </a:cubicBezTo>
                <a:cubicBezTo>
                  <a:pt x="1684" y="26"/>
                  <a:pt x="1685" y="25"/>
                  <a:pt x="1684" y="26"/>
                </a:cubicBezTo>
                <a:cubicBezTo>
                  <a:pt x="1686" y="26"/>
                  <a:pt x="1686" y="25"/>
                  <a:pt x="1686" y="24"/>
                </a:cubicBezTo>
                <a:cubicBezTo>
                  <a:pt x="1688" y="25"/>
                  <a:pt x="1687" y="26"/>
                  <a:pt x="1686" y="26"/>
                </a:cubicBezTo>
                <a:cubicBezTo>
                  <a:pt x="1686" y="27"/>
                  <a:pt x="1689" y="26"/>
                  <a:pt x="1690" y="26"/>
                </a:cubicBezTo>
                <a:cubicBezTo>
                  <a:pt x="1689" y="26"/>
                  <a:pt x="1689" y="24"/>
                  <a:pt x="1689" y="22"/>
                </a:cubicBezTo>
                <a:cubicBezTo>
                  <a:pt x="1691" y="23"/>
                  <a:pt x="1691" y="24"/>
                  <a:pt x="1693" y="24"/>
                </a:cubicBezTo>
                <a:cubicBezTo>
                  <a:pt x="1695" y="23"/>
                  <a:pt x="1703" y="23"/>
                  <a:pt x="1707" y="22"/>
                </a:cubicBezTo>
                <a:cubicBezTo>
                  <a:pt x="1709" y="23"/>
                  <a:pt x="1706" y="23"/>
                  <a:pt x="1708" y="23"/>
                </a:cubicBezTo>
                <a:cubicBezTo>
                  <a:pt x="1710" y="23"/>
                  <a:pt x="1706" y="22"/>
                  <a:pt x="1708" y="21"/>
                </a:cubicBezTo>
                <a:cubicBezTo>
                  <a:pt x="1711" y="21"/>
                  <a:pt x="1711" y="22"/>
                  <a:pt x="1713" y="23"/>
                </a:cubicBezTo>
                <a:cubicBezTo>
                  <a:pt x="1714" y="22"/>
                  <a:pt x="1714" y="22"/>
                  <a:pt x="1715" y="21"/>
                </a:cubicBezTo>
                <a:cubicBezTo>
                  <a:pt x="1714" y="19"/>
                  <a:pt x="1712" y="22"/>
                  <a:pt x="1710" y="21"/>
                </a:cubicBezTo>
                <a:cubicBezTo>
                  <a:pt x="1710" y="19"/>
                  <a:pt x="1716" y="20"/>
                  <a:pt x="1717" y="18"/>
                </a:cubicBezTo>
                <a:cubicBezTo>
                  <a:pt x="1719" y="19"/>
                  <a:pt x="1718" y="20"/>
                  <a:pt x="1719" y="21"/>
                </a:cubicBezTo>
                <a:cubicBezTo>
                  <a:pt x="1719" y="19"/>
                  <a:pt x="1721" y="18"/>
                  <a:pt x="1727" y="18"/>
                </a:cubicBezTo>
                <a:cubicBezTo>
                  <a:pt x="1727" y="18"/>
                  <a:pt x="1725" y="18"/>
                  <a:pt x="1724" y="18"/>
                </a:cubicBezTo>
                <a:cubicBezTo>
                  <a:pt x="1726" y="20"/>
                  <a:pt x="1729" y="18"/>
                  <a:pt x="1729" y="16"/>
                </a:cubicBezTo>
                <a:cubicBezTo>
                  <a:pt x="1736" y="15"/>
                  <a:pt x="1737" y="16"/>
                  <a:pt x="1743" y="15"/>
                </a:cubicBezTo>
                <a:cubicBezTo>
                  <a:pt x="1743" y="13"/>
                  <a:pt x="1740" y="14"/>
                  <a:pt x="1741" y="12"/>
                </a:cubicBezTo>
                <a:cubicBezTo>
                  <a:pt x="1746" y="12"/>
                  <a:pt x="1745" y="9"/>
                  <a:pt x="1749" y="8"/>
                </a:cubicBezTo>
                <a:cubicBezTo>
                  <a:pt x="1752" y="7"/>
                  <a:pt x="1751" y="9"/>
                  <a:pt x="1754" y="8"/>
                </a:cubicBezTo>
                <a:cubicBezTo>
                  <a:pt x="1755" y="6"/>
                  <a:pt x="1751" y="7"/>
                  <a:pt x="1751" y="6"/>
                </a:cubicBezTo>
                <a:cubicBezTo>
                  <a:pt x="1750" y="5"/>
                  <a:pt x="1753" y="5"/>
                  <a:pt x="1753" y="4"/>
                </a:cubicBezTo>
                <a:cubicBezTo>
                  <a:pt x="1754" y="5"/>
                  <a:pt x="1756" y="5"/>
                  <a:pt x="1756" y="7"/>
                </a:cubicBezTo>
                <a:cubicBezTo>
                  <a:pt x="1757" y="8"/>
                  <a:pt x="1758" y="7"/>
                  <a:pt x="1760" y="7"/>
                </a:cubicBezTo>
                <a:cubicBezTo>
                  <a:pt x="1760" y="6"/>
                  <a:pt x="1756" y="7"/>
                  <a:pt x="1757" y="5"/>
                </a:cubicBezTo>
                <a:cubicBezTo>
                  <a:pt x="1760" y="5"/>
                  <a:pt x="1762" y="5"/>
                  <a:pt x="1763" y="6"/>
                </a:cubicBezTo>
                <a:cubicBezTo>
                  <a:pt x="1763" y="7"/>
                  <a:pt x="1762" y="7"/>
                  <a:pt x="1761" y="7"/>
                </a:cubicBezTo>
                <a:cubicBezTo>
                  <a:pt x="1761" y="8"/>
                  <a:pt x="1765" y="7"/>
                  <a:pt x="1766" y="7"/>
                </a:cubicBezTo>
                <a:cubicBezTo>
                  <a:pt x="1767" y="13"/>
                  <a:pt x="1781" y="3"/>
                  <a:pt x="1784" y="8"/>
                </a:cubicBezTo>
                <a:cubicBezTo>
                  <a:pt x="1789" y="8"/>
                  <a:pt x="1791" y="9"/>
                  <a:pt x="1794" y="10"/>
                </a:cubicBezTo>
                <a:cubicBezTo>
                  <a:pt x="1794" y="10"/>
                  <a:pt x="1794" y="9"/>
                  <a:pt x="1795" y="9"/>
                </a:cubicBezTo>
                <a:cubicBezTo>
                  <a:pt x="1796" y="8"/>
                  <a:pt x="1791" y="10"/>
                  <a:pt x="1792" y="8"/>
                </a:cubicBezTo>
                <a:cubicBezTo>
                  <a:pt x="1792" y="6"/>
                  <a:pt x="1794" y="8"/>
                  <a:pt x="1796" y="7"/>
                </a:cubicBezTo>
                <a:cubicBezTo>
                  <a:pt x="1797" y="10"/>
                  <a:pt x="1800" y="11"/>
                  <a:pt x="1806" y="11"/>
                </a:cubicBezTo>
                <a:cubicBezTo>
                  <a:pt x="1807" y="9"/>
                  <a:pt x="1803" y="9"/>
                  <a:pt x="1803" y="8"/>
                </a:cubicBezTo>
                <a:cubicBezTo>
                  <a:pt x="1807" y="7"/>
                  <a:pt x="1808" y="8"/>
                  <a:pt x="1812" y="8"/>
                </a:cubicBezTo>
                <a:cubicBezTo>
                  <a:pt x="1813" y="10"/>
                  <a:pt x="1817" y="10"/>
                  <a:pt x="1820" y="11"/>
                </a:cubicBezTo>
                <a:cubicBezTo>
                  <a:pt x="1819" y="12"/>
                  <a:pt x="1819" y="14"/>
                  <a:pt x="1817" y="15"/>
                </a:cubicBezTo>
                <a:cubicBezTo>
                  <a:pt x="1823" y="16"/>
                  <a:pt x="1830" y="17"/>
                  <a:pt x="1837" y="16"/>
                </a:cubicBezTo>
                <a:cubicBezTo>
                  <a:pt x="1833" y="18"/>
                  <a:pt x="1837" y="18"/>
                  <a:pt x="1838" y="19"/>
                </a:cubicBezTo>
                <a:cubicBezTo>
                  <a:pt x="1840" y="19"/>
                  <a:pt x="1842" y="19"/>
                  <a:pt x="1843" y="18"/>
                </a:cubicBezTo>
                <a:cubicBezTo>
                  <a:pt x="1838" y="17"/>
                  <a:pt x="1835" y="12"/>
                  <a:pt x="1829" y="15"/>
                </a:cubicBezTo>
                <a:cubicBezTo>
                  <a:pt x="1830" y="12"/>
                  <a:pt x="1825" y="16"/>
                  <a:pt x="1825" y="13"/>
                </a:cubicBezTo>
                <a:cubicBezTo>
                  <a:pt x="1827" y="13"/>
                  <a:pt x="1828" y="13"/>
                  <a:pt x="1829" y="13"/>
                </a:cubicBezTo>
                <a:cubicBezTo>
                  <a:pt x="1826" y="12"/>
                  <a:pt x="1823" y="10"/>
                  <a:pt x="1823" y="7"/>
                </a:cubicBezTo>
                <a:cubicBezTo>
                  <a:pt x="1826" y="7"/>
                  <a:pt x="1828" y="7"/>
                  <a:pt x="1829" y="8"/>
                </a:cubicBezTo>
                <a:cubicBezTo>
                  <a:pt x="1831" y="8"/>
                  <a:pt x="1831" y="7"/>
                  <a:pt x="1833" y="7"/>
                </a:cubicBezTo>
                <a:cubicBezTo>
                  <a:pt x="1829" y="9"/>
                  <a:pt x="1838" y="9"/>
                  <a:pt x="1837" y="12"/>
                </a:cubicBezTo>
                <a:cubicBezTo>
                  <a:pt x="1842" y="12"/>
                  <a:pt x="1845" y="13"/>
                  <a:pt x="1849" y="12"/>
                </a:cubicBezTo>
                <a:cubicBezTo>
                  <a:pt x="1849" y="13"/>
                  <a:pt x="1848" y="13"/>
                  <a:pt x="1850" y="13"/>
                </a:cubicBezTo>
                <a:cubicBezTo>
                  <a:pt x="1853" y="11"/>
                  <a:pt x="1846" y="12"/>
                  <a:pt x="1849" y="9"/>
                </a:cubicBezTo>
                <a:cubicBezTo>
                  <a:pt x="1853" y="10"/>
                  <a:pt x="1859" y="9"/>
                  <a:pt x="1860" y="11"/>
                </a:cubicBezTo>
                <a:cubicBezTo>
                  <a:pt x="1870" y="8"/>
                  <a:pt x="1880" y="8"/>
                  <a:pt x="1883" y="14"/>
                </a:cubicBezTo>
                <a:cubicBezTo>
                  <a:pt x="1888" y="14"/>
                  <a:pt x="1886" y="12"/>
                  <a:pt x="1889" y="11"/>
                </a:cubicBezTo>
                <a:cubicBezTo>
                  <a:pt x="1887" y="10"/>
                  <a:pt x="1885" y="10"/>
                  <a:pt x="1883" y="9"/>
                </a:cubicBezTo>
                <a:cubicBezTo>
                  <a:pt x="1885" y="8"/>
                  <a:pt x="1891" y="9"/>
                  <a:pt x="1895" y="9"/>
                </a:cubicBezTo>
                <a:cubicBezTo>
                  <a:pt x="1893" y="6"/>
                  <a:pt x="1894" y="5"/>
                  <a:pt x="1894" y="3"/>
                </a:cubicBezTo>
                <a:cubicBezTo>
                  <a:pt x="1897" y="4"/>
                  <a:pt x="1899" y="6"/>
                  <a:pt x="1900" y="10"/>
                </a:cubicBezTo>
                <a:cubicBezTo>
                  <a:pt x="1899" y="10"/>
                  <a:pt x="1898" y="9"/>
                  <a:pt x="1897" y="9"/>
                </a:cubicBezTo>
                <a:cubicBezTo>
                  <a:pt x="1895" y="10"/>
                  <a:pt x="1898" y="11"/>
                  <a:pt x="1898" y="12"/>
                </a:cubicBezTo>
                <a:cubicBezTo>
                  <a:pt x="1903" y="9"/>
                  <a:pt x="1905" y="14"/>
                  <a:pt x="1911" y="13"/>
                </a:cubicBezTo>
                <a:cubicBezTo>
                  <a:pt x="1907" y="12"/>
                  <a:pt x="1908" y="10"/>
                  <a:pt x="1904" y="10"/>
                </a:cubicBezTo>
                <a:cubicBezTo>
                  <a:pt x="1905" y="9"/>
                  <a:pt x="1906" y="8"/>
                  <a:pt x="1908" y="8"/>
                </a:cubicBezTo>
                <a:cubicBezTo>
                  <a:pt x="1908" y="6"/>
                  <a:pt x="1908" y="3"/>
                  <a:pt x="1905" y="3"/>
                </a:cubicBezTo>
                <a:cubicBezTo>
                  <a:pt x="1909" y="0"/>
                  <a:pt x="1914" y="4"/>
                  <a:pt x="1913" y="7"/>
                </a:cubicBezTo>
                <a:cubicBezTo>
                  <a:pt x="1916" y="9"/>
                  <a:pt x="1923" y="10"/>
                  <a:pt x="1922" y="14"/>
                </a:cubicBezTo>
                <a:cubicBezTo>
                  <a:pt x="1924" y="13"/>
                  <a:pt x="1923" y="13"/>
                  <a:pt x="1926" y="14"/>
                </a:cubicBezTo>
                <a:cubicBezTo>
                  <a:pt x="1926" y="13"/>
                  <a:pt x="1927" y="13"/>
                  <a:pt x="1927" y="13"/>
                </a:cubicBezTo>
                <a:cubicBezTo>
                  <a:pt x="1925" y="11"/>
                  <a:pt x="1929" y="7"/>
                  <a:pt x="1924" y="5"/>
                </a:cubicBezTo>
                <a:cubicBezTo>
                  <a:pt x="1925" y="4"/>
                  <a:pt x="1927" y="5"/>
                  <a:pt x="1930" y="6"/>
                </a:cubicBezTo>
                <a:cubicBezTo>
                  <a:pt x="1927" y="8"/>
                  <a:pt x="1934" y="7"/>
                  <a:pt x="1931" y="8"/>
                </a:cubicBezTo>
                <a:cubicBezTo>
                  <a:pt x="1932" y="9"/>
                  <a:pt x="1935" y="8"/>
                  <a:pt x="1936" y="9"/>
                </a:cubicBezTo>
                <a:cubicBezTo>
                  <a:pt x="1938" y="9"/>
                  <a:pt x="1938" y="9"/>
                  <a:pt x="1938" y="8"/>
                </a:cubicBezTo>
                <a:cubicBezTo>
                  <a:pt x="1944" y="6"/>
                  <a:pt x="1951" y="9"/>
                  <a:pt x="1958" y="9"/>
                </a:cubicBezTo>
                <a:cubicBezTo>
                  <a:pt x="1960" y="9"/>
                  <a:pt x="1962" y="8"/>
                  <a:pt x="1965" y="8"/>
                </a:cubicBezTo>
                <a:cubicBezTo>
                  <a:pt x="1969" y="9"/>
                  <a:pt x="1969" y="10"/>
                  <a:pt x="1975" y="11"/>
                </a:cubicBezTo>
                <a:cubicBezTo>
                  <a:pt x="1984" y="11"/>
                  <a:pt x="1992" y="13"/>
                  <a:pt x="1998" y="15"/>
                </a:cubicBezTo>
                <a:cubicBezTo>
                  <a:pt x="2000" y="15"/>
                  <a:pt x="2000" y="14"/>
                  <a:pt x="2002" y="15"/>
                </a:cubicBezTo>
                <a:cubicBezTo>
                  <a:pt x="2023" y="23"/>
                  <a:pt x="2040" y="32"/>
                  <a:pt x="2045" y="48"/>
                </a:cubicBezTo>
                <a:cubicBezTo>
                  <a:pt x="2047" y="48"/>
                  <a:pt x="2046" y="46"/>
                  <a:pt x="2048" y="47"/>
                </a:cubicBezTo>
                <a:cubicBezTo>
                  <a:pt x="2049" y="47"/>
                  <a:pt x="2049" y="48"/>
                  <a:pt x="2049" y="49"/>
                </a:cubicBezTo>
                <a:cubicBezTo>
                  <a:pt x="2057" y="48"/>
                  <a:pt x="2055" y="54"/>
                  <a:pt x="2056" y="57"/>
                </a:cubicBezTo>
                <a:cubicBezTo>
                  <a:pt x="2057" y="62"/>
                  <a:pt x="2060" y="70"/>
                  <a:pt x="2052" y="74"/>
                </a:cubicBezTo>
                <a:cubicBezTo>
                  <a:pt x="2054" y="75"/>
                  <a:pt x="2053" y="77"/>
                  <a:pt x="2053" y="79"/>
                </a:cubicBezTo>
                <a:cubicBezTo>
                  <a:pt x="2050" y="80"/>
                  <a:pt x="2050" y="80"/>
                  <a:pt x="2050" y="80"/>
                </a:cubicBezTo>
                <a:cubicBezTo>
                  <a:pt x="2059" y="86"/>
                  <a:pt x="2045" y="93"/>
                  <a:pt x="2044" y="99"/>
                </a:cubicBezTo>
                <a:cubicBezTo>
                  <a:pt x="2044" y="100"/>
                  <a:pt x="2042" y="101"/>
                  <a:pt x="2039" y="101"/>
                </a:cubicBezTo>
                <a:cubicBezTo>
                  <a:pt x="2036" y="111"/>
                  <a:pt x="2017" y="114"/>
                  <a:pt x="2012" y="123"/>
                </a:cubicBezTo>
                <a:cubicBezTo>
                  <a:pt x="2013" y="124"/>
                  <a:pt x="2016" y="123"/>
                  <a:pt x="2018" y="123"/>
                </a:cubicBezTo>
                <a:cubicBezTo>
                  <a:pt x="2018" y="126"/>
                  <a:pt x="2013" y="125"/>
                  <a:pt x="2010" y="125"/>
                </a:cubicBezTo>
                <a:cubicBezTo>
                  <a:pt x="2009" y="128"/>
                  <a:pt x="2003" y="128"/>
                  <a:pt x="2003" y="130"/>
                </a:cubicBezTo>
                <a:cubicBezTo>
                  <a:pt x="1987" y="134"/>
                  <a:pt x="1978" y="144"/>
                  <a:pt x="1961" y="145"/>
                </a:cubicBezTo>
                <a:cubicBezTo>
                  <a:pt x="1959" y="147"/>
                  <a:pt x="1955" y="147"/>
                  <a:pt x="1953" y="148"/>
                </a:cubicBezTo>
                <a:cubicBezTo>
                  <a:pt x="1946" y="147"/>
                  <a:pt x="1940" y="151"/>
                  <a:pt x="1936" y="151"/>
                </a:cubicBezTo>
                <a:cubicBezTo>
                  <a:pt x="1928" y="153"/>
                  <a:pt x="1923" y="153"/>
                  <a:pt x="1914" y="152"/>
                </a:cubicBezTo>
                <a:cubicBezTo>
                  <a:pt x="1909" y="152"/>
                  <a:pt x="1904" y="153"/>
                  <a:pt x="1900" y="155"/>
                </a:cubicBezTo>
                <a:cubicBezTo>
                  <a:pt x="1899" y="155"/>
                  <a:pt x="1898" y="154"/>
                  <a:pt x="1896" y="154"/>
                </a:cubicBezTo>
                <a:cubicBezTo>
                  <a:pt x="1883" y="158"/>
                  <a:pt x="1869" y="160"/>
                  <a:pt x="1852" y="160"/>
                </a:cubicBezTo>
                <a:cubicBezTo>
                  <a:pt x="1851" y="161"/>
                  <a:pt x="1849" y="161"/>
                  <a:pt x="1848" y="162"/>
                </a:cubicBezTo>
                <a:close/>
                <a:moveTo>
                  <a:pt x="1735" y="17"/>
                </a:moveTo>
                <a:cubicBezTo>
                  <a:pt x="1733" y="18"/>
                  <a:pt x="1733" y="16"/>
                  <a:pt x="1731" y="17"/>
                </a:cubicBezTo>
                <a:cubicBezTo>
                  <a:pt x="1731" y="19"/>
                  <a:pt x="1734" y="18"/>
                  <a:pt x="1735" y="17"/>
                </a:cubicBezTo>
                <a:close/>
                <a:moveTo>
                  <a:pt x="1739" y="21"/>
                </a:moveTo>
                <a:cubicBezTo>
                  <a:pt x="1737" y="21"/>
                  <a:pt x="1734" y="21"/>
                  <a:pt x="1735" y="23"/>
                </a:cubicBezTo>
                <a:cubicBezTo>
                  <a:pt x="1738" y="23"/>
                  <a:pt x="1739" y="22"/>
                  <a:pt x="1739" y="21"/>
                </a:cubicBezTo>
                <a:close/>
                <a:moveTo>
                  <a:pt x="1687" y="32"/>
                </a:moveTo>
                <a:cubicBezTo>
                  <a:pt x="1690" y="31"/>
                  <a:pt x="1690" y="31"/>
                  <a:pt x="1690" y="31"/>
                </a:cubicBezTo>
                <a:cubicBezTo>
                  <a:pt x="1690" y="30"/>
                  <a:pt x="1690" y="30"/>
                  <a:pt x="1690" y="30"/>
                </a:cubicBezTo>
                <a:cubicBezTo>
                  <a:pt x="1688" y="30"/>
                  <a:pt x="1688" y="31"/>
                  <a:pt x="1687" y="32"/>
                </a:cubicBezTo>
                <a:close/>
                <a:moveTo>
                  <a:pt x="1726" y="31"/>
                </a:moveTo>
                <a:cubicBezTo>
                  <a:pt x="1726" y="32"/>
                  <a:pt x="1726" y="34"/>
                  <a:pt x="1729" y="33"/>
                </a:cubicBezTo>
                <a:cubicBezTo>
                  <a:pt x="1729" y="33"/>
                  <a:pt x="1729" y="32"/>
                  <a:pt x="1730" y="32"/>
                </a:cubicBezTo>
                <a:cubicBezTo>
                  <a:pt x="1728" y="32"/>
                  <a:pt x="1727" y="31"/>
                  <a:pt x="1726" y="31"/>
                </a:cubicBezTo>
                <a:close/>
                <a:moveTo>
                  <a:pt x="1712" y="31"/>
                </a:moveTo>
                <a:cubicBezTo>
                  <a:pt x="1717" y="31"/>
                  <a:pt x="1713" y="32"/>
                  <a:pt x="1713" y="33"/>
                </a:cubicBezTo>
                <a:cubicBezTo>
                  <a:pt x="1714" y="32"/>
                  <a:pt x="1720" y="31"/>
                  <a:pt x="1718" y="31"/>
                </a:cubicBezTo>
                <a:cubicBezTo>
                  <a:pt x="1715" y="31"/>
                  <a:pt x="1715" y="30"/>
                  <a:pt x="1716" y="29"/>
                </a:cubicBezTo>
                <a:cubicBezTo>
                  <a:pt x="1714" y="29"/>
                  <a:pt x="1713" y="29"/>
                  <a:pt x="1712" y="30"/>
                </a:cubicBezTo>
                <a:cubicBezTo>
                  <a:pt x="1716" y="30"/>
                  <a:pt x="1713" y="30"/>
                  <a:pt x="1712" y="31"/>
                </a:cubicBezTo>
                <a:close/>
                <a:moveTo>
                  <a:pt x="1708" y="33"/>
                </a:moveTo>
                <a:cubicBezTo>
                  <a:pt x="1709" y="32"/>
                  <a:pt x="1714" y="30"/>
                  <a:pt x="1710" y="30"/>
                </a:cubicBezTo>
                <a:cubicBezTo>
                  <a:pt x="1711" y="32"/>
                  <a:pt x="1705" y="32"/>
                  <a:pt x="1708" y="33"/>
                </a:cubicBezTo>
                <a:close/>
                <a:moveTo>
                  <a:pt x="1703" y="34"/>
                </a:moveTo>
                <a:cubicBezTo>
                  <a:pt x="1701" y="34"/>
                  <a:pt x="1700" y="34"/>
                  <a:pt x="1702" y="32"/>
                </a:cubicBezTo>
                <a:cubicBezTo>
                  <a:pt x="1701" y="32"/>
                  <a:pt x="1700" y="32"/>
                  <a:pt x="1700" y="32"/>
                </a:cubicBezTo>
                <a:cubicBezTo>
                  <a:pt x="1700" y="33"/>
                  <a:pt x="1698" y="33"/>
                  <a:pt x="1698" y="34"/>
                </a:cubicBezTo>
                <a:cubicBezTo>
                  <a:pt x="1700" y="33"/>
                  <a:pt x="1702" y="35"/>
                  <a:pt x="1703" y="34"/>
                </a:cubicBezTo>
                <a:close/>
                <a:moveTo>
                  <a:pt x="1720" y="35"/>
                </a:moveTo>
                <a:cubicBezTo>
                  <a:pt x="1722" y="34"/>
                  <a:pt x="1722" y="36"/>
                  <a:pt x="1723" y="36"/>
                </a:cubicBezTo>
                <a:cubicBezTo>
                  <a:pt x="1724" y="34"/>
                  <a:pt x="1723" y="34"/>
                  <a:pt x="1722" y="32"/>
                </a:cubicBezTo>
                <a:cubicBezTo>
                  <a:pt x="1722" y="32"/>
                  <a:pt x="1723" y="32"/>
                  <a:pt x="1722" y="32"/>
                </a:cubicBezTo>
                <a:cubicBezTo>
                  <a:pt x="1720" y="33"/>
                  <a:pt x="1721" y="33"/>
                  <a:pt x="1720" y="35"/>
                </a:cubicBezTo>
                <a:close/>
                <a:moveTo>
                  <a:pt x="1693" y="39"/>
                </a:moveTo>
                <a:cubicBezTo>
                  <a:pt x="1695" y="39"/>
                  <a:pt x="1695" y="39"/>
                  <a:pt x="1694" y="38"/>
                </a:cubicBezTo>
                <a:cubicBezTo>
                  <a:pt x="1696" y="38"/>
                  <a:pt x="1697" y="37"/>
                  <a:pt x="1698" y="36"/>
                </a:cubicBezTo>
                <a:cubicBezTo>
                  <a:pt x="1695" y="37"/>
                  <a:pt x="1694" y="38"/>
                  <a:pt x="1693" y="39"/>
                </a:cubicBezTo>
                <a:close/>
                <a:moveTo>
                  <a:pt x="1720" y="39"/>
                </a:moveTo>
                <a:cubicBezTo>
                  <a:pt x="1718" y="37"/>
                  <a:pt x="1720" y="35"/>
                  <a:pt x="1716" y="35"/>
                </a:cubicBezTo>
                <a:cubicBezTo>
                  <a:pt x="1716" y="35"/>
                  <a:pt x="1716" y="36"/>
                  <a:pt x="1715" y="36"/>
                </a:cubicBezTo>
                <a:cubicBezTo>
                  <a:pt x="1718" y="36"/>
                  <a:pt x="1717" y="38"/>
                  <a:pt x="1720" y="39"/>
                </a:cubicBezTo>
                <a:close/>
                <a:moveTo>
                  <a:pt x="1683" y="43"/>
                </a:moveTo>
                <a:cubicBezTo>
                  <a:pt x="1684" y="43"/>
                  <a:pt x="1685" y="43"/>
                  <a:pt x="1684" y="44"/>
                </a:cubicBezTo>
                <a:cubicBezTo>
                  <a:pt x="1687" y="44"/>
                  <a:pt x="1689" y="41"/>
                  <a:pt x="1687" y="41"/>
                </a:cubicBezTo>
                <a:cubicBezTo>
                  <a:pt x="1686" y="42"/>
                  <a:pt x="1685" y="43"/>
                  <a:pt x="1683" y="41"/>
                </a:cubicBezTo>
                <a:cubicBezTo>
                  <a:pt x="1684" y="42"/>
                  <a:pt x="1683" y="42"/>
                  <a:pt x="1683" y="43"/>
                </a:cubicBezTo>
                <a:close/>
                <a:moveTo>
                  <a:pt x="1673" y="47"/>
                </a:moveTo>
                <a:cubicBezTo>
                  <a:pt x="1675" y="46"/>
                  <a:pt x="1672" y="42"/>
                  <a:pt x="1669" y="45"/>
                </a:cubicBezTo>
                <a:cubicBezTo>
                  <a:pt x="1671" y="45"/>
                  <a:pt x="1672" y="46"/>
                  <a:pt x="1673" y="47"/>
                </a:cubicBezTo>
                <a:close/>
                <a:moveTo>
                  <a:pt x="1659" y="50"/>
                </a:moveTo>
                <a:cubicBezTo>
                  <a:pt x="1663" y="50"/>
                  <a:pt x="1666" y="50"/>
                  <a:pt x="1667" y="49"/>
                </a:cubicBezTo>
                <a:cubicBezTo>
                  <a:pt x="1664" y="49"/>
                  <a:pt x="1665" y="48"/>
                  <a:pt x="1663" y="48"/>
                </a:cubicBezTo>
                <a:cubicBezTo>
                  <a:pt x="1663" y="52"/>
                  <a:pt x="1659" y="47"/>
                  <a:pt x="1658" y="49"/>
                </a:cubicBezTo>
                <a:cubicBezTo>
                  <a:pt x="1659" y="49"/>
                  <a:pt x="1659" y="50"/>
                  <a:pt x="1659" y="50"/>
                </a:cubicBezTo>
                <a:close/>
                <a:moveTo>
                  <a:pt x="1642" y="51"/>
                </a:moveTo>
                <a:cubicBezTo>
                  <a:pt x="1640" y="51"/>
                  <a:pt x="1639" y="50"/>
                  <a:pt x="1636" y="51"/>
                </a:cubicBezTo>
                <a:cubicBezTo>
                  <a:pt x="1635" y="53"/>
                  <a:pt x="1642" y="52"/>
                  <a:pt x="1642" y="51"/>
                </a:cubicBezTo>
                <a:close/>
                <a:moveTo>
                  <a:pt x="1660" y="57"/>
                </a:moveTo>
                <a:cubicBezTo>
                  <a:pt x="1661" y="56"/>
                  <a:pt x="1662" y="57"/>
                  <a:pt x="1662" y="57"/>
                </a:cubicBezTo>
                <a:cubicBezTo>
                  <a:pt x="1663" y="57"/>
                  <a:pt x="1666" y="57"/>
                  <a:pt x="1667" y="56"/>
                </a:cubicBezTo>
                <a:cubicBezTo>
                  <a:pt x="1665" y="56"/>
                  <a:pt x="1661" y="55"/>
                  <a:pt x="1660" y="57"/>
                </a:cubicBezTo>
                <a:close/>
                <a:moveTo>
                  <a:pt x="1659" y="55"/>
                </a:moveTo>
                <a:cubicBezTo>
                  <a:pt x="1663" y="55"/>
                  <a:pt x="1657" y="54"/>
                  <a:pt x="1657" y="55"/>
                </a:cubicBezTo>
                <a:cubicBezTo>
                  <a:pt x="1658" y="56"/>
                  <a:pt x="1665" y="55"/>
                  <a:pt x="1662" y="54"/>
                </a:cubicBezTo>
                <a:cubicBezTo>
                  <a:pt x="1662" y="55"/>
                  <a:pt x="1662" y="55"/>
                  <a:pt x="1661" y="55"/>
                </a:cubicBezTo>
                <a:cubicBezTo>
                  <a:pt x="1663" y="54"/>
                  <a:pt x="1658" y="54"/>
                  <a:pt x="1659" y="55"/>
                </a:cubicBezTo>
                <a:close/>
                <a:moveTo>
                  <a:pt x="1649" y="55"/>
                </a:moveTo>
                <a:cubicBezTo>
                  <a:pt x="1648" y="56"/>
                  <a:pt x="1650" y="56"/>
                  <a:pt x="1650" y="57"/>
                </a:cubicBezTo>
                <a:cubicBezTo>
                  <a:pt x="1653" y="57"/>
                  <a:pt x="1652" y="54"/>
                  <a:pt x="1649" y="55"/>
                </a:cubicBezTo>
                <a:close/>
                <a:moveTo>
                  <a:pt x="1647" y="57"/>
                </a:moveTo>
                <a:cubicBezTo>
                  <a:pt x="1647" y="57"/>
                  <a:pt x="1647" y="58"/>
                  <a:pt x="1646" y="58"/>
                </a:cubicBezTo>
                <a:cubicBezTo>
                  <a:pt x="1647" y="56"/>
                  <a:pt x="1644" y="56"/>
                  <a:pt x="1644" y="57"/>
                </a:cubicBezTo>
                <a:cubicBezTo>
                  <a:pt x="1644" y="57"/>
                  <a:pt x="1645" y="57"/>
                  <a:pt x="1645" y="58"/>
                </a:cubicBezTo>
                <a:cubicBezTo>
                  <a:pt x="1645" y="58"/>
                  <a:pt x="1645" y="58"/>
                  <a:pt x="1645" y="59"/>
                </a:cubicBezTo>
                <a:cubicBezTo>
                  <a:pt x="1646" y="59"/>
                  <a:pt x="1649" y="57"/>
                  <a:pt x="1647" y="57"/>
                </a:cubicBezTo>
                <a:close/>
                <a:moveTo>
                  <a:pt x="1632" y="64"/>
                </a:moveTo>
                <a:cubicBezTo>
                  <a:pt x="1634" y="63"/>
                  <a:pt x="1635" y="62"/>
                  <a:pt x="1637" y="62"/>
                </a:cubicBezTo>
                <a:cubicBezTo>
                  <a:pt x="1636" y="62"/>
                  <a:pt x="1635" y="61"/>
                  <a:pt x="1635" y="61"/>
                </a:cubicBezTo>
                <a:cubicBezTo>
                  <a:pt x="1635" y="63"/>
                  <a:pt x="1630" y="63"/>
                  <a:pt x="1632" y="64"/>
                </a:cubicBezTo>
                <a:close/>
                <a:moveTo>
                  <a:pt x="1602" y="76"/>
                </a:moveTo>
                <a:cubicBezTo>
                  <a:pt x="1602" y="75"/>
                  <a:pt x="1603" y="73"/>
                  <a:pt x="1601" y="72"/>
                </a:cubicBezTo>
                <a:cubicBezTo>
                  <a:pt x="1599" y="74"/>
                  <a:pt x="1595" y="72"/>
                  <a:pt x="1594" y="75"/>
                </a:cubicBezTo>
                <a:cubicBezTo>
                  <a:pt x="1596" y="75"/>
                  <a:pt x="1599" y="74"/>
                  <a:pt x="1599" y="75"/>
                </a:cubicBezTo>
                <a:cubicBezTo>
                  <a:pt x="1597" y="75"/>
                  <a:pt x="1595" y="75"/>
                  <a:pt x="1595" y="76"/>
                </a:cubicBezTo>
                <a:cubicBezTo>
                  <a:pt x="1598" y="76"/>
                  <a:pt x="1598" y="76"/>
                  <a:pt x="1602" y="76"/>
                </a:cubicBezTo>
                <a:close/>
                <a:moveTo>
                  <a:pt x="1605" y="76"/>
                </a:moveTo>
                <a:cubicBezTo>
                  <a:pt x="1609" y="75"/>
                  <a:pt x="1608" y="71"/>
                  <a:pt x="1613" y="72"/>
                </a:cubicBezTo>
                <a:cubicBezTo>
                  <a:pt x="1609" y="71"/>
                  <a:pt x="1609" y="68"/>
                  <a:pt x="1605" y="67"/>
                </a:cubicBezTo>
                <a:cubicBezTo>
                  <a:pt x="1606" y="70"/>
                  <a:pt x="1609" y="70"/>
                  <a:pt x="1608" y="73"/>
                </a:cubicBezTo>
                <a:cubicBezTo>
                  <a:pt x="1607" y="72"/>
                  <a:pt x="1605" y="73"/>
                  <a:pt x="1604" y="74"/>
                </a:cubicBezTo>
                <a:cubicBezTo>
                  <a:pt x="1608" y="74"/>
                  <a:pt x="1602" y="75"/>
                  <a:pt x="1605" y="76"/>
                </a:cubicBezTo>
                <a:close/>
                <a:moveTo>
                  <a:pt x="1573" y="85"/>
                </a:moveTo>
                <a:cubicBezTo>
                  <a:pt x="1575" y="85"/>
                  <a:pt x="1575" y="85"/>
                  <a:pt x="1575" y="85"/>
                </a:cubicBezTo>
                <a:cubicBezTo>
                  <a:pt x="1574" y="84"/>
                  <a:pt x="1574" y="82"/>
                  <a:pt x="1572" y="82"/>
                </a:cubicBezTo>
                <a:cubicBezTo>
                  <a:pt x="1571" y="84"/>
                  <a:pt x="1576" y="84"/>
                  <a:pt x="1573" y="85"/>
                </a:cubicBezTo>
                <a:close/>
                <a:moveTo>
                  <a:pt x="1568" y="86"/>
                </a:moveTo>
                <a:cubicBezTo>
                  <a:pt x="1570" y="86"/>
                  <a:pt x="1572" y="86"/>
                  <a:pt x="1572" y="85"/>
                </a:cubicBezTo>
                <a:cubicBezTo>
                  <a:pt x="1570" y="84"/>
                  <a:pt x="1568" y="85"/>
                  <a:pt x="1568" y="86"/>
                </a:cubicBezTo>
                <a:close/>
                <a:moveTo>
                  <a:pt x="1547" y="88"/>
                </a:moveTo>
                <a:cubicBezTo>
                  <a:pt x="1547" y="87"/>
                  <a:pt x="1547" y="86"/>
                  <a:pt x="1546" y="85"/>
                </a:cubicBezTo>
                <a:cubicBezTo>
                  <a:pt x="1546" y="86"/>
                  <a:pt x="1544" y="86"/>
                  <a:pt x="1544" y="86"/>
                </a:cubicBezTo>
                <a:cubicBezTo>
                  <a:pt x="1546" y="86"/>
                  <a:pt x="1545" y="88"/>
                  <a:pt x="1547" y="88"/>
                </a:cubicBezTo>
                <a:close/>
                <a:moveTo>
                  <a:pt x="1581" y="85"/>
                </a:moveTo>
                <a:cubicBezTo>
                  <a:pt x="1583" y="85"/>
                  <a:pt x="1582" y="87"/>
                  <a:pt x="1585" y="86"/>
                </a:cubicBezTo>
                <a:cubicBezTo>
                  <a:pt x="1586" y="85"/>
                  <a:pt x="1583" y="83"/>
                  <a:pt x="1581" y="85"/>
                </a:cubicBezTo>
                <a:close/>
                <a:moveTo>
                  <a:pt x="1578" y="81"/>
                </a:moveTo>
                <a:cubicBezTo>
                  <a:pt x="1575" y="83"/>
                  <a:pt x="1584" y="84"/>
                  <a:pt x="1584" y="82"/>
                </a:cubicBezTo>
                <a:cubicBezTo>
                  <a:pt x="1581" y="82"/>
                  <a:pt x="1578" y="83"/>
                  <a:pt x="1578" y="81"/>
                </a:cubicBezTo>
                <a:close/>
                <a:moveTo>
                  <a:pt x="1578" y="80"/>
                </a:moveTo>
                <a:cubicBezTo>
                  <a:pt x="1577" y="80"/>
                  <a:pt x="1575" y="80"/>
                  <a:pt x="1574" y="80"/>
                </a:cubicBezTo>
                <a:cubicBezTo>
                  <a:pt x="1575" y="80"/>
                  <a:pt x="1575" y="81"/>
                  <a:pt x="1575" y="81"/>
                </a:cubicBezTo>
                <a:cubicBezTo>
                  <a:pt x="1577" y="81"/>
                  <a:pt x="1578" y="81"/>
                  <a:pt x="1578" y="80"/>
                </a:cubicBezTo>
                <a:close/>
                <a:moveTo>
                  <a:pt x="1639" y="76"/>
                </a:moveTo>
                <a:cubicBezTo>
                  <a:pt x="1637" y="76"/>
                  <a:pt x="1634" y="79"/>
                  <a:pt x="1631" y="78"/>
                </a:cubicBezTo>
                <a:cubicBezTo>
                  <a:pt x="1633" y="80"/>
                  <a:pt x="1638" y="78"/>
                  <a:pt x="1639" y="76"/>
                </a:cubicBezTo>
                <a:close/>
                <a:moveTo>
                  <a:pt x="1768" y="72"/>
                </a:moveTo>
                <a:cubicBezTo>
                  <a:pt x="1766" y="72"/>
                  <a:pt x="1762" y="72"/>
                  <a:pt x="1762" y="73"/>
                </a:cubicBezTo>
                <a:cubicBezTo>
                  <a:pt x="1764" y="73"/>
                  <a:pt x="1768" y="73"/>
                  <a:pt x="1768" y="72"/>
                </a:cubicBezTo>
                <a:close/>
                <a:moveTo>
                  <a:pt x="1649" y="90"/>
                </a:moveTo>
                <a:cubicBezTo>
                  <a:pt x="1647" y="91"/>
                  <a:pt x="1649" y="90"/>
                  <a:pt x="1648" y="92"/>
                </a:cubicBezTo>
                <a:cubicBezTo>
                  <a:pt x="1649" y="91"/>
                  <a:pt x="1650" y="92"/>
                  <a:pt x="1651" y="92"/>
                </a:cubicBezTo>
                <a:cubicBezTo>
                  <a:pt x="1649" y="89"/>
                  <a:pt x="1651" y="91"/>
                  <a:pt x="1651" y="88"/>
                </a:cubicBezTo>
                <a:cubicBezTo>
                  <a:pt x="1650" y="88"/>
                  <a:pt x="1649" y="88"/>
                  <a:pt x="1647" y="88"/>
                </a:cubicBezTo>
                <a:cubicBezTo>
                  <a:pt x="1647" y="89"/>
                  <a:pt x="1644" y="89"/>
                  <a:pt x="1645" y="91"/>
                </a:cubicBezTo>
                <a:cubicBezTo>
                  <a:pt x="1648" y="91"/>
                  <a:pt x="1647" y="90"/>
                  <a:pt x="1649" y="90"/>
                </a:cubicBezTo>
                <a:close/>
                <a:moveTo>
                  <a:pt x="1654" y="88"/>
                </a:moveTo>
                <a:cubicBezTo>
                  <a:pt x="1659" y="88"/>
                  <a:pt x="1655" y="89"/>
                  <a:pt x="1656" y="91"/>
                </a:cubicBezTo>
                <a:cubicBezTo>
                  <a:pt x="1657" y="90"/>
                  <a:pt x="1657" y="91"/>
                  <a:pt x="1659" y="91"/>
                </a:cubicBezTo>
                <a:cubicBezTo>
                  <a:pt x="1657" y="89"/>
                  <a:pt x="1660" y="90"/>
                  <a:pt x="1660" y="88"/>
                </a:cubicBezTo>
                <a:cubicBezTo>
                  <a:pt x="1658" y="89"/>
                  <a:pt x="1657" y="88"/>
                  <a:pt x="1657" y="87"/>
                </a:cubicBezTo>
                <a:cubicBezTo>
                  <a:pt x="1658" y="88"/>
                  <a:pt x="1660" y="87"/>
                  <a:pt x="1661" y="86"/>
                </a:cubicBezTo>
                <a:cubicBezTo>
                  <a:pt x="1659" y="87"/>
                  <a:pt x="1655" y="86"/>
                  <a:pt x="1654" y="88"/>
                </a:cubicBezTo>
                <a:close/>
                <a:moveTo>
                  <a:pt x="1650" y="84"/>
                </a:moveTo>
                <a:cubicBezTo>
                  <a:pt x="1646" y="82"/>
                  <a:pt x="1642" y="85"/>
                  <a:pt x="1640" y="87"/>
                </a:cubicBezTo>
                <a:cubicBezTo>
                  <a:pt x="1641" y="88"/>
                  <a:pt x="1644" y="88"/>
                  <a:pt x="1644" y="87"/>
                </a:cubicBezTo>
                <a:cubicBezTo>
                  <a:pt x="1643" y="87"/>
                  <a:pt x="1642" y="87"/>
                  <a:pt x="1642" y="86"/>
                </a:cubicBezTo>
                <a:cubicBezTo>
                  <a:pt x="1646" y="84"/>
                  <a:pt x="1648" y="85"/>
                  <a:pt x="1648" y="87"/>
                </a:cubicBezTo>
                <a:cubicBezTo>
                  <a:pt x="1648" y="85"/>
                  <a:pt x="1652" y="88"/>
                  <a:pt x="1653" y="86"/>
                </a:cubicBezTo>
                <a:cubicBezTo>
                  <a:pt x="1650" y="87"/>
                  <a:pt x="1648" y="85"/>
                  <a:pt x="1650" y="84"/>
                </a:cubicBezTo>
                <a:close/>
                <a:moveTo>
                  <a:pt x="1638" y="86"/>
                </a:moveTo>
                <a:cubicBezTo>
                  <a:pt x="1635" y="86"/>
                  <a:pt x="1635" y="86"/>
                  <a:pt x="1635" y="86"/>
                </a:cubicBezTo>
                <a:cubicBezTo>
                  <a:pt x="1635" y="87"/>
                  <a:pt x="1635" y="88"/>
                  <a:pt x="1637" y="88"/>
                </a:cubicBezTo>
                <a:cubicBezTo>
                  <a:pt x="1637" y="87"/>
                  <a:pt x="1638" y="86"/>
                  <a:pt x="1638" y="86"/>
                </a:cubicBezTo>
                <a:close/>
                <a:moveTo>
                  <a:pt x="1673" y="81"/>
                </a:moveTo>
                <a:cubicBezTo>
                  <a:pt x="1678" y="80"/>
                  <a:pt x="1669" y="83"/>
                  <a:pt x="1672" y="83"/>
                </a:cubicBezTo>
                <a:cubicBezTo>
                  <a:pt x="1673" y="82"/>
                  <a:pt x="1679" y="81"/>
                  <a:pt x="1677" y="79"/>
                </a:cubicBezTo>
                <a:cubicBezTo>
                  <a:pt x="1677" y="81"/>
                  <a:pt x="1674" y="79"/>
                  <a:pt x="1673" y="81"/>
                </a:cubicBezTo>
                <a:close/>
                <a:moveTo>
                  <a:pt x="1631" y="90"/>
                </a:moveTo>
                <a:cubicBezTo>
                  <a:pt x="1629" y="88"/>
                  <a:pt x="1633" y="89"/>
                  <a:pt x="1633" y="88"/>
                </a:cubicBezTo>
                <a:cubicBezTo>
                  <a:pt x="1631" y="88"/>
                  <a:pt x="1631" y="87"/>
                  <a:pt x="1629" y="86"/>
                </a:cubicBezTo>
                <a:cubicBezTo>
                  <a:pt x="1628" y="85"/>
                  <a:pt x="1634" y="86"/>
                  <a:pt x="1635" y="84"/>
                </a:cubicBezTo>
                <a:cubicBezTo>
                  <a:pt x="1630" y="83"/>
                  <a:pt x="1630" y="85"/>
                  <a:pt x="1625" y="86"/>
                </a:cubicBezTo>
                <a:cubicBezTo>
                  <a:pt x="1627" y="84"/>
                  <a:pt x="1624" y="85"/>
                  <a:pt x="1622" y="84"/>
                </a:cubicBezTo>
                <a:cubicBezTo>
                  <a:pt x="1621" y="86"/>
                  <a:pt x="1625" y="85"/>
                  <a:pt x="1624" y="87"/>
                </a:cubicBezTo>
                <a:cubicBezTo>
                  <a:pt x="1625" y="87"/>
                  <a:pt x="1627" y="86"/>
                  <a:pt x="1627" y="87"/>
                </a:cubicBezTo>
                <a:cubicBezTo>
                  <a:pt x="1626" y="88"/>
                  <a:pt x="1624" y="86"/>
                  <a:pt x="1623" y="88"/>
                </a:cubicBezTo>
                <a:cubicBezTo>
                  <a:pt x="1625" y="87"/>
                  <a:pt x="1625" y="88"/>
                  <a:pt x="1626" y="88"/>
                </a:cubicBezTo>
                <a:cubicBezTo>
                  <a:pt x="1626" y="87"/>
                  <a:pt x="1630" y="88"/>
                  <a:pt x="1629" y="89"/>
                </a:cubicBezTo>
                <a:cubicBezTo>
                  <a:pt x="1628" y="89"/>
                  <a:pt x="1627" y="89"/>
                  <a:pt x="1626" y="89"/>
                </a:cubicBezTo>
                <a:cubicBezTo>
                  <a:pt x="1625" y="91"/>
                  <a:pt x="1629" y="89"/>
                  <a:pt x="1631" y="90"/>
                </a:cubicBezTo>
                <a:close/>
                <a:moveTo>
                  <a:pt x="1638" y="90"/>
                </a:moveTo>
                <a:cubicBezTo>
                  <a:pt x="1638" y="90"/>
                  <a:pt x="1631" y="89"/>
                  <a:pt x="1633" y="91"/>
                </a:cubicBezTo>
                <a:cubicBezTo>
                  <a:pt x="1635" y="89"/>
                  <a:pt x="1637" y="92"/>
                  <a:pt x="1638" y="90"/>
                </a:cubicBezTo>
                <a:close/>
                <a:moveTo>
                  <a:pt x="1641" y="92"/>
                </a:moveTo>
                <a:cubicBezTo>
                  <a:pt x="1640" y="90"/>
                  <a:pt x="1643" y="91"/>
                  <a:pt x="1644" y="91"/>
                </a:cubicBezTo>
                <a:cubicBezTo>
                  <a:pt x="1642" y="90"/>
                  <a:pt x="1646" y="88"/>
                  <a:pt x="1643" y="88"/>
                </a:cubicBezTo>
                <a:cubicBezTo>
                  <a:pt x="1643" y="89"/>
                  <a:pt x="1639" y="91"/>
                  <a:pt x="1641" y="92"/>
                </a:cubicBezTo>
                <a:close/>
                <a:moveTo>
                  <a:pt x="1640" y="95"/>
                </a:moveTo>
                <a:cubicBezTo>
                  <a:pt x="1640" y="93"/>
                  <a:pt x="1644" y="96"/>
                  <a:pt x="1643" y="93"/>
                </a:cubicBezTo>
                <a:cubicBezTo>
                  <a:pt x="1640" y="93"/>
                  <a:pt x="1640" y="91"/>
                  <a:pt x="1637" y="91"/>
                </a:cubicBezTo>
                <a:cubicBezTo>
                  <a:pt x="1637" y="92"/>
                  <a:pt x="1637" y="93"/>
                  <a:pt x="1636" y="93"/>
                </a:cubicBezTo>
                <a:cubicBezTo>
                  <a:pt x="1641" y="92"/>
                  <a:pt x="1638" y="94"/>
                  <a:pt x="1640" y="95"/>
                </a:cubicBezTo>
                <a:close/>
                <a:moveTo>
                  <a:pt x="1647" y="97"/>
                </a:moveTo>
                <a:cubicBezTo>
                  <a:pt x="1645" y="98"/>
                  <a:pt x="1645" y="96"/>
                  <a:pt x="1644" y="96"/>
                </a:cubicBezTo>
                <a:cubicBezTo>
                  <a:pt x="1644" y="98"/>
                  <a:pt x="1642" y="98"/>
                  <a:pt x="1642" y="99"/>
                </a:cubicBezTo>
                <a:cubicBezTo>
                  <a:pt x="1645" y="99"/>
                  <a:pt x="1645" y="98"/>
                  <a:pt x="1647" y="97"/>
                </a:cubicBezTo>
                <a:close/>
                <a:moveTo>
                  <a:pt x="1672" y="96"/>
                </a:moveTo>
                <a:cubicBezTo>
                  <a:pt x="1675" y="94"/>
                  <a:pt x="1675" y="94"/>
                  <a:pt x="1679" y="94"/>
                </a:cubicBezTo>
                <a:cubicBezTo>
                  <a:pt x="1677" y="94"/>
                  <a:pt x="1676" y="93"/>
                  <a:pt x="1674" y="93"/>
                </a:cubicBezTo>
                <a:cubicBezTo>
                  <a:pt x="1674" y="94"/>
                  <a:pt x="1671" y="94"/>
                  <a:pt x="1672" y="96"/>
                </a:cubicBezTo>
                <a:close/>
                <a:moveTo>
                  <a:pt x="1623" y="100"/>
                </a:moveTo>
                <a:cubicBezTo>
                  <a:pt x="1624" y="100"/>
                  <a:pt x="1624" y="100"/>
                  <a:pt x="1623" y="101"/>
                </a:cubicBezTo>
                <a:cubicBezTo>
                  <a:pt x="1625" y="100"/>
                  <a:pt x="1626" y="99"/>
                  <a:pt x="1629" y="98"/>
                </a:cubicBezTo>
                <a:cubicBezTo>
                  <a:pt x="1628" y="98"/>
                  <a:pt x="1628" y="97"/>
                  <a:pt x="1629" y="97"/>
                </a:cubicBezTo>
                <a:cubicBezTo>
                  <a:pt x="1626" y="97"/>
                  <a:pt x="1626" y="98"/>
                  <a:pt x="1623" y="100"/>
                </a:cubicBezTo>
                <a:close/>
                <a:moveTo>
                  <a:pt x="1602" y="102"/>
                </a:moveTo>
                <a:cubicBezTo>
                  <a:pt x="1602" y="102"/>
                  <a:pt x="1602" y="101"/>
                  <a:pt x="1601" y="101"/>
                </a:cubicBezTo>
                <a:cubicBezTo>
                  <a:pt x="1601" y="103"/>
                  <a:pt x="1598" y="100"/>
                  <a:pt x="1598" y="102"/>
                </a:cubicBezTo>
                <a:cubicBezTo>
                  <a:pt x="1599" y="102"/>
                  <a:pt x="1599" y="103"/>
                  <a:pt x="1602" y="102"/>
                </a:cubicBezTo>
                <a:close/>
                <a:moveTo>
                  <a:pt x="1591" y="105"/>
                </a:moveTo>
                <a:cubicBezTo>
                  <a:pt x="1593" y="105"/>
                  <a:pt x="1595" y="105"/>
                  <a:pt x="1595" y="103"/>
                </a:cubicBezTo>
                <a:cubicBezTo>
                  <a:pt x="1594" y="103"/>
                  <a:pt x="1593" y="103"/>
                  <a:pt x="1594" y="103"/>
                </a:cubicBezTo>
                <a:cubicBezTo>
                  <a:pt x="1591" y="103"/>
                  <a:pt x="1592" y="104"/>
                  <a:pt x="1591" y="105"/>
                </a:cubicBezTo>
                <a:close/>
                <a:moveTo>
                  <a:pt x="1611" y="104"/>
                </a:moveTo>
                <a:cubicBezTo>
                  <a:pt x="1613" y="104"/>
                  <a:pt x="1614" y="102"/>
                  <a:pt x="1614" y="101"/>
                </a:cubicBezTo>
                <a:cubicBezTo>
                  <a:pt x="1611" y="101"/>
                  <a:pt x="1612" y="103"/>
                  <a:pt x="1611" y="104"/>
                </a:cubicBezTo>
                <a:close/>
                <a:moveTo>
                  <a:pt x="1422" y="131"/>
                </a:moveTo>
                <a:cubicBezTo>
                  <a:pt x="1422" y="130"/>
                  <a:pt x="1426" y="131"/>
                  <a:pt x="1424" y="130"/>
                </a:cubicBezTo>
                <a:cubicBezTo>
                  <a:pt x="1422" y="130"/>
                  <a:pt x="1422" y="129"/>
                  <a:pt x="1420" y="130"/>
                </a:cubicBezTo>
                <a:cubicBezTo>
                  <a:pt x="1420" y="131"/>
                  <a:pt x="1421" y="131"/>
                  <a:pt x="1422" y="131"/>
                </a:cubicBezTo>
                <a:close/>
                <a:moveTo>
                  <a:pt x="1457" y="130"/>
                </a:moveTo>
                <a:cubicBezTo>
                  <a:pt x="1460" y="130"/>
                  <a:pt x="1462" y="131"/>
                  <a:pt x="1462" y="129"/>
                </a:cubicBezTo>
                <a:cubicBezTo>
                  <a:pt x="1461" y="129"/>
                  <a:pt x="1457" y="128"/>
                  <a:pt x="1457" y="130"/>
                </a:cubicBezTo>
                <a:close/>
                <a:moveTo>
                  <a:pt x="1483" y="118"/>
                </a:moveTo>
                <a:cubicBezTo>
                  <a:pt x="1484" y="117"/>
                  <a:pt x="1489" y="115"/>
                  <a:pt x="1485" y="115"/>
                </a:cubicBezTo>
                <a:cubicBezTo>
                  <a:pt x="1484" y="117"/>
                  <a:pt x="1483" y="116"/>
                  <a:pt x="1481" y="116"/>
                </a:cubicBezTo>
                <a:cubicBezTo>
                  <a:pt x="1481" y="117"/>
                  <a:pt x="1481" y="118"/>
                  <a:pt x="1483" y="118"/>
                </a:cubicBezTo>
                <a:close/>
                <a:moveTo>
                  <a:pt x="1605" y="108"/>
                </a:moveTo>
                <a:cubicBezTo>
                  <a:pt x="1605" y="107"/>
                  <a:pt x="1605" y="106"/>
                  <a:pt x="1604" y="106"/>
                </a:cubicBezTo>
                <a:cubicBezTo>
                  <a:pt x="1604" y="106"/>
                  <a:pt x="1598" y="106"/>
                  <a:pt x="1601" y="107"/>
                </a:cubicBezTo>
                <a:cubicBezTo>
                  <a:pt x="1602" y="107"/>
                  <a:pt x="1602" y="107"/>
                  <a:pt x="1602" y="107"/>
                </a:cubicBezTo>
                <a:cubicBezTo>
                  <a:pt x="1602" y="108"/>
                  <a:pt x="1603" y="108"/>
                  <a:pt x="1605" y="108"/>
                </a:cubicBezTo>
                <a:close/>
                <a:moveTo>
                  <a:pt x="1557" y="109"/>
                </a:moveTo>
                <a:cubicBezTo>
                  <a:pt x="1556" y="110"/>
                  <a:pt x="1550" y="109"/>
                  <a:pt x="1549" y="111"/>
                </a:cubicBezTo>
                <a:cubicBezTo>
                  <a:pt x="1552" y="111"/>
                  <a:pt x="1559" y="110"/>
                  <a:pt x="1557" y="109"/>
                </a:cubicBezTo>
                <a:close/>
                <a:moveTo>
                  <a:pt x="1536" y="113"/>
                </a:moveTo>
                <a:cubicBezTo>
                  <a:pt x="1533" y="113"/>
                  <a:pt x="1530" y="113"/>
                  <a:pt x="1526" y="113"/>
                </a:cubicBezTo>
                <a:cubicBezTo>
                  <a:pt x="1528" y="115"/>
                  <a:pt x="1534" y="115"/>
                  <a:pt x="1536" y="113"/>
                </a:cubicBezTo>
                <a:close/>
                <a:moveTo>
                  <a:pt x="1524" y="119"/>
                </a:moveTo>
                <a:cubicBezTo>
                  <a:pt x="1529" y="119"/>
                  <a:pt x="1528" y="117"/>
                  <a:pt x="1528" y="116"/>
                </a:cubicBezTo>
                <a:cubicBezTo>
                  <a:pt x="1527" y="116"/>
                  <a:pt x="1524" y="116"/>
                  <a:pt x="1522" y="116"/>
                </a:cubicBezTo>
                <a:cubicBezTo>
                  <a:pt x="1522" y="117"/>
                  <a:pt x="1523" y="117"/>
                  <a:pt x="1522" y="118"/>
                </a:cubicBezTo>
                <a:cubicBezTo>
                  <a:pt x="1525" y="117"/>
                  <a:pt x="1526" y="118"/>
                  <a:pt x="1524" y="119"/>
                </a:cubicBezTo>
                <a:close/>
                <a:moveTo>
                  <a:pt x="1535" y="118"/>
                </a:moveTo>
                <a:cubicBezTo>
                  <a:pt x="1538" y="118"/>
                  <a:pt x="1535" y="117"/>
                  <a:pt x="1537" y="116"/>
                </a:cubicBezTo>
                <a:cubicBezTo>
                  <a:pt x="1538" y="119"/>
                  <a:pt x="1542" y="114"/>
                  <a:pt x="1543" y="117"/>
                </a:cubicBezTo>
                <a:cubicBezTo>
                  <a:pt x="1543" y="116"/>
                  <a:pt x="1544" y="116"/>
                  <a:pt x="1545" y="115"/>
                </a:cubicBezTo>
                <a:cubicBezTo>
                  <a:pt x="1544" y="115"/>
                  <a:pt x="1543" y="115"/>
                  <a:pt x="1543" y="115"/>
                </a:cubicBezTo>
                <a:cubicBezTo>
                  <a:pt x="1543" y="114"/>
                  <a:pt x="1542" y="114"/>
                  <a:pt x="1542" y="114"/>
                </a:cubicBezTo>
                <a:cubicBezTo>
                  <a:pt x="1545" y="113"/>
                  <a:pt x="1550" y="114"/>
                  <a:pt x="1547" y="115"/>
                </a:cubicBezTo>
                <a:cubicBezTo>
                  <a:pt x="1550" y="116"/>
                  <a:pt x="1553" y="116"/>
                  <a:pt x="1554" y="114"/>
                </a:cubicBezTo>
                <a:cubicBezTo>
                  <a:pt x="1549" y="115"/>
                  <a:pt x="1551" y="114"/>
                  <a:pt x="1550" y="112"/>
                </a:cubicBezTo>
                <a:cubicBezTo>
                  <a:pt x="1548" y="112"/>
                  <a:pt x="1546" y="113"/>
                  <a:pt x="1545" y="113"/>
                </a:cubicBezTo>
                <a:cubicBezTo>
                  <a:pt x="1545" y="112"/>
                  <a:pt x="1544" y="111"/>
                  <a:pt x="1542" y="112"/>
                </a:cubicBezTo>
                <a:cubicBezTo>
                  <a:pt x="1542" y="113"/>
                  <a:pt x="1539" y="115"/>
                  <a:pt x="1533" y="115"/>
                </a:cubicBezTo>
                <a:cubicBezTo>
                  <a:pt x="1533" y="117"/>
                  <a:pt x="1534" y="117"/>
                  <a:pt x="1535" y="118"/>
                </a:cubicBezTo>
                <a:close/>
                <a:moveTo>
                  <a:pt x="1576" y="120"/>
                </a:moveTo>
                <a:cubicBezTo>
                  <a:pt x="1574" y="120"/>
                  <a:pt x="1572" y="121"/>
                  <a:pt x="1570" y="121"/>
                </a:cubicBezTo>
                <a:cubicBezTo>
                  <a:pt x="1572" y="122"/>
                  <a:pt x="1576" y="122"/>
                  <a:pt x="1576" y="120"/>
                </a:cubicBezTo>
                <a:close/>
                <a:moveTo>
                  <a:pt x="1583" y="123"/>
                </a:moveTo>
                <a:cubicBezTo>
                  <a:pt x="1585" y="123"/>
                  <a:pt x="1585" y="124"/>
                  <a:pt x="1588" y="124"/>
                </a:cubicBezTo>
                <a:cubicBezTo>
                  <a:pt x="1588" y="122"/>
                  <a:pt x="1583" y="122"/>
                  <a:pt x="1583" y="123"/>
                </a:cubicBezTo>
                <a:close/>
                <a:moveTo>
                  <a:pt x="1568" y="126"/>
                </a:moveTo>
                <a:cubicBezTo>
                  <a:pt x="1569" y="125"/>
                  <a:pt x="1571" y="126"/>
                  <a:pt x="1571" y="124"/>
                </a:cubicBezTo>
                <a:cubicBezTo>
                  <a:pt x="1570" y="124"/>
                  <a:pt x="1567" y="123"/>
                  <a:pt x="1566" y="124"/>
                </a:cubicBezTo>
                <a:cubicBezTo>
                  <a:pt x="1567" y="124"/>
                  <a:pt x="1568" y="125"/>
                  <a:pt x="1568" y="125"/>
                </a:cubicBezTo>
                <a:cubicBezTo>
                  <a:pt x="1565" y="126"/>
                  <a:pt x="1566" y="124"/>
                  <a:pt x="1563" y="124"/>
                </a:cubicBezTo>
                <a:cubicBezTo>
                  <a:pt x="1563" y="126"/>
                  <a:pt x="1566" y="126"/>
                  <a:pt x="1568" y="126"/>
                </a:cubicBezTo>
                <a:close/>
                <a:moveTo>
                  <a:pt x="1674" y="128"/>
                </a:moveTo>
                <a:cubicBezTo>
                  <a:pt x="1672" y="128"/>
                  <a:pt x="1672" y="129"/>
                  <a:pt x="1672" y="130"/>
                </a:cubicBezTo>
                <a:cubicBezTo>
                  <a:pt x="1674" y="130"/>
                  <a:pt x="1676" y="129"/>
                  <a:pt x="1674" y="128"/>
                </a:cubicBezTo>
                <a:close/>
                <a:moveTo>
                  <a:pt x="1643" y="131"/>
                </a:moveTo>
                <a:cubicBezTo>
                  <a:pt x="1643" y="130"/>
                  <a:pt x="1639" y="131"/>
                  <a:pt x="1640" y="130"/>
                </a:cubicBezTo>
                <a:cubicBezTo>
                  <a:pt x="1638" y="130"/>
                  <a:pt x="1638" y="130"/>
                  <a:pt x="1638" y="130"/>
                </a:cubicBezTo>
                <a:cubicBezTo>
                  <a:pt x="1638" y="130"/>
                  <a:pt x="1637" y="130"/>
                  <a:pt x="1637" y="131"/>
                </a:cubicBezTo>
                <a:cubicBezTo>
                  <a:pt x="1640" y="130"/>
                  <a:pt x="1641" y="133"/>
                  <a:pt x="1643" y="131"/>
                </a:cubicBezTo>
                <a:close/>
                <a:moveTo>
                  <a:pt x="1631" y="132"/>
                </a:moveTo>
                <a:cubicBezTo>
                  <a:pt x="1629" y="132"/>
                  <a:pt x="1629" y="133"/>
                  <a:pt x="1628" y="133"/>
                </a:cubicBezTo>
                <a:cubicBezTo>
                  <a:pt x="1627" y="133"/>
                  <a:pt x="1626" y="133"/>
                  <a:pt x="1626" y="134"/>
                </a:cubicBezTo>
                <a:cubicBezTo>
                  <a:pt x="1627" y="133"/>
                  <a:pt x="1630" y="135"/>
                  <a:pt x="1631" y="133"/>
                </a:cubicBezTo>
                <a:cubicBezTo>
                  <a:pt x="1629" y="133"/>
                  <a:pt x="1630" y="132"/>
                  <a:pt x="1631" y="132"/>
                </a:cubicBezTo>
                <a:close/>
                <a:moveTo>
                  <a:pt x="1657" y="127"/>
                </a:moveTo>
                <a:cubicBezTo>
                  <a:pt x="1657" y="129"/>
                  <a:pt x="1656" y="130"/>
                  <a:pt x="1659" y="131"/>
                </a:cubicBezTo>
                <a:cubicBezTo>
                  <a:pt x="1660" y="130"/>
                  <a:pt x="1657" y="129"/>
                  <a:pt x="1659" y="129"/>
                </a:cubicBezTo>
                <a:cubicBezTo>
                  <a:pt x="1661" y="129"/>
                  <a:pt x="1662" y="131"/>
                  <a:pt x="1663" y="129"/>
                </a:cubicBezTo>
                <a:cubicBezTo>
                  <a:pt x="1661" y="129"/>
                  <a:pt x="1659" y="128"/>
                  <a:pt x="1661" y="127"/>
                </a:cubicBezTo>
                <a:lnTo>
                  <a:pt x="1657" y="127"/>
                </a:lnTo>
                <a:close/>
                <a:moveTo>
                  <a:pt x="1650" y="128"/>
                </a:moveTo>
                <a:cubicBezTo>
                  <a:pt x="1650" y="129"/>
                  <a:pt x="1650" y="131"/>
                  <a:pt x="1653" y="132"/>
                </a:cubicBezTo>
                <a:cubicBezTo>
                  <a:pt x="1654" y="130"/>
                  <a:pt x="1651" y="129"/>
                  <a:pt x="1650" y="128"/>
                </a:cubicBezTo>
                <a:close/>
                <a:moveTo>
                  <a:pt x="1644" y="128"/>
                </a:moveTo>
                <a:cubicBezTo>
                  <a:pt x="1644" y="129"/>
                  <a:pt x="1642" y="129"/>
                  <a:pt x="1642" y="130"/>
                </a:cubicBezTo>
                <a:cubicBezTo>
                  <a:pt x="1646" y="128"/>
                  <a:pt x="1645" y="130"/>
                  <a:pt x="1647" y="131"/>
                </a:cubicBezTo>
                <a:cubicBezTo>
                  <a:pt x="1647" y="130"/>
                  <a:pt x="1647" y="130"/>
                  <a:pt x="1648" y="130"/>
                </a:cubicBezTo>
                <a:cubicBezTo>
                  <a:pt x="1648" y="129"/>
                  <a:pt x="1646" y="128"/>
                  <a:pt x="1644" y="128"/>
                </a:cubicBezTo>
                <a:close/>
                <a:moveTo>
                  <a:pt x="1640" y="127"/>
                </a:moveTo>
                <a:cubicBezTo>
                  <a:pt x="1639" y="128"/>
                  <a:pt x="1638" y="128"/>
                  <a:pt x="1637" y="128"/>
                </a:cubicBezTo>
                <a:cubicBezTo>
                  <a:pt x="1637" y="130"/>
                  <a:pt x="1639" y="128"/>
                  <a:pt x="1641" y="129"/>
                </a:cubicBezTo>
                <a:cubicBezTo>
                  <a:pt x="1640" y="128"/>
                  <a:pt x="1641" y="127"/>
                  <a:pt x="1640" y="127"/>
                </a:cubicBezTo>
                <a:close/>
                <a:moveTo>
                  <a:pt x="1592" y="132"/>
                </a:moveTo>
                <a:cubicBezTo>
                  <a:pt x="1595" y="130"/>
                  <a:pt x="1600" y="133"/>
                  <a:pt x="1602" y="131"/>
                </a:cubicBezTo>
                <a:cubicBezTo>
                  <a:pt x="1599" y="131"/>
                  <a:pt x="1592" y="130"/>
                  <a:pt x="1592" y="132"/>
                </a:cubicBezTo>
                <a:close/>
                <a:moveTo>
                  <a:pt x="1570" y="132"/>
                </a:moveTo>
                <a:cubicBezTo>
                  <a:pt x="1570" y="134"/>
                  <a:pt x="1580" y="133"/>
                  <a:pt x="1580" y="132"/>
                </a:cubicBezTo>
                <a:cubicBezTo>
                  <a:pt x="1577" y="132"/>
                  <a:pt x="1574" y="131"/>
                  <a:pt x="1570" y="132"/>
                </a:cubicBezTo>
                <a:close/>
                <a:moveTo>
                  <a:pt x="1571" y="131"/>
                </a:moveTo>
                <a:cubicBezTo>
                  <a:pt x="1571" y="130"/>
                  <a:pt x="1573" y="131"/>
                  <a:pt x="1574" y="130"/>
                </a:cubicBezTo>
                <a:cubicBezTo>
                  <a:pt x="1573" y="130"/>
                  <a:pt x="1573" y="129"/>
                  <a:pt x="1574" y="129"/>
                </a:cubicBezTo>
                <a:cubicBezTo>
                  <a:pt x="1570" y="130"/>
                  <a:pt x="1568" y="128"/>
                  <a:pt x="1567" y="130"/>
                </a:cubicBezTo>
                <a:cubicBezTo>
                  <a:pt x="1569" y="130"/>
                  <a:pt x="1570" y="131"/>
                  <a:pt x="1571" y="131"/>
                </a:cubicBezTo>
                <a:close/>
                <a:moveTo>
                  <a:pt x="1562" y="135"/>
                </a:moveTo>
                <a:cubicBezTo>
                  <a:pt x="1564" y="134"/>
                  <a:pt x="1561" y="133"/>
                  <a:pt x="1560" y="132"/>
                </a:cubicBezTo>
                <a:cubicBezTo>
                  <a:pt x="1559" y="133"/>
                  <a:pt x="1560" y="134"/>
                  <a:pt x="1562" y="135"/>
                </a:cubicBezTo>
                <a:close/>
                <a:moveTo>
                  <a:pt x="1634" y="130"/>
                </a:moveTo>
                <a:cubicBezTo>
                  <a:pt x="1633" y="130"/>
                  <a:pt x="1631" y="130"/>
                  <a:pt x="1632" y="130"/>
                </a:cubicBezTo>
                <a:cubicBezTo>
                  <a:pt x="1634" y="130"/>
                  <a:pt x="1634" y="130"/>
                  <a:pt x="1635" y="130"/>
                </a:cubicBezTo>
                <a:cubicBezTo>
                  <a:pt x="1635" y="130"/>
                  <a:pt x="1636" y="130"/>
                  <a:pt x="1636" y="130"/>
                </a:cubicBezTo>
                <a:cubicBezTo>
                  <a:pt x="1634" y="129"/>
                  <a:pt x="1636" y="128"/>
                  <a:pt x="1633" y="128"/>
                </a:cubicBezTo>
                <a:cubicBezTo>
                  <a:pt x="1633" y="129"/>
                  <a:pt x="1633" y="129"/>
                  <a:pt x="1634" y="130"/>
                </a:cubicBezTo>
                <a:close/>
                <a:moveTo>
                  <a:pt x="1622" y="132"/>
                </a:moveTo>
                <a:cubicBezTo>
                  <a:pt x="1625" y="133"/>
                  <a:pt x="1628" y="132"/>
                  <a:pt x="1629" y="130"/>
                </a:cubicBezTo>
                <a:cubicBezTo>
                  <a:pt x="1625" y="130"/>
                  <a:pt x="1622" y="130"/>
                  <a:pt x="1622" y="132"/>
                </a:cubicBezTo>
                <a:close/>
                <a:moveTo>
                  <a:pt x="1597" y="135"/>
                </a:moveTo>
                <a:cubicBezTo>
                  <a:pt x="1597" y="135"/>
                  <a:pt x="1598" y="134"/>
                  <a:pt x="1598" y="133"/>
                </a:cubicBezTo>
                <a:cubicBezTo>
                  <a:pt x="1594" y="134"/>
                  <a:pt x="1592" y="131"/>
                  <a:pt x="1592" y="134"/>
                </a:cubicBezTo>
                <a:cubicBezTo>
                  <a:pt x="1595" y="133"/>
                  <a:pt x="1595" y="135"/>
                  <a:pt x="1597" y="135"/>
                </a:cubicBezTo>
                <a:close/>
                <a:moveTo>
                  <a:pt x="1609" y="136"/>
                </a:moveTo>
                <a:cubicBezTo>
                  <a:pt x="1609" y="135"/>
                  <a:pt x="1608" y="133"/>
                  <a:pt x="1611" y="133"/>
                </a:cubicBezTo>
                <a:cubicBezTo>
                  <a:pt x="1611" y="132"/>
                  <a:pt x="1611" y="132"/>
                  <a:pt x="1611" y="132"/>
                </a:cubicBezTo>
                <a:cubicBezTo>
                  <a:pt x="1610" y="132"/>
                  <a:pt x="1609" y="132"/>
                  <a:pt x="1609" y="133"/>
                </a:cubicBezTo>
                <a:cubicBezTo>
                  <a:pt x="1608" y="132"/>
                  <a:pt x="1608" y="131"/>
                  <a:pt x="1607" y="132"/>
                </a:cubicBezTo>
                <a:cubicBezTo>
                  <a:pt x="1605" y="133"/>
                  <a:pt x="1607" y="133"/>
                  <a:pt x="1608" y="134"/>
                </a:cubicBezTo>
                <a:cubicBezTo>
                  <a:pt x="1606" y="134"/>
                  <a:pt x="1606" y="133"/>
                  <a:pt x="1604" y="134"/>
                </a:cubicBezTo>
                <a:cubicBezTo>
                  <a:pt x="1605" y="136"/>
                  <a:pt x="1607" y="134"/>
                  <a:pt x="1609" y="136"/>
                </a:cubicBezTo>
                <a:close/>
                <a:moveTo>
                  <a:pt x="1683" y="130"/>
                </a:moveTo>
                <a:cubicBezTo>
                  <a:pt x="1683" y="130"/>
                  <a:pt x="1683" y="129"/>
                  <a:pt x="1684" y="129"/>
                </a:cubicBezTo>
                <a:cubicBezTo>
                  <a:pt x="1682" y="129"/>
                  <a:pt x="1680" y="130"/>
                  <a:pt x="1679" y="131"/>
                </a:cubicBezTo>
                <a:lnTo>
                  <a:pt x="1683" y="130"/>
                </a:lnTo>
                <a:close/>
                <a:moveTo>
                  <a:pt x="1668" y="133"/>
                </a:moveTo>
                <a:cubicBezTo>
                  <a:pt x="1668" y="134"/>
                  <a:pt x="1668" y="134"/>
                  <a:pt x="1668" y="134"/>
                </a:cubicBezTo>
                <a:cubicBezTo>
                  <a:pt x="1670" y="134"/>
                  <a:pt x="1672" y="134"/>
                  <a:pt x="1671" y="133"/>
                </a:cubicBezTo>
                <a:lnTo>
                  <a:pt x="1668" y="133"/>
                </a:lnTo>
                <a:close/>
                <a:moveTo>
                  <a:pt x="1655" y="135"/>
                </a:moveTo>
                <a:cubicBezTo>
                  <a:pt x="1653" y="135"/>
                  <a:pt x="1652" y="136"/>
                  <a:pt x="1652" y="135"/>
                </a:cubicBezTo>
                <a:cubicBezTo>
                  <a:pt x="1654" y="135"/>
                  <a:pt x="1656" y="134"/>
                  <a:pt x="1656" y="133"/>
                </a:cubicBezTo>
                <a:cubicBezTo>
                  <a:pt x="1651" y="133"/>
                  <a:pt x="1650" y="136"/>
                  <a:pt x="1647" y="134"/>
                </a:cubicBezTo>
                <a:cubicBezTo>
                  <a:pt x="1647" y="136"/>
                  <a:pt x="1647" y="136"/>
                  <a:pt x="1647" y="136"/>
                </a:cubicBezTo>
                <a:cubicBezTo>
                  <a:pt x="1651" y="135"/>
                  <a:pt x="1653" y="137"/>
                  <a:pt x="1655" y="135"/>
                </a:cubicBezTo>
                <a:close/>
                <a:moveTo>
                  <a:pt x="1454" y="145"/>
                </a:moveTo>
                <a:cubicBezTo>
                  <a:pt x="1455" y="142"/>
                  <a:pt x="1461" y="145"/>
                  <a:pt x="1463" y="143"/>
                </a:cubicBezTo>
                <a:cubicBezTo>
                  <a:pt x="1462" y="143"/>
                  <a:pt x="1462" y="142"/>
                  <a:pt x="1462" y="142"/>
                </a:cubicBezTo>
                <a:cubicBezTo>
                  <a:pt x="1454" y="144"/>
                  <a:pt x="1450" y="142"/>
                  <a:pt x="1447" y="145"/>
                </a:cubicBezTo>
                <a:cubicBezTo>
                  <a:pt x="1449" y="145"/>
                  <a:pt x="1453" y="145"/>
                  <a:pt x="1454" y="145"/>
                </a:cubicBezTo>
                <a:close/>
                <a:moveTo>
                  <a:pt x="1512" y="147"/>
                </a:moveTo>
                <a:cubicBezTo>
                  <a:pt x="1510" y="147"/>
                  <a:pt x="1507" y="148"/>
                  <a:pt x="1506" y="149"/>
                </a:cubicBezTo>
                <a:cubicBezTo>
                  <a:pt x="1509" y="148"/>
                  <a:pt x="1511" y="149"/>
                  <a:pt x="1512" y="147"/>
                </a:cubicBezTo>
                <a:close/>
                <a:moveTo>
                  <a:pt x="1497" y="150"/>
                </a:moveTo>
                <a:cubicBezTo>
                  <a:pt x="1499" y="149"/>
                  <a:pt x="1502" y="149"/>
                  <a:pt x="1502" y="148"/>
                </a:cubicBezTo>
                <a:cubicBezTo>
                  <a:pt x="1500" y="148"/>
                  <a:pt x="1497" y="148"/>
                  <a:pt x="1497" y="150"/>
                </a:cubicBezTo>
                <a:close/>
                <a:moveTo>
                  <a:pt x="1505" y="152"/>
                </a:moveTo>
                <a:cubicBezTo>
                  <a:pt x="1502" y="152"/>
                  <a:pt x="1502" y="150"/>
                  <a:pt x="1500" y="150"/>
                </a:cubicBezTo>
                <a:cubicBezTo>
                  <a:pt x="1500" y="150"/>
                  <a:pt x="1499" y="152"/>
                  <a:pt x="1501" y="152"/>
                </a:cubicBezTo>
                <a:cubicBezTo>
                  <a:pt x="1503" y="152"/>
                  <a:pt x="1511" y="153"/>
                  <a:pt x="1510" y="155"/>
                </a:cubicBezTo>
                <a:cubicBezTo>
                  <a:pt x="1513" y="154"/>
                  <a:pt x="1516" y="153"/>
                  <a:pt x="1519" y="152"/>
                </a:cubicBezTo>
                <a:cubicBezTo>
                  <a:pt x="1517" y="152"/>
                  <a:pt x="1518" y="152"/>
                  <a:pt x="1518" y="151"/>
                </a:cubicBezTo>
                <a:cubicBezTo>
                  <a:pt x="1516" y="151"/>
                  <a:pt x="1506" y="152"/>
                  <a:pt x="1510" y="150"/>
                </a:cubicBezTo>
                <a:cubicBezTo>
                  <a:pt x="1507" y="150"/>
                  <a:pt x="1508" y="152"/>
                  <a:pt x="1505" y="152"/>
                </a:cubicBezTo>
                <a:close/>
                <a:moveTo>
                  <a:pt x="1517" y="147"/>
                </a:moveTo>
                <a:cubicBezTo>
                  <a:pt x="1517" y="148"/>
                  <a:pt x="1517" y="148"/>
                  <a:pt x="1517" y="149"/>
                </a:cubicBezTo>
                <a:cubicBezTo>
                  <a:pt x="1518" y="149"/>
                  <a:pt x="1518" y="149"/>
                  <a:pt x="1520" y="149"/>
                </a:cubicBezTo>
                <a:cubicBezTo>
                  <a:pt x="1520" y="148"/>
                  <a:pt x="1519" y="148"/>
                  <a:pt x="1517" y="147"/>
                </a:cubicBezTo>
                <a:close/>
                <a:moveTo>
                  <a:pt x="1618" y="142"/>
                </a:moveTo>
                <a:cubicBezTo>
                  <a:pt x="1617" y="143"/>
                  <a:pt x="1621" y="142"/>
                  <a:pt x="1620" y="143"/>
                </a:cubicBezTo>
                <a:cubicBezTo>
                  <a:pt x="1620" y="144"/>
                  <a:pt x="1620" y="144"/>
                  <a:pt x="1620" y="144"/>
                </a:cubicBezTo>
                <a:cubicBezTo>
                  <a:pt x="1619" y="144"/>
                  <a:pt x="1618" y="144"/>
                  <a:pt x="1617" y="143"/>
                </a:cubicBezTo>
                <a:cubicBezTo>
                  <a:pt x="1617" y="145"/>
                  <a:pt x="1620" y="146"/>
                  <a:pt x="1621" y="145"/>
                </a:cubicBezTo>
                <a:cubicBezTo>
                  <a:pt x="1619" y="143"/>
                  <a:pt x="1625" y="143"/>
                  <a:pt x="1626" y="142"/>
                </a:cubicBezTo>
                <a:cubicBezTo>
                  <a:pt x="1624" y="140"/>
                  <a:pt x="1621" y="142"/>
                  <a:pt x="1618" y="142"/>
                </a:cubicBezTo>
                <a:close/>
                <a:moveTo>
                  <a:pt x="1613" y="141"/>
                </a:moveTo>
                <a:cubicBezTo>
                  <a:pt x="1613" y="142"/>
                  <a:pt x="1610" y="143"/>
                  <a:pt x="1609" y="144"/>
                </a:cubicBezTo>
                <a:cubicBezTo>
                  <a:pt x="1611" y="144"/>
                  <a:pt x="1613" y="144"/>
                  <a:pt x="1614" y="144"/>
                </a:cubicBezTo>
                <a:cubicBezTo>
                  <a:pt x="1612" y="142"/>
                  <a:pt x="1613" y="143"/>
                  <a:pt x="1616" y="143"/>
                </a:cubicBezTo>
                <a:cubicBezTo>
                  <a:pt x="1617" y="141"/>
                  <a:pt x="1613" y="143"/>
                  <a:pt x="1614" y="142"/>
                </a:cubicBezTo>
                <a:cubicBezTo>
                  <a:pt x="1614" y="142"/>
                  <a:pt x="1614" y="141"/>
                  <a:pt x="1613" y="141"/>
                </a:cubicBezTo>
                <a:close/>
                <a:moveTo>
                  <a:pt x="1603" y="143"/>
                </a:moveTo>
                <a:cubicBezTo>
                  <a:pt x="1600" y="143"/>
                  <a:pt x="1600" y="142"/>
                  <a:pt x="1598" y="143"/>
                </a:cubicBezTo>
                <a:cubicBezTo>
                  <a:pt x="1600" y="144"/>
                  <a:pt x="1603" y="142"/>
                  <a:pt x="1603" y="144"/>
                </a:cubicBezTo>
                <a:cubicBezTo>
                  <a:pt x="1603" y="144"/>
                  <a:pt x="1602" y="144"/>
                  <a:pt x="1603" y="144"/>
                </a:cubicBezTo>
                <a:cubicBezTo>
                  <a:pt x="1606" y="144"/>
                  <a:pt x="1603" y="142"/>
                  <a:pt x="1605" y="141"/>
                </a:cubicBezTo>
                <a:cubicBezTo>
                  <a:pt x="1603" y="141"/>
                  <a:pt x="1603" y="142"/>
                  <a:pt x="1603" y="143"/>
                </a:cubicBezTo>
                <a:close/>
                <a:moveTo>
                  <a:pt x="1590" y="144"/>
                </a:moveTo>
                <a:cubicBezTo>
                  <a:pt x="1586" y="143"/>
                  <a:pt x="1585" y="144"/>
                  <a:pt x="1582" y="145"/>
                </a:cubicBezTo>
                <a:cubicBezTo>
                  <a:pt x="1585" y="145"/>
                  <a:pt x="1590" y="146"/>
                  <a:pt x="1590" y="144"/>
                </a:cubicBezTo>
                <a:close/>
                <a:moveTo>
                  <a:pt x="1615" y="146"/>
                </a:moveTo>
                <a:cubicBezTo>
                  <a:pt x="1614" y="145"/>
                  <a:pt x="1610" y="147"/>
                  <a:pt x="1611" y="145"/>
                </a:cubicBezTo>
                <a:cubicBezTo>
                  <a:pt x="1609" y="145"/>
                  <a:pt x="1610" y="146"/>
                  <a:pt x="1607" y="146"/>
                </a:cubicBezTo>
                <a:cubicBezTo>
                  <a:pt x="1610" y="143"/>
                  <a:pt x="1599" y="146"/>
                  <a:pt x="1598" y="144"/>
                </a:cubicBezTo>
                <a:cubicBezTo>
                  <a:pt x="1599" y="147"/>
                  <a:pt x="1613" y="148"/>
                  <a:pt x="1615" y="146"/>
                </a:cubicBezTo>
                <a:close/>
                <a:moveTo>
                  <a:pt x="1598" y="148"/>
                </a:moveTo>
                <a:cubicBezTo>
                  <a:pt x="1594" y="148"/>
                  <a:pt x="1599" y="147"/>
                  <a:pt x="1599" y="147"/>
                </a:cubicBezTo>
                <a:cubicBezTo>
                  <a:pt x="1597" y="146"/>
                  <a:pt x="1594" y="146"/>
                  <a:pt x="1592" y="146"/>
                </a:cubicBezTo>
                <a:cubicBezTo>
                  <a:pt x="1591" y="147"/>
                  <a:pt x="1591" y="148"/>
                  <a:pt x="1590" y="148"/>
                </a:cubicBezTo>
                <a:cubicBezTo>
                  <a:pt x="1593" y="147"/>
                  <a:pt x="1599" y="149"/>
                  <a:pt x="1598" y="148"/>
                </a:cubicBezTo>
                <a:close/>
                <a:moveTo>
                  <a:pt x="1632" y="145"/>
                </a:moveTo>
                <a:cubicBezTo>
                  <a:pt x="1631" y="145"/>
                  <a:pt x="1630" y="145"/>
                  <a:pt x="1630" y="145"/>
                </a:cubicBezTo>
                <a:cubicBezTo>
                  <a:pt x="1631" y="146"/>
                  <a:pt x="1635" y="146"/>
                  <a:pt x="1638" y="146"/>
                </a:cubicBezTo>
                <a:cubicBezTo>
                  <a:pt x="1636" y="145"/>
                  <a:pt x="1639" y="143"/>
                  <a:pt x="1641" y="144"/>
                </a:cubicBezTo>
                <a:cubicBezTo>
                  <a:pt x="1640" y="144"/>
                  <a:pt x="1640" y="145"/>
                  <a:pt x="1641" y="145"/>
                </a:cubicBezTo>
                <a:cubicBezTo>
                  <a:pt x="1641" y="144"/>
                  <a:pt x="1641" y="144"/>
                  <a:pt x="1642" y="144"/>
                </a:cubicBezTo>
                <a:cubicBezTo>
                  <a:pt x="1642" y="143"/>
                  <a:pt x="1642" y="143"/>
                  <a:pt x="1642" y="143"/>
                </a:cubicBezTo>
                <a:cubicBezTo>
                  <a:pt x="1640" y="143"/>
                  <a:pt x="1637" y="144"/>
                  <a:pt x="1636" y="143"/>
                </a:cubicBezTo>
                <a:cubicBezTo>
                  <a:pt x="1637" y="142"/>
                  <a:pt x="1642" y="143"/>
                  <a:pt x="1641" y="141"/>
                </a:cubicBezTo>
                <a:cubicBezTo>
                  <a:pt x="1639" y="140"/>
                  <a:pt x="1635" y="141"/>
                  <a:pt x="1631" y="141"/>
                </a:cubicBezTo>
                <a:cubicBezTo>
                  <a:pt x="1634" y="142"/>
                  <a:pt x="1637" y="141"/>
                  <a:pt x="1638" y="142"/>
                </a:cubicBezTo>
                <a:cubicBezTo>
                  <a:pt x="1632" y="143"/>
                  <a:pt x="1629" y="143"/>
                  <a:pt x="1622" y="144"/>
                </a:cubicBezTo>
                <a:cubicBezTo>
                  <a:pt x="1624" y="146"/>
                  <a:pt x="1625" y="145"/>
                  <a:pt x="1625" y="147"/>
                </a:cubicBezTo>
                <a:cubicBezTo>
                  <a:pt x="1628" y="146"/>
                  <a:pt x="1630" y="143"/>
                  <a:pt x="1632" y="145"/>
                </a:cubicBezTo>
                <a:close/>
                <a:moveTo>
                  <a:pt x="1603" y="149"/>
                </a:moveTo>
                <a:cubicBezTo>
                  <a:pt x="1601" y="148"/>
                  <a:pt x="1601" y="149"/>
                  <a:pt x="1598" y="149"/>
                </a:cubicBezTo>
                <a:cubicBezTo>
                  <a:pt x="1597" y="151"/>
                  <a:pt x="1603" y="150"/>
                  <a:pt x="1603" y="149"/>
                </a:cubicBezTo>
                <a:close/>
                <a:moveTo>
                  <a:pt x="1617" y="153"/>
                </a:moveTo>
                <a:cubicBezTo>
                  <a:pt x="1619" y="153"/>
                  <a:pt x="1620" y="152"/>
                  <a:pt x="1621" y="151"/>
                </a:cubicBezTo>
                <a:cubicBezTo>
                  <a:pt x="1619" y="151"/>
                  <a:pt x="1617" y="150"/>
                  <a:pt x="1616" y="152"/>
                </a:cubicBezTo>
                <a:cubicBezTo>
                  <a:pt x="1617" y="152"/>
                  <a:pt x="1617" y="152"/>
                  <a:pt x="1617" y="153"/>
                </a:cubicBezTo>
                <a:close/>
                <a:moveTo>
                  <a:pt x="1669" y="152"/>
                </a:moveTo>
                <a:cubicBezTo>
                  <a:pt x="1666" y="152"/>
                  <a:pt x="1665" y="150"/>
                  <a:pt x="1664" y="152"/>
                </a:cubicBezTo>
                <a:cubicBezTo>
                  <a:pt x="1666" y="152"/>
                  <a:pt x="1669" y="153"/>
                  <a:pt x="1669" y="152"/>
                </a:cubicBezTo>
                <a:close/>
                <a:moveTo>
                  <a:pt x="1730" y="159"/>
                </a:moveTo>
                <a:cubicBezTo>
                  <a:pt x="1730" y="156"/>
                  <a:pt x="1739" y="160"/>
                  <a:pt x="1736" y="157"/>
                </a:cubicBezTo>
                <a:cubicBezTo>
                  <a:pt x="1736" y="158"/>
                  <a:pt x="1735" y="156"/>
                  <a:pt x="1736" y="156"/>
                </a:cubicBezTo>
                <a:cubicBezTo>
                  <a:pt x="1734" y="157"/>
                  <a:pt x="1725" y="158"/>
                  <a:pt x="1730" y="159"/>
                </a:cubicBezTo>
                <a:close/>
                <a:moveTo>
                  <a:pt x="1761" y="158"/>
                </a:moveTo>
                <a:cubicBezTo>
                  <a:pt x="1761" y="159"/>
                  <a:pt x="1762" y="159"/>
                  <a:pt x="1762" y="158"/>
                </a:cubicBezTo>
                <a:cubicBezTo>
                  <a:pt x="1761" y="156"/>
                  <a:pt x="1759" y="157"/>
                  <a:pt x="1756" y="157"/>
                </a:cubicBezTo>
                <a:cubicBezTo>
                  <a:pt x="1757" y="155"/>
                  <a:pt x="1760" y="155"/>
                  <a:pt x="1761" y="153"/>
                </a:cubicBezTo>
                <a:cubicBezTo>
                  <a:pt x="1758" y="154"/>
                  <a:pt x="1759" y="152"/>
                  <a:pt x="1756" y="153"/>
                </a:cubicBezTo>
                <a:cubicBezTo>
                  <a:pt x="1754" y="154"/>
                  <a:pt x="1749" y="156"/>
                  <a:pt x="1752" y="158"/>
                </a:cubicBezTo>
                <a:cubicBezTo>
                  <a:pt x="1754" y="158"/>
                  <a:pt x="1750" y="157"/>
                  <a:pt x="1752" y="156"/>
                </a:cubicBezTo>
                <a:cubicBezTo>
                  <a:pt x="1753" y="158"/>
                  <a:pt x="1760" y="157"/>
                  <a:pt x="1758" y="159"/>
                </a:cubicBezTo>
                <a:cubicBezTo>
                  <a:pt x="1761" y="160"/>
                  <a:pt x="1758" y="158"/>
                  <a:pt x="1761" y="158"/>
                </a:cubicBezTo>
                <a:close/>
                <a:moveTo>
                  <a:pt x="1595" y="60"/>
                </a:moveTo>
                <a:cubicBezTo>
                  <a:pt x="1594" y="62"/>
                  <a:pt x="1593" y="63"/>
                  <a:pt x="1591" y="64"/>
                </a:cubicBezTo>
                <a:cubicBezTo>
                  <a:pt x="1592" y="62"/>
                  <a:pt x="1590" y="63"/>
                  <a:pt x="1588" y="63"/>
                </a:cubicBezTo>
                <a:cubicBezTo>
                  <a:pt x="1590" y="62"/>
                  <a:pt x="1589" y="60"/>
                  <a:pt x="1585" y="62"/>
                </a:cubicBezTo>
                <a:cubicBezTo>
                  <a:pt x="1586" y="60"/>
                  <a:pt x="1593" y="61"/>
                  <a:pt x="1595" y="60"/>
                </a:cubicBezTo>
                <a:close/>
                <a:moveTo>
                  <a:pt x="1569" y="137"/>
                </a:moveTo>
                <a:cubicBezTo>
                  <a:pt x="1571" y="137"/>
                  <a:pt x="1571" y="135"/>
                  <a:pt x="1573" y="135"/>
                </a:cubicBezTo>
                <a:cubicBezTo>
                  <a:pt x="1570" y="137"/>
                  <a:pt x="1579" y="138"/>
                  <a:pt x="1573" y="139"/>
                </a:cubicBezTo>
                <a:cubicBezTo>
                  <a:pt x="1573" y="139"/>
                  <a:pt x="1573" y="138"/>
                  <a:pt x="1573" y="137"/>
                </a:cubicBezTo>
                <a:cubicBezTo>
                  <a:pt x="1571" y="138"/>
                  <a:pt x="1569" y="137"/>
                  <a:pt x="1565" y="138"/>
                </a:cubicBezTo>
                <a:cubicBezTo>
                  <a:pt x="1565" y="137"/>
                  <a:pt x="1565" y="137"/>
                  <a:pt x="1567" y="137"/>
                </a:cubicBezTo>
                <a:cubicBezTo>
                  <a:pt x="1568" y="137"/>
                  <a:pt x="1567" y="137"/>
                  <a:pt x="1567" y="137"/>
                </a:cubicBezTo>
                <a:cubicBezTo>
                  <a:pt x="1567" y="136"/>
                  <a:pt x="1568" y="136"/>
                  <a:pt x="1568" y="136"/>
                </a:cubicBezTo>
                <a:cubicBezTo>
                  <a:pt x="1569" y="136"/>
                  <a:pt x="1569" y="136"/>
                  <a:pt x="1569" y="137"/>
                </a:cubicBezTo>
                <a:close/>
                <a:moveTo>
                  <a:pt x="2040" y="107"/>
                </a:moveTo>
                <a:cubicBezTo>
                  <a:pt x="2041" y="105"/>
                  <a:pt x="2045" y="102"/>
                  <a:pt x="2046" y="99"/>
                </a:cubicBezTo>
                <a:cubicBezTo>
                  <a:pt x="2049" y="99"/>
                  <a:pt x="2049" y="99"/>
                  <a:pt x="2049" y="99"/>
                </a:cubicBezTo>
                <a:cubicBezTo>
                  <a:pt x="2050" y="102"/>
                  <a:pt x="2048" y="102"/>
                  <a:pt x="2047" y="105"/>
                </a:cubicBezTo>
                <a:cubicBezTo>
                  <a:pt x="2046" y="106"/>
                  <a:pt x="2041" y="106"/>
                  <a:pt x="2043" y="107"/>
                </a:cubicBezTo>
                <a:cubicBezTo>
                  <a:pt x="2045" y="108"/>
                  <a:pt x="2042" y="107"/>
                  <a:pt x="2040" y="107"/>
                </a:cubicBezTo>
                <a:close/>
                <a:moveTo>
                  <a:pt x="1618" y="29"/>
                </a:moveTo>
                <a:cubicBezTo>
                  <a:pt x="1615" y="29"/>
                  <a:pt x="1614" y="27"/>
                  <a:pt x="1612" y="29"/>
                </a:cubicBezTo>
                <a:cubicBezTo>
                  <a:pt x="1609" y="27"/>
                  <a:pt x="1618" y="27"/>
                  <a:pt x="1621" y="26"/>
                </a:cubicBezTo>
                <a:cubicBezTo>
                  <a:pt x="1621" y="26"/>
                  <a:pt x="1620" y="26"/>
                  <a:pt x="1619" y="26"/>
                </a:cubicBezTo>
                <a:cubicBezTo>
                  <a:pt x="1619" y="27"/>
                  <a:pt x="1618" y="27"/>
                  <a:pt x="1618" y="29"/>
                </a:cubicBezTo>
                <a:close/>
                <a:moveTo>
                  <a:pt x="1584" y="60"/>
                </a:moveTo>
                <a:cubicBezTo>
                  <a:pt x="1579" y="61"/>
                  <a:pt x="1579" y="61"/>
                  <a:pt x="1579" y="61"/>
                </a:cubicBezTo>
                <a:cubicBezTo>
                  <a:pt x="1579" y="60"/>
                  <a:pt x="1580" y="60"/>
                  <a:pt x="1580" y="60"/>
                </a:cubicBezTo>
                <a:cubicBezTo>
                  <a:pt x="1580" y="59"/>
                  <a:pt x="1580" y="59"/>
                  <a:pt x="1579" y="59"/>
                </a:cubicBezTo>
                <a:cubicBezTo>
                  <a:pt x="1580" y="57"/>
                  <a:pt x="1584" y="57"/>
                  <a:pt x="1586" y="59"/>
                </a:cubicBezTo>
                <a:cubicBezTo>
                  <a:pt x="1586" y="60"/>
                  <a:pt x="1582" y="59"/>
                  <a:pt x="1584" y="60"/>
                </a:cubicBezTo>
                <a:close/>
                <a:moveTo>
                  <a:pt x="1579" y="74"/>
                </a:moveTo>
                <a:cubicBezTo>
                  <a:pt x="1577" y="74"/>
                  <a:pt x="1577" y="76"/>
                  <a:pt x="1576" y="77"/>
                </a:cubicBezTo>
                <a:cubicBezTo>
                  <a:pt x="1575" y="76"/>
                  <a:pt x="1575" y="75"/>
                  <a:pt x="1574" y="74"/>
                </a:cubicBezTo>
                <a:cubicBezTo>
                  <a:pt x="1578" y="74"/>
                  <a:pt x="1578" y="73"/>
                  <a:pt x="1580" y="74"/>
                </a:cubicBezTo>
                <a:cubicBezTo>
                  <a:pt x="1580" y="74"/>
                  <a:pt x="1579" y="74"/>
                  <a:pt x="1579" y="74"/>
                </a:cubicBezTo>
                <a:close/>
                <a:moveTo>
                  <a:pt x="1565" y="71"/>
                </a:moveTo>
                <a:cubicBezTo>
                  <a:pt x="1563" y="72"/>
                  <a:pt x="1562" y="70"/>
                  <a:pt x="1562" y="69"/>
                </a:cubicBezTo>
                <a:cubicBezTo>
                  <a:pt x="1554" y="70"/>
                  <a:pt x="1548" y="69"/>
                  <a:pt x="1540" y="70"/>
                </a:cubicBezTo>
                <a:cubicBezTo>
                  <a:pt x="1540" y="67"/>
                  <a:pt x="1551" y="68"/>
                  <a:pt x="1553" y="69"/>
                </a:cubicBezTo>
                <a:cubicBezTo>
                  <a:pt x="1554" y="68"/>
                  <a:pt x="1554" y="67"/>
                  <a:pt x="1555" y="67"/>
                </a:cubicBezTo>
                <a:cubicBezTo>
                  <a:pt x="1557" y="67"/>
                  <a:pt x="1561" y="67"/>
                  <a:pt x="1563" y="67"/>
                </a:cubicBezTo>
                <a:cubicBezTo>
                  <a:pt x="1563" y="68"/>
                  <a:pt x="1561" y="68"/>
                  <a:pt x="1561" y="68"/>
                </a:cubicBezTo>
                <a:cubicBezTo>
                  <a:pt x="1561" y="69"/>
                  <a:pt x="1563" y="67"/>
                  <a:pt x="1565" y="68"/>
                </a:cubicBezTo>
                <a:cubicBezTo>
                  <a:pt x="1565" y="69"/>
                  <a:pt x="1564" y="70"/>
                  <a:pt x="1565" y="71"/>
                </a:cubicBezTo>
                <a:close/>
                <a:moveTo>
                  <a:pt x="1564" y="76"/>
                </a:moveTo>
                <a:cubicBezTo>
                  <a:pt x="1562" y="77"/>
                  <a:pt x="1561" y="76"/>
                  <a:pt x="1560" y="76"/>
                </a:cubicBezTo>
                <a:cubicBezTo>
                  <a:pt x="1561" y="76"/>
                  <a:pt x="1561" y="75"/>
                  <a:pt x="1560" y="75"/>
                </a:cubicBezTo>
                <a:cubicBezTo>
                  <a:pt x="1561" y="74"/>
                  <a:pt x="1563" y="75"/>
                  <a:pt x="1564" y="76"/>
                </a:cubicBezTo>
                <a:close/>
                <a:moveTo>
                  <a:pt x="1558" y="75"/>
                </a:moveTo>
                <a:cubicBezTo>
                  <a:pt x="1558" y="76"/>
                  <a:pt x="1556" y="76"/>
                  <a:pt x="1557" y="77"/>
                </a:cubicBezTo>
                <a:cubicBezTo>
                  <a:pt x="1556" y="77"/>
                  <a:pt x="1555" y="77"/>
                  <a:pt x="1554" y="77"/>
                </a:cubicBezTo>
                <a:cubicBezTo>
                  <a:pt x="1555" y="76"/>
                  <a:pt x="1556" y="76"/>
                  <a:pt x="1556" y="75"/>
                </a:cubicBezTo>
                <a:cubicBezTo>
                  <a:pt x="1555" y="74"/>
                  <a:pt x="1554" y="77"/>
                  <a:pt x="1552" y="76"/>
                </a:cubicBezTo>
                <a:cubicBezTo>
                  <a:pt x="1553" y="74"/>
                  <a:pt x="1557" y="75"/>
                  <a:pt x="1558" y="75"/>
                </a:cubicBezTo>
                <a:close/>
                <a:moveTo>
                  <a:pt x="1556" y="60"/>
                </a:moveTo>
                <a:cubicBezTo>
                  <a:pt x="1553" y="61"/>
                  <a:pt x="1553" y="61"/>
                  <a:pt x="1553" y="61"/>
                </a:cubicBezTo>
                <a:cubicBezTo>
                  <a:pt x="1553" y="59"/>
                  <a:pt x="1555" y="59"/>
                  <a:pt x="1554" y="58"/>
                </a:cubicBezTo>
                <a:cubicBezTo>
                  <a:pt x="1558" y="58"/>
                  <a:pt x="1553" y="59"/>
                  <a:pt x="1556" y="60"/>
                </a:cubicBezTo>
                <a:close/>
                <a:moveTo>
                  <a:pt x="1541" y="66"/>
                </a:moveTo>
                <a:cubicBezTo>
                  <a:pt x="1540" y="66"/>
                  <a:pt x="1539" y="67"/>
                  <a:pt x="1539" y="68"/>
                </a:cubicBezTo>
                <a:cubicBezTo>
                  <a:pt x="1537" y="67"/>
                  <a:pt x="1531" y="66"/>
                  <a:pt x="1529" y="68"/>
                </a:cubicBezTo>
                <a:cubicBezTo>
                  <a:pt x="1527" y="65"/>
                  <a:pt x="1545" y="65"/>
                  <a:pt x="1545" y="67"/>
                </a:cubicBezTo>
                <a:cubicBezTo>
                  <a:pt x="1543" y="67"/>
                  <a:pt x="1541" y="67"/>
                  <a:pt x="1541" y="66"/>
                </a:cubicBezTo>
                <a:close/>
                <a:moveTo>
                  <a:pt x="1543" y="75"/>
                </a:moveTo>
                <a:cubicBezTo>
                  <a:pt x="1542" y="75"/>
                  <a:pt x="1541" y="74"/>
                  <a:pt x="1541" y="75"/>
                </a:cubicBezTo>
                <a:cubicBezTo>
                  <a:pt x="1540" y="75"/>
                  <a:pt x="1540" y="75"/>
                  <a:pt x="1540" y="75"/>
                </a:cubicBezTo>
                <a:cubicBezTo>
                  <a:pt x="1540" y="74"/>
                  <a:pt x="1538" y="72"/>
                  <a:pt x="1542" y="72"/>
                </a:cubicBezTo>
                <a:cubicBezTo>
                  <a:pt x="1542" y="72"/>
                  <a:pt x="1541" y="73"/>
                  <a:pt x="1540" y="73"/>
                </a:cubicBezTo>
                <a:cubicBezTo>
                  <a:pt x="1541" y="74"/>
                  <a:pt x="1544" y="73"/>
                  <a:pt x="1543" y="75"/>
                </a:cubicBezTo>
                <a:close/>
                <a:moveTo>
                  <a:pt x="1524" y="98"/>
                </a:moveTo>
                <a:cubicBezTo>
                  <a:pt x="1529" y="98"/>
                  <a:pt x="1533" y="98"/>
                  <a:pt x="1538" y="96"/>
                </a:cubicBezTo>
                <a:cubicBezTo>
                  <a:pt x="1538" y="99"/>
                  <a:pt x="1542" y="97"/>
                  <a:pt x="1545" y="97"/>
                </a:cubicBezTo>
                <a:cubicBezTo>
                  <a:pt x="1547" y="99"/>
                  <a:pt x="1538" y="98"/>
                  <a:pt x="1542" y="100"/>
                </a:cubicBezTo>
                <a:cubicBezTo>
                  <a:pt x="1542" y="100"/>
                  <a:pt x="1533" y="100"/>
                  <a:pt x="1536" y="98"/>
                </a:cubicBezTo>
                <a:cubicBezTo>
                  <a:pt x="1531" y="101"/>
                  <a:pt x="1522" y="99"/>
                  <a:pt x="1518" y="101"/>
                </a:cubicBezTo>
                <a:cubicBezTo>
                  <a:pt x="1519" y="100"/>
                  <a:pt x="1522" y="99"/>
                  <a:pt x="1524" y="98"/>
                </a:cubicBezTo>
                <a:close/>
                <a:moveTo>
                  <a:pt x="1544" y="101"/>
                </a:moveTo>
                <a:cubicBezTo>
                  <a:pt x="1544" y="102"/>
                  <a:pt x="1543" y="102"/>
                  <a:pt x="1542" y="102"/>
                </a:cubicBezTo>
                <a:cubicBezTo>
                  <a:pt x="1541" y="101"/>
                  <a:pt x="1545" y="100"/>
                  <a:pt x="1542" y="100"/>
                </a:cubicBezTo>
                <a:cubicBezTo>
                  <a:pt x="1542" y="99"/>
                  <a:pt x="1543" y="99"/>
                  <a:pt x="1543" y="99"/>
                </a:cubicBezTo>
                <a:cubicBezTo>
                  <a:pt x="1545" y="99"/>
                  <a:pt x="1545" y="99"/>
                  <a:pt x="1545" y="99"/>
                </a:cubicBezTo>
                <a:cubicBezTo>
                  <a:pt x="1546" y="100"/>
                  <a:pt x="1540" y="101"/>
                  <a:pt x="1544" y="101"/>
                </a:cubicBezTo>
                <a:close/>
                <a:moveTo>
                  <a:pt x="1538" y="83"/>
                </a:moveTo>
                <a:cubicBezTo>
                  <a:pt x="1533" y="83"/>
                  <a:pt x="1531" y="83"/>
                  <a:pt x="1528" y="81"/>
                </a:cubicBezTo>
                <a:cubicBezTo>
                  <a:pt x="1531" y="81"/>
                  <a:pt x="1531" y="81"/>
                  <a:pt x="1531" y="81"/>
                </a:cubicBezTo>
                <a:cubicBezTo>
                  <a:pt x="1531" y="83"/>
                  <a:pt x="1537" y="80"/>
                  <a:pt x="1538" y="83"/>
                </a:cubicBezTo>
                <a:close/>
                <a:moveTo>
                  <a:pt x="1533" y="101"/>
                </a:moveTo>
                <a:cubicBezTo>
                  <a:pt x="1536" y="101"/>
                  <a:pt x="1537" y="102"/>
                  <a:pt x="1538" y="102"/>
                </a:cubicBezTo>
                <a:cubicBezTo>
                  <a:pt x="1540" y="102"/>
                  <a:pt x="1533" y="103"/>
                  <a:pt x="1533" y="101"/>
                </a:cubicBezTo>
                <a:close/>
                <a:moveTo>
                  <a:pt x="1539" y="137"/>
                </a:moveTo>
                <a:cubicBezTo>
                  <a:pt x="1538" y="136"/>
                  <a:pt x="1533" y="138"/>
                  <a:pt x="1530" y="138"/>
                </a:cubicBezTo>
                <a:cubicBezTo>
                  <a:pt x="1529" y="137"/>
                  <a:pt x="1530" y="137"/>
                  <a:pt x="1530" y="136"/>
                </a:cubicBezTo>
                <a:cubicBezTo>
                  <a:pt x="1523" y="139"/>
                  <a:pt x="1515" y="138"/>
                  <a:pt x="1502" y="139"/>
                </a:cubicBezTo>
                <a:cubicBezTo>
                  <a:pt x="1502" y="138"/>
                  <a:pt x="1503" y="138"/>
                  <a:pt x="1503" y="137"/>
                </a:cubicBezTo>
                <a:cubicBezTo>
                  <a:pt x="1501" y="138"/>
                  <a:pt x="1500" y="139"/>
                  <a:pt x="1501" y="137"/>
                </a:cubicBezTo>
                <a:cubicBezTo>
                  <a:pt x="1501" y="137"/>
                  <a:pt x="1500" y="136"/>
                  <a:pt x="1499" y="136"/>
                </a:cubicBezTo>
                <a:cubicBezTo>
                  <a:pt x="1498" y="136"/>
                  <a:pt x="1498" y="137"/>
                  <a:pt x="1499" y="137"/>
                </a:cubicBezTo>
                <a:cubicBezTo>
                  <a:pt x="1499" y="137"/>
                  <a:pt x="1498" y="137"/>
                  <a:pt x="1498" y="137"/>
                </a:cubicBezTo>
                <a:cubicBezTo>
                  <a:pt x="1496" y="137"/>
                  <a:pt x="1496" y="137"/>
                  <a:pt x="1496" y="137"/>
                </a:cubicBezTo>
                <a:cubicBezTo>
                  <a:pt x="1496" y="136"/>
                  <a:pt x="1499" y="136"/>
                  <a:pt x="1499" y="135"/>
                </a:cubicBezTo>
                <a:cubicBezTo>
                  <a:pt x="1501" y="135"/>
                  <a:pt x="1503" y="135"/>
                  <a:pt x="1506" y="135"/>
                </a:cubicBezTo>
                <a:cubicBezTo>
                  <a:pt x="1506" y="137"/>
                  <a:pt x="1511" y="135"/>
                  <a:pt x="1511" y="137"/>
                </a:cubicBezTo>
                <a:cubicBezTo>
                  <a:pt x="1512" y="136"/>
                  <a:pt x="1514" y="134"/>
                  <a:pt x="1512" y="134"/>
                </a:cubicBezTo>
                <a:cubicBezTo>
                  <a:pt x="1514" y="133"/>
                  <a:pt x="1519" y="134"/>
                  <a:pt x="1521" y="133"/>
                </a:cubicBezTo>
                <a:cubicBezTo>
                  <a:pt x="1521" y="135"/>
                  <a:pt x="1523" y="134"/>
                  <a:pt x="1521" y="135"/>
                </a:cubicBezTo>
                <a:cubicBezTo>
                  <a:pt x="1522" y="135"/>
                  <a:pt x="1523" y="135"/>
                  <a:pt x="1525" y="135"/>
                </a:cubicBezTo>
                <a:cubicBezTo>
                  <a:pt x="1524" y="134"/>
                  <a:pt x="1527" y="134"/>
                  <a:pt x="1528" y="132"/>
                </a:cubicBezTo>
                <a:cubicBezTo>
                  <a:pt x="1528" y="132"/>
                  <a:pt x="1527" y="132"/>
                  <a:pt x="1527" y="132"/>
                </a:cubicBezTo>
                <a:cubicBezTo>
                  <a:pt x="1524" y="132"/>
                  <a:pt x="1524" y="133"/>
                  <a:pt x="1520" y="133"/>
                </a:cubicBezTo>
                <a:cubicBezTo>
                  <a:pt x="1521" y="131"/>
                  <a:pt x="1528" y="132"/>
                  <a:pt x="1530" y="130"/>
                </a:cubicBezTo>
                <a:cubicBezTo>
                  <a:pt x="1530" y="133"/>
                  <a:pt x="1532" y="133"/>
                  <a:pt x="1537" y="133"/>
                </a:cubicBezTo>
                <a:cubicBezTo>
                  <a:pt x="1537" y="135"/>
                  <a:pt x="1537" y="135"/>
                  <a:pt x="1539" y="137"/>
                </a:cubicBezTo>
                <a:cubicBezTo>
                  <a:pt x="1539" y="137"/>
                  <a:pt x="1539" y="137"/>
                  <a:pt x="1539" y="137"/>
                </a:cubicBezTo>
                <a:close/>
                <a:moveTo>
                  <a:pt x="1530" y="101"/>
                </a:moveTo>
                <a:cubicBezTo>
                  <a:pt x="1530" y="102"/>
                  <a:pt x="1530" y="102"/>
                  <a:pt x="1531" y="102"/>
                </a:cubicBezTo>
                <a:cubicBezTo>
                  <a:pt x="1530" y="103"/>
                  <a:pt x="1527" y="103"/>
                  <a:pt x="1526" y="102"/>
                </a:cubicBezTo>
                <a:cubicBezTo>
                  <a:pt x="1525" y="101"/>
                  <a:pt x="1529" y="102"/>
                  <a:pt x="1530" y="101"/>
                </a:cubicBezTo>
                <a:close/>
                <a:moveTo>
                  <a:pt x="1514" y="78"/>
                </a:moveTo>
                <a:cubicBezTo>
                  <a:pt x="1502" y="79"/>
                  <a:pt x="1493" y="81"/>
                  <a:pt x="1475" y="80"/>
                </a:cubicBezTo>
                <a:cubicBezTo>
                  <a:pt x="1479" y="77"/>
                  <a:pt x="1488" y="78"/>
                  <a:pt x="1495" y="76"/>
                </a:cubicBezTo>
                <a:cubicBezTo>
                  <a:pt x="1495" y="77"/>
                  <a:pt x="1494" y="77"/>
                  <a:pt x="1493" y="77"/>
                </a:cubicBezTo>
                <a:cubicBezTo>
                  <a:pt x="1506" y="77"/>
                  <a:pt x="1514" y="76"/>
                  <a:pt x="1526" y="74"/>
                </a:cubicBezTo>
                <a:cubicBezTo>
                  <a:pt x="1528" y="75"/>
                  <a:pt x="1525" y="76"/>
                  <a:pt x="1527" y="76"/>
                </a:cubicBezTo>
                <a:cubicBezTo>
                  <a:pt x="1526" y="78"/>
                  <a:pt x="1523" y="76"/>
                  <a:pt x="1520" y="77"/>
                </a:cubicBezTo>
                <a:cubicBezTo>
                  <a:pt x="1521" y="77"/>
                  <a:pt x="1522" y="76"/>
                  <a:pt x="1522" y="76"/>
                </a:cubicBezTo>
                <a:cubicBezTo>
                  <a:pt x="1517" y="75"/>
                  <a:pt x="1516" y="78"/>
                  <a:pt x="1513" y="77"/>
                </a:cubicBezTo>
                <a:cubicBezTo>
                  <a:pt x="1513" y="77"/>
                  <a:pt x="1513" y="78"/>
                  <a:pt x="1514" y="78"/>
                </a:cubicBezTo>
                <a:close/>
                <a:moveTo>
                  <a:pt x="1521" y="73"/>
                </a:moveTo>
                <a:cubicBezTo>
                  <a:pt x="1521" y="73"/>
                  <a:pt x="1522" y="73"/>
                  <a:pt x="1523" y="73"/>
                </a:cubicBezTo>
                <a:cubicBezTo>
                  <a:pt x="1524" y="74"/>
                  <a:pt x="1522" y="74"/>
                  <a:pt x="1520" y="75"/>
                </a:cubicBezTo>
                <a:cubicBezTo>
                  <a:pt x="1521" y="73"/>
                  <a:pt x="1519" y="72"/>
                  <a:pt x="1523" y="72"/>
                </a:cubicBezTo>
                <a:cubicBezTo>
                  <a:pt x="1524" y="73"/>
                  <a:pt x="1522" y="73"/>
                  <a:pt x="1521" y="73"/>
                </a:cubicBezTo>
                <a:close/>
                <a:moveTo>
                  <a:pt x="1500" y="126"/>
                </a:moveTo>
                <a:cubicBezTo>
                  <a:pt x="1501" y="125"/>
                  <a:pt x="1503" y="125"/>
                  <a:pt x="1504" y="126"/>
                </a:cubicBezTo>
                <a:cubicBezTo>
                  <a:pt x="1500" y="128"/>
                  <a:pt x="1506" y="127"/>
                  <a:pt x="1505" y="130"/>
                </a:cubicBezTo>
                <a:cubicBezTo>
                  <a:pt x="1512" y="130"/>
                  <a:pt x="1517" y="130"/>
                  <a:pt x="1526" y="129"/>
                </a:cubicBezTo>
                <a:cubicBezTo>
                  <a:pt x="1526" y="130"/>
                  <a:pt x="1522" y="130"/>
                  <a:pt x="1520" y="131"/>
                </a:cubicBezTo>
                <a:cubicBezTo>
                  <a:pt x="1522" y="129"/>
                  <a:pt x="1518" y="133"/>
                  <a:pt x="1516" y="131"/>
                </a:cubicBezTo>
                <a:cubicBezTo>
                  <a:pt x="1514" y="131"/>
                  <a:pt x="1515" y="133"/>
                  <a:pt x="1512" y="133"/>
                </a:cubicBezTo>
                <a:cubicBezTo>
                  <a:pt x="1513" y="131"/>
                  <a:pt x="1511" y="132"/>
                  <a:pt x="1511" y="130"/>
                </a:cubicBezTo>
                <a:cubicBezTo>
                  <a:pt x="1505" y="134"/>
                  <a:pt x="1500" y="130"/>
                  <a:pt x="1494" y="132"/>
                </a:cubicBezTo>
                <a:cubicBezTo>
                  <a:pt x="1493" y="131"/>
                  <a:pt x="1500" y="130"/>
                  <a:pt x="1495" y="127"/>
                </a:cubicBezTo>
                <a:cubicBezTo>
                  <a:pt x="1497" y="126"/>
                  <a:pt x="1502" y="128"/>
                  <a:pt x="1500" y="126"/>
                </a:cubicBezTo>
                <a:close/>
                <a:moveTo>
                  <a:pt x="1503" y="49"/>
                </a:moveTo>
                <a:cubicBezTo>
                  <a:pt x="1503" y="46"/>
                  <a:pt x="1509" y="48"/>
                  <a:pt x="1511" y="49"/>
                </a:cubicBezTo>
                <a:cubicBezTo>
                  <a:pt x="1510" y="49"/>
                  <a:pt x="1505" y="48"/>
                  <a:pt x="1503" y="49"/>
                </a:cubicBezTo>
                <a:close/>
                <a:moveTo>
                  <a:pt x="1507" y="63"/>
                </a:moveTo>
                <a:cubicBezTo>
                  <a:pt x="1506" y="62"/>
                  <a:pt x="1507" y="61"/>
                  <a:pt x="1505" y="62"/>
                </a:cubicBezTo>
                <a:cubicBezTo>
                  <a:pt x="1503" y="62"/>
                  <a:pt x="1508" y="60"/>
                  <a:pt x="1510" y="60"/>
                </a:cubicBezTo>
                <a:cubicBezTo>
                  <a:pt x="1512" y="61"/>
                  <a:pt x="1511" y="64"/>
                  <a:pt x="1507" y="63"/>
                </a:cubicBezTo>
                <a:close/>
                <a:moveTo>
                  <a:pt x="1488" y="91"/>
                </a:moveTo>
                <a:cubicBezTo>
                  <a:pt x="1486" y="90"/>
                  <a:pt x="1483" y="92"/>
                  <a:pt x="1483" y="90"/>
                </a:cubicBezTo>
                <a:cubicBezTo>
                  <a:pt x="1480" y="91"/>
                  <a:pt x="1479" y="91"/>
                  <a:pt x="1475" y="91"/>
                </a:cubicBezTo>
                <a:cubicBezTo>
                  <a:pt x="1475" y="91"/>
                  <a:pt x="1476" y="91"/>
                  <a:pt x="1476" y="90"/>
                </a:cubicBezTo>
                <a:cubicBezTo>
                  <a:pt x="1475" y="89"/>
                  <a:pt x="1474" y="89"/>
                  <a:pt x="1472" y="89"/>
                </a:cubicBezTo>
                <a:cubicBezTo>
                  <a:pt x="1471" y="90"/>
                  <a:pt x="1470" y="90"/>
                  <a:pt x="1470" y="91"/>
                </a:cubicBezTo>
                <a:cubicBezTo>
                  <a:pt x="1471" y="92"/>
                  <a:pt x="1473" y="91"/>
                  <a:pt x="1473" y="91"/>
                </a:cubicBezTo>
                <a:cubicBezTo>
                  <a:pt x="1474" y="91"/>
                  <a:pt x="1473" y="91"/>
                  <a:pt x="1474" y="93"/>
                </a:cubicBezTo>
                <a:cubicBezTo>
                  <a:pt x="1468" y="93"/>
                  <a:pt x="1464" y="94"/>
                  <a:pt x="1457" y="95"/>
                </a:cubicBezTo>
                <a:cubicBezTo>
                  <a:pt x="1460" y="94"/>
                  <a:pt x="1462" y="92"/>
                  <a:pt x="1461" y="89"/>
                </a:cubicBezTo>
                <a:cubicBezTo>
                  <a:pt x="1474" y="89"/>
                  <a:pt x="1479" y="88"/>
                  <a:pt x="1490" y="88"/>
                </a:cubicBezTo>
                <a:cubicBezTo>
                  <a:pt x="1490" y="90"/>
                  <a:pt x="1489" y="90"/>
                  <a:pt x="1488" y="91"/>
                </a:cubicBezTo>
                <a:close/>
                <a:moveTo>
                  <a:pt x="1447" y="103"/>
                </a:moveTo>
                <a:cubicBezTo>
                  <a:pt x="1442" y="104"/>
                  <a:pt x="1438" y="103"/>
                  <a:pt x="1435" y="104"/>
                </a:cubicBezTo>
                <a:cubicBezTo>
                  <a:pt x="1433" y="104"/>
                  <a:pt x="1435" y="103"/>
                  <a:pt x="1437" y="103"/>
                </a:cubicBezTo>
                <a:cubicBezTo>
                  <a:pt x="1435" y="101"/>
                  <a:pt x="1434" y="104"/>
                  <a:pt x="1432" y="104"/>
                </a:cubicBezTo>
                <a:cubicBezTo>
                  <a:pt x="1429" y="103"/>
                  <a:pt x="1427" y="104"/>
                  <a:pt x="1425" y="102"/>
                </a:cubicBezTo>
                <a:cubicBezTo>
                  <a:pt x="1433" y="101"/>
                  <a:pt x="1444" y="99"/>
                  <a:pt x="1447" y="103"/>
                </a:cubicBezTo>
                <a:close/>
                <a:moveTo>
                  <a:pt x="1426" y="90"/>
                </a:moveTo>
                <a:cubicBezTo>
                  <a:pt x="1425" y="90"/>
                  <a:pt x="1426" y="89"/>
                  <a:pt x="1425" y="88"/>
                </a:cubicBezTo>
                <a:cubicBezTo>
                  <a:pt x="1426" y="88"/>
                  <a:pt x="1429" y="89"/>
                  <a:pt x="1427" y="88"/>
                </a:cubicBezTo>
                <a:cubicBezTo>
                  <a:pt x="1429" y="86"/>
                  <a:pt x="1435" y="87"/>
                  <a:pt x="1436" y="87"/>
                </a:cubicBezTo>
                <a:cubicBezTo>
                  <a:pt x="1438" y="87"/>
                  <a:pt x="1434" y="88"/>
                  <a:pt x="1435" y="89"/>
                </a:cubicBezTo>
                <a:cubicBezTo>
                  <a:pt x="1432" y="89"/>
                  <a:pt x="1429" y="89"/>
                  <a:pt x="1426" y="90"/>
                </a:cubicBezTo>
                <a:close/>
                <a:moveTo>
                  <a:pt x="1415" y="80"/>
                </a:moveTo>
                <a:cubicBezTo>
                  <a:pt x="1404" y="80"/>
                  <a:pt x="1396" y="82"/>
                  <a:pt x="1389" y="82"/>
                </a:cubicBezTo>
                <a:cubicBezTo>
                  <a:pt x="1391" y="81"/>
                  <a:pt x="1389" y="81"/>
                  <a:pt x="1387" y="81"/>
                </a:cubicBezTo>
                <a:cubicBezTo>
                  <a:pt x="1391" y="79"/>
                  <a:pt x="1396" y="82"/>
                  <a:pt x="1395" y="79"/>
                </a:cubicBezTo>
                <a:cubicBezTo>
                  <a:pt x="1408" y="77"/>
                  <a:pt x="1421" y="76"/>
                  <a:pt x="1429" y="76"/>
                </a:cubicBezTo>
                <a:cubicBezTo>
                  <a:pt x="1427" y="79"/>
                  <a:pt x="1417" y="76"/>
                  <a:pt x="1415" y="80"/>
                </a:cubicBezTo>
                <a:close/>
                <a:moveTo>
                  <a:pt x="1413" y="90"/>
                </a:moveTo>
                <a:cubicBezTo>
                  <a:pt x="1412" y="91"/>
                  <a:pt x="1407" y="91"/>
                  <a:pt x="1406" y="93"/>
                </a:cubicBezTo>
                <a:cubicBezTo>
                  <a:pt x="1404" y="93"/>
                  <a:pt x="1405" y="91"/>
                  <a:pt x="1406" y="90"/>
                </a:cubicBezTo>
                <a:cubicBezTo>
                  <a:pt x="1405" y="89"/>
                  <a:pt x="1404" y="91"/>
                  <a:pt x="1402" y="91"/>
                </a:cubicBezTo>
                <a:cubicBezTo>
                  <a:pt x="1401" y="92"/>
                  <a:pt x="1405" y="91"/>
                  <a:pt x="1404" y="92"/>
                </a:cubicBezTo>
                <a:cubicBezTo>
                  <a:pt x="1403" y="92"/>
                  <a:pt x="1401" y="92"/>
                  <a:pt x="1400" y="92"/>
                </a:cubicBezTo>
                <a:cubicBezTo>
                  <a:pt x="1400" y="90"/>
                  <a:pt x="1398" y="91"/>
                  <a:pt x="1400" y="90"/>
                </a:cubicBezTo>
                <a:cubicBezTo>
                  <a:pt x="1404" y="91"/>
                  <a:pt x="1405" y="89"/>
                  <a:pt x="1409" y="88"/>
                </a:cubicBezTo>
                <a:cubicBezTo>
                  <a:pt x="1406" y="90"/>
                  <a:pt x="1412" y="89"/>
                  <a:pt x="1413" y="90"/>
                </a:cubicBezTo>
                <a:close/>
                <a:moveTo>
                  <a:pt x="1408" y="86"/>
                </a:moveTo>
                <a:cubicBezTo>
                  <a:pt x="1408" y="87"/>
                  <a:pt x="1405" y="88"/>
                  <a:pt x="1405" y="89"/>
                </a:cubicBezTo>
                <a:cubicBezTo>
                  <a:pt x="1404" y="88"/>
                  <a:pt x="1406" y="86"/>
                  <a:pt x="1408" y="86"/>
                </a:cubicBezTo>
                <a:close/>
                <a:moveTo>
                  <a:pt x="1405" y="102"/>
                </a:moveTo>
                <a:cubicBezTo>
                  <a:pt x="1405" y="103"/>
                  <a:pt x="1402" y="103"/>
                  <a:pt x="1403" y="104"/>
                </a:cubicBezTo>
                <a:cubicBezTo>
                  <a:pt x="1404" y="104"/>
                  <a:pt x="1407" y="103"/>
                  <a:pt x="1407" y="105"/>
                </a:cubicBezTo>
                <a:cubicBezTo>
                  <a:pt x="1403" y="105"/>
                  <a:pt x="1401" y="103"/>
                  <a:pt x="1398" y="105"/>
                </a:cubicBezTo>
                <a:cubicBezTo>
                  <a:pt x="1394" y="104"/>
                  <a:pt x="1399" y="102"/>
                  <a:pt x="1399" y="102"/>
                </a:cubicBezTo>
                <a:cubicBezTo>
                  <a:pt x="1400" y="102"/>
                  <a:pt x="1400" y="103"/>
                  <a:pt x="1401" y="102"/>
                </a:cubicBezTo>
                <a:cubicBezTo>
                  <a:pt x="1402" y="102"/>
                  <a:pt x="1401" y="100"/>
                  <a:pt x="1401" y="100"/>
                </a:cubicBezTo>
                <a:cubicBezTo>
                  <a:pt x="1401" y="99"/>
                  <a:pt x="1403" y="99"/>
                  <a:pt x="1404" y="99"/>
                </a:cubicBezTo>
                <a:cubicBezTo>
                  <a:pt x="1403" y="100"/>
                  <a:pt x="1405" y="101"/>
                  <a:pt x="1405" y="102"/>
                </a:cubicBezTo>
                <a:close/>
                <a:moveTo>
                  <a:pt x="1388" y="168"/>
                </a:moveTo>
                <a:cubicBezTo>
                  <a:pt x="1387" y="172"/>
                  <a:pt x="1397" y="168"/>
                  <a:pt x="1399" y="170"/>
                </a:cubicBezTo>
                <a:cubicBezTo>
                  <a:pt x="1393" y="170"/>
                  <a:pt x="1387" y="171"/>
                  <a:pt x="1380" y="171"/>
                </a:cubicBezTo>
                <a:cubicBezTo>
                  <a:pt x="1380" y="170"/>
                  <a:pt x="1386" y="170"/>
                  <a:pt x="1387" y="170"/>
                </a:cubicBezTo>
                <a:cubicBezTo>
                  <a:pt x="1387" y="168"/>
                  <a:pt x="1385" y="170"/>
                  <a:pt x="1383" y="169"/>
                </a:cubicBezTo>
                <a:cubicBezTo>
                  <a:pt x="1384" y="168"/>
                  <a:pt x="1385" y="169"/>
                  <a:pt x="1388" y="168"/>
                </a:cubicBezTo>
                <a:close/>
                <a:moveTo>
                  <a:pt x="1376" y="152"/>
                </a:moveTo>
                <a:cubicBezTo>
                  <a:pt x="1377" y="149"/>
                  <a:pt x="1378" y="154"/>
                  <a:pt x="1370" y="154"/>
                </a:cubicBezTo>
                <a:cubicBezTo>
                  <a:pt x="1370" y="153"/>
                  <a:pt x="1370" y="152"/>
                  <a:pt x="1369" y="152"/>
                </a:cubicBezTo>
                <a:cubicBezTo>
                  <a:pt x="1367" y="155"/>
                  <a:pt x="1364" y="154"/>
                  <a:pt x="1358" y="154"/>
                </a:cubicBezTo>
                <a:cubicBezTo>
                  <a:pt x="1359" y="149"/>
                  <a:pt x="1371" y="151"/>
                  <a:pt x="1376" y="152"/>
                </a:cubicBezTo>
                <a:close/>
                <a:moveTo>
                  <a:pt x="1368" y="96"/>
                </a:moveTo>
                <a:cubicBezTo>
                  <a:pt x="1367" y="95"/>
                  <a:pt x="1366" y="95"/>
                  <a:pt x="1365" y="94"/>
                </a:cubicBezTo>
                <a:cubicBezTo>
                  <a:pt x="1368" y="93"/>
                  <a:pt x="1368" y="96"/>
                  <a:pt x="1372" y="96"/>
                </a:cubicBezTo>
                <a:cubicBezTo>
                  <a:pt x="1366" y="96"/>
                  <a:pt x="1367" y="97"/>
                  <a:pt x="1361" y="97"/>
                </a:cubicBezTo>
                <a:cubicBezTo>
                  <a:pt x="1362" y="95"/>
                  <a:pt x="1361" y="96"/>
                  <a:pt x="1362" y="94"/>
                </a:cubicBezTo>
                <a:cubicBezTo>
                  <a:pt x="1365" y="94"/>
                  <a:pt x="1364" y="96"/>
                  <a:pt x="1368" y="96"/>
                </a:cubicBezTo>
                <a:close/>
                <a:moveTo>
                  <a:pt x="1313" y="162"/>
                </a:moveTo>
                <a:cubicBezTo>
                  <a:pt x="1312" y="159"/>
                  <a:pt x="1312" y="159"/>
                  <a:pt x="1312" y="159"/>
                </a:cubicBezTo>
                <a:cubicBezTo>
                  <a:pt x="1303" y="161"/>
                  <a:pt x="1304" y="160"/>
                  <a:pt x="1295" y="159"/>
                </a:cubicBezTo>
                <a:cubicBezTo>
                  <a:pt x="1296" y="158"/>
                  <a:pt x="1297" y="159"/>
                  <a:pt x="1299" y="158"/>
                </a:cubicBezTo>
                <a:cubicBezTo>
                  <a:pt x="1297" y="157"/>
                  <a:pt x="1296" y="158"/>
                  <a:pt x="1293" y="158"/>
                </a:cubicBezTo>
                <a:cubicBezTo>
                  <a:pt x="1293" y="157"/>
                  <a:pt x="1294" y="157"/>
                  <a:pt x="1293" y="156"/>
                </a:cubicBezTo>
                <a:cubicBezTo>
                  <a:pt x="1295" y="155"/>
                  <a:pt x="1296" y="156"/>
                  <a:pt x="1296" y="156"/>
                </a:cubicBezTo>
                <a:cubicBezTo>
                  <a:pt x="1308" y="152"/>
                  <a:pt x="1322" y="154"/>
                  <a:pt x="1336" y="154"/>
                </a:cubicBezTo>
                <a:cubicBezTo>
                  <a:pt x="1341" y="151"/>
                  <a:pt x="1352" y="152"/>
                  <a:pt x="1354" y="153"/>
                </a:cubicBezTo>
                <a:cubicBezTo>
                  <a:pt x="1354" y="155"/>
                  <a:pt x="1352" y="155"/>
                  <a:pt x="1350" y="155"/>
                </a:cubicBezTo>
                <a:cubicBezTo>
                  <a:pt x="1351" y="155"/>
                  <a:pt x="1351" y="156"/>
                  <a:pt x="1352" y="156"/>
                </a:cubicBezTo>
                <a:cubicBezTo>
                  <a:pt x="1351" y="157"/>
                  <a:pt x="1351" y="158"/>
                  <a:pt x="1349" y="158"/>
                </a:cubicBezTo>
                <a:cubicBezTo>
                  <a:pt x="1349" y="156"/>
                  <a:pt x="1351" y="157"/>
                  <a:pt x="1349" y="155"/>
                </a:cubicBezTo>
                <a:cubicBezTo>
                  <a:pt x="1337" y="158"/>
                  <a:pt x="1327" y="158"/>
                  <a:pt x="1316" y="159"/>
                </a:cubicBezTo>
                <a:cubicBezTo>
                  <a:pt x="1314" y="160"/>
                  <a:pt x="1316" y="162"/>
                  <a:pt x="1313" y="162"/>
                </a:cubicBezTo>
                <a:close/>
                <a:moveTo>
                  <a:pt x="1311" y="156"/>
                </a:moveTo>
                <a:cubicBezTo>
                  <a:pt x="1310" y="156"/>
                  <a:pt x="1310" y="157"/>
                  <a:pt x="1309" y="157"/>
                </a:cubicBezTo>
                <a:cubicBezTo>
                  <a:pt x="1308" y="157"/>
                  <a:pt x="1307" y="157"/>
                  <a:pt x="1306" y="158"/>
                </a:cubicBezTo>
                <a:cubicBezTo>
                  <a:pt x="1309" y="159"/>
                  <a:pt x="1310" y="157"/>
                  <a:pt x="1311" y="156"/>
                </a:cubicBezTo>
                <a:close/>
                <a:moveTo>
                  <a:pt x="1341" y="155"/>
                </a:moveTo>
                <a:cubicBezTo>
                  <a:pt x="1339" y="155"/>
                  <a:pt x="1336" y="154"/>
                  <a:pt x="1336" y="155"/>
                </a:cubicBezTo>
                <a:cubicBezTo>
                  <a:pt x="1337" y="155"/>
                  <a:pt x="1340" y="156"/>
                  <a:pt x="1341" y="155"/>
                </a:cubicBezTo>
                <a:close/>
                <a:moveTo>
                  <a:pt x="1342" y="172"/>
                </a:moveTo>
                <a:cubicBezTo>
                  <a:pt x="1341" y="171"/>
                  <a:pt x="1339" y="169"/>
                  <a:pt x="1338" y="171"/>
                </a:cubicBezTo>
                <a:cubicBezTo>
                  <a:pt x="1337" y="170"/>
                  <a:pt x="1338" y="170"/>
                  <a:pt x="1337" y="169"/>
                </a:cubicBezTo>
                <a:cubicBezTo>
                  <a:pt x="1340" y="168"/>
                  <a:pt x="1340" y="168"/>
                  <a:pt x="1340" y="168"/>
                </a:cubicBezTo>
                <a:cubicBezTo>
                  <a:pt x="1339" y="171"/>
                  <a:pt x="1341" y="169"/>
                  <a:pt x="1345" y="169"/>
                </a:cubicBezTo>
                <a:cubicBezTo>
                  <a:pt x="1344" y="170"/>
                  <a:pt x="1344" y="170"/>
                  <a:pt x="1345" y="170"/>
                </a:cubicBezTo>
                <a:cubicBezTo>
                  <a:pt x="1345" y="171"/>
                  <a:pt x="1341" y="170"/>
                  <a:pt x="1342" y="172"/>
                </a:cubicBezTo>
                <a:close/>
                <a:moveTo>
                  <a:pt x="1344" y="178"/>
                </a:moveTo>
                <a:cubicBezTo>
                  <a:pt x="1340" y="178"/>
                  <a:pt x="1335" y="179"/>
                  <a:pt x="1332" y="178"/>
                </a:cubicBezTo>
                <a:cubicBezTo>
                  <a:pt x="1333" y="177"/>
                  <a:pt x="1334" y="176"/>
                  <a:pt x="1336" y="175"/>
                </a:cubicBezTo>
                <a:cubicBezTo>
                  <a:pt x="1336" y="174"/>
                  <a:pt x="1333" y="174"/>
                  <a:pt x="1331" y="175"/>
                </a:cubicBezTo>
                <a:cubicBezTo>
                  <a:pt x="1330" y="174"/>
                  <a:pt x="1329" y="172"/>
                  <a:pt x="1327" y="173"/>
                </a:cubicBezTo>
                <a:cubicBezTo>
                  <a:pt x="1328" y="172"/>
                  <a:pt x="1329" y="171"/>
                  <a:pt x="1330" y="171"/>
                </a:cubicBezTo>
                <a:cubicBezTo>
                  <a:pt x="1330" y="170"/>
                  <a:pt x="1326" y="171"/>
                  <a:pt x="1324" y="171"/>
                </a:cubicBezTo>
                <a:cubicBezTo>
                  <a:pt x="1326" y="169"/>
                  <a:pt x="1332" y="169"/>
                  <a:pt x="1335" y="169"/>
                </a:cubicBezTo>
                <a:cubicBezTo>
                  <a:pt x="1335" y="171"/>
                  <a:pt x="1333" y="171"/>
                  <a:pt x="1332" y="170"/>
                </a:cubicBezTo>
                <a:cubicBezTo>
                  <a:pt x="1331" y="171"/>
                  <a:pt x="1332" y="171"/>
                  <a:pt x="1331" y="172"/>
                </a:cubicBezTo>
                <a:cubicBezTo>
                  <a:pt x="1333" y="174"/>
                  <a:pt x="1335" y="172"/>
                  <a:pt x="1340" y="172"/>
                </a:cubicBezTo>
                <a:cubicBezTo>
                  <a:pt x="1339" y="174"/>
                  <a:pt x="1344" y="172"/>
                  <a:pt x="1342" y="174"/>
                </a:cubicBezTo>
                <a:cubicBezTo>
                  <a:pt x="1340" y="174"/>
                  <a:pt x="1340" y="172"/>
                  <a:pt x="1336" y="173"/>
                </a:cubicBezTo>
                <a:cubicBezTo>
                  <a:pt x="1336" y="175"/>
                  <a:pt x="1340" y="174"/>
                  <a:pt x="1342" y="175"/>
                </a:cubicBezTo>
                <a:cubicBezTo>
                  <a:pt x="1341" y="177"/>
                  <a:pt x="1344" y="176"/>
                  <a:pt x="1344" y="178"/>
                </a:cubicBezTo>
                <a:close/>
                <a:moveTo>
                  <a:pt x="1317" y="175"/>
                </a:moveTo>
                <a:cubicBezTo>
                  <a:pt x="1319" y="174"/>
                  <a:pt x="1319" y="173"/>
                  <a:pt x="1315" y="174"/>
                </a:cubicBezTo>
                <a:cubicBezTo>
                  <a:pt x="1316" y="171"/>
                  <a:pt x="1322" y="175"/>
                  <a:pt x="1325" y="172"/>
                </a:cubicBezTo>
                <a:cubicBezTo>
                  <a:pt x="1325" y="172"/>
                  <a:pt x="1325" y="172"/>
                  <a:pt x="1325" y="172"/>
                </a:cubicBezTo>
                <a:cubicBezTo>
                  <a:pt x="1325" y="173"/>
                  <a:pt x="1326" y="173"/>
                  <a:pt x="1326" y="173"/>
                </a:cubicBezTo>
                <a:cubicBezTo>
                  <a:pt x="1327" y="174"/>
                  <a:pt x="1321" y="172"/>
                  <a:pt x="1322" y="174"/>
                </a:cubicBezTo>
                <a:cubicBezTo>
                  <a:pt x="1321" y="174"/>
                  <a:pt x="1321" y="174"/>
                  <a:pt x="1321" y="174"/>
                </a:cubicBezTo>
                <a:cubicBezTo>
                  <a:pt x="1321" y="174"/>
                  <a:pt x="1319" y="175"/>
                  <a:pt x="1321" y="175"/>
                </a:cubicBezTo>
                <a:cubicBezTo>
                  <a:pt x="1321" y="176"/>
                  <a:pt x="1318" y="175"/>
                  <a:pt x="1317" y="175"/>
                </a:cubicBezTo>
                <a:close/>
                <a:moveTo>
                  <a:pt x="1313" y="138"/>
                </a:moveTo>
                <a:cubicBezTo>
                  <a:pt x="1307" y="138"/>
                  <a:pt x="1310" y="140"/>
                  <a:pt x="1306" y="141"/>
                </a:cubicBezTo>
                <a:cubicBezTo>
                  <a:pt x="1307" y="142"/>
                  <a:pt x="1309" y="141"/>
                  <a:pt x="1309" y="142"/>
                </a:cubicBezTo>
                <a:cubicBezTo>
                  <a:pt x="1310" y="140"/>
                  <a:pt x="1314" y="140"/>
                  <a:pt x="1312" y="139"/>
                </a:cubicBezTo>
                <a:cubicBezTo>
                  <a:pt x="1317" y="138"/>
                  <a:pt x="1316" y="141"/>
                  <a:pt x="1321" y="140"/>
                </a:cubicBezTo>
                <a:cubicBezTo>
                  <a:pt x="1321" y="141"/>
                  <a:pt x="1317" y="140"/>
                  <a:pt x="1318" y="142"/>
                </a:cubicBezTo>
                <a:cubicBezTo>
                  <a:pt x="1316" y="142"/>
                  <a:pt x="1315" y="141"/>
                  <a:pt x="1313" y="140"/>
                </a:cubicBezTo>
                <a:cubicBezTo>
                  <a:pt x="1312" y="141"/>
                  <a:pt x="1311" y="141"/>
                  <a:pt x="1311" y="142"/>
                </a:cubicBezTo>
                <a:cubicBezTo>
                  <a:pt x="1311" y="144"/>
                  <a:pt x="1314" y="143"/>
                  <a:pt x="1316" y="144"/>
                </a:cubicBezTo>
                <a:cubicBezTo>
                  <a:pt x="1316" y="145"/>
                  <a:pt x="1314" y="144"/>
                  <a:pt x="1315" y="146"/>
                </a:cubicBezTo>
                <a:cubicBezTo>
                  <a:pt x="1310" y="145"/>
                  <a:pt x="1306" y="145"/>
                  <a:pt x="1306" y="142"/>
                </a:cubicBezTo>
                <a:cubicBezTo>
                  <a:pt x="1303" y="143"/>
                  <a:pt x="1302" y="142"/>
                  <a:pt x="1302" y="143"/>
                </a:cubicBezTo>
                <a:cubicBezTo>
                  <a:pt x="1301" y="142"/>
                  <a:pt x="1301" y="142"/>
                  <a:pt x="1300" y="141"/>
                </a:cubicBezTo>
                <a:cubicBezTo>
                  <a:pt x="1300" y="141"/>
                  <a:pt x="1301" y="142"/>
                  <a:pt x="1302" y="141"/>
                </a:cubicBezTo>
                <a:cubicBezTo>
                  <a:pt x="1300" y="141"/>
                  <a:pt x="1297" y="140"/>
                  <a:pt x="1297" y="138"/>
                </a:cubicBezTo>
                <a:cubicBezTo>
                  <a:pt x="1299" y="138"/>
                  <a:pt x="1299" y="137"/>
                  <a:pt x="1301" y="137"/>
                </a:cubicBezTo>
                <a:cubicBezTo>
                  <a:pt x="1301" y="138"/>
                  <a:pt x="1300" y="138"/>
                  <a:pt x="1299" y="139"/>
                </a:cubicBezTo>
                <a:cubicBezTo>
                  <a:pt x="1304" y="139"/>
                  <a:pt x="1300" y="136"/>
                  <a:pt x="1303" y="136"/>
                </a:cubicBezTo>
                <a:cubicBezTo>
                  <a:pt x="1300" y="134"/>
                  <a:pt x="1299" y="135"/>
                  <a:pt x="1296" y="135"/>
                </a:cubicBezTo>
                <a:cubicBezTo>
                  <a:pt x="1297" y="132"/>
                  <a:pt x="1300" y="134"/>
                  <a:pt x="1304" y="133"/>
                </a:cubicBezTo>
                <a:cubicBezTo>
                  <a:pt x="1304" y="134"/>
                  <a:pt x="1304" y="135"/>
                  <a:pt x="1303" y="136"/>
                </a:cubicBezTo>
                <a:cubicBezTo>
                  <a:pt x="1306" y="137"/>
                  <a:pt x="1309" y="136"/>
                  <a:pt x="1314" y="136"/>
                </a:cubicBezTo>
                <a:cubicBezTo>
                  <a:pt x="1314" y="137"/>
                  <a:pt x="1313" y="137"/>
                  <a:pt x="1313" y="138"/>
                </a:cubicBezTo>
                <a:close/>
                <a:moveTo>
                  <a:pt x="1306" y="138"/>
                </a:moveTo>
                <a:cubicBezTo>
                  <a:pt x="1304" y="138"/>
                  <a:pt x="1303" y="141"/>
                  <a:pt x="1306" y="141"/>
                </a:cubicBezTo>
                <a:cubicBezTo>
                  <a:pt x="1305" y="139"/>
                  <a:pt x="1307" y="139"/>
                  <a:pt x="1306" y="138"/>
                </a:cubicBezTo>
                <a:close/>
                <a:moveTo>
                  <a:pt x="1321" y="142"/>
                </a:moveTo>
                <a:cubicBezTo>
                  <a:pt x="1320" y="143"/>
                  <a:pt x="1318" y="145"/>
                  <a:pt x="1315" y="146"/>
                </a:cubicBezTo>
                <a:cubicBezTo>
                  <a:pt x="1316" y="144"/>
                  <a:pt x="1318" y="143"/>
                  <a:pt x="1321" y="142"/>
                </a:cubicBezTo>
                <a:close/>
                <a:moveTo>
                  <a:pt x="1295" y="142"/>
                </a:moveTo>
                <a:cubicBezTo>
                  <a:pt x="1296" y="142"/>
                  <a:pt x="1296" y="145"/>
                  <a:pt x="1292" y="145"/>
                </a:cubicBezTo>
                <a:cubicBezTo>
                  <a:pt x="1295" y="144"/>
                  <a:pt x="1292" y="143"/>
                  <a:pt x="1295" y="142"/>
                </a:cubicBezTo>
                <a:close/>
                <a:moveTo>
                  <a:pt x="1289" y="142"/>
                </a:moveTo>
                <a:cubicBezTo>
                  <a:pt x="1291" y="143"/>
                  <a:pt x="1290" y="149"/>
                  <a:pt x="1283" y="149"/>
                </a:cubicBezTo>
                <a:cubicBezTo>
                  <a:pt x="1283" y="151"/>
                  <a:pt x="1289" y="151"/>
                  <a:pt x="1289" y="149"/>
                </a:cubicBezTo>
                <a:cubicBezTo>
                  <a:pt x="1290" y="149"/>
                  <a:pt x="1290" y="151"/>
                  <a:pt x="1291" y="151"/>
                </a:cubicBezTo>
                <a:cubicBezTo>
                  <a:pt x="1294" y="151"/>
                  <a:pt x="1296" y="149"/>
                  <a:pt x="1298" y="150"/>
                </a:cubicBezTo>
                <a:cubicBezTo>
                  <a:pt x="1298" y="153"/>
                  <a:pt x="1293" y="150"/>
                  <a:pt x="1293" y="152"/>
                </a:cubicBezTo>
                <a:cubicBezTo>
                  <a:pt x="1289" y="151"/>
                  <a:pt x="1284" y="153"/>
                  <a:pt x="1280" y="152"/>
                </a:cubicBezTo>
                <a:cubicBezTo>
                  <a:pt x="1280" y="151"/>
                  <a:pt x="1282" y="150"/>
                  <a:pt x="1282" y="151"/>
                </a:cubicBezTo>
                <a:cubicBezTo>
                  <a:pt x="1284" y="151"/>
                  <a:pt x="1281" y="150"/>
                  <a:pt x="1282" y="150"/>
                </a:cubicBezTo>
                <a:cubicBezTo>
                  <a:pt x="1288" y="149"/>
                  <a:pt x="1285" y="144"/>
                  <a:pt x="1289" y="142"/>
                </a:cubicBezTo>
                <a:close/>
                <a:moveTo>
                  <a:pt x="1251" y="158"/>
                </a:moveTo>
                <a:cubicBezTo>
                  <a:pt x="1253" y="159"/>
                  <a:pt x="1262" y="155"/>
                  <a:pt x="1266" y="159"/>
                </a:cubicBezTo>
                <a:cubicBezTo>
                  <a:pt x="1268" y="158"/>
                  <a:pt x="1270" y="158"/>
                  <a:pt x="1269" y="157"/>
                </a:cubicBezTo>
                <a:cubicBezTo>
                  <a:pt x="1272" y="156"/>
                  <a:pt x="1272" y="157"/>
                  <a:pt x="1275" y="156"/>
                </a:cubicBezTo>
                <a:cubicBezTo>
                  <a:pt x="1277" y="158"/>
                  <a:pt x="1275" y="160"/>
                  <a:pt x="1278" y="160"/>
                </a:cubicBezTo>
                <a:cubicBezTo>
                  <a:pt x="1276" y="160"/>
                  <a:pt x="1275" y="160"/>
                  <a:pt x="1271" y="161"/>
                </a:cubicBezTo>
                <a:cubicBezTo>
                  <a:pt x="1273" y="162"/>
                  <a:pt x="1276" y="161"/>
                  <a:pt x="1278" y="162"/>
                </a:cubicBezTo>
                <a:cubicBezTo>
                  <a:pt x="1279" y="163"/>
                  <a:pt x="1275" y="163"/>
                  <a:pt x="1276" y="164"/>
                </a:cubicBezTo>
                <a:cubicBezTo>
                  <a:pt x="1275" y="164"/>
                  <a:pt x="1275" y="163"/>
                  <a:pt x="1274" y="163"/>
                </a:cubicBezTo>
                <a:cubicBezTo>
                  <a:pt x="1274" y="163"/>
                  <a:pt x="1274" y="164"/>
                  <a:pt x="1274" y="164"/>
                </a:cubicBezTo>
                <a:cubicBezTo>
                  <a:pt x="1280" y="167"/>
                  <a:pt x="1292" y="162"/>
                  <a:pt x="1297" y="166"/>
                </a:cubicBezTo>
                <a:cubicBezTo>
                  <a:pt x="1292" y="166"/>
                  <a:pt x="1290" y="166"/>
                  <a:pt x="1287" y="167"/>
                </a:cubicBezTo>
                <a:cubicBezTo>
                  <a:pt x="1285" y="166"/>
                  <a:pt x="1278" y="167"/>
                  <a:pt x="1276" y="166"/>
                </a:cubicBezTo>
                <a:cubicBezTo>
                  <a:pt x="1274" y="168"/>
                  <a:pt x="1272" y="168"/>
                  <a:pt x="1267" y="168"/>
                </a:cubicBezTo>
                <a:cubicBezTo>
                  <a:pt x="1270" y="168"/>
                  <a:pt x="1268" y="169"/>
                  <a:pt x="1268" y="170"/>
                </a:cubicBezTo>
                <a:cubicBezTo>
                  <a:pt x="1264" y="170"/>
                  <a:pt x="1256" y="170"/>
                  <a:pt x="1255" y="172"/>
                </a:cubicBezTo>
                <a:cubicBezTo>
                  <a:pt x="1250" y="170"/>
                  <a:pt x="1246" y="174"/>
                  <a:pt x="1241" y="175"/>
                </a:cubicBezTo>
                <a:cubicBezTo>
                  <a:pt x="1243" y="175"/>
                  <a:pt x="1256" y="173"/>
                  <a:pt x="1247" y="175"/>
                </a:cubicBezTo>
                <a:cubicBezTo>
                  <a:pt x="1246" y="175"/>
                  <a:pt x="1246" y="176"/>
                  <a:pt x="1245" y="176"/>
                </a:cubicBezTo>
                <a:cubicBezTo>
                  <a:pt x="1245" y="177"/>
                  <a:pt x="1248" y="176"/>
                  <a:pt x="1249" y="176"/>
                </a:cubicBezTo>
                <a:cubicBezTo>
                  <a:pt x="1248" y="177"/>
                  <a:pt x="1247" y="177"/>
                  <a:pt x="1250" y="178"/>
                </a:cubicBezTo>
                <a:cubicBezTo>
                  <a:pt x="1250" y="178"/>
                  <a:pt x="1251" y="178"/>
                  <a:pt x="1251" y="177"/>
                </a:cubicBezTo>
                <a:cubicBezTo>
                  <a:pt x="1251" y="177"/>
                  <a:pt x="1250" y="177"/>
                  <a:pt x="1250" y="177"/>
                </a:cubicBezTo>
                <a:cubicBezTo>
                  <a:pt x="1250" y="176"/>
                  <a:pt x="1251" y="176"/>
                  <a:pt x="1251" y="176"/>
                </a:cubicBezTo>
                <a:cubicBezTo>
                  <a:pt x="1255" y="177"/>
                  <a:pt x="1258" y="176"/>
                  <a:pt x="1262" y="175"/>
                </a:cubicBezTo>
                <a:cubicBezTo>
                  <a:pt x="1262" y="177"/>
                  <a:pt x="1261" y="177"/>
                  <a:pt x="1264" y="177"/>
                </a:cubicBezTo>
                <a:cubicBezTo>
                  <a:pt x="1263" y="180"/>
                  <a:pt x="1255" y="178"/>
                  <a:pt x="1254" y="181"/>
                </a:cubicBezTo>
                <a:cubicBezTo>
                  <a:pt x="1252" y="179"/>
                  <a:pt x="1248" y="181"/>
                  <a:pt x="1246" y="182"/>
                </a:cubicBezTo>
                <a:cubicBezTo>
                  <a:pt x="1247" y="182"/>
                  <a:pt x="1247" y="181"/>
                  <a:pt x="1248" y="180"/>
                </a:cubicBezTo>
                <a:cubicBezTo>
                  <a:pt x="1248" y="178"/>
                  <a:pt x="1243" y="180"/>
                  <a:pt x="1246" y="178"/>
                </a:cubicBezTo>
                <a:cubicBezTo>
                  <a:pt x="1246" y="177"/>
                  <a:pt x="1244" y="179"/>
                  <a:pt x="1243" y="178"/>
                </a:cubicBezTo>
                <a:cubicBezTo>
                  <a:pt x="1242" y="177"/>
                  <a:pt x="1243" y="177"/>
                  <a:pt x="1244" y="176"/>
                </a:cubicBezTo>
                <a:cubicBezTo>
                  <a:pt x="1243" y="176"/>
                  <a:pt x="1242" y="176"/>
                  <a:pt x="1242" y="176"/>
                </a:cubicBezTo>
                <a:cubicBezTo>
                  <a:pt x="1239" y="177"/>
                  <a:pt x="1236" y="176"/>
                  <a:pt x="1231" y="177"/>
                </a:cubicBezTo>
                <a:cubicBezTo>
                  <a:pt x="1230" y="179"/>
                  <a:pt x="1234" y="177"/>
                  <a:pt x="1234" y="179"/>
                </a:cubicBezTo>
                <a:cubicBezTo>
                  <a:pt x="1232" y="179"/>
                  <a:pt x="1230" y="179"/>
                  <a:pt x="1230" y="178"/>
                </a:cubicBezTo>
                <a:cubicBezTo>
                  <a:pt x="1229" y="178"/>
                  <a:pt x="1229" y="179"/>
                  <a:pt x="1229" y="179"/>
                </a:cubicBezTo>
                <a:cubicBezTo>
                  <a:pt x="1229" y="180"/>
                  <a:pt x="1234" y="179"/>
                  <a:pt x="1231" y="180"/>
                </a:cubicBezTo>
                <a:cubicBezTo>
                  <a:pt x="1235" y="180"/>
                  <a:pt x="1236" y="179"/>
                  <a:pt x="1239" y="179"/>
                </a:cubicBezTo>
                <a:cubicBezTo>
                  <a:pt x="1239" y="181"/>
                  <a:pt x="1241" y="178"/>
                  <a:pt x="1243" y="179"/>
                </a:cubicBezTo>
                <a:cubicBezTo>
                  <a:pt x="1243" y="179"/>
                  <a:pt x="1242" y="180"/>
                  <a:pt x="1241" y="181"/>
                </a:cubicBezTo>
                <a:cubicBezTo>
                  <a:pt x="1239" y="180"/>
                  <a:pt x="1237" y="180"/>
                  <a:pt x="1235" y="181"/>
                </a:cubicBezTo>
                <a:cubicBezTo>
                  <a:pt x="1236" y="183"/>
                  <a:pt x="1230" y="182"/>
                  <a:pt x="1228" y="184"/>
                </a:cubicBezTo>
                <a:cubicBezTo>
                  <a:pt x="1227" y="185"/>
                  <a:pt x="1227" y="184"/>
                  <a:pt x="1227" y="184"/>
                </a:cubicBezTo>
                <a:cubicBezTo>
                  <a:pt x="1224" y="184"/>
                  <a:pt x="1225" y="185"/>
                  <a:pt x="1221" y="186"/>
                </a:cubicBezTo>
                <a:cubicBezTo>
                  <a:pt x="1223" y="187"/>
                  <a:pt x="1225" y="187"/>
                  <a:pt x="1227" y="187"/>
                </a:cubicBezTo>
                <a:cubicBezTo>
                  <a:pt x="1227" y="186"/>
                  <a:pt x="1225" y="187"/>
                  <a:pt x="1224" y="186"/>
                </a:cubicBezTo>
                <a:cubicBezTo>
                  <a:pt x="1225" y="185"/>
                  <a:pt x="1229" y="186"/>
                  <a:pt x="1231" y="185"/>
                </a:cubicBezTo>
                <a:cubicBezTo>
                  <a:pt x="1231" y="186"/>
                  <a:pt x="1229" y="186"/>
                  <a:pt x="1229" y="187"/>
                </a:cubicBezTo>
                <a:cubicBezTo>
                  <a:pt x="1231" y="187"/>
                  <a:pt x="1231" y="186"/>
                  <a:pt x="1233" y="186"/>
                </a:cubicBezTo>
                <a:cubicBezTo>
                  <a:pt x="1234" y="187"/>
                  <a:pt x="1233" y="187"/>
                  <a:pt x="1234" y="188"/>
                </a:cubicBezTo>
                <a:cubicBezTo>
                  <a:pt x="1231" y="187"/>
                  <a:pt x="1228" y="187"/>
                  <a:pt x="1225" y="189"/>
                </a:cubicBezTo>
                <a:cubicBezTo>
                  <a:pt x="1223" y="188"/>
                  <a:pt x="1220" y="189"/>
                  <a:pt x="1217" y="189"/>
                </a:cubicBezTo>
                <a:cubicBezTo>
                  <a:pt x="1216" y="188"/>
                  <a:pt x="1217" y="188"/>
                  <a:pt x="1217" y="187"/>
                </a:cubicBezTo>
                <a:cubicBezTo>
                  <a:pt x="1219" y="187"/>
                  <a:pt x="1221" y="188"/>
                  <a:pt x="1223" y="187"/>
                </a:cubicBezTo>
                <a:cubicBezTo>
                  <a:pt x="1224" y="186"/>
                  <a:pt x="1220" y="188"/>
                  <a:pt x="1221" y="186"/>
                </a:cubicBezTo>
                <a:cubicBezTo>
                  <a:pt x="1219" y="186"/>
                  <a:pt x="1217" y="187"/>
                  <a:pt x="1217" y="188"/>
                </a:cubicBezTo>
                <a:cubicBezTo>
                  <a:pt x="1216" y="187"/>
                  <a:pt x="1213" y="187"/>
                  <a:pt x="1212" y="186"/>
                </a:cubicBezTo>
                <a:cubicBezTo>
                  <a:pt x="1211" y="187"/>
                  <a:pt x="1212" y="187"/>
                  <a:pt x="1212" y="188"/>
                </a:cubicBezTo>
                <a:cubicBezTo>
                  <a:pt x="1210" y="188"/>
                  <a:pt x="1210" y="187"/>
                  <a:pt x="1207" y="188"/>
                </a:cubicBezTo>
                <a:cubicBezTo>
                  <a:pt x="1207" y="186"/>
                  <a:pt x="1207" y="186"/>
                  <a:pt x="1207" y="186"/>
                </a:cubicBezTo>
                <a:cubicBezTo>
                  <a:pt x="1210" y="186"/>
                  <a:pt x="1210" y="186"/>
                  <a:pt x="1210" y="186"/>
                </a:cubicBezTo>
                <a:cubicBezTo>
                  <a:pt x="1205" y="184"/>
                  <a:pt x="1206" y="187"/>
                  <a:pt x="1200" y="186"/>
                </a:cubicBezTo>
                <a:cubicBezTo>
                  <a:pt x="1200" y="187"/>
                  <a:pt x="1202" y="187"/>
                  <a:pt x="1203" y="187"/>
                </a:cubicBezTo>
                <a:cubicBezTo>
                  <a:pt x="1202" y="189"/>
                  <a:pt x="1198" y="185"/>
                  <a:pt x="1199" y="189"/>
                </a:cubicBezTo>
                <a:cubicBezTo>
                  <a:pt x="1197" y="189"/>
                  <a:pt x="1196" y="188"/>
                  <a:pt x="1196" y="187"/>
                </a:cubicBezTo>
                <a:cubicBezTo>
                  <a:pt x="1195" y="188"/>
                  <a:pt x="1191" y="188"/>
                  <a:pt x="1192" y="185"/>
                </a:cubicBezTo>
                <a:cubicBezTo>
                  <a:pt x="1195" y="185"/>
                  <a:pt x="1196" y="185"/>
                  <a:pt x="1198" y="185"/>
                </a:cubicBezTo>
                <a:cubicBezTo>
                  <a:pt x="1199" y="185"/>
                  <a:pt x="1198" y="184"/>
                  <a:pt x="1196" y="184"/>
                </a:cubicBezTo>
                <a:cubicBezTo>
                  <a:pt x="1198" y="182"/>
                  <a:pt x="1203" y="182"/>
                  <a:pt x="1206" y="182"/>
                </a:cubicBezTo>
                <a:cubicBezTo>
                  <a:pt x="1206" y="181"/>
                  <a:pt x="1204" y="181"/>
                  <a:pt x="1203" y="181"/>
                </a:cubicBezTo>
                <a:cubicBezTo>
                  <a:pt x="1199" y="182"/>
                  <a:pt x="1197" y="183"/>
                  <a:pt x="1193" y="182"/>
                </a:cubicBezTo>
                <a:cubicBezTo>
                  <a:pt x="1193" y="181"/>
                  <a:pt x="1200" y="180"/>
                  <a:pt x="1199" y="182"/>
                </a:cubicBezTo>
                <a:cubicBezTo>
                  <a:pt x="1200" y="182"/>
                  <a:pt x="1200" y="181"/>
                  <a:pt x="1202" y="181"/>
                </a:cubicBezTo>
                <a:cubicBezTo>
                  <a:pt x="1200" y="180"/>
                  <a:pt x="1197" y="180"/>
                  <a:pt x="1195" y="180"/>
                </a:cubicBezTo>
                <a:cubicBezTo>
                  <a:pt x="1195" y="180"/>
                  <a:pt x="1195" y="180"/>
                  <a:pt x="1195" y="180"/>
                </a:cubicBezTo>
                <a:cubicBezTo>
                  <a:pt x="1195" y="179"/>
                  <a:pt x="1195" y="179"/>
                  <a:pt x="1195" y="179"/>
                </a:cubicBezTo>
                <a:cubicBezTo>
                  <a:pt x="1197" y="179"/>
                  <a:pt x="1198" y="180"/>
                  <a:pt x="1200" y="180"/>
                </a:cubicBezTo>
                <a:cubicBezTo>
                  <a:pt x="1201" y="180"/>
                  <a:pt x="1201" y="179"/>
                  <a:pt x="1203" y="179"/>
                </a:cubicBezTo>
                <a:cubicBezTo>
                  <a:pt x="1201" y="177"/>
                  <a:pt x="1199" y="179"/>
                  <a:pt x="1196" y="178"/>
                </a:cubicBezTo>
                <a:cubicBezTo>
                  <a:pt x="1197" y="177"/>
                  <a:pt x="1196" y="175"/>
                  <a:pt x="1199" y="176"/>
                </a:cubicBezTo>
                <a:cubicBezTo>
                  <a:pt x="1199" y="175"/>
                  <a:pt x="1197" y="175"/>
                  <a:pt x="1195" y="175"/>
                </a:cubicBezTo>
                <a:cubicBezTo>
                  <a:pt x="1197" y="178"/>
                  <a:pt x="1194" y="176"/>
                  <a:pt x="1195" y="178"/>
                </a:cubicBezTo>
                <a:cubicBezTo>
                  <a:pt x="1192" y="179"/>
                  <a:pt x="1191" y="177"/>
                  <a:pt x="1193" y="177"/>
                </a:cubicBezTo>
                <a:cubicBezTo>
                  <a:pt x="1193" y="175"/>
                  <a:pt x="1192" y="177"/>
                  <a:pt x="1190" y="177"/>
                </a:cubicBezTo>
                <a:cubicBezTo>
                  <a:pt x="1190" y="176"/>
                  <a:pt x="1189" y="176"/>
                  <a:pt x="1188" y="176"/>
                </a:cubicBezTo>
                <a:cubicBezTo>
                  <a:pt x="1190" y="174"/>
                  <a:pt x="1191" y="177"/>
                  <a:pt x="1194" y="176"/>
                </a:cubicBezTo>
                <a:cubicBezTo>
                  <a:pt x="1194" y="174"/>
                  <a:pt x="1193" y="174"/>
                  <a:pt x="1192" y="173"/>
                </a:cubicBezTo>
                <a:cubicBezTo>
                  <a:pt x="1191" y="174"/>
                  <a:pt x="1190" y="174"/>
                  <a:pt x="1190" y="175"/>
                </a:cubicBezTo>
                <a:cubicBezTo>
                  <a:pt x="1187" y="174"/>
                  <a:pt x="1193" y="173"/>
                  <a:pt x="1190" y="172"/>
                </a:cubicBezTo>
                <a:cubicBezTo>
                  <a:pt x="1186" y="173"/>
                  <a:pt x="1188" y="176"/>
                  <a:pt x="1188" y="177"/>
                </a:cubicBezTo>
                <a:cubicBezTo>
                  <a:pt x="1188" y="178"/>
                  <a:pt x="1192" y="176"/>
                  <a:pt x="1191" y="178"/>
                </a:cubicBezTo>
                <a:cubicBezTo>
                  <a:pt x="1189" y="179"/>
                  <a:pt x="1188" y="178"/>
                  <a:pt x="1184" y="179"/>
                </a:cubicBezTo>
                <a:cubicBezTo>
                  <a:pt x="1184" y="179"/>
                  <a:pt x="1185" y="178"/>
                  <a:pt x="1185" y="178"/>
                </a:cubicBezTo>
                <a:cubicBezTo>
                  <a:pt x="1182" y="179"/>
                  <a:pt x="1176" y="178"/>
                  <a:pt x="1176" y="181"/>
                </a:cubicBezTo>
                <a:cubicBezTo>
                  <a:pt x="1173" y="180"/>
                  <a:pt x="1176" y="179"/>
                  <a:pt x="1177" y="178"/>
                </a:cubicBezTo>
                <a:cubicBezTo>
                  <a:pt x="1175" y="178"/>
                  <a:pt x="1173" y="178"/>
                  <a:pt x="1170" y="179"/>
                </a:cubicBezTo>
                <a:cubicBezTo>
                  <a:pt x="1169" y="177"/>
                  <a:pt x="1172" y="178"/>
                  <a:pt x="1171" y="176"/>
                </a:cubicBezTo>
                <a:cubicBezTo>
                  <a:pt x="1169" y="176"/>
                  <a:pt x="1169" y="177"/>
                  <a:pt x="1167" y="177"/>
                </a:cubicBezTo>
                <a:cubicBezTo>
                  <a:pt x="1168" y="175"/>
                  <a:pt x="1168" y="174"/>
                  <a:pt x="1167" y="173"/>
                </a:cubicBezTo>
                <a:cubicBezTo>
                  <a:pt x="1168" y="172"/>
                  <a:pt x="1168" y="173"/>
                  <a:pt x="1168" y="171"/>
                </a:cubicBezTo>
                <a:cubicBezTo>
                  <a:pt x="1168" y="172"/>
                  <a:pt x="1171" y="172"/>
                  <a:pt x="1171" y="173"/>
                </a:cubicBezTo>
                <a:cubicBezTo>
                  <a:pt x="1171" y="172"/>
                  <a:pt x="1176" y="171"/>
                  <a:pt x="1179" y="172"/>
                </a:cubicBezTo>
                <a:cubicBezTo>
                  <a:pt x="1179" y="173"/>
                  <a:pt x="1175" y="172"/>
                  <a:pt x="1174" y="173"/>
                </a:cubicBezTo>
                <a:cubicBezTo>
                  <a:pt x="1175" y="177"/>
                  <a:pt x="1182" y="172"/>
                  <a:pt x="1187" y="172"/>
                </a:cubicBezTo>
                <a:cubicBezTo>
                  <a:pt x="1184" y="171"/>
                  <a:pt x="1183" y="172"/>
                  <a:pt x="1180" y="173"/>
                </a:cubicBezTo>
                <a:cubicBezTo>
                  <a:pt x="1181" y="172"/>
                  <a:pt x="1180" y="170"/>
                  <a:pt x="1177" y="171"/>
                </a:cubicBezTo>
                <a:cubicBezTo>
                  <a:pt x="1180" y="169"/>
                  <a:pt x="1186" y="170"/>
                  <a:pt x="1188" y="171"/>
                </a:cubicBezTo>
                <a:cubicBezTo>
                  <a:pt x="1188" y="169"/>
                  <a:pt x="1195" y="171"/>
                  <a:pt x="1199" y="169"/>
                </a:cubicBezTo>
                <a:cubicBezTo>
                  <a:pt x="1199" y="169"/>
                  <a:pt x="1199" y="168"/>
                  <a:pt x="1199" y="168"/>
                </a:cubicBezTo>
                <a:cubicBezTo>
                  <a:pt x="1200" y="168"/>
                  <a:pt x="1205" y="169"/>
                  <a:pt x="1204" y="167"/>
                </a:cubicBezTo>
                <a:cubicBezTo>
                  <a:pt x="1209" y="166"/>
                  <a:pt x="1209" y="166"/>
                  <a:pt x="1209" y="166"/>
                </a:cubicBezTo>
                <a:cubicBezTo>
                  <a:pt x="1210" y="168"/>
                  <a:pt x="1208" y="168"/>
                  <a:pt x="1210" y="168"/>
                </a:cubicBezTo>
                <a:cubicBezTo>
                  <a:pt x="1212" y="169"/>
                  <a:pt x="1210" y="167"/>
                  <a:pt x="1213" y="167"/>
                </a:cubicBezTo>
                <a:cubicBezTo>
                  <a:pt x="1211" y="169"/>
                  <a:pt x="1215" y="168"/>
                  <a:pt x="1217" y="168"/>
                </a:cubicBezTo>
                <a:cubicBezTo>
                  <a:pt x="1214" y="170"/>
                  <a:pt x="1222" y="173"/>
                  <a:pt x="1228" y="172"/>
                </a:cubicBezTo>
                <a:cubicBezTo>
                  <a:pt x="1225" y="172"/>
                  <a:pt x="1223" y="170"/>
                  <a:pt x="1220" y="169"/>
                </a:cubicBezTo>
                <a:cubicBezTo>
                  <a:pt x="1220" y="168"/>
                  <a:pt x="1223" y="169"/>
                  <a:pt x="1224" y="168"/>
                </a:cubicBezTo>
                <a:cubicBezTo>
                  <a:pt x="1219" y="169"/>
                  <a:pt x="1218" y="167"/>
                  <a:pt x="1214" y="167"/>
                </a:cubicBezTo>
                <a:cubicBezTo>
                  <a:pt x="1216" y="165"/>
                  <a:pt x="1217" y="166"/>
                  <a:pt x="1220" y="165"/>
                </a:cubicBezTo>
                <a:cubicBezTo>
                  <a:pt x="1220" y="166"/>
                  <a:pt x="1219" y="166"/>
                  <a:pt x="1218" y="166"/>
                </a:cubicBezTo>
                <a:cubicBezTo>
                  <a:pt x="1219" y="167"/>
                  <a:pt x="1222" y="166"/>
                  <a:pt x="1221" y="168"/>
                </a:cubicBezTo>
                <a:cubicBezTo>
                  <a:pt x="1223" y="167"/>
                  <a:pt x="1222" y="166"/>
                  <a:pt x="1225" y="166"/>
                </a:cubicBezTo>
                <a:cubicBezTo>
                  <a:pt x="1222" y="168"/>
                  <a:pt x="1230" y="166"/>
                  <a:pt x="1227" y="168"/>
                </a:cubicBezTo>
                <a:cubicBezTo>
                  <a:pt x="1231" y="168"/>
                  <a:pt x="1231" y="168"/>
                  <a:pt x="1231" y="168"/>
                </a:cubicBezTo>
                <a:cubicBezTo>
                  <a:pt x="1231" y="167"/>
                  <a:pt x="1231" y="166"/>
                  <a:pt x="1230" y="166"/>
                </a:cubicBezTo>
                <a:cubicBezTo>
                  <a:pt x="1231" y="165"/>
                  <a:pt x="1235" y="167"/>
                  <a:pt x="1236" y="168"/>
                </a:cubicBezTo>
                <a:cubicBezTo>
                  <a:pt x="1236" y="166"/>
                  <a:pt x="1234" y="166"/>
                  <a:pt x="1239" y="165"/>
                </a:cubicBezTo>
                <a:cubicBezTo>
                  <a:pt x="1236" y="164"/>
                  <a:pt x="1230" y="167"/>
                  <a:pt x="1229" y="164"/>
                </a:cubicBezTo>
                <a:cubicBezTo>
                  <a:pt x="1231" y="163"/>
                  <a:pt x="1231" y="163"/>
                  <a:pt x="1231" y="163"/>
                </a:cubicBezTo>
                <a:cubicBezTo>
                  <a:pt x="1232" y="162"/>
                  <a:pt x="1228" y="163"/>
                  <a:pt x="1229" y="162"/>
                </a:cubicBezTo>
                <a:cubicBezTo>
                  <a:pt x="1224" y="162"/>
                  <a:pt x="1229" y="165"/>
                  <a:pt x="1227" y="166"/>
                </a:cubicBezTo>
                <a:cubicBezTo>
                  <a:pt x="1223" y="166"/>
                  <a:pt x="1227" y="163"/>
                  <a:pt x="1223" y="162"/>
                </a:cubicBezTo>
                <a:cubicBezTo>
                  <a:pt x="1222" y="161"/>
                  <a:pt x="1224" y="161"/>
                  <a:pt x="1225" y="161"/>
                </a:cubicBezTo>
                <a:cubicBezTo>
                  <a:pt x="1224" y="160"/>
                  <a:pt x="1223" y="159"/>
                  <a:pt x="1221" y="158"/>
                </a:cubicBezTo>
                <a:cubicBezTo>
                  <a:pt x="1220" y="159"/>
                  <a:pt x="1218" y="160"/>
                  <a:pt x="1218" y="161"/>
                </a:cubicBezTo>
                <a:cubicBezTo>
                  <a:pt x="1208" y="159"/>
                  <a:pt x="1202" y="164"/>
                  <a:pt x="1192" y="162"/>
                </a:cubicBezTo>
                <a:cubicBezTo>
                  <a:pt x="1189" y="163"/>
                  <a:pt x="1187" y="163"/>
                  <a:pt x="1181" y="163"/>
                </a:cubicBezTo>
                <a:cubicBezTo>
                  <a:pt x="1180" y="163"/>
                  <a:pt x="1180" y="162"/>
                  <a:pt x="1179" y="161"/>
                </a:cubicBezTo>
                <a:cubicBezTo>
                  <a:pt x="1173" y="162"/>
                  <a:pt x="1173" y="162"/>
                  <a:pt x="1173" y="162"/>
                </a:cubicBezTo>
                <a:cubicBezTo>
                  <a:pt x="1174" y="163"/>
                  <a:pt x="1178" y="162"/>
                  <a:pt x="1178" y="164"/>
                </a:cubicBezTo>
                <a:cubicBezTo>
                  <a:pt x="1175" y="164"/>
                  <a:pt x="1174" y="163"/>
                  <a:pt x="1171" y="164"/>
                </a:cubicBezTo>
                <a:cubicBezTo>
                  <a:pt x="1173" y="162"/>
                  <a:pt x="1172" y="162"/>
                  <a:pt x="1168" y="163"/>
                </a:cubicBezTo>
                <a:cubicBezTo>
                  <a:pt x="1170" y="160"/>
                  <a:pt x="1174" y="161"/>
                  <a:pt x="1180" y="161"/>
                </a:cubicBezTo>
                <a:cubicBezTo>
                  <a:pt x="1180" y="162"/>
                  <a:pt x="1183" y="162"/>
                  <a:pt x="1181" y="163"/>
                </a:cubicBezTo>
                <a:cubicBezTo>
                  <a:pt x="1183" y="163"/>
                  <a:pt x="1189" y="160"/>
                  <a:pt x="1187" y="162"/>
                </a:cubicBezTo>
                <a:cubicBezTo>
                  <a:pt x="1189" y="162"/>
                  <a:pt x="1189" y="161"/>
                  <a:pt x="1190" y="160"/>
                </a:cubicBezTo>
                <a:cubicBezTo>
                  <a:pt x="1206" y="157"/>
                  <a:pt x="1225" y="158"/>
                  <a:pt x="1239" y="154"/>
                </a:cubicBezTo>
                <a:cubicBezTo>
                  <a:pt x="1240" y="152"/>
                  <a:pt x="1238" y="153"/>
                  <a:pt x="1240" y="152"/>
                </a:cubicBezTo>
                <a:cubicBezTo>
                  <a:pt x="1244" y="151"/>
                  <a:pt x="1247" y="150"/>
                  <a:pt x="1245" y="149"/>
                </a:cubicBezTo>
                <a:cubicBezTo>
                  <a:pt x="1244" y="151"/>
                  <a:pt x="1238" y="149"/>
                  <a:pt x="1237" y="151"/>
                </a:cubicBezTo>
                <a:cubicBezTo>
                  <a:pt x="1235" y="151"/>
                  <a:pt x="1234" y="151"/>
                  <a:pt x="1233" y="150"/>
                </a:cubicBezTo>
                <a:cubicBezTo>
                  <a:pt x="1235" y="151"/>
                  <a:pt x="1238" y="147"/>
                  <a:pt x="1239" y="150"/>
                </a:cubicBezTo>
                <a:cubicBezTo>
                  <a:pt x="1241" y="149"/>
                  <a:pt x="1241" y="148"/>
                  <a:pt x="1240" y="148"/>
                </a:cubicBezTo>
                <a:cubicBezTo>
                  <a:pt x="1232" y="150"/>
                  <a:pt x="1229" y="148"/>
                  <a:pt x="1220" y="148"/>
                </a:cubicBezTo>
                <a:cubicBezTo>
                  <a:pt x="1226" y="147"/>
                  <a:pt x="1214" y="146"/>
                  <a:pt x="1220" y="146"/>
                </a:cubicBezTo>
                <a:cubicBezTo>
                  <a:pt x="1220" y="145"/>
                  <a:pt x="1216" y="144"/>
                  <a:pt x="1217" y="146"/>
                </a:cubicBezTo>
                <a:cubicBezTo>
                  <a:pt x="1212" y="144"/>
                  <a:pt x="1221" y="143"/>
                  <a:pt x="1221" y="146"/>
                </a:cubicBezTo>
                <a:cubicBezTo>
                  <a:pt x="1224" y="146"/>
                  <a:pt x="1228" y="146"/>
                  <a:pt x="1227" y="144"/>
                </a:cubicBezTo>
                <a:cubicBezTo>
                  <a:pt x="1229" y="144"/>
                  <a:pt x="1229" y="145"/>
                  <a:pt x="1230" y="145"/>
                </a:cubicBezTo>
                <a:cubicBezTo>
                  <a:pt x="1231" y="145"/>
                  <a:pt x="1231" y="144"/>
                  <a:pt x="1231" y="143"/>
                </a:cubicBezTo>
                <a:cubicBezTo>
                  <a:pt x="1235" y="145"/>
                  <a:pt x="1237" y="141"/>
                  <a:pt x="1242" y="142"/>
                </a:cubicBezTo>
                <a:cubicBezTo>
                  <a:pt x="1242" y="141"/>
                  <a:pt x="1241" y="141"/>
                  <a:pt x="1241" y="140"/>
                </a:cubicBezTo>
                <a:cubicBezTo>
                  <a:pt x="1239" y="140"/>
                  <a:pt x="1237" y="142"/>
                  <a:pt x="1236" y="141"/>
                </a:cubicBezTo>
                <a:cubicBezTo>
                  <a:pt x="1238" y="140"/>
                  <a:pt x="1242" y="138"/>
                  <a:pt x="1246" y="137"/>
                </a:cubicBezTo>
                <a:cubicBezTo>
                  <a:pt x="1246" y="137"/>
                  <a:pt x="1245" y="137"/>
                  <a:pt x="1244" y="137"/>
                </a:cubicBezTo>
                <a:cubicBezTo>
                  <a:pt x="1244" y="137"/>
                  <a:pt x="1245" y="137"/>
                  <a:pt x="1246" y="137"/>
                </a:cubicBezTo>
                <a:cubicBezTo>
                  <a:pt x="1244" y="136"/>
                  <a:pt x="1243" y="137"/>
                  <a:pt x="1240" y="137"/>
                </a:cubicBezTo>
                <a:cubicBezTo>
                  <a:pt x="1241" y="134"/>
                  <a:pt x="1234" y="135"/>
                  <a:pt x="1233" y="133"/>
                </a:cubicBezTo>
                <a:cubicBezTo>
                  <a:pt x="1232" y="133"/>
                  <a:pt x="1231" y="134"/>
                  <a:pt x="1231" y="135"/>
                </a:cubicBezTo>
                <a:cubicBezTo>
                  <a:pt x="1229" y="135"/>
                  <a:pt x="1231" y="133"/>
                  <a:pt x="1230" y="132"/>
                </a:cubicBezTo>
                <a:cubicBezTo>
                  <a:pt x="1232" y="132"/>
                  <a:pt x="1235" y="130"/>
                  <a:pt x="1235" y="132"/>
                </a:cubicBezTo>
                <a:cubicBezTo>
                  <a:pt x="1236" y="131"/>
                  <a:pt x="1236" y="131"/>
                  <a:pt x="1237" y="130"/>
                </a:cubicBezTo>
                <a:cubicBezTo>
                  <a:pt x="1237" y="129"/>
                  <a:pt x="1234" y="130"/>
                  <a:pt x="1232" y="130"/>
                </a:cubicBezTo>
                <a:cubicBezTo>
                  <a:pt x="1234" y="128"/>
                  <a:pt x="1234" y="128"/>
                  <a:pt x="1231" y="127"/>
                </a:cubicBezTo>
                <a:cubicBezTo>
                  <a:pt x="1233" y="124"/>
                  <a:pt x="1241" y="127"/>
                  <a:pt x="1245" y="124"/>
                </a:cubicBezTo>
                <a:cubicBezTo>
                  <a:pt x="1246" y="123"/>
                  <a:pt x="1243" y="123"/>
                  <a:pt x="1244" y="122"/>
                </a:cubicBezTo>
                <a:cubicBezTo>
                  <a:pt x="1249" y="121"/>
                  <a:pt x="1249" y="121"/>
                  <a:pt x="1249" y="121"/>
                </a:cubicBezTo>
                <a:cubicBezTo>
                  <a:pt x="1249" y="121"/>
                  <a:pt x="1249" y="118"/>
                  <a:pt x="1252" y="117"/>
                </a:cubicBezTo>
                <a:cubicBezTo>
                  <a:pt x="1251" y="118"/>
                  <a:pt x="1253" y="119"/>
                  <a:pt x="1252" y="120"/>
                </a:cubicBezTo>
                <a:cubicBezTo>
                  <a:pt x="1263" y="117"/>
                  <a:pt x="1258" y="122"/>
                  <a:pt x="1262" y="125"/>
                </a:cubicBezTo>
                <a:cubicBezTo>
                  <a:pt x="1261" y="125"/>
                  <a:pt x="1259" y="125"/>
                  <a:pt x="1259" y="124"/>
                </a:cubicBezTo>
                <a:cubicBezTo>
                  <a:pt x="1258" y="125"/>
                  <a:pt x="1258" y="126"/>
                  <a:pt x="1256" y="125"/>
                </a:cubicBezTo>
                <a:cubicBezTo>
                  <a:pt x="1262" y="126"/>
                  <a:pt x="1254" y="127"/>
                  <a:pt x="1259" y="127"/>
                </a:cubicBezTo>
                <a:cubicBezTo>
                  <a:pt x="1259" y="128"/>
                  <a:pt x="1258" y="128"/>
                  <a:pt x="1256" y="128"/>
                </a:cubicBezTo>
                <a:cubicBezTo>
                  <a:pt x="1258" y="130"/>
                  <a:pt x="1260" y="128"/>
                  <a:pt x="1264" y="129"/>
                </a:cubicBezTo>
                <a:cubicBezTo>
                  <a:pt x="1260" y="131"/>
                  <a:pt x="1265" y="131"/>
                  <a:pt x="1267" y="132"/>
                </a:cubicBezTo>
                <a:cubicBezTo>
                  <a:pt x="1267" y="133"/>
                  <a:pt x="1265" y="133"/>
                  <a:pt x="1264" y="133"/>
                </a:cubicBezTo>
                <a:cubicBezTo>
                  <a:pt x="1265" y="136"/>
                  <a:pt x="1272" y="134"/>
                  <a:pt x="1276" y="135"/>
                </a:cubicBezTo>
                <a:cubicBezTo>
                  <a:pt x="1275" y="137"/>
                  <a:pt x="1273" y="136"/>
                  <a:pt x="1270" y="136"/>
                </a:cubicBezTo>
                <a:cubicBezTo>
                  <a:pt x="1272" y="138"/>
                  <a:pt x="1280" y="136"/>
                  <a:pt x="1281" y="138"/>
                </a:cubicBezTo>
                <a:cubicBezTo>
                  <a:pt x="1277" y="138"/>
                  <a:pt x="1277" y="138"/>
                  <a:pt x="1275" y="140"/>
                </a:cubicBezTo>
                <a:cubicBezTo>
                  <a:pt x="1273" y="140"/>
                  <a:pt x="1272" y="139"/>
                  <a:pt x="1271" y="139"/>
                </a:cubicBezTo>
                <a:cubicBezTo>
                  <a:pt x="1271" y="138"/>
                  <a:pt x="1272" y="138"/>
                  <a:pt x="1273" y="138"/>
                </a:cubicBezTo>
                <a:cubicBezTo>
                  <a:pt x="1273" y="138"/>
                  <a:pt x="1272" y="138"/>
                  <a:pt x="1271" y="138"/>
                </a:cubicBezTo>
                <a:cubicBezTo>
                  <a:pt x="1269" y="140"/>
                  <a:pt x="1265" y="144"/>
                  <a:pt x="1261" y="143"/>
                </a:cubicBezTo>
                <a:cubicBezTo>
                  <a:pt x="1261" y="144"/>
                  <a:pt x="1263" y="144"/>
                  <a:pt x="1262" y="145"/>
                </a:cubicBezTo>
                <a:cubicBezTo>
                  <a:pt x="1260" y="144"/>
                  <a:pt x="1258" y="145"/>
                  <a:pt x="1256" y="145"/>
                </a:cubicBezTo>
                <a:cubicBezTo>
                  <a:pt x="1256" y="146"/>
                  <a:pt x="1258" y="146"/>
                  <a:pt x="1257" y="146"/>
                </a:cubicBezTo>
                <a:cubicBezTo>
                  <a:pt x="1257" y="147"/>
                  <a:pt x="1260" y="146"/>
                  <a:pt x="1260" y="147"/>
                </a:cubicBezTo>
                <a:cubicBezTo>
                  <a:pt x="1260" y="148"/>
                  <a:pt x="1257" y="148"/>
                  <a:pt x="1258" y="149"/>
                </a:cubicBezTo>
                <a:cubicBezTo>
                  <a:pt x="1259" y="147"/>
                  <a:pt x="1270" y="150"/>
                  <a:pt x="1268" y="147"/>
                </a:cubicBezTo>
                <a:cubicBezTo>
                  <a:pt x="1271" y="147"/>
                  <a:pt x="1276" y="150"/>
                  <a:pt x="1279" y="147"/>
                </a:cubicBezTo>
                <a:cubicBezTo>
                  <a:pt x="1276" y="148"/>
                  <a:pt x="1276" y="146"/>
                  <a:pt x="1271" y="147"/>
                </a:cubicBezTo>
                <a:cubicBezTo>
                  <a:pt x="1273" y="146"/>
                  <a:pt x="1273" y="144"/>
                  <a:pt x="1277" y="143"/>
                </a:cubicBezTo>
                <a:cubicBezTo>
                  <a:pt x="1276" y="145"/>
                  <a:pt x="1279" y="147"/>
                  <a:pt x="1281" y="145"/>
                </a:cubicBezTo>
                <a:cubicBezTo>
                  <a:pt x="1283" y="146"/>
                  <a:pt x="1277" y="148"/>
                  <a:pt x="1282" y="148"/>
                </a:cubicBezTo>
                <a:cubicBezTo>
                  <a:pt x="1283" y="151"/>
                  <a:pt x="1275" y="150"/>
                  <a:pt x="1272" y="150"/>
                </a:cubicBezTo>
                <a:cubicBezTo>
                  <a:pt x="1268" y="150"/>
                  <a:pt x="1266" y="152"/>
                  <a:pt x="1262" y="151"/>
                </a:cubicBezTo>
                <a:cubicBezTo>
                  <a:pt x="1265" y="151"/>
                  <a:pt x="1264" y="150"/>
                  <a:pt x="1261" y="150"/>
                </a:cubicBezTo>
                <a:cubicBezTo>
                  <a:pt x="1258" y="150"/>
                  <a:pt x="1263" y="151"/>
                  <a:pt x="1259" y="151"/>
                </a:cubicBezTo>
                <a:cubicBezTo>
                  <a:pt x="1258" y="153"/>
                  <a:pt x="1261" y="152"/>
                  <a:pt x="1262" y="153"/>
                </a:cubicBezTo>
                <a:cubicBezTo>
                  <a:pt x="1262" y="152"/>
                  <a:pt x="1255" y="153"/>
                  <a:pt x="1253" y="156"/>
                </a:cubicBezTo>
                <a:cubicBezTo>
                  <a:pt x="1255" y="157"/>
                  <a:pt x="1254" y="157"/>
                  <a:pt x="1251" y="158"/>
                </a:cubicBezTo>
                <a:close/>
                <a:moveTo>
                  <a:pt x="1254" y="122"/>
                </a:moveTo>
                <a:cubicBezTo>
                  <a:pt x="1256" y="122"/>
                  <a:pt x="1257" y="121"/>
                  <a:pt x="1258" y="120"/>
                </a:cubicBezTo>
                <a:cubicBezTo>
                  <a:pt x="1256" y="119"/>
                  <a:pt x="1254" y="122"/>
                  <a:pt x="1252" y="121"/>
                </a:cubicBezTo>
                <a:cubicBezTo>
                  <a:pt x="1252" y="121"/>
                  <a:pt x="1253" y="121"/>
                  <a:pt x="1254" y="122"/>
                </a:cubicBezTo>
                <a:close/>
                <a:moveTo>
                  <a:pt x="1254" y="128"/>
                </a:moveTo>
                <a:cubicBezTo>
                  <a:pt x="1250" y="128"/>
                  <a:pt x="1255" y="127"/>
                  <a:pt x="1254" y="126"/>
                </a:cubicBezTo>
                <a:cubicBezTo>
                  <a:pt x="1250" y="125"/>
                  <a:pt x="1249" y="128"/>
                  <a:pt x="1246" y="125"/>
                </a:cubicBezTo>
                <a:cubicBezTo>
                  <a:pt x="1245" y="127"/>
                  <a:pt x="1241" y="127"/>
                  <a:pt x="1237" y="127"/>
                </a:cubicBezTo>
                <a:cubicBezTo>
                  <a:pt x="1237" y="129"/>
                  <a:pt x="1239" y="128"/>
                  <a:pt x="1239" y="129"/>
                </a:cubicBezTo>
                <a:cubicBezTo>
                  <a:pt x="1242" y="127"/>
                  <a:pt x="1246" y="130"/>
                  <a:pt x="1247" y="127"/>
                </a:cubicBezTo>
                <a:cubicBezTo>
                  <a:pt x="1247" y="129"/>
                  <a:pt x="1252" y="127"/>
                  <a:pt x="1251" y="129"/>
                </a:cubicBezTo>
                <a:cubicBezTo>
                  <a:pt x="1254" y="129"/>
                  <a:pt x="1254" y="128"/>
                  <a:pt x="1254" y="128"/>
                </a:cubicBezTo>
                <a:close/>
                <a:moveTo>
                  <a:pt x="1247" y="135"/>
                </a:moveTo>
                <a:cubicBezTo>
                  <a:pt x="1247" y="134"/>
                  <a:pt x="1245" y="134"/>
                  <a:pt x="1244" y="134"/>
                </a:cubicBezTo>
                <a:cubicBezTo>
                  <a:pt x="1244" y="135"/>
                  <a:pt x="1246" y="136"/>
                  <a:pt x="1247" y="135"/>
                </a:cubicBezTo>
                <a:close/>
                <a:moveTo>
                  <a:pt x="1249" y="147"/>
                </a:moveTo>
                <a:cubicBezTo>
                  <a:pt x="1254" y="147"/>
                  <a:pt x="1251" y="146"/>
                  <a:pt x="1252" y="144"/>
                </a:cubicBezTo>
                <a:cubicBezTo>
                  <a:pt x="1250" y="144"/>
                  <a:pt x="1250" y="144"/>
                  <a:pt x="1250" y="144"/>
                </a:cubicBezTo>
                <a:cubicBezTo>
                  <a:pt x="1251" y="146"/>
                  <a:pt x="1251" y="146"/>
                  <a:pt x="1249" y="147"/>
                </a:cubicBezTo>
                <a:close/>
                <a:moveTo>
                  <a:pt x="1186" y="173"/>
                </a:moveTo>
                <a:cubicBezTo>
                  <a:pt x="1181" y="174"/>
                  <a:pt x="1178" y="175"/>
                  <a:pt x="1176" y="176"/>
                </a:cubicBezTo>
                <a:cubicBezTo>
                  <a:pt x="1180" y="175"/>
                  <a:pt x="1177" y="177"/>
                  <a:pt x="1180" y="178"/>
                </a:cubicBezTo>
                <a:cubicBezTo>
                  <a:pt x="1181" y="177"/>
                  <a:pt x="1181" y="176"/>
                  <a:pt x="1183" y="176"/>
                </a:cubicBezTo>
                <a:cubicBezTo>
                  <a:pt x="1184" y="175"/>
                  <a:pt x="1181" y="176"/>
                  <a:pt x="1181" y="174"/>
                </a:cubicBezTo>
                <a:cubicBezTo>
                  <a:pt x="1184" y="174"/>
                  <a:pt x="1182" y="176"/>
                  <a:pt x="1185" y="175"/>
                </a:cubicBezTo>
                <a:cubicBezTo>
                  <a:pt x="1184" y="174"/>
                  <a:pt x="1186" y="174"/>
                  <a:pt x="1186" y="173"/>
                </a:cubicBezTo>
                <a:close/>
                <a:moveTo>
                  <a:pt x="1213" y="171"/>
                </a:moveTo>
                <a:cubicBezTo>
                  <a:pt x="1211" y="171"/>
                  <a:pt x="1211" y="172"/>
                  <a:pt x="1211" y="173"/>
                </a:cubicBezTo>
                <a:cubicBezTo>
                  <a:pt x="1213" y="173"/>
                  <a:pt x="1215" y="173"/>
                  <a:pt x="1214" y="171"/>
                </a:cubicBezTo>
                <a:cubicBezTo>
                  <a:pt x="1214" y="171"/>
                  <a:pt x="1213" y="171"/>
                  <a:pt x="1213" y="171"/>
                </a:cubicBezTo>
                <a:close/>
                <a:moveTo>
                  <a:pt x="1203" y="172"/>
                </a:moveTo>
                <a:cubicBezTo>
                  <a:pt x="1203" y="171"/>
                  <a:pt x="1205" y="170"/>
                  <a:pt x="1206" y="170"/>
                </a:cubicBezTo>
                <a:cubicBezTo>
                  <a:pt x="1204" y="170"/>
                  <a:pt x="1206" y="168"/>
                  <a:pt x="1203" y="169"/>
                </a:cubicBezTo>
                <a:cubicBezTo>
                  <a:pt x="1203" y="170"/>
                  <a:pt x="1202" y="171"/>
                  <a:pt x="1203" y="172"/>
                </a:cubicBezTo>
                <a:close/>
                <a:moveTo>
                  <a:pt x="1199" y="175"/>
                </a:moveTo>
                <a:cubicBezTo>
                  <a:pt x="1207" y="174"/>
                  <a:pt x="1208" y="170"/>
                  <a:pt x="1214" y="169"/>
                </a:cubicBezTo>
                <a:cubicBezTo>
                  <a:pt x="1212" y="168"/>
                  <a:pt x="1207" y="170"/>
                  <a:pt x="1206" y="170"/>
                </a:cubicBezTo>
                <a:cubicBezTo>
                  <a:pt x="1207" y="170"/>
                  <a:pt x="1207" y="170"/>
                  <a:pt x="1207" y="171"/>
                </a:cubicBezTo>
                <a:cubicBezTo>
                  <a:pt x="1204" y="172"/>
                  <a:pt x="1200" y="173"/>
                  <a:pt x="1199" y="175"/>
                </a:cubicBezTo>
                <a:close/>
                <a:moveTo>
                  <a:pt x="1251" y="179"/>
                </a:moveTo>
                <a:cubicBezTo>
                  <a:pt x="1252" y="179"/>
                  <a:pt x="1260" y="179"/>
                  <a:pt x="1257" y="178"/>
                </a:cubicBezTo>
                <a:cubicBezTo>
                  <a:pt x="1254" y="179"/>
                  <a:pt x="1255" y="176"/>
                  <a:pt x="1252" y="177"/>
                </a:cubicBezTo>
                <a:cubicBezTo>
                  <a:pt x="1253" y="178"/>
                  <a:pt x="1251" y="178"/>
                  <a:pt x="1251" y="179"/>
                </a:cubicBezTo>
                <a:close/>
                <a:moveTo>
                  <a:pt x="1211" y="177"/>
                </a:moveTo>
                <a:cubicBezTo>
                  <a:pt x="1213" y="177"/>
                  <a:pt x="1213" y="176"/>
                  <a:pt x="1216" y="176"/>
                </a:cubicBezTo>
                <a:cubicBezTo>
                  <a:pt x="1215" y="178"/>
                  <a:pt x="1219" y="178"/>
                  <a:pt x="1219" y="177"/>
                </a:cubicBezTo>
                <a:cubicBezTo>
                  <a:pt x="1214" y="175"/>
                  <a:pt x="1209" y="177"/>
                  <a:pt x="1204" y="179"/>
                </a:cubicBezTo>
                <a:cubicBezTo>
                  <a:pt x="1205" y="179"/>
                  <a:pt x="1206" y="178"/>
                  <a:pt x="1209" y="178"/>
                </a:cubicBezTo>
                <a:cubicBezTo>
                  <a:pt x="1209" y="179"/>
                  <a:pt x="1208" y="179"/>
                  <a:pt x="1207" y="180"/>
                </a:cubicBezTo>
                <a:cubicBezTo>
                  <a:pt x="1212" y="180"/>
                  <a:pt x="1210" y="178"/>
                  <a:pt x="1211" y="177"/>
                </a:cubicBezTo>
                <a:close/>
                <a:moveTo>
                  <a:pt x="1220" y="175"/>
                </a:moveTo>
                <a:cubicBezTo>
                  <a:pt x="1221" y="176"/>
                  <a:pt x="1220" y="176"/>
                  <a:pt x="1221" y="178"/>
                </a:cubicBezTo>
                <a:cubicBezTo>
                  <a:pt x="1215" y="178"/>
                  <a:pt x="1216" y="181"/>
                  <a:pt x="1209" y="180"/>
                </a:cubicBezTo>
                <a:cubicBezTo>
                  <a:pt x="1209" y="183"/>
                  <a:pt x="1221" y="181"/>
                  <a:pt x="1216" y="184"/>
                </a:cubicBezTo>
                <a:cubicBezTo>
                  <a:pt x="1218" y="183"/>
                  <a:pt x="1223" y="184"/>
                  <a:pt x="1224" y="182"/>
                </a:cubicBezTo>
                <a:cubicBezTo>
                  <a:pt x="1219" y="184"/>
                  <a:pt x="1224" y="179"/>
                  <a:pt x="1226" y="180"/>
                </a:cubicBezTo>
                <a:cubicBezTo>
                  <a:pt x="1228" y="179"/>
                  <a:pt x="1225" y="177"/>
                  <a:pt x="1223" y="178"/>
                </a:cubicBezTo>
                <a:cubicBezTo>
                  <a:pt x="1225" y="178"/>
                  <a:pt x="1226" y="179"/>
                  <a:pt x="1224" y="179"/>
                </a:cubicBezTo>
                <a:cubicBezTo>
                  <a:pt x="1222" y="178"/>
                  <a:pt x="1223" y="177"/>
                  <a:pt x="1225" y="176"/>
                </a:cubicBezTo>
                <a:cubicBezTo>
                  <a:pt x="1220" y="178"/>
                  <a:pt x="1226" y="173"/>
                  <a:pt x="1220" y="175"/>
                </a:cubicBezTo>
                <a:close/>
                <a:moveTo>
                  <a:pt x="1249" y="171"/>
                </a:moveTo>
                <a:cubicBezTo>
                  <a:pt x="1251" y="170"/>
                  <a:pt x="1256" y="170"/>
                  <a:pt x="1257" y="168"/>
                </a:cubicBezTo>
                <a:cubicBezTo>
                  <a:pt x="1254" y="168"/>
                  <a:pt x="1251" y="170"/>
                  <a:pt x="1249" y="171"/>
                </a:cubicBezTo>
                <a:close/>
                <a:moveTo>
                  <a:pt x="1229" y="161"/>
                </a:moveTo>
                <a:cubicBezTo>
                  <a:pt x="1230" y="159"/>
                  <a:pt x="1227" y="160"/>
                  <a:pt x="1227" y="159"/>
                </a:cubicBezTo>
                <a:cubicBezTo>
                  <a:pt x="1226" y="159"/>
                  <a:pt x="1225" y="159"/>
                  <a:pt x="1225" y="159"/>
                </a:cubicBezTo>
                <a:cubicBezTo>
                  <a:pt x="1229" y="158"/>
                  <a:pt x="1227" y="161"/>
                  <a:pt x="1229" y="161"/>
                </a:cubicBezTo>
                <a:close/>
                <a:moveTo>
                  <a:pt x="1233" y="161"/>
                </a:moveTo>
                <a:cubicBezTo>
                  <a:pt x="1235" y="159"/>
                  <a:pt x="1238" y="159"/>
                  <a:pt x="1240" y="159"/>
                </a:cubicBezTo>
                <a:cubicBezTo>
                  <a:pt x="1240" y="158"/>
                  <a:pt x="1238" y="158"/>
                  <a:pt x="1237" y="158"/>
                </a:cubicBezTo>
                <a:cubicBezTo>
                  <a:pt x="1239" y="158"/>
                  <a:pt x="1240" y="157"/>
                  <a:pt x="1241" y="156"/>
                </a:cubicBezTo>
                <a:cubicBezTo>
                  <a:pt x="1239" y="157"/>
                  <a:pt x="1238" y="157"/>
                  <a:pt x="1237" y="156"/>
                </a:cubicBezTo>
                <a:cubicBezTo>
                  <a:pt x="1239" y="158"/>
                  <a:pt x="1230" y="158"/>
                  <a:pt x="1233" y="159"/>
                </a:cubicBezTo>
                <a:cubicBezTo>
                  <a:pt x="1234" y="158"/>
                  <a:pt x="1236" y="158"/>
                  <a:pt x="1236" y="159"/>
                </a:cubicBezTo>
                <a:cubicBezTo>
                  <a:pt x="1235" y="159"/>
                  <a:pt x="1233" y="159"/>
                  <a:pt x="1233" y="159"/>
                </a:cubicBezTo>
                <a:cubicBezTo>
                  <a:pt x="1234" y="159"/>
                  <a:pt x="1233" y="160"/>
                  <a:pt x="1233" y="161"/>
                </a:cubicBezTo>
                <a:close/>
                <a:moveTo>
                  <a:pt x="1256" y="160"/>
                </a:moveTo>
                <a:cubicBezTo>
                  <a:pt x="1258" y="160"/>
                  <a:pt x="1258" y="160"/>
                  <a:pt x="1260" y="160"/>
                </a:cubicBezTo>
                <a:cubicBezTo>
                  <a:pt x="1261" y="159"/>
                  <a:pt x="1255" y="160"/>
                  <a:pt x="1255" y="160"/>
                </a:cubicBezTo>
                <a:cubicBezTo>
                  <a:pt x="1255" y="160"/>
                  <a:pt x="1257" y="162"/>
                  <a:pt x="1258" y="160"/>
                </a:cubicBezTo>
                <a:cubicBezTo>
                  <a:pt x="1257" y="160"/>
                  <a:pt x="1256" y="161"/>
                  <a:pt x="1256" y="160"/>
                </a:cubicBezTo>
                <a:close/>
                <a:moveTo>
                  <a:pt x="1252" y="163"/>
                </a:moveTo>
                <a:cubicBezTo>
                  <a:pt x="1250" y="161"/>
                  <a:pt x="1255" y="162"/>
                  <a:pt x="1254" y="161"/>
                </a:cubicBezTo>
                <a:cubicBezTo>
                  <a:pt x="1252" y="160"/>
                  <a:pt x="1252" y="161"/>
                  <a:pt x="1250" y="161"/>
                </a:cubicBezTo>
                <a:cubicBezTo>
                  <a:pt x="1250" y="159"/>
                  <a:pt x="1247" y="161"/>
                  <a:pt x="1247" y="161"/>
                </a:cubicBezTo>
                <a:cubicBezTo>
                  <a:pt x="1249" y="161"/>
                  <a:pt x="1250" y="162"/>
                  <a:pt x="1251" y="162"/>
                </a:cubicBezTo>
                <a:cubicBezTo>
                  <a:pt x="1251" y="163"/>
                  <a:pt x="1248" y="164"/>
                  <a:pt x="1247" y="163"/>
                </a:cubicBezTo>
                <a:cubicBezTo>
                  <a:pt x="1246" y="165"/>
                  <a:pt x="1250" y="163"/>
                  <a:pt x="1252" y="163"/>
                </a:cubicBezTo>
                <a:close/>
                <a:moveTo>
                  <a:pt x="1253" y="166"/>
                </a:moveTo>
                <a:cubicBezTo>
                  <a:pt x="1253" y="165"/>
                  <a:pt x="1252" y="164"/>
                  <a:pt x="1252" y="164"/>
                </a:cubicBezTo>
                <a:cubicBezTo>
                  <a:pt x="1249" y="164"/>
                  <a:pt x="1250" y="165"/>
                  <a:pt x="1249" y="166"/>
                </a:cubicBezTo>
                <a:cubicBezTo>
                  <a:pt x="1250" y="166"/>
                  <a:pt x="1251" y="166"/>
                  <a:pt x="1253" y="166"/>
                </a:cubicBezTo>
                <a:close/>
                <a:moveTo>
                  <a:pt x="1255" y="162"/>
                </a:moveTo>
                <a:cubicBezTo>
                  <a:pt x="1256" y="164"/>
                  <a:pt x="1259" y="163"/>
                  <a:pt x="1261" y="163"/>
                </a:cubicBezTo>
                <a:cubicBezTo>
                  <a:pt x="1259" y="163"/>
                  <a:pt x="1258" y="164"/>
                  <a:pt x="1259" y="165"/>
                </a:cubicBezTo>
                <a:cubicBezTo>
                  <a:pt x="1257" y="165"/>
                  <a:pt x="1254" y="165"/>
                  <a:pt x="1254" y="166"/>
                </a:cubicBezTo>
                <a:cubicBezTo>
                  <a:pt x="1257" y="165"/>
                  <a:pt x="1258" y="165"/>
                  <a:pt x="1258" y="167"/>
                </a:cubicBezTo>
                <a:cubicBezTo>
                  <a:pt x="1261" y="165"/>
                  <a:pt x="1263" y="165"/>
                  <a:pt x="1265" y="164"/>
                </a:cubicBezTo>
                <a:cubicBezTo>
                  <a:pt x="1264" y="164"/>
                  <a:pt x="1263" y="164"/>
                  <a:pt x="1263" y="163"/>
                </a:cubicBezTo>
                <a:cubicBezTo>
                  <a:pt x="1266" y="163"/>
                  <a:pt x="1269" y="164"/>
                  <a:pt x="1270" y="162"/>
                </a:cubicBezTo>
                <a:cubicBezTo>
                  <a:pt x="1268" y="162"/>
                  <a:pt x="1265" y="163"/>
                  <a:pt x="1264" y="162"/>
                </a:cubicBezTo>
                <a:cubicBezTo>
                  <a:pt x="1266" y="162"/>
                  <a:pt x="1270" y="162"/>
                  <a:pt x="1270" y="161"/>
                </a:cubicBezTo>
                <a:cubicBezTo>
                  <a:pt x="1262" y="161"/>
                  <a:pt x="1264" y="161"/>
                  <a:pt x="1255" y="162"/>
                </a:cubicBezTo>
                <a:close/>
                <a:moveTo>
                  <a:pt x="1261" y="158"/>
                </a:moveTo>
                <a:cubicBezTo>
                  <a:pt x="1258" y="160"/>
                  <a:pt x="1268" y="162"/>
                  <a:pt x="1269" y="159"/>
                </a:cubicBezTo>
                <a:cubicBezTo>
                  <a:pt x="1265" y="160"/>
                  <a:pt x="1264" y="158"/>
                  <a:pt x="1261" y="158"/>
                </a:cubicBezTo>
                <a:close/>
                <a:moveTo>
                  <a:pt x="1243" y="157"/>
                </a:moveTo>
                <a:cubicBezTo>
                  <a:pt x="1244" y="156"/>
                  <a:pt x="1245" y="156"/>
                  <a:pt x="1245" y="156"/>
                </a:cubicBezTo>
                <a:cubicBezTo>
                  <a:pt x="1241" y="155"/>
                  <a:pt x="1243" y="157"/>
                  <a:pt x="1241" y="159"/>
                </a:cubicBezTo>
                <a:cubicBezTo>
                  <a:pt x="1242" y="159"/>
                  <a:pt x="1243" y="159"/>
                  <a:pt x="1243" y="160"/>
                </a:cubicBezTo>
                <a:cubicBezTo>
                  <a:pt x="1248" y="159"/>
                  <a:pt x="1243" y="158"/>
                  <a:pt x="1243" y="157"/>
                </a:cubicBezTo>
                <a:close/>
                <a:moveTo>
                  <a:pt x="1193" y="165"/>
                </a:moveTo>
                <a:cubicBezTo>
                  <a:pt x="1190" y="165"/>
                  <a:pt x="1187" y="165"/>
                  <a:pt x="1187" y="167"/>
                </a:cubicBezTo>
                <a:cubicBezTo>
                  <a:pt x="1182" y="168"/>
                  <a:pt x="1177" y="166"/>
                  <a:pt x="1175" y="168"/>
                </a:cubicBezTo>
                <a:cubicBezTo>
                  <a:pt x="1175" y="166"/>
                  <a:pt x="1177" y="166"/>
                  <a:pt x="1180" y="165"/>
                </a:cubicBezTo>
                <a:cubicBezTo>
                  <a:pt x="1181" y="165"/>
                  <a:pt x="1180" y="166"/>
                  <a:pt x="1180" y="166"/>
                </a:cubicBezTo>
                <a:cubicBezTo>
                  <a:pt x="1184" y="166"/>
                  <a:pt x="1184" y="165"/>
                  <a:pt x="1188" y="165"/>
                </a:cubicBezTo>
                <a:cubicBezTo>
                  <a:pt x="1188" y="164"/>
                  <a:pt x="1187" y="164"/>
                  <a:pt x="1186" y="164"/>
                </a:cubicBezTo>
                <a:cubicBezTo>
                  <a:pt x="1186" y="163"/>
                  <a:pt x="1193" y="165"/>
                  <a:pt x="1192" y="163"/>
                </a:cubicBezTo>
                <a:cubicBezTo>
                  <a:pt x="1195" y="163"/>
                  <a:pt x="1193" y="163"/>
                  <a:pt x="1193" y="165"/>
                </a:cubicBezTo>
                <a:close/>
                <a:moveTo>
                  <a:pt x="1234" y="178"/>
                </a:moveTo>
                <a:cubicBezTo>
                  <a:pt x="1235" y="177"/>
                  <a:pt x="1238" y="177"/>
                  <a:pt x="1239" y="177"/>
                </a:cubicBezTo>
                <a:cubicBezTo>
                  <a:pt x="1238" y="179"/>
                  <a:pt x="1235" y="178"/>
                  <a:pt x="1234" y="178"/>
                </a:cubicBezTo>
                <a:close/>
                <a:moveTo>
                  <a:pt x="1292" y="138"/>
                </a:moveTo>
                <a:cubicBezTo>
                  <a:pt x="1294" y="138"/>
                  <a:pt x="1293" y="139"/>
                  <a:pt x="1296" y="139"/>
                </a:cubicBezTo>
                <a:cubicBezTo>
                  <a:pt x="1292" y="140"/>
                  <a:pt x="1280" y="138"/>
                  <a:pt x="1292" y="138"/>
                </a:cubicBezTo>
                <a:close/>
                <a:moveTo>
                  <a:pt x="1293" y="121"/>
                </a:moveTo>
                <a:cubicBezTo>
                  <a:pt x="1292" y="123"/>
                  <a:pt x="1286" y="123"/>
                  <a:pt x="1283" y="122"/>
                </a:cubicBezTo>
                <a:cubicBezTo>
                  <a:pt x="1282" y="122"/>
                  <a:pt x="1280" y="125"/>
                  <a:pt x="1279" y="123"/>
                </a:cubicBezTo>
                <a:cubicBezTo>
                  <a:pt x="1281" y="123"/>
                  <a:pt x="1281" y="123"/>
                  <a:pt x="1281" y="123"/>
                </a:cubicBezTo>
                <a:cubicBezTo>
                  <a:pt x="1280" y="123"/>
                  <a:pt x="1280" y="122"/>
                  <a:pt x="1280" y="121"/>
                </a:cubicBezTo>
                <a:cubicBezTo>
                  <a:pt x="1285" y="121"/>
                  <a:pt x="1287" y="121"/>
                  <a:pt x="1291" y="120"/>
                </a:cubicBezTo>
                <a:cubicBezTo>
                  <a:pt x="1291" y="121"/>
                  <a:pt x="1291" y="121"/>
                  <a:pt x="1293" y="121"/>
                </a:cubicBezTo>
                <a:close/>
                <a:moveTo>
                  <a:pt x="1283" y="130"/>
                </a:moveTo>
                <a:cubicBezTo>
                  <a:pt x="1280" y="129"/>
                  <a:pt x="1279" y="132"/>
                  <a:pt x="1278" y="130"/>
                </a:cubicBezTo>
                <a:cubicBezTo>
                  <a:pt x="1281" y="130"/>
                  <a:pt x="1279" y="128"/>
                  <a:pt x="1283" y="128"/>
                </a:cubicBezTo>
                <a:lnTo>
                  <a:pt x="1283" y="130"/>
                </a:lnTo>
                <a:close/>
                <a:moveTo>
                  <a:pt x="1267" y="78"/>
                </a:moveTo>
                <a:cubicBezTo>
                  <a:pt x="1271" y="79"/>
                  <a:pt x="1267" y="77"/>
                  <a:pt x="1273" y="77"/>
                </a:cubicBezTo>
                <a:cubicBezTo>
                  <a:pt x="1272" y="78"/>
                  <a:pt x="1272" y="78"/>
                  <a:pt x="1274" y="78"/>
                </a:cubicBezTo>
                <a:cubicBezTo>
                  <a:pt x="1267" y="80"/>
                  <a:pt x="1268" y="80"/>
                  <a:pt x="1260" y="81"/>
                </a:cubicBezTo>
                <a:cubicBezTo>
                  <a:pt x="1260" y="80"/>
                  <a:pt x="1260" y="79"/>
                  <a:pt x="1262" y="79"/>
                </a:cubicBezTo>
                <a:cubicBezTo>
                  <a:pt x="1264" y="78"/>
                  <a:pt x="1263" y="79"/>
                  <a:pt x="1264" y="80"/>
                </a:cubicBezTo>
                <a:cubicBezTo>
                  <a:pt x="1266" y="79"/>
                  <a:pt x="1268" y="79"/>
                  <a:pt x="1267" y="78"/>
                </a:cubicBezTo>
                <a:close/>
                <a:moveTo>
                  <a:pt x="1273" y="106"/>
                </a:moveTo>
                <a:cubicBezTo>
                  <a:pt x="1271" y="108"/>
                  <a:pt x="1263" y="106"/>
                  <a:pt x="1259" y="107"/>
                </a:cubicBezTo>
                <a:cubicBezTo>
                  <a:pt x="1259" y="110"/>
                  <a:pt x="1266" y="106"/>
                  <a:pt x="1268" y="107"/>
                </a:cubicBezTo>
                <a:cubicBezTo>
                  <a:pt x="1268" y="110"/>
                  <a:pt x="1258" y="110"/>
                  <a:pt x="1255" y="110"/>
                </a:cubicBezTo>
                <a:cubicBezTo>
                  <a:pt x="1254" y="110"/>
                  <a:pt x="1254" y="111"/>
                  <a:pt x="1253" y="111"/>
                </a:cubicBezTo>
                <a:cubicBezTo>
                  <a:pt x="1253" y="111"/>
                  <a:pt x="1254" y="112"/>
                  <a:pt x="1254" y="113"/>
                </a:cubicBezTo>
                <a:cubicBezTo>
                  <a:pt x="1251" y="113"/>
                  <a:pt x="1251" y="114"/>
                  <a:pt x="1248" y="114"/>
                </a:cubicBezTo>
                <a:cubicBezTo>
                  <a:pt x="1248" y="113"/>
                  <a:pt x="1249" y="113"/>
                  <a:pt x="1249" y="113"/>
                </a:cubicBezTo>
                <a:cubicBezTo>
                  <a:pt x="1249" y="111"/>
                  <a:pt x="1244" y="114"/>
                  <a:pt x="1245" y="112"/>
                </a:cubicBezTo>
                <a:cubicBezTo>
                  <a:pt x="1239" y="112"/>
                  <a:pt x="1240" y="115"/>
                  <a:pt x="1237" y="116"/>
                </a:cubicBezTo>
                <a:cubicBezTo>
                  <a:pt x="1236" y="114"/>
                  <a:pt x="1237" y="114"/>
                  <a:pt x="1236" y="112"/>
                </a:cubicBezTo>
                <a:cubicBezTo>
                  <a:pt x="1241" y="112"/>
                  <a:pt x="1242" y="111"/>
                  <a:pt x="1245" y="111"/>
                </a:cubicBezTo>
                <a:cubicBezTo>
                  <a:pt x="1242" y="110"/>
                  <a:pt x="1239" y="110"/>
                  <a:pt x="1236" y="111"/>
                </a:cubicBezTo>
                <a:cubicBezTo>
                  <a:pt x="1235" y="111"/>
                  <a:pt x="1236" y="111"/>
                  <a:pt x="1236" y="110"/>
                </a:cubicBezTo>
                <a:cubicBezTo>
                  <a:pt x="1234" y="110"/>
                  <a:pt x="1231" y="110"/>
                  <a:pt x="1231" y="111"/>
                </a:cubicBezTo>
                <a:cubicBezTo>
                  <a:pt x="1231" y="112"/>
                  <a:pt x="1231" y="112"/>
                  <a:pt x="1232" y="112"/>
                </a:cubicBezTo>
                <a:cubicBezTo>
                  <a:pt x="1233" y="112"/>
                  <a:pt x="1232" y="112"/>
                  <a:pt x="1231" y="112"/>
                </a:cubicBezTo>
                <a:cubicBezTo>
                  <a:pt x="1228" y="112"/>
                  <a:pt x="1233" y="110"/>
                  <a:pt x="1231" y="110"/>
                </a:cubicBezTo>
                <a:cubicBezTo>
                  <a:pt x="1233" y="107"/>
                  <a:pt x="1239" y="109"/>
                  <a:pt x="1240" y="106"/>
                </a:cubicBezTo>
                <a:cubicBezTo>
                  <a:pt x="1238" y="105"/>
                  <a:pt x="1231" y="104"/>
                  <a:pt x="1231" y="108"/>
                </a:cubicBezTo>
                <a:cubicBezTo>
                  <a:pt x="1227" y="109"/>
                  <a:pt x="1224" y="109"/>
                  <a:pt x="1221" y="108"/>
                </a:cubicBezTo>
                <a:cubicBezTo>
                  <a:pt x="1221" y="109"/>
                  <a:pt x="1216" y="109"/>
                  <a:pt x="1217" y="110"/>
                </a:cubicBezTo>
                <a:cubicBezTo>
                  <a:pt x="1215" y="110"/>
                  <a:pt x="1216" y="109"/>
                  <a:pt x="1213" y="110"/>
                </a:cubicBezTo>
                <a:cubicBezTo>
                  <a:pt x="1219" y="108"/>
                  <a:pt x="1219" y="108"/>
                  <a:pt x="1223" y="107"/>
                </a:cubicBezTo>
                <a:cubicBezTo>
                  <a:pt x="1222" y="106"/>
                  <a:pt x="1224" y="105"/>
                  <a:pt x="1223" y="103"/>
                </a:cubicBezTo>
                <a:cubicBezTo>
                  <a:pt x="1227" y="102"/>
                  <a:pt x="1227" y="104"/>
                  <a:pt x="1227" y="106"/>
                </a:cubicBezTo>
                <a:cubicBezTo>
                  <a:pt x="1232" y="105"/>
                  <a:pt x="1227" y="103"/>
                  <a:pt x="1229" y="102"/>
                </a:cubicBezTo>
                <a:cubicBezTo>
                  <a:pt x="1225" y="103"/>
                  <a:pt x="1224" y="101"/>
                  <a:pt x="1220" y="102"/>
                </a:cubicBezTo>
                <a:cubicBezTo>
                  <a:pt x="1225" y="103"/>
                  <a:pt x="1218" y="103"/>
                  <a:pt x="1217" y="102"/>
                </a:cubicBezTo>
                <a:cubicBezTo>
                  <a:pt x="1219" y="101"/>
                  <a:pt x="1221" y="100"/>
                  <a:pt x="1223" y="99"/>
                </a:cubicBezTo>
                <a:cubicBezTo>
                  <a:pt x="1219" y="98"/>
                  <a:pt x="1224" y="95"/>
                  <a:pt x="1217" y="96"/>
                </a:cubicBezTo>
                <a:cubicBezTo>
                  <a:pt x="1225" y="96"/>
                  <a:pt x="1212" y="99"/>
                  <a:pt x="1212" y="96"/>
                </a:cubicBezTo>
                <a:cubicBezTo>
                  <a:pt x="1216" y="95"/>
                  <a:pt x="1216" y="95"/>
                  <a:pt x="1216" y="95"/>
                </a:cubicBezTo>
                <a:cubicBezTo>
                  <a:pt x="1215" y="95"/>
                  <a:pt x="1216" y="94"/>
                  <a:pt x="1216" y="94"/>
                </a:cubicBezTo>
                <a:cubicBezTo>
                  <a:pt x="1216" y="92"/>
                  <a:pt x="1214" y="95"/>
                  <a:pt x="1214" y="93"/>
                </a:cubicBezTo>
                <a:cubicBezTo>
                  <a:pt x="1212" y="93"/>
                  <a:pt x="1212" y="94"/>
                  <a:pt x="1209" y="94"/>
                </a:cubicBezTo>
                <a:cubicBezTo>
                  <a:pt x="1210" y="93"/>
                  <a:pt x="1211" y="93"/>
                  <a:pt x="1207" y="92"/>
                </a:cubicBezTo>
                <a:cubicBezTo>
                  <a:pt x="1207" y="92"/>
                  <a:pt x="1208" y="92"/>
                  <a:pt x="1207" y="92"/>
                </a:cubicBezTo>
                <a:cubicBezTo>
                  <a:pt x="1207" y="91"/>
                  <a:pt x="1208" y="90"/>
                  <a:pt x="1210" y="90"/>
                </a:cubicBezTo>
                <a:cubicBezTo>
                  <a:pt x="1208" y="90"/>
                  <a:pt x="1207" y="89"/>
                  <a:pt x="1206" y="89"/>
                </a:cubicBezTo>
                <a:cubicBezTo>
                  <a:pt x="1205" y="88"/>
                  <a:pt x="1208" y="88"/>
                  <a:pt x="1207" y="87"/>
                </a:cubicBezTo>
                <a:cubicBezTo>
                  <a:pt x="1207" y="86"/>
                  <a:pt x="1205" y="86"/>
                  <a:pt x="1203" y="87"/>
                </a:cubicBezTo>
                <a:cubicBezTo>
                  <a:pt x="1203" y="87"/>
                  <a:pt x="1204" y="87"/>
                  <a:pt x="1205" y="87"/>
                </a:cubicBezTo>
                <a:cubicBezTo>
                  <a:pt x="1205" y="89"/>
                  <a:pt x="1200" y="88"/>
                  <a:pt x="1200" y="89"/>
                </a:cubicBezTo>
                <a:cubicBezTo>
                  <a:pt x="1200" y="89"/>
                  <a:pt x="1201" y="87"/>
                  <a:pt x="1198" y="87"/>
                </a:cubicBezTo>
                <a:cubicBezTo>
                  <a:pt x="1195" y="88"/>
                  <a:pt x="1197" y="88"/>
                  <a:pt x="1197" y="89"/>
                </a:cubicBezTo>
                <a:cubicBezTo>
                  <a:pt x="1194" y="89"/>
                  <a:pt x="1194" y="89"/>
                  <a:pt x="1191" y="89"/>
                </a:cubicBezTo>
                <a:cubicBezTo>
                  <a:pt x="1192" y="88"/>
                  <a:pt x="1193" y="88"/>
                  <a:pt x="1195" y="87"/>
                </a:cubicBezTo>
                <a:cubicBezTo>
                  <a:pt x="1193" y="86"/>
                  <a:pt x="1191" y="88"/>
                  <a:pt x="1188" y="87"/>
                </a:cubicBezTo>
                <a:cubicBezTo>
                  <a:pt x="1189" y="86"/>
                  <a:pt x="1191" y="86"/>
                  <a:pt x="1193" y="86"/>
                </a:cubicBezTo>
                <a:cubicBezTo>
                  <a:pt x="1198" y="87"/>
                  <a:pt x="1210" y="83"/>
                  <a:pt x="1211" y="89"/>
                </a:cubicBezTo>
                <a:cubicBezTo>
                  <a:pt x="1215" y="87"/>
                  <a:pt x="1221" y="90"/>
                  <a:pt x="1224" y="87"/>
                </a:cubicBezTo>
                <a:cubicBezTo>
                  <a:pt x="1223" y="88"/>
                  <a:pt x="1223" y="89"/>
                  <a:pt x="1224" y="90"/>
                </a:cubicBezTo>
                <a:cubicBezTo>
                  <a:pt x="1220" y="90"/>
                  <a:pt x="1218" y="89"/>
                  <a:pt x="1215" y="89"/>
                </a:cubicBezTo>
                <a:cubicBezTo>
                  <a:pt x="1216" y="91"/>
                  <a:pt x="1226" y="90"/>
                  <a:pt x="1224" y="93"/>
                </a:cubicBezTo>
                <a:cubicBezTo>
                  <a:pt x="1221" y="92"/>
                  <a:pt x="1219" y="91"/>
                  <a:pt x="1213" y="92"/>
                </a:cubicBezTo>
                <a:cubicBezTo>
                  <a:pt x="1216" y="93"/>
                  <a:pt x="1221" y="93"/>
                  <a:pt x="1224" y="94"/>
                </a:cubicBezTo>
                <a:cubicBezTo>
                  <a:pt x="1225" y="94"/>
                  <a:pt x="1226" y="93"/>
                  <a:pt x="1227" y="93"/>
                </a:cubicBezTo>
                <a:cubicBezTo>
                  <a:pt x="1228" y="91"/>
                  <a:pt x="1225" y="92"/>
                  <a:pt x="1225" y="91"/>
                </a:cubicBezTo>
                <a:cubicBezTo>
                  <a:pt x="1227" y="91"/>
                  <a:pt x="1229" y="92"/>
                  <a:pt x="1233" y="91"/>
                </a:cubicBezTo>
                <a:cubicBezTo>
                  <a:pt x="1233" y="90"/>
                  <a:pt x="1232" y="90"/>
                  <a:pt x="1232" y="89"/>
                </a:cubicBezTo>
                <a:cubicBezTo>
                  <a:pt x="1234" y="89"/>
                  <a:pt x="1234" y="90"/>
                  <a:pt x="1236" y="91"/>
                </a:cubicBezTo>
                <a:cubicBezTo>
                  <a:pt x="1236" y="90"/>
                  <a:pt x="1236" y="89"/>
                  <a:pt x="1240" y="89"/>
                </a:cubicBezTo>
                <a:cubicBezTo>
                  <a:pt x="1237" y="91"/>
                  <a:pt x="1234" y="93"/>
                  <a:pt x="1231" y="92"/>
                </a:cubicBezTo>
                <a:cubicBezTo>
                  <a:pt x="1229" y="92"/>
                  <a:pt x="1230" y="95"/>
                  <a:pt x="1227" y="93"/>
                </a:cubicBezTo>
                <a:cubicBezTo>
                  <a:pt x="1230" y="95"/>
                  <a:pt x="1232" y="96"/>
                  <a:pt x="1237" y="95"/>
                </a:cubicBezTo>
                <a:cubicBezTo>
                  <a:pt x="1237" y="96"/>
                  <a:pt x="1238" y="98"/>
                  <a:pt x="1235" y="98"/>
                </a:cubicBezTo>
                <a:cubicBezTo>
                  <a:pt x="1241" y="100"/>
                  <a:pt x="1249" y="95"/>
                  <a:pt x="1252" y="98"/>
                </a:cubicBezTo>
                <a:cubicBezTo>
                  <a:pt x="1250" y="99"/>
                  <a:pt x="1249" y="99"/>
                  <a:pt x="1249" y="101"/>
                </a:cubicBezTo>
                <a:cubicBezTo>
                  <a:pt x="1247" y="100"/>
                  <a:pt x="1246" y="101"/>
                  <a:pt x="1244" y="102"/>
                </a:cubicBezTo>
                <a:cubicBezTo>
                  <a:pt x="1244" y="103"/>
                  <a:pt x="1250" y="101"/>
                  <a:pt x="1249" y="103"/>
                </a:cubicBezTo>
                <a:cubicBezTo>
                  <a:pt x="1251" y="103"/>
                  <a:pt x="1252" y="102"/>
                  <a:pt x="1253" y="102"/>
                </a:cubicBezTo>
                <a:cubicBezTo>
                  <a:pt x="1253" y="101"/>
                  <a:pt x="1251" y="101"/>
                  <a:pt x="1250" y="101"/>
                </a:cubicBezTo>
                <a:cubicBezTo>
                  <a:pt x="1254" y="100"/>
                  <a:pt x="1256" y="99"/>
                  <a:pt x="1260" y="99"/>
                </a:cubicBezTo>
                <a:cubicBezTo>
                  <a:pt x="1257" y="101"/>
                  <a:pt x="1259" y="102"/>
                  <a:pt x="1257" y="104"/>
                </a:cubicBezTo>
                <a:cubicBezTo>
                  <a:pt x="1256" y="103"/>
                  <a:pt x="1253" y="103"/>
                  <a:pt x="1251" y="104"/>
                </a:cubicBezTo>
                <a:cubicBezTo>
                  <a:pt x="1251" y="106"/>
                  <a:pt x="1261" y="107"/>
                  <a:pt x="1264" y="104"/>
                </a:cubicBezTo>
                <a:cubicBezTo>
                  <a:pt x="1266" y="106"/>
                  <a:pt x="1270" y="105"/>
                  <a:pt x="1273" y="106"/>
                </a:cubicBezTo>
                <a:close/>
                <a:moveTo>
                  <a:pt x="1227" y="95"/>
                </a:moveTo>
                <a:cubicBezTo>
                  <a:pt x="1223" y="96"/>
                  <a:pt x="1223" y="93"/>
                  <a:pt x="1221" y="94"/>
                </a:cubicBezTo>
                <a:cubicBezTo>
                  <a:pt x="1223" y="95"/>
                  <a:pt x="1223" y="96"/>
                  <a:pt x="1222" y="96"/>
                </a:cubicBezTo>
                <a:cubicBezTo>
                  <a:pt x="1225" y="96"/>
                  <a:pt x="1227" y="96"/>
                  <a:pt x="1227" y="95"/>
                </a:cubicBezTo>
                <a:close/>
                <a:moveTo>
                  <a:pt x="1228" y="100"/>
                </a:moveTo>
                <a:cubicBezTo>
                  <a:pt x="1228" y="99"/>
                  <a:pt x="1230" y="99"/>
                  <a:pt x="1229" y="98"/>
                </a:cubicBezTo>
                <a:cubicBezTo>
                  <a:pt x="1227" y="98"/>
                  <a:pt x="1227" y="98"/>
                  <a:pt x="1227" y="98"/>
                </a:cubicBezTo>
                <a:cubicBezTo>
                  <a:pt x="1227" y="98"/>
                  <a:pt x="1227" y="97"/>
                  <a:pt x="1225" y="97"/>
                </a:cubicBezTo>
                <a:cubicBezTo>
                  <a:pt x="1227" y="99"/>
                  <a:pt x="1224" y="99"/>
                  <a:pt x="1223" y="100"/>
                </a:cubicBezTo>
                <a:cubicBezTo>
                  <a:pt x="1225" y="100"/>
                  <a:pt x="1226" y="99"/>
                  <a:pt x="1228" y="100"/>
                </a:cubicBezTo>
                <a:close/>
                <a:moveTo>
                  <a:pt x="1251" y="107"/>
                </a:moveTo>
                <a:cubicBezTo>
                  <a:pt x="1249" y="106"/>
                  <a:pt x="1243" y="105"/>
                  <a:pt x="1243" y="107"/>
                </a:cubicBezTo>
                <a:cubicBezTo>
                  <a:pt x="1247" y="106"/>
                  <a:pt x="1249" y="108"/>
                  <a:pt x="1251" y="107"/>
                </a:cubicBezTo>
                <a:close/>
                <a:moveTo>
                  <a:pt x="1247" y="109"/>
                </a:moveTo>
                <a:cubicBezTo>
                  <a:pt x="1249" y="109"/>
                  <a:pt x="1253" y="110"/>
                  <a:pt x="1252" y="108"/>
                </a:cubicBezTo>
                <a:cubicBezTo>
                  <a:pt x="1251" y="108"/>
                  <a:pt x="1247" y="108"/>
                  <a:pt x="1247" y="109"/>
                </a:cubicBezTo>
                <a:close/>
                <a:moveTo>
                  <a:pt x="1273" y="144"/>
                </a:moveTo>
                <a:cubicBezTo>
                  <a:pt x="1271" y="147"/>
                  <a:pt x="1270" y="144"/>
                  <a:pt x="1266" y="145"/>
                </a:cubicBezTo>
                <a:cubicBezTo>
                  <a:pt x="1268" y="143"/>
                  <a:pt x="1269" y="145"/>
                  <a:pt x="1273" y="144"/>
                </a:cubicBezTo>
                <a:close/>
                <a:moveTo>
                  <a:pt x="1260" y="65"/>
                </a:moveTo>
                <a:cubicBezTo>
                  <a:pt x="1259" y="65"/>
                  <a:pt x="1260" y="65"/>
                  <a:pt x="1260" y="65"/>
                </a:cubicBezTo>
                <a:cubicBezTo>
                  <a:pt x="1260" y="64"/>
                  <a:pt x="1259" y="64"/>
                  <a:pt x="1258" y="65"/>
                </a:cubicBezTo>
                <a:cubicBezTo>
                  <a:pt x="1257" y="64"/>
                  <a:pt x="1258" y="63"/>
                  <a:pt x="1258" y="63"/>
                </a:cubicBezTo>
                <a:cubicBezTo>
                  <a:pt x="1260" y="63"/>
                  <a:pt x="1262" y="64"/>
                  <a:pt x="1260" y="65"/>
                </a:cubicBezTo>
                <a:close/>
                <a:moveTo>
                  <a:pt x="1211" y="136"/>
                </a:moveTo>
                <a:cubicBezTo>
                  <a:pt x="1219" y="136"/>
                  <a:pt x="1222" y="137"/>
                  <a:pt x="1230" y="136"/>
                </a:cubicBezTo>
                <a:cubicBezTo>
                  <a:pt x="1230" y="137"/>
                  <a:pt x="1229" y="137"/>
                  <a:pt x="1230" y="137"/>
                </a:cubicBezTo>
                <a:cubicBezTo>
                  <a:pt x="1227" y="139"/>
                  <a:pt x="1225" y="138"/>
                  <a:pt x="1221" y="140"/>
                </a:cubicBezTo>
                <a:cubicBezTo>
                  <a:pt x="1222" y="138"/>
                  <a:pt x="1218" y="139"/>
                  <a:pt x="1217" y="138"/>
                </a:cubicBezTo>
                <a:cubicBezTo>
                  <a:pt x="1217" y="138"/>
                  <a:pt x="1218" y="138"/>
                  <a:pt x="1219" y="138"/>
                </a:cubicBezTo>
                <a:cubicBezTo>
                  <a:pt x="1218" y="137"/>
                  <a:pt x="1217" y="137"/>
                  <a:pt x="1216" y="137"/>
                </a:cubicBezTo>
                <a:cubicBezTo>
                  <a:pt x="1215" y="137"/>
                  <a:pt x="1215" y="138"/>
                  <a:pt x="1215" y="138"/>
                </a:cubicBezTo>
                <a:cubicBezTo>
                  <a:pt x="1214" y="138"/>
                  <a:pt x="1212" y="138"/>
                  <a:pt x="1211" y="139"/>
                </a:cubicBezTo>
                <a:cubicBezTo>
                  <a:pt x="1210" y="139"/>
                  <a:pt x="1205" y="138"/>
                  <a:pt x="1207" y="136"/>
                </a:cubicBezTo>
                <a:cubicBezTo>
                  <a:pt x="1207" y="137"/>
                  <a:pt x="1210" y="138"/>
                  <a:pt x="1211" y="136"/>
                </a:cubicBezTo>
                <a:close/>
                <a:moveTo>
                  <a:pt x="1213" y="154"/>
                </a:moveTo>
                <a:cubicBezTo>
                  <a:pt x="1213" y="153"/>
                  <a:pt x="1212" y="153"/>
                  <a:pt x="1212" y="153"/>
                </a:cubicBezTo>
                <a:cubicBezTo>
                  <a:pt x="1212" y="152"/>
                  <a:pt x="1212" y="152"/>
                  <a:pt x="1212" y="152"/>
                </a:cubicBezTo>
                <a:cubicBezTo>
                  <a:pt x="1215" y="151"/>
                  <a:pt x="1221" y="153"/>
                  <a:pt x="1223" y="150"/>
                </a:cubicBezTo>
                <a:cubicBezTo>
                  <a:pt x="1224" y="153"/>
                  <a:pt x="1216" y="151"/>
                  <a:pt x="1213" y="154"/>
                </a:cubicBezTo>
                <a:close/>
                <a:moveTo>
                  <a:pt x="812" y="189"/>
                </a:moveTo>
                <a:cubicBezTo>
                  <a:pt x="811" y="187"/>
                  <a:pt x="804" y="190"/>
                  <a:pt x="798" y="189"/>
                </a:cubicBezTo>
                <a:cubicBezTo>
                  <a:pt x="798" y="188"/>
                  <a:pt x="800" y="187"/>
                  <a:pt x="801" y="187"/>
                </a:cubicBezTo>
                <a:cubicBezTo>
                  <a:pt x="796" y="187"/>
                  <a:pt x="791" y="188"/>
                  <a:pt x="786" y="188"/>
                </a:cubicBezTo>
                <a:cubicBezTo>
                  <a:pt x="786" y="188"/>
                  <a:pt x="786" y="189"/>
                  <a:pt x="787" y="189"/>
                </a:cubicBezTo>
                <a:cubicBezTo>
                  <a:pt x="786" y="191"/>
                  <a:pt x="782" y="192"/>
                  <a:pt x="779" y="191"/>
                </a:cubicBezTo>
                <a:cubicBezTo>
                  <a:pt x="778" y="189"/>
                  <a:pt x="788" y="190"/>
                  <a:pt x="784" y="189"/>
                </a:cubicBezTo>
                <a:cubicBezTo>
                  <a:pt x="784" y="188"/>
                  <a:pt x="784" y="188"/>
                  <a:pt x="784" y="188"/>
                </a:cubicBezTo>
                <a:cubicBezTo>
                  <a:pt x="773" y="189"/>
                  <a:pt x="762" y="191"/>
                  <a:pt x="751" y="192"/>
                </a:cubicBezTo>
                <a:cubicBezTo>
                  <a:pt x="757" y="188"/>
                  <a:pt x="774" y="189"/>
                  <a:pt x="776" y="187"/>
                </a:cubicBezTo>
                <a:cubicBezTo>
                  <a:pt x="776" y="186"/>
                  <a:pt x="780" y="186"/>
                  <a:pt x="781" y="186"/>
                </a:cubicBezTo>
                <a:cubicBezTo>
                  <a:pt x="782" y="186"/>
                  <a:pt x="783" y="185"/>
                  <a:pt x="783" y="184"/>
                </a:cubicBezTo>
                <a:cubicBezTo>
                  <a:pt x="780" y="182"/>
                  <a:pt x="756" y="181"/>
                  <a:pt x="763" y="188"/>
                </a:cubicBezTo>
                <a:cubicBezTo>
                  <a:pt x="766" y="187"/>
                  <a:pt x="765" y="185"/>
                  <a:pt x="769" y="186"/>
                </a:cubicBezTo>
                <a:cubicBezTo>
                  <a:pt x="768" y="185"/>
                  <a:pt x="767" y="185"/>
                  <a:pt x="767" y="185"/>
                </a:cubicBezTo>
                <a:cubicBezTo>
                  <a:pt x="770" y="184"/>
                  <a:pt x="772" y="184"/>
                  <a:pt x="777" y="184"/>
                </a:cubicBezTo>
                <a:cubicBezTo>
                  <a:pt x="777" y="184"/>
                  <a:pt x="777" y="185"/>
                  <a:pt x="778" y="185"/>
                </a:cubicBezTo>
                <a:cubicBezTo>
                  <a:pt x="775" y="187"/>
                  <a:pt x="768" y="184"/>
                  <a:pt x="768" y="188"/>
                </a:cubicBezTo>
                <a:cubicBezTo>
                  <a:pt x="764" y="187"/>
                  <a:pt x="762" y="189"/>
                  <a:pt x="756" y="189"/>
                </a:cubicBezTo>
                <a:cubicBezTo>
                  <a:pt x="756" y="187"/>
                  <a:pt x="756" y="187"/>
                  <a:pt x="756" y="187"/>
                </a:cubicBezTo>
                <a:cubicBezTo>
                  <a:pt x="757" y="187"/>
                  <a:pt x="759" y="187"/>
                  <a:pt x="759" y="188"/>
                </a:cubicBezTo>
                <a:cubicBezTo>
                  <a:pt x="762" y="187"/>
                  <a:pt x="758" y="187"/>
                  <a:pt x="759" y="185"/>
                </a:cubicBezTo>
                <a:cubicBezTo>
                  <a:pt x="759" y="184"/>
                  <a:pt x="754" y="186"/>
                  <a:pt x="756" y="184"/>
                </a:cubicBezTo>
                <a:cubicBezTo>
                  <a:pt x="754" y="184"/>
                  <a:pt x="754" y="184"/>
                  <a:pt x="752" y="185"/>
                </a:cubicBezTo>
                <a:cubicBezTo>
                  <a:pt x="753" y="183"/>
                  <a:pt x="750" y="183"/>
                  <a:pt x="748" y="184"/>
                </a:cubicBezTo>
                <a:cubicBezTo>
                  <a:pt x="749" y="181"/>
                  <a:pt x="758" y="183"/>
                  <a:pt x="756" y="184"/>
                </a:cubicBezTo>
                <a:cubicBezTo>
                  <a:pt x="769" y="181"/>
                  <a:pt x="777" y="179"/>
                  <a:pt x="783" y="175"/>
                </a:cubicBezTo>
                <a:cubicBezTo>
                  <a:pt x="784" y="175"/>
                  <a:pt x="782" y="176"/>
                  <a:pt x="783" y="177"/>
                </a:cubicBezTo>
                <a:cubicBezTo>
                  <a:pt x="788" y="175"/>
                  <a:pt x="791" y="176"/>
                  <a:pt x="799" y="175"/>
                </a:cubicBezTo>
                <a:cubicBezTo>
                  <a:pt x="795" y="178"/>
                  <a:pt x="784" y="177"/>
                  <a:pt x="779" y="179"/>
                </a:cubicBezTo>
                <a:cubicBezTo>
                  <a:pt x="780" y="181"/>
                  <a:pt x="783" y="182"/>
                  <a:pt x="786" y="182"/>
                </a:cubicBezTo>
                <a:cubicBezTo>
                  <a:pt x="785" y="183"/>
                  <a:pt x="787" y="185"/>
                  <a:pt x="784" y="185"/>
                </a:cubicBezTo>
                <a:cubicBezTo>
                  <a:pt x="784" y="186"/>
                  <a:pt x="785" y="186"/>
                  <a:pt x="785" y="187"/>
                </a:cubicBezTo>
                <a:cubicBezTo>
                  <a:pt x="787" y="187"/>
                  <a:pt x="786" y="185"/>
                  <a:pt x="788" y="185"/>
                </a:cubicBezTo>
                <a:cubicBezTo>
                  <a:pt x="788" y="185"/>
                  <a:pt x="787" y="184"/>
                  <a:pt x="786" y="184"/>
                </a:cubicBezTo>
                <a:cubicBezTo>
                  <a:pt x="789" y="183"/>
                  <a:pt x="793" y="183"/>
                  <a:pt x="795" y="182"/>
                </a:cubicBezTo>
                <a:cubicBezTo>
                  <a:pt x="795" y="181"/>
                  <a:pt x="794" y="181"/>
                  <a:pt x="793" y="181"/>
                </a:cubicBezTo>
                <a:cubicBezTo>
                  <a:pt x="791" y="181"/>
                  <a:pt x="790" y="182"/>
                  <a:pt x="790" y="183"/>
                </a:cubicBezTo>
                <a:cubicBezTo>
                  <a:pt x="786" y="182"/>
                  <a:pt x="787" y="180"/>
                  <a:pt x="782" y="180"/>
                </a:cubicBezTo>
                <a:cubicBezTo>
                  <a:pt x="788" y="176"/>
                  <a:pt x="796" y="181"/>
                  <a:pt x="801" y="178"/>
                </a:cubicBezTo>
                <a:cubicBezTo>
                  <a:pt x="800" y="178"/>
                  <a:pt x="800" y="177"/>
                  <a:pt x="800" y="177"/>
                </a:cubicBezTo>
                <a:cubicBezTo>
                  <a:pt x="799" y="177"/>
                  <a:pt x="797" y="179"/>
                  <a:pt x="795" y="178"/>
                </a:cubicBezTo>
                <a:cubicBezTo>
                  <a:pt x="796" y="177"/>
                  <a:pt x="799" y="176"/>
                  <a:pt x="802" y="176"/>
                </a:cubicBezTo>
                <a:cubicBezTo>
                  <a:pt x="800" y="175"/>
                  <a:pt x="799" y="175"/>
                  <a:pt x="801" y="173"/>
                </a:cubicBezTo>
                <a:cubicBezTo>
                  <a:pt x="796" y="174"/>
                  <a:pt x="785" y="176"/>
                  <a:pt x="786" y="173"/>
                </a:cubicBezTo>
                <a:cubicBezTo>
                  <a:pt x="785" y="174"/>
                  <a:pt x="783" y="174"/>
                  <a:pt x="781" y="174"/>
                </a:cubicBezTo>
                <a:cubicBezTo>
                  <a:pt x="781" y="177"/>
                  <a:pt x="775" y="177"/>
                  <a:pt x="769" y="177"/>
                </a:cubicBezTo>
                <a:cubicBezTo>
                  <a:pt x="771" y="177"/>
                  <a:pt x="773" y="175"/>
                  <a:pt x="770" y="175"/>
                </a:cubicBezTo>
                <a:cubicBezTo>
                  <a:pt x="782" y="170"/>
                  <a:pt x="789" y="174"/>
                  <a:pt x="799" y="173"/>
                </a:cubicBezTo>
                <a:cubicBezTo>
                  <a:pt x="802" y="172"/>
                  <a:pt x="809" y="169"/>
                  <a:pt x="813" y="172"/>
                </a:cubicBezTo>
                <a:cubicBezTo>
                  <a:pt x="810" y="173"/>
                  <a:pt x="809" y="172"/>
                  <a:pt x="805" y="173"/>
                </a:cubicBezTo>
                <a:cubicBezTo>
                  <a:pt x="807" y="174"/>
                  <a:pt x="809" y="173"/>
                  <a:pt x="811" y="173"/>
                </a:cubicBezTo>
                <a:cubicBezTo>
                  <a:pt x="811" y="175"/>
                  <a:pt x="805" y="173"/>
                  <a:pt x="803" y="175"/>
                </a:cubicBezTo>
                <a:cubicBezTo>
                  <a:pt x="803" y="176"/>
                  <a:pt x="805" y="176"/>
                  <a:pt x="805" y="177"/>
                </a:cubicBezTo>
                <a:cubicBezTo>
                  <a:pt x="808" y="176"/>
                  <a:pt x="807" y="174"/>
                  <a:pt x="811" y="174"/>
                </a:cubicBezTo>
                <a:cubicBezTo>
                  <a:pt x="810" y="175"/>
                  <a:pt x="809" y="176"/>
                  <a:pt x="808" y="177"/>
                </a:cubicBezTo>
                <a:cubicBezTo>
                  <a:pt x="810" y="177"/>
                  <a:pt x="812" y="177"/>
                  <a:pt x="814" y="178"/>
                </a:cubicBezTo>
                <a:cubicBezTo>
                  <a:pt x="815" y="178"/>
                  <a:pt x="814" y="176"/>
                  <a:pt x="817" y="175"/>
                </a:cubicBezTo>
                <a:cubicBezTo>
                  <a:pt x="819" y="174"/>
                  <a:pt x="819" y="177"/>
                  <a:pt x="820" y="175"/>
                </a:cubicBezTo>
                <a:cubicBezTo>
                  <a:pt x="820" y="176"/>
                  <a:pt x="822" y="177"/>
                  <a:pt x="825" y="176"/>
                </a:cubicBezTo>
                <a:cubicBezTo>
                  <a:pt x="824" y="177"/>
                  <a:pt x="825" y="176"/>
                  <a:pt x="826" y="178"/>
                </a:cubicBezTo>
                <a:cubicBezTo>
                  <a:pt x="822" y="178"/>
                  <a:pt x="821" y="177"/>
                  <a:pt x="819" y="177"/>
                </a:cubicBezTo>
                <a:cubicBezTo>
                  <a:pt x="818" y="177"/>
                  <a:pt x="821" y="178"/>
                  <a:pt x="820" y="180"/>
                </a:cubicBezTo>
                <a:cubicBezTo>
                  <a:pt x="816" y="180"/>
                  <a:pt x="816" y="180"/>
                  <a:pt x="816" y="180"/>
                </a:cubicBezTo>
                <a:cubicBezTo>
                  <a:pt x="817" y="179"/>
                  <a:pt x="818" y="179"/>
                  <a:pt x="818" y="178"/>
                </a:cubicBezTo>
                <a:cubicBezTo>
                  <a:pt x="810" y="179"/>
                  <a:pt x="804" y="180"/>
                  <a:pt x="798" y="183"/>
                </a:cubicBezTo>
                <a:cubicBezTo>
                  <a:pt x="798" y="182"/>
                  <a:pt x="799" y="182"/>
                  <a:pt x="800" y="182"/>
                </a:cubicBezTo>
                <a:cubicBezTo>
                  <a:pt x="799" y="181"/>
                  <a:pt x="796" y="182"/>
                  <a:pt x="797" y="183"/>
                </a:cubicBezTo>
                <a:cubicBezTo>
                  <a:pt x="797" y="184"/>
                  <a:pt x="801" y="183"/>
                  <a:pt x="800" y="184"/>
                </a:cubicBezTo>
                <a:cubicBezTo>
                  <a:pt x="798" y="184"/>
                  <a:pt x="797" y="185"/>
                  <a:pt x="796" y="185"/>
                </a:cubicBezTo>
                <a:cubicBezTo>
                  <a:pt x="797" y="187"/>
                  <a:pt x="799" y="184"/>
                  <a:pt x="801" y="185"/>
                </a:cubicBezTo>
                <a:cubicBezTo>
                  <a:pt x="800" y="184"/>
                  <a:pt x="804" y="182"/>
                  <a:pt x="807" y="183"/>
                </a:cubicBezTo>
                <a:cubicBezTo>
                  <a:pt x="807" y="184"/>
                  <a:pt x="805" y="184"/>
                  <a:pt x="802" y="185"/>
                </a:cubicBezTo>
                <a:cubicBezTo>
                  <a:pt x="805" y="187"/>
                  <a:pt x="809" y="183"/>
                  <a:pt x="809" y="184"/>
                </a:cubicBezTo>
                <a:cubicBezTo>
                  <a:pt x="812" y="183"/>
                  <a:pt x="807" y="182"/>
                  <a:pt x="809" y="181"/>
                </a:cubicBezTo>
                <a:cubicBezTo>
                  <a:pt x="807" y="181"/>
                  <a:pt x="807" y="182"/>
                  <a:pt x="806" y="182"/>
                </a:cubicBezTo>
                <a:cubicBezTo>
                  <a:pt x="804" y="182"/>
                  <a:pt x="810" y="180"/>
                  <a:pt x="811" y="180"/>
                </a:cubicBezTo>
                <a:cubicBezTo>
                  <a:pt x="811" y="180"/>
                  <a:pt x="810" y="180"/>
                  <a:pt x="810" y="180"/>
                </a:cubicBezTo>
                <a:cubicBezTo>
                  <a:pt x="812" y="181"/>
                  <a:pt x="811" y="181"/>
                  <a:pt x="810" y="183"/>
                </a:cubicBezTo>
                <a:cubicBezTo>
                  <a:pt x="818" y="180"/>
                  <a:pt x="819" y="182"/>
                  <a:pt x="828" y="179"/>
                </a:cubicBezTo>
                <a:cubicBezTo>
                  <a:pt x="826" y="184"/>
                  <a:pt x="833" y="183"/>
                  <a:pt x="842" y="181"/>
                </a:cubicBezTo>
                <a:cubicBezTo>
                  <a:pt x="844" y="181"/>
                  <a:pt x="841" y="180"/>
                  <a:pt x="842" y="179"/>
                </a:cubicBezTo>
                <a:cubicBezTo>
                  <a:pt x="844" y="180"/>
                  <a:pt x="847" y="180"/>
                  <a:pt x="848" y="181"/>
                </a:cubicBezTo>
                <a:cubicBezTo>
                  <a:pt x="847" y="182"/>
                  <a:pt x="846" y="182"/>
                  <a:pt x="844" y="182"/>
                </a:cubicBezTo>
                <a:cubicBezTo>
                  <a:pt x="845" y="184"/>
                  <a:pt x="845" y="185"/>
                  <a:pt x="852" y="184"/>
                </a:cubicBezTo>
                <a:cubicBezTo>
                  <a:pt x="853" y="183"/>
                  <a:pt x="851" y="182"/>
                  <a:pt x="853" y="181"/>
                </a:cubicBezTo>
                <a:cubicBezTo>
                  <a:pt x="853" y="179"/>
                  <a:pt x="848" y="182"/>
                  <a:pt x="850" y="180"/>
                </a:cubicBezTo>
                <a:cubicBezTo>
                  <a:pt x="853" y="179"/>
                  <a:pt x="854" y="180"/>
                  <a:pt x="856" y="179"/>
                </a:cubicBezTo>
                <a:cubicBezTo>
                  <a:pt x="856" y="181"/>
                  <a:pt x="856" y="180"/>
                  <a:pt x="857" y="182"/>
                </a:cubicBezTo>
                <a:cubicBezTo>
                  <a:pt x="855" y="181"/>
                  <a:pt x="854" y="182"/>
                  <a:pt x="853" y="183"/>
                </a:cubicBezTo>
                <a:cubicBezTo>
                  <a:pt x="856" y="183"/>
                  <a:pt x="860" y="183"/>
                  <a:pt x="862" y="182"/>
                </a:cubicBezTo>
                <a:cubicBezTo>
                  <a:pt x="861" y="181"/>
                  <a:pt x="857" y="182"/>
                  <a:pt x="857" y="181"/>
                </a:cubicBezTo>
                <a:cubicBezTo>
                  <a:pt x="861" y="179"/>
                  <a:pt x="870" y="177"/>
                  <a:pt x="877" y="178"/>
                </a:cubicBezTo>
                <a:cubicBezTo>
                  <a:pt x="877" y="178"/>
                  <a:pt x="877" y="178"/>
                  <a:pt x="877" y="179"/>
                </a:cubicBezTo>
                <a:cubicBezTo>
                  <a:pt x="877" y="179"/>
                  <a:pt x="875" y="179"/>
                  <a:pt x="875" y="180"/>
                </a:cubicBezTo>
                <a:cubicBezTo>
                  <a:pt x="873" y="180"/>
                  <a:pt x="871" y="179"/>
                  <a:pt x="868" y="180"/>
                </a:cubicBezTo>
                <a:cubicBezTo>
                  <a:pt x="868" y="179"/>
                  <a:pt x="870" y="180"/>
                  <a:pt x="870" y="179"/>
                </a:cubicBezTo>
                <a:cubicBezTo>
                  <a:pt x="867" y="178"/>
                  <a:pt x="865" y="181"/>
                  <a:pt x="863" y="182"/>
                </a:cubicBezTo>
                <a:cubicBezTo>
                  <a:pt x="870" y="182"/>
                  <a:pt x="877" y="180"/>
                  <a:pt x="886" y="179"/>
                </a:cubicBezTo>
                <a:cubicBezTo>
                  <a:pt x="884" y="178"/>
                  <a:pt x="880" y="179"/>
                  <a:pt x="877" y="179"/>
                </a:cubicBezTo>
                <a:cubicBezTo>
                  <a:pt x="877" y="178"/>
                  <a:pt x="878" y="178"/>
                  <a:pt x="878" y="178"/>
                </a:cubicBezTo>
                <a:cubicBezTo>
                  <a:pt x="877" y="178"/>
                  <a:pt x="877" y="178"/>
                  <a:pt x="877" y="178"/>
                </a:cubicBezTo>
                <a:cubicBezTo>
                  <a:pt x="876" y="178"/>
                  <a:pt x="876" y="178"/>
                  <a:pt x="876" y="178"/>
                </a:cubicBezTo>
                <a:cubicBezTo>
                  <a:pt x="880" y="176"/>
                  <a:pt x="886" y="176"/>
                  <a:pt x="893" y="176"/>
                </a:cubicBezTo>
                <a:cubicBezTo>
                  <a:pt x="893" y="174"/>
                  <a:pt x="890" y="175"/>
                  <a:pt x="888" y="174"/>
                </a:cubicBezTo>
                <a:cubicBezTo>
                  <a:pt x="890" y="172"/>
                  <a:pt x="891" y="175"/>
                  <a:pt x="894" y="173"/>
                </a:cubicBezTo>
                <a:cubicBezTo>
                  <a:pt x="894" y="174"/>
                  <a:pt x="892" y="174"/>
                  <a:pt x="892" y="174"/>
                </a:cubicBezTo>
                <a:cubicBezTo>
                  <a:pt x="893" y="176"/>
                  <a:pt x="897" y="173"/>
                  <a:pt x="896" y="175"/>
                </a:cubicBezTo>
                <a:cubicBezTo>
                  <a:pt x="898" y="175"/>
                  <a:pt x="901" y="175"/>
                  <a:pt x="901" y="173"/>
                </a:cubicBezTo>
                <a:cubicBezTo>
                  <a:pt x="905" y="174"/>
                  <a:pt x="908" y="174"/>
                  <a:pt x="912" y="173"/>
                </a:cubicBezTo>
                <a:cubicBezTo>
                  <a:pt x="912" y="174"/>
                  <a:pt x="913" y="174"/>
                  <a:pt x="914" y="174"/>
                </a:cubicBezTo>
                <a:cubicBezTo>
                  <a:pt x="914" y="175"/>
                  <a:pt x="911" y="175"/>
                  <a:pt x="910" y="175"/>
                </a:cubicBezTo>
                <a:cubicBezTo>
                  <a:pt x="910" y="178"/>
                  <a:pt x="915" y="175"/>
                  <a:pt x="917" y="175"/>
                </a:cubicBezTo>
                <a:cubicBezTo>
                  <a:pt x="925" y="174"/>
                  <a:pt x="937" y="173"/>
                  <a:pt x="943" y="174"/>
                </a:cubicBezTo>
                <a:cubicBezTo>
                  <a:pt x="944" y="172"/>
                  <a:pt x="939" y="174"/>
                  <a:pt x="940" y="172"/>
                </a:cubicBezTo>
                <a:cubicBezTo>
                  <a:pt x="943" y="173"/>
                  <a:pt x="945" y="172"/>
                  <a:pt x="948" y="173"/>
                </a:cubicBezTo>
                <a:cubicBezTo>
                  <a:pt x="948" y="175"/>
                  <a:pt x="944" y="174"/>
                  <a:pt x="946" y="176"/>
                </a:cubicBezTo>
                <a:cubicBezTo>
                  <a:pt x="944" y="175"/>
                  <a:pt x="941" y="176"/>
                  <a:pt x="942" y="177"/>
                </a:cubicBezTo>
                <a:cubicBezTo>
                  <a:pt x="941" y="177"/>
                  <a:pt x="940" y="177"/>
                  <a:pt x="937" y="178"/>
                </a:cubicBezTo>
                <a:cubicBezTo>
                  <a:pt x="936" y="176"/>
                  <a:pt x="939" y="177"/>
                  <a:pt x="939" y="176"/>
                </a:cubicBezTo>
                <a:cubicBezTo>
                  <a:pt x="938" y="175"/>
                  <a:pt x="935" y="176"/>
                  <a:pt x="934" y="175"/>
                </a:cubicBezTo>
                <a:cubicBezTo>
                  <a:pt x="932" y="175"/>
                  <a:pt x="935" y="177"/>
                  <a:pt x="937" y="176"/>
                </a:cubicBezTo>
                <a:cubicBezTo>
                  <a:pt x="936" y="178"/>
                  <a:pt x="933" y="178"/>
                  <a:pt x="930" y="178"/>
                </a:cubicBezTo>
                <a:cubicBezTo>
                  <a:pt x="927" y="174"/>
                  <a:pt x="913" y="179"/>
                  <a:pt x="906" y="178"/>
                </a:cubicBezTo>
                <a:cubicBezTo>
                  <a:pt x="906" y="179"/>
                  <a:pt x="909" y="179"/>
                  <a:pt x="911" y="179"/>
                </a:cubicBezTo>
                <a:cubicBezTo>
                  <a:pt x="910" y="181"/>
                  <a:pt x="905" y="181"/>
                  <a:pt x="902" y="182"/>
                </a:cubicBezTo>
                <a:cubicBezTo>
                  <a:pt x="902" y="182"/>
                  <a:pt x="907" y="181"/>
                  <a:pt x="904" y="183"/>
                </a:cubicBezTo>
                <a:cubicBezTo>
                  <a:pt x="909" y="181"/>
                  <a:pt x="912" y="179"/>
                  <a:pt x="919" y="178"/>
                </a:cubicBezTo>
                <a:cubicBezTo>
                  <a:pt x="920" y="179"/>
                  <a:pt x="919" y="181"/>
                  <a:pt x="921" y="180"/>
                </a:cubicBezTo>
                <a:cubicBezTo>
                  <a:pt x="921" y="182"/>
                  <a:pt x="916" y="180"/>
                  <a:pt x="914" y="182"/>
                </a:cubicBezTo>
                <a:cubicBezTo>
                  <a:pt x="919" y="182"/>
                  <a:pt x="930" y="181"/>
                  <a:pt x="928" y="180"/>
                </a:cubicBezTo>
                <a:cubicBezTo>
                  <a:pt x="928" y="179"/>
                  <a:pt x="930" y="179"/>
                  <a:pt x="931" y="179"/>
                </a:cubicBezTo>
                <a:cubicBezTo>
                  <a:pt x="932" y="180"/>
                  <a:pt x="930" y="180"/>
                  <a:pt x="930" y="180"/>
                </a:cubicBezTo>
                <a:cubicBezTo>
                  <a:pt x="931" y="182"/>
                  <a:pt x="935" y="180"/>
                  <a:pt x="934" y="179"/>
                </a:cubicBezTo>
                <a:cubicBezTo>
                  <a:pt x="935" y="178"/>
                  <a:pt x="936" y="179"/>
                  <a:pt x="937" y="179"/>
                </a:cubicBezTo>
                <a:cubicBezTo>
                  <a:pt x="938" y="180"/>
                  <a:pt x="936" y="180"/>
                  <a:pt x="935" y="180"/>
                </a:cubicBezTo>
                <a:cubicBezTo>
                  <a:pt x="941" y="182"/>
                  <a:pt x="948" y="177"/>
                  <a:pt x="961" y="177"/>
                </a:cubicBezTo>
                <a:cubicBezTo>
                  <a:pt x="960" y="174"/>
                  <a:pt x="954" y="176"/>
                  <a:pt x="954" y="173"/>
                </a:cubicBezTo>
                <a:cubicBezTo>
                  <a:pt x="958" y="172"/>
                  <a:pt x="954" y="175"/>
                  <a:pt x="957" y="174"/>
                </a:cubicBezTo>
                <a:cubicBezTo>
                  <a:pt x="958" y="173"/>
                  <a:pt x="955" y="173"/>
                  <a:pt x="958" y="172"/>
                </a:cubicBezTo>
                <a:cubicBezTo>
                  <a:pt x="957" y="172"/>
                  <a:pt x="950" y="173"/>
                  <a:pt x="950" y="172"/>
                </a:cubicBezTo>
                <a:cubicBezTo>
                  <a:pt x="956" y="172"/>
                  <a:pt x="953" y="170"/>
                  <a:pt x="958" y="169"/>
                </a:cubicBezTo>
                <a:cubicBezTo>
                  <a:pt x="958" y="169"/>
                  <a:pt x="956" y="169"/>
                  <a:pt x="956" y="168"/>
                </a:cubicBezTo>
                <a:cubicBezTo>
                  <a:pt x="955" y="168"/>
                  <a:pt x="953" y="169"/>
                  <a:pt x="951" y="169"/>
                </a:cubicBezTo>
                <a:cubicBezTo>
                  <a:pt x="952" y="167"/>
                  <a:pt x="944" y="169"/>
                  <a:pt x="947" y="166"/>
                </a:cubicBezTo>
                <a:cubicBezTo>
                  <a:pt x="948" y="167"/>
                  <a:pt x="950" y="168"/>
                  <a:pt x="953" y="166"/>
                </a:cubicBezTo>
                <a:cubicBezTo>
                  <a:pt x="951" y="165"/>
                  <a:pt x="946" y="166"/>
                  <a:pt x="942" y="166"/>
                </a:cubicBezTo>
                <a:cubicBezTo>
                  <a:pt x="942" y="166"/>
                  <a:pt x="943" y="165"/>
                  <a:pt x="942" y="164"/>
                </a:cubicBezTo>
                <a:cubicBezTo>
                  <a:pt x="939" y="164"/>
                  <a:pt x="942" y="166"/>
                  <a:pt x="940" y="167"/>
                </a:cubicBezTo>
                <a:cubicBezTo>
                  <a:pt x="938" y="166"/>
                  <a:pt x="937" y="166"/>
                  <a:pt x="934" y="166"/>
                </a:cubicBezTo>
                <a:cubicBezTo>
                  <a:pt x="937" y="167"/>
                  <a:pt x="934" y="167"/>
                  <a:pt x="932" y="168"/>
                </a:cubicBezTo>
                <a:cubicBezTo>
                  <a:pt x="932" y="168"/>
                  <a:pt x="933" y="168"/>
                  <a:pt x="934" y="168"/>
                </a:cubicBezTo>
                <a:cubicBezTo>
                  <a:pt x="933" y="169"/>
                  <a:pt x="933" y="171"/>
                  <a:pt x="930" y="171"/>
                </a:cubicBezTo>
                <a:cubicBezTo>
                  <a:pt x="929" y="170"/>
                  <a:pt x="929" y="169"/>
                  <a:pt x="930" y="169"/>
                </a:cubicBezTo>
                <a:cubicBezTo>
                  <a:pt x="926" y="169"/>
                  <a:pt x="928" y="171"/>
                  <a:pt x="925" y="171"/>
                </a:cubicBezTo>
                <a:cubicBezTo>
                  <a:pt x="926" y="169"/>
                  <a:pt x="926" y="170"/>
                  <a:pt x="925" y="168"/>
                </a:cubicBezTo>
                <a:cubicBezTo>
                  <a:pt x="922" y="168"/>
                  <a:pt x="920" y="169"/>
                  <a:pt x="918" y="170"/>
                </a:cubicBezTo>
                <a:cubicBezTo>
                  <a:pt x="918" y="168"/>
                  <a:pt x="912" y="171"/>
                  <a:pt x="913" y="168"/>
                </a:cubicBezTo>
                <a:cubicBezTo>
                  <a:pt x="915" y="168"/>
                  <a:pt x="917" y="169"/>
                  <a:pt x="920" y="168"/>
                </a:cubicBezTo>
                <a:cubicBezTo>
                  <a:pt x="920" y="167"/>
                  <a:pt x="919" y="167"/>
                  <a:pt x="918" y="167"/>
                </a:cubicBezTo>
                <a:cubicBezTo>
                  <a:pt x="918" y="167"/>
                  <a:pt x="919" y="167"/>
                  <a:pt x="920" y="167"/>
                </a:cubicBezTo>
                <a:cubicBezTo>
                  <a:pt x="917" y="166"/>
                  <a:pt x="914" y="166"/>
                  <a:pt x="914" y="165"/>
                </a:cubicBezTo>
                <a:cubicBezTo>
                  <a:pt x="912" y="165"/>
                  <a:pt x="910" y="166"/>
                  <a:pt x="908" y="166"/>
                </a:cubicBezTo>
                <a:cubicBezTo>
                  <a:pt x="909" y="165"/>
                  <a:pt x="909" y="165"/>
                  <a:pt x="908" y="163"/>
                </a:cubicBezTo>
                <a:cubicBezTo>
                  <a:pt x="906" y="163"/>
                  <a:pt x="907" y="165"/>
                  <a:pt x="904" y="164"/>
                </a:cubicBezTo>
                <a:cubicBezTo>
                  <a:pt x="904" y="162"/>
                  <a:pt x="909" y="162"/>
                  <a:pt x="913" y="161"/>
                </a:cubicBezTo>
                <a:cubicBezTo>
                  <a:pt x="915" y="162"/>
                  <a:pt x="913" y="162"/>
                  <a:pt x="914" y="163"/>
                </a:cubicBezTo>
                <a:cubicBezTo>
                  <a:pt x="916" y="163"/>
                  <a:pt x="916" y="163"/>
                  <a:pt x="918" y="162"/>
                </a:cubicBezTo>
                <a:cubicBezTo>
                  <a:pt x="917" y="161"/>
                  <a:pt x="915" y="161"/>
                  <a:pt x="915" y="160"/>
                </a:cubicBezTo>
                <a:cubicBezTo>
                  <a:pt x="909" y="162"/>
                  <a:pt x="909" y="159"/>
                  <a:pt x="905" y="160"/>
                </a:cubicBezTo>
                <a:cubicBezTo>
                  <a:pt x="903" y="161"/>
                  <a:pt x="907" y="160"/>
                  <a:pt x="906" y="162"/>
                </a:cubicBezTo>
                <a:cubicBezTo>
                  <a:pt x="902" y="162"/>
                  <a:pt x="900" y="161"/>
                  <a:pt x="898" y="163"/>
                </a:cubicBezTo>
                <a:cubicBezTo>
                  <a:pt x="898" y="163"/>
                  <a:pt x="901" y="164"/>
                  <a:pt x="901" y="163"/>
                </a:cubicBezTo>
                <a:cubicBezTo>
                  <a:pt x="904" y="163"/>
                  <a:pt x="899" y="166"/>
                  <a:pt x="903" y="166"/>
                </a:cubicBezTo>
                <a:cubicBezTo>
                  <a:pt x="902" y="167"/>
                  <a:pt x="896" y="164"/>
                  <a:pt x="899" y="167"/>
                </a:cubicBezTo>
                <a:cubicBezTo>
                  <a:pt x="898" y="167"/>
                  <a:pt x="897" y="167"/>
                  <a:pt x="896" y="167"/>
                </a:cubicBezTo>
                <a:cubicBezTo>
                  <a:pt x="901" y="161"/>
                  <a:pt x="889" y="163"/>
                  <a:pt x="885" y="165"/>
                </a:cubicBezTo>
                <a:cubicBezTo>
                  <a:pt x="882" y="164"/>
                  <a:pt x="875" y="166"/>
                  <a:pt x="870" y="165"/>
                </a:cubicBezTo>
                <a:cubicBezTo>
                  <a:pt x="870" y="168"/>
                  <a:pt x="865" y="166"/>
                  <a:pt x="858" y="168"/>
                </a:cubicBezTo>
                <a:cubicBezTo>
                  <a:pt x="859" y="165"/>
                  <a:pt x="863" y="165"/>
                  <a:pt x="866" y="164"/>
                </a:cubicBezTo>
                <a:cubicBezTo>
                  <a:pt x="866" y="164"/>
                  <a:pt x="865" y="164"/>
                  <a:pt x="865" y="165"/>
                </a:cubicBezTo>
                <a:cubicBezTo>
                  <a:pt x="869" y="164"/>
                  <a:pt x="869" y="164"/>
                  <a:pt x="873" y="163"/>
                </a:cubicBezTo>
                <a:cubicBezTo>
                  <a:pt x="873" y="163"/>
                  <a:pt x="872" y="164"/>
                  <a:pt x="873" y="164"/>
                </a:cubicBezTo>
                <a:cubicBezTo>
                  <a:pt x="875" y="165"/>
                  <a:pt x="874" y="163"/>
                  <a:pt x="874" y="162"/>
                </a:cubicBezTo>
                <a:cubicBezTo>
                  <a:pt x="876" y="162"/>
                  <a:pt x="876" y="163"/>
                  <a:pt x="878" y="162"/>
                </a:cubicBezTo>
                <a:cubicBezTo>
                  <a:pt x="881" y="162"/>
                  <a:pt x="876" y="162"/>
                  <a:pt x="878" y="160"/>
                </a:cubicBezTo>
                <a:cubicBezTo>
                  <a:pt x="880" y="160"/>
                  <a:pt x="881" y="161"/>
                  <a:pt x="881" y="162"/>
                </a:cubicBezTo>
                <a:cubicBezTo>
                  <a:pt x="883" y="162"/>
                  <a:pt x="881" y="160"/>
                  <a:pt x="884" y="160"/>
                </a:cubicBezTo>
                <a:cubicBezTo>
                  <a:pt x="883" y="160"/>
                  <a:pt x="883" y="161"/>
                  <a:pt x="883" y="162"/>
                </a:cubicBezTo>
                <a:cubicBezTo>
                  <a:pt x="885" y="162"/>
                  <a:pt x="886" y="161"/>
                  <a:pt x="887" y="161"/>
                </a:cubicBezTo>
                <a:cubicBezTo>
                  <a:pt x="889" y="161"/>
                  <a:pt x="884" y="163"/>
                  <a:pt x="882" y="162"/>
                </a:cubicBezTo>
                <a:cubicBezTo>
                  <a:pt x="884" y="163"/>
                  <a:pt x="891" y="162"/>
                  <a:pt x="891" y="160"/>
                </a:cubicBezTo>
                <a:cubicBezTo>
                  <a:pt x="892" y="160"/>
                  <a:pt x="892" y="161"/>
                  <a:pt x="892" y="161"/>
                </a:cubicBezTo>
                <a:cubicBezTo>
                  <a:pt x="898" y="160"/>
                  <a:pt x="896" y="158"/>
                  <a:pt x="897" y="156"/>
                </a:cubicBezTo>
                <a:cubicBezTo>
                  <a:pt x="895" y="157"/>
                  <a:pt x="894" y="158"/>
                  <a:pt x="892" y="159"/>
                </a:cubicBezTo>
                <a:cubicBezTo>
                  <a:pt x="888" y="159"/>
                  <a:pt x="888" y="159"/>
                  <a:pt x="886" y="159"/>
                </a:cubicBezTo>
                <a:cubicBezTo>
                  <a:pt x="887" y="158"/>
                  <a:pt x="890" y="159"/>
                  <a:pt x="891" y="158"/>
                </a:cubicBezTo>
                <a:cubicBezTo>
                  <a:pt x="893" y="157"/>
                  <a:pt x="892" y="156"/>
                  <a:pt x="894" y="156"/>
                </a:cubicBezTo>
                <a:cubicBezTo>
                  <a:pt x="892" y="156"/>
                  <a:pt x="885" y="155"/>
                  <a:pt x="884" y="159"/>
                </a:cubicBezTo>
                <a:cubicBezTo>
                  <a:pt x="881" y="159"/>
                  <a:pt x="882" y="159"/>
                  <a:pt x="879" y="159"/>
                </a:cubicBezTo>
                <a:cubicBezTo>
                  <a:pt x="878" y="158"/>
                  <a:pt x="880" y="157"/>
                  <a:pt x="878" y="156"/>
                </a:cubicBezTo>
                <a:cubicBezTo>
                  <a:pt x="875" y="157"/>
                  <a:pt x="879" y="157"/>
                  <a:pt x="878" y="158"/>
                </a:cubicBezTo>
                <a:cubicBezTo>
                  <a:pt x="876" y="158"/>
                  <a:pt x="875" y="158"/>
                  <a:pt x="874" y="158"/>
                </a:cubicBezTo>
                <a:cubicBezTo>
                  <a:pt x="874" y="159"/>
                  <a:pt x="874" y="159"/>
                  <a:pt x="875" y="159"/>
                </a:cubicBezTo>
                <a:cubicBezTo>
                  <a:pt x="872" y="161"/>
                  <a:pt x="871" y="157"/>
                  <a:pt x="875" y="157"/>
                </a:cubicBezTo>
                <a:cubicBezTo>
                  <a:pt x="875" y="156"/>
                  <a:pt x="872" y="156"/>
                  <a:pt x="875" y="155"/>
                </a:cubicBezTo>
                <a:cubicBezTo>
                  <a:pt x="875" y="154"/>
                  <a:pt x="873" y="154"/>
                  <a:pt x="872" y="154"/>
                </a:cubicBezTo>
                <a:cubicBezTo>
                  <a:pt x="872" y="153"/>
                  <a:pt x="873" y="152"/>
                  <a:pt x="875" y="152"/>
                </a:cubicBezTo>
                <a:cubicBezTo>
                  <a:pt x="874" y="151"/>
                  <a:pt x="871" y="152"/>
                  <a:pt x="868" y="152"/>
                </a:cubicBezTo>
                <a:cubicBezTo>
                  <a:pt x="872" y="149"/>
                  <a:pt x="882" y="151"/>
                  <a:pt x="888" y="150"/>
                </a:cubicBezTo>
                <a:cubicBezTo>
                  <a:pt x="889" y="150"/>
                  <a:pt x="888" y="149"/>
                  <a:pt x="888" y="149"/>
                </a:cubicBezTo>
                <a:cubicBezTo>
                  <a:pt x="896" y="148"/>
                  <a:pt x="901" y="147"/>
                  <a:pt x="909" y="146"/>
                </a:cubicBezTo>
                <a:cubicBezTo>
                  <a:pt x="908" y="146"/>
                  <a:pt x="907" y="147"/>
                  <a:pt x="907" y="148"/>
                </a:cubicBezTo>
                <a:cubicBezTo>
                  <a:pt x="905" y="149"/>
                  <a:pt x="904" y="148"/>
                  <a:pt x="903" y="148"/>
                </a:cubicBezTo>
                <a:cubicBezTo>
                  <a:pt x="902" y="148"/>
                  <a:pt x="902" y="149"/>
                  <a:pt x="901" y="149"/>
                </a:cubicBezTo>
                <a:cubicBezTo>
                  <a:pt x="900" y="151"/>
                  <a:pt x="905" y="150"/>
                  <a:pt x="908" y="150"/>
                </a:cubicBezTo>
                <a:cubicBezTo>
                  <a:pt x="907" y="151"/>
                  <a:pt x="906" y="151"/>
                  <a:pt x="906" y="152"/>
                </a:cubicBezTo>
                <a:cubicBezTo>
                  <a:pt x="910" y="151"/>
                  <a:pt x="910" y="151"/>
                  <a:pt x="911" y="152"/>
                </a:cubicBezTo>
                <a:cubicBezTo>
                  <a:pt x="919" y="152"/>
                  <a:pt x="916" y="150"/>
                  <a:pt x="923" y="150"/>
                </a:cubicBezTo>
                <a:cubicBezTo>
                  <a:pt x="924" y="151"/>
                  <a:pt x="925" y="152"/>
                  <a:pt x="929" y="152"/>
                </a:cubicBezTo>
                <a:cubicBezTo>
                  <a:pt x="930" y="151"/>
                  <a:pt x="930" y="151"/>
                  <a:pt x="931" y="150"/>
                </a:cubicBezTo>
                <a:cubicBezTo>
                  <a:pt x="930" y="149"/>
                  <a:pt x="927" y="150"/>
                  <a:pt x="926" y="149"/>
                </a:cubicBezTo>
                <a:cubicBezTo>
                  <a:pt x="929" y="148"/>
                  <a:pt x="932" y="148"/>
                  <a:pt x="936" y="148"/>
                </a:cubicBezTo>
                <a:cubicBezTo>
                  <a:pt x="936" y="149"/>
                  <a:pt x="933" y="149"/>
                  <a:pt x="931" y="149"/>
                </a:cubicBezTo>
                <a:cubicBezTo>
                  <a:pt x="932" y="149"/>
                  <a:pt x="932" y="150"/>
                  <a:pt x="932" y="150"/>
                </a:cubicBezTo>
                <a:cubicBezTo>
                  <a:pt x="935" y="150"/>
                  <a:pt x="937" y="150"/>
                  <a:pt x="938" y="149"/>
                </a:cubicBezTo>
                <a:cubicBezTo>
                  <a:pt x="940" y="151"/>
                  <a:pt x="935" y="150"/>
                  <a:pt x="936" y="152"/>
                </a:cubicBezTo>
                <a:cubicBezTo>
                  <a:pt x="933" y="151"/>
                  <a:pt x="921" y="157"/>
                  <a:pt x="923" y="154"/>
                </a:cubicBezTo>
                <a:cubicBezTo>
                  <a:pt x="921" y="153"/>
                  <a:pt x="919" y="156"/>
                  <a:pt x="917" y="156"/>
                </a:cubicBezTo>
                <a:cubicBezTo>
                  <a:pt x="917" y="157"/>
                  <a:pt x="920" y="156"/>
                  <a:pt x="922" y="156"/>
                </a:cubicBezTo>
                <a:cubicBezTo>
                  <a:pt x="920" y="158"/>
                  <a:pt x="917" y="158"/>
                  <a:pt x="915" y="156"/>
                </a:cubicBezTo>
                <a:cubicBezTo>
                  <a:pt x="914" y="157"/>
                  <a:pt x="915" y="158"/>
                  <a:pt x="913" y="158"/>
                </a:cubicBezTo>
                <a:cubicBezTo>
                  <a:pt x="915" y="158"/>
                  <a:pt x="917" y="159"/>
                  <a:pt x="919" y="159"/>
                </a:cubicBezTo>
                <a:cubicBezTo>
                  <a:pt x="918" y="160"/>
                  <a:pt x="917" y="160"/>
                  <a:pt x="916" y="161"/>
                </a:cubicBezTo>
                <a:cubicBezTo>
                  <a:pt x="917" y="161"/>
                  <a:pt x="918" y="161"/>
                  <a:pt x="918" y="162"/>
                </a:cubicBezTo>
                <a:cubicBezTo>
                  <a:pt x="921" y="162"/>
                  <a:pt x="921" y="160"/>
                  <a:pt x="923" y="161"/>
                </a:cubicBezTo>
                <a:cubicBezTo>
                  <a:pt x="923" y="160"/>
                  <a:pt x="923" y="158"/>
                  <a:pt x="923" y="158"/>
                </a:cubicBezTo>
                <a:cubicBezTo>
                  <a:pt x="926" y="156"/>
                  <a:pt x="923" y="160"/>
                  <a:pt x="926" y="159"/>
                </a:cubicBezTo>
                <a:cubicBezTo>
                  <a:pt x="926" y="159"/>
                  <a:pt x="925" y="160"/>
                  <a:pt x="925" y="161"/>
                </a:cubicBezTo>
                <a:cubicBezTo>
                  <a:pt x="928" y="162"/>
                  <a:pt x="930" y="161"/>
                  <a:pt x="933" y="160"/>
                </a:cubicBezTo>
                <a:cubicBezTo>
                  <a:pt x="932" y="158"/>
                  <a:pt x="929" y="157"/>
                  <a:pt x="927" y="157"/>
                </a:cubicBezTo>
                <a:cubicBezTo>
                  <a:pt x="929" y="156"/>
                  <a:pt x="930" y="155"/>
                  <a:pt x="929" y="154"/>
                </a:cubicBezTo>
                <a:cubicBezTo>
                  <a:pt x="929" y="154"/>
                  <a:pt x="934" y="154"/>
                  <a:pt x="934" y="156"/>
                </a:cubicBezTo>
                <a:cubicBezTo>
                  <a:pt x="936" y="156"/>
                  <a:pt x="936" y="155"/>
                  <a:pt x="939" y="155"/>
                </a:cubicBezTo>
                <a:cubicBezTo>
                  <a:pt x="939" y="155"/>
                  <a:pt x="938" y="155"/>
                  <a:pt x="937" y="156"/>
                </a:cubicBezTo>
                <a:cubicBezTo>
                  <a:pt x="938" y="157"/>
                  <a:pt x="940" y="155"/>
                  <a:pt x="942" y="155"/>
                </a:cubicBezTo>
                <a:cubicBezTo>
                  <a:pt x="941" y="154"/>
                  <a:pt x="941" y="153"/>
                  <a:pt x="939" y="154"/>
                </a:cubicBezTo>
                <a:cubicBezTo>
                  <a:pt x="943" y="151"/>
                  <a:pt x="952" y="152"/>
                  <a:pt x="956" y="152"/>
                </a:cubicBezTo>
                <a:cubicBezTo>
                  <a:pt x="960" y="149"/>
                  <a:pt x="967" y="150"/>
                  <a:pt x="973" y="151"/>
                </a:cubicBezTo>
                <a:cubicBezTo>
                  <a:pt x="970" y="152"/>
                  <a:pt x="969" y="150"/>
                  <a:pt x="966" y="151"/>
                </a:cubicBezTo>
                <a:cubicBezTo>
                  <a:pt x="966" y="152"/>
                  <a:pt x="968" y="152"/>
                  <a:pt x="968" y="153"/>
                </a:cubicBezTo>
                <a:cubicBezTo>
                  <a:pt x="964" y="153"/>
                  <a:pt x="964" y="155"/>
                  <a:pt x="962" y="154"/>
                </a:cubicBezTo>
                <a:cubicBezTo>
                  <a:pt x="961" y="155"/>
                  <a:pt x="964" y="156"/>
                  <a:pt x="964" y="155"/>
                </a:cubicBezTo>
                <a:cubicBezTo>
                  <a:pt x="965" y="155"/>
                  <a:pt x="964" y="156"/>
                  <a:pt x="964" y="156"/>
                </a:cubicBezTo>
                <a:cubicBezTo>
                  <a:pt x="964" y="157"/>
                  <a:pt x="964" y="157"/>
                  <a:pt x="964" y="157"/>
                </a:cubicBezTo>
                <a:cubicBezTo>
                  <a:pt x="962" y="156"/>
                  <a:pt x="961" y="154"/>
                  <a:pt x="957" y="154"/>
                </a:cubicBezTo>
                <a:cubicBezTo>
                  <a:pt x="958" y="153"/>
                  <a:pt x="964" y="153"/>
                  <a:pt x="964" y="151"/>
                </a:cubicBezTo>
                <a:cubicBezTo>
                  <a:pt x="959" y="150"/>
                  <a:pt x="953" y="156"/>
                  <a:pt x="949" y="153"/>
                </a:cubicBezTo>
                <a:cubicBezTo>
                  <a:pt x="944" y="154"/>
                  <a:pt x="944" y="156"/>
                  <a:pt x="938" y="157"/>
                </a:cubicBezTo>
                <a:cubicBezTo>
                  <a:pt x="939" y="157"/>
                  <a:pt x="941" y="158"/>
                  <a:pt x="941" y="158"/>
                </a:cubicBezTo>
                <a:cubicBezTo>
                  <a:pt x="942" y="157"/>
                  <a:pt x="945" y="157"/>
                  <a:pt x="944" y="155"/>
                </a:cubicBezTo>
                <a:cubicBezTo>
                  <a:pt x="946" y="156"/>
                  <a:pt x="948" y="155"/>
                  <a:pt x="952" y="154"/>
                </a:cubicBezTo>
                <a:cubicBezTo>
                  <a:pt x="952" y="156"/>
                  <a:pt x="949" y="157"/>
                  <a:pt x="946" y="157"/>
                </a:cubicBezTo>
                <a:cubicBezTo>
                  <a:pt x="949" y="158"/>
                  <a:pt x="953" y="157"/>
                  <a:pt x="953" y="160"/>
                </a:cubicBezTo>
                <a:cubicBezTo>
                  <a:pt x="956" y="160"/>
                  <a:pt x="957" y="159"/>
                  <a:pt x="959" y="158"/>
                </a:cubicBezTo>
                <a:cubicBezTo>
                  <a:pt x="960" y="157"/>
                  <a:pt x="955" y="157"/>
                  <a:pt x="958" y="157"/>
                </a:cubicBezTo>
                <a:cubicBezTo>
                  <a:pt x="961" y="158"/>
                  <a:pt x="961" y="158"/>
                  <a:pt x="966" y="157"/>
                </a:cubicBezTo>
                <a:cubicBezTo>
                  <a:pt x="967" y="158"/>
                  <a:pt x="965" y="158"/>
                  <a:pt x="964" y="158"/>
                </a:cubicBezTo>
                <a:cubicBezTo>
                  <a:pt x="965" y="160"/>
                  <a:pt x="968" y="159"/>
                  <a:pt x="971" y="159"/>
                </a:cubicBezTo>
                <a:cubicBezTo>
                  <a:pt x="972" y="159"/>
                  <a:pt x="969" y="157"/>
                  <a:pt x="971" y="156"/>
                </a:cubicBezTo>
                <a:cubicBezTo>
                  <a:pt x="973" y="156"/>
                  <a:pt x="974" y="156"/>
                  <a:pt x="975" y="156"/>
                </a:cubicBezTo>
                <a:cubicBezTo>
                  <a:pt x="974" y="157"/>
                  <a:pt x="973" y="157"/>
                  <a:pt x="972" y="158"/>
                </a:cubicBezTo>
                <a:cubicBezTo>
                  <a:pt x="973" y="159"/>
                  <a:pt x="976" y="158"/>
                  <a:pt x="979" y="158"/>
                </a:cubicBezTo>
                <a:cubicBezTo>
                  <a:pt x="973" y="162"/>
                  <a:pt x="964" y="159"/>
                  <a:pt x="958" y="162"/>
                </a:cubicBezTo>
                <a:cubicBezTo>
                  <a:pt x="956" y="162"/>
                  <a:pt x="956" y="162"/>
                  <a:pt x="956" y="161"/>
                </a:cubicBezTo>
                <a:cubicBezTo>
                  <a:pt x="953" y="162"/>
                  <a:pt x="953" y="162"/>
                  <a:pt x="951" y="162"/>
                </a:cubicBezTo>
                <a:cubicBezTo>
                  <a:pt x="951" y="163"/>
                  <a:pt x="954" y="162"/>
                  <a:pt x="953" y="163"/>
                </a:cubicBezTo>
                <a:cubicBezTo>
                  <a:pt x="950" y="164"/>
                  <a:pt x="948" y="164"/>
                  <a:pt x="946" y="163"/>
                </a:cubicBezTo>
                <a:cubicBezTo>
                  <a:pt x="950" y="166"/>
                  <a:pt x="963" y="162"/>
                  <a:pt x="969" y="161"/>
                </a:cubicBezTo>
                <a:cubicBezTo>
                  <a:pt x="974" y="161"/>
                  <a:pt x="969" y="163"/>
                  <a:pt x="974" y="163"/>
                </a:cubicBezTo>
                <a:cubicBezTo>
                  <a:pt x="974" y="164"/>
                  <a:pt x="974" y="165"/>
                  <a:pt x="973" y="165"/>
                </a:cubicBezTo>
                <a:cubicBezTo>
                  <a:pt x="975" y="165"/>
                  <a:pt x="978" y="164"/>
                  <a:pt x="978" y="165"/>
                </a:cubicBezTo>
                <a:cubicBezTo>
                  <a:pt x="979" y="165"/>
                  <a:pt x="979" y="164"/>
                  <a:pt x="979" y="164"/>
                </a:cubicBezTo>
                <a:cubicBezTo>
                  <a:pt x="981" y="164"/>
                  <a:pt x="982" y="164"/>
                  <a:pt x="984" y="163"/>
                </a:cubicBezTo>
                <a:cubicBezTo>
                  <a:pt x="984" y="165"/>
                  <a:pt x="984" y="165"/>
                  <a:pt x="984" y="165"/>
                </a:cubicBezTo>
                <a:cubicBezTo>
                  <a:pt x="987" y="165"/>
                  <a:pt x="987" y="163"/>
                  <a:pt x="988" y="163"/>
                </a:cubicBezTo>
                <a:cubicBezTo>
                  <a:pt x="991" y="162"/>
                  <a:pt x="993" y="163"/>
                  <a:pt x="992" y="165"/>
                </a:cubicBezTo>
                <a:cubicBezTo>
                  <a:pt x="992" y="164"/>
                  <a:pt x="993" y="164"/>
                  <a:pt x="994" y="164"/>
                </a:cubicBezTo>
                <a:cubicBezTo>
                  <a:pt x="992" y="166"/>
                  <a:pt x="997" y="165"/>
                  <a:pt x="995" y="167"/>
                </a:cubicBezTo>
                <a:cubicBezTo>
                  <a:pt x="998" y="166"/>
                  <a:pt x="999" y="166"/>
                  <a:pt x="1003" y="165"/>
                </a:cubicBezTo>
                <a:cubicBezTo>
                  <a:pt x="1001" y="164"/>
                  <a:pt x="1000" y="165"/>
                  <a:pt x="1000" y="163"/>
                </a:cubicBezTo>
                <a:cubicBezTo>
                  <a:pt x="1005" y="161"/>
                  <a:pt x="1005" y="163"/>
                  <a:pt x="1011" y="163"/>
                </a:cubicBezTo>
                <a:cubicBezTo>
                  <a:pt x="1011" y="163"/>
                  <a:pt x="1010" y="164"/>
                  <a:pt x="1010" y="165"/>
                </a:cubicBezTo>
                <a:cubicBezTo>
                  <a:pt x="1008" y="165"/>
                  <a:pt x="1007" y="164"/>
                  <a:pt x="1005" y="165"/>
                </a:cubicBezTo>
                <a:cubicBezTo>
                  <a:pt x="1004" y="165"/>
                  <a:pt x="1006" y="165"/>
                  <a:pt x="1006" y="166"/>
                </a:cubicBezTo>
                <a:cubicBezTo>
                  <a:pt x="1002" y="167"/>
                  <a:pt x="998" y="168"/>
                  <a:pt x="994" y="168"/>
                </a:cubicBezTo>
                <a:cubicBezTo>
                  <a:pt x="995" y="169"/>
                  <a:pt x="999" y="168"/>
                  <a:pt x="1002" y="169"/>
                </a:cubicBezTo>
                <a:cubicBezTo>
                  <a:pt x="998" y="171"/>
                  <a:pt x="997" y="170"/>
                  <a:pt x="991" y="170"/>
                </a:cubicBezTo>
                <a:cubicBezTo>
                  <a:pt x="989" y="171"/>
                  <a:pt x="993" y="172"/>
                  <a:pt x="989" y="172"/>
                </a:cubicBezTo>
                <a:cubicBezTo>
                  <a:pt x="989" y="172"/>
                  <a:pt x="987" y="171"/>
                  <a:pt x="990" y="171"/>
                </a:cubicBezTo>
                <a:cubicBezTo>
                  <a:pt x="989" y="170"/>
                  <a:pt x="984" y="171"/>
                  <a:pt x="984" y="172"/>
                </a:cubicBezTo>
                <a:cubicBezTo>
                  <a:pt x="986" y="172"/>
                  <a:pt x="988" y="174"/>
                  <a:pt x="986" y="175"/>
                </a:cubicBezTo>
                <a:cubicBezTo>
                  <a:pt x="989" y="174"/>
                  <a:pt x="991" y="176"/>
                  <a:pt x="994" y="176"/>
                </a:cubicBezTo>
                <a:cubicBezTo>
                  <a:pt x="993" y="175"/>
                  <a:pt x="992" y="174"/>
                  <a:pt x="989" y="175"/>
                </a:cubicBezTo>
                <a:cubicBezTo>
                  <a:pt x="989" y="174"/>
                  <a:pt x="989" y="173"/>
                  <a:pt x="988" y="173"/>
                </a:cubicBezTo>
                <a:cubicBezTo>
                  <a:pt x="988" y="172"/>
                  <a:pt x="995" y="173"/>
                  <a:pt x="998" y="173"/>
                </a:cubicBezTo>
                <a:cubicBezTo>
                  <a:pt x="997" y="174"/>
                  <a:pt x="996" y="173"/>
                  <a:pt x="995" y="173"/>
                </a:cubicBezTo>
                <a:cubicBezTo>
                  <a:pt x="997" y="176"/>
                  <a:pt x="1001" y="174"/>
                  <a:pt x="1006" y="175"/>
                </a:cubicBezTo>
                <a:cubicBezTo>
                  <a:pt x="1006" y="176"/>
                  <a:pt x="1007" y="177"/>
                  <a:pt x="1008" y="177"/>
                </a:cubicBezTo>
                <a:cubicBezTo>
                  <a:pt x="1007" y="178"/>
                  <a:pt x="1006" y="177"/>
                  <a:pt x="1004" y="177"/>
                </a:cubicBezTo>
                <a:cubicBezTo>
                  <a:pt x="1006" y="175"/>
                  <a:pt x="1001" y="175"/>
                  <a:pt x="1000" y="176"/>
                </a:cubicBezTo>
                <a:cubicBezTo>
                  <a:pt x="1004" y="177"/>
                  <a:pt x="1002" y="181"/>
                  <a:pt x="1010" y="180"/>
                </a:cubicBezTo>
                <a:cubicBezTo>
                  <a:pt x="1008" y="178"/>
                  <a:pt x="1012" y="175"/>
                  <a:pt x="1009" y="173"/>
                </a:cubicBezTo>
                <a:cubicBezTo>
                  <a:pt x="1010" y="172"/>
                  <a:pt x="1014" y="173"/>
                  <a:pt x="1016" y="173"/>
                </a:cubicBezTo>
                <a:cubicBezTo>
                  <a:pt x="1013" y="174"/>
                  <a:pt x="1017" y="177"/>
                  <a:pt x="1011" y="178"/>
                </a:cubicBezTo>
                <a:cubicBezTo>
                  <a:pt x="1012" y="179"/>
                  <a:pt x="1016" y="180"/>
                  <a:pt x="1019" y="179"/>
                </a:cubicBezTo>
                <a:cubicBezTo>
                  <a:pt x="1018" y="178"/>
                  <a:pt x="1017" y="177"/>
                  <a:pt x="1015" y="178"/>
                </a:cubicBezTo>
                <a:cubicBezTo>
                  <a:pt x="1015" y="176"/>
                  <a:pt x="1019" y="176"/>
                  <a:pt x="1019" y="175"/>
                </a:cubicBezTo>
                <a:cubicBezTo>
                  <a:pt x="1020" y="176"/>
                  <a:pt x="1018" y="177"/>
                  <a:pt x="1020" y="179"/>
                </a:cubicBezTo>
                <a:cubicBezTo>
                  <a:pt x="1022" y="178"/>
                  <a:pt x="1026" y="178"/>
                  <a:pt x="1027" y="177"/>
                </a:cubicBezTo>
                <a:cubicBezTo>
                  <a:pt x="1026" y="176"/>
                  <a:pt x="1023" y="177"/>
                  <a:pt x="1024" y="175"/>
                </a:cubicBezTo>
                <a:cubicBezTo>
                  <a:pt x="1026" y="175"/>
                  <a:pt x="1027" y="176"/>
                  <a:pt x="1030" y="176"/>
                </a:cubicBezTo>
                <a:cubicBezTo>
                  <a:pt x="1033" y="175"/>
                  <a:pt x="1029" y="175"/>
                  <a:pt x="1030" y="174"/>
                </a:cubicBezTo>
                <a:cubicBezTo>
                  <a:pt x="1032" y="174"/>
                  <a:pt x="1033" y="174"/>
                  <a:pt x="1032" y="175"/>
                </a:cubicBezTo>
                <a:cubicBezTo>
                  <a:pt x="1033" y="175"/>
                  <a:pt x="1034" y="174"/>
                  <a:pt x="1036" y="174"/>
                </a:cubicBezTo>
                <a:cubicBezTo>
                  <a:pt x="1037" y="175"/>
                  <a:pt x="1034" y="175"/>
                  <a:pt x="1034" y="176"/>
                </a:cubicBezTo>
                <a:cubicBezTo>
                  <a:pt x="1036" y="176"/>
                  <a:pt x="1041" y="175"/>
                  <a:pt x="1042" y="177"/>
                </a:cubicBezTo>
                <a:cubicBezTo>
                  <a:pt x="1044" y="175"/>
                  <a:pt x="1041" y="175"/>
                  <a:pt x="1040" y="174"/>
                </a:cubicBezTo>
                <a:cubicBezTo>
                  <a:pt x="1038" y="173"/>
                  <a:pt x="1038" y="175"/>
                  <a:pt x="1036" y="174"/>
                </a:cubicBezTo>
                <a:cubicBezTo>
                  <a:pt x="1038" y="173"/>
                  <a:pt x="1038" y="172"/>
                  <a:pt x="1041" y="172"/>
                </a:cubicBezTo>
                <a:cubicBezTo>
                  <a:pt x="1043" y="171"/>
                  <a:pt x="1043" y="172"/>
                  <a:pt x="1044" y="173"/>
                </a:cubicBezTo>
                <a:cubicBezTo>
                  <a:pt x="1045" y="171"/>
                  <a:pt x="1045" y="172"/>
                  <a:pt x="1047" y="172"/>
                </a:cubicBezTo>
                <a:cubicBezTo>
                  <a:pt x="1047" y="171"/>
                  <a:pt x="1043" y="172"/>
                  <a:pt x="1043" y="169"/>
                </a:cubicBezTo>
                <a:cubicBezTo>
                  <a:pt x="1047" y="170"/>
                  <a:pt x="1047" y="170"/>
                  <a:pt x="1050" y="170"/>
                </a:cubicBezTo>
                <a:cubicBezTo>
                  <a:pt x="1050" y="170"/>
                  <a:pt x="1049" y="171"/>
                  <a:pt x="1048" y="171"/>
                </a:cubicBezTo>
                <a:cubicBezTo>
                  <a:pt x="1050" y="171"/>
                  <a:pt x="1056" y="169"/>
                  <a:pt x="1057" y="167"/>
                </a:cubicBezTo>
                <a:cubicBezTo>
                  <a:pt x="1063" y="167"/>
                  <a:pt x="1067" y="169"/>
                  <a:pt x="1073" y="167"/>
                </a:cubicBezTo>
                <a:cubicBezTo>
                  <a:pt x="1074" y="168"/>
                  <a:pt x="1073" y="168"/>
                  <a:pt x="1074" y="170"/>
                </a:cubicBezTo>
                <a:cubicBezTo>
                  <a:pt x="1071" y="171"/>
                  <a:pt x="1070" y="171"/>
                  <a:pt x="1067" y="171"/>
                </a:cubicBezTo>
                <a:cubicBezTo>
                  <a:pt x="1070" y="169"/>
                  <a:pt x="1068" y="170"/>
                  <a:pt x="1066" y="170"/>
                </a:cubicBezTo>
                <a:cubicBezTo>
                  <a:pt x="1067" y="170"/>
                  <a:pt x="1066" y="168"/>
                  <a:pt x="1064" y="168"/>
                </a:cubicBezTo>
                <a:cubicBezTo>
                  <a:pt x="1065" y="169"/>
                  <a:pt x="1063" y="170"/>
                  <a:pt x="1062" y="172"/>
                </a:cubicBezTo>
                <a:cubicBezTo>
                  <a:pt x="1058" y="172"/>
                  <a:pt x="1050" y="174"/>
                  <a:pt x="1051" y="172"/>
                </a:cubicBezTo>
                <a:cubicBezTo>
                  <a:pt x="1048" y="173"/>
                  <a:pt x="1046" y="174"/>
                  <a:pt x="1044" y="175"/>
                </a:cubicBezTo>
                <a:cubicBezTo>
                  <a:pt x="1044" y="176"/>
                  <a:pt x="1046" y="175"/>
                  <a:pt x="1046" y="176"/>
                </a:cubicBezTo>
                <a:cubicBezTo>
                  <a:pt x="1049" y="175"/>
                  <a:pt x="1053" y="174"/>
                  <a:pt x="1054" y="176"/>
                </a:cubicBezTo>
                <a:cubicBezTo>
                  <a:pt x="1052" y="176"/>
                  <a:pt x="1049" y="176"/>
                  <a:pt x="1048" y="178"/>
                </a:cubicBezTo>
                <a:cubicBezTo>
                  <a:pt x="1051" y="178"/>
                  <a:pt x="1056" y="178"/>
                  <a:pt x="1059" y="179"/>
                </a:cubicBezTo>
                <a:cubicBezTo>
                  <a:pt x="1059" y="179"/>
                  <a:pt x="1060" y="177"/>
                  <a:pt x="1059" y="177"/>
                </a:cubicBezTo>
                <a:cubicBezTo>
                  <a:pt x="1060" y="176"/>
                  <a:pt x="1064" y="177"/>
                  <a:pt x="1064" y="178"/>
                </a:cubicBezTo>
                <a:cubicBezTo>
                  <a:pt x="1071" y="177"/>
                  <a:pt x="1070" y="174"/>
                  <a:pt x="1072" y="172"/>
                </a:cubicBezTo>
                <a:cubicBezTo>
                  <a:pt x="1074" y="173"/>
                  <a:pt x="1071" y="176"/>
                  <a:pt x="1075" y="176"/>
                </a:cubicBezTo>
                <a:cubicBezTo>
                  <a:pt x="1074" y="178"/>
                  <a:pt x="1072" y="176"/>
                  <a:pt x="1070" y="177"/>
                </a:cubicBezTo>
                <a:cubicBezTo>
                  <a:pt x="1072" y="179"/>
                  <a:pt x="1075" y="178"/>
                  <a:pt x="1079" y="178"/>
                </a:cubicBezTo>
                <a:cubicBezTo>
                  <a:pt x="1079" y="176"/>
                  <a:pt x="1085" y="175"/>
                  <a:pt x="1084" y="173"/>
                </a:cubicBezTo>
                <a:cubicBezTo>
                  <a:pt x="1088" y="174"/>
                  <a:pt x="1090" y="171"/>
                  <a:pt x="1093" y="171"/>
                </a:cubicBezTo>
                <a:cubicBezTo>
                  <a:pt x="1093" y="172"/>
                  <a:pt x="1091" y="174"/>
                  <a:pt x="1095" y="173"/>
                </a:cubicBezTo>
                <a:cubicBezTo>
                  <a:pt x="1095" y="174"/>
                  <a:pt x="1091" y="174"/>
                  <a:pt x="1092" y="176"/>
                </a:cubicBezTo>
                <a:cubicBezTo>
                  <a:pt x="1094" y="173"/>
                  <a:pt x="1100" y="174"/>
                  <a:pt x="1101" y="173"/>
                </a:cubicBezTo>
                <a:cubicBezTo>
                  <a:pt x="1100" y="170"/>
                  <a:pt x="1096" y="170"/>
                  <a:pt x="1092" y="170"/>
                </a:cubicBezTo>
                <a:cubicBezTo>
                  <a:pt x="1093" y="168"/>
                  <a:pt x="1092" y="168"/>
                  <a:pt x="1095" y="167"/>
                </a:cubicBezTo>
                <a:cubicBezTo>
                  <a:pt x="1094" y="165"/>
                  <a:pt x="1096" y="164"/>
                  <a:pt x="1092" y="164"/>
                </a:cubicBezTo>
                <a:cubicBezTo>
                  <a:pt x="1094" y="162"/>
                  <a:pt x="1096" y="163"/>
                  <a:pt x="1100" y="163"/>
                </a:cubicBezTo>
                <a:cubicBezTo>
                  <a:pt x="1096" y="161"/>
                  <a:pt x="1102" y="161"/>
                  <a:pt x="1104" y="162"/>
                </a:cubicBezTo>
                <a:cubicBezTo>
                  <a:pt x="1103" y="163"/>
                  <a:pt x="1099" y="163"/>
                  <a:pt x="1097" y="163"/>
                </a:cubicBezTo>
                <a:cubicBezTo>
                  <a:pt x="1097" y="165"/>
                  <a:pt x="1097" y="165"/>
                  <a:pt x="1097" y="165"/>
                </a:cubicBezTo>
                <a:cubicBezTo>
                  <a:pt x="1098" y="166"/>
                  <a:pt x="1101" y="165"/>
                  <a:pt x="1103" y="165"/>
                </a:cubicBezTo>
                <a:cubicBezTo>
                  <a:pt x="1102" y="165"/>
                  <a:pt x="1103" y="166"/>
                  <a:pt x="1104" y="166"/>
                </a:cubicBezTo>
                <a:cubicBezTo>
                  <a:pt x="1104" y="167"/>
                  <a:pt x="1102" y="167"/>
                  <a:pt x="1100" y="167"/>
                </a:cubicBezTo>
                <a:cubicBezTo>
                  <a:pt x="1101" y="168"/>
                  <a:pt x="1100" y="168"/>
                  <a:pt x="1100" y="168"/>
                </a:cubicBezTo>
                <a:cubicBezTo>
                  <a:pt x="1102" y="169"/>
                  <a:pt x="1104" y="170"/>
                  <a:pt x="1105" y="171"/>
                </a:cubicBezTo>
                <a:cubicBezTo>
                  <a:pt x="1105" y="172"/>
                  <a:pt x="1103" y="170"/>
                  <a:pt x="1102" y="172"/>
                </a:cubicBezTo>
                <a:cubicBezTo>
                  <a:pt x="1104" y="172"/>
                  <a:pt x="1106" y="173"/>
                  <a:pt x="1110" y="172"/>
                </a:cubicBezTo>
                <a:cubicBezTo>
                  <a:pt x="1113" y="171"/>
                  <a:pt x="1110" y="170"/>
                  <a:pt x="1114" y="169"/>
                </a:cubicBezTo>
                <a:cubicBezTo>
                  <a:pt x="1116" y="170"/>
                  <a:pt x="1114" y="171"/>
                  <a:pt x="1114" y="172"/>
                </a:cubicBezTo>
                <a:cubicBezTo>
                  <a:pt x="1116" y="171"/>
                  <a:pt x="1120" y="170"/>
                  <a:pt x="1122" y="171"/>
                </a:cubicBezTo>
                <a:cubicBezTo>
                  <a:pt x="1117" y="172"/>
                  <a:pt x="1126" y="172"/>
                  <a:pt x="1128" y="173"/>
                </a:cubicBezTo>
                <a:cubicBezTo>
                  <a:pt x="1127" y="174"/>
                  <a:pt x="1127" y="174"/>
                  <a:pt x="1128" y="174"/>
                </a:cubicBezTo>
                <a:cubicBezTo>
                  <a:pt x="1126" y="175"/>
                  <a:pt x="1121" y="174"/>
                  <a:pt x="1120" y="173"/>
                </a:cubicBezTo>
                <a:cubicBezTo>
                  <a:pt x="1119" y="173"/>
                  <a:pt x="1119" y="174"/>
                  <a:pt x="1119" y="174"/>
                </a:cubicBezTo>
                <a:cubicBezTo>
                  <a:pt x="1119" y="174"/>
                  <a:pt x="1120" y="175"/>
                  <a:pt x="1122" y="174"/>
                </a:cubicBezTo>
                <a:cubicBezTo>
                  <a:pt x="1118" y="176"/>
                  <a:pt x="1114" y="176"/>
                  <a:pt x="1112" y="179"/>
                </a:cubicBezTo>
                <a:cubicBezTo>
                  <a:pt x="1105" y="179"/>
                  <a:pt x="1100" y="180"/>
                  <a:pt x="1093" y="182"/>
                </a:cubicBezTo>
                <a:cubicBezTo>
                  <a:pt x="1093" y="181"/>
                  <a:pt x="1091" y="179"/>
                  <a:pt x="1090" y="181"/>
                </a:cubicBezTo>
                <a:cubicBezTo>
                  <a:pt x="1088" y="181"/>
                  <a:pt x="1091" y="180"/>
                  <a:pt x="1091" y="179"/>
                </a:cubicBezTo>
                <a:cubicBezTo>
                  <a:pt x="1087" y="180"/>
                  <a:pt x="1086" y="180"/>
                  <a:pt x="1081" y="179"/>
                </a:cubicBezTo>
                <a:cubicBezTo>
                  <a:pt x="1082" y="180"/>
                  <a:pt x="1083" y="181"/>
                  <a:pt x="1084" y="182"/>
                </a:cubicBezTo>
                <a:cubicBezTo>
                  <a:pt x="1084" y="183"/>
                  <a:pt x="1079" y="184"/>
                  <a:pt x="1079" y="182"/>
                </a:cubicBezTo>
                <a:cubicBezTo>
                  <a:pt x="1078" y="181"/>
                  <a:pt x="1080" y="181"/>
                  <a:pt x="1080" y="181"/>
                </a:cubicBezTo>
                <a:cubicBezTo>
                  <a:pt x="1078" y="180"/>
                  <a:pt x="1072" y="181"/>
                  <a:pt x="1069" y="180"/>
                </a:cubicBezTo>
                <a:cubicBezTo>
                  <a:pt x="1070" y="182"/>
                  <a:pt x="1075" y="181"/>
                  <a:pt x="1078" y="181"/>
                </a:cubicBezTo>
                <a:cubicBezTo>
                  <a:pt x="1077" y="182"/>
                  <a:pt x="1076" y="184"/>
                  <a:pt x="1076" y="186"/>
                </a:cubicBezTo>
                <a:cubicBezTo>
                  <a:pt x="1079" y="186"/>
                  <a:pt x="1078" y="185"/>
                  <a:pt x="1080" y="185"/>
                </a:cubicBezTo>
                <a:cubicBezTo>
                  <a:pt x="1079" y="185"/>
                  <a:pt x="1078" y="184"/>
                  <a:pt x="1077" y="184"/>
                </a:cubicBezTo>
                <a:cubicBezTo>
                  <a:pt x="1082" y="183"/>
                  <a:pt x="1084" y="183"/>
                  <a:pt x="1089" y="183"/>
                </a:cubicBezTo>
                <a:cubicBezTo>
                  <a:pt x="1089" y="184"/>
                  <a:pt x="1089" y="185"/>
                  <a:pt x="1090" y="186"/>
                </a:cubicBezTo>
                <a:cubicBezTo>
                  <a:pt x="1096" y="186"/>
                  <a:pt x="1096" y="186"/>
                  <a:pt x="1096" y="186"/>
                </a:cubicBezTo>
                <a:cubicBezTo>
                  <a:pt x="1095" y="186"/>
                  <a:pt x="1093" y="184"/>
                  <a:pt x="1092" y="185"/>
                </a:cubicBezTo>
                <a:cubicBezTo>
                  <a:pt x="1091" y="184"/>
                  <a:pt x="1097" y="185"/>
                  <a:pt x="1096" y="182"/>
                </a:cubicBezTo>
                <a:cubicBezTo>
                  <a:pt x="1098" y="181"/>
                  <a:pt x="1102" y="182"/>
                  <a:pt x="1102" y="181"/>
                </a:cubicBezTo>
                <a:cubicBezTo>
                  <a:pt x="1104" y="183"/>
                  <a:pt x="1108" y="183"/>
                  <a:pt x="1111" y="182"/>
                </a:cubicBezTo>
                <a:cubicBezTo>
                  <a:pt x="1112" y="182"/>
                  <a:pt x="1111" y="181"/>
                  <a:pt x="1112" y="181"/>
                </a:cubicBezTo>
                <a:cubicBezTo>
                  <a:pt x="1112" y="181"/>
                  <a:pt x="1110" y="181"/>
                  <a:pt x="1109" y="181"/>
                </a:cubicBezTo>
                <a:cubicBezTo>
                  <a:pt x="1112" y="180"/>
                  <a:pt x="1114" y="179"/>
                  <a:pt x="1118" y="178"/>
                </a:cubicBezTo>
                <a:cubicBezTo>
                  <a:pt x="1118" y="179"/>
                  <a:pt x="1113" y="179"/>
                  <a:pt x="1114" y="181"/>
                </a:cubicBezTo>
                <a:cubicBezTo>
                  <a:pt x="1115" y="181"/>
                  <a:pt x="1115" y="180"/>
                  <a:pt x="1115" y="180"/>
                </a:cubicBezTo>
                <a:cubicBezTo>
                  <a:pt x="1118" y="181"/>
                  <a:pt x="1120" y="180"/>
                  <a:pt x="1122" y="180"/>
                </a:cubicBezTo>
                <a:cubicBezTo>
                  <a:pt x="1123" y="182"/>
                  <a:pt x="1119" y="182"/>
                  <a:pt x="1122" y="184"/>
                </a:cubicBezTo>
                <a:cubicBezTo>
                  <a:pt x="1121" y="184"/>
                  <a:pt x="1120" y="183"/>
                  <a:pt x="1119" y="183"/>
                </a:cubicBezTo>
                <a:cubicBezTo>
                  <a:pt x="1118" y="182"/>
                  <a:pt x="1120" y="182"/>
                  <a:pt x="1120" y="181"/>
                </a:cubicBezTo>
                <a:cubicBezTo>
                  <a:pt x="1119" y="182"/>
                  <a:pt x="1119" y="181"/>
                  <a:pt x="1119" y="181"/>
                </a:cubicBezTo>
                <a:cubicBezTo>
                  <a:pt x="1118" y="181"/>
                  <a:pt x="1117" y="182"/>
                  <a:pt x="1118" y="183"/>
                </a:cubicBezTo>
                <a:cubicBezTo>
                  <a:pt x="1114" y="182"/>
                  <a:pt x="1109" y="185"/>
                  <a:pt x="1111" y="186"/>
                </a:cubicBezTo>
                <a:cubicBezTo>
                  <a:pt x="1113" y="186"/>
                  <a:pt x="1115" y="184"/>
                  <a:pt x="1116" y="186"/>
                </a:cubicBezTo>
                <a:cubicBezTo>
                  <a:pt x="1117" y="185"/>
                  <a:pt x="1117" y="185"/>
                  <a:pt x="1117" y="184"/>
                </a:cubicBezTo>
                <a:cubicBezTo>
                  <a:pt x="1119" y="185"/>
                  <a:pt x="1125" y="184"/>
                  <a:pt x="1129" y="184"/>
                </a:cubicBezTo>
                <a:cubicBezTo>
                  <a:pt x="1128" y="183"/>
                  <a:pt x="1125" y="183"/>
                  <a:pt x="1124" y="183"/>
                </a:cubicBezTo>
                <a:cubicBezTo>
                  <a:pt x="1125" y="182"/>
                  <a:pt x="1126" y="182"/>
                  <a:pt x="1123" y="182"/>
                </a:cubicBezTo>
                <a:cubicBezTo>
                  <a:pt x="1123" y="181"/>
                  <a:pt x="1124" y="181"/>
                  <a:pt x="1126" y="181"/>
                </a:cubicBezTo>
                <a:cubicBezTo>
                  <a:pt x="1126" y="180"/>
                  <a:pt x="1124" y="178"/>
                  <a:pt x="1127" y="177"/>
                </a:cubicBezTo>
                <a:cubicBezTo>
                  <a:pt x="1128" y="178"/>
                  <a:pt x="1126" y="178"/>
                  <a:pt x="1128" y="179"/>
                </a:cubicBezTo>
                <a:cubicBezTo>
                  <a:pt x="1133" y="174"/>
                  <a:pt x="1138" y="178"/>
                  <a:pt x="1148" y="178"/>
                </a:cubicBezTo>
                <a:cubicBezTo>
                  <a:pt x="1148" y="176"/>
                  <a:pt x="1146" y="177"/>
                  <a:pt x="1144" y="177"/>
                </a:cubicBezTo>
                <a:cubicBezTo>
                  <a:pt x="1145" y="176"/>
                  <a:pt x="1147" y="175"/>
                  <a:pt x="1143" y="176"/>
                </a:cubicBezTo>
                <a:cubicBezTo>
                  <a:pt x="1145" y="174"/>
                  <a:pt x="1150" y="175"/>
                  <a:pt x="1151" y="175"/>
                </a:cubicBezTo>
                <a:cubicBezTo>
                  <a:pt x="1153" y="175"/>
                  <a:pt x="1148" y="175"/>
                  <a:pt x="1149" y="177"/>
                </a:cubicBezTo>
                <a:cubicBezTo>
                  <a:pt x="1150" y="177"/>
                  <a:pt x="1154" y="177"/>
                  <a:pt x="1149" y="178"/>
                </a:cubicBezTo>
                <a:cubicBezTo>
                  <a:pt x="1150" y="179"/>
                  <a:pt x="1151" y="179"/>
                  <a:pt x="1152" y="181"/>
                </a:cubicBezTo>
                <a:cubicBezTo>
                  <a:pt x="1153" y="180"/>
                  <a:pt x="1153" y="179"/>
                  <a:pt x="1155" y="179"/>
                </a:cubicBezTo>
                <a:cubicBezTo>
                  <a:pt x="1155" y="182"/>
                  <a:pt x="1155" y="182"/>
                  <a:pt x="1155" y="182"/>
                </a:cubicBezTo>
                <a:cubicBezTo>
                  <a:pt x="1152" y="183"/>
                  <a:pt x="1152" y="183"/>
                  <a:pt x="1152" y="183"/>
                </a:cubicBezTo>
                <a:cubicBezTo>
                  <a:pt x="1152" y="183"/>
                  <a:pt x="1154" y="183"/>
                  <a:pt x="1155" y="183"/>
                </a:cubicBezTo>
                <a:cubicBezTo>
                  <a:pt x="1149" y="186"/>
                  <a:pt x="1158" y="185"/>
                  <a:pt x="1160" y="185"/>
                </a:cubicBezTo>
                <a:cubicBezTo>
                  <a:pt x="1161" y="185"/>
                  <a:pt x="1161" y="185"/>
                  <a:pt x="1162" y="184"/>
                </a:cubicBezTo>
                <a:cubicBezTo>
                  <a:pt x="1162" y="183"/>
                  <a:pt x="1159" y="184"/>
                  <a:pt x="1161" y="182"/>
                </a:cubicBezTo>
                <a:cubicBezTo>
                  <a:pt x="1159" y="182"/>
                  <a:pt x="1157" y="183"/>
                  <a:pt x="1158" y="184"/>
                </a:cubicBezTo>
                <a:cubicBezTo>
                  <a:pt x="1153" y="183"/>
                  <a:pt x="1159" y="180"/>
                  <a:pt x="1162" y="181"/>
                </a:cubicBezTo>
                <a:cubicBezTo>
                  <a:pt x="1163" y="179"/>
                  <a:pt x="1159" y="180"/>
                  <a:pt x="1160" y="178"/>
                </a:cubicBezTo>
                <a:cubicBezTo>
                  <a:pt x="1161" y="178"/>
                  <a:pt x="1162" y="178"/>
                  <a:pt x="1162" y="178"/>
                </a:cubicBezTo>
                <a:cubicBezTo>
                  <a:pt x="1165" y="178"/>
                  <a:pt x="1162" y="180"/>
                  <a:pt x="1167" y="179"/>
                </a:cubicBezTo>
                <a:cubicBezTo>
                  <a:pt x="1166" y="179"/>
                  <a:pt x="1164" y="180"/>
                  <a:pt x="1165" y="182"/>
                </a:cubicBezTo>
                <a:cubicBezTo>
                  <a:pt x="1163" y="182"/>
                  <a:pt x="1163" y="181"/>
                  <a:pt x="1162" y="181"/>
                </a:cubicBezTo>
                <a:cubicBezTo>
                  <a:pt x="1161" y="183"/>
                  <a:pt x="1166" y="185"/>
                  <a:pt x="1161" y="186"/>
                </a:cubicBezTo>
                <a:cubicBezTo>
                  <a:pt x="1165" y="186"/>
                  <a:pt x="1167" y="189"/>
                  <a:pt x="1172" y="187"/>
                </a:cubicBezTo>
                <a:cubicBezTo>
                  <a:pt x="1171" y="187"/>
                  <a:pt x="1170" y="186"/>
                  <a:pt x="1169" y="186"/>
                </a:cubicBezTo>
                <a:cubicBezTo>
                  <a:pt x="1170" y="185"/>
                  <a:pt x="1171" y="184"/>
                  <a:pt x="1172" y="183"/>
                </a:cubicBezTo>
                <a:cubicBezTo>
                  <a:pt x="1174" y="183"/>
                  <a:pt x="1175" y="184"/>
                  <a:pt x="1178" y="183"/>
                </a:cubicBezTo>
                <a:cubicBezTo>
                  <a:pt x="1175" y="188"/>
                  <a:pt x="1175" y="188"/>
                  <a:pt x="1175" y="188"/>
                </a:cubicBezTo>
                <a:cubicBezTo>
                  <a:pt x="1175" y="188"/>
                  <a:pt x="1176" y="188"/>
                  <a:pt x="1177" y="188"/>
                </a:cubicBezTo>
                <a:cubicBezTo>
                  <a:pt x="1179" y="187"/>
                  <a:pt x="1177" y="185"/>
                  <a:pt x="1178" y="185"/>
                </a:cubicBezTo>
                <a:cubicBezTo>
                  <a:pt x="1181" y="185"/>
                  <a:pt x="1183" y="184"/>
                  <a:pt x="1185" y="184"/>
                </a:cubicBezTo>
                <a:cubicBezTo>
                  <a:pt x="1186" y="186"/>
                  <a:pt x="1182" y="188"/>
                  <a:pt x="1180" y="189"/>
                </a:cubicBezTo>
                <a:cubicBezTo>
                  <a:pt x="1181" y="190"/>
                  <a:pt x="1186" y="189"/>
                  <a:pt x="1185" y="191"/>
                </a:cubicBezTo>
                <a:cubicBezTo>
                  <a:pt x="1189" y="191"/>
                  <a:pt x="1191" y="190"/>
                  <a:pt x="1193" y="190"/>
                </a:cubicBezTo>
                <a:cubicBezTo>
                  <a:pt x="1194" y="189"/>
                  <a:pt x="1191" y="190"/>
                  <a:pt x="1190" y="190"/>
                </a:cubicBezTo>
                <a:cubicBezTo>
                  <a:pt x="1190" y="188"/>
                  <a:pt x="1195" y="188"/>
                  <a:pt x="1194" y="190"/>
                </a:cubicBezTo>
                <a:cubicBezTo>
                  <a:pt x="1202" y="188"/>
                  <a:pt x="1203" y="190"/>
                  <a:pt x="1209" y="189"/>
                </a:cubicBezTo>
                <a:cubicBezTo>
                  <a:pt x="1209" y="192"/>
                  <a:pt x="1200" y="190"/>
                  <a:pt x="1200" y="193"/>
                </a:cubicBezTo>
                <a:cubicBezTo>
                  <a:pt x="1197" y="193"/>
                  <a:pt x="1196" y="194"/>
                  <a:pt x="1192" y="194"/>
                </a:cubicBezTo>
                <a:cubicBezTo>
                  <a:pt x="1193" y="195"/>
                  <a:pt x="1195" y="194"/>
                  <a:pt x="1197" y="195"/>
                </a:cubicBezTo>
                <a:cubicBezTo>
                  <a:pt x="1197" y="195"/>
                  <a:pt x="1196" y="196"/>
                  <a:pt x="1195" y="197"/>
                </a:cubicBezTo>
                <a:cubicBezTo>
                  <a:pt x="1194" y="196"/>
                  <a:pt x="1192" y="196"/>
                  <a:pt x="1190" y="196"/>
                </a:cubicBezTo>
                <a:cubicBezTo>
                  <a:pt x="1192" y="195"/>
                  <a:pt x="1191" y="193"/>
                  <a:pt x="1188" y="194"/>
                </a:cubicBezTo>
                <a:cubicBezTo>
                  <a:pt x="1187" y="196"/>
                  <a:pt x="1190" y="195"/>
                  <a:pt x="1189" y="197"/>
                </a:cubicBezTo>
                <a:cubicBezTo>
                  <a:pt x="1188" y="197"/>
                  <a:pt x="1186" y="198"/>
                  <a:pt x="1184" y="197"/>
                </a:cubicBezTo>
                <a:cubicBezTo>
                  <a:pt x="1185" y="197"/>
                  <a:pt x="1187" y="197"/>
                  <a:pt x="1187" y="196"/>
                </a:cubicBezTo>
                <a:cubicBezTo>
                  <a:pt x="1181" y="195"/>
                  <a:pt x="1173" y="201"/>
                  <a:pt x="1161" y="200"/>
                </a:cubicBezTo>
                <a:cubicBezTo>
                  <a:pt x="1161" y="200"/>
                  <a:pt x="1162" y="200"/>
                  <a:pt x="1162" y="199"/>
                </a:cubicBezTo>
                <a:cubicBezTo>
                  <a:pt x="1159" y="200"/>
                  <a:pt x="1159" y="201"/>
                  <a:pt x="1155" y="201"/>
                </a:cubicBezTo>
                <a:cubicBezTo>
                  <a:pt x="1155" y="201"/>
                  <a:pt x="1155" y="200"/>
                  <a:pt x="1153" y="200"/>
                </a:cubicBezTo>
                <a:cubicBezTo>
                  <a:pt x="1153" y="201"/>
                  <a:pt x="1152" y="201"/>
                  <a:pt x="1152" y="203"/>
                </a:cubicBezTo>
                <a:cubicBezTo>
                  <a:pt x="1151" y="203"/>
                  <a:pt x="1151" y="202"/>
                  <a:pt x="1151" y="201"/>
                </a:cubicBezTo>
                <a:cubicBezTo>
                  <a:pt x="1147" y="204"/>
                  <a:pt x="1142" y="203"/>
                  <a:pt x="1138" y="203"/>
                </a:cubicBezTo>
                <a:cubicBezTo>
                  <a:pt x="1133" y="203"/>
                  <a:pt x="1131" y="204"/>
                  <a:pt x="1126" y="205"/>
                </a:cubicBezTo>
                <a:cubicBezTo>
                  <a:pt x="1121" y="205"/>
                  <a:pt x="1114" y="206"/>
                  <a:pt x="1111" y="205"/>
                </a:cubicBezTo>
                <a:cubicBezTo>
                  <a:pt x="1114" y="205"/>
                  <a:pt x="1117" y="205"/>
                  <a:pt x="1121" y="204"/>
                </a:cubicBezTo>
                <a:cubicBezTo>
                  <a:pt x="1121" y="202"/>
                  <a:pt x="1119" y="203"/>
                  <a:pt x="1116" y="203"/>
                </a:cubicBezTo>
                <a:cubicBezTo>
                  <a:pt x="1118" y="204"/>
                  <a:pt x="1116" y="203"/>
                  <a:pt x="1114" y="204"/>
                </a:cubicBezTo>
                <a:cubicBezTo>
                  <a:pt x="1118" y="201"/>
                  <a:pt x="1097" y="206"/>
                  <a:pt x="1096" y="203"/>
                </a:cubicBezTo>
                <a:cubicBezTo>
                  <a:pt x="1094" y="203"/>
                  <a:pt x="1097" y="203"/>
                  <a:pt x="1095" y="204"/>
                </a:cubicBezTo>
                <a:cubicBezTo>
                  <a:pt x="1088" y="205"/>
                  <a:pt x="1088" y="204"/>
                  <a:pt x="1083" y="204"/>
                </a:cubicBezTo>
                <a:cubicBezTo>
                  <a:pt x="1083" y="205"/>
                  <a:pt x="1084" y="205"/>
                  <a:pt x="1085" y="205"/>
                </a:cubicBezTo>
                <a:cubicBezTo>
                  <a:pt x="1071" y="208"/>
                  <a:pt x="1054" y="210"/>
                  <a:pt x="1036" y="210"/>
                </a:cubicBezTo>
                <a:cubicBezTo>
                  <a:pt x="1034" y="211"/>
                  <a:pt x="1035" y="212"/>
                  <a:pt x="1032" y="212"/>
                </a:cubicBezTo>
                <a:cubicBezTo>
                  <a:pt x="1032" y="212"/>
                  <a:pt x="1033" y="211"/>
                  <a:pt x="1034" y="211"/>
                </a:cubicBezTo>
                <a:cubicBezTo>
                  <a:pt x="1033" y="210"/>
                  <a:pt x="1032" y="210"/>
                  <a:pt x="1031" y="210"/>
                </a:cubicBezTo>
                <a:cubicBezTo>
                  <a:pt x="1029" y="211"/>
                  <a:pt x="1032" y="211"/>
                  <a:pt x="1030" y="212"/>
                </a:cubicBezTo>
                <a:cubicBezTo>
                  <a:pt x="1028" y="211"/>
                  <a:pt x="1028" y="210"/>
                  <a:pt x="1027" y="210"/>
                </a:cubicBezTo>
                <a:cubicBezTo>
                  <a:pt x="1024" y="211"/>
                  <a:pt x="1029" y="211"/>
                  <a:pt x="1028" y="212"/>
                </a:cubicBezTo>
                <a:cubicBezTo>
                  <a:pt x="1026" y="213"/>
                  <a:pt x="1024" y="214"/>
                  <a:pt x="1022" y="214"/>
                </a:cubicBezTo>
                <a:cubicBezTo>
                  <a:pt x="1020" y="214"/>
                  <a:pt x="1024" y="212"/>
                  <a:pt x="1021" y="212"/>
                </a:cubicBezTo>
                <a:cubicBezTo>
                  <a:pt x="1018" y="213"/>
                  <a:pt x="1016" y="212"/>
                  <a:pt x="1011" y="213"/>
                </a:cubicBezTo>
                <a:cubicBezTo>
                  <a:pt x="1012" y="212"/>
                  <a:pt x="1010" y="212"/>
                  <a:pt x="1009" y="211"/>
                </a:cubicBezTo>
                <a:cubicBezTo>
                  <a:pt x="1007" y="213"/>
                  <a:pt x="1004" y="212"/>
                  <a:pt x="1002" y="212"/>
                </a:cubicBezTo>
                <a:cubicBezTo>
                  <a:pt x="1000" y="212"/>
                  <a:pt x="1003" y="214"/>
                  <a:pt x="1000" y="214"/>
                </a:cubicBezTo>
                <a:cubicBezTo>
                  <a:pt x="1000" y="215"/>
                  <a:pt x="1003" y="214"/>
                  <a:pt x="1002" y="216"/>
                </a:cubicBezTo>
                <a:cubicBezTo>
                  <a:pt x="999" y="214"/>
                  <a:pt x="995" y="217"/>
                  <a:pt x="993" y="215"/>
                </a:cubicBezTo>
                <a:cubicBezTo>
                  <a:pt x="990" y="217"/>
                  <a:pt x="986" y="216"/>
                  <a:pt x="983" y="218"/>
                </a:cubicBezTo>
                <a:cubicBezTo>
                  <a:pt x="981" y="217"/>
                  <a:pt x="974" y="216"/>
                  <a:pt x="971" y="216"/>
                </a:cubicBezTo>
                <a:cubicBezTo>
                  <a:pt x="969" y="216"/>
                  <a:pt x="970" y="218"/>
                  <a:pt x="969" y="218"/>
                </a:cubicBezTo>
                <a:cubicBezTo>
                  <a:pt x="965" y="216"/>
                  <a:pt x="961" y="218"/>
                  <a:pt x="957" y="216"/>
                </a:cubicBezTo>
                <a:cubicBezTo>
                  <a:pt x="959" y="215"/>
                  <a:pt x="960" y="216"/>
                  <a:pt x="962" y="216"/>
                </a:cubicBezTo>
                <a:cubicBezTo>
                  <a:pt x="960" y="214"/>
                  <a:pt x="955" y="215"/>
                  <a:pt x="953" y="216"/>
                </a:cubicBezTo>
                <a:cubicBezTo>
                  <a:pt x="951" y="215"/>
                  <a:pt x="963" y="214"/>
                  <a:pt x="964" y="214"/>
                </a:cubicBezTo>
                <a:cubicBezTo>
                  <a:pt x="964" y="215"/>
                  <a:pt x="962" y="215"/>
                  <a:pt x="962" y="216"/>
                </a:cubicBezTo>
                <a:cubicBezTo>
                  <a:pt x="964" y="215"/>
                  <a:pt x="965" y="214"/>
                  <a:pt x="966" y="213"/>
                </a:cubicBezTo>
                <a:cubicBezTo>
                  <a:pt x="978" y="213"/>
                  <a:pt x="983" y="213"/>
                  <a:pt x="997" y="211"/>
                </a:cubicBezTo>
                <a:cubicBezTo>
                  <a:pt x="996" y="210"/>
                  <a:pt x="995" y="212"/>
                  <a:pt x="994" y="211"/>
                </a:cubicBezTo>
                <a:cubicBezTo>
                  <a:pt x="1007" y="210"/>
                  <a:pt x="1030" y="206"/>
                  <a:pt x="1040" y="205"/>
                </a:cubicBezTo>
                <a:cubicBezTo>
                  <a:pt x="1041" y="205"/>
                  <a:pt x="1042" y="206"/>
                  <a:pt x="1042" y="207"/>
                </a:cubicBezTo>
                <a:cubicBezTo>
                  <a:pt x="1045" y="206"/>
                  <a:pt x="1044" y="205"/>
                  <a:pt x="1046" y="204"/>
                </a:cubicBezTo>
                <a:cubicBezTo>
                  <a:pt x="1051" y="206"/>
                  <a:pt x="1058" y="202"/>
                  <a:pt x="1062" y="204"/>
                </a:cubicBezTo>
                <a:cubicBezTo>
                  <a:pt x="1064" y="204"/>
                  <a:pt x="1064" y="203"/>
                  <a:pt x="1064" y="202"/>
                </a:cubicBezTo>
                <a:cubicBezTo>
                  <a:pt x="1066" y="204"/>
                  <a:pt x="1069" y="203"/>
                  <a:pt x="1072" y="202"/>
                </a:cubicBezTo>
                <a:cubicBezTo>
                  <a:pt x="1072" y="202"/>
                  <a:pt x="1071" y="202"/>
                  <a:pt x="1071" y="203"/>
                </a:cubicBezTo>
                <a:cubicBezTo>
                  <a:pt x="1074" y="203"/>
                  <a:pt x="1074" y="202"/>
                  <a:pt x="1076" y="202"/>
                </a:cubicBezTo>
                <a:cubicBezTo>
                  <a:pt x="1076" y="202"/>
                  <a:pt x="1076" y="201"/>
                  <a:pt x="1077" y="201"/>
                </a:cubicBezTo>
                <a:cubicBezTo>
                  <a:pt x="1073" y="201"/>
                  <a:pt x="1063" y="202"/>
                  <a:pt x="1059" y="201"/>
                </a:cubicBezTo>
                <a:cubicBezTo>
                  <a:pt x="1057" y="201"/>
                  <a:pt x="1060" y="203"/>
                  <a:pt x="1057" y="203"/>
                </a:cubicBezTo>
                <a:cubicBezTo>
                  <a:pt x="1058" y="201"/>
                  <a:pt x="1057" y="201"/>
                  <a:pt x="1056" y="200"/>
                </a:cubicBezTo>
                <a:cubicBezTo>
                  <a:pt x="1052" y="202"/>
                  <a:pt x="1050" y="200"/>
                  <a:pt x="1046" y="203"/>
                </a:cubicBezTo>
                <a:cubicBezTo>
                  <a:pt x="1050" y="200"/>
                  <a:pt x="1040" y="201"/>
                  <a:pt x="1042" y="202"/>
                </a:cubicBezTo>
                <a:cubicBezTo>
                  <a:pt x="1040" y="204"/>
                  <a:pt x="1037" y="201"/>
                  <a:pt x="1041" y="201"/>
                </a:cubicBezTo>
                <a:cubicBezTo>
                  <a:pt x="1042" y="197"/>
                  <a:pt x="1034" y="199"/>
                  <a:pt x="1032" y="197"/>
                </a:cubicBezTo>
                <a:cubicBezTo>
                  <a:pt x="1037" y="196"/>
                  <a:pt x="1037" y="196"/>
                  <a:pt x="1043" y="195"/>
                </a:cubicBezTo>
                <a:cubicBezTo>
                  <a:pt x="1041" y="197"/>
                  <a:pt x="1045" y="197"/>
                  <a:pt x="1045" y="198"/>
                </a:cubicBezTo>
                <a:cubicBezTo>
                  <a:pt x="1048" y="194"/>
                  <a:pt x="1049" y="199"/>
                  <a:pt x="1052" y="200"/>
                </a:cubicBezTo>
                <a:cubicBezTo>
                  <a:pt x="1056" y="198"/>
                  <a:pt x="1060" y="199"/>
                  <a:pt x="1064" y="198"/>
                </a:cubicBezTo>
                <a:cubicBezTo>
                  <a:pt x="1064" y="197"/>
                  <a:pt x="1062" y="197"/>
                  <a:pt x="1062" y="196"/>
                </a:cubicBezTo>
                <a:cubicBezTo>
                  <a:pt x="1059" y="196"/>
                  <a:pt x="1059" y="198"/>
                  <a:pt x="1056" y="198"/>
                </a:cubicBezTo>
                <a:cubicBezTo>
                  <a:pt x="1054" y="196"/>
                  <a:pt x="1050" y="195"/>
                  <a:pt x="1044" y="196"/>
                </a:cubicBezTo>
                <a:cubicBezTo>
                  <a:pt x="1044" y="194"/>
                  <a:pt x="1048" y="195"/>
                  <a:pt x="1048" y="193"/>
                </a:cubicBezTo>
                <a:cubicBezTo>
                  <a:pt x="1047" y="193"/>
                  <a:pt x="1044" y="195"/>
                  <a:pt x="1042" y="194"/>
                </a:cubicBezTo>
                <a:cubicBezTo>
                  <a:pt x="1043" y="193"/>
                  <a:pt x="1042" y="192"/>
                  <a:pt x="1039" y="193"/>
                </a:cubicBezTo>
                <a:cubicBezTo>
                  <a:pt x="1043" y="194"/>
                  <a:pt x="1038" y="194"/>
                  <a:pt x="1036" y="193"/>
                </a:cubicBezTo>
                <a:cubicBezTo>
                  <a:pt x="1037" y="191"/>
                  <a:pt x="1043" y="192"/>
                  <a:pt x="1043" y="193"/>
                </a:cubicBezTo>
                <a:cubicBezTo>
                  <a:pt x="1046" y="189"/>
                  <a:pt x="1038" y="192"/>
                  <a:pt x="1035" y="191"/>
                </a:cubicBezTo>
                <a:cubicBezTo>
                  <a:pt x="1035" y="190"/>
                  <a:pt x="1036" y="190"/>
                  <a:pt x="1036" y="189"/>
                </a:cubicBezTo>
                <a:cubicBezTo>
                  <a:pt x="1034" y="190"/>
                  <a:pt x="1032" y="190"/>
                  <a:pt x="1031" y="189"/>
                </a:cubicBezTo>
                <a:cubicBezTo>
                  <a:pt x="1031" y="191"/>
                  <a:pt x="1025" y="189"/>
                  <a:pt x="1023" y="191"/>
                </a:cubicBezTo>
                <a:cubicBezTo>
                  <a:pt x="1024" y="191"/>
                  <a:pt x="1026" y="192"/>
                  <a:pt x="1029" y="192"/>
                </a:cubicBezTo>
                <a:cubicBezTo>
                  <a:pt x="1027" y="194"/>
                  <a:pt x="1023" y="193"/>
                  <a:pt x="1019" y="195"/>
                </a:cubicBezTo>
                <a:cubicBezTo>
                  <a:pt x="1020" y="192"/>
                  <a:pt x="1013" y="193"/>
                  <a:pt x="1012" y="191"/>
                </a:cubicBezTo>
                <a:cubicBezTo>
                  <a:pt x="1011" y="191"/>
                  <a:pt x="1008" y="193"/>
                  <a:pt x="1007" y="191"/>
                </a:cubicBezTo>
                <a:cubicBezTo>
                  <a:pt x="998" y="193"/>
                  <a:pt x="989" y="195"/>
                  <a:pt x="981" y="194"/>
                </a:cubicBezTo>
                <a:cubicBezTo>
                  <a:pt x="980" y="194"/>
                  <a:pt x="980" y="195"/>
                  <a:pt x="979" y="196"/>
                </a:cubicBezTo>
                <a:cubicBezTo>
                  <a:pt x="986" y="195"/>
                  <a:pt x="995" y="196"/>
                  <a:pt x="1000" y="194"/>
                </a:cubicBezTo>
                <a:cubicBezTo>
                  <a:pt x="1003" y="194"/>
                  <a:pt x="1004" y="193"/>
                  <a:pt x="1005" y="195"/>
                </a:cubicBezTo>
                <a:cubicBezTo>
                  <a:pt x="1007" y="194"/>
                  <a:pt x="1005" y="192"/>
                  <a:pt x="1008" y="192"/>
                </a:cubicBezTo>
                <a:cubicBezTo>
                  <a:pt x="1010" y="196"/>
                  <a:pt x="998" y="196"/>
                  <a:pt x="992" y="195"/>
                </a:cubicBezTo>
                <a:cubicBezTo>
                  <a:pt x="992" y="196"/>
                  <a:pt x="992" y="196"/>
                  <a:pt x="991" y="197"/>
                </a:cubicBezTo>
                <a:cubicBezTo>
                  <a:pt x="992" y="198"/>
                  <a:pt x="997" y="196"/>
                  <a:pt x="999" y="197"/>
                </a:cubicBezTo>
                <a:cubicBezTo>
                  <a:pt x="998" y="197"/>
                  <a:pt x="998" y="198"/>
                  <a:pt x="998" y="198"/>
                </a:cubicBezTo>
                <a:cubicBezTo>
                  <a:pt x="995" y="198"/>
                  <a:pt x="994" y="197"/>
                  <a:pt x="993" y="199"/>
                </a:cubicBezTo>
                <a:cubicBezTo>
                  <a:pt x="989" y="199"/>
                  <a:pt x="986" y="199"/>
                  <a:pt x="982" y="199"/>
                </a:cubicBezTo>
                <a:cubicBezTo>
                  <a:pt x="984" y="200"/>
                  <a:pt x="984" y="199"/>
                  <a:pt x="985" y="201"/>
                </a:cubicBezTo>
                <a:cubicBezTo>
                  <a:pt x="987" y="201"/>
                  <a:pt x="988" y="199"/>
                  <a:pt x="988" y="201"/>
                </a:cubicBezTo>
                <a:cubicBezTo>
                  <a:pt x="983" y="202"/>
                  <a:pt x="981" y="200"/>
                  <a:pt x="979" y="200"/>
                </a:cubicBezTo>
                <a:cubicBezTo>
                  <a:pt x="976" y="201"/>
                  <a:pt x="981" y="201"/>
                  <a:pt x="980" y="202"/>
                </a:cubicBezTo>
                <a:cubicBezTo>
                  <a:pt x="978" y="202"/>
                  <a:pt x="976" y="201"/>
                  <a:pt x="974" y="201"/>
                </a:cubicBezTo>
                <a:cubicBezTo>
                  <a:pt x="972" y="203"/>
                  <a:pt x="966" y="203"/>
                  <a:pt x="964" y="204"/>
                </a:cubicBezTo>
                <a:cubicBezTo>
                  <a:pt x="963" y="206"/>
                  <a:pt x="966" y="206"/>
                  <a:pt x="968" y="206"/>
                </a:cubicBezTo>
                <a:cubicBezTo>
                  <a:pt x="965" y="208"/>
                  <a:pt x="965" y="204"/>
                  <a:pt x="961" y="206"/>
                </a:cubicBezTo>
                <a:cubicBezTo>
                  <a:pt x="962" y="205"/>
                  <a:pt x="962" y="204"/>
                  <a:pt x="960" y="204"/>
                </a:cubicBezTo>
                <a:cubicBezTo>
                  <a:pt x="959" y="204"/>
                  <a:pt x="960" y="205"/>
                  <a:pt x="960" y="205"/>
                </a:cubicBezTo>
                <a:cubicBezTo>
                  <a:pt x="957" y="206"/>
                  <a:pt x="958" y="204"/>
                  <a:pt x="957" y="204"/>
                </a:cubicBezTo>
                <a:cubicBezTo>
                  <a:pt x="954" y="204"/>
                  <a:pt x="953" y="205"/>
                  <a:pt x="951" y="205"/>
                </a:cubicBezTo>
                <a:cubicBezTo>
                  <a:pt x="953" y="206"/>
                  <a:pt x="957" y="205"/>
                  <a:pt x="957" y="206"/>
                </a:cubicBezTo>
                <a:cubicBezTo>
                  <a:pt x="956" y="207"/>
                  <a:pt x="953" y="208"/>
                  <a:pt x="951" y="208"/>
                </a:cubicBezTo>
                <a:cubicBezTo>
                  <a:pt x="950" y="207"/>
                  <a:pt x="951" y="207"/>
                  <a:pt x="951" y="207"/>
                </a:cubicBezTo>
                <a:cubicBezTo>
                  <a:pt x="948" y="207"/>
                  <a:pt x="947" y="207"/>
                  <a:pt x="945" y="208"/>
                </a:cubicBezTo>
                <a:cubicBezTo>
                  <a:pt x="945" y="209"/>
                  <a:pt x="947" y="210"/>
                  <a:pt x="948" y="210"/>
                </a:cubicBezTo>
                <a:cubicBezTo>
                  <a:pt x="946" y="211"/>
                  <a:pt x="940" y="211"/>
                  <a:pt x="941" y="210"/>
                </a:cubicBezTo>
                <a:cubicBezTo>
                  <a:pt x="939" y="211"/>
                  <a:pt x="940" y="212"/>
                  <a:pt x="937" y="211"/>
                </a:cubicBezTo>
                <a:cubicBezTo>
                  <a:pt x="938" y="212"/>
                  <a:pt x="938" y="212"/>
                  <a:pt x="940" y="212"/>
                </a:cubicBezTo>
                <a:cubicBezTo>
                  <a:pt x="938" y="214"/>
                  <a:pt x="930" y="213"/>
                  <a:pt x="928" y="215"/>
                </a:cubicBezTo>
                <a:cubicBezTo>
                  <a:pt x="916" y="216"/>
                  <a:pt x="911" y="217"/>
                  <a:pt x="897" y="217"/>
                </a:cubicBezTo>
                <a:cubicBezTo>
                  <a:pt x="900" y="214"/>
                  <a:pt x="898" y="216"/>
                  <a:pt x="896" y="214"/>
                </a:cubicBezTo>
                <a:cubicBezTo>
                  <a:pt x="898" y="214"/>
                  <a:pt x="898" y="212"/>
                  <a:pt x="900" y="213"/>
                </a:cubicBezTo>
                <a:cubicBezTo>
                  <a:pt x="900" y="213"/>
                  <a:pt x="899" y="213"/>
                  <a:pt x="899" y="214"/>
                </a:cubicBezTo>
                <a:cubicBezTo>
                  <a:pt x="900" y="214"/>
                  <a:pt x="901" y="214"/>
                  <a:pt x="901" y="213"/>
                </a:cubicBezTo>
                <a:cubicBezTo>
                  <a:pt x="901" y="214"/>
                  <a:pt x="902" y="214"/>
                  <a:pt x="906" y="213"/>
                </a:cubicBezTo>
                <a:cubicBezTo>
                  <a:pt x="905" y="214"/>
                  <a:pt x="903" y="214"/>
                  <a:pt x="902" y="215"/>
                </a:cubicBezTo>
                <a:cubicBezTo>
                  <a:pt x="910" y="216"/>
                  <a:pt x="919" y="214"/>
                  <a:pt x="917" y="209"/>
                </a:cubicBezTo>
                <a:cubicBezTo>
                  <a:pt x="916" y="208"/>
                  <a:pt x="912" y="209"/>
                  <a:pt x="911" y="209"/>
                </a:cubicBezTo>
                <a:cubicBezTo>
                  <a:pt x="908" y="209"/>
                  <a:pt x="912" y="210"/>
                  <a:pt x="911" y="211"/>
                </a:cubicBezTo>
                <a:cubicBezTo>
                  <a:pt x="913" y="211"/>
                  <a:pt x="911" y="209"/>
                  <a:pt x="914" y="209"/>
                </a:cubicBezTo>
                <a:cubicBezTo>
                  <a:pt x="912" y="211"/>
                  <a:pt x="912" y="214"/>
                  <a:pt x="907" y="214"/>
                </a:cubicBezTo>
                <a:cubicBezTo>
                  <a:pt x="907" y="214"/>
                  <a:pt x="907" y="212"/>
                  <a:pt x="906" y="212"/>
                </a:cubicBezTo>
                <a:cubicBezTo>
                  <a:pt x="906" y="212"/>
                  <a:pt x="907" y="211"/>
                  <a:pt x="908" y="211"/>
                </a:cubicBezTo>
                <a:cubicBezTo>
                  <a:pt x="906" y="210"/>
                  <a:pt x="904" y="212"/>
                  <a:pt x="902" y="212"/>
                </a:cubicBezTo>
                <a:cubicBezTo>
                  <a:pt x="903" y="211"/>
                  <a:pt x="901" y="212"/>
                  <a:pt x="901" y="211"/>
                </a:cubicBezTo>
                <a:cubicBezTo>
                  <a:pt x="896" y="214"/>
                  <a:pt x="891" y="210"/>
                  <a:pt x="886" y="213"/>
                </a:cubicBezTo>
                <a:cubicBezTo>
                  <a:pt x="884" y="213"/>
                  <a:pt x="884" y="211"/>
                  <a:pt x="882" y="211"/>
                </a:cubicBezTo>
                <a:cubicBezTo>
                  <a:pt x="881" y="212"/>
                  <a:pt x="876" y="213"/>
                  <a:pt x="878" y="213"/>
                </a:cubicBezTo>
                <a:cubicBezTo>
                  <a:pt x="876" y="214"/>
                  <a:pt x="874" y="210"/>
                  <a:pt x="875" y="209"/>
                </a:cubicBezTo>
                <a:cubicBezTo>
                  <a:pt x="867" y="213"/>
                  <a:pt x="875" y="214"/>
                  <a:pt x="882" y="215"/>
                </a:cubicBezTo>
                <a:cubicBezTo>
                  <a:pt x="880" y="216"/>
                  <a:pt x="874" y="217"/>
                  <a:pt x="869" y="217"/>
                </a:cubicBezTo>
                <a:cubicBezTo>
                  <a:pt x="869" y="216"/>
                  <a:pt x="870" y="216"/>
                  <a:pt x="871" y="216"/>
                </a:cubicBezTo>
                <a:cubicBezTo>
                  <a:pt x="870" y="214"/>
                  <a:pt x="862" y="216"/>
                  <a:pt x="863" y="218"/>
                </a:cubicBezTo>
                <a:cubicBezTo>
                  <a:pt x="861" y="219"/>
                  <a:pt x="861" y="217"/>
                  <a:pt x="859" y="217"/>
                </a:cubicBezTo>
                <a:cubicBezTo>
                  <a:pt x="858" y="218"/>
                  <a:pt x="858" y="218"/>
                  <a:pt x="856" y="218"/>
                </a:cubicBezTo>
                <a:cubicBezTo>
                  <a:pt x="856" y="219"/>
                  <a:pt x="858" y="219"/>
                  <a:pt x="858" y="220"/>
                </a:cubicBezTo>
                <a:cubicBezTo>
                  <a:pt x="861" y="220"/>
                  <a:pt x="862" y="219"/>
                  <a:pt x="865" y="218"/>
                </a:cubicBezTo>
                <a:cubicBezTo>
                  <a:pt x="867" y="223"/>
                  <a:pt x="857" y="223"/>
                  <a:pt x="853" y="223"/>
                </a:cubicBezTo>
                <a:cubicBezTo>
                  <a:pt x="848" y="223"/>
                  <a:pt x="846" y="224"/>
                  <a:pt x="842" y="224"/>
                </a:cubicBezTo>
                <a:cubicBezTo>
                  <a:pt x="839" y="226"/>
                  <a:pt x="828" y="226"/>
                  <a:pt x="824" y="226"/>
                </a:cubicBezTo>
                <a:cubicBezTo>
                  <a:pt x="824" y="225"/>
                  <a:pt x="826" y="225"/>
                  <a:pt x="827" y="224"/>
                </a:cubicBezTo>
                <a:cubicBezTo>
                  <a:pt x="826" y="223"/>
                  <a:pt x="820" y="227"/>
                  <a:pt x="823" y="226"/>
                </a:cubicBezTo>
                <a:cubicBezTo>
                  <a:pt x="822" y="228"/>
                  <a:pt x="821" y="225"/>
                  <a:pt x="819" y="226"/>
                </a:cubicBezTo>
                <a:cubicBezTo>
                  <a:pt x="823" y="227"/>
                  <a:pt x="817" y="228"/>
                  <a:pt x="814" y="228"/>
                </a:cubicBezTo>
                <a:cubicBezTo>
                  <a:pt x="818" y="225"/>
                  <a:pt x="812" y="228"/>
                  <a:pt x="812" y="227"/>
                </a:cubicBezTo>
                <a:cubicBezTo>
                  <a:pt x="809" y="227"/>
                  <a:pt x="810" y="228"/>
                  <a:pt x="809" y="229"/>
                </a:cubicBezTo>
                <a:cubicBezTo>
                  <a:pt x="810" y="229"/>
                  <a:pt x="815" y="230"/>
                  <a:pt x="814" y="229"/>
                </a:cubicBezTo>
                <a:cubicBezTo>
                  <a:pt x="822" y="230"/>
                  <a:pt x="833" y="225"/>
                  <a:pt x="840" y="226"/>
                </a:cubicBezTo>
                <a:cubicBezTo>
                  <a:pt x="841" y="226"/>
                  <a:pt x="841" y="227"/>
                  <a:pt x="841" y="227"/>
                </a:cubicBezTo>
                <a:cubicBezTo>
                  <a:pt x="840" y="227"/>
                  <a:pt x="841" y="227"/>
                  <a:pt x="841" y="227"/>
                </a:cubicBezTo>
                <a:cubicBezTo>
                  <a:pt x="841" y="227"/>
                  <a:pt x="841" y="227"/>
                  <a:pt x="841" y="227"/>
                </a:cubicBezTo>
                <a:cubicBezTo>
                  <a:pt x="846" y="224"/>
                  <a:pt x="853" y="226"/>
                  <a:pt x="858" y="226"/>
                </a:cubicBezTo>
                <a:cubicBezTo>
                  <a:pt x="859" y="225"/>
                  <a:pt x="858" y="225"/>
                  <a:pt x="858" y="224"/>
                </a:cubicBezTo>
                <a:cubicBezTo>
                  <a:pt x="889" y="221"/>
                  <a:pt x="914" y="218"/>
                  <a:pt x="945" y="216"/>
                </a:cubicBezTo>
                <a:cubicBezTo>
                  <a:pt x="945" y="217"/>
                  <a:pt x="942" y="217"/>
                  <a:pt x="941" y="217"/>
                </a:cubicBezTo>
                <a:cubicBezTo>
                  <a:pt x="943" y="218"/>
                  <a:pt x="946" y="218"/>
                  <a:pt x="949" y="217"/>
                </a:cubicBezTo>
                <a:cubicBezTo>
                  <a:pt x="951" y="218"/>
                  <a:pt x="949" y="221"/>
                  <a:pt x="949" y="218"/>
                </a:cubicBezTo>
                <a:cubicBezTo>
                  <a:pt x="946" y="219"/>
                  <a:pt x="942" y="219"/>
                  <a:pt x="937" y="220"/>
                </a:cubicBezTo>
                <a:cubicBezTo>
                  <a:pt x="937" y="220"/>
                  <a:pt x="936" y="219"/>
                  <a:pt x="936" y="219"/>
                </a:cubicBezTo>
                <a:cubicBezTo>
                  <a:pt x="933" y="220"/>
                  <a:pt x="930" y="220"/>
                  <a:pt x="927" y="221"/>
                </a:cubicBezTo>
                <a:cubicBezTo>
                  <a:pt x="926" y="221"/>
                  <a:pt x="926" y="220"/>
                  <a:pt x="925" y="219"/>
                </a:cubicBezTo>
                <a:cubicBezTo>
                  <a:pt x="924" y="220"/>
                  <a:pt x="922" y="220"/>
                  <a:pt x="920" y="220"/>
                </a:cubicBezTo>
                <a:cubicBezTo>
                  <a:pt x="921" y="221"/>
                  <a:pt x="926" y="220"/>
                  <a:pt x="926" y="221"/>
                </a:cubicBezTo>
                <a:cubicBezTo>
                  <a:pt x="922" y="221"/>
                  <a:pt x="918" y="224"/>
                  <a:pt x="915" y="223"/>
                </a:cubicBezTo>
                <a:cubicBezTo>
                  <a:pt x="915" y="222"/>
                  <a:pt x="916" y="222"/>
                  <a:pt x="917" y="221"/>
                </a:cubicBezTo>
                <a:cubicBezTo>
                  <a:pt x="917" y="221"/>
                  <a:pt x="915" y="221"/>
                  <a:pt x="915" y="221"/>
                </a:cubicBezTo>
                <a:cubicBezTo>
                  <a:pt x="915" y="222"/>
                  <a:pt x="912" y="222"/>
                  <a:pt x="910" y="222"/>
                </a:cubicBezTo>
                <a:cubicBezTo>
                  <a:pt x="907" y="222"/>
                  <a:pt x="912" y="222"/>
                  <a:pt x="911" y="224"/>
                </a:cubicBezTo>
                <a:cubicBezTo>
                  <a:pt x="906" y="222"/>
                  <a:pt x="904" y="222"/>
                  <a:pt x="898" y="223"/>
                </a:cubicBezTo>
                <a:cubicBezTo>
                  <a:pt x="898" y="222"/>
                  <a:pt x="898" y="222"/>
                  <a:pt x="898" y="222"/>
                </a:cubicBezTo>
                <a:cubicBezTo>
                  <a:pt x="895" y="222"/>
                  <a:pt x="894" y="223"/>
                  <a:pt x="894" y="223"/>
                </a:cubicBezTo>
                <a:cubicBezTo>
                  <a:pt x="893" y="223"/>
                  <a:pt x="891" y="223"/>
                  <a:pt x="889" y="223"/>
                </a:cubicBezTo>
                <a:cubicBezTo>
                  <a:pt x="889" y="223"/>
                  <a:pt x="888" y="224"/>
                  <a:pt x="888" y="224"/>
                </a:cubicBezTo>
                <a:cubicBezTo>
                  <a:pt x="886" y="224"/>
                  <a:pt x="878" y="224"/>
                  <a:pt x="879" y="225"/>
                </a:cubicBezTo>
                <a:cubicBezTo>
                  <a:pt x="861" y="226"/>
                  <a:pt x="831" y="230"/>
                  <a:pt x="815" y="230"/>
                </a:cubicBezTo>
                <a:cubicBezTo>
                  <a:pt x="813" y="231"/>
                  <a:pt x="814" y="232"/>
                  <a:pt x="815" y="233"/>
                </a:cubicBezTo>
                <a:cubicBezTo>
                  <a:pt x="811" y="230"/>
                  <a:pt x="802" y="233"/>
                  <a:pt x="797" y="232"/>
                </a:cubicBezTo>
                <a:cubicBezTo>
                  <a:pt x="796" y="232"/>
                  <a:pt x="796" y="233"/>
                  <a:pt x="797" y="233"/>
                </a:cubicBezTo>
                <a:cubicBezTo>
                  <a:pt x="795" y="234"/>
                  <a:pt x="790" y="233"/>
                  <a:pt x="786" y="233"/>
                </a:cubicBezTo>
                <a:cubicBezTo>
                  <a:pt x="786" y="233"/>
                  <a:pt x="789" y="231"/>
                  <a:pt x="786" y="232"/>
                </a:cubicBezTo>
                <a:cubicBezTo>
                  <a:pt x="796" y="229"/>
                  <a:pt x="801" y="232"/>
                  <a:pt x="807" y="230"/>
                </a:cubicBezTo>
                <a:cubicBezTo>
                  <a:pt x="809" y="229"/>
                  <a:pt x="807" y="228"/>
                  <a:pt x="810" y="227"/>
                </a:cubicBezTo>
                <a:cubicBezTo>
                  <a:pt x="809" y="225"/>
                  <a:pt x="807" y="227"/>
                  <a:pt x="806" y="227"/>
                </a:cubicBezTo>
                <a:cubicBezTo>
                  <a:pt x="806" y="228"/>
                  <a:pt x="806" y="228"/>
                  <a:pt x="807" y="228"/>
                </a:cubicBezTo>
                <a:cubicBezTo>
                  <a:pt x="807" y="228"/>
                  <a:pt x="806" y="229"/>
                  <a:pt x="805" y="229"/>
                </a:cubicBezTo>
                <a:cubicBezTo>
                  <a:pt x="803" y="229"/>
                  <a:pt x="803" y="229"/>
                  <a:pt x="803" y="229"/>
                </a:cubicBezTo>
                <a:cubicBezTo>
                  <a:pt x="803" y="228"/>
                  <a:pt x="804" y="228"/>
                  <a:pt x="804" y="227"/>
                </a:cubicBezTo>
                <a:cubicBezTo>
                  <a:pt x="802" y="228"/>
                  <a:pt x="800" y="229"/>
                  <a:pt x="798" y="228"/>
                </a:cubicBezTo>
                <a:cubicBezTo>
                  <a:pt x="796" y="228"/>
                  <a:pt x="797" y="229"/>
                  <a:pt x="794" y="229"/>
                </a:cubicBezTo>
                <a:cubicBezTo>
                  <a:pt x="793" y="227"/>
                  <a:pt x="789" y="230"/>
                  <a:pt x="789" y="228"/>
                </a:cubicBezTo>
                <a:cubicBezTo>
                  <a:pt x="791" y="227"/>
                  <a:pt x="791" y="227"/>
                  <a:pt x="794" y="227"/>
                </a:cubicBezTo>
                <a:cubicBezTo>
                  <a:pt x="793" y="226"/>
                  <a:pt x="790" y="227"/>
                  <a:pt x="790" y="225"/>
                </a:cubicBezTo>
                <a:cubicBezTo>
                  <a:pt x="788" y="227"/>
                  <a:pt x="781" y="228"/>
                  <a:pt x="778" y="226"/>
                </a:cubicBezTo>
                <a:cubicBezTo>
                  <a:pt x="775" y="228"/>
                  <a:pt x="771" y="228"/>
                  <a:pt x="765" y="230"/>
                </a:cubicBezTo>
                <a:cubicBezTo>
                  <a:pt x="766" y="229"/>
                  <a:pt x="766" y="229"/>
                  <a:pt x="763" y="229"/>
                </a:cubicBezTo>
                <a:cubicBezTo>
                  <a:pt x="764" y="228"/>
                  <a:pt x="768" y="227"/>
                  <a:pt x="769" y="228"/>
                </a:cubicBezTo>
                <a:cubicBezTo>
                  <a:pt x="770" y="227"/>
                  <a:pt x="771" y="226"/>
                  <a:pt x="773" y="227"/>
                </a:cubicBezTo>
                <a:cubicBezTo>
                  <a:pt x="773" y="224"/>
                  <a:pt x="769" y="226"/>
                  <a:pt x="772" y="223"/>
                </a:cubicBezTo>
                <a:cubicBezTo>
                  <a:pt x="769" y="224"/>
                  <a:pt x="768" y="224"/>
                  <a:pt x="765" y="224"/>
                </a:cubicBezTo>
                <a:cubicBezTo>
                  <a:pt x="764" y="224"/>
                  <a:pt x="765" y="225"/>
                  <a:pt x="764" y="225"/>
                </a:cubicBezTo>
                <a:cubicBezTo>
                  <a:pt x="764" y="226"/>
                  <a:pt x="768" y="224"/>
                  <a:pt x="766" y="226"/>
                </a:cubicBezTo>
                <a:cubicBezTo>
                  <a:pt x="762" y="227"/>
                  <a:pt x="764" y="224"/>
                  <a:pt x="761" y="225"/>
                </a:cubicBezTo>
                <a:cubicBezTo>
                  <a:pt x="766" y="222"/>
                  <a:pt x="770" y="223"/>
                  <a:pt x="776" y="222"/>
                </a:cubicBezTo>
                <a:cubicBezTo>
                  <a:pt x="774" y="222"/>
                  <a:pt x="774" y="224"/>
                  <a:pt x="777" y="224"/>
                </a:cubicBezTo>
                <a:cubicBezTo>
                  <a:pt x="776" y="221"/>
                  <a:pt x="782" y="223"/>
                  <a:pt x="780" y="222"/>
                </a:cubicBezTo>
                <a:cubicBezTo>
                  <a:pt x="781" y="221"/>
                  <a:pt x="784" y="222"/>
                  <a:pt x="784" y="223"/>
                </a:cubicBezTo>
                <a:cubicBezTo>
                  <a:pt x="780" y="223"/>
                  <a:pt x="780" y="224"/>
                  <a:pt x="776" y="225"/>
                </a:cubicBezTo>
                <a:cubicBezTo>
                  <a:pt x="785" y="226"/>
                  <a:pt x="791" y="223"/>
                  <a:pt x="800" y="221"/>
                </a:cubicBezTo>
                <a:cubicBezTo>
                  <a:pt x="800" y="221"/>
                  <a:pt x="798" y="222"/>
                  <a:pt x="797" y="221"/>
                </a:cubicBezTo>
                <a:cubicBezTo>
                  <a:pt x="796" y="221"/>
                  <a:pt x="800" y="220"/>
                  <a:pt x="801" y="219"/>
                </a:cubicBezTo>
                <a:cubicBezTo>
                  <a:pt x="800" y="221"/>
                  <a:pt x="802" y="220"/>
                  <a:pt x="801" y="221"/>
                </a:cubicBezTo>
                <a:cubicBezTo>
                  <a:pt x="802" y="221"/>
                  <a:pt x="804" y="221"/>
                  <a:pt x="805" y="221"/>
                </a:cubicBezTo>
                <a:cubicBezTo>
                  <a:pt x="805" y="220"/>
                  <a:pt x="804" y="220"/>
                  <a:pt x="802" y="219"/>
                </a:cubicBezTo>
                <a:cubicBezTo>
                  <a:pt x="809" y="217"/>
                  <a:pt x="813" y="219"/>
                  <a:pt x="822" y="218"/>
                </a:cubicBezTo>
                <a:cubicBezTo>
                  <a:pt x="821" y="217"/>
                  <a:pt x="817" y="218"/>
                  <a:pt x="816" y="218"/>
                </a:cubicBezTo>
                <a:cubicBezTo>
                  <a:pt x="818" y="215"/>
                  <a:pt x="827" y="216"/>
                  <a:pt x="831" y="215"/>
                </a:cubicBezTo>
                <a:cubicBezTo>
                  <a:pt x="830" y="214"/>
                  <a:pt x="829" y="214"/>
                  <a:pt x="828" y="213"/>
                </a:cubicBezTo>
                <a:cubicBezTo>
                  <a:pt x="826" y="214"/>
                  <a:pt x="827" y="214"/>
                  <a:pt x="825" y="213"/>
                </a:cubicBezTo>
                <a:cubicBezTo>
                  <a:pt x="825" y="215"/>
                  <a:pt x="825" y="215"/>
                  <a:pt x="820" y="215"/>
                </a:cubicBezTo>
                <a:cubicBezTo>
                  <a:pt x="818" y="215"/>
                  <a:pt x="822" y="214"/>
                  <a:pt x="823" y="214"/>
                </a:cubicBezTo>
                <a:cubicBezTo>
                  <a:pt x="820" y="213"/>
                  <a:pt x="819" y="214"/>
                  <a:pt x="818" y="213"/>
                </a:cubicBezTo>
                <a:cubicBezTo>
                  <a:pt x="816" y="214"/>
                  <a:pt x="819" y="214"/>
                  <a:pt x="818" y="215"/>
                </a:cubicBezTo>
                <a:cubicBezTo>
                  <a:pt x="814" y="215"/>
                  <a:pt x="816" y="215"/>
                  <a:pt x="816" y="213"/>
                </a:cubicBezTo>
                <a:cubicBezTo>
                  <a:pt x="815" y="213"/>
                  <a:pt x="815" y="214"/>
                  <a:pt x="813" y="214"/>
                </a:cubicBezTo>
                <a:cubicBezTo>
                  <a:pt x="811" y="213"/>
                  <a:pt x="818" y="212"/>
                  <a:pt x="821" y="212"/>
                </a:cubicBezTo>
                <a:cubicBezTo>
                  <a:pt x="817" y="212"/>
                  <a:pt x="814" y="211"/>
                  <a:pt x="809" y="212"/>
                </a:cubicBezTo>
                <a:cubicBezTo>
                  <a:pt x="809" y="213"/>
                  <a:pt x="811" y="213"/>
                  <a:pt x="812" y="212"/>
                </a:cubicBezTo>
                <a:cubicBezTo>
                  <a:pt x="811" y="214"/>
                  <a:pt x="804" y="211"/>
                  <a:pt x="805" y="215"/>
                </a:cubicBezTo>
                <a:cubicBezTo>
                  <a:pt x="800" y="215"/>
                  <a:pt x="797" y="214"/>
                  <a:pt x="794" y="215"/>
                </a:cubicBezTo>
                <a:cubicBezTo>
                  <a:pt x="795" y="215"/>
                  <a:pt x="795" y="215"/>
                  <a:pt x="795" y="214"/>
                </a:cubicBezTo>
                <a:cubicBezTo>
                  <a:pt x="798" y="213"/>
                  <a:pt x="800" y="214"/>
                  <a:pt x="804" y="213"/>
                </a:cubicBezTo>
                <a:cubicBezTo>
                  <a:pt x="802" y="213"/>
                  <a:pt x="801" y="211"/>
                  <a:pt x="799" y="211"/>
                </a:cubicBezTo>
                <a:cubicBezTo>
                  <a:pt x="802" y="208"/>
                  <a:pt x="806" y="210"/>
                  <a:pt x="810" y="208"/>
                </a:cubicBezTo>
                <a:cubicBezTo>
                  <a:pt x="810" y="209"/>
                  <a:pt x="810" y="209"/>
                  <a:pt x="810" y="209"/>
                </a:cubicBezTo>
                <a:cubicBezTo>
                  <a:pt x="813" y="209"/>
                  <a:pt x="813" y="208"/>
                  <a:pt x="815" y="207"/>
                </a:cubicBezTo>
                <a:cubicBezTo>
                  <a:pt x="813" y="205"/>
                  <a:pt x="810" y="209"/>
                  <a:pt x="809" y="206"/>
                </a:cubicBezTo>
                <a:cubicBezTo>
                  <a:pt x="808" y="209"/>
                  <a:pt x="804" y="207"/>
                  <a:pt x="802" y="208"/>
                </a:cubicBezTo>
                <a:cubicBezTo>
                  <a:pt x="801" y="207"/>
                  <a:pt x="805" y="207"/>
                  <a:pt x="805" y="206"/>
                </a:cubicBezTo>
                <a:cubicBezTo>
                  <a:pt x="801" y="206"/>
                  <a:pt x="796" y="205"/>
                  <a:pt x="792" y="204"/>
                </a:cubicBezTo>
                <a:cubicBezTo>
                  <a:pt x="795" y="203"/>
                  <a:pt x="798" y="203"/>
                  <a:pt x="801" y="202"/>
                </a:cubicBezTo>
                <a:cubicBezTo>
                  <a:pt x="797" y="201"/>
                  <a:pt x="790" y="203"/>
                  <a:pt x="786" y="202"/>
                </a:cubicBezTo>
                <a:cubicBezTo>
                  <a:pt x="791" y="199"/>
                  <a:pt x="798" y="202"/>
                  <a:pt x="800" y="199"/>
                </a:cubicBezTo>
                <a:cubicBezTo>
                  <a:pt x="804" y="200"/>
                  <a:pt x="802" y="202"/>
                  <a:pt x="800" y="203"/>
                </a:cubicBezTo>
                <a:cubicBezTo>
                  <a:pt x="801" y="204"/>
                  <a:pt x="802" y="201"/>
                  <a:pt x="806" y="202"/>
                </a:cubicBezTo>
                <a:cubicBezTo>
                  <a:pt x="808" y="203"/>
                  <a:pt x="808" y="204"/>
                  <a:pt x="812" y="204"/>
                </a:cubicBezTo>
                <a:cubicBezTo>
                  <a:pt x="812" y="205"/>
                  <a:pt x="809" y="204"/>
                  <a:pt x="809" y="206"/>
                </a:cubicBezTo>
                <a:cubicBezTo>
                  <a:pt x="809" y="206"/>
                  <a:pt x="810" y="206"/>
                  <a:pt x="810" y="206"/>
                </a:cubicBezTo>
                <a:cubicBezTo>
                  <a:pt x="811" y="204"/>
                  <a:pt x="815" y="206"/>
                  <a:pt x="815" y="203"/>
                </a:cubicBezTo>
                <a:cubicBezTo>
                  <a:pt x="817" y="203"/>
                  <a:pt x="817" y="202"/>
                  <a:pt x="820" y="202"/>
                </a:cubicBezTo>
                <a:cubicBezTo>
                  <a:pt x="821" y="202"/>
                  <a:pt x="822" y="203"/>
                  <a:pt x="823" y="204"/>
                </a:cubicBezTo>
                <a:cubicBezTo>
                  <a:pt x="823" y="202"/>
                  <a:pt x="829" y="200"/>
                  <a:pt x="827" y="199"/>
                </a:cubicBezTo>
                <a:cubicBezTo>
                  <a:pt x="829" y="197"/>
                  <a:pt x="837" y="198"/>
                  <a:pt x="834" y="200"/>
                </a:cubicBezTo>
                <a:cubicBezTo>
                  <a:pt x="839" y="199"/>
                  <a:pt x="839" y="201"/>
                  <a:pt x="842" y="201"/>
                </a:cubicBezTo>
                <a:cubicBezTo>
                  <a:pt x="843" y="200"/>
                  <a:pt x="843" y="198"/>
                  <a:pt x="844" y="197"/>
                </a:cubicBezTo>
                <a:cubicBezTo>
                  <a:pt x="845" y="197"/>
                  <a:pt x="847" y="199"/>
                  <a:pt x="844" y="199"/>
                </a:cubicBezTo>
                <a:cubicBezTo>
                  <a:pt x="845" y="199"/>
                  <a:pt x="847" y="199"/>
                  <a:pt x="848" y="199"/>
                </a:cubicBezTo>
                <a:cubicBezTo>
                  <a:pt x="850" y="197"/>
                  <a:pt x="864" y="197"/>
                  <a:pt x="868" y="195"/>
                </a:cubicBezTo>
                <a:cubicBezTo>
                  <a:pt x="868" y="196"/>
                  <a:pt x="867" y="197"/>
                  <a:pt x="866" y="197"/>
                </a:cubicBezTo>
                <a:cubicBezTo>
                  <a:pt x="867" y="198"/>
                  <a:pt x="869" y="198"/>
                  <a:pt x="872" y="197"/>
                </a:cubicBezTo>
                <a:cubicBezTo>
                  <a:pt x="870" y="197"/>
                  <a:pt x="870" y="197"/>
                  <a:pt x="874" y="196"/>
                </a:cubicBezTo>
                <a:cubicBezTo>
                  <a:pt x="873" y="196"/>
                  <a:pt x="871" y="196"/>
                  <a:pt x="870" y="195"/>
                </a:cubicBezTo>
                <a:cubicBezTo>
                  <a:pt x="871" y="194"/>
                  <a:pt x="872" y="196"/>
                  <a:pt x="873" y="195"/>
                </a:cubicBezTo>
                <a:cubicBezTo>
                  <a:pt x="874" y="194"/>
                  <a:pt x="868" y="192"/>
                  <a:pt x="863" y="193"/>
                </a:cubicBezTo>
                <a:cubicBezTo>
                  <a:pt x="868" y="194"/>
                  <a:pt x="859" y="194"/>
                  <a:pt x="858" y="195"/>
                </a:cubicBezTo>
                <a:cubicBezTo>
                  <a:pt x="856" y="195"/>
                  <a:pt x="859" y="194"/>
                  <a:pt x="856" y="194"/>
                </a:cubicBezTo>
                <a:cubicBezTo>
                  <a:pt x="856" y="193"/>
                  <a:pt x="860" y="193"/>
                  <a:pt x="861" y="193"/>
                </a:cubicBezTo>
                <a:cubicBezTo>
                  <a:pt x="851" y="192"/>
                  <a:pt x="842" y="193"/>
                  <a:pt x="833" y="194"/>
                </a:cubicBezTo>
                <a:cubicBezTo>
                  <a:pt x="833" y="193"/>
                  <a:pt x="833" y="193"/>
                  <a:pt x="833" y="193"/>
                </a:cubicBezTo>
                <a:cubicBezTo>
                  <a:pt x="831" y="193"/>
                  <a:pt x="829" y="194"/>
                  <a:pt x="828" y="195"/>
                </a:cubicBezTo>
                <a:cubicBezTo>
                  <a:pt x="827" y="196"/>
                  <a:pt x="829" y="196"/>
                  <a:pt x="830" y="196"/>
                </a:cubicBezTo>
                <a:cubicBezTo>
                  <a:pt x="829" y="197"/>
                  <a:pt x="827" y="198"/>
                  <a:pt x="825" y="197"/>
                </a:cubicBezTo>
                <a:cubicBezTo>
                  <a:pt x="825" y="196"/>
                  <a:pt x="827" y="196"/>
                  <a:pt x="827" y="196"/>
                </a:cubicBezTo>
                <a:cubicBezTo>
                  <a:pt x="823" y="195"/>
                  <a:pt x="821" y="196"/>
                  <a:pt x="817" y="194"/>
                </a:cubicBezTo>
                <a:cubicBezTo>
                  <a:pt x="817" y="196"/>
                  <a:pt x="815" y="195"/>
                  <a:pt x="813" y="194"/>
                </a:cubicBezTo>
                <a:cubicBezTo>
                  <a:pt x="814" y="194"/>
                  <a:pt x="817" y="191"/>
                  <a:pt x="813" y="192"/>
                </a:cubicBezTo>
                <a:cubicBezTo>
                  <a:pt x="819" y="190"/>
                  <a:pt x="830" y="190"/>
                  <a:pt x="835" y="188"/>
                </a:cubicBezTo>
                <a:cubicBezTo>
                  <a:pt x="835" y="187"/>
                  <a:pt x="834" y="188"/>
                  <a:pt x="833" y="188"/>
                </a:cubicBezTo>
                <a:cubicBezTo>
                  <a:pt x="833" y="186"/>
                  <a:pt x="838" y="187"/>
                  <a:pt x="836" y="184"/>
                </a:cubicBezTo>
                <a:cubicBezTo>
                  <a:pt x="839" y="184"/>
                  <a:pt x="840" y="183"/>
                  <a:pt x="842" y="183"/>
                </a:cubicBezTo>
                <a:cubicBezTo>
                  <a:pt x="839" y="182"/>
                  <a:pt x="835" y="183"/>
                  <a:pt x="831" y="184"/>
                </a:cubicBezTo>
                <a:cubicBezTo>
                  <a:pt x="831" y="183"/>
                  <a:pt x="829" y="183"/>
                  <a:pt x="829" y="182"/>
                </a:cubicBezTo>
                <a:cubicBezTo>
                  <a:pt x="818" y="183"/>
                  <a:pt x="811" y="184"/>
                  <a:pt x="804" y="187"/>
                </a:cubicBezTo>
                <a:cubicBezTo>
                  <a:pt x="812" y="187"/>
                  <a:pt x="827" y="184"/>
                  <a:pt x="832" y="185"/>
                </a:cubicBezTo>
                <a:cubicBezTo>
                  <a:pt x="831" y="190"/>
                  <a:pt x="812" y="188"/>
                  <a:pt x="807" y="191"/>
                </a:cubicBezTo>
                <a:cubicBezTo>
                  <a:pt x="807" y="192"/>
                  <a:pt x="808" y="192"/>
                  <a:pt x="808" y="192"/>
                </a:cubicBezTo>
                <a:cubicBezTo>
                  <a:pt x="808" y="192"/>
                  <a:pt x="808" y="193"/>
                  <a:pt x="807" y="193"/>
                </a:cubicBezTo>
                <a:cubicBezTo>
                  <a:pt x="805" y="193"/>
                  <a:pt x="805" y="193"/>
                  <a:pt x="805" y="193"/>
                </a:cubicBezTo>
                <a:cubicBezTo>
                  <a:pt x="805" y="192"/>
                  <a:pt x="806" y="191"/>
                  <a:pt x="803" y="191"/>
                </a:cubicBezTo>
                <a:cubicBezTo>
                  <a:pt x="806" y="189"/>
                  <a:pt x="809" y="189"/>
                  <a:pt x="812" y="189"/>
                </a:cubicBezTo>
                <a:close/>
                <a:moveTo>
                  <a:pt x="1123" y="202"/>
                </a:moveTo>
                <a:cubicBezTo>
                  <a:pt x="1123" y="204"/>
                  <a:pt x="1124" y="204"/>
                  <a:pt x="1127" y="203"/>
                </a:cubicBezTo>
                <a:cubicBezTo>
                  <a:pt x="1126" y="203"/>
                  <a:pt x="1127" y="202"/>
                  <a:pt x="1127" y="201"/>
                </a:cubicBezTo>
                <a:cubicBezTo>
                  <a:pt x="1125" y="201"/>
                  <a:pt x="1125" y="202"/>
                  <a:pt x="1123" y="202"/>
                </a:cubicBezTo>
                <a:close/>
                <a:moveTo>
                  <a:pt x="1012" y="212"/>
                </a:moveTo>
                <a:cubicBezTo>
                  <a:pt x="1013" y="213"/>
                  <a:pt x="1016" y="212"/>
                  <a:pt x="1018" y="212"/>
                </a:cubicBezTo>
                <a:cubicBezTo>
                  <a:pt x="1018" y="211"/>
                  <a:pt x="1018" y="211"/>
                  <a:pt x="1018" y="211"/>
                </a:cubicBezTo>
                <a:cubicBezTo>
                  <a:pt x="1015" y="211"/>
                  <a:pt x="1012" y="211"/>
                  <a:pt x="1012" y="212"/>
                </a:cubicBezTo>
                <a:close/>
                <a:moveTo>
                  <a:pt x="1047" y="193"/>
                </a:moveTo>
                <a:cubicBezTo>
                  <a:pt x="1048" y="192"/>
                  <a:pt x="1048" y="192"/>
                  <a:pt x="1047" y="191"/>
                </a:cubicBezTo>
                <a:cubicBezTo>
                  <a:pt x="1045" y="191"/>
                  <a:pt x="1045" y="191"/>
                  <a:pt x="1045" y="191"/>
                </a:cubicBezTo>
                <a:cubicBezTo>
                  <a:pt x="1046" y="192"/>
                  <a:pt x="1046" y="193"/>
                  <a:pt x="1047" y="193"/>
                </a:cubicBezTo>
                <a:close/>
                <a:moveTo>
                  <a:pt x="1073" y="196"/>
                </a:moveTo>
                <a:cubicBezTo>
                  <a:pt x="1072" y="196"/>
                  <a:pt x="1070" y="196"/>
                  <a:pt x="1070" y="195"/>
                </a:cubicBezTo>
                <a:cubicBezTo>
                  <a:pt x="1072" y="194"/>
                  <a:pt x="1078" y="194"/>
                  <a:pt x="1074" y="196"/>
                </a:cubicBezTo>
                <a:cubicBezTo>
                  <a:pt x="1076" y="196"/>
                  <a:pt x="1077" y="195"/>
                  <a:pt x="1076" y="194"/>
                </a:cubicBezTo>
                <a:cubicBezTo>
                  <a:pt x="1070" y="192"/>
                  <a:pt x="1069" y="197"/>
                  <a:pt x="1065" y="196"/>
                </a:cubicBezTo>
                <a:cubicBezTo>
                  <a:pt x="1064" y="199"/>
                  <a:pt x="1073" y="197"/>
                  <a:pt x="1073" y="196"/>
                </a:cubicBezTo>
                <a:close/>
                <a:moveTo>
                  <a:pt x="1070" y="198"/>
                </a:moveTo>
                <a:cubicBezTo>
                  <a:pt x="1068" y="199"/>
                  <a:pt x="1067" y="200"/>
                  <a:pt x="1066" y="200"/>
                </a:cubicBezTo>
                <a:cubicBezTo>
                  <a:pt x="1069" y="201"/>
                  <a:pt x="1070" y="200"/>
                  <a:pt x="1070" y="198"/>
                </a:cubicBezTo>
                <a:close/>
                <a:moveTo>
                  <a:pt x="1076" y="200"/>
                </a:moveTo>
                <a:cubicBezTo>
                  <a:pt x="1077" y="200"/>
                  <a:pt x="1079" y="200"/>
                  <a:pt x="1081" y="199"/>
                </a:cubicBezTo>
                <a:cubicBezTo>
                  <a:pt x="1082" y="198"/>
                  <a:pt x="1080" y="196"/>
                  <a:pt x="1079" y="198"/>
                </a:cubicBezTo>
                <a:cubicBezTo>
                  <a:pt x="1080" y="198"/>
                  <a:pt x="1080" y="198"/>
                  <a:pt x="1080" y="198"/>
                </a:cubicBezTo>
                <a:cubicBezTo>
                  <a:pt x="1077" y="198"/>
                  <a:pt x="1077" y="199"/>
                  <a:pt x="1075" y="198"/>
                </a:cubicBezTo>
                <a:cubicBezTo>
                  <a:pt x="1075" y="199"/>
                  <a:pt x="1075" y="200"/>
                  <a:pt x="1076" y="200"/>
                </a:cubicBezTo>
                <a:close/>
                <a:moveTo>
                  <a:pt x="1078" y="202"/>
                </a:moveTo>
                <a:cubicBezTo>
                  <a:pt x="1080" y="202"/>
                  <a:pt x="1083" y="201"/>
                  <a:pt x="1086" y="201"/>
                </a:cubicBezTo>
                <a:cubicBezTo>
                  <a:pt x="1086" y="201"/>
                  <a:pt x="1085" y="201"/>
                  <a:pt x="1085" y="202"/>
                </a:cubicBezTo>
                <a:cubicBezTo>
                  <a:pt x="1086" y="202"/>
                  <a:pt x="1088" y="202"/>
                  <a:pt x="1088" y="201"/>
                </a:cubicBezTo>
                <a:cubicBezTo>
                  <a:pt x="1085" y="200"/>
                  <a:pt x="1081" y="200"/>
                  <a:pt x="1078" y="202"/>
                </a:cubicBezTo>
                <a:close/>
                <a:moveTo>
                  <a:pt x="1146" y="193"/>
                </a:moveTo>
                <a:cubicBezTo>
                  <a:pt x="1144" y="193"/>
                  <a:pt x="1142" y="193"/>
                  <a:pt x="1141" y="194"/>
                </a:cubicBezTo>
                <a:cubicBezTo>
                  <a:pt x="1144" y="194"/>
                  <a:pt x="1144" y="195"/>
                  <a:pt x="1145" y="195"/>
                </a:cubicBezTo>
                <a:cubicBezTo>
                  <a:pt x="1145" y="194"/>
                  <a:pt x="1146" y="194"/>
                  <a:pt x="1146" y="193"/>
                </a:cubicBezTo>
                <a:close/>
                <a:moveTo>
                  <a:pt x="1129" y="195"/>
                </a:moveTo>
                <a:cubicBezTo>
                  <a:pt x="1131" y="197"/>
                  <a:pt x="1139" y="195"/>
                  <a:pt x="1139" y="194"/>
                </a:cubicBezTo>
                <a:cubicBezTo>
                  <a:pt x="1135" y="194"/>
                  <a:pt x="1132" y="196"/>
                  <a:pt x="1129" y="195"/>
                </a:cubicBezTo>
                <a:close/>
                <a:moveTo>
                  <a:pt x="1097" y="196"/>
                </a:moveTo>
                <a:cubicBezTo>
                  <a:pt x="1091" y="197"/>
                  <a:pt x="1088" y="197"/>
                  <a:pt x="1083" y="197"/>
                </a:cubicBezTo>
                <a:cubicBezTo>
                  <a:pt x="1083" y="198"/>
                  <a:pt x="1083" y="198"/>
                  <a:pt x="1083" y="198"/>
                </a:cubicBezTo>
                <a:cubicBezTo>
                  <a:pt x="1082" y="198"/>
                  <a:pt x="1082" y="198"/>
                  <a:pt x="1083" y="198"/>
                </a:cubicBezTo>
                <a:cubicBezTo>
                  <a:pt x="1083" y="197"/>
                  <a:pt x="1084" y="198"/>
                  <a:pt x="1084" y="199"/>
                </a:cubicBezTo>
                <a:cubicBezTo>
                  <a:pt x="1087" y="198"/>
                  <a:pt x="1089" y="200"/>
                  <a:pt x="1090" y="198"/>
                </a:cubicBezTo>
                <a:cubicBezTo>
                  <a:pt x="1090" y="199"/>
                  <a:pt x="1089" y="200"/>
                  <a:pt x="1089" y="200"/>
                </a:cubicBezTo>
                <a:cubicBezTo>
                  <a:pt x="1093" y="200"/>
                  <a:pt x="1092" y="197"/>
                  <a:pt x="1095" y="197"/>
                </a:cubicBezTo>
                <a:cubicBezTo>
                  <a:pt x="1095" y="198"/>
                  <a:pt x="1092" y="199"/>
                  <a:pt x="1092" y="200"/>
                </a:cubicBezTo>
                <a:cubicBezTo>
                  <a:pt x="1100" y="199"/>
                  <a:pt x="1116" y="198"/>
                  <a:pt x="1127" y="196"/>
                </a:cubicBezTo>
                <a:cubicBezTo>
                  <a:pt x="1115" y="195"/>
                  <a:pt x="1103" y="198"/>
                  <a:pt x="1096" y="198"/>
                </a:cubicBezTo>
                <a:cubicBezTo>
                  <a:pt x="1098" y="197"/>
                  <a:pt x="1096" y="197"/>
                  <a:pt x="1097" y="196"/>
                </a:cubicBezTo>
                <a:close/>
                <a:moveTo>
                  <a:pt x="1157" y="188"/>
                </a:moveTo>
                <a:cubicBezTo>
                  <a:pt x="1157" y="190"/>
                  <a:pt x="1157" y="190"/>
                  <a:pt x="1157" y="190"/>
                </a:cubicBezTo>
                <a:cubicBezTo>
                  <a:pt x="1159" y="189"/>
                  <a:pt x="1163" y="189"/>
                  <a:pt x="1162" y="188"/>
                </a:cubicBezTo>
                <a:cubicBezTo>
                  <a:pt x="1160" y="188"/>
                  <a:pt x="1160" y="188"/>
                  <a:pt x="1157" y="188"/>
                </a:cubicBezTo>
                <a:close/>
                <a:moveTo>
                  <a:pt x="1156" y="188"/>
                </a:moveTo>
                <a:cubicBezTo>
                  <a:pt x="1154" y="189"/>
                  <a:pt x="1151" y="189"/>
                  <a:pt x="1150" y="190"/>
                </a:cubicBezTo>
                <a:cubicBezTo>
                  <a:pt x="1151" y="190"/>
                  <a:pt x="1151" y="191"/>
                  <a:pt x="1150" y="191"/>
                </a:cubicBezTo>
                <a:cubicBezTo>
                  <a:pt x="1155" y="191"/>
                  <a:pt x="1155" y="189"/>
                  <a:pt x="1156" y="188"/>
                </a:cubicBezTo>
                <a:close/>
                <a:moveTo>
                  <a:pt x="1156" y="186"/>
                </a:moveTo>
                <a:cubicBezTo>
                  <a:pt x="1154" y="188"/>
                  <a:pt x="1145" y="187"/>
                  <a:pt x="1145" y="189"/>
                </a:cubicBezTo>
                <a:cubicBezTo>
                  <a:pt x="1148" y="188"/>
                  <a:pt x="1155" y="189"/>
                  <a:pt x="1156" y="186"/>
                </a:cubicBezTo>
                <a:close/>
                <a:moveTo>
                  <a:pt x="1111" y="188"/>
                </a:moveTo>
                <a:cubicBezTo>
                  <a:pt x="1111" y="189"/>
                  <a:pt x="1118" y="188"/>
                  <a:pt x="1118" y="187"/>
                </a:cubicBezTo>
                <a:cubicBezTo>
                  <a:pt x="1114" y="188"/>
                  <a:pt x="1115" y="187"/>
                  <a:pt x="1111" y="188"/>
                </a:cubicBezTo>
                <a:close/>
                <a:moveTo>
                  <a:pt x="1145" y="182"/>
                </a:moveTo>
                <a:cubicBezTo>
                  <a:pt x="1145" y="183"/>
                  <a:pt x="1146" y="184"/>
                  <a:pt x="1148" y="183"/>
                </a:cubicBezTo>
                <a:cubicBezTo>
                  <a:pt x="1148" y="182"/>
                  <a:pt x="1147" y="182"/>
                  <a:pt x="1145" y="182"/>
                </a:cubicBezTo>
                <a:close/>
                <a:moveTo>
                  <a:pt x="1144" y="178"/>
                </a:moveTo>
                <a:cubicBezTo>
                  <a:pt x="1142" y="179"/>
                  <a:pt x="1137" y="179"/>
                  <a:pt x="1137" y="181"/>
                </a:cubicBezTo>
                <a:cubicBezTo>
                  <a:pt x="1138" y="181"/>
                  <a:pt x="1139" y="181"/>
                  <a:pt x="1139" y="181"/>
                </a:cubicBezTo>
                <a:cubicBezTo>
                  <a:pt x="1141" y="181"/>
                  <a:pt x="1143" y="179"/>
                  <a:pt x="1145" y="181"/>
                </a:cubicBezTo>
                <a:cubicBezTo>
                  <a:pt x="1144" y="179"/>
                  <a:pt x="1150" y="180"/>
                  <a:pt x="1149" y="179"/>
                </a:cubicBezTo>
                <a:cubicBezTo>
                  <a:pt x="1146" y="179"/>
                  <a:pt x="1146" y="180"/>
                  <a:pt x="1144" y="180"/>
                </a:cubicBezTo>
                <a:cubicBezTo>
                  <a:pt x="1142" y="179"/>
                  <a:pt x="1144" y="179"/>
                  <a:pt x="1144" y="178"/>
                </a:cubicBezTo>
                <a:close/>
                <a:moveTo>
                  <a:pt x="1133" y="182"/>
                </a:moveTo>
                <a:cubicBezTo>
                  <a:pt x="1130" y="181"/>
                  <a:pt x="1135" y="180"/>
                  <a:pt x="1135" y="181"/>
                </a:cubicBezTo>
                <a:cubicBezTo>
                  <a:pt x="1135" y="179"/>
                  <a:pt x="1135" y="179"/>
                  <a:pt x="1135" y="179"/>
                </a:cubicBezTo>
                <a:cubicBezTo>
                  <a:pt x="1132" y="180"/>
                  <a:pt x="1133" y="178"/>
                  <a:pt x="1130" y="178"/>
                </a:cubicBezTo>
                <a:cubicBezTo>
                  <a:pt x="1131" y="180"/>
                  <a:pt x="1126" y="179"/>
                  <a:pt x="1127" y="181"/>
                </a:cubicBezTo>
                <a:cubicBezTo>
                  <a:pt x="1131" y="181"/>
                  <a:pt x="1131" y="181"/>
                  <a:pt x="1129" y="182"/>
                </a:cubicBezTo>
                <a:cubicBezTo>
                  <a:pt x="1130" y="182"/>
                  <a:pt x="1133" y="183"/>
                  <a:pt x="1133" y="182"/>
                </a:cubicBezTo>
                <a:close/>
                <a:moveTo>
                  <a:pt x="1140" y="183"/>
                </a:moveTo>
                <a:cubicBezTo>
                  <a:pt x="1140" y="182"/>
                  <a:pt x="1135" y="182"/>
                  <a:pt x="1134" y="182"/>
                </a:cubicBezTo>
                <a:cubicBezTo>
                  <a:pt x="1134" y="182"/>
                  <a:pt x="1135" y="182"/>
                  <a:pt x="1136" y="183"/>
                </a:cubicBezTo>
                <a:cubicBezTo>
                  <a:pt x="1133" y="183"/>
                  <a:pt x="1132" y="182"/>
                  <a:pt x="1130" y="183"/>
                </a:cubicBezTo>
                <a:cubicBezTo>
                  <a:pt x="1131" y="186"/>
                  <a:pt x="1136" y="183"/>
                  <a:pt x="1140" y="183"/>
                </a:cubicBezTo>
                <a:close/>
                <a:moveTo>
                  <a:pt x="1068" y="189"/>
                </a:moveTo>
                <a:cubicBezTo>
                  <a:pt x="1063" y="186"/>
                  <a:pt x="1058" y="189"/>
                  <a:pt x="1050" y="189"/>
                </a:cubicBezTo>
                <a:cubicBezTo>
                  <a:pt x="1050" y="192"/>
                  <a:pt x="1055" y="191"/>
                  <a:pt x="1056" y="194"/>
                </a:cubicBezTo>
                <a:cubicBezTo>
                  <a:pt x="1060" y="193"/>
                  <a:pt x="1060" y="193"/>
                  <a:pt x="1063" y="194"/>
                </a:cubicBezTo>
                <a:cubicBezTo>
                  <a:pt x="1065" y="194"/>
                  <a:pt x="1062" y="190"/>
                  <a:pt x="1067" y="189"/>
                </a:cubicBezTo>
                <a:cubicBezTo>
                  <a:pt x="1067" y="190"/>
                  <a:pt x="1067" y="190"/>
                  <a:pt x="1068" y="190"/>
                </a:cubicBezTo>
                <a:cubicBezTo>
                  <a:pt x="1066" y="190"/>
                  <a:pt x="1066" y="191"/>
                  <a:pt x="1065" y="192"/>
                </a:cubicBezTo>
                <a:cubicBezTo>
                  <a:pt x="1069" y="193"/>
                  <a:pt x="1071" y="192"/>
                  <a:pt x="1074" y="191"/>
                </a:cubicBezTo>
                <a:cubicBezTo>
                  <a:pt x="1076" y="192"/>
                  <a:pt x="1075" y="191"/>
                  <a:pt x="1079" y="191"/>
                </a:cubicBezTo>
                <a:cubicBezTo>
                  <a:pt x="1078" y="192"/>
                  <a:pt x="1080" y="192"/>
                  <a:pt x="1081" y="193"/>
                </a:cubicBezTo>
                <a:cubicBezTo>
                  <a:pt x="1083" y="192"/>
                  <a:pt x="1080" y="191"/>
                  <a:pt x="1082" y="191"/>
                </a:cubicBezTo>
                <a:cubicBezTo>
                  <a:pt x="1084" y="192"/>
                  <a:pt x="1086" y="191"/>
                  <a:pt x="1089" y="190"/>
                </a:cubicBezTo>
                <a:cubicBezTo>
                  <a:pt x="1089" y="191"/>
                  <a:pt x="1091" y="192"/>
                  <a:pt x="1090" y="193"/>
                </a:cubicBezTo>
                <a:cubicBezTo>
                  <a:pt x="1088" y="192"/>
                  <a:pt x="1082" y="193"/>
                  <a:pt x="1085" y="191"/>
                </a:cubicBezTo>
                <a:cubicBezTo>
                  <a:pt x="1083" y="193"/>
                  <a:pt x="1079" y="193"/>
                  <a:pt x="1078" y="195"/>
                </a:cubicBezTo>
                <a:cubicBezTo>
                  <a:pt x="1083" y="194"/>
                  <a:pt x="1084" y="196"/>
                  <a:pt x="1088" y="196"/>
                </a:cubicBezTo>
                <a:cubicBezTo>
                  <a:pt x="1087" y="195"/>
                  <a:pt x="1090" y="194"/>
                  <a:pt x="1090" y="195"/>
                </a:cubicBezTo>
                <a:cubicBezTo>
                  <a:pt x="1089" y="195"/>
                  <a:pt x="1089" y="195"/>
                  <a:pt x="1089" y="196"/>
                </a:cubicBezTo>
                <a:cubicBezTo>
                  <a:pt x="1093" y="195"/>
                  <a:pt x="1093" y="195"/>
                  <a:pt x="1095" y="195"/>
                </a:cubicBezTo>
                <a:cubicBezTo>
                  <a:pt x="1095" y="194"/>
                  <a:pt x="1096" y="194"/>
                  <a:pt x="1100" y="193"/>
                </a:cubicBezTo>
                <a:cubicBezTo>
                  <a:pt x="1100" y="191"/>
                  <a:pt x="1096" y="193"/>
                  <a:pt x="1096" y="192"/>
                </a:cubicBezTo>
                <a:cubicBezTo>
                  <a:pt x="1096" y="191"/>
                  <a:pt x="1098" y="191"/>
                  <a:pt x="1097" y="190"/>
                </a:cubicBezTo>
                <a:cubicBezTo>
                  <a:pt x="1096" y="190"/>
                  <a:pt x="1093" y="192"/>
                  <a:pt x="1092" y="191"/>
                </a:cubicBezTo>
                <a:cubicBezTo>
                  <a:pt x="1093" y="189"/>
                  <a:pt x="1102" y="190"/>
                  <a:pt x="1101" y="188"/>
                </a:cubicBezTo>
                <a:cubicBezTo>
                  <a:pt x="1095" y="190"/>
                  <a:pt x="1091" y="188"/>
                  <a:pt x="1086" y="188"/>
                </a:cubicBezTo>
                <a:cubicBezTo>
                  <a:pt x="1084" y="191"/>
                  <a:pt x="1079" y="188"/>
                  <a:pt x="1077" y="191"/>
                </a:cubicBezTo>
                <a:cubicBezTo>
                  <a:pt x="1076" y="190"/>
                  <a:pt x="1073" y="190"/>
                  <a:pt x="1074" y="188"/>
                </a:cubicBezTo>
                <a:cubicBezTo>
                  <a:pt x="1076" y="188"/>
                  <a:pt x="1079" y="189"/>
                  <a:pt x="1078" y="187"/>
                </a:cubicBezTo>
                <a:cubicBezTo>
                  <a:pt x="1076" y="188"/>
                  <a:pt x="1068" y="187"/>
                  <a:pt x="1068" y="189"/>
                </a:cubicBezTo>
                <a:close/>
                <a:moveTo>
                  <a:pt x="1070" y="186"/>
                </a:moveTo>
                <a:cubicBezTo>
                  <a:pt x="1070" y="186"/>
                  <a:pt x="1068" y="186"/>
                  <a:pt x="1068" y="187"/>
                </a:cubicBezTo>
                <a:cubicBezTo>
                  <a:pt x="1069" y="187"/>
                  <a:pt x="1072" y="187"/>
                  <a:pt x="1073" y="186"/>
                </a:cubicBezTo>
                <a:cubicBezTo>
                  <a:pt x="1071" y="186"/>
                  <a:pt x="1071" y="185"/>
                  <a:pt x="1070" y="186"/>
                </a:cubicBezTo>
                <a:close/>
                <a:moveTo>
                  <a:pt x="902" y="153"/>
                </a:moveTo>
                <a:cubicBezTo>
                  <a:pt x="904" y="153"/>
                  <a:pt x="905" y="153"/>
                  <a:pt x="904" y="152"/>
                </a:cubicBezTo>
                <a:cubicBezTo>
                  <a:pt x="902" y="152"/>
                  <a:pt x="902" y="151"/>
                  <a:pt x="900" y="152"/>
                </a:cubicBezTo>
                <a:cubicBezTo>
                  <a:pt x="899" y="153"/>
                  <a:pt x="903" y="152"/>
                  <a:pt x="902" y="153"/>
                </a:cubicBezTo>
                <a:close/>
                <a:moveTo>
                  <a:pt x="887" y="155"/>
                </a:moveTo>
                <a:cubicBezTo>
                  <a:pt x="884" y="154"/>
                  <a:pt x="883" y="156"/>
                  <a:pt x="880" y="157"/>
                </a:cubicBezTo>
                <a:cubicBezTo>
                  <a:pt x="882" y="157"/>
                  <a:pt x="885" y="156"/>
                  <a:pt x="887" y="155"/>
                </a:cubicBezTo>
                <a:close/>
                <a:moveTo>
                  <a:pt x="911" y="155"/>
                </a:moveTo>
                <a:cubicBezTo>
                  <a:pt x="912" y="155"/>
                  <a:pt x="912" y="154"/>
                  <a:pt x="912" y="154"/>
                </a:cubicBezTo>
                <a:cubicBezTo>
                  <a:pt x="914" y="154"/>
                  <a:pt x="915" y="154"/>
                  <a:pt x="915" y="155"/>
                </a:cubicBezTo>
                <a:cubicBezTo>
                  <a:pt x="913" y="156"/>
                  <a:pt x="911" y="156"/>
                  <a:pt x="911" y="157"/>
                </a:cubicBezTo>
                <a:cubicBezTo>
                  <a:pt x="914" y="157"/>
                  <a:pt x="915" y="155"/>
                  <a:pt x="917" y="154"/>
                </a:cubicBezTo>
                <a:cubicBezTo>
                  <a:pt x="915" y="153"/>
                  <a:pt x="909" y="155"/>
                  <a:pt x="910" y="153"/>
                </a:cubicBezTo>
                <a:cubicBezTo>
                  <a:pt x="909" y="154"/>
                  <a:pt x="905" y="153"/>
                  <a:pt x="904" y="155"/>
                </a:cubicBezTo>
                <a:cubicBezTo>
                  <a:pt x="907" y="152"/>
                  <a:pt x="914" y="158"/>
                  <a:pt x="911" y="155"/>
                </a:cubicBezTo>
                <a:close/>
                <a:moveTo>
                  <a:pt x="909" y="155"/>
                </a:moveTo>
                <a:cubicBezTo>
                  <a:pt x="906" y="157"/>
                  <a:pt x="901" y="156"/>
                  <a:pt x="898" y="159"/>
                </a:cubicBezTo>
                <a:cubicBezTo>
                  <a:pt x="905" y="159"/>
                  <a:pt x="907" y="159"/>
                  <a:pt x="909" y="155"/>
                </a:cubicBezTo>
                <a:close/>
                <a:moveTo>
                  <a:pt x="930" y="165"/>
                </a:moveTo>
                <a:cubicBezTo>
                  <a:pt x="933" y="165"/>
                  <a:pt x="935" y="162"/>
                  <a:pt x="931" y="162"/>
                </a:cubicBezTo>
                <a:cubicBezTo>
                  <a:pt x="933" y="162"/>
                  <a:pt x="936" y="161"/>
                  <a:pt x="936" y="162"/>
                </a:cubicBezTo>
                <a:cubicBezTo>
                  <a:pt x="937" y="163"/>
                  <a:pt x="932" y="164"/>
                  <a:pt x="935" y="164"/>
                </a:cubicBezTo>
                <a:cubicBezTo>
                  <a:pt x="936" y="163"/>
                  <a:pt x="939" y="163"/>
                  <a:pt x="943" y="162"/>
                </a:cubicBezTo>
                <a:cubicBezTo>
                  <a:pt x="939" y="163"/>
                  <a:pt x="939" y="159"/>
                  <a:pt x="937" y="158"/>
                </a:cubicBezTo>
                <a:cubicBezTo>
                  <a:pt x="937" y="161"/>
                  <a:pt x="932" y="161"/>
                  <a:pt x="930" y="162"/>
                </a:cubicBezTo>
                <a:cubicBezTo>
                  <a:pt x="929" y="163"/>
                  <a:pt x="933" y="163"/>
                  <a:pt x="930" y="163"/>
                </a:cubicBezTo>
                <a:cubicBezTo>
                  <a:pt x="929" y="163"/>
                  <a:pt x="924" y="165"/>
                  <a:pt x="926" y="162"/>
                </a:cubicBezTo>
                <a:cubicBezTo>
                  <a:pt x="923" y="162"/>
                  <a:pt x="922" y="164"/>
                  <a:pt x="922" y="162"/>
                </a:cubicBezTo>
                <a:cubicBezTo>
                  <a:pt x="920" y="162"/>
                  <a:pt x="919" y="163"/>
                  <a:pt x="919" y="164"/>
                </a:cubicBezTo>
                <a:cubicBezTo>
                  <a:pt x="922" y="164"/>
                  <a:pt x="924" y="162"/>
                  <a:pt x="925" y="164"/>
                </a:cubicBezTo>
                <a:cubicBezTo>
                  <a:pt x="923" y="164"/>
                  <a:pt x="922" y="165"/>
                  <a:pt x="921" y="165"/>
                </a:cubicBezTo>
                <a:cubicBezTo>
                  <a:pt x="925" y="165"/>
                  <a:pt x="924" y="167"/>
                  <a:pt x="927" y="168"/>
                </a:cubicBezTo>
                <a:cubicBezTo>
                  <a:pt x="926" y="166"/>
                  <a:pt x="929" y="168"/>
                  <a:pt x="931" y="167"/>
                </a:cubicBezTo>
                <a:cubicBezTo>
                  <a:pt x="932" y="166"/>
                  <a:pt x="930" y="166"/>
                  <a:pt x="930" y="165"/>
                </a:cubicBezTo>
                <a:close/>
                <a:moveTo>
                  <a:pt x="989" y="167"/>
                </a:moveTo>
                <a:cubicBezTo>
                  <a:pt x="987" y="168"/>
                  <a:pt x="981" y="168"/>
                  <a:pt x="982" y="170"/>
                </a:cubicBezTo>
                <a:cubicBezTo>
                  <a:pt x="986" y="169"/>
                  <a:pt x="986" y="169"/>
                  <a:pt x="990" y="169"/>
                </a:cubicBezTo>
                <a:cubicBezTo>
                  <a:pt x="990" y="168"/>
                  <a:pt x="989" y="168"/>
                  <a:pt x="989" y="167"/>
                </a:cubicBezTo>
                <a:close/>
                <a:moveTo>
                  <a:pt x="964" y="170"/>
                </a:moveTo>
                <a:cubicBezTo>
                  <a:pt x="967" y="169"/>
                  <a:pt x="969" y="170"/>
                  <a:pt x="970" y="169"/>
                </a:cubicBezTo>
                <a:cubicBezTo>
                  <a:pt x="969" y="169"/>
                  <a:pt x="969" y="169"/>
                  <a:pt x="969" y="168"/>
                </a:cubicBezTo>
                <a:cubicBezTo>
                  <a:pt x="967" y="168"/>
                  <a:pt x="964" y="169"/>
                  <a:pt x="964" y="170"/>
                </a:cubicBezTo>
                <a:close/>
                <a:moveTo>
                  <a:pt x="974" y="171"/>
                </a:moveTo>
                <a:cubicBezTo>
                  <a:pt x="973" y="171"/>
                  <a:pt x="972" y="170"/>
                  <a:pt x="971" y="171"/>
                </a:cubicBezTo>
                <a:cubicBezTo>
                  <a:pt x="972" y="172"/>
                  <a:pt x="974" y="171"/>
                  <a:pt x="976" y="171"/>
                </a:cubicBezTo>
                <a:cubicBezTo>
                  <a:pt x="975" y="170"/>
                  <a:pt x="976" y="169"/>
                  <a:pt x="979" y="169"/>
                </a:cubicBezTo>
                <a:cubicBezTo>
                  <a:pt x="979" y="167"/>
                  <a:pt x="981" y="166"/>
                  <a:pt x="978" y="166"/>
                </a:cubicBezTo>
                <a:cubicBezTo>
                  <a:pt x="978" y="167"/>
                  <a:pt x="977" y="167"/>
                  <a:pt x="976" y="167"/>
                </a:cubicBezTo>
                <a:cubicBezTo>
                  <a:pt x="976" y="168"/>
                  <a:pt x="977" y="168"/>
                  <a:pt x="976" y="169"/>
                </a:cubicBezTo>
                <a:cubicBezTo>
                  <a:pt x="974" y="168"/>
                  <a:pt x="975" y="169"/>
                  <a:pt x="973" y="169"/>
                </a:cubicBezTo>
                <a:cubicBezTo>
                  <a:pt x="972" y="169"/>
                  <a:pt x="973" y="168"/>
                  <a:pt x="972" y="168"/>
                </a:cubicBezTo>
                <a:cubicBezTo>
                  <a:pt x="971" y="170"/>
                  <a:pt x="975" y="169"/>
                  <a:pt x="974" y="171"/>
                </a:cubicBezTo>
                <a:close/>
                <a:moveTo>
                  <a:pt x="966" y="174"/>
                </a:moveTo>
                <a:cubicBezTo>
                  <a:pt x="968" y="172"/>
                  <a:pt x="967" y="172"/>
                  <a:pt x="970" y="173"/>
                </a:cubicBezTo>
                <a:cubicBezTo>
                  <a:pt x="970" y="172"/>
                  <a:pt x="970" y="172"/>
                  <a:pt x="970" y="171"/>
                </a:cubicBezTo>
                <a:cubicBezTo>
                  <a:pt x="966" y="171"/>
                  <a:pt x="962" y="171"/>
                  <a:pt x="958" y="171"/>
                </a:cubicBezTo>
                <a:cubicBezTo>
                  <a:pt x="959" y="173"/>
                  <a:pt x="964" y="173"/>
                  <a:pt x="966" y="172"/>
                </a:cubicBezTo>
                <a:cubicBezTo>
                  <a:pt x="966" y="172"/>
                  <a:pt x="963" y="174"/>
                  <a:pt x="966" y="174"/>
                </a:cubicBezTo>
                <a:close/>
                <a:moveTo>
                  <a:pt x="972" y="174"/>
                </a:moveTo>
                <a:cubicBezTo>
                  <a:pt x="977" y="173"/>
                  <a:pt x="980" y="173"/>
                  <a:pt x="983" y="172"/>
                </a:cubicBezTo>
                <a:cubicBezTo>
                  <a:pt x="983" y="171"/>
                  <a:pt x="983" y="171"/>
                  <a:pt x="983" y="171"/>
                </a:cubicBezTo>
                <a:cubicBezTo>
                  <a:pt x="979" y="172"/>
                  <a:pt x="973" y="172"/>
                  <a:pt x="972" y="174"/>
                </a:cubicBezTo>
                <a:close/>
                <a:moveTo>
                  <a:pt x="832" y="192"/>
                </a:moveTo>
                <a:cubicBezTo>
                  <a:pt x="834" y="191"/>
                  <a:pt x="832" y="189"/>
                  <a:pt x="831" y="190"/>
                </a:cubicBezTo>
                <a:cubicBezTo>
                  <a:pt x="833" y="191"/>
                  <a:pt x="824" y="191"/>
                  <a:pt x="825" y="193"/>
                </a:cubicBezTo>
                <a:cubicBezTo>
                  <a:pt x="827" y="193"/>
                  <a:pt x="828" y="191"/>
                  <a:pt x="832" y="192"/>
                </a:cubicBezTo>
                <a:close/>
                <a:moveTo>
                  <a:pt x="860" y="190"/>
                </a:moveTo>
                <a:cubicBezTo>
                  <a:pt x="863" y="189"/>
                  <a:pt x="865" y="189"/>
                  <a:pt x="866" y="187"/>
                </a:cubicBezTo>
                <a:cubicBezTo>
                  <a:pt x="863" y="188"/>
                  <a:pt x="861" y="188"/>
                  <a:pt x="860" y="190"/>
                </a:cubicBezTo>
                <a:close/>
                <a:moveTo>
                  <a:pt x="877" y="187"/>
                </a:moveTo>
                <a:cubicBezTo>
                  <a:pt x="873" y="187"/>
                  <a:pt x="874" y="188"/>
                  <a:pt x="874" y="189"/>
                </a:cubicBezTo>
                <a:cubicBezTo>
                  <a:pt x="872" y="188"/>
                  <a:pt x="872" y="186"/>
                  <a:pt x="871" y="186"/>
                </a:cubicBezTo>
                <a:cubicBezTo>
                  <a:pt x="871" y="186"/>
                  <a:pt x="870" y="187"/>
                  <a:pt x="870" y="186"/>
                </a:cubicBezTo>
                <a:cubicBezTo>
                  <a:pt x="872" y="185"/>
                  <a:pt x="872" y="185"/>
                  <a:pt x="875" y="185"/>
                </a:cubicBezTo>
                <a:cubicBezTo>
                  <a:pt x="873" y="183"/>
                  <a:pt x="868" y="186"/>
                  <a:pt x="867" y="187"/>
                </a:cubicBezTo>
                <a:cubicBezTo>
                  <a:pt x="868" y="187"/>
                  <a:pt x="869" y="186"/>
                  <a:pt x="869" y="187"/>
                </a:cubicBezTo>
                <a:cubicBezTo>
                  <a:pt x="869" y="189"/>
                  <a:pt x="867" y="189"/>
                  <a:pt x="864" y="189"/>
                </a:cubicBezTo>
                <a:cubicBezTo>
                  <a:pt x="864" y="191"/>
                  <a:pt x="871" y="188"/>
                  <a:pt x="871" y="190"/>
                </a:cubicBezTo>
                <a:cubicBezTo>
                  <a:pt x="870" y="190"/>
                  <a:pt x="869" y="191"/>
                  <a:pt x="866" y="191"/>
                </a:cubicBezTo>
                <a:cubicBezTo>
                  <a:pt x="872" y="193"/>
                  <a:pt x="873" y="189"/>
                  <a:pt x="877" y="187"/>
                </a:cubicBezTo>
                <a:close/>
                <a:moveTo>
                  <a:pt x="897" y="186"/>
                </a:moveTo>
                <a:cubicBezTo>
                  <a:pt x="892" y="186"/>
                  <a:pt x="887" y="185"/>
                  <a:pt x="884" y="184"/>
                </a:cubicBezTo>
                <a:cubicBezTo>
                  <a:pt x="884" y="185"/>
                  <a:pt x="881" y="185"/>
                  <a:pt x="881" y="186"/>
                </a:cubicBezTo>
                <a:cubicBezTo>
                  <a:pt x="884" y="185"/>
                  <a:pt x="885" y="184"/>
                  <a:pt x="887" y="186"/>
                </a:cubicBezTo>
                <a:cubicBezTo>
                  <a:pt x="887" y="186"/>
                  <a:pt x="885" y="186"/>
                  <a:pt x="885" y="187"/>
                </a:cubicBezTo>
                <a:cubicBezTo>
                  <a:pt x="890" y="186"/>
                  <a:pt x="894" y="187"/>
                  <a:pt x="897" y="186"/>
                </a:cubicBezTo>
                <a:close/>
                <a:moveTo>
                  <a:pt x="929" y="184"/>
                </a:moveTo>
                <a:cubicBezTo>
                  <a:pt x="932" y="184"/>
                  <a:pt x="931" y="183"/>
                  <a:pt x="933" y="183"/>
                </a:cubicBezTo>
                <a:cubicBezTo>
                  <a:pt x="932" y="185"/>
                  <a:pt x="937" y="183"/>
                  <a:pt x="937" y="184"/>
                </a:cubicBezTo>
                <a:cubicBezTo>
                  <a:pt x="937" y="185"/>
                  <a:pt x="936" y="185"/>
                  <a:pt x="935" y="186"/>
                </a:cubicBezTo>
                <a:cubicBezTo>
                  <a:pt x="934" y="186"/>
                  <a:pt x="933" y="184"/>
                  <a:pt x="932" y="185"/>
                </a:cubicBezTo>
                <a:cubicBezTo>
                  <a:pt x="934" y="185"/>
                  <a:pt x="931" y="186"/>
                  <a:pt x="933" y="187"/>
                </a:cubicBezTo>
                <a:cubicBezTo>
                  <a:pt x="937" y="186"/>
                  <a:pt x="936" y="188"/>
                  <a:pt x="940" y="187"/>
                </a:cubicBezTo>
                <a:cubicBezTo>
                  <a:pt x="938" y="187"/>
                  <a:pt x="938" y="184"/>
                  <a:pt x="939" y="184"/>
                </a:cubicBezTo>
                <a:cubicBezTo>
                  <a:pt x="941" y="184"/>
                  <a:pt x="941" y="185"/>
                  <a:pt x="943" y="186"/>
                </a:cubicBezTo>
                <a:cubicBezTo>
                  <a:pt x="943" y="184"/>
                  <a:pt x="940" y="184"/>
                  <a:pt x="939" y="182"/>
                </a:cubicBezTo>
                <a:cubicBezTo>
                  <a:pt x="936" y="183"/>
                  <a:pt x="929" y="182"/>
                  <a:pt x="929" y="184"/>
                </a:cubicBezTo>
                <a:close/>
                <a:moveTo>
                  <a:pt x="916" y="186"/>
                </a:moveTo>
                <a:cubicBezTo>
                  <a:pt x="916" y="188"/>
                  <a:pt x="928" y="186"/>
                  <a:pt x="928" y="184"/>
                </a:cubicBezTo>
                <a:cubicBezTo>
                  <a:pt x="923" y="186"/>
                  <a:pt x="921" y="185"/>
                  <a:pt x="916" y="186"/>
                </a:cubicBezTo>
                <a:close/>
                <a:moveTo>
                  <a:pt x="913" y="185"/>
                </a:moveTo>
                <a:cubicBezTo>
                  <a:pt x="911" y="185"/>
                  <a:pt x="908" y="186"/>
                  <a:pt x="907" y="187"/>
                </a:cubicBezTo>
                <a:cubicBezTo>
                  <a:pt x="910" y="188"/>
                  <a:pt x="911" y="186"/>
                  <a:pt x="912" y="185"/>
                </a:cubicBezTo>
                <a:cubicBezTo>
                  <a:pt x="912" y="186"/>
                  <a:pt x="913" y="185"/>
                  <a:pt x="913" y="185"/>
                </a:cubicBezTo>
                <a:close/>
                <a:moveTo>
                  <a:pt x="877" y="195"/>
                </a:moveTo>
                <a:cubicBezTo>
                  <a:pt x="879" y="195"/>
                  <a:pt x="878" y="193"/>
                  <a:pt x="880" y="193"/>
                </a:cubicBezTo>
                <a:cubicBezTo>
                  <a:pt x="879" y="192"/>
                  <a:pt x="877" y="193"/>
                  <a:pt x="876" y="192"/>
                </a:cubicBezTo>
                <a:cubicBezTo>
                  <a:pt x="881" y="189"/>
                  <a:pt x="882" y="195"/>
                  <a:pt x="886" y="192"/>
                </a:cubicBezTo>
                <a:cubicBezTo>
                  <a:pt x="885" y="192"/>
                  <a:pt x="885" y="192"/>
                  <a:pt x="886" y="191"/>
                </a:cubicBezTo>
                <a:cubicBezTo>
                  <a:pt x="885" y="192"/>
                  <a:pt x="883" y="192"/>
                  <a:pt x="882" y="191"/>
                </a:cubicBezTo>
                <a:cubicBezTo>
                  <a:pt x="883" y="191"/>
                  <a:pt x="885" y="190"/>
                  <a:pt x="886" y="190"/>
                </a:cubicBezTo>
                <a:cubicBezTo>
                  <a:pt x="884" y="190"/>
                  <a:pt x="886" y="189"/>
                  <a:pt x="885" y="189"/>
                </a:cubicBezTo>
                <a:cubicBezTo>
                  <a:pt x="883" y="191"/>
                  <a:pt x="876" y="188"/>
                  <a:pt x="875" y="191"/>
                </a:cubicBezTo>
                <a:cubicBezTo>
                  <a:pt x="876" y="192"/>
                  <a:pt x="879" y="193"/>
                  <a:pt x="877" y="195"/>
                </a:cubicBezTo>
                <a:close/>
                <a:moveTo>
                  <a:pt x="899" y="190"/>
                </a:moveTo>
                <a:cubicBezTo>
                  <a:pt x="899" y="188"/>
                  <a:pt x="896" y="189"/>
                  <a:pt x="896" y="187"/>
                </a:cubicBezTo>
                <a:cubicBezTo>
                  <a:pt x="896" y="189"/>
                  <a:pt x="892" y="188"/>
                  <a:pt x="893" y="190"/>
                </a:cubicBezTo>
                <a:cubicBezTo>
                  <a:pt x="897" y="189"/>
                  <a:pt x="897" y="189"/>
                  <a:pt x="899" y="190"/>
                </a:cubicBezTo>
                <a:close/>
                <a:moveTo>
                  <a:pt x="890" y="190"/>
                </a:moveTo>
                <a:cubicBezTo>
                  <a:pt x="887" y="190"/>
                  <a:pt x="886" y="192"/>
                  <a:pt x="888" y="192"/>
                </a:cubicBezTo>
                <a:cubicBezTo>
                  <a:pt x="887" y="191"/>
                  <a:pt x="891" y="191"/>
                  <a:pt x="890" y="190"/>
                </a:cubicBezTo>
                <a:close/>
                <a:moveTo>
                  <a:pt x="908" y="193"/>
                </a:moveTo>
                <a:cubicBezTo>
                  <a:pt x="910" y="193"/>
                  <a:pt x="912" y="194"/>
                  <a:pt x="910" y="195"/>
                </a:cubicBezTo>
                <a:cubicBezTo>
                  <a:pt x="913" y="195"/>
                  <a:pt x="914" y="194"/>
                  <a:pt x="916" y="194"/>
                </a:cubicBezTo>
                <a:cubicBezTo>
                  <a:pt x="917" y="193"/>
                  <a:pt x="912" y="194"/>
                  <a:pt x="912" y="193"/>
                </a:cubicBezTo>
                <a:cubicBezTo>
                  <a:pt x="915" y="191"/>
                  <a:pt x="923" y="193"/>
                  <a:pt x="923" y="189"/>
                </a:cubicBezTo>
                <a:cubicBezTo>
                  <a:pt x="918" y="190"/>
                  <a:pt x="912" y="191"/>
                  <a:pt x="911" y="190"/>
                </a:cubicBezTo>
                <a:cubicBezTo>
                  <a:pt x="910" y="191"/>
                  <a:pt x="905" y="192"/>
                  <a:pt x="904" y="191"/>
                </a:cubicBezTo>
                <a:cubicBezTo>
                  <a:pt x="904" y="190"/>
                  <a:pt x="902" y="190"/>
                  <a:pt x="903" y="189"/>
                </a:cubicBezTo>
                <a:cubicBezTo>
                  <a:pt x="905" y="188"/>
                  <a:pt x="905" y="189"/>
                  <a:pt x="907" y="189"/>
                </a:cubicBezTo>
                <a:cubicBezTo>
                  <a:pt x="906" y="187"/>
                  <a:pt x="902" y="185"/>
                  <a:pt x="901" y="186"/>
                </a:cubicBezTo>
                <a:cubicBezTo>
                  <a:pt x="902" y="187"/>
                  <a:pt x="902" y="188"/>
                  <a:pt x="903" y="188"/>
                </a:cubicBezTo>
                <a:cubicBezTo>
                  <a:pt x="900" y="189"/>
                  <a:pt x="902" y="190"/>
                  <a:pt x="903" y="191"/>
                </a:cubicBezTo>
                <a:cubicBezTo>
                  <a:pt x="903" y="190"/>
                  <a:pt x="898" y="191"/>
                  <a:pt x="900" y="191"/>
                </a:cubicBezTo>
                <a:cubicBezTo>
                  <a:pt x="902" y="193"/>
                  <a:pt x="909" y="191"/>
                  <a:pt x="911" y="193"/>
                </a:cubicBezTo>
                <a:cubicBezTo>
                  <a:pt x="910" y="193"/>
                  <a:pt x="908" y="191"/>
                  <a:pt x="908" y="193"/>
                </a:cubicBezTo>
                <a:close/>
                <a:moveTo>
                  <a:pt x="931" y="189"/>
                </a:moveTo>
                <a:cubicBezTo>
                  <a:pt x="925" y="189"/>
                  <a:pt x="925" y="189"/>
                  <a:pt x="925" y="189"/>
                </a:cubicBezTo>
                <a:cubicBezTo>
                  <a:pt x="925" y="190"/>
                  <a:pt x="924" y="192"/>
                  <a:pt x="926" y="191"/>
                </a:cubicBezTo>
                <a:cubicBezTo>
                  <a:pt x="928" y="190"/>
                  <a:pt x="932" y="194"/>
                  <a:pt x="935" y="191"/>
                </a:cubicBezTo>
                <a:cubicBezTo>
                  <a:pt x="933" y="189"/>
                  <a:pt x="941" y="190"/>
                  <a:pt x="943" y="189"/>
                </a:cubicBezTo>
                <a:cubicBezTo>
                  <a:pt x="941" y="187"/>
                  <a:pt x="937" y="189"/>
                  <a:pt x="935" y="190"/>
                </a:cubicBezTo>
                <a:cubicBezTo>
                  <a:pt x="935" y="189"/>
                  <a:pt x="934" y="189"/>
                  <a:pt x="934" y="188"/>
                </a:cubicBezTo>
                <a:cubicBezTo>
                  <a:pt x="931" y="188"/>
                  <a:pt x="930" y="192"/>
                  <a:pt x="931" y="189"/>
                </a:cubicBezTo>
                <a:close/>
                <a:moveTo>
                  <a:pt x="958" y="187"/>
                </a:moveTo>
                <a:cubicBezTo>
                  <a:pt x="954" y="188"/>
                  <a:pt x="951" y="188"/>
                  <a:pt x="949" y="190"/>
                </a:cubicBezTo>
                <a:cubicBezTo>
                  <a:pt x="953" y="189"/>
                  <a:pt x="958" y="189"/>
                  <a:pt x="958" y="187"/>
                </a:cubicBezTo>
                <a:close/>
                <a:moveTo>
                  <a:pt x="969" y="186"/>
                </a:moveTo>
                <a:cubicBezTo>
                  <a:pt x="971" y="187"/>
                  <a:pt x="966" y="187"/>
                  <a:pt x="969" y="187"/>
                </a:cubicBezTo>
                <a:cubicBezTo>
                  <a:pt x="969" y="186"/>
                  <a:pt x="973" y="187"/>
                  <a:pt x="974" y="186"/>
                </a:cubicBezTo>
                <a:cubicBezTo>
                  <a:pt x="972" y="186"/>
                  <a:pt x="972" y="185"/>
                  <a:pt x="969" y="186"/>
                </a:cubicBezTo>
                <a:close/>
                <a:moveTo>
                  <a:pt x="984" y="186"/>
                </a:moveTo>
                <a:cubicBezTo>
                  <a:pt x="983" y="185"/>
                  <a:pt x="988" y="185"/>
                  <a:pt x="988" y="184"/>
                </a:cubicBezTo>
                <a:cubicBezTo>
                  <a:pt x="986" y="185"/>
                  <a:pt x="986" y="184"/>
                  <a:pt x="985" y="184"/>
                </a:cubicBezTo>
                <a:cubicBezTo>
                  <a:pt x="985" y="185"/>
                  <a:pt x="981" y="186"/>
                  <a:pt x="984" y="186"/>
                </a:cubicBezTo>
                <a:close/>
                <a:moveTo>
                  <a:pt x="898" y="197"/>
                </a:moveTo>
                <a:cubicBezTo>
                  <a:pt x="899" y="198"/>
                  <a:pt x="904" y="199"/>
                  <a:pt x="906" y="197"/>
                </a:cubicBezTo>
                <a:cubicBezTo>
                  <a:pt x="904" y="197"/>
                  <a:pt x="898" y="196"/>
                  <a:pt x="902" y="194"/>
                </a:cubicBezTo>
                <a:cubicBezTo>
                  <a:pt x="897" y="195"/>
                  <a:pt x="890" y="194"/>
                  <a:pt x="885" y="195"/>
                </a:cubicBezTo>
                <a:cubicBezTo>
                  <a:pt x="891" y="195"/>
                  <a:pt x="903" y="194"/>
                  <a:pt x="898" y="197"/>
                </a:cubicBezTo>
                <a:close/>
                <a:moveTo>
                  <a:pt x="924" y="196"/>
                </a:moveTo>
                <a:cubicBezTo>
                  <a:pt x="921" y="195"/>
                  <a:pt x="920" y="195"/>
                  <a:pt x="917" y="194"/>
                </a:cubicBezTo>
                <a:cubicBezTo>
                  <a:pt x="916" y="196"/>
                  <a:pt x="919" y="195"/>
                  <a:pt x="919" y="197"/>
                </a:cubicBezTo>
                <a:cubicBezTo>
                  <a:pt x="916" y="198"/>
                  <a:pt x="915" y="197"/>
                  <a:pt x="911" y="197"/>
                </a:cubicBezTo>
                <a:cubicBezTo>
                  <a:pt x="912" y="199"/>
                  <a:pt x="909" y="199"/>
                  <a:pt x="907" y="199"/>
                </a:cubicBezTo>
                <a:cubicBezTo>
                  <a:pt x="909" y="201"/>
                  <a:pt x="914" y="199"/>
                  <a:pt x="917" y="198"/>
                </a:cubicBezTo>
                <a:cubicBezTo>
                  <a:pt x="917" y="199"/>
                  <a:pt x="918" y="201"/>
                  <a:pt x="921" y="199"/>
                </a:cubicBezTo>
                <a:cubicBezTo>
                  <a:pt x="920" y="199"/>
                  <a:pt x="919" y="199"/>
                  <a:pt x="919" y="199"/>
                </a:cubicBezTo>
                <a:cubicBezTo>
                  <a:pt x="923" y="196"/>
                  <a:pt x="926" y="199"/>
                  <a:pt x="930" y="197"/>
                </a:cubicBezTo>
                <a:cubicBezTo>
                  <a:pt x="928" y="196"/>
                  <a:pt x="926" y="198"/>
                  <a:pt x="925" y="196"/>
                </a:cubicBezTo>
                <a:cubicBezTo>
                  <a:pt x="924" y="195"/>
                  <a:pt x="930" y="194"/>
                  <a:pt x="928" y="194"/>
                </a:cubicBezTo>
                <a:cubicBezTo>
                  <a:pt x="925" y="194"/>
                  <a:pt x="926" y="195"/>
                  <a:pt x="924" y="195"/>
                </a:cubicBezTo>
                <a:cubicBezTo>
                  <a:pt x="924" y="195"/>
                  <a:pt x="924" y="195"/>
                  <a:pt x="924" y="196"/>
                </a:cubicBezTo>
                <a:close/>
                <a:moveTo>
                  <a:pt x="862" y="204"/>
                </a:moveTo>
                <a:cubicBezTo>
                  <a:pt x="860" y="203"/>
                  <a:pt x="856" y="206"/>
                  <a:pt x="854" y="205"/>
                </a:cubicBezTo>
                <a:cubicBezTo>
                  <a:pt x="855" y="206"/>
                  <a:pt x="857" y="207"/>
                  <a:pt x="860" y="208"/>
                </a:cubicBezTo>
                <a:cubicBezTo>
                  <a:pt x="859" y="206"/>
                  <a:pt x="861" y="206"/>
                  <a:pt x="862" y="204"/>
                </a:cubicBezTo>
                <a:close/>
                <a:moveTo>
                  <a:pt x="865" y="208"/>
                </a:moveTo>
                <a:cubicBezTo>
                  <a:pt x="866" y="207"/>
                  <a:pt x="864" y="208"/>
                  <a:pt x="865" y="206"/>
                </a:cubicBezTo>
                <a:cubicBezTo>
                  <a:pt x="861" y="207"/>
                  <a:pt x="861" y="207"/>
                  <a:pt x="861" y="207"/>
                </a:cubicBezTo>
                <a:cubicBezTo>
                  <a:pt x="861" y="208"/>
                  <a:pt x="863" y="209"/>
                  <a:pt x="865" y="208"/>
                </a:cubicBezTo>
                <a:close/>
                <a:moveTo>
                  <a:pt x="883" y="201"/>
                </a:moveTo>
                <a:cubicBezTo>
                  <a:pt x="881" y="201"/>
                  <a:pt x="881" y="200"/>
                  <a:pt x="878" y="201"/>
                </a:cubicBezTo>
                <a:cubicBezTo>
                  <a:pt x="878" y="202"/>
                  <a:pt x="878" y="202"/>
                  <a:pt x="878" y="202"/>
                </a:cubicBezTo>
                <a:cubicBezTo>
                  <a:pt x="879" y="203"/>
                  <a:pt x="882" y="201"/>
                  <a:pt x="883" y="201"/>
                </a:cubicBezTo>
                <a:close/>
                <a:moveTo>
                  <a:pt x="877" y="201"/>
                </a:moveTo>
                <a:cubicBezTo>
                  <a:pt x="875" y="200"/>
                  <a:pt x="872" y="201"/>
                  <a:pt x="871" y="202"/>
                </a:cubicBezTo>
                <a:cubicBezTo>
                  <a:pt x="873" y="202"/>
                  <a:pt x="877" y="202"/>
                  <a:pt x="877" y="201"/>
                </a:cubicBezTo>
                <a:close/>
                <a:moveTo>
                  <a:pt x="835" y="203"/>
                </a:moveTo>
                <a:cubicBezTo>
                  <a:pt x="836" y="203"/>
                  <a:pt x="836" y="203"/>
                  <a:pt x="836" y="203"/>
                </a:cubicBezTo>
                <a:cubicBezTo>
                  <a:pt x="840" y="203"/>
                  <a:pt x="840" y="203"/>
                  <a:pt x="840" y="203"/>
                </a:cubicBezTo>
                <a:cubicBezTo>
                  <a:pt x="841" y="201"/>
                  <a:pt x="835" y="201"/>
                  <a:pt x="835" y="203"/>
                </a:cubicBezTo>
                <a:close/>
                <a:moveTo>
                  <a:pt x="855" y="200"/>
                </a:moveTo>
                <a:cubicBezTo>
                  <a:pt x="854" y="201"/>
                  <a:pt x="860" y="200"/>
                  <a:pt x="860" y="200"/>
                </a:cubicBezTo>
                <a:cubicBezTo>
                  <a:pt x="858" y="200"/>
                  <a:pt x="858" y="199"/>
                  <a:pt x="855" y="200"/>
                </a:cubicBezTo>
                <a:close/>
                <a:moveTo>
                  <a:pt x="846" y="204"/>
                </a:moveTo>
                <a:cubicBezTo>
                  <a:pt x="848" y="203"/>
                  <a:pt x="850" y="202"/>
                  <a:pt x="852" y="202"/>
                </a:cubicBezTo>
                <a:cubicBezTo>
                  <a:pt x="849" y="202"/>
                  <a:pt x="845" y="202"/>
                  <a:pt x="846" y="204"/>
                </a:cubicBezTo>
                <a:close/>
                <a:moveTo>
                  <a:pt x="873" y="199"/>
                </a:moveTo>
                <a:cubicBezTo>
                  <a:pt x="872" y="199"/>
                  <a:pt x="870" y="200"/>
                  <a:pt x="871" y="200"/>
                </a:cubicBezTo>
                <a:cubicBezTo>
                  <a:pt x="874" y="200"/>
                  <a:pt x="874" y="199"/>
                  <a:pt x="876" y="199"/>
                </a:cubicBezTo>
                <a:cubicBezTo>
                  <a:pt x="875" y="198"/>
                  <a:pt x="877" y="197"/>
                  <a:pt x="875" y="197"/>
                </a:cubicBezTo>
                <a:cubicBezTo>
                  <a:pt x="875" y="198"/>
                  <a:pt x="875" y="199"/>
                  <a:pt x="873" y="199"/>
                </a:cubicBezTo>
                <a:close/>
                <a:moveTo>
                  <a:pt x="834" y="204"/>
                </a:moveTo>
                <a:cubicBezTo>
                  <a:pt x="833" y="202"/>
                  <a:pt x="835" y="202"/>
                  <a:pt x="837" y="200"/>
                </a:cubicBezTo>
                <a:cubicBezTo>
                  <a:pt x="832" y="201"/>
                  <a:pt x="834" y="204"/>
                  <a:pt x="829" y="203"/>
                </a:cubicBezTo>
                <a:cubicBezTo>
                  <a:pt x="829" y="204"/>
                  <a:pt x="832" y="203"/>
                  <a:pt x="834" y="204"/>
                </a:cubicBezTo>
                <a:close/>
                <a:moveTo>
                  <a:pt x="815" y="209"/>
                </a:moveTo>
                <a:cubicBezTo>
                  <a:pt x="819" y="207"/>
                  <a:pt x="826" y="208"/>
                  <a:pt x="828" y="205"/>
                </a:cubicBezTo>
                <a:cubicBezTo>
                  <a:pt x="826" y="206"/>
                  <a:pt x="826" y="206"/>
                  <a:pt x="826" y="206"/>
                </a:cubicBezTo>
                <a:cubicBezTo>
                  <a:pt x="824" y="206"/>
                  <a:pt x="826" y="204"/>
                  <a:pt x="826" y="204"/>
                </a:cubicBezTo>
                <a:cubicBezTo>
                  <a:pt x="821" y="204"/>
                  <a:pt x="825" y="207"/>
                  <a:pt x="818" y="206"/>
                </a:cubicBezTo>
                <a:cubicBezTo>
                  <a:pt x="818" y="208"/>
                  <a:pt x="815" y="207"/>
                  <a:pt x="815" y="209"/>
                </a:cubicBezTo>
                <a:close/>
                <a:moveTo>
                  <a:pt x="807" y="212"/>
                </a:moveTo>
                <a:cubicBezTo>
                  <a:pt x="807" y="209"/>
                  <a:pt x="803" y="211"/>
                  <a:pt x="802" y="212"/>
                </a:cubicBezTo>
                <a:cubicBezTo>
                  <a:pt x="805" y="212"/>
                  <a:pt x="805" y="212"/>
                  <a:pt x="807" y="212"/>
                </a:cubicBezTo>
                <a:close/>
                <a:moveTo>
                  <a:pt x="852" y="207"/>
                </a:moveTo>
                <a:cubicBezTo>
                  <a:pt x="853" y="207"/>
                  <a:pt x="854" y="207"/>
                  <a:pt x="854" y="206"/>
                </a:cubicBezTo>
                <a:cubicBezTo>
                  <a:pt x="852" y="206"/>
                  <a:pt x="849" y="207"/>
                  <a:pt x="851" y="205"/>
                </a:cubicBezTo>
                <a:cubicBezTo>
                  <a:pt x="846" y="207"/>
                  <a:pt x="844" y="205"/>
                  <a:pt x="841" y="205"/>
                </a:cubicBezTo>
                <a:cubicBezTo>
                  <a:pt x="839" y="206"/>
                  <a:pt x="836" y="206"/>
                  <a:pt x="837" y="207"/>
                </a:cubicBezTo>
                <a:cubicBezTo>
                  <a:pt x="843" y="205"/>
                  <a:pt x="847" y="207"/>
                  <a:pt x="852" y="207"/>
                </a:cubicBezTo>
                <a:close/>
                <a:moveTo>
                  <a:pt x="838" y="216"/>
                </a:moveTo>
                <a:cubicBezTo>
                  <a:pt x="838" y="216"/>
                  <a:pt x="839" y="215"/>
                  <a:pt x="839" y="215"/>
                </a:cubicBezTo>
                <a:cubicBezTo>
                  <a:pt x="836" y="215"/>
                  <a:pt x="835" y="213"/>
                  <a:pt x="832" y="213"/>
                </a:cubicBezTo>
                <a:cubicBezTo>
                  <a:pt x="833" y="215"/>
                  <a:pt x="835" y="215"/>
                  <a:pt x="838" y="216"/>
                </a:cubicBezTo>
                <a:close/>
                <a:moveTo>
                  <a:pt x="839" y="217"/>
                </a:moveTo>
                <a:cubicBezTo>
                  <a:pt x="836" y="217"/>
                  <a:pt x="831" y="215"/>
                  <a:pt x="827" y="217"/>
                </a:cubicBezTo>
                <a:cubicBezTo>
                  <a:pt x="832" y="217"/>
                  <a:pt x="837" y="218"/>
                  <a:pt x="839" y="217"/>
                </a:cubicBezTo>
                <a:close/>
                <a:moveTo>
                  <a:pt x="830" y="219"/>
                </a:moveTo>
                <a:cubicBezTo>
                  <a:pt x="829" y="219"/>
                  <a:pt x="822" y="219"/>
                  <a:pt x="823" y="220"/>
                </a:cubicBezTo>
                <a:cubicBezTo>
                  <a:pt x="825" y="219"/>
                  <a:pt x="829" y="220"/>
                  <a:pt x="830" y="219"/>
                </a:cubicBezTo>
                <a:close/>
                <a:moveTo>
                  <a:pt x="802" y="224"/>
                </a:moveTo>
                <a:cubicBezTo>
                  <a:pt x="801" y="224"/>
                  <a:pt x="800" y="223"/>
                  <a:pt x="800" y="223"/>
                </a:cubicBezTo>
                <a:cubicBezTo>
                  <a:pt x="798" y="223"/>
                  <a:pt x="793" y="222"/>
                  <a:pt x="793" y="224"/>
                </a:cubicBezTo>
                <a:cubicBezTo>
                  <a:pt x="798" y="222"/>
                  <a:pt x="799" y="226"/>
                  <a:pt x="802" y="224"/>
                </a:cubicBezTo>
                <a:close/>
                <a:moveTo>
                  <a:pt x="802" y="223"/>
                </a:moveTo>
                <a:cubicBezTo>
                  <a:pt x="805" y="223"/>
                  <a:pt x="811" y="222"/>
                  <a:pt x="812" y="222"/>
                </a:cubicBezTo>
                <a:cubicBezTo>
                  <a:pt x="809" y="221"/>
                  <a:pt x="803" y="221"/>
                  <a:pt x="802" y="223"/>
                </a:cubicBezTo>
                <a:close/>
                <a:moveTo>
                  <a:pt x="819" y="221"/>
                </a:moveTo>
                <a:cubicBezTo>
                  <a:pt x="818" y="220"/>
                  <a:pt x="816" y="220"/>
                  <a:pt x="813" y="221"/>
                </a:cubicBezTo>
                <a:cubicBezTo>
                  <a:pt x="813" y="222"/>
                  <a:pt x="813" y="223"/>
                  <a:pt x="810" y="224"/>
                </a:cubicBezTo>
                <a:cubicBezTo>
                  <a:pt x="806" y="224"/>
                  <a:pt x="802" y="224"/>
                  <a:pt x="801" y="227"/>
                </a:cubicBezTo>
                <a:cubicBezTo>
                  <a:pt x="805" y="225"/>
                  <a:pt x="811" y="225"/>
                  <a:pt x="815" y="224"/>
                </a:cubicBezTo>
                <a:cubicBezTo>
                  <a:pt x="814" y="224"/>
                  <a:pt x="812" y="224"/>
                  <a:pt x="812" y="223"/>
                </a:cubicBezTo>
                <a:cubicBezTo>
                  <a:pt x="816" y="223"/>
                  <a:pt x="817" y="222"/>
                  <a:pt x="819" y="221"/>
                </a:cubicBezTo>
                <a:close/>
                <a:moveTo>
                  <a:pt x="848" y="216"/>
                </a:moveTo>
                <a:cubicBezTo>
                  <a:pt x="845" y="217"/>
                  <a:pt x="843" y="218"/>
                  <a:pt x="839" y="217"/>
                </a:cubicBezTo>
                <a:cubicBezTo>
                  <a:pt x="838" y="220"/>
                  <a:pt x="844" y="217"/>
                  <a:pt x="843" y="219"/>
                </a:cubicBezTo>
                <a:cubicBezTo>
                  <a:pt x="846" y="218"/>
                  <a:pt x="844" y="218"/>
                  <a:pt x="848" y="218"/>
                </a:cubicBezTo>
                <a:lnTo>
                  <a:pt x="848" y="216"/>
                </a:lnTo>
                <a:close/>
                <a:moveTo>
                  <a:pt x="862" y="212"/>
                </a:moveTo>
                <a:cubicBezTo>
                  <a:pt x="861" y="211"/>
                  <a:pt x="860" y="211"/>
                  <a:pt x="860" y="211"/>
                </a:cubicBezTo>
                <a:cubicBezTo>
                  <a:pt x="861" y="211"/>
                  <a:pt x="862" y="210"/>
                  <a:pt x="861" y="210"/>
                </a:cubicBezTo>
                <a:cubicBezTo>
                  <a:pt x="860" y="209"/>
                  <a:pt x="858" y="210"/>
                  <a:pt x="856" y="210"/>
                </a:cubicBezTo>
                <a:cubicBezTo>
                  <a:pt x="855" y="209"/>
                  <a:pt x="856" y="207"/>
                  <a:pt x="854" y="208"/>
                </a:cubicBezTo>
                <a:cubicBezTo>
                  <a:pt x="854" y="210"/>
                  <a:pt x="847" y="209"/>
                  <a:pt x="847" y="211"/>
                </a:cubicBezTo>
                <a:cubicBezTo>
                  <a:pt x="847" y="210"/>
                  <a:pt x="846" y="211"/>
                  <a:pt x="845" y="211"/>
                </a:cubicBezTo>
                <a:cubicBezTo>
                  <a:pt x="847" y="210"/>
                  <a:pt x="845" y="210"/>
                  <a:pt x="846" y="209"/>
                </a:cubicBezTo>
                <a:cubicBezTo>
                  <a:pt x="843" y="209"/>
                  <a:pt x="842" y="210"/>
                  <a:pt x="839" y="209"/>
                </a:cubicBezTo>
                <a:cubicBezTo>
                  <a:pt x="838" y="210"/>
                  <a:pt x="837" y="211"/>
                  <a:pt x="837" y="212"/>
                </a:cubicBezTo>
                <a:cubicBezTo>
                  <a:pt x="842" y="213"/>
                  <a:pt x="847" y="213"/>
                  <a:pt x="851" y="211"/>
                </a:cubicBezTo>
                <a:cubicBezTo>
                  <a:pt x="852" y="212"/>
                  <a:pt x="853" y="212"/>
                  <a:pt x="853" y="214"/>
                </a:cubicBezTo>
                <a:cubicBezTo>
                  <a:pt x="859" y="214"/>
                  <a:pt x="864" y="214"/>
                  <a:pt x="868" y="214"/>
                </a:cubicBezTo>
                <a:cubicBezTo>
                  <a:pt x="869" y="214"/>
                  <a:pt x="869" y="213"/>
                  <a:pt x="870" y="212"/>
                </a:cubicBezTo>
                <a:cubicBezTo>
                  <a:pt x="866" y="213"/>
                  <a:pt x="867" y="211"/>
                  <a:pt x="869" y="211"/>
                </a:cubicBezTo>
                <a:cubicBezTo>
                  <a:pt x="866" y="211"/>
                  <a:pt x="865" y="212"/>
                  <a:pt x="862" y="212"/>
                </a:cubicBezTo>
                <a:close/>
                <a:moveTo>
                  <a:pt x="877" y="208"/>
                </a:moveTo>
                <a:cubicBezTo>
                  <a:pt x="872" y="208"/>
                  <a:pt x="871" y="207"/>
                  <a:pt x="875" y="206"/>
                </a:cubicBezTo>
                <a:cubicBezTo>
                  <a:pt x="875" y="205"/>
                  <a:pt x="870" y="205"/>
                  <a:pt x="873" y="204"/>
                </a:cubicBezTo>
                <a:cubicBezTo>
                  <a:pt x="870" y="206"/>
                  <a:pt x="867" y="205"/>
                  <a:pt x="864" y="206"/>
                </a:cubicBezTo>
                <a:cubicBezTo>
                  <a:pt x="868" y="206"/>
                  <a:pt x="870" y="207"/>
                  <a:pt x="871" y="208"/>
                </a:cubicBezTo>
                <a:cubicBezTo>
                  <a:pt x="868" y="207"/>
                  <a:pt x="865" y="209"/>
                  <a:pt x="865" y="211"/>
                </a:cubicBezTo>
                <a:cubicBezTo>
                  <a:pt x="870" y="210"/>
                  <a:pt x="870" y="210"/>
                  <a:pt x="870" y="210"/>
                </a:cubicBezTo>
                <a:cubicBezTo>
                  <a:pt x="870" y="207"/>
                  <a:pt x="874" y="209"/>
                  <a:pt x="877" y="208"/>
                </a:cubicBezTo>
                <a:close/>
                <a:moveTo>
                  <a:pt x="881" y="205"/>
                </a:moveTo>
                <a:cubicBezTo>
                  <a:pt x="883" y="205"/>
                  <a:pt x="886" y="206"/>
                  <a:pt x="886" y="204"/>
                </a:cubicBezTo>
                <a:cubicBezTo>
                  <a:pt x="885" y="204"/>
                  <a:pt x="881" y="204"/>
                  <a:pt x="881" y="205"/>
                </a:cubicBezTo>
                <a:close/>
                <a:moveTo>
                  <a:pt x="887" y="210"/>
                </a:moveTo>
                <a:cubicBezTo>
                  <a:pt x="883" y="211"/>
                  <a:pt x="885" y="209"/>
                  <a:pt x="886" y="208"/>
                </a:cubicBezTo>
                <a:cubicBezTo>
                  <a:pt x="883" y="209"/>
                  <a:pt x="878" y="210"/>
                  <a:pt x="877" y="208"/>
                </a:cubicBezTo>
                <a:cubicBezTo>
                  <a:pt x="875" y="210"/>
                  <a:pt x="878" y="210"/>
                  <a:pt x="876" y="211"/>
                </a:cubicBezTo>
                <a:cubicBezTo>
                  <a:pt x="882" y="209"/>
                  <a:pt x="884" y="212"/>
                  <a:pt x="887" y="210"/>
                </a:cubicBezTo>
                <a:close/>
                <a:moveTo>
                  <a:pt x="923" y="205"/>
                </a:moveTo>
                <a:cubicBezTo>
                  <a:pt x="915" y="206"/>
                  <a:pt x="915" y="206"/>
                  <a:pt x="915" y="206"/>
                </a:cubicBezTo>
                <a:cubicBezTo>
                  <a:pt x="915" y="208"/>
                  <a:pt x="922" y="207"/>
                  <a:pt x="923" y="205"/>
                </a:cubicBezTo>
                <a:close/>
                <a:moveTo>
                  <a:pt x="925" y="208"/>
                </a:moveTo>
                <a:cubicBezTo>
                  <a:pt x="926" y="208"/>
                  <a:pt x="926" y="209"/>
                  <a:pt x="927" y="209"/>
                </a:cubicBezTo>
                <a:cubicBezTo>
                  <a:pt x="927" y="209"/>
                  <a:pt x="928" y="209"/>
                  <a:pt x="928" y="208"/>
                </a:cubicBezTo>
                <a:cubicBezTo>
                  <a:pt x="925" y="206"/>
                  <a:pt x="931" y="208"/>
                  <a:pt x="930" y="206"/>
                </a:cubicBezTo>
                <a:cubicBezTo>
                  <a:pt x="928" y="206"/>
                  <a:pt x="928" y="204"/>
                  <a:pt x="926" y="205"/>
                </a:cubicBezTo>
                <a:cubicBezTo>
                  <a:pt x="929" y="206"/>
                  <a:pt x="924" y="207"/>
                  <a:pt x="925" y="208"/>
                </a:cubicBezTo>
                <a:close/>
                <a:moveTo>
                  <a:pt x="941" y="206"/>
                </a:moveTo>
                <a:cubicBezTo>
                  <a:pt x="938" y="207"/>
                  <a:pt x="937" y="208"/>
                  <a:pt x="934" y="209"/>
                </a:cubicBezTo>
                <a:cubicBezTo>
                  <a:pt x="934" y="207"/>
                  <a:pt x="929" y="209"/>
                  <a:pt x="927" y="210"/>
                </a:cubicBezTo>
                <a:cubicBezTo>
                  <a:pt x="925" y="209"/>
                  <a:pt x="922" y="210"/>
                  <a:pt x="922" y="208"/>
                </a:cubicBezTo>
                <a:cubicBezTo>
                  <a:pt x="919" y="208"/>
                  <a:pt x="920" y="209"/>
                  <a:pt x="918" y="209"/>
                </a:cubicBezTo>
                <a:cubicBezTo>
                  <a:pt x="917" y="212"/>
                  <a:pt x="922" y="210"/>
                  <a:pt x="922" y="212"/>
                </a:cubicBezTo>
                <a:cubicBezTo>
                  <a:pt x="919" y="211"/>
                  <a:pt x="921" y="214"/>
                  <a:pt x="918" y="215"/>
                </a:cubicBezTo>
                <a:cubicBezTo>
                  <a:pt x="922" y="214"/>
                  <a:pt x="924" y="213"/>
                  <a:pt x="927" y="212"/>
                </a:cubicBezTo>
                <a:cubicBezTo>
                  <a:pt x="926" y="212"/>
                  <a:pt x="925" y="212"/>
                  <a:pt x="924" y="211"/>
                </a:cubicBezTo>
                <a:cubicBezTo>
                  <a:pt x="925" y="211"/>
                  <a:pt x="925" y="211"/>
                  <a:pt x="925" y="210"/>
                </a:cubicBezTo>
                <a:cubicBezTo>
                  <a:pt x="927" y="210"/>
                  <a:pt x="927" y="212"/>
                  <a:pt x="929" y="212"/>
                </a:cubicBezTo>
                <a:cubicBezTo>
                  <a:pt x="930" y="211"/>
                  <a:pt x="930" y="210"/>
                  <a:pt x="932" y="210"/>
                </a:cubicBezTo>
                <a:cubicBezTo>
                  <a:pt x="933" y="210"/>
                  <a:pt x="936" y="208"/>
                  <a:pt x="937" y="210"/>
                </a:cubicBezTo>
                <a:cubicBezTo>
                  <a:pt x="935" y="210"/>
                  <a:pt x="933" y="211"/>
                  <a:pt x="931" y="212"/>
                </a:cubicBezTo>
                <a:cubicBezTo>
                  <a:pt x="934" y="212"/>
                  <a:pt x="929" y="213"/>
                  <a:pt x="929" y="213"/>
                </a:cubicBezTo>
                <a:cubicBezTo>
                  <a:pt x="935" y="212"/>
                  <a:pt x="940" y="210"/>
                  <a:pt x="941" y="206"/>
                </a:cubicBezTo>
                <a:close/>
                <a:moveTo>
                  <a:pt x="937" y="205"/>
                </a:moveTo>
                <a:cubicBezTo>
                  <a:pt x="935" y="205"/>
                  <a:pt x="932" y="206"/>
                  <a:pt x="932" y="207"/>
                </a:cubicBezTo>
                <a:cubicBezTo>
                  <a:pt x="933" y="206"/>
                  <a:pt x="938" y="207"/>
                  <a:pt x="937" y="205"/>
                </a:cubicBezTo>
                <a:close/>
                <a:moveTo>
                  <a:pt x="935" y="203"/>
                </a:moveTo>
                <a:cubicBezTo>
                  <a:pt x="937" y="203"/>
                  <a:pt x="942" y="207"/>
                  <a:pt x="942" y="205"/>
                </a:cubicBezTo>
                <a:cubicBezTo>
                  <a:pt x="941" y="205"/>
                  <a:pt x="940" y="204"/>
                  <a:pt x="940" y="203"/>
                </a:cubicBezTo>
                <a:cubicBezTo>
                  <a:pt x="942" y="203"/>
                  <a:pt x="944" y="205"/>
                  <a:pt x="945" y="203"/>
                </a:cubicBezTo>
                <a:cubicBezTo>
                  <a:pt x="941" y="203"/>
                  <a:pt x="936" y="201"/>
                  <a:pt x="935" y="203"/>
                </a:cubicBezTo>
                <a:close/>
                <a:moveTo>
                  <a:pt x="940" y="200"/>
                </a:moveTo>
                <a:cubicBezTo>
                  <a:pt x="942" y="199"/>
                  <a:pt x="942" y="199"/>
                  <a:pt x="942" y="198"/>
                </a:cubicBezTo>
                <a:cubicBezTo>
                  <a:pt x="940" y="198"/>
                  <a:pt x="936" y="198"/>
                  <a:pt x="937" y="197"/>
                </a:cubicBezTo>
                <a:cubicBezTo>
                  <a:pt x="939" y="197"/>
                  <a:pt x="940" y="196"/>
                  <a:pt x="942" y="196"/>
                </a:cubicBezTo>
                <a:cubicBezTo>
                  <a:pt x="943" y="198"/>
                  <a:pt x="955" y="195"/>
                  <a:pt x="954" y="194"/>
                </a:cubicBezTo>
                <a:cubicBezTo>
                  <a:pt x="956" y="194"/>
                  <a:pt x="955" y="195"/>
                  <a:pt x="956" y="195"/>
                </a:cubicBezTo>
                <a:cubicBezTo>
                  <a:pt x="957" y="194"/>
                  <a:pt x="955" y="195"/>
                  <a:pt x="956" y="193"/>
                </a:cubicBezTo>
                <a:cubicBezTo>
                  <a:pt x="952" y="193"/>
                  <a:pt x="952" y="194"/>
                  <a:pt x="949" y="195"/>
                </a:cubicBezTo>
                <a:cubicBezTo>
                  <a:pt x="948" y="194"/>
                  <a:pt x="945" y="195"/>
                  <a:pt x="945" y="194"/>
                </a:cubicBezTo>
                <a:cubicBezTo>
                  <a:pt x="944" y="193"/>
                  <a:pt x="949" y="193"/>
                  <a:pt x="950" y="192"/>
                </a:cubicBezTo>
                <a:cubicBezTo>
                  <a:pt x="947" y="192"/>
                  <a:pt x="945" y="192"/>
                  <a:pt x="944" y="192"/>
                </a:cubicBezTo>
                <a:cubicBezTo>
                  <a:pt x="946" y="192"/>
                  <a:pt x="948" y="189"/>
                  <a:pt x="946" y="189"/>
                </a:cubicBezTo>
                <a:cubicBezTo>
                  <a:pt x="944" y="192"/>
                  <a:pt x="940" y="189"/>
                  <a:pt x="937" y="192"/>
                </a:cubicBezTo>
                <a:cubicBezTo>
                  <a:pt x="938" y="192"/>
                  <a:pt x="939" y="193"/>
                  <a:pt x="940" y="193"/>
                </a:cubicBezTo>
                <a:cubicBezTo>
                  <a:pt x="937" y="193"/>
                  <a:pt x="937" y="194"/>
                  <a:pt x="936" y="195"/>
                </a:cubicBezTo>
                <a:cubicBezTo>
                  <a:pt x="937" y="196"/>
                  <a:pt x="940" y="195"/>
                  <a:pt x="940" y="196"/>
                </a:cubicBezTo>
                <a:cubicBezTo>
                  <a:pt x="935" y="196"/>
                  <a:pt x="928" y="197"/>
                  <a:pt x="932" y="198"/>
                </a:cubicBezTo>
                <a:cubicBezTo>
                  <a:pt x="931" y="198"/>
                  <a:pt x="937" y="197"/>
                  <a:pt x="938" y="199"/>
                </a:cubicBezTo>
                <a:cubicBezTo>
                  <a:pt x="938" y="199"/>
                  <a:pt x="938" y="199"/>
                  <a:pt x="937" y="199"/>
                </a:cubicBezTo>
                <a:cubicBezTo>
                  <a:pt x="936" y="199"/>
                  <a:pt x="932" y="198"/>
                  <a:pt x="932" y="199"/>
                </a:cubicBezTo>
                <a:cubicBezTo>
                  <a:pt x="933" y="201"/>
                  <a:pt x="925" y="202"/>
                  <a:pt x="926" y="202"/>
                </a:cubicBezTo>
                <a:cubicBezTo>
                  <a:pt x="927" y="202"/>
                  <a:pt x="927" y="202"/>
                  <a:pt x="928" y="202"/>
                </a:cubicBezTo>
                <a:cubicBezTo>
                  <a:pt x="924" y="202"/>
                  <a:pt x="925" y="203"/>
                  <a:pt x="924" y="201"/>
                </a:cubicBezTo>
                <a:cubicBezTo>
                  <a:pt x="926" y="200"/>
                  <a:pt x="930" y="201"/>
                  <a:pt x="929" y="199"/>
                </a:cubicBezTo>
                <a:cubicBezTo>
                  <a:pt x="925" y="199"/>
                  <a:pt x="921" y="204"/>
                  <a:pt x="916" y="202"/>
                </a:cubicBezTo>
                <a:cubicBezTo>
                  <a:pt x="917" y="202"/>
                  <a:pt x="918" y="202"/>
                  <a:pt x="918" y="201"/>
                </a:cubicBezTo>
                <a:cubicBezTo>
                  <a:pt x="914" y="202"/>
                  <a:pt x="908" y="203"/>
                  <a:pt x="904" y="203"/>
                </a:cubicBezTo>
                <a:cubicBezTo>
                  <a:pt x="910" y="204"/>
                  <a:pt x="919" y="203"/>
                  <a:pt x="925" y="204"/>
                </a:cubicBezTo>
                <a:cubicBezTo>
                  <a:pt x="930" y="203"/>
                  <a:pt x="935" y="199"/>
                  <a:pt x="940" y="201"/>
                </a:cubicBezTo>
                <a:cubicBezTo>
                  <a:pt x="942" y="200"/>
                  <a:pt x="944" y="200"/>
                  <a:pt x="946" y="199"/>
                </a:cubicBezTo>
                <a:cubicBezTo>
                  <a:pt x="948" y="199"/>
                  <a:pt x="949" y="202"/>
                  <a:pt x="950" y="200"/>
                </a:cubicBezTo>
                <a:cubicBezTo>
                  <a:pt x="950" y="200"/>
                  <a:pt x="949" y="200"/>
                  <a:pt x="950" y="199"/>
                </a:cubicBezTo>
                <a:cubicBezTo>
                  <a:pt x="951" y="201"/>
                  <a:pt x="953" y="199"/>
                  <a:pt x="954" y="199"/>
                </a:cubicBezTo>
                <a:cubicBezTo>
                  <a:pt x="954" y="200"/>
                  <a:pt x="955" y="200"/>
                  <a:pt x="955" y="201"/>
                </a:cubicBezTo>
                <a:cubicBezTo>
                  <a:pt x="957" y="201"/>
                  <a:pt x="964" y="200"/>
                  <a:pt x="962" y="200"/>
                </a:cubicBezTo>
                <a:cubicBezTo>
                  <a:pt x="954" y="199"/>
                  <a:pt x="946" y="197"/>
                  <a:pt x="940" y="200"/>
                </a:cubicBezTo>
                <a:close/>
                <a:moveTo>
                  <a:pt x="999" y="187"/>
                </a:moveTo>
                <a:cubicBezTo>
                  <a:pt x="999" y="186"/>
                  <a:pt x="1000" y="186"/>
                  <a:pt x="1002" y="185"/>
                </a:cubicBezTo>
                <a:cubicBezTo>
                  <a:pt x="998" y="185"/>
                  <a:pt x="998" y="185"/>
                  <a:pt x="998" y="185"/>
                </a:cubicBezTo>
                <a:cubicBezTo>
                  <a:pt x="998" y="186"/>
                  <a:pt x="998" y="187"/>
                  <a:pt x="998" y="187"/>
                </a:cubicBezTo>
                <a:cubicBezTo>
                  <a:pt x="999" y="185"/>
                  <a:pt x="993" y="186"/>
                  <a:pt x="994" y="187"/>
                </a:cubicBezTo>
                <a:cubicBezTo>
                  <a:pt x="997" y="186"/>
                  <a:pt x="998" y="187"/>
                  <a:pt x="999" y="187"/>
                </a:cubicBezTo>
                <a:close/>
                <a:moveTo>
                  <a:pt x="977" y="188"/>
                </a:moveTo>
                <a:cubicBezTo>
                  <a:pt x="973" y="188"/>
                  <a:pt x="968" y="189"/>
                  <a:pt x="964" y="190"/>
                </a:cubicBezTo>
                <a:cubicBezTo>
                  <a:pt x="964" y="190"/>
                  <a:pt x="964" y="189"/>
                  <a:pt x="963" y="189"/>
                </a:cubicBezTo>
                <a:cubicBezTo>
                  <a:pt x="963" y="191"/>
                  <a:pt x="963" y="191"/>
                  <a:pt x="964" y="192"/>
                </a:cubicBezTo>
                <a:cubicBezTo>
                  <a:pt x="971" y="191"/>
                  <a:pt x="971" y="191"/>
                  <a:pt x="971" y="191"/>
                </a:cubicBezTo>
                <a:cubicBezTo>
                  <a:pt x="971" y="190"/>
                  <a:pt x="969" y="190"/>
                  <a:pt x="971" y="190"/>
                </a:cubicBezTo>
                <a:cubicBezTo>
                  <a:pt x="971" y="190"/>
                  <a:pt x="974" y="191"/>
                  <a:pt x="975" y="190"/>
                </a:cubicBezTo>
                <a:cubicBezTo>
                  <a:pt x="974" y="190"/>
                  <a:pt x="972" y="190"/>
                  <a:pt x="972" y="189"/>
                </a:cubicBezTo>
                <a:cubicBezTo>
                  <a:pt x="975" y="188"/>
                  <a:pt x="978" y="191"/>
                  <a:pt x="977" y="188"/>
                </a:cubicBezTo>
                <a:close/>
                <a:moveTo>
                  <a:pt x="965" y="194"/>
                </a:moveTo>
                <a:cubicBezTo>
                  <a:pt x="968" y="194"/>
                  <a:pt x="973" y="195"/>
                  <a:pt x="978" y="193"/>
                </a:cubicBezTo>
                <a:cubicBezTo>
                  <a:pt x="972" y="194"/>
                  <a:pt x="977" y="192"/>
                  <a:pt x="975" y="192"/>
                </a:cubicBezTo>
                <a:cubicBezTo>
                  <a:pt x="973" y="193"/>
                  <a:pt x="966" y="193"/>
                  <a:pt x="965" y="194"/>
                </a:cubicBezTo>
                <a:close/>
                <a:moveTo>
                  <a:pt x="987" y="193"/>
                </a:moveTo>
                <a:cubicBezTo>
                  <a:pt x="992" y="190"/>
                  <a:pt x="1001" y="192"/>
                  <a:pt x="1006" y="190"/>
                </a:cubicBezTo>
                <a:cubicBezTo>
                  <a:pt x="1005" y="190"/>
                  <a:pt x="1006" y="189"/>
                  <a:pt x="1003" y="187"/>
                </a:cubicBezTo>
                <a:cubicBezTo>
                  <a:pt x="1002" y="187"/>
                  <a:pt x="1004" y="189"/>
                  <a:pt x="1002" y="189"/>
                </a:cubicBezTo>
                <a:cubicBezTo>
                  <a:pt x="1000" y="188"/>
                  <a:pt x="1001" y="189"/>
                  <a:pt x="999" y="189"/>
                </a:cubicBezTo>
                <a:cubicBezTo>
                  <a:pt x="998" y="189"/>
                  <a:pt x="997" y="188"/>
                  <a:pt x="995" y="187"/>
                </a:cubicBezTo>
                <a:cubicBezTo>
                  <a:pt x="995" y="189"/>
                  <a:pt x="992" y="189"/>
                  <a:pt x="990" y="190"/>
                </a:cubicBezTo>
                <a:cubicBezTo>
                  <a:pt x="991" y="188"/>
                  <a:pt x="984" y="191"/>
                  <a:pt x="986" y="188"/>
                </a:cubicBezTo>
                <a:cubicBezTo>
                  <a:pt x="984" y="188"/>
                  <a:pt x="983" y="188"/>
                  <a:pt x="982" y="189"/>
                </a:cubicBezTo>
                <a:cubicBezTo>
                  <a:pt x="984" y="190"/>
                  <a:pt x="983" y="191"/>
                  <a:pt x="980" y="192"/>
                </a:cubicBezTo>
                <a:cubicBezTo>
                  <a:pt x="981" y="192"/>
                  <a:pt x="981" y="192"/>
                  <a:pt x="981" y="193"/>
                </a:cubicBezTo>
                <a:cubicBezTo>
                  <a:pt x="984" y="192"/>
                  <a:pt x="985" y="193"/>
                  <a:pt x="987" y="193"/>
                </a:cubicBezTo>
                <a:close/>
                <a:moveTo>
                  <a:pt x="1007" y="190"/>
                </a:moveTo>
                <a:cubicBezTo>
                  <a:pt x="1009" y="190"/>
                  <a:pt x="1015" y="189"/>
                  <a:pt x="1017" y="188"/>
                </a:cubicBezTo>
                <a:cubicBezTo>
                  <a:pt x="1014" y="188"/>
                  <a:pt x="1009" y="188"/>
                  <a:pt x="1007" y="190"/>
                </a:cubicBezTo>
                <a:close/>
                <a:moveTo>
                  <a:pt x="1057" y="186"/>
                </a:moveTo>
                <a:cubicBezTo>
                  <a:pt x="1060" y="185"/>
                  <a:pt x="1060" y="186"/>
                  <a:pt x="1064" y="185"/>
                </a:cubicBezTo>
                <a:cubicBezTo>
                  <a:pt x="1063" y="184"/>
                  <a:pt x="1063" y="184"/>
                  <a:pt x="1063" y="184"/>
                </a:cubicBezTo>
                <a:cubicBezTo>
                  <a:pt x="1062" y="184"/>
                  <a:pt x="1062" y="184"/>
                  <a:pt x="1062" y="184"/>
                </a:cubicBezTo>
                <a:cubicBezTo>
                  <a:pt x="1060" y="186"/>
                  <a:pt x="1062" y="185"/>
                  <a:pt x="1058" y="185"/>
                </a:cubicBezTo>
                <a:cubicBezTo>
                  <a:pt x="1058" y="185"/>
                  <a:pt x="1057" y="186"/>
                  <a:pt x="1057" y="186"/>
                </a:cubicBezTo>
                <a:close/>
                <a:moveTo>
                  <a:pt x="1065" y="181"/>
                </a:moveTo>
                <a:cubicBezTo>
                  <a:pt x="1065" y="184"/>
                  <a:pt x="1072" y="181"/>
                  <a:pt x="1069" y="184"/>
                </a:cubicBezTo>
                <a:cubicBezTo>
                  <a:pt x="1071" y="184"/>
                  <a:pt x="1071" y="186"/>
                  <a:pt x="1073" y="184"/>
                </a:cubicBezTo>
                <a:cubicBezTo>
                  <a:pt x="1073" y="183"/>
                  <a:pt x="1070" y="184"/>
                  <a:pt x="1071" y="182"/>
                </a:cubicBezTo>
                <a:cubicBezTo>
                  <a:pt x="1068" y="182"/>
                  <a:pt x="1068" y="181"/>
                  <a:pt x="1065" y="181"/>
                </a:cubicBezTo>
                <a:close/>
                <a:moveTo>
                  <a:pt x="1097" y="178"/>
                </a:moveTo>
                <a:cubicBezTo>
                  <a:pt x="1095" y="177"/>
                  <a:pt x="1098" y="177"/>
                  <a:pt x="1098" y="176"/>
                </a:cubicBezTo>
                <a:cubicBezTo>
                  <a:pt x="1096" y="176"/>
                  <a:pt x="1094" y="176"/>
                  <a:pt x="1093" y="177"/>
                </a:cubicBezTo>
                <a:cubicBezTo>
                  <a:pt x="1096" y="177"/>
                  <a:pt x="1095" y="178"/>
                  <a:pt x="1093" y="178"/>
                </a:cubicBezTo>
                <a:cubicBezTo>
                  <a:pt x="1093" y="180"/>
                  <a:pt x="1094" y="179"/>
                  <a:pt x="1097" y="178"/>
                </a:cubicBezTo>
                <a:close/>
                <a:moveTo>
                  <a:pt x="1066" y="180"/>
                </a:moveTo>
                <a:cubicBezTo>
                  <a:pt x="1065" y="179"/>
                  <a:pt x="1061" y="180"/>
                  <a:pt x="1061" y="181"/>
                </a:cubicBezTo>
                <a:cubicBezTo>
                  <a:pt x="1062" y="181"/>
                  <a:pt x="1065" y="180"/>
                  <a:pt x="1066" y="180"/>
                </a:cubicBezTo>
                <a:close/>
                <a:moveTo>
                  <a:pt x="1104" y="175"/>
                </a:moveTo>
                <a:cubicBezTo>
                  <a:pt x="1102" y="175"/>
                  <a:pt x="1102" y="175"/>
                  <a:pt x="1099" y="175"/>
                </a:cubicBezTo>
                <a:cubicBezTo>
                  <a:pt x="1099" y="177"/>
                  <a:pt x="1104" y="175"/>
                  <a:pt x="1103" y="178"/>
                </a:cubicBezTo>
                <a:cubicBezTo>
                  <a:pt x="1104" y="178"/>
                  <a:pt x="1105" y="178"/>
                  <a:pt x="1105" y="179"/>
                </a:cubicBezTo>
                <a:cubicBezTo>
                  <a:pt x="1105" y="177"/>
                  <a:pt x="1104" y="176"/>
                  <a:pt x="1104" y="175"/>
                </a:cubicBezTo>
                <a:close/>
                <a:moveTo>
                  <a:pt x="1106" y="176"/>
                </a:moveTo>
                <a:cubicBezTo>
                  <a:pt x="1108" y="176"/>
                  <a:pt x="1109" y="176"/>
                  <a:pt x="1108" y="177"/>
                </a:cubicBezTo>
                <a:cubicBezTo>
                  <a:pt x="1111" y="177"/>
                  <a:pt x="1111" y="177"/>
                  <a:pt x="1111" y="177"/>
                </a:cubicBezTo>
                <a:cubicBezTo>
                  <a:pt x="1110" y="175"/>
                  <a:pt x="1114" y="175"/>
                  <a:pt x="1114" y="174"/>
                </a:cubicBezTo>
                <a:cubicBezTo>
                  <a:pt x="1114" y="175"/>
                  <a:pt x="1116" y="175"/>
                  <a:pt x="1116" y="174"/>
                </a:cubicBezTo>
                <a:cubicBezTo>
                  <a:pt x="1114" y="174"/>
                  <a:pt x="1115" y="173"/>
                  <a:pt x="1113" y="173"/>
                </a:cubicBezTo>
                <a:cubicBezTo>
                  <a:pt x="1114" y="175"/>
                  <a:pt x="1108" y="175"/>
                  <a:pt x="1106" y="176"/>
                </a:cubicBezTo>
                <a:close/>
                <a:moveTo>
                  <a:pt x="1090" y="178"/>
                </a:moveTo>
                <a:cubicBezTo>
                  <a:pt x="1089" y="176"/>
                  <a:pt x="1093" y="175"/>
                  <a:pt x="1091" y="174"/>
                </a:cubicBezTo>
                <a:cubicBezTo>
                  <a:pt x="1088" y="174"/>
                  <a:pt x="1089" y="178"/>
                  <a:pt x="1090" y="178"/>
                </a:cubicBezTo>
                <a:close/>
                <a:moveTo>
                  <a:pt x="1048" y="182"/>
                </a:moveTo>
                <a:cubicBezTo>
                  <a:pt x="1049" y="182"/>
                  <a:pt x="1053" y="182"/>
                  <a:pt x="1052" y="181"/>
                </a:cubicBezTo>
                <a:cubicBezTo>
                  <a:pt x="1051" y="180"/>
                  <a:pt x="1047" y="181"/>
                  <a:pt x="1048" y="182"/>
                </a:cubicBezTo>
                <a:close/>
                <a:moveTo>
                  <a:pt x="1008" y="183"/>
                </a:moveTo>
                <a:cubicBezTo>
                  <a:pt x="1007" y="183"/>
                  <a:pt x="1007" y="183"/>
                  <a:pt x="1006" y="182"/>
                </a:cubicBezTo>
                <a:cubicBezTo>
                  <a:pt x="998" y="184"/>
                  <a:pt x="1004" y="184"/>
                  <a:pt x="1007" y="184"/>
                </a:cubicBezTo>
                <a:cubicBezTo>
                  <a:pt x="1007" y="185"/>
                  <a:pt x="1002" y="185"/>
                  <a:pt x="1005" y="185"/>
                </a:cubicBezTo>
                <a:cubicBezTo>
                  <a:pt x="1007" y="185"/>
                  <a:pt x="1008" y="184"/>
                  <a:pt x="1008" y="186"/>
                </a:cubicBezTo>
                <a:cubicBezTo>
                  <a:pt x="1014" y="185"/>
                  <a:pt x="1018" y="187"/>
                  <a:pt x="1022" y="185"/>
                </a:cubicBezTo>
                <a:cubicBezTo>
                  <a:pt x="1019" y="185"/>
                  <a:pt x="1017" y="183"/>
                  <a:pt x="1019" y="182"/>
                </a:cubicBezTo>
                <a:cubicBezTo>
                  <a:pt x="1020" y="183"/>
                  <a:pt x="1028" y="181"/>
                  <a:pt x="1029" y="182"/>
                </a:cubicBezTo>
                <a:cubicBezTo>
                  <a:pt x="1027" y="184"/>
                  <a:pt x="1029" y="183"/>
                  <a:pt x="1024" y="183"/>
                </a:cubicBezTo>
                <a:cubicBezTo>
                  <a:pt x="1025" y="184"/>
                  <a:pt x="1023" y="184"/>
                  <a:pt x="1023" y="185"/>
                </a:cubicBezTo>
                <a:cubicBezTo>
                  <a:pt x="1026" y="185"/>
                  <a:pt x="1028" y="184"/>
                  <a:pt x="1030" y="185"/>
                </a:cubicBezTo>
                <a:cubicBezTo>
                  <a:pt x="1030" y="186"/>
                  <a:pt x="1029" y="186"/>
                  <a:pt x="1028" y="186"/>
                </a:cubicBezTo>
                <a:cubicBezTo>
                  <a:pt x="1026" y="187"/>
                  <a:pt x="1025" y="186"/>
                  <a:pt x="1024" y="186"/>
                </a:cubicBezTo>
                <a:cubicBezTo>
                  <a:pt x="1022" y="187"/>
                  <a:pt x="1024" y="188"/>
                  <a:pt x="1023" y="189"/>
                </a:cubicBezTo>
                <a:cubicBezTo>
                  <a:pt x="1031" y="190"/>
                  <a:pt x="1031" y="188"/>
                  <a:pt x="1034" y="187"/>
                </a:cubicBezTo>
                <a:cubicBezTo>
                  <a:pt x="1034" y="188"/>
                  <a:pt x="1034" y="188"/>
                  <a:pt x="1036" y="188"/>
                </a:cubicBezTo>
                <a:cubicBezTo>
                  <a:pt x="1035" y="186"/>
                  <a:pt x="1032" y="188"/>
                  <a:pt x="1031" y="186"/>
                </a:cubicBezTo>
                <a:cubicBezTo>
                  <a:pt x="1034" y="185"/>
                  <a:pt x="1038" y="187"/>
                  <a:pt x="1041" y="185"/>
                </a:cubicBezTo>
                <a:cubicBezTo>
                  <a:pt x="1041" y="185"/>
                  <a:pt x="1041" y="186"/>
                  <a:pt x="1042" y="186"/>
                </a:cubicBezTo>
                <a:cubicBezTo>
                  <a:pt x="1041" y="184"/>
                  <a:pt x="1036" y="183"/>
                  <a:pt x="1035" y="185"/>
                </a:cubicBezTo>
                <a:cubicBezTo>
                  <a:pt x="1032" y="185"/>
                  <a:pt x="1032" y="183"/>
                  <a:pt x="1029" y="183"/>
                </a:cubicBezTo>
                <a:cubicBezTo>
                  <a:pt x="1031" y="182"/>
                  <a:pt x="1029" y="181"/>
                  <a:pt x="1031" y="181"/>
                </a:cubicBezTo>
                <a:cubicBezTo>
                  <a:pt x="1037" y="180"/>
                  <a:pt x="1041" y="180"/>
                  <a:pt x="1046" y="179"/>
                </a:cubicBezTo>
                <a:cubicBezTo>
                  <a:pt x="1045" y="179"/>
                  <a:pt x="1045" y="178"/>
                  <a:pt x="1044" y="178"/>
                </a:cubicBezTo>
                <a:cubicBezTo>
                  <a:pt x="1045" y="178"/>
                  <a:pt x="1046" y="178"/>
                  <a:pt x="1046" y="177"/>
                </a:cubicBezTo>
                <a:cubicBezTo>
                  <a:pt x="1037" y="181"/>
                  <a:pt x="1033" y="177"/>
                  <a:pt x="1030" y="177"/>
                </a:cubicBezTo>
                <a:cubicBezTo>
                  <a:pt x="1029" y="183"/>
                  <a:pt x="1016" y="178"/>
                  <a:pt x="1008" y="183"/>
                </a:cubicBezTo>
                <a:close/>
                <a:moveTo>
                  <a:pt x="992" y="182"/>
                </a:moveTo>
                <a:cubicBezTo>
                  <a:pt x="993" y="183"/>
                  <a:pt x="989" y="183"/>
                  <a:pt x="991" y="185"/>
                </a:cubicBezTo>
                <a:cubicBezTo>
                  <a:pt x="995" y="184"/>
                  <a:pt x="997" y="185"/>
                  <a:pt x="1000" y="183"/>
                </a:cubicBezTo>
                <a:cubicBezTo>
                  <a:pt x="996" y="182"/>
                  <a:pt x="996" y="183"/>
                  <a:pt x="994" y="183"/>
                </a:cubicBezTo>
                <a:cubicBezTo>
                  <a:pt x="994" y="182"/>
                  <a:pt x="996" y="182"/>
                  <a:pt x="995" y="181"/>
                </a:cubicBezTo>
                <a:lnTo>
                  <a:pt x="992" y="182"/>
                </a:lnTo>
                <a:close/>
                <a:moveTo>
                  <a:pt x="978" y="183"/>
                </a:moveTo>
                <a:cubicBezTo>
                  <a:pt x="980" y="183"/>
                  <a:pt x="980" y="185"/>
                  <a:pt x="983" y="184"/>
                </a:cubicBezTo>
                <a:cubicBezTo>
                  <a:pt x="983" y="183"/>
                  <a:pt x="984" y="183"/>
                  <a:pt x="983" y="182"/>
                </a:cubicBezTo>
                <a:cubicBezTo>
                  <a:pt x="980" y="183"/>
                  <a:pt x="979" y="181"/>
                  <a:pt x="978" y="183"/>
                </a:cubicBezTo>
                <a:close/>
                <a:moveTo>
                  <a:pt x="948" y="185"/>
                </a:moveTo>
                <a:cubicBezTo>
                  <a:pt x="947" y="185"/>
                  <a:pt x="943" y="185"/>
                  <a:pt x="944" y="187"/>
                </a:cubicBezTo>
                <a:cubicBezTo>
                  <a:pt x="945" y="187"/>
                  <a:pt x="948" y="187"/>
                  <a:pt x="948" y="185"/>
                </a:cubicBezTo>
                <a:close/>
                <a:moveTo>
                  <a:pt x="951" y="183"/>
                </a:moveTo>
                <a:cubicBezTo>
                  <a:pt x="951" y="182"/>
                  <a:pt x="954" y="181"/>
                  <a:pt x="954" y="182"/>
                </a:cubicBezTo>
                <a:cubicBezTo>
                  <a:pt x="955" y="182"/>
                  <a:pt x="953" y="183"/>
                  <a:pt x="955" y="183"/>
                </a:cubicBezTo>
                <a:cubicBezTo>
                  <a:pt x="956" y="182"/>
                  <a:pt x="960" y="183"/>
                  <a:pt x="959" y="180"/>
                </a:cubicBezTo>
                <a:cubicBezTo>
                  <a:pt x="953" y="181"/>
                  <a:pt x="952" y="179"/>
                  <a:pt x="947" y="180"/>
                </a:cubicBezTo>
                <a:cubicBezTo>
                  <a:pt x="945" y="181"/>
                  <a:pt x="937" y="184"/>
                  <a:pt x="945" y="185"/>
                </a:cubicBezTo>
                <a:cubicBezTo>
                  <a:pt x="944" y="183"/>
                  <a:pt x="946" y="183"/>
                  <a:pt x="948" y="183"/>
                </a:cubicBezTo>
                <a:cubicBezTo>
                  <a:pt x="949" y="184"/>
                  <a:pt x="951" y="185"/>
                  <a:pt x="953" y="185"/>
                </a:cubicBezTo>
                <a:cubicBezTo>
                  <a:pt x="954" y="182"/>
                  <a:pt x="952" y="184"/>
                  <a:pt x="951" y="183"/>
                </a:cubicBezTo>
                <a:close/>
                <a:moveTo>
                  <a:pt x="998" y="177"/>
                </a:moveTo>
                <a:cubicBezTo>
                  <a:pt x="999" y="179"/>
                  <a:pt x="991" y="177"/>
                  <a:pt x="994" y="179"/>
                </a:cubicBezTo>
                <a:cubicBezTo>
                  <a:pt x="995" y="177"/>
                  <a:pt x="999" y="180"/>
                  <a:pt x="1000" y="178"/>
                </a:cubicBezTo>
                <a:cubicBezTo>
                  <a:pt x="999" y="178"/>
                  <a:pt x="999" y="178"/>
                  <a:pt x="999" y="177"/>
                </a:cubicBezTo>
                <a:cubicBezTo>
                  <a:pt x="999" y="177"/>
                  <a:pt x="999" y="177"/>
                  <a:pt x="998" y="177"/>
                </a:cubicBezTo>
                <a:close/>
                <a:moveTo>
                  <a:pt x="963" y="178"/>
                </a:moveTo>
                <a:cubicBezTo>
                  <a:pt x="962" y="179"/>
                  <a:pt x="961" y="180"/>
                  <a:pt x="960" y="182"/>
                </a:cubicBezTo>
                <a:cubicBezTo>
                  <a:pt x="963" y="181"/>
                  <a:pt x="964" y="182"/>
                  <a:pt x="967" y="182"/>
                </a:cubicBezTo>
                <a:cubicBezTo>
                  <a:pt x="967" y="180"/>
                  <a:pt x="967" y="180"/>
                  <a:pt x="967" y="180"/>
                </a:cubicBezTo>
                <a:cubicBezTo>
                  <a:pt x="963" y="182"/>
                  <a:pt x="966" y="178"/>
                  <a:pt x="963" y="178"/>
                </a:cubicBezTo>
                <a:close/>
                <a:moveTo>
                  <a:pt x="974" y="177"/>
                </a:moveTo>
                <a:cubicBezTo>
                  <a:pt x="976" y="177"/>
                  <a:pt x="976" y="178"/>
                  <a:pt x="979" y="177"/>
                </a:cubicBezTo>
                <a:cubicBezTo>
                  <a:pt x="979" y="175"/>
                  <a:pt x="975" y="176"/>
                  <a:pt x="974" y="177"/>
                </a:cubicBezTo>
                <a:close/>
                <a:moveTo>
                  <a:pt x="965" y="178"/>
                </a:moveTo>
                <a:cubicBezTo>
                  <a:pt x="965" y="177"/>
                  <a:pt x="965" y="177"/>
                  <a:pt x="966" y="177"/>
                </a:cubicBezTo>
                <a:cubicBezTo>
                  <a:pt x="965" y="176"/>
                  <a:pt x="962" y="176"/>
                  <a:pt x="962" y="178"/>
                </a:cubicBezTo>
                <a:cubicBezTo>
                  <a:pt x="964" y="177"/>
                  <a:pt x="963" y="178"/>
                  <a:pt x="965" y="178"/>
                </a:cubicBezTo>
                <a:close/>
                <a:moveTo>
                  <a:pt x="920" y="182"/>
                </a:moveTo>
                <a:cubicBezTo>
                  <a:pt x="919" y="183"/>
                  <a:pt x="916" y="184"/>
                  <a:pt x="915" y="183"/>
                </a:cubicBezTo>
                <a:cubicBezTo>
                  <a:pt x="914" y="185"/>
                  <a:pt x="923" y="183"/>
                  <a:pt x="920" y="182"/>
                </a:cubicBezTo>
                <a:close/>
                <a:moveTo>
                  <a:pt x="893" y="184"/>
                </a:moveTo>
                <a:cubicBezTo>
                  <a:pt x="893" y="183"/>
                  <a:pt x="893" y="183"/>
                  <a:pt x="892" y="183"/>
                </a:cubicBezTo>
                <a:cubicBezTo>
                  <a:pt x="892" y="184"/>
                  <a:pt x="893" y="184"/>
                  <a:pt x="893" y="184"/>
                </a:cubicBezTo>
                <a:cubicBezTo>
                  <a:pt x="895" y="184"/>
                  <a:pt x="897" y="185"/>
                  <a:pt x="897" y="184"/>
                </a:cubicBezTo>
                <a:cubicBezTo>
                  <a:pt x="896" y="184"/>
                  <a:pt x="896" y="184"/>
                  <a:pt x="896" y="184"/>
                </a:cubicBezTo>
                <a:cubicBezTo>
                  <a:pt x="897" y="182"/>
                  <a:pt x="895" y="183"/>
                  <a:pt x="897" y="182"/>
                </a:cubicBezTo>
                <a:cubicBezTo>
                  <a:pt x="892" y="182"/>
                  <a:pt x="895" y="183"/>
                  <a:pt x="893" y="184"/>
                </a:cubicBezTo>
                <a:close/>
                <a:moveTo>
                  <a:pt x="888" y="182"/>
                </a:moveTo>
                <a:cubicBezTo>
                  <a:pt x="886" y="182"/>
                  <a:pt x="885" y="183"/>
                  <a:pt x="886" y="184"/>
                </a:cubicBezTo>
                <a:cubicBezTo>
                  <a:pt x="886" y="185"/>
                  <a:pt x="892" y="184"/>
                  <a:pt x="889" y="183"/>
                </a:cubicBezTo>
                <a:cubicBezTo>
                  <a:pt x="889" y="184"/>
                  <a:pt x="888" y="183"/>
                  <a:pt x="889" y="182"/>
                </a:cubicBezTo>
                <a:cubicBezTo>
                  <a:pt x="887" y="183"/>
                  <a:pt x="887" y="182"/>
                  <a:pt x="888" y="182"/>
                </a:cubicBezTo>
                <a:close/>
                <a:moveTo>
                  <a:pt x="880" y="181"/>
                </a:moveTo>
                <a:cubicBezTo>
                  <a:pt x="879" y="183"/>
                  <a:pt x="875" y="183"/>
                  <a:pt x="876" y="185"/>
                </a:cubicBezTo>
                <a:cubicBezTo>
                  <a:pt x="882" y="184"/>
                  <a:pt x="880" y="184"/>
                  <a:pt x="883" y="183"/>
                </a:cubicBezTo>
                <a:cubicBezTo>
                  <a:pt x="881" y="183"/>
                  <a:pt x="879" y="182"/>
                  <a:pt x="880" y="181"/>
                </a:cubicBezTo>
                <a:close/>
                <a:moveTo>
                  <a:pt x="896" y="180"/>
                </a:moveTo>
                <a:cubicBezTo>
                  <a:pt x="898" y="179"/>
                  <a:pt x="904" y="180"/>
                  <a:pt x="905" y="178"/>
                </a:cubicBezTo>
                <a:cubicBezTo>
                  <a:pt x="901" y="178"/>
                  <a:pt x="896" y="178"/>
                  <a:pt x="896" y="180"/>
                </a:cubicBezTo>
                <a:close/>
                <a:moveTo>
                  <a:pt x="837" y="185"/>
                </a:moveTo>
                <a:cubicBezTo>
                  <a:pt x="836" y="186"/>
                  <a:pt x="837" y="186"/>
                  <a:pt x="836" y="187"/>
                </a:cubicBezTo>
                <a:cubicBezTo>
                  <a:pt x="837" y="188"/>
                  <a:pt x="839" y="187"/>
                  <a:pt x="839" y="188"/>
                </a:cubicBezTo>
                <a:cubicBezTo>
                  <a:pt x="836" y="190"/>
                  <a:pt x="838" y="190"/>
                  <a:pt x="834" y="191"/>
                </a:cubicBezTo>
                <a:cubicBezTo>
                  <a:pt x="835" y="191"/>
                  <a:pt x="837" y="191"/>
                  <a:pt x="837" y="192"/>
                </a:cubicBezTo>
                <a:cubicBezTo>
                  <a:pt x="838" y="191"/>
                  <a:pt x="841" y="191"/>
                  <a:pt x="841" y="190"/>
                </a:cubicBezTo>
                <a:cubicBezTo>
                  <a:pt x="840" y="190"/>
                  <a:pt x="839" y="190"/>
                  <a:pt x="839" y="190"/>
                </a:cubicBezTo>
                <a:cubicBezTo>
                  <a:pt x="840" y="189"/>
                  <a:pt x="845" y="188"/>
                  <a:pt x="846" y="188"/>
                </a:cubicBezTo>
                <a:cubicBezTo>
                  <a:pt x="845" y="189"/>
                  <a:pt x="842" y="189"/>
                  <a:pt x="842" y="190"/>
                </a:cubicBezTo>
                <a:cubicBezTo>
                  <a:pt x="848" y="189"/>
                  <a:pt x="853" y="187"/>
                  <a:pt x="857" y="188"/>
                </a:cubicBezTo>
                <a:cubicBezTo>
                  <a:pt x="857" y="187"/>
                  <a:pt x="854" y="188"/>
                  <a:pt x="856" y="186"/>
                </a:cubicBezTo>
                <a:cubicBezTo>
                  <a:pt x="854" y="187"/>
                  <a:pt x="854" y="186"/>
                  <a:pt x="853" y="186"/>
                </a:cubicBezTo>
                <a:cubicBezTo>
                  <a:pt x="852" y="187"/>
                  <a:pt x="849" y="186"/>
                  <a:pt x="844" y="187"/>
                </a:cubicBezTo>
                <a:cubicBezTo>
                  <a:pt x="844" y="186"/>
                  <a:pt x="843" y="186"/>
                  <a:pt x="844" y="185"/>
                </a:cubicBezTo>
                <a:cubicBezTo>
                  <a:pt x="842" y="185"/>
                  <a:pt x="842" y="184"/>
                  <a:pt x="840" y="185"/>
                </a:cubicBezTo>
                <a:cubicBezTo>
                  <a:pt x="840" y="187"/>
                  <a:pt x="839" y="185"/>
                  <a:pt x="837" y="185"/>
                </a:cubicBezTo>
                <a:close/>
                <a:moveTo>
                  <a:pt x="796" y="184"/>
                </a:moveTo>
                <a:cubicBezTo>
                  <a:pt x="796" y="184"/>
                  <a:pt x="796" y="184"/>
                  <a:pt x="795" y="184"/>
                </a:cubicBezTo>
                <a:cubicBezTo>
                  <a:pt x="796" y="183"/>
                  <a:pt x="792" y="183"/>
                  <a:pt x="792" y="184"/>
                </a:cubicBezTo>
                <a:cubicBezTo>
                  <a:pt x="794" y="184"/>
                  <a:pt x="791" y="186"/>
                  <a:pt x="793" y="186"/>
                </a:cubicBezTo>
                <a:cubicBezTo>
                  <a:pt x="795" y="186"/>
                  <a:pt x="797" y="184"/>
                  <a:pt x="796" y="184"/>
                </a:cubicBezTo>
                <a:close/>
                <a:moveTo>
                  <a:pt x="990" y="161"/>
                </a:moveTo>
                <a:cubicBezTo>
                  <a:pt x="993" y="161"/>
                  <a:pt x="994" y="163"/>
                  <a:pt x="998" y="162"/>
                </a:cubicBezTo>
                <a:cubicBezTo>
                  <a:pt x="996" y="165"/>
                  <a:pt x="990" y="162"/>
                  <a:pt x="990" y="161"/>
                </a:cubicBezTo>
                <a:close/>
                <a:moveTo>
                  <a:pt x="1195" y="126"/>
                </a:moveTo>
                <a:cubicBezTo>
                  <a:pt x="1198" y="126"/>
                  <a:pt x="1185" y="128"/>
                  <a:pt x="1186" y="126"/>
                </a:cubicBezTo>
                <a:cubicBezTo>
                  <a:pt x="1189" y="126"/>
                  <a:pt x="1192" y="123"/>
                  <a:pt x="1193" y="125"/>
                </a:cubicBezTo>
                <a:cubicBezTo>
                  <a:pt x="1195" y="124"/>
                  <a:pt x="1194" y="122"/>
                  <a:pt x="1198" y="122"/>
                </a:cubicBezTo>
                <a:cubicBezTo>
                  <a:pt x="1200" y="125"/>
                  <a:pt x="1194" y="126"/>
                  <a:pt x="1195" y="126"/>
                </a:cubicBezTo>
                <a:close/>
                <a:moveTo>
                  <a:pt x="1184" y="83"/>
                </a:moveTo>
                <a:cubicBezTo>
                  <a:pt x="1181" y="84"/>
                  <a:pt x="1187" y="83"/>
                  <a:pt x="1186" y="85"/>
                </a:cubicBezTo>
                <a:cubicBezTo>
                  <a:pt x="1184" y="85"/>
                  <a:pt x="1182" y="85"/>
                  <a:pt x="1180" y="84"/>
                </a:cubicBezTo>
                <a:cubicBezTo>
                  <a:pt x="1182" y="82"/>
                  <a:pt x="1186" y="83"/>
                  <a:pt x="1190" y="82"/>
                </a:cubicBezTo>
                <a:cubicBezTo>
                  <a:pt x="1189" y="83"/>
                  <a:pt x="1185" y="84"/>
                  <a:pt x="1184" y="83"/>
                </a:cubicBezTo>
                <a:close/>
                <a:moveTo>
                  <a:pt x="1188" y="142"/>
                </a:moveTo>
                <a:cubicBezTo>
                  <a:pt x="1188" y="141"/>
                  <a:pt x="1188" y="142"/>
                  <a:pt x="1187" y="140"/>
                </a:cubicBezTo>
                <a:cubicBezTo>
                  <a:pt x="1189" y="140"/>
                  <a:pt x="1191" y="140"/>
                  <a:pt x="1191" y="139"/>
                </a:cubicBezTo>
                <a:cubicBezTo>
                  <a:pt x="1192" y="139"/>
                  <a:pt x="1191" y="140"/>
                  <a:pt x="1193" y="140"/>
                </a:cubicBezTo>
                <a:cubicBezTo>
                  <a:pt x="1192" y="141"/>
                  <a:pt x="1192" y="140"/>
                  <a:pt x="1192" y="140"/>
                </a:cubicBezTo>
                <a:cubicBezTo>
                  <a:pt x="1191" y="140"/>
                  <a:pt x="1191" y="141"/>
                  <a:pt x="1190" y="141"/>
                </a:cubicBezTo>
                <a:cubicBezTo>
                  <a:pt x="1192" y="142"/>
                  <a:pt x="1193" y="140"/>
                  <a:pt x="1195" y="141"/>
                </a:cubicBezTo>
                <a:cubicBezTo>
                  <a:pt x="1194" y="143"/>
                  <a:pt x="1191" y="142"/>
                  <a:pt x="1188" y="142"/>
                </a:cubicBezTo>
                <a:close/>
                <a:moveTo>
                  <a:pt x="1180" y="132"/>
                </a:moveTo>
                <a:cubicBezTo>
                  <a:pt x="1185" y="131"/>
                  <a:pt x="1185" y="130"/>
                  <a:pt x="1192" y="129"/>
                </a:cubicBezTo>
                <a:cubicBezTo>
                  <a:pt x="1193" y="131"/>
                  <a:pt x="1191" y="134"/>
                  <a:pt x="1194" y="135"/>
                </a:cubicBezTo>
                <a:cubicBezTo>
                  <a:pt x="1194" y="136"/>
                  <a:pt x="1193" y="136"/>
                  <a:pt x="1193" y="137"/>
                </a:cubicBezTo>
                <a:cubicBezTo>
                  <a:pt x="1191" y="137"/>
                  <a:pt x="1185" y="139"/>
                  <a:pt x="1185" y="137"/>
                </a:cubicBezTo>
                <a:cubicBezTo>
                  <a:pt x="1188" y="136"/>
                  <a:pt x="1188" y="137"/>
                  <a:pt x="1190" y="137"/>
                </a:cubicBezTo>
                <a:cubicBezTo>
                  <a:pt x="1191" y="137"/>
                  <a:pt x="1192" y="136"/>
                  <a:pt x="1192" y="135"/>
                </a:cubicBezTo>
                <a:cubicBezTo>
                  <a:pt x="1192" y="134"/>
                  <a:pt x="1187" y="135"/>
                  <a:pt x="1186" y="134"/>
                </a:cubicBezTo>
                <a:cubicBezTo>
                  <a:pt x="1184" y="135"/>
                  <a:pt x="1184" y="136"/>
                  <a:pt x="1181" y="135"/>
                </a:cubicBezTo>
                <a:cubicBezTo>
                  <a:pt x="1181" y="134"/>
                  <a:pt x="1182" y="134"/>
                  <a:pt x="1182" y="132"/>
                </a:cubicBezTo>
                <a:cubicBezTo>
                  <a:pt x="1179" y="133"/>
                  <a:pt x="1178" y="135"/>
                  <a:pt x="1179" y="136"/>
                </a:cubicBezTo>
                <a:cubicBezTo>
                  <a:pt x="1175" y="135"/>
                  <a:pt x="1173" y="135"/>
                  <a:pt x="1168" y="136"/>
                </a:cubicBezTo>
                <a:cubicBezTo>
                  <a:pt x="1168" y="134"/>
                  <a:pt x="1168" y="134"/>
                  <a:pt x="1166" y="132"/>
                </a:cubicBezTo>
                <a:cubicBezTo>
                  <a:pt x="1173" y="132"/>
                  <a:pt x="1176" y="128"/>
                  <a:pt x="1180" y="132"/>
                </a:cubicBezTo>
                <a:close/>
                <a:moveTo>
                  <a:pt x="1192" y="154"/>
                </a:moveTo>
                <a:cubicBezTo>
                  <a:pt x="1191" y="153"/>
                  <a:pt x="1190" y="153"/>
                  <a:pt x="1190" y="151"/>
                </a:cubicBezTo>
                <a:cubicBezTo>
                  <a:pt x="1191" y="151"/>
                  <a:pt x="1191" y="151"/>
                  <a:pt x="1191" y="150"/>
                </a:cubicBezTo>
                <a:cubicBezTo>
                  <a:pt x="1195" y="151"/>
                  <a:pt x="1190" y="152"/>
                  <a:pt x="1192" y="154"/>
                </a:cubicBezTo>
                <a:close/>
                <a:moveTo>
                  <a:pt x="1182" y="81"/>
                </a:moveTo>
                <a:cubicBezTo>
                  <a:pt x="1184" y="81"/>
                  <a:pt x="1180" y="82"/>
                  <a:pt x="1180" y="81"/>
                </a:cubicBezTo>
                <a:cubicBezTo>
                  <a:pt x="1180" y="80"/>
                  <a:pt x="1181" y="79"/>
                  <a:pt x="1183" y="79"/>
                </a:cubicBezTo>
                <a:cubicBezTo>
                  <a:pt x="1184" y="80"/>
                  <a:pt x="1183" y="80"/>
                  <a:pt x="1181" y="80"/>
                </a:cubicBezTo>
                <a:cubicBezTo>
                  <a:pt x="1181" y="81"/>
                  <a:pt x="1181" y="81"/>
                  <a:pt x="1182" y="81"/>
                </a:cubicBezTo>
                <a:close/>
                <a:moveTo>
                  <a:pt x="1136" y="159"/>
                </a:moveTo>
                <a:cubicBezTo>
                  <a:pt x="1136" y="159"/>
                  <a:pt x="1135" y="160"/>
                  <a:pt x="1135" y="160"/>
                </a:cubicBezTo>
                <a:cubicBezTo>
                  <a:pt x="1138" y="159"/>
                  <a:pt x="1139" y="161"/>
                  <a:pt x="1140" y="160"/>
                </a:cubicBezTo>
                <a:cubicBezTo>
                  <a:pt x="1136" y="160"/>
                  <a:pt x="1140" y="157"/>
                  <a:pt x="1139" y="155"/>
                </a:cubicBezTo>
                <a:cubicBezTo>
                  <a:pt x="1136" y="153"/>
                  <a:pt x="1129" y="155"/>
                  <a:pt x="1118" y="156"/>
                </a:cubicBezTo>
                <a:cubicBezTo>
                  <a:pt x="1116" y="156"/>
                  <a:pt x="1116" y="155"/>
                  <a:pt x="1114" y="155"/>
                </a:cubicBezTo>
                <a:cubicBezTo>
                  <a:pt x="1118" y="152"/>
                  <a:pt x="1124" y="155"/>
                  <a:pt x="1127" y="152"/>
                </a:cubicBezTo>
                <a:cubicBezTo>
                  <a:pt x="1130" y="152"/>
                  <a:pt x="1132" y="153"/>
                  <a:pt x="1136" y="152"/>
                </a:cubicBezTo>
                <a:cubicBezTo>
                  <a:pt x="1137" y="153"/>
                  <a:pt x="1136" y="153"/>
                  <a:pt x="1136" y="154"/>
                </a:cubicBezTo>
                <a:cubicBezTo>
                  <a:pt x="1140" y="153"/>
                  <a:pt x="1143" y="155"/>
                  <a:pt x="1145" y="153"/>
                </a:cubicBezTo>
                <a:cubicBezTo>
                  <a:pt x="1144" y="153"/>
                  <a:pt x="1143" y="153"/>
                  <a:pt x="1142" y="153"/>
                </a:cubicBezTo>
                <a:cubicBezTo>
                  <a:pt x="1143" y="152"/>
                  <a:pt x="1145" y="151"/>
                  <a:pt x="1147" y="150"/>
                </a:cubicBezTo>
                <a:cubicBezTo>
                  <a:pt x="1147" y="151"/>
                  <a:pt x="1148" y="152"/>
                  <a:pt x="1149" y="151"/>
                </a:cubicBezTo>
                <a:cubicBezTo>
                  <a:pt x="1148" y="153"/>
                  <a:pt x="1143" y="153"/>
                  <a:pt x="1144" y="155"/>
                </a:cubicBezTo>
                <a:cubicBezTo>
                  <a:pt x="1147" y="153"/>
                  <a:pt x="1153" y="157"/>
                  <a:pt x="1154" y="153"/>
                </a:cubicBezTo>
                <a:cubicBezTo>
                  <a:pt x="1156" y="154"/>
                  <a:pt x="1161" y="152"/>
                  <a:pt x="1162" y="155"/>
                </a:cubicBezTo>
                <a:cubicBezTo>
                  <a:pt x="1168" y="155"/>
                  <a:pt x="1173" y="152"/>
                  <a:pt x="1176" y="153"/>
                </a:cubicBezTo>
                <a:cubicBezTo>
                  <a:pt x="1177" y="153"/>
                  <a:pt x="1177" y="152"/>
                  <a:pt x="1177" y="151"/>
                </a:cubicBezTo>
                <a:cubicBezTo>
                  <a:pt x="1182" y="152"/>
                  <a:pt x="1185" y="150"/>
                  <a:pt x="1188" y="152"/>
                </a:cubicBezTo>
                <a:cubicBezTo>
                  <a:pt x="1187" y="152"/>
                  <a:pt x="1187" y="151"/>
                  <a:pt x="1188" y="151"/>
                </a:cubicBezTo>
                <a:cubicBezTo>
                  <a:pt x="1189" y="152"/>
                  <a:pt x="1189" y="153"/>
                  <a:pt x="1188" y="154"/>
                </a:cubicBezTo>
                <a:cubicBezTo>
                  <a:pt x="1181" y="154"/>
                  <a:pt x="1181" y="154"/>
                  <a:pt x="1181" y="154"/>
                </a:cubicBezTo>
                <a:cubicBezTo>
                  <a:pt x="1182" y="154"/>
                  <a:pt x="1183" y="153"/>
                  <a:pt x="1184" y="153"/>
                </a:cubicBezTo>
                <a:cubicBezTo>
                  <a:pt x="1180" y="152"/>
                  <a:pt x="1178" y="155"/>
                  <a:pt x="1174" y="155"/>
                </a:cubicBezTo>
                <a:cubicBezTo>
                  <a:pt x="1177" y="155"/>
                  <a:pt x="1182" y="155"/>
                  <a:pt x="1185" y="155"/>
                </a:cubicBezTo>
                <a:cubicBezTo>
                  <a:pt x="1185" y="158"/>
                  <a:pt x="1173" y="157"/>
                  <a:pt x="1173" y="155"/>
                </a:cubicBezTo>
                <a:cubicBezTo>
                  <a:pt x="1169" y="155"/>
                  <a:pt x="1166" y="155"/>
                  <a:pt x="1163" y="156"/>
                </a:cubicBezTo>
                <a:cubicBezTo>
                  <a:pt x="1163" y="156"/>
                  <a:pt x="1163" y="157"/>
                  <a:pt x="1164" y="157"/>
                </a:cubicBezTo>
                <a:cubicBezTo>
                  <a:pt x="1162" y="159"/>
                  <a:pt x="1157" y="157"/>
                  <a:pt x="1157" y="159"/>
                </a:cubicBezTo>
                <a:cubicBezTo>
                  <a:pt x="1154" y="158"/>
                  <a:pt x="1151" y="160"/>
                  <a:pt x="1148" y="159"/>
                </a:cubicBezTo>
                <a:cubicBezTo>
                  <a:pt x="1147" y="160"/>
                  <a:pt x="1148" y="160"/>
                  <a:pt x="1146" y="161"/>
                </a:cubicBezTo>
                <a:cubicBezTo>
                  <a:pt x="1146" y="162"/>
                  <a:pt x="1150" y="160"/>
                  <a:pt x="1149" y="162"/>
                </a:cubicBezTo>
                <a:cubicBezTo>
                  <a:pt x="1147" y="162"/>
                  <a:pt x="1143" y="162"/>
                  <a:pt x="1143" y="160"/>
                </a:cubicBezTo>
                <a:cubicBezTo>
                  <a:pt x="1140" y="161"/>
                  <a:pt x="1144" y="161"/>
                  <a:pt x="1143" y="162"/>
                </a:cubicBezTo>
                <a:cubicBezTo>
                  <a:pt x="1139" y="163"/>
                  <a:pt x="1140" y="162"/>
                  <a:pt x="1137" y="163"/>
                </a:cubicBezTo>
                <a:cubicBezTo>
                  <a:pt x="1137" y="162"/>
                  <a:pt x="1139" y="162"/>
                  <a:pt x="1139" y="161"/>
                </a:cubicBezTo>
                <a:cubicBezTo>
                  <a:pt x="1135" y="162"/>
                  <a:pt x="1132" y="162"/>
                  <a:pt x="1128" y="162"/>
                </a:cubicBezTo>
                <a:cubicBezTo>
                  <a:pt x="1128" y="161"/>
                  <a:pt x="1135" y="161"/>
                  <a:pt x="1132" y="160"/>
                </a:cubicBezTo>
                <a:cubicBezTo>
                  <a:pt x="1131" y="159"/>
                  <a:pt x="1135" y="159"/>
                  <a:pt x="1136" y="159"/>
                </a:cubicBezTo>
                <a:close/>
                <a:moveTo>
                  <a:pt x="1158" y="157"/>
                </a:moveTo>
                <a:cubicBezTo>
                  <a:pt x="1156" y="157"/>
                  <a:pt x="1157" y="156"/>
                  <a:pt x="1154" y="157"/>
                </a:cubicBezTo>
                <a:cubicBezTo>
                  <a:pt x="1154" y="156"/>
                  <a:pt x="1154" y="156"/>
                  <a:pt x="1153" y="156"/>
                </a:cubicBezTo>
                <a:cubicBezTo>
                  <a:pt x="1154" y="157"/>
                  <a:pt x="1151" y="158"/>
                  <a:pt x="1153" y="158"/>
                </a:cubicBezTo>
                <a:cubicBezTo>
                  <a:pt x="1152" y="157"/>
                  <a:pt x="1161" y="158"/>
                  <a:pt x="1158" y="157"/>
                </a:cubicBezTo>
                <a:close/>
                <a:moveTo>
                  <a:pt x="1173" y="112"/>
                </a:moveTo>
                <a:cubicBezTo>
                  <a:pt x="1175" y="113"/>
                  <a:pt x="1169" y="115"/>
                  <a:pt x="1175" y="114"/>
                </a:cubicBezTo>
                <a:cubicBezTo>
                  <a:pt x="1173" y="115"/>
                  <a:pt x="1171" y="116"/>
                  <a:pt x="1168" y="116"/>
                </a:cubicBezTo>
                <a:cubicBezTo>
                  <a:pt x="1169" y="115"/>
                  <a:pt x="1170" y="115"/>
                  <a:pt x="1171" y="115"/>
                </a:cubicBezTo>
                <a:cubicBezTo>
                  <a:pt x="1170" y="113"/>
                  <a:pt x="1166" y="115"/>
                  <a:pt x="1162" y="115"/>
                </a:cubicBezTo>
                <a:cubicBezTo>
                  <a:pt x="1162" y="114"/>
                  <a:pt x="1162" y="114"/>
                  <a:pt x="1162" y="114"/>
                </a:cubicBezTo>
                <a:cubicBezTo>
                  <a:pt x="1169" y="113"/>
                  <a:pt x="1168" y="114"/>
                  <a:pt x="1173" y="112"/>
                </a:cubicBezTo>
                <a:close/>
                <a:moveTo>
                  <a:pt x="1168" y="88"/>
                </a:moveTo>
                <a:cubicBezTo>
                  <a:pt x="1167" y="90"/>
                  <a:pt x="1169" y="90"/>
                  <a:pt x="1171" y="89"/>
                </a:cubicBezTo>
                <a:cubicBezTo>
                  <a:pt x="1172" y="90"/>
                  <a:pt x="1168" y="91"/>
                  <a:pt x="1171" y="91"/>
                </a:cubicBezTo>
                <a:cubicBezTo>
                  <a:pt x="1169" y="92"/>
                  <a:pt x="1166" y="92"/>
                  <a:pt x="1165" y="91"/>
                </a:cubicBezTo>
                <a:cubicBezTo>
                  <a:pt x="1162" y="91"/>
                  <a:pt x="1164" y="92"/>
                  <a:pt x="1164" y="93"/>
                </a:cubicBezTo>
                <a:cubicBezTo>
                  <a:pt x="1160" y="92"/>
                  <a:pt x="1157" y="92"/>
                  <a:pt x="1152" y="93"/>
                </a:cubicBezTo>
                <a:cubicBezTo>
                  <a:pt x="1153" y="94"/>
                  <a:pt x="1156" y="93"/>
                  <a:pt x="1157" y="94"/>
                </a:cubicBezTo>
                <a:cubicBezTo>
                  <a:pt x="1155" y="95"/>
                  <a:pt x="1151" y="95"/>
                  <a:pt x="1151" y="92"/>
                </a:cubicBezTo>
                <a:cubicBezTo>
                  <a:pt x="1159" y="92"/>
                  <a:pt x="1162" y="90"/>
                  <a:pt x="1168" y="88"/>
                </a:cubicBezTo>
                <a:close/>
                <a:moveTo>
                  <a:pt x="1171" y="97"/>
                </a:moveTo>
                <a:cubicBezTo>
                  <a:pt x="1169" y="97"/>
                  <a:pt x="1168" y="97"/>
                  <a:pt x="1168" y="99"/>
                </a:cubicBezTo>
                <a:cubicBezTo>
                  <a:pt x="1165" y="99"/>
                  <a:pt x="1161" y="102"/>
                  <a:pt x="1158" y="101"/>
                </a:cubicBezTo>
                <a:cubicBezTo>
                  <a:pt x="1158" y="102"/>
                  <a:pt x="1163" y="102"/>
                  <a:pt x="1159" y="102"/>
                </a:cubicBezTo>
                <a:cubicBezTo>
                  <a:pt x="1162" y="104"/>
                  <a:pt x="1164" y="101"/>
                  <a:pt x="1167" y="102"/>
                </a:cubicBezTo>
                <a:cubicBezTo>
                  <a:pt x="1168" y="105"/>
                  <a:pt x="1165" y="103"/>
                  <a:pt x="1163" y="103"/>
                </a:cubicBezTo>
                <a:cubicBezTo>
                  <a:pt x="1160" y="105"/>
                  <a:pt x="1162" y="108"/>
                  <a:pt x="1157" y="110"/>
                </a:cubicBezTo>
                <a:cubicBezTo>
                  <a:pt x="1157" y="109"/>
                  <a:pt x="1160" y="109"/>
                  <a:pt x="1160" y="107"/>
                </a:cubicBezTo>
                <a:cubicBezTo>
                  <a:pt x="1157" y="108"/>
                  <a:pt x="1157" y="109"/>
                  <a:pt x="1154" y="109"/>
                </a:cubicBezTo>
                <a:cubicBezTo>
                  <a:pt x="1153" y="107"/>
                  <a:pt x="1157" y="107"/>
                  <a:pt x="1159" y="107"/>
                </a:cubicBezTo>
                <a:cubicBezTo>
                  <a:pt x="1154" y="106"/>
                  <a:pt x="1147" y="106"/>
                  <a:pt x="1140" y="106"/>
                </a:cubicBezTo>
                <a:cubicBezTo>
                  <a:pt x="1143" y="105"/>
                  <a:pt x="1146" y="105"/>
                  <a:pt x="1148" y="106"/>
                </a:cubicBezTo>
                <a:cubicBezTo>
                  <a:pt x="1149" y="105"/>
                  <a:pt x="1148" y="104"/>
                  <a:pt x="1146" y="105"/>
                </a:cubicBezTo>
                <a:cubicBezTo>
                  <a:pt x="1145" y="103"/>
                  <a:pt x="1149" y="104"/>
                  <a:pt x="1149" y="103"/>
                </a:cubicBezTo>
                <a:cubicBezTo>
                  <a:pt x="1151" y="104"/>
                  <a:pt x="1154" y="104"/>
                  <a:pt x="1158" y="103"/>
                </a:cubicBezTo>
                <a:cubicBezTo>
                  <a:pt x="1156" y="102"/>
                  <a:pt x="1158" y="100"/>
                  <a:pt x="1154" y="100"/>
                </a:cubicBezTo>
                <a:cubicBezTo>
                  <a:pt x="1154" y="101"/>
                  <a:pt x="1155" y="102"/>
                  <a:pt x="1156" y="102"/>
                </a:cubicBezTo>
                <a:cubicBezTo>
                  <a:pt x="1155" y="103"/>
                  <a:pt x="1152" y="101"/>
                  <a:pt x="1152" y="103"/>
                </a:cubicBezTo>
                <a:cubicBezTo>
                  <a:pt x="1151" y="103"/>
                  <a:pt x="1151" y="102"/>
                  <a:pt x="1151" y="102"/>
                </a:cubicBezTo>
                <a:cubicBezTo>
                  <a:pt x="1141" y="104"/>
                  <a:pt x="1137" y="102"/>
                  <a:pt x="1126" y="105"/>
                </a:cubicBezTo>
                <a:cubicBezTo>
                  <a:pt x="1126" y="104"/>
                  <a:pt x="1126" y="103"/>
                  <a:pt x="1125" y="103"/>
                </a:cubicBezTo>
                <a:cubicBezTo>
                  <a:pt x="1132" y="101"/>
                  <a:pt x="1144" y="99"/>
                  <a:pt x="1153" y="100"/>
                </a:cubicBezTo>
                <a:cubicBezTo>
                  <a:pt x="1155" y="98"/>
                  <a:pt x="1164" y="98"/>
                  <a:pt x="1168" y="98"/>
                </a:cubicBezTo>
                <a:cubicBezTo>
                  <a:pt x="1168" y="98"/>
                  <a:pt x="1167" y="98"/>
                  <a:pt x="1166" y="98"/>
                </a:cubicBezTo>
                <a:cubicBezTo>
                  <a:pt x="1169" y="96"/>
                  <a:pt x="1166" y="95"/>
                  <a:pt x="1164" y="94"/>
                </a:cubicBezTo>
                <a:cubicBezTo>
                  <a:pt x="1166" y="93"/>
                  <a:pt x="1167" y="94"/>
                  <a:pt x="1169" y="94"/>
                </a:cubicBezTo>
                <a:cubicBezTo>
                  <a:pt x="1169" y="96"/>
                  <a:pt x="1167" y="97"/>
                  <a:pt x="1171" y="97"/>
                </a:cubicBezTo>
                <a:close/>
                <a:moveTo>
                  <a:pt x="1160" y="116"/>
                </a:moveTo>
                <a:cubicBezTo>
                  <a:pt x="1160" y="116"/>
                  <a:pt x="1159" y="116"/>
                  <a:pt x="1159" y="116"/>
                </a:cubicBezTo>
                <a:cubicBezTo>
                  <a:pt x="1157" y="116"/>
                  <a:pt x="1157" y="116"/>
                  <a:pt x="1157" y="116"/>
                </a:cubicBezTo>
                <a:cubicBezTo>
                  <a:pt x="1157" y="116"/>
                  <a:pt x="1158" y="116"/>
                  <a:pt x="1159" y="115"/>
                </a:cubicBezTo>
                <a:cubicBezTo>
                  <a:pt x="1158" y="115"/>
                  <a:pt x="1158" y="115"/>
                  <a:pt x="1158" y="114"/>
                </a:cubicBezTo>
                <a:cubicBezTo>
                  <a:pt x="1160" y="114"/>
                  <a:pt x="1160" y="114"/>
                  <a:pt x="1160" y="114"/>
                </a:cubicBezTo>
                <a:cubicBezTo>
                  <a:pt x="1161" y="115"/>
                  <a:pt x="1157" y="116"/>
                  <a:pt x="1160" y="116"/>
                </a:cubicBezTo>
                <a:close/>
                <a:moveTo>
                  <a:pt x="1153" y="122"/>
                </a:moveTo>
                <a:cubicBezTo>
                  <a:pt x="1153" y="123"/>
                  <a:pt x="1150" y="122"/>
                  <a:pt x="1149" y="123"/>
                </a:cubicBezTo>
                <a:cubicBezTo>
                  <a:pt x="1150" y="123"/>
                  <a:pt x="1150" y="124"/>
                  <a:pt x="1150" y="124"/>
                </a:cubicBezTo>
                <a:cubicBezTo>
                  <a:pt x="1153" y="124"/>
                  <a:pt x="1152" y="123"/>
                  <a:pt x="1154" y="123"/>
                </a:cubicBezTo>
                <a:cubicBezTo>
                  <a:pt x="1152" y="124"/>
                  <a:pt x="1155" y="125"/>
                  <a:pt x="1155" y="126"/>
                </a:cubicBezTo>
                <a:cubicBezTo>
                  <a:pt x="1157" y="126"/>
                  <a:pt x="1157" y="125"/>
                  <a:pt x="1160" y="125"/>
                </a:cubicBezTo>
                <a:cubicBezTo>
                  <a:pt x="1158" y="127"/>
                  <a:pt x="1153" y="128"/>
                  <a:pt x="1151" y="129"/>
                </a:cubicBezTo>
                <a:cubicBezTo>
                  <a:pt x="1150" y="129"/>
                  <a:pt x="1151" y="128"/>
                  <a:pt x="1151" y="128"/>
                </a:cubicBezTo>
                <a:cubicBezTo>
                  <a:pt x="1151" y="127"/>
                  <a:pt x="1149" y="128"/>
                  <a:pt x="1148" y="127"/>
                </a:cubicBezTo>
                <a:cubicBezTo>
                  <a:pt x="1148" y="127"/>
                  <a:pt x="1148" y="126"/>
                  <a:pt x="1149" y="126"/>
                </a:cubicBezTo>
                <a:cubicBezTo>
                  <a:pt x="1146" y="126"/>
                  <a:pt x="1147" y="125"/>
                  <a:pt x="1145" y="124"/>
                </a:cubicBezTo>
                <a:cubicBezTo>
                  <a:pt x="1148" y="124"/>
                  <a:pt x="1150" y="121"/>
                  <a:pt x="1153" y="122"/>
                </a:cubicBezTo>
                <a:close/>
                <a:moveTo>
                  <a:pt x="1143" y="115"/>
                </a:moveTo>
                <a:cubicBezTo>
                  <a:pt x="1144" y="116"/>
                  <a:pt x="1143" y="116"/>
                  <a:pt x="1143" y="117"/>
                </a:cubicBezTo>
                <a:cubicBezTo>
                  <a:pt x="1143" y="117"/>
                  <a:pt x="1144" y="117"/>
                  <a:pt x="1145" y="118"/>
                </a:cubicBezTo>
                <a:cubicBezTo>
                  <a:pt x="1145" y="120"/>
                  <a:pt x="1142" y="116"/>
                  <a:pt x="1141" y="118"/>
                </a:cubicBezTo>
                <a:cubicBezTo>
                  <a:pt x="1138" y="117"/>
                  <a:pt x="1142" y="116"/>
                  <a:pt x="1143" y="115"/>
                </a:cubicBezTo>
                <a:close/>
                <a:moveTo>
                  <a:pt x="1137" y="174"/>
                </a:moveTo>
                <a:cubicBezTo>
                  <a:pt x="1137" y="174"/>
                  <a:pt x="1136" y="175"/>
                  <a:pt x="1136" y="175"/>
                </a:cubicBezTo>
                <a:cubicBezTo>
                  <a:pt x="1133" y="174"/>
                  <a:pt x="1140" y="174"/>
                  <a:pt x="1139" y="172"/>
                </a:cubicBezTo>
                <a:cubicBezTo>
                  <a:pt x="1140" y="173"/>
                  <a:pt x="1142" y="173"/>
                  <a:pt x="1143" y="173"/>
                </a:cubicBezTo>
                <a:cubicBezTo>
                  <a:pt x="1143" y="173"/>
                  <a:pt x="1146" y="171"/>
                  <a:pt x="1148" y="172"/>
                </a:cubicBezTo>
                <a:cubicBezTo>
                  <a:pt x="1148" y="172"/>
                  <a:pt x="1147" y="173"/>
                  <a:pt x="1147" y="173"/>
                </a:cubicBezTo>
                <a:cubicBezTo>
                  <a:pt x="1144" y="172"/>
                  <a:pt x="1142" y="176"/>
                  <a:pt x="1139" y="174"/>
                </a:cubicBezTo>
                <a:cubicBezTo>
                  <a:pt x="1139" y="175"/>
                  <a:pt x="1141" y="175"/>
                  <a:pt x="1142" y="176"/>
                </a:cubicBezTo>
                <a:cubicBezTo>
                  <a:pt x="1140" y="177"/>
                  <a:pt x="1138" y="175"/>
                  <a:pt x="1137" y="174"/>
                </a:cubicBezTo>
                <a:close/>
                <a:moveTo>
                  <a:pt x="1128" y="133"/>
                </a:moveTo>
                <a:cubicBezTo>
                  <a:pt x="1127" y="133"/>
                  <a:pt x="1127" y="133"/>
                  <a:pt x="1125" y="133"/>
                </a:cubicBezTo>
                <a:cubicBezTo>
                  <a:pt x="1124" y="133"/>
                  <a:pt x="1124" y="134"/>
                  <a:pt x="1123" y="134"/>
                </a:cubicBezTo>
                <a:cubicBezTo>
                  <a:pt x="1123" y="136"/>
                  <a:pt x="1124" y="136"/>
                  <a:pt x="1124" y="138"/>
                </a:cubicBezTo>
                <a:cubicBezTo>
                  <a:pt x="1120" y="138"/>
                  <a:pt x="1120" y="136"/>
                  <a:pt x="1117" y="138"/>
                </a:cubicBezTo>
                <a:cubicBezTo>
                  <a:pt x="1116" y="137"/>
                  <a:pt x="1120" y="136"/>
                  <a:pt x="1116" y="136"/>
                </a:cubicBezTo>
                <a:cubicBezTo>
                  <a:pt x="1121" y="137"/>
                  <a:pt x="1121" y="133"/>
                  <a:pt x="1125" y="131"/>
                </a:cubicBezTo>
                <a:cubicBezTo>
                  <a:pt x="1124" y="131"/>
                  <a:pt x="1122" y="132"/>
                  <a:pt x="1119" y="131"/>
                </a:cubicBezTo>
                <a:cubicBezTo>
                  <a:pt x="1120" y="133"/>
                  <a:pt x="1122" y="130"/>
                  <a:pt x="1122" y="132"/>
                </a:cubicBezTo>
                <a:cubicBezTo>
                  <a:pt x="1118" y="133"/>
                  <a:pt x="1115" y="134"/>
                  <a:pt x="1114" y="131"/>
                </a:cubicBezTo>
                <a:cubicBezTo>
                  <a:pt x="1116" y="131"/>
                  <a:pt x="1117" y="131"/>
                  <a:pt x="1117" y="130"/>
                </a:cubicBezTo>
                <a:cubicBezTo>
                  <a:pt x="1121" y="130"/>
                  <a:pt x="1126" y="129"/>
                  <a:pt x="1128" y="127"/>
                </a:cubicBezTo>
                <a:cubicBezTo>
                  <a:pt x="1129" y="125"/>
                  <a:pt x="1126" y="126"/>
                  <a:pt x="1126" y="125"/>
                </a:cubicBezTo>
                <a:cubicBezTo>
                  <a:pt x="1132" y="124"/>
                  <a:pt x="1129" y="123"/>
                  <a:pt x="1131" y="122"/>
                </a:cubicBezTo>
                <a:cubicBezTo>
                  <a:pt x="1133" y="123"/>
                  <a:pt x="1133" y="124"/>
                  <a:pt x="1137" y="124"/>
                </a:cubicBezTo>
                <a:cubicBezTo>
                  <a:pt x="1137" y="125"/>
                  <a:pt x="1137" y="126"/>
                  <a:pt x="1136" y="126"/>
                </a:cubicBezTo>
                <a:cubicBezTo>
                  <a:pt x="1137" y="126"/>
                  <a:pt x="1142" y="126"/>
                  <a:pt x="1139" y="128"/>
                </a:cubicBezTo>
                <a:cubicBezTo>
                  <a:pt x="1140" y="128"/>
                  <a:pt x="1141" y="128"/>
                  <a:pt x="1141" y="127"/>
                </a:cubicBezTo>
                <a:cubicBezTo>
                  <a:pt x="1142" y="127"/>
                  <a:pt x="1142" y="127"/>
                  <a:pt x="1142" y="128"/>
                </a:cubicBezTo>
                <a:cubicBezTo>
                  <a:pt x="1142" y="128"/>
                  <a:pt x="1142" y="128"/>
                  <a:pt x="1143" y="128"/>
                </a:cubicBezTo>
                <a:cubicBezTo>
                  <a:pt x="1139" y="129"/>
                  <a:pt x="1130" y="129"/>
                  <a:pt x="1128" y="133"/>
                </a:cubicBezTo>
                <a:close/>
                <a:moveTo>
                  <a:pt x="1123" y="118"/>
                </a:moveTo>
                <a:cubicBezTo>
                  <a:pt x="1126" y="118"/>
                  <a:pt x="1125" y="118"/>
                  <a:pt x="1128" y="117"/>
                </a:cubicBezTo>
                <a:cubicBezTo>
                  <a:pt x="1128" y="119"/>
                  <a:pt x="1132" y="120"/>
                  <a:pt x="1133" y="118"/>
                </a:cubicBezTo>
                <a:cubicBezTo>
                  <a:pt x="1135" y="118"/>
                  <a:pt x="1132" y="120"/>
                  <a:pt x="1132" y="121"/>
                </a:cubicBezTo>
                <a:cubicBezTo>
                  <a:pt x="1130" y="121"/>
                  <a:pt x="1127" y="121"/>
                  <a:pt x="1124" y="121"/>
                </a:cubicBezTo>
                <a:cubicBezTo>
                  <a:pt x="1125" y="119"/>
                  <a:pt x="1124" y="120"/>
                  <a:pt x="1123" y="118"/>
                </a:cubicBezTo>
                <a:close/>
                <a:moveTo>
                  <a:pt x="1091" y="101"/>
                </a:moveTo>
                <a:cubicBezTo>
                  <a:pt x="1090" y="102"/>
                  <a:pt x="1090" y="102"/>
                  <a:pt x="1090" y="102"/>
                </a:cubicBezTo>
                <a:cubicBezTo>
                  <a:pt x="1089" y="102"/>
                  <a:pt x="1090" y="102"/>
                  <a:pt x="1091" y="101"/>
                </a:cubicBezTo>
                <a:close/>
                <a:moveTo>
                  <a:pt x="1091" y="101"/>
                </a:moveTo>
                <a:cubicBezTo>
                  <a:pt x="1091" y="101"/>
                  <a:pt x="1091" y="101"/>
                  <a:pt x="1091" y="101"/>
                </a:cubicBezTo>
                <a:cubicBezTo>
                  <a:pt x="1091" y="101"/>
                  <a:pt x="1091" y="101"/>
                  <a:pt x="1091" y="101"/>
                </a:cubicBezTo>
                <a:cubicBezTo>
                  <a:pt x="1091" y="101"/>
                  <a:pt x="1091" y="101"/>
                  <a:pt x="1091" y="101"/>
                </a:cubicBezTo>
                <a:close/>
                <a:moveTo>
                  <a:pt x="1084" y="100"/>
                </a:moveTo>
                <a:cubicBezTo>
                  <a:pt x="1087" y="100"/>
                  <a:pt x="1092" y="97"/>
                  <a:pt x="1094" y="99"/>
                </a:cubicBezTo>
                <a:cubicBezTo>
                  <a:pt x="1097" y="99"/>
                  <a:pt x="1098" y="97"/>
                  <a:pt x="1099" y="96"/>
                </a:cubicBezTo>
                <a:cubicBezTo>
                  <a:pt x="1103" y="96"/>
                  <a:pt x="1108" y="95"/>
                  <a:pt x="1107" y="93"/>
                </a:cubicBezTo>
                <a:cubicBezTo>
                  <a:pt x="1109" y="93"/>
                  <a:pt x="1111" y="92"/>
                  <a:pt x="1112" y="93"/>
                </a:cubicBezTo>
                <a:cubicBezTo>
                  <a:pt x="1112" y="94"/>
                  <a:pt x="1108" y="94"/>
                  <a:pt x="1108" y="96"/>
                </a:cubicBezTo>
                <a:cubicBezTo>
                  <a:pt x="1110" y="97"/>
                  <a:pt x="1110" y="95"/>
                  <a:pt x="1112" y="95"/>
                </a:cubicBezTo>
                <a:cubicBezTo>
                  <a:pt x="1110" y="96"/>
                  <a:pt x="1114" y="96"/>
                  <a:pt x="1117" y="96"/>
                </a:cubicBezTo>
                <a:cubicBezTo>
                  <a:pt x="1115" y="97"/>
                  <a:pt x="1109" y="97"/>
                  <a:pt x="1111" y="100"/>
                </a:cubicBezTo>
                <a:cubicBezTo>
                  <a:pt x="1110" y="99"/>
                  <a:pt x="1105" y="100"/>
                  <a:pt x="1101" y="100"/>
                </a:cubicBezTo>
                <a:cubicBezTo>
                  <a:pt x="1101" y="100"/>
                  <a:pt x="1102" y="99"/>
                  <a:pt x="1103" y="99"/>
                </a:cubicBezTo>
                <a:cubicBezTo>
                  <a:pt x="1100" y="98"/>
                  <a:pt x="1093" y="99"/>
                  <a:pt x="1091" y="101"/>
                </a:cubicBezTo>
                <a:cubicBezTo>
                  <a:pt x="1091" y="99"/>
                  <a:pt x="1084" y="102"/>
                  <a:pt x="1084" y="100"/>
                </a:cubicBezTo>
                <a:close/>
                <a:moveTo>
                  <a:pt x="1100" y="99"/>
                </a:moveTo>
                <a:cubicBezTo>
                  <a:pt x="1100" y="97"/>
                  <a:pt x="1106" y="98"/>
                  <a:pt x="1106" y="96"/>
                </a:cubicBezTo>
                <a:cubicBezTo>
                  <a:pt x="1102" y="96"/>
                  <a:pt x="1097" y="98"/>
                  <a:pt x="1100" y="99"/>
                </a:cubicBezTo>
                <a:close/>
                <a:moveTo>
                  <a:pt x="1116" y="128"/>
                </a:moveTo>
                <a:cubicBezTo>
                  <a:pt x="1115" y="128"/>
                  <a:pt x="1113" y="128"/>
                  <a:pt x="1115" y="127"/>
                </a:cubicBezTo>
                <a:cubicBezTo>
                  <a:pt x="1114" y="127"/>
                  <a:pt x="1113" y="127"/>
                  <a:pt x="1112" y="127"/>
                </a:cubicBezTo>
                <a:cubicBezTo>
                  <a:pt x="1112" y="126"/>
                  <a:pt x="1114" y="126"/>
                  <a:pt x="1115" y="126"/>
                </a:cubicBezTo>
                <a:cubicBezTo>
                  <a:pt x="1114" y="128"/>
                  <a:pt x="1118" y="127"/>
                  <a:pt x="1116" y="128"/>
                </a:cubicBezTo>
                <a:close/>
                <a:moveTo>
                  <a:pt x="1097" y="121"/>
                </a:moveTo>
                <a:cubicBezTo>
                  <a:pt x="1098" y="119"/>
                  <a:pt x="1102" y="120"/>
                  <a:pt x="1104" y="120"/>
                </a:cubicBezTo>
                <a:cubicBezTo>
                  <a:pt x="1104" y="123"/>
                  <a:pt x="1104" y="123"/>
                  <a:pt x="1104" y="123"/>
                </a:cubicBezTo>
                <a:cubicBezTo>
                  <a:pt x="1109" y="122"/>
                  <a:pt x="1107" y="121"/>
                  <a:pt x="1112" y="121"/>
                </a:cubicBezTo>
                <a:cubicBezTo>
                  <a:pt x="1112" y="122"/>
                  <a:pt x="1111" y="122"/>
                  <a:pt x="1110" y="122"/>
                </a:cubicBezTo>
                <a:cubicBezTo>
                  <a:pt x="1109" y="124"/>
                  <a:pt x="1108" y="125"/>
                  <a:pt x="1103" y="125"/>
                </a:cubicBezTo>
                <a:cubicBezTo>
                  <a:pt x="1105" y="125"/>
                  <a:pt x="1107" y="126"/>
                  <a:pt x="1107" y="127"/>
                </a:cubicBezTo>
                <a:cubicBezTo>
                  <a:pt x="1106" y="128"/>
                  <a:pt x="1105" y="128"/>
                  <a:pt x="1104" y="128"/>
                </a:cubicBezTo>
                <a:cubicBezTo>
                  <a:pt x="1103" y="127"/>
                  <a:pt x="1104" y="127"/>
                  <a:pt x="1104" y="126"/>
                </a:cubicBezTo>
                <a:cubicBezTo>
                  <a:pt x="1103" y="126"/>
                  <a:pt x="1103" y="127"/>
                  <a:pt x="1101" y="127"/>
                </a:cubicBezTo>
                <a:cubicBezTo>
                  <a:pt x="1103" y="127"/>
                  <a:pt x="1104" y="128"/>
                  <a:pt x="1100" y="128"/>
                </a:cubicBezTo>
                <a:cubicBezTo>
                  <a:pt x="1101" y="130"/>
                  <a:pt x="1105" y="127"/>
                  <a:pt x="1104" y="129"/>
                </a:cubicBezTo>
                <a:cubicBezTo>
                  <a:pt x="1098" y="130"/>
                  <a:pt x="1097" y="130"/>
                  <a:pt x="1093" y="130"/>
                </a:cubicBezTo>
                <a:cubicBezTo>
                  <a:pt x="1093" y="129"/>
                  <a:pt x="1091" y="129"/>
                  <a:pt x="1093" y="128"/>
                </a:cubicBezTo>
                <a:cubicBezTo>
                  <a:pt x="1091" y="128"/>
                  <a:pt x="1090" y="129"/>
                  <a:pt x="1089" y="129"/>
                </a:cubicBezTo>
                <a:cubicBezTo>
                  <a:pt x="1089" y="129"/>
                  <a:pt x="1090" y="130"/>
                  <a:pt x="1091" y="130"/>
                </a:cubicBezTo>
                <a:cubicBezTo>
                  <a:pt x="1089" y="130"/>
                  <a:pt x="1090" y="133"/>
                  <a:pt x="1087" y="133"/>
                </a:cubicBezTo>
                <a:cubicBezTo>
                  <a:pt x="1087" y="131"/>
                  <a:pt x="1084" y="132"/>
                  <a:pt x="1086" y="130"/>
                </a:cubicBezTo>
                <a:cubicBezTo>
                  <a:pt x="1083" y="130"/>
                  <a:pt x="1081" y="131"/>
                  <a:pt x="1076" y="132"/>
                </a:cubicBezTo>
                <a:cubicBezTo>
                  <a:pt x="1074" y="132"/>
                  <a:pt x="1076" y="131"/>
                  <a:pt x="1073" y="131"/>
                </a:cubicBezTo>
                <a:cubicBezTo>
                  <a:pt x="1073" y="131"/>
                  <a:pt x="1070" y="132"/>
                  <a:pt x="1072" y="132"/>
                </a:cubicBezTo>
                <a:cubicBezTo>
                  <a:pt x="1066" y="133"/>
                  <a:pt x="1065" y="132"/>
                  <a:pt x="1061" y="130"/>
                </a:cubicBezTo>
                <a:cubicBezTo>
                  <a:pt x="1063" y="129"/>
                  <a:pt x="1069" y="129"/>
                  <a:pt x="1074" y="128"/>
                </a:cubicBezTo>
                <a:cubicBezTo>
                  <a:pt x="1074" y="129"/>
                  <a:pt x="1073" y="129"/>
                  <a:pt x="1072" y="129"/>
                </a:cubicBezTo>
                <a:cubicBezTo>
                  <a:pt x="1076" y="131"/>
                  <a:pt x="1078" y="128"/>
                  <a:pt x="1080" y="127"/>
                </a:cubicBezTo>
                <a:cubicBezTo>
                  <a:pt x="1083" y="126"/>
                  <a:pt x="1080" y="127"/>
                  <a:pt x="1080" y="128"/>
                </a:cubicBezTo>
                <a:cubicBezTo>
                  <a:pt x="1087" y="127"/>
                  <a:pt x="1093" y="128"/>
                  <a:pt x="1100" y="126"/>
                </a:cubicBezTo>
                <a:cubicBezTo>
                  <a:pt x="1100" y="124"/>
                  <a:pt x="1102" y="119"/>
                  <a:pt x="1097" y="121"/>
                </a:cubicBezTo>
                <a:close/>
                <a:moveTo>
                  <a:pt x="1089" y="104"/>
                </a:moveTo>
                <a:cubicBezTo>
                  <a:pt x="1090" y="104"/>
                  <a:pt x="1090" y="104"/>
                  <a:pt x="1090" y="104"/>
                </a:cubicBezTo>
                <a:cubicBezTo>
                  <a:pt x="1091" y="104"/>
                  <a:pt x="1092" y="105"/>
                  <a:pt x="1092" y="105"/>
                </a:cubicBezTo>
                <a:cubicBezTo>
                  <a:pt x="1098" y="102"/>
                  <a:pt x="1105" y="102"/>
                  <a:pt x="1111" y="102"/>
                </a:cubicBezTo>
                <a:cubicBezTo>
                  <a:pt x="1112" y="103"/>
                  <a:pt x="1111" y="103"/>
                  <a:pt x="1110" y="103"/>
                </a:cubicBezTo>
                <a:cubicBezTo>
                  <a:pt x="1110" y="104"/>
                  <a:pt x="1113" y="103"/>
                  <a:pt x="1114" y="103"/>
                </a:cubicBezTo>
                <a:cubicBezTo>
                  <a:pt x="1113" y="103"/>
                  <a:pt x="1112" y="103"/>
                  <a:pt x="1112" y="102"/>
                </a:cubicBezTo>
                <a:cubicBezTo>
                  <a:pt x="1118" y="102"/>
                  <a:pt x="1118" y="102"/>
                  <a:pt x="1118" y="102"/>
                </a:cubicBezTo>
                <a:cubicBezTo>
                  <a:pt x="1118" y="102"/>
                  <a:pt x="1117" y="103"/>
                  <a:pt x="1115" y="103"/>
                </a:cubicBezTo>
                <a:cubicBezTo>
                  <a:pt x="1117" y="104"/>
                  <a:pt x="1121" y="102"/>
                  <a:pt x="1123" y="102"/>
                </a:cubicBezTo>
                <a:cubicBezTo>
                  <a:pt x="1121" y="105"/>
                  <a:pt x="1114" y="105"/>
                  <a:pt x="1111" y="105"/>
                </a:cubicBezTo>
                <a:cubicBezTo>
                  <a:pt x="1111" y="105"/>
                  <a:pt x="1110" y="107"/>
                  <a:pt x="1106" y="108"/>
                </a:cubicBezTo>
                <a:cubicBezTo>
                  <a:pt x="1106" y="107"/>
                  <a:pt x="1108" y="107"/>
                  <a:pt x="1108" y="106"/>
                </a:cubicBezTo>
                <a:cubicBezTo>
                  <a:pt x="1104" y="109"/>
                  <a:pt x="1100" y="106"/>
                  <a:pt x="1098" y="108"/>
                </a:cubicBezTo>
                <a:cubicBezTo>
                  <a:pt x="1096" y="108"/>
                  <a:pt x="1093" y="108"/>
                  <a:pt x="1093" y="105"/>
                </a:cubicBezTo>
                <a:cubicBezTo>
                  <a:pt x="1090" y="106"/>
                  <a:pt x="1091" y="106"/>
                  <a:pt x="1089" y="106"/>
                </a:cubicBezTo>
                <a:lnTo>
                  <a:pt x="1089" y="104"/>
                </a:lnTo>
                <a:close/>
                <a:moveTo>
                  <a:pt x="1095" y="106"/>
                </a:moveTo>
                <a:cubicBezTo>
                  <a:pt x="1097" y="106"/>
                  <a:pt x="1098" y="105"/>
                  <a:pt x="1098" y="104"/>
                </a:cubicBezTo>
                <a:cubicBezTo>
                  <a:pt x="1095" y="104"/>
                  <a:pt x="1095" y="104"/>
                  <a:pt x="1095" y="104"/>
                </a:cubicBezTo>
                <a:lnTo>
                  <a:pt x="1095" y="106"/>
                </a:lnTo>
                <a:close/>
                <a:moveTo>
                  <a:pt x="1097" y="159"/>
                </a:moveTo>
                <a:cubicBezTo>
                  <a:pt x="1098" y="156"/>
                  <a:pt x="1106" y="156"/>
                  <a:pt x="1111" y="155"/>
                </a:cubicBezTo>
                <a:cubicBezTo>
                  <a:pt x="1109" y="156"/>
                  <a:pt x="1111" y="157"/>
                  <a:pt x="1113" y="157"/>
                </a:cubicBezTo>
                <a:cubicBezTo>
                  <a:pt x="1108" y="159"/>
                  <a:pt x="1100" y="157"/>
                  <a:pt x="1100" y="159"/>
                </a:cubicBezTo>
                <a:cubicBezTo>
                  <a:pt x="1100" y="160"/>
                  <a:pt x="1099" y="158"/>
                  <a:pt x="1097" y="159"/>
                </a:cubicBezTo>
                <a:close/>
                <a:moveTo>
                  <a:pt x="1089" y="138"/>
                </a:moveTo>
                <a:cubicBezTo>
                  <a:pt x="1090" y="138"/>
                  <a:pt x="1090" y="138"/>
                  <a:pt x="1090" y="139"/>
                </a:cubicBezTo>
                <a:cubicBezTo>
                  <a:pt x="1094" y="138"/>
                  <a:pt x="1099" y="138"/>
                  <a:pt x="1104" y="139"/>
                </a:cubicBezTo>
                <a:cubicBezTo>
                  <a:pt x="1105" y="138"/>
                  <a:pt x="1105" y="138"/>
                  <a:pt x="1105" y="137"/>
                </a:cubicBezTo>
                <a:cubicBezTo>
                  <a:pt x="1106" y="138"/>
                  <a:pt x="1106" y="137"/>
                  <a:pt x="1108" y="137"/>
                </a:cubicBezTo>
                <a:cubicBezTo>
                  <a:pt x="1109" y="138"/>
                  <a:pt x="1110" y="138"/>
                  <a:pt x="1110" y="139"/>
                </a:cubicBezTo>
                <a:cubicBezTo>
                  <a:pt x="1102" y="140"/>
                  <a:pt x="1100" y="140"/>
                  <a:pt x="1094" y="140"/>
                </a:cubicBezTo>
                <a:cubicBezTo>
                  <a:pt x="1098" y="142"/>
                  <a:pt x="1084" y="143"/>
                  <a:pt x="1080" y="142"/>
                </a:cubicBezTo>
                <a:cubicBezTo>
                  <a:pt x="1084" y="139"/>
                  <a:pt x="1084" y="140"/>
                  <a:pt x="1089" y="138"/>
                </a:cubicBezTo>
                <a:close/>
                <a:moveTo>
                  <a:pt x="1099" y="153"/>
                </a:moveTo>
                <a:cubicBezTo>
                  <a:pt x="1098" y="154"/>
                  <a:pt x="1100" y="153"/>
                  <a:pt x="1100" y="154"/>
                </a:cubicBezTo>
                <a:cubicBezTo>
                  <a:pt x="1102" y="154"/>
                  <a:pt x="1111" y="152"/>
                  <a:pt x="1110" y="155"/>
                </a:cubicBezTo>
                <a:cubicBezTo>
                  <a:pt x="1103" y="156"/>
                  <a:pt x="1100" y="156"/>
                  <a:pt x="1096" y="155"/>
                </a:cubicBezTo>
                <a:cubicBezTo>
                  <a:pt x="1096" y="154"/>
                  <a:pt x="1097" y="154"/>
                  <a:pt x="1099" y="154"/>
                </a:cubicBezTo>
                <a:cubicBezTo>
                  <a:pt x="1098" y="153"/>
                  <a:pt x="1094" y="155"/>
                  <a:pt x="1093" y="154"/>
                </a:cubicBezTo>
                <a:cubicBezTo>
                  <a:pt x="1094" y="152"/>
                  <a:pt x="1095" y="153"/>
                  <a:pt x="1099" y="153"/>
                </a:cubicBezTo>
                <a:close/>
                <a:moveTo>
                  <a:pt x="1108" y="172"/>
                </a:moveTo>
                <a:cubicBezTo>
                  <a:pt x="1107" y="173"/>
                  <a:pt x="1106" y="171"/>
                  <a:pt x="1106" y="169"/>
                </a:cubicBezTo>
                <a:cubicBezTo>
                  <a:pt x="1109" y="169"/>
                  <a:pt x="1107" y="171"/>
                  <a:pt x="1110" y="170"/>
                </a:cubicBezTo>
                <a:cubicBezTo>
                  <a:pt x="1112" y="172"/>
                  <a:pt x="1105" y="171"/>
                  <a:pt x="1108" y="172"/>
                </a:cubicBezTo>
                <a:close/>
                <a:moveTo>
                  <a:pt x="1091" y="113"/>
                </a:moveTo>
                <a:cubicBezTo>
                  <a:pt x="1093" y="111"/>
                  <a:pt x="1095" y="114"/>
                  <a:pt x="1098" y="113"/>
                </a:cubicBezTo>
                <a:cubicBezTo>
                  <a:pt x="1098" y="113"/>
                  <a:pt x="1098" y="114"/>
                  <a:pt x="1099" y="114"/>
                </a:cubicBezTo>
                <a:cubicBezTo>
                  <a:pt x="1100" y="114"/>
                  <a:pt x="1093" y="113"/>
                  <a:pt x="1091" y="113"/>
                </a:cubicBezTo>
                <a:close/>
                <a:moveTo>
                  <a:pt x="1067" y="158"/>
                </a:moveTo>
                <a:cubicBezTo>
                  <a:pt x="1066" y="156"/>
                  <a:pt x="1063" y="159"/>
                  <a:pt x="1063" y="156"/>
                </a:cubicBezTo>
                <a:cubicBezTo>
                  <a:pt x="1068" y="155"/>
                  <a:pt x="1071" y="155"/>
                  <a:pt x="1071" y="157"/>
                </a:cubicBezTo>
                <a:cubicBezTo>
                  <a:pt x="1072" y="156"/>
                  <a:pt x="1076" y="156"/>
                  <a:pt x="1078" y="155"/>
                </a:cubicBezTo>
                <a:cubicBezTo>
                  <a:pt x="1080" y="155"/>
                  <a:pt x="1078" y="157"/>
                  <a:pt x="1078" y="158"/>
                </a:cubicBezTo>
                <a:cubicBezTo>
                  <a:pt x="1083" y="156"/>
                  <a:pt x="1085" y="155"/>
                  <a:pt x="1089" y="154"/>
                </a:cubicBezTo>
                <a:cubicBezTo>
                  <a:pt x="1088" y="154"/>
                  <a:pt x="1087" y="153"/>
                  <a:pt x="1087" y="152"/>
                </a:cubicBezTo>
                <a:cubicBezTo>
                  <a:pt x="1090" y="152"/>
                  <a:pt x="1090" y="152"/>
                  <a:pt x="1090" y="152"/>
                </a:cubicBezTo>
                <a:cubicBezTo>
                  <a:pt x="1091" y="154"/>
                  <a:pt x="1089" y="154"/>
                  <a:pt x="1089" y="155"/>
                </a:cubicBezTo>
                <a:cubicBezTo>
                  <a:pt x="1091" y="156"/>
                  <a:pt x="1092" y="155"/>
                  <a:pt x="1094" y="155"/>
                </a:cubicBezTo>
                <a:cubicBezTo>
                  <a:pt x="1093" y="159"/>
                  <a:pt x="1073" y="156"/>
                  <a:pt x="1072" y="160"/>
                </a:cubicBezTo>
                <a:cubicBezTo>
                  <a:pt x="1067" y="160"/>
                  <a:pt x="1063" y="160"/>
                  <a:pt x="1060" y="159"/>
                </a:cubicBezTo>
                <a:cubicBezTo>
                  <a:pt x="1060" y="158"/>
                  <a:pt x="1064" y="159"/>
                  <a:pt x="1067" y="158"/>
                </a:cubicBezTo>
                <a:close/>
                <a:moveTo>
                  <a:pt x="1084" y="112"/>
                </a:moveTo>
                <a:cubicBezTo>
                  <a:pt x="1085" y="111"/>
                  <a:pt x="1086" y="111"/>
                  <a:pt x="1088" y="110"/>
                </a:cubicBezTo>
                <a:cubicBezTo>
                  <a:pt x="1085" y="108"/>
                  <a:pt x="1079" y="113"/>
                  <a:pt x="1078" y="110"/>
                </a:cubicBezTo>
                <a:cubicBezTo>
                  <a:pt x="1081" y="110"/>
                  <a:pt x="1081" y="109"/>
                  <a:pt x="1083" y="109"/>
                </a:cubicBezTo>
                <a:cubicBezTo>
                  <a:pt x="1075" y="109"/>
                  <a:pt x="1071" y="111"/>
                  <a:pt x="1062" y="112"/>
                </a:cubicBezTo>
                <a:cubicBezTo>
                  <a:pt x="1063" y="112"/>
                  <a:pt x="1063" y="111"/>
                  <a:pt x="1063" y="110"/>
                </a:cubicBezTo>
                <a:cubicBezTo>
                  <a:pt x="1059" y="111"/>
                  <a:pt x="1059" y="113"/>
                  <a:pt x="1057" y="111"/>
                </a:cubicBezTo>
                <a:cubicBezTo>
                  <a:pt x="1056" y="111"/>
                  <a:pt x="1056" y="112"/>
                  <a:pt x="1055" y="113"/>
                </a:cubicBezTo>
                <a:cubicBezTo>
                  <a:pt x="1051" y="114"/>
                  <a:pt x="1046" y="111"/>
                  <a:pt x="1043" y="113"/>
                </a:cubicBezTo>
                <a:cubicBezTo>
                  <a:pt x="1042" y="111"/>
                  <a:pt x="1051" y="113"/>
                  <a:pt x="1053" y="110"/>
                </a:cubicBezTo>
                <a:cubicBezTo>
                  <a:pt x="1061" y="111"/>
                  <a:pt x="1071" y="107"/>
                  <a:pt x="1078" y="107"/>
                </a:cubicBezTo>
                <a:cubicBezTo>
                  <a:pt x="1079" y="106"/>
                  <a:pt x="1078" y="106"/>
                  <a:pt x="1078" y="106"/>
                </a:cubicBezTo>
                <a:cubicBezTo>
                  <a:pt x="1083" y="104"/>
                  <a:pt x="1084" y="107"/>
                  <a:pt x="1089" y="107"/>
                </a:cubicBezTo>
                <a:cubicBezTo>
                  <a:pt x="1089" y="108"/>
                  <a:pt x="1087" y="107"/>
                  <a:pt x="1086" y="108"/>
                </a:cubicBezTo>
                <a:cubicBezTo>
                  <a:pt x="1089" y="108"/>
                  <a:pt x="1087" y="109"/>
                  <a:pt x="1088" y="111"/>
                </a:cubicBezTo>
                <a:cubicBezTo>
                  <a:pt x="1086" y="111"/>
                  <a:pt x="1086" y="112"/>
                  <a:pt x="1084" y="112"/>
                </a:cubicBezTo>
                <a:close/>
                <a:moveTo>
                  <a:pt x="1070" y="152"/>
                </a:moveTo>
                <a:cubicBezTo>
                  <a:pt x="1068" y="151"/>
                  <a:pt x="1072" y="152"/>
                  <a:pt x="1071" y="150"/>
                </a:cubicBezTo>
                <a:cubicBezTo>
                  <a:pt x="1070" y="149"/>
                  <a:pt x="1065" y="151"/>
                  <a:pt x="1063" y="149"/>
                </a:cubicBezTo>
                <a:cubicBezTo>
                  <a:pt x="1070" y="149"/>
                  <a:pt x="1082" y="147"/>
                  <a:pt x="1089" y="149"/>
                </a:cubicBezTo>
                <a:cubicBezTo>
                  <a:pt x="1083" y="151"/>
                  <a:pt x="1076" y="153"/>
                  <a:pt x="1070" y="152"/>
                </a:cubicBezTo>
                <a:close/>
                <a:moveTo>
                  <a:pt x="1070" y="106"/>
                </a:moveTo>
                <a:cubicBezTo>
                  <a:pt x="1071" y="105"/>
                  <a:pt x="1074" y="104"/>
                  <a:pt x="1078" y="104"/>
                </a:cubicBezTo>
                <a:cubicBezTo>
                  <a:pt x="1076" y="105"/>
                  <a:pt x="1072" y="106"/>
                  <a:pt x="1070" y="106"/>
                </a:cubicBezTo>
                <a:close/>
                <a:moveTo>
                  <a:pt x="1068" y="172"/>
                </a:moveTo>
                <a:cubicBezTo>
                  <a:pt x="1069" y="173"/>
                  <a:pt x="1066" y="174"/>
                  <a:pt x="1066" y="175"/>
                </a:cubicBezTo>
                <a:cubicBezTo>
                  <a:pt x="1062" y="175"/>
                  <a:pt x="1066" y="173"/>
                  <a:pt x="1068" y="172"/>
                </a:cubicBezTo>
                <a:close/>
                <a:moveTo>
                  <a:pt x="1057" y="134"/>
                </a:moveTo>
                <a:cubicBezTo>
                  <a:pt x="1055" y="133"/>
                  <a:pt x="1051" y="133"/>
                  <a:pt x="1048" y="132"/>
                </a:cubicBezTo>
                <a:cubicBezTo>
                  <a:pt x="1050" y="134"/>
                  <a:pt x="1036" y="136"/>
                  <a:pt x="1035" y="133"/>
                </a:cubicBezTo>
                <a:cubicBezTo>
                  <a:pt x="1040" y="132"/>
                  <a:pt x="1048" y="131"/>
                  <a:pt x="1053" y="132"/>
                </a:cubicBezTo>
                <a:cubicBezTo>
                  <a:pt x="1054" y="132"/>
                  <a:pt x="1054" y="131"/>
                  <a:pt x="1054" y="130"/>
                </a:cubicBezTo>
                <a:cubicBezTo>
                  <a:pt x="1057" y="130"/>
                  <a:pt x="1059" y="130"/>
                  <a:pt x="1061" y="131"/>
                </a:cubicBezTo>
                <a:cubicBezTo>
                  <a:pt x="1061" y="132"/>
                  <a:pt x="1059" y="131"/>
                  <a:pt x="1058" y="132"/>
                </a:cubicBezTo>
                <a:cubicBezTo>
                  <a:pt x="1058" y="132"/>
                  <a:pt x="1060" y="132"/>
                  <a:pt x="1062" y="132"/>
                </a:cubicBezTo>
                <a:cubicBezTo>
                  <a:pt x="1063" y="132"/>
                  <a:pt x="1056" y="133"/>
                  <a:pt x="1057" y="135"/>
                </a:cubicBezTo>
                <a:cubicBezTo>
                  <a:pt x="1056" y="135"/>
                  <a:pt x="1056" y="134"/>
                  <a:pt x="1057" y="134"/>
                </a:cubicBezTo>
                <a:close/>
                <a:moveTo>
                  <a:pt x="1056" y="190"/>
                </a:moveTo>
                <a:cubicBezTo>
                  <a:pt x="1058" y="191"/>
                  <a:pt x="1059" y="192"/>
                  <a:pt x="1060" y="190"/>
                </a:cubicBezTo>
                <a:cubicBezTo>
                  <a:pt x="1061" y="190"/>
                  <a:pt x="1062" y="191"/>
                  <a:pt x="1062" y="192"/>
                </a:cubicBezTo>
                <a:cubicBezTo>
                  <a:pt x="1059" y="191"/>
                  <a:pt x="1054" y="193"/>
                  <a:pt x="1056" y="190"/>
                </a:cubicBezTo>
                <a:close/>
                <a:moveTo>
                  <a:pt x="1039" y="98"/>
                </a:moveTo>
                <a:cubicBezTo>
                  <a:pt x="1042" y="98"/>
                  <a:pt x="1042" y="97"/>
                  <a:pt x="1044" y="98"/>
                </a:cubicBezTo>
                <a:cubicBezTo>
                  <a:pt x="1042" y="100"/>
                  <a:pt x="1040" y="99"/>
                  <a:pt x="1036" y="100"/>
                </a:cubicBezTo>
                <a:cubicBezTo>
                  <a:pt x="1033" y="99"/>
                  <a:pt x="1041" y="100"/>
                  <a:pt x="1039" y="98"/>
                </a:cubicBezTo>
                <a:close/>
                <a:moveTo>
                  <a:pt x="1046" y="131"/>
                </a:moveTo>
                <a:cubicBezTo>
                  <a:pt x="1043" y="132"/>
                  <a:pt x="1042" y="131"/>
                  <a:pt x="1040" y="131"/>
                </a:cubicBezTo>
                <a:cubicBezTo>
                  <a:pt x="1039" y="131"/>
                  <a:pt x="1047" y="129"/>
                  <a:pt x="1046" y="131"/>
                </a:cubicBezTo>
                <a:close/>
                <a:moveTo>
                  <a:pt x="1033" y="205"/>
                </a:moveTo>
                <a:cubicBezTo>
                  <a:pt x="1033" y="201"/>
                  <a:pt x="1024" y="203"/>
                  <a:pt x="1020" y="203"/>
                </a:cubicBezTo>
                <a:cubicBezTo>
                  <a:pt x="1023" y="202"/>
                  <a:pt x="1027" y="201"/>
                  <a:pt x="1033" y="201"/>
                </a:cubicBezTo>
                <a:cubicBezTo>
                  <a:pt x="1033" y="201"/>
                  <a:pt x="1033" y="202"/>
                  <a:pt x="1034" y="202"/>
                </a:cubicBezTo>
                <a:cubicBezTo>
                  <a:pt x="1030" y="203"/>
                  <a:pt x="1036" y="203"/>
                  <a:pt x="1033" y="205"/>
                </a:cubicBezTo>
                <a:close/>
                <a:moveTo>
                  <a:pt x="1030" y="199"/>
                </a:moveTo>
                <a:cubicBezTo>
                  <a:pt x="1029" y="199"/>
                  <a:pt x="1030" y="200"/>
                  <a:pt x="1029" y="200"/>
                </a:cubicBezTo>
                <a:cubicBezTo>
                  <a:pt x="1026" y="200"/>
                  <a:pt x="1025" y="200"/>
                  <a:pt x="1022" y="200"/>
                </a:cubicBezTo>
                <a:cubicBezTo>
                  <a:pt x="1024" y="198"/>
                  <a:pt x="1009" y="202"/>
                  <a:pt x="1008" y="199"/>
                </a:cubicBezTo>
                <a:cubicBezTo>
                  <a:pt x="1014" y="199"/>
                  <a:pt x="1015" y="197"/>
                  <a:pt x="1020" y="198"/>
                </a:cubicBezTo>
                <a:cubicBezTo>
                  <a:pt x="1020" y="196"/>
                  <a:pt x="1026" y="197"/>
                  <a:pt x="1028" y="198"/>
                </a:cubicBezTo>
                <a:cubicBezTo>
                  <a:pt x="1030" y="197"/>
                  <a:pt x="1028" y="197"/>
                  <a:pt x="1028" y="196"/>
                </a:cubicBezTo>
                <a:cubicBezTo>
                  <a:pt x="1030" y="195"/>
                  <a:pt x="1030" y="199"/>
                  <a:pt x="1033" y="199"/>
                </a:cubicBezTo>
                <a:cubicBezTo>
                  <a:pt x="1033" y="201"/>
                  <a:pt x="1029" y="200"/>
                  <a:pt x="1030" y="199"/>
                </a:cubicBezTo>
                <a:close/>
                <a:moveTo>
                  <a:pt x="1001" y="120"/>
                </a:moveTo>
                <a:cubicBezTo>
                  <a:pt x="1002" y="118"/>
                  <a:pt x="1004" y="117"/>
                  <a:pt x="1004" y="116"/>
                </a:cubicBezTo>
                <a:cubicBezTo>
                  <a:pt x="1006" y="117"/>
                  <a:pt x="1010" y="115"/>
                  <a:pt x="1014" y="116"/>
                </a:cubicBezTo>
                <a:cubicBezTo>
                  <a:pt x="1013" y="116"/>
                  <a:pt x="1012" y="117"/>
                  <a:pt x="1010" y="117"/>
                </a:cubicBezTo>
                <a:cubicBezTo>
                  <a:pt x="1009" y="117"/>
                  <a:pt x="1010" y="118"/>
                  <a:pt x="1011" y="118"/>
                </a:cubicBezTo>
                <a:cubicBezTo>
                  <a:pt x="1010" y="119"/>
                  <a:pt x="1004" y="120"/>
                  <a:pt x="1001" y="120"/>
                </a:cubicBezTo>
                <a:close/>
                <a:moveTo>
                  <a:pt x="1006" y="104"/>
                </a:moveTo>
                <a:cubicBezTo>
                  <a:pt x="1005" y="104"/>
                  <a:pt x="1005" y="104"/>
                  <a:pt x="1006" y="104"/>
                </a:cubicBezTo>
                <a:cubicBezTo>
                  <a:pt x="1006" y="103"/>
                  <a:pt x="1006" y="103"/>
                  <a:pt x="1005" y="103"/>
                </a:cubicBezTo>
                <a:cubicBezTo>
                  <a:pt x="1006" y="102"/>
                  <a:pt x="1007" y="103"/>
                  <a:pt x="1010" y="102"/>
                </a:cubicBezTo>
                <a:cubicBezTo>
                  <a:pt x="1010" y="103"/>
                  <a:pt x="1009" y="103"/>
                  <a:pt x="1009" y="104"/>
                </a:cubicBezTo>
                <a:cubicBezTo>
                  <a:pt x="1008" y="104"/>
                  <a:pt x="1006" y="103"/>
                  <a:pt x="1006" y="104"/>
                </a:cubicBezTo>
                <a:close/>
                <a:moveTo>
                  <a:pt x="975" y="109"/>
                </a:moveTo>
                <a:cubicBezTo>
                  <a:pt x="973" y="108"/>
                  <a:pt x="975" y="108"/>
                  <a:pt x="975" y="107"/>
                </a:cubicBezTo>
                <a:cubicBezTo>
                  <a:pt x="973" y="108"/>
                  <a:pt x="971" y="109"/>
                  <a:pt x="969" y="108"/>
                </a:cubicBezTo>
                <a:cubicBezTo>
                  <a:pt x="977" y="105"/>
                  <a:pt x="988" y="104"/>
                  <a:pt x="1001" y="103"/>
                </a:cubicBezTo>
                <a:cubicBezTo>
                  <a:pt x="1001" y="105"/>
                  <a:pt x="996" y="104"/>
                  <a:pt x="994" y="105"/>
                </a:cubicBezTo>
                <a:cubicBezTo>
                  <a:pt x="994" y="106"/>
                  <a:pt x="995" y="106"/>
                  <a:pt x="997" y="106"/>
                </a:cubicBezTo>
                <a:cubicBezTo>
                  <a:pt x="997" y="107"/>
                  <a:pt x="994" y="107"/>
                  <a:pt x="993" y="107"/>
                </a:cubicBezTo>
                <a:cubicBezTo>
                  <a:pt x="992" y="106"/>
                  <a:pt x="994" y="106"/>
                  <a:pt x="992" y="105"/>
                </a:cubicBezTo>
                <a:cubicBezTo>
                  <a:pt x="987" y="108"/>
                  <a:pt x="980" y="108"/>
                  <a:pt x="975" y="107"/>
                </a:cubicBezTo>
                <a:cubicBezTo>
                  <a:pt x="977" y="108"/>
                  <a:pt x="978" y="108"/>
                  <a:pt x="981" y="107"/>
                </a:cubicBezTo>
                <a:cubicBezTo>
                  <a:pt x="981" y="110"/>
                  <a:pt x="978" y="108"/>
                  <a:pt x="975" y="109"/>
                </a:cubicBezTo>
                <a:close/>
                <a:moveTo>
                  <a:pt x="1000" y="118"/>
                </a:moveTo>
                <a:cubicBezTo>
                  <a:pt x="1002" y="119"/>
                  <a:pt x="994" y="122"/>
                  <a:pt x="993" y="120"/>
                </a:cubicBezTo>
                <a:cubicBezTo>
                  <a:pt x="995" y="118"/>
                  <a:pt x="998" y="119"/>
                  <a:pt x="1000" y="117"/>
                </a:cubicBezTo>
                <a:cubicBezTo>
                  <a:pt x="1002" y="117"/>
                  <a:pt x="997" y="120"/>
                  <a:pt x="1000" y="118"/>
                </a:cubicBezTo>
                <a:close/>
                <a:moveTo>
                  <a:pt x="956" y="128"/>
                </a:moveTo>
                <a:cubicBezTo>
                  <a:pt x="970" y="128"/>
                  <a:pt x="982" y="125"/>
                  <a:pt x="993" y="125"/>
                </a:cubicBezTo>
                <a:cubicBezTo>
                  <a:pt x="989" y="128"/>
                  <a:pt x="986" y="126"/>
                  <a:pt x="984" y="127"/>
                </a:cubicBezTo>
                <a:cubicBezTo>
                  <a:pt x="983" y="128"/>
                  <a:pt x="984" y="128"/>
                  <a:pt x="985" y="129"/>
                </a:cubicBezTo>
                <a:cubicBezTo>
                  <a:pt x="990" y="128"/>
                  <a:pt x="994" y="129"/>
                  <a:pt x="998" y="128"/>
                </a:cubicBezTo>
                <a:cubicBezTo>
                  <a:pt x="998" y="129"/>
                  <a:pt x="994" y="129"/>
                  <a:pt x="993" y="130"/>
                </a:cubicBezTo>
                <a:cubicBezTo>
                  <a:pt x="989" y="129"/>
                  <a:pt x="989" y="131"/>
                  <a:pt x="984" y="131"/>
                </a:cubicBezTo>
                <a:cubicBezTo>
                  <a:pt x="985" y="134"/>
                  <a:pt x="992" y="131"/>
                  <a:pt x="991" y="133"/>
                </a:cubicBezTo>
                <a:cubicBezTo>
                  <a:pt x="993" y="133"/>
                  <a:pt x="994" y="133"/>
                  <a:pt x="993" y="132"/>
                </a:cubicBezTo>
                <a:cubicBezTo>
                  <a:pt x="996" y="133"/>
                  <a:pt x="995" y="134"/>
                  <a:pt x="999" y="134"/>
                </a:cubicBezTo>
                <a:cubicBezTo>
                  <a:pt x="999" y="136"/>
                  <a:pt x="994" y="136"/>
                  <a:pt x="994" y="134"/>
                </a:cubicBezTo>
                <a:cubicBezTo>
                  <a:pt x="998" y="135"/>
                  <a:pt x="993" y="133"/>
                  <a:pt x="989" y="134"/>
                </a:cubicBezTo>
                <a:cubicBezTo>
                  <a:pt x="991" y="135"/>
                  <a:pt x="992" y="136"/>
                  <a:pt x="995" y="136"/>
                </a:cubicBezTo>
                <a:cubicBezTo>
                  <a:pt x="991" y="138"/>
                  <a:pt x="987" y="137"/>
                  <a:pt x="983" y="139"/>
                </a:cubicBezTo>
                <a:cubicBezTo>
                  <a:pt x="983" y="139"/>
                  <a:pt x="984" y="139"/>
                  <a:pt x="984" y="138"/>
                </a:cubicBezTo>
                <a:cubicBezTo>
                  <a:pt x="981" y="138"/>
                  <a:pt x="980" y="139"/>
                  <a:pt x="977" y="139"/>
                </a:cubicBezTo>
                <a:cubicBezTo>
                  <a:pt x="977" y="138"/>
                  <a:pt x="978" y="138"/>
                  <a:pt x="979" y="138"/>
                </a:cubicBezTo>
                <a:cubicBezTo>
                  <a:pt x="978" y="137"/>
                  <a:pt x="977" y="137"/>
                  <a:pt x="977" y="136"/>
                </a:cubicBezTo>
                <a:cubicBezTo>
                  <a:pt x="975" y="137"/>
                  <a:pt x="975" y="137"/>
                  <a:pt x="975" y="138"/>
                </a:cubicBezTo>
                <a:cubicBezTo>
                  <a:pt x="973" y="138"/>
                  <a:pt x="972" y="138"/>
                  <a:pt x="969" y="138"/>
                </a:cubicBezTo>
                <a:cubicBezTo>
                  <a:pt x="970" y="137"/>
                  <a:pt x="974" y="135"/>
                  <a:pt x="976" y="136"/>
                </a:cubicBezTo>
                <a:cubicBezTo>
                  <a:pt x="977" y="136"/>
                  <a:pt x="976" y="135"/>
                  <a:pt x="978" y="135"/>
                </a:cubicBezTo>
                <a:cubicBezTo>
                  <a:pt x="974" y="133"/>
                  <a:pt x="969" y="138"/>
                  <a:pt x="964" y="137"/>
                </a:cubicBezTo>
                <a:cubicBezTo>
                  <a:pt x="964" y="138"/>
                  <a:pt x="967" y="137"/>
                  <a:pt x="967" y="139"/>
                </a:cubicBezTo>
                <a:cubicBezTo>
                  <a:pt x="963" y="140"/>
                  <a:pt x="961" y="140"/>
                  <a:pt x="956" y="140"/>
                </a:cubicBezTo>
                <a:cubicBezTo>
                  <a:pt x="957" y="140"/>
                  <a:pt x="958" y="139"/>
                  <a:pt x="959" y="138"/>
                </a:cubicBezTo>
                <a:cubicBezTo>
                  <a:pt x="952" y="138"/>
                  <a:pt x="946" y="139"/>
                  <a:pt x="936" y="140"/>
                </a:cubicBezTo>
                <a:cubicBezTo>
                  <a:pt x="935" y="137"/>
                  <a:pt x="948" y="138"/>
                  <a:pt x="946" y="136"/>
                </a:cubicBezTo>
                <a:cubicBezTo>
                  <a:pt x="946" y="135"/>
                  <a:pt x="950" y="136"/>
                  <a:pt x="949" y="137"/>
                </a:cubicBezTo>
                <a:cubicBezTo>
                  <a:pt x="951" y="137"/>
                  <a:pt x="954" y="136"/>
                  <a:pt x="956" y="137"/>
                </a:cubicBezTo>
                <a:cubicBezTo>
                  <a:pt x="960" y="135"/>
                  <a:pt x="965" y="133"/>
                  <a:pt x="972" y="134"/>
                </a:cubicBezTo>
                <a:cubicBezTo>
                  <a:pt x="972" y="133"/>
                  <a:pt x="973" y="132"/>
                  <a:pt x="976" y="133"/>
                </a:cubicBezTo>
                <a:cubicBezTo>
                  <a:pt x="975" y="132"/>
                  <a:pt x="974" y="132"/>
                  <a:pt x="974" y="131"/>
                </a:cubicBezTo>
                <a:cubicBezTo>
                  <a:pt x="972" y="131"/>
                  <a:pt x="973" y="133"/>
                  <a:pt x="971" y="133"/>
                </a:cubicBezTo>
                <a:cubicBezTo>
                  <a:pt x="968" y="130"/>
                  <a:pt x="966" y="130"/>
                  <a:pt x="960" y="129"/>
                </a:cubicBezTo>
                <a:cubicBezTo>
                  <a:pt x="959" y="130"/>
                  <a:pt x="958" y="131"/>
                  <a:pt x="955" y="131"/>
                </a:cubicBezTo>
                <a:cubicBezTo>
                  <a:pt x="957" y="130"/>
                  <a:pt x="955" y="130"/>
                  <a:pt x="956" y="128"/>
                </a:cubicBezTo>
                <a:close/>
                <a:moveTo>
                  <a:pt x="986" y="121"/>
                </a:moveTo>
                <a:cubicBezTo>
                  <a:pt x="984" y="121"/>
                  <a:pt x="986" y="119"/>
                  <a:pt x="989" y="120"/>
                </a:cubicBezTo>
                <a:cubicBezTo>
                  <a:pt x="988" y="119"/>
                  <a:pt x="986" y="118"/>
                  <a:pt x="988" y="117"/>
                </a:cubicBezTo>
                <a:cubicBezTo>
                  <a:pt x="987" y="117"/>
                  <a:pt x="986" y="118"/>
                  <a:pt x="986" y="118"/>
                </a:cubicBezTo>
                <a:cubicBezTo>
                  <a:pt x="984" y="117"/>
                  <a:pt x="989" y="117"/>
                  <a:pt x="987" y="115"/>
                </a:cubicBezTo>
                <a:cubicBezTo>
                  <a:pt x="990" y="116"/>
                  <a:pt x="992" y="115"/>
                  <a:pt x="994" y="116"/>
                </a:cubicBezTo>
                <a:cubicBezTo>
                  <a:pt x="992" y="118"/>
                  <a:pt x="993" y="118"/>
                  <a:pt x="990" y="118"/>
                </a:cubicBezTo>
                <a:cubicBezTo>
                  <a:pt x="988" y="118"/>
                  <a:pt x="991" y="119"/>
                  <a:pt x="991" y="120"/>
                </a:cubicBezTo>
                <a:cubicBezTo>
                  <a:pt x="989" y="120"/>
                  <a:pt x="987" y="120"/>
                  <a:pt x="986" y="121"/>
                </a:cubicBezTo>
                <a:close/>
                <a:moveTo>
                  <a:pt x="969" y="140"/>
                </a:moveTo>
                <a:cubicBezTo>
                  <a:pt x="969" y="141"/>
                  <a:pt x="970" y="141"/>
                  <a:pt x="971" y="141"/>
                </a:cubicBezTo>
                <a:cubicBezTo>
                  <a:pt x="972" y="142"/>
                  <a:pt x="965" y="143"/>
                  <a:pt x="968" y="143"/>
                </a:cubicBezTo>
                <a:cubicBezTo>
                  <a:pt x="966" y="143"/>
                  <a:pt x="960" y="144"/>
                  <a:pt x="957" y="143"/>
                </a:cubicBezTo>
                <a:cubicBezTo>
                  <a:pt x="959" y="140"/>
                  <a:pt x="964" y="142"/>
                  <a:pt x="969" y="140"/>
                </a:cubicBezTo>
                <a:close/>
                <a:moveTo>
                  <a:pt x="926" y="179"/>
                </a:moveTo>
                <a:cubicBezTo>
                  <a:pt x="927" y="181"/>
                  <a:pt x="924" y="181"/>
                  <a:pt x="922" y="181"/>
                </a:cubicBezTo>
                <a:cubicBezTo>
                  <a:pt x="922" y="180"/>
                  <a:pt x="922" y="179"/>
                  <a:pt x="921" y="179"/>
                </a:cubicBezTo>
                <a:cubicBezTo>
                  <a:pt x="922" y="178"/>
                  <a:pt x="924" y="180"/>
                  <a:pt x="926" y="179"/>
                </a:cubicBezTo>
                <a:close/>
                <a:moveTo>
                  <a:pt x="898" y="129"/>
                </a:moveTo>
                <a:cubicBezTo>
                  <a:pt x="898" y="128"/>
                  <a:pt x="900" y="128"/>
                  <a:pt x="902" y="128"/>
                </a:cubicBezTo>
                <a:cubicBezTo>
                  <a:pt x="900" y="127"/>
                  <a:pt x="897" y="129"/>
                  <a:pt x="894" y="129"/>
                </a:cubicBezTo>
                <a:cubicBezTo>
                  <a:pt x="898" y="125"/>
                  <a:pt x="886" y="128"/>
                  <a:pt x="882" y="128"/>
                </a:cubicBezTo>
                <a:cubicBezTo>
                  <a:pt x="882" y="128"/>
                  <a:pt x="884" y="125"/>
                  <a:pt x="883" y="125"/>
                </a:cubicBezTo>
                <a:cubicBezTo>
                  <a:pt x="888" y="123"/>
                  <a:pt x="898" y="125"/>
                  <a:pt x="906" y="122"/>
                </a:cubicBezTo>
                <a:cubicBezTo>
                  <a:pt x="906" y="123"/>
                  <a:pt x="905" y="123"/>
                  <a:pt x="905" y="123"/>
                </a:cubicBezTo>
                <a:cubicBezTo>
                  <a:pt x="904" y="124"/>
                  <a:pt x="906" y="124"/>
                  <a:pt x="906" y="125"/>
                </a:cubicBezTo>
                <a:cubicBezTo>
                  <a:pt x="904" y="124"/>
                  <a:pt x="903" y="124"/>
                  <a:pt x="900" y="125"/>
                </a:cubicBezTo>
                <a:cubicBezTo>
                  <a:pt x="900" y="126"/>
                  <a:pt x="900" y="127"/>
                  <a:pt x="902" y="126"/>
                </a:cubicBezTo>
                <a:cubicBezTo>
                  <a:pt x="904" y="126"/>
                  <a:pt x="902" y="126"/>
                  <a:pt x="902" y="126"/>
                </a:cubicBezTo>
                <a:cubicBezTo>
                  <a:pt x="905" y="124"/>
                  <a:pt x="908" y="127"/>
                  <a:pt x="912" y="124"/>
                </a:cubicBezTo>
                <a:cubicBezTo>
                  <a:pt x="912" y="126"/>
                  <a:pt x="907" y="128"/>
                  <a:pt x="912" y="127"/>
                </a:cubicBezTo>
                <a:cubicBezTo>
                  <a:pt x="909" y="128"/>
                  <a:pt x="901" y="130"/>
                  <a:pt x="898" y="129"/>
                </a:cubicBezTo>
                <a:close/>
                <a:moveTo>
                  <a:pt x="899" y="126"/>
                </a:moveTo>
                <a:cubicBezTo>
                  <a:pt x="896" y="126"/>
                  <a:pt x="901" y="124"/>
                  <a:pt x="898" y="124"/>
                </a:cubicBezTo>
                <a:cubicBezTo>
                  <a:pt x="898" y="126"/>
                  <a:pt x="895" y="126"/>
                  <a:pt x="896" y="127"/>
                </a:cubicBezTo>
                <a:cubicBezTo>
                  <a:pt x="897" y="128"/>
                  <a:pt x="898" y="127"/>
                  <a:pt x="899" y="126"/>
                </a:cubicBezTo>
                <a:close/>
                <a:moveTo>
                  <a:pt x="896" y="218"/>
                </a:moveTo>
                <a:cubicBezTo>
                  <a:pt x="897" y="217"/>
                  <a:pt x="901" y="217"/>
                  <a:pt x="902" y="217"/>
                </a:cubicBezTo>
                <a:cubicBezTo>
                  <a:pt x="902" y="217"/>
                  <a:pt x="898" y="218"/>
                  <a:pt x="896" y="218"/>
                </a:cubicBezTo>
                <a:close/>
                <a:moveTo>
                  <a:pt x="871" y="168"/>
                </a:moveTo>
                <a:cubicBezTo>
                  <a:pt x="870" y="169"/>
                  <a:pt x="871" y="169"/>
                  <a:pt x="872" y="169"/>
                </a:cubicBezTo>
                <a:cubicBezTo>
                  <a:pt x="872" y="170"/>
                  <a:pt x="867" y="170"/>
                  <a:pt x="867" y="171"/>
                </a:cubicBezTo>
                <a:cubicBezTo>
                  <a:pt x="872" y="171"/>
                  <a:pt x="881" y="172"/>
                  <a:pt x="881" y="167"/>
                </a:cubicBezTo>
                <a:cubicBezTo>
                  <a:pt x="884" y="167"/>
                  <a:pt x="882" y="172"/>
                  <a:pt x="879" y="172"/>
                </a:cubicBezTo>
                <a:cubicBezTo>
                  <a:pt x="879" y="171"/>
                  <a:pt x="873" y="172"/>
                  <a:pt x="874" y="173"/>
                </a:cubicBezTo>
                <a:cubicBezTo>
                  <a:pt x="869" y="174"/>
                  <a:pt x="865" y="173"/>
                  <a:pt x="860" y="173"/>
                </a:cubicBezTo>
                <a:cubicBezTo>
                  <a:pt x="863" y="172"/>
                  <a:pt x="869" y="171"/>
                  <a:pt x="867" y="169"/>
                </a:cubicBezTo>
                <a:cubicBezTo>
                  <a:pt x="866" y="170"/>
                  <a:pt x="866" y="170"/>
                  <a:pt x="865" y="171"/>
                </a:cubicBezTo>
                <a:cubicBezTo>
                  <a:pt x="864" y="171"/>
                  <a:pt x="864" y="170"/>
                  <a:pt x="862" y="169"/>
                </a:cubicBezTo>
                <a:cubicBezTo>
                  <a:pt x="861" y="171"/>
                  <a:pt x="851" y="171"/>
                  <a:pt x="848" y="171"/>
                </a:cubicBezTo>
                <a:cubicBezTo>
                  <a:pt x="853" y="169"/>
                  <a:pt x="853" y="170"/>
                  <a:pt x="859" y="170"/>
                </a:cubicBezTo>
                <a:cubicBezTo>
                  <a:pt x="858" y="167"/>
                  <a:pt x="865" y="169"/>
                  <a:pt x="871" y="168"/>
                </a:cubicBezTo>
                <a:close/>
                <a:moveTo>
                  <a:pt x="894" y="169"/>
                </a:moveTo>
                <a:cubicBezTo>
                  <a:pt x="895" y="171"/>
                  <a:pt x="891" y="171"/>
                  <a:pt x="890" y="171"/>
                </a:cubicBezTo>
                <a:cubicBezTo>
                  <a:pt x="890" y="172"/>
                  <a:pt x="891" y="172"/>
                  <a:pt x="891" y="172"/>
                </a:cubicBezTo>
                <a:cubicBezTo>
                  <a:pt x="894" y="172"/>
                  <a:pt x="889" y="172"/>
                  <a:pt x="889" y="172"/>
                </a:cubicBezTo>
                <a:cubicBezTo>
                  <a:pt x="889" y="171"/>
                  <a:pt x="889" y="171"/>
                  <a:pt x="890" y="171"/>
                </a:cubicBezTo>
                <a:cubicBezTo>
                  <a:pt x="888" y="171"/>
                  <a:pt x="885" y="170"/>
                  <a:pt x="882" y="171"/>
                </a:cubicBezTo>
                <a:cubicBezTo>
                  <a:pt x="885" y="169"/>
                  <a:pt x="891" y="170"/>
                  <a:pt x="894" y="169"/>
                </a:cubicBezTo>
                <a:close/>
                <a:moveTo>
                  <a:pt x="883" y="216"/>
                </a:moveTo>
                <a:cubicBezTo>
                  <a:pt x="884" y="217"/>
                  <a:pt x="884" y="218"/>
                  <a:pt x="887" y="217"/>
                </a:cubicBezTo>
                <a:cubicBezTo>
                  <a:pt x="887" y="218"/>
                  <a:pt x="886" y="218"/>
                  <a:pt x="885" y="218"/>
                </a:cubicBezTo>
                <a:cubicBezTo>
                  <a:pt x="885" y="219"/>
                  <a:pt x="886" y="219"/>
                  <a:pt x="886" y="218"/>
                </a:cubicBezTo>
                <a:cubicBezTo>
                  <a:pt x="889" y="219"/>
                  <a:pt x="881" y="219"/>
                  <a:pt x="884" y="218"/>
                </a:cubicBezTo>
                <a:cubicBezTo>
                  <a:pt x="880" y="218"/>
                  <a:pt x="880" y="218"/>
                  <a:pt x="880" y="218"/>
                </a:cubicBezTo>
                <a:cubicBezTo>
                  <a:pt x="878" y="222"/>
                  <a:pt x="874" y="220"/>
                  <a:pt x="870" y="219"/>
                </a:cubicBezTo>
                <a:cubicBezTo>
                  <a:pt x="874" y="217"/>
                  <a:pt x="880" y="218"/>
                  <a:pt x="883" y="216"/>
                </a:cubicBezTo>
                <a:close/>
                <a:moveTo>
                  <a:pt x="870" y="129"/>
                </a:moveTo>
                <a:cubicBezTo>
                  <a:pt x="870" y="130"/>
                  <a:pt x="860" y="130"/>
                  <a:pt x="858" y="132"/>
                </a:cubicBezTo>
                <a:cubicBezTo>
                  <a:pt x="857" y="132"/>
                  <a:pt x="860" y="130"/>
                  <a:pt x="858" y="130"/>
                </a:cubicBezTo>
                <a:cubicBezTo>
                  <a:pt x="857" y="129"/>
                  <a:pt x="861" y="130"/>
                  <a:pt x="862" y="129"/>
                </a:cubicBezTo>
                <a:cubicBezTo>
                  <a:pt x="861" y="128"/>
                  <a:pt x="858" y="130"/>
                  <a:pt x="855" y="129"/>
                </a:cubicBezTo>
                <a:cubicBezTo>
                  <a:pt x="855" y="128"/>
                  <a:pt x="856" y="126"/>
                  <a:pt x="853" y="127"/>
                </a:cubicBezTo>
                <a:cubicBezTo>
                  <a:pt x="854" y="126"/>
                  <a:pt x="859" y="126"/>
                  <a:pt x="857" y="128"/>
                </a:cubicBezTo>
                <a:cubicBezTo>
                  <a:pt x="861" y="126"/>
                  <a:pt x="864" y="128"/>
                  <a:pt x="869" y="126"/>
                </a:cubicBezTo>
                <a:cubicBezTo>
                  <a:pt x="869" y="125"/>
                  <a:pt x="868" y="126"/>
                  <a:pt x="867" y="126"/>
                </a:cubicBezTo>
                <a:cubicBezTo>
                  <a:pt x="869" y="124"/>
                  <a:pt x="871" y="126"/>
                  <a:pt x="875" y="125"/>
                </a:cubicBezTo>
                <a:cubicBezTo>
                  <a:pt x="872" y="127"/>
                  <a:pt x="868" y="128"/>
                  <a:pt x="863" y="128"/>
                </a:cubicBezTo>
                <a:cubicBezTo>
                  <a:pt x="863" y="130"/>
                  <a:pt x="868" y="129"/>
                  <a:pt x="870" y="129"/>
                </a:cubicBezTo>
                <a:close/>
                <a:moveTo>
                  <a:pt x="875" y="228"/>
                </a:moveTo>
                <a:cubicBezTo>
                  <a:pt x="876" y="229"/>
                  <a:pt x="876" y="229"/>
                  <a:pt x="876" y="229"/>
                </a:cubicBezTo>
                <a:cubicBezTo>
                  <a:pt x="878" y="229"/>
                  <a:pt x="878" y="228"/>
                  <a:pt x="881" y="228"/>
                </a:cubicBezTo>
                <a:cubicBezTo>
                  <a:pt x="880" y="230"/>
                  <a:pt x="873" y="230"/>
                  <a:pt x="873" y="229"/>
                </a:cubicBezTo>
                <a:lnTo>
                  <a:pt x="875" y="228"/>
                </a:lnTo>
                <a:close/>
                <a:moveTo>
                  <a:pt x="799" y="217"/>
                </a:moveTo>
                <a:cubicBezTo>
                  <a:pt x="801" y="218"/>
                  <a:pt x="797" y="218"/>
                  <a:pt x="794" y="219"/>
                </a:cubicBezTo>
                <a:cubicBezTo>
                  <a:pt x="794" y="218"/>
                  <a:pt x="793" y="218"/>
                  <a:pt x="793" y="218"/>
                </a:cubicBezTo>
                <a:cubicBezTo>
                  <a:pt x="795" y="216"/>
                  <a:pt x="803" y="218"/>
                  <a:pt x="806" y="214"/>
                </a:cubicBezTo>
                <a:cubicBezTo>
                  <a:pt x="807" y="214"/>
                  <a:pt x="807" y="214"/>
                  <a:pt x="807" y="214"/>
                </a:cubicBezTo>
                <a:cubicBezTo>
                  <a:pt x="808" y="214"/>
                  <a:pt x="808" y="214"/>
                  <a:pt x="808" y="214"/>
                </a:cubicBezTo>
                <a:cubicBezTo>
                  <a:pt x="805" y="216"/>
                  <a:pt x="810" y="215"/>
                  <a:pt x="813" y="215"/>
                </a:cubicBezTo>
                <a:cubicBezTo>
                  <a:pt x="809" y="218"/>
                  <a:pt x="805" y="216"/>
                  <a:pt x="799" y="217"/>
                </a:cubicBezTo>
                <a:close/>
                <a:moveTo>
                  <a:pt x="747" y="216"/>
                </a:moveTo>
                <a:cubicBezTo>
                  <a:pt x="749" y="216"/>
                  <a:pt x="751" y="216"/>
                  <a:pt x="752" y="217"/>
                </a:cubicBezTo>
                <a:cubicBezTo>
                  <a:pt x="754" y="214"/>
                  <a:pt x="758" y="216"/>
                  <a:pt x="763" y="215"/>
                </a:cubicBezTo>
                <a:cubicBezTo>
                  <a:pt x="764" y="218"/>
                  <a:pt x="755" y="217"/>
                  <a:pt x="758" y="215"/>
                </a:cubicBezTo>
                <a:cubicBezTo>
                  <a:pt x="757" y="215"/>
                  <a:pt x="756" y="217"/>
                  <a:pt x="758" y="217"/>
                </a:cubicBezTo>
                <a:cubicBezTo>
                  <a:pt x="755" y="218"/>
                  <a:pt x="743" y="219"/>
                  <a:pt x="742" y="218"/>
                </a:cubicBezTo>
                <a:cubicBezTo>
                  <a:pt x="745" y="217"/>
                  <a:pt x="747" y="218"/>
                  <a:pt x="747" y="216"/>
                </a:cubicBezTo>
                <a:close/>
                <a:moveTo>
                  <a:pt x="791" y="223"/>
                </a:moveTo>
                <a:cubicBezTo>
                  <a:pt x="788" y="223"/>
                  <a:pt x="788" y="222"/>
                  <a:pt x="786" y="223"/>
                </a:cubicBezTo>
                <a:cubicBezTo>
                  <a:pt x="787" y="222"/>
                  <a:pt x="790" y="222"/>
                  <a:pt x="789" y="220"/>
                </a:cubicBezTo>
                <a:cubicBezTo>
                  <a:pt x="790" y="221"/>
                  <a:pt x="791" y="221"/>
                  <a:pt x="792" y="221"/>
                </a:cubicBezTo>
                <a:cubicBezTo>
                  <a:pt x="791" y="222"/>
                  <a:pt x="789" y="221"/>
                  <a:pt x="791" y="223"/>
                </a:cubicBezTo>
                <a:close/>
                <a:moveTo>
                  <a:pt x="751" y="204"/>
                </a:moveTo>
                <a:cubicBezTo>
                  <a:pt x="755" y="202"/>
                  <a:pt x="758" y="202"/>
                  <a:pt x="764" y="202"/>
                </a:cubicBezTo>
                <a:cubicBezTo>
                  <a:pt x="763" y="203"/>
                  <a:pt x="757" y="203"/>
                  <a:pt x="757" y="204"/>
                </a:cubicBezTo>
                <a:cubicBezTo>
                  <a:pt x="758" y="206"/>
                  <a:pt x="759" y="204"/>
                  <a:pt x="760" y="204"/>
                </a:cubicBezTo>
                <a:cubicBezTo>
                  <a:pt x="759" y="206"/>
                  <a:pt x="755" y="204"/>
                  <a:pt x="751" y="204"/>
                </a:cubicBezTo>
                <a:close/>
                <a:moveTo>
                  <a:pt x="732" y="212"/>
                </a:moveTo>
                <a:cubicBezTo>
                  <a:pt x="732" y="212"/>
                  <a:pt x="733" y="212"/>
                  <a:pt x="734" y="211"/>
                </a:cubicBezTo>
                <a:cubicBezTo>
                  <a:pt x="733" y="211"/>
                  <a:pt x="732" y="211"/>
                  <a:pt x="731" y="211"/>
                </a:cubicBezTo>
                <a:cubicBezTo>
                  <a:pt x="729" y="210"/>
                  <a:pt x="731" y="212"/>
                  <a:pt x="728" y="212"/>
                </a:cubicBezTo>
                <a:cubicBezTo>
                  <a:pt x="728" y="212"/>
                  <a:pt x="728" y="211"/>
                  <a:pt x="727" y="211"/>
                </a:cubicBezTo>
                <a:cubicBezTo>
                  <a:pt x="727" y="210"/>
                  <a:pt x="731" y="211"/>
                  <a:pt x="730" y="209"/>
                </a:cubicBezTo>
                <a:cubicBezTo>
                  <a:pt x="727" y="209"/>
                  <a:pt x="723" y="212"/>
                  <a:pt x="719" y="212"/>
                </a:cubicBezTo>
                <a:cubicBezTo>
                  <a:pt x="721" y="211"/>
                  <a:pt x="724" y="209"/>
                  <a:pt x="730" y="208"/>
                </a:cubicBezTo>
                <a:cubicBezTo>
                  <a:pt x="729" y="207"/>
                  <a:pt x="727" y="207"/>
                  <a:pt x="724" y="208"/>
                </a:cubicBezTo>
                <a:cubicBezTo>
                  <a:pt x="727" y="205"/>
                  <a:pt x="734" y="207"/>
                  <a:pt x="738" y="206"/>
                </a:cubicBezTo>
                <a:cubicBezTo>
                  <a:pt x="740" y="206"/>
                  <a:pt x="733" y="206"/>
                  <a:pt x="734" y="207"/>
                </a:cubicBezTo>
                <a:cubicBezTo>
                  <a:pt x="736" y="209"/>
                  <a:pt x="742" y="206"/>
                  <a:pt x="744" y="207"/>
                </a:cubicBezTo>
                <a:cubicBezTo>
                  <a:pt x="741" y="210"/>
                  <a:pt x="734" y="209"/>
                  <a:pt x="732" y="209"/>
                </a:cubicBezTo>
                <a:cubicBezTo>
                  <a:pt x="735" y="210"/>
                  <a:pt x="743" y="211"/>
                  <a:pt x="743" y="209"/>
                </a:cubicBezTo>
                <a:cubicBezTo>
                  <a:pt x="745" y="208"/>
                  <a:pt x="745" y="209"/>
                  <a:pt x="745" y="210"/>
                </a:cubicBezTo>
                <a:cubicBezTo>
                  <a:pt x="748" y="209"/>
                  <a:pt x="748" y="210"/>
                  <a:pt x="752" y="210"/>
                </a:cubicBezTo>
                <a:cubicBezTo>
                  <a:pt x="751" y="208"/>
                  <a:pt x="747" y="209"/>
                  <a:pt x="747" y="207"/>
                </a:cubicBezTo>
                <a:cubicBezTo>
                  <a:pt x="751" y="206"/>
                  <a:pt x="751" y="206"/>
                  <a:pt x="751" y="206"/>
                </a:cubicBezTo>
                <a:cubicBezTo>
                  <a:pt x="751" y="206"/>
                  <a:pt x="744" y="205"/>
                  <a:pt x="745" y="207"/>
                </a:cubicBezTo>
                <a:cubicBezTo>
                  <a:pt x="743" y="207"/>
                  <a:pt x="744" y="205"/>
                  <a:pt x="742" y="206"/>
                </a:cubicBezTo>
                <a:cubicBezTo>
                  <a:pt x="742" y="204"/>
                  <a:pt x="747" y="204"/>
                  <a:pt x="750" y="204"/>
                </a:cubicBezTo>
                <a:cubicBezTo>
                  <a:pt x="750" y="206"/>
                  <a:pt x="752" y="206"/>
                  <a:pt x="756" y="205"/>
                </a:cubicBezTo>
                <a:cubicBezTo>
                  <a:pt x="757" y="207"/>
                  <a:pt x="755" y="207"/>
                  <a:pt x="753" y="207"/>
                </a:cubicBezTo>
                <a:cubicBezTo>
                  <a:pt x="753" y="209"/>
                  <a:pt x="756" y="209"/>
                  <a:pt x="758" y="208"/>
                </a:cubicBezTo>
                <a:cubicBezTo>
                  <a:pt x="761" y="207"/>
                  <a:pt x="757" y="206"/>
                  <a:pt x="759" y="205"/>
                </a:cubicBezTo>
                <a:cubicBezTo>
                  <a:pt x="761" y="205"/>
                  <a:pt x="763" y="206"/>
                  <a:pt x="766" y="207"/>
                </a:cubicBezTo>
                <a:cubicBezTo>
                  <a:pt x="767" y="206"/>
                  <a:pt x="768" y="204"/>
                  <a:pt x="766" y="205"/>
                </a:cubicBezTo>
                <a:cubicBezTo>
                  <a:pt x="768" y="203"/>
                  <a:pt x="769" y="206"/>
                  <a:pt x="770" y="206"/>
                </a:cubicBezTo>
                <a:cubicBezTo>
                  <a:pt x="772" y="204"/>
                  <a:pt x="775" y="206"/>
                  <a:pt x="777" y="206"/>
                </a:cubicBezTo>
                <a:cubicBezTo>
                  <a:pt x="777" y="205"/>
                  <a:pt x="784" y="206"/>
                  <a:pt x="784" y="204"/>
                </a:cubicBezTo>
                <a:cubicBezTo>
                  <a:pt x="786" y="204"/>
                  <a:pt x="790" y="202"/>
                  <a:pt x="789" y="204"/>
                </a:cubicBezTo>
                <a:cubicBezTo>
                  <a:pt x="785" y="204"/>
                  <a:pt x="783" y="206"/>
                  <a:pt x="779" y="207"/>
                </a:cubicBezTo>
                <a:cubicBezTo>
                  <a:pt x="781" y="207"/>
                  <a:pt x="781" y="207"/>
                  <a:pt x="783" y="208"/>
                </a:cubicBezTo>
                <a:cubicBezTo>
                  <a:pt x="780" y="209"/>
                  <a:pt x="778" y="210"/>
                  <a:pt x="773" y="210"/>
                </a:cubicBezTo>
                <a:cubicBezTo>
                  <a:pt x="774" y="208"/>
                  <a:pt x="773" y="208"/>
                  <a:pt x="771" y="207"/>
                </a:cubicBezTo>
                <a:cubicBezTo>
                  <a:pt x="768" y="208"/>
                  <a:pt x="771" y="208"/>
                  <a:pt x="770" y="209"/>
                </a:cubicBezTo>
                <a:cubicBezTo>
                  <a:pt x="768" y="210"/>
                  <a:pt x="767" y="209"/>
                  <a:pt x="765" y="210"/>
                </a:cubicBezTo>
                <a:cubicBezTo>
                  <a:pt x="763" y="211"/>
                  <a:pt x="763" y="210"/>
                  <a:pt x="761" y="211"/>
                </a:cubicBezTo>
                <a:cubicBezTo>
                  <a:pt x="761" y="212"/>
                  <a:pt x="764" y="213"/>
                  <a:pt x="764" y="212"/>
                </a:cubicBezTo>
                <a:cubicBezTo>
                  <a:pt x="765" y="213"/>
                  <a:pt x="761" y="213"/>
                  <a:pt x="759" y="214"/>
                </a:cubicBezTo>
                <a:cubicBezTo>
                  <a:pt x="759" y="213"/>
                  <a:pt x="760" y="213"/>
                  <a:pt x="761" y="213"/>
                </a:cubicBezTo>
                <a:cubicBezTo>
                  <a:pt x="758" y="211"/>
                  <a:pt x="755" y="214"/>
                  <a:pt x="751" y="215"/>
                </a:cubicBezTo>
                <a:cubicBezTo>
                  <a:pt x="753" y="213"/>
                  <a:pt x="752" y="212"/>
                  <a:pt x="750" y="213"/>
                </a:cubicBezTo>
                <a:cubicBezTo>
                  <a:pt x="749" y="212"/>
                  <a:pt x="755" y="213"/>
                  <a:pt x="754" y="211"/>
                </a:cubicBezTo>
                <a:cubicBezTo>
                  <a:pt x="753" y="210"/>
                  <a:pt x="749" y="212"/>
                  <a:pt x="748" y="210"/>
                </a:cubicBezTo>
                <a:cubicBezTo>
                  <a:pt x="748" y="212"/>
                  <a:pt x="740" y="213"/>
                  <a:pt x="742" y="211"/>
                </a:cubicBezTo>
                <a:cubicBezTo>
                  <a:pt x="739" y="213"/>
                  <a:pt x="735" y="213"/>
                  <a:pt x="732" y="212"/>
                </a:cubicBezTo>
                <a:close/>
                <a:moveTo>
                  <a:pt x="759" y="210"/>
                </a:moveTo>
                <a:cubicBezTo>
                  <a:pt x="760" y="211"/>
                  <a:pt x="762" y="209"/>
                  <a:pt x="763" y="208"/>
                </a:cubicBezTo>
                <a:cubicBezTo>
                  <a:pt x="762" y="209"/>
                  <a:pt x="761" y="207"/>
                  <a:pt x="760" y="208"/>
                </a:cubicBezTo>
                <a:cubicBezTo>
                  <a:pt x="763" y="209"/>
                  <a:pt x="759" y="210"/>
                  <a:pt x="759" y="210"/>
                </a:cubicBezTo>
                <a:close/>
                <a:moveTo>
                  <a:pt x="790" y="219"/>
                </a:moveTo>
                <a:cubicBezTo>
                  <a:pt x="788" y="220"/>
                  <a:pt x="787" y="219"/>
                  <a:pt x="785" y="218"/>
                </a:cubicBezTo>
                <a:cubicBezTo>
                  <a:pt x="785" y="218"/>
                  <a:pt x="791" y="216"/>
                  <a:pt x="790" y="219"/>
                </a:cubicBezTo>
                <a:close/>
                <a:moveTo>
                  <a:pt x="775" y="199"/>
                </a:moveTo>
                <a:cubicBezTo>
                  <a:pt x="771" y="201"/>
                  <a:pt x="770" y="200"/>
                  <a:pt x="765" y="201"/>
                </a:cubicBezTo>
                <a:cubicBezTo>
                  <a:pt x="764" y="200"/>
                  <a:pt x="765" y="198"/>
                  <a:pt x="763" y="200"/>
                </a:cubicBezTo>
                <a:cubicBezTo>
                  <a:pt x="760" y="198"/>
                  <a:pt x="768" y="198"/>
                  <a:pt x="769" y="198"/>
                </a:cubicBezTo>
                <a:cubicBezTo>
                  <a:pt x="771" y="200"/>
                  <a:pt x="776" y="197"/>
                  <a:pt x="779" y="198"/>
                </a:cubicBezTo>
                <a:cubicBezTo>
                  <a:pt x="779" y="200"/>
                  <a:pt x="780" y="201"/>
                  <a:pt x="779" y="201"/>
                </a:cubicBezTo>
                <a:cubicBezTo>
                  <a:pt x="777" y="200"/>
                  <a:pt x="777" y="201"/>
                  <a:pt x="775" y="199"/>
                </a:cubicBezTo>
                <a:close/>
                <a:moveTo>
                  <a:pt x="774" y="229"/>
                </a:moveTo>
                <a:cubicBezTo>
                  <a:pt x="777" y="230"/>
                  <a:pt x="773" y="228"/>
                  <a:pt x="774" y="229"/>
                </a:cubicBezTo>
                <a:cubicBezTo>
                  <a:pt x="774" y="230"/>
                  <a:pt x="776" y="230"/>
                  <a:pt x="777" y="229"/>
                </a:cubicBezTo>
                <a:cubicBezTo>
                  <a:pt x="777" y="230"/>
                  <a:pt x="778" y="230"/>
                  <a:pt x="778" y="231"/>
                </a:cubicBezTo>
                <a:cubicBezTo>
                  <a:pt x="776" y="231"/>
                  <a:pt x="775" y="230"/>
                  <a:pt x="772" y="231"/>
                </a:cubicBezTo>
                <a:cubicBezTo>
                  <a:pt x="772" y="230"/>
                  <a:pt x="769" y="231"/>
                  <a:pt x="769" y="230"/>
                </a:cubicBezTo>
                <a:cubicBezTo>
                  <a:pt x="770" y="230"/>
                  <a:pt x="775" y="229"/>
                  <a:pt x="772" y="229"/>
                </a:cubicBezTo>
                <a:cubicBezTo>
                  <a:pt x="772" y="229"/>
                  <a:pt x="774" y="228"/>
                  <a:pt x="774" y="229"/>
                </a:cubicBezTo>
                <a:close/>
                <a:moveTo>
                  <a:pt x="757" y="173"/>
                </a:moveTo>
                <a:cubicBezTo>
                  <a:pt x="758" y="173"/>
                  <a:pt x="758" y="174"/>
                  <a:pt x="758" y="174"/>
                </a:cubicBezTo>
                <a:cubicBezTo>
                  <a:pt x="761" y="173"/>
                  <a:pt x="763" y="173"/>
                  <a:pt x="767" y="173"/>
                </a:cubicBezTo>
                <a:cubicBezTo>
                  <a:pt x="766" y="175"/>
                  <a:pt x="754" y="176"/>
                  <a:pt x="757" y="173"/>
                </a:cubicBezTo>
                <a:close/>
                <a:moveTo>
                  <a:pt x="774" y="233"/>
                </a:moveTo>
                <a:cubicBezTo>
                  <a:pt x="774" y="234"/>
                  <a:pt x="773" y="234"/>
                  <a:pt x="773" y="235"/>
                </a:cubicBezTo>
                <a:cubicBezTo>
                  <a:pt x="769" y="233"/>
                  <a:pt x="767" y="238"/>
                  <a:pt x="762" y="235"/>
                </a:cubicBezTo>
                <a:cubicBezTo>
                  <a:pt x="765" y="234"/>
                  <a:pt x="767" y="233"/>
                  <a:pt x="768" y="234"/>
                </a:cubicBezTo>
                <a:cubicBezTo>
                  <a:pt x="770" y="234"/>
                  <a:pt x="770" y="233"/>
                  <a:pt x="769" y="232"/>
                </a:cubicBezTo>
                <a:cubicBezTo>
                  <a:pt x="771" y="231"/>
                  <a:pt x="772" y="234"/>
                  <a:pt x="774" y="233"/>
                </a:cubicBezTo>
                <a:close/>
                <a:moveTo>
                  <a:pt x="759" y="228"/>
                </a:moveTo>
                <a:cubicBezTo>
                  <a:pt x="758" y="229"/>
                  <a:pt x="757" y="229"/>
                  <a:pt x="756" y="229"/>
                </a:cubicBezTo>
                <a:cubicBezTo>
                  <a:pt x="757" y="228"/>
                  <a:pt x="758" y="227"/>
                  <a:pt x="755" y="227"/>
                </a:cubicBezTo>
                <a:cubicBezTo>
                  <a:pt x="755" y="226"/>
                  <a:pt x="758" y="226"/>
                  <a:pt x="758" y="225"/>
                </a:cubicBezTo>
                <a:cubicBezTo>
                  <a:pt x="759" y="225"/>
                  <a:pt x="759" y="226"/>
                  <a:pt x="760" y="226"/>
                </a:cubicBezTo>
                <a:cubicBezTo>
                  <a:pt x="759" y="226"/>
                  <a:pt x="758" y="227"/>
                  <a:pt x="757" y="227"/>
                </a:cubicBezTo>
                <a:cubicBezTo>
                  <a:pt x="758" y="228"/>
                  <a:pt x="759" y="228"/>
                  <a:pt x="761" y="228"/>
                </a:cubicBezTo>
                <a:cubicBezTo>
                  <a:pt x="761" y="229"/>
                  <a:pt x="759" y="230"/>
                  <a:pt x="759" y="228"/>
                </a:cubicBezTo>
                <a:close/>
                <a:moveTo>
                  <a:pt x="725" y="230"/>
                </a:moveTo>
                <a:cubicBezTo>
                  <a:pt x="725" y="231"/>
                  <a:pt x="724" y="231"/>
                  <a:pt x="723" y="231"/>
                </a:cubicBezTo>
                <a:cubicBezTo>
                  <a:pt x="728" y="231"/>
                  <a:pt x="735" y="230"/>
                  <a:pt x="738" y="229"/>
                </a:cubicBezTo>
                <a:cubicBezTo>
                  <a:pt x="740" y="231"/>
                  <a:pt x="752" y="229"/>
                  <a:pt x="750" y="234"/>
                </a:cubicBezTo>
                <a:cubicBezTo>
                  <a:pt x="747" y="234"/>
                  <a:pt x="746" y="234"/>
                  <a:pt x="745" y="233"/>
                </a:cubicBezTo>
                <a:cubicBezTo>
                  <a:pt x="740" y="235"/>
                  <a:pt x="735" y="232"/>
                  <a:pt x="732" y="235"/>
                </a:cubicBezTo>
                <a:cubicBezTo>
                  <a:pt x="731" y="234"/>
                  <a:pt x="725" y="235"/>
                  <a:pt x="725" y="233"/>
                </a:cubicBezTo>
                <a:cubicBezTo>
                  <a:pt x="723" y="233"/>
                  <a:pt x="723" y="233"/>
                  <a:pt x="722" y="234"/>
                </a:cubicBezTo>
                <a:cubicBezTo>
                  <a:pt x="723" y="235"/>
                  <a:pt x="725" y="235"/>
                  <a:pt x="727" y="235"/>
                </a:cubicBezTo>
                <a:cubicBezTo>
                  <a:pt x="724" y="237"/>
                  <a:pt x="717" y="234"/>
                  <a:pt x="717" y="238"/>
                </a:cubicBezTo>
                <a:cubicBezTo>
                  <a:pt x="713" y="238"/>
                  <a:pt x="704" y="237"/>
                  <a:pt x="705" y="239"/>
                </a:cubicBezTo>
                <a:cubicBezTo>
                  <a:pt x="703" y="239"/>
                  <a:pt x="701" y="237"/>
                  <a:pt x="702" y="236"/>
                </a:cubicBezTo>
                <a:cubicBezTo>
                  <a:pt x="708" y="236"/>
                  <a:pt x="716" y="237"/>
                  <a:pt x="716" y="234"/>
                </a:cubicBezTo>
                <a:cubicBezTo>
                  <a:pt x="716" y="234"/>
                  <a:pt x="716" y="234"/>
                  <a:pt x="716" y="234"/>
                </a:cubicBezTo>
                <a:cubicBezTo>
                  <a:pt x="716" y="234"/>
                  <a:pt x="716" y="234"/>
                  <a:pt x="716" y="234"/>
                </a:cubicBezTo>
                <a:cubicBezTo>
                  <a:pt x="716" y="234"/>
                  <a:pt x="716" y="234"/>
                  <a:pt x="716" y="234"/>
                </a:cubicBezTo>
                <a:cubicBezTo>
                  <a:pt x="715" y="234"/>
                  <a:pt x="716" y="234"/>
                  <a:pt x="716" y="234"/>
                </a:cubicBezTo>
                <a:cubicBezTo>
                  <a:pt x="716" y="234"/>
                  <a:pt x="716" y="234"/>
                  <a:pt x="716" y="234"/>
                </a:cubicBezTo>
                <a:cubicBezTo>
                  <a:pt x="712" y="237"/>
                  <a:pt x="710" y="233"/>
                  <a:pt x="706" y="233"/>
                </a:cubicBezTo>
                <a:cubicBezTo>
                  <a:pt x="711" y="229"/>
                  <a:pt x="718" y="231"/>
                  <a:pt x="725" y="230"/>
                </a:cubicBezTo>
                <a:close/>
                <a:moveTo>
                  <a:pt x="718" y="223"/>
                </a:moveTo>
                <a:cubicBezTo>
                  <a:pt x="718" y="224"/>
                  <a:pt x="713" y="224"/>
                  <a:pt x="711" y="225"/>
                </a:cubicBezTo>
                <a:cubicBezTo>
                  <a:pt x="712" y="226"/>
                  <a:pt x="712" y="225"/>
                  <a:pt x="714" y="225"/>
                </a:cubicBezTo>
                <a:cubicBezTo>
                  <a:pt x="714" y="226"/>
                  <a:pt x="716" y="226"/>
                  <a:pt x="715" y="227"/>
                </a:cubicBezTo>
                <a:cubicBezTo>
                  <a:pt x="711" y="225"/>
                  <a:pt x="714" y="227"/>
                  <a:pt x="711" y="229"/>
                </a:cubicBezTo>
                <a:cubicBezTo>
                  <a:pt x="710" y="229"/>
                  <a:pt x="710" y="229"/>
                  <a:pt x="710" y="229"/>
                </a:cubicBezTo>
                <a:cubicBezTo>
                  <a:pt x="710" y="228"/>
                  <a:pt x="709" y="228"/>
                  <a:pt x="709" y="228"/>
                </a:cubicBezTo>
                <a:cubicBezTo>
                  <a:pt x="711" y="227"/>
                  <a:pt x="712" y="224"/>
                  <a:pt x="708" y="224"/>
                </a:cubicBezTo>
                <a:cubicBezTo>
                  <a:pt x="710" y="222"/>
                  <a:pt x="715" y="224"/>
                  <a:pt x="718" y="223"/>
                </a:cubicBezTo>
                <a:close/>
                <a:moveTo>
                  <a:pt x="736" y="219"/>
                </a:moveTo>
                <a:cubicBezTo>
                  <a:pt x="736" y="219"/>
                  <a:pt x="732" y="220"/>
                  <a:pt x="730" y="222"/>
                </a:cubicBezTo>
                <a:cubicBezTo>
                  <a:pt x="730" y="221"/>
                  <a:pt x="731" y="220"/>
                  <a:pt x="730" y="220"/>
                </a:cubicBezTo>
                <a:cubicBezTo>
                  <a:pt x="731" y="219"/>
                  <a:pt x="734" y="218"/>
                  <a:pt x="736" y="219"/>
                </a:cubicBezTo>
                <a:close/>
                <a:moveTo>
                  <a:pt x="718" y="222"/>
                </a:moveTo>
                <a:cubicBezTo>
                  <a:pt x="719" y="219"/>
                  <a:pt x="722" y="221"/>
                  <a:pt x="725" y="220"/>
                </a:cubicBezTo>
                <a:cubicBezTo>
                  <a:pt x="726" y="220"/>
                  <a:pt x="726" y="221"/>
                  <a:pt x="726" y="222"/>
                </a:cubicBezTo>
                <a:cubicBezTo>
                  <a:pt x="723" y="221"/>
                  <a:pt x="722" y="221"/>
                  <a:pt x="718" y="222"/>
                </a:cubicBezTo>
                <a:close/>
                <a:moveTo>
                  <a:pt x="731" y="218"/>
                </a:moveTo>
                <a:cubicBezTo>
                  <a:pt x="727" y="219"/>
                  <a:pt x="727" y="218"/>
                  <a:pt x="725" y="220"/>
                </a:cubicBezTo>
                <a:cubicBezTo>
                  <a:pt x="725" y="219"/>
                  <a:pt x="724" y="218"/>
                  <a:pt x="723" y="218"/>
                </a:cubicBezTo>
                <a:cubicBezTo>
                  <a:pt x="725" y="217"/>
                  <a:pt x="729" y="219"/>
                  <a:pt x="730" y="217"/>
                </a:cubicBezTo>
                <a:cubicBezTo>
                  <a:pt x="732" y="217"/>
                  <a:pt x="730" y="217"/>
                  <a:pt x="731" y="218"/>
                </a:cubicBezTo>
                <a:close/>
                <a:moveTo>
                  <a:pt x="727" y="226"/>
                </a:moveTo>
                <a:cubicBezTo>
                  <a:pt x="727" y="227"/>
                  <a:pt x="728" y="227"/>
                  <a:pt x="729" y="226"/>
                </a:cubicBezTo>
                <a:cubicBezTo>
                  <a:pt x="729" y="227"/>
                  <a:pt x="724" y="228"/>
                  <a:pt x="724" y="226"/>
                </a:cubicBezTo>
                <a:lnTo>
                  <a:pt x="727" y="226"/>
                </a:lnTo>
                <a:close/>
                <a:moveTo>
                  <a:pt x="705" y="217"/>
                </a:moveTo>
                <a:cubicBezTo>
                  <a:pt x="703" y="218"/>
                  <a:pt x="699" y="219"/>
                  <a:pt x="696" y="220"/>
                </a:cubicBezTo>
                <a:cubicBezTo>
                  <a:pt x="696" y="218"/>
                  <a:pt x="699" y="218"/>
                  <a:pt x="701" y="216"/>
                </a:cubicBezTo>
                <a:cubicBezTo>
                  <a:pt x="704" y="217"/>
                  <a:pt x="708" y="215"/>
                  <a:pt x="710" y="217"/>
                </a:cubicBezTo>
                <a:cubicBezTo>
                  <a:pt x="716" y="216"/>
                  <a:pt x="707" y="219"/>
                  <a:pt x="705" y="217"/>
                </a:cubicBezTo>
                <a:close/>
                <a:moveTo>
                  <a:pt x="685" y="240"/>
                </a:moveTo>
                <a:cubicBezTo>
                  <a:pt x="688" y="240"/>
                  <a:pt x="688" y="240"/>
                  <a:pt x="688" y="240"/>
                </a:cubicBezTo>
                <a:cubicBezTo>
                  <a:pt x="688" y="241"/>
                  <a:pt x="682" y="242"/>
                  <a:pt x="687" y="241"/>
                </a:cubicBezTo>
                <a:cubicBezTo>
                  <a:pt x="687" y="242"/>
                  <a:pt x="683" y="243"/>
                  <a:pt x="682" y="243"/>
                </a:cubicBezTo>
                <a:cubicBezTo>
                  <a:pt x="681" y="241"/>
                  <a:pt x="686" y="242"/>
                  <a:pt x="685" y="240"/>
                </a:cubicBezTo>
                <a:close/>
                <a:moveTo>
                  <a:pt x="682" y="246"/>
                </a:moveTo>
                <a:cubicBezTo>
                  <a:pt x="685" y="246"/>
                  <a:pt x="686" y="247"/>
                  <a:pt x="687" y="248"/>
                </a:cubicBezTo>
                <a:cubicBezTo>
                  <a:pt x="684" y="249"/>
                  <a:pt x="684" y="247"/>
                  <a:pt x="682" y="246"/>
                </a:cubicBezTo>
                <a:close/>
                <a:moveTo>
                  <a:pt x="644" y="219"/>
                </a:moveTo>
                <a:cubicBezTo>
                  <a:pt x="643" y="220"/>
                  <a:pt x="642" y="220"/>
                  <a:pt x="641" y="220"/>
                </a:cubicBezTo>
                <a:cubicBezTo>
                  <a:pt x="642" y="219"/>
                  <a:pt x="640" y="219"/>
                  <a:pt x="641" y="218"/>
                </a:cubicBezTo>
                <a:cubicBezTo>
                  <a:pt x="644" y="217"/>
                  <a:pt x="643" y="220"/>
                  <a:pt x="646" y="220"/>
                </a:cubicBezTo>
                <a:cubicBezTo>
                  <a:pt x="645" y="220"/>
                  <a:pt x="644" y="220"/>
                  <a:pt x="644" y="219"/>
                </a:cubicBezTo>
                <a:close/>
                <a:moveTo>
                  <a:pt x="639" y="222"/>
                </a:moveTo>
                <a:cubicBezTo>
                  <a:pt x="637" y="224"/>
                  <a:pt x="634" y="220"/>
                  <a:pt x="632" y="222"/>
                </a:cubicBezTo>
                <a:cubicBezTo>
                  <a:pt x="630" y="222"/>
                  <a:pt x="629" y="221"/>
                  <a:pt x="626" y="221"/>
                </a:cubicBezTo>
                <a:cubicBezTo>
                  <a:pt x="627" y="220"/>
                  <a:pt x="631" y="221"/>
                  <a:pt x="629" y="219"/>
                </a:cubicBezTo>
                <a:cubicBezTo>
                  <a:pt x="631" y="220"/>
                  <a:pt x="635" y="218"/>
                  <a:pt x="636" y="218"/>
                </a:cubicBezTo>
                <a:cubicBezTo>
                  <a:pt x="638" y="218"/>
                  <a:pt x="635" y="217"/>
                  <a:pt x="637" y="216"/>
                </a:cubicBezTo>
                <a:cubicBezTo>
                  <a:pt x="638" y="216"/>
                  <a:pt x="639" y="216"/>
                  <a:pt x="640" y="216"/>
                </a:cubicBezTo>
                <a:cubicBezTo>
                  <a:pt x="638" y="217"/>
                  <a:pt x="638" y="218"/>
                  <a:pt x="636" y="219"/>
                </a:cubicBezTo>
                <a:cubicBezTo>
                  <a:pt x="636" y="220"/>
                  <a:pt x="639" y="220"/>
                  <a:pt x="638" y="221"/>
                </a:cubicBezTo>
                <a:cubicBezTo>
                  <a:pt x="636" y="221"/>
                  <a:pt x="636" y="221"/>
                  <a:pt x="636" y="221"/>
                </a:cubicBezTo>
                <a:cubicBezTo>
                  <a:pt x="636" y="222"/>
                  <a:pt x="637" y="222"/>
                  <a:pt x="639" y="222"/>
                </a:cubicBezTo>
                <a:close/>
                <a:moveTo>
                  <a:pt x="588" y="247"/>
                </a:moveTo>
                <a:cubicBezTo>
                  <a:pt x="586" y="247"/>
                  <a:pt x="583" y="246"/>
                  <a:pt x="579" y="247"/>
                </a:cubicBezTo>
                <a:cubicBezTo>
                  <a:pt x="572" y="248"/>
                  <a:pt x="561" y="250"/>
                  <a:pt x="575" y="246"/>
                </a:cubicBezTo>
                <a:cubicBezTo>
                  <a:pt x="574" y="246"/>
                  <a:pt x="574" y="245"/>
                  <a:pt x="573" y="245"/>
                </a:cubicBezTo>
                <a:cubicBezTo>
                  <a:pt x="575" y="245"/>
                  <a:pt x="583" y="244"/>
                  <a:pt x="585" y="246"/>
                </a:cubicBezTo>
                <a:cubicBezTo>
                  <a:pt x="588" y="246"/>
                  <a:pt x="586" y="244"/>
                  <a:pt x="590" y="244"/>
                </a:cubicBezTo>
                <a:cubicBezTo>
                  <a:pt x="590" y="244"/>
                  <a:pt x="590" y="244"/>
                  <a:pt x="591" y="244"/>
                </a:cubicBezTo>
                <a:cubicBezTo>
                  <a:pt x="590" y="245"/>
                  <a:pt x="588" y="245"/>
                  <a:pt x="588" y="247"/>
                </a:cubicBezTo>
                <a:close/>
                <a:moveTo>
                  <a:pt x="582" y="245"/>
                </a:moveTo>
                <a:cubicBezTo>
                  <a:pt x="580" y="246"/>
                  <a:pt x="576" y="245"/>
                  <a:pt x="576" y="246"/>
                </a:cubicBezTo>
                <a:cubicBezTo>
                  <a:pt x="577" y="247"/>
                  <a:pt x="583" y="247"/>
                  <a:pt x="582" y="245"/>
                </a:cubicBezTo>
                <a:close/>
                <a:moveTo>
                  <a:pt x="575" y="254"/>
                </a:moveTo>
                <a:cubicBezTo>
                  <a:pt x="581" y="252"/>
                  <a:pt x="584" y="254"/>
                  <a:pt x="589" y="254"/>
                </a:cubicBezTo>
                <a:cubicBezTo>
                  <a:pt x="588" y="256"/>
                  <a:pt x="586" y="254"/>
                  <a:pt x="584" y="254"/>
                </a:cubicBezTo>
                <a:cubicBezTo>
                  <a:pt x="583" y="255"/>
                  <a:pt x="586" y="257"/>
                  <a:pt x="581" y="257"/>
                </a:cubicBezTo>
                <a:cubicBezTo>
                  <a:pt x="584" y="255"/>
                  <a:pt x="580" y="254"/>
                  <a:pt x="577" y="255"/>
                </a:cubicBezTo>
                <a:cubicBezTo>
                  <a:pt x="577" y="254"/>
                  <a:pt x="577" y="254"/>
                  <a:pt x="575" y="254"/>
                </a:cubicBezTo>
                <a:close/>
                <a:moveTo>
                  <a:pt x="566" y="256"/>
                </a:moveTo>
                <a:cubicBezTo>
                  <a:pt x="564" y="255"/>
                  <a:pt x="569" y="256"/>
                  <a:pt x="573" y="254"/>
                </a:cubicBezTo>
                <a:cubicBezTo>
                  <a:pt x="572" y="256"/>
                  <a:pt x="565" y="256"/>
                  <a:pt x="563" y="258"/>
                </a:cubicBezTo>
                <a:cubicBezTo>
                  <a:pt x="561" y="259"/>
                  <a:pt x="562" y="256"/>
                  <a:pt x="559" y="257"/>
                </a:cubicBezTo>
                <a:cubicBezTo>
                  <a:pt x="561" y="254"/>
                  <a:pt x="563" y="257"/>
                  <a:pt x="566" y="256"/>
                </a:cubicBezTo>
                <a:close/>
                <a:moveTo>
                  <a:pt x="513" y="258"/>
                </a:moveTo>
                <a:cubicBezTo>
                  <a:pt x="515" y="259"/>
                  <a:pt x="508" y="259"/>
                  <a:pt x="504" y="261"/>
                </a:cubicBezTo>
                <a:cubicBezTo>
                  <a:pt x="504" y="259"/>
                  <a:pt x="508" y="259"/>
                  <a:pt x="511" y="258"/>
                </a:cubicBezTo>
                <a:cubicBezTo>
                  <a:pt x="498" y="259"/>
                  <a:pt x="488" y="260"/>
                  <a:pt x="477" y="263"/>
                </a:cubicBezTo>
                <a:cubicBezTo>
                  <a:pt x="476" y="263"/>
                  <a:pt x="475" y="263"/>
                  <a:pt x="475" y="262"/>
                </a:cubicBezTo>
                <a:cubicBezTo>
                  <a:pt x="472" y="263"/>
                  <a:pt x="472" y="264"/>
                  <a:pt x="468" y="265"/>
                </a:cubicBezTo>
                <a:cubicBezTo>
                  <a:pt x="469" y="264"/>
                  <a:pt x="470" y="263"/>
                  <a:pt x="472" y="263"/>
                </a:cubicBezTo>
                <a:cubicBezTo>
                  <a:pt x="471" y="262"/>
                  <a:pt x="466" y="264"/>
                  <a:pt x="465" y="263"/>
                </a:cubicBezTo>
                <a:cubicBezTo>
                  <a:pt x="463" y="263"/>
                  <a:pt x="464" y="265"/>
                  <a:pt x="463" y="265"/>
                </a:cubicBezTo>
                <a:cubicBezTo>
                  <a:pt x="461" y="266"/>
                  <a:pt x="460" y="265"/>
                  <a:pt x="459" y="264"/>
                </a:cubicBezTo>
                <a:cubicBezTo>
                  <a:pt x="458" y="265"/>
                  <a:pt x="455" y="265"/>
                  <a:pt x="452" y="265"/>
                </a:cubicBezTo>
                <a:cubicBezTo>
                  <a:pt x="457" y="263"/>
                  <a:pt x="458" y="262"/>
                  <a:pt x="464" y="261"/>
                </a:cubicBezTo>
                <a:cubicBezTo>
                  <a:pt x="464" y="262"/>
                  <a:pt x="464" y="262"/>
                  <a:pt x="465" y="263"/>
                </a:cubicBezTo>
                <a:cubicBezTo>
                  <a:pt x="473" y="261"/>
                  <a:pt x="476" y="262"/>
                  <a:pt x="485" y="260"/>
                </a:cubicBezTo>
                <a:cubicBezTo>
                  <a:pt x="485" y="259"/>
                  <a:pt x="483" y="260"/>
                  <a:pt x="482" y="260"/>
                </a:cubicBezTo>
                <a:cubicBezTo>
                  <a:pt x="482" y="259"/>
                  <a:pt x="485" y="258"/>
                  <a:pt x="487" y="258"/>
                </a:cubicBezTo>
                <a:cubicBezTo>
                  <a:pt x="488" y="260"/>
                  <a:pt x="484" y="260"/>
                  <a:pt x="487" y="261"/>
                </a:cubicBezTo>
                <a:cubicBezTo>
                  <a:pt x="489" y="258"/>
                  <a:pt x="492" y="259"/>
                  <a:pt x="494" y="257"/>
                </a:cubicBezTo>
                <a:cubicBezTo>
                  <a:pt x="505" y="258"/>
                  <a:pt x="515" y="254"/>
                  <a:pt x="524" y="253"/>
                </a:cubicBezTo>
                <a:cubicBezTo>
                  <a:pt x="526" y="256"/>
                  <a:pt x="532" y="251"/>
                  <a:pt x="535" y="254"/>
                </a:cubicBezTo>
                <a:cubicBezTo>
                  <a:pt x="536" y="254"/>
                  <a:pt x="536" y="253"/>
                  <a:pt x="537" y="253"/>
                </a:cubicBezTo>
                <a:cubicBezTo>
                  <a:pt x="548" y="254"/>
                  <a:pt x="558" y="252"/>
                  <a:pt x="570" y="251"/>
                </a:cubicBezTo>
                <a:cubicBezTo>
                  <a:pt x="558" y="256"/>
                  <a:pt x="532" y="257"/>
                  <a:pt x="516" y="260"/>
                </a:cubicBezTo>
                <a:cubicBezTo>
                  <a:pt x="516" y="258"/>
                  <a:pt x="515" y="257"/>
                  <a:pt x="513" y="258"/>
                </a:cubicBezTo>
                <a:close/>
                <a:moveTo>
                  <a:pt x="566" y="246"/>
                </a:moveTo>
                <a:cubicBezTo>
                  <a:pt x="566" y="248"/>
                  <a:pt x="563" y="247"/>
                  <a:pt x="561" y="248"/>
                </a:cubicBezTo>
                <a:cubicBezTo>
                  <a:pt x="562" y="247"/>
                  <a:pt x="562" y="246"/>
                  <a:pt x="564" y="246"/>
                </a:cubicBezTo>
                <a:cubicBezTo>
                  <a:pt x="565" y="246"/>
                  <a:pt x="564" y="245"/>
                  <a:pt x="565" y="245"/>
                </a:cubicBezTo>
                <a:cubicBezTo>
                  <a:pt x="569" y="245"/>
                  <a:pt x="562" y="247"/>
                  <a:pt x="566" y="246"/>
                </a:cubicBezTo>
                <a:close/>
                <a:moveTo>
                  <a:pt x="435" y="273"/>
                </a:moveTo>
                <a:cubicBezTo>
                  <a:pt x="452" y="270"/>
                  <a:pt x="470" y="271"/>
                  <a:pt x="483" y="269"/>
                </a:cubicBezTo>
                <a:cubicBezTo>
                  <a:pt x="469" y="273"/>
                  <a:pt x="451" y="273"/>
                  <a:pt x="435" y="273"/>
                </a:cubicBezTo>
                <a:close/>
                <a:moveTo>
                  <a:pt x="384" y="272"/>
                </a:moveTo>
                <a:cubicBezTo>
                  <a:pt x="383" y="270"/>
                  <a:pt x="387" y="270"/>
                  <a:pt x="386" y="269"/>
                </a:cubicBezTo>
                <a:cubicBezTo>
                  <a:pt x="390" y="268"/>
                  <a:pt x="390" y="268"/>
                  <a:pt x="390" y="268"/>
                </a:cubicBezTo>
                <a:cubicBezTo>
                  <a:pt x="390" y="269"/>
                  <a:pt x="389" y="269"/>
                  <a:pt x="389" y="269"/>
                </a:cubicBezTo>
                <a:cubicBezTo>
                  <a:pt x="389" y="269"/>
                  <a:pt x="390" y="269"/>
                  <a:pt x="390" y="270"/>
                </a:cubicBezTo>
                <a:cubicBezTo>
                  <a:pt x="390" y="270"/>
                  <a:pt x="391" y="269"/>
                  <a:pt x="391" y="269"/>
                </a:cubicBezTo>
                <a:cubicBezTo>
                  <a:pt x="393" y="269"/>
                  <a:pt x="389" y="270"/>
                  <a:pt x="390" y="271"/>
                </a:cubicBezTo>
                <a:cubicBezTo>
                  <a:pt x="388" y="270"/>
                  <a:pt x="387" y="270"/>
                  <a:pt x="386" y="272"/>
                </a:cubicBezTo>
                <a:lnTo>
                  <a:pt x="384" y="272"/>
                </a:lnTo>
                <a:close/>
                <a:moveTo>
                  <a:pt x="321" y="293"/>
                </a:moveTo>
                <a:cubicBezTo>
                  <a:pt x="316" y="296"/>
                  <a:pt x="313" y="293"/>
                  <a:pt x="308" y="295"/>
                </a:cubicBezTo>
                <a:cubicBezTo>
                  <a:pt x="309" y="294"/>
                  <a:pt x="310" y="294"/>
                  <a:pt x="310" y="293"/>
                </a:cubicBezTo>
                <a:cubicBezTo>
                  <a:pt x="311" y="294"/>
                  <a:pt x="316" y="291"/>
                  <a:pt x="317" y="293"/>
                </a:cubicBezTo>
                <a:cubicBezTo>
                  <a:pt x="319" y="293"/>
                  <a:pt x="320" y="292"/>
                  <a:pt x="322" y="291"/>
                </a:cubicBezTo>
                <a:cubicBezTo>
                  <a:pt x="324" y="291"/>
                  <a:pt x="321" y="293"/>
                  <a:pt x="324" y="292"/>
                </a:cubicBezTo>
                <a:cubicBezTo>
                  <a:pt x="325" y="292"/>
                  <a:pt x="323" y="292"/>
                  <a:pt x="324" y="291"/>
                </a:cubicBezTo>
                <a:cubicBezTo>
                  <a:pt x="326" y="291"/>
                  <a:pt x="327" y="292"/>
                  <a:pt x="328" y="293"/>
                </a:cubicBezTo>
                <a:cubicBezTo>
                  <a:pt x="323" y="293"/>
                  <a:pt x="324" y="294"/>
                  <a:pt x="324" y="295"/>
                </a:cubicBezTo>
                <a:cubicBezTo>
                  <a:pt x="321" y="296"/>
                  <a:pt x="323" y="293"/>
                  <a:pt x="321" y="293"/>
                </a:cubicBezTo>
                <a:close/>
                <a:moveTo>
                  <a:pt x="201" y="313"/>
                </a:moveTo>
                <a:cubicBezTo>
                  <a:pt x="206" y="313"/>
                  <a:pt x="214" y="311"/>
                  <a:pt x="220" y="312"/>
                </a:cubicBezTo>
                <a:cubicBezTo>
                  <a:pt x="222" y="312"/>
                  <a:pt x="220" y="310"/>
                  <a:pt x="219" y="311"/>
                </a:cubicBezTo>
                <a:cubicBezTo>
                  <a:pt x="221" y="310"/>
                  <a:pt x="222" y="309"/>
                  <a:pt x="224" y="308"/>
                </a:cubicBezTo>
                <a:cubicBezTo>
                  <a:pt x="224" y="309"/>
                  <a:pt x="223" y="309"/>
                  <a:pt x="223" y="310"/>
                </a:cubicBezTo>
                <a:cubicBezTo>
                  <a:pt x="227" y="309"/>
                  <a:pt x="227" y="309"/>
                  <a:pt x="227" y="309"/>
                </a:cubicBezTo>
                <a:cubicBezTo>
                  <a:pt x="228" y="308"/>
                  <a:pt x="224" y="310"/>
                  <a:pt x="225" y="308"/>
                </a:cubicBezTo>
                <a:cubicBezTo>
                  <a:pt x="237" y="306"/>
                  <a:pt x="242" y="301"/>
                  <a:pt x="255" y="301"/>
                </a:cubicBezTo>
                <a:cubicBezTo>
                  <a:pt x="254" y="301"/>
                  <a:pt x="251" y="303"/>
                  <a:pt x="250" y="301"/>
                </a:cubicBezTo>
                <a:cubicBezTo>
                  <a:pt x="249" y="302"/>
                  <a:pt x="250" y="303"/>
                  <a:pt x="247" y="303"/>
                </a:cubicBezTo>
                <a:cubicBezTo>
                  <a:pt x="251" y="304"/>
                  <a:pt x="258" y="302"/>
                  <a:pt x="261" y="305"/>
                </a:cubicBezTo>
                <a:cubicBezTo>
                  <a:pt x="264" y="304"/>
                  <a:pt x="264" y="303"/>
                  <a:pt x="267" y="303"/>
                </a:cubicBezTo>
                <a:cubicBezTo>
                  <a:pt x="265" y="304"/>
                  <a:pt x="265" y="305"/>
                  <a:pt x="269" y="304"/>
                </a:cubicBezTo>
                <a:cubicBezTo>
                  <a:pt x="270" y="307"/>
                  <a:pt x="262" y="304"/>
                  <a:pt x="261" y="307"/>
                </a:cubicBezTo>
                <a:cubicBezTo>
                  <a:pt x="258" y="307"/>
                  <a:pt x="262" y="305"/>
                  <a:pt x="260" y="305"/>
                </a:cubicBezTo>
                <a:cubicBezTo>
                  <a:pt x="258" y="306"/>
                  <a:pt x="254" y="305"/>
                  <a:pt x="252" y="305"/>
                </a:cubicBezTo>
                <a:cubicBezTo>
                  <a:pt x="251" y="305"/>
                  <a:pt x="250" y="308"/>
                  <a:pt x="249" y="306"/>
                </a:cubicBezTo>
                <a:cubicBezTo>
                  <a:pt x="246" y="307"/>
                  <a:pt x="249" y="307"/>
                  <a:pt x="248" y="308"/>
                </a:cubicBezTo>
                <a:cubicBezTo>
                  <a:pt x="244" y="309"/>
                  <a:pt x="244" y="309"/>
                  <a:pt x="244" y="309"/>
                </a:cubicBezTo>
                <a:cubicBezTo>
                  <a:pt x="245" y="308"/>
                  <a:pt x="246" y="307"/>
                  <a:pt x="243" y="308"/>
                </a:cubicBezTo>
                <a:cubicBezTo>
                  <a:pt x="241" y="308"/>
                  <a:pt x="245" y="307"/>
                  <a:pt x="245" y="306"/>
                </a:cubicBezTo>
                <a:cubicBezTo>
                  <a:pt x="242" y="305"/>
                  <a:pt x="241" y="309"/>
                  <a:pt x="238" y="309"/>
                </a:cubicBezTo>
                <a:cubicBezTo>
                  <a:pt x="241" y="307"/>
                  <a:pt x="236" y="308"/>
                  <a:pt x="235" y="307"/>
                </a:cubicBezTo>
                <a:cubicBezTo>
                  <a:pt x="233" y="308"/>
                  <a:pt x="237" y="308"/>
                  <a:pt x="237" y="308"/>
                </a:cubicBezTo>
                <a:cubicBezTo>
                  <a:pt x="234" y="310"/>
                  <a:pt x="230" y="308"/>
                  <a:pt x="227" y="311"/>
                </a:cubicBezTo>
                <a:cubicBezTo>
                  <a:pt x="227" y="311"/>
                  <a:pt x="228" y="312"/>
                  <a:pt x="228" y="313"/>
                </a:cubicBezTo>
                <a:cubicBezTo>
                  <a:pt x="224" y="313"/>
                  <a:pt x="224" y="312"/>
                  <a:pt x="222" y="312"/>
                </a:cubicBezTo>
                <a:cubicBezTo>
                  <a:pt x="221" y="313"/>
                  <a:pt x="219" y="313"/>
                  <a:pt x="218" y="314"/>
                </a:cubicBezTo>
                <a:cubicBezTo>
                  <a:pt x="219" y="313"/>
                  <a:pt x="210" y="312"/>
                  <a:pt x="209" y="314"/>
                </a:cubicBezTo>
                <a:cubicBezTo>
                  <a:pt x="211" y="316"/>
                  <a:pt x="213" y="314"/>
                  <a:pt x="215" y="314"/>
                </a:cubicBezTo>
                <a:cubicBezTo>
                  <a:pt x="216" y="317"/>
                  <a:pt x="210" y="315"/>
                  <a:pt x="208" y="315"/>
                </a:cubicBezTo>
                <a:cubicBezTo>
                  <a:pt x="206" y="317"/>
                  <a:pt x="213" y="316"/>
                  <a:pt x="213" y="317"/>
                </a:cubicBezTo>
                <a:cubicBezTo>
                  <a:pt x="205" y="319"/>
                  <a:pt x="197" y="320"/>
                  <a:pt x="190" y="320"/>
                </a:cubicBezTo>
                <a:cubicBezTo>
                  <a:pt x="190" y="319"/>
                  <a:pt x="195" y="319"/>
                  <a:pt x="194" y="318"/>
                </a:cubicBezTo>
                <a:cubicBezTo>
                  <a:pt x="195" y="318"/>
                  <a:pt x="200" y="319"/>
                  <a:pt x="202" y="317"/>
                </a:cubicBezTo>
                <a:cubicBezTo>
                  <a:pt x="200" y="317"/>
                  <a:pt x="198" y="317"/>
                  <a:pt x="195" y="317"/>
                </a:cubicBezTo>
                <a:cubicBezTo>
                  <a:pt x="196" y="316"/>
                  <a:pt x="199" y="316"/>
                  <a:pt x="197" y="314"/>
                </a:cubicBezTo>
                <a:cubicBezTo>
                  <a:pt x="201" y="313"/>
                  <a:pt x="202" y="316"/>
                  <a:pt x="205" y="314"/>
                </a:cubicBezTo>
                <a:cubicBezTo>
                  <a:pt x="204" y="313"/>
                  <a:pt x="201" y="315"/>
                  <a:pt x="201" y="313"/>
                </a:cubicBezTo>
                <a:close/>
                <a:moveTo>
                  <a:pt x="264" y="294"/>
                </a:moveTo>
                <a:cubicBezTo>
                  <a:pt x="261" y="297"/>
                  <a:pt x="258" y="294"/>
                  <a:pt x="254" y="296"/>
                </a:cubicBezTo>
                <a:cubicBezTo>
                  <a:pt x="255" y="293"/>
                  <a:pt x="261" y="295"/>
                  <a:pt x="264" y="294"/>
                </a:cubicBezTo>
                <a:close/>
                <a:moveTo>
                  <a:pt x="248" y="297"/>
                </a:moveTo>
                <a:cubicBezTo>
                  <a:pt x="245" y="298"/>
                  <a:pt x="245" y="298"/>
                  <a:pt x="243" y="298"/>
                </a:cubicBezTo>
                <a:cubicBezTo>
                  <a:pt x="245" y="296"/>
                  <a:pt x="254" y="298"/>
                  <a:pt x="248" y="297"/>
                </a:cubicBezTo>
                <a:close/>
                <a:moveTo>
                  <a:pt x="243" y="295"/>
                </a:moveTo>
                <a:cubicBezTo>
                  <a:pt x="240" y="293"/>
                  <a:pt x="239" y="296"/>
                  <a:pt x="233" y="296"/>
                </a:cubicBezTo>
                <a:cubicBezTo>
                  <a:pt x="234" y="295"/>
                  <a:pt x="243" y="292"/>
                  <a:pt x="243" y="295"/>
                </a:cubicBezTo>
                <a:close/>
                <a:moveTo>
                  <a:pt x="160" y="327"/>
                </a:moveTo>
                <a:cubicBezTo>
                  <a:pt x="159" y="325"/>
                  <a:pt x="163" y="325"/>
                  <a:pt x="165" y="324"/>
                </a:cubicBezTo>
                <a:cubicBezTo>
                  <a:pt x="163" y="325"/>
                  <a:pt x="163" y="326"/>
                  <a:pt x="160" y="327"/>
                </a:cubicBezTo>
                <a:close/>
                <a:moveTo>
                  <a:pt x="138" y="309"/>
                </a:moveTo>
                <a:cubicBezTo>
                  <a:pt x="138" y="309"/>
                  <a:pt x="135" y="308"/>
                  <a:pt x="134" y="307"/>
                </a:cubicBezTo>
                <a:cubicBezTo>
                  <a:pt x="137" y="307"/>
                  <a:pt x="139" y="307"/>
                  <a:pt x="143" y="306"/>
                </a:cubicBezTo>
                <a:cubicBezTo>
                  <a:pt x="142" y="308"/>
                  <a:pt x="146" y="306"/>
                  <a:pt x="145" y="308"/>
                </a:cubicBezTo>
                <a:cubicBezTo>
                  <a:pt x="143" y="308"/>
                  <a:pt x="139" y="308"/>
                  <a:pt x="138" y="309"/>
                </a:cubicBezTo>
                <a:close/>
                <a:moveTo>
                  <a:pt x="130" y="312"/>
                </a:moveTo>
                <a:cubicBezTo>
                  <a:pt x="129" y="312"/>
                  <a:pt x="132" y="310"/>
                  <a:pt x="133" y="310"/>
                </a:cubicBezTo>
                <a:cubicBezTo>
                  <a:pt x="132" y="309"/>
                  <a:pt x="129" y="310"/>
                  <a:pt x="128" y="309"/>
                </a:cubicBezTo>
                <a:cubicBezTo>
                  <a:pt x="129" y="308"/>
                  <a:pt x="133" y="308"/>
                  <a:pt x="135" y="308"/>
                </a:cubicBezTo>
                <a:cubicBezTo>
                  <a:pt x="135" y="310"/>
                  <a:pt x="132" y="311"/>
                  <a:pt x="130" y="312"/>
                </a:cubicBezTo>
                <a:close/>
                <a:moveTo>
                  <a:pt x="44" y="297"/>
                </a:moveTo>
                <a:cubicBezTo>
                  <a:pt x="44" y="298"/>
                  <a:pt x="43" y="299"/>
                  <a:pt x="43" y="300"/>
                </a:cubicBezTo>
                <a:cubicBezTo>
                  <a:pt x="39" y="299"/>
                  <a:pt x="39" y="299"/>
                  <a:pt x="34" y="299"/>
                </a:cubicBezTo>
                <a:cubicBezTo>
                  <a:pt x="35" y="298"/>
                  <a:pt x="40" y="298"/>
                  <a:pt x="44" y="297"/>
                </a:cubicBezTo>
                <a:close/>
                <a:moveTo>
                  <a:pt x="24" y="334"/>
                </a:moveTo>
                <a:cubicBezTo>
                  <a:pt x="22" y="335"/>
                  <a:pt x="18" y="334"/>
                  <a:pt x="13" y="335"/>
                </a:cubicBezTo>
                <a:cubicBezTo>
                  <a:pt x="17" y="333"/>
                  <a:pt x="22" y="334"/>
                  <a:pt x="24" y="334"/>
                </a:cubicBezTo>
                <a:close/>
                <a:moveTo>
                  <a:pt x="1857" y="1"/>
                </a:moveTo>
                <a:cubicBezTo>
                  <a:pt x="1861" y="2"/>
                  <a:pt x="1866" y="3"/>
                  <a:pt x="1866" y="7"/>
                </a:cubicBezTo>
                <a:cubicBezTo>
                  <a:pt x="1863" y="6"/>
                  <a:pt x="1863" y="6"/>
                  <a:pt x="1860" y="6"/>
                </a:cubicBezTo>
                <a:cubicBezTo>
                  <a:pt x="1861" y="3"/>
                  <a:pt x="1855" y="3"/>
                  <a:pt x="1857" y="1"/>
                </a:cubicBezTo>
                <a:close/>
                <a:moveTo>
                  <a:pt x="1596" y="51"/>
                </a:moveTo>
                <a:cubicBezTo>
                  <a:pt x="1596" y="52"/>
                  <a:pt x="1596" y="53"/>
                  <a:pt x="1595" y="54"/>
                </a:cubicBezTo>
                <a:cubicBezTo>
                  <a:pt x="1592" y="55"/>
                  <a:pt x="1590" y="52"/>
                  <a:pt x="1587" y="54"/>
                </a:cubicBezTo>
                <a:cubicBezTo>
                  <a:pt x="1588" y="52"/>
                  <a:pt x="1592" y="53"/>
                  <a:pt x="1596" y="51"/>
                </a:cubicBezTo>
                <a:close/>
                <a:moveTo>
                  <a:pt x="1595" y="69"/>
                </a:moveTo>
                <a:cubicBezTo>
                  <a:pt x="1595" y="70"/>
                  <a:pt x="1596" y="71"/>
                  <a:pt x="1595" y="72"/>
                </a:cubicBezTo>
                <a:cubicBezTo>
                  <a:pt x="1593" y="71"/>
                  <a:pt x="1593" y="70"/>
                  <a:pt x="1590" y="71"/>
                </a:cubicBezTo>
                <a:cubicBezTo>
                  <a:pt x="1592" y="70"/>
                  <a:pt x="1592" y="69"/>
                  <a:pt x="1595" y="69"/>
                </a:cubicBezTo>
                <a:close/>
                <a:moveTo>
                  <a:pt x="1575" y="69"/>
                </a:moveTo>
                <a:cubicBezTo>
                  <a:pt x="1572" y="68"/>
                  <a:pt x="1571" y="68"/>
                  <a:pt x="1566" y="69"/>
                </a:cubicBezTo>
                <a:cubicBezTo>
                  <a:pt x="1566" y="68"/>
                  <a:pt x="1565" y="68"/>
                  <a:pt x="1565" y="67"/>
                </a:cubicBezTo>
                <a:cubicBezTo>
                  <a:pt x="1567" y="67"/>
                  <a:pt x="1569" y="67"/>
                  <a:pt x="1569" y="65"/>
                </a:cubicBezTo>
                <a:cubicBezTo>
                  <a:pt x="1571" y="66"/>
                  <a:pt x="1577" y="65"/>
                  <a:pt x="1577" y="67"/>
                </a:cubicBezTo>
                <a:cubicBezTo>
                  <a:pt x="1578" y="68"/>
                  <a:pt x="1574" y="67"/>
                  <a:pt x="1575" y="69"/>
                </a:cubicBezTo>
                <a:close/>
                <a:moveTo>
                  <a:pt x="1573" y="102"/>
                </a:moveTo>
                <a:cubicBezTo>
                  <a:pt x="1573" y="102"/>
                  <a:pt x="1572" y="103"/>
                  <a:pt x="1572" y="104"/>
                </a:cubicBezTo>
                <a:cubicBezTo>
                  <a:pt x="1570" y="104"/>
                  <a:pt x="1568" y="105"/>
                  <a:pt x="1567" y="104"/>
                </a:cubicBezTo>
                <a:cubicBezTo>
                  <a:pt x="1566" y="102"/>
                  <a:pt x="1568" y="102"/>
                  <a:pt x="1568" y="101"/>
                </a:cubicBezTo>
                <a:cubicBezTo>
                  <a:pt x="1565" y="100"/>
                  <a:pt x="1561" y="100"/>
                  <a:pt x="1558" y="101"/>
                </a:cubicBezTo>
                <a:cubicBezTo>
                  <a:pt x="1560" y="99"/>
                  <a:pt x="1568" y="98"/>
                  <a:pt x="1571" y="100"/>
                </a:cubicBezTo>
                <a:cubicBezTo>
                  <a:pt x="1570" y="101"/>
                  <a:pt x="1569" y="101"/>
                  <a:pt x="1569" y="102"/>
                </a:cubicBezTo>
                <a:cubicBezTo>
                  <a:pt x="1570" y="103"/>
                  <a:pt x="1572" y="101"/>
                  <a:pt x="1573" y="102"/>
                </a:cubicBezTo>
                <a:close/>
                <a:moveTo>
                  <a:pt x="1486" y="144"/>
                </a:moveTo>
                <a:cubicBezTo>
                  <a:pt x="1485" y="144"/>
                  <a:pt x="1484" y="142"/>
                  <a:pt x="1484" y="144"/>
                </a:cubicBezTo>
                <a:cubicBezTo>
                  <a:pt x="1483" y="144"/>
                  <a:pt x="1483" y="143"/>
                  <a:pt x="1481" y="143"/>
                </a:cubicBezTo>
                <a:cubicBezTo>
                  <a:pt x="1484" y="141"/>
                  <a:pt x="1487" y="142"/>
                  <a:pt x="1492" y="142"/>
                </a:cubicBezTo>
                <a:cubicBezTo>
                  <a:pt x="1491" y="142"/>
                  <a:pt x="1492" y="143"/>
                  <a:pt x="1493" y="143"/>
                </a:cubicBezTo>
                <a:cubicBezTo>
                  <a:pt x="1493" y="145"/>
                  <a:pt x="1489" y="143"/>
                  <a:pt x="1486" y="144"/>
                </a:cubicBezTo>
                <a:close/>
                <a:moveTo>
                  <a:pt x="1453" y="83"/>
                </a:moveTo>
                <a:cubicBezTo>
                  <a:pt x="1447" y="83"/>
                  <a:pt x="1444" y="85"/>
                  <a:pt x="1438" y="83"/>
                </a:cubicBezTo>
                <a:cubicBezTo>
                  <a:pt x="1443" y="80"/>
                  <a:pt x="1449" y="82"/>
                  <a:pt x="1455" y="82"/>
                </a:cubicBezTo>
                <a:cubicBezTo>
                  <a:pt x="1456" y="83"/>
                  <a:pt x="1451" y="82"/>
                  <a:pt x="1453" y="83"/>
                </a:cubicBezTo>
                <a:close/>
                <a:moveTo>
                  <a:pt x="1344" y="163"/>
                </a:moveTo>
                <a:cubicBezTo>
                  <a:pt x="1344" y="162"/>
                  <a:pt x="1345" y="162"/>
                  <a:pt x="1346" y="162"/>
                </a:cubicBezTo>
                <a:cubicBezTo>
                  <a:pt x="1346" y="161"/>
                  <a:pt x="1345" y="161"/>
                  <a:pt x="1344" y="161"/>
                </a:cubicBezTo>
                <a:cubicBezTo>
                  <a:pt x="1346" y="159"/>
                  <a:pt x="1350" y="161"/>
                  <a:pt x="1352" y="162"/>
                </a:cubicBezTo>
                <a:cubicBezTo>
                  <a:pt x="1352" y="163"/>
                  <a:pt x="1348" y="162"/>
                  <a:pt x="1344" y="163"/>
                </a:cubicBezTo>
                <a:close/>
                <a:moveTo>
                  <a:pt x="1286" y="175"/>
                </a:moveTo>
                <a:cubicBezTo>
                  <a:pt x="1286" y="175"/>
                  <a:pt x="1285" y="176"/>
                  <a:pt x="1285" y="176"/>
                </a:cubicBezTo>
                <a:cubicBezTo>
                  <a:pt x="1282" y="176"/>
                  <a:pt x="1276" y="176"/>
                  <a:pt x="1274" y="178"/>
                </a:cubicBezTo>
                <a:cubicBezTo>
                  <a:pt x="1271" y="178"/>
                  <a:pt x="1270" y="178"/>
                  <a:pt x="1266" y="177"/>
                </a:cubicBezTo>
                <a:cubicBezTo>
                  <a:pt x="1270" y="175"/>
                  <a:pt x="1280" y="174"/>
                  <a:pt x="1286" y="175"/>
                </a:cubicBezTo>
                <a:close/>
                <a:moveTo>
                  <a:pt x="1266" y="118"/>
                </a:moveTo>
                <a:cubicBezTo>
                  <a:pt x="1266" y="119"/>
                  <a:pt x="1264" y="121"/>
                  <a:pt x="1266" y="121"/>
                </a:cubicBezTo>
                <a:cubicBezTo>
                  <a:pt x="1265" y="122"/>
                  <a:pt x="1264" y="121"/>
                  <a:pt x="1261" y="122"/>
                </a:cubicBezTo>
                <a:cubicBezTo>
                  <a:pt x="1261" y="121"/>
                  <a:pt x="1262" y="121"/>
                  <a:pt x="1263" y="121"/>
                </a:cubicBezTo>
                <a:cubicBezTo>
                  <a:pt x="1262" y="120"/>
                  <a:pt x="1261" y="120"/>
                  <a:pt x="1262" y="119"/>
                </a:cubicBezTo>
                <a:lnTo>
                  <a:pt x="1266" y="118"/>
                </a:lnTo>
                <a:close/>
                <a:moveTo>
                  <a:pt x="1201" y="138"/>
                </a:moveTo>
                <a:cubicBezTo>
                  <a:pt x="1202" y="139"/>
                  <a:pt x="1204" y="139"/>
                  <a:pt x="1206" y="138"/>
                </a:cubicBezTo>
                <a:cubicBezTo>
                  <a:pt x="1205" y="139"/>
                  <a:pt x="1205" y="139"/>
                  <a:pt x="1207" y="139"/>
                </a:cubicBezTo>
                <a:cubicBezTo>
                  <a:pt x="1207" y="143"/>
                  <a:pt x="1200" y="141"/>
                  <a:pt x="1201" y="138"/>
                </a:cubicBezTo>
                <a:close/>
                <a:moveTo>
                  <a:pt x="1149" y="96"/>
                </a:moveTo>
                <a:cubicBezTo>
                  <a:pt x="1151" y="95"/>
                  <a:pt x="1156" y="96"/>
                  <a:pt x="1158" y="95"/>
                </a:cubicBezTo>
                <a:cubicBezTo>
                  <a:pt x="1159" y="95"/>
                  <a:pt x="1159" y="96"/>
                  <a:pt x="1158" y="97"/>
                </a:cubicBezTo>
                <a:cubicBezTo>
                  <a:pt x="1161" y="97"/>
                  <a:pt x="1161" y="96"/>
                  <a:pt x="1164" y="96"/>
                </a:cubicBezTo>
                <a:cubicBezTo>
                  <a:pt x="1160" y="99"/>
                  <a:pt x="1155" y="98"/>
                  <a:pt x="1149" y="96"/>
                </a:cubicBezTo>
                <a:close/>
                <a:moveTo>
                  <a:pt x="1117" y="149"/>
                </a:moveTo>
                <a:cubicBezTo>
                  <a:pt x="1122" y="145"/>
                  <a:pt x="1129" y="146"/>
                  <a:pt x="1138" y="144"/>
                </a:cubicBezTo>
                <a:cubicBezTo>
                  <a:pt x="1139" y="144"/>
                  <a:pt x="1139" y="143"/>
                  <a:pt x="1139" y="141"/>
                </a:cubicBezTo>
                <a:cubicBezTo>
                  <a:pt x="1138" y="141"/>
                  <a:pt x="1136" y="141"/>
                  <a:pt x="1135" y="141"/>
                </a:cubicBezTo>
                <a:cubicBezTo>
                  <a:pt x="1136" y="139"/>
                  <a:pt x="1137" y="138"/>
                  <a:pt x="1140" y="138"/>
                </a:cubicBezTo>
                <a:cubicBezTo>
                  <a:pt x="1138" y="139"/>
                  <a:pt x="1142" y="140"/>
                  <a:pt x="1140" y="140"/>
                </a:cubicBezTo>
                <a:cubicBezTo>
                  <a:pt x="1141" y="141"/>
                  <a:pt x="1143" y="140"/>
                  <a:pt x="1144" y="141"/>
                </a:cubicBezTo>
                <a:cubicBezTo>
                  <a:pt x="1145" y="140"/>
                  <a:pt x="1144" y="140"/>
                  <a:pt x="1147" y="140"/>
                </a:cubicBezTo>
                <a:cubicBezTo>
                  <a:pt x="1147" y="139"/>
                  <a:pt x="1144" y="139"/>
                  <a:pt x="1143" y="139"/>
                </a:cubicBezTo>
                <a:cubicBezTo>
                  <a:pt x="1145" y="136"/>
                  <a:pt x="1152" y="138"/>
                  <a:pt x="1154" y="138"/>
                </a:cubicBezTo>
                <a:cubicBezTo>
                  <a:pt x="1155" y="139"/>
                  <a:pt x="1153" y="139"/>
                  <a:pt x="1154" y="141"/>
                </a:cubicBezTo>
                <a:cubicBezTo>
                  <a:pt x="1148" y="142"/>
                  <a:pt x="1147" y="143"/>
                  <a:pt x="1142" y="143"/>
                </a:cubicBezTo>
                <a:cubicBezTo>
                  <a:pt x="1140" y="143"/>
                  <a:pt x="1143" y="144"/>
                  <a:pt x="1140" y="144"/>
                </a:cubicBezTo>
                <a:cubicBezTo>
                  <a:pt x="1141" y="146"/>
                  <a:pt x="1143" y="144"/>
                  <a:pt x="1145" y="144"/>
                </a:cubicBezTo>
                <a:cubicBezTo>
                  <a:pt x="1144" y="147"/>
                  <a:pt x="1145" y="147"/>
                  <a:pt x="1144" y="149"/>
                </a:cubicBezTo>
                <a:cubicBezTo>
                  <a:pt x="1139" y="150"/>
                  <a:pt x="1134" y="148"/>
                  <a:pt x="1131" y="150"/>
                </a:cubicBezTo>
                <a:cubicBezTo>
                  <a:pt x="1128" y="151"/>
                  <a:pt x="1127" y="150"/>
                  <a:pt x="1124" y="150"/>
                </a:cubicBezTo>
                <a:cubicBezTo>
                  <a:pt x="1124" y="150"/>
                  <a:pt x="1125" y="149"/>
                  <a:pt x="1126" y="149"/>
                </a:cubicBezTo>
                <a:cubicBezTo>
                  <a:pt x="1124" y="148"/>
                  <a:pt x="1120" y="149"/>
                  <a:pt x="1117" y="149"/>
                </a:cubicBezTo>
                <a:close/>
                <a:moveTo>
                  <a:pt x="1108" y="145"/>
                </a:moveTo>
                <a:cubicBezTo>
                  <a:pt x="1107" y="145"/>
                  <a:pt x="1106" y="145"/>
                  <a:pt x="1106" y="144"/>
                </a:cubicBezTo>
                <a:cubicBezTo>
                  <a:pt x="1108" y="144"/>
                  <a:pt x="1108" y="143"/>
                  <a:pt x="1107" y="143"/>
                </a:cubicBezTo>
                <a:cubicBezTo>
                  <a:pt x="1107" y="142"/>
                  <a:pt x="1107" y="142"/>
                  <a:pt x="1108" y="142"/>
                </a:cubicBezTo>
                <a:cubicBezTo>
                  <a:pt x="1108" y="142"/>
                  <a:pt x="1108" y="142"/>
                  <a:pt x="1109" y="142"/>
                </a:cubicBezTo>
                <a:cubicBezTo>
                  <a:pt x="1110" y="142"/>
                  <a:pt x="1111" y="143"/>
                  <a:pt x="1115" y="142"/>
                </a:cubicBezTo>
                <a:cubicBezTo>
                  <a:pt x="1115" y="144"/>
                  <a:pt x="1111" y="144"/>
                  <a:pt x="1111" y="145"/>
                </a:cubicBezTo>
                <a:cubicBezTo>
                  <a:pt x="1110" y="146"/>
                  <a:pt x="1108" y="144"/>
                  <a:pt x="1108" y="145"/>
                </a:cubicBezTo>
                <a:close/>
                <a:moveTo>
                  <a:pt x="1065" y="135"/>
                </a:moveTo>
                <a:cubicBezTo>
                  <a:pt x="1068" y="136"/>
                  <a:pt x="1067" y="136"/>
                  <a:pt x="1070" y="135"/>
                </a:cubicBezTo>
                <a:cubicBezTo>
                  <a:pt x="1071" y="135"/>
                  <a:pt x="1071" y="136"/>
                  <a:pt x="1071" y="137"/>
                </a:cubicBezTo>
                <a:cubicBezTo>
                  <a:pt x="1072" y="137"/>
                  <a:pt x="1072" y="136"/>
                  <a:pt x="1074" y="136"/>
                </a:cubicBezTo>
                <a:cubicBezTo>
                  <a:pt x="1076" y="135"/>
                  <a:pt x="1073" y="135"/>
                  <a:pt x="1075" y="134"/>
                </a:cubicBezTo>
                <a:cubicBezTo>
                  <a:pt x="1076" y="136"/>
                  <a:pt x="1082" y="134"/>
                  <a:pt x="1082" y="136"/>
                </a:cubicBezTo>
                <a:cubicBezTo>
                  <a:pt x="1086" y="136"/>
                  <a:pt x="1086" y="136"/>
                  <a:pt x="1086" y="136"/>
                </a:cubicBezTo>
                <a:cubicBezTo>
                  <a:pt x="1083" y="135"/>
                  <a:pt x="1083" y="134"/>
                  <a:pt x="1084" y="133"/>
                </a:cubicBezTo>
                <a:cubicBezTo>
                  <a:pt x="1087" y="133"/>
                  <a:pt x="1089" y="135"/>
                  <a:pt x="1089" y="136"/>
                </a:cubicBezTo>
                <a:cubicBezTo>
                  <a:pt x="1088" y="137"/>
                  <a:pt x="1085" y="138"/>
                  <a:pt x="1080" y="139"/>
                </a:cubicBezTo>
                <a:cubicBezTo>
                  <a:pt x="1083" y="137"/>
                  <a:pt x="1070" y="141"/>
                  <a:pt x="1066" y="139"/>
                </a:cubicBezTo>
                <a:cubicBezTo>
                  <a:pt x="1067" y="138"/>
                  <a:pt x="1066" y="136"/>
                  <a:pt x="1065" y="135"/>
                </a:cubicBezTo>
                <a:close/>
                <a:moveTo>
                  <a:pt x="1044" y="105"/>
                </a:moveTo>
                <a:cubicBezTo>
                  <a:pt x="1050" y="102"/>
                  <a:pt x="1057" y="105"/>
                  <a:pt x="1066" y="104"/>
                </a:cubicBezTo>
                <a:cubicBezTo>
                  <a:pt x="1065" y="105"/>
                  <a:pt x="1064" y="106"/>
                  <a:pt x="1063" y="107"/>
                </a:cubicBezTo>
                <a:cubicBezTo>
                  <a:pt x="1061" y="106"/>
                  <a:pt x="1060" y="108"/>
                  <a:pt x="1057" y="108"/>
                </a:cubicBezTo>
                <a:cubicBezTo>
                  <a:pt x="1057" y="106"/>
                  <a:pt x="1059" y="106"/>
                  <a:pt x="1059" y="106"/>
                </a:cubicBezTo>
                <a:cubicBezTo>
                  <a:pt x="1054" y="105"/>
                  <a:pt x="1048" y="107"/>
                  <a:pt x="1041" y="107"/>
                </a:cubicBezTo>
                <a:cubicBezTo>
                  <a:pt x="1042" y="107"/>
                  <a:pt x="1045" y="104"/>
                  <a:pt x="1044" y="105"/>
                </a:cubicBezTo>
                <a:close/>
                <a:moveTo>
                  <a:pt x="1045" y="160"/>
                </a:moveTo>
                <a:cubicBezTo>
                  <a:pt x="1042" y="159"/>
                  <a:pt x="1041" y="159"/>
                  <a:pt x="1038" y="160"/>
                </a:cubicBezTo>
                <a:cubicBezTo>
                  <a:pt x="1036" y="159"/>
                  <a:pt x="1040" y="158"/>
                  <a:pt x="1038" y="158"/>
                </a:cubicBezTo>
                <a:cubicBezTo>
                  <a:pt x="1039" y="156"/>
                  <a:pt x="1042" y="157"/>
                  <a:pt x="1046" y="157"/>
                </a:cubicBezTo>
                <a:cubicBezTo>
                  <a:pt x="1047" y="158"/>
                  <a:pt x="1048" y="159"/>
                  <a:pt x="1045" y="160"/>
                </a:cubicBezTo>
                <a:close/>
                <a:moveTo>
                  <a:pt x="786" y="196"/>
                </a:moveTo>
                <a:cubicBezTo>
                  <a:pt x="790" y="197"/>
                  <a:pt x="793" y="196"/>
                  <a:pt x="797" y="195"/>
                </a:cubicBezTo>
                <a:cubicBezTo>
                  <a:pt x="797" y="195"/>
                  <a:pt x="797" y="196"/>
                  <a:pt x="798" y="196"/>
                </a:cubicBezTo>
                <a:cubicBezTo>
                  <a:pt x="797" y="197"/>
                  <a:pt x="795" y="196"/>
                  <a:pt x="794" y="196"/>
                </a:cubicBezTo>
                <a:cubicBezTo>
                  <a:pt x="792" y="196"/>
                  <a:pt x="793" y="198"/>
                  <a:pt x="792" y="198"/>
                </a:cubicBezTo>
                <a:cubicBezTo>
                  <a:pt x="795" y="200"/>
                  <a:pt x="794" y="198"/>
                  <a:pt x="797" y="200"/>
                </a:cubicBezTo>
                <a:cubicBezTo>
                  <a:pt x="793" y="200"/>
                  <a:pt x="790" y="200"/>
                  <a:pt x="788" y="200"/>
                </a:cubicBezTo>
                <a:cubicBezTo>
                  <a:pt x="789" y="199"/>
                  <a:pt x="790" y="198"/>
                  <a:pt x="791" y="198"/>
                </a:cubicBezTo>
                <a:cubicBezTo>
                  <a:pt x="792" y="197"/>
                  <a:pt x="788" y="198"/>
                  <a:pt x="788" y="197"/>
                </a:cubicBezTo>
                <a:cubicBezTo>
                  <a:pt x="786" y="197"/>
                  <a:pt x="788" y="199"/>
                  <a:pt x="787" y="200"/>
                </a:cubicBezTo>
                <a:cubicBezTo>
                  <a:pt x="786" y="201"/>
                  <a:pt x="783" y="202"/>
                  <a:pt x="781" y="201"/>
                </a:cubicBezTo>
                <a:cubicBezTo>
                  <a:pt x="780" y="200"/>
                  <a:pt x="783" y="199"/>
                  <a:pt x="781" y="199"/>
                </a:cubicBezTo>
                <a:cubicBezTo>
                  <a:pt x="783" y="198"/>
                  <a:pt x="786" y="198"/>
                  <a:pt x="786" y="196"/>
                </a:cubicBezTo>
                <a:close/>
                <a:moveTo>
                  <a:pt x="702" y="223"/>
                </a:moveTo>
                <a:cubicBezTo>
                  <a:pt x="703" y="223"/>
                  <a:pt x="704" y="223"/>
                  <a:pt x="704" y="223"/>
                </a:cubicBezTo>
                <a:cubicBezTo>
                  <a:pt x="705" y="223"/>
                  <a:pt x="707" y="224"/>
                  <a:pt x="707" y="225"/>
                </a:cubicBezTo>
                <a:cubicBezTo>
                  <a:pt x="706" y="225"/>
                  <a:pt x="705" y="224"/>
                  <a:pt x="704" y="225"/>
                </a:cubicBezTo>
                <a:cubicBezTo>
                  <a:pt x="705" y="226"/>
                  <a:pt x="707" y="227"/>
                  <a:pt x="709" y="227"/>
                </a:cubicBezTo>
                <a:cubicBezTo>
                  <a:pt x="709" y="228"/>
                  <a:pt x="707" y="228"/>
                  <a:pt x="705" y="228"/>
                </a:cubicBezTo>
                <a:cubicBezTo>
                  <a:pt x="705" y="227"/>
                  <a:pt x="705" y="227"/>
                  <a:pt x="704" y="227"/>
                </a:cubicBezTo>
                <a:cubicBezTo>
                  <a:pt x="704" y="229"/>
                  <a:pt x="699" y="225"/>
                  <a:pt x="693" y="227"/>
                </a:cubicBezTo>
                <a:cubicBezTo>
                  <a:pt x="694" y="223"/>
                  <a:pt x="698" y="226"/>
                  <a:pt x="702" y="225"/>
                </a:cubicBezTo>
                <a:cubicBezTo>
                  <a:pt x="703" y="225"/>
                  <a:pt x="702" y="224"/>
                  <a:pt x="702" y="223"/>
                </a:cubicBezTo>
                <a:close/>
              </a:path>
            </a:pathLst>
          </a:custGeom>
          <a:solidFill>
            <a:srgbClr val="D90100"/>
          </a:solidFill>
          <a:ln>
            <a:noFill/>
          </a:ln>
        </p:spPr>
        <p:txBody>
          <a:bodyPr vert="horz" wrap="square" lIns="91440" tIns="45720" rIns="91440" bIns="45720" numCol="1" anchor="t" anchorCtr="0" compatLnSpc="1">
            <a:prstTxWarp prst="textNoShape">
              <a:avLst/>
            </a:prstTxWarp>
          </a:bodyPr>
          <a:lstStyle/>
          <a:p>
            <a:endParaRPr lang="en-ID"/>
          </a:p>
        </p:txBody>
      </p:sp>
      <p:grpSp>
        <p:nvGrpSpPr>
          <p:cNvPr id="39" name="Group 4">
            <a:extLst>
              <a:ext uri="{FF2B5EF4-FFF2-40B4-BE49-F238E27FC236}">
                <a16:creationId xmlns:a16="http://schemas.microsoft.com/office/drawing/2014/main" id="{7B7B3814-64CF-44C3-9FF2-4DAB838FFB1C}"/>
              </a:ext>
            </a:extLst>
          </p:cNvPr>
          <p:cNvGrpSpPr>
            <a:grpSpLocks noChangeAspect="1"/>
          </p:cNvGrpSpPr>
          <p:nvPr/>
        </p:nvGrpSpPr>
        <p:grpSpPr bwMode="auto">
          <a:xfrm rot="20880104" flipV="1">
            <a:off x="2319229" y="9398629"/>
            <a:ext cx="4939217" cy="396248"/>
            <a:chOff x="6077" y="4087"/>
            <a:chExt cx="3296" cy="350"/>
          </a:xfrm>
          <a:solidFill>
            <a:srgbClr val="D90100"/>
          </a:solidFill>
        </p:grpSpPr>
        <p:sp>
          <p:nvSpPr>
            <p:cNvPr id="40" name="Freeform 5">
              <a:extLst>
                <a:ext uri="{FF2B5EF4-FFF2-40B4-BE49-F238E27FC236}">
                  <a16:creationId xmlns:a16="http://schemas.microsoft.com/office/drawing/2014/main" id="{4F72C3BA-85E4-47C7-A714-C9B5815E790F}"/>
                </a:ext>
              </a:extLst>
            </p:cNvPr>
            <p:cNvSpPr>
              <a:spLocks/>
            </p:cNvSpPr>
            <p:nvPr/>
          </p:nvSpPr>
          <p:spPr bwMode="auto">
            <a:xfrm>
              <a:off x="6127" y="4406"/>
              <a:ext cx="9"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2" y="2"/>
                    <a:pt x="3"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 name="Freeform 6">
              <a:extLst>
                <a:ext uri="{FF2B5EF4-FFF2-40B4-BE49-F238E27FC236}">
                  <a16:creationId xmlns:a16="http://schemas.microsoft.com/office/drawing/2014/main" id="{DBCE4E5B-4760-44E8-ADA0-31B1C4598F71}"/>
                </a:ext>
              </a:extLst>
            </p:cNvPr>
            <p:cNvSpPr>
              <a:spLocks/>
            </p:cNvSpPr>
            <p:nvPr/>
          </p:nvSpPr>
          <p:spPr bwMode="auto">
            <a:xfrm>
              <a:off x="6133" y="4396"/>
              <a:ext cx="9"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2" y="1"/>
                    <a:pt x="4" y="3"/>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 name="Freeform 7">
              <a:extLst>
                <a:ext uri="{FF2B5EF4-FFF2-40B4-BE49-F238E27FC236}">
                  <a16:creationId xmlns:a16="http://schemas.microsoft.com/office/drawing/2014/main" id="{054E9F9A-7CA9-4266-B557-6642CD1D016A}"/>
                </a:ext>
              </a:extLst>
            </p:cNvPr>
            <p:cNvSpPr>
              <a:spLocks/>
            </p:cNvSpPr>
            <p:nvPr/>
          </p:nvSpPr>
          <p:spPr bwMode="auto">
            <a:xfrm>
              <a:off x="6159" y="4400"/>
              <a:ext cx="8" cy="6"/>
            </a:xfrm>
            <a:custGeom>
              <a:avLst/>
              <a:gdLst>
                <a:gd name="T0" fmla="*/ 0 w 4"/>
                <a:gd name="T1" fmla="*/ 2 h 3"/>
                <a:gd name="T2" fmla="*/ 4 w 4"/>
                <a:gd name="T3" fmla="*/ 1 h 3"/>
                <a:gd name="T4" fmla="*/ 1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1" y="2"/>
                    <a:pt x="4" y="1"/>
                  </a:cubicBezTo>
                  <a:cubicBezTo>
                    <a:pt x="3" y="0"/>
                    <a:pt x="2" y="0"/>
                    <a:pt x="1" y="0"/>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 name="Freeform 8">
              <a:extLst>
                <a:ext uri="{FF2B5EF4-FFF2-40B4-BE49-F238E27FC236}">
                  <a16:creationId xmlns:a16="http://schemas.microsoft.com/office/drawing/2014/main" id="{6E65F69C-B5D6-4CE6-966F-EB41B80C583F}"/>
                </a:ext>
              </a:extLst>
            </p:cNvPr>
            <p:cNvSpPr>
              <a:spLocks/>
            </p:cNvSpPr>
            <p:nvPr/>
          </p:nvSpPr>
          <p:spPr bwMode="auto">
            <a:xfrm>
              <a:off x="6259" y="4431"/>
              <a:ext cx="9" cy="6"/>
            </a:xfrm>
            <a:custGeom>
              <a:avLst/>
              <a:gdLst>
                <a:gd name="T0" fmla="*/ 0 w 5"/>
                <a:gd name="T1" fmla="*/ 2 h 3"/>
                <a:gd name="T2" fmla="*/ 2 w 5"/>
                <a:gd name="T3" fmla="*/ 3 h 3"/>
                <a:gd name="T4" fmla="*/ 5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2" y="3"/>
                  </a:cubicBezTo>
                  <a:cubicBezTo>
                    <a:pt x="3" y="2"/>
                    <a:pt x="4" y="2"/>
                    <a:pt x="5" y="1"/>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 name="Freeform 9">
              <a:extLst>
                <a:ext uri="{FF2B5EF4-FFF2-40B4-BE49-F238E27FC236}">
                  <a16:creationId xmlns:a16="http://schemas.microsoft.com/office/drawing/2014/main" id="{F8AD0DD2-193C-4B22-88A1-8E56D8166250}"/>
                </a:ext>
              </a:extLst>
            </p:cNvPr>
            <p:cNvSpPr>
              <a:spLocks/>
            </p:cNvSpPr>
            <p:nvPr/>
          </p:nvSpPr>
          <p:spPr bwMode="auto">
            <a:xfrm>
              <a:off x="6148" y="4395"/>
              <a:ext cx="9" cy="3"/>
            </a:xfrm>
            <a:custGeom>
              <a:avLst/>
              <a:gdLst>
                <a:gd name="T0" fmla="*/ 1 w 5"/>
                <a:gd name="T1" fmla="*/ 1 h 2"/>
                <a:gd name="T2" fmla="*/ 5 w 5"/>
                <a:gd name="T3" fmla="*/ 1 h 2"/>
                <a:gd name="T4" fmla="*/ 2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4" y="0"/>
                    <a:pt x="3" y="1"/>
                    <a:pt x="2"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 name="Freeform 10">
              <a:extLst>
                <a:ext uri="{FF2B5EF4-FFF2-40B4-BE49-F238E27FC236}">
                  <a16:creationId xmlns:a16="http://schemas.microsoft.com/office/drawing/2014/main" id="{6D67331C-CA73-49B2-8A34-ADDDD9C9EFCA}"/>
                </a:ext>
              </a:extLst>
            </p:cNvPr>
            <p:cNvSpPr>
              <a:spLocks/>
            </p:cNvSpPr>
            <p:nvPr/>
          </p:nvSpPr>
          <p:spPr bwMode="auto">
            <a:xfrm>
              <a:off x="6272" y="4429"/>
              <a:ext cx="8" cy="6"/>
            </a:xfrm>
            <a:custGeom>
              <a:avLst/>
              <a:gdLst>
                <a:gd name="T0" fmla="*/ 0 w 4"/>
                <a:gd name="T1" fmla="*/ 2 h 3"/>
                <a:gd name="T2" fmla="*/ 3 w 4"/>
                <a:gd name="T3" fmla="*/ 3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1"/>
                    <a:pt x="2" y="3"/>
                    <a:pt x="3" y="3"/>
                  </a:cubicBezTo>
                  <a:cubicBezTo>
                    <a:pt x="4" y="2"/>
                    <a:pt x="3"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 name="Freeform 11">
              <a:extLst>
                <a:ext uri="{FF2B5EF4-FFF2-40B4-BE49-F238E27FC236}">
                  <a16:creationId xmlns:a16="http://schemas.microsoft.com/office/drawing/2014/main" id="{60A5CE7C-610B-4DD9-95FD-D4C198BB45D9}"/>
                </a:ext>
              </a:extLst>
            </p:cNvPr>
            <p:cNvSpPr>
              <a:spLocks/>
            </p:cNvSpPr>
            <p:nvPr/>
          </p:nvSpPr>
          <p:spPr bwMode="auto">
            <a:xfrm>
              <a:off x="6211" y="4393"/>
              <a:ext cx="8" cy="5"/>
            </a:xfrm>
            <a:custGeom>
              <a:avLst/>
              <a:gdLst>
                <a:gd name="T0" fmla="*/ 0 w 4"/>
                <a:gd name="T1" fmla="*/ 2 h 3"/>
                <a:gd name="T2" fmla="*/ 4 w 4"/>
                <a:gd name="T3" fmla="*/ 1 h 3"/>
                <a:gd name="T4" fmla="*/ 0 w 4"/>
                <a:gd name="T5" fmla="*/ 2 h 3"/>
              </a:gdLst>
              <a:ahLst/>
              <a:cxnLst>
                <a:cxn ang="0">
                  <a:pos x="T0" y="T1"/>
                </a:cxn>
                <a:cxn ang="0">
                  <a:pos x="T2" y="T3"/>
                </a:cxn>
                <a:cxn ang="0">
                  <a:pos x="T4" y="T5"/>
                </a:cxn>
              </a:cxnLst>
              <a:rect l="0" t="0" r="r" b="b"/>
              <a:pathLst>
                <a:path w="4" h="3">
                  <a:moveTo>
                    <a:pt x="0" y="2"/>
                  </a:moveTo>
                  <a:cubicBezTo>
                    <a:pt x="0" y="3"/>
                    <a:pt x="3" y="3"/>
                    <a:pt x="4" y="1"/>
                  </a:cubicBezTo>
                  <a:cubicBezTo>
                    <a:pt x="2" y="0"/>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 name="Freeform 12">
              <a:extLst>
                <a:ext uri="{FF2B5EF4-FFF2-40B4-BE49-F238E27FC236}">
                  <a16:creationId xmlns:a16="http://schemas.microsoft.com/office/drawing/2014/main" id="{1EA97A4F-D4CC-41EC-BC6D-B6152C7F294B}"/>
                </a:ext>
              </a:extLst>
            </p:cNvPr>
            <p:cNvSpPr>
              <a:spLocks/>
            </p:cNvSpPr>
            <p:nvPr/>
          </p:nvSpPr>
          <p:spPr bwMode="auto">
            <a:xfrm>
              <a:off x="6309" y="4420"/>
              <a:ext cx="28" cy="11"/>
            </a:xfrm>
            <a:custGeom>
              <a:avLst/>
              <a:gdLst>
                <a:gd name="T0" fmla="*/ 0 w 15"/>
                <a:gd name="T1" fmla="*/ 5 h 6"/>
                <a:gd name="T2" fmla="*/ 2 w 15"/>
                <a:gd name="T3" fmla="*/ 5 h 6"/>
                <a:gd name="T4" fmla="*/ 5 w 15"/>
                <a:gd name="T5" fmla="*/ 3 h 6"/>
                <a:gd name="T6" fmla="*/ 10 w 15"/>
                <a:gd name="T7" fmla="*/ 4 h 6"/>
                <a:gd name="T8" fmla="*/ 15 w 15"/>
                <a:gd name="T9" fmla="*/ 0 h 6"/>
                <a:gd name="T10" fmla="*/ 10 w 15"/>
                <a:gd name="T11" fmla="*/ 0 h 6"/>
                <a:gd name="T12" fmla="*/ 8 w 15"/>
                <a:gd name="T13" fmla="*/ 2 h 6"/>
                <a:gd name="T14" fmla="*/ 6 w 15"/>
                <a:gd name="T15" fmla="*/ 1 h 6"/>
                <a:gd name="T16" fmla="*/ 2 w 15"/>
                <a:gd name="T17" fmla="*/ 2 h 6"/>
                <a:gd name="T18" fmla="*/ 0 w 15"/>
                <a:gd name="T1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6">
                  <a:moveTo>
                    <a:pt x="0" y="5"/>
                  </a:moveTo>
                  <a:cubicBezTo>
                    <a:pt x="1" y="5"/>
                    <a:pt x="2" y="4"/>
                    <a:pt x="2" y="5"/>
                  </a:cubicBezTo>
                  <a:cubicBezTo>
                    <a:pt x="3" y="6"/>
                    <a:pt x="4" y="3"/>
                    <a:pt x="5" y="3"/>
                  </a:cubicBezTo>
                  <a:cubicBezTo>
                    <a:pt x="6" y="4"/>
                    <a:pt x="7" y="4"/>
                    <a:pt x="10" y="4"/>
                  </a:cubicBezTo>
                  <a:cubicBezTo>
                    <a:pt x="9" y="2"/>
                    <a:pt x="12" y="1"/>
                    <a:pt x="15" y="0"/>
                  </a:cubicBezTo>
                  <a:cubicBezTo>
                    <a:pt x="13" y="0"/>
                    <a:pt x="12" y="1"/>
                    <a:pt x="10" y="0"/>
                  </a:cubicBezTo>
                  <a:cubicBezTo>
                    <a:pt x="11" y="1"/>
                    <a:pt x="10" y="1"/>
                    <a:pt x="8" y="2"/>
                  </a:cubicBezTo>
                  <a:cubicBezTo>
                    <a:pt x="7" y="2"/>
                    <a:pt x="7" y="1"/>
                    <a:pt x="6" y="1"/>
                  </a:cubicBezTo>
                  <a:cubicBezTo>
                    <a:pt x="5" y="2"/>
                    <a:pt x="4" y="3"/>
                    <a:pt x="2" y="2"/>
                  </a:cubicBezTo>
                  <a:cubicBezTo>
                    <a:pt x="1" y="3"/>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 name="Freeform 13">
              <a:extLst>
                <a:ext uri="{FF2B5EF4-FFF2-40B4-BE49-F238E27FC236}">
                  <a16:creationId xmlns:a16="http://schemas.microsoft.com/office/drawing/2014/main" id="{F449B0E2-9C5B-4D58-9590-47587F4F8A90}"/>
                </a:ext>
              </a:extLst>
            </p:cNvPr>
            <p:cNvSpPr>
              <a:spLocks/>
            </p:cNvSpPr>
            <p:nvPr/>
          </p:nvSpPr>
          <p:spPr bwMode="auto">
            <a:xfrm>
              <a:off x="6224" y="4391"/>
              <a:ext cx="8" cy="5"/>
            </a:xfrm>
            <a:custGeom>
              <a:avLst/>
              <a:gdLst>
                <a:gd name="T0" fmla="*/ 0 w 4"/>
                <a:gd name="T1" fmla="*/ 2 h 3"/>
                <a:gd name="T2" fmla="*/ 2 w 4"/>
                <a:gd name="T3" fmla="*/ 3 h 3"/>
                <a:gd name="T4" fmla="*/ 3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2" y="3"/>
                    <a:pt x="2" y="3"/>
                  </a:cubicBezTo>
                  <a:cubicBezTo>
                    <a:pt x="2" y="2"/>
                    <a:pt x="2" y="1"/>
                    <a:pt x="3" y="1"/>
                  </a:cubicBezTo>
                  <a:cubicBezTo>
                    <a:pt x="4" y="0"/>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 name="Freeform 14">
              <a:extLst>
                <a:ext uri="{FF2B5EF4-FFF2-40B4-BE49-F238E27FC236}">
                  <a16:creationId xmlns:a16="http://schemas.microsoft.com/office/drawing/2014/main" id="{1C0C5690-7B47-46F1-B60D-371867F52E4F}"/>
                </a:ext>
              </a:extLst>
            </p:cNvPr>
            <p:cNvSpPr>
              <a:spLocks/>
            </p:cNvSpPr>
            <p:nvPr/>
          </p:nvSpPr>
          <p:spPr bwMode="auto">
            <a:xfrm>
              <a:off x="6230" y="4369"/>
              <a:ext cx="10" cy="4"/>
            </a:xfrm>
            <a:custGeom>
              <a:avLst/>
              <a:gdLst>
                <a:gd name="T0" fmla="*/ 1 w 5"/>
                <a:gd name="T1" fmla="*/ 2 h 2"/>
                <a:gd name="T2" fmla="*/ 5 w 5"/>
                <a:gd name="T3" fmla="*/ 0 h 2"/>
                <a:gd name="T4" fmla="*/ 1 w 5"/>
                <a:gd name="T5" fmla="*/ 2 h 2"/>
              </a:gdLst>
              <a:ahLst/>
              <a:cxnLst>
                <a:cxn ang="0">
                  <a:pos x="T0" y="T1"/>
                </a:cxn>
                <a:cxn ang="0">
                  <a:pos x="T2" y="T3"/>
                </a:cxn>
                <a:cxn ang="0">
                  <a:pos x="T4" y="T5"/>
                </a:cxn>
              </a:cxnLst>
              <a:rect l="0" t="0" r="r" b="b"/>
              <a:pathLst>
                <a:path w="5" h="2">
                  <a:moveTo>
                    <a:pt x="1" y="2"/>
                  </a:moveTo>
                  <a:cubicBezTo>
                    <a:pt x="2" y="2"/>
                    <a:pt x="4" y="1"/>
                    <a:pt x="5" y="0"/>
                  </a:cubicBezTo>
                  <a:cubicBezTo>
                    <a:pt x="3" y="0"/>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 name="Freeform 15">
              <a:extLst>
                <a:ext uri="{FF2B5EF4-FFF2-40B4-BE49-F238E27FC236}">
                  <a16:creationId xmlns:a16="http://schemas.microsoft.com/office/drawing/2014/main" id="{165401C9-3085-4A52-8C5D-7FF8B875AA91}"/>
                </a:ext>
              </a:extLst>
            </p:cNvPr>
            <p:cNvSpPr>
              <a:spLocks/>
            </p:cNvSpPr>
            <p:nvPr/>
          </p:nvSpPr>
          <p:spPr bwMode="auto">
            <a:xfrm>
              <a:off x="6391" y="4422"/>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2"/>
                    <a:pt x="4" y="0"/>
                  </a:cubicBezTo>
                  <a:cubicBezTo>
                    <a:pt x="3"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 name="Freeform 16">
              <a:extLst>
                <a:ext uri="{FF2B5EF4-FFF2-40B4-BE49-F238E27FC236}">
                  <a16:creationId xmlns:a16="http://schemas.microsoft.com/office/drawing/2014/main" id="{B41F1910-DD37-4EE5-9E98-7A9804F599D8}"/>
                </a:ext>
              </a:extLst>
            </p:cNvPr>
            <p:cNvSpPr>
              <a:spLocks/>
            </p:cNvSpPr>
            <p:nvPr/>
          </p:nvSpPr>
          <p:spPr bwMode="auto">
            <a:xfrm>
              <a:off x="6261" y="4364"/>
              <a:ext cx="9" cy="5"/>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2"/>
                    <a:pt x="4" y="3"/>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 name="Freeform 17">
              <a:extLst>
                <a:ext uri="{FF2B5EF4-FFF2-40B4-BE49-F238E27FC236}">
                  <a16:creationId xmlns:a16="http://schemas.microsoft.com/office/drawing/2014/main" id="{52837215-6F4C-445E-8D6F-6FC18D88C96C}"/>
                </a:ext>
              </a:extLst>
            </p:cNvPr>
            <p:cNvSpPr>
              <a:spLocks/>
            </p:cNvSpPr>
            <p:nvPr/>
          </p:nvSpPr>
          <p:spPr bwMode="auto">
            <a:xfrm>
              <a:off x="6368" y="4379"/>
              <a:ext cx="9" cy="6"/>
            </a:xfrm>
            <a:custGeom>
              <a:avLst/>
              <a:gdLst>
                <a:gd name="T0" fmla="*/ 1 w 5"/>
                <a:gd name="T1" fmla="*/ 3 h 3"/>
                <a:gd name="T2" fmla="*/ 5 w 5"/>
                <a:gd name="T3" fmla="*/ 0 h 3"/>
                <a:gd name="T4" fmla="*/ 3 w 5"/>
                <a:gd name="T5" fmla="*/ 0 h 3"/>
                <a:gd name="T6" fmla="*/ 1 w 5"/>
                <a:gd name="T7" fmla="*/ 3 h 3"/>
              </a:gdLst>
              <a:ahLst/>
              <a:cxnLst>
                <a:cxn ang="0">
                  <a:pos x="T0" y="T1"/>
                </a:cxn>
                <a:cxn ang="0">
                  <a:pos x="T2" y="T3"/>
                </a:cxn>
                <a:cxn ang="0">
                  <a:pos x="T4" y="T5"/>
                </a:cxn>
                <a:cxn ang="0">
                  <a:pos x="T6" y="T7"/>
                </a:cxn>
              </a:cxnLst>
              <a:rect l="0" t="0" r="r" b="b"/>
              <a:pathLst>
                <a:path w="5" h="3">
                  <a:moveTo>
                    <a:pt x="1" y="3"/>
                  </a:moveTo>
                  <a:cubicBezTo>
                    <a:pt x="3" y="3"/>
                    <a:pt x="3" y="2"/>
                    <a:pt x="5" y="0"/>
                  </a:cubicBezTo>
                  <a:cubicBezTo>
                    <a:pt x="4" y="1"/>
                    <a:pt x="4" y="1"/>
                    <a:pt x="3" y="0"/>
                  </a:cubicBezTo>
                  <a:cubicBezTo>
                    <a:pt x="3" y="3"/>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 name="Freeform 18">
              <a:extLst>
                <a:ext uri="{FF2B5EF4-FFF2-40B4-BE49-F238E27FC236}">
                  <a16:creationId xmlns:a16="http://schemas.microsoft.com/office/drawing/2014/main" id="{8CEB2ADB-71E9-4977-9D19-B70BE6A743DA}"/>
                </a:ext>
              </a:extLst>
            </p:cNvPr>
            <p:cNvSpPr>
              <a:spLocks/>
            </p:cNvSpPr>
            <p:nvPr/>
          </p:nvSpPr>
          <p:spPr bwMode="auto">
            <a:xfrm>
              <a:off x="6280" y="4346"/>
              <a:ext cx="13" cy="4"/>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1"/>
                    <a:pt x="2" y="0"/>
                  </a:cubicBezTo>
                  <a:cubicBezTo>
                    <a:pt x="0" y="2"/>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 name="Freeform 19">
              <a:extLst>
                <a:ext uri="{FF2B5EF4-FFF2-40B4-BE49-F238E27FC236}">
                  <a16:creationId xmlns:a16="http://schemas.microsoft.com/office/drawing/2014/main" id="{5AD1B307-695D-449C-86B0-2C8501B1BDDB}"/>
                </a:ext>
              </a:extLst>
            </p:cNvPr>
            <p:cNvSpPr>
              <a:spLocks/>
            </p:cNvSpPr>
            <p:nvPr/>
          </p:nvSpPr>
          <p:spPr bwMode="auto">
            <a:xfrm>
              <a:off x="6322" y="4342"/>
              <a:ext cx="15" cy="4"/>
            </a:xfrm>
            <a:custGeom>
              <a:avLst/>
              <a:gdLst>
                <a:gd name="T0" fmla="*/ 3 w 8"/>
                <a:gd name="T1" fmla="*/ 2 h 2"/>
                <a:gd name="T2" fmla="*/ 8 w 8"/>
                <a:gd name="T3" fmla="*/ 0 h 2"/>
                <a:gd name="T4" fmla="*/ 1 w 8"/>
                <a:gd name="T5" fmla="*/ 0 h 2"/>
                <a:gd name="T6" fmla="*/ 3 w 8"/>
                <a:gd name="T7" fmla="*/ 2 h 2"/>
              </a:gdLst>
              <a:ahLst/>
              <a:cxnLst>
                <a:cxn ang="0">
                  <a:pos x="T0" y="T1"/>
                </a:cxn>
                <a:cxn ang="0">
                  <a:pos x="T2" y="T3"/>
                </a:cxn>
                <a:cxn ang="0">
                  <a:pos x="T4" y="T5"/>
                </a:cxn>
                <a:cxn ang="0">
                  <a:pos x="T6" y="T7"/>
                </a:cxn>
              </a:cxnLst>
              <a:rect l="0" t="0" r="r" b="b"/>
              <a:pathLst>
                <a:path w="8" h="2">
                  <a:moveTo>
                    <a:pt x="3" y="2"/>
                  </a:moveTo>
                  <a:cubicBezTo>
                    <a:pt x="4" y="2"/>
                    <a:pt x="6" y="2"/>
                    <a:pt x="8" y="0"/>
                  </a:cubicBezTo>
                  <a:cubicBezTo>
                    <a:pt x="5" y="0"/>
                    <a:pt x="3" y="1"/>
                    <a:pt x="1" y="0"/>
                  </a:cubicBezTo>
                  <a:cubicBezTo>
                    <a:pt x="0" y="1"/>
                    <a:pt x="4"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 name="Freeform 20">
              <a:extLst>
                <a:ext uri="{FF2B5EF4-FFF2-40B4-BE49-F238E27FC236}">
                  <a16:creationId xmlns:a16="http://schemas.microsoft.com/office/drawing/2014/main" id="{8D61FD5E-393F-4A1D-9C94-294FB2A75B44}"/>
                </a:ext>
              </a:extLst>
            </p:cNvPr>
            <p:cNvSpPr>
              <a:spLocks/>
            </p:cNvSpPr>
            <p:nvPr/>
          </p:nvSpPr>
          <p:spPr bwMode="auto">
            <a:xfrm>
              <a:off x="6448" y="4393"/>
              <a:ext cx="10" cy="7"/>
            </a:xfrm>
            <a:custGeom>
              <a:avLst/>
              <a:gdLst>
                <a:gd name="T0" fmla="*/ 0 w 5"/>
                <a:gd name="T1" fmla="*/ 2 h 4"/>
                <a:gd name="T2" fmla="*/ 4 w 5"/>
                <a:gd name="T3" fmla="*/ 2 h 4"/>
                <a:gd name="T4" fmla="*/ 0 w 5"/>
                <a:gd name="T5" fmla="*/ 2 h 4"/>
              </a:gdLst>
              <a:ahLst/>
              <a:cxnLst>
                <a:cxn ang="0">
                  <a:pos x="T0" y="T1"/>
                </a:cxn>
                <a:cxn ang="0">
                  <a:pos x="T2" y="T3"/>
                </a:cxn>
                <a:cxn ang="0">
                  <a:pos x="T4" y="T5"/>
                </a:cxn>
              </a:cxnLst>
              <a:rect l="0" t="0" r="r" b="b"/>
              <a:pathLst>
                <a:path w="5" h="4">
                  <a:moveTo>
                    <a:pt x="0" y="2"/>
                  </a:moveTo>
                  <a:cubicBezTo>
                    <a:pt x="0" y="4"/>
                    <a:pt x="3" y="2"/>
                    <a:pt x="4" y="2"/>
                  </a:cubicBezTo>
                  <a:cubicBezTo>
                    <a:pt x="5"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 name="Freeform 21">
              <a:extLst>
                <a:ext uri="{FF2B5EF4-FFF2-40B4-BE49-F238E27FC236}">
                  <a16:creationId xmlns:a16="http://schemas.microsoft.com/office/drawing/2014/main" id="{23E97936-A376-4FAF-B816-72C8BA354A6B}"/>
                </a:ext>
              </a:extLst>
            </p:cNvPr>
            <p:cNvSpPr>
              <a:spLocks/>
            </p:cNvSpPr>
            <p:nvPr/>
          </p:nvSpPr>
          <p:spPr bwMode="auto">
            <a:xfrm>
              <a:off x="6444" y="4379"/>
              <a:ext cx="10" cy="8"/>
            </a:xfrm>
            <a:custGeom>
              <a:avLst/>
              <a:gdLst>
                <a:gd name="T0" fmla="*/ 5 w 5"/>
                <a:gd name="T1" fmla="*/ 1 h 4"/>
                <a:gd name="T2" fmla="*/ 1 w 5"/>
                <a:gd name="T3" fmla="*/ 1 h 4"/>
                <a:gd name="T4" fmla="*/ 1 w 5"/>
                <a:gd name="T5" fmla="*/ 4 h 4"/>
                <a:gd name="T6" fmla="*/ 5 w 5"/>
                <a:gd name="T7" fmla="*/ 1 h 4"/>
              </a:gdLst>
              <a:ahLst/>
              <a:cxnLst>
                <a:cxn ang="0">
                  <a:pos x="T0" y="T1"/>
                </a:cxn>
                <a:cxn ang="0">
                  <a:pos x="T2" y="T3"/>
                </a:cxn>
                <a:cxn ang="0">
                  <a:pos x="T4" y="T5"/>
                </a:cxn>
                <a:cxn ang="0">
                  <a:pos x="T6" y="T7"/>
                </a:cxn>
              </a:cxnLst>
              <a:rect l="0" t="0" r="r" b="b"/>
              <a:pathLst>
                <a:path w="5" h="4">
                  <a:moveTo>
                    <a:pt x="5" y="1"/>
                  </a:moveTo>
                  <a:cubicBezTo>
                    <a:pt x="3" y="0"/>
                    <a:pt x="2" y="2"/>
                    <a:pt x="1" y="1"/>
                  </a:cubicBezTo>
                  <a:cubicBezTo>
                    <a:pt x="0" y="2"/>
                    <a:pt x="0" y="3"/>
                    <a:pt x="1" y="4"/>
                  </a:cubicBezTo>
                  <a:cubicBezTo>
                    <a:pt x="3" y="2"/>
                    <a:pt x="5"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 name="Freeform 22">
              <a:extLst>
                <a:ext uri="{FF2B5EF4-FFF2-40B4-BE49-F238E27FC236}">
                  <a16:creationId xmlns:a16="http://schemas.microsoft.com/office/drawing/2014/main" id="{901AAE62-2210-41D7-A9F1-D31F0F14BB50}"/>
                </a:ext>
              </a:extLst>
            </p:cNvPr>
            <p:cNvSpPr>
              <a:spLocks/>
            </p:cNvSpPr>
            <p:nvPr/>
          </p:nvSpPr>
          <p:spPr bwMode="auto">
            <a:xfrm>
              <a:off x="6513" y="4408"/>
              <a:ext cx="12"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1"/>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 name="Freeform 23">
              <a:extLst>
                <a:ext uri="{FF2B5EF4-FFF2-40B4-BE49-F238E27FC236}">
                  <a16:creationId xmlns:a16="http://schemas.microsoft.com/office/drawing/2014/main" id="{9AB44D48-BCD6-4377-93C8-0DE034618DEE}"/>
                </a:ext>
              </a:extLst>
            </p:cNvPr>
            <p:cNvSpPr>
              <a:spLocks/>
            </p:cNvSpPr>
            <p:nvPr/>
          </p:nvSpPr>
          <p:spPr bwMode="auto">
            <a:xfrm>
              <a:off x="6295" y="4311"/>
              <a:ext cx="10" cy="6"/>
            </a:xfrm>
            <a:custGeom>
              <a:avLst/>
              <a:gdLst>
                <a:gd name="T0" fmla="*/ 0 w 5"/>
                <a:gd name="T1" fmla="*/ 2 h 3"/>
                <a:gd name="T2" fmla="*/ 4 w 5"/>
                <a:gd name="T3" fmla="*/ 3 h 3"/>
                <a:gd name="T4" fmla="*/ 2 w 5"/>
                <a:gd name="T5" fmla="*/ 0 h 3"/>
                <a:gd name="T6" fmla="*/ 0 w 5"/>
                <a:gd name="T7" fmla="*/ 2 h 3"/>
              </a:gdLst>
              <a:ahLst/>
              <a:cxnLst>
                <a:cxn ang="0">
                  <a:pos x="T0" y="T1"/>
                </a:cxn>
                <a:cxn ang="0">
                  <a:pos x="T2" y="T3"/>
                </a:cxn>
                <a:cxn ang="0">
                  <a:pos x="T4" y="T5"/>
                </a:cxn>
                <a:cxn ang="0">
                  <a:pos x="T6" y="T7"/>
                </a:cxn>
              </a:cxnLst>
              <a:rect l="0" t="0" r="r" b="b"/>
              <a:pathLst>
                <a:path w="5" h="3">
                  <a:moveTo>
                    <a:pt x="0" y="2"/>
                  </a:moveTo>
                  <a:cubicBezTo>
                    <a:pt x="1" y="3"/>
                    <a:pt x="2" y="2"/>
                    <a:pt x="4" y="3"/>
                  </a:cubicBezTo>
                  <a:cubicBezTo>
                    <a:pt x="5" y="1"/>
                    <a:pt x="4"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 name="Freeform 24">
              <a:extLst>
                <a:ext uri="{FF2B5EF4-FFF2-40B4-BE49-F238E27FC236}">
                  <a16:creationId xmlns:a16="http://schemas.microsoft.com/office/drawing/2014/main" id="{3B2DDC33-01AF-4AC3-A807-33D54053AA1A}"/>
                </a:ext>
              </a:extLst>
            </p:cNvPr>
            <p:cNvSpPr>
              <a:spLocks/>
            </p:cNvSpPr>
            <p:nvPr/>
          </p:nvSpPr>
          <p:spPr bwMode="auto">
            <a:xfrm>
              <a:off x="6326" y="4321"/>
              <a:ext cx="7" cy="6"/>
            </a:xfrm>
            <a:custGeom>
              <a:avLst/>
              <a:gdLst>
                <a:gd name="T0" fmla="*/ 0 w 4"/>
                <a:gd name="T1" fmla="*/ 2 h 3"/>
                <a:gd name="T2" fmla="*/ 4 w 4"/>
                <a:gd name="T3" fmla="*/ 3 h 3"/>
                <a:gd name="T4" fmla="*/ 0 w 4"/>
                <a:gd name="T5" fmla="*/ 2 h 3"/>
              </a:gdLst>
              <a:ahLst/>
              <a:cxnLst>
                <a:cxn ang="0">
                  <a:pos x="T0" y="T1"/>
                </a:cxn>
                <a:cxn ang="0">
                  <a:pos x="T2" y="T3"/>
                </a:cxn>
                <a:cxn ang="0">
                  <a:pos x="T4" y="T5"/>
                </a:cxn>
              </a:cxnLst>
              <a:rect l="0" t="0" r="r" b="b"/>
              <a:pathLst>
                <a:path w="4" h="3">
                  <a:moveTo>
                    <a:pt x="0" y="2"/>
                  </a:moveTo>
                  <a:cubicBezTo>
                    <a:pt x="1" y="3"/>
                    <a:pt x="3" y="3"/>
                    <a:pt x="4" y="3"/>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 name="Freeform 25">
              <a:extLst>
                <a:ext uri="{FF2B5EF4-FFF2-40B4-BE49-F238E27FC236}">
                  <a16:creationId xmlns:a16="http://schemas.microsoft.com/office/drawing/2014/main" id="{256FAD51-3227-4340-AA21-7D2679B3F04D}"/>
                </a:ext>
              </a:extLst>
            </p:cNvPr>
            <p:cNvSpPr>
              <a:spLocks/>
            </p:cNvSpPr>
            <p:nvPr/>
          </p:nvSpPr>
          <p:spPr bwMode="auto">
            <a:xfrm>
              <a:off x="6314" y="4302"/>
              <a:ext cx="33" cy="11"/>
            </a:xfrm>
            <a:custGeom>
              <a:avLst/>
              <a:gdLst>
                <a:gd name="T0" fmla="*/ 1 w 17"/>
                <a:gd name="T1" fmla="*/ 6 h 6"/>
                <a:gd name="T2" fmla="*/ 2 w 17"/>
                <a:gd name="T3" fmla="*/ 5 h 6"/>
                <a:gd name="T4" fmla="*/ 15 w 17"/>
                <a:gd name="T5" fmla="*/ 4 h 6"/>
                <a:gd name="T6" fmla="*/ 16 w 17"/>
                <a:gd name="T7" fmla="*/ 0 h 6"/>
                <a:gd name="T8" fmla="*/ 13 w 17"/>
                <a:gd name="T9" fmla="*/ 2 h 6"/>
                <a:gd name="T10" fmla="*/ 10 w 17"/>
                <a:gd name="T11" fmla="*/ 1 h 6"/>
                <a:gd name="T12" fmla="*/ 6 w 17"/>
                <a:gd name="T13" fmla="*/ 4 h 6"/>
                <a:gd name="T14" fmla="*/ 2 w 17"/>
                <a:gd name="T15" fmla="*/ 3 h 6"/>
                <a:gd name="T16" fmla="*/ 1 w 17"/>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6">
                  <a:moveTo>
                    <a:pt x="1" y="6"/>
                  </a:moveTo>
                  <a:cubicBezTo>
                    <a:pt x="2" y="6"/>
                    <a:pt x="2" y="6"/>
                    <a:pt x="2" y="5"/>
                  </a:cubicBezTo>
                  <a:cubicBezTo>
                    <a:pt x="7" y="6"/>
                    <a:pt x="10" y="3"/>
                    <a:pt x="15" y="4"/>
                  </a:cubicBezTo>
                  <a:cubicBezTo>
                    <a:pt x="17" y="2"/>
                    <a:pt x="15" y="1"/>
                    <a:pt x="16" y="0"/>
                  </a:cubicBezTo>
                  <a:cubicBezTo>
                    <a:pt x="14" y="0"/>
                    <a:pt x="15" y="2"/>
                    <a:pt x="13" y="2"/>
                  </a:cubicBezTo>
                  <a:cubicBezTo>
                    <a:pt x="11" y="1"/>
                    <a:pt x="12" y="0"/>
                    <a:pt x="10" y="1"/>
                  </a:cubicBezTo>
                  <a:cubicBezTo>
                    <a:pt x="10" y="3"/>
                    <a:pt x="7" y="3"/>
                    <a:pt x="6" y="4"/>
                  </a:cubicBezTo>
                  <a:cubicBezTo>
                    <a:pt x="4" y="3"/>
                    <a:pt x="3" y="4"/>
                    <a:pt x="2" y="3"/>
                  </a:cubicBezTo>
                  <a:cubicBezTo>
                    <a:pt x="0" y="5"/>
                    <a:pt x="3"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 name="Freeform 26">
              <a:extLst>
                <a:ext uri="{FF2B5EF4-FFF2-40B4-BE49-F238E27FC236}">
                  <a16:creationId xmlns:a16="http://schemas.microsoft.com/office/drawing/2014/main" id="{47230C48-FA26-4AFC-BCC3-D388856ECF3A}"/>
                </a:ext>
              </a:extLst>
            </p:cNvPr>
            <p:cNvSpPr>
              <a:spLocks/>
            </p:cNvSpPr>
            <p:nvPr/>
          </p:nvSpPr>
          <p:spPr bwMode="auto">
            <a:xfrm>
              <a:off x="6496" y="4371"/>
              <a:ext cx="11" cy="10"/>
            </a:xfrm>
            <a:custGeom>
              <a:avLst/>
              <a:gdLst>
                <a:gd name="T0" fmla="*/ 2 w 6"/>
                <a:gd name="T1" fmla="*/ 4 h 5"/>
                <a:gd name="T2" fmla="*/ 5 w 6"/>
                <a:gd name="T3" fmla="*/ 2 h 5"/>
                <a:gd name="T4" fmla="*/ 2 w 6"/>
                <a:gd name="T5" fmla="*/ 2 h 5"/>
                <a:gd name="T6" fmla="*/ 1 w 6"/>
                <a:gd name="T7" fmla="*/ 4 h 5"/>
                <a:gd name="T8" fmla="*/ 5 w 6"/>
                <a:gd name="T9" fmla="*/ 5 h 5"/>
                <a:gd name="T10" fmla="*/ 2 w 6"/>
                <a:gd name="T11" fmla="*/ 4 h 5"/>
              </a:gdLst>
              <a:ahLst/>
              <a:cxnLst>
                <a:cxn ang="0">
                  <a:pos x="T0" y="T1"/>
                </a:cxn>
                <a:cxn ang="0">
                  <a:pos x="T2" y="T3"/>
                </a:cxn>
                <a:cxn ang="0">
                  <a:pos x="T4" y="T5"/>
                </a:cxn>
                <a:cxn ang="0">
                  <a:pos x="T6" y="T7"/>
                </a:cxn>
                <a:cxn ang="0">
                  <a:pos x="T8" y="T9"/>
                </a:cxn>
                <a:cxn ang="0">
                  <a:pos x="T10" y="T11"/>
                </a:cxn>
              </a:cxnLst>
              <a:rect l="0" t="0" r="r" b="b"/>
              <a:pathLst>
                <a:path w="6" h="5">
                  <a:moveTo>
                    <a:pt x="2" y="4"/>
                  </a:moveTo>
                  <a:cubicBezTo>
                    <a:pt x="1" y="3"/>
                    <a:pt x="4" y="2"/>
                    <a:pt x="5" y="2"/>
                  </a:cubicBezTo>
                  <a:cubicBezTo>
                    <a:pt x="5" y="0"/>
                    <a:pt x="3" y="3"/>
                    <a:pt x="2" y="2"/>
                  </a:cubicBezTo>
                  <a:cubicBezTo>
                    <a:pt x="0" y="3"/>
                    <a:pt x="1" y="3"/>
                    <a:pt x="1" y="4"/>
                  </a:cubicBezTo>
                  <a:cubicBezTo>
                    <a:pt x="2" y="5"/>
                    <a:pt x="3" y="5"/>
                    <a:pt x="5" y="5"/>
                  </a:cubicBezTo>
                  <a:cubicBezTo>
                    <a:pt x="6" y="4"/>
                    <a:pt x="3"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 name="Freeform 27">
              <a:extLst>
                <a:ext uri="{FF2B5EF4-FFF2-40B4-BE49-F238E27FC236}">
                  <a16:creationId xmlns:a16="http://schemas.microsoft.com/office/drawing/2014/main" id="{059F9797-AF59-4D2C-A9CA-A6EB56EAB971}"/>
                </a:ext>
              </a:extLst>
            </p:cNvPr>
            <p:cNvSpPr>
              <a:spLocks/>
            </p:cNvSpPr>
            <p:nvPr/>
          </p:nvSpPr>
          <p:spPr bwMode="auto">
            <a:xfrm>
              <a:off x="6236" y="4269"/>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1"/>
                    <a:pt x="4" y="2"/>
                    <a:pt x="5" y="0"/>
                  </a:cubicBezTo>
                  <a:cubicBezTo>
                    <a:pt x="4"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 name="Freeform 28">
              <a:extLst>
                <a:ext uri="{FF2B5EF4-FFF2-40B4-BE49-F238E27FC236}">
                  <a16:creationId xmlns:a16="http://schemas.microsoft.com/office/drawing/2014/main" id="{AEC01C60-838F-46E8-B04C-DAEB8A04FEC9}"/>
                </a:ext>
              </a:extLst>
            </p:cNvPr>
            <p:cNvSpPr>
              <a:spLocks/>
            </p:cNvSpPr>
            <p:nvPr/>
          </p:nvSpPr>
          <p:spPr bwMode="auto">
            <a:xfrm>
              <a:off x="6232" y="4263"/>
              <a:ext cx="10" cy="6"/>
            </a:xfrm>
            <a:custGeom>
              <a:avLst/>
              <a:gdLst>
                <a:gd name="T0" fmla="*/ 1 w 5"/>
                <a:gd name="T1" fmla="*/ 2 h 3"/>
                <a:gd name="T2" fmla="*/ 5 w 5"/>
                <a:gd name="T3" fmla="*/ 1 h 3"/>
                <a:gd name="T4" fmla="*/ 1 w 5"/>
                <a:gd name="T5" fmla="*/ 2 h 3"/>
              </a:gdLst>
              <a:ahLst/>
              <a:cxnLst>
                <a:cxn ang="0">
                  <a:pos x="T0" y="T1"/>
                </a:cxn>
                <a:cxn ang="0">
                  <a:pos x="T2" y="T3"/>
                </a:cxn>
                <a:cxn ang="0">
                  <a:pos x="T4" y="T5"/>
                </a:cxn>
              </a:cxnLst>
              <a:rect l="0" t="0" r="r" b="b"/>
              <a:pathLst>
                <a:path w="5" h="3">
                  <a:moveTo>
                    <a:pt x="1" y="2"/>
                  </a:moveTo>
                  <a:cubicBezTo>
                    <a:pt x="0" y="3"/>
                    <a:pt x="4" y="2"/>
                    <a:pt x="5" y="1"/>
                  </a:cubicBezTo>
                  <a:cubicBezTo>
                    <a:pt x="3"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 name="Freeform 29">
              <a:extLst>
                <a:ext uri="{FF2B5EF4-FFF2-40B4-BE49-F238E27FC236}">
                  <a16:creationId xmlns:a16="http://schemas.microsoft.com/office/drawing/2014/main" id="{2157D73D-550B-4806-AD30-77F9B13F38D8}"/>
                </a:ext>
              </a:extLst>
            </p:cNvPr>
            <p:cNvSpPr>
              <a:spLocks/>
            </p:cNvSpPr>
            <p:nvPr/>
          </p:nvSpPr>
          <p:spPr bwMode="auto">
            <a:xfrm>
              <a:off x="6245" y="4263"/>
              <a:ext cx="6" cy="6"/>
            </a:xfrm>
            <a:custGeom>
              <a:avLst/>
              <a:gdLst>
                <a:gd name="T0" fmla="*/ 2 w 3"/>
                <a:gd name="T1" fmla="*/ 3 h 3"/>
                <a:gd name="T2" fmla="*/ 3 w 3"/>
                <a:gd name="T3" fmla="*/ 0 h 3"/>
                <a:gd name="T4" fmla="*/ 0 w 3"/>
                <a:gd name="T5" fmla="*/ 0 h 3"/>
                <a:gd name="T6" fmla="*/ 2 w 3"/>
                <a:gd name="T7" fmla="*/ 3 h 3"/>
              </a:gdLst>
              <a:ahLst/>
              <a:cxnLst>
                <a:cxn ang="0">
                  <a:pos x="T0" y="T1"/>
                </a:cxn>
                <a:cxn ang="0">
                  <a:pos x="T2" y="T3"/>
                </a:cxn>
                <a:cxn ang="0">
                  <a:pos x="T4" y="T5"/>
                </a:cxn>
                <a:cxn ang="0">
                  <a:pos x="T6" y="T7"/>
                </a:cxn>
              </a:cxnLst>
              <a:rect l="0" t="0" r="r" b="b"/>
              <a:pathLst>
                <a:path w="3" h="3">
                  <a:moveTo>
                    <a:pt x="2" y="3"/>
                  </a:moveTo>
                  <a:cubicBezTo>
                    <a:pt x="3" y="2"/>
                    <a:pt x="2" y="1"/>
                    <a:pt x="3" y="0"/>
                  </a:cubicBezTo>
                  <a:cubicBezTo>
                    <a:pt x="2" y="0"/>
                    <a:pt x="1" y="0"/>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 name="Freeform 30">
              <a:extLst>
                <a:ext uri="{FF2B5EF4-FFF2-40B4-BE49-F238E27FC236}">
                  <a16:creationId xmlns:a16="http://schemas.microsoft.com/office/drawing/2014/main" id="{1D8A8130-7F19-4686-81CE-035CC5727489}"/>
                </a:ext>
              </a:extLst>
            </p:cNvPr>
            <p:cNvSpPr>
              <a:spLocks/>
            </p:cNvSpPr>
            <p:nvPr/>
          </p:nvSpPr>
          <p:spPr bwMode="auto">
            <a:xfrm>
              <a:off x="6511" y="4371"/>
              <a:ext cx="14" cy="8"/>
            </a:xfrm>
            <a:custGeom>
              <a:avLst/>
              <a:gdLst>
                <a:gd name="T0" fmla="*/ 0 w 7"/>
                <a:gd name="T1" fmla="*/ 2 h 4"/>
                <a:gd name="T2" fmla="*/ 6 w 7"/>
                <a:gd name="T3" fmla="*/ 3 h 4"/>
                <a:gd name="T4" fmla="*/ 0 w 7"/>
                <a:gd name="T5" fmla="*/ 2 h 4"/>
              </a:gdLst>
              <a:ahLst/>
              <a:cxnLst>
                <a:cxn ang="0">
                  <a:pos x="T0" y="T1"/>
                </a:cxn>
                <a:cxn ang="0">
                  <a:pos x="T2" y="T3"/>
                </a:cxn>
                <a:cxn ang="0">
                  <a:pos x="T4" y="T5"/>
                </a:cxn>
              </a:cxnLst>
              <a:rect l="0" t="0" r="r" b="b"/>
              <a:pathLst>
                <a:path w="7" h="4">
                  <a:moveTo>
                    <a:pt x="0" y="2"/>
                  </a:moveTo>
                  <a:cubicBezTo>
                    <a:pt x="0" y="4"/>
                    <a:pt x="4" y="2"/>
                    <a:pt x="6" y="3"/>
                  </a:cubicBezTo>
                  <a:cubicBezTo>
                    <a:pt x="7"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 name="Freeform 31">
              <a:extLst>
                <a:ext uri="{FF2B5EF4-FFF2-40B4-BE49-F238E27FC236}">
                  <a16:creationId xmlns:a16="http://schemas.microsoft.com/office/drawing/2014/main" id="{FF73F7B1-FD19-4EA8-ABE2-2EC0E944AC87}"/>
                </a:ext>
              </a:extLst>
            </p:cNvPr>
            <p:cNvSpPr>
              <a:spLocks/>
            </p:cNvSpPr>
            <p:nvPr/>
          </p:nvSpPr>
          <p:spPr bwMode="auto">
            <a:xfrm>
              <a:off x="6203" y="4228"/>
              <a:ext cx="12"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2" y="4"/>
                    <a:pt x="4" y="3"/>
                    <a:pt x="6" y="0"/>
                  </a:cubicBezTo>
                  <a:cubicBezTo>
                    <a:pt x="4" y="1"/>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 name="Freeform 32">
              <a:extLst>
                <a:ext uri="{FF2B5EF4-FFF2-40B4-BE49-F238E27FC236}">
                  <a16:creationId xmlns:a16="http://schemas.microsoft.com/office/drawing/2014/main" id="{269A89DF-0B00-4DD2-BA05-701926A90E78}"/>
                </a:ext>
              </a:extLst>
            </p:cNvPr>
            <p:cNvSpPr>
              <a:spLocks/>
            </p:cNvSpPr>
            <p:nvPr/>
          </p:nvSpPr>
          <p:spPr bwMode="auto">
            <a:xfrm>
              <a:off x="6540" y="4369"/>
              <a:ext cx="9" cy="8"/>
            </a:xfrm>
            <a:custGeom>
              <a:avLst/>
              <a:gdLst>
                <a:gd name="T0" fmla="*/ 5 w 5"/>
                <a:gd name="T1" fmla="*/ 2 h 4"/>
                <a:gd name="T2" fmla="*/ 0 w 5"/>
                <a:gd name="T3" fmla="*/ 1 h 4"/>
                <a:gd name="T4" fmla="*/ 5 w 5"/>
                <a:gd name="T5" fmla="*/ 2 h 4"/>
              </a:gdLst>
              <a:ahLst/>
              <a:cxnLst>
                <a:cxn ang="0">
                  <a:pos x="T0" y="T1"/>
                </a:cxn>
                <a:cxn ang="0">
                  <a:pos x="T2" y="T3"/>
                </a:cxn>
                <a:cxn ang="0">
                  <a:pos x="T4" y="T5"/>
                </a:cxn>
              </a:cxnLst>
              <a:rect l="0" t="0" r="r" b="b"/>
              <a:pathLst>
                <a:path w="5" h="4">
                  <a:moveTo>
                    <a:pt x="5" y="2"/>
                  </a:moveTo>
                  <a:cubicBezTo>
                    <a:pt x="4" y="1"/>
                    <a:pt x="2" y="0"/>
                    <a:pt x="0" y="1"/>
                  </a:cubicBezTo>
                  <a:cubicBezTo>
                    <a:pt x="0" y="2"/>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 name="Freeform 33">
              <a:extLst>
                <a:ext uri="{FF2B5EF4-FFF2-40B4-BE49-F238E27FC236}">
                  <a16:creationId xmlns:a16="http://schemas.microsoft.com/office/drawing/2014/main" id="{1CA834E8-1B20-4DD0-9C0B-D72CC7FF745F}"/>
                </a:ext>
              </a:extLst>
            </p:cNvPr>
            <p:cNvSpPr>
              <a:spLocks/>
            </p:cNvSpPr>
            <p:nvPr/>
          </p:nvSpPr>
          <p:spPr bwMode="auto">
            <a:xfrm>
              <a:off x="6314" y="4267"/>
              <a:ext cx="14" cy="8"/>
            </a:xfrm>
            <a:custGeom>
              <a:avLst/>
              <a:gdLst>
                <a:gd name="T0" fmla="*/ 0 w 7"/>
                <a:gd name="T1" fmla="*/ 3 h 4"/>
                <a:gd name="T2" fmla="*/ 4 w 7"/>
                <a:gd name="T3" fmla="*/ 0 h 4"/>
                <a:gd name="T4" fmla="*/ 0 w 7"/>
                <a:gd name="T5" fmla="*/ 3 h 4"/>
              </a:gdLst>
              <a:ahLst/>
              <a:cxnLst>
                <a:cxn ang="0">
                  <a:pos x="T0" y="T1"/>
                </a:cxn>
                <a:cxn ang="0">
                  <a:pos x="T2" y="T3"/>
                </a:cxn>
                <a:cxn ang="0">
                  <a:pos x="T4" y="T5"/>
                </a:cxn>
              </a:cxnLst>
              <a:rect l="0" t="0" r="r" b="b"/>
              <a:pathLst>
                <a:path w="7" h="4">
                  <a:moveTo>
                    <a:pt x="0" y="3"/>
                  </a:moveTo>
                  <a:cubicBezTo>
                    <a:pt x="2" y="4"/>
                    <a:pt x="7" y="1"/>
                    <a:pt x="4" y="0"/>
                  </a:cubicBezTo>
                  <a:cubicBezTo>
                    <a:pt x="3"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 name="Freeform 34">
              <a:extLst>
                <a:ext uri="{FF2B5EF4-FFF2-40B4-BE49-F238E27FC236}">
                  <a16:creationId xmlns:a16="http://schemas.microsoft.com/office/drawing/2014/main" id="{C1B6642E-89A0-4C6F-A585-E1CC3C65980C}"/>
                </a:ext>
              </a:extLst>
            </p:cNvPr>
            <p:cNvSpPr>
              <a:spLocks/>
            </p:cNvSpPr>
            <p:nvPr/>
          </p:nvSpPr>
          <p:spPr bwMode="auto">
            <a:xfrm>
              <a:off x="6391" y="4292"/>
              <a:ext cx="13" cy="10"/>
            </a:xfrm>
            <a:custGeom>
              <a:avLst/>
              <a:gdLst>
                <a:gd name="T0" fmla="*/ 0 w 7"/>
                <a:gd name="T1" fmla="*/ 4 h 5"/>
                <a:gd name="T2" fmla="*/ 7 w 7"/>
                <a:gd name="T3" fmla="*/ 2 h 5"/>
                <a:gd name="T4" fmla="*/ 7 w 7"/>
                <a:gd name="T5" fmla="*/ 1 h 5"/>
                <a:gd name="T6" fmla="*/ 0 w 7"/>
                <a:gd name="T7" fmla="*/ 4 h 5"/>
              </a:gdLst>
              <a:ahLst/>
              <a:cxnLst>
                <a:cxn ang="0">
                  <a:pos x="T0" y="T1"/>
                </a:cxn>
                <a:cxn ang="0">
                  <a:pos x="T2" y="T3"/>
                </a:cxn>
                <a:cxn ang="0">
                  <a:pos x="T4" y="T5"/>
                </a:cxn>
                <a:cxn ang="0">
                  <a:pos x="T6" y="T7"/>
                </a:cxn>
              </a:cxnLst>
              <a:rect l="0" t="0" r="r" b="b"/>
              <a:pathLst>
                <a:path w="7" h="5">
                  <a:moveTo>
                    <a:pt x="0" y="4"/>
                  </a:moveTo>
                  <a:cubicBezTo>
                    <a:pt x="0" y="5"/>
                    <a:pt x="5" y="5"/>
                    <a:pt x="7" y="2"/>
                  </a:cubicBezTo>
                  <a:cubicBezTo>
                    <a:pt x="6" y="2"/>
                    <a:pt x="6" y="2"/>
                    <a:pt x="7" y="1"/>
                  </a:cubicBezTo>
                  <a:cubicBezTo>
                    <a:pt x="4" y="0"/>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 name="Freeform 35">
              <a:extLst>
                <a:ext uri="{FF2B5EF4-FFF2-40B4-BE49-F238E27FC236}">
                  <a16:creationId xmlns:a16="http://schemas.microsoft.com/office/drawing/2014/main" id="{9CD54821-C3F1-46A6-835D-A98227DB51C1}"/>
                </a:ext>
              </a:extLst>
            </p:cNvPr>
            <p:cNvSpPr>
              <a:spLocks/>
            </p:cNvSpPr>
            <p:nvPr/>
          </p:nvSpPr>
          <p:spPr bwMode="auto">
            <a:xfrm>
              <a:off x="6263" y="4240"/>
              <a:ext cx="11" cy="6"/>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3"/>
                    <a:pt x="4" y="2"/>
                    <a:pt x="6" y="1"/>
                  </a:cubicBezTo>
                  <a:cubicBezTo>
                    <a:pt x="4"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 name="Freeform 36">
              <a:extLst>
                <a:ext uri="{FF2B5EF4-FFF2-40B4-BE49-F238E27FC236}">
                  <a16:creationId xmlns:a16="http://schemas.microsoft.com/office/drawing/2014/main" id="{17A2C877-8B7A-4B21-82D2-CCA2D99B90B3}"/>
                </a:ext>
              </a:extLst>
            </p:cNvPr>
            <p:cNvSpPr>
              <a:spLocks/>
            </p:cNvSpPr>
            <p:nvPr/>
          </p:nvSpPr>
          <p:spPr bwMode="auto">
            <a:xfrm>
              <a:off x="6567" y="4364"/>
              <a:ext cx="21" cy="9"/>
            </a:xfrm>
            <a:custGeom>
              <a:avLst/>
              <a:gdLst>
                <a:gd name="T0" fmla="*/ 0 w 11"/>
                <a:gd name="T1" fmla="*/ 5 h 5"/>
                <a:gd name="T2" fmla="*/ 1 w 11"/>
                <a:gd name="T3" fmla="*/ 5 h 5"/>
                <a:gd name="T4" fmla="*/ 11 w 11"/>
                <a:gd name="T5" fmla="*/ 3 h 5"/>
                <a:gd name="T6" fmla="*/ 0 w 11"/>
                <a:gd name="T7" fmla="*/ 5 h 5"/>
              </a:gdLst>
              <a:ahLst/>
              <a:cxnLst>
                <a:cxn ang="0">
                  <a:pos x="T0" y="T1"/>
                </a:cxn>
                <a:cxn ang="0">
                  <a:pos x="T2" y="T3"/>
                </a:cxn>
                <a:cxn ang="0">
                  <a:pos x="T4" y="T5"/>
                </a:cxn>
                <a:cxn ang="0">
                  <a:pos x="T6" y="T7"/>
                </a:cxn>
              </a:cxnLst>
              <a:rect l="0" t="0" r="r" b="b"/>
              <a:pathLst>
                <a:path w="11" h="5">
                  <a:moveTo>
                    <a:pt x="0" y="5"/>
                  </a:moveTo>
                  <a:cubicBezTo>
                    <a:pt x="1" y="5"/>
                    <a:pt x="2" y="5"/>
                    <a:pt x="1" y="5"/>
                  </a:cubicBezTo>
                  <a:cubicBezTo>
                    <a:pt x="4" y="3"/>
                    <a:pt x="8" y="5"/>
                    <a:pt x="11" y="3"/>
                  </a:cubicBezTo>
                  <a:cubicBezTo>
                    <a:pt x="6" y="4"/>
                    <a:pt x="3"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 name="Freeform 37">
              <a:extLst>
                <a:ext uri="{FF2B5EF4-FFF2-40B4-BE49-F238E27FC236}">
                  <a16:creationId xmlns:a16="http://schemas.microsoft.com/office/drawing/2014/main" id="{76FB05FD-B931-4CD0-BB72-A306870EBAB5}"/>
                </a:ext>
              </a:extLst>
            </p:cNvPr>
            <p:cNvSpPr>
              <a:spLocks/>
            </p:cNvSpPr>
            <p:nvPr/>
          </p:nvSpPr>
          <p:spPr bwMode="auto">
            <a:xfrm>
              <a:off x="6358" y="4261"/>
              <a:ext cx="6" cy="6"/>
            </a:xfrm>
            <a:custGeom>
              <a:avLst/>
              <a:gdLst>
                <a:gd name="T0" fmla="*/ 0 w 3"/>
                <a:gd name="T1" fmla="*/ 2 h 3"/>
                <a:gd name="T2" fmla="*/ 3 w 3"/>
                <a:gd name="T3" fmla="*/ 0 h 3"/>
                <a:gd name="T4" fmla="*/ 1 w 3"/>
                <a:gd name="T5" fmla="*/ 0 h 3"/>
                <a:gd name="T6" fmla="*/ 0 w 3"/>
                <a:gd name="T7" fmla="*/ 2 h 3"/>
              </a:gdLst>
              <a:ahLst/>
              <a:cxnLst>
                <a:cxn ang="0">
                  <a:pos x="T0" y="T1"/>
                </a:cxn>
                <a:cxn ang="0">
                  <a:pos x="T2" y="T3"/>
                </a:cxn>
                <a:cxn ang="0">
                  <a:pos x="T4" y="T5"/>
                </a:cxn>
                <a:cxn ang="0">
                  <a:pos x="T6" y="T7"/>
                </a:cxn>
              </a:cxnLst>
              <a:rect l="0" t="0" r="r" b="b"/>
              <a:pathLst>
                <a:path w="3" h="3">
                  <a:moveTo>
                    <a:pt x="0" y="2"/>
                  </a:moveTo>
                  <a:cubicBezTo>
                    <a:pt x="1" y="3"/>
                    <a:pt x="2" y="1"/>
                    <a:pt x="3" y="0"/>
                  </a:cubicBezTo>
                  <a:cubicBezTo>
                    <a:pt x="3" y="0"/>
                    <a:pt x="2" y="0"/>
                    <a:pt x="1" y="0"/>
                  </a:cubicBezTo>
                  <a:cubicBezTo>
                    <a:pt x="1"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3" name="Freeform 38">
              <a:extLst>
                <a:ext uri="{FF2B5EF4-FFF2-40B4-BE49-F238E27FC236}">
                  <a16:creationId xmlns:a16="http://schemas.microsoft.com/office/drawing/2014/main" id="{7B3622BD-DBF0-40A3-AA58-B6A738EC7C0C}"/>
                </a:ext>
              </a:extLst>
            </p:cNvPr>
            <p:cNvSpPr>
              <a:spLocks/>
            </p:cNvSpPr>
            <p:nvPr/>
          </p:nvSpPr>
          <p:spPr bwMode="auto">
            <a:xfrm>
              <a:off x="6588" y="4364"/>
              <a:ext cx="11" cy="7"/>
            </a:xfrm>
            <a:custGeom>
              <a:avLst/>
              <a:gdLst>
                <a:gd name="T0" fmla="*/ 1 w 6"/>
                <a:gd name="T1" fmla="*/ 2 h 4"/>
                <a:gd name="T2" fmla="*/ 3 w 6"/>
                <a:gd name="T3" fmla="*/ 4 h 4"/>
                <a:gd name="T4" fmla="*/ 6 w 6"/>
                <a:gd name="T5" fmla="*/ 1 h 4"/>
                <a:gd name="T6" fmla="*/ 3 w 6"/>
                <a:gd name="T7" fmla="*/ 2 h 4"/>
                <a:gd name="T8" fmla="*/ 1 w 6"/>
                <a:gd name="T9" fmla="*/ 2 h 4"/>
              </a:gdLst>
              <a:ahLst/>
              <a:cxnLst>
                <a:cxn ang="0">
                  <a:pos x="T0" y="T1"/>
                </a:cxn>
                <a:cxn ang="0">
                  <a:pos x="T2" y="T3"/>
                </a:cxn>
                <a:cxn ang="0">
                  <a:pos x="T4" y="T5"/>
                </a:cxn>
                <a:cxn ang="0">
                  <a:pos x="T6" y="T7"/>
                </a:cxn>
                <a:cxn ang="0">
                  <a:pos x="T8" y="T9"/>
                </a:cxn>
              </a:cxnLst>
              <a:rect l="0" t="0" r="r" b="b"/>
              <a:pathLst>
                <a:path w="6" h="4">
                  <a:moveTo>
                    <a:pt x="1" y="2"/>
                  </a:moveTo>
                  <a:cubicBezTo>
                    <a:pt x="0" y="4"/>
                    <a:pt x="2" y="3"/>
                    <a:pt x="3" y="4"/>
                  </a:cubicBezTo>
                  <a:cubicBezTo>
                    <a:pt x="2" y="2"/>
                    <a:pt x="5" y="3"/>
                    <a:pt x="6" y="1"/>
                  </a:cubicBezTo>
                  <a:cubicBezTo>
                    <a:pt x="5" y="0"/>
                    <a:pt x="4" y="3"/>
                    <a:pt x="3" y="2"/>
                  </a:cubicBezTo>
                  <a:cubicBezTo>
                    <a:pt x="2" y="2"/>
                    <a:pt x="1"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4" name="Freeform 39">
              <a:extLst>
                <a:ext uri="{FF2B5EF4-FFF2-40B4-BE49-F238E27FC236}">
                  <a16:creationId xmlns:a16="http://schemas.microsoft.com/office/drawing/2014/main" id="{77799362-21CE-4352-A640-E3BCB26ADE2D}"/>
                </a:ext>
              </a:extLst>
            </p:cNvPr>
            <p:cNvSpPr>
              <a:spLocks/>
            </p:cNvSpPr>
            <p:nvPr/>
          </p:nvSpPr>
          <p:spPr bwMode="auto">
            <a:xfrm>
              <a:off x="6601" y="4364"/>
              <a:ext cx="13" cy="9"/>
            </a:xfrm>
            <a:custGeom>
              <a:avLst/>
              <a:gdLst>
                <a:gd name="T0" fmla="*/ 0 w 7"/>
                <a:gd name="T1" fmla="*/ 2 h 5"/>
                <a:gd name="T2" fmla="*/ 7 w 7"/>
                <a:gd name="T3" fmla="*/ 3 h 5"/>
                <a:gd name="T4" fmla="*/ 4 w 7"/>
                <a:gd name="T5" fmla="*/ 0 h 5"/>
                <a:gd name="T6" fmla="*/ 0 w 7"/>
                <a:gd name="T7" fmla="*/ 2 h 5"/>
              </a:gdLst>
              <a:ahLst/>
              <a:cxnLst>
                <a:cxn ang="0">
                  <a:pos x="T0" y="T1"/>
                </a:cxn>
                <a:cxn ang="0">
                  <a:pos x="T2" y="T3"/>
                </a:cxn>
                <a:cxn ang="0">
                  <a:pos x="T4" y="T5"/>
                </a:cxn>
                <a:cxn ang="0">
                  <a:pos x="T6" y="T7"/>
                </a:cxn>
              </a:cxnLst>
              <a:rect l="0" t="0" r="r" b="b"/>
              <a:pathLst>
                <a:path w="7" h="5">
                  <a:moveTo>
                    <a:pt x="0" y="2"/>
                  </a:moveTo>
                  <a:cubicBezTo>
                    <a:pt x="3" y="3"/>
                    <a:pt x="4" y="5"/>
                    <a:pt x="7" y="3"/>
                  </a:cubicBezTo>
                  <a:cubicBezTo>
                    <a:pt x="3" y="3"/>
                    <a:pt x="7" y="1"/>
                    <a:pt x="4" y="0"/>
                  </a:cubicBezTo>
                  <a:cubicBezTo>
                    <a:pt x="4" y="3"/>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5" name="Freeform 40">
              <a:extLst>
                <a:ext uri="{FF2B5EF4-FFF2-40B4-BE49-F238E27FC236}">
                  <a16:creationId xmlns:a16="http://schemas.microsoft.com/office/drawing/2014/main" id="{8466A18D-4D37-4FD1-8926-1745C1E4E148}"/>
                </a:ext>
              </a:extLst>
            </p:cNvPr>
            <p:cNvSpPr>
              <a:spLocks/>
            </p:cNvSpPr>
            <p:nvPr/>
          </p:nvSpPr>
          <p:spPr bwMode="auto">
            <a:xfrm>
              <a:off x="6356" y="4230"/>
              <a:ext cx="12" cy="6"/>
            </a:xfrm>
            <a:custGeom>
              <a:avLst/>
              <a:gdLst>
                <a:gd name="T0" fmla="*/ 0 w 6"/>
                <a:gd name="T1" fmla="*/ 3 h 3"/>
                <a:gd name="T2" fmla="*/ 4 w 6"/>
                <a:gd name="T3" fmla="*/ 0 h 3"/>
                <a:gd name="T4" fmla="*/ 0 w 6"/>
                <a:gd name="T5" fmla="*/ 3 h 3"/>
              </a:gdLst>
              <a:ahLst/>
              <a:cxnLst>
                <a:cxn ang="0">
                  <a:pos x="T0" y="T1"/>
                </a:cxn>
                <a:cxn ang="0">
                  <a:pos x="T2" y="T3"/>
                </a:cxn>
                <a:cxn ang="0">
                  <a:pos x="T4" y="T5"/>
                </a:cxn>
              </a:cxnLst>
              <a:rect l="0" t="0" r="r" b="b"/>
              <a:pathLst>
                <a:path w="6" h="3">
                  <a:moveTo>
                    <a:pt x="0" y="3"/>
                  </a:moveTo>
                  <a:cubicBezTo>
                    <a:pt x="3" y="3"/>
                    <a:pt x="6" y="2"/>
                    <a:pt x="4" y="0"/>
                  </a:cubicBezTo>
                  <a:cubicBezTo>
                    <a:pt x="2"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6" name="Freeform 41">
              <a:extLst>
                <a:ext uri="{FF2B5EF4-FFF2-40B4-BE49-F238E27FC236}">
                  <a16:creationId xmlns:a16="http://schemas.microsoft.com/office/drawing/2014/main" id="{2AFB3EDA-9BA4-4D61-908A-BF67D5E2C4EE}"/>
                </a:ext>
              </a:extLst>
            </p:cNvPr>
            <p:cNvSpPr>
              <a:spLocks/>
            </p:cNvSpPr>
            <p:nvPr/>
          </p:nvSpPr>
          <p:spPr bwMode="auto">
            <a:xfrm>
              <a:off x="6634" y="4360"/>
              <a:ext cx="24" cy="9"/>
            </a:xfrm>
            <a:custGeom>
              <a:avLst/>
              <a:gdLst>
                <a:gd name="T0" fmla="*/ 0 w 13"/>
                <a:gd name="T1" fmla="*/ 2 h 5"/>
                <a:gd name="T2" fmla="*/ 6 w 13"/>
                <a:gd name="T3" fmla="*/ 2 h 5"/>
                <a:gd name="T4" fmla="*/ 5 w 13"/>
                <a:gd name="T5" fmla="*/ 5 h 5"/>
                <a:gd name="T6" fmla="*/ 13 w 13"/>
                <a:gd name="T7" fmla="*/ 2 h 5"/>
                <a:gd name="T8" fmla="*/ 10 w 13"/>
                <a:gd name="T9" fmla="*/ 0 h 5"/>
                <a:gd name="T10" fmla="*/ 11 w 13"/>
                <a:gd name="T11" fmla="*/ 2 h 5"/>
                <a:gd name="T12" fmla="*/ 0 w 13"/>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3" h="5">
                  <a:moveTo>
                    <a:pt x="0" y="2"/>
                  </a:moveTo>
                  <a:cubicBezTo>
                    <a:pt x="2" y="4"/>
                    <a:pt x="4" y="2"/>
                    <a:pt x="6" y="2"/>
                  </a:cubicBezTo>
                  <a:cubicBezTo>
                    <a:pt x="7" y="3"/>
                    <a:pt x="6" y="4"/>
                    <a:pt x="5" y="5"/>
                  </a:cubicBezTo>
                  <a:cubicBezTo>
                    <a:pt x="9" y="5"/>
                    <a:pt x="8" y="2"/>
                    <a:pt x="13" y="2"/>
                  </a:cubicBezTo>
                  <a:cubicBezTo>
                    <a:pt x="12" y="1"/>
                    <a:pt x="12" y="1"/>
                    <a:pt x="10" y="0"/>
                  </a:cubicBezTo>
                  <a:cubicBezTo>
                    <a:pt x="8" y="2"/>
                    <a:pt x="11" y="1"/>
                    <a:pt x="11" y="2"/>
                  </a:cubicBezTo>
                  <a:cubicBezTo>
                    <a:pt x="8"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7" name="Freeform 42">
              <a:extLst>
                <a:ext uri="{FF2B5EF4-FFF2-40B4-BE49-F238E27FC236}">
                  <a16:creationId xmlns:a16="http://schemas.microsoft.com/office/drawing/2014/main" id="{5BA91D81-1449-4870-9A55-6ADA94C23E0C}"/>
                </a:ext>
              </a:extLst>
            </p:cNvPr>
            <p:cNvSpPr>
              <a:spLocks/>
            </p:cNvSpPr>
            <p:nvPr/>
          </p:nvSpPr>
          <p:spPr bwMode="auto">
            <a:xfrm>
              <a:off x="6525" y="4282"/>
              <a:ext cx="11" cy="6"/>
            </a:xfrm>
            <a:custGeom>
              <a:avLst/>
              <a:gdLst>
                <a:gd name="T0" fmla="*/ 0 w 6"/>
                <a:gd name="T1" fmla="*/ 3 h 3"/>
                <a:gd name="T2" fmla="*/ 6 w 6"/>
                <a:gd name="T3" fmla="*/ 0 h 3"/>
                <a:gd name="T4" fmla="*/ 0 w 6"/>
                <a:gd name="T5" fmla="*/ 3 h 3"/>
              </a:gdLst>
              <a:ahLst/>
              <a:cxnLst>
                <a:cxn ang="0">
                  <a:pos x="T0" y="T1"/>
                </a:cxn>
                <a:cxn ang="0">
                  <a:pos x="T2" y="T3"/>
                </a:cxn>
                <a:cxn ang="0">
                  <a:pos x="T4" y="T5"/>
                </a:cxn>
              </a:cxnLst>
              <a:rect l="0" t="0" r="r" b="b"/>
              <a:pathLst>
                <a:path w="6" h="3">
                  <a:moveTo>
                    <a:pt x="0" y="3"/>
                  </a:moveTo>
                  <a:cubicBezTo>
                    <a:pt x="3" y="3"/>
                    <a:pt x="5" y="2"/>
                    <a:pt x="6" y="0"/>
                  </a:cubicBezTo>
                  <a:cubicBezTo>
                    <a:pt x="4" y="0"/>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8" name="Freeform 43">
              <a:extLst>
                <a:ext uri="{FF2B5EF4-FFF2-40B4-BE49-F238E27FC236}">
                  <a16:creationId xmlns:a16="http://schemas.microsoft.com/office/drawing/2014/main" id="{0B85D798-F4DB-4C1A-B741-23BB16FC4438}"/>
                </a:ext>
              </a:extLst>
            </p:cNvPr>
            <p:cNvSpPr>
              <a:spLocks/>
            </p:cNvSpPr>
            <p:nvPr/>
          </p:nvSpPr>
          <p:spPr bwMode="auto">
            <a:xfrm>
              <a:off x="6456" y="4249"/>
              <a:ext cx="5" cy="4"/>
            </a:xfrm>
            <a:custGeom>
              <a:avLst/>
              <a:gdLst>
                <a:gd name="T0" fmla="*/ 0 w 3"/>
                <a:gd name="T1" fmla="*/ 1 h 2"/>
                <a:gd name="T2" fmla="*/ 2 w 3"/>
                <a:gd name="T3" fmla="*/ 2 h 2"/>
                <a:gd name="T4" fmla="*/ 2 w 3"/>
                <a:gd name="T5" fmla="*/ 0 h 2"/>
                <a:gd name="T6" fmla="*/ 0 w 3"/>
                <a:gd name="T7" fmla="*/ 1 h 2"/>
              </a:gdLst>
              <a:ahLst/>
              <a:cxnLst>
                <a:cxn ang="0">
                  <a:pos x="T0" y="T1"/>
                </a:cxn>
                <a:cxn ang="0">
                  <a:pos x="T2" y="T3"/>
                </a:cxn>
                <a:cxn ang="0">
                  <a:pos x="T4" y="T5"/>
                </a:cxn>
                <a:cxn ang="0">
                  <a:pos x="T6" y="T7"/>
                </a:cxn>
              </a:cxnLst>
              <a:rect l="0" t="0" r="r" b="b"/>
              <a:pathLst>
                <a:path w="3" h="2">
                  <a:moveTo>
                    <a:pt x="0" y="1"/>
                  </a:moveTo>
                  <a:cubicBezTo>
                    <a:pt x="2" y="1"/>
                    <a:pt x="0" y="2"/>
                    <a:pt x="2" y="2"/>
                  </a:cubicBezTo>
                  <a:cubicBezTo>
                    <a:pt x="3" y="1"/>
                    <a:pt x="2" y="1"/>
                    <a:pt x="2"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9" name="Freeform 44">
              <a:extLst>
                <a:ext uri="{FF2B5EF4-FFF2-40B4-BE49-F238E27FC236}">
                  <a16:creationId xmlns:a16="http://schemas.microsoft.com/office/drawing/2014/main" id="{3AFB59B8-547F-48BE-BCCE-FB9E36C4835F}"/>
                </a:ext>
              </a:extLst>
            </p:cNvPr>
            <p:cNvSpPr>
              <a:spLocks/>
            </p:cNvSpPr>
            <p:nvPr/>
          </p:nvSpPr>
          <p:spPr bwMode="auto">
            <a:xfrm>
              <a:off x="6548" y="4242"/>
              <a:ext cx="13" cy="4"/>
            </a:xfrm>
            <a:custGeom>
              <a:avLst/>
              <a:gdLst>
                <a:gd name="T0" fmla="*/ 0 w 7"/>
                <a:gd name="T1" fmla="*/ 2 h 2"/>
                <a:gd name="T2" fmla="*/ 7 w 7"/>
                <a:gd name="T3" fmla="*/ 0 h 2"/>
                <a:gd name="T4" fmla="*/ 0 w 7"/>
                <a:gd name="T5" fmla="*/ 2 h 2"/>
              </a:gdLst>
              <a:ahLst/>
              <a:cxnLst>
                <a:cxn ang="0">
                  <a:pos x="T0" y="T1"/>
                </a:cxn>
                <a:cxn ang="0">
                  <a:pos x="T2" y="T3"/>
                </a:cxn>
                <a:cxn ang="0">
                  <a:pos x="T4" y="T5"/>
                </a:cxn>
              </a:cxnLst>
              <a:rect l="0" t="0" r="r" b="b"/>
              <a:pathLst>
                <a:path w="7" h="2">
                  <a:moveTo>
                    <a:pt x="0" y="2"/>
                  </a:moveTo>
                  <a:cubicBezTo>
                    <a:pt x="3" y="2"/>
                    <a:pt x="5" y="2"/>
                    <a:pt x="7" y="0"/>
                  </a:cubicBezTo>
                  <a:cubicBezTo>
                    <a:pt x="5"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0" name="Freeform 45">
              <a:extLst>
                <a:ext uri="{FF2B5EF4-FFF2-40B4-BE49-F238E27FC236}">
                  <a16:creationId xmlns:a16="http://schemas.microsoft.com/office/drawing/2014/main" id="{4EFA7600-74A6-4AC0-83F9-F9DB02C64EA7}"/>
                </a:ext>
              </a:extLst>
            </p:cNvPr>
            <p:cNvSpPr>
              <a:spLocks/>
            </p:cNvSpPr>
            <p:nvPr/>
          </p:nvSpPr>
          <p:spPr bwMode="auto">
            <a:xfrm>
              <a:off x="6477" y="4176"/>
              <a:ext cx="9" cy="4"/>
            </a:xfrm>
            <a:custGeom>
              <a:avLst/>
              <a:gdLst>
                <a:gd name="T0" fmla="*/ 0 w 5"/>
                <a:gd name="T1" fmla="*/ 1 h 2"/>
                <a:gd name="T2" fmla="*/ 4 w 5"/>
                <a:gd name="T3" fmla="*/ 2 h 2"/>
                <a:gd name="T4" fmla="*/ 2 w 5"/>
                <a:gd name="T5" fmla="*/ 0 h 2"/>
                <a:gd name="T6" fmla="*/ 0 w 5"/>
                <a:gd name="T7" fmla="*/ 1 h 2"/>
              </a:gdLst>
              <a:ahLst/>
              <a:cxnLst>
                <a:cxn ang="0">
                  <a:pos x="T0" y="T1"/>
                </a:cxn>
                <a:cxn ang="0">
                  <a:pos x="T2" y="T3"/>
                </a:cxn>
                <a:cxn ang="0">
                  <a:pos x="T4" y="T5"/>
                </a:cxn>
                <a:cxn ang="0">
                  <a:pos x="T6" y="T7"/>
                </a:cxn>
              </a:cxnLst>
              <a:rect l="0" t="0" r="r" b="b"/>
              <a:pathLst>
                <a:path w="5" h="2">
                  <a:moveTo>
                    <a:pt x="0" y="1"/>
                  </a:moveTo>
                  <a:cubicBezTo>
                    <a:pt x="1" y="2"/>
                    <a:pt x="2" y="1"/>
                    <a:pt x="4" y="2"/>
                  </a:cubicBezTo>
                  <a:cubicBezTo>
                    <a:pt x="5" y="1"/>
                    <a:pt x="1" y="1"/>
                    <a:pt x="2"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1" name="Freeform 46">
              <a:extLst>
                <a:ext uri="{FF2B5EF4-FFF2-40B4-BE49-F238E27FC236}">
                  <a16:creationId xmlns:a16="http://schemas.microsoft.com/office/drawing/2014/main" id="{3A94D0FF-4166-49E2-B89A-F3C2402F5709}"/>
                </a:ext>
              </a:extLst>
            </p:cNvPr>
            <p:cNvSpPr>
              <a:spLocks/>
            </p:cNvSpPr>
            <p:nvPr/>
          </p:nvSpPr>
          <p:spPr bwMode="auto">
            <a:xfrm>
              <a:off x="6418" y="4147"/>
              <a:ext cx="13" cy="6"/>
            </a:xfrm>
            <a:custGeom>
              <a:avLst/>
              <a:gdLst>
                <a:gd name="T0" fmla="*/ 0 w 7"/>
                <a:gd name="T1" fmla="*/ 3 h 3"/>
                <a:gd name="T2" fmla="*/ 7 w 7"/>
                <a:gd name="T3" fmla="*/ 0 h 3"/>
                <a:gd name="T4" fmla="*/ 0 w 7"/>
                <a:gd name="T5" fmla="*/ 3 h 3"/>
              </a:gdLst>
              <a:ahLst/>
              <a:cxnLst>
                <a:cxn ang="0">
                  <a:pos x="T0" y="T1"/>
                </a:cxn>
                <a:cxn ang="0">
                  <a:pos x="T2" y="T3"/>
                </a:cxn>
                <a:cxn ang="0">
                  <a:pos x="T4" y="T5"/>
                </a:cxn>
              </a:cxnLst>
              <a:rect l="0" t="0" r="r" b="b"/>
              <a:pathLst>
                <a:path w="7" h="3">
                  <a:moveTo>
                    <a:pt x="0" y="3"/>
                  </a:moveTo>
                  <a:cubicBezTo>
                    <a:pt x="3" y="3"/>
                    <a:pt x="5" y="2"/>
                    <a:pt x="7" y="0"/>
                  </a:cubicBezTo>
                  <a:cubicBezTo>
                    <a:pt x="5" y="1"/>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2" name="Freeform 47">
              <a:extLst>
                <a:ext uri="{FF2B5EF4-FFF2-40B4-BE49-F238E27FC236}">
                  <a16:creationId xmlns:a16="http://schemas.microsoft.com/office/drawing/2014/main" id="{CD710659-AD98-4928-83A5-0EEB53BE1FAB}"/>
                </a:ext>
              </a:extLst>
            </p:cNvPr>
            <p:cNvSpPr>
              <a:spLocks/>
            </p:cNvSpPr>
            <p:nvPr/>
          </p:nvSpPr>
          <p:spPr bwMode="auto">
            <a:xfrm>
              <a:off x="6655" y="4249"/>
              <a:ext cx="7" cy="4"/>
            </a:xfrm>
            <a:custGeom>
              <a:avLst/>
              <a:gdLst>
                <a:gd name="T0" fmla="*/ 0 w 4"/>
                <a:gd name="T1" fmla="*/ 1 h 2"/>
                <a:gd name="T2" fmla="*/ 2 w 4"/>
                <a:gd name="T3" fmla="*/ 2 h 2"/>
                <a:gd name="T4" fmla="*/ 3 w 4"/>
                <a:gd name="T5" fmla="*/ 1 h 2"/>
                <a:gd name="T6" fmla="*/ 0 w 4"/>
                <a:gd name="T7" fmla="*/ 1 h 2"/>
              </a:gdLst>
              <a:ahLst/>
              <a:cxnLst>
                <a:cxn ang="0">
                  <a:pos x="T0" y="T1"/>
                </a:cxn>
                <a:cxn ang="0">
                  <a:pos x="T2" y="T3"/>
                </a:cxn>
                <a:cxn ang="0">
                  <a:pos x="T4" y="T5"/>
                </a:cxn>
                <a:cxn ang="0">
                  <a:pos x="T6" y="T7"/>
                </a:cxn>
              </a:cxnLst>
              <a:rect l="0" t="0" r="r" b="b"/>
              <a:pathLst>
                <a:path w="4" h="2">
                  <a:moveTo>
                    <a:pt x="0" y="1"/>
                  </a:moveTo>
                  <a:cubicBezTo>
                    <a:pt x="1" y="1"/>
                    <a:pt x="1" y="2"/>
                    <a:pt x="2" y="2"/>
                  </a:cubicBezTo>
                  <a:cubicBezTo>
                    <a:pt x="2" y="2"/>
                    <a:pt x="2" y="1"/>
                    <a:pt x="3" y="1"/>
                  </a:cubicBezTo>
                  <a:cubicBezTo>
                    <a:pt x="4"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3" name="Freeform 48">
              <a:extLst>
                <a:ext uri="{FF2B5EF4-FFF2-40B4-BE49-F238E27FC236}">
                  <a16:creationId xmlns:a16="http://schemas.microsoft.com/office/drawing/2014/main" id="{3BE4B9A4-16DE-4151-8C4A-0D79B9A43445}"/>
                </a:ext>
              </a:extLst>
            </p:cNvPr>
            <p:cNvSpPr>
              <a:spLocks/>
            </p:cNvSpPr>
            <p:nvPr/>
          </p:nvSpPr>
          <p:spPr bwMode="auto">
            <a:xfrm>
              <a:off x="6500" y="4153"/>
              <a:ext cx="19" cy="9"/>
            </a:xfrm>
            <a:custGeom>
              <a:avLst/>
              <a:gdLst>
                <a:gd name="T0" fmla="*/ 0 w 10"/>
                <a:gd name="T1" fmla="*/ 4 h 5"/>
                <a:gd name="T2" fmla="*/ 7 w 10"/>
                <a:gd name="T3" fmla="*/ 5 h 5"/>
                <a:gd name="T4" fmla="*/ 6 w 10"/>
                <a:gd name="T5" fmla="*/ 2 h 5"/>
                <a:gd name="T6" fmla="*/ 10 w 10"/>
                <a:gd name="T7" fmla="*/ 1 h 5"/>
                <a:gd name="T8" fmla="*/ 6 w 10"/>
                <a:gd name="T9" fmla="*/ 1 h 5"/>
                <a:gd name="T10" fmla="*/ 0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0" y="4"/>
                  </a:moveTo>
                  <a:cubicBezTo>
                    <a:pt x="2" y="5"/>
                    <a:pt x="5" y="3"/>
                    <a:pt x="7" y="5"/>
                  </a:cubicBezTo>
                  <a:cubicBezTo>
                    <a:pt x="8" y="4"/>
                    <a:pt x="7" y="3"/>
                    <a:pt x="6" y="2"/>
                  </a:cubicBezTo>
                  <a:cubicBezTo>
                    <a:pt x="8" y="1"/>
                    <a:pt x="10" y="2"/>
                    <a:pt x="10" y="1"/>
                  </a:cubicBezTo>
                  <a:cubicBezTo>
                    <a:pt x="9" y="0"/>
                    <a:pt x="8" y="2"/>
                    <a:pt x="6" y="1"/>
                  </a:cubicBezTo>
                  <a:cubicBezTo>
                    <a:pt x="5"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4" name="Freeform 49">
              <a:extLst>
                <a:ext uri="{FF2B5EF4-FFF2-40B4-BE49-F238E27FC236}">
                  <a16:creationId xmlns:a16="http://schemas.microsoft.com/office/drawing/2014/main" id="{6289C385-D77E-4919-BE63-8CE45CE69EBD}"/>
                </a:ext>
              </a:extLst>
            </p:cNvPr>
            <p:cNvSpPr>
              <a:spLocks/>
            </p:cNvSpPr>
            <p:nvPr/>
          </p:nvSpPr>
          <p:spPr bwMode="auto">
            <a:xfrm>
              <a:off x="6670" y="4230"/>
              <a:ext cx="11" cy="4"/>
            </a:xfrm>
            <a:custGeom>
              <a:avLst/>
              <a:gdLst>
                <a:gd name="T0" fmla="*/ 1 w 6"/>
                <a:gd name="T1" fmla="*/ 2 h 2"/>
                <a:gd name="T2" fmla="*/ 4 w 6"/>
                <a:gd name="T3" fmla="*/ 2 h 2"/>
                <a:gd name="T4" fmla="*/ 2 w 6"/>
                <a:gd name="T5" fmla="*/ 0 h 2"/>
                <a:gd name="T6" fmla="*/ 1 w 6"/>
                <a:gd name="T7" fmla="*/ 2 h 2"/>
              </a:gdLst>
              <a:ahLst/>
              <a:cxnLst>
                <a:cxn ang="0">
                  <a:pos x="T0" y="T1"/>
                </a:cxn>
                <a:cxn ang="0">
                  <a:pos x="T2" y="T3"/>
                </a:cxn>
                <a:cxn ang="0">
                  <a:pos x="T4" y="T5"/>
                </a:cxn>
                <a:cxn ang="0">
                  <a:pos x="T6" y="T7"/>
                </a:cxn>
              </a:cxnLst>
              <a:rect l="0" t="0" r="r" b="b"/>
              <a:pathLst>
                <a:path w="6" h="2">
                  <a:moveTo>
                    <a:pt x="1" y="2"/>
                  </a:moveTo>
                  <a:cubicBezTo>
                    <a:pt x="2" y="2"/>
                    <a:pt x="3" y="2"/>
                    <a:pt x="4" y="2"/>
                  </a:cubicBezTo>
                  <a:cubicBezTo>
                    <a:pt x="6" y="1"/>
                    <a:pt x="4" y="0"/>
                    <a:pt x="2" y="0"/>
                  </a:cubicBezTo>
                  <a:cubicBezTo>
                    <a:pt x="0" y="1"/>
                    <a:pt x="4"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5" name="Freeform 50">
              <a:extLst>
                <a:ext uri="{FF2B5EF4-FFF2-40B4-BE49-F238E27FC236}">
                  <a16:creationId xmlns:a16="http://schemas.microsoft.com/office/drawing/2014/main" id="{C19F2AC2-6C84-4EA1-9773-A8A5B75E7F8A}"/>
                </a:ext>
              </a:extLst>
            </p:cNvPr>
            <p:cNvSpPr>
              <a:spLocks/>
            </p:cNvSpPr>
            <p:nvPr/>
          </p:nvSpPr>
          <p:spPr bwMode="auto">
            <a:xfrm>
              <a:off x="6559" y="4147"/>
              <a:ext cx="15" cy="4"/>
            </a:xfrm>
            <a:custGeom>
              <a:avLst/>
              <a:gdLst>
                <a:gd name="T0" fmla="*/ 0 w 8"/>
                <a:gd name="T1" fmla="*/ 1 h 2"/>
                <a:gd name="T2" fmla="*/ 8 w 8"/>
                <a:gd name="T3" fmla="*/ 0 h 2"/>
                <a:gd name="T4" fmla="*/ 0 w 8"/>
                <a:gd name="T5" fmla="*/ 1 h 2"/>
              </a:gdLst>
              <a:ahLst/>
              <a:cxnLst>
                <a:cxn ang="0">
                  <a:pos x="T0" y="T1"/>
                </a:cxn>
                <a:cxn ang="0">
                  <a:pos x="T2" y="T3"/>
                </a:cxn>
                <a:cxn ang="0">
                  <a:pos x="T4" y="T5"/>
                </a:cxn>
              </a:cxnLst>
              <a:rect l="0" t="0" r="r" b="b"/>
              <a:pathLst>
                <a:path w="8" h="2">
                  <a:moveTo>
                    <a:pt x="0" y="1"/>
                  </a:moveTo>
                  <a:cubicBezTo>
                    <a:pt x="0" y="2"/>
                    <a:pt x="8" y="2"/>
                    <a:pt x="8" y="0"/>
                  </a:cubicBezTo>
                  <a:cubicBezTo>
                    <a:pt x="5"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6" name="Freeform 51">
              <a:extLst>
                <a:ext uri="{FF2B5EF4-FFF2-40B4-BE49-F238E27FC236}">
                  <a16:creationId xmlns:a16="http://schemas.microsoft.com/office/drawing/2014/main" id="{863C542E-1447-4DFE-94B0-66F5FC2E4438}"/>
                </a:ext>
              </a:extLst>
            </p:cNvPr>
            <p:cNvSpPr>
              <a:spLocks/>
            </p:cNvSpPr>
            <p:nvPr/>
          </p:nvSpPr>
          <p:spPr bwMode="auto">
            <a:xfrm>
              <a:off x="6548" y="4124"/>
              <a:ext cx="11" cy="4"/>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2" y="2"/>
                    <a:pt x="4" y="2"/>
                    <a:pt x="6" y="0"/>
                  </a:cubicBezTo>
                  <a:cubicBezTo>
                    <a:pt x="4"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7" name="Freeform 52">
              <a:extLst>
                <a:ext uri="{FF2B5EF4-FFF2-40B4-BE49-F238E27FC236}">
                  <a16:creationId xmlns:a16="http://schemas.microsoft.com/office/drawing/2014/main" id="{96D6908B-39AE-4B3E-8B35-C3159E3BA31F}"/>
                </a:ext>
              </a:extLst>
            </p:cNvPr>
            <p:cNvSpPr>
              <a:spLocks/>
            </p:cNvSpPr>
            <p:nvPr/>
          </p:nvSpPr>
          <p:spPr bwMode="auto">
            <a:xfrm>
              <a:off x="6613" y="4151"/>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1"/>
                    <a:pt x="3" y="2"/>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8" name="Freeform 53">
              <a:extLst>
                <a:ext uri="{FF2B5EF4-FFF2-40B4-BE49-F238E27FC236}">
                  <a16:creationId xmlns:a16="http://schemas.microsoft.com/office/drawing/2014/main" id="{E196B725-761F-47DC-BC77-05C4FC3B4AF8}"/>
                </a:ext>
              </a:extLst>
            </p:cNvPr>
            <p:cNvSpPr>
              <a:spLocks/>
            </p:cNvSpPr>
            <p:nvPr/>
          </p:nvSpPr>
          <p:spPr bwMode="auto">
            <a:xfrm>
              <a:off x="6649" y="4151"/>
              <a:ext cx="8" cy="4"/>
            </a:xfrm>
            <a:custGeom>
              <a:avLst/>
              <a:gdLst>
                <a:gd name="T0" fmla="*/ 0 w 4"/>
                <a:gd name="T1" fmla="*/ 1 h 2"/>
                <a:gd name="T2" fmla="*/ 4 w 4"/>
                <a:gd name="T3" fmla="*/ 1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3" y="1"/>
                    <a:pt x="4" y="1"/>
                  </a:cubicBezTo>
                  <a:cubicBezTo>
                    <a:pt x="4" y="1"/>
                    <a:pt x="3"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9" name="Freeform 54">
              <a:extLst>
                <a:ext uri="{FF2B5EF4-FFF2-40B4-BE49-F238E27FC236}">
                  <a16:creationId xmlns:a16="http://schemas.microsoft.com/office/drawing/2014/main" id="{26EAD5ED-7F52-45E0-86A4-5EC3FCEB704C}"/>
                </a:ext>
              </a:extLst>
            </p:cNvPr>
            <p:cNvSpPr>
              <a:spLocks/>
            </p:cNvSpPr>
            <p:nvPr/>
          </p:nvSpPr>
          <p:spPr bwMode="auto">
            <a:xfrm>
              <a:off x="6664" y="4147"/>
              <a:ext cx="10" cy="4"/>
            </a:xfrm>
            <a:custGeom>
              <a:avLst/>
              <a:gdLst>
                <a:gd name="T0" fmla="*/ 0 w 5"/>
                <a:gd name="T1" fmla="*/ 1 h 2"/>
                <a:gd name="T2" fmla="*/ 4 w 5"/>
                <a:gd name="T3" fmla="*/ 2 h 2"/>
                <a:gd name="T4" fmla="*/ 0 w 5"/>
                <a:gd name="T5" fmla="*/ 1 h 2"/>
              </a:gdLst>
              <a:ahLst/>
              <a:cxnLst>
                <a:cxn ang="0">
                  <a:pos x="T0" y="T1"/>
                </a:cxn>
                <a:cxn ang="0">
                  <a:pos x="T2" y="T3"/>
                </a:cxn>
                <a:cxn ang="0">
                  <a:pos x="T4" y="T5"/>
                </a:cxn>
              </a:cxnLst>
              <a:rect l="0" t="0" r="r" b="b"/>
              <a:pathLst>
                <a:path w="5" h="2">
                  <a:moveTo>
                    <a:pt x="0" y="1"/>
                  </a:moveTo>
                  <a:cubicBezTo>
                    <a:pt x="2" y="2"/>
                    <a:pt x="3" y="1"/>
                    <a:pt x="4" y="2"/>
                  </a:cubicBezTo>
                  <a:cubicBezTo>
                    <a:pt x="5"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0" name="Freeform 55">
              <a:extLst>
                <a:ext uri="{FF2B5EF4-FFF2-40B4-BE49-F238E27FC236}">
                  <a16:creationId xmlns:a16="http://schemas.microsoft.com/office/drawing/2014/main" id="{BE4E95C9-7369-41F1-9901-238B80F54217}"/>
                </a:ext>
              </a:extLst>
            </p:cNvPr>
            <p:cNvSpPr>
              <a:spLocks/>
            </p:cNvSpPr>
            <p:nvPr/>
          </p:nvSpPr>
          <p:spPr bwMode="auto">
            <a:xfrm>
              <a:off x="6811" y="4220"/>
              <a:ext cx="18" cy="8"/>
            </a:xfrm>
            <a:custGeom>
              <a:avLst/>
              <a:gdLst>
                <a:gd name="T0" fmla="*/ 3 w 9"/>
                <a:gd name="T1" fmla="*/ 4 h 4"/>
                <a:gd name="T2" fmla="*/ 3 w 9"/>
                <a:gd name="T3" fmla="*/ 3 h 4"/>
                <a:gd name="T4" fmla="*/ 5 w 9"/>
                <a:gd name="T5" fmla="*/ 4 h 4"/>
                <a:gd name="T6" fmla="*/ 7 w 9"/>
                <a:gd name="T7" fmla="*/ 2 h 4"/>
                <a:gd name="T8" fmla="*/ 6 w 9"/>
                <a:gd name="T9" fmla="*/ 0 h 4"/>
                <a:gd name="T10" fmla="*/ 3 w 9"/>
                <a:gd name="T11" fmla="*/ 4 h 4"/>
              </a:gdLst>
              <a:ahLst/>
              <a:cxnLst>
                <a:cxn ang="0">
                  <a:pos x="T0" y="T1"/>
                </a:cxn>
                <a:cxn ang="0">
                  <a:pos x="T2" y="T3"/>
                </a:cxn>
                <a:cxn ang="0">
                  <a:pos x="T4" y="T5"/>
                </a:cxn>
                <a:cxn ang="0">
                  <a:pos x="T6" y="T7"/>
                </a:cxn>
                <a:cxn ang="0">
                  <a:pos x="T8" y="T9"/>
                </a:cxn>
                <a:cxn ang="0">
                  <a:pos x="T10" y="T11"/>
                </a:cxn>
              </a:cxnLst>
              <a:rect l="0" t="0" r="r" b="b"/>
              <a:pathLst>
                <a:path w="9" h="4">
                  <a:moveTo>
                    <a:pt x="3" y="4"/>
                  </a:moveTo>
                  <a:cubicBezTo>
                    <a:pt x="3" y="3"/>
                    <a:pt x="3" y="3"/>
                    <a:pt x="3" y="3"/>
                  </a:cubicBezTo>
                  <a:cubicBezTo>
                    <a:pt x="3" y="3"/>
                    <a:pt x="4" y="3"/>
                    <a:pt x="5" y="4"/>
                  </a:cubicBezTo>
                  <a:cubicBezTo>
                    <a:pt x="6" y="3"/>
                    <a:pt x="5" y="1"/>
                    <a:pt x="7" y="2"/>
                  </a:cubicBezTo>
                  <a:cubicBezTo>
                    <a:pt x="9" y="0"/>
                    <a:pt x="5" y="1"/>
                    <a:pt x="6" y="0"/>
                  </a:cubicBezTo>
                  <a:cubicBezTo>
                    <a:pt x="5" y="1"/>
                    <a:pt x="0"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1" name="Freeform 56">
              <a:extLst>
                <a:ext uri="{FF2B5EF4-FFF2-40B4-BE49-F238E27FC236}">
                  <a16:creationId xmlns:a16="http://schemas.microsoft.com/office/drawing/2014/main" id="{637D6D82-D6F9-4BE6-AEC8-A2D9B128D781}"/>
                </a:ext>
              </a:extLst>
            </p:cNvPr>
            <p:cNvSpPr>
              <a:spLocks/>
            </p:cNvSpPr>
            <p:nvPr/>
          </p:nvSpPr>
          <p:spPr bwMode="auto">
            <a:xfrm>
              <a:off x="6829" y="4219"/>
              <a:ext cx="9" cy="5"/>
            </a:xfrm>
            <a:custGeom>
              <a:avLst/>
              <a:gdLst>
                <a:gd name="T0" fmla="*/ 0 w 5"/>
                <a:gd name="T1" fmla="*/ 2 h 3"/>
                <a:gd name="T2" fmla="*/ 2 w 5"/>
                <a:gd name="T3" fmla="*/ 2 h 3"/>
                <a:gd name="T4" fmla="*/ 3 w 5"/>
                <a:gd name="T5" fmla="*/ 3 h 3"/>
                <a:gd name="T6" fmla="*/ 5 w 5"/>
                <a:gd name="T7" fmla="*/ 2 h 3"/>
                <a:gd name="T8" fmla="*/ 3 w 5"/>
                <a:gd name="T9" fmla="*/ 0 h 3"/>
                <a:gd name="T10" fmla="*/ 0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0" y="2"/>
                  </a:moveTo>
                  <a:cubicBezTo>
                    <a:pt x="0" y="3"/>
                    <a:pt x="1" y="2"/>
                    <a:pt x="2" y="2"/>
                  </a:cubicBezTo>
                  <a:cubicBezTo>
                    <a:pt x="2" y="2"/>
                    <a:pt x="3" y="3"/>
                    <a:pt x="3" y="3"/>
                  </a:cubicBezTo>
                  <a:cubicBezTo>
                    <a:pt x="4" y="3"/>
                    <a:pt x="4" y="2"/>
                    <a:pt x="5" y="2"/>
                  </a:cubicBezTo>
                  <a:cubicBezTo>
                    <a:pt x="3" y="0"/>
                    <a:pt x="3" y="0"/>
                    <a:pt x="3" y="0"/>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2" name="Freeform 57">
              <a:extLst>
                <a:ext uri="{FF2B5EF4-FFF2-40B4-BE49-F238E27FC236}">
                  <a16:creationId xmlns:a16="http://schemas.microsoft.com/office/drawing/2014/main" id="{2AFC66C4-DF18-4E74-8F62-B4F11840EC2A}"/>
                </a:ext>
              </a:extLst>
            </p:cNvPr>
            <p:cNvSpPr>
              <a:spLocks/>
            </p:cNvSpPr>
            <p:nvPr/>
          </p:nvSpPr>
          <p:spPr bwMode="auto">
            <a:xfrm>
              <a:off x="6852" y="4230"/>
              <a:ext cx="7" cy="4"/>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1"/>
                    <a:pt x="4" y="1"/>
                  </a:cubicBezTo>
                  <a:cubicBezTo>
                    <a:pt x="2"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3" name="Freeform 58">
              <a:extLst>
                <a:ext uri="{FF2B5EF4-FFF2-40B4-BE49-F238E27FC236}">
                  <a16:creationId xmlns:a16="http://schemas.microsoft.com/office/drawing/2014/main" id="{AA531898-8578-4F41-8F23-4D1478015987}"/>
                </a:ext>
              </a:extLst>
            </p:cNvPr>
            <p:cNvSpPr>
              <a:spLocks/>
            </p:cNvSpPr>
            <p:nvPr/>
          </p:nvSpPr>
          <p:spPr bwMode="auto">
            <a:xfrm>
              <a:off x="6718" y="4147"/>
              <a:ext cx="7" cy="6"/>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1"/>
                    <a:pt x="3" y="0"/>
                  </a:cubicBezTo>
                  <a:cubicBezTo>
                    <a:pt x="0" y="0"/>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4" name="Freeform 59">
              <a:extLst>
                <a:ext uri="{FF2B5EF4-FFF2-40B4-BE49-F238E27FC236}">
                  <a16:creationId xmlns:a16="http://schemas.microsoft.com/office/drawing/2014/main" id="{285649C9-F70A-47B8-830F-A7757B18B575}"/>
                </a:ext>
              </a:extLst>
            </p:cNvPr>
            <p:cNvSpPr>
              <a:spLocks/>
            </p:cNvSpPr>
            <p:nvPr/>
          </p:nvSpPr>
          <p:spPr bwMode="auto">
            <a:xfrm>
              <a:off x="6712" y="4141"/>
              <a:ext cx="17" cy="6"/>
            </a:xfrm>
            <a:custGeom>
              <a:avLst/>
              <a:gdLst>
                <a:gd name="T0" fmla="*/ 0 w 9"/>
                <a:gd name="T1" fmla="*/ 2 h 3"/>
                <a:gd name="T2" fmla="*/ 9 w 9"/>
                <a:gd name="T3" fmla="*/ 1 h 3"/>
                <a:gd name="T4" fmla="*/ 0 w 9"/>
                <a:gd name="T5" fmla="*/ 2 h 3"/>
              </a:gdLst>
              <a:ahLst/>
              <a:cxnLst>
                <a:cxn ang="0">
                  <a:pos x="T0" y="T1"/>
                </a:cxn>
                <a:cxn ang="0">
                  <a:pos x="T2" y="T3"/>
                </a:cxn>
                <a:cxn ang="0">
                  <a:pos x="T4" y="T5"/>
                </a:cxn>
              </a:cxnLst>
              <a:rect l="0" t="0" r="r" b="b"/>
              <a:pathLst>
                <a:path w="9" h="3">
                  <a:moveTo>
                    <a:pt x="0" y="2"/>
                  </a:moveTo>
                  <a:cubicBezTo>
                    <a:pt x="3" y="3"/>
                    <a:pt x="7" y="3"/>
                    <a:pt x="9" y="1"/>
                  </a:cubicBezTo>
                  <a:cubicBezTo>
                    <a:pt x="6"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5" name="Freeform 60">
              <a:extLst>
                <a:ext uri="{FF2B5EF4-FFF2-40B4-BE49-F238E27FC236}">
                  <a16:creationId xmlns:a16="http://schemas.microsoft.com/office/drawing/2014/main" id="{2089DFC7-D446-4FBE-821D-076521F86CF3}"/>
                </a:ext>
              </a:extLst>
            </p:cNvPr>
            <p:cNvSpPr>
              <a:spLocks/>
            </p:cNvSpPr>
            <p:nvPr/>
          </p:nvSpPr>
          <p:spPr bwMode="auto">
            <a:xfrm>
              <a:off x="6727" y="4149"/>
              <a:ext cx="12" cy="2"/>
            </a:xfrm>
            <a:custGeom>
              <a:avLst/>
              <a:gdLst>
                <a:gd name="T0" fmla="*/ 1 w 6"/>
                <a:gd name="T1" fmla="*/ 1 h 1"/>
                <a:gd name="T2" fmla="*/ 6 w 6"/>
                <a:gd name="T3" fmla="*/ 0 h 1"/>
                <a:gd name="T4" fmla="*/ 1 w 6"/>
                <a:gd name="T5" fmla="*/ 0 h 1"/>
                <a:gd name="T6" fmla="*/ 1 w 6"/>
                <a:gd name="T7" fmla="*/ 1 h 1"/>
              </a:gdLst>
              <a:ahLst/>
              <a:cxnLst>
                <a:cxn ang="0">
                  <a:pos x="T0" y="T1"/>
                </a:cxn>
                <a:cxn ang="0">
                  <a:pos x="T2" y="T3"/>
                </a:cxn>
                <a:cxn ang="0">
                  <a:pos x="T4" y="T5"/>
                </a:cxn>
                <a:cxn ang="0">
                  <a:pos x="T6" y="T7"/>
                </a:cxn>
              </a:cxnLst>
              <a:rect l="0" t="0" r="r" b="b"/>
              <a:pathLst>
                <a:path w="6" h="1">
                  <a:moveTo>
                    <a:pt x="1" y="1"/>
                  </a:moveTo>
                  <a:cubicBezTo>
                    <a:pt x="2" y="1"/>
                    <a:pt x="4" y="1"/>
                    <a:pt x="6" y="0"/>
                  </a:cubicBezTo>
                  <a:cubicBezTo>
                    <a:pt x="4" y="0"/>
                    <a:pt x="2"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6" name="Freeform 61">
              <a:extLst>
                <a:ext uri="{FF2B5EF4-FFF2-40B4-BE49-F238E27FC236}">
                  <a16:creationId xmlns:a16="http://schemas.microsoft.com/office/drawing/2014/main" id="{597A4DB7-8B23-4E63-A102-61A37DE35E6D}"/>
                </a:ext>
              </a:extLst>
            </p:cNvPr>
            <p:cNvSpPr>
              <a:spLocks/>
            </p:cNvSpPr>
            <p:nvPr/>
          </p:nvSpPr>
          <p:spPr bwMode="auto">
            <a:xfrm>
              <a:off x="6746" y="4155"/>
              <a:ext cx="12" cy="6"/>
            </a:xfrm>
            <a:custGeom>
              <a:avLst/>
              <a:gdLst>
                <a:gd name="T0" fmla="*/ 0 w 6"/>
                <a:gd name="T1" fmla="*/ 3 h 3"/>
                <a:gd name="T2" fmla="*/ 3 w 6"/>
                <a:gd name="T3" fmla="*/ 0 h 3"/>
                <a:gd name="T4" fmla="*/ 0 w 6"/>
                <a:gd name="T5" fmla="*/ 3 h 3"/>
              </a:gdLst>
              <a:ahLst/>
              <a:cxnLst>
                <a:cxn ang="0">
                  <a:pos x="T0" y="T1"/>
                </a:cxn>
                <a:cxn ang="0">
                  <a:pos x="T2" y="T3"/>
                </a:cxn>
                <a:cxn ang="0">
                  <a:pos x="T4" y="T5"/>
                </a:cxn>
              </a:cxnLst>
              <a:rect l="0" t="0" r="r" b="b"/>
              <a:pathLst>
                <a:path w="6" h="3">
                  <a:moveTo>
                    <a:pt x="0" y="3"/>
                  </a:moveTo>
                  <a:cubicBezTo>
                    <a:pt x="5" y="2"/>
                    <a:pt x="6" y="3"/>
                    <a:pt x="3" y="0"/>
                  </a:cubicBezTo>
                  <a:cubicBezTo>
                    <a:pt x="0"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7" name="Freeform 62">
              <a:extLst>
                <a:ext uri="{FF2B5EF4-FFF2-40B4-BE49-F238E27FC236}">
                  <a16:creationId xmlns:a16="http://schemas.microsoft.com/office/drawing/2014/main" id="{5882D135-6FB4-410B-9B53-792462955747}"/>
                </a:ext>
              </a:extLst>
            </p:cNvPr>
            <p:cNvSpPr>
              <a:spLocks/>
            </p:cNvSpPr>
            <p:nvPr/>
          </p:nvSpPr>
          <p:spPr bwMode="auto">
            <a:xfrm>
              <a:off x="6880" y="4228"/>
              <a:ext cx="12"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2"/>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8" name="Freeform 63">
              <a:extLst>
                <a:ext uri="{FF2B5EF4-FFF2-40B4-BE49-F238E27FC236}">
                  <a16:creationId xmlns:a16="http://schemas.microsoft.com/office/drawing/2014/main" id="{232BC6BC-F0F9-4128-B8F0-90A32DE6A6A5}"/>
                </a:ext>
              </a:extLst>
            </p:cNvPr>
            <p:cNvSpPr>
              <a:spLocks/>
            </p:cNvSpPr>
            <p:nvPr/>
          </p:nvSpPr>
          <p:spPr bwMode="auto">
            <a:xfrm>
              <a:off x="6926" y="4226"/>
              <a:ext cx="27" cy="8"/>
            </a:xfrm>
            <a:custGeom>
              <a:avLst/>
              <a:gdLst>
                <a:gd name="T0" fmla="*/ 2 w 14"/>
                <a:gd name="T1" fmla="*/ 4 h 4"/>
                <a:gd name="T2" fmla="*/ 14 w 14"/>
                <a:gd name="T3" fmla="*/ 0 h 4"/>
                <a:gd name="T4" fmla="*/ 3 w 14"/>
                <a:gd name="T5" fmla="*/ 2 h 4"/>
                <a:gd name="T6" fmla="*/ 4 w 14"/>
                <a:gd name="T7" fmla="*/ 1 h 4"/>
                <a:gd name="T8" fmla="*/ 2 w 14"/>
                <a:gd name="T9" fmla="*/ 4 h 4"/>
              </a:gdLst>
              <a:ahLst/>
              <a:cxnLst>
                <a:cxn ang="0">
                  <a:pos x="T0" y="T1"/>
                </a:cxn>
                <a:cxn ang="0">
                  <a:pos x="T2" y="T3"/>
                </a:cxn>
                <a:cxn ang="0">
                  <a:pos x="T4" y="T5"/>
                </a:cxn>
                <a:cxn ang="0">
                  <a:pos x="T6" y="T7"/>
                </a:cxn>
                <a:cxn ang="0">
                  <a:pos x="T8" y="T9"/>
                </a:cxn>
              </a:cxnLst>
              <a:rect l="0" t="0" r="r" b="b"/>
              <a:pathLst>
                <a:path w="14" h="4">
                  <a:moveTo>
                    <a:pt x="2" y="4"/>
                  </a:moveTo>
                  <a:cubicBezTo>
                    <a:pt x="7" y="2"/>
                    <a:pt x="11" y="3"/>
                    <a:pt x="14" y="0"/>
                  </a:cubicBezTo>
                  <a:cubicBezTo>
                    <a:pt x="10" y="1"/>
                    <a:pt x="7" y="1"/>
                    <a:pt x="3" y="2"/>
                  </a:cubicBezTo>
                  <a:cubicBezTo>
                    <a:pt x="2" y="2"/>
                    <a:pt x="3" y="1"/>
                    <a:pt x="4" y="1"/>
                  </a:cubicBezTo>
                  <a:cubicBezTo>
                    <a:pt x="0"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9" name="Freeform 64">
              <a:extLst>
                <a:ext uri="{FF2B5EF4-FFF2-40B4-BE49-F238E27FC236}">
                  <a16:creationId xmlns:a16="http://schemas.microsoft.com/office/drawing/2014/main" id="{70AA5265-EC2A-419B-86B4-D46D950E53DE}"/>
                </a:ext>
              </a:extLst>
            </p:cNvPr>
            <p:cNvSpPr>
              <a:spLocks/>
            </p:cNvSpPr>
            <p:nvPr/>
          </p:nvSpPr>
          <p:spPr bwMode="auto">
            <a:xfrm>
              <a:off x="6806" y="4141"/>
              <a:ext cx="7" cy="10"/>
            </a:xfrm>
            <a:custGeom>
              <a:avLst/>
              <a:gdLst>
                <a:gd name="T0" fmla="*/ 1 w 4"/>
                <a:gd name="T1" fmla="*/ 4 h 5"/>
                <a:gd name="T2" fmla="*/ 4 w 4"/>
                <a:gd name="T3" fmla="*/ 3 h 5"/>
                <a:gd name="T4" fmla="*/ 1 w 4"/>
                <a:gd name="T5" fmla="*/ 4 h 5"/>
              </a:gdLst>
              <a:ahLst/>
              <a:cxnLst>
                <a:cxn ang="0">
                  <a:pos x="T0" y="T1"/>
                </a:cxn>
                <a:cxn ang="0">
                  <a:pos x="T2" y="T3"/>
                </a:cxn>
                <a:cxn ang="0">
                  <a:pos x="T4" y="T5"/>
                </a:cxn>
              </a:cxnLst>
              <a:rect l="0" t="0" r="r" b="b"/>
              <a:pathLst>
                <a:path w="4" h="5">
                  <a:moveTo>
                    <a:pt x="1" y="4"/>
                  </a:moveTo>
                  <a:cubicBezTo>
                    <a:pt x="4" y="5"/>
                    <a:pt x="2" y="2"/>
                    <a:pt x="4" y="3"/>
                  </a:cubicBezTo>
                  <a:cubicBezTo>
                    <a:pt x="4" y="0"/>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0" name="Freeform 65">
              <a:extLst>
                <a:ext uri="{FF2B5EF4-FFF2-40B4-BE49-F238E27FC236}">
                  <a16:creationId xmlns:a16="http://schemas.microsoft.com/office/drawing/2014/main" id="{79577DF6-4C39-4A6A-9745-85303367B573}"/>
                </a:ext>
              </a:extLst>
            </p:cNvPr>
            <p:cNvSpPr>
              <a:spLocks/>
            </p:cNvSpPr>
            <p:nvPr/>
          </p:nvSpPr>
          <p:spPr bwMode="auto">
            <a:xfrm>
              <a:off x="6813" y="4145"/>
              <a:ext cx="10"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2"/>
                    <a:pt x="3" y="1"/>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1" name="Freeform 66">
              <a:extLst>
                <a:ext uri="{FF2B5EF4-FFF2-40B4-BE49-F238E27FC236}">
                  <a16:creationId xmlns:a16="http://schemas.microsoft.com/office/drawing/2014/main" id="{DFE50276-2FC2-4E72-9D99-FC186CCB6FCA}"/>
                </a:ext>
              </a:extLst>
            </p:cNvPr>
            <p:cNvSpPr>
              <a:spLocks/>
            </p:cNvSpPr>
            <p:nvPr/>
          </p:nvSpPr>
          <p:spPr bwMode="auto">
            <a:xfrm>
              <a:off x="6976" y="4224"/>
              <a:ext cx="7" cy="6"/>
            </a:xfrm>
            <a:custGeom>
              <a:avLst/>
              <a:gdLst>
                <a:gd name="T0" fmla="*/ 0 w 4"/>
                <a:gd name="T1" fmla="*/ 1 h 3"/>
                <a:gd name="T2" fmla="*/ 2 w 4"/>
                <a:gd name="T3" fmla="*/ 3 h 3"/>
                <a:gd name="T4" fmla="*/ 4 w 4"/>
                <a:gd name="T5" fmla="*/ 1 h 3"/>
                <a:gd name="T6" fmla="*/ 0 w 4"/>
                <a:gd name="T7" fmla="*/ 1 h 3"/>
              </a:gdLst>
              <a:ahLst/>
              <a:cxnLst>
                <a:cxn ang="0">
                  <a:pos x="T0" y="T1"/>
                </a:cxn>
                <a:cxn ang="0">
                  <a:pos x="T2" y="T3"/>
                </a:cxn>
                <a:cxn ang="0">
                  <a:pos x="T4" y="T5"/>
                </a:cxn>
                <a:cxn ang="0">
                  <a:pos x="T6" y="T7"/>
                </a:cxn>
              </a:cxnLst>
              <a:rect l="0" t="0" r="r" b="b"/>
              <a:pathLst>
                <a:path w="4" h="3">
                  <a:moveTo>
                    <a:pt x="0" y="1"/>
                  </a:moveTo>
                  <a:cubicBezTo>
                    <a:pt x="2" y="3"/>
                    <a:pt x="2" y="3"/>
                    <a:pt x="2" y="3"/>
                  </a:cubicBezTo>
                  <a:cubicBezTo>
                    <a:pt x="3" y="2"/>
                    <a:pt x="3" y="1"/>
                    <a:pt x="4" y="1"/>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2" name="Freeform 67">
              <a:extLst>
                <a:ext uri="{FF2B5EF4-FFF2-40B4-BE49-F238E27FC236}">
                  <a16:creationId xmlns:a16="http://schemas.microsoft.com/office/drawing/2014/main" id="{4823D1E7-F118-4200-835E-0498D4268BEC}"/>
                </a:ext>
              </a:extLst>
            </p:cNvPr>
            <p:cNvSpPr>
              <a:spLocks/>
            </p:cNvSpPr>
            <p:nvPr/>
          </p:nvSpPr>
          <p:spPr bwMode="auto">
            <a:xfrm>
              <a:off x="6874" y="4155"/>
              <a:ext cx="10" cy="6"/>
            </a:xfrm>
            <a:custGeom>
              <a:avLst/>
              <a:gdLst>
                <a:gd name="T0" fmla="*/ 4 w 5"/>
                <a:gd name="T1" fmla="*/ 3 h 3"/>
                <a:gd name="T2" fmla="*/ 5 w 5"/>
                <a:gd name="T3" fmla="*/ 0 h 3"/>
                <a:gd name="T4" fmla="*/ 4 w 5"/>
                <a:gd name="T5" fmla="*/ 3 h 3"/>
              </a:gdLst>
              <a:ahLst/>
              <a:cxnLst>
                <a:cxn ang="0">
                  <a:pos x="T0" y="T1"/>
                </a:cxn>
                <a:cxn ang="0">
                  <a:pos x="T2" y="T3"/>
                </a:cxn>
                <a:cxn ang="0">
                  <a:pos x="T4" y="T5"/>
                </a:cxn>
              </a:cxnLst>
              <a:rect l="0" t="0" r="r" b="b"/>
              <a:pathLst>
                <a:path w="5" h="3">
                  <a:moveTo>
                    <a:pt x="4" y="3"/>
                  </a:moveTo>
                  <a:cubicBezTo>
                    <a:pt x="5" y="2"/>
                    <a:pt x="3" y="1"/>
                    <a:pt x="5" y="0"/>
                  </a:cubicBezTo>
                  <a:cubicBezTo>
                    <a:pt x="3" y="0"/>
                    <a:pt x="0"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3" name="Freeform 68">
              <a:extLst>
                <a:ext uri="{FF2B5EF4-FFF2-40B4-BE49-F238E27FC236}">
                  <a16:creationId xmlns:a16="http://schemas.microsoft.com/office/drawing/2014/main" id="{9AE55DA1-51FC-4B93-ABEE-26B7B4B1A1B3}"/>
                </a:ext>
              </a:extLst>
            </p:cNvPr>
            <p:cNvSpPr>
              <a:spLocks/>
            </p:cNvSpPr>
            <p:nvPr/>
          </p:nvSpPr>
          <p:spPr bwMode="auto">
            <a:xfrm>
              <a:off x="7024" y="4093"/>
              <a:ext cx="9" cy="8"/>
            </a:xfrm>
            <a:custGeom>
              <a:avLst/>
              <a:gdLst>
                <a:gd name="T0" fmla="*/ 0 w 5"/>
                <a:gd name="T1" fmla="*/ 2 h 4"/>
                <a:gd name="T2" fmla="*/ 5 w 5"/>
                <a:gd name="T3" fmla="*/ 0 h 4"/>
                <a:gd name="T4" fmla="*/ 0 w 5"/>
                <a:gd name="T5" fmla="*/ 2 h 4"/>
              </a:gdLst>
              <a:ahLst/>
              <a:cxnLst>
                <a:cxn ang="0">
                  <a:pos x="T0" y="T1"/>
                </a:cxn>
                <a:cxn ang="0">
                  <a:pos x="T2" y="T3"/>
                </a:cxn>
                <a:cxn ang="0">
                  <a:pos x="T4" y="T5"/>
                </a:cxn>
              </a:cxnLst>
              <a:rect l="0" t="0" r="r" b="b"/>
              <a:pathLst>
                <a:path w="5" h="4">
                  <a:moveTo>
                    <a:pt x="0" y="2"/>
                  </a:moveTo>
                  <a:cubicBezTo>
                    <a:pt x="3" y="4"/>
                    <a:pt x="5" y="1"/>
                    <a:pt x="5" y="0"/>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4" name="Freeform 69">
              <a:extLst>
                <a:ext uri="{FF2B5EF4-FFF2-40B4-BE49-F238E27FC236}">
                  <a16:creationId xmlns:a16="http://schemas.microsoft.com/office/drawing/2014/main" id="{DD68D1BD-2A74-41AF-B4B8-F6AEEEB7A978}"/>
                </a:ext>
              </a:extLst>
            </p:cNvPr>
            <p:cNvSpPr>
              <a:spLocks/>
            </p:cNvSpPr>
            <p:nvPr/>
          </p:nvSpPr>
          <p:spPr bwMode="auto">
            <a:xfrm>
              <a:off x="7129" y="4089"/>
              <a:ext cx="23" cy="12"/>
            </a:xfrm>
            <a:custGeom>
              <a:avLst/>
              <a:gdLst>
                <a:gd name="T0" fmla="*/ 0 w 12"/>
                <a:gd name="T1" fmla="*/ 4 h 6"/>
                <a:gd name="T2" fmla="*/ 5 w 12"/>
                <a:gd name="T3" fmla="*/ 4 h 6"/>
                <a:gd name="T4" fmla="*/ 2 w 12"/>
                <a:gd name="T5" fmla="*/ 5 h 6"/>
                <a:gd name="T6" fmla="*/ 7 w 12"/>
                <a:gd name="T7" fmla="*/ 4 h 6"/>
                <a:gd name="T8" fmla="*/ 5 w 12"/>
                <a:gd name="T9" fmla="*/ 2 h 6"/>
                <a:gd name="T10" fmla="*/ 12 w 12"/>
                <a:gd name="T11" fmla="*/ 1 h 6"/>
                <a:gd name="T12" fmla="*/ 8 w 12"/>
                <a:gd name="T13" fmla="*/ 0 h 6"/>
                <a:gd name="T14" fmla="*/ 0 w 12"/>
                <a:gd name="T15" fmla="*/ 0 h 6"/>
                <a:gd name="T16" fmla="*/ 0 w 12"/>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6">
                  <a:moveTo>
                    <a:pt x="0" y="4"/>
                  </a:moveTo>
                  <a:cubicBezTo>
                    <a:pt x="2" y="5"/>
                    <a:pt x="2" y="2"/>
                    <a:pt x="5" y="4"/>
                  </a:cubicBezTo>
                  <a:cubicBezTo>
                    <a:pt x="6" y="5"/>
                    <a:pt x="2" y="5"/>
                    <a:pt x="2" y="5"/>
                  </a:cubicBezTo>
                  <a:cubicBezTo>
                    <a:pt x="4" y="6"/>
                    <a:pt x="6" y="5"/>
                    <a:pt x="7" y="4"/>
                  </a:cubicBezTo>
                  <a:cubicBezTo>
                    <a:pt x="5" y="4"/>
                    <a:pt x="5" y="3"/>
                    <a:pt x="5" y="2"/>
                  </a:cubicBezTo>
                  <a:cubicBezTo>
                    <a:pt x="7" y="1"/>
                    <a:pt x="9" y="3"/>
                    <a:pt x="12" y="1"/>
                  </a:cubicBezTo>
                  <a:cubicBezTo>
                    <a:pt x="10" y="1"/>
                    <a:pt x="9" y="2"/>
                    <a:pt x="8" y="0"/>
                  </a:cubicBezTo>
                  <a:cubicBezTo>
                    <a:pt x="5" y="2"/>
                    <a:pt x="2" y="1"/>
                    <a:pt x="0" y="0"/>
                  </a:cubicBezTo>
                  <a:cubicBezTo>
                    <a:pt x="0" y="2"/>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5" name="Freeform 70">
              <a:extLst>
                <a:ext uri="{FF2B5EF4-FFF2-40B4-BE49-F238E27FC236}">
                  <a16:creationId xmlns:a16="http://schemas.microsoft.com/office/drawing/2014/main" id="{24C3069E-1CEE-4B11-94C2-A644F42AB20E}"/>
                </a:ext>
              </a:extLst>
            </p:cNvPr>
            <p:cNvSpPr>
              <a:spLocks/>
            </p:cNvSpPr>
            <p:nvPr/>
          </p:nvSpPr>
          <p:spPr bwMode="auto">
            <a:xfrm>
              <a:off x="7167" y="4091"/>
              <a:ext cx="11" cy="8"/>
            </a:xfrm>
            <a:custGeom>
              <a:avLst/>
              <a:gdLst>
                <a:gd name="T0" fmla="*/ 0 w 6"/>
                <a:gd name="T1" fmla="*/ 3 h 4"/>
                <a:gd name="T2" fmla="*/ 2 w 6"/>
                <a:gd name="T3" fmla="*/ 4 h 4"/>
                <a:gd name="T4" fmla="*/ 6 w 6"/>
                <a:gd name="T5" fmla="*/ 2 h 4"/>
                <a:gd name="T6" fmla="*/ 2 w 6"/>
                <a:gd name="T7" fmla="*/ 1 h 4"/>
                <a:gd name="T8" fmla="*/ 0 w 6"/>
                <a:gd name="T9" fmla="*/ 3 h 4"/>
              </a:gdLst>
              <a:ahLst/>
              <a:cxnLst>
                <a:cxn ang="0">
                  <a:pos x="T0" y="T1"/>
                </a:cxn>
                <a:cxn ang="0">
                  <a:pos x="T2" y="T3"/>
                </a:cxn>
                <a:cxn ang="0">
                  <a:pos x="T4" y="T5"/>
                </a:cxn>
                <a:cxn ang="0">
                  <a:pos x="T6" y="T7"/>
                </a:cxn>
                <a:cxn ang="0">
                  <a:pos x="T8" y="T9"/>
                </a:cxn>
              </a:cxnLst>
              <a:rect l="0" t="0" r="r" b="b"/>
              <a:pathLst>
                <a:path w="6" h="4">
                  <a:moveTo>
                    <a:pt x="0" y="3"/>
                  </a:moveTo>
                  <a:cubicBezTo>
                    <a:pt x="2" y="4"/>
                    <a:pt x="2" y="4"/>
                    <a:pt x="2" y="4"/>
                  </a:cubicBezTo>
                  <a:cubicBezTo>
                    <a:pt x="4" y="3"/>
                    <a:pt x="4" y="3"/>
                    <a:pt x="6" y="2"/>
                  </a:cubicBezTo>
                  <a:cubicBezTo>
                    <a:pt x="4" y="1"/>
                    <a:pt x="1" y="4"/>
                    <a:pt x="2" y="1"/>
                  </a:cubicBezTo>
                  <a:cubicBezTo>
                    <a:pt x="1" y="0"/>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6" name="Freeform 71">
              <a:extLst>
                <a:ext uri="{FF2B5EF4-FFF2-40B4-BE49-F238E27FC236}">
                  <a16:creationId xmlns:a16="http://schemas.microsoft.com/office/drawing/2014/main" id="{4E456CAC-020A-4FAF-A63E-13F1FB5F3788}"/>
                </a:ext>
              </a:extLst>
            </p:cNvPr>
            <p:cNvSpPr>
              <a:spLocks/>
            </p:cNvSpPr>
            <p:nvPr/>
          </p:nvSpPr>
          <p:spPr bwMode="auto">
            <a:xfrm>
              <a:off x="7180" y="4093"/>
              <a:ext cx="8" cy="6"/>
            </a:xfrm>
            <a:custGeom>
              <a:avLst/>
              <a:gdLst>
                <a:gd name="T0" fmla="*/ 1 w 4"/>
                <a:gd name="T1" fmla="*/ 3 h 3"/>
                <a:gd name="T2" fmla="*/ 4 w 4"/>
                <a:gd name="T3" fmla="*/ 1 h 3"/>
                <a:gd name="T4" fmla="*/ 3 w 4"/>
                <a:gd name="T5" fmla="*/ 0 h 3"/>
                <a:gd name="T6" fmla="*/ 1 w 4"/>
                <a:gd name="T7" fmla="*/ 0 h 3"/>
                <a:gd name="T8" fmla="*/ 0 w 4"/>
                <a:gd name="T9" fmla="*/ 2 h 3"/>
                <a:gd name="T10" fmla="*/ 1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1" y="3"/>
                  </a:moveTo>
                  <a:cubicBezTo>
                    <a:pt x="1" y="2"/>
                    <a:pt x="3" y="1"/>
                    <a:pt x="4" y="1"/>
                  </a:cubicBezTo>
                  <a:cubicBezTo>
                    <a:pt x="3" y="0"/>
                    <a:pt x="3" y="0"/>
                    <a:pt x="3" y="0"/>
                  </a:cubicBezTo>
                  <a:cubicBezTo>
                    <a:pt x="2" y="0"/>
                    <a:pt x="2" y="0"/>
                    <a:pt x="1" y="0"/>
                  </a:cubicBezTo>
                  <a:cubicBezTo>
                    <a:pt x="1" y="1"/>
                    <a:pt x="2" y="1"/>
                    <a:pt x="0" y="2"/>
                  </a:cubicBezTo>
                  <a:cubicBezTo>
                    <a:pt x="1"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7" name="Freeform 72">
              <a:extLst>
                <a:ext uri="{FF2B5EF4-FFF2-40B4-BE49-F238E27FC236}">
                  <a16:creationId xmlns:a16="http://schemas.microsoft.com/office/drawing/2014/main" id="{079E1F80-C691-466D-ADC9-76B9DBA300F5}"/>
                </a:ext>
              </a:extLst>
            </p:cNvPr>
            <p:cNvSpPr>
              <a:spLocks/>
            </p:cNvSpPr>
            <p:nvPr/>
          </p:nvSpPr>
          <p:spPr bwMode="auto">
            <a:xfrm>
              <a:off x="7194" y="4097"/>
              <a:ext cx="15" cy="6"/>
            </a:xfrm>
            <a:custGeom>
              <a:avLst/>
              <a:gdLst>
                <a:gd name="T0" fmla="*/ 3 w 8"/>
                <a:gd name="T1" fmla="*/ 3 h 3"/>
                <a:gd name="T2" fmla="*/ 8 w 8"/>
                <a:gd name="T3" fmla="*/ 1 h 3"/>
                <a:gd name="T4" fmla="*/ 1 w 8"/>
                <a:gd name="T5" fmla="*/ 0 h 3"/>
                <a:gd name="T6" fmla="*/ 3 w 8"/>
                <a:gd name="T7" fmla="*/ 3 h 3"/>
              </a:gdLst>
              <a:ahLst/>
              <a:cxnLst>
                <a:cxn ang="0">
                  <a:pos x="T0" y="T1"/>
                </a:cxn>
                <a:cxn ang="0">
                  <a:pos x="T2" y="T3"/>
                </a:cxn>
                <a:cxn ang="0">
                  <a:pos x="T4" y="T5"/>
                </a:cxn>
                <a:cxn ang="0">
                  <a:pos x="T6" y="T7"/>
                </a:cxn>
              </a:cxnLst>
              <a:rect l="0" t="0" r="r" b="b"/>
              <a:pathLst>
                <a:path w="8" h="3">
                  <a:moveTo>
                    <a:pt x="3" y="3"/>
                  </a:moveTo>
                  <a:cubicBezTo>
                    <a:pt x="4" y="1"/>
                    <a:pt x="6" y="3"/>
                    <a:pt x="8" y="1"/>
                  </a:cubicBezTo>
                  <a:cubicBezTo>
                    <a:pt x="6" y="1"/>
                    <a:pt x="3" y="2"/>
                    <a:pt x="1" y="0"/>
                  </a:cubicBezTo>
                  <a:cubicBezTo>
                    <a:pt x="0" y="2"/>
                    <a:pt x="2"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8" name="Freeform 73">
              <a:extLst>
                <a:ext uri="{FF2B5EF4-FFF2-40B4-BE49-F238E27FC236}">
                  <a16:creationId xmlns:a16="http://schemas.microsoft.com/office/drawing/2014/main" id="{82565ADC-1325-414B-BF28-750356B83C7F}"/>
                </a:ext>
              </a:extLst>
            </p:cNvPr>
            <p:cNvSpPr>
              <a:spLocks/>
            </p:cNvSpPr>
            <p:nvPr/>
          </p:nvSpPr>
          <p:spPr bwMode="auto">
            <a:xfrm>
              <a:off x="7211" y="4097"/>
              <a:ext cx="8" cy="4"/>
            </a:xfrm>
            <a:custGeom>
              <a:avLst/>
              <a:gdLst>
                <a:gd name="T0" fmla="*/ 2 w 4"/>
                <a:gd name="T1" fmla="*/ 0 h 2"/>
                <a:gd name="T2" fmla="*/ 2 w 4"/>
                <a:gd name="T3" fmla="*/ 2 h 2"/>
                <a:gd name="T4" fmla="*/ 4 w 4"/>
                <a:gd name="T5" fmla="*/ 1 h 2"/>
                <a:gd name="T6" fmla="*/ 2 w 4"/>
                <a:gd name="T7" fmla="*/ 0 h 2"/>
              </a:gdLst>
              <a:ahLst/>
              <a:cxnLst>
                <a:cxn ang="0">
                  <a:pos x="T0" y="T1"/>
                </a:cxn>
                <a:cxn ang="0">
                  <a:pos x="T2" y="T3"/>
                </a:cxn>
                <a:cxn ang="0">
                  <a:pos x="T4" y="T5"/>
                </a:cxn>
                <a:cxn ang="0">
                  <a:pos x="T6" y="T7"/>
                </a:cxn>
              </a:cxnLst>
              <a:rect l="0" t="0" r="r" b="b"/>
              <a:pathLst>
                <a:path w="4" h="2">
                  <a:moveTo>
                    <a:pt x="2" y="0"/>
                  </a:moveTo>
                  <a:cubicBezTo>
                    <a:pt x="1" y="0"/>
                    <a:pt x="0" y="1"/>
                    <a:pt x="2" y="2"/>
                  </a:cubicBezTo>
                  <a:cubicBezTo>
                    <a:pt x="2" y="2"/>
                    <a:pt x="3" y="2"/>
                    <a:pt x="4" y="1"/>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9" name="Freeform 74">
              <a:extLst>
                <a:ext uri="{FF2B5EF4-FFF2-40B4-BE49-F238E27FC236}">
                  <a16:creationId xmlns:a16="http://schemas.microsoft.com/office/drawing/2014/main" id="{E7B92422-6B22-44B2-A369-9B7137704166}"/>
                </a:ext>
              </a:extLst>
            </p:cNvPr>
            <p:cNvSpPr>
              <a:spLocks/>
            </p:cNvSpPr>
            <p:nvPr/>
          </p:nvSpPr>
          <p:spPr bwMode="auto">
            <a:xfrm>
              <a:off x="7219" y="4097"/>
              <a:ext cx="7" cy="4"/>
            </a:xfrm>
            <a:custGeom>
              <a:avLst/>
              <a:gdLst>
                <a:gd name="T0" fmla="*/ 0 w 4"/>
                <a:gd name="T1" fmla="*/ 1 h 2"/>
                <a:gd name="T2" fmla="*/ 1 w 4"/>
                <a:gd name="T3" fmla="*/ 2 h 2"/>
                <a:gd name="T4" fmla="*/ 3 w 4"/>
                <a:gd name="T5" fmla="*/ 1 h 2"/>
                <a:gd name="T6" fmla="*/ 2 w 4"/>
                <a:gd name="T7" fmla="*/ 0 h 2"/>
                <a:gd name="T8" fmla="*/ 0 w 4"/>
                <a:gd name="T9" fmla="*/ 1 h 2"/>
              </a:gdLst>
              <a:ahLst/>
              <a:cxnLst>
                <a:cxn ang="0">
                  <a:pos x="T0" y="T1"/>
                </a:cxn>
                <a:cxn ang="0">
                  <a:pos x="T2" y="T3"/>
                </a:cxn>
                <a:cxn ang="0">
                  <a:pos x="T4" y="T5"/>
                </a:cxn>
                <a:cxn ang="0">
                  <a:pos x="T6" y="T7"/>
                </a:cxn>
                <a:cxn ang="0">
                  <a:pos x="T8" y="T9"/>
                </a:cxn>
              </a:cxnLst>
              <a:rect l="0" t="0" r="r" b="b"/>
              <a:pathLst>
                <a:path w="4" h="2">
                  <a:moveTo>
                    <a:pt x="0" y="1"/>
                  </a:moveTo>
                  <a:cubicBezTo>
                    <a:pt x="1" y="1"/>
                    <a:pt x="0" y="2"/>
                    <a:pt x="1" y="2"/>
                  </a:cubicBezTo>
                  <a:cubicBezTo>
                    <a:pt x="3" y="2"/>
                    <a:pt x="2" y="1"/>
                    <a:pt x="3" y="1"/>
                  </a:cubicBezTo>
                  <a:cubicBezTo>
                    <a:pt x="4" y="1"/>
                    <a:pt x="2"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0" name="Freeform 75">
              <a:extLst>
                <a:ext uri="{FF2B5EF4-FFF2-40B4-BE49-F238E27FC236}">
                  <a16:creationId xmlns:a16="http://schemas.microsoft.com/office/drawing/2014/main" id="{5B59E383-25E1-4E52-B08D-CCB61F491A5B}"/>
                </a:ext>
              </a:extLst>
            </p:cNvPr>
            <p:cNvSpPr>
              <a:spLocks/>
            </p:cNvSpPr>
            <p:nvPr/>
          </p:nvSpPr>
          <p:spPr bwMode="auto">
            <a:xfrm>
              <a:off x="7224" y="4093"/>
              <a:ext cx="12" cy="6"/>
            </a:xfrm>
            <a:custGeom>
              <a:avLst/>
              <a:gdLst>
                <a:gd name="T0" fmla="*/ 0 w 6"/>
                <a:gd name="T1" fmla="*/ 0 h 3"/>
                <a:gd name="T2" fmla="*/ 6 w 6"/>
                <a:gd name="T3" fmla="*/ 1 h 3"/>
                <a:gd name="T4" fmla="*/ 0 w 6"/>
                <a:gd name="T5" fmla="*/ 0 h 3"/>
              </a:gdLst>
              <a:ahLst/>
              <a:cxnLst>
                <a:cxn ang="0">
                  <a:pos x="T0" y="T1"/>
                </a:cxn>
                <a:cxn ang="0">
                  <a:pos x="T2" y="T3"/>
                </a:cxn>
                <a:cxn ang="0">
                  <a:pos x="T4" y="T5"/>
                </a:cxn>
              </a:cxnLst>
              <a:rect l="0" t="0" r="r" b="b"/>
              <a:pathLst>
                <a:path w="6" h="3">
                  <a:moveTo>
                    <a:pt x="0" y="0"/>
                  </a:moveTo>
                  <a:cubicBezTo>
                    <a:pt x="0" y="1"/>
                    <a:pt x="4" y="3"/>
                    <a:pt x="6" y="1"/>
                  </a:cubicBezTo>
                  <a:cubicBezTo>
                    <a:pt x="4" y="1"/>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1" name="Freeform 76">
              <a:extLst>
                <a:ext uri="{FF2B5EF4-FFF2-40B4-BE49-F238E27FC236}">
                  <a16:creationId xmlns:a16="http://schemas.microsoft.com/office/drawing/2014/main" id="{1B98892B-D3F9-463E-A6E4-584DAF943020}"/>
                </a:ext>
              </a:extLst>
            </p:cNvPr>
            <p:cNvSpPr>
              <a:spLocks/>
            </p:cNvSpPr>
            <p:nvPr/>
          </p:nvSpPr>
          <p:spPr bwMode="auto">
            <a:xfrm>
              <a:off x="7280" y="4095"/>
              <a:ext cx="11" cy="6"/>
            </a:xfrm>
            <a:custGeom>
              <a:avLst/>
              <a:gdLst>
                <a:gd name="T0" fmla="*/ 2 w 6"/>
                <a:gd name="T1" fmla="*/ 3 h 3"/>
                <a:gd name="T2" fmla="*/ 6 w 6"/>
                <a:gd name="T3" fmla="*/ 1 h 3"/>
                <a:gd name="T4" fmla="*/ 2 w 6"/>
                <a:gd name="T5" fmla="*/ 0 h 3"/>
                <a:gd name="T6" fmla="*/ 2 w 6"/>
                <a:gd name="T7" fmla="*/ 3 h 3"/>
              </a:gdLst>
              <a:ahLst/>
              <a:cxnLst>
                <a:cxn ang="0">
                  <a:pos x="T0" y="T1"/>
                </a:cxn>
                <a:cxn ang="0">
                  <a:pos x="T2" y="T3"/>
                </a:cxn>
                <a:cxn ang="0">
                  <a:pos x="T4" y="T5"/>
                </a:cxn>
                <a:cxn ang="0">
                  <a:pos x="T6" y="T7"/>
                </a:cxn>
              </a:cxnLst>
              <a:rect l="0" t="0" r="r" b="b"/>
              <a:pathLst>
                <a:path w="6" h="3">
                  <a:moveTo>
                    <a:pt x="2" y="3"/>
                  </a:moveTo>
                  <a:cubicBezTo>
                    <a:pt x="4" y="2"/>
                    <a:pt x="5" y="2"/>
                    <a:pt x="6" y="1"/>
                  </a:cubicBezTo>
                  <a:cubicBezTo>
                    <a:pt x="5" y="0"/>
                    <a:pt x="4" y="2"/>
                    <a:pt x="2" y="0"/>
                  </a:cubicBezTo>
                  <a:cubicBezTo>
                    <a:pt x="1"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2" name="Freeform 77">
              <a:extLst>
                <a:ext uri="{FF2B5EF4-FFF2-40B4-BE49-F238E27FC236}">
                  <a16:creationId xmlns:a16="http://schemas.microsoft.com/office/drawing/2014/main" id="{08828BE3-E3EC-476E-B5AF-CBB2EB22E2A5}"/>
                </a:ext>
              </a:extLst>
            </p:cNvPr>
            <p:cNvSpPr>
              <a:spLocks/>
            </p:cNvSpPr>
            <p:nvPr/>
          </p:nvSpPr>
          <p:spPr bwMode="auto">
            <a:xfrm>
              <a:off x="7316" y="4097"/>
              <a:ext cx="8" cy="6"/>
            </a:xfrm>
            <a:custGeom>
              <a:avLst/>
              <a:gdLst>
                <a:gd name="T0" fmla="*/ 0 w 4"/>
                <a:gd name="T1" fmla="*/ 2 h 3"/>
                <a:gd name="T2" fmla="*/ 4 w 4"/>
                <a:gd name="T3" fmla="*/ 2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1" y="2"/>
                    <a:pt x="3" y="3"/>
                    <a:pt x="4" y="2"/>
                  </a:cubicBezTo>
                  <a:cubicBezTo>
                    <a:pt x="2" y="0"/>
                    <a:pt x="2" y="0"/>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3" name="Freeform 78">
              <a:extLst>
                <a:ext uri="{FF2B5EF4-FFF2-40B4-BE49-F238E27FC236}">
                  <a16:creationId xmlns:a16="http://schemas.microsoft.com/office/drawing/2014/main" id="{8D17203B-E52A-4CB0-ACFA-DCD36747046F}"/>
                </a:ext>
              </a:extLst>
            </p:cNvPr>
            <p:cNvSpPr>
              <a:spLocks/>
            </p:cNvSpPr>
            <p:nvPr/>
          </p:nvSpPr>
          <p:spPr bwMode="auto">
            <a:xfrm>
              <a:off x="7335" y="4097"/>
              <a:ext cx="16" cy="6"/>
            </a:xfrm>
            <a:custGeom>
              <a:avLst/>
              <a:gdLst>
                <a:gd name="T0" fmla="*/ 0 w 8"/>
                <a:gd name="T1" fmla="*/ 2 h 3"/>
                <a:gd name="T2" fmla="*/ 6 w 8"/>
                <a:gd name="T3" fmla="*/ 3 h 3"/>
                <a:gd name="T4" fmla="*/ 5 w 8"/>
                <a:gd name="T5" fmla="*/ 1 h 3"/>
                <a:gd name="T6" fmla="*/ 3 w 8"/>
                <a:gd name="T7" fmla="*/ 2 h 3"/>
                <a:gd name="T8" fmla="*/ 0 w 8"/>
                <a:gd name="T9" fmla="*/ 2 h 3"/>
              </a:gdLst>
              <a:ahLst/>
              <a:cxnLst>
                <a:cxn ang="0">
                  <a:pos x="T0" y="T1"/>
                </a:cxn>
                <a:cxn ang="0">
                  <a:pos x="T2" y="T3"/>
                </a:cxn>
                <a:cxn ang="0">
                  <a:pos x="T4" y="T5"/>
                </a:cxn>
                <a:cxn ang="0">
                  <a:pos x="T6" y="T7"/>
                </a:cxn>
                <a:cxn ang="0">
                  <a:pos x="T8" y="T9"/>
                </a:cxn>
              </a:cxnLst>
              <a:rect l="0" t="0" r="r" b="b"/>
              <a:pathLst>
                <a:path w="8" h="3">
                  <a:moveTo>
                    <a:pt x="0" y="2"/>
                  </a:moveTo>
                  <a:cubicBezTo>
                    <a:pt x="2" y="3"/>
                    <a:pt x="4" y="3"/>
                    <a:pt x="6" y="3"/>
                  </a:cubicBezTo>
                  <a:cubicBezTo>
                    <a:pt x="8" y="3"/>
                    <a:pt x="3" y="2"/>
                    <a:pt x="5" y="1"/>
                  </a:cubicBezTo>
                  <a:cubicBezTo>
                    <a:pt x="4" y="0"/>
                    <a:pt x="4" y="1"/>
                    <a:pt x="3" y="2"/>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4" name="Freeform 79">
              <a:extLst>
                <a:ext uri="{FF2B5EF4-FFF2-40B4-BE49-F238E27FC236}">
                  <a16:creationId xmlns:a16="http://schemas.microsoft.com/office/drawing/2014/main" id="{61918A88-2CF8-4016-AE2D-0351C4B7A20C}"/>
                </a:ext>
              </a:extLst>
            </p:cNvPr>
            <p:cNvSpPr>
              <a:spLocks/>
            </p:cNvSpPr>
            <p:nvPr/>
          </p:nvSpPr>
          <p:spPr bwMode="auto">
            <a:xfrm>
              <a:off x="7347" y="4091"/>
              <a:ext cx="9" cy="6"/>
            </a:xfrm>
            <a:custGeom>
              <a:avLst/>
              <a:gdLst>
                <a:gd name="T0" fmla="*/ 1 w 5"/>
                <a:gd name="T1" fmla="*/ 2 h 3"/>
                <a:gd name="T2" fmla="*/ 5 w 5"/>
                <a:gd name="T3" fmla="*/ 2 h 3"/>
                <a:gd name="T4" fmla="*/ 1 w 5"/>
                <a:gd name="T5" fmla="*/ 0 h 3"/>
                <a:gd name="T6" fmla="*/ 1 w 5"/>
                <a:gd name="T7" fmla="*/ 2 h 3"/>
              </a:gdLst>
              <a:ahLst/>
              <a:cxnLst>
                <a:cxn ang="0">
                  <a:pos x="T0" y="T1"/>
                </a:cxn>
                <a:cxn ang="0">
                  <a:pos x="T2" y="T3"/>
                </a:cxn>
                <a:cxn ang="0">
                  <a:pos x="T4" y="T5"/>
                </a:cxn>
                <a:cxn ang="0">
                  <a:pos x="T6" y="T7"/>
                </a:cxn>
              </a:cxnLst>
              <a:rect l="0" t="0" r="r" b="b"/>
              <a:pathLst>
                <a:path w="5" h="3">
                  <a:moveTo>
                    <a:pt x="1" y="2"/>
                  </a:moveTo>
                  <a:cubicBezTo>
                    <a:pt x="2" y="3"/>
                    <a:pt x="4" y="1"/>
                    <a:pt x="5" y="2"/>
                  </a:cubicBezTo>
                  <a:cubicBezTo>
                    <a:pt x="5" y="0"/>
                    <a:pt x="3" y="0"/>
                    <a:pt x="1" y="0"/>
                  </a:cubicBezTo>
                  <a:cubicBezTo>
                    <a:pt x="0" y="0"/>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5" name="Freeform 80">
              <a:extLst>
                <a:ext uri="{FF2B5EF4-FFF2-40B4-BE49-F238E27FC236}">
                  <a16:creationId xmlns:a16="http://schemas.microsoft.com/office/drawing/2014/main" id="{C066AE1B-A8D3-43BF-9FBF-A88FA49F79FF}"/>
                </a:ext>
              </a:extLst>
            </p:cNvPr>
            <p:cNvSpPr>
              <a:spLocks/>
            </p:cNvSpPr>
            <p:nvPr/>
          </p:nvSpPr>
          <p:spPr bwMode="auto">
            <a:xfrm>
              <a:off x="7364" y="4099"/>
              <a:ext cx="31" cy="7"/>
            </a:xfrm>
            <a:custGeom>
              <a:avLst/>
              <a:gdLst>
                <a:gd name="T0" fmla="*/ 4 w 16"/>
                <a:gd name="T1" fmla="*/ 3 h 4"/>
                <a:gd name="T2" fmla="*/ 14 w 16"/>
                <a:gd name="T3" fmla="*/ 4 h 4"/>
                <a:gd name="T4" fmla="*/ 9 w 16"/>
                <a:gd name="T5" fmla="*/ 0 h 4"/>
                <a:gd name="T6" fmla="*/ 5 w 16"/>
                <a:gd name="T7" fmla="*/ 2 h 4"/>
                <a:gd name="T8" fmla="*/ 1 w 16"/>
                <a:gd name="T9" fmla="*/ 0 h 4"/>
                <a:gd name="T10" fmla="*/ 4 w 16"/>
                <a:gd name="T11" fmla="*/ 3 h 4"/>
              </a:gdLst>
              <a:ahLst/>
              <a:cxnLst>
                <a:cxn ang="0">
                  <a:pos x="T0" y="T1"/>
                </a:cxn>
                <a:cxn ang="0">
                  <a:pos x="T2" y="T3"/>
                </a:cxn>
                <a:cxn ang="0">
                  <a:pos x="T4" y="T5"/>
                </a:cxn>
                <a:cxn ang="0">
                  <a:pos x="T6" y="T7"/>
                </a:cxn>
                <a:cxn ang="0">
                  <a:pos x="T8" y="T9"/>
                </a:cxn>
                <a:cxn ang="0">
                  <a:pos x="T10" y="T11"/>
                </a:cxn>
              </a:cxnLst>
              <a:rect l="0" t="0" r="r" b="b"/>
              <a:pathLst>
                <a:path w="16" h="4">
                  <a:moveTo>
                    <a:pt x="4" y="3"/>
                  </a:moveTo>
                  <a:cubicBezTo>
                    <a:pt x="7" y="2"/>
                    <a:pt x="11" y="4"/>
                    <a:pt x="14" y="4"/>
                  </a:cubicBezTo>
                  <a:cubicBezTo>
                    <a:pt x="16" y="2"/>
                    <a:pt x="10" y="1"/>
                    <a:pt x="9" y="0"/>
                  </a:cubicBezTo>
                  <a:cubicBezTo>
                    <a:pt x="8" y="1"/>
                    <a:pt x="9" y="2"/>
                    <a:pt x="5" y="2"/>
                  </a:cubicBezTo>
                  <a:cubicBezTo>
                    <a:pt x="3" y="1"/>
                    <a:pt x="4" y="0"/>
                    <a:pt x="1" y="0"/>
                  </a:cubicBezTo>
                  <a:cubicBezTo>
                    <a:pt x="0" y="1"/>
                    <a:pt x="1"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6" name="Freeform 81">
              <a:extLst>
                <a:ext uri="{FF2B5EF4-FFF2-40B4-BE49-F238E27FC236}">
                  <a16:creationId xmlns:a16="http://schemas.microsoft.com/office/drawing/2014/main" id="{5A0CFCC3-6953-4B98-91A5-8AEF5C6EC557}"/>
                </a:ext>
              </a:extLst>
            </p:cNvPr>
            <p:cNvSpPr>
              <a:spLocks/>
            </p:cNvSpPr>
            <p:nvPr/>
          </p:nvSpPr>
          <p:spPr bwMode="auto">
            <a:xfrm>
              <a:off x="7373" y="4093"/>
              <a:ext cx="14" cy="6"/>
            </a:xfrm>
            <a:custGeom>
              <a:avLst/>
              <a:gdLst>
                <a:gd name="T0" fmla="*/ 0 w 7"/>
                <a:gd name="T1" fmla="*/ 2 h 3"/>
                <a:gd name="T2" fmla="*/ 7 w 7"/>
                <a:gd name="T3" fmla="*/ 3 h 3"/>
                <a:gd name="T4" fmla="*/ 0 w 7"/>
                <a:gd name="T5" fmla="*/ 2 h 3"/>
              </a:gdLst>
              <a:ahLst/>
              <a:cxnLst>
                <a:cxn ang="0">
                  <a:pos x="T0" y="T1"/>
                </a:cxn>
                <a:cxn ang="0">
                  <a:pos x="T2" y="T3"/>
                </a:cxn>
                <a:cxn ang="0">
                  <a:pos x="T4" y="T5"/>
                </a:cxn>
              </a:cxnLst>
              <a:rect l="0" t="0" r="r" b="b"/>
              <a:pathLst>
                <a:path w="7" h="3">
                  <a:moveTo>
                    <a:pt x="0" y="2"/>
                  </a:moveTo>
                  <a:cubicBezTo>
                    <a:pt x="2" y="3"/>
                    <a:pt x="5" y="2"/>
                    <a:pt x="7" y="3"/>
                  </a:cubicBezTo>
                  <a:cubicBezTo>
                    <a:pt x="7"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7" name="Freeform 82">
              <a:extLst>
                <a:ext uri="{FF2B5EF4-FFF2-40B4-BE49-F238E27FC236}">
                  <a16:creationId xmlns:a16="http://schemas.microsoft.com/office/drawing/2014/main" id="{92505B94-6940-4B31-9C9F-01034F96F2D1}"/>
                </a:ext>
              </a:extLst>
            </p:cNvPr>
            <p:cNvSpPr>
              <a:spLocks/>
            </p:cNvSpPr>
            <p:nvPr/>
          </p:nvSpPr>
          <p:spPr bwMode="auto">
            <a:xfrm>
              <a:off x="7395" y="4091"/>
              <a:ext cx="9" cy="6"/>
            </a:xfrm>
            <a:custGeom>
              <a:avLst/>
              <a:gdLst>
                <a:gd name="T0" fmla="*/ 0 w 5"/>
                <a:gd name="T1" fmla="*/ 2 h 3"/>
                <a:gd name="T2" fmla="*/ 3 w 5"/>
                <a:gd name="T3" fmla="*/ 3 h 3"/>
                <a:gd name="T4" fmla="*/ 4 w 5"/>
                <a:gd name="T5" fmla="*/ 0 h 3"/>
                <a:gd name="T6" fmla="*/ 1 w 5"/>
                <a:gd name="T7" fmla="*/ 0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3"/>
                    <a:pt x="2" y="2"/>
                    <a:pt x="3" y="3"/>
                  </a:cubicBezTo>
                  <a:cubicBezTo>
                    <a:pt x="5" y="2"/>
                    <a:pt x="2" y="1"/>
                    <a:pt x="4" y="0"/>
                  </a:cubicBezTo>
                  <a:cubicBezTo>
                    <a:pt x="3" y="0"/>
                    <a:pt x="2" y="0"/>
                    <a:pt x="1" y="0"/>
                  </a:cubicBezTo>
                  <a:cubicBezTo>
                    <a:pt x="3" y="2"/>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8" name="Freeform 83">
              <a:extLst>
                <a:ext uri="{FF2B5EF4-FFF2-40B4-BE49-F238E27FC236}">
                  <a16:creationId xmlns:a16="http://schemas.microsoft.com/office/drawing/2014/main" id="{24974AF0-DD0C-48BE-B465-9A332B835FA8}"/>
                </a:ext>
              </a:extLst>
            </p:cNvPr>
            <p:cNvSpPr>
              <a:spLocks/>
            </p:cNvSpPr>
            <p:nvPr/>
          </p:nvSpPr>
          <p:spPr bwMode="auto">
            <a:xfrm>
              <a:off x="7425" y="4093"/>
              <a:ext cx="8" cy="4"/>
            </a:xfrm>
            <a:custGeom>
              <a:avLst/>
              <a:gdLst>
                <a:gd name="T0" fmla="*/ 0 w 4"/>
                <a:gd name="T1" fmla="*/ 1 h 2"/>
                <a:gd name="T2" fmla="*/ 2 w 4"/>
                <a:gd name="T3" fmla="*/ 2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2" y="2"/>
                    <a:pt x="2" y="2"/>
                  </a:cubicBezTo>
                  <a:cubicBezTo>
                    <a:pt x="2" y="2"/>
                    <a:pt x="4" y="1"/>
                    <a:pt x="2" y="0"/>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9" name="Freeform 84">
              <a:extLst>
                <a:ext uri="{FF2B5EF4-FFF2-40B4-BE49-F238E27FC236}">
                  <a16:creationId xmlns:a16="http://schemas.microsoft.com/office/drawing/2014/main" id="{E6E2B67D-6D3E-4370-B8D1-5E856994D37D}"/>
                </a:ext>
              </a:extLst>
            </p:cNvPr>
            <p:cNvSpPr>
              <a:spLocks/>
            </p:cNvSpPr>
            <p:nvPr/>
          </p:nvSpPr>
          <p:spPr bwMode="auto">
            <a:xfrm>
              <a:off x="7775" y="4128"/>
              <a:ext cx="15" cy="7"/>
            </a:xfrm>
            <a:custGeom>
              <a:avLst/>
              <a:gdLst>
                <a:gd name="T0" fmla="*/ 0 w 8"/>
                <a:gd name="T1" fmla="*/ 3 h 4"/>
                <a:gd name="T2" fmla="*/ 8 w 8"/>
                <a:gd name="T3" fmla="*/ 3 h 4"/>
                <a:gd name="T4" fmla="*/ 1 w 8"/>
                <a:gd name="T5" fmla="*/ 0 h 4"/>
                <a:gd name="T6" fmla="*/ 0 w 8"/>
                <a:gd name="T7" fmla="*/ 3 h 4"/>
              </a:gdLst>
              <a:ahLst/>
              <a:cxnLst>
                <a:cxn ang="0">
                  <a:pos x="T0" y="T1"/>
                </a:cxn>
                <a:cxn ang="0">
                  <a:pos x="T2" y="T3"/>
                </a:cxn>
                <a:cxn ang="0">
                  <a:pos x="T4" y="T5"/>
                </a:cxn>
                <a:cxn ang="0">
                  <a:pos x="T6" y="T7"/>
                </a:cxn>
              </a:cxnLst>
              <a:rect l="0" t="0" r="r" b="b"/>
              <a:pathLst>
                <a:path w="8" h="4">
                  <a:moveTo>
                    <a:pt x="0" y="3"/>
                  </a:moveTo>
                  <a:cubicBezTo>
                    <a:pt x="2" y="4"/>
                    <a:pt x="5" y="4"/>
                    <a:pt x="8" y="3"/>
                  </a:cubicBezTo>
                  <a:cubicBezTo>
                    <a:pt x="5" y="2"/>
                    <a:pt x="3" y="1"/>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0" name="Freeform 85">
              <a:extLst>
                <a:ext uri="{FF2B5EF4-FFF2-40B4-BE49-F238E27FC236}">
                  <a16:creationId xmlns:a16="http://schemas.microsoft.com/office/drawing/2014/main" id="{BE076A84-BE93-4752-AC55-A3A023384119}"/>
                </a:ext>
              </a:extLst>
            </p:cNvPr>
            <p:cNvSpPr>
              <a:spLocks/>
            </p:cNvSpPr>
            <p:nvPr/>
          </p:nvSpPr>
          <p:spPr bwMode="auto">
            <a:xfrm>
              <a:off x="7874" y="4128"/>
              <a:ext cx="8" cy="4"/>
            </a:xfrm>
            <a:custGeom>
              <a:avLst/>
              <a:gdLst>
                <a:gd name="T0" fmla="*/ 0 w 4"/>
                <a:gd name="T1" fmla="*/ 1 h 2"/>
                <a:gd name="T2" fmla="*/ 3 w 4"/>
                <a:gd name="T3" fmla="*/ 2 h 2"/>
                <a:gd name="T4" fmla="*/ 0 w 4"/>
                <a:gd name="T5" fmla="*/ 1 h 2"/>
              </a:gdLst>
              <a:ahLst/>
              <a:cxnLst>
                <a:cxn ang="0">
                  <a:pos x="T0" y="T1"/>
                </a:cxn>
                <a:cxn ang="0">
                  <a:pos x="T2" y="T3"/>
                </a:cxn>
                <a:cxn ang="0">
                  <a:pos x="T4" y="T5"/>
                </a:cxn>
              </a:cxnLst>
              <a:rect l="0" t="0" r="r" b="b"/>
              <a:pathLst>
                <a:path w="4" h="2">
                  <a:moveTo>
                    <a:pt x="0" y="1"/>
                  </a:moveTo>
                  <a:cubicBezTo>
                    <a:pt x="1" y="2"/>
                    <a:pt x="2" y="1"/>
                    <a:pt x="3" y="2"/>
                  </a:cubicBezTo>
                  <a:cubicBezTo>
                    <a:pt x="4"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1" name="Freeform 86">
              <a:extLst>
                <a:ext uri="{FF2B5EF4-FFF2-40B4-BE49-F238E27FC236}">
                  <a16:creationId xmlns:a16="http://schemas.microsoft.com/office/drawing/2014/main" id="{946A74A6-1DF4-40BC-8ED8-0B5410D76B03}"/>
                </a:ext>
              </a:extLst>
            </p:cNvPr>
            <p:cNvSpPr>
              <a:spLocks/>
            </p:cNvSpPr>
            <p:nvPr/>
          </p:nvSpPr>
          <p:spPr bwMode="auto">
            <a:xfrm>
              <a:off x="7976" y="4141"/>
              <a:ext cx="11" cy="4"/>
            </a:xfrm>
            <a:custGeom>
              <a:avLst/>
              <a:gdLst>
                <a:gd name="T0" fmla="*/ 0 w 6"/>
                <a:gd name="T1" fmla="*/ 0 h 2"/>
                <a:gd name="T2" fmla="*/ 6 w 6"/>
                <a:gd name="T3" fmla="*/ 1 h 2"/>
                <a:gd name="T4" fmla="*/ 0 w 6"/>
                <a:gd name="T5" fmla="*/ 0 h 2"/>
              </a:gdLst>
              <a:ahLst/>
              <a:cxnLst>
                <a:cxn ang="0">
                  <a:pos x="T0" y="T1"/>
                </a:cxn>
                <a:cxn ang="0">
                  <a:pos x="T2" y="T3"/>
                </a:cxn>
                <a:cxn ang="0">
                  <a:pos x="T4" y="T5"/>
                </a:cxn>
              </a:cxnLst>
              <a:rect l="0" t="0" r="r" b="b"/>
              <a:pathLst>
                <a:path w="6" h="2">
                  <a:moveTo>
                    <a:pt x="0" y="0"/>
                  </a:moveTo>
                  <a:cubicBezTo>
                    <a:pt x="0" y="2"/>
                    <a:pt x="4" y="2"/>
                    <a:pt x="6" y="1"/>
                  </a:cubicBezTo>
                  <a:cubicBezTo>
                    <a:pt x="4"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2" name="Freeform 87">
              <a:extLst>
                <a:ext uri="{FF2B5EF4-FFF2-40B4-BE49-F238E27FC236}">
                  <a16:creationId xmlns:a16="http://schemas.microsoft.com/office/drawing/2014/main" id="{9D5F91CE-5BB7-4410-A318-43685D634D16}"/>
                </a:ext>
              </a:extLst>
            </p:cNvPr>
            <p:cNvSpPr>
              <a:spLocks/>
            </p:cNvSpPr>
            <p:nvPr/>
          </p:nvSpPr>
          <p:spPr bwMode="auto">
            <a:xfrm>
              <a:off x="8025" y="4143"/>
              <a:ext cx="16" cy="4"/>
            </a:xfrm>
            <a:custGeom>
              <a:avLst/>
              <a:gdLst>
                <a:gd name="T0" fmla="*/ 0 w 8"/>
                <a:gd name="T1" fmla="*/ 2 h 2"/>
                <a:gd name="T2" fmla="*/ 8 w 8"/>
                <a:gd name="T3" fmla="*/ 1 h 2"/>
                <a:gd name="T4" fmla="*/ 0 w 8"/>
                <a:gd name="T5" fmla="*/ 2 h 2"/>
              </a:gdLst>
              <a:ahLst/>
              <a:cxnLst>
                <a:cxn ang="0">
                  <a:pos x="T0" y="T1"/>
                </a:cxn>
                <a:cxn ang="0">
                  <a:pos x="T2" y="T3"/>
                </a:cxn>
                <a:cxn ang="0">
                  <a:pos x="T4" y="T5"/>
                </a:cxn>
              </a:cxnLst>
              <a:rect l="0" t="0" r="r" b="b"/>
              <a:pathLst>
                <a:path w="8" h="2">
                  <a:moveTo>
                    <a:pt x="0" y="2"/>
                  </a:moveTo>
                  <a:cubicBezTo>
                    <a:pt x="2" y="1"/>
                    <a:pt x="7" y="2"/>
                    <a:pt x="8" y="1"/>
                  </a:cubicBezTo>
                  <a:cubicBezTo>
                    <a:pt x="5"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3" name="Freeform 88">
              <a:extLst>
                <a:ext uri="{FF2B5EF4-FFF2-40B4-BE49-F238E27FC236}">
                  <a16:creationId xmlns:a16="http://schemas.microsoft.com/office/drawing/2014/main" id="{E9B0BDF0-A5A9-487A-B3E5-A599879F0AA6}"/>
                </a:ext>
              </a:extLst>
            </p:cNvPr>
            <p:cNvSpPr>
              <a:spLocks/>
            </p:cNvSpPr>
            <p:nvPr/>
          </p:nvSpPr>
          <p:spPr bwMode="auto">
            <a:xfrm>
              <a:off x="8123" y="4147"/>
              <a:ext cx="11" cy="6"/>
            </a:xfrm>
            <a:custGeom>
              <a:avLst/>
              <a:gdLst>
                <a:gd name="T0" fmla="*/ 0 w 6"/>
                <a:gd name="T1" fmla="*/ 2 h 3"/>
                <a:gd name="T2" fmla="*/ 6 w 6"/>
                <a:gd name="T3" fmla="*/ 3 h 3"/>
                <a:gd name="T4" fmla="*/ 0 w 6"/>
                <a:gd name="T5" fmla="*/ 2 h 3"/>
              </a:gdLst>
              <a:ahLst/>
              <a:cxnLst>
                <a:cxn ang="0">
                  <a:pos x="T0" y="T1"/>
                </a:cxn>
                <a:cxn ang="0">
                  <a:pos x="T2" y="T3"/>
                </a:cxn>
                <a:cxn ang="0">
                  <a:pos x="T4" y="T5"/>
                </a:cxn>
              </a:cxnLst>
              <a:rect l="0" t="0" r="r" b="b"/>
              <a:pathLst>
                <a:path w="6" h="3">
                  <a:moveTo>
                    <a:pt x="0" y="2"/>
                  </a:moveTo>
                  <a:cubicBezTo>
                    <a:pt x="2" y="3"/>
                    <a:pt x="4" y="2"/>
                    <a:pt x="6" y="3"/>
                  </a:cubicBezTo>
                  <a:cubicBezTo>
                    <a:pt x="6"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4" name="Freeform 89">
              <a:extLst>
                <a:ext uri="{FF2B5EF4-FFF2-40B4-BE49-F238E27FC236}">
                  <a16:creationId xmlns:a16="http://schemas.microsoft.com/office/drawing/2014/main" id="{32EDFEDE-242C-4390-A81A-B14DAED17FFB}"/>
                </a:ext>
              </a:extLst>
            </p:cNvPr>
            <p:cNvSpPr>
              <a:spLocks/>
            </p:cNvSpPr>
            <p:nvPr/>
          </p:nvSpPr>
          <p:spPr bwMode="auto">
            <a:xfrm>
              <a:off x="8224" y="4162"/>
              <a:ext cx="6" cy="6"/>
            </a:xfrm>
            <a:custGeom>
              <a:avLst/>
              <a:gdLst>
                <a:gd name="T0" fmla="*/ 1 w 3"/>
                <a:gd name="T1" fmla="*/ 3 h 3"/>
                <a:gd name="T2" fmla="*/ 3 w 3"/>
                <a:gd name="T3" fmla="*/ 1 h 3"/>
                <a:gd name="T4" fmla="*/ 0 w 3"/>
                <a:gd name="T5" fmla="*/ 1 h 3"/>
                <a:gd name="T6" fmla="*/ 1 w 3"/>
                <a:gd name="T7" fmla="*/ 3 h 3"/>
              </a:gdLst>
              <a:ahLst/>
              <a:cxnLst>
                <a:cxn ang="0">
                  <a:pos x="T0" y="T1"/>
                </a:cxn>
                <a:cxn ang="0">
                  <a:pos x="T2" y="T3"/>
                </a:cxn>
                <a:cxn ang="0">
                  <a:pos x="T4" y="T5"/>
                </a:cxn>
                <a:cxn ang="0">
                  <a:pos x="T6" y="T7"/>
                </a:cxn>
              </a:cxnLst>
              <a:rect l="0" t="0" r="r" b="b"/>
              <a:pathLst>
                <a:path w="3" h="3">
                  <a:moveTo>
                    <a:pt x="1" y="3"/>
                  </a:moveTo>
                  <a:cubicBezTo>
                    <a:pt x="1" y="2"/>
                    <a:pt x="3" y="2"/>
                    <a:pt x="3" y="1"/>
                  </a:cubicBezTo>
                  <a:cubicBezTo>
                    <a:pt x="2" y="0"/>
                    <a:pt x="1" y="1"/>
                    <a:pt x="0" y="1"/>
                  </a:cubicBezTo>
                  <a:cubicBezTo>
                    <a:pt x="1" y="2"/>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5" name="Freeform 90">
              <a:extLst>
                <a:ext uri="{FF2B5EF4-FFF2-40B4-BE49-F238E27FC236}">
                  <a16:creationId xmlns:a16="http://schemas.microsoft.com/office/drawing/2014/main" id="{94F90172-2B63-46BB-9710-03DCE932B425}"/>
                </a:ext>
              </a:extLst>
            </p:cNvPr>
            <p:cNvSpPr>
              <a:spLocks/>
            </p:cNvSpPr>
            <p:nvPr/>
          </p:nvSpPr>
          <p:spPr bwMode="auto">
            <a:xfrm>
              <a:off x="8551" y="4408"/>
              <a:ext cx="25" cy="8"/>
            </a:xfrm>
            <a:custGeom>
              <a:avLst/>
              <a:gdLst>
                <a:gd name="T0" fmla="*/ 0 w 13"/>
                <a:gd name="T1" fmla="*/ 3 h 4"/>
                <a:gd name="T2" fmla="*/ 13 w 13"/>
                <a:gd name="T3" fmla="*/ 2 h 4"/>
                <a:gd name="T4" fmla="*/ 0 w 13"/>
                <a:gd name="T5" fmla="*/ 3 h 4"/>
              </a:gdLst>
              <a:ahLst/>
              <a:cxnLst>
                <a:cxn ang="0">
                  <a:pos x="T0" y="T1"/>
                </a:cxn>
                <a:cxn ang="0">
                  <a:pos x="T2" y="T3"/>
                </a:cxn>
                <a:cxn ang="0">
                  <a:pos x="T4" y="T5"/>
                </a:cxn>
              </a:cxnLst>
              <a:rect l="0" t="0" r="r" b="b"/>
              <a:pathLst>
                <a:path w="13" h="4">
                  <a:moveTo>
                    <a:pt x="0" y="3"/>
                  </a:moveTo>
                  <a:cubicBezTo>
                    <a:pt x="4" y="4"/>
                    <a:pt x="9" y="1"/>
                    <a:pt x="13" y="2"/>
                  </a:cubicBezTo>
                  <a:cubicBezTo>
                    <a:pt x="11" y="0"/>
                    <a:pt x="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6" name="Freeform 91">
              <a:extLst>
                <a:ext uri="{FF2B5EF4-FFF2-40B4-BE49-F238E27FC236}">
                  <a16:creationId xmlns:a16="http://schemas.microsoft.com/office/drawing/2014/main" id="{762028A0-AB17-4C23-AFCB-7035EF3965AE}"/>
                </a:ext>
              </a:extLst>
            </p:cNvPr>
            <p:cNvSpPr>
              <a:spLocks/>
            </p:cNvSpPr>
            <p:nvPr/>
          </p:nvSpPr>
          <p:spPr bwMode="auto">
            <a:xfrm>
              <a:off x="8578" y="4410"/>
              <a:ext cx="10" cy="2"/>
            </a:xfrm>
            <a:custGeom>
              <a:avLst/>
              <a:gdLst>
                <a:gd name="T0" fmla="*/ 0 w 5"/>
                <a:gd name="T1" fmla="*/ 0 h 1"/>
                <a:gd name="T2" fmla="*/ 5 w 5"/>
                <a:gd name="T3" fmla="*/ 0 h 1"/>
                <a:gd name="T4" fmla="*/ 0 w 5"/>
                <a:gd name="T5" fmla="*/ 0 h 1"/>
              </a:gdLst>
              <a:ahLst/>
              <a:cxnLst>
                <a:cxn ang="0">
                  <a:pos x="T0" y="T1"/>
                </a:cxn>
                <a:cxn ang="0">
                  <a:pos x="T2" y="T3"/>
                </a:cxn>
                <a:cxn ang="0">
                  <a:pos x="T4" y="T5"/>
                </a:cxn>
              </a:cxnLst>
              <a:rect l="0" t="0" r="r" b="b"/>
              <a:pathLst>
                <a:path w="5" h="1">
                  <a:moveTo>
                    <a:pt x="0" y="0"/>
                  </a:moveTo>
                  <a:cubicBezTo>
                    <a:pt x="1" y="1"/>
                    <a:pt x="3"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7" name="Freeform 92">
              <a:extLst>
                <a:ext uri="{FF2B5EF4-FFF2-40B4-BE49-F238E27FC236}">
                  <a16:creationId xmlns:a16="http://schemas.microsoft.com/office/drawing/2014/main" id="{6C4A71D5-3E30-49DB-867D-43031B9D3135}"/>
                </a:ext>
              </a:extLst>
            </p:cNvPr>
            <p:cNvSpPr>
              <a:spLocks/>
            </p:cNvSpPr>
            <p:nvPr/>
          </p:nvSpPr>
          <p:spPr bwMode="auto">
            <a:xfrm>
              <a:off x="8410" y="4164"/>
              <a:ext cx="21" cy="6"/>
            </a:xfrm>
            <a:custGeom>
              <a:avLst/>
              <a:gdLst>
                <a:gd name="T0" fmla="*/ 2 w 11"/>
                <a:gd name="T1" fmla="*/ 3 h 3"/>
                <a:gd name="T2" fmla="*/ 2 w 11"/>
                <a:gd name="T3" fmla="*/ 1 h 3"/>
                <a:gd name="T4" fmla="*/ 11 w 11"/>
                <a:gd name="T5" fmla="*/ 2 h 3"/>
                <a:gd name="T6" fmla="*/ 0 w 11"/>
                <a:gd name="T7" fmla="*/ 1 h 3"/>
                <a:gd name="T8" fmla="*/ 2 w 11"/>
                <a:gd name="T9" fmla="*/ 3 h 3"/>
              </a:gdLst>
              <a:ahLst/>
              <a:cxnLst>
                <a:cxn ang="0">
                  <a:pos x="T0" y="T1"/>
                </a:cxn>
                <a:cxn ang="0">
                  <a:pos x="T2" y="T3"/>
                </a:cxn>
                <a:cxn ang="0">
                  <a:pos x="T4" y="T5"/>
                </a:cxn>
                <a:cxn ang="0">
                  <a:pos x="T6" y="T7"/>
                </a:cxn>
                <a:cxn ang="0">
                  <a:pos x="T8" y="T9"/>
                </a:cxn>
              </a:cxnLst>
              <a:rect l="0" t="0" r="r" b="b"/>
              <a:pathLst>
                <a:path w="11" h="3">
                  <a:moveTo>
                    <a:pt x="2" y="3"/>
                  </a:moveTo>
                  <a:cubicBezTo>
                    <a:pt x="3" y="3"/>
                    <a:pt x="3" y="2"/>
                    <a:pt x="2" y="1"/>
                  </a:cubicBezTo>
                  <a:cubicBezTo>
                    <a:pt x="6" y="2"/>
                    <a:pt x="7" y="2"/>
                    <a:pt x="11" y="2"/>
                  </a:cubicBezTo>
                  <a:cubicBezTo>
                    <a:pt x="7" y="0"/>
                    <a:pt x="4" y="0"/>
                    <a:pt x="0" y="1"/>
                  </a:cubicBezTo>
                  <a:cubicBezTo>
                    <a:pt x="2" y="2"/>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8" name="Freeform 93">
              <a:extLst>
                <a:ext uri="{FF2B5EF4-FFF2-40B4-BE49-F238E27FC236}">
                  <a16:creationId xmlns:a16="http://schemas.microsoft.com/office/drawing/2014/main" id="{8251B5CC-6BD5-41A9-90FC-CF2B6EA4A6D9}"/>
                </a:ext>
              </a:extLst>
            </p:cNvPr>
            <p:cNvSpPr>
              <a:spLocks/>
            </p:cNvSpPr>
            <p:nvPr/>
          </p:nvSpPr>
          <p:spPr bwMode="auto">
            <a:xfrm>
              <a:off x="8442" y="4176"/>
              <a:ext cx="8" cy="6"/>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2" y="2"/>
                    <a:pt x="4" y="2"/>
                    <a:pt x="2" y="0"/>
                  </a:cubicBezTo>
                  <a:cubicBezTo>
                    <a:pt x="0"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9" name="Freeform 94">
              <a:extLst>
                <a:ext uri="{FF2B5EF4-FFF2-40B4-BE49-F238E27FC236}">
                  <a16:creationId xmlns:a16="http://schemas.microsoft.com/office/drawing/2014/main" id="{3D3FFE35-51D9-454C-92F5-A39F361254F4}"/>
                </a:ext>
              </a:extLst>
            </p:cNvPr>
            <p:cNvSpPr>
              <a:spLocks/>
            </p:cNvSpPr>
            <p:nvPr/>
          </p:nvSpPr>
          <p:spPr bwMode="auto">
            <a:xfrm>
              <a:off x="8437" y="4168"/>
              <a:ext cx="7" cy="4"/>
            </a:xfrm>
            <a:custGeom>
              <a:avLst/>
              <a:gdLst>
                <a:gd name="T0" fmla="*/ 1 w 4"/>
                <a:gd name="T1" fmla="*/ 1 h 2"/>
                <a:gd name="T2" fmla="*/ 2 w 4"/>
                <a:gd name="T3" fmla="*/ 2 h 2"/>
                <a:gd name="T4" fmla="*/ 4 w 4"/>
                <a:gd name="T5" fmla="*/ 1 h 2"/>
                <a:gd name="T6" fmla="*/ 1 w 4"/>
                <a:gd name="T7" fmla="*/ 1 h 2"/>
              </a:gdLst>
              <a:ahLst/>
              <a:cxnLst>
                <a:cxn ang="0">
                  <a:pos x="T0" y="T1"/>
                </a:cxn>
                <a:cxn ang="0">
                  <a:pos x="T2" y="T3"/>
                </a:cxn>
                <a:cxn ang="0">
                  <a:pos x="T4" y="T5"/>
                </a:cxn>
                <a:cxn ang="0">
                  <a:pos x="T6" y="T7"/>
                </a:cxn>
              </a:cxnLst>
              <a:rect l="0" t="0" r="r" b="b"/>
              <a:pathLst>
                <a:path w="4" h="2">
                  <a:moveTo>
                    <a:pt x="1" y="1"/>
                  </a:moveTo>
                  <a:cubicBezTo>
                    <a:pt x="0" y="1"/>
                    <a:pt x="1" y="2"/>
                    <a:pt x="2" y="2"/>
                  </a:cubicBezTo>
                  <a:cubicBezTo>
                    <a:pt x="3" y="2"/>
                    <a:pt x="4" y="1"/>
                    <a:pt x="4" y="1"/>
                  </a:cubicBezTo>
                  <a:cubicBezTo>
                    <a:pt x="3"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0" name="Freeform 95">
              <a:extLst>
                <a:ext uri="{FF2B5EF4-FFF2-40B4-BE49-F238E27FC236}">
                  <a16:creationId xmlns:a16="http://schemas.microsoft.com/office/drawing/2014/main" id="{2C55BA56-BFBE-4244-B363-6DBD2E1EA27B}"/>
                </a:ext>
              </a:extLst>
            </p:cNvPr>
            <p:cNvSpPr>
              <a:spLocks/>
            </p:cNvSpPr>
            <p:nvPr/>
          </p:nvSpPr>
          <p:spPr bwMode="auto">
            <a:xfrm>
              <a:off x="8675" y="4166"/>
              <a:ext cx="8" cy="6"/>
            </a:xfrm>
            <a:custGeom>
              <a:avLst/>
              <a:gdLst>
                <a:gd name="T0" fmla="*/ 0 w 4"/>
                <a:gd name="T1" fmla="*/ 2 h 3"/>
                <a:gd name="T2" fmla="*/ 4 w 4"/>
                <a:gd name="T3" fmla="*/ 1 h 3"/>
                <a:gd name="T4" fmla="*/ 1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3" y="1"/>
                    <a:pt x="4" y="1"/>
                  </a:cubicBezTo>
                  <a:cubicBezTo>
                    <a:pt x="3" y="0"/>
                    <a:pt x="2"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1" name="Freeform 96">
              <a:extLst>
                <a:ext uri="{FF2B5EF4-FFF2-40B4-BE49-F238E27FC236}">
                  <a16:creationId xmlns:a16="http://schemas.microsoft.com/office/drawing/2014/main" id="{2C685B77-6384-42F7-8B24-4BA6B7F2439B}"/>
                </a:ext>
              </a:extLst>
            </p:cNvPr>
            <p:cNvSpPr>
              <a:spLocks/>
            </p:cNvSpPr>
            <p:nvPr/>
          </p:nvSpPr>
          <p:spPr bwMode="auto">
            <a:xfrm>
              <a:off x="8691" y="4159"/>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1"/>
                    <a:pt x="4"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2" name="Freeform 97">
              <a:extLst>
                <a:ext uri="{FF2B5EF4-FFF2-40B4-BE49-F238E27FC236}">
                  <a16:creationId xmlns:a16="http://schemas.microsoft.com/office/drawing/2014/main" id="{476A896E-BDE3-4C71-B4A5-15F63854B62D}"/>
                </a:ext>
              </a:extLst>
            </p:cNvPr>
            <p:cNvSpPr>
              <a:spLocks/>
            </p:cNvSpPr>
            <p:nvPr/>
          </p:nvSpPr>
          <p:spPr bwMode="auto">
            <a:xfrm>
              <a:off x="8708" y="4164"/>
              <a:ext cx="34" cy="6"/>
            </a:xfrm>
            <a:custGeom>
              <a:avLst/>
              <a:gdLst>
                <a:gd name="T0" fmla="*/ 0 w 18"/>
                <a:gd name="T1" fmla="*/ 2 h 3"/>
                <a:gd name="T2" fmla="*/ 14 w 18"/>
                <a:gd name="T3" fmla="*/ 2 h 3"/>
                <a:gd name="T4" fmla="*/ 18 w 18"/>
                <a:gd name="T5" fmla="*/ 0 h 3"/>
                <a:gd name="T6" fmla="*/ 0 w 18"/>
                <a:gd name="T7" fmla="*/ 2 h 3"/>
              </a:gdLst>
              <a:ahLst/>
              <a:cxnLst>
                <a:cxn ang="0">
                  <a:pos x="T0" y="T1"/>
                </a:cxn>
                <a:cxn ang="0">
                  <a:pos x="T2" y="T3"/>
                </a:cxn>
                <a:cxn ang="0">
                  <a:pos x="T4" y="T5"/>
                </a:cxn>
                <a:cxn ang="0">
                  <a:pos x="T6" y="T7"/>
                </a:cxn>
              </a:cxnLst>
              <a:rect l="0" t="0" r="r" b="b"/>
              <a:pathLst>
                <a:path w="18" h="3">
                  <a:moveTo>
                    <a:pt x="0" y="2"/>
                  </a:moveTo>
                  <a:cubicBezTo>
                    <a:pt x="5" y="3"/>
                    <a:pt x="9" y="2"/>
                    <a:pt x="14" y="2"/>
                  </a:cubicBezTo>
                  <a:cubicBezTo>
                    <a:pt x="13" y="0"/>
                    <a:pt x="16" y="1"/>
                    <a:pt x="18" y="0"/>
                  </a:cubicBezTo>
                  <a:cubicBezTo>
                    <a:pt x="12" y="0"/>
                    <a:pt x="7"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3" name="Freeform 98">
              <a:extLst>
                <a:ext uri="{FF2B5EF4-FFF2-40B4-BE49-F238E27FC236}">
                  <a16:creationId xmlns:a16="http://schemas.microsoft.com/office/drawing/2014/main" id="{B630D4FF-013E-4C40-9565-9889C9632E2B}"/>
                </a:ext>
              </a:extLst>
            </p:cNvPr>
            <p:cNvSpPr>
              <a:spLocks/>
            </p:cNvSpPr>
            <p:nvPr/>
          </p:nvSpPr>
          <p:spPr bwMode="auto">
            <a:xfrm>
              <a:off x="8739" y="4164"/>
              <a:ext cx="11"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1"/>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4" name="Freeform 99">
              <a:extLst>
                <a:ext uri="{FF2B5EF4-FFF2-40B4-BE49-F238E27FC236}">
                  <a16:creationId xmlns:a16="http://schemas.microsoft.com/office/drawing/2014/main" id="{7E33A979-278E-4F1B-A210-7ABD2C22B9D7}"/>
                </a:ext>
              </a:extLst>
            </p:cNvPr>
            <p:cNvSpPr>
              <a:spLocks/>
            </p:cNvSpPr>
            <p:nvPr/>
          </p:nvSpPr>
          <p:spPr bwMode="auto">
            <a:xfrm>
              <a:off x="8754" y="4162"/>
              <a:ext cx="11" cy="6"/>
            </a:xfrm>
            <a:custGeom>
              <a:avLst/>
              <a:gdLst>
                <a:gd name="T0" fmla="*/ 0 w 6"/>
                <a:gd name="T1" fmla="*/ 2 h 3"/>
                <a:gd name="T2" fmla="*/ 6 w 6"/>
                <a:gd name="T3" fmla="*/ 2 h 3"/>
                <a:gd name="T4" fmla="*/ 0 w 6"/>
                <a:gd name="T5" fmla="*/ 2 h 3"/>
              </a:gdLst>
              <a:ahLst/>
              <a:cxnLst>
                <a:cxn ang="0">
                  <a:pos x="T0" y="T1"/>
                </a:cxn>
                <a:cxn ang="0">
                  <a:pos x="T2" y="T3"/>
                </a:cxn>
                <a:cxn ang="0">
                  <a:pos x="T4" y="T5"/>
                </a:cxn>
              </a:cxnLst>
              <a:rect l="0" t="0" r="r" b="b"/>
              <a:pathLst>
                <a:path w="6" h="3">
                  <a:moveTo>
                    <a:pt x="0" y="2"/>
                  </a:moveTo>
                  <a:cubicBezTo>
                    <a:pt x="2" y="2"/>
                    <a:pt x="4" y="3"/>
                    <a:pt x="6" y="2"/>
                  </a:cubicBezTo>
                  <a:cubicBezTo>
                    <a:pt x="6"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5" name="Freeform 100">
              <a:extLst>
                <a:ext uri="{FF2B5EF4-FFF2-40B4-BE49-F238E27FC236}">
                  <a16:creationId xmlns:a16="http://schemas.microsoft.com/office/drawing/2014/main" id="{6DC52A63-571F-478F-8C49-C05D7F97C432}"/>
                </a:ext>
              </a:extLst>
            </p:cNvPr>
            <p:cNvSpPr>
              <a:spLocks/>
            </p:cNvSpPr>
            <p:nvPr/>
          </p:nvSpPr>
          <p:spPr bwMode="auto">
            <a:xfrm>
              <a:off x="8763" y="4168"/>
              <a:ext cx="16" cy="6"/>
            </a:xfrm>
            <a:custGeom>
              <a:avLst/>
              <a:gdLst>
                <a:gd name="T0" fmla="*/ 0 w 8"/>
                <a:gd name="T1" fmla="*/ 1 h 3"/>
                <a:gd name="T2" fmla="*/ 5 w 8"/>
                <a:gd name="T3" fmla="*/ 3 h 3"/>
                <a:gd name="T4" fmla="*/ 7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3" y="2"/>
                    <a:pt x="4" y="2"/>
                    <a:pt x="5" y="3"/>
                  </a:cubicBezTo>
                  <a:cubicBezTo>
                    <a:pt x="7" y="2"/>
                    <a:pt x="8" y="2"/>
                    <a:pt x="7" y="0"/>
                  </a:cubicBezTo>
                  <a:cubicBezTo>
                    <a:pt x="6" y="2"/>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6" name="Freeform 101">
              <a:extLst>
                <a:ext uri="{FF2B5EF4-FFF2-40B4-BE49-F238E27FC236}">
                  <a16:creationId xmlns:a16="http://schemas.microsoft.com/office/drawing/2014/main" id="{781D15AD-7DAA-4954-B504-99FEACE00459}"/>
                </a:ext>
              </a:extLst>
            </p:cNvPr>
            <p:cNvSpPr>
              <a:spLocks/>
            </p:cNvSpPr>
            <p:nvPr/>
          </p:nvSpPr>
          <p:spPr bwMode="auto">
            <a:xfrm>
              <a:off x="8771" y="4133"/>
              <a:ext cx="10" cy="4"/>
            </a:xfrm>
            <a:custGeom>
              <a:avLst/>
              <a:gdLst>
                <a:gd name="T0" fmla="*/ 1 w 5"/>
                <a:gd name="T1" fmla="*/ 1 h 2"/>
                <a:gd name="T2" fmla="*/ 5 w 5"/>
                <a:gd name="T3" fmla="*/ 1 h 2"/>
                <a:gd name="T4" fmla="*/ 3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5" y="0"/>
                    <a:pt x="4" y="0"/>
                    <a:pt x="3"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7" name="Freeform 102">
              <a:extLst>
                <a:ext uri="{FF2B5EF4-FFF2-40B4-BE49-F238E27FC236}">
                  <a16:creationId xmlns:a16="http://schemas.microsoft.com/office/drawing/2014/main" id="{D0610BA8-EF1A-4DF9-993D-D2DE957CDF56}"/>
                </a:ext>
              </a:extLst>
            </p:cNvPr>
            <p:cNvSpPr>
              <a:spLocks/>
            </p:cNvSpPr>
            <p:nvPr/>
          </p:nvSpPr>
          <p:spPr bwMode="auto">
            <a:xfrm>
              <a:off x="8817" y="4155"/>
              <a:ext cx="21" cy="9"/>
            </a:xfrm>
            <a:custGeom>
              <a:avLst/>
              <a:gdLst>
                <a:gd name="T0" fmla="*/ 0 w 11"/>
                <a:gd name="T1" fmla="*/ 3 h 5"/>
                <a:gd name="T2" fmla="*/ 0 w 11"/>
                <a:gd name="T3" fmla="*/ 4 h 5"/>
                <a:gd name="T4" fmla="*/ 1 w 11"/>
                <a:gd name="T5" fmla="*/ 5 h 5"/>
                <a:gd name="T6" fmla="*/ 11 w 11"/>
                <a:gd name="T7" fmla="*/ 3 h 5"/>
                <a:gd name="T8" fmla="*/ 11 w 11"/>
                <a:gd name="T9" fmla="*/ 2 h 5"/>
                <a:gd name="T10" fmla="*/ 3 w 11"/>
                <a:gd name="T11" fmla="*/ 3 h 5"/>
                <a:gd name="T12" fmla="*/ 5 w 11"/>
                <a:gd name="T13" fmla="*/ 1 h 5"/>
                <a:gd name="T14" fmla="*/ 1 w 11"/>
                <a:gd name="T15" fmla="*/ 2 h 5"/>
                <a:gd name="T16" fmla="*/ 0 w 11"/>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0" y="3"/>
                  </a:moveTo>
                  <a:cubicBezTo>
                    <a:pt x="0" y="3"/>
                    <a:pt x="0" y="4"/>
                    <a:pt x="0" y="4"/>
                  </a:cubicBezTo>
                  <a:cubicBezTo>
                    <a:pt x="1" y="5"/>
                    <a:pt x="1" y="5"/>
                    <a:pt x="1" y="5"/>
                  </a:cubicBezTo>
                  <a:cubicBezTo>
                    <a:pt x="3" y="3"/>
                    <a:pt x="8" y="5"/>
                    <a:pt x="11" y="3"/>
                  </a:cubicBezTo>
                  <a:cubicBezTo>
                    <a:pt x="10" y="2"/>
                    <a:pt x="10" y="2"/>
                    <a:pt x="11" y="2"/>
                  </a:cubicBezTo>
                  <a:cubicBezTo>
                    <a:pt x="8" y="2"/>
                    <a:pt x="6" y="2"/>
                    <a:pt x="3" y="3"/>
                  </a:cubicBezTo>
                  <a:cubicBezTo>
                    <a:pt x="1" y="2"/>
                    <a:pt x="5" y="2"/>
                    <a:pt x="5" y="1"/>
                  </a:cubicBezTo>
                  <a:cubicBezTo>
                    <a:pt x="3" y="0"/>
                    <a:pt x="2" y="3"/>
                    <a:pt x="1" y="2"/>
                  </a:cubicBezTo>
                  <a:cubicBezTo>
                    <a:pt x="0"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8" name="Freeform 103">
              <a:extLst>
                <a:ext uri="{FF2B5EF4-FFF2-40B4-BE49-F238E27FC236}">
                  <a16:creationId xmlns:a16="http://schemas.microsoft.com/office/drawing/2014/main" id="{394028E8-3D2C-4A74-B917-4075E8720902}"/>
                </a:ext>
              </a:extLst>
            </p:cNvPr>
            <p:cNvSpPr>
              <a:spLocks/>
            </p:cNvSpPr>
            <p:nvPr/>
          </p:nvSpPr>
          <p:spPr bwMode="auto">
            <a:xfrm>
              <a:off x="8790" y="4132"/>
              <a:ext cx="19" cy="3"/>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4" y="2"/>
                    <a:pt x="7" y="2"/>
                    <a:pt x="10" y="0"/>
                  </a:cubicBezTo>
                  <a:cubicBezTo>
                    <a:pt x="7"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9" name="Freeform 104">
              <a:extLst>
                <a:ext uri="{FF2B5EF4-FFF2-40B4-BE49-F238E27FC236}">
                  <a16:creationId xmlns:a16="http://schemas.microsoft.com/office/drawing/2014/main" id="{24010612-01F5-4BDC-85E7-142CCD935AF1}"/>
                </a:ext>
              </a:extLst>
            </p:cNvPr>
            <p:cNvSpPr>
              <a:spLocks/>
            </p:cNvSpPr>
            <p:nvPr/>
          </p:nvSpPr>
          <p:spPr bwMode="auto">
            <a:xfrm>
              <a:off x="8844" y="4157"/>
              <a:ext cx="11" cy="7"/>
            </a:xfrm>
            <a:custGeom>
              <a:avLst/>
              <a:gdLst>
                <a:gd name="T0" fmla="*/ 0 w 6"/>
                <a:gd name="T1" fmla="*/ 2 h 4"/>
                <a:gd name="T2" fmla="*/ 4 w 6"/>
                <a:gd name="T3" fmla="*/ 4 h 4"/>
                <a:gd name="T4" fmla="*/ 6 w 6"/>
                <a:gd name="T5" fmla="*/ 1 h 4"/>
                <a:gd name="T6" fmla="*/ 0 w 6"/>
                <a:gd name="T7" fmla="*/ 2 h 4"/>
              </a:gdLst>
              <a:ahLst/>
              <a:cxnLst>
                <a:cxn ang="0">
                  <a:pos x="T0" y="T1"/>
                </a:cxn>
                <a:cxn ang="0">
                  <a:pos x="T2" y="T3"/>
                </a:cxn>
                <a:cxn ang="0">
                  <a:pos x="T4" y="T5"/>
                </a:cxn>
                <a:cxn ang="0">
                  <a:pos x="T6" y="T7"/>
                </a:cxn>
              </a:cxnLst>
              <a:rect l="0" t="0" r="r" b="b"/>
              <a:pathLst>
                <a:path w="6" h="4">
                  <a:moveTo>
                    <a:pt x="0" y="2"/>
                  </a:moveTo>
                  <a:cubicBezTo>
                    <a:pt x="1" y="1"/>
                    <a:pt x="1" y="4"/>
                    <a:pt x="4" y="4"/>
                  </a:cubicBezTo>
                  <a:cubicBezTo>
                    <a:pt x="3" y="2"/>
                    <a:pt x="3" y="2"/>
                    <a:pt x="6" y="1"/>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0" name="Freeform 105">
              <a:extLst>
                <a:ext uri="{FF2B5EF4-FFF2-40B4-BE49-F238E27FC236}">
                  <a16:creationId xmlns:a16="http://schemas.microsoft.com/office/drawing/2014/main" id="{CC7B6C4A-4A93-43B4-8C13-9AB3938BBEDD}"/>
                </a:ext>
              </a:extLst>
            </p:cNvPr>
            <p:cNvSpPr>
              <a:spLocks/>
            </p:cNvSpPr>
            <p:nvPr/>
          </p:nvSpPr>
          <p:spPr bwMode="auto">
            <a:xfrm>
              <a:off x="8851" y="4153"/>
              <a:ext cx="14" cy="4"/>
            </a:xfrm>
            <a:custGeom>
              <a:avLst/>
              <a:gdLst>
                <a:gd name="T0" fmla="*/ 0 w 7"/>
                <a:gd name="T1" fmla="*/ 1 h 2"/>
                <a:gd name="T2" fmla="*/ 7 w 7"/>
                <a:gd name="T3" fmla="*/ 0 h 2"/>
                <a:gd name="T4" fmla="*/ 0 w 7"/>
                <a:gd name="T5" fmla="*/ 1 h 2"/>
              </a:gdLst>
              <a:ahLst/>
              <a:cxnLst>
                <a:cxn ang="0">
                  <a:pos x="T0" y="T1"/>
                </a:cxn>
                <a:cxn ang="0">
                  <a:pos x="T2" y="T3"/>
                </a:cxn>
                <a:cxn ang="0">
                  <a:pos x="T4" y="T5"/>
                </a:cxn>
              </a:cxnLst>
              <a:rect l="0" t="0" r="r" b="b"/>
              <a:pathLst>
                <a:path w="7" h="2">
                  <a:moveTo>
                    <a:pt x="0" y="1"/>
                  </a:moveTo>
                  <a:cubicBezTo>
                    <a:pt x="2" y="2"/>
                    <a:pt x="4" y="1"/>
                    <a:pt x="7" y="0"/>
                  </a:cubicBezTo>
                  <a:cubicBezTo>
                    <a:pt x="3"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1" name="Freeform 106">
              <a:extLst>
                <a:ext uri="{FF2B5EF4-FFF2-40B4-BE49-F238E27FC236}">
                  <a16:creationId xmlns:a16="http://schemas.microsoft.com/office/drawing/2014/main" id="{78C9F6BD-8849-469A-A099-6A30069E533F}"/>
                </a:ext>
              </a:extLst>
            </p:cNvPr>
            <p:cNvSpPr>
              <a:spLocks/>
            </p:cNvSpPr>
            <p:nvPr/>
          </p:nvSpPr>
          <p:spPr bwMode="auto">
            <a:xfrm>
              <a:off x="8874" y="4153"/>
              <a:ext cx="21" cy="9"/>
            </a:xfrm>
            <a:custGeom>
              <a:avLst/>
              <a:gdLst>
                <a:gd name="T0" fmla="*/ 11 w 11"/>
                <a:gd name="T1" fmla="*/ 2 h 5"/>
                <a:gd name="T2" fmla="*/ 10 w 11"/>
                <a:gd name="T3" fmla="*/ 0 h 5"/>
                <a:gd name="T4" fmla="*/ 0 w 11"/>
                <a:gd name="T5" fmla="*/ 1 h 5"/>
                <a:gd name="T6" fmla="*/ 11 w 11"/>
                <a:gd name="T7" fmla="*/ 2 h 5"/>
              </a:gdLst>
              <a:ahLst/>
              <a:cxnLst>
                <a:cxn ang="0">
                  <a:pos x="T0" y="T1"/>
                </a:cxn>
                <a:cxn ang="0">
                  <a:pos x="T2" y="T3"/>
                </a:cxn>
                <a:cxn ang="0">
                  <a:pos x="T4" y="T5"/>
                </a:cxn>
                <a:cxn ang="0">
                  <a:pos x="T6" y="T7"/>
                </a:cxn>
              </a:cxnLst>
              <a:rect l="0" t="0" r="r" b="b"/>
              <a:pathLst>
                <a:path w="11" h="5">
                  <a:moveTo>
                    <a:pt x="11" y="2"/>
                  </a:moveTo>
                  <a:cubicBezTo>
                    <a:pt x="11" y="1"/>
                    <a:pt x="9" y="1"/>
                    <a:pt x="10" y="0"/>
                  </a:cubicBezTo>
                  <a:cubicBezTo>
                    <a:pt x="7" y="0"/>
                    <a:pt x="3" y="3"/>
                    <a:pt x="0" y="1"/>
                  </a:cubicBezTo>
                  <a:cubicBezTo>
                    <a:pt x="0" y="5"/>
                    <a:pt x="7" y="0"/>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2" name="Freeform 107">
              <a:extLst>
                <a:ext uri="{FF2B5EF4-FFF2-40B4-BE49-F238E27FC236}">
                  <a16:creationId xmlns:a16="http://schemas.microsoft.com/office/drawing/2014/main" id="{16DE5695-3529-4F0B-9A0B-403B3DB50F13}"/>
                </a:ext>
              </a:extLst>
            </p:cNvPr>
            <p:cNvSpPr>
              <a:spLocks/>
            </p:cNvSpPr>
            <p:nvPr/>
          </p:nvSpPr>
          <p:spPr bwMode="auto">
            <a:xfrm>
              <a:off x="8872" y="4145"/>
              <a:ext cx="21" cy="10"/>
            </a:xfrm>
            <a:custGeom>
              <a:avLst/>
              <a:gdLst>
                <a:gd name="T0" fmla="*/ 0 w 11"/>
                <a:gd name="T1" fmla="*/ 4 h 5"/>
                <a:gd name="T2" fmla="*/ 11 w 11"/>
                <a:gd name="T3" fmla="*/ 2 h 5"/>
                <a:gd name="T4" fmla="*/ 0 w 11"/>
                <a:gd name="T5" fmla="*/ 4 h 5"/>
              </a:gdLst>
              <a:ahLst/>
              <a:cxnLst>
                <a:cxn ang="0">
                  <a:pos x="T0" y="T1"/>
                </a:cxn>
                <a:cxn ang="0">
                  <a:pos x="T2" y="T3"/>
                </a:cxn>
                <a:cxn ang="0">
                  <a:pos x="T4" y="T5"/>
                </a:cxn>
              </a:cxnLst>
              <a:rect l="0" t="0" r="r" b="b"/>
              <a:pathLst>
                <a:path w="11" h="5">
                  <a:moveTo>
                    <a:pt x="0" y="4"/>
                  </a:moveTo>
                  <a:cubicBezTo>
                    <a:pt x="4" y="5"/>
                    <a:pt x="7" y="3"/>
                    <a:pt x="11" y="2"/>
                  </a:cubicBezTo>
                  <a:cubicBezTo>
                    <a:pt x="7"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108">
              <a:extLst>
                <a:ext uri="{FF2B5EF4-FFF2-40B4-BE49-F238E27FC236}">
                  <a16:creationId xmlns:a16="http://schemas.microsoft.com/office/drawing/2014/main" id="{B7B7977B-BED2-4301-97D7-6A7F0EA5E50B}"/>
                </a:ext>
              </a:extLst>
            </p:cNvPr>
            <p:cNvSpPr>
              <a:spLocks/>
            </p:cNvSpPr>
            <p:nvPr/>
          </p:nvSpPr>
          <p:spPr bwMode="auto">
            <a:xfrm>
              <a:off x="8888" y="4139"/>
              <a:ext cx="11" cy="6"/>
            </a:xfrm>
            <a:custGeom>
              <a:avLst/>
              <a:gdLst>
                <a:gd name="T0" fmla="*/ 1 w 6"/>
                <a:gd name="T1" fmla="*/ 2 h 3"/>
                <a:gd name="T2" fmla="*/ 6 w 6"/>
                <a:gd name="T3" fmla="*/ 1 h 3"/>
                <a:gd name="T4" fmla="*/ 1 w 6"/>
                <a:gd name="T5" fmla="*/ 2 h 3"/>
              </a:gdLst>
              <a:ahLst/>
              <a:cxnLst>
                <a:cxn ang="0">
                  <a:pos x="T0" y="T1"/>
                </a:cxn>
                <a:cxn ang="0">
                  <a:pos x="T2" y="T3"/>
                </a:cxn>
                <a:cxn ang="0">
                  <a:pos x="T4" y="T5"/>
                </a:cxn>
              </a:cxnLst>
              <a:rect l="0" t="0" r="r" b="b"/>
              <a:pathLst>
                <a:path w="6" h="3">
                  <a:moveTo>
                    <a:pt x="1" y="2"/>
                  </a:moveTo>
                  <a:cubicBezTo>
                    <a:pt x="0" y="3"/>
                    <a:pt x="4" y="1"/>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109">
              <a:extLst>
                <a:ext uri="{FF2B5EF4-FFF2-40B4-BE49-F238E27FC236}">
                  <a16:creationId xmlns:a16="http://schemas.microsoft.com/office/drawing/2014/main" id="{5C28B370-9B3B-41AB-957D-B2729C524C78}"/>
                </a:ext>
              </a:extLst>
            </p:cNvPr>
            <p:cNvSpPr>
              <a:spLocks/>
            </p:cNvSpPr>
            <p:nvPr/>
          </p:nvSpPr>
          <p:spPr bwMode="auto">
            <a:xfrm>
              <a:off x="8893" y="4143"/>
              <a:ext cx="16" cy="6"/>
            </a:xfrm>
            <a:custGeom>
              <a:avLst/>
              <a:gdLst>
                <a:gd name="T0" fmla="*/ 0 w 8"/>
                <a:gd name="T1" fmla="*/ 2 h 3"/>
                <a:gd name="T2" fmla="*/ 8 w 8"/>
                <a:gd name="T3" fmla="*/ 1 h 3"/>
                <a:gd name="T4" fmla="*/ 0 w 8"/>
                <a:gd name="T5" fmla="*/ 2 h 3"/>
              </a:gdLst>
              <a:ahLst/>
              <a:cxnLst>
                <a:cxn ang="0">
                  <a:pos x="T0" y="T1"/>
                </a:cxn>
                <a:cxn ang="0">
                  <a:pos x="T2" y="T3"/>
                </a:cxn>
                <a:cxn ang="0">
                  <a:pos x="T4" y="T5"/>
                </a:cxn>
              </a:cxnLst>
              <a:rect l="0" t="0" r="r" b="b"/>
              <a:pathLst>
                <a:path w="8" h="3">
                  <a:moveTo>
                    <a:pt x="0" y="2"/>
                  </a:moveTo>
                  <a:cubicBezTo>
                    <a:pt x="2" y="2"/>
                    <a:pt x="5" y="3"/>
                    <a:pt x="8" y="1"/>
                  </a:cubicBezTo>
                  <a:cubicBezTo>
                    <a:pt x="5"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110">
              <a:extLst>
                <a:ext uri="{FF2B5EF4-FFF2-40B4-BE49-F238E27FC236}">
                  <a16:creationId xmlns:a16="http://schemas.microsoft.com/office/drawing/2014/main" id="{2A44436C-4742-49DB-94D5-48AF99F9C281}"/>
                </a:ext>
              </a:extLst>
            </p:cNvPr>
            <p:cNvSpPr>
              <a:spLocks/>
            </p:cNvSpPr>
            <p:nvPr/>
          </p:nvSpPr>
          <p:spPr bwMode="auto">
            <a:xfrm>
              <a:off x="8907" y="4133"/>
              <a:ext cx="44" cy="24"/>
            </a:xfrm>
            <a:custGeom>
              <a:avLst/>
              <a:gdLst>
                <a:gd name="T0" fmla="*/ 7 w 23"/>
                <a:gd name="T1" fmla="*/ 9 h 12"/>
                <a:gd name="T2" fmla="*/ 10 w 23"/>
                <a:gd name="T3" fmla="*/ 7 h 12"/>
                <a:gd name="T4" fmla="*/ 7 w 23"/>
                <a:gd name="T5" fmla="*/ 9 h 12"/>
                <a:gd name="T6" fmla="*/ 11 w 23"/>
                <a:gd name="T7" fmla="*/ 10 h 12"/>
                <a:gd name="T8" fmla="*/ 23 w 23"/>
                <a:gd name="T9" fmla="*/ 3 h 12"/>
                <a:gd name="T10" fmla="*/ 15 w 23"/>
                <a:gd name="T11" fmla="*/ 6 h 12"/>
                <a:gd name="T12" fmla="*/ 13 w 23"/>
                <a:gd name="T13" fmla="*/ 3 h 12"/>
                <a:gd name="T14" fmla="*/ 0 w 23"/>
                <a:gd name="T15" fmla="*/ 11 h 12"/>
                <a:gd name="T16" fmla="*/ 7 w 23"/>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2">
                  <a:moveTo>
                    <a:pt x="7" y="9"/>
                  </a:moveTo>
                  <a:cubicBezTo>
                    <a:pt x="4" y="8"/>
                    <a:pt x="8" y="6"/>
                    <a:pt x="10" y="7"/>
                  </a:cubicBezTo>
                  <a:cubicBezTo>
                    <a:pt x="11" y="9"/>
                    <a:pt x="9" y="9"/>
                    <a:pt x="7" y="9"/>
                  </a:cubicBezTo>
                  <a:cubicBezTo>
                    <a:pt x="8" y="11"/>
                    <a:pt x="10" y="9"/>
                    <a:pt x="11" y="10"/>
                  </a:cubicBezTo>
                  <a:cubicBezTo>
                    <a:pt x="12" y="7"/>
                    <a:pt x="19" y="4"/>
                    <a:pt x="23" y="3"/>
                  </a:cubicBezTo>
                  <a:cubicBezTo>
                    <a:pt x="23" y="0"/>
                    <a:pt x="16" y="4"/>
                    <a:pt x="15" y="6"/>
                  </a:cubicBezTo>
                  <a:cubicBezTo>
                    <a:pt x="15" y="4"/>
                    <a:pt x="11" y="5"/>
                    <a:pt x="13" y="3"/>
                  </a:cubicBezTo>
                  <a:cubicBezTo>
                    <a:pt x="9" y="6"/>
                    <a:pt x="5" y="8"/>
                    <a:pt x="0" y="11"/>
                  </a:cubicBezTo>
                  <a:cubicBezTo>
                    <a:pt x="2" y="12"/>
                    <a:pt x="5" y="11"/>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6" name="Freeform 111">
              <a:extLst>
                <a:ext uri="{FF2B5EF4-FFF2-40B4-BE49-F238E27FC236}">
                  <a16:creationId xmlns:a16="http://schemas.microsoft.com/office/drawing/2014/main" id="{994DB640-CDE2-4F96-AFC6-C5A04B399616}"/>
                </a:ext>
              </a:extLst>
            </p:cNvPr>
            <p:cNvSpPr>
              <a:spLocks/>
            </p:cNvSpPr>
            <p:nvPr/>
          </p:nvSpPr>
          <p:spPr bwMode="auto">
            <a:xfrm>
              <a:off x="8947" y="4141"/>
              <a:ext cx="13" cy="8"/>
            </a:xfrm>
            <a:custGeom>
              <a:avLst/>
              <a:gdLst>
                <a:gd name="T0" fmla="*/ 0 w 7"/>
                <a:gd name="T1" fmla="*/ 2 h 4"/>
                <a:gd name="T2" fmla="*/ 2 w 7"/>
                <a:gd name="T3" fmla="*/ 4 h 4"/>
                <a:gd name="T4" fmla="*/ 6 w 7"/>
                <a:gd name="T5" fmla="*/ 3 h 4"/>
                <a:gd name="T6" fmla="*/ 7 w 7"/>
                <a:gd name="T7" fmla="*/ 1 h 4"/>
                <a:gd name="T8" fmla="*/ 4 w 7"/>
                <a:gd name="T9" fmla="*/ 0 h 4"/>
                <a:gd name="T10" fmla="*/ 0 w 7"/>
                <a:gd name="T11" fmla="*/ 2 h 4"/>
              </a:gdLst>
              <a:ahLst/>
              <a:cxnLst>
                <a:cxn ang="0">
                  <a:pos x="T0" y="T1"/>
                </a:cxn>
                <a:cxn ang="0">
                  <a:pos x="T2" y="T3"/>
                </a:cxn>
                <a:cxn ang="0">
                  <a:pos x="T4" y="T5"/>
                </a:cxn>
                <a:cxn ang="0">
                  <a:pos x="T6" y="T7"/>
                </a:cxn>
                <a:cxn ang="0">
                  <a:pos x="T8" y="T9"/>
                </a:cxn>
                <a:cxn ang="0">
                  <a:pos x="T10" y="T11"/>
                </a:cxn>
              </a:cxnLst>
              <a:rect l="0" t="0" r="r" b="b"/>
              <a:pathLst>
                <a:path w="7" h="4">
                  <a:moveTo>
                    <a:pt x="0" y="2"/>
                  </a:moveTo>
                  <a:cubicBezTo>
                    <a:pt x="0" y="3"/>
                    <a:pt x="1" y="3"/>
                    <a:pt x="2" y="4"/>
                  </a:cubicBezTo>
                  <a:cubicBezTo>
                    <a:pt x="3" y="4"/>
                    <a:pt x="5" y="2"/>
                    <a:pt x="6" y="3"/>
                  </a:cubicBezTo>
                  <a:cubicBezTo>
                    <a:pt x="6" y="2"/>
                    <a:pt x="5" y="1"/>
                    <a:pt x="7" y="1"/>
                  </a:cubicBezTo>
                  <a:cubicBezTo>
                    <a:pt x="6" y="1"/>
                    <a:pt x="5" y="1"/>
                    <a:pt x="4" y="0"/>
                  </a:cubicBezTo>
                  <a:cubicBezTo>
                    <a:pt x="2" y="1"/>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7" name="Freeform 112">
              <a:extLst>
                <a:ext uri="{FF2B5EF4-FFF2-40B4-BE49-F238E27FC236}">
                  <a16:creationId xmlns:a16="http://schemas.microsoft.com/office/drawing/2014/main" id="{8EF00719-22F4-4F6D-81E7-DBCB55FAE864}"/>
                </a:ext>
              </a:extLst>
            </p:cNvPr>
            <p:cNvSpPr>
              <a:spLocks/>
            </p:cNvSpPr>
            <p:nvPr/>
          </p:nvSpPr>
          <p:spPr bwMode="auto">
            <a:xfrm>
              <a:off x="8958" y="4147"/>
              <a:ext cx="10" cy="4"/>
            </a:xfrm>
            <a:custGeom>
              <a:avLst/>
              <a:gdLst>
                <a:gd name="T0" fmla="*/ 0 w 5"/>
                <a:gd name="T1" fmla="*/ 2 h 2"/>
                <a:gd name="T2" fmla="*/ 3 w 5"/>
                <a:gd name="T3" fmla="*/ 0 h 2"/>
                <a:gd name="T4" fmla="*/ 0 w 5"/>
                <a:gd name="T5" fmla="*/ 2 h 2"/>
              </a:gdLst>
              <a:ahLst/>
              <a:cxnLst>
                <a:cxn ang="0">
                  <a:pos x="T0" y="T1"/>
                </a:cxn>
                <a:cxn ang="0">
                  <a:pos x="T2" y="T3"/>
                </a:cxn>
                <a:cxn ang="0">
                  <a:pos x="T4" y="T5"/>
                </a:cxn>
              </a:cxnLst>
              <a:rect l="0" t="0" r="r" b="b"/>
              <a:pathLst>
                <a:path w="5" h="2">
                  <a:moveTo>
                    <a:pt x="0" y="2"/>
                  </a:moveTo>
                  <a:cubicBezTo>
                    <a:pt x="2" y="2"/>
                    <a:pt x="5" y="1"/>
                    <a:pt x="3" y="0"/>
                  </a:cubicBezTo>
                  <a:cubicBezTo>
                    <a:pt x="1"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8" name="Freeform 113">
              <a:extLst>
                <a:ext uri="{FF2B5EF4-FFF2-40B4-BE49-F238E27FC236}">
                  <a16:creationId xmlns:a16="http://schemas.microsoft.com/office/drawing/2014/main" id="{76E1953D-2710-4FE7-852D-09ECFC71B880}"/>
                </a:ext>
              </a:extLst>
            </p:cNvPr>
            <p:cNvSpPr>
              <a:spLocks/>
            </p:cNvSpPr>
            <p:nvPr/>
          </p:nvSpPr>
          <p:spPr bwMode="auto">
            <a:xfrm>
              <a:off x="8964" y="4139"/>
              <a:ext cx="12" cy="8"/>
            </a:xfrm>
            <a:custGeom>
              <a:avLst/>
              <a:gdLst>
                <a:gd name="T0" fmla="*/ 1 w 6"/>
                <a:gd name="T1" fmla="*/ 2 h 4"/>
                <a:gd name="T2" fmla="*/ 4 w 6"/>
                <a:gd name="T3" fmla="*/ 3 h 4"/>
                <a:gd name="T4" fmla="*/ 6 w 6"/>
                <a:gd name="T5" fmla="*/ 1 h 4"/>
                <a:gd name="T6" fmla="*/ 1 w 6"/>
                <a:gd name="T7" fmla="*/ 2 h 4"/>
              </a:gdLst>
              <a:ahLst/>
              <a:cxnLst>
                <a:cxn ang="0">
                  <a:pos x="T0" y="T1"/>
                </a:cxn>
                <a:cxn ang="0">
                  <a:pos x="T2" y="T3"/>
                </a:cxn>
                <a:cxn ang="0">
                  <a:pos x="T4" y="T5"/>
                </a:cxn>
                <a:cxn ang="0">
                  <a:pos x="T6" y="T7"/>
                </a:cxn>
              </a:cxnLst>
              <a:rect l="0" t="0" r="r" b="b"/>
              <a:pathLst>
                <a:path w="6" h="4">
                  <a:moveTo>
                    <a:pt x="1" y="2"/>
                  </a:moveTo>
                  <a:cubicBezTo>
                    <a:pt x="0" y="4"/>
                    <a:pt x="3" y="2"/>
                    <a:pt x="4" y="3"/>
                  </a:cubicBezTo>
                  <a:cubicBezTo>
                    <a:pt x="4" y="2"/>
                    <a:pt x="4" y="2"/>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9" name="Freeform 114">
              <a:extLst>
                <a:ext uri="{FF2B5EF4-FFF2-40B4-BE49-F238E27FC236}">
                  <a16:creationId xmlns:a16="http://schemas.microsoft.com/office/drawing/2014/main" id="{32B1684B-9770-4B06-961F-880A9870095F}"/>
                </a:ext>
              </a:extLst>
            </p:cNvPr>
            <p:cNvSpPr>
              <a:spLocks/>
            </p:cNvSpPr>
            <p:nvPr/>
          </p:nvSpPr>
          <p:spPr bwMode="auto">
            <a:xfrm>
              <a:off x="6077" y="4396"/>
              <a:ext cx="48" cy="29"/>
            </a:xfrm>
            <a:custGeom>
              <a:avLst/>
              <a:gdLst>
                <a:gd name="T0" fmla="*/ 3 w 25"/>
                <a:gd name="T1" fmla="*/ 9 h 15"/>
                <a:gd name="T2" fmla="*/ 2 w 25"/>
                <a:gd name="T3" fmla="*/ 7 h 15"/>
                <a:gd name="T4" fmla="*/ 0 w 25"/>
                <a:gd name="T5" fmla="*/ 9 h 15"/>
                <a:gd name="T6" fmla="*/ 3 w 25"/>
                <a:gd name="T7" fmla="*/ 9 h 15"/>
                <a:gd name="T8" fmla="*/ 16 w 25"/>
                <a:gd name="T9" fmla="*/ 7 h 15"/>
                <a:gd name="T10" fmla="*/ 20 w 25"/>
                <a:gd name="T11" fmla="*/ 6 h 15"/>
                <a:gd name="T12" fmla="*/ 19 w 25"/>
                <a:gd name="T13" fmla="*/ 5 h 15"/>
                <a:gd name="T14" fmla="*/ 22 w 25"/>
                <a:gd name="T15" fmla="*/ 5 h 15"/>
                <a:gd name="T16" fmla="*/ 25 w 25"/>
                <a:gd name="T17" fmla="*/ 0 h 15"/>
                <a:gd name="T18" fmla="*/ 20 w 25"/>
                <a:gd name="T19" fmla="*/ 4 h 15"/>
                <a:gd name="T20" fmla="*/ 15 w 25"/>
                <a:gd name="T21" fmla="*/ 5 h 15"/>
                <a:gd name="T22" fmla="*/ 5 w 25"/>
                <a:gd name="T23" fmla="*/ 5 h 15"/>
                <a:gd name="T24" fmla="*/ 9 w 25"/>
                <a:gd name="T25" fmla="*/ 6 h 15"/>
                <a:gd name="T26" fmla="*/ 3 w 25"/>
                <a:gd name="T2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15">
                  <a:moveTo>
                    <a:pt x="3" y="9"/>
                  </a:moveTo>
                  <a:cubicBezTo>
                    <a:pt x="2" y="8"/>
                    <a:pt x="4" y="7"/>
                    <a:pt x="2" y="7"/>
                  </a:cubicBezTo>
                  <a:cubicBezTo>
                    <a:pt x="1" y="8"/>
                    <a:pt x="0" y="8"/>
                    <a:pt x="0" y="9"/>
                  </a:cubicBezTo>
                  <a:cubicBezTo>
                    <a:pt x="4" y="8"/>
                    <a:pt x="0" y="15"/>
                    <a:pt x="3" y="9"/>
                  </a:cubicBezTo>
                  <a:cubicBezTo>
                    <a:pt x="7" y="8"/>
                    <a:pt x="11" y="6"/>
                    <a:pt x="16" y="7"/>
                  </a:cubicBezTo>
                  <a:cubicBezTo>
                    <a:pt x="17" y="5"/>
                    <a:pt x="18" y="5"/>
                    <a:pt x="20" y="6"/>
                  </a:cubicBezTo>
                  <a:cubicBezTo>
                    <a:pt x="20" y="5"/>
                    <a:pt x="19" y="5"/>
                    <a:pt x="19" y="5"/>
                  </a:cubicBezTo>
                  <a:cubicBezTo>
                    <a:pt x="21" y="3"/>
                    <a:pt x="20" y="6"/>
                    <a:pt x="22" y="5"/>
                  </a:cubicBezTo>
                  <a:cubicBezTo>
                    <a:pt x="22" y="4"/>
                    <a:pt x="23" y="4"/>
                    <a:pt x="25" y="0"/>
                  </a:cubicBezTo>
                  <a:cubicBezTo>
                    <a:pt x="23" y="0"/>
                    <a:pt x="22" y="2"/>
                    <a:pt x="20" y="4"/>
                  </a:cubicBezTo>
                  <a:cubicBezTo>
                    <a:pt x="18" y="2"/>
                    <a:pt x="17" y="4"/>
                    <a:pt x="15" y="5"/>
                  </a:cubicBezTo>
                  <a:cubicBezTo>
                    <a:pt x="11" y="3"/>
                    <a:pt x="7" y="6"/>
                    <a:pt x="5" y="5"/>
                  </a:cubicBezTo>
                  <a:cubicBezTo>
                    <a:pt x="3" y="7"/>
                    <a:pt x="8" y="7"/>
                    <a:pt x="9" y="6"/>
                  </a:cubicBezTo>
                  <a:cubicBezTo>
                    <a:pt x="7" y="9"/>
                    <a:pt x="5" y="7"/>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0" name="Freeform 115">
              <a:extLst>
                <a:ext uri="{FF2B5EF4-FFF2-40B4-BE49-F238E27FC236}">
                  <a16:creationId xmlns:a16="http://schemas.microsoft.com/office/drawing/2014/main" id="{7A95F329-F89F-4BA7-B223-7973A8CFCD94}"/>
                </a:ext>
              </a:extLst>
            </p:cNvPr>
            <p:cNvSpPr>
              <a:spLocks/>
            </p:cNvSpPr>
            <p:nvPr/>
          </p:nvSpPr>
          <p:spPr bwMode="auto">
            <a:xfrm>
              <a:off x="6171" y="4404"/>
              <a:ext cx="15" cy="8"/>
            </a:xfrm>
            <a:custGeom>
              <a:avLst/>
              <a:gdLst>
                <a:gd name="T0" fmla="*/ 0 w 8"/>
                <a:gd name="T1" fmla="*/ 4 h 4"/>
                <a:gd name="T2" fmla="*/ 8 w 8"/>
                <a:gd name="T3" fmla="*/ 1 h 4"/>
                <a:gd name="T4" fmla="*/ 6 w 8"/>
                <a:gd name="T5" fmla="*/ 0 h 4"/>
                <a:gd name="T6" fmla="*/ 0 w 8"/>
                <a:gd name="T7" fmla="*/ 4 h 4"/>
              </a:gdLst>
              <a:ahLst/>
              <a:cxnLst>
                <a:cxn ang="0">
                  <a:pos x="T0" y="T1"/>
                </a:cxn>
                <a:cxn ang="0">
                  <a:pos x="T2" y="T3"/>
                </a:cxn>
                <a:cxn ang="0">
                  <a:pos x="T4" y="T5"/>
                </a:cxn>
                <a:cxn ang="0">
                  <a:pos x="T6" y="T7"/>
                </a:cxn>
              </a:cxnLst>
              <a:rect l="0" t="0" r="r" b="b"/>
              <a:pathLst>
                <a:path w="8" h="4">
                  <a:moveTo>
                    <a:pt x="0" y="4"/>
                  </a:moveTo>
                  <a:cubicBezTo>
                    <a:pt x="3" y="4"/>
                    <a:pt x="6" y="2"/>
                    <a:pt x="8" y="1"/>
                  </a:cubicBezTo>
                  <a:cubicBezTo>
                    <a:pt x="6" y="1"/>
                    <a:pt x="7" y="0"/>
                    <a:pt x="6" y="0"/>
                  </a:cubicBezTo>
                  <a:cubicBezTo>
                    <a:pt x="6"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1" name="Freeform 116">
              <a:extLst>
                <a:ext uri="{FF2B5EF4-FFF2-40B4-BE49-F238E27FC236}">
                  <a16:creationId xmlns:a16="http://schemas.microsoft.com/office/drawing/2014/main" id="{92CFAC5A-6189-47D7-8EC8-E24214DAC49A}"/>
                </a:ext>
              </a:extLst>
            </p:cNvPr>
            <p:cNvSpPr>
              <a:spLocks noEditPoints="1"/>
            </p:cNvSpPr>
            <p:nvPr/>
          </p:nvSpPr>
          <p:spPr bwMode="auto">
            <a:xfrm>
              <a:off x="6190" y="4089"/>
              <a:ext cx="3183" cy="336"/>
            </a:xfrm>
            <a:custGeom>
              <a:avLst/>
              <a:gdLst>
                <a:gd name="T0" fmla="*/ 92 w 1665"/>
                <a:gd name="T1" fmla="*/ 148 h 174"/>
                <a:gd name="T2" fmla="*/ 836 w 1665"/>
                <a:gd name="T3" fmla="*/ 136 h 174"/>
                <a:gd name="T4" fmla="*/ 426 w 1665"/>
                <a:gd name="T5" fmla="*/ 132 h 174"/>
                <a:gd name="T6" fmla="*/ 205 w 1665"/>
                <a:gd name="T7" fmla="*/ 150 h 174"/>
                <a:gd name="T8" fmla="*/ 96 w 1665"/>
                <a:gd name="T9" fmla="*/ 174 h 174"/>
                <a:gd name="T10" fmla="*/ 254 w 1665"/>
                <a:gd name="T11" fmla="*/ 158 h 174"/>
                <a:gd name="T12" fmla="*/ 1063 w 1665"/>
                <a:gd name="T13" fmla="*/ 160 h 174"/>
                <a:gd name="T14" fmla="*/ 1395 w 1665"/>
                <a:gd name="T15" fmla="*/ 148 h 174"/>
                <a:gd name="T16" fmla="*/ 1529 w 1665"/>
                <a:gd name="T17" fmla="*/ 100 h 174"/>
                <a:gd name="T18" fmla="*/ 1661 w 1665"/>
                <a:gd name="T19" fmla="*/ 32 h 174"/>
                <a:gd name="T20" fmla="*/ 1545 w 1665"/>
                <a:gd name="T21" fmla="*/ 33 h 174"/>
                <a:gd name="T22" fmla="*/ 1420 w 1665"/>
                <a:gd name="T23" fmla="*/ 44 h 174"/>
                <a:gd name="T24" fmla="*/ 1282 w 1665"/>
                <a:gd name="T25" fmla="*/ 47 h 174"/>
                <a:gd name="T26" fmla="*/ 1135 w 1665"/>
                <a:gd name="T27" fmla="*/ 45 h 174"/>
                <a:gd name="T28" fmla="*/ 1012 w 1665"/>
                <a:gd name="T29" fmla="*/ 39 h 174"/>
                <a:gd name="T30" fmla="*/ 873 w 1665"/>
                <a:gd name="T31" fmla="*/ 24 h 174"/>
                <a:gd name="T32" fmla="*/ 747 w 1665"/>
                <a:gd name="T33" fmla="*/ 17 h 174"/>
                <a:gd name="T34" fmla="*/ 679 w 1665"/>
                <a:gd name="T35" fmla="*/ 11 h 174"/>
                <a:gd name="T36" fmla="*/ 617 w 1665"/>
                <a:gd name="T37" fmla="*/ 13 h 174"/>
                <a:gd name="T38" fmla="*/ 499 w 1665"/>
                <a:gd name="T39" fmla="*/ 7 h 174"/>
                <a:gd name="T40" fmla="*/ 390 w 1665"/>
                <a:gd name="T41" fmla="*/ 10 h 174"/>
                <a:gd name="T42" fmla="*/ 231 w 1665"/>
                <a:gd name="T43" fmla="*/ 18 h 174"/>
                <a:gd name="T44" fmla="*/ 156 w 1665"/>
                <a:gd name="T45" fmla="*/ 30 h 174"/>
                <a:gd name="T46" fmla="*/ 305 w 1665"/>
                <a:gd name="T47" fmla="*/ 24 h 174"/>
                <a:gd name="T48" fmla="*/ 389 w 1665"/>
                <a:gd name="T49" fmla="*/ 32 h 174"/>
                <a:gd name="T50" fmla="*/ 293 w 1665"/>
                <a:gd name="T51" fmla="*/ 38 h 174"/>
                <a:gd name="T52" fmla="*/ 118 w 1665"/>
                <a:gd name="T53" fmla="*/ 48 h 174"/>
                <a:gd name="T54" fmla="*/ 17 w 1665"/>
                <a:gd name="T55" fmla="*/ 70 h 174"/>
                <a:gd name="T56" fmla="*/ 110 w 1665"/>
                <a:gd name="T57" fmla="*/ 67 h 174"/>
                <a:gd name="T58" fmla="*/ 72 w 1665"/>
                <a:gd name="T59" fmla="*/ 88 h 174"/>
                <a:gd name="T60" fmla="*/ 263 w 1665"/>
                <a:gd name="T61" fmla="*/ 72 h 174"/>
                <a:gd name="T62" fmla="*/ 430 w 1665"/>
                <a:gd name="T63" fmla="*/ 66 h 174"/>
                <a:gd name="T64" fmla="*/ 400 w 1665"/>
                <a:gd name="T65" fmla="*/ 73 h 174"/>
                <a:gd name="T66" fmla="*/ 272 w 1665"/>
                <a:gd name="T67" fmla="*/ 82 h 174"/>
                <a:gd name="T68" fmla="*/ 124 w 1665"/>
                <a:gd name="T69" fmla="*/ 105 h 174"/>
                <a:gd name="T70" fmla="*/ 154 w 1665"/>
                <a:gd name="T71" fmla="*/ 116 h 174"/>
                <a:gd name="T72" fmla="*/ 24 w 1665"/>
                <a:gd name="T73" fmla="*/ 151 h 174"/>
                <a:gd name="T74" fmla="*/ 1212 w 1665"/>
                <a:gd name="T75" fmla="*/ 48 h 174"/>
                <a:gd name="T76" fmla="*/ 61 w 1665"/>
                <a:gd name="T77" fmla="*/ 91 h 174"/>
                <a:gd name="T78" fmla="*/ 153 w 1665"/>
                <a:gd name="T79" fmla="*/ 106 h 174"/>
                <a:gd name="T80" fmla="*/ 111 w 1665"/>
                <a:gd name="T81" fmla="*/ 77 h 174"/>
                <a:gd name="T82" fmla="*/ 113 w 1665"/>
                <a:gd name="T83" fmla="*/ 63 h 174"/>
                <a:gd name="T84" fmla="*/ 206 w 1665"/>
                <a:gd name="T85" fmla="*/ 99 h 174"/>
                <a:gd name="T86" fmla="*/ 185 w 1665"/>
                <a:gd name="T87" fmla="*/ 67 h 174"/>
                <a:gd name="T88" fmla="*/ 144 w 1665"/>
                <a:gd name="T89" fmla="*/ 42 h 174"/>
                <a:gd name="T90" fmla="*/ 269 w 1665"/>
                <a:gd name="T91" fmla="*/ 69 h 174"/>
                <a:gd name="T92" fmla="*/ 228 w 1665"/>
                <a:gd name="T93" fmla="*/ 20 h 174"/>
                <a:gd name="T94" fmla="*/ 268 w 1665"/>
                <a:gd name="T95" fmla="*/ 21 h 174"/>
                <a:gd name="T96" fmla="*/ 274 w 1665"/>
                <a:gd name="T97" fmla="*/ 14 h 174"/>
                <a:gd name="T98" fmla="*/ 353 w 1665"/>
                <a:gd name="T99" fmla="*/ 17 h 174"/>
                <a:gd name="T100" fmla="*/ 469 w 1665"/>
                <a:gd name="T101" fmla="*/ 71 h 174"/>
                <a:gd name="T102" fmla="*/ 409 w 1665"/>
                <a:gd name="T103" fmla="*/ 29 h 174"/>
                <a:gd name="T104" fmla="*/ 611 w 1665"/>
                <a:gd name="T105" fmla="*/ 134 h 174"/>
                <a:gd name="T106" fmla="*/ 460 w 1665"/>
                <a:gd name="T107" fmla="*/ 11 h 174"/>
                <a:gd name="T108" fmla="*/ 489 w 1665"/>
                <a:gd name="T109" fmla="*/ 6 h 174"/>
                <a:gd name="T110" fmla="*/ 560 w 1665"/>
                <a:gd name="T111" fmla="*/ 19 h 174"/>
                <a:gd name="T112" fmla="*/ 665 w 1665"/>
                <a:gd name="T113" fmla="*/ 44 h 174"/>
                <a:gd name="T114" fmla="*/ 862 w 1665"/>
                <a:gd name="T115" fmla="*/ 140 h 174"/>
                <a:gd name="T116" fmla="*/ 758 w 1665"/>
                <a:gd name="T117" fmla="*/ 18 h 174"/>
                <a:gd name="T118" fmla="*/ 816 w 1665"/>
                <a:gd name="T119" fmla="*/ 26 h 174"/>
                <a:gd name="T120" fmla="*/ 1158 w 1665"/>
                <a:gd name="T121" fmla="*/ 48 h 174"/>
                <a:gd name="T122" fmla="*/ 1537 w 1665"/>
                <a:gd name="T123" fmla="*/ 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65" h="174">
                  <a:moveTo>
                    <a:pt x="3" y="163"/>
                  </a:moveTo>
                  <a:cubicBezTo>
                    <a:pt x="4" y="163"/>
                    <a:pt x="5" y="162"/>
                    <a:pt x="3" y="162"/>
                  </a:cubicBezTo>
                  <a:cubicBezTo>
                    <a:pt x="4" y="161"/>
                    <a:pt x="5" y="162"/>
                    <a:pt x="5" y="162"/>
                  </a:cubicBezTo>
                  <a:cubicBezTo>
                    <a:pt x="7" y="160"/>
                    <a:pt x="6" y="160"/>
                    <a:pt x="7" y="159"/>
                  </a:cubicBezTo>
                  <a:cubicBezTo>
                    <a:pt x="10" y="158"/>
                    <a:pt x="13" y="158"/>
                    <a:pt x="16" y="156"/>
                  </a:cubicBezTo>
                  <a:cubicBezTo>
                    <a:pt x="21" y="158"/>
                    <a:pt x="24" y="154"/>
                    <a:pt x="27" y="154"/>
                  </a:cubicBezTo>
                  <a:cubicBezTo>
                    <a:pt x="28" y="157"/>
                    <a:pt x="22" y="157"/>
                    <a:pt x="22" y="159"/>
                  </a:cubicBezTo>
                  <a:cubicBezTo>
                    <a:pt x="27" y="156"/>
                    <a:pt x="31" y="158"/>
                    <a:pt x="37" y="154"/>
                  </a:cubicBezTo>
                  <a:cubicBezTo>
                    <a:pt x="39" y="155"/>
                    <a:pt x="40" y="156"/>
                    <a:pt x="42" y="153"/>
                  </a:cubicBezTo>
                  <a:cubicBezTo>
                    <a:pt x="44" y="154"/>
                    <a:pt x="43" y="156"/>
                    <a:pt x="41" y="157"/>
                  </a:cubicBezTo>
                  <a:cubicBezTo>
                    <a:pt x="42" y="158"/>
                    <a:pt x="43" y="156"/>
                    <a:pt x="44" y="157"/>
                  </a:cubicBezTo>
                  <a:cubicBezTo>
                    <a:pt x="43" y="156"/>
                    <a:pt x="46" y="154"/>
                    <a:pt x="43" y="153"/>
                  </a:cubicBezTo>
                  <a:cubicBezTo>
                    <a:pt x="47" y="154"/>
                    <a:pt x="50" y="151"/>
                    <a:pt x="54" y="150"/>
                  </a:cubicBezTo>
                  <a:cubicBezTo>
                    <a:pt x="49" y="153"/>
                    <a:pt x="47" y="155"/>
                    <a:pt x="46" y="156"/>
                  </a:cubicBezTo>
                  <a:cubicBezTo>
                    <a:pt x="48" y="157"/>
                    <a:pt x="53" y="153"/>
                    <a:pt x="56" y="151"/>
                  </a:cubicBezTo>
                  <a:cubicBezTo>
                    <a:pt x="57" y="153"/>
                    <a:pt x="60" y="152"/>
                    <a:pt x="62" y="151"/>
                  </a:cubicBezTo>
                  <a:cubicBezTo>
                    <a:pt x="62" y="151"/>
                    <a:pt x="61" y="150"/>
                    <a:pt x="61" y="150"/>
                  </a:cubicBezTo>
                  <a:cubicBezTo>
                    <a:pt x="62" y="149"/>
                    <a:pt x="62" y="149"/>
                    <a:pt x="63" y="149"/>
                  </a:cubicBezTo>
                  <a:cubicBezTo>
                    <a:pt x="63" y="150"/>
                    <a:pt x="62" y="150"/>
                    <a:pt x="64" y="151"/>
                  </a:cubicBezTo>
                  <a:cubicBezTo>
                    <a:pt x="68" y="150"/>
                    <a:pt x="72" y="147"/>
                    <a:pt x="76" y="146"/>
                  </a:cubicBezTo>
                  <a:cubicBezTo>
                    <a:pt x="76" y="146"/>
                    <a:pt x="76" y="147"/>
                    <a:pt x="77" y="147"/>
                  </a:cubicBezTo>
                  <a:cubicBezTo>
                    <a:pt x="72" y="149"/>
                    <a:pt x="71" y="150"/>
                    <a:pt x="67" y="152"/>
                  </a:cubicBezTo>
                  <a:cubicBezTo>
                    <a:pt x="71" y="153"/>
                    <a:pt x="74" y="151"/>
                    <a:pt x="78" y="151"/>
                  </a:cubicBezTo>
                  <a:cubicBezTo>
                    <a:pt x="79" y="149"/>
                    <a:pt x="76" y="151"/>
                    <a:pt x="76" y="150"/>
                  </a:cubicBezTo>
                  <a:cubicBezTo>
                    <a:pt x="76" y="149"/>
                    <a:pt x="77" y="149"/>
                    <a:pt x="78" y="148"/>
                  </a:cubicBezTo>
                  <a:cubicBezTo>
                    <a:pt x="80" y="149"/>
                    <a:pt x="79" y="151"/>
                    <a:pt x="81" y="150"/>
                  </a:cubicBezTo>
                  <a:cubicBezTo>
                    <a:pt x="82" y="149"/>
                    <a:pt x="82" y="149"/>
                    <a:pt x="83" y="148"/>
                  </a:cubicBezTo>
                  <a:cubicBezTo>
                    <a:pt x="82" y="148"/>
                    <a:pt x="82" y="148"/>
                    <a:pt x="81" y="149"/>
                  </a:cubicBezTo>
                  <a:cubicBezTo>
                    <a:pt x="80" y="148"/>
                    <a:pt x="80" y="146"/>
                    <a:pt x="79" y="148"/>
                  </a:cubicBezTo>
                  <a:cubicBezTo>
                    <a:pt x="76" y="147"/>
                    <a:pt x="79" y="145"/>
                    <a:pt x="81" y="145"/>
                  </a:cubicBezTo>
                  <a:cubicBezTo>
                    <a:pt x="79" y="147"/>
                    <a:pt x="84" y="145"/>
                    <a:pt x="83" y="147"/>
                  </a:cubicBezTo>
                  <a:cubicBezTo>
                    <a:pt x="84" y="148"/>
                    <a:pt x="85" y="145"/>
                    <a:pt x="86" y="145"/>
                  </a:cubicBezTo>
                  <a:cubicBezTo>
                    <a:pt x="88" y="146"/>
                    <a:pt x="85" y="148"/>
                    <a:pt x="83" y="148"/>
                  </a:cubicBezTo>
                  <a:cubicBezTo>
                    <a:pt x="82" y="149"/>
                    <a:pt x="85" y="150"/>
                    <a:pt x="84" y="151"/>
                  </a:cubicBezTo>
                  <a:cubicBezTo>
                    <a:pt x="86" y="151"/>
                    <a:pt x="87" y="149"/>
                    <a:pt x="89" y="150"/>
                  </a:cubicBezTo>
                  <a:cubicBezTo>
                    <a:pt x="89" y="152"/>
                    <a:pt x="87" y="152"/>
                    <a:pt x="87" y="153"/>
                  </a:cubicBezTo>
                  <a:cubicBezTo>
                    <a:pt x="89" y="155"/>
                    <a:pt x="90" y="152"/>
                    <a:pt x="92" y="153"/>
                  </a:cubicBezTo>
                  <a:cubicBezTo>
                    <a:pt x="93" y="152"/>
                    <a:pt x="90" y="153"/>
                    <a:pt x="89" y="152"/>
                  </a:cubicBezTo>
                  <a:cubicBezTo>
                    <a:pt x="91" y="152"/>
                    <a:pt x="92" y="151"/>
                    <a:pt x="94" y="151"/>
                  </a:cubicBezTo>
                  <a:cubicBezTo>
                    <a:pt x="91" y="150"/>
                    <a:pt x="92" y="149"/>
                    <a:pt x="92" y="148"/>
                  </a:cubicBezTo>
                  <a:cubicBezTo>
                    <a:pt x="93" y="147"/>
                    <a:pt x="93" y="147"/>
                    <a:pt x="94" y="147"/>
                  </a:cubicBezTo>
                  <a:cubicBezTo>
                    <a:pt x="96" y="147"/>
                    <a:pt x="93" y="149"/>
                    <a:pt x="95" y="149"/>
                  </a:cubicBezTo>
                  <a:cubicBezTo>
                    <a:pt x="96" y="147"/>
                    <a:pt x="100" y="146"/>
                    <a:pt x="103" y="146"/>
                  </a:cubicBezTo>
                  <a:cubicBezTo>
                    <a:pt x="106" y="146"/>
                    <a:pt x="109" y="147"/>
                    <a:pt x="109" y="148"/>
                  </a:cubicBezTo>
                  <a:cubicBezTo>
                    <a:pt x="110" y="147"/>
                    <a:pt x="112" y="147"/>
                    <a:pt x="111" y="145"/>
                  </a:cubicBezTo>
                  <a:cubicBezTo>
                    <a:pt x="114" y="146"/>
                    <a:pt x="113" y="147"/>
                    <a:pt x="114" y="148"/>
                  </a:cubicBezTo>
                  <a:cubicBezTo>
                    <a:pt x="112" y="148"/>
                    <a:pt x="110" y="150"/>
                    <a:pt x="107" y="150"/>
                  </a:cubicBezTo>
                  <a:cubicBezTo>
                    <a:pt x="109" y="151"/>
                    <a:pt x="115" y="150"/>
                    <a:pt x="118" y="149"/>
                  </a:cubicBezTo>
                  <a:cubicBezTo>
                    <a:pt x="119" y="149"/>
                    <a:pt x="117" y="150"/>
                    <a:pt x="119" y="151"/>
                  </a:cubicBezTo>
                  <a:cubicBezTo>
                    <a:pt x="121" y="149"/>
                    <a:pt x="123" y="148"/>
                    <a:pt x="126" y="149"/>
                  </a:cubicBezTo>
                  <a:cubicBezTo>
                    <a:pt x="126" y="147"/>
                    <a:pt x="129" y="147"/>
                    <a:pt x="127" y="145"/>
                  </a:cubicBezTo>
                  <a:cubicBezTo>
                    <a:pt x="129" y="146"/>
                    <a:pt x="130" y="144"/>
                    <a:pt x="133" y="145"/>
                  </a:cubicBezTo>
                  <a:cubicBezTo>
                    <a:pt x="131" y="143"/>
                    <a:pt x="137" y="143"/>
                    <a:pt x="137" y="141"/>
                  </a:cubicBezTo>
                  <a:cubicBezTo>
                    <a:pt x="141" y="142"/>
                    <a:pt x="135" y="144"/>
                    <a:pt x="138" y="144"/>
                  </a:cubicBezTo>
                  <a:cubicBezTo>
                    <a:pt x="139" y="143"/>
                    <a:pt x="141" y="142"/>
                    <a:pt x="142" y="142"/>
                  </a:cubicBezTo>
                  <a:cubicBezTo>
                    <a:pt x="142" y="143"/>
                    <a:pt x="142" y="144"/>
                    <a:pt x="142" y="145"/>
                  </a:cubicBezTo>
                  <a:cubicBezTo>
                    <a:pt x="137" y="147"/>
                    <a:pt x="132" y="146"/>
                    <a:pt x="128" y="149"/>
                  </a:cubicBezTo>
                  <a:cubicBezTo>
                    <a:pt x="129" y="150"/>
                    <a:pt x="130" y="148"/>
                    <a:pt x="132" y="149"/>
                  </a:cubicBezTo>
                  <a:cubicBezTo>
                    <a:pt x="138" y="144"/>
                    <a:pt x="145" y="149"/>
                    <a:pt x="151" y="145"/>
                  </a:cubicBezTo>
                  <a:cubicBezTo>
                    <a:pt x="158" y="147"/>
                    <a:pt x="169" y="141"/>
                    <a:pt x="173" y="144"/>
                  </a:cubicBezTo>
                  <a:cubicBezTo>
                    <a:pt x="175" y="144"/>
                    <a:pt x="177" y="144"/>
                    <a:pt x="179" y="144"/>
                  </a:cubicBezTo>
                  <a:cubicBezTo>
                    <a:pt x="180" y="141"/>
                    <a:pt x="183" y="143"/>
                    <a:pt x="186" y="142"/>
                  </a:cubicBezTo>
                  <a:cubicBezTo>
                    <a:pt x="186" y="142"/>
                    <a:pt x="185" y="143"/>
                    <a:pt x="187" y="143"/>
                  </a:cubicBezTo>
                  <a:cubicBezTo>
                    <a:pt x="187" y="142"/>
                    <a:pt x="190" y="141"/>
                    <a:pt x="190" y="143"/>
                  </a:cubicBezTo>
                  <a:cubicBezTo>
                    <a:pt x="195" y="140"/>
                    <a:pt x="201" y="142"/>
                    <a:pt x="207" y="140"/>
                  </a:cubicBezTo>
                  <a:cubicBezTo>
                    <a:pt x="205" y="139"/>
                    <a:pt x="208" y="138"/>
                    <a:pt x="209" y="137"/>
                  </a:cubicBezTo>
                  <a:cubicBezTo>
                    <a:pt x="210" y="138"/>
                    <a:pt x="207" y="139"/>
                    <a:pt x="207" y="140"/>
                  </a:cubicBezTo>
                  <a:cubicBezTo>
                    <a:pt x="212" y="141"/>
                    <a:pt x="217" y="138"/>
                    <a:pt x="222" y="137"/>
                  </a:cubicBezTo>
                  <a:cubicBezTo>
                    <a:pt x="222" y="140"/>
                    <a:pt x="227" y="139"/>
                    <a:pt x="228" y="138"/>
                  </a:cubicBezTo>
                  <a:cubicBezTo>
                    <a:pt x="229" y="139"/>
                    <a:pt x="230" y="138"/>
                    <a:pt x="231" y="139"/>
                  </a:cubicBezTo>
                  <a:cubicBezTo>
                    <a:pt x="234" y="135"/>
                    <a:pt x="244" y="139"/>
                    <a:pt x="250" y="135"/>
                  </a:cubicBezTo>
                  <a:cubicBezTo>
                    <a:pt x="255" y="138"/>
                    <a:pt x="263" y="131"/>
                    <a:pt x="266" y="134"/>
                  </a:cubicBezTo>
                  <a:cubicBezTo>
                    <a:pt x="265" y="134"/>
                    <a:pt x="263" y="135"/>
                    <a:pt x="262" y="135"/>
                  </a:cubicBezTo>
                  <a:cubicBezTo>
                    <a:pt x="263" y="137"/>
                    <a:pt x="268" y="134"/>
                    <a:pt x="272" y="134"/>
                  </a:cubicBezTo>
                  <a:cubicBezTo>
                    <a:pt x="274" y="134"/>
                    <a:pt x="280" y="136"/>
                    <a:pt x="280" y="134"/>
                  </a:cubicBezTo>
                  <a:cubicBezTo>
                    <a:pt x="281" y="133"/>
                    <a:pt x="282" y="135"/>
                    <a:pt x="283" y="135"/>
                  </a:cubicBezTo>
                  <a:cubicBezTo>
                    <a:pt x="286" y="133"/>
                    <a:pt x="290" y="134"/>
                    <a:pt x="293" y="132"/>
                  </a:cubicBezTo>
                  <a:cubicBezTo>
                    <a:pt x="298" y="133"/>
                    <a:pt x="307" y="132"/>
                    <a:pt x="313" y="131"/>
                  </a:cubicBezTo>
                  <a:cubicBezTo>
                    <a:pt x="400" y="129"/>
                    <a:pt x="486" y="128"/>
                    <a:pt x="573" y="129"/>
                  </a:cubicBezTo>
                  <a:cubicBezTo>
                    <a:pt x="660" y="129"/>
                    <a:pt x="748" y="132"/>
                    <a:pt x="836" y="136"/>
                  </a:cubicBezTo>
                  <a:cubicBezTo>
                    <a:pt x="837" y="137"/>
                    <a:pt x="836" y="138"/>
                    <a:pt x="835" y="138"/>
                  </a:cubicBezTo>
                  <a:cubicBezTo>
                    <a:pt x="822" y="135"/>
                    <a:pt x="809" y="138"/>
                    <a:pt x="796" y="136"/>
                  </a:cubicBezTo>
                  <a:cubicBezTo>
                    <a:pt x="794" y="137"/>
                    <a:pt x="794" y="137"/>
                    <a:pt x="792" y="137"/>
                  </a:cubicBezTo>
                  <a:cubicBezTo>
                    <a:pt x="791" y="136"/>
                    <a:pt x="793" y="137"/>
                    <a:pt x="793" y="136"/>
                  </a:cubicBezTo>
                  <a:cubicBezTo>
                    <a:pt x="791" y="135"/>
                    <a:pt x="789" y="138"/>
                    <a:pt x="787" y="136"/>
                  </a:cubicBezTo>
                  <a:cubicBezTo>
                    <a:pt x="786" y="136"/>
                    <a:pt x="787" y="137"/>
                    <a:pt x="786" y="138"/>
                  </a:cubicBezTo>
                  <a:cubicBezTo>
                    <a:pt x="781" y="135"/>
                    <a:pt x="772" y="135"/>
                    <a:pt x="764" y="136"/>
                  </a:cubicBezTo>
                  <a:cubicBezTo>
                    <a:pt x="758" y="136"/>
                    <a:pt x="753" y="134"/>
                    <a:pt x="746" y="136"/>
                  </a:cubicBezTo>
                  <a:cubicBezTo>
                    <a:pt x="746" y="135"/>
                    <a:pt x="746" y="135"/>
                    <a:pt x="746" y="135"/>
                  </a:cubicBezTo>
                  <a:cubicBezTo>
                    <a:pt x="737" y="136"/>
                    <a:pt x="724" y="133"/>
                    <a:pt x="718" y="135"/>
                  </a:cubicBezTo>
                  <a:cubicBezTo>
                    <a:pt x="716" y="134"/>
                    <a:pt x="718" y="134"/>
                    <a:pt x="716" y="134"/>
                  </a:cubicBezTo>
                  <a:cubicBezTo>
                    <a:pt x="715" y="134"/>
                    <a:pt x="716" y="135"/>
                    <a:pt x="717" y="135"/>
                  </a:cubicBezTo>
                  <a:cubicBezTo>
                    <a:pt x="705" y="133"/>
                    <a:pt x="696" y="136"/>
                    <a:pt x="684" y="133"/>
                  </a:cubicBezTo>
                  <a:cubicBezTo>
                    <a:pt x="682" y="135"/>
                    <a:pt x="677" y="133"/>
                    <a:pt x="674" y="133"/>
                  </a:cubicBezTo>
                  <a:cubicBezTo>
                    <a:pt x="669" y="133"/>
                    <a:pt x="665" y="135"/>
                    <a:pt x="663" y="133"/>
                  </a:cubicBezTo>
                  <a:cubicBezTo>
                    <a:pt x="659" y="134"/>
                    <a:pt x="655" y="134"/>
                    <a:pt x="651" y="132"/>
                  </a:cubicBezTo>
                  <a:cubicBezTo>
                    <a:pt x="649" y="133"/>
                    <a:pt x="652" y="134"/>
                    <a:pt x="650" y="134"/>
                  </a:cubicBezTo>
                  <a:cubicBezTo>
                    <a:pt x="649" y="135"/>
                    <a:pt x="647" y="133"/>
                    <a:pt x="648" y="133"/>
                  </a:cubicBezTo>
                  <a:cubicBezTo>
                    <a:pt x="645" y="135"/>
                    <a:pt x="642" y="133"/>
                    <a:pt x="639" y="134"/>
                  </a:cubicBezTo>
                  <a:cubicBezTo>
                    <a:pt x="638" y="133"/>
                    <a:pt x="639" y="133"/>
                    <a:pt x="640" y="132"/>
                  </a:cubicBezTo>
                  <a:cubicBezTo>
                    <a:pt x="636" y="134"/>
                    <a:pt x="632" y="133"/>
                    <a:pt x="629" y="134"/>
                  </a:cubicBezTo>
                  <a:cubicBezTo>
                    <a:pt x="628" y="131"/>
                    <a:pt x="628" y="133"/>
                    <a:pt x="626" y="132"/>
                  </a:cubicBezTo>
                  <a:cubicBezTo>
                    <a:pt x="626" y="133"/>
                    <a:pt x="624" y="134"/>
                    <a:pt x="623" y="134"/>
                  </a:cubicBezTo>
                  <a:cubicBezTo>
                    <a:pt x="623" y="133"/>
                    <a:pt x="622" y="133"/>
                    <a:pt x="621" y="132"/>
                  </a:cubicBezTo>
                  <a:cubicBezTo>
                    <a:pt x="619" y="134"/>
                    <a:pt x="614" y="131"/>
                    <a:pt x="609" y="134"/>
                  </a:cubicBezTo>
                  <a:cubicBezTo>
                    <a:pt x="608" y="133"/>
                    <a:pt x="608" y="132"/>
                    <a:pt x="609" y="132"/>
                  </a:cubicBezTo>
                  <a:cubicBezTo>
                    <a:pt x="602" y="132"/>
                    <a:pt x="588" y="131"/>
                    <a:pt x="587" y="133"/>
                  </a:cubicBezTo>
                  <a:cubicBezTo>
                    <a:pt x="584" y="133"/>
                    <a:pt x="581" y="131"/>
                    <a:pt x="577" y="133"/>
                  </a:cubicBezTo>
                  <a:cubicBezTo>
                    <a:pt x="575" y="132"/>
                    <a:pt x="570" y="131"/>
                    <a:pt x="568" y="132"/>
                  </a:cubicBezTo>
                  <a:cubicBezTo>
                    <a:pt x="549" y="131"/>
                    <a:pt x="531" y="132"/>
                    <a:pt x="511" y="132"/>
                  </a:cubicBezTo>
                  <a:cubicBezTo>
                    <a:pt x="510" y="132"/>
                    <a:pt x="511" y="133"/>
                    <a:pt x="510" y="133"/>
                  </a:cubicBezTo>
                  <a:cubicBezTo>
                    <a:pt x="508" y="132"/>
                    <a:pt x="508" y="132"/>
                    <a:pt x="506" y="131"/>
                  </a:cubicBezTo>
                  <a:cubicBezTo>
                    <a:pt x="495" y="134"/>
                    <a:pt x="480" y="129"/>
                    <a:pt x="467" y="133"/>
                  </a:cubicBezTo>
                  <a:cubicBezTo>
                    <a:pt x="466" y="133"/>
                    <a:pt x="467" y="132"/>
                    <a:pt x="466" y="132"/>
                  </a:cubicBezTo>
                  <a:cubicBezTo>
                    <a:pt x="461" y="132"/>
                    <a:pt x="456" y="133"/>
                    <a:pt x="452" y="132"/>
                  </a:cubicBezTo>
                  <a:cubicBezTo>
                    <a:pt x="452" y="133"/>
                    <a:pt x="453" y="136"/>
                    <a:pt x="448" y="137"/>
                  </a:cubicBezTo>
                  <a:cubicBezTo>
                    <a:pt x="447" y="136"/>
                    <a:pt x="448" y="135"/>
                    <a:pt x="445" y="135"/>
                  </a:cubicBezTo>
                  <a:cubicBezTo>
                    <a:pt x="445" y="133"/>
                    <a:pt x="448" y="132"/>
                    <a:pt x="449" y="133"/>
                  </a:cubicBezTo>
                  <a:cubicBezTo>
                    <a:pt x="451" y="132"/>
                    <a:pt x="446" y="131"/>
                    <a:pt x="446" y="133"/>
                  </a:cubicBezTo>
                  <a:cubicBezTo>
                    <a:pt x="440" y="130"/>
                    <a:pt x="433" y="134"/>
                    <a:pt x="426" y="132"/>
                  </a:cubicBezTo>
                  <a:cubicBezTo>
                    <a:pt x="425" y="134"/>
                    <a:pt x="421" y="133"/>
                    <a:pt x="418" y="132"/>
                  </a:cubicBezTo>
                  <a:cubicBezTo>
                    <a:pt x="417" y="132"/>
                    <a:pt x="417" y="133"/>
                    <a:pt x="418" y="133"/>
                  </a:cubicBezTo>
                  <a:cubicBezTo>
                    <a:pt x="412" y="132"/>
                    <a:pt x="406" y="133"/>
                    <a:pt x="400" y="132"/>
                  </a:cubicBezTo>
                  <a:cubicBezTo>
                    <a:pt x="400" y="133"/>
                    <a:pt x="400" y="133"/>
                    <a:pt x="400" y="134"/>
                  </a:cubicBezTo>
                  <a:cubicBezTo>
                    <a:pt x="392" y="133"/>
                    <a:pt x="380" y="136"/>
                    <a:pt x="374" y="133"/>
                  </a:cubicBezTo>
                  <a:cubicBezTo>
                    <a:pt x="373" y="134"/>
                    <a:pt x="374" y="134"/>
                    <a:pt x="374" y="134"/>
                  </a:cubicBezTo>
                  <a:cubicBezTo>
                    <a:pt x="365" y="134"/>
                    <a:pt x="356" y="136"/>
                    <a:pt x="347" y="134"/>
                  </a:cubicBezTo>
                  <a:cubicBezTo>
                    <a:pt x="340" y="136"/>
                    <a:pt x="329" y="136"/>
                    <a:pt x="321" y="136"/>
                  </a:cubicBezTo>
                  <a:cubicBezTo>
                    <a:pt x="319" y="137"/>
                    <a:pt x="322" y="138"/>
                    <a:pt x="320" y="138"/>
                  </a:cubicBezTo>
                  <a:cubicBezTo>
                    <a:pt x="319" y="139"/>
                    <a:pt x="318" y="139"/>
                    <a:pt x="318" y="139"/>
                  </a:cubicBezTo>
                  <a:cubicBezTo>
                    <a:pt x="319" y="135"/>
                    <a:pt x="311" y="137"/>
                    <a:pt x="308" y="137"/>
                  </a:cubicBezTo>
                  <a:cubicBezTo>
                    <a:pt x="308" y="139"/>
                    <a:pt x="311" y="137"/>
                    <a:pt x="312" y="138"/>
                  </a:cubicBezTo>
                  <a:cubicBezTo>
                    <a:pt x="313" y="139"/>
                    <a:pt x="309" y="139"/>
                    <a:pt x="309" y="139"/>
                  </a:cubicBezTo>
                  <a:cubicBezTo>
                    <a:pt x="305" y="135"/>
                    <a:pt x="298" y="139"/>
                    <a:pt x="293" y="137"/>
                  </a:cubicBezTo>
                  <a:cubicBezTo>
                    <a:pt x="291" y="138"/>
                    <a:pt x="294" y="139"/>
                    <a:pt x="292" y="140"/>
                  </a:cubicBezTo>
                  <a:cubicBezTo>
                    <a:pt x="291" y="140"/>
                    <a:pt x="290" y="140"/>
                    <a:pt x="290" y="140"/>
                  </a:cubicBezTo>
                  <a:cubicBezTo>
                    <a:pt x="289" y="140"/>
                    <a:pt x="291" y="139"/>
                    <a:pt x="291" y="138"/>
                  </a:cubicBezTo>
                  <a:cubicBezTo>
                    <a:pt x="290" y="137"/>
                    <a:pt x="288" y="138"/>
                    <a:pt x="287" y="139"/>
                  </a:cubicBezTo>
                  <a:cubicBezTo>
                    <a:pt x="287" y="140"/>
                    <a:pt x="288" y="140"/>
                    <a:pt x="287" y="141"/>
                  </a:cubicBezTo>
                  <a:cubicBezTo>
                    <a:pt x="288" y="142"/>
                    <a:pt x="289" y="140"/>
                    <a:pt x="290" y="141"/>
                  </a:cubicBezTo>
                  <a:cubicBezTo>
                    <a:pt x="288" y="143"/>
                    <a:pt x="286" y="141"/>
                    <a:pt x="285" y="143"/>
                  </a:cubicBezTo>
                  <a:cubicBezTo>
                    <a:pt x="283" y="141"/>
                    <a:pt x="281" y="142"/>
                    <a:pt x="280" y="142"/>
                  </a:cubicBezTo>
                  <a:cubicBezTo>
                    <a:pt x="279" y="141"/>
                    <a:pt x="283" y="142"/>
                    <a:pt x="284" y="141"/>
                  </a:cubicBezTo>
                  <a:cubicBezTo>
                    <a:pt x="281" y="139"/>
                    <a:pt x="286" y="140"/>
                    <a:pt x="287" y="139"/>
                  </a:cubicBezTo>
                  <a:cubicBezTo>
                    <a:pt x="282" y="137"/>
                    <a:pt x="282" y="140"/>
                    <a:pt x="277" y="138"/>
                  </a:cubicBezTo>
                  <a:cubicBezTo>
                    <a:pt x="277" y="139"/>
                    <a:pt x="279" y="140"/>
                    <a:pt x="279" y="140"/>
                  </a:cubicBezTo>
                  <a:cubicBezTo>
                    <a:pt x="278" y="141"/>
                    <a:pt x="278" y="140"/>
                    <a:pt x="277" y="140"/>
                  </a:cubicBezTo>
                  <a:cubicBezTo>
                    <a:pt x="276" y="141"/>
                    <a:pt x="277" y="141"/>
                    <a:pt x="278" y="141"/>
                  </a:cubicBezTo>
                  <a:cubicBezTo>
                    <a:pt x="276" y="144"/>
                    <a:pt x="273" y="143"/>
                    <a:pt x="271" y="145"/>
                  </a:cubicBezTo>
                  <a:cubicBezTo>
                    <a:pt x="269" y="145"/>
                    <a:pt x="268" y="145"/>
                    <a:pt x="268" y="143"/>
                  </a:cubicBezTo>
                  <a:cubicBezTo>
                    <a:pt x="266" y="144"/>
                    <a:pt x="264" y="147"/>
                    <a:pt x="262" y="146"/>
                  </a:cubicBezTo>
                  <a:cubicBezTo>
                    <a:pt x="261" y="145"/>
                    <a:pt x="263" y="144"/>
                    <a:pt x="264" y="143"/>
                  </a:cubicBezTo>
                  <a:cubicBezTo>
                    <a:pt x="262" y="143"/>
                    <a:pt x="261" y="145"/>
                    <a:pt x="261" y="145"/>
                  </a:cubicBezTo>
                  <a:cubicBezTo>
                    <a:pt x="260" y="147"/>
                    <a:pt x="258" y="144"/>
                    <a:pt x="257" y="146"/>
                  </a:cubicBezTo>
                  <a:cubicBezTo>
                    <a:pt x="256" y="145"/>
                    <a:pt x="258" y="144"/>
                    <a:pt x="256" y="144"/>
                  </a:cubicBezTo>
                  <a:cubicBezTo>
                    <a:pt x="254" y="147"/>
                    <a:pt x="246" y="148"/>
                    <a:pt x="246" y="146"/>
                  </a:cubicBezTo>
                  <a:cubicBezTo>
                    <a:pt x="244" y="146"/>
                    <a:pt x="241" y="145"/>
                    <a:pt x="239" y="147"/>
                  </a:cubicBezTo>
                  <a:cubicBezTo>
                    <a:pt x="236" y="145"/>
                    <a:pt x="232" y="149"/>
                    <a:pt x="231" y="146"/>
                  </a:cubicBezTo>
                  <a:cubicBezTo>
                    <a:pt x="229" y="151"/>
                    <a:pt x="221" y="145"/>
                    <a:pt x="217" y="149"/>
                  </a:cubicBezTo>
                  <a:cubicBezTo>
                    <a:pt x="213" y="148"/>
                    <a:pt x="209" y="150"/>
                    <a:pt x="205" y="150"/>
                  </a:cubicBezTo>
                  <a:cubicBezTo>
                    <a:pt x="203" y="149"/>
                    <a:pt x="207" y="149"/>
                    <a:pt x="205" y="148"/>
                  </a:cubicBezTo>
                  <a:cubicBezTo>
                    <a:pt x="198" y="152"/>
                    <a:pt x="191" y="149"/>
                    <a:pt x="185" y="152"/>
                  </a:cubicBezTo>
                  <a:cubicBezTo>
                    <a:pt x="185" y="152"/>
                    <a:pt x="186" y="152"/>
                    <a:pt x="187" y="153"/>
                  </a:cubicBezTo>
                  <a:cubicBezTo>
                    <a:pt x="188" y="153"/>
                    <a:pt x="187" y="154"/>
                    <a:pt x="187" y="154"/>
                  </a:cubicBezTo>
                  <a:cubicBezTo>
                    <a:pt x="184" y="154"/>
                    <a:pt x="181" y="153"/>
                    <a:pt x="178" y="153"/>
                  </a:cubicBezTo>
                  <a:cubicBezTo>
                    <a:pt x="178" y="154"/>
                    <a:pt x="179" y="154"/>
                    <a:pt x="180" y="154"/>
                  </a:cubicBezTo>
                  <a:cubicBezTo>
                    <a:pt x="181" y="155"/>
                    <a:pt x="177" y="154"/>
                    <a:pt x="177" y="156"/>
                  </a:cubicBezTo>
                  <a:cubicBezTo>
                    <a:pt x="177" y="155"/>
                    <a:pt x="176" y="155"/>
                    <a:pt x="175" y="155"/>
                  </a:cubicBezTo>
                  <a:cubicBezTo>
                    <a:pt x="172" y="159"/>
                    <a:pt x="166" y="155"/>
                    <a:pt x="163" y="158"/>
                  </a:cubicBezTo>
                  <a:cubicBezTo>
                    <a:pt x="161" y="157"/>
                    <a:pt x="161" y="157"/>
                    <a:pt x="162" y="155"/>
                  </a:cubicBezTo>
                  <a:cubicBezTo>
                    <a:pt x="161" y="154"/>
                    <a:pt x="160" y="156"/>
                    <a:pt x="158" y="155"/>
                  </a:cubicBezTo>
                  <a:cubicBezTo>
                    <a:pt x="158" y="156"/>
                    <a:pt x="159" y="156"/>
                    <a:pt x="160" y="157"/>
                  </a:cubicBezTo>
                  <a:cubicBezTo>
                    <a:pt x="159" y="158"/>
                    <a:pt x="157" y="158"/>
                    <a:pt x="156" y="159"/>
                  </a:cubicBezTo>
                  <a:cubicBezTo>
                    <a:pt x="155" y="158"/>
                    <a:pt x="156" y="157"/>
                    <a:pt x="157" y="157"/>
                  </a:cubicBezTo>
                  <a:cubicBezTo>
                    <a:pt x="154" y="159"/>
                    <a:pt x="150" y="158"/>
                    <a:pt x="146" y="159"/>
                  </a:cubicBezTo>
                  <a:cubicBezTo>
                    <a:pt x="146" y="158"/>
                    <a:pt x="147" y="157"/>
                    <a:pt x="145" y="157"/>
                  </a:cubicBezTo>
                  <a:cubicBezTo>
                    <a:pt x="144" y="161"/>
                    <a:pt x="133" y="161"/>
                    <a:pt x="130" y="163"/>
                  </a:cubicBezTo>
                  <a:cubicBezTo>
                    <a:pt x="128" y="161"/>
                    <a:pt x="124" y="162"/>
                    <a:pt x="127" y="160"/>
                  </a:cubicBezTo>
                  <a:cubicBezTo>
                    <a:pt x="125" y="160"/>
                    <a:pt x="125" y="161"/>
                    <a:pt x="125" y="163"/>
                  </a:cubicBezTo>
                  <a:cubicBezTo>
                    <a:pt x="123" y="163"/>
                    <a:pt x="122" y="160"/>
                    <a:pt x="119" y="162"/>
                  </a:cubicBezTo>
                  <a:cubicBezTo>
                    <a:pt x="120" y="163"/>
                    <a:pt x="121" y="162"/>
                    <a:pt x="122" y="162"/>
                  </a:cubicBezTo>
                  <a:cubicBezTo>
                    <a:pt x="122" y="162"/>
                    <a:pt x="122" y="163"/>
                    <a:pt x="122" y="163"/>
                  </a:cubicBezTo>
                  <a:cubicBezTo>
                    <a:pt x="117" y="164"/>
                    <a:pt x="112" y="163"/>
                    <a:pt x="107" y="167"/>
                  </a:cubicBezTo>
                  <a:cubicBezTo>
                    <a:pt x="107" y="165"/>
                    <a:pt x="106" y="165"/>
                    <a:pt x="104" y="164"/>
                  </a:cubicBezTo>
                  <a:cubicBezTo>
                    <a:pt x="103" y="165"/>
                    <a:pt x="105" y="166"/>
                    <a:pt x="106" y="166"/>
                  </a:cubicBezTo>
                  <a:cubicBezTo>
                    <a:pt x="104" y="170"/>
                    <a:pt x="101" y="166"/>
                    <a:pt x="99" y="169"/>
                  </a:cubicBezTo>
                  <a:cubicBezTo>
                    <a:pt x="95" y="168"/>
                    <a:pt x="99" y="166"/>
                    <a:pt x="98" y="165"/>
                  </a:cubicBezTo>
                  <a:cubicBezTo>
                    <a:pt x="96" y="167"/>
                    <a:pt x="97" y="168"/>
                    <a:pt x="97" y="169"/>
                  </a:cubicBezTo>
                  <a:cubicBezTo>
                    <a:pt x="95" y="171"/>
                    <a:pt x="95" y="168"/>
                    <a:pt x="94" y="169"/>
                  </a:cubicBezTo>
                  <a:cubicBezTo>
                    <a:pt x="93" y="169"/>
                    <a:pt x="94" y="168"/>
                    <a:pt x="95" y="167"/>
                  </a:cubicBezTo>
                  <a:cubicBezTo>
                    <a:pt x="93" y="167"/>
                    <a:pt x="90" y="169"/>
                    <a:pt x="92" y="170"/>
                  </a:cubicBezTo>
                  <a:cubicBezTo>
                    <a:pt x="88" y="168"/>
                    <a:pt x="88" y="170"/>
                    <a:pt x="85" y="168"/>
                  </a:cubicBezTo>
                  <a:cubicBezTo>
                    <a:pt x="82" y="170"/>
                    <a:pt x="82" y="170"/>
                    <a:pt x="78" y="170"/>
                  </a:cubicBezTo>
                  <a:cubicBezTo>
                    <a:pt x="78" y="171"/>
                    <a:pt x="80" y="171"/>
                    <a:pt x="78" y="173"/>
                  </a:cubicBezTo>
                  <a:cubicBezTo>
                    <a:pt x="81" y="174"/>
                    <a:pt x="81" y="174"/>
                    <a:pt x="81" y="174"/>
                  </a:cubicBezTo>
                  <a:cubicBezTo>
                    <a:pt x="82" y="174"/>
                    <a:pt x="81" y="172"/>
                    <a:pt x="84" y="173"/>
                  </a:cubicBezTo>
                  <a:cubicBezTo>
                    <a:pt x="84" y="173"/>
                    <a:pt x="84" y="172"/>
                    <a:pt x="83" y="172"/>
                  </a:cubicBezTo>
                  <a:cubicBezTo>
                    <a:pt x="86" y="171"/>
                    <a:pt x="96" y="168"/>
                    <a:pt x="95" y="172"/>
                  </a:cubicBezTo>
                  <a:cubicBezTo>
                    <a:pt x="96" y="173"/>
                    <a:pt x="96" y="171"/>
                    <a:pt x="97" y="170"/>
                  </a:cubicBezTo>
                  <a:cubicBezTo>
                    <a:pt x="99" y="171"/>
                    <a:pt x="98" y="173"/>
                    <a:pt x="96" y="174"/>
                  </a:cubicBezTo>
                  <a:cubicBezTo>
                    <a:pt x="98" y="174"/>
                    <a:pt x="103" y="172"/>
                    <a:pt x="100" y="171"/>
                  </a:cubicBezTo>
                  <a:cubicBezTo>
                    <a:pt x="102" y="170"/>
                    <a:pt x="105" y="171"/>
                    <a:pt x="106" y="169"/>
                  </a:cubicBezTo>
                  <a:cubicBezTo>
                    <a:pt x="107" y="169"/>
                    <a:pt x="105" y="171"/>
                    <a:pt x="105" y="172"/>
                  </a:cubicBezTo>
                  <a:cubicBezTo>
                    <a:pt x="107" y="172"/>
                    <a:pt x="112" y="169"/>
                    <a:pt x="111" y="172"/>
                  </a:cubicBezTo>
                  <a:cubicBezTo>
                    <a:pt x="112" y="173"/>
                    <a:pt x="113" y="171"/>
                    <a:pt x="112" y="171"/>
                  </a:cubicBezTo>
                  <a:cubicBezTo>
                    <a:pt x="114" y="170"/>
                    <a:pt x="115" y="170"/>
                    <a:pt x="117" y="171"/>
                  </a:cubicBezTo>
                  <a:cubicBezTo>
                    <a:pt x="118" y="170"/>
                    <a:pt x="117" y="169"/>
                    <a:pt x="118" y="169"/>
                  </a:cubicBezTo>
                  <a:cubicBezTo>
                    <a:pt x="119" y="168"/>
                    <a:pt x="120" y="169"/>
                    <a:pt x="121" y="168"/>
                  </a:cubicBezTo>
                  <a:cubicBezTo>
                    <a:pt x="121" y="168"/>
                    <a:pt x="121" y="169"/>
                    <a:pt x="121" y="170"/>
                  </a:cubicBezTo>
                  <a:cubicBezTo>
                    <a:pt x="125" y="167"/>
                    <a:pt x="129" y="167"/>
                    <a:pt x="134" y="166"/>
                  </a:cubicBezTo>
                  <a:cubicBezTo>
                    <a:pt x="135" y="167"/>
                    <a:pt x="132" y="167"/>
                    <a:pt x="132" y="168"/>
                  </a:cubicBezTo>
                  <a:cubicBezTo>
                    <a:pt x="134" y="169"/>
                    <a:pt x="135" y="167"/>
                    <a:pt x="137" y="168"/>
                  </a:cubicBezTo>
                  <a:cubicBezTo>
                    <a:pt x="135" y="169"/>
                    <a:pt x="133" y="170"/>
                    <a:pt x="130" y="169"/>
                  </a:cubicBezTo>
                  <a:cubicBezTo>
                    <a:pt x="129" y="172"/>
                    <a:pt x="124" y="170"/>
                    <a:pt x="121" y="172"/>
                  </a:cubicBezTo>
                  <a:cubicBezTo>
                    <a:pt x="127" y="172"/>
                    <a:pt x="133" y="170"/>
                    <a:pt x="139" y="169"/>
                  </a:cubicBezTo>
                  <a:cubicBezTo>
                    <a:pt x="140" y="168"/>
                    <a:pt x="137" y="169"/>
                    <a:pt x="137" y="168"/>
                  </a:cubicBezTo>
                  <a:cubicBezTo>
                    <a:pt x="139" y="166"/>
                    <a:pt x="140" y="171"/>
                    <a:pt x="143" y="168"/>
                  </a:cubicBezTo>
                  <a:cubicBezTo>
                    <a:pt x="142" y="168"/>
                    <a:pt x="141" y="168"/>
                    <a:pt x="140" y="168"/>
                  </a:cubicBezTo>
                  <a:cubicBezTo>
                    <a:pt x="141" y="166"/>
                    <a:pt x="143" y="168"/>
                    <a:pt x="144" y="166"/>
                  </a:cubicBezTo>
                  <a:cubicBezTo>
                    <a:pt x="145" y="166"/>
                    <a:pt x="144" y="167"/>
                    <a:pt x="144" y="168"/>
                  </a:cubicBezTo>
                  <a:cubicBezTo>
                    <a:pt x="144" y="168"/>
                    <a:pt x="145" y="167"/>
                    <a:pt x="146" y="168"/>
                  </a:cubicBezTo>
                  <a:cubicBezTo>
                    <a:pt x="147" y="165"/>
                    <a:pt x="155" y="165"/>
                    <a:pt x="159" y="165"/>
                  </a:cubicBezTo>
                  <a:cubicBezTo>
                    <a:pt x="161" y="166"/>
                    <a:pt x="157" y="164"/>
                    <a:pt x="157" y="166"/>
                  </a:cubicBezTo>
                  <a:cubicBezTo>
                    <a:pt x="163" y="164"/>
                    <a:pt x="170" y="163"/>
                    <a:pt x="177" y="163"/>
                  </a:cubicBezTo>
                  <a:cubicBezTo>
                    <a:pt x="178" y="164"/>
                    <a:pt x="176" y="164"/>
                    <a:pt x="176" y="165"/>
                  </a:cubicBezTo>
                  <a:cubicBezTo>
                    <a:pt x="178" y="166"/>
                    <a:pt x="179" y="164"/>
                    <a:pt x="179" y="163"/>
                  </a:cubicBezTo>
                  <a:cubicBezTo>
                    <a:pt x="182" y="162"/>
                    <a:pt x="179" y="165"/>
                    <a:pt x="182" y="165"/>
                  </a:cubicBezTo>
                  <a:cubicBezTo>
                    <a:pt x="185" y="164"/>
                    <a:pt x="180" y="164"/>
                    <a:pt x="182" y="163"/>
                  </a:cubicBezTo>
                  <a:cubicBezTo>
                    <a:pt x="186" y="162"/>
                    <a:pt x="190" y="159"/>
                    <a:pt x="194" y="161"/>
                  </a:cubicBezTo>
                  <a:cubicBezTo>
                    <a:pt x="195" y="159"/>
                    <a:pt x="197" y="159"/>
                    <a:pt x="200" y="158"/>
                  </a:cubicBezTo>
                  <a:cubicBezTo>
                    <a:pt x="202" y="159"/>
                    <a:pt x="201" y="159"/>
                    <a:pt x="202" y="160"/>
                  </a:cubicBezTo>
                  <a:cubicBezTo>
                    <a:pt x="205" y="158"/>
                    <a:pt x="208" y="158"/>
                    <a:pt x="212" y="157"/>
                  </a:cubicBezTo>
                  <a:cubicBezTo>
                    <a:pt x="212" y="159"/>
                    <a:pt x="209" y="159"/>
                    <a:pt x="208" y="159"/>
                  </a:cubicBezTo>
                  <a:cubicBezTo>
                    <a:pt x="210" y="160"/>
                    <a:pt x="214" y="159"/>
                    <a:pt x="217" y="157"/>
                  </a:cubicBezTo>
                  <a:cubicBezTo>
                    <a:pt x="219" y="157"/>
                    <a:pt x="216" y="158"/>
                    <a:pt x="218" y="159"/>
                  </a:cubicBezTo>
                  <a:cubicBezTo>
                    <a:pt x="217" y="160"/>
                    <a:pt x="215" y="160"/>
                    <a:pt x="215" y="161"/>
                  </a:cubicBezTo>
                  <a:cubicBezTo>
                    <a:pt x="221" y="161"/>
                    <a:pt x="225" y="159"/>
                    <a:pt x="231" y="157"/>
                  </a:cubicBezTo>
                  <a:cubicBezTo>
                    <a:pt x="234" y="157"/>
                    <a:pt x="229" y="159"/>
                    <a:pt x="232" y="160"/>
                  </a:cubicBezTo>
                  <a:cubicBezTo>
                    <a:pt x="237" y="159"/>
                    <a:pt x="242" y="158"/>
                    <a:pt x="248" y="159"/>
                  </a:cubicBezTo>
                  <a:cubicBezTo>
                    <a:pt x="250" y="156"/>
                    <a:pt x="252" y="158"/>
                    <a:pt x="254" y="158"/>
                  </a:cubicBezTo>
                  <a:cubicBezTo>
                    <a:pt x="255" y="157"/>
                    <a:pt x="253" y="157"/>
                    <a:pt x="255" y="156"/>
                  </a:cubicBezTo>
                  <a:cubicBezTo>
                    <a:pt x="259" y="158"/>
                    <a:pt x="267" y="153"/>
                    <a:pt x="268" y="156"/>
                  </a:cubicBezTo>
                  <a:cubicBezTo>
                    <a:pt x="274" y="155"/>
                    <a:pt x="283" y="157"/>
                    <a:pt x="288" y="154"/>
                  </a:cubicBezTo>
                  <a:cubicBezTo>
                    <a:pt x="291" y="156"/>
                    <a:pt x="294" y="153"/>
                    <a:pt x="298" y="156"/>
                  </a:cubicBezTo>
                  <a:cubicBezTo>
                    <a:pt x="300" y="154"/>
                    <a:pt x="302" y="155"/>
                    <a:pt x="304" y="153"/>
                  </a:cubicBezTo>
                  <a:cubicBezTo>
                    <a:pt x="306" y="153"/>
                    <a:pt x="305" y="154"/>
                    <a:pt x="306" y="155"/>
                  </a:cubicBezTo>
                  <a:cubicBezTo>
                    <a:pt x="318" y="153"/>
                    <a:pt x="330" y="152"/>
                    <a:pt x="342" y="153"/>
                  </a:cubicBezTo>
                  <a:cubicBezTo>
                    <a:pt x="342" y="153"/>
                    <a:pt x="343" y="152"/>
                    <a:pt x="341" y="152"/>
                  </a:cubicBezTo>
                  <a:cubicBezTo>
                    <a:pt x="351" y="152"/>
                    <a:pt x="361" y="153"/>
                    <a:pt x="370" y="151"/>
                  </a:cubicBezTo>
                  <a:cubicBezTo>
                    <a:pt x="373" y="150"/>
                    <a:pt x="375" y="152"/>
                    <a:pt x="377" y="152"/>
                  </a:cubicBezTo>
                  <a:cubicBezTo>
                    <a:pt x="378" y="151"/>
                    <a:pt x="377" y="151"/>
                    <a:pt x="377" y="150"/>
                  </a:cubicBezTo>
                  <a:cubicBezTo>
                    <a:pt x="380" y="151"/>
                    <a:pt x="384" y="152"/>
                    <a:pt x="389" y="150"/>
                  </a:cubicBezTo>
                  <a:cubicBezTo>
                    <a:pt x="392" y="152"/>
                    <a:pt x="392" y="152"/>
                    <a:pt x="392" y="152"/>
                  </a:cubicBezTo>
                  <a:cubicBezTo>
                    <a:pt x="402" y="150"/>
                    <a:pt x="412" y="151"/>
                    <a:pt x="423" y="151"/>
                  </a:cubicBezTo>
                  <a:cubicBezTo>
                    <a:pt x="423" y="151"/>
                    <a:pt x="423" y="150"/>
                    <a:pt x="423" y="150"/>
                  </a:cubicBezTo>
                  <a:cubicBezTo>
                    <a:pt x="441" y="151"/>
                    <a:pt x="459" y="149"/>
                    <a:pt x="477" y="150"/>
                  </a:cubicBezTo>
                  <a:cubicBezTo>
                    <a:pt x="480" y="148"/>
                    <a:pt x="492" y="150"/>
                    <a:pt x="500" y="150"/>
                  </a:cubicBezTo>
                  <a:cubicBezTo>
                    <a:pt x="504" y="150"/>
                    <a:pt x="508" y="149"/>
                    <a:pt x="511" y="150"/>
                  </a:cubicBezTo>
                  <a:cubicBezTo>
                    <a:pt x="513" y="149"/>
                    <a:pt x="513" y="149"/>
                    <a:pt x="513" y="149"/>
                  </a:cubicBezTo>
                  <a:cubicBezTo>
                    <a:pt x="515" y="151"/>
                    <a:pt x="519" y="148"/>
                    <a:pt x="523" y="150"/>
                  </a:cubicBezTo>
                  <a:cubicBezTo>
                    <a:pt x="532" y="148"/>
                    <a:pt x="544" y="151"/>
                    <a:pt x="554" y="149"/>
                  </a:cubicBezTo>
                  <a:cubicBezTo>
                    <a:pt x="556" y="151"/>
                    <a:pt x="556" y="151"/>
                    <a:pt x="556" y="151"/>
                  </a:cubicBezTo>
                  <a:cubicBezTo>
                    <a:pt x="569" y="149"/>
                    <a:pt x="582" y="152"/>
                    <a:pt x="596" y="150"/>
                  </a:cubicBezTo>
                  <a:cubicBezTo>
                    <a:pt x="601" y="152"/>
                    <a:pt x="608" y="149"/>
                    <a:pt x="613" y="151"/>
                  </a:cubicBezTo>
                  <a:cubicBezTo>
                    <a:pt x="617" y="149"/>
                    <a:pt x="620" y="152"/>
                    <a:pt x="624" y="150"/>
                  </a:cubicBezTo>
                  <a:cubicBezTo>
                    <a:pt x="633" y="152"/>
                    <a:pt x="643" y="151"/>
                    <a:pt x="652" y="151"/>
                  </a:cubicBezTo>
                  <a:cubicBezTo>
                    <a:pt x="674" y="152"/>
                    <a:pt x="695" y="151"/>
                    <a:pt x="716" y="153"/>
                  </a:cubicBezTo>
                  <a:cubicBezTo>
                    <a:pt x="719" y="152"/>
                    <a:pt x="719" y="152"/>
                    <a:pt x="719" y="152"/>
                  </a:cubicBezTo>
                  <a:cubicBezTo>
                    <a:pt x="720" y="151"/>
                    <a:pt x="719" y="152"/>
                    <a:pt x="719" y="153"/>
                  </a:cubicBezTo>
                  <a:cubicBezTo>
                    <a:pt x="730" y="152"/>
                    <a:pt x="739" y="153"/>
                    <a:pt x="750" y="152"/>
                  </a:cubicBezTo>
                  <a:cubicBezTo>
                    <a:pt x="752" y="154"/>
                    <a:pt x="752" y="154"/>
                    <a:pt x="752" y="154"/>
                  </a:cubicBezTo>
                  <a:cubicBezTo>
                    <a:pt x="754" y="154"/>
                    <a:pt x="753" y="151"/>
                    <a:pt x="756" y="153"/>
                  </a:cubicBezTo>
                  <a:cubicBezTo>
                    <a:pt x="757" y="153"/>
                    <a:pt x="756" y="153"/>
                    <a:pt x="755" y="153"/>
                  </a:cubicBezTo>
                  <a:cubicBezTo>
                    <a:pt x="756" y="154"/>
                    <a:pt x="758" y="154"/>
                    <a:pt x="758" y="153"/>
                  </a:cubicBezTo>
                  <a:cubicBezTo>
                    <a:pt x="843" y="157"/>
                    <a:pt x="925" y="157"/>
                    <a:pt x="1011" y="160"/>
                  </a:cubicBezTo>
                  <a:cubicBezTo>
                    <a:pt x="1012" y="159"/>
                    <a:pt x="1012" y="159"/>
                    <a:pt x="1012" y="159"/>
                  </a:cubicBezTo>
                  <a:cubicBezTo>
                    <a:pt x="1024" y="161"/>
                    <a:pt x="1036" y="159"/>
                    <a:pt x="1047" y="161"/>
                  </a:cubicBezTo>
                  <a:cubicBezTo>
                    <a:pt x="1049" y="161"/>
                    <a:pt x="1051" y="159"/>
                    <a:pt x="1051" y="161"/>
                  </a:cubicBezTo>
                  <a:cubicBezTo>
                    <a:pt x="1053" y="160"/>
                    <a:pt x="1058" y="160"/>
                    <a:pt x="1061" y="161"/>
                  </a:cubicBezTo>
                  <a:cubicBezTo>
                    <a:pt x="1063" y="160"/>
                    <a:pt x="1063" y="160"/>
                    <a:pt x="1063" y="160"/>
                  </a:cubicBezTo>
                  <a:cubicBezTo>
                    <a:pt x="1067" y="161"/>
                    <a:pt x="1071" y="161"/>
                    <a:pt x="1075" y="160"/>
                  </a:cubicBezTo>
                  <a:cubicBezTo>
                    <a:pt x="1095" y="163"/>
                    <a:pt x="1115" y="160"/>
                    <a:pt x="1134" y="165"/>
                  </a:cubicBezTo>
                  <a:cubicBezTo>
                    <a:pt x="1136" y="164"/>
                    <a:pt x="1136" y="164"/>
                    <a:pt x="1136" y="164"/>
                  </a:cubicBezTo>
                  <a:cubicBezTo>
                    <a:pt x="1139" y="165"/>
                    <a:pt x="1145" y="165"/>
                    <a:pt x="1147" y="164"/>
                  </a:cubicBezTo>
                  <a:cubicBezTo>
                    <a:pt x="1148" y="164"/>
                    <a:pt x="1147" y="165"/>
                    <a:pt x="1148" y="166"/>
                  </a:cubicBezTo>
                  <a:cubicBezTo>
                    <a:pt x="1150" y="163"/>
                    <a:pt x="1152" y="165"/>
                    <a:pt x="1153" y="166"/>
                  </a:cubicBezTo>
                  <a:cubicBezTo>
                    <a:pt x="1158" y="164"/>
                    <a:pt x="1164" y="165"/>
                    <a:pt x="1171" y="165"/>
                  </a:cubicBezTo>
                  <a:cubicBezTo>
                    <a:pt x="1172" y="166"/>
                    <a:pt x="1172" y="167"/>
                    <a:pt x="1172" y="167"/>
                  </a:cubicBezTo>
                  <a:cubicBezTo>
                    <a:pt x="1173" y="167"/>
                    <a:pt x="1174" y="165"/>
                    <a:pt x="1176" y="166"/>
                  </a:cubicBezTo>
                  <a:cubicBezTo>
                    <a:pt x="1177" y="166"/>
                    <a:pt x="1176" y="166"/>
                    <a:pt x="1176" y="165"/>
                  </a:cubicBezTo>
                  <a:cubicBezTo>
                    <a:pt x="1178" y="165"/>
                    <a:pt x="1179" y="166"/>
                    <a:pt x="1181" y="165"/>
                  </a:cubicBezTo>
                  <a:cubicBezTo>
                    <a:pt x="1182" y="165"/>
                    <a:pt x="1181" y="166"/>
                    <a:pt x="1181" y="166"/>
                  </a:cubicBezTo>
                  <a:cubicBezTo>
                    <a:pt x="1183" y="165"/>
                    <a:pt x="1186" y="164"/>
                    <a:pt x="1190" y="165"/>
                  </a:cubicBezTo>
                  <a:cubicBezTo>
                    <a:pt x="1191" y="167"/>
                    <a:pt x="1188" y="166"/>
                    <a:pt x="1186" y="167"/>
                  </a:cubicBezTo>
                  <a:cubicBezTo>
                    <a:pt x="1193" y="165"/>
                    <a:pt x="1199" y="165"/>
                    <a:pt x="1206" y="164"/>
                  </a:cubicBezTo>
                  <a:cubicBezTo>
                    <a:pt x="1208" y="166"/>
                    <a:pt x="1208" y="166"/>
                    <a:pt x="1208" y="166"/>
                  </a:cubicBezTo>
                  <a:cubicBezTo>
                    <a:pt x="1207" y="167"/>
                    <a:pt x="1210" y="165"/>
                    <a:pt x="1207" y="164"/>
                  </a:cubicBezTo>
                  <a:cubicBezTo>
                    <a:pt x="1210" y="163"/>
                    <a:pt x="1213" y="163"/>
                    <a:pt x="1217" y="163"/>
                  </a:cubicBezTo>
                  <a:cubicBezTo>
                    <a:pt x="1218" y="164"/>
                    <a:pt x="1221" y="164"/>
                    <a:pt x="1219" y="165"/>
                  </a:cubicBezTo>
                  <a:cubicBezTo>
                    <a:pt x="1221" y="165"/>
                    <a:pt x="1221" y="163"/>
                    <a:pt x="1224" y="165"/>
                  </a:cubicBezTo>
                  <a:cubicBezTo>
                    <a:pt x="1227" y="164"/>
                    <a:pt x="1223" y="164"/>
                    <a:pt x="1222" y="164"/>
                  </a:cubicBezTo>
                  <a:cubicBezTo>
                    <a:pt x="1226" y="162"/>
                    <a:pt x="1230" y="164"/>
                    <a:pt x="1234" y="162"/>
                  </a:cubicBezTo>
                  <a:cubicBezTo>
                    <a:pt x="1234" y="163"/>
                    <a:pt x="1233" y="163"/>
                    <a:pt x="1232" y="163"/>
                  </a:cubicBezTo>
                  <a:cubicBezTo>
                    <a:pt x="1233" y="164"/>
                    <a:pt x="1235" y="163"/>
                    <a:pt x="1236" y="164"/>
                  </a:cubicBezTo>
                  <a:cubicBezTo>
                    <a:pt x="1235" y="162"/>
                    <a:pt x="1237" y="164"/>
                    <a:pt x="1240" y="162"/>
                  </a:cubicBezTo>
                  <a:cubicBezTo>
                    <a:pt x="1249" y="165"/>
                    <a:pt x="1259" y="159"/>
                    <a:pt x="1267" y="163"/>
                  </a:cubicBezTo>
                  <a:cubicBezTo>
                    <a:pt x="1269" y="160"/>
                    <a:pt x="1275" y="161"/>
                    <a:pt x="1278" y="160"/>
                  </a:cubicBezTo>
                  <a:cubicBezTo>
                    <a:pt x="1278" y="162"/>
                    <a:pt x="1274" y="161"/>
                    <a:pt x="1272" y="162"/>
                  </a:cubicBezTo>
                  <a:cubicBezTo>
                    <a:pt x="1272" y="162"/>
                    <a:pt x="1273" y="162"/>
                    <a:pt x="1274" y="163"/>
                  </a:cubicBezTo>
                  <a:cubicBezTo>
                    <a:pt x="1271" y="164"/>
                    <a:pt x="1268" y="166"/>
                    <a:pt x="1265" y="166"/>
                  </a:cubicBezTo>
                  <a:cubicBezTo>
                    <a:pt x="1265" y="163"/>
                    <a:pt x="1257" y="166"/>
                    <a:pt x="1255" y="166"/>
                  </a:cubicBezTo>
                  <a:cubicBezTo>
                    <a:pt x="1261" y="168"/>
                    <a:pt x="1271" y="167"/>
                    <a:pt x="1277" y="165"/>
                  </a:cubicBezTo>
                  <a:cubicBezTo>
                    <a:pt x="1278" y="165"/>
                    <a:pt x="1276" y="166"/>
                    <a:pt x="1275" y="166"/>
                  </a:cubicBezTo>
                  <a:cubicBezTo>
                    <a:pt x="1279" y="166"/>
                    <a:pt x="1286" y="166"/>
                    <a:pt x="1286" y="163"/>
                  </a:cubicBezTo>
                  <a:cubicBezTo>
                    <a:pt x="1288" y="163"/>
                    <a:pt x="1287" y="164"/>
                    <a:pt x="1288" y="165"/>
                  </a:cubicBezTo>
                  <a:cubicBezTo>
                    <a:pt x="1295" y="163"/>
                    <a:pt x="1299" y="163"/>
                    <a:pt x="1305" y="161"/>
                  </a:cubicBezTo>
                  <a:cubicBezTo>
                    <a:pt x="1314" y="161"/>
                    <a:pt x="1322" y="161"/>
                    <a:pt x="1330" y="158"/>
                  </a:cubicBezTo>
                  <a:cubicBezTo>
                    <a:pt x="1335" y="159"/>
                    <a:pt x="1343" y="158"/>
                    <a:pt x="1346" y="155"/>
                  </a:cubicBezTo>
                  <a:cubicBezTo>
                    <a:pt x="1356" y="157"/>
                    <a:pt x="1375" y="149"/>
                    <a:pt x="1388" y="154"/>
                  </a:cubicBezTo>
                  <a:cubicBezTo>
                    <a:pt x="1385" y="149"/>
                    <a:pt x="1396" y="152"/>
                    <a:pt x="1395" y="148"/>
                  </a:cubicBezTo>
                  <a:cubicBezTo>
                    <a:pt x="1398" y="148"/>
                    <a:pt x="1401" y="144"/>
                    <a:pt x="1404" y="147"/>
                  </a:cubicBezTo>
                  <a:cubicBezTo>
                    <a:pt x="1415" y="143"/>
                    <a:pt x="1427" y="143"/>
                    <a:pt x="1438" y="146"/>
                  </a:cubicBezTo>
                  <a:cubicBezTo>
                    <a:pt x="1439" y="145"/>
                    <a:pt x="1441" y="144"/>
                    <a:pt x="1440" y="143"/>
                  </a:cubicBezTo>
                  <a:cubicBezTo>
                    <a:pt x="1442" y="142"/>
                    <a:pt x="1444" y="143"/>
                    <a:pt x="1445" y="144"/>
                  </a:cubicBezTo>
                  <a:cubicBezTo>
                    <a:pt x="1447" y="142"/>
                    <a:pt x="1448" y="143"/>
                    <a:pt x="1450" y="143"/>
                  </a:cubicBezTo>
                  <a:cubicBezTo>
                    <a:pt x="1451" y="141"/>
                    <a:pt x="1452" y="142"/>
                    <a:pt x="1453" y="140"/>
                  </a:cubicBezTo>
                  <a:cubicBezTo>
                    <a:pt x="1452" y="139"/>
                    <a:pt x="1451" y="140"/>
                    <a:pt x="1450" y="140"/>
                  </a:cubicBezTo>
                  <a:cubicBezTo>
                    <a:pt x="1457" y="137"/>
                    <a:pt x="1469" y="137"/>
                    <a:pt x="1477" y="140"/>
                  </a:cubicBezTo>
                  <a:cubicBezTo>
                    <a:pt x="1478" y="138"/>
                    <a:pt x="1482" y="137"/>
                    <a:pt x="1485" y="138"/>
                  </a:cubicBezTo>
                  <a:cubicBezTo>
                    <a:pt x="1492" y="133"/>
                    <a:pt x="1500" y="130"/>
                    <a:pt x="1509" y="128"/>
                  </a:cubicBezTo>
                  <a:cubicBezTo>
                    <a:pt x="1512" y="130"/>
                    <a:pt x="1512" y="130"/>
                    <a:pt x="1512" y="130"/>
                  </a:cubicBezTo>
                  <a:cubicBezTo>
                    <a:pt x="1511" y="128"/>
                    <a:pt x="1517" y="128"/>
                    <a:pt x="1519" y="127"/>
                  </a:cubicBezTo>
                  <a:cubicBezTo>
                    <a:pt x="1519" y="127"/>
                    <a:pt x="1519" y="128"/>
                    <a:pt x="1519" y="128"/>
                  </a:cubicBezTo>
                  <a:cubicBezTo>
                    <a:pt x="1527" y="127"/>
                    <a:pt x="1534" y="126"/>
                    <a:pt x="1540" y="123"/>
                  </a:cubicBezTo>
                  <a:cubicBezTo>
                    <a:pt x="1548" y="122"/>
                    <a:pt x="1559" y="120"/>
                    <a:pt x="1565" y="116"/>
                  </a:cubicBezTo>
                  <a:cubicBezTo>
                    <a:pt x="1570" y="116"/>
                    <a:pt x="1580" y="111"/>
                    <a:pt x="1584" y="109"/>
                  </a:cubicBezTo>
                  <a:cubicBezTo>
                    <a:pt x="1592" y="106"/>
                    <a:pt x="1598" y="104"/>
                    <a:pt x="1603" y="100"/>
                  </a:cubicBezTo>
                  <a:cubicBezTo>
                    <a:pt x="1601" y="100"/>
                    <a:pt x="1601" y="99"/>
                    <a:pt x="1600" y="98"/>
                  </a:cubicBezTo>
                  <a:cubicBezTo>
                    <a:pt x="1602" y="97"/>
                    <a:pt x="1603" y="98"/>
                    <a:pt x="1605" y="97"/>
                  </a:cubicBezTo>
                  <a:cubicBezTo>
                    <a:pt x="1602" y="96"/>
                    <a:pt x="1601" y="97"/>
                    <a:pt x="1599" y="96"/>
                  </a:cubicBezTo>
                  <a:cubicBezTo>
                    <a:pt x="1597" y="99"/>
                    <a:pt x="1592" y="96"/>
                    <a:pt x="1591" y="98"/>
                  </a:cubicBezTo>
                  <a:cubicBezTo>
                    <a:pt x="1590" y="99"/>
                    <a:pt x="1589" y="97"/>
                    <a:pt x="1588" y="96"/>
                  </a:cubicBezTo>
                  <a:cubicBezTo>
                    <a:pt x="1584" y="97"/>
                    <a:pt x="1581" y="98"/>
                    <a:pt x="1578" y="98"/>
                  </a:cubicBezTo>
                  <a:cubicBezTo>
                    <a:pt x="1581" y="96"/>
                    <a:pt x="1582" y="96"/>
                    <a:pt x="1586" y="93"/>
                  </a:cubicBezTo>
                  <a:cubicBezTo>
                    <a:pt x="1580" y="94"/>
                    <a:pt x="1573" y="94"/>
                    <a:pt x="1565" y="96"/>
                  </a:cubicBezTo>
                  <a:cubicBezTo>
                    <a:pt x="1558" y="97"/>
                    <a:pt x="1550" y="98"/>
                    <a:pt x="1543" y="101"/>
                  </a:cubicBezTo>
                  <a:cubicBezTo>
                    <a:pt x="1541" y="101"/>
                    <a:pt x="1540" y="101"/>
                    <a:pt x="1538" y="100"/>
                  </a:cubicBezTo>
                  <a:cubicBezTo>
                    <a:pt x="1538" y="101"/>
                    <a:pt x="1538" y="101"/>
                    <a:pt x="1539" y="102"/>
                  </a:cubicBezTo>
                  <a:cubicBezTo>
                    <a:pt x="1537" y="102"/>
                    <a:pt x="1536" y="103"/>
                    <a:pt x="1534" y="103"/>
                  </a:cubicBezTo>
                  <a:cubicBezTo>
                    <a:pt x="1532" y="100"/>
                    <a:pt x="1526" y="105"/>
                    <a:pt x="1523" y="108"/>
                  </a:cubicBezTo>
                  <a:cubicBezTo>
                    <a:pt x="1521" y="106"/>
                    <a:pt x="1524" y="105"/>
                    <a:pt x="1525" y="104"/>
                  </a:cubicBezTo>
                  <a:cubicBezTo>
                    <a:pt x="1524" y="105"/>
                    <a:pt x="1521" y="104"/>
                    <a:pt x="1521" y="103"/>
                  </a:cubicBezTo>
                  <a:cubicBezTo>
                    <a:pt x="1524" y="101"/>
                    <a:pt x="1525" y="102"/>
                    <a:pt x="1526" y="100"/>
                  </a:cubicBezTo>
                  <a:cubicBezTo>
                    <a:pt x="1525" y="99"/>
                    <a:pt x="1524" y="102"/>
                    <a:pt x="1523" y="100"/>
                  </a:cubicBezTo>
                  <a:cubicBezTo>
                    <a:pt x="1521" y="101"/>
                    <a:pt x="1522" y="102"/>
                    <a:pt x="1520" y="103"/>
                  </a:cubicBezTo>
                  <a:cubicBezTo>
                    <a:pt x="1520" y="103"/>
                    <a:pt x="1519" y="103"/>
                    <a:pt x="1518" y="103"/>
                  </a:cubicBezTo>
                  <a:cubicBezTo>
                    <a:pt x="1518" y="101"/>
                    <a:pt x="1521" y="100"/>
                    <a:pt x="1521" y="99"/>
                  </a:cubicBezTo>
                  <a:cubicBezTo>
                    <a:pt x="1521" y="99"/>
                    <a:pt x="1522" y="99"/>
                    <a:pt x="1522" y="99"/>
                  </a:cubicBezTo>
                  <a:cubicBezTo>
                    <a:pt x="1521" y="101"/>
                    <a:pt x="1525" y="99"/>
                    <a:pt x="1527" y="99"/>
                  </a:cubicBezTo>
                  <a:cubicBezTo>
                    <a:pt x="1528" y="99"/>
                    <a:pt x="1528" y="100"/>
                    <a:pt x="1529" y="100"/>
                  </a:cubicBezTo>
                  <a:cubicBezTo>
                    <a:pt x="1534" y="99"/>
                    <a:pt x="1534" y="96"/>
                    <a:pt x="1539" y="95"/>
                  </a:cubicBezTo>
                  <a:cubicBezTo>
                    <a:pt x="1539" y="96"/>
                    <a:pt x="1535" y="97"/>
                    <a:pt x="1534" y="99"/>
                  </a:cubicBezTo>
                  <a:cubicBezTo>
                    <a:pt x="1536" y="99"/>
                    <a:pt x="1540" y="98"/>
                    <a:pt x="1538" y="96"/>
                  </a:cubicBezTo>
                  <a:cubicBezTo>
                    <a:pt x="1544" y="97"/>
                    <a:pt x="1549" y="94"/>
                    <a:pt x="1554" y="92"/>
                  </a:cubicBezTo>
                  <a:cubicBezTo>
                    <a:pt x="1551" y="91"/>
                    <a:pt x="1547" y="94"/>
                    <a:pt x="1544" y="95"/>
                  </a:cubicBezTo>
                  <a:cubicBezTo>
                    <a:pt x="1546" y="92"/>
                    <a:pt x="1552" y="91"/>
                    <a:pt x="1556" y="92"/>
                  </a:cubicBezTo>
                  <a:cubicBezTo>
                    <a:pt x="1560" y="90"/>
                    <a:pt x="1564" y="89"/>
                    <a:pt x="1568" y="90"/>
                  </a:cubicBezTo>
                  <a:cubicBezTo>
                    <a:pt x="1580" y="84"/>
                    <a:pt x="1593" y="85"/>
                    <a:pt x="1605" y="81"/>
                  </a:cubicBezTo>
                  <a:cubicBezTo>
                    <a:pt x="1602" y="79"/>
                    <a:pt x="1600" y="80"/>
                    <a:pt x="1597" y="78"/>
                  </a:cubicBezTo>
                  <a:cubicBezTo>
                    <a:pt x="1594" y="79"/>
                    <a:pt x="1591" y="79"/>
                    <a:pt x="1588" y="77"/>
                  </a:cubicBezTo>
                  <a:cubicBezTo>
                    <a:pt x="1587" y="78"/>
                    <a:pt x="1587" y="78"/>
                    <a:pt x="1587" y="79"/>
                  </a:cubicBezTo>
                  <a:cubicBezTo>
                    <a:pt x="1585" y="77"/>
                    <a:pt x="1582" y="79"/>
                    <a:pt x="1580" y="78"/>
                  </a:cubicBezTo>
                  <a:cubicBezTo>
                    <a:pt x="1579" y="77"/>
                    <a:pt x="1580" y="76"/>
                    <a:pt x="1582" y="76"/>
                  </a:cubicBezTo>
                  <a:cubicBezTo>
                    <a:pt x="1579" y="74"/>
                    <a:pt x="1576" y="76"/>
                    <a:pt x="1573" y="76"/>
                  </a:cubicBezTo>
                  <a:cubicBezTo>
                    <a:pt x="1571" y="75"/>
                    <a:pt x="1574" y="74"/>
                    <a:pt x="1573" y="74"/>
                  </a:cubicBezTo>
                  <a:cubicBezTo>
                    <a:pt x="1569" y="73"/>
                    <a:pt x="1567" y="75"/>
                    <a:pt x="1562" y="76"/>
                  </a:cubicBezTo>
                  <a:cubicBezTo>
                    <a:pt x="1561" y="74"/>
                    <a:pt x="1566" y="73"/>
                    <a:pt x="1568" y="72"/>
                  </a:cubicBezTo>
                  <a:cubicBezTo>
                    <a:pt x="1567" y="72"/>
                    <a:pt x="1566" y="71"/>
                    <a:pt x="1565" y="71"/>
                  </a:cubicBezTo>
                  <a:cubicBezTo>
                    <a:pt x="1565" y="71"/>
                    <a:pt x="1565" y="71"/>
                    <a:pt x="1566" y="72"/>
                  </a:cubicBezTo>
                  <a:cubicBezTo>
                    <a:pt x="1564" y="73"/>
                    <a:pt x="1562" y="71"/>
                    <a:pt x="1562" y="73"/>
                  </a:cubicBezTo>
                  <a:cubicBezTo>
                    <a:pt x="1561" y="73"/>
                    <a:pt x="1561" y="72"/>
                    <a:pt x="1560" y="72"/>
                  </a:cubicBezTo>
                  <a:cubicBezTo>
                    <a:pt x="1556" y="73"/>
                    <a:pt x="1553" y="73"/>
                    <a:pt x="1550" y="72"/>
                  </a:cubicBezTo>
                  <a:cubicBezTo>
                    <a:pt x="1548" y="73"/>
                    <a:pt x="1548" y="74"/>
                    <a:pt x="1550" y="75"/>
                  </a:cubicBezTo>
                  <a:cubicBezTo>
                    <a:pt x="1548" y="76"/>
                    <a:pt x="1547" y="76"/>
                    <a:pt x="1546" y="76"/>
                  </a:cubicBezTo>
                  <a:cubicBezTo>
                    <a:pt x="1545" y="75"/>
                    <a:pt x="1545" y="74"/>
                    <a:pt x="1544" y="72"/>
                  </a:cubicBezTo>
                  <a:cubicBezTo>
                    <a:pt x="1549" y="72"/>
                    <a:pt x="1555" y="69"/>
                    <a:pt x="1556" y="66"/>
                  </a:cubicBezTo>
                  <a:cubicBezTo>
                    <a:pt x="1562" y="65"/>
                    <a:pt x="1569" y="64"/>
                    <a:pt x="1575" y="65"/>
                  </a:cubicBezTo>
                  <a:cubicBezTo>
                    <a:pt x="1573" y="62"/>
                    <a:pt x="1578" y="63"/>
                    <a:pt x="1581" y="63"/>
                  </a:cubicBezTo>
                  <a:cubicBezTo>
                    <a:pt x="1582" y="64"/>
                    <a:pt x="1578" y="63"/>
                    <a:pt x="1577" y="64"/>
                  </a:cubicBezTo>
                  <a:cubicBezTo>
                    <a:pt x="1580" y="65"/>
                    <a:pt x="1583" y="62"/>
                    <a:pt x="1585" y="62"/>
                  </a:cubicBezTo>
                  <a:cubicBezTo>
                    <a:pt x="1587" y="62"/>
                    <a:pt x="1584" y="63"/>
                    <a:pt x="1587" y="63"/>
                  </a:cubicBezTo>
                  <a:cubicBezTo>
                    <a:pt x="1588" y="61"/>
                    <a:pt x="1595" y="60"/>
                    <a:pt x="1598" y="61"/>
                  </a:cubicBezTo>
                  <a:cubicBezTo>
                    <a:pt x="1601" y="58"/>
                    <a:pt x="1605" y="59"/>
                    <a:pt x="1609" y="58"/>
                  </a:cubicBezTo>
                  <a:cubicBezTo>
                    <a:pt x="1610" y="56"/>
                    <a:pt x="1605" y="58"/>
                    <a:pt x="1604" y="58"/>
                  </a:cubicBezTo>
                  <a:cubicBezTo>
                    <a:pt x="1608" y="56"/>
                    <a:pt x="1616" y="53"/>
                    <a:pt x="1623" y="55"/>
                  </a:cubicBezTo>
                  <a:cubicBezTo>
                    <a:pt x="1627" y="51"/>
                    <a:pt x="1642" y="53"/>
                    <a:pt x="1643" y="47"/>
                  </a:cubicBezTo>
                  <a:cubicBezTo>
                    <a:pt x="1646" y="48"/>
                    <a:pt x="1648" y="44"/>
                    <a:pt x="1651" y="45"/>
                  </a:cubicBezTo>
                  <a:cubicBezTo>
                    <a:pt x="1651" y="46"/>
                    <a:pt x="1649" y="46"/>
                    <a:pt x="1649" y="48"/>
                  </a:cubicBezTo>
                  <a:cubicBezTo>
                    <a:pt x="1657" y="45"/>
                    <a:pt x="1665" y="40"/>
                    <a:pt x="1665" y="36"/>
                  </a:cubicBezTo>
                  <a:cubicBezTo>
                    <a:pt x="1663" y="35"/>
                    <a:pt x="1660" y="34"/>
                    <a:pt x="1661" y="32"/>
                  </a:cubicBezTo>
                  <a:cubicBezTo>
                    <a:pt x="1656" y="31"/>
                    <a:pt x="1649" y="32"/>
                    <a:pt x="1648" y="28"/>
                  </a:cubicBezTo>
                  <a:cubicBezTo>
                    <a:pt x="1646" y="30"/>
                    <a:pt x="1642" y="30"/>
                    <a:pt x="1642" y="32"/>
                  </a:cubicBezTo>
                  <a:cubicBezTo>
                    <a:pt x="1642" y="32"/>
                    <a:pt x="1643" y="31"/>
                    <a:pt x="1644" y="31"/>
                  </a:cubicBezTo>
                  <a:cubicBezTo>
                    <a:pt x="1645" y="32"/>
                    <a:pt x="1644" y="32"/>
                    <a:pt x="1642" y="33"/>
                  </a:cubicBezTo>
                  <a:cubicBezTo>
                    <a:pt x="1641" y="32"/>
                    <a:pt x="1639" y="31"/>
                    <a:pt x="1638" y="32"/>
                  </a:cubicBezTo>
                  <a:cubicBezTo>
                    <a:pt x="1637" y="31"/>
                    <a:pt x="1637" y="30"/>
                    <a:pt x="1639" y="29"/>
                  </a:cubicBezTo>
                  <a:cubicBezTo>
                    <a:pt x="1637" y="29"/>
                    <a:pt x="1636" y="29"/>
                    <a:pt x="1636" y="30"/>
                  </a:cubicBezTo>
                  <a:cubicBezTo>
                    <a:pt x="1633" y="28"/>
                    <a:pt x="1626" y="31"/>
                    <a:pt x="1621" y="33"/>
                  </a:cubicBezTo>
                  <a:cubicBezTo>
                    <a:pt x="1615" y="30"/>
                    <a:pt x="1609" y="35"/>
                    <a:pt x="1604" y="37"/>
                  </a:cubicBezTo>
                  <a:cubicBezTo>
                    <a:pt x="1603" y="37"/>
                    <a:pt x="1603" y="37"/>
                    <a:pt x="1603" y="37"/>
                  </a:cubicBezTo>
                  <a:cubicBezTo>
                    <a:pt x="1605" y="33"/>
                    <a:pt x="1610" y="33"/>
                    <a:pt x="1613" y="30"/>
                  </a:cubicBezTo>
                  <a:cubicBezTo>
                    <a:pt x="1612" y="29"/>
                    <a:pt x="1611" y="30"/>
                    <a:pt x="1610" y="29"/>
                  </a:cubicBezTo>
                  <a:cubicBezTo>
                    <a:pt x="1602" y="33"/>
                    <a:pt x="1596" y="32"/>
                    <a:pt x="1588" y="35"/>
                  </a:cubicBezTo>
                  <a:cubicBezTo>
                    <a:pt x="1587" y="35"/>
                    <a:pt x="1588" y="34"/>
                    <a:pt x="1587" y="34"/>
                  </a:cubicBezTo>
                  <a:cubicBezTo>
                    <a:pt x="1590" y="33"/>
                    <a:pt x="1595" y="31"/>
                    <a:pt x="1596" y="30"/>
                  </a:cubicBezTo>
                  <a:cubicBezTo>
                    <a:pt x="1595" y="29"/>
                    <a:pt x="1594" y="30"/>
                    <a:pt x="1592" y="29"/>
                  </a:cubicBezTo>
                  <a:cubicBezTo>
                    <a:pt x="1593" y="30"/>
                    <a:pt x="1592" y="31"/>
                    <a:pt x="1590" y="30"/>
                  </a:cubicBezTo>
                  <a:cubicBezTo>
                    <a:pt x="1590" y="31"/>
                    <a:pt x="1590" y="32"/>
                    <a:pt x="1590" y="33"/>
                  </a:cubicBezTo>
                  <a:cubicBezTo>
                    <a:pt x="1587" y="32"/>
                    <a:pt x="1580" y="34"/>
                    <a:pt x="1582" y="37"/>
                  </a:cubicBezTo>
                  <a:cubicBezTo>
                    <a:pt x="1580" y="38"/>
                    <a:pt x="1581" y="34"/>
                    <a:pt x="1579" y="36"/>
                  </a:cubicBezTo>
                  <a:cubicBezTo>
                    <a:pt x="1579" y="35"/>
                    <a:pt x="1581" y="35"/>
                    <a:pt x="1580" y="34"/>
                  </a:cubicBezTo>
                  <a:cubicBezTo>
                    <a:pt x="1578" y="33"/>
                    <a:pt x="1576" y="36"/>
                    <a:pt x="1577" y="37"/>
                  </a:cubicBezTo>
                  <a:cubicBezTo>
                    <a:pt x="1576" y="38"/>
                    <a:pt x="1576" y="35"/>
                    <a:pt x="1574" y="35"/>
                  </a:cubicBezTo>
                  <a:cubicBezTo>
                    <a:pt x="1572" y="36"/>
                    <a:pt x="1574" y="37"/>
                    <a:pt x="1572" y="38"/>
                  </a:cubicBezTo>
                  <a:cubicBezTo>
                    <a:pt x="1571" y="39"/>
                    <a:pt x="1570" y="37"/>
                    <a:pt x="1571" y="37"/>
                  </a:cubicBezTo>
                  <a:cubicBezTo>
                    <a:pt x="1569" y="36"/>
                    <a:pt x="1569" y="38"/>
                    <a:pt x="1569" y="39"/>
                  </a:cubicBezTo>
                  <a:cubicBezTo>
                    <a:pt x="1568" y="39"/>
                    <a:pt x="1566" y="38"/>
                    <a:pt x="1566" y="37"/>
                  </a:cubicBezTo>
                  <a:cubicBezTo>
                    <a:pt x="1567" y="35"/>
                    <a:pt x="1568" y="36"/>
                    <a:pt x="1569" y="35"/>
                  </a:cubicBezTo>
                  <a:cubicBezTo>
                    <a:pt x="1566" y="34"/>
                    <a:pt x="1565" y="36"/>
                    <a:pt x="1565" y="38"/>
                  </a:cubicBezTo>
                  <a:cubicBezTo>
                    <a:pt x="1562" y="38"/>
                    <a:pt x="1558" y="39"/>
                    <a:pt x="1556" y="41"/>
                  </a:cubicBezTo>
                  <a:cubicBezTo>
                    <a:pt x="1553" y="40"/>
                    <a:pt x="1556" y="40"/>
                    <a:pt x="1555" y="39"/>
                  </a:cubicBezTo>
                  <a:cubicBezTo>
                    <a:pt x="1557" y="38"/>
                    <a:pt x="1559" y="38"/>
                    <a:pt x="1561" y="37"/>
                  </a:cubicBezTo>
                  <a:cubicBezTo>
                    <a:pt x="1559" y="36"/>
                    <a:pt x="1559" y="35"/>
                    <a:pt x="1561" y="33"/>
                  </a:cubicBezTo>
                  <a:cubicBezTo>
                    <a:pt x="1560" y="32"/>
                    <a:pt x="1559" y="33"/>
                    <a:pt x="1559" y="34"/>
                  </a:cubicBezTo>
                  <a:cubicBezTo>
                    <a:pt x="1558" y="33"/>
                    <a:pt x="1556" y="34"/>
                    <a:pt x="1556" y="32"/>
                  </a:cubicBezTo>
                  <a:cubicBezTo>
                    <a:pt x="1553" y="34"/>
                    <a:pt x="1550" y="34"/>
                    <a:pt x="1546" y="34"/>
                  </a:cubicBezTo>
                  <a:cubicBezTo>
                    <a:pt x="1546" y="33"/>
                    <a:pt x="1549" y="33"/>
                    <a:pt x="1550" y="34"/>
                  </a:cubicBezTo>
                  <a:cubicBezTo>
                    <a:pt x="1551" y="34"/>
                    <a:pt x="1550" y="33"/>
                    <a:pt x="1550" y="33"/>
                  </a:cubicBezTo>
                  <a:cubicBezTo>
                    <a:pt x="1551" y="33"/>
                    <a:pt x="1551" y="33"/>
                    <a:pt x="1551" y="33"/>
                  </a:cubicBezTo>
                  <a:cubicBezTo>
                    <a:pt x="1549" y="31"/>
                    <a:pt x="1547" y="33"/>
                    <a:pt x="1545" y="33"/>
                  </a:cubicBezTo>
                  <a:cubicBezTo>
                    <a:pt x="1544" y="32"/>
                    <a:pt x="1545" y="31"/>
                    <a:pt x="1544" y="29"/>
                  </a:cubicBezTo>
                  <a:cubicBezTo>
                    <a:pt x="1543" y="31"/>
                    <a:pt x="1543" y="30"/>
                    <a:pt x="1541" y="31"/>
                  </a:cubicBezTo>
                  <a:cubicBezTo>
                    <a:pt x="1539" y="31"/>
                    <a:pt x="1540" y="30"/>
                    <a:pt x="1538" y="29"/>
                  </a:cubicBezTo>
                  <a:cubicBezTo>
                    <a:pt x="1537" y="30"/>
                    <a:pt x="1537" y="30"/>
                    <a:pt x="1537" y="31"/>
                  </a:cubicBezTo>
                  <a:cubicBezTo>
                    <a:pt x="1535" y="30"/>
                    <a:pt x="1537" y="29"/>
                    <a:pt x="1535" y="29"/>
                  </a:cubicBezTo>
                  <a:cubicBezTo>
                    <a:pt x="1532" y="30"/>
                    <a:pt x="1529" y="29"/>
                    <a:pt x="1526" y="29"/>
                  </a:cubicBezTo>
                  <a:cubicBezTo>
                    <a:pt x="1524" y="28"/>
                    <a:pt x="1527" y="29"/>
                    <a:pt x="1528" y="27"/>
                  </a:cubicBezTo>
                  <a:cubicBezTo>
                    <a:pt x="1527" y="26"/>
                    <a:pt x="1525" y="28"/>
                    <a:pt x="1524" y="27"/>
                  </a:cubicBezTo>
                  <a:cubicBezTo>
                    <a:pt x="1524" y="27"/>
                    <a:pt x="1523" y="28"/>
                    <a:pt x="1523" y="28"/>
                  </a:cubicBezTo>
                  <a:cubicBezTo>
                    <a:pt x="1516" y="27"/>
                    <a:pt x="1508" y="31"/>
                    <a:pt x="1501" y="30"/>
                  </a:cubicBezTo>
                  <a:cubicBezTo>
                    <a:pt x="1500" y="30"/>
                    <a:pt x="1501" y="31"/>
                    <a:pt x="1502" y="31"/>
                  </a:cubicBezTo>
                  <a:cubicBezTo>
                    <a:pt x="1500" y="32"/>
                    <a:pt x="1499" y="33"/>
                    <a:pt x="1498" y="33"/>
                  </a:cubicBezTo>
                  <a:cubicBezTo>
                    <a:pt x="1496" y="28"/>
                    <a:pt x="1488" y="34"/>
                    <a:pt x="1484" y="33"/>
                  </a:cubicBezTo>
                  <a:cubicBezTo>
                    <a:pt x="1485" y="29"/>
                    <a:pt x="1490" y="30"/>
                    <a:pt x="1495" y="28"/>
                  </a:cubicBezTo>
                  <a:cubicBezTo>
                    <a:pt x="1492" y="27"/>
                    <a:pt x="1490" y="29"/>
                    <a:pt x="1489" y="27"/>
                  </a:cubicBezTo>
                  <a:cubicBezTo>
                    <a:pt x="1486" y="29"/>
                    <a:pt x="1486" y="29"/>
                    <a:pt x="1486" y="29"/>
                  </a:cubicBezTo>
                  <a:cubicBezTo>
                    <a:pt x="1485" y="28"/>
                    <a:pt x="1485" y="28"/>
                    <a:pt x="1484" y="27"/>
                  </a:cubicBezTo>
                  <a:cubicBezTo>
                    <a:pt x="1486" y="27"/>
                    <a:pt x="1487" y="26"/>
                    <a:pt x="1489" y="26"/>
                  </a:cubicBezTo>
                  <a:cubicBezTo>
                    <a:pt x="1488" y="25"/>
                    <a:pt x="1490" y="26"/>
                    <a:pt x="1490" y="24"/>
                  </a:cubicBezTo>
                  <a:cubicBezTo>
                    <a:pt x="1488" y="21"/>
                    <a:pt x="1485" y="27"/>
                    <a:pt x="1483" y="25"/>
                  </a:cubicBezTo>
                  <a:cubicBezTo>
                    <a:pt x="1481" y="27"/>
                    <a:pt x="1478" y="28"/>
                    <a:pt x="1476" y="30"/>
                  </a:cubicBezTo>
                  <a:cubicBezTo>
                    <a:pt x="1474" y="29"/>
                    <a:pt x="1475" y="29"/>
                    <a:pt x="1476" y="28"/>
                  </a:cubicBezTo>
                  <a:cubicBezTo>
                    <a:pt x="1475" y="26"/>
                    <a:pt x="1473" y="27"/>
                    <a:pt x="1471" y="27"/>
                  </a:cubicBezTo>
                  <a:cubicBezTo>
                    <a:pt x="1471" y="28"/>
                    <a:pt x="1471" y="29"/>
                    <a:pt x="1469" y="30"/>
                  </a:cubicBezTo>
                  <a:cubicBezTo>
                    <a:pt x="1470" y="30"/>
                    <a:pt x="1471" y="29"/>
                    <a:pt x="1472" y="30"/>
                  </a:cubicBezTo>
                  <a:cubicBezTo>
                    <a:pt x="1470" y="31"/>
                    <a:pt x="1468" y="31"/>
                    <a:pt x="1467" y="30"/>
                  </a:cubicBezTo>
                  <a:cubicBezTo>
                    <a:pt x="1462" y="33"/>
                    <a:pt x="1462" y="33"/>
                    <a:pt x="1462" y="33"/>
                  </a:cubicBezTo>
                  <a:cubicBezTo>
                    <a:pt x="1461" y="31"/>
                    <a:pt x="1463" y="32"/>
                    <a:pt x="1460" y="32"/>
                  </a:cubicBezTo>
                  <a:cubicBezTo>
                    <a:pt x="1457" y="31"/>
                    <a:pt x="1461" y="30"/>
                    <a:pt x="1459" y="29"/>
                  </a:cubicBezTo>
                  <a:cubicBezTo>
                    <a:pt x="1458" y="32"/>
                    <a:pt x="1455" y="31"/>
                    <a:pt x="1452" y="34"/>
                  </a:cubicBezTo>
                  <a:cubicBezTo>
                    <a:pt x="1449" y="33"/>
                    <a:pt x="1446" y="33"/>
                    <a:pt x="1443" y="32"/>
                  </a:cubicBezTo>
                  <a:cubicBezTo>
                    <a:pt x="1440" y="35"/>
                    <a:pt x="1437" y="36"/>
                    <a:pt x="1434" y="38"/>
                  </a:cubicBezTo>
                  <a:cubicBezTo>
                    <a:pt x="1431" y="37"/>
                    <a:pt x="1435" y="36"/>
                    <a:pt x="1435" y="35"/>
                  </a:cubicBezTo>
                  <a:cubicBezTo>
                    <a:pt x="1430" y="35"/>
                    <a:pt x="1425" y="40"/>
                    <a:pt x="1423" y="42"/>
                  </a:cubicBezTo>
                  <a:cubicBezTo>
                    <a:pt x="1428" y="43"/>
                    <a:pt x="1429" y="39"/>
                    <a:pt x="1432" y="38"/>
                  </a:cubicBezTo>
                  <a:cubicBezTo>
                    <a:pt x="1433" y="38"/>
                    <a:pt x="1433" y="39"/>
                    <a:pt x="1433" y="39"/>
                  </a:cubicBezTo>
                  <a:cubicBezTo>
                    <a:pt x="1434" y="40"/>
                    <a:pt x="1436" y="38"/>
                    <a:pt x="1435" y="37"/>
                  </a:cubicBezTo>
                  <a:cubicBezTo>
                    <a:pt x="1439" y="40"/>
                    <a:pt x="1448" y="32"/>
                    <a:pt x="1454" y="36"/>
                  </a:cubicBezTo>
                  <a:cubicBezTo>
                    <a:pt x="1450" y="40"/>
                    <a:pt x="1442" y="40"/>
                    <a:pt x="1437" y="39"/>
                  </a:cubicBezTo>
                  <a:cubicBezTo>
                    <a:pt x="1434" y="44"/>
                    <a:pt x="1426" y="44"/>
                    <a:pt x="1420" y="44"/>
                  </a:cubicBezTo>
                  <a:cubicBezTo>
                    <a:pt x="1422" y="42"/>
                    <a:pt x="1423" y="41"/>
                    <a:pt x="1423" y="38"/>
                  </a:cubicBezTo>
                  <a:cubicBezTo>
                    <a:pt x="1422" y="39"/>
                    <a:pt x="1420" y="39"/>
                    <a:pt x="1419" y="40"/>
                  </a:cubicBezTo>
                  <a:cubicBezTo>
                    <a:pt x="1414" y="36"/>
                    <a:pt x="1412" y="42"/>
                    <a:pt x="1408" y="39"/>
                  </a:cubicBezTo>
                  <a:cubicBezTo>
                    <a:pt x="1403" y="40"/>
                    <a:pt x="1405" y="40"/>
                    <a:pt x="1400" y="41"/>
                  </a:cubicBezTo>
                  <a:cubicBezTo>
                    <a:pt x="1402" y="41"/>
                    <a:pt x="1400" y="42"/>
                    <a:pt x="1401" y="43"/>
                  </a:cubicBezTo>
                  <a:cubicBezTo>
                    <a:pt x="1399" y="43"/>
                    <a:pt x="1398" y="43"/>
                    <a:pt x="1396" y="44"/>
                  </a:cubicBezTo>
                  <a:cubicBezTo>
                    <a:pt x="1394" y="42"/>
                    <a:pt x="1397" y="42"/>
                    <a:pt x="1399" y="42"/>
                  </a:cubicBezTo>
                  <a:cubicBezTo>
                    <a:pt x="1398" y="40"/>
                    <a:pt x="1392" y="42"/>
                    <a:pt x="1392" y="44"/>
                  </a:cubicBezTo>
                  <a:cubicBezTo>
                    <a:pt x="1390" y="43"/>
                    <a:pt x="1388" y="45"/>
                    <a:pt x="1386" y="43"/>
                  </a:cubicBezTo>
                  <a:cubicBezTo>
                    <a:pt x="1383" y="42"/>
                    <a:pt x="1380" y="46"/>
                    <a:pt x="1377" y="45"/>
                  </a:cubicBezTo>
                  <a:cubicBezTo>
                    <a:pt x="1375" y="43"/>
                    <a:pt x="1379" y="41"/>
                    <a:pt x="1380" y="39"/>
                  </a:cubicBezTo>
                  <a:cubicBezTo>
                    <a:pt x="1377" y="39"/>
                    <a:pt x="1375" y="42"/>
                    <a:pt x="1370" y="41"/>
                  </a:cubicBezTo>
                  <a:cubicBezTo>
                    <a:pt x="1368" y="40"/>
                    <a:pt x="1369" y="40"/>
                    <a:pt x="1367" y="40"/>
                  </a:cubicBezTo>
                  <a:cubicBezTo>
                    <a:pt x="1365" y="41"/>
                    <a:pt x="1370" y="40"/>
                    <a:pt x="1368" y="41"/>
                  </a:cubicBezTo>
                  <a:cubicBezTo>
                    <a:pt x="1370" y="42"/>
                    <a:pt x="1371" y="42"/>
                    <a:pt x="1373" y="41"/>
                  </a:cubicBezTo>
                  <a:cubicBezTo>
                    <a:pt x="1374" y="43"/>
                    <a:pt x="1373" y="43"/>
                    <a:pt x="1376" y="43"/>
                  </a:cubicBezTo>
                  <a:cubicBezTo>
                    <a:pt x="1376" y="43"/>
                    <a:pt x="1375" y="44"/>
                    <a:pt x="1375" y="44"/>
                  </a:cubicBezTo>
                  <a:cubicBezTo>
                    <a:pt x="1373" y="45"/>
                    <a:pt x="1372" y="42"/>
                    <a:pt x="1371" y="43"/>
                  </a:cubicBezTo>
                  <a:cubicBezTo>
                    <a:pt x="1371" y="43"/>
                    <a:pt x="1369" y="44"/>
                    <a:pt x="1370" y="44"/>
                  </a:cubicBezTo>
                  <a:cubicBezTo>
                    <a:pt x="1368" y="45"/>
                    <a:pt x="1367" y="44"/>
                    <a:pt x="1365" y="44"/>
                  </a:cubicBezTo>
                  <a:cubicBezTo>
                    <a:pt x="1364" y="43"/>
                    <a:pt x="1365" y="43"/>
                    <a:pt x="1366" y="43"/>
                  </a:cubicBezTo>
                  <a:cubicBezTo>
                    <a:pt x="1367" y="42"/>
                    <a:pt x="1366" y="43"/>
                    <a:pt x="1367" y="44"/>
                  </a:cubicBezTo>
                  <a:cubicBezTo>
                    <a:pt x="1368" y="43"/>
                    <a:pt x="1369" y="42"/>
                    <a:pt x="1367" y="41"/>
                  </a:cubicBezTo>
                  <a:cubicBezTo>
                    <a:pt x="1360" y="46"/>
                    <a:pt x="1353" y="46"/>
                    <a:pt x="1346" y="48"/>
                  </a:cubicBezTo>
                  <a:cubicBezTo>
                    <a:pt x="1345" y="47"/>
                    <a:pt x="1344" y="47"/>
                    <a:pt x="1345" y="46"/>
                  </a:cubicBezTo>
                  <a:cubicBezTo>
                    <a:pt x="1344" y="48"/>
                    <a:pt x="1339" y="49"/>
                    <a:pt x="1335" y="49"/>
                  </a:cubicBezTo>
                  <a:cubicBezTo>
                    <a:pt x="1335" y="48"/>
                    <a:pt x="1341" y="47"/>
                    <a:pt x="1340" y="46"/>
                  </a:cubicBezTo>
                  <a:cubicBezTo>
                    <a:pt x="1342" y="47"/>
                    <a:pt x="1343" y="47"/>
                    <a:pt x="1341" y="46"/>
                  </a:cubicBezTo>
                  <a:cubicBezTo>
                    <a:pt x="1335" y="47"/>
                    <a:pt x="1330" y="48"/>
                    <a:pt x="1325" y="47"/>
                  </a:cubicBezTo>
                  <a:cubicBezTo>
                    <a:pt x="1323" y="45"/>
                    <a:pt x="1331" y="46"/>
                    <a:pt x="1331" y="44"/>
                  </a:cubicBezTo>
                  <a:cubicBezTo>
                    <a:pt x="1329" y="44"/>
                    <a:pt x="1328" y="43"/>
                    <a:pt x="1327" y="44"/>
                  </a:cubicBezTo>
                  <a:cubicBezTo>
                    <a:pt x="1320" y="42"/>
                    <a:pt x="1308" y="47"/>
                    <a:pt x="1301" y="48"/>
                  </a:cubicBezTo>
                  <a:cubicBezTo>
                    <a:pt x="1299" y="47"/>
                    <a:pt x="1305" y="46"/>
                    <a:pt x="1302" y="45"/>
                  </a:cubicBezTo>
                  <a:cubicBezTo>
                    <a:pt x="1301" y="47"/>
                    <a:pt x="1298" y="47"/>
                    <a:pt x="1296" y="48"/>
                  </a:cubicBezTo>
                  <a:cubicBezTo>
                    <a:pt x="1297" y="48"/>
                    <a:pt x="1299" y="49"/>
                    <a:pt x="1300" y="48"/>
                  </a:cubicBezTo>
                  <a:cubicBezTo>
                    <a:pt x="1301" y="49"/>
                    <a:pt x="1300" y="49"/>
                    <a:pt x="1301" y="49"/>
                  </a:cubicBezTo>
                  <a:cubicBezTo>
                    <a:pt x="1298" y="50"/>
                    <a:pt x="1295" y="48"/>
                    <a:pt x="1291" y="50"/>
                  </a:cubicBezTo>
                  <a:cubicBezTo>
                    <a:pt x="1290" y="49"/>
                    <a:pt x="1291" y="49"/>
                    <a:pt x="1290" y="48"/>
                  </a:cubicBezTo>
                  <a:cubicBezTo>
                    <a:pt x="1287" y="50"/>
                    <a:pt x="1285" y="49"/>
                    <a:pt x="1283" y="49"/>
                  </a:cubicBezTo>
                  <a:cubicBezTo>
                    <a:pt x="1282" y="49"/>
                    <a:pt x="1282" y="48"/>
                    <a:pt x="1282" y="47"/>
                  </a:cubicBezTo>
                  <a:cubicBezTo>
                    <a:pt x="1281" y="47"/>
                    <a:pt x="1280" y="48"/>
                    <a:pt x="1279" y="47"/>
                  </a:cubicBezTo>
                  <a:cubicBezTo>
                    <a:pt x="1278" y="47"/>
                    <a:pt x="1278" y="48"/>
                    <a:pt x="1279" y="48"/>
                  </a:cubicBezTo>
                  <a:cubicBezTo>
                    <a:pt x="1269" y="47"/>
                    <a:pt x="1262" y="48"/>
                    <a:pt x="1253" y="48"/>
                  </a:cubicBezTo>
                  <a:cubicBezTo>
                    <a:pt x="1252" y="47"/>
                    <a:pt x="1253" y="47"/>
                    <a:pt x="1254" y="46"/>
                  </a:cubicBezTo>
                  <a:cubicBezTo>
                    <a:pt x="1253" y="46"/>
                    <a:pt x="1251" y="47"/>
                    <a:pt x="1250" y="46"/>
                  </a:cubicBezTo>
                  <a:cubicBezTo>
                    <a:pt x="1247" y="47"/>
                    <a:pt x="1250" y="48"/>
                    <a:pt x="1248" y="49"/>
                  </a:cubicBezTo>
                  <a:cubicBezTo>
                    <a:pt x="1246" y="47"/>
                    <a:pt x="1243" y="48"/>
                    <a:pt x="1241" y="49"/>
                  </a:cubicBezTo>
                  <a:cubicBezTo>
                    <a:pt x="1239" y="48"/>
                    <a:pt x="1241" y="48"/>
                    <a:pt x="1239" y="47"/>
                  </a:cubicBezTo>
                  <a:cubicBezTo>
                    <a:pt x="1238" y="47"/>
                    <a:pt x="1239" y="48"/>
                    <a:pt x="1238" y="49"/>
                  </a:cubicBezTo>
                  <a:cubicBezTo>
                    <a:pt x="1235" y="47"/>
                    <a:pt x="1236" y="49"/>
                    <a:pt x="1232" y="49"/>
                  </a:cubicBezTo>
                  <a:cubicBezTo>
                    <a:pt x="1231" y="48"/>
                    <a:pt x="1232" y="48"/>
                    <a:pt x="1230" y="47"/>
                  </a:cubicBezTo>
                  <a:cubicBezTo>
                    <a:pt x="1230" y="48"/>
                    <a:pt x="1230" y="48"/>
                    <a:pt x="1230" y="49"/>
                  </a:cubicBezTo>
                  <a:cubicBezTo>
                    <a:pt x="1227" y="50"/>
                    <a:pt x="1220" y="47"/>
                    <a:pt x="1220" y="45"/>
                  </a:cubicBezTo>
                  <a:cubicBezTo>
                    <a:pt x="1215" y="46"/>
                    <a:pt x="1224" y="47"/>
                    <a:pt x="1221" y="49"/>
                  </a:cubicBezTo>
                  <a:cubicBezTo>
                    <a:pt x="1219" y="49"/>
                    <a:pt x="1220" y="48"/>
                    <a:pt x="1218" y="47"/>
                  </a:cubicBezTo>
                  <a:cubicBezTo>
                    <a:pt x="1215" y="48"/>
                    <a:pt x="1212" y="46"/>
                    <a:pt x="1211" y="49"/>
                  </a:cubicBezTo>
                  <a:cubicBezTo>
                    <a:pt x="1209" y="49"/>
                    <a:pt x="1206" y="49"/>
                    <a:pt x="1205" y="47"/>
                  </a:cubicBezTo>
                  <a:cubicBezTo>
                    <a:pt x="1203" y="48"/>
                    <a:pt x="1203" y="48"/>
                    <a:pt x="1203" y="48"/>
                  </a:cubicBezTo>
                  <a:cubicBezTo>
                    <a:pt x="1204" y="50"/>
                    <a:pt x="1203" y="47"/>
                    <a:pt x="1205" y="49"/>
                  </a:cubicBezTo>
                  <a:cubicBezTo>
                    <a:pt x="1204" y="51"/>
                    <a:pt x="1196" y="49"/>
                    <a:pt x="1191" y="50"/>
                  </a:cubicBezTo>
                  <a:cubicBezTo>
                    <a:pt x="1192" y="49"/>
                    <a:pt x="1192" y="48"/>
                    <a:pt x="1194" y="48"/>
                  </a:cubicBezTo>
                  <a:cubicBezTo>
                    <a:pt x="1191" y="45"/>
                    <a:pt x="1190" y="50"/>
                    <a:pt x="1186" y="50"/>
                  </a:cubicBezTo>
                  <a:cubicBezTo>
                    <a:pt x="1184" y="48"/>
                    <a:pt x="1181" y="49"/>
                    <a:pt x="1179" y="50"/>
                  </a:cubicBezTo>
                  <a:cubicBezTo>
                    <a:pt x="1176" y="48"/>
                    <a:pt x="1173" y="49"/>
                    <a:pt x="1170" y="49"/>
                  </a:cubicBezTo>
                  <a:cubicBezTo>
                    <a:pt x="1169" y="47"/>
                    <a:pt x="1173" y="49"/>
                    <a:pt x="1174" y="48"/>
                  </a:cubicBezTo>
                  <a:cubicBezTo>
                    <a:pt x="1173" y="46"/>
                    <a:pt x="1175" y="46"/>
                    <a:pt x="1175" y="45"/>
                  </a:cubicBezTo>
                  <a:cubicBezTo>
                    <a:pt x="1172" y="46"/>
                    <a:pt x="1168" y="46"/>
                    <a:pt x="1165" y="48"/>
                  </a:cubicBezTo>
                  <a:cubicBezTo>
                    <a:pt x="1164" y="48"/>
                    <a:pt x="1163" y="48"/>
                    <a:pt x="1161" y="47"/>
                  </a:cubicBezTo>
                  <a:cubicBezTo>
                    <a:pt x="1160" y="45"/>
                    <a:pt x="1167" y="47"/>
                    <a:pt x="1163" y="45"/>
                  </a:cubicBezTo>
                  <a:cubicBezTo>
                    <a:pt x="1165" y="44"/>
                    <a:pt x="1166" y="46"/>
                    <a:pt x="1168" y="44"/>
                  </a:cubicBezTo>
                  <a:cubicBezTo>
                    <a:pt x="1167" y="43"/>
                    <a:pt x="1162" y="45"/>
                    <a:pt x="1162" y="43"/>
                  </a:cubicBezTo>
                  <a:cubicBezTo>
                    <a:pt x="1161" y="44"/>
                    <a:pt x="1159" y="43"/>
                    <a:pt x="1156" y="44"/>
                  </a:cubicBezTo>
                  <a:cubicBezTo>
                    <a:pt x="1156" y="42"/>
                    <a:pt x="1153" y="44"/>
                    <a:pt x="1150" y="42"/>
                  </a:cubicBezTo>
                  <a:cubicBezTo>
                    <a:pt x="1147" y="44"/>
                    <a:pt x="1144" y="43"/>
                    <a:pt x="1141" y="44"/>
                  </a:cubicBezTo>
                  <a:cubicBezTo>
                    <a:pt x="1140" y="45"/>
                    <a:pt x="1143" y="47"/>
                    <a:pt x="1145" y="46"/>
                  </a:cubicBezTo>
                  <a:cubicBezTo>
                    <a:pt x="1144" y="48"/>
                    <a:pt x="1140" y="46"/>
                    <a:pt x="1138" y="46"/>
                  </a:cubicBezTo>
                  <a:cubicBezTo>
                    <a:pt x="1137" y="45"/>
                    <a:pt x="1139" y="44"/>
                    <a:pt x="1140" y="44"/>
                  </a:cubicBezTo>
                  <a:cubicBezTo>
                    <a:pt x="1139" y="43"/>
                    <a:pt x="1138" y="43"/>
                    <a:pt x="1138" y="41"/>
                  </a:cubicBezTo>
                  <a:cubicBezTo>
                    <a:pt x="1137" y="44"/>
                    <a:pt x="1135" y="42"/>
                    <a:pt x="1132" y="44"/>
                  </a:cubicBezTo>
                  <a:cubicBezTo>
                    <a:pt x="1133" y="45"/>
                    <a:pt x="1134" y="43"/>
                    <a:pt x="1135" y="45"/>
                  </a:cubicBezTo>
                  <a:cubicBezTo>
                    <a:pt x="1133" y="45"/>
                    <a:pt x="1132" y="46"/>
                    <a:pt x="1130" y="44"/>
                  </a:cubicBezTo>
                  <a:cubicBezTo>
                    <a:pt x="1130" y="44"/>
                    <a:pt x="1131" y="44"/>
                    <a:pt x="1132" y="44"/>
                  </a:cubicBezTo>
                  <a:cubicBezTo>
                    <a:pt x="1131" y="43"/>
                    <a:pt x="1130" y="43"/>
                    <a:pt x="1130" y="42"/>
                  </a:cubicBezTo>
                  <a:cubicBezTo>
                    <a:pt x="1128" y="41"/>
                    <a:pt x="1129" y="45"/>
                    <a:pt x="1128" y="42"/>
                  </a:cubicBezTo>
                  <a:cubicBezTo>
                    <a:pt x="1128" y="44"/>
                    <a:pt x="1129" y="45"/>
                    <a:pt x="1127" y="46"/>
                  </a:cubicBezTo>
                  <a:cubicBezTo>
                    <a:pt x="1125" y="46"/>
                    <a:pt x="1127" y="45"/>
                    <a:pt x="1125" y="44"/>
                  </a:cubicBezTo>
                  <a:cubicBezTo>
                    <a:pt x="1124" y="44"/>
                    <a:pt x="1124" y="45"/>
                    <a:pt x="1125" y="46"/>
                  </a:cubicBezTo>
                  <a:cubicBezTo>
                    <a:pt x="1124" y="46"/>
                    <a:pt x="1123" y="45"/>
                    <a:pt x="1122" y="46"/>
                  </a:cubicBezTo>
                  <a:cubicBezTo>
                    <a:pt x="1119" y="44"/>
                    <a:pt x="1124" y="43"/>
                    <a:pt x="1122" y="42"/>
                  </a:cubicBezTo>
                  <a:cubicBezTo>
                    <a:pt x="1121" y="42"/>
                    <a:pt x="1120" y="43"/>
                    <a:pt x="1121" y="44"/>
                  </a:cubicBezTo>
                  <a:cubicBezTo>
                    <a:pt x="1119" y="46"/>
                    <a:pt x="1117" y="42"/>
                    <a:pt x="1115" y="44"/>
                  </a:cubicBezTo>
                  <a:cubicBezTo>
                    <a:pt x="1113" y="43"/>
                    <a:pt x="1114" y="43"/>
                    <a:pt x="1113" y="42"/>
                  </a:cubicBezTo>
                  <a:cubicBezTo>
                    <a:pt x="1111" y="43"/>
                    <a:pt x="1108" y="42"/>
                    <a:pt x="1106" y="41"/>
                  </a:cubicBezTo>
                  <a:cubicBezTo>
                    <a:pt x="1105" y="44"/>
                    <a:pt x="1101" y="43"/>
                    <a:pt x="1098" y="42"/>
                  </a:cubicBezTo>
                  <a:cubicBezTo>
                    <a:pt x="1097" y="42"/>
                    <a:pt x="1101" y="41"/>
                    <a:pt x="1098" y="40"/>
                  </a:cubicBezTo>
                  <a:cubicBezTo>
                    <a:pt x="1096" y="42"/>
                    <a:pt x="1093" y="41"/>
                    <a:pt x="1090" y="41"/>
                  </a:cubicBezTo>
                  <a:cubicBezTo>
                    <a:pt x="1088" y="42"/>
                    <a:pt x="1091" y="43"/>
                    <a:pt x="1089" y="43"/>
                  </a:cubicBezTo>
                  <a:cubicBezTo>
                    <a:pt x="1086" y="43"/>
                    <a:pt x="1089" y="41"/>
                    <a:pt x="1086" y="40"/>
                  </a:cubicBezTo>
                  <a:cubicBezTo>
                    <a:pt x="1085" y="40"/>
                    <a:pt x="1084" y="41"/>
                    <a:pt x="1084" y="41"/>
                  </a:cubicBezTo>
                  <a:cubicBezTo>
                    <a:pt x="1079" y="37"/>
                    <a:pt x="1073" y="43"/>
                    <a:pt x="1068" y="40"/>
                  </a:cubicBezTo>
                  <a:cubicBezTo>
                    <a:pt x="1066" y="42"/>
                    <a:pt x="1065" y="42"/>
                    <a:pt x="1062" y="43"/>
                  </a:cubicBezTo>
                  <a:cubicBezTo>
                    <a:pt x="1061" y="43"/>
                    <a:pt x="1060" y="41"/>
                    <a:pt x="1058" y="41"/>
                  </a:cubicBezTo>
                  <a:cubicBezTo>
                    <a:pt x="1058" y="40"/>
                    <a:pt x="1061" y="41"/>
                    <a:pt x="1063" y="40"/>
                  </a:cubicBezTo>
                  <a:cubicBezTo>
                    <a:pt x="1059" y="38"/>
                    <a:pt x="1057" y="40"/>
                    <a:pt x="1054" y="41"/>
                  </a:cubicBezTo>
                  <a:cubicBezTo>
                    <a:pt x="1052" y="40"/>
                    <a:pt x="1053" y="39"/>
                    <a:pt x="1052" y="38"/>
                  </a:cubicBezTo>
                  <a:cubicBezTo>
                    <a:pt x="1050" y="38"/>
                    <a:pt x="1048" y="37"/>
                    <a:pt x="1047" y="39"/>
                  </a:cubicBezTo>
                  <a:cubicBezTo>
                    <a:pt x="1045" y="37"/>
                    <a:pt x="1045" y="37"/>
                    <a:pt x="1045" y="37"/>
                  </a:cubicBezTo>
                  <a:cubicBezTo>
                    <a:pt x="1046" y="39"/>
                    <a:pt x="1041" y="39"/>
                    <a:pt x="1039" y="37"/>
                  </a:cubicBezTo>
                  <a:cubicBezTo>
                    <a:pt x="1037" y="39"/>
                    <a:pt x="1035" y="38"/>
                    <a:pt x="1033" y="37"/>
                  </a:cubicBezTo>
                  <a:cubicBezTo>
                    <a:pt x="1030" y="38"/>
                    <a:pt x="1033" y="38"/>
                    <a:pt x="1034" y="39"/>
                  </a:cubicBezTo>
                  <a:cubicBezTo>
                    <a:pt x="1032" y="39"/>
                    <a:pt x="1031" y="39"/>
                    <a:pt x="1030" y="39"/>
                  </a:cubicBezTo>
                  <a:cubicBezTo>
                    <a:pt x="1028" y="37"/>
                    <a:pt x="1029" y="37"/>
                    <a:pt x="1030" y="36"/>
                  </a:cubicBezTo>
                  <a:cubicBezTo>
                    <a:pt x="1028" y="36"/>
                    <a:pt x="1026" y="35"/>
                    <a:pt x="1024" y="33"/>
                  </a:cubicBezTo>
                  <a:cubicBezTo>
                    <a:pt x="1024" y="33"/>
                    <a:pt x="1025" y="33"/>
                    <a:pt x="1025" y="33"/>
                  </a:cubicBezTo>
                  <a:cubicBezTo>
                    <a:pt x="1025" y="31"/>
                    <a:pt x="1020" y="32"/>
                    <a:pt x="1018" y="31"/>
                  </a:cubicBezTo>
                  <a:cubicBezTo>
                    <a:pt x="1024" y="33"/>
                    <a:pt x="1022" y="35"/>
                    <a:pt x="1028" y="36"/>
                  </a:cubicBezTo>
                  <a:cubicBezTo>
                    <a:pt x="1022" y="39"/>
                    <a:pt x="1022" y="34"/>
                    <a:pt x="1018" y="34"/>
                  </a:cubicBezTo>
                  <a:cubicBezTo>
                    <a:pt x="1018" y="35"/>
                    <a:pt x="1022" y="37"/>
                    <a:pt x="1021" y="39"/>
                  </a:cubicBezTo>
                  <a:cubicBezTo>
                    <a:pt x="1020" y="37"/>
                    <a:pt x="1017" y="37"/>
                    <a:pt x="1016" y="35"/>
                  </a:cubicBezTo>
                  <a:cubicBezTo>
                    <a:pt x="1014" y="37"/>
                    <a:pt x="1014" y="38"/>
                    <a:pt x="1012" y="39"/>
                  </a:cubicBezTo>
                  <a:cubicBezTo>
                    <a:pt x="1013" y="37"/>
                    <a:pt x="1011" y="37"/>
                    <a:pt x="1009" y="36"/>
                  </a:cubicBezTo>
                  <a:cubicBezTo>
                    <a:pt x="1008" y="35"/>
                    <a:pt x="1011" y="34"/>
                    <a:pt x="1009" y="33"/>
                  </a:cubicBezTo>
                  <a:cubicBezTo>
                    <a:pt x="1008" y="34"/>
                    <a:pt x="1007" y="34"/>
                    <a:pt x="1008" y="35"/>
                  </a:cubicBezTo>
                  <a:cubicBezTo>
                    <a:pt x="1006" y="35"/>
                    <a:pt x="1004" y="34"/>
                    <a:pt x="1005" y="36"/>
                  </a:cubicBezTo>
                  <a:cubicBezTo>
                    <a:pt x="1004" y="36"/>
                    <a:pt x="1002" y="35"/>
                    <a:pt x="1001" y="34"/>
                  </a:cubicBezTo>
                  <a:cubicBezTo>
                    <a:pt x="1001" y="33"/>
                    <a:pt x="1006" y="34"/>
                    <a:pt x="1005" y="32"/>
                  </a:cubicBezTo>
                  <a:cubicBezTo>
                    <a:pt x="1002" y="33"/>
                    <a:pt x="989" y="35"/>
                    <a:pt x="992" y="31"/>
                  </a:cubicBezTo>
                  <a:cubicBezTo>
                    <a:pt x="990" y="31"/>
                    <a:pt x="988" y="32"/>
                    <a:pt x="987" y="31"/>
                  </a:cubicBezTo>
                  <a:cubicBezTo>
                    <a:pt x="984" y="34"/>
                    <a:pt x="979" y="31"/>
                    <a:pt x="975" y="34"/>
                  </a:cubicBezTo>
                  <a:cubicBezTo>
                    <a:pt x="974" y="31"/>
                    <a:pt x="971" y="33"/>
                    <a:pt x="972" y="31"/>
                  </a:cubicBezTo>
                  <a:cubicBezTo>
                    <a:pt x="970" y="30"/>
                    <a:pt x="971" y="32"/>
                    <a:pt x="968" y="33"/>
                  </a:cubicBezTo>
                  <a:cubicBezTo>
                    <a:pt x="964" y="32"/>
                    <a:pt x="960" y="31"/>
                    <a:pt x="956" y="33"/>
                  </a:cubicBezTo>
                  <a:cubicBezTo>
                    <a:pt x="956" y="31"/>
                    <a:pt x="952" y="31"/>
                    <a:pt x="952" y="32"/>
                  </a:cubicBezTo>
                  <a:cubicBezTo>
                    <a:pt x="951" y="30"/>
                    <a:pt x="949" y="31"/>
                    <a:pt x="947" y="30"/>
                  </a:cubicBezTo>
                  <a:cubicBezTo>
                    <a:pt x="948" y="31"/>
                    <a:pt x="949" y="31"/>
                    <a:pt x="949" y="33"/>
                  </a:cubicBezTo>
                  <a:cubicBezTo>
                    <a:pt x="947" y="33"/>
                    <a:pt x="945" y="31"/>
                    <a:pt x="944" y="30"/>
                  </a:cubicBezTo>
                  <a:cubicBezTo>
                    <a:pt x="941" y="30"/>
                    <a:pt x="942" y="32"/>
                    <a:pt x="939" y="30"/>
                  </a:cubicBezTo>
                  <a:cubicBezTo>
                    <a:pt x="939" y="30"/>
                    <a:pt x="939" y="31"/>
                    <a:pt x="938" y="32"/>
                  </a:cubicBezTo>
                  <a:cubicBezTo>
                    <a:pt x="940" y="31"/>
                    <a:pt x="943" y="32"/>
                    <a:pt x="945" y="33"/>
                  </a:cubicBezTo>
                  <a:cubicBezTo>
                    <a:pt x="941" y="33"/>
                    <a:pt x="937" y="32"/>
                    <a:pt x="933" y="32"/>
                  </a:cubicBezTo>
                  <a:cubicBezTo>
                    <a:pt x="933" y="32"/>
                    <a:pt x="933" y="31"/>
                    <a:pt x="933" y="31"/>
                  </a:cubicBezTo>
                  <a:cubicBezTo>
                    <a:pt x="935" y="31"/>
                    <a:pt x="938" y="32"/>
                    <a:pt x="938" y="30"/>
                  </a:cubicBezTo>
                  <a:cubicBezTo>
                    <a:pt x="936" y="29"/>
                    <a:pt x="933" y="31"/>
                    <a:pt x="929" y="29"/>
                  </a:cubicBezTo>
                  <a:cubicBezTo>
                    <a:pt x="929" y="29"/>
                    <a:pt x="928" y="30"/>
                    <a:pt x="927" y="29"/>
                  </a:cubicBezTo>
                  <a:cubicBezTo>
                    <a:pt x="927" y="30"/>
                    <a:pt x="927" y="31"/>
                    <a:pt x="928" y="31"/>
                  </a:cubicBezTo>
                  <a:cubicBezTo>
                    <a:pt x="925" y="32"/>
                    <a:pt x="923" y="31"/>
                    <a:pt x="921" y="32"/>
                  </a:cubicBezTo>
                  <a:cubicBezTo>
                    <a:pt x="919" y="31"/>
                    <a:pt x="920" y="30"/>
                    <a:pt x="919" y="29"/>
                  </a:cubicBezTo>
                  <a:cubicBezTo>
                    <a:pt x="917" y="30"/>
                    <a:pt x="920" y="31"/>
                    <a:pt x="917" y="31"/>
                  </a:cubicBezTo>
                  <a:cubicBezTo>
                    <a:pt x="915" y="30"/>
                    <a:pt x="918" y="29"/>
                    <a:pt x="916" y="29"/>
                  </a:cubicBezTo>
                  <a:cubicBezTo>
                    <a:pt x="914" y="29"/>
                    <a:pt x="916" y="30"/>
                    <a:pt x="915" y="31"/>
                  </a:cubicBezTo>
                  <a:cubicBezTo>
                    <a:pt x="907" y="26"/>
                    <a:pt x="897" y="29"/>
                    <a:pt x="890" y="27"/>
                  </a:cubicBezTo>
                  <a:cubicBezTo>
                    <a:pt x="890" y="26"/>
                    <a:pt x="892" y="25"/>
                    <a:pt x="892" y="25"/>
                  </a:cubicBezTo>
                  <a:cubicBezTo>
                    <a:pt x="889" y="24"/>
                    <a:pt x="885" y="27"/>
                    <a:pt x="883" y="24"/>
                  </a:cubicBezTo>
                  <a:cubicBezTo>
                    <a:pt x="882" y="24"/>
                    <a:pt x="882" y="25"/>
                    <a:pt x="883" y="25"/>
                  </a:cubicBezTo>
                  <a:cubicBezTo>
                    <a:pt x="882" y="26"/>
                    <a:pt x="881" y="26"/>
                    <a:pt x="880" y="26"/>
                  </a:cubicBezTo>
                  <a:cubicBezTo>
                    <a:pt x="879" y="26"/>
                    <a:pt x="880" y="25"/>
                    <a:pt x="881" y="25"/>
                  </a:cubicBezTo>
                  <a:cubicBezTo>
                    <a:pt x="879" y="24"/>
                    <a:pt x="877" y="25"/>
                    <a:pt x="876" y="24"/>
                  </a:cubicBezTo>
                  <a:cubicBezTo>
                    <a:pt x="875" y="24"/>
                    <a:pt x="876" y="25"/>
                    <a:pt x="877" y="25"/>
                  </a:cubicBezTo>
                  <a:cubicBezTo>
                    <a:pt x="876" y="26"/>
                    <a:pt x="875" y="25"/>
                    <a:pt x="873" y="26"/>
                  </a:cubicBezTo>
                  <a:cubicBezTo>
                    <a:pt x="873" y="25"/>
                    <a:pt x="874" y="25"/>
                    <a:pt x="873" y="24"/>
                  </a:cubicBezTo>
                  <a:cubicBezTo>
                    <a:pt x="872" y="24"/>
                    <a:pt x="872" y="25"/>
                    <a:pt x="871" y="25"/>
                  </a:cubicBezTo>
                  <a:cubicBezTo>
                    <a:pt x="870" y="24"/>
                    <a:pt x="871" y="24"/>
                    <a:pt x="869" y="23"/>
                  </a:cubicBezTo>
                  <a:cubicBezTo>
                    <a:pt x="864" y="23"/>
                    <a:pt x="859" y="23"/>
                    <a:pt x="854" y="23"/>
                  </a:cubicBezTo>
                  <a:cubicBezTo>
                    <a:pt x="855" y="24"/>
                    <a:pt x="855" y="24"/>
                    <a:pt x="855" y="24"/>
                  </a:cubicBezTo>
                  <a:cubicBezTo>
                    <a:pt x="854" y="24"/>
                    <a:pt x="852" y="25"/>
                    <a:pt x="851" y="24"/>
                  </a:cubicBezTo>
                  <a:cubicBezTo>
                    <a:pt x="850" y="23"/>
                    <a:pt x="851" y="23"/>
                    <a:pt x="852" y="22"/>
                  </a:cubicBezTo>
                  <a:cubicBezTo>
                    <a:pt x="849" y="21"/>
                    <a:pt x="843" y="23"/>
                    <a:pt x="841" y="23"/>
                  </a:cubicBezTo>
                  <a:cubicBezTo>
                    <a:pt x="841" y="22"/>
                    <a:pt x="839" y="21"/>
                    <a:pt x="837" y="22"/>
                  </a:cubicBezTo>
                  <a:cubicBezTo>
                    <a:pt x="840" y="24"/>
                    <a:pt x="837" y="24"/>
                    <a:pt x="836" y="24"/>
                  </a:cubicBezTo>
                  <a:cubicBezTo>
                    <a:pt x="841" y="24"/>
                    <a:pt x="843" y="26"/>
                    <a:pt x="848" y="26"/>
                  </a:cubicBezTo>
                  <a:cubicBezTo>
                    <a:pt x="849" y="25"/>
                    <a:pt x="847" y="25"/>
                    <a:pt x="847" y="25"/>
                  </a:cubicBezTo>
                  <a:cubicBezTo>
                    <a:pt x="848" y="23"/>
                    <a:pt x="849" y="26"/>
                    <a:pt x="850" y="24"/>
                  </a:cubicBezTo>
                  <a:cubicBezTo>
                    <a:pt x="852" y="26"/>
                    <a:pt x="852" y="26"/>
                    <a:pt x="854" y="27"/>
                  </a:cubicBezTo>
                  <a:cubicBezTo>
                    <a:pt x="848" y="26"/>
                    <a:pt x="839" y="28"/>
                    <a:pt x="835" y="25"/>
                  </a:cubicBezTo>
                  <a:cubicBezTo>
                    <a:pt x="835" y="25"/>
                    <a:pt x="835" y="26"/>
                    <a:pt x="835" y="26"/>
                  </a:cubicBezTo>
                  <a:cubicBezTo>
                    <a:pt x="832" y="27"/>
                    <a:pt x="835" y="25"/>
                    <a:pt x="833" y="24"/>
                  </a:cubicBezTo>
                  <a:cubicBezTo>
                    <a:pt x="830" y="27"/>
                    <a:pt x="827" y="25"/>
                    <a:pt x="824" y="24"/>
                  </a:cubicBezTo>
                  <a:cubicBezTo>
                    <a:pt x="823" y="26"/>
                    <a:pt x="820" y="26"/>
                    <a:pt x="818" y="25"/>
                  </a:cubicBezTo>
                  <a:cubicBezTo>
                    <a:pt x="819" y="24"/>
                    <a:pt x="821" y="23"/>
                    <a:pt x="820" y="21"/>
                  </a:cubicBezTo>
                  <a:cubicBezTo>
                    <a:pt x="821" y="21"/>
                    <a:pt x="824" y="22"/>
                    <a:pt x="824" y="20"/>
                  </a:cubicBezTo>
                  <a:cubicBezTo>
                    <a:pt x="822" y="20"/>
                    <a:pt x="822" y="20"/>
                    <a:pt x="821" y="18"/>
                  </a:cubicBezTo>
                  <a:cubicBezTo>
                    <a:pt x="820" y="20"/>
                    <a:pt x="819" y="19"/>
                    <a:pt x="818" y="21"/>
                  </a:cubicBezTo>
                  <a:cubicBezTo>
                    <a:pt x="816" y="21"/>
                    <a:pt x="815" y="20"/>
                    <a:pt x="813" y="21"/>
                  </a:cubicBezTo>
                  <a:cubicBezTo>
                    <a:pt x="811" y="18"/>
                    <a:pt x="806" y="19"/>
                    <a:pt x="802" y="20"/>
                  </a:cubicBezTo>
                  <a:cubicBezTo>
                    <a:pt x="802" y="18"/>
                    <a:pt x="801" y="18"/>
                    <a:pt x="798" y="19"/>
                  </a:cubicBezTo>
                  <a:cubicBezTo>
                    <a:pt x="797" y="19"/>
                    <a:pt x="797" y="18"/>
                    <a:pt x="798" y="18"/>
                  </a:cubicBezTo>
                  <a:cubicBezTo>
                    <a:pt x="795" y="16"/>
                    <a:pt x="791" y="18"/>
                    <a:pt x="788" y="17"/>
                  </a:cubicBezTo>
                  <a:cubicBezTo>
                    <a:pt x="787" y="18"/>
                    <a:pt x="789" y="19"/>
                    <a:pt x="787" y="19"/>
                  </a:cubicBezTo>
                  <a:cubicBezTo>
                    <a:pt x="786" y="20"/>
                    <a:pt x="786" y="18"/>
                    <a:pt x="784" y="19"/>
                  </a:cubicBezTo>
                  <a:cubicBezTo>
                    <a:pt x="783" y="19"/>
                    <a:pt x="783" y="18"/>
                    <a:pt x="784" y="17"/>
                  </a:cubicBezTo>
                  <a:cubicBezTo>
                    <a:pt x="782" y="17"/>
                    <a:pt x="784" y="19"/>
                    <a:pt x="781" y="18"/>
                  </a:cubicBezTo>
                  <a:cubicBezTo>
                    <a:pt x="780" y="17"/>
                    <a:pt x="780" y="17"/>
                    <a:pt x="780" y="16"/>
                  </a:cubicBezTo>
                  <a:cubicBezTo>
                    <a:pt x="778" y="17"/>
                    <a:pt x="773" y="15"/>
                    <a:pt x="772" y="17"/>
                  </a:cubicBezTo>
                  <a:cubicBezTo>
                    <a:pt x="770" y="16"/>
                    <a:pt x="772" y="15"/>
                    <a:pt x="770" y="15"/>
                  </a:cubicBezTo>
                  <a:cubicBezTo>
                    <a:pt x="770" y="17"/>
                    <a:pt x="767" y="15"/>
                    <a:pt x="767" y="15"/>
                  </a:cubicBezTo>
                  <a:cubicBezTo>
                    <a:pt x="763" y="15"/>
                    <a:pt x="762" y="17"/>
                    <a:pt x="758" y="15"/>
                  </a:cubicBezTo>
                  <a:cubicBezTo>
                    <a:pt x="757" y="17"/>
                    <a:pt x="753" y="16"/>
                    <a:pt x="751" y="16"/>
                  </a:cubicBezTo>
                  <a:cubicBezTo>
                    <a:pt x="750" y="15"/>
                    <a:pt x="751" y="15"/>
                    <a:pt x="750" y="14"/>
                  </a:cubicBezTo>
                  <a:cubicBezTo>
                    <a:pt x="748" y="16"/>
                    <a:pt x="746" y="14"/>
                    <a:pt x="743" y="16"/>
                  </a:cubicBezTo>
                  <a:cubicBezTo>
                    <a:pt x="742" y="17"/>
                    <a:pt x="746" y="18"/>
                    <a:pt x="747" y="17"/>
                  </a:cubicBezTo>
                  <a:cubicBezTo>
                    <a:pt x="748" y="18"/>
                    <a:pt x="744" y="19"/>
                    <a:pt x="743" y="18"/>
                  </a:cubicBezTo>
                  <a:cubicBezTo>
                    <a:pt x="742" y="20"/>
                    <a:pt x="746" y="19"/>
                    <a:pt x="746" y="19"/>
                  </a:cubicBezTo>
                  <a:cubicBezTo>
                    <a:pt x="747" y="20"/>
                    <a:pt x="745" y="20"/>
                    <a:pt x="745" y="21"/>
                  </a:cubicBezTo>
                  <a:cubicBezTo>
                    <a:pt x="744" y="21"/>
                    <a:pt x="742" y="19"/>
                    <a:pt x="739" y="21"/>
                  </a:cubicBezTo>
                  <a:cubicBezTo>
                    <a:pt x="738" y="20"/>
                    <a:pt x="737" y="19"/>
                    <a:pt x="738" y="18"/>
                  </a:cubicBezTo>
                  <a:cubicBezTo>
                    <a:pt x="736" y="17"/>
                    <a:pt x="734" y="18"/>
                    <a:pt x="732" y="17"/>
                  </a:cubicBezTo>
                  <a:cubicBezTo>
                    <a:pt x="732" y="18"/>
                    <a:pt x="732" y="19"/>
                    <a:pt x="730" y="19"/>
                  </a:cubicBezTo>
                  <a:cubicBezTo>
                    <a:pt x="731" y="16"/>
                    <a:pt x="735" y="15"/>
                    <a:pt x="740" y="13"/>
                  </a:cubicBezTo>
                  <a:cubicBezTo>
                    <a:pt x="738" y="13"/>
                    <a:pt x="736" y="12"/>
                    <a:pt x="734" y="12"/>
                  </a:cubicBezTo>
                  <a:cubicBezTo>
                    <a:pt x="734" y="12"/>
                    <a:pt x="733" y="14"/>
                    <a:pt x="732" y="13"/>
                  </a:cubicBezTo>
                  <a:cubicBezTo>
                    <a:pt x="731" y="13"/>
                    <a:pt x="732" y="14"/>
                    <a:pt x="731" y="14"/>
                  </a:cubicBezTo>
                  <a:cubicBezTo>
                    <a:pt x="728" y="15"/>
                    <a:pt x="730" y="13"/>
                    <a:pt x="727" y="12"/>
                  </a:cubicBezTo>
                  <a:cubicBezTo>
                    <a:pt x="728" y="15"/>
                    <a:pt x="718" y="15"/>
                    <a:pt x="717" y="12"/>
                  </a:cubicBezTo>
                  <a:cubicBezTo>
                    <a:pt x="717" y="14"/>
                    <a:pt x="715" y="12"/>
                    <a:pt x="713" y="13"/>
                  </a:cubicBezTo>
                  <a:cubicBezTo>
                    <a:pt x="715" y="15"/>
                    <a:pt x="717" y="13"/>
                    <a:pt x="719" y="14"/>
                  </a:cubicBezTo>
                  <a:cubicBezTo>
                    <a:pt x="718" y="16"/>
                    <a:pt x="714" y="14"/>
                    <a:pt x="712" y="14"/>
                  </a:cubicBezTo>
                  <a:cubicBezTo>
                    <a:pt x="712" y="15"/>
                    <a:pt x="711" y="15"/>
                    <a:pt x="710" y="16"/>
                  </a:cubicBezTo>
                  <a:cubicBezTo>
                    <a:pt x="709" y="17"/>
                    <a:pt x="709" y="15"/>
                    <a:pt x="710" y="14"/>
                  </a:cubicBezTo>
                  <a:cubicBezTo>
                    <a:pt x="708" y="14"/>
                    <a:pt x="708" y="16"/>
                    <a:pt x="709" y="17"/>
                  </a:cubicBezTo>
                  <a:cubicBezTo>
                    <a:pt x="711" y="16"/>
                    <a:pt x="712" y="17"/>
                    <a:pt x="713" y="16"/>
                  </a:cubicBezTo>
                  <a:cubicBezTo>
                    <a:pt x="714" y="17"/>
                    <a:pt x="714" y="17"/>
                    <a:pt x="714" y="18"/>
                  </a:cubicBezTo>
                  <a:cubicBezTo>
                    <a:pt x="711" y="19"/>
                    <a:pt x="709" y="17"/>
                    <a:pt x="707" y="18"/>
                  </a:cubicBezTo>
                  <a:cubicBezTo>
                    <a:pt x="706" y="16"/>
                    <a:pt x="711" y="14"/>
                    <a:pt x="707" y="14"/>
                  </a:cubicBezTo>
                  <a:cubicBezTo>
                    <a:pt x="707" y="15"/>
                    <a:pt x="706" y="14"/>
                    <a:pt x="704" y="15"/>
                  </a:cubicBezTo>
                  <a:cubicBezTo>
                    <a:pt x="704" y="13"/>
                    <a:pt x="706" y="14"/>
                    <a:pt x="702" y="13"/>
                  </a:cubicBezTo>
                  <a:cubicBezTo>
                    <a:pt x="702" y="14"/>
                    <a:pt x="702" y="15"/>
                    <a:pt x="699" y="15"/>
                  </a:cubicBezTo>
                  <a:cubicBezTo>
                    <a:pt x="699" y="12"/>
                    <a:pt x="695" y="16"/>
                    <a:pt x="693" y="13"/>
                  </a:cubicBezTo>
                  <a:cubicBezTo>
                    <a:pt x="700" y="13"/>
                    <a:pt x="705" y="12"/>
                    <a:pt x="712" y="14"/>
                  </a:cubicBezTo>
                  <a:cubicBezTo>
                    <a:pt x="709" y="11"/>
                    <a:pt x="717" y="13"/>
                    <a:pt x="716" y="10"/>
                  </a:cubicBezTo>
                  <a:cubicBezTo>
                    <a:pt x="715" y="9"/>
                    <a:pt x="714" y="10"/>
                    <a:pt x="713" y="9"/>
                  </a:cubicBezTo>
                  <a:cubicBezTo>
                    <a:pt x="712" y="11"/>
                    <a:pt x="708" y="9"/>
                    <a:pt x="707" y="8"/>
                  </a:cubicBezTo>
                  <a:cubicBezTo>
                    <a:pt x="708" y="10"/>
                    <a:pt x="704" y="9"/>
                    <a:pt x="706" y="11"/>
                  </a:cubicBezTo>
                  <a:cubicBezTo>
                    <a:pt x="705" y="11"/>
                    <a:pt x="703" y="12"/>
                    <a:pt x="702" y="11"/>
                  </a:cubicBezTo>
                  <a:cubicBezTo>
                    <a:pt x="701" y="10"/>
                    <a:pt x="706" y="12"/>
                    <a:pt x="703" y="10"/>
                  </a:cubicBezTo>
                  <a:cubicBezTo>
                    <a:pt x="704" y="8"/>
                    <a:pt x="705" y="11"/>
                    <a:pt x="706" y="9"/>
                  </a:cubicBezTo>
                  <a:cubicBezTo>
                    <a:pt x="705" y="8"/>
                    <a:pt x="706" y="8"/>
                    <a:pt x="704" y="7"/>
                  </a:cubicBezTo>
                  <a:cubicBezTo>
                    <a:pt x="701" y="9"/>
                    <a:pt x="700" y="8"/>
                    <a:pt x="700" y="6"/>
                  </a:cubicBezTo>
                  <a:cubicBezTo>
                    <a:pt x="699" y="9"/>
                    <a:pt x="693" y="6"/>
                    <a:pt x="689" y="7"/>
                  </a:cubicBezTo>
                  <a:cubicBezTo>
                    <a:pt x="688" y="8"/>
                    <a:pt x="690" y="8"/>
                    <a:pt x="691" y="9"/>
                  </a:cubicBezTo>
                  <a:cubicBezTo>
                    <a:pt x="687" y="11"/>
                    <a:pt x="681" y="8"/>
                    <a:pt x="679" y="11"/>
                  </a:cubicBezTo>
                  <a:cubicBezTo>
                    <a:pt x="677" y="10"/>
                    <a:pt x="680" y="9"/>
                    <a:pt x="679" y="8"/>
                  </a:cubicBezTo>
                  <a:cubicBezTo>
                    <a:pt x="682" y="8"/>
                    <a:pt x="685" y="8"/>
                    <a:pt x="688" y="9"/>
                  </a:cubicBezTo>
                  <a:cubicBezTo>
                    <a:pt x="689" y="8"/>
                    <a:pt x="689" y="7"/>
                    <a:pt x="688" y="6"/>
                  </a:cubicBezTo>
                  <a:cubicBezTo>
                    <a:pt x="687" y="7"/>
                    <a:pt x="687" y="6"/>
                    <a:pt x="686" y="6"/>
                  </a:cubicBezTo>
                  <a:cubicBezTo>
                    <a:pt x="686" y="6"/>
                    <a:pt x="685" y="7"/>
                    <a:pt x="686" y="7"/>
                  </a:cubicBezTo>
                  <a:cubicBezTo>
                    <a:pt x="683" y="5"/>
                    <a:pt x="675" y="7"/>
                    <a:pt x="673" y="8"/>
                  </a:cubicBezTo>
                  <a:cubicBezTo>
                    <a:pt x="674" y="5"/>
                    <a:pt x="669" y="7"/>
                    <a:pt x="668" y="4"/>
                  </a:cubicBezTo>
                  <a:cubicBezTo>
                    <a:pt x="667" y="5"/>
                    <a:pt x="666" y="5"/>
                    <a:pt x="665" y="4"/>
                  </a:cubicBezTo>
                  <a:cubicBezTo>
                    <a:pt x="664" y="6"/>
                    <a:pt x="667" y="5"/>
                    <a:pt x="668" y="6"/>
                  </a:cubicBezTo>
                  <a:cubicBezTo>
                    <a:pt x="669" y="7"/>
                    <a:pt x="666" y="8"/>
                    <a:pt x="663" y="10"/>
                  </a:cubicBezTo>
                  <a:cubicBezTo>
                    <a:pt x="661" y="8"/>
                    <a:pt x="665" y="8"/>
                    <a:pt x="665" y="7"/>
                  </a:cubicBezTo>
                  <a:cubicBezTo>
                    <a:pt x="663" y="5"/>
                    <a:pt x="663" y="7"/>
                    <a:pt x="661" y="7"/>
                  </a:cubicBezTo>
                  <a:cubicBezTo>
                    <a:pt x="661" y="8"/>
                    <a:pt x="661" y="9"/>
                    <a:pt x="661" y="10"/>
                  </a:cubicBezTo>
                  <a:cubicBezTo>
                    <a:pt x="660" y="10"/>
                    <a:pt x="658" y="9"/>
                    <a:pt x="657" y="10"/>
                  </a:cubicBezTo>
                  <a:cubicBezTo>
                    <a:pt x="659" y="11"/>
                    <a:pt x="662" y="9"/>
                    <a:pt x="664" y="11"/>
                  </a:cubicBezTo>
                  <a:cubicBezTo>
                    <a:pt x="667" y="10"/>
                    <a:pt x="669" y="9"/>
                    <a:pt x="672" y="9"/>
                  </a:cubicBezTo>
                  <a:cubicBezTo>
                    <a:pt x="673" y="10"/>
                    <a:pt x="670" y="10"/>
                    <a:pt x="669" y="10"/>
                  </a:cubicBezTo>
                  <a:cubicBezTo>
                    <a:pt x="668" y="11"/>
                    <a:pt x="672" y="11"/>
                    <a:pt x="671" y="10"/>
                  </a:cubicBezTo>
                  <a:cubicBezTo>
                    <a:pt x="671" y="17"/>
                    <a:pt x="656" y="10"/>
                    <a:pt x="647" y="12"/>
                  </a:cubicBezTo>
                  <a:cubicBezTo>
                    <a:pt x="648" y="13"/>
                    <a:pt x="649" y="13"/>
                    <a:pt x="648" y="14"/>
                  </a:cubicBezTo>
                  <a:cubicBezTo>
                    <a:pt x="649" y="15"/>
                    <a:pt x="651" y="13"/>
                    <a:pt x="652" y="14"/>
                  </a:cubicBezTo>
                  <a:cubicBezTo>
                    <a:pt x="652" y="15"/>
                    <a:pt x="648" y="16"/>
                    <a:pt x="646" y="14"/>
                  </a:cubicBezTo>
                  <a:cubicBezTo>
                    <a:pt x="647" y="16"/>
                    <a:pt x="643" y="18"/>
                    <a:pt x="641" y="16"/>
                  </a:cubicBezTo>
                  <a:cubicBezTo>
                    <a:pt x="640" y="16"/>
                    <a:pt x="644" y="15"/>
                    <a:pt x="645" y="16"/>
                  </a:cubicBezTo>
                  <a:cubicBezTo>
                    <a:pt x="645" y="14"/>
                    <a:pt x="647" y="14"/>
                    <a:pt x="647" y="12"/>
                  </a:cubicBezTo>
                  <a:cubicBezTo>
                    <a:pt x="645" y="11"/>
                    <a:pt x="646" y="11"/>
                    <a:pt x="643" y="10"/>
                  </a:cubicBezTo>
                  <a:cubicBezTo>
                    <a:pt x="647" y="9"/>
                    <a:pt x="649" y="11"/>
                    <a:pt x="654" y="8"/>
                  </a:cubicBezTo>
                  <a:cubicBezTo>
                    <a:pt x="652" y="7"/>
                    <a:pt x="654" y="7"/>
                    <a:pt x="651" y="6"/>
                  </a:cubicBezTo>
                  <a:cubicBezTo>
                    <a:pt x="651" y="7"/>
                    <a:pt x="653" y="8"/>
                    <a:pt x="650" y="9"/>
                  </a:cubicBezTo>
                  <a:cubicBezTo>
                    <a:pt x="646" y="9"/>
                    <a:pt x="643" y="8"/>
                    <a:pt x="639" y="8"/>
                  </a:cubicBezTo>
                  <a:cubicBezTo>
                    <a:pt x="640" y="9"/>
                    <a:pt x="641" y="10"/>
                    <a:pt x="640" y="10"/>
                  </a:cubicBezTo>
                  <a:cubicBezTo>
                    <a:pt x="641" y="11"/>
                    <a:pt x="643" y="11"/>
                    <a:pt x="645" y="11"/>
                  </a:cubicBezTo>
                  <a:cubicBezTo>
                    <a:pt x="644" y="12"/>
                    <a:pt x="642" y="12"/>
                    <a:pt x="641" y="13"/>
                  </a:cubicBezTo>
                  <a:cubicBezTo>
                    <a:pt x="640" y="12"/>
                    <a:pt x="641" y="12"/>
                    <a:pt x="641" y="11"/>
                  </a:cubicBezTo>
                  <a:cubicBezTo>
                    <a:pt x="638" y="10"/>
                    <a:pt x="640" y="13"/>
                    <a:pt x="637" y="13"/>
                  </a:cubicBezTo>
                  <a:cubicBezTo>
                    <a:pt x="637" y="12"/>
                    <a:pt x="638" y="11"/>
                    <a:pt x="638" y="10"/>
                  </a:cubicBezTo>
                  <a:cubicBezTo>
                    <a:pt x="634" y="12"/>
                    <a:pt x="627" y="9"/>
                    <a:pt x="623" y="12"/>
                  </a:cubicBezTo>
                  <a:cubicBezTo>
                    <a:pt x="622" y="11"/>
                    <a:pt x="623" y="10"/>
                    <a:pt x="621" y="9"/>
                  </a:cubicBezTo>
                  <a:cubicBezTo>
                    <a:pt x="619" y="10"/>
                    <a:pt x="617" y="9"/>
                    <a:pt x="615" y="11"/>
                  </a:cubicBezTo>
                  <a:cubicBezTo>
                    <a:pt x="617" y="11"/>
                    <a:pt x="617" y="12"/>
                    <a:pt x="617" y="13"/>
                  </a:cubicBezTo>
                  <a:cubicBezTo>
                    <a:pt x="615" y="14"/>
                    <a:pt x="612" y="13"/>
                    <a:pt x="610" y="14"/>
                  </a:cubicBezTo>
                  <a:cubicBezTo>
                    <a:pt x="608" y="12"/>
                    <a:pt x="612" y="10"/>
                    <a:pt x="614" y="12"/>
                  </a:cubicBezTo>
                  <a:cubicBezTo>
                    <a:pt x="613" y="11"/>
                    <a:pt x="615" y="10"/>
                    <a:pt x="614" y="9"/>
                  </a:cubicBezTo>
                  <a:cubicBezTo>
                    <a:pt x="611" y="11"/>
                    <a:pt x="609" y="10"/>
                    <a:pt x="604" y="12"/>
                  </a:cubicBezTo>
                  <a:cubicBezTo>
                    <a:pt x="606" y="13"/>
                    <a:pt x="607" y="11"/>
                    <a:pt x="608" y="12"/>
                  </a:cubicBezTo>
                  <a:cubicBezTo>
                    <a:pt x="608" y="14"/>
                    <a:pt x="605" y="12"/>
                    <a:pt x="603" y="14"/>
                  </a:cubicBezTo>
                  <a:cubicBezTo>
                    <a:pt x="602" y="13"/>
                    <a:pt x="603" y="12"/>
                    <a:pt x="602" y="12"/>
                  </a:cubicBezTo>
                  <a:cubicBezTo>
                    <a:pt x="600" y="15"/>
                    <a:pt x="596" y="12"/>
                    <a:pt x="593" y="13"/>
                  </a:cubicBezTo>
                  <a:cubicBezTo>
                    <a:pt x="591" y="11"/>
                    <a:pt x="597" y="12"/>
                    <a:pt x="597" y="10"/>
                  </a:cubicBezTo>
                  <a:cubicBezTo>
                    <a:pt x="597" y="10"/>
                    <a:pt x="596" y="10"/>
                    <a:pt x="595" y="10"/>
                  </a:cubicBezTo>
                  <a:cubicBezTo>
                    <a:pt x="593" y="9"/>
                    <a:pt x="597" y="9"/>
                    <a:pt x="595" y="8"/>
                  </a:cubicBezTo>
                  <a:cubicBezTo>
                    <a:pt x="593" y="9"/>
                    <a:pt x="590" y="8"/>
                    <a:pt x="591" y="10"/>
                  </a:cubicBezTo>
                  <a:cubicBezTo>
                    <a:pt x="589" y="11"/>
                    <a:pt x="587" y="9"/>
                    <a:pt x="585" y="10"/>
                  </a:cubicBezTo>
                  <a:cubicBezTo>
                    <a:pt x="585" y="9"/>
                    <a:pt x="586" y="7"/>
                    <a:pt x="588" y="8"/>
                  </a:cubicBezTo>
                  <a:cubicBezTo>
                    <a:pt x="587" y="6"/>
                    <a:pt x="581" y="10"/>
                    <a:pt x="580" y="7"/>
                  </a:cubicBezTo>
                  <a:cubicBezTo>
                    <a:pt x="577" y="9"/>
                    <a:pt x="577" y="9"/>
                    <a:pt x="577" y="9"/>
                  </a:cubicBezTo>
                  <a:cubicBezTo>
                    <a:pt x="578" y="9"/>
                    <a:pt x="578" y="10"/>
                    <a:pt x="578" y="10"/>
                  </a:cubicBezTo>
                  <a:cubicBezTo>
                    <a:pt x="576" y="11"/>
                    <a:pt x="576" y="10"/>
                    <a:pt x="575" y="9"/>
                  </a:cubicBezTo>
                  <a:cubicBezTo>
                    <a:pt x="572" y="12"/>
                    <a:pt x="569" y="9"/>
                    <a:pt x="563" y="8"/>
                  </a:cubicBezTo>
                  <a:cubicBezTo>
                    <a:pt x="560" y="9"/>
                    <a:pt x="553" y="6"/>
                    <a:pt x="548" y="8"/>
                  </a:cubicBezTo>
                  <a:cubicBezTo>
                    <a:pt x="548" y="9"/>
                    <a:pt x="550" y="8"/>
                    <a:pt x="552" y="9"/>
                  </a:cubicBezTo>
                  <a:cubicBezTo>
                    <a:pt x="551" y="11"/>
                    <a:pt x="545" y="10"/>
                    <a:pt x="543" y="10"/>
                  </a:cubicBezTo>
                  <a:cubicBezTo>
                    <a:pt x="542" y="8"/>
                    <a:pt x="546" y="10"/>
                    <a:pt x="546" y="9"/>
                  </a:cubicBezTo>
                  <a:cubicBezTo>
                    <a:pt x="544" y="8"/>
                    <a:pt x="543" y="7"/>
                    <a:pt x="543" y="6"/>
                  </a:cubicBezTo>
                  <a:cubicBezTo>
                    <a:pt x="541" y="7"/>
                    <a:pt x="539" y="9"/>
                    <a:pt x="537" y="10"/>
                  </a:cubicBezTo>
                  <a:cubicBezTo>
                    <a:pt x="535" y="11"/>
                    <a:pt x="535" y="9"/>
                    <a:pt x="533" y="8"/>
                  </a:cubicBezTo>
                  <a:cubicBezTo>
                    <a:pt x="532" y="8"/>
                    <a:pt x="528" y="10"/>
                    <a:pt x="529" y="7"/>
                  </a:cubicBezTo>
                  <a:cubicBezTo>
                    <a:pt x="524" y="9"/>
                    <a:pt x="520" y="9"/>
                    <a:pt x="516" y="8"/>
                  </a:cubicBezTo>
                  <a:cubicBezTo>
                    <a:pt x="514" y="7"/>
                    <a:pt x="518" y="6"/>
                    <a:pt x="516" y="5"/>
                  </a:cubicBezTo>
                  <a:cubicBezTo>
                    <a:pt x="513" y="6"/>
                    <a:pt x="517" y="7"/>
                    <a:pt x="514" y="8"/>
                  </a:cubicBezTo>
                  <a:cubicBezTo>
                    <a:pt x="512" y="9"/>
                    <a:pt x="512" y="7"/>
                    <a:pt x="510" y="6"/>
                  </a:cubicBezTo>
                  <a:cubicBezTo>
                    <a:pt x="508" y="6"/>
                    <a:pt x="507" y="5"/>
                    <a:pt x="506" y="6"/>
                  </a:cubicBezTo>
                  <a:cubicBezTo>
                    <a:pt x="506" y="5"/>
                    <a:pt x="506" y="4"/>
                    <a:pt x="504" y="3"/>
                  </a:cubicBezTo>
                  <a:cubicBezTo>
                    <a:pt x="504" y="3"/>
                    <a:pt x="503" y="4"/>
                    <a:pt x="502" y="4"/>
                  </a:cubicBezTo>
                  <a:cubicBezTo>
                    <a:pt x="501" y="5"/>
                    <a:pt x="504" y="4"/>
                    <a:pt x="504" y="5"/>
                  </a:cubicBezTo>
                  <a:cubicBezTo>
                    <a:pt x="503" y="6"/>
                    <a:pt x="501" y="5"/>
                    <a:pt x="500" y="5"/>
                  </a:cubicBezTo>
                  <a:cubicBezTo>
                    <a:pt x="499" y="6"/>
                    <a:pt x="502" y="6"/>
                    <a:pt x="502" y="6"/>
                  </a:cubicBezTo>
                  <a:cubicBezTo>
                    <a:pt x="503" y="7"/>
                    <a:pt x="502" y="8"/>
                    <a:pt x="502" y="9"/>
                  </a:cubicBezTo>
                  <a:cubicBezTo>
                    <a:pt x="500" y="9"/>
                    <a:pt x="500" y="7"/>
                    <a:pt x="498" y="9"/>
                  </a:cubicBezTo>
                  <a:cubicBezTo>
                    <a:pt x="496" y="8"/>
                    <a:pt x="499" y="8"/>
                    <a:pt x="499" y="7"/>
                  </a:cubicBezTo>
                  <a:cubicBezTo>
                    <a:pt x="497" y="6"/>
                    <a:pt x="497" y="8"/>
                    <a:pt x="496" y="9"/>
                  </a:cubicBezTo>
                  <a:cubicBezTo>
                    <a:pt x="494" y="9"/>
                    <a:pt x="491" y="8"/>
                    <a:pt x="489" y="9"/>
                  </a:cubicBezTo>
                  <a:cubicBezTo>
                    <a:pt x="489" y="8"/>
                    <a:pt x="490" y="7"/>
                    <a:pt x="491" y="5"/>
                  </a:cubicBezTo>
                  <a:cubicBezTo>
                    <a:pt x="488" y="5"/>
                    <a:pt x="486" y="2"/>
                    <a:pt x="483" y="3"/>
                  </a:cubicBezTo>
                  <a:cubicBezTo>
                    <a:pt x="481" y="1"/>
                    <a:pt x="481" y="0"/>
                    <a:pt x="476" y="0"/>
                  </a:cubicBezTo>
                  <a:cubicBezTo>
                    <a:pt x="477" y="1"/>
                    <a:pt x="479" y="1"/>
                    <a:pt x="479" y="2"/>
                  </a:cubicBezTo>
                  <a:cubicBezTo>
                    <a:pt x="477" y="3"/>
                    <a:pt x="476" y="3"/>
                    <a:pt x="474" y="2"/>
                  </a:cubicBezTo>
                  <a:cubicBezTo>
                    <a:pt x="473" y="3"/>
                    <a:pt x="475" y="4"/>
                    <a:pt x="473" y="4"/>
                  </a:cubicBezTo>
                  <a:cubicBezTo>
                    <a:pt x="475" y="4"/>
                    <a:pt x="479" y="6"/>
                    <a:pt x="479" y="4"/>
                  </a:cubicBezTo>
                  <a:cubicBezTo>
                    <a:pt x="480" y="5"/>
                    <a:pt x="480" y="6"/>
                    <a:pt x="479" y="7"/>
                  </a:cubicBezTo>
                  <a:cubicBezTo>
                    <a:pt x="477" y="7"/>
                    <a:pt x="477" y="5"/>
                    <a:pt x="475" y="7"/>
                  </a:cubicBezTo>
                  <a:cubicBezTo>
                    <a:pt x="473" y="6"/>
                    <a:pt x="476" y="6"/>
                    <a:pt x="474" y="5"/>
                  </a:cubicBezTo>
                  <a:cubicBezTo>
                    <a:pt x="474" y="7"/>
                    <a:pt x="471" y="7"/>
                    <a:pt x="469" y="6"/>
                  </a:cubicBezTo>
                  <a:cubicBezTo>
                    <a:pt x="468" y="7"/>
                    <a:pt x="470" y="8"/>
                    <a:pt x="471" y="7"/>
                  </a:cubicBezTo>
                  <a:cubicBezTo>
                    <a:pt x="470" y="8"/>
                    <a:pt x="469" y="8"/>
                    <a:pt x="468" y="8"/>
                  </a:cubicBezTo>
                  <a:cubicBezTo>
                    <a:pt x="468" y="8"/>
                    <a:pt x="465" y="7"/>
                    <a:pt x="466" y="6"/>
                  </a:cubicBezTo>
                  <a:cubicBezTo>
                    <a:pt x="465" y="6"/>
                    <a:pt x="461" y="8"/>
                    <a:pt x="462" y="6"/>
                  </a:cubicBezTo>
                  <a:cubicBezTo>
                    <a:pt x="460" y="5"/>
                    <a:pt x="459" y="9"/>
                    <a:pt x="457" y="8"/>
                  </a:cubicBezTo>
                  <a:cubicBezTo>
                    <a:pt x="456" y="7"/>
                    <a:pt x="458" y="7"/>
                    <a:pt x="458" y="6"/>
                  </a:cubicBezTo>
                  <a:cubicBezTo>
                    <a:pt x="456" y="6"/>
                    <a:pt x="451" y="4"/>
                    <a:pt x="450" y="6"/>
                  </a:cubicBezTo>
                  <a:cubicBezTo>
                    <a:pt x="449" y="7"/>
                    <a:pt x="445" y="6"/>
                    <a:pt x="448" y="5"/>
                  </a:cubicBezTo>
                  <a:cubicBezTo>
                    <a:pt x="443" y="5"/>
                    <a:pt x="437" y="8"/>
                    <a:pt x="435" y="12"/>
                  </a:cubicBezTo>
                  <a:cubicBezTo>
                    <a:pt x="434" y="12"/>
                    <a:pt x="432" y="12"/>
                    <a:pt x="431" y="12"/>
                  </a:cubicBezTo>
                  <a:cubicBezTo>
                    <a:pt x="429" y="11"/>
                    <a:pt x="433" y="10"/>
                    <a:pt x="430" y="9"/>
                  </a:cubicBezTo>
                  <a:cubicBezTo>
                    <a:pt x="433" y="7"/>
                    <a:pt x="433" y="8"/>
                    <a:pt x="435" y="9"/>
                  </a:cubicBezTo>
                  <a:cubicBezTo>
                    <a:pt x="437" y="7"/>
                    <a:pt x="438" y="6"/>
                    <a:pt x="436" y="5"/>
                  </a:cubicBezTo>
                  <a:cubicBezTo>
                    <a:pt x="435" y="6"/>
                    <a:pt x="436" y="6"/>
                    <a:pt x="436" y="6"/>
                  </a:cubicBezTo>
                  <a:cubicBezTo>
                    <a:pt x="435" y="7"/>
                    <a:pt x="433" y="8"/>
                    <a:pt x="431" y="7"/>
                  </a:cubicBezTo>
                  <a:cubicBezTo>
                    <a:pt x="430" y="6"/>
                    <a:pt x="433" y="7"/>
                    <a:pt x="434" y="5"/>
                  </a:cubicBezTo>
                  <a:cubicBezTo>
                    <a:pt x="432" y="4"/>
                    <a:pt x="431" y="6"/>
                    <a:pt x="429" y="5"/>
                  </a:cubicBezTo>
                  <a:cubicBezTo>
                    <a:pt x="428" y="8"/>
                    <a:pt x="422" y="6"/>
                    <a:pt x="418" y="4"/>
                  </a:cubicBezTo>
                  <a:cubicBezTo>
                    <a:pt x="417" y="5"/>
                    <a:pt x="415" y="8"/>
                    <a:pt x="419" y="8"/>
                  </a:cubicBezTo>
                  <a:cubicBezTo>
                    <a:pt x="418" y="6"/>
                    <a:pt x="420" y="7"/>
                    <a:pt x="422" y="7"/>
                  </a:cubicBezTo>
                  <a:cubicBezTo>
                    <a:pt x="423" y="8"/>
                    <a:pt x="421" y="8"/>
                    <a:pt x="421" y="8"/>
                  </a:cubicBezTo>
                  <a:cubicBezTo>
                    <a:pt x="421" y="9"/>
                    <a:pt x="427" y="8"/>
                    <a:pt x="430" y="8"/>
                  </a:cubicBezTo>
                  <a:cubicBezTo>
                    <a:pt x="425" y="10"/>
                    <a:pt x="420" y="10"/>
                    <a:pt x="414" y="10"/>
                  </a:cubicBezTo>
                  <a:cubicBezTo>
                    <a:pt x="408" y="10"/>
                    <a:pt x="403" y="10"/>
                    <a:pt x="397" y="11"/>
                  </a:cubicBezTo>
                  <a:cubicBezTo>
                    <a:pt x="397" y="11"/>
                    <a:pt x="398" y="10"/>
                    <a:pt x="398" y="10"/>
                  </a:cubicBezTo>
                  <a:cubicBezTo>
                    <a:pt x="397" y="9"/>
                    <a:pt x="396" y="9"/>
                    <a:pt x="394" y="11"/>
                  </a:cubicBezTo>
                  <a:cubicBezTo>
                    <a:pt x="393" y="9"/>
                    <a:pt x="392" y="11"/>
                    <a:pt x="390" y="10"/>
                  </a:cubicBezTo>
                  <a:cubicBezTo>
                    <a:pt x="388" y="9"/>
                    <a:pt x="393" y="8"/>
                    <a:pt x="390" y="7"/>
                  </a:cubicBezTo>
                  <a:cubicBezTo>
                    <a:pt x="388" y="9"/>
                    <a:pt x="387" y="8"/>
                    <a:pt x="383" y="8"/>
                  </a:cubicBezTo>
                  <a:cubicBezTo>
                    <a:pt x="382" y="10"/>
                    <a:pt x="380" y="11"/>
                    <a:pt x="377" y="9"/>
                  </a:cubicBezTo>
                  <a:cubicBezTo>
                    <a:pt x="375" y="10"/>
                    <a:pt x="373" y="9"/>
                    <a:pt x="371" y="11"/>
                  </a:cubicBezTo>
                  <a:cubicBezTo>
                    <a:pt x="366" y="6"/>
                    <a:pt x="355" y="10"/>
                    <a:pt x="345" y="9"/>
                  </a:cubicBezTo>
                  <a:cubicBezTo>
                    <a:pt x="346" y="10"/>
                    <a:pt x="343" y="12"/>
                    <a:pt x="342" y="10"/>
                  </a:cubicBezTo>
                  <a:cubicBezTo>
                    <a:pt x="340" y="11"/>
                    <a:pt x="341" y="11"/>
                    <a:pt x="341" y="12"/>
                  </a:cubicBezTo>
                  <a:cubicBezTo>
                    <a:pt x="340" y="12"/>
                    <a:pt x="339" y="13"/>
                    <a:pt x="338" y="12"/>
                  </a:cubicBezTo>
                  <a:cubicBezTo>
                    <a:pt x="339" y="11"/>
                    <a:pt x="338" y="10"/>
                    <a:pt x="340" y="9"/>
                  </a:cubicBezTo>
                  <a:cubicBezTo>
                    <a:pt x="337" y="8"/>
                    <a:pt x="339" y="12"/>
                    <a:pt x="336" y="10"/>
                  </a:cubicBezTo>
                  <a:cubicBezTo>
                    <a:pt x="335" y="13"/>
                    <a:pt x="334" y="12"/>
                    <a:pt x="331" y="12"/>
                  </a:cubicBezTo>
                  <a:cubicBezTo>
                    <a:pt x="330" y="12"/>
                    <a:pt x="331" y="11"/>
                    <a:pt x="332" y="10"/>
                  </a:cubicBezTo>
                  <a:cubicBezTo>
                    <a:pt x="327" y="12"/>
                    <a:pt x="319" y="11"/>
                    <a:pt x="316" y="15"/>
                  </a:cubicBezTo>
                  <a:cubicBezTo>
                    <a:pt x="313" y="16"/>
                    <a:pt x="313" y="15"/>
                    <a:pt x="311" y="15"/>
                  </a:cubicBezTo>
                  <a:cubicBezTo>
                    <a:pt x="310" y="14"/>
                    <a:pt x="313" y="13"/>
                    <a:pt x="311" y="12"/>
                  </a:cubicBezTo>
                  <a:cubicBezTo>
                    <a:pt x="309" y="13"/>
                    <a:pt x="309" y="14"/>
                    <a:pt x="310" y="15"/>
                  </a:cubicBezTo>
                  <a:cubicBezTo>
                    <a:pt x="307" y="14"/>
                    <a:pt x="308" y="15"/>
                    <a:pt x="305" y="16"/>
                  </a:cubicBezTo>
                  <a:cubicBezTo>
                    <a:pt x="304" y="15"/>
                    <a:pt x="307" y="12"/>
                    <a:pt x="310" y="12"/>
                  </a:cubicBezTo>
                  <a:cubicBezTo>
                    <a:pt x="309" y="11"/>
                    <a:pt x="309" y="11"/>
                    <a:pt x="310" y="11"/>
                  </a:cubicBezTo>
                  <a:cubicBezTo>
                    <a:pt x="306" y="10"/>
                    <a:pt x="301" y="8"/>
                    <a:pt x="295" y="12"/>
                  </a:cubicBezTo>
                  <a:cubicBezTo>
                    <a:pt x="293" y="11"/>
                    <a:pt x="297" y="10"/>
                    <a:pt x="295" y="9"/>
                  </a:cubicBezTo>
                  <a:cubicBezTo>
                    <a:pt x="293" y="11"/>
                    <a:pt x="288" y="10"/>
                    <a:pt x="284" y="10"/>
                  </a:cubicBezTo>
                  <a:cubicBezTo>
                    <a:pt x="283" y="11"/>
                    <a:pt x="284" y="11"/>
                    <a:pt x="283" y="12"/>
                  </a:cubicBezTo>
                  <a:cubicBezTo>
                    <a:pt x="282" y="12"/>
                    <a:pt x="283" y="11"/>
                    <a:pt x="282" y="10"/>
                  </a:cubicBezTo>
                  <a:cubicBezTo>
                    <a:pt x="280" y="11"/>
                    <a:pt x="281" y="11"/>
                    <a:pt x="280" y="12"/>
                  </a:cubicBezTo>
                  <a:cubicBezTo>
                    <a:pt x="279" y="12"/>
                    <a:pt x="280" y="11"/>
                    <a:pt x="280" y="11"/>
                  </a:cubicBezTo>
                  <a:cubicBezTo>
                    <a:pt x="277" y="9"/>
                    <a:pt x="275" y="11"/>
                    <a:pt x="275" y="12"/>
                  </a:cubicBezTo>
                  <a:cubicBezTo>
                    <a:pt x="275" y="12"/>
                    <a:pt x="274" y="12"/>
                    <a:pt x="274" y="12"/>
                  </a:cubicBezTo>
                  <a:cubicBezTo>
                    <a:pt x="273" y="12"/>
                    <a:pt x="274" y="11"/>
                    <a:pt x="275" y="11"/>
                  </a:cubicBezTo>
                  <a:cubicBezTo>
                    <a:pt x="270" y="11"/>
                    <a:pt x="262" y="9"/>
                    <a:pt x="259" y="12"/>
                  </a:cubicBezTo>
                  <a:cubicBezTo>
                    <a:pt x="253" y="11"/>
                    <a:pt x="255" y="13"/>
                    <a:pt x="252" y="12"/>
                  </a:cubicBezTo>
                  <a:cubicBezTo>
                    <a:pt x="249" y="15"/>
                    <a:pt x="248" y="15"/>
                    <a:pt x="244" y="17"/>
                  </a:cubicBezTo>
                  <a:cubicBezTo>
                    <a:pt x="245" y="17"/>
                    <a:pt x="247" y="17"/>
                    <a:pt x="248" y="17"/>
                  </a:cubicBezTo>
                  <a:cubicBezTo>
                    <a:pt x="246" y="19"/>
                    <a:pt x="245" y="17"/>
                    <a:pt x="243" y="18"/>
                  </a:cubicBezTo>
                  <a:cubicBezTo>
                    <a:pt x="242" y="18"/>
                    <a:pt x="243" y="17"/>
                    <a:pt x="244" y="17"/>
                  </a:cubicBezTo>
                  <a:cubicBezTo>
                    <a:pt x="241" y="17"/>
                    <a:pt x="237" y="16"/>
                    <a:pt x="234" y="16"/>
                  </a:cubicBezTo>
                  <a:cubicBezTo>
                    <a:pt x="233" y="16"/>
                    <a:pt x="234" y="15"/>
                    <a:pt x="235" y="15"/>
                  </a:cubicBezTo>
                  <a:cubicBezTo>
                    <a:pt x="233" y="15"/>
                    <a:pt x="231" y="15"/>
                    <a:pt x="230" y="16"/>
                  </a:cubicBezTo>
                  <a:cubicBezTo>
                    <a:pt x="228" y="20"/>
                    <a:pt x="217" y="16"/>
                    <a:pt x="212" y="19"/>
                  </a:cubicBezTo>
                  <a:cubicBezTo>
                    <a:pt x="218" y="19"/>
                    <a:pt x="225" y="18"/>
                    <a:pt x="231" y="18"/>
                  </a:cubicBezTo>
                  <a:cubicBezTo>
                    <a:pt x="229" y="19"/>
                    <a:pt x="227" y="19"/>
                    <a:pt x="224" y="19"/>
                  </a:cubicBezTo>
                  <a:cubicBezTo>
                    <a:pt x="224" y="21"/>
                    <a:pt x="227" y="19"/>
                    <a:pt x="228" y="20"/>
                  </a:cubicBezTo>
                  <a:cubicBezTo>
                    <a:pt x="225" y="22"/>
                    <a:pt x="225" y="22"/>
                    <a:pt x="225" y="22"/>
                  </a:cubicBezTo>
                  <a:cubicBezTo>
                    <a:pt x="224" y="22"/>
                    <a:pt x="225" y="21"/>
                    <a:pt x="223" y="21"/>
                  </a:cubicBezTo>
                  <a:cubicBezTo>
                    <a:pt x="219" y="22"/>
                    <a:pt x="220" y="25"/>
                    <a:pt x="214" y="24"/>
                  </a:cubicBezTo>
                  <a:cubicBezTo>
                    <a:pt x="213" y="23"/>
                    <a:pt x="217" y="23"/>
                    <a:pt x="219" y="22"/>
                  </a:cubicBezTo>
                  <a:cubicBezTo>
                    <a:pt x="218" y="21"/>
                    <a:pt x="217" y="20"/>
                    <a:pt x="218" y="19"/>
                  </a:cubicBezTo>
                  <a:cubicBezTo>
                    <a:pt x="217" y="20"/>
                    <a:pt x="215" y="24"/>
                    <a:pt x="210" y="23"/>
                  </a:cubicBezTo>
                  <a:cubicBezTo>
                    <a:pt x="209" y="23"/>
                    <a:pt x="210" y="22"/>
                    <a:pt x="211" y="21"/>
                  </a:cubicBezTo>
                  <a:cubicBezTo>
                    <a:pt x="209" y="20"/>
                    <a:pt x="207" y="25"/>
                    <a:pt x="203" y="24"/>
                  </a:cubicBezTo>
                  <a:cubicBezTo>
                    <a:pt x="201" y="23"/>
                    <a:pt x="205" y="22"/>
                    <a:pt x="202" y="21"/>
                  </a:cubicBezTo>
                  <a:cubicBezTo>
                    <a:pt x="202" y="22"/>
                    <a:pt x="202" y="22"/>
                    <a:pt x="202" y="22"/>
                  </a:cubicBezTo>
                  <a:cubicBezTo>
                    <a:pt x="202" y="23"/>
                    <a:pt x="199" y="23"/>
                    <a:pt x="200" y="24"/>
                  </a:cubicBezTo>
                  <a:cubicBezTo>
                    <a:pt x="199" y="24"/>
                    <a:pt x="196" y="24"/>
                    <a:pt x="197" y="26"/>
                  </a:cubicBezTo>
                  <a:cubicBezTo>
                    <a:pt x="195" y="26"/>
                    <a:pt x="194" y="27"/>
                    <a:pt x="193" y="26"/>
                  </a:cubicBezTo>
                  <a:cubicBezTo>
                    <a:pt x="192" y="25"/>
                    <a:pt x="196" y="23"/>
                    <a:pt x="195" y="22"/>
                  </a:cubicBezTo>
                  <a:cubicBezTo>
                    <a:pt x="194" y="23"/>
                    <a:pt x="192" y="23"/>
                    <a:pt x="190" y="24"/>
                  </a:cubicBezTo>
                  <a:cubicBezTo>
                    <a:pt x="189" y="24"/>
                    <a:pt x="190" y="23"/>
                    <a:pt x="188" y="23"/>
                  </a:cubicBezTo>
                  <a:cubicBezTo>
                    <a:pt x="185" y="24"/>
                    <a:pt x="181" y="24"/>
                    <a:pt x="178" y="24"/>
                  </a:cubicBezTo>
                  <a:cubicBezTo>
                    <a:pt x="177" y="23"/>
                    <a:pt x="180" y="23"/>
                    <a:pt x="181" y="22"/>
                  </a:cubicBezTo>
                  <a:cubicBezTo>
                    <a:pt x="176" y="22"/>
                    <a:pt x="176" y="26"/>
                    <a:pt x="172" y="24"/>
                  </a:cubicBezTo>
                  <a:cubicBezTo>
                    <a:pt x="171" y="25"/>
                    <a:pt x="170" y="27"/>
                    <a:pt x="169" y="26"/>
                  </a:cubicBezTo>
                  <a:cubicBezTo>
                    <a:pt x="167" y="27"/>
                    <a:pt x="170" y="26"/>
                    <a:pt x="171" y="27"/>
                  </a:cubicBezTo>
                  <a:cubicBezTo>
                    <a:pt x="169" y="29"/>
                    <a:pt x="169" y="29"/>
                    <a:pt x="169" y="29"/>
                  </a:cubicBezTo>
                  <a:cubicBezTo>
                    <a:pt x="166" y="28"/>
                    <a:pt x="163" y="30"/>
                    <a:pt x="159" y="29"/>
                  </a:cubicBezTo>
                  <a:cubicBezTo>
                    <a:pt x="159" y="27"/>
                    <a:pt x="163" y="26"/>
                    <a:pt x="165" y="27"/>
                  </a:cubicBezTo>
                  <a:cubicBezTo>
                    <a:pt x="167" y="26"/>
                    <a:pt x="168" y="26"/>
                    <a:pt x="170" y="25"/>
                  </a:cubicBezTo>
                  <a:cubicBezTo>
                    <a:pt x="168" y="26"/>
                    <a:pt x="163" y="24"/>
                    <a:pt x="161" y="27"/>
                  </a:cubicBezTo>
                  <a:cubicBezTo>
                    <a:pt x="159" y="26"/>
                    <a:pt x="161" y="25"/>
                    <a:pt x="159" y="24"/>
                  </a:cubicBezTo>
                  <a:cubicBezTo>
                    <a:pt x="157" y="27"/>
                    <a:pt x="151" y="28"/>
                    <a:pt x="146" y="28"/>
                  </a:cubicBezTo>
                  <a:cubicBezTo>
                    <a:pt x="144" y="27"/>
                    <a:pt x="147" y="28"/>
                    <a:pt x="148" y="27"/>
                  </a:cubicBezTo>
                  <a:cubicBezTo>
                    <a:pt x="145" y="27"/>
                    <a:pt x="146" y="26"/>
                    <a:pt x="144" y="25"/>
                  </a:cubicBezTo>
                  <a:cubicBezTo>
                    <a:pt x="141" y="27"/>
                    <a:pt x="138" y="26"/>
                    <a:pt x="136" y="28"/>
                  </a:cubicBezTo>
                  <a:cubicBezTo>
                    <a:pt x="131" y="26"/>
                    <a:pt x="132" y="29"/>
                    <a:pt x="126" y="32"/>
                  </a:cubicBezTo>
                  <a:cubicBezTo>
                    <a:pt x="128" y="32"/>
                    <a:pt x="131" y="30"/>
                    <a:pt x="133" y="31"/>
                  </a:cubicBezTo>
                  <a:cubicBezTo>
                    <a:pt x="134" y="30"/>
                    <a:pt x="134" y="30"/>
                    <a:pt x="133" y="29"/>
                  </a:cubicBezTo>
                  <a:cubicBezTo>
                    <a:pt x="134" y="29"/>
                    <a:pt x="136" y="28"/>
                    <a:pt x="137" y="29"/>
                  </a:cubicBezTo>
                  <a:cubicBezTo>
                    <a:pt x="139" y="29"/>
                    <a:pt x="136" y="30"/>
                    <a:pt x="135" y="30"/>
                  </a:cubicBezTo>
                  <a:cubicBezTo>
                    <a:pt x="136" y="31"/>
                    <a:pt x="142" y="33"/>
                    <a:pt x="144" y="30"/>
                  </a:cubicBezTo>
                  <a:cubicBezTo>
                    <a:pt x="146" y="32"/>
                    <a:pt x="152" y="31"/>
                    <a:pt x="156" y="30"/>
                  </a:cubicBezTo>
                  <a:cubicBezTo>
                    <a:pt x="157" y="30"/>
                    <a:pt x="156" y="31"/>
                    <a:pt x="158" y="30"/>
                  </a:cubicBezTo>
                  <a:cubicBezTo>
                    <a:pt x="164" y="31"/>
                    <a:pt x="170" y="31"/>
                    <a:pt x="175" y="29"/>
                  </a:cubicBezTo>
                  <a:cubicBezTo>
                    <a:pt x="176" y="31"/>
                    <a:pt x="181" y="28"/>
                    <a:pt x="180" y="31"/>
                  </a:cubicBezTo>
                  <a:cubicBezTo>
                    <a:pt x="181" y="30"/>
                    <a:pt x="183" y="30"/>
                    <a:pt x="185" y="29"/>
                  </a:cubicBezTo>
                  <a:cubicBezTo>
                    <a:pt x="184" y="28"/>
                    <a:pt x="183" y="29"/>
                    <a:pt x="182" y="28"/>
                  </a:cubicBezTo>
                  <a:cubicBezTo>
                    <a:pt x="183" y="28"/>
                    <a:pt x="184" y="28"/>
                    <a:pt x="185" y="27"/>
                  </a:cubicBezTo>
                  <a:cubicBezTo>
                    <a:pt x="186" y="28"/>
                    <a:pt x="186" y="28"/>
                    <a:pt x="185" y="29"/>
                  </a:cubicBezTo>
                  <a:cubicBezTo>
                    <a:pt x="186" y="30"/>
                    <a:pt x="188" y="29"/>
                    <a:pt x="189" y="30"/>
                  </a:cubicBezTo>
                  <a:cubicBezTo>
                    <a:pt x="190" y="29"/>
                    <a:pt x="190" y="29"/>
                    <a:pt x="190" y="28"/>
                  </a:cubicBezTo>
                  <a:cubicBezTo>
                    <a:pt x="191" y="29"/>
                    <a:pt x="193" y="30"/>
                    <a:pt x="194" y="28"/>
                  </a:cubicBezTo>
                  <a:cubicBezTo>
                    <a:pt x="195" y="28"/>
                    <a:pt x="196" y="29"/>
                    <a:pt x="197" y="29"/>
                  </a:cubicBezTo>
                  <a:cubicBezTo>
                    <a:pt x="198" y="29"/>
                    <a:pt x="194" y="30"/>
                    <a:pt x="197" y="31"/>
                  </a:cubicBezTo>
                  <a:cubicBezTo>
                    <a:pt x="199" y="28"/>
                    <a:pt x="208" y="28"/>
                    <a:pt x="210" y="29"/>
                  </a:cubicBezTo>
                  <a:cubicBezTo>
                    <a:pt x="213" y="30"/>
                    <a:pt x="211" y="28"/>
                    <a:pt x="213" y="28"/>
                  </a:cubicBezTo>
                  <a:cubicBezTo>
                    <a:pt x="213" y="27"/>
                    <a:pt x="214" y="28"/>
                    <a:pt x="214" y="27"/>
                  </a:cubicBezTo>
                  <a:cubicBezTo>
                    <a:pt x="216" y="28"/>
                    <a:pt x="215" y="29"/>
                    <a:pt x="217" y="29"/>
                  </a:cubicBezTo>
                  <a:cubicBezTo>
                    <a:pt x="220" y="27"/>
                    <a:pt x="227" y="28"/>
                    <a:pt x="233" y="28"/>
                  </a:cubicBezTo>
                  <a:cubicBezTo>
                    <a:pt x="234" y="26"/>
                    <a:pt x="235" y="26"/>
                    <a:pt x="236" y="26"/>
                  </a:cubicBezTo>
                  <a:cubicBezTo>
                    <a:pt x="234" y="24"/>
                    <a:pt x="234" y="27"/>
                    <a:pt x="232" y="26"/>
                  </a:cubicBezTo>
                  <a:cubicBezTo>
                    <a:pt x="233" y="25"/>
                    <a:pt x="232" y="26"/>
                    <a:pt x="231" y="24"/>
                  </a:cubicBezTo>
                  <a:cubicBezTo>
                    <a:pt x="234" y="22"/>
                    <a:pt x="237" y="22"/>
                    <a:pt x="238" y="24"/>
                  </a:cubicBezTo>
                  <a:cubicBezTo>
                    <a:pt x="237" y="25"/>
                    <a:pt x="235" y="23"/>
                    <a:pt x="234" y="24"/>
                  </a:cubicBezTo>
                  <a:cubicBezTo>
                    <a:pt x="237" y="24"/>
                    <a:pt x="238" y="26"/>
                    <a:pt x="236" y="27"/>
                  </a:cubicBezTo>
                  <a:cubicBezTo>
                    <a:pt x="239" y="27"/>
                    <a:pt x="243" y="27"/>
                    <a:pt x="246" y="27"/>
                  </a:cubicBezTo>
                  <a:cubicBezTo>
                    <a:pt x="245" y="29"/>
                    <a:pt x="246" y="28"/>
                    <a:pt x="249" y="29"/>
                  </a:cubicBezTo>
                  <a:cubicBezTo>
                    <a:pt x="247" y="29"/>
                    <a:pt x="245" y="29"/>
                    <a:pt x="243" y="28"/>
                  </a:cubicBezTo>
                  <a:cubicBezTo>
                    <a:pt x="242" y="29"/>
                    <a:pt x="245" y="29"/>
                    <a:pt x="243" y="30"/>
                  </a:cubicBezTo>
                  <a:cubicBezTo>
                    <a:pt x="245" y="29"/>
                    <a:pt x="247" y="30"/>
                    <a:pt x="249" y="30"/>
                  </a:cubicBezTo>
                  <a:cubicBezTo>
                    <a:pt x="250" y="29"/>
                    <a:pt x="248" y="28"/>
                    <a:pt x="247" y="27"/>
                  </a:cubicBezTo>
                  <a:cubicBezTo>
                    <a:pt x="250" y="27"/>
                    <a:pt x="253" y="27"/>
                    <a:pt x="256" y="25"/>
                  </a:cubicBezTo>
                  <a:cubicBezTo>
                    <a:pt x="256" y="25"/>
                    <a:pt x="255" y="24"/>
                    <a:pt x="256" y="23"/>
                  </a:cubicBezTo>
                  <a:cubicBezTo>
                    <a:pt x="259" y="22"/>
                    <a:pt x="256" y="25"/>
                    <a:pt x="259" y="25"/>
                  </a:cubicBezTo>
                  <a:cubicBezTo>
                    <a:pt x="259" y="25"/>
                    <a:pt x="258" y="25"/>
                    <a:pt x="257" y="26"/>
                  </a:cubicBezTo>
                  <a:cubicBezTo>
                    <a:pt x="260" y="28"/>
                    <a:pt x="267" y="26"/>
                    <a:pt x="271" y="28"/>
                  </a:cubicBezTo>
                  <a:cubicBezTo>
                    <a:pt x="275" y="26"/>
                    <a:pt x="280" y="27"/>
                    <a:pt x="284" y="26"/>
                  </a:cubicBezTo>
                  <a:cubicBezTo>
                    <a:pt x="286" y="28"/>
                    <a:pt x="281" y="28"/>
                    <a:pt x="281" y="30"/>
                  </a:cubicBezTo>
                  <a:cubicBezTo>
                    <a:pt x="284" y="31"/>
                    <a:pt x="285" y="27"/>
                    <a:pt x="286" y="31"/>
                  </a:cubicBezTo>
                  <a:cubicBezTo>
                    <a:pt x="287" y="29"/>
                    <a:pt x="287" y="28"/>
                    <a:pt x="286" y="27"/>
                  </a:cubicBezTo>
                  <a:cubicBezTo>
                    <a:pt x="290" y="26"/>
                    <a:pt x="293" y="26"/>
                    <a:pt x="297" y="26"/>
                  </a:cubicBezTo>
                  <a:cubicBezTo>
                    <a:pt x="298" y="24"/>
                    <a:pt x="302" y="24"/>
                    <a:pt x="305" y="24"/>
                  </a:cubicBezTo>
                  <a:cubicBezTo>
                    <a:pt x="305" y="25"/>
                    <a:pt x="304" y="25"/>
                    <a:pt x="304" y="26"/>
                  </a:cubicBezTo>
                  <a:cubicBezTo>
                    <a:pt x="303" y="26"/>
                    <a:pt x="302" y="25"/>
                    <a:pt x="301" y="25"/>
                  </a:cubicBezTo>
                  <a:cubicBezTo>
                    <a:pt x="300" y="26"/>
                    <a:pt x="300" y="26"/>
                    <a:pt x="300" y="26"/>
                  </a:cubicBezTo>
                  <a:cubicBezTo>
                    <a:pt x="299" y="27"/>
                    <a:pt x="299" y="27"/>
                    <a:pt x="299" y="27"/>
                  </a:cubicBezTo>
                  <a:cubicBezTo>
                    <a:pt x="301" y="28"/>
                    <a:pt x="303" y="25"/>
                    <a:pt x="305" y="27"/>
                  </a:cubicBezTo>
                  <a:cubicBezTo>
                    <a:pt x="304" y="28"/>
                    <a:pt x="303" y="28"/>
                    <a:pt x="302" y="28"/>
                  </a:cubicBezTo>
                  <a:cubicBezTo>
                    <a:pt x="301" y="30"/>
                    <a:pt x="305" y="29"/>
                    <a:pt x="306" y="29"/>
                  </a:cubicBezTo>
                  <a:cubicBezTo>
                    <a:pt x="302" y="32"/>
                    <a:pt x="310" y="29"/>
                    <a:pt x="313" y="30"/>
                  </a:cubicBezTo>
                  <a:cubicBezTo>
                    <a:pt x="313" y="29"/>
                    <a:pt x="313" y="27"/>
                    <a:pt x="315" y="27"/>
                  </a:cubicBezTo>
                  <a:cubicBezTo>
                    <a:pt x="314" y="29"/>
                    <a:pt x="317" y="29"/>
                    <a:pt x="317" y="31"/>
                  </a:cubicBezTo>
                  <a:cubicBezTo>
                    <a:pt x="318" y="30"/>
                    <a:pt x="318" y="30"/>
                    <a:pt x="319" y="30"/>
                  </a:cubicBezTo>
                  <a:cubicBezTo>
                    <a:pt x="318" y="29"/>
                    <a:pt x="321" y="29"/>
                    <a:pt x="322" y="27"/>
                  </a:cubicBezTo>
                  <a:cubicBezTo>
                    <a:pt x="323" y="27"/>
                    <a:pt x="328" y="29"/>
                    <a:pt x="331" y="27"/>
                  </a:cubicBezTo>
                  <a:cubicBezTo>
                    <a:pt x="333" y="27"/>
                    <a:pt x="331" y="28"/>
                    <a:pt x="331" y="29"/>
                  </a:cubicBezTo>
                  <a:cubicBezTo>
                    <a:pt x="334" y="30"/>
                    <a:pt x="337" y="30"/>
                    <a:pt x="339" y="31"/>
                  </a:cubicBezTo>
                  <a:cubicBezTo>
                    <a:pt x="339" y="30"/>
                    <a:pt x="340" y="30"/>
                    <a:pt x="341" y="29"/>
                  </a:cubicBezTo>
                  <a:cubicBezTo>
                    <a:pt x="339" y="28"/>
                    <a:pt x="339" y="28"/>
                    <a:pt x="339" y="28"/>
                  </a:cubicBezTo>
                  <a:cubicBezTo>
                    <a:pt x="337" y="30"/>
                    <a:pt x="335" y="28"/>
                    <a:pt x="333" y="28"/>
                  </a:cubicBezTo>
                  <a:cubicBezTo>
                    <a:pt x="335" y="26"/>
                    <a:pt x="338" y="28"/>
                    <a:pt x="340" y="27"/>
                  </a:cubicBezTo>
                  <a:cubicBezTo>
                    <a:pt x="340" y="31"/>
                    <a:pt x="346" y="28"/>
                    <a:pt x="350" y="30"/>
                  </a:cubicBezTo>
                  <a:cubicBezTo>
                    <a:pt x="349" y="30"/>
                    <a:pt x="347" y="31"/>
                    <a:pt x="346" y="30"/>
                  </a:cubicBezTo>
                  <a:cubicBezTo>
                    <a:pt x="346" y="32"/>
                    <a:pt x="350" y="31"/>
                    <a:pt x="352" y="31"/>
                  </a:cubicBezTo>
                  <a:cubicBezTo>
                    <a:pt x="352" y="30"/>
                    <a:pt x="352" y="29"/>
                    <a:pt x="353" y="28"/>
                  </a:cubicBezTo>
                  <a:cubicBezTo>
                    <a:pt x="356" y="27"/>
                    <a:pt x="354" y="30"/>
                    <a:pt x="355" y="30"/>
                  </a:cubicBezTo>
                  <a:cubicBezTo>
                    <a:pt x="356" y="29"/>
                    <a:pt x="357" y="30"/>
                    <a:pt x="357" y="30"/>
                  </a:cubicBezTo>
                  <a:cubicBezTo>
                    <a:pt x="358" y="28"/>
                    <a:pt x="360" y="28"/>
                    <a:pt x="363" y="30"/>
                  </a:cubicBezTo>
                  <a:cubicBezTo>
                    <a:pt x="361" y="27"/>
                    <a:pt x="364" y="29"/>
                    <a:pt x="366" y="27"/>
                  </a:cubicBezTo>
                  <a:cubicBezTo>
                    <a:pt x="369" y="29"/>
                    <a:pt x="362" y="29"/>
                    <a:pt x="366" y="30"/>
                  </a:cubicBezTo>
                  <a:cubicBezTo>
                    <a:pt x="367" y="28"/>
                    <a:pt x="369" y="28"/>
                    <a:pt x="370" y="27"/>
                  </a:cubicBezTo>
                  <a:cubicBezTo>
                    <a:pt x="373" y="28"/>
                    <a:pt x="367" y="28"/>
                    <a:pt x="368" y="29"/>
                  </a:cubicBezTo>
                  <a:cubicBezTo>
                    <a:pt x="371" y="29"/>
                    <a:pt x="371" y="29"/>
                    <a:pt x="373" y="28"/>
                  </a:cubicBezTo>
                  <a:cubicBezTo>
                    <a:pt x="375" y="29"/>
                    <a:pt x="371" y="28"/>
                    <a:pt x="372" y="30"/>
                  </a:cubicBezTo>
                  <a:cubicBezTo>
                    <a:pt x="377" y="32"/>
                    <a:pt x="378" y="29"/>
                    <a:pt x="383" y="28"/>
                  </a:cubicBezTo>
                  <a:cubicBezTo>
                    <a:pt x="384" y="29"/>
                    <a:pt x="383" y="29"/>
                    <a:pt x="385" y="30"/>
                  </a:cubicBezTo>
                  <a:cubicBezTo>
                    <a:pt x="388" y="28"/>
                    <a:pt x="390" y="30"/>
                    <a:pt x="392" y="29"/>
                  </a:cubicBezTo>
                  <a:cubicBezTo>
                    <a:pt x="393" y="30"/>
                    <a:pt x="392" y="31"/>
                    <a:pt x="392" y="32"/>
                  </a:cubicBezTo>
                  <a:cubicBezTo>
                    <a:pt x="392" y="32"/>
                    <a:pt x="391" y="32"/>
                    <a:pt x="390" y="32"/>
                  </a:cubicBezTo>
                  <a:cubicBezTo>
                    <a:pt x="388" y="32"/>
                    <a:pt x="390" y="31"/>
                    <a:pt x="390" y="30"/>
                  </a:cubicBezTo>
                  <a:cubicBezTo>
                    <a:pt x="387" y="31"/>
                    <a:pt x="386" y="32"/>
                    <a:pt x="382" y="32"/>
                  </a:cubicBezTo>
                  <a:cubicBezTo>
                    <a:pt x="384" y="32"/>
                    <a:pt x="387" y="33"/>
                    <a:pt x="389" y="32"/>
                  </a:cubicBezTo>
                  <a:cubicBezTo>
                    <a:pt x="391" y="33"/>
                    <a:pt x="386" y="33"/>
                    <a:pt x="388" y="34"/>
                  </a:cubicBezTo>
                  <a:cubicBezTo>
                    <a:pt x="385" y="33"/>
                    <a:pt x="383" y="34"/>
                    <a:pt x="380" y="33"/>
                  </a:cubicBezTo>
                  <a:cubicBezTo>
                    <a:pt x="380" y="34"/>
                    <a:pt x="381" y="34"/>
                    <a:pt x="380" y="35"/>
                  </a:cubicBezTo>
                  <a:cubicBezTo>
                    <a:pt x="378" y="36"/>
                    <a:pt x="380" y="33"/>
                    <a:pt x="378" y="33"/>
                  </a:cubicBezTo>
                  <a:cubicBezTo>
                    <a:pt x="377" y="34"/>
                    <a:pt x="376" y="34"/>
                    <a:pt x="375" y="34"/>
                  </a:cubicBezTo>
                  <a:cubicBezTo>
                    <a:pt x="375" y="38"/>
                    <a:pt x="370" y="33"/>
                    <a:pt x="367" y="36"/>
                  </a:cubicBezTo>
                  <a:cubicBezTo>
                    <a:pt x="365" y="35"/>
                    <a:pt x="368" y="34"/>
                    <a:pt x="365" y="34"/>
                  </a:cubicBezTo>
                  <a:cubicBezTo>
                    <a:pt x="363" y="35"/>
                    <a:pt x="366" y="36"/>
                    <a:pt x="364" y="38"/>
                  </a:cubicBezTo>
                  <a:cubicBezTo>
                    <a:pt x="365" y="39"/>
                    <a:pt x="367" y="37"/>
                    <a:pt x="368" y="38"/>
                  </a:cubicBezTo>
                  <a:cubicBezTo>
                    <a:pt x="369" y="38"/>
                    <a:pt x="368" y="37"/>
                    <a:pt x="367" y="37"/>
                  </a:cubicBezTo>
                  <a:cubicBezTo>
                    <a:pt x="369" y="36"/>
                    <a:pt x="371" y="37"/>
                    <a:pt x="372" y="37"/>
                  </a:cubicBezTo>
                  <a:cubicBezTo>
                    <a:pt x="373" y="38"/>
                    <a:pt x="371" y="37"/>
                    <a:pt x="370" y="39"/>
                  </a:cubicBezTo>
                  <a:cubicBezTo>
                    <a:pt x="368" y="39"/>
                    <a:pt x="366" y="39"/>
                    <a:pt x="364" y="40"/>
                  </a:cubicBezTo>
                  <a:cubicBezTo>
                    <a:pt x="362" y="39"/>
                    <a:pt x="364" y="38"/>
                    <a:pt x="362" y="38"/>
                  </a:cubicBezTo>
                  <a:cubicBezTo>
                    <a:pt x="358" y="43"/>
                    <a:pt x="347" y="40"/>
                    <a:pt x="340" y="41"/>
                  </a:cubicBezTo>
                  <a:cubicBezTo>
                    <a:pt x="340" y="40"/>
                    <a:pt x="342" y="39"/>
                    <a:pt x="341" y="38"/>
                  </a:cubicBezTo>
                  <a:cubicBezTo>
                    <a:pt x="347" y="38"/>
                    <a:pt x="354" y="39"/>
                    <a:pt x="360" y="38"/>
                  </a:cubicBezTo>
                  <a:cubicBezTo>
                    <a:pt x="361" y="37"/>
                    <a:pt x="358" y="37"/>
                    <a:pt x="357" y="38"/>
                  </a:cubicBezTo>
                  <a:cubicBezTo>
                    <a:pt x="355" y="37"/>
                    <a:pt x="353" y="38"/>
                    <a:pt x="355" y="36"/>
                  </a:cubicBezTo>
                  <a:cubicBezTo>
                    <a:pt x="354" y="37"/>
                    <a:pt x="352" y="37"/>
                    <a:pt x="350" y="37"/>
                  </a:cubicBezTo>
                  <a:cubicBezTo>
                    <a:pt x="350" y="36"/>
                    <a:pt x="352" y="35"/>
                    <a:pt x="349" y="35"/>
                  </a:cubicBezTo>
                  <a:cubicBezTo>
                    <a:pt x="347" y="37"/>
                    <a:pt x="347" y="36"/>
                    <a:pt x="344" y="36"/>
                  </a:cubicBezTo>
                  <a:cubicBezTo>
                    <a:pt x="342" y="35"/>
                    <a:pt x="345" y="34"/>
                    <a:pt x="343" y="34"/>
                  </a:cubicBezTo>
                  <a:cubicBezTo>
                    <a:pt x="339" y="33"/>
                    <a:pt x="334" y="35"/>
                    <a:pt x="332" y="36"/>
                  </a:cubicBezTo>
                  <a:cubicBezTo>
                    <a:pt x="332" y="36"/>
                    <a:pt x="331" y="35"/>
                    <a:pt x="331" y="35"/>
                  </a:cubicBezTo>
                  <a:cubicBezTo>
                    <a:pt x="333" y="34"/>
                    <a:pt x="331" y="36"/>
                    <a:pt x="333" y="35"/>
                  </a:cubicBezTo>
                  <a:cubicBezTo>
                    <a:pt x="330" y="33"/>
                    <a:pt x="327" y="35"/>
                    <a:pt x="324" y="34"/>
                  </a:cubicBezTo>
                  <a:cubicBezTo>
                    <a:pt x="320" y="36"/>
                    <a:pt x="320" y="36"/>
                    <a:pt x="320" y="36"/>
                  </a:cubicBezTo>
                  <a:cubicBezTo>
                    <a:pt x="319" y="36"/>
                    <a:pt x="319" y="35"/>
                    <a:pt x="317" y="34"/>
                  </a:cubicBezTo>
                  <a:cubicBezTo>
                    <a:pt x="315" y="36"/>
                    <a:pt x="318" y="36"/>
                    <a:pt x="319" y="37"/>
                  </a:cubicBezTo>
                  <a:cubicBezTo>
                    <a:pt x="317" y="38"/>
                    <a:pt x="315" y="35"/>
                    <a:pt x="313" y="37"/>
                  </a:cubicBezTo>
                  <a:cubicBezTo>
                    <a:pt x="311" y="36"/>
                    <a:pt x="315" y="34"/>
                    <a:pt x="312" y="33"/>
                  </a:cubicBezTo>
                  <a:cubicBezTo>
                    <a:pt x="311" y="34"/>
                    <a:pt x="312" y="34"/>
                    <a:pt x="312" y="34"/>
                  </a:cubicBezTo>
                  <a:cubicBezTo>
                    <a:pt x="308" y="36"/>
                    <a:pt x="304" y="35"/>
                    <a:pt x="300" y="35"/>
                  </a:cubicBezTo>
                  <a:cubicBezTo>
                    <a:pt x="298" y="36"/>
                    <a:pt x="302" y="38"/>
                    <a:pt x="303" y="37"/>
                  </a:cubicBezTo>
                  <a:cubicBezTo>
                    <a:pt x="301" y="38"/>
                    <a:pt x="300" y="41"/>
                    <a:pt x="298" y="40"/>
                  </a:cubicBezTo>
                  <a:cubicBezTo>
                    <a:pt x="297" y="39"/>
                    <a:pt x="300" y="39"/>
                    <a:pt x="299" y="38"/>
                  </a:cubicBezTo>
                  <a:cubicBezTo>
                    <a:pt x="298" y="37"/>
                    <a:pt x="297" y="39"/>
                    <a:pt x="296" y="38"/>
                  </a:cubicBezTo>
                  <a:cubicBezTo>
                    <a:pt x="295" y="39"/>
                    <a:pt x="296" y="40"/>
                    <a:pt x="293" y="40"/>
                  </a:cubicBezTo>
                  <a:cubicBezTo>
                    <a:pt x="292" y="40"/>
                    <a:pt x="292" y="39"/>
                    <a:pt x="293" y="38"/>
                  </a:cubicBezTo>
                  <a:cubicBezTo>
                    <a:pt x="290" y="37"/>
                    <a:pt x="291" y="41"/>
                    <a:pt x="288" y="40"/>
                  </a:cubicBezTo>
                  <a:cubicBezTo>
                    <a:pt x="287" y="39"/>
                    <a:pt x="291" y="38"/>
                    <a:pt x="288" y="37"/>
                  </a:cubicBezTo>
                  <a:cubicBezTo>
                    <a:pt x="286" y="38"/>
                    <a:pt x="287" y="39"/>
                    <a:pt x="286" y="40"/>
                  </a:cubicBezTo>
                  <a:cubicBezTo>
                    <a:pt x="285" y="40"/>
                    <a:pt x="284" y="40"/>
                    <a:pt x="284" y="40"/>
                  </a:cubicBezTo>
                  <a:cubicBezTo>
                    <a:pt x="283" y="39"/>
                    <a:pt x="286" y="39"/>
                    <a:pt x="286" y="37"/>
                  </a:cubicBezTo>
                  <a:cubicBezTo>
                    <a:pt x="283" y="37"/>
                    <a:pt x="284" y="36"/>
                    <a:pt x="281" y="35"/>
                  </a:cubicBezTo>
                  <a:cubicBezTo>
                    <a:pt x="276" y="34"/>
                    <a:pt x="270" y="37"/>
                    <a:pt x="267" y="37"/>
                  </a:cubicBezTo>
                  <a:cubicBezTo>
                    <a:pt x="270" y="34"/>
                    <a:pt x="258" y="36"/>
                    <a:pt x="254" y="36"/>
                  </a:cubicBezTo>
                  <a:cubicBezTo>
                    <a:pt x="254" y="34"/>
                    <a:pt x="259" y="36"/>
                    <a:pt x="261" y="34"/>
                  </a:cubicBezTo>
                  <a:cubicBezTo>
                    <a:pt x="257" y="32"/>
                    <a:pt x="253" y="36"/>
                    <a:pt x="250" y="34"/>
                  </a:cubicBezTo>
                  <a:cubicBezTo>
                    <a:pt x="249" y="35"/>
                    <a:pt x="251" y="35"/>
                    <a:pt x="251" y="35"/>
                  </a:cubicBezTo>
                  <a:cubicBezTo>
                    <a:pt x="250" y="37"/>
                    <a:pt x="248" y="36"/>
                    <a:pt x="247" y="37"/>
                  </a:cubicBezTo>
                  <a:cubicBezTo>
                    <a:pt x="243" y="34"/>
                    <a:pt x="238" y="38"/>
                    <a:pt x="235" y="36"/>
                  </a:cubicBezTo>
                  <a:cubicBezTo>
                    <a:pt x="230" y="38"/>
                    <a:pt x="227" y="37"/>
                    <a:pt x="223" y="39"/>
                  </a:cubicBezTo>
                  <a:cubicBezTo>
                    <a:pt x="225" y="39"/>
                    <a:pt x="224" y="40"/>
                    <a:pt x="225" y="41"/>
                  </a:cubicBezTo>
                  <a:cubicBezTo>
                    <a:pt x="220" y="43"/>
                    <a:pt x="218" y="40"/>
                    <a:pt x="217" y="37"/>
                  </a:cubicBezTo>
                  <a:cubicBezTo>
                    <a:pt x="216" y="39"/>
                    <a:pt x="217" y="40"/>
                    <a:pt x="216" y="41"/>
                  </a:cubicBezTo>
                  <a:cubicBezTo>
                    <a:pt x="214" y="41"/>
                    <a:pt x="212" y="42"/>
                    <a:pt x="209" y="41"/>
                  </a:cubicBezTo>
                  <a:cubicBezTo>
                    <a:pt x="208" y="40"/>
                    <a:pt x="212" y="40"/>
                    <a:pt x="213" y="39"/>
                  </a:cubicBezTo>
                  <a:cubicBezTo>
                    <a:pt x="213" y="40"/>
                    <a:pt x="205" y="39"/>
                    <a:pt x="203" y="39"/>
                  </a:cubicBezTo>
                  <a:cubicBezTo>
                    <a:pt x="202" y="39"/>
                    <a:pt x="202" y="37"/>
                    <a:pt x="203" y="38"/>
                  </a:cubicBezTo>
                  <a:cubicBezTo>
                    <a:pt x="203" y="37"/>
                    <a:pt x="201" y="38"/>
                    <a:pt x="200" y="39"/>
                  </a:cubicBezTo>
                  <a:cubicBezTo>
                    <a:pt x="199" y="39"/>
                    <a:pt x="200" y="39"/>
                    <a:pt x="201" y="40"/>
                  </a:cubicBezTo>
                  <a:cubicBezTo>
                    <a:pt x="197" y="40"/>
                    <a:pt x="189" y="37"/>
                    <a:pt x="184" y="40"/>
                  </a:cubicBezTo>
                  <a:cubicBezTo>
                    <a:pt x="181" y="39"/>
                    <a:pt x="181" y="39"/>
                    <a:pt x="181" y="39"/>
                  </a:cubicBezTo>
                  <a:cubicBezTo>
                    <a:pt x="180" y="40"/>
                    <a:pt x="179" y="39"/>
                    <a:pt x="178" y="40"/>
                  </a:cubicBezTo>
                  <a:cubicBezTo>
                    <a:pt x="173" y="37"/>
                    <a:pt x="168" y="41"/>
                    <a:pt x="163" y="39"/>
                  </a:cubicBezTo>
                  <a:cubicBezTo>
                    <a:pt x="159" y="41"/>
                    <a:pt x="154" y="41"/>
                    <a:pt x="148" y="39"/>
                  </a:cubicBezTo>
                  <a:cubicBezTo>
                    <a:pt x="151" y="38"/>
                    <a:pt x="151" y="37"/>
                    <a:pt x="154" y="36"/>
                  </a:cubicBezTo>
                  <a:cubicBezTo>
                    <a:pt x="148" y="37"/>
                    <a:pt x="143" y="40"/>
                    <a:pt x="140" y="38"/>
                  </a:cubicBezTo>
                  <a:cubicBezTo>
                    <a:pt x="141" y="41"/>
                    <a:pt x="137" y="43"/>
                    <a:pt x="139" y="46"/>
                  </a:cubicBezTo>
                  <a:cubicBezTo>
                    <a:pt x="136" y="46"/>
                    <a:pt x="133" y="46"/>
                    <a:pt x="131" y="46"/>
                  </a:cubicBezTo>
                  <a:cubicBezTo>
                    <a:pt x="131" y="49"/>
                    <a:pt x="141" y="45"/>
                    <a:pt x="141" y="49"/>
                  </a:cubicBezTo>
                  <a:cubicBezTo>
                    <a:pt x="140" y="50"/>
                    <a:pt x="139" y="48"/>
                    <a:pt x="137" y="48"/>
                  </a:cubicBezTo>
                  <a:cubicBezTo>
                    <a:pt x="137" y="50"/>
                    <a:pt x="133" y="49"/>
                    <a:pt x="131" y="51"/>
                  </a:cubicBezTo>
                  <a:cubicBezTo>
                    <a:pt x="131" y="50"/>
                    <a:pt x="132" y="49"/>
                    <a:pt x="129" y="48"/>
                  </a:cubicBezTo>
                  <a:cubicBezTo>
                    <a:pt x="129" y="50"/>
                    <a:pt x="127" y="50"/>
                    <a:pt x="125" y="52"/>
                  </a:cubicBezTo>
                  <a:cubicBezTo>
                    <a:pt x="123" y="51"/>
                    <a:pt x="120" y="50"/>
                    <a:pt x="120" y="52"/>
                  </a:cubicBezTo>
                  <a:cubicBezTo>
                    <a:pt x="118" y="51"/>
                    <a:pt x="119" y="50"/>
                    <a:pt x="117" y="50"/>
                  </a:cubicBezTo>
                  <a:cubicBezTo>
                    <a:pt x="116" y="49"/>
                    <a:pt x="117" y="49"/>
                    <a:pt x="118" y="48"/>
                  </a:cubicBezTo>
                  <a:cubicBezTo>
                    <a:pt x="116" y="49"/>
                    <a:pt x="113" y="49"/>
                    <a:pt x="111" y="50"/>
                  </a:cubicBezTo>
                  <a:cubicBezTo>
                    <a:pt x="109" y="49"/>
                    <a:pt x="113" y="47"/>
                    <a:pt x="111" y="47"/>
                  </a:cubicBezTo>
                  <a:cubicBezTo>
                    <a:pt x="110" y="47"/>
                    <a:pt x="110" y="50"/>
                    <a:pt x="107" y="49"/>
                  </a:cubicBezTo>
                  <a:cubicBezTo>
                    <a:pt x="107" y="50"/>
                    <a:pt x="106" y="51"/>
                    <a:pt x="108" y="51"/>
                  </a:cubicBezTo>
                  <a:cubicBezTo>
                    <a:pt x="105" y="53"/>
                    <a:pt x="106" y="52"/>
                    <a:pt x="105" y="54"/>
                  </a:cubicBezTo>
                  <a:cubicBezTo>
                    <a:pt x="104" y="56"/>
                    <a:pt x="102" y="53"/>
                    <a:pt x="101" y="54"/>
                  </a:cubicBezTo>
                  <a:cubicBezTo>
                    <a:pt x="99" y="56"/>
                    <a:pt x="103" y="55"/>
                    <a:pt x="104" y="56"/>
                  </a:cubicBezTo>
                  <a:cubicBezTo>
                    <a:pt x="102" y="57"/>
                    <a:pt x="101" y="56"/>
                    <a:pt x="100" y="57"/>
                  </a:cubicBezTo>
                  <a:cubicBezTo>
                    <a:pt x="98" y="56"/>
                    <a:pt x="102" y="55"/>
                    <a:pt x="99" y="54"/>
                  </a:cubicBezTo>
                  <a:cubicBezTo>
                    <a:pt x="99" y="56"/>
                    <a:pt x="95" y="55"/>
                    <a:pt x="96" y="54"/>
                  </a:cubicBezTo>
                  <a:cubicBezTo>
                    <a:pt x="94" y="57"/>
                    <a:pt x="88" y="57"/>
                    <a:pt x="83" y="56"/>
                  </a:cubicBezTo>
                  <a:cubicBezTo>
                    <a:pt x="83" y="57"/>
                    <a:pt x="82" y="58"/>
                    <a:pt x="82" y="58"/>
                  </a:cubicBezTo>
                  <a:cubicBezTo>
                    <a:pt x="84" y="59"/>
                    <a:pt x="83" y="59"/>
                    <a:pt x="85" y="60"/>
                  </a:cubicBezTo>
                  <a:cubicBezTo>
                    <a:pt x="86" y="59"/>
                    <a:pt x="85" y="59"/>
                    <a:pt x="84" y="58"/>
                  </a:cubicBezTo>
                  <a:cubicBezTo>
                    <a:pt x="89" y="57"/>
                    <a:pt x="94" y="58"/>
                    <a:pt x="98" y="58"/>
                  </a:cubicBezTo>
                  <a:cubicBezTo>
                    <a:pt x="95" y="60"/>
                    <a:pt x="90" y="58"/>
                    <a:pt x="87" y="60"/>
                  </a:cubicBezTo>
                  <a:cubicBezTo>
                    <a:pt x="89" y="60"/>
                    <a:pt x="91" y="60"/>
                    <a:pt x="93" y="60"/>
                  </a:cubicBezTo>
                  <a:cubicBezTo>
                    <a:pt x="91" y="62"/>
                    <a:pt x="89" y="60"/>
                    <a:pt x="87" y="63"/>
                  </a:cubicBezTo>
                  <a:cubicBezTo>
                    <a:pt x="85" y="62"/>
                    <a:pt x="87" y="61"/>
                    <a:pt x="85" y="61"/>
                  </a:cubicBezTo>
                  <a:cubicBezTo>
                    <a:pt x="84" y="61"/>
                    <a:pt x="83" y="61"/>
                    <a:pt x="83" y="62"/>
                  </a:cubicBezTo>
                  <a:cubicBezTo>
                    <a:pt x="81" y="62"/>
                    <a:pt x="82" y="61"/>
                    <a:pt x="83" y="60"/>
                  </a:cubicBezTo>
                  <a:cubicBezTo>
                    <a:pt x="82" y="60"/>
                    <a:pt x="81" y="61"/>
                    <a:pt x="80" y="60"/>
                  </a:cubicBezTo>
                  <a:cubicBezTo>
                    <a:pt x="79" y="62"/>
                    <a:pt x="76" y="62"/>
                    <a:pt x="76" y="64"/>
                  </a:cubicBezTo>
                  <a:cubicBezTo>
                    <a:pt x="73" y="63"/>
                    <a:pt x="76" y="62"/>
                    <a:pt x="73" y="61"/>
                  </a:cubicBezTo>
                  <a:cubicBezTo>
                    <a:pt x="71" y="63"/>
                    <a:pt x="66" y="62"/>
                    <a:pt x="65" y="61"/>
                  </a:cubicBezTo>
                  <a:cubicBezTo>
                    <a:pt x="62" y="63"/>
                    <a:pt x="62" y="61"/>
                    <a:pt x="59" y="63"/>
                  </a:cubicBezTo>
                  <a:cubicBezTo>
                    <a:pt x="58" y="62"/>
                    <a:pt x="61" y="62"/>
                    <a:pt x="61" y="61"/>
                  </a:cubicBezTo>
                  <a:cubicBezTo>
                    <a:pt x="58" y="60"/>
                    <a:pt x="55" y="62"/>
                    <a:pt x="52" y="62"/>
                  </a:cubicBezTo>
                  <a:cubicBezTo>
                    <a:pt x="51" y="63"/>
                    <a:pt x="51" y="64"/>
                    <a:pt x="51" y="65"/>
                  </a:cubicBezTo>
                  <a:cubicBezTo>
                    <a:pt x="49" y="66"/>
                    <a:pt x="45" y="67"/>
                    <a:pt x="46" y="69"/>
                  </a:cubicBezTo>
                  <a:cubicBezTo>
                    <a:pt x="43" y="69"/>
                    <a:pt x="47" y="67"/>
                    <a:pt x="44" y="67"/>
                  </a:cubicBezTo>
                  <a:cubicBezTo>
                    <a:pt x="43" y="67"/>
                    <a:pt x="41" y="69"/>
                    <a:pt x="39" y="68"/>
                  </a:cubicBezTo>
                  <a:cubicBezTo>
                    <a:pt x="37" y="69"/>
                    <a:pt x="39" y="70"/>
                    <a:pt x="37" y="70"/>
                  </a:cubicBezTo>
                  <a:cubicBezTo>
                    <a:pt x="35" y="69"/>
                    <a:pt x="39" y="67"/>
                    <a:pt x="38" y="66"/>
                  </a:cubicBezTo>
                  <a:cubicBezTo>
                    <a:pt x="40" y="65"/>
                    <a:pt x="41" y="68"/>
                    <a:pt x="42" y="66"/>
                  </a:cubicBezTo>
                  <a:cubicBezTo>
                    <a:pt x="41" y="64"/>
                    <a:pt x="37" y="65"/>
                    <a:pt x="35" y="67"/>
                  </a:cubicBezTo>
                  <a:cubicBezTo>
                    <a:pt x="33" y="67"/>
                    <a:pt x="34" y="66"/>
                    <a:pt x="33" y="65"/>
                  </a:cubicBezTo>
                  <a:cubicBezTo>
                    <a:pt x="30" y="67"/>
                    <a:pt x="25" y="70"/>
                    <a:pt x="24" y="68"/>
                  </a:cubicBezTo>
                  <a:cubicBezTo>
                    <a:pt x="23" y="68"/>
                    <a:pt x="23" y="69"/>
                    <a:pt x="24" y="70"/>
                  </a:cubicBezTo>
                  <a:cubicBezTo>
                    <a:pt x="22" y="70"/>
                    <a:pt x="20" y="71"/>
                    <a:pt x="17" y="70"/>
                  </a:cubicBezTo>
                  <a:cubicBezTo>
                    <a:pt x="16" y="72"/>
                    <a:pt x="15" y="71"/>
                    <a:pt x="14" y="73"/>
                  </a:cubicBezTo>
                  <a:cubicBezTo>
                    <a:pt x="16" y="71"/>
                    <a:pt x="19" y="74"/>
                    <a:pt x="21" y="71"/>
                  </a:cubicBezTo>
                  <a:cubicBezTo>
                    <a:pt x="23" y="73"/>
                    <a:pt x="21" y="74"/>
                    <a:pt x="25" y="74"/>
                  </a:cubicBezTo>
                  <a:cubicBezTo>
                    <a:pt x="22" y="77"/>
                    <a:pt x="21" y="75"/>
                    <a:pt x="20" y="75"/>
                  </a:cubicBezTo>
                  <a:cubicBezTo>
                    <a:pt x="18" y="77"/>
                    <a:pt x="22" y="75"/>
                    <a:pt x="23" y="77"/>
                  </a:cubicBezTo>
                  <a:cubicBezTo>
                    <a:pt x="24" y="76"/>
                    <a:pt x="25" y="75"/>
                    <a:pt x="26" y="76"/>
                  </a:cubicBezTo>
                  <a:cubicBezTo>
                    <a:pt x="27" y="74"/>
                    <a:pt x="28" y="75"/>
                    <a:pt x="28" y="74"/>
                  </a:cubicBezTo>
                  <a:cubicBezTo>
                    <a:pt x="26" y="73"/>
                    <a:pt x="25" y="75"/>
                    <a:pt x="25" y="73"/>
                  </a:cubicBezTo>
                  <a:cubicBezTo>
                    <a:pt x="26" y="72"/>
                    <a:pt x="28" y="73"/>
                    <a:pt x="29" y="72"/>
                  </a:cubicBezTo>
                  <a:cubicBezTo>
                    <a:pt x="30" y="73"/>
                    <a:pt x="28" y="74"/>
                    <a:pt x="31" y="74"/>
                  </a:cubicBezTo>
                  <a:cubicBezTo>
                    <a:pt x="30" y="72"/>
                    <a:pt x="33" y="74"/>
                    <a:pt x="35" y="73"/>
                  </a:cubicBezTo>
                  <a:cubicBezTo>
                    <a:pt x="36" y="73"/>
                    <a:pt x="36" y="76"/>
                    <a:pt x="34" y="75"/>
                  </a:cubicBezTo>
                  <a:cubicBezTo>
                    <a:pt x="36" y="75"/>
                    <a:pt x="39" y="76"/>
                    <a:pt x="42" y="75"/>
                  </a:cubicBezTo>
                  <a:cubicBezTo>
                    <a:pt x="44" y="77"/>
                    <a:pt x="47" y="75"/>
                    <a:pt x="49" y="77"/>
                  </a:cubicBezTo>
                  <a:cubicBezTo>
                    <a:pt x="52" y="76"/>
                    <a:pt x="51" y="74"/>
                    <a:pt x="54" y="74"/>
                  </a:cubicBezTo>
                  <a:cubicBezTo>
                    <a:pt x="55" y="74"/>
                    <a:pt x="54" y="75"/>
                    <a:pt x="53" y="76"/>
                  </a:cubicBezTo>
                  <a:cubicBezTo>
                    <a:pt x="56" y="77"/>
                    <a:pt x="58" y="76"/>
                    <a:pt x="60" y="76"/>
                  </a:cubicBezTo>
                  <a:cubicBezTo>
                    <a:pt x="61" y="75"/>
                    <a:pt x="60" y="75"/>
                    <a:pt x="59" y="75"/>
                  </a:cubicBezTo>
                  <a:cubicBezTo>
                    <a:pt x="60" y="73"/>
                    <a:pt x="63" y="74"/>
                    <a:pt x="62" y="72"/>
                  </a:cubicBezTo>
                  <a:cubicBezTo>
                    <a:pt x="63" y="72"/>
                    <a:pt x="63" y="74"/>
                    <a:pt x="65" y="73"/>
                  </a:cubicBezTo>
                  <a:cubicBezTo>
                    <a:pt x="66" y="74"/>
                    <a:pt x="65" y="74"/>
                    <a:pt x="63" y="75"/>
                  </a:cubicBezTo>
                  <a:cubicBezTo>
                    <a:pt x="66" y="76"/>
                    <a:pt x="69" y="73"/>
                    <a:pt x="72" y="75"/>
                  </a:cubicBezTo>
                  <a:cubicBezTo>
                    <a:pt x="73" y="71"/>
                    <a:pt x="76" y="76"/>
                    <a:pt x="78" y="72"/>
                  </a:cubicBezTo>
                  <a:cubicBezTo>
                    <a:pt x="78" y="75"/>
                    <a:pt x="81" y="73"/>
                    <a:pt x="81" y="74"/>
                  </a:cubicBezTo>
                  <a:cubicBezTo>
                    <a:pt x="79" y="75"/>
                    <a:pt x="78" y="76"/>
                    <a:pt x="75" y="74"/>
                  </a:cubicBezTo>
                  <a:cubicBezTo>
                    <a:pt x="74" y="78"/>
                    <a:pt x="69" y="77"/>
                    <a:pt x="65" y="76"/>
                  </a:cubicBezTo>
                  <a:cubicBezTo>
                    <a:pt x="65" y="77"/>
                    <a:pt x="65" y="78"/>
                    <a:pt x="63" y="79"/>
                  </a:cubicBezTo>
                  <a:cubicBezTo>
                    <a:pt x="68" y="75"/>
                    <a:pt x="79" y="81"/>
                    <a:pt x="83" y="73"/>
                  </a:cubicBezTo>
                  <a:cubicBezTo>
                    <a:pt x="86" y="73"/>
                    <a:pt x="90" y="72"/>
                    <a:pt x="93" y="72"/>
                  </a:cubicBezTo>
                  <a:cubicBezTo>
                    <a:pt x="94" y="71"/>
                    <a:pt x="93" y="71"/>
                    <a:pt x="92" y="71"/>
                  </a:cubicBezTo>
                  <a:cubicBezTo>
                    <a:pt x="95" y="69"/>
                    <a:pt x="95" y="69"/>
                    <a:pt x="95" y="69"/>
                  </a:cubicBezTo>
                  <a:cubicBezTo>
                    <a:pt x="96" y="68"/>
                    <a:pt x="97" y="68"/>
                    <a:pt x="98" y="69"/>
                  </a:cubicBezTo>
                  <a:cubicBezTo>
                    <a:pt x="97" y="70"/>
                    <a:pt x="95" y="69"/>
                    <a:pt x="94" y="71"/>
                  </a:cubicBezTo>
                  <a:cubicBezTo>
                    <a:pt x="95" y="72"/>
                    <a:pt x="97" y="72"/>
                    <a:pt x="99" y="72"/>
                  </a:cubicBezTo>
                  <a:cubicBezTo>
                    <a:pt x="100" y="70"/>
                    <a:pt x="100" y="70"/>
                    <a:pt x="100" y="70"/>
                  </a:cubicBezTo>
                  <a:cubicBezTo>
                    <a:pt x="101" y="70"/>
                    <a:pt x="102" y="70"/>
                    <a:pt x="103" y="70"/>
                  </a:cubicBezTo>
                  <a:cubicBezTo>
                    <a:pt x="104" y="71"/>
                    <a:pt x="103" y="72"/>
                    <a:pt x="102" y="73"/>
                  </a:cubicBezTo>
                  <a:cubicBezTo>
                    <a:pt x="106" y="73"/>
                    <a:pt x="104" y="69"/>
                    <a:pt x="108" y="70"/>
                  </a:cubicBezTo>
                  <a:cubicBezTo>
                    <a:pt x="108" y="69"/>
                    <a:pt x="108" y="68"/>
                    <a:pt x="107" y="68"/>
                  </a:cubicBezTo>
                  <a:cubicBezTo>
                    <a:pt x="108" y="67"/>
                    <a:pt x="109" y="67"/>
                    <a:pt x="110" y="67"/>
                  </a:cubicBezTo>
                  <a:cubicBezTo>
                    <a:pt x="109" y="70"/>
                    <a:pt x="117" y="69"/>
                    <a:pt x="120" y="70"/>
                  </a:cubicBezTo>
                  <a:cubicBezTo>
                    <a:pt x="117" y="72"/>
                    <a:pt x="109" y="71"/>
                    <a:pt x="110" y="74"/>
                  </a:cubicBezTo>
                  <a:cubicBezTo>
                    <a:pt x="106" y="74"/>
                    <a:pt x="103" y="74"/>
                    <a:pt x="100" y="75"/>
                  </a:cubicBezTo>
                  <a:cubicBezTo>
                    <a:pt x="100" y="77"/>
                    <a:pt x="104" y="74"/>
                    <a:pt x="106" y="75"/>
                  </a:cubicBezTo>
                  <a:cubicBezTo>
                    <a:pt x="103" y="76"/>
                    <a:pt x="103" y="76"/>
                    <a:pt x="102" y="78"/>
                  </a:cubicBezTo>
                  <a:cubicBezTo>
                    <a:pt x="100" y="75"/>
                    <a:pt x="98" y="78"/>
                    <a:pt x="97" y="75"/>
                  </a:cubicBezTo>
                  <a:cubicBezTo>
                    <a:pt x="94" y="77"/>
                    <a:pt x="96" y="78"/>
                    <a:pt x="97" y="79"/>
                  </a:cubicBezTo>
                  <a:cubicBezTo>
                    <a:pt x="95" y="80"/>
                    <a:pt x="95" y="78"/>
                    <a:pt x="93" y="78"/>
                  </a:cubicBezTo>
                  <a:cubicBezTo>
                    <a:pt x="92" y="79"/>
                    <a:pt x="91" y="79"/>
                    <a:pt x="90" y="80"/>
                  </a:cubicBezTo>
                  <a:cubicBezTo>
                    <a:pt x="88" y="80"/>
                    <a:pt x="89" y="79"/>
                    <a:pt x="88" y="78"/>
                  </a:cubicBezTo>
                  <a:cubicBezTo>
                    <a:pt x="85" y="80"/>
                    <a:pt x="86" y="79"/>
                    <a:pt x="84" y="79"/>
                  </a:cubicBezTo>
                  <a:cubicBezTo>
                    <a:pt x="81" y="80"/>
                    <a:pt x="79" y="80"/>
                    <a:pt x="77" y="82"/>
                  </a:cubicBezTo>
                  <a:cubicBezTo>
                    <a:pt x="74" y="82"/>
                    <a:pt x="77" y="80"/>
                    <a:pt x="76" y="80"/>
                  </a:cubicBezTo>
                  <a:cubicBezTo>
                    <a:pt x="78" y="78"/>
                    <a:pt x="83" y="79"/>
                    <a:pt x="82" y="76"/>
                  </a:cubicBezTo>
                  <a:cubicBezTo>
                    <a:pt x="81" y="77"/>
                    <a:pt x="80" y="78"/>
                    <a:pt x="78" y="79"/>
                  </a:cubicBezTo>
                  <a:cubicBezTo>
                    <a:pt x="78" y="78"/>
                    <a:pt x="78" y="78"/>
                    <a:pt x="77" y="78"/>
                  </a:cubicBezTo>
                  <a:cubicBezTo>
                    <a:pt x="75" y="80"/>
                    <a:pt x="74" y="80"/>
                    <a:pt x="72" y="79"/>
                  </a:cubicBezTo>
                  <a:cubicBezTo>
                    <a:pt x="70" y="81"/>
                    <a:pt x="73" y="81"/>
                    <a:pt x="70" y="83"/>
                  </a:cubicBezTo>
                  <a:cubicBezTo>
                    <a:pt x="70" y="84"/>
                    <a:pt x="69" y="84"/>
                    <a:pt x="69" y="84"/>
                  </a:cubicBezTo>
                  <a:cubicBezTo>
                    <a:pt x="67" y="84"/>
                    <a:pt x="68" y="82"/>
                    <a:pt x="68" y="81"/>
                  </a:cubicBezTo>
                  <a:cubicBezTo>
                    <a:pt x="67" y="80"/>
                    <a:pt x="65" y="82"/>
                    <a:pt x="64" y="81"/>
                  </a:cubicBezTo>
                  <a:cubicBezTo>
                    <a:pt x="63" y="82"/>
                    <a:pt x="63" y="82"/>
                    <a:pt x="64" y="82"/>
                  </a:cubicBezTo>
                  <a:cubicBezTo>
                    <a:pt x="61" y="84"/>
                    <a:pt x="57" y="81"/>
                    <a:pt x="55" y="85"/>
                  </a:cubicBezTo>
                  <a:cubicBezTo>
                    <a:pt x="49" y="85"/>
                    <a:pt x="45" y="88"/>
                    <a:pt x="40" y="86"/>
                  </a:cubicBezTo>
                  <a:cubicBezTo>
                    <a:pt x="38" y="89"/>
                    <a:pt x="36" y="88"/>
                    <a:pt x="34" y="88"/>
                  </a:cubicBezTo>
                  <a:cubicBezTo>
                    <a:pt x="34" y="90"/>
                    <a:pt x="35" y="90"/>
                    <a:pt x="33" y="92"/>
                  </a:cubicBezTo>
                  <a:cubicBezTo>
                    <a:pt x="36" y="93"/>
                    <a:pt x="36" y="92"/>
                    <a:pt x="38" y="93"/>
                  </a:cubicBezTo>
                  <a:cubicBezTo>
                    <a:pt x="39" y="91"/>
                    <a:pt x="38" y="92"/>
                    <a:pt x="40" y="90"/>
                  </a:cubicBezTo>
                  <a:cubicBezTo>
                    <a:pt x="42" y="89"/>
                    <a:pt x="44" y="90"/>
                    <a:pt x="46" y="88"/>
                  </a:cubicBezTo>
                  <a:cubicBezTo>
                    <a:pt x="48" y="89"/>
                    <a:pt x="45" y="91"/>
                    <a:pt x="44" y="92"/>
                  </a:cubicBezTo>
                  <a:cubicBezTo>
                    <a:pt x="46" y="93"/>
                    <a:pt x="50" y="90"/>
                    <a:pt x="50" y="93"/>
                  </a:cubicBezTo>
                  <a:cubicBezTo>
                    <a:pt x="53" y="92"/>
                    <a:pt x="56" y="89"/>
                    <a:pt x="60" y="91"/>
                  </a:cubicBezTo>
                  <a:cubicBezTo>
                    <a:pt x="58" y="92"/>
                    <a:pt x="56" y="92"/>
                    <a:pt x="54" y="94"/>
                  </a:cubicBezTo>
                  <a:cubicBezTo>
                    <a:pt x="56" y="94"/>
                    <a:pt x="57" y="93"/>
                    <a:pt x="59" y="94"/>
                  </a:cubicBezTo>
                  <a:cubicBezTo>
                    <a:pt x="59" y="92"/>
                    <a:pt x="59" y="92"/>
                    <a:pt x="61" y="94"/>
                  </a:cubicBezTo>
                  <a:cubicBezTo>
                    <a:pt x="64" y="90"/>
                    <a:pt x="69" y="93"/>
                    <a:pt x="73" y="91"/>
                  </a:cubicBezTo>
                  <a:cubicBezTo>
                    <a:pt x="75" y="91"/>
                    <a:pt x="73" y="93"/>
                    <a:pt x="72" y="93"/>
                  </a:cubicBezTo>
                  <a:cubicBezTo>
                    <a:pt x="74" y="94"/>
                    <a:pt x="75" y="93"/>
                    <a:pt x="76" y="93"/>
                  </a:cubicBezTo>
                  <a:cubicBezTo>
                    <a:pt x="75" y="92"/>
                    <a:pt x="75" y="91"/>
                    <a:pt x="72" y="90"/>
                  </a:cubicBezTo>
                  <a:cubicBezTo>
                    <a:pt x="72" y="90"/>
                    <a:pt x="72" y="89"/>
                    <a:pt x="72" y="88"/>
                  </a:cubicBezTo>
                  <a:cubicBezTo>
                    <a:pt x="73" y="88"/>
                    <a:pt x="75" y="88"/>
                    <a:pt x="76" y="88"/>
                  </a:cubicBezTo>
                  <a:cubicBezTo>
                    <a:pt x="77" y="88"/>
                    <a:pt x="75" y="90"/>
                    <a:pt x="77" y="90"/>
                  </a:cubicBezTo>
                  <a:cubicBezTo>
                    <a:pt x="79" y="89"/>
                    <a:pt x="78" y="88"/>
                    <a:pt x="79" y="88"/>
                  </a:cubicBezTo>
                  <a:cubicBezTo>
                    <a:pt x="79" y="87"/>
                    <a:pt x="80" y="88"/>
                    <a:pt x="81" y="87"/>
                  </a:cubicBezTo>
                  <a:cubicBezTo>
                    <a:pt x="82" y="88"/>
                    <a:pt x="80" y="88"/>
                    <a:pt x="80" y="89"/>
                  </a:cubicBezTo>
                  <a:cubicBezTo>
                    <a:pt x="79" y="91"/>
                    <a:pt x="77" y="89"/>
                    <a:pt x="75" y="91"/>
                  </a:cubicBezTo>
                  <a:cubicBezTo>
                    <a:pt x="80" y="90"/>
                    <a:pt x="84" y="90"/>
                    <a:pt x="88" y="89"/>
                  </a:cubicBezTo>
                  <a:cubicBezTo>
                    <a:pt x="100" y="87"/>
                    <a:pt x="100" y="87"/>
                    <a:pt x="100" y="87"/>
                  </a:cubicBezTo>
                  <a:cubicBezTo>
                    <a:pt x="108" y="86"/>
                    <a:pt x="116" y="85"/>
                    <a:pt x="125" y="85"/>
                  </a:cubicBezTo>
                  <a:cubicBezTo>
                    <a:pt x="125" y="82"/>
                    <a:pt x="131" y="82"/>
                    <a:pt x="132" y="84"/>
                  </a:cubicBezTo>
                  <a:cubicBezTo>
                    <a:pt x="133" y="82"/>
                    <a:pt x="131" y="81"/>
                    <a:pt x="132" y="80"/>
                  </a:cubicBezTo>
                  <a:cubicBezTo>
                    <a:pt x="135" y="78"/>
                    <a:pt x="135" y="81"/>
                    <a:pt x="138" y="80"/>
                  </a:cubicBezTo>
                  <a:cubicBezTo>
                    <a:pt x="139" y="80"/>
                    <a:pt x="138" y="81"/>
                    <a:pt x="137" y="81"/>
                  </a:cubicBezTo>
                  <a:cubicBezTo>
                    <a:pt x="140" y="81"/>
                    <a:pt x="142" y="79"/>
                    <a:pt x="145" y="79"/>
                  </a:cubicBezTo>
                  <a:cubicBezTo>
                    <a:pt x="142" y="83"/>
                    <a:pt x="152" y="80"/>
                    <a:pt x="156" y="82"/>
                  </a:cubicBezTo>
                  <a:cubicBezTo>
                    <a:pt x="158" y="81"/>
                    <a:pt x="156" y="81"/>
                    <a:pt x="155" y="81"/>
                  </a:cubicBezTo>
                  <a:cubicBezTo>
                    <a:pt x="159" y="80"/>
                    <a:pt x="157" y="81"/>
                    <a:pt x="161" y="81"/>
                  </a:cubicBezTo>
                  <a:cubicBezTo>
                    <a:pt x="162" y="80"/>
                    <a:pt x="160" y="80"/>
                    <a:pt x="161" y="79"/>
                  </a:cubicBezTo>
                  <a:cubicBezTo>
                    <a:pt x="162" y="79"/>
                    <a:pt x="163" y="79"/>
                    <a:pt x="164" y="80"/>
                  </a:cubicBezTo>
                  <a:cubicBezTo>
                    <a:pt x="164" y="79"/>
                    <a:pt x="164" y="78"/>
                    <a:pt x="166" y="77"/>
                  </a:cubicBezTo>
                  <a:cubicBezTo>
                    <a:pt x="168" y="76"/>
                    <a:pt x="168" y="79"/>
                    <a:pt x="170" y="77"/>
                  </a:cubicBezTo>
                  <a:cubicBezTo>
                    <a:pt x="171" y="77"/>
                    <a:pt x="170" y="78"/>
                    <a:pt x="169" y="79"/>
                  </a:cubicBezTo>
                  <a:cubicBezTo>
                    <a:pt x="176" y="79"/>
                    <a:pt x="175" y="80"/>
                    <a:pt x="182" y="78"/>
                  </a:cubicBezTo>
                  <a:cubicBezTo>
                    <a:pt x="183" y="78"/>
                    <a:pt x="183" y="79"/>
                    <a:pt x="182" y="80"/>
                  </a:cubicBezTo>
                  <a:cubicBezTo>
                    <a:pt x="187" y="77"/>
                    <a:pt x="192" y="78"/>
                    <a:pt x="197" y="76"/>
                  </a:cubicBezTo>
                  <a:cubicBezTo>
                    <a:pt x="197" y="76"/>
                    <a:pt x="197" y="77"/>
                    <a:pt x="197" y="77"/>
                  </a:cubicBezTo>
                  <a:cubicBezTo>
                    <a:pt x="199" y="77"/>
                    <a:pt x="201" y="76"/>
                    <a:pt x="202" y="74"/>
                  </a:cubicBezTo>
                  <a:cubicBezTo>
                    <a:pt x="204" y="75"/>
                    <a:pt x="204" y="75"/>
                    <a:pt x="203" y="76"/>
                  </a:cubicBezTo>
                  <a:cubicBezTo>
                    <a:pt x="209" y="75"/>
                    <a:pt x="215" y="78"/>
                    <a:pt x="221" y="73"/>
                  </a:cubicBezTo>
                  <a:cubicBezTo>
                    <a:pt x="224" y="74"/>
                    <a:pt x="221" y="75"/>
                    <a:pt x="223" y="75"/>
                  </a:cubicBezTo>
                  <a:cubicBezTo>
                    <a:pt x="222" y="76"/>
                    <a:pt x="221" y="75"/>
                    <a:pt x="220" y="76"/>
                  </a:cubicBezTo>
                  <a:cubicBezTo>
                    <a:pt x="225" y="75"/>
                    <a:pt x="231" y="72"/>
                    <a:pt x="237" y="73"/>
                  </a:cubicBezTo>
                  <a:cubicBezTo>
                    <a:pt x="238" y="72"/>
                    <a:pt x="233" y="73"/>
                    <a:pt x="236" y="71"/>
                  </a:cubicBezTo>
                  <a:cubicBezTo>
                    <a:pt x="239" y="72"/>
                    <a:pt x="241" y="73"/>
                    <a:pt x="244" y="72"/>
                  </a:cubicBezTo>
                  <a:cubicBezTo>
                    <a:pt x="245" y="70"/>
                    <a:pt x="241" y="72"/>
                    <a:pt x="240" y="71"/>
                  </a:cubicBezTo>
                  <a:cubicBezTo>
                    <a:pt x="242" y="70"/>
                    <a:pt x="244" y="70"/>
                    <a:pt x="246" y="70"/>
                  </a:cubicBezTo>
                  <a:cubicBezTo>
                    <a:pt x="246" y="71"/>
                    <a:pt x="245" y="72"/>
                    <a:pt x="245" y="73"/>
                  </a:cubicBezTo>
                  <a:cubicBezTo>
                    <a:pt x="250" y="72"/>
                    <a:pt x="254" y="69"/>
                    <a:pt x="260" y="70"/>
                  </a:cubicBezTo>
                  <a:cubicBezTo>
                    <a:pt x="260" y="70"/>
                    <a:pt x="259" y="71"/>
                    <a:pt x="260" y="71"/>
                  </a:cubicBezTo>
                  <a:cubicBezTo>
                    <a:pt x="261" y="72"/>
                    <a:pt x="262" y="71"/>
                    <a:pt x="263" y="72"/>
                  </a:cubicBezTo>
                  <a:cubicBezTo>
                    <a:pt x="265" y="70"/>
                    <a:pt x="264" y="70"/>
                    <a:pt x="266" y="70"/>
                  </a:cubicBezTo>
                  <a:cubicBezTo>
                    <a:pt x="266" y="70"/>
                    <a:pt x="267" y="71"/>
                    <a:pt x="268" y="71"/>
                  </a:cubicBezTo>
                  <a:cubicBezTo>
                    <a:pt x="271" y="70"/>
                    <a:pt x="273" y="71"/>
                    <a:pt x="276" y="70"/>
                  </a:cubicBezTo>
                  <a:cubicBezTo>
                    <a:pt x="277" y="71"/>
                    <a:pt x="274" y="72"/>
                    <a:pt x="274" y="71"/>
                  </a:cubicBezTo>
                  <a:cubicBezTo>
                    <a:pt x="276" y="73"/>
                    <a:pt x="280" y="70"/>
                    <a:pt x="282" y="68"/>
                  </a:cubicBezTo>
                  <a:cubicBezTo>
                    <a:pt x="284" y="69"/>
                    <a:pt x="282" y="70"/>
                    <a:pt x="281" y="71"/>
                  </a:cubicBezTo>
                  <a:cubicBezTo>
                    <a:pt x="284" y="71"/>
                    <a:pt x="288" y="67"/>
                    <a:pt x="292" y="68"/>
                  </a:cubicBezTo>
                  <a:cubicBezTo>
                    <a:pt x="293" y="69"/>
                    <a:pt x="290" y="70"/>
                    <a:pt x="290" y="69"/>
                  </a:cubicBezTo>
                  <a:cubicBezTo>
                    <a:pt x="290" y="71"/>
                    <a:pt x="292" y="71"/>
                    <a:pt x="295" y="71"/>
                  </a:cubicBezTo>
                  <a:cubicBezTo>
                    <a:pt x="294" y="71"/>
                    <a:pt x="292" y="71"/>
                    <a:pt x="294" y="72"/>
                  </a:cubicBezTo>
                  <a:cubicBezTo>
                    <a:pt x="293" y="73"/>
                    <a:pt x="292" y="72"/>
                    <a:pt x="291" y="73"/>
                  </a:cubicBezTo>
                  <a:cubicBezTo>
                    <a:pt x="293" y="74"/>
                    <a:pt x="294" y="73"/>
                    <a:pt x="296" y="73"/>
                  </a:cubicBezTo>
                  <a:cubicBezTo>
                    <a:pt x="295" y="72"/>
                    <a:pt x="297" y="71"/>
                    <a:pt x="299" y="71"/>
                  </a:cubicBezTo>
                  <a:cubicBezTo>
                    <a:pt x="299" y="71"/>
                    <a:pt x="298" y="71"/>
                    <a:pt x="297" y="70"/>
                  </a:cubicBezTo>
                  <a:cubicBezTo>
                    <a:pt x="299" y="70"/>
                    <a:pt x="301" y="69"/>
                    <a:pt x="303" y="67"/>
                  </a:cubicBezTo>
                  <a:cubicBezTo>
                    <a:pt x="306" y="68"/>
                    <a:pt x="302" y="69"/>
                    <a:pt x="304" y="70"/>
                  </a:cubicBezTo>
                  <a:cubicBezTo>
                    <a:pt x="306" y="69"/>
                    <a:pt x="309" y="68"/>
                    <a:pt x="309" y="67"/>
                  </a:cubicBezTo>
                  <a:cubicBezTo>
                    <a:pt x="313" y="67"/>
                    <a:pt x="318" y="67"/>
                    <a:pt x="321" y="67"/>
                  </a:cubicBezTo>
                  <a:cubicBezTo>
                    <a:pt x="321" y="66"/>
                    <a:pt x="321" y="65"/>
                    <a:pt x="323" y="64"/>
                  </a:cubicBezTo>
                  <a:cubicBezTo>
                    <a:pt x="325" y="66"/>
                    <a:pt x="322" y="67"/>
                    <a:pt x="326" y="67"/>
                  </a:cubicBezTo>
                  <a:cubicBezTo>
                    <a:pt x="325" y="69"/>
                    <a:pt x="323" y="68"/>
                    <a:pt x="322" y="68"/>
                  </a:cubicBezTo>
                  <a:cubicBezTo>
                    <a:pt x="322" y="70"/>
                    <a:pt x="327" y="68"/>
                    <a:pt x="329" y="68"/>
                  </a:cubicBezTo>
                  <a:cubicBezTo>
                    <a:pt x="329" y="68"/>
                    <a:pt x="328" y="67"/>
                    <a:pt x="329" y="66"/>
                  </a:cubicBezTo>
                  <a:cubicBezTo>
                    <a:pt x="331" y="67"/>
                    <a:pt x="332" y="66"/>
                    <a:pt x="333" y="68"/>
                  </a:cubicBezTo>
                  <a:cubicBezTo>
                    <a:pt x="335" y="67"/>
                    <a:pt x="334" y="67"/>
                    <a:pt x="336" y="66"/>
                  </a:cubicBezTo>
                  <a:cubicBezTo>
                    <a:pt x="338" y="65"/>
                    <a:pt x="339" y="68"/>
                    <a:pt x="342" y="66"/>
                  </a:cubicBezTo>
                  <a:cubicBezTo>
                    <a:pt x="343" y="66"/>
                    <a:pt x="342" y="67"/>
                    <a:pt x="344" y="68"/>
                  </a:cubicBezTo>
                  <a:cubicBezTo>
                    <a:pt x="343" y="69"/>
                    <a:pt x="342" y="68"/>
                    <a:pt x="340" y="68"/>
                  </a:cubicBezTo>
                  <a:cubicBezTo>
                    <a:pt x="348" y="71"/>
                    <a:pt x="361" y="67"/>
                    <a:pt x="370" y="67"/>
                  </a:cubicBezTo>
                  <a:cubicBezTo>
                    <a:pt x="370" y="68"/>
                    <a:pt x="370" y="69"/>
                    <a:pt x="368" y="70"/>
                  </a:cubicBezTo>
                  <a:cubicBezTo>
                    <a:pt x="370" y="71"/>
                    <a:pt x="372" y="69"/>
                    <a:pt x="374" y="70"/>
                  </a:cubicBezTo>
                  <a:cubicBezTo>
                    <a:pt x="375" y="70"/>
                    <a:pt x="375" y="69"/>
                    <a:pt x="375" y="68"/>
                  </a:cubicBezTo>
                  <a:cubicBezTo>
                    <a:pt x="379" y="68"/>
                    <a:pt x="388" y="71"/>
                    <a:pt x="393" y="66"/>
                  </a:cubicBezTo>
                  <a:cubicBezTo>
                    <a:pt x="394" y="67"/>
                    <a:pt x="391" y="67"/>
                    <a:pt x="391" y="68"/>
                  </a:cubicBezTo>
                  <a:cubicBezTo>
                    <a:pt x="394" y="68"/>
                    <a:pt x="395" y="68"/>
                    <a:pt x="398" y="68"/>
                  </a:cubicBezTo>
                  <a:cubicBezTo>
                    <a:pt x="398" y="68"/>
                    <a:pt x="398" y="67"/>
                    <a:pt x="398" y="67"/>
                  </a:cubicBezTo>
                  <a:cubicBezTo>
                    <a:pt x="402" y="66"/>
                    <a:pt x="408" y="70"/>
                    <a:pt x="409" y="67"/>
                  </a:cubicBezTo>
                  <a:cubicBezTo>
                    <a:pt x="411" y="67"/>
                    <a:pt x="410" y="68"/>
                    <a:pt x="412" y="69"/>
                  </a:cubicBezTo>
                  <a:cubicBezTo>
                    <a:pt x="414" y="68"/>
                    <a:pt x="415" y="67"/>
                    <a:pt x="417" y="68"/>
                  </a:cubicBezTo>
                  <a:cubicBezTo>
                    <a:pt x="419" y="65"/>
                    <a:pt x="426" y="69"/>
                    <a:pt x="430" y="66"/>
                  </a:cubicBezTo>
                  <a:cubicBezTo>
                    <a:pt x="429" y="67"/>
                    <a:pt x="432" y="68"/>
                    <a:pt x="431" y="69"/>
                  </a:cubicBezTo>
                  <a:cubicBezTo>
                    <a:pt x="434" y="68"/>
                    <a:pt x="436" y="66"/>
                    <a:pt x="439" y="69"/>
                  </a:cubicBezTo>
                  <a:cubicBezTo>
                    <a:pt x="440" y="68"/>
                    <a:pt x="441" y="67"/>
                    <a:pt x="442" y="67"/>
                  </a:cubicBezTo>
                  <a:cubicBezTo>
                    <a:pt x="442" y="68"/>
                    <a:pt x="442" y="68"/>
                    <a:pt x="443" y="69"/>
                  </a:cubicBezTo>
                  <a:cubicBezTo>
                    <a:pt x="443" y="68"/>
                    <a:pt x="446" y="68"/>
                    <a:pt x="445" y="69"/>
                  </a:cubicBezTo>
                  <a:cubicBezTo>
                    <a:pt x="447" y="68"/>
                    <a:pt x="450" y="68"/>
                    <a:pt x="452" y="69"/>
                  </a:cubicBezTo>
                  <a:cubicBezTo>
                    <a:pt x="452" y="67"/>
                    <a:pt x="453" y="67"/>
                    <a:pt x="455" y="67"/>
                  </a:cubicBezTo>
                  <a:cubicBezTo>
                    <a:pt x="456" y="67"/>
                    <a:pt x="455" y="68"/>
                    <a:pt x="454" y="68"/>
                  </a:cubicBezTo>
                  <a:cubicBezTo>
                    <a:pt x="457" y="69"/>
                    <a:pt x="459" y="68"/>
                    <a:pt x="462" y="68"/>
                  </a:cubicBezTo>
                  <a:cubicBezTo>
                    <a:pt x="460" y="70"/>
                    <a:pt x="459" y="68"/>
                    <a:pt x="458" y="70"/>
                  </a:cubicBezTo>
                  <a:cubicBezTo>
                    <a:pt x="460" y="70"/>
                    <a:pt x="461" y="71"/>
                    <a:pt x="463" y="70"/>
                  </a:cubicBezTo>
                  <a:cubicBezTo>
                    <a:pt x="463" y="71"/>
                    <a:pt x="462" y="72"/>
                    <a:pt x="461" y="72"/>
                  </a:cubicBezTo>
                  <a:cubicBezTo>
                    <a:pt x="459" y="72"/>
                    <a:pt x="457" y="70"/>
                    <a:pt x="456" y="72"/>
                  </a:cubicBezTo>
                  <a:cubicBezTo>
                    <a:pt x="458" y="71"/>
                    <a:pt x="457" y="74"/>
                    <a:pt x="459" y="74"/>
                  </a:cubicBezTo>
                  <a:cubicBezTo>
                    <a:pt x="460" y="75"/>
                    <a:pt x="458" y="75"/>
                    <a:pt x="456" y="76"/>
                  </a:cubicBezTo>
                  <a:cubicBezTo>
                    <a:pt x="455" y="75"/>
                    <a:pt x="456" y="74"/>
                    <a:pt x="457" y="73"/>
                  </a:cubicBezTo>
                  <a:cubicBezTo>
                    <a:pt x="454" y="72"/>
                    <a:pt x="454" y="74"/>
                    <a:pt x="453" y="75"/>
                  </a:cubicBezTo>
                  <a:cubicBezTo>
                    <a:pt x="451" y="75"/>
                    <a:pt x="449" y="76"/>
                    <a:pt x="448" y="74"/>
                  </a:cubicBezTo>
                  <a:cubicBezTo>
                    <a:pt x="451" y="75"/>
                    <a:pt x="450" y="72"/>
                    <a:pt x="453" y="73"/>
                  </a:cubicBezTo>
                  <a:cubicBezTo>
                    <a:pt x="454" y="71"/>
                    <a:pt x="450" y="72"/>
                    <a:pt x="453" y="71"/>
                  </a:cubicBezTo>
                  <a:cubicBezTo>
                    <a:pt x="455" y="69"/>
                    <a:pt x="453" y="73"/>
                    <a:pt x="455" y="72"/>
                  </a:cubicBezTo>
                  <a:cubicBezTo>
                    <a:pt x="458" y="70"/>
                    <a:pt x="455" y="71"/>
                    <a:pt x="454" y="70"/>
                  </a:cubicBezTo>
                  <a:cubicBezTo>
                    <a:pt x="455" y="69"/>
                    <a:pt x="455" y="69"/>
                    <a:pt x="456" y="69"/>
                  </a:cubicBezTo>
                  <a:cubicBezTo>
                    <a:pt x="454" y="68"/>
                    <a:pt x="447" y="70"/>
                    <a:pt x="443" y="69"/>
                  </a:cubicBezTo>
                  <a:cubicBezTo>
                    <a:pt x="444" y="71"/>
                    <a:pt x="441" y="70"/>
                    <a:pt x="441" y="71"/>
                  </a:cubicBezTo>
                  <a:cubicBezTo>
                    <a:pt x="443" y="71"/>
                    <a:pt x="446" y="71"/>
                    <a:pt x="448" y="70"/>
                  </a:cubicBezTo>
                  <a:cubicBezTo>
                    <a:pt x="449" y="74"/>
                    <a:pt x="441" y="73"/>
                    <a:pt x="438" y="74"/>
                  </a:cubicBezTo>
                  <a:cubicBezTo>
                    <a:pt x="434" y="73"/>
                    <a:pt x="438" y="71"/>
                    <a:pt x="436" y="69"/>
                  </a:cubicBezTo>
                  <a:cubicBezTo>
                    <a:pt x="435" y="72"/>
                    <a:pt x="432" y="69"/>
                    <a:pt x="430" y="71"/>
                  </a:cubicBezTo>
                  <a:cubicBezTo>
                    <a:pt x="432" y="71"/>
                    <a:pt x="437" y="71"/>
                    <a:pt x="435" y="73"/>
                  </a:cubicBezTo>
                  <a:cubicBezTo>
                    <a:pt x="432" y="71"/>
                    <a:pt x="432" y="74"/>
                    <a:pt x="428" y="73"/>
                  </a:cubicBezTo>
                  <a:cubicBezTo>
                    <a:pt x="426" y="72"/>
                    <a:pt x="429" y="71"/>
                    <a:pt x="427" y="70"/>
                  </a:cubicBezTo>
                  <a:cubicBezTo>
                    <a:pt x="424" y="72"/>
                    <a:pt x="424" y="72"/>
                    <a:pt x="424" y="72"/>
                  </a:cubicBezTo>
                  <a:cubicBezTo>
                    <a:pt x="425" y="72"/>
                    <a:pt x="426" y="73"/>
                    <a:pt x="425" y="73"/>
                  </a:cubicBezTo>
                  <a:cubicBezTo>
                    <a:pt x="420" y="75"/>
                    <a:pt x="415" y="74"/>
                    <a:pt x="410" y="75"/>
                  </a:cubicBezTo>
                  <a:cubicBezTo>
                    <a:pt x="412" y="77"/>
                    <a:pt x="413" y="76"/>
                    <a:pt x="415" y="76"/>
                  </a:cubicBezTo>
                  <a:cubicBezTo>
                    <a:pt x="412" y="78"/>
                    <a:pt x="407" y="79"/>
                    <a:pt x="406" y="76"/>
                  </a:cubicBezTo>
                  <a:cubicBezTo>
                    <a:pt x="407" y="76"/>
                    <a:pt x="408" y="76"/>
                    <a:pt x="410" y="74"/>
                  </a:cubicBezTo>
                  <a:cubicBezTo>
                    <a:pt x="410" y="73"/>
                    <a:pt x="407" y="74"/>
                    <a:pt x="408" y="73"/>
                  </a:cubicBezTo>
                  <a:cubicBezTo>
                    <a:pt x="405" y="73"/>
                    <a:pt x="402" y="76"/>
                    <a:pt x="400" y="73"/>
                  </a:cubicBezTo>
                  <a:cubicBezTo>
                    <a:pt x="399" y="75"/>
                    <a:pt x="397" y="74"/>
                    <a:pt x="396" y="74"/>
                  </a:cubicBezTo>
                  <a:cubicBezTo>
                    <a:pt x="396" y="74"/>
                    <a:pt x="395" y="75"/>
                    <a:pt x="396" y="75"/>
                  </a:cubicBezTo>
                  <a:cubicBezTo>
                    <a:pt x="392" y="74"/>
                    <a:pt x="385" y="77"/>
                    <a:pt x="383" y="74"/>
                  </a:cubicBezTo>
                  <a:cubicBezTo>
                    <a:pt x="381" y="75"/>
                    <a:pt x="378" y="75"/>
                    <a:pt x="376" y="76"/>
                  </a:cubicBezTo>
                  <a:cubicBezTo>
                    <a:pt x="376" y="75"/>
                    <a:pt x="376" y="75"/>
                    <a:pt x="377" y="74"/>
                  </a:cubicBezTo>
                  <a:cubicBezTo>
                    <a:pt x="375" y="73"/>
                    <a:pt x="375" y="75"/>
                    <a:pt x="374" y="76"/>
                  </a:cubicBezTo>
                  <a:cubicBezTo>
                    <a:pt x="372" y="75"/>
                    <a:pt x="373" y="74"/>
                    <a:pt x="374" y="72"/>
                  </a:cubicBezTo>
                  <a:cubicBezTo>
                    <a:pt x="372" y="72"/>
                    <a:pt x="369" y="73"/>
                    <a:pt x="368" y="71"/>
                  </a:cubicBezTo>
                  <a:cubicBezTo>
                    <a:pt x="367" y="72"/>
                    <a:pt x="369" y="73"/>
                    <a:pt x="367" y="75"/>
                  </a:cubicBezTo>
                  <a:cubicBezTo>
                    <a:pt x="370" y="76"/>
                    <a:pt x="368" y="72"/>
                    <a:pt x="372" y="73"/>
                  </a:cubicBezTo>
                  <a:cubicBezTo>
                    <a:pt x="373" y="74"/>
                    <a:pt x="372" y="75"/>
                    <a:pt x="370" y="76"/>
                  </a:cubicBezTo>
                  <a:cubicBezTo>
                    <a:pt x="366" y="77"/>
                    <a:pt x="362" y="74"/>
                    <a:pt x="358" y="75"/>
                  </a:cubicBezTo>
                  <a:cubicBezTo>
                    <a:pt x="356" y="73"/>
                    <a:pt x="360" y="74"/>
                    <a:pt x="361" y="73"/>
                  </a:cubicBezTo>
                  <a:cubicBezTo>
                    <a:pt x="359" y="72"/>
                    <a:pt x="357" y="73"/>
                    <a:pt x="356" y="74"/>
                  </a:cubicBezTo>
                  <a:cubicBezTo>
                    <a:pt x="356" y="74"/>
                    <a:pt x="356" y="75"/>
                    <a:pt x="357" y="75"/>
                  </a:cubicBezTo>
                  <a:cubicBezTo>
                    <a:pt x="355" y="75"/>
                    <a:pt x="355" y="74"/>
                    <a:pt x="355" y="76"/>
                  </a:cubicBezTo>
                  <a:cubicBezTo>
                    <a:pt x="352" y="75"/>
                    <a:pt x="349" y="78"/>
                    <a:pt x="346" y="75"/>
                  </a:cubicBezTo>
                  <a:cubicBezTo>
                    <a:pt x="345" y="77"/>
                    <a:pt x="341" y="77"/>
                    <a:pt x="340" y="76"/>
                  </a:cubicBezTo>
                  <a:cubicBezTo>
                    <a:pt x="339" y="79"/>
                    <a:pt x="334" y="79"/>
                    <a:pt x="331" y="78"/>
                  </a:cubicBezTo>
                  <a:cubicBezTo>
                    <a:pt x="330" y="78"/>
                    <a:pt x="330" y="79"/>
                    <a:pt x="330" y="79"/>
                  </a:cubicBezTo>
                  <a:cubicBezTo>
                    <a:pt x="327" y="78"/>
                    <a:pt x="324" y="80"/>
                    <a:pt x="324" y="77"/>
                  </a:cubicBezTo>
                  <a:cubicBezTo>
                    <a:pt x="322" y="78"/>
                    <a:pt x="321" y="79"/>
                    <a:pt x="320" y="80"/>
                  </a:cubicBezTo>
                  <a:cubicBezTo>
                    <a:pt x="316" y="79"/>
                    <a:pt x="321" y="78"/>
                    <a:pt x="319" y="77"/>
                  </a:cubicBezTo>
                  <a:cubicBezTo>
                    <a:pt x="317" y="78"/>
                    <a:pt x="314" y="78"/>
                    <a:pt x="312" y="77"/>
                  </a:cubicBezTo>
                  <a:cubicBezTo>
                    <a:pt x="312" y="79"/>
                    <a:pt x="310" y="80"/>
                    <a:pt x="309" y="81"/>
                  </a:cubicBezTo>
                  <a:cubicBezTo>
                    <a:pt x="308" y="80"/>
                    <a:pt x="312" y="78"/>
                    <a:pt x="309" y="77"/>
                  </a:cubicBezTo>
                  <a:cubicBezTo>
                    <a:pt x="309" y="80"/>
                    <a:pt x="302" y="81"/>
                    <a:pt x="299" y="80"/>
                  </a:cubicBezTo>
                  <a:cubicBezTo>
                    <a:pt x="296" y="80"/>
                    <a:pt x="297" y="82"/>
                    <a:pt x="294" y="82"/>
                  </a:cubicBezTo>
                  <a:cubicBezTo>
                    <a:pt x="294" y="81"/>
                    <a:pt x="296" y="79"/>
                    <a:pt x="293" y="80"/>
                  </a:cubicBezTo>
                  <a:cubicBezTo>
                    <a:pt x="292" y="79"/>
                    <a:pt x="294" y="78"/>
                    <a:pt x="295" y="77"/>
                  </a:cubicBezTo>
                  <a:cubicBezTo>
                    <a:pt x="295" y="76"/>
                    <a:pt x="295" y="77"/>
                    <a:pt x="294" y="77"/>
                  </a:cubicBezTo>
                  <a:cubicBezTo>
                    <a:pt x="293" y="76"/>
                    <a:pt x="293" y="76"/>
                    <a:pt x="293" y="76"/>
                  </a:cubicBezTo>
                  <a:cubicBezTo>
                    <a:pt x="291" y="77"/>
                    <a:pt x="293" y="78"/>
                    <a:pt x="291" y="79"/>
                  </a:cubicBezTo>
                  <a:cubicBezTo>
                    <a:pt x="288" y="80"/>
                    <a:pt x="289" y="78"/>
                    <a:pt x="286" y="77"/>
                  </a:cubicBezTo>
                  <a:cubicBezTo>
                    <a:pt x="284" y="78"/>
                    <a:pt x="282" y="77"/>
                    <a:pt x="280" y="78"/>
                  </a:cubicBezTo>
                  <a:cubicBezTo>
                    <a:pt x="282" y="80"/>
                    <a:pt x="284" y="79"/>
                    <a:pt x="286" y="78"/>
                  </a:cubicBezTo>
                  <a:cubicBezTo>
                    <a:pt x="286" y="79"/>
                    <a:pt x="288" y="79"/>
                    <a:pt x="289" y="80"/>
                  </a:cubicBezTo>
                  <a:cubicBezTo>
                    <a:pt x="287" y="80"/>
                    <a:pt x="287" y="81"/>
                    <a:pt x="284" y="80"/>
                  </a:cubicBezTo>
                  <a:cubicBezTo>
                    <a:pt x="282" y="81"/>
                    <a:pt x="286" y="81"/>
                    <a:pt x="283" y="82"/>
                  </a:cubicBezTo>
                  <a:cubicBezTo>
                    <a:pt x="281" y="81"/>
                    <a:pt x="276" y="82"/>
                    <a:pt x="272" y="82"/>
                  </a:cubicBezTo>
                  <a:cubicBezTo>
                    <a:pt x="272" y="83"/>
                    <a:pt x="275" y="82"/>
                    <a:pt x="277" y="82"/>
                  </a:cubicBezTo>
                  <a:cubicBezTo>
                    <a:pt x="277" y="84"/>
                    <a:pt x="272" y="85"/>
                    <a:pt x="270" y="84"/>
                  </a:cubicBezTo>
                  <a:cubicBezTo>
                    <a:pt x="268" y="83"/>
                    <a:pt x="273" y="84"/>
                    <a:pt x="272" y="83"/>
                  </a:cubicBezTo>
                  <a:cubicBezTo>
                    <a:pt x="269" y="81"/>
                    <a:pt x="270" y="84"/>
                    <a:pt x="267" y="83"/>
                  </a:cubicBezTo>
                  <a:cubicBezTo>
                    <a:pt x="270" y="80"/>
                    <a:pt x="259" y="85"/>
                    <a:pt x="255" y="82"/>
                  </a:cubicBezTo>
                  <a:cubicBezTo>
                    <a:pt x="254" y="83"/>
                    <a:pt x="250" y="85"/>
                    <a:pt x="248" y="86"/>
                  </a:cubicBezTo>
                  <a:cubicBezTo>
                    <a:pt x="248" y="83"/>
                    <a:pt x="240" y="87"/>
                    <a:pt x="238" y="88"/>
                  </a:cubicBezTo>
                  <a:cubicBezTo>
                    <a:pt x="238" y="88"/>
                    <a:pt x="237" y="88"/>
                    <a:pt x="237" y="87"/>
                  </a:cubicBezTo>
                  <a:cubicBezTo>
                    <a:pt x="237" y="88"/>
                    <a:pt x="234" y="87"/>
                    <a:pt x="232" y="89"/>
                  </a:cubicBezTo>
                  <a:cubicBezTo>
                    <a:pt x="230" y="87"/>
                    <a:pt x="229" y="89"/>
                    <a:pt x="225" y="91"/>
                  </a:cubicBezTo>
                  <a:cubicBezTo>
                    <a:pt x="224" y="90"/>
                    <a:pt x="225" y="89"/>
                    <a:pt x="223" y="88"/>
                  </a:cubicBezTo>
                  <a:cubicBezTo>
                    <a:pt x="217" y="91"/>
                    <a:pt x="213" y="90"/>
                    <a:pt x="207" y="92"/>
                  </a:cubicBezTo>
                  <a:cubicBezTo>
                    <a:pt x="206" y="91"/>
                    <a:pt x="207" y="90"/>
                    <a:pt x="205" y="90"/>
                  </a:cubicBezTo>
                  <a:cubicBezTo>
                    <a:pt x="205" y="93"/>
                    <a:pt x="201" y="92"/>
                    <a:pt x="200" y="90"/>
                  </a:cubicBezTo>
                  <a:cubicBezTo>
                    <a:pt x="201" y="92"/>
                    <a:pt x="198" y="94"/>
                    <a:pt x="195" y="94"/>
                  </a:cubicBezTo>
                  <a:cubicBezTo>
                    <a:pt x="194" y="92"/>
                    <a:pt x="198" y="93"/>
                    <a:pt x="197" y="92"/>
                  </a:cubicBezTo>
                  <a:cubicBezTo>
                    <a:pt x="196" y="91"/>
                    <a:pt x="195" y="92"/>
                    <a:pt x="194" y="91"/>
                  </a:cubicBezTo>
                  <a:cubicBezTo>
                    <a:pt x="194" y="92"/>
                    <a:pt x="195" y="93"/>
                    <a:pt x="193" y="93"/>
                  </a:cubicBezTo>
                  <a:cubicBezTo>
                    <a:pt x="192" y="92"/>
                    <a:pt x="194" y="92"/>
                    <a:pt x="193" y="91"/>
                  </a:cubicBezTo>
                  <a:cubicBezTo>
                    <a:pt x="190" y="91"/>
                    <a:pt x="189" y="92"/>
                    <a:pt x="189" y="93"/>
                  </a:cubicBezTo>
                  <a:cubicBezTo>
                    <a:pt x="187" y="94"/>
                    <a:pt x="189" y="91"/>
                    <a:pt x="186" y="92"/>
                  </a:cubicBezTo>
                  <a:cubicBezTo>
                    <a:pt x="187" y="93"/>
                    <a:pt x="185" y="94"/>
                    <a:pt x="183" y="95"/>
                  </a:cubicBezTo>
                  <a:cubicBezTo>
                    <a:pt x="181" y="93"/>
                    <a:pt x="181" y="95"/>
                    <a:pt x="179" y="94"/>
                  </a:cubicBezTo>
                  <a:cubicBezTo>
                    <a:pt x="179" y="96"/>
                    <a:pt x="176" y="96"/>
                    <a:pt x="175" y="95"/>
                  </a:cubicBezTo>
                  <a:cubicBezTo>
                    <a:pt x="174" y="95"/>
                    <a:pt x="176" y="95"/>
                    <a:pt x="175" y="94"/>
                  </a:cubicBezTo>
                  <a:cubicBezTo>
                    <a:pt x="174" y="96"/>
                    <a:pt x="166" y="95"/>
                    <a:pt x="168" y="98"/>
                  </a:cubicBezTo>
                  <a:cubicBezTo>
                    <a:pt x="165" y="97"/>
                    <a:pt x="164" y="101"/>
                    <a:pt x="162" y="100"/>
                  </a:cubicBezTo>
                  <a:cubicBezTo>
                    <a:pt x="160" y="99"/>
                    <a:pt x="163" y="98"/>
                    <a:pt x="165" y="97"/>
                  </a:cubicBezTo>
                  <a:cubicBezTo>
                    <a:pt x="163" y="96"/>
                    <a:pt x="161" y="97"/>
                    <a:pt x="159" y="97"/>
                  </a:cubicBezTo>
                  <a:cubicBezTo>
                    <a:pt x="159" y="102"/>
                    <a:pt x="151" y="101"/>
                    <a:pt x="149" y="102"/>
                  </a:cubicBezTo>
                  <a:cubicBezTo>
                    <a:pt x="149" y="100"/>
                    <a:pt x="152" y="99"/>
                    <a:pt x="153" y="99"/>
                  </a:cubicBezTo>
                  <a:cubicBezTo>
                    <a:pt x="154" y="99"/>
                    <a:pt x="153" y="100"/>
                    <a:pt x="153" y="100"/>
                  </a:cubicBezTo>
                  <a:cubicBezTo>
                    <a:pt x="155" y="101"/>
                    <a:pt x="154" y="99"/>
                    <a:pt x="157" y="98"/>
                  </a:cubicBezTo>
                  <a:cubicBezTo>
                    <a:pt x="153" y="98"/>
                    <a:pt x="153" y="99"/>
                    <a:pt x="149" y="97"/>
                  </a:cubicBezTo>
                  <a:cubicBezTo>
                    <a:pt x="147" y="98"/>
                    <a:pt x="150" y="98"/>
                    <a:pt x="149" y="99"/>
                  </a:cubicBezTo>
                  <a:cubicBezTo>
                    <a:pt x="146" y="97"/>
                    <a:pt x="134" y="102"/>
                    <a:pt x="129" y="102"/>
                  </a:cubicBezTo>
                  <a:cubicBezTo>
                    <a:pt x="129" y="102"/>
                    <a:pt x="125" y="104"/>
                    <a:pt x="127" y="105"/>
                  </a:cubicBezTo>
                  <a:cubicBezTo>
                    <a:pt x="125" y="107"/>
                    <a:pt x="122" y="104"/>
                    <a:pt x="122" y="107"/>
                  </a:cubicBezTo>
                  <a:cubicBezTo>
                    <a:pt x="120" y="107"/>
                    <a:pt x="122" y="105"/>
                    <a:pt x="122" y="104"/>
                  </a:cubicBezTo>
                  <a:cubicBezTo>
                    <a:pt x="122" y="104"/>
                    <a:pt x="123" y="105"/>
                    <a:pt x="124" y="105"/>
                  </a:cubicBezTo>
                  <a:cubicBezTo>
                    <a:pt x="126" y="103"/>
                    <a:pt x="123" y="103"/>
                    <a:pt x="126" y="102"/>
                  </a:cubicBezTo>
                  <a:cubicBezTo>
                    <a:pt x="123" y="102"/>
                    <a:pt x="123" y="103"/>
                    <a:pt x="120" y="105"/>
                  </a:cubicBezTo>
                  <a:cubicBezTo>
                    <a:pt x="120" y="105"/>
                    <a:pt x="120" y="104"/>
                    <a:pt x="119" y="104"/>
                  </a:cubicBezTo>
                  <a:cubicBezTo>
                    <a:pt x="117" y="105"/>
                    <a:pt x="120" y="105"/>
                    <a:pt x="120" y="106"/>
                  </a:cubicBezTo>
                  <a:cubicBezTo>
                    <a:pt x="118" y="107"/>
                    <a:pt x="117" y="106"/>
                    <a:pt x="115" y="108"/>
                  </a:cubicBezTo>
                  <a:cubicBezTo>
                    <a:pt x="123" y="108"/>
                    <a:pt x="131" y="107"/>
                    <a:pt x="139" y="106"/>
                  </a:cubicBezTo>
                  <a:cubicBezTo>
                    <a:pt x="142" y="106"/>
                    <a:pt x="138" y="107"/>
                    <a:pt x="141" y="107"/>
                  </a:cubicBezTo>
                  <a:cubicBezTo>
                    <a:pt x="143" y="107"/>
                    <a:pt x="142" y="106"/>
                    <a:pt x="143" y="105"/>
                  </a:cubicBezTo>
                  <a:cubicBezTo>
                    <a:pt x="145" y="106"/>
                    <a:pt x="142" y="108"/>
                    <a:pt x="140" y="110"/>
                  </a:cubicBezTo>
                  <a:cubicBezTo>
                    <a:pt x="136" y="111"/>
                    <a:pt x="131" y="109"/>
                    <a:pt x="125" y="112"/>
                  </a:cubicBezTo>
                  <a:cubicBezTo>
                    <a:pt x="124" y="112"/>
                    <a:pt x="122" y="111"/>
                    <a:pt x="121" y="112"/>
                  </a:cubicBezTo>
                  <a:cubicBezTo>
                    <a:pt x="122" y="113"/>
                    <a:pt x="122" y="113"/>
                    <a:pt x="119" y="113"/>
                  </a:cubicBezTo>
                  <a:cubicBezTo>
                    <a:pt x="117" y="114"/>
                    <a:pt x="119" y="114"/>
                    <a:pt x="118" y="115"/>
                  </a:cubicBezTo>
                  <a:cubicBezTo>
                    <a:pt x="114" y="113"/>
                    <a:pt x="113" y="115"/>
                    <a:pt x="109" y="116"/>
                  </a:cubicBezTo>
                  <a:cubicBezTo>
                    <a:pt x="108" y="115"/>
                    <a:pt x="109" y="114"/>
                    <a:pt x="107" y="114"/>
                  </a:cubicBezTo>
                  <a:cubicBezTo>
                    <a:pt x="108" y="116"/>
                    <a:pt x="106" y="117"/>
                    <a:pt x="104" y="116"/>
                  </a:cubicBezTo>
                  <a:cubicBezTo>
                    <a:pt x="102" y="116"/>
                    <a:pt x="106" y="115"/>
                    <a:pt x="103" y="114"/>
                  </a:cubicBezTo>
                  <a:cubicBezTo>
                    <a:pt x="103" y="115"/>
                    <a:pt x="102" y="115"/>
                    <a:pt x="101" y="115"/>
                  </a:cubicBezTo>
                  <a:cubicBezTo>
                    <a:pt x="101" y="115"/>
                    <a:pt x="101" y="116"/>
                    <a:pt x="100" y="117"/>
                  </a:cubicBezTo>
                  <a:cubicBezTo>
                    <a:pt x="95" y="117"/>
                    <a:pt x="93" y="117"/>
                    <a:pt x="89" y="116"/>
                  </a:cubicBezTo>
                  <a:cubicBezTo>
                    <a:pt x="89" y="119"/>
                    <a:pt x="86" y="116"/>
                    <a:pt x="84" y="119"/>
                  </a:cubicBezTo>
                  <a:cubicBezTo>
                    <a:pt x="83" y="118"/>
                    <a:pt x="86" y="118"/>
                    <a:pt x="86" y="116"/>
                  </a:cubicBezTo>
                  <a:cubicBezTo>
                    <a:pt x="84" y="117"/>
                    <a:pt x="82" y="118"/>
                    <a:pt x="80" y="117"/>
                  </a:cubicBezTo>
                  <a:cubicBezTo>
                    <a:pt x="79" y="118"/>
                    <a:pt x="79" y="120"/>
                    <a:pt x="78" y="119"/>
                  </a:cubicBezTo>
                  <a:cubicBezTo>
                    <a:pt x="79" y="121"/>
                    <a:pt x="78" y="121"/>
                    <a:pt x="76" y="123"/>
                  </a:cubicBezTo>
                  <a:cubicBezTo>
                    <a:pt x="79" y="122"/>
                    <a:pt x="81" y="123"/>
                    <a:pt x="84" y="121"/>
                  </a:cubicBezTo>
                  <a:cubicBezTo>
                    <a:pt x="86" y="122"/>
                    <a:pt x="83" y="123"/>
                    <a:pt x="85" y="123"/>
                  </a:cubicBezTo>
                  <a:cubicBezTo>
                    <a:pt x="87" y="122"/>
                    <a:pt x="87" y="121"/>
                    <a:pt x="86" y="120"/>
                  </a:cubicBezTo>
                  <a:cubicBezTo>
                    <a:pt x="87" y="119"/>
                    <a:pt x="89" y="119"/>
                    <a:pt x="90" y="118"/>
                  </a:cubicBezTo>
                  <a:cubicBezTo>
                    <a:pt x="90" y="120"/>
                    <a:pt x="93" y="119"/>
                    <a:pt x="95" y="118"/>
                  </a:cubicBezTo>
                  <a:cubicBezTo>
                    <a:pt x="96" y="119"/>
                    <a:pt x="93" y="120"/>
                    <a:pt x="93" y="121"/>
                  </a:cubicBezTo>
                  <a:cubicBezTo>
                    <a:pt x="95" y="121"/>
                    <a:pt x="95" y="121"/>
                    <a:pt x="96" y="119"/>
                  </a:cubicBezTo>
                  <a:cubicBezTo>
                    <a:pt x="96" y="120"/>
                    <a:pt x="98" y="121"/>
                    <a:pt x="101" y="120"/>
                  </a:cubicBezTo>
                  <a:cubicBezTo>
                    <a:pt x="101" y="119"/>
                    <a:pt x="103" y="118"/>
                    <a:pt x="104" y="117"/>
                  </a:cubicBezTo>
                  <a:cubicBezTo>
                    <a:pt x="105" y="118"/>
                    <a:pt x="104" y="119"/>
                    <a:pt x="106" y="120"/>
                  </a:cubicBezTo>
                  <a:cubicBezTo>
                    <a:pt x="108" y="119"/>
                    <a:pt x="109" y="120"/>
                    <a:pt x="111" y="119"/>
                  </a:cubicBezTo>
                  <a:cubicBezTo>
                    <a:pt x="110" y="120"/>
                    <a:pt x="111" y="121"/>
                    <a:pt x="111" y="122"/>
                  </a:cubicBezTo>
                  <a:cubicBezTo>
                    <a:pt x="117" y="120"/>
                    <a:pt x="122" y="119"/>
                    <a:pt x="128" y="119"/>
                  </a:cubicBezTo>
                  <a:cubicBezTo>
                    <a:pt x="131" y="116"/>
                    <a:pt x="134" y="119"/>
                    <a:pt x="137" y="117"/>
                  </a:cubicBezTo>
                  <a:cubicBezTo>
                    <a:pt x="143" y="119"/>
                    <a:pt x="150" y="112"/>
                    <a:pt x="154" y="116"/>
                  </a:cubicBezTo>
                  <a:cubicBezTo>
                    <a:pt x="155" y="115"/>
                    <a:pt x="156" y="115"/>
                    <a:pt x="157" y="114"/>
                  </a:cubicBezTo>
                  <a:cubicBezTo>
                    <a:pt x="159" y="115"/>
                    <a:pt x="160" y="115"/>
                    <a:pt x="162" y="116"/>
                  </a:cubicBezTo>
                  <a:cubicBezTo>
                    <a:pt x="160" y="117"/>
                    <a:pt x="158" y="116"/>
                    <a:pt x="157" y="118"/>
                  </a:cubicBezTo>
                  <a:cubicBezTo>
                    <a:pt x="158" y="116"/>
                    <a:pt x="156" y="117"/>
                    <a:pt x="154" y="117"/>
                  </a:cubicBezTo>
                  <a:cubicBezTo>
                    <a:pt x="153" y="119"/>
                    <a:pt x="155" y="118"/>
                    <a:pt x="156" y="118"/>
                  </a:cubicBezTo>
                  <a:cubicBezTo>
                    <a:pt x="154" y="120"/>
                    <a:pt x="151" y="120"/>
                    <a:pt x="149" y="120"/>
                  </a:cubicBezTo>
                  <a:cubicBezTo>
                    <a:pt x="148" y="120"/>
                    <a:pt x="151" y="118"/>
                    <a:pt x="152" y="119"/>
                  </a:cubicBezTo>
                  <a:cubicBezTo>
                    <a:pt x="151" y="117"/>
                    <a:pt x="146" y="120"/>
                    <a:pt x="143" y="120"/>
                  </a:cubicBezTo>
                  <a:cubicBezTo>
                    <a:pt x="145" y="121"/>
                    <a:pt x="146" y="119"/>
                    <a:pt x="147" y="120"/>
                  </a:cubicBezTo>
                  <a:cubicBezTo>
                    <a:pt x="142" y="121"/>
                    <a:pt x="141" y="123"/>
                    <a:pt x="137" y="124"/>
                  </a:cubicBezTo>
                  <a:cubicBezTo>
                    <a:pt x="135" y="124"/>
                    <a:pt x="140" y="122"/>
                    <a:pt x="137" y="122"/>
                  </a:cubicBezTo>
                  <a:cubicBezTo>
                    <a:pt x="135" y="123"/>
                    <a:pt x="135" y="123"/>
                    <a:pt x="135" y="123"/>
                  </a:cubicBezTo>
                  <a:cubicBezTo>
                    <a:pt x="130" y="123"/>
                    <a:pt x="125" y="125"/>
                    <a:pt x="122" y="127"/>
                  </a:cubicBezTo>
                  <a:cubicBezTo>
                    <a:pt x="125" y="124"/>
                    <a:pt x="120" y="126"/>
                    <a:pt x="117" y="126"/>
                  </a:cubicBezTo>
                  <a:cubicBezTo>
                    <a:pt x="117" y="127"/>
                    <a:pt x="116" y="128"/>
                    <a:pt x="118" y="128"/>
                  </a:cubicBezTo>
                  <a:cubicBezTo>
                    <a:pt x="115" y="131"/>
                    <a:pt x="114" y="127"/>
                    <a:pt x="111" y="130"/>
                  </a:cubicBezTo>
                  <a:cubicBezTo>
                    <a:pt x="109" y="129"/>
                    <a:pt x="110" y="128"/>
                    <a:pt x="110" y="127"/>
                  </a:cubicBezTo>
                  <a:cubicBezTo>
                    <a:pt x="109" y="126"/>
                    <a:pt x="107" y="129"/>
                    <a:pt x="107" y="130"/>
                  </a:cubicBezTo>
                  <a:cubicBezTo>
                    <a:pt x="105" y="131"/>
                    <a:pt x="100" y="129"/>
                    <a:pt x="100" y="131"/>
                  </a:cubicBezTo>
                  <a:cubicBezTo>
                    <a:pt x="99" y="131"/>
                    <a:pt x="96" y="131"/>
                    <a:pt x="96" y="130"/>
                  </a:cubicBezTo>
                  <a:cubicBezTo>
                    <a:pt x="95" y="132"/>
                    <a:pt x="89" y="134"/>
                    <a:pt x="84" y="134"/>
                  </a:cubicBezTo>
                  <a:cubicBezTo>
                    <a:pt x="87" y="132"/>
                    <a:pt x="87" y="133"/>
                    <a:pt x="89" y="130"/>
                  </a:cubicBezTo>
                  <a:cubicBezTo>
                    <a:pt x="87" y="130"/>
                    <a:pt x="85" y="130"/>
                    <a:pt x="83" y="130"/>
                  </a:cubicBezTo>
                  <a:cubicBezTo>
                    <a:pt x="82" y="130"/>
                    <a:pt x="85" y="132"/>
                    <a:pt x="83" y="131"/>
                  </a:cubicBezTo>
                  <a:cubicBezTo>
                    <a:pt x="82" y="133"/>
                    <a:pt x="85" y="131"/>
                    <a:pt x="86" y="131"/>
                  </a:cubicBezTo>
                  <a:cubicBezTo>
                    <a:pt x="87" y="133"/>
                    <a:pt x="81" y="136"/>
                    <a:pt x="78" y="134"/>
                  </a:cubicBezTo>
                  <a:cubicBezTo>
                    <a:pt x="75" y="134"/>
                    <a:pt x="72" y="140"/>
                    <a:pt x="68" y="138"/>
                  </a:cubicBezTo>
                  <a:cubicBezTo>
                    <a:pt x="66" y="140"/>
                    <a:pt x="66" y="140"/>
                    <a:pt x="66" y="140"/>
                  </a:cubicBezTo>
                  <a:cubicBezTo>
                    <a:pt x="65" y="140"/>
                    <a:pt x="66" y="139"/>
                    <a:pt x="66" y="138"/>
                  </a:cubicBezTo>
                  <a:cubicBezTo>
                    <a:pt x="64" y="138"/>
                    <a:pt x="62" y="141"/>
                    <a:pt x="60" y="140"/>
                  </a:cubicBezTo>
                  <a:cubicBezTo>
                    <a:pt x="59" y="139"/>
                    <a:pt x="62" y="139"/>
                    <a:pt x="62" y="138"/>
                  </a:cubicBezTo>
                  <a:cubicBezTo>
                    <a:pt x="57" y="140"/>
                    <a:pt x="52" y="142"/>
                    <a:pt x="47" y="141"/>
                  </a:cubicBezTo>
                  <a:cubicBezTo>
                    <a:pt x="46" y="141"/>
                    <a:pt x="44" y="141"/>
                    <a:pt x="43" y="143"/>
                  </a:cubicBezTo>
                  <a:cubicBezTo>
                    <a:pt x="44" y="144"/>
                    <a:pt x="44" y="144"/>
                    <a:pt x="44" y="145"/>
                  </a:cubicBezTo>
                  <a:cubicBezTo>
                    <a:pt x="41" y="144"/>
                    <a:pt x="36" y="147"/>
                    <a:pt x="32" y="146"/>
                  </a:cubicBezTo>
                  <a:cubicBezTo>
                    <a:pt x="33" y="145"/>
                    <a:pt x="34" y="144"/>
                    <a:pt x="36" y="145"/>
                  </a:cubicBezTo>
                  <a:cubicBezTo>
                    <a:pt x="34" y="144"/>
                    <a:pt x="29" y="145"/>
                    <a:pt x="26" y="146"/>
                  </a:cubicBezTo>
                  <a:cubicBezTo>
                    <a:pt x="24" y="148"/>
                    <a:pt x="28" y="145"/>
                    <a:pt x="29" y="147"/>
                  </a:cubicBezTo>
                  <a:cubicBezTo>
                    <a:pt x="28" y="148"/>
                    <a:pt x="26" y="148"/>
                    <a:pt x="24" y="149"/>
                  </a:cubicBezTo>
                  <a:cubicBezTo>
                    <a:pt x="25" y="150"/>
                    <a:pt x="25" y="150"/>
                    <a:pt x="24" y="151"/>
                  </a:cubicBezTo>
                  <a:cubicBezTo>
                    <a:pt x="26" y="152"/>
                    <a:pt x="26" y="151"/>
                    <a:pt x="26" y="152"/>
                  </a:cubicBezTo>
                  <a:cubicBezTo>
                    <a:pt x="26" y="152"/>
                    <a:pt x="25" y="152"/>
                    <a:pt x="25" y="153"/>
                  </a:cubicBezTo>
                  <a:cubicBezTo>
                    <a:pt x="21" y="151"/>
                    <a:pt x="21" y="152"/>
                    <a:pt x="17" y="152"/>
                  </a:cubicBezTo>
                  <a:cubicBezTo>
                    <a:pt x="19" y="150"/>
                    <a:pt x="21" y="152"/>
                    <a:pt x="22" y="150"/>
                  </a:cubicBezTo>
                  <a:cubicBezTo>
                    <a:pt x="21" y="149"/>
                    <a:pt x="20" y="150"/>
                    <a:pt x="18" y="149"/>
                  </a:cubicBezTo>
                  <a:cubicBezTo>
                    <a:pt x="20" y="150"/>
                    <a:pt x="15" y="152"/>
                    <a:pt x="13" y="153"/>
                  </a:cubicBezTo>
                  <a:cubicBezTo>
                    <a:pt x="13" y="153"/>
                    <a:pt x="14" y="152"/>
                    <a:pt x="14" y="151"/>
                  </a:cubicBezTo>
                  <a:cubicBezTo>
                    <a:pt x="12" y="150"/>
                    <a:pt x="11" y="152"/>
                    <a:pt x="10" y="151"/>
                  </a:cubicBezTo>
                  <a:cubicBezTo>
                    <a:pt x="9" y="152"/>
                    <a:pt x="11" y="152"/>
                    <a:pt x="11" y="153"/>
                  </a:cubicBezTo>
                  <a:cubicBezTo>
                    <a:pt x="8" y="155"/>
                    <a:pt x="4" y="154"/>
                    <a:pt x="1" y="156"/>
                  </a:cubicBezTo>
                  <a:cubicBezTo>
                    <a:pt x="1" y="158"/>
                    <a:pt x="3" y="155"/>
                    <a:pt x="5" y="156"/>
                  </a:cubicBezTo>
                  <a:cubicBezTo>
                    <a:pt x="5" y="156"/>
                    <a:pt x="5" y="156"/>
                    <a:pt x="6" y="156"/>
                  </a:cubicBezTo>
                  <a:cubicBezTo>
                    <a:pt x="3" y="156"/>
                    <a:pt x="3" y="158"/>
                    <a:pt x="0" y="159"/>
                  </a:cubicBezTo>
                  <a:cubicBezTo>
                    <a:pt x="0" y="161"/>
                    <a:pt x="3" y="160"/>
                    <a:pt x="3" y="158"/>
                  </a:cubicBezTo>
                  <a:cubicBezTo>
                    <a:pt x="6" y="158"/>
                    <a:pt x="2" y="161"/>
                    <a:pt x="5" y="160"/>
                  </a:cubicBezTo>
                  <a:cubicBezTo>
                    <a:pt x="4" y="161"/>
                    <a:pt x="0" y="162"/>
                    <a:pt x="3" y="163"/>
                  </a:cubicBezTo>
                  <a:close/>
                  <a:moveTo>
                    <a:pt x="198" y="140"/>
                  </a:moveTo>
                  <a:cubicBezTo>
                    <a:pt x="199" y="138"/>
                    <a:pt x="201" y="139"/>
                    <a:pt x="203" y="139"/>
                  </a:cubicBezTo>
                  <a:cubicBezTo>
                    <a:pt x="201" y="141"/>
                    <a:pt x="199" y="140"/>
                    <a:pt x="198" y="140"/>
                  </a:cubicBezTo>
                  <a:close/>
                  <a:moveTo>
                    <a:pt x="354" y="137"/>
                  </a:moveTo>
                  <a:cubicBezTo>
                    <a:pt x="352" y="138"/>
                    <a:pt x="349" y="137"/>
                    <a:pt x="351" y="139"/>
                  </a:cubicBezTo>
                  <a:cubicBezTo>
                    <a:pt x="349" y="140"/>
                    <a:pt x="346" y="140"/>
                    <a:pt x="343" y="139"/>
                  </a:cubicBezTo>
                  <a:cubicBezTo>
                    <a:pt x="344" y="138"/>
                    <a:pt x="344" y="139"/>
                    <a:pt x="346" y="137"/>
                  </a:cubicBezTo>
                  <a:cubicBezTo>
                    <a:pt x="347" y="137"/>
                    <a:pt x="347" y="138"/>
                    <a:pt x="348" y="137"/>
                  </a:cubicBezTo>
                  <a:cubicBezTo>
                    <a:pt x="349" y="137"/>
                    <a:pt x="348" y="137"/>
                    <a:pt x="348" y="136"/>
                  </a:cubicBezTo>
                  <a:cubicBezTo>
                    <a:pt x="350" y="137"/>
                    <a:pt x="352" y="135"/>
                    <a:pt x="354" y="137"/>
                  </a:cubicBezTo>
                  <a:close/>
                  <a:moveTo>
                    <a:pt x="1542" y="77"/>
                  </a:moveTo>
                  <a:cubicBezTo>
                    <a:pt x="1543" y="76"/>
                    <a:pt x="1543" y="74"/>
                    <a:pt x="1545" y="76"/>
                  </a:cubicBezTo>
                  <a:cubicBezTo>
                    <a:pt x="1545" y="77"/>
                    <a:pt x="1543" y="78"/>
                    <a:pt x="1542" y="77"/>
                  </a:cubicBezTo>
                  <a:close/>
                  <a:moveTo>
                    <a:pt x="1539" y="40"/>
                  </a:moveTo>
                  <a:cubicBezTo>
                    <a:pt x="1542" y="39"/>
                    <a:pt x="1542" y="39"/>
                    <a:pt x="1545" y="37"/>
                  </a:cubicBezTo>
                  <a:cubicBezTo>
                    <a:pt x="1546" y="38"/>
                    <a:pt x="1547" y="37"/>
                    <a:pt x="1548" y="36"/>
                  </a:cubicBezTo>
                  <a:cubicBezTo>
                    <a:pt x="1550" y="38"/>
                    <a:pt x="1550" y="38"/>
                    <a:pt x="1551" y="40"/>
                  </a:cubicBezTo>
                  <a:cubicBezTo>
                    <a:pt x="1554" y="38"/>
                    <a:pt x="1552" y="37"/>
                    <a:pt x="1552" y="36"/>
                  </a:cubicBezTo>
                  <a:cubicBezTo>
                    <a:pt x="1556" y="36"/>
                    <a:pt x="1555" y="40"/>
                    <a:pt x="1553" y="41"/>
                  </a:cubicBezTo>
                  <a:cubicBezTo>
                    <a:pt x="1549" y="39"/>
                    <a:pt x="1546" y="44"/>
                    <a:pt x="1542" y="43"/>
                  </a:cubicBezTo>
                  <a:cubicBezTo>
                    <a:pt x="1540" y="41"/>
                    <a:pt x="1544" y="42"/>
                    <a:pt x="1543" y="40"/>
                  </a:cubicBezTo>
                  <a:cubicBezTo>
                    <a:pt x="1542" y="41"/>
                    <a:pt x="1539" y="42"/>
                    <a:pt x="1539" y="40"/>
                  </a:cubicBezTo>
                  <a:close/>
                  <a:moveTo>
                    <a:pt x="1218" y="48"/>
                  </a:moveTo>
                  <a:cubicBezTo>
                    <a:pt x="1216" y="50"/>
                    <a:pt x="1214" y="48"/>
                    <a:pt x="1212" y="48"/>
                  </a:cubicBezTo>
                  <a:cubicBezTo>
                    <a:pt x="1214" y="47"/>
                    <a:pt x="1216" y="47"/>
                    <a:pt x="1218" y="48"/>
                  </a:cubicBezTo>
                  <a:close/>
                  <a:moveTo>
                    <a:pt x="1053" y="42"/>
                  </a:moveTo>
                  <a:cubicBezTo>
                    <a:pt x="1052" y="41"/>
                    <a:pt x="1049" y="41"/>
                    <a:pt x="1050" y="39"/>
                  </a:cubicBezTo>
                  <a:cubicBezTo>
                    <a:pt x="1051" y="41"/>
                    <a:pt x="1055" y="40"/>
                    <a:pt x="1053" y="42"/>
                  </a:cubicBezTo>
                  <a:close/>
                  <a:moveTo>
                    <a:pt x="929" y="31"/>
                  </a:moveTo>
                  <a:cubicBezTo>
                    <a:pt x="930" y="31"/>
                    <a:pt x="932" y="30"/>
                    <a:pt x="933" y="32"/>
                  </a:cubicBezTo>
                  <a:cubicBezTo>
                    <a:pt x="932" y="33"/>
                    <a:pt x="928" y="32"/>
                    <a:pt x="929" y="31"/>
                  </a:cubicBezTo>
                  <a:close/>
                  <a:moveTo>
                    <a:pt x="182" y="26"/>
                  </a:moveTo>
                  <a:cubicBezTo>
                    <a:pt x="179" y="26"/>
                    <a:pt x="177" y="26"/>
                    <a:pt x="175" y="26"/>
                  </a:cubicBezTo>
                  <a:cubicBezTo>
                    <a:pt x="177" y="25"/>
                    <a:pt x="181" y="24"/>
                    <a:pt x="182" y="26"/>
                  </a:cubicBezTo>
                  <a:close/>
                  <a:moveTo>
                    <a:pt x="229" y="42"/>
                  </a:moveTo>
                  <a:cubicBezTo>
                    <a:pt x="229" y="43"/>
                    <a:pt x="220" y="44"/>
                    <a:pt x="221" y="42"/>
                  </a:cubicBezTo>
                  <a:cubicBezTo>
                    <a:pt x="224" y="43"/>
                    <a:pt x="227" y="40"/>
                    <a:pt x="229" y="42"/>
                  </a:cubicBezTo>
                  <a:close/>
                  <a:moveTo>
                    <a:pt x="40" y="70"/>
                  </a:moveTo>
                  <a:cubicBezTo>
                    <a:pt x="41" y="69"/>
                    <a:pt x="40" y="69"/>
                    <a:pt x="42" y="68"/>
                  </a:cubicBezTo>
                  <a:cubicBezTo>
                    <a:pt x="43" y="68"/>
                    <a:pt x="43" y="68"/>
                    <a:pt x="44" y="68"/>
                  </a:cubicBezTo>
                  <a:cubicBezTo>
                    <a:pt x="43" y="70"/>
                    <a:pt x="42" y="71"/>
                    <a:pt x="40" y="70"/>
                  </a:cubicBezTo>
                  <a:close/>
                  <a:moveTo>
                    <a:pt x="293" y="83"/>
                  </a:moveTo>
                  <a:cubicBezTo>
                    <a:pt x="288" y="83"/>
                    <a:pt x="286" y="83"/>
                    <a:pt x="282" y="83"/>
                  </a:cubicBezTo>
                  <a:cubicBezTo>
                    <a:pt x="285" y="82"/>
                    <a:pt x="289" y="82"/>
                    <a:pt x="293" y="83"/>
                  </a:cubicBezTo>
                  <a:close/>
                  <a:moveTo>
                    <a:pt x="192" y="94"/>
                  </a:moveTo>
                  <a:cubicBezTo>
                    <a:pt x="190" y="95"/>
                    <a:pt x="186" y="96"/>
                    <a:pt x="186" y="94"/>
                  </a:cubicBezTo>
                  <a:cubicBezTo>
                    <a:pt x="188" y="94"/>
                    <a:pt x="192" y="93"/>
                    <a:pt x="192" y="94"/>
                  </a:cubicBezTo>
                  <a:close/>
                  <a:moveTo>
                    <a:pt x="140" y="100"/>
                  </a:moveTo>
                  <a:cubicBezTo>
                    <a:pt x="140" y="101"/>
                    <a:pt x="139" y="103"/>
                    <a:pt x="137" y="102"/>
                  </a:cubicBezTo>
                  <a:cubicBezTo>
                    <a:pt x="136" y="101"/>
                    <a:pt x="139" y="100"/>
                    <a:pt x="140" y="100"/>
                  </a:cubicBezTo>
                  <a:close/>
                  <a:moveTo>
                    <a:pt x="19" y="154"/>
                  </a:moveTo>
                  <a:cubicBezTo>
                    <a:pt x="18" y="153"/>
                    <a:pt x="18" y="154"/>
                    <a:pt x="18" y="155"/>
                  </a:cubicBezTo>
                  <a:cubicBezTo>
                    <a:pt x="16" y="153"/>
                    <a:pt x="15" y="157"/>
                    <a:pt x="13" y="155"/>
                  </a:cubicBezTo>
                  <a:cubicBezTo>
                    <a:pt x="14" y="153"/>
                    <a:pt x="19" y="152"/>
                    <a:pt x="19" y="154"/>
                  </a:cubicBezTo>
                  <a:close/>
                  <a:moveTo>
                    <a:pt x="91" y="145"/>
                  </a:moveTo>
                  <a:cubicBezTo>
                    <a:pt x="90" y="145"/>
                    <a:pt x="89" y="147"/>
                    <a:pt x="87" y="146"/>
                  </a:cubicBezTo>
                  <a:cubicBezTo>
                    <a:pt x="89" y="143"/>
                    <a:pt x="91" y="145"/>
                    <a:pt x="91" y="145"/>
                  </a:cubicBezTo>
                  <a:close/>
                  <a:moveTo>
                    <a:pt x="163" y="142"/>
                  </a:moveTo>
                  <a:cubicBezTo>
                    <a:pt x="163" y="144"/>
                    <a:pt x="160" y="144"/>
                    <a:pt x="158" y="143"/>
                  </a:cubicBezTo>
                  <a:cubicBezTo>
                    <a:pt x="159" y="141"/>
                    <a:pt x="161" y="142"/>
                    <a:pt x="163" y="142"/>
                  </a:cubicBezTo>
                  <a:close/>
                  <a:moveTo>
                    <a:pt x="178" y="140"/>
                  </a:moveTo>
                  <a:cubicBezTo>
                    <a:pt x="176" y="141"/>
                    <a:pt x="172" y="142"/>
                    <a:pt x="171" y="140"/>
                  </a:cubicBezTo>
                  <a:cubicBezTo>
                    <a:pt x="173" y="140"/>
                    <a:pt x="175" y="139"/>
                    <a:pt x="178" y="140"/>
                  </a:cubicBezTo>
                  <a:close/>
                  <a:moveTo>
                    <a:pt x="61" y="91"/>
                  </a:moveTo>
                  <a:cubicBezTo>
                    <a:pt x="64" y="90"/>
                    <a:pt x="68" y="89"/>
                    <a:pt x="71" y="89"/>
                  </a:cubicBezTo>
                  <a:cubicBezTo>
                    <a:pt x="68" y="91"/>
                    <a:pt x="63" y="92"/>
                    <a:pt x="61" y="91"/>
                  </a:cubicBezTo>
                  <a:close/>
                  <a:moveTo>
                    <a:pt x="224" y="157"/>
                  </a:moveTo>
                  <a:cubicBezTo>
                    <a:pt x="224" y="159"/>
                    <a:pt x="221" y="159"/>
                    <a:pt x="219" y="158"/>
                  </a:cubicBezTo>
                  <a:cubicBezTo>
                    <a:pt x="220" y="156"/>
                    <a:pt x="222" y="156"/>
                    <a:pt x="224" y="157"/>
                  </a:cubicBezTo>
                  <a:close/>
                  <a:moveTo>
                    <a:pt x="151" y="121"/>
                  </a:moveTo>
                  <a:cubicBezTo>
                    <a:pt x="149" y="122"/>
                    <a:pt x="148" y="123"/>
                    <a:pt x="146" y="122"/>
                  </a:cubicBezTo>
                  <a:cubicBezTo>
                    <a:pt x="147" y="121"/>
                    <a:pt x="151" y="120"/>
                    <a:pt x="151" y="121"/>
                  </a:cubicBezTo>
                  <a:close/>
                  <a:moveTo>
                    <a:pt x="60" y="85"/>
                  </a:moveTo>
                  <a:cubicBezTo>
                    <a:pt x="59" y="84"/>
                    <a:pt x="56" y="86"/>
                    <a:pt x="56" y="84"/>
                  </a:cubicBezTo>
                  <a:cubicBezTo>
                    <a:pt x="58" y="84"/>
                    <a:pt x="61" y="83"/>
                    <a:pt x="60" y="85"/>
                  </a:cubicBezTo>
                  <a:close/>
                  <a:moveTo>
                    <a:pt x="63" y="83"/>
                  </a:moveTo>
                  <a:cubicBezTo>
                    <a:pt x="64" y="85"/>
                    <a:pt x="65" y="83"/>
                    <a:pt x="67" y="83"/>
                  </a:cubicBezTo>
                  <a:cubicBezTo>
                    <a:pt x="66" y="84"/>
                    <a:pt x="68" y="84"/>
                    <a:pt x="68" y="85"/>
                  </a:cubicBezTo>
                  <a:cubicBezTo>
                    <a:pt x="65" y="85"/>
                    <a:pt x="66" y="84"/>
                    <a:pt x="64" y="86"/>
                  </a:cubicBezTo>
                  <a:cubicBezTo>
                    <a:pt x="62" y="85"/>
                    <a:pt x="62" y="85"/>
                    <a:pt x="62" y="85"/>
                  </a:cubicBezTo>
                  <a:cubicBezTo>
                    <a:pt x="62" y="85"/>
                    <a:pt x="62" y="84"/>
                    <a:pt x="63" y="83"/>
                  </a:cubicBezTo>
                  <a:close/>
                  <a:moveTo>
                    <a:pt x="74" y="85"/>
                  </a:moveTo>
                  <a:cubicBezTo>
                    <a:pt x="72" y="86"/>
                    <a:pt x="71" y="87"/>
                    <a:pt x="69" y="86"/>
                  </a:cubicBezTo>
                  <a:cubicBezTo>
                    <a:pt x="70" y="84"/>
                    <a:pt x="72" y="84"/>
                    <a:pt x="74" y="85"/>
                  </a:cubicBezTo>
                  <a:close/>
                  <a:moveTo>
                    <a:pt x="146" y="106"/>
                  </a:moveTo>
                  <a:cubicBezTo>
                    <a:pt x="147" y="105"/>
                    <a:pt x="148" y="104"/>
                    <a:pt x="149" y="105"/>
                  </a:cubicBezTo>
                  <a:cubicBezTo>
                    <a:pt x="147" y="106"/>
                    <a:pt x="149" y="109"/>
                    <a:pt x="145" y="109"/>
                  </a:cubicBezTo>
                  <a:cubicBezTo>
                    <a:pt x="144" y="107"/>
                    <a:pt x="148" y="107"/>
                    <a:pt x="146" y="106"/>
                  </a:cubicBezTo>
                  <a:close/>
                  <a:moveTo>
                    <a:pt x="90" y="81"/>
                  </a:moveTo>
                  <a:cubicBezTo>
                    <a:pt x="88" y="82"/>
                    <a:pt x="88" y="82"/>
                    <a:pt x="88" y="82"/>
                  </a:cubicBezTo>
                  <a:cubicBezTo>
                    <a:pt x="88" y="82"/>
                    <a:pt x="87" y="82"/>
                    <a:pt x="86" y="82"/>
                  </a:cubicBezTo>
                  <a:cubicBezTo>
                    <a:pt x="87" y="80"/>
                    <a:pt x="89" y="81"/>
                    <a:pt x="90" y="81"/>
                  </a:cubicBezTo>
                  <a:close/>
                  <a:moveTo>
                    <a:pt x="54" y="67"/>
                  </a:moveTo>
                  <a:cubicBezTo>
                    <a:pt x="53" y="65"/>
                    <a:pt x="52" y="68"/>
                    <a:pt x="50" y="68"/>
                  </a:cubicBezTo>
                  <a:cubicBezTo>
                    <a:pt x="49" y="66"/>
                    <a:pt x="57" y="65"/>
                    <a:pt x="54" y="67"/>
                  </a:cubicBezTo>
                  <a:close/>
                  <a:moveTo>
                    <a:pt x="157" y="103"/>
                  </a:moveTo>
                  <a:cubicBezTo>
                    <a:pt x="161" y="104"/>
                    <a:pt x="164" y="100"/>
                    <a:pt x="167" y="103"/>
                  </a:cubicBezTo>
                  <a:cubicBezTo>
                    <a:pt x="167" y="101"/>
                    <a:pt x="170" y="101"/>
                    <a:pt x="172" y="101"/>
                  </a:cubicBezTo>
                  <a:cubicBezTo>
                    <a:pt x="167" y="103"/>
                    <a:pt x="168" y="105"/>
                    <a:pt x="164" y="107"/>
                  </a:cubicBezTo>
                  <a:cubicBezTo>
                    <a:pt x="161" y="105"/>
                    <a:pt x="162" y="108"/>
                    <a:pt x="160" y="105"/>
                  </a:cubicBezTo>
                  <a:cubicBezTo>
                    <a:pt x="158" y="106"/>
                    <a:pt x="153" y="109"/>
                    <a:pt x="152" y="107"/>
                  </a:cubicBezTo>
                  <a:cubicBezTo>
                    <a:pt x="152" y="107"/>
                    <a:pt x="155" y="107"/>
                    <a:pt x="154" y="106"/>
                  </a:cubicBezTo>
                  <a:cubicBezTo>
                    <a:pt x="152" y="107"/>
                    <a:pt x="150" y="107"/>
                    <a:pt x="148" y="106"/>
                  </a:cubicBezTo>
                  <a:cubicBezTo>
                    <a:pt x="150" y="105"/>
                    <a:pt x="151" y="106"/>
                    <a:pt x="153" y="106"/>
                  </a:cubicBezTo>
                  <a:cubicBezTo>
                    <a:pt x="154" y="105"/>
                    <a:pt x="157" y="105"/>
                    <a:pt x="157" y="103"/>
                  </a:cubicBezTo>
                  <a:close/>
                  <a:moveTo>
                    <a:pt x="218" y="136"/>
                  </a:moveTo>
                  <a:cubicBezTo>
                    <a:pt x="218" y="137"/>
                    <a:pt x="215" y="137"/>
                    <a:pt x="213" y="137"/>
                  </a:cubicBezTo>
                  <a:cubicBezTo>
                    <a:pt x="213" y="136"/>
                    <a:pt x="216" y="135"/>
                    <a:pt x="218" y="136"/>
                  </a:cubicBezTo>
                  <a:close/>
                  <a:moveTo>
                    <a:pt x="145" y="100"/>
                  </a:moveTo>
                  <a:cubicBezTo>
                    <a:pt x="147" y="101"/>
                    <a:pt x="147" y="101"/>
                    <a:pt x="147" y="101"/>
                  </a:cubicBezTo>
                  <a:cubicBezTo>
                    <a:pt x="146" y="102"/>
                    <a:pt x="145" y="103"/>
                    <a:pt x="144" y="103"/>
                  </a:cubicBezTo>
                  <a:cubicBezTo>
                    <a:pt x="146" y="101"/>
                    <a:pt x="143" y="101"/>
                    <a:pt x="145" y="100"/>
                  </a:cubicBezTo>
                  <a:close/>
                  <a:moveTo>
                    <a:pt x="73" y="66"/>
                  </a:moveTo>
                  <a:cubicBezTo>
                    <a:pt x="72" y="68"/>
                    <a:pt x="70" y="65"/>
                    <a:pt x="69" y="68"/>
                  </a:cubicBezTo>
                  <a:cubicBezTo>
                    <a:pt x="67" y="67"/>
                    <a:pt x="68" y="65"/>
                    <a:pt x="66" y="66"/>
                  </a:cubicBezTo>
                  <a:cubicBezTo>
                    <a:pt x="69" y="63"/>
                    <a:pt x="70" y="67"/>
                    <a:pt x="73" y="66"/>
                  </a:cubicBezTo>
                  <a:close/>
                  <a:moveTo>
                    <a:pt x="108" y="79"/>
                  </a:moveTo>
                  <a:cubicBezTo>
                    <a:pt x="106" y="80"/>
                    <a:pt x="105" y="82"/>
                    <a:pt x="103" y="81"/>
                  </a:cubicBezTo>
                  <a:cubicBezTo>
                    <a:pt x="105" y="81"/>
                    <a:pt x="106" y="78"/>
                    <a:pt x="108" y="79"/>
                  </a:cubicBezTo>
                  <a:close/>
                  <a:moveTo>
                    <a:pt x="85" y="70"/>
                  </a:moveTo>
                  <a:cubicBezTo>
                    <a:pt x="82" y="69"/>
                    <a:pt x="87" y="65"/>
                    <a:pt x="90" y="66"/>
                  </a:cubicBezTo>
                  <a:cubicBezTo>
                    <a:pt x="90" y="67"/>
                    <a:pt x="89" y="69"/>
                    <a:pt x="88" y="69"/>
                  </a:cubicBezTo>
                  <a:cubicBezTo>
                    <a:pt x="87" y="67"/>
                    <a:pt x="85" y="69"/>
                    <a:pt x="85" y="70"/>
                  </a:cubicBezTo>
                  <a:close/>
                  <a:moveTo>
                    <a:pt x="190" y="104"/>
                  </a:moveTo>
                  <a:cubicBezTo>
                    <a:pt x="190" y="102"/>
                    <a:pt x="188" y="103"/>
                    <a:pt x="187" y="105"/>
                  </a:cubicBezTo>
                  <a:cubicBezTo>
                    <a:pt x="185" y="105"/>
                    <a:pt x="185" y="105"/>
                    <a:pt x="185" y="104"/>
                  </a:cubicBezTo>
                  <a:cubicBezTo>
                    <a:pt x="181" y="106"/>
                    <a:pt x="177" y="104"/>
                    <a:pt x="174" y="107"/>
                  </a:cubicBezTo>
                  <a:cubicBezTo>
                    <a:pt x="172" y="106"/>
                    <a:pt x="174" y="104"/>
                    <a:pt x="171" y="106"/>
                  </a:cubicBezTo>
                  <a:cubicBezTo>
                    <a:pt x="169" y="105"/>
                    <a:pt x="169" y="103"/>
                    <a:pt x="172" y="103"/>
                  </a:cubicBezTo>
                  <a:cubicBezTo>
                    <a:pt x="171" y="104"/>
                    <a:pt x="171" y="104"/>
                    <a:pt x="172" y="104"/>
                  </a:cubicBezTo>
                  <a:cubicBezTo>
                    <a:pt x="172" y="101"/>
                    <a:pt x="178" y="101"/>
                    <a:pt x="181" y="99"/>
                  </a:cubicBezTo>
                  <a:cubicBezTo>
                    <a:pt x="184" y="100"/>
                    <a:pt x="184" y="100"/>
                    <a:pt x="184" y="100"/>
                  </a:cubicBezTo>
                  <a:cubicBezTo>
                    <a:pt x="186" y="100"/>
                    <a:pt x="188" y="98"/>
                    <a:pt x="190" y="99"/>
                  </a:cubicBezTo>
                  <a:cubicBezTo>
                    <a:pt x="190" y="101"/>
                    <a:pt x="185" y="102"/>
                    <a:pt x="182" y="102"/>
                  </a:cubicBezTo>
                  <a:cubicBezTo>
                    <a:pt x="183" y="103"/>
                    <a:pt x="182" y="103"/>
                    <a:pt x="181" y="103"/>
                  </a:cubicBezTo>
                  <a:cubicBezTo>
                    <a:pt x="183" y="103"/>
                    <a:pt x="185" y="104"/>
                    <a:pt x="187" y="104"/>
                  </a:cubicBezTo>
                  <a:cubicBezTo>
                    <a:pt x="189" y="101"/>
                    <a:pt x="191" y="99"/>
                    <a:pt x="194" y="101"/>
                  </a:cubicBezTo>
                  <a:cubicBezTo>
                    <a:pt x="190" y="101"/>
                    <a:pt x="191" y="103"/>
                    <a:pt x="190" y="104"/>
                  </a:cubicBezTo>
                  <a:close/>
                  <a:moveTo>
                    <a:pt x="111" y="77"/>
                  </a:moveTo>
                  <a:cubicBezTo>
                    <a:pt x="112" y="76"/>
                    <a:pt x="110" y="76"/>
                    <a:pt x="111" y="75"/>
                  </a:cubicBezTo>
                  <a:cubicBezTo>
                    <a:pt x="112" y="77"/>
                    <a:pt x="113" y="74"/>
                    <a:pt x="114" y="75"/>
                  </a:cubicBezTo>
                  <a:cubicBezTo>
                    <a:pt x="113" y="77"/>
                    <a:pt x="113" y="78"/>
                    <a:pt x="112" y="79"/>
                  </a:cubicBezTo>
                  <a:cubicBezTo>
                    <a:pt x="110" y="79"/>
                    <a:pt x="110" y="79"/>
                    <a:pt x="110" y="79"/>
                  </a:cubicBezTo>
                  <a:lnTo>
                    <a:pt x="111" y="77"/>
                  </a:lnTo>
                  <a:close/>
                  <a:moveTo>
                    <a:pt x="275" y="154"/>
                  </a:moveTo>
                  <a:cubicBezTo>
                    <a:pt x="276" y="155"/>
                    <a:pt x="273" y="156"/>
                    <a:pt x="272" y="155"/>
                  </a:cubicBezTo>
                  <a:cubicBezTo>
                    <a:pt x="273" y="154"/>
                    <a:pt x="274" y="152"/>
                    <a:pt x="275" y="154"/>
                  </a:cubicBezTo>
                  <a:close/>
                  <a:moveTo>
                    <a:pt x="249" y="134"/>
                  </a:moveTo>
                  <a:cubicBezTo>
                    <a:pt x="248" y="136"/>
                    <a:pt x="243" y="134"/>
                    <a:pt x="245" y="134"/>
                  </a:cubicBezTo>
                  <a:cubicBezTo>
                    <a:pt x="246" y="134"/>
                    <a:pt x="248" y="133"/>
                    <a:pt x="249" y="134"/>
                  </a:cubicBezTo>
                  <a:close/>
                  <a:moveTo>
                    <a:pt x="104" y="66"/>
                  </a:moveTo>
                  <a:cubicBezTo>
                    <a:pt x="102" y="68"/>
                    <a:pt x="102" y="68"/>
                    <a:pt x="102" y="68"/>
                  </a:cubicBezTo>
                  <a:cubicBezTo>
                    <a:pt x="101" y="67"/>
                    <a:pt x="100" y="67"/>
                    <a:pt x="100" y="67"/>
                  </a:cubicBezTo>
                  <a:cubicBezTo>
                    <a:pt x="102" y="67"/>
                    <a:pt x="101" y="65"/>
                    <a:pt x="104" y="66"/>
                  </a:cubicBezTo>
                  <a:close/>
                  <a:moveTo>
                    <a:pt x="125" y="70"/>
                  </a:moveTo>
                  <a:cubicBezTo>
                    <a:pt x="124" y="70"/>
                    <a:pt x="124" y="71"/>
                    <a:pt x="126" y="71"/>
                  </a:cubicBezTo>
                  <a:cubicBezTo>
                    <a:pt x="123" y="73"/>
                    <a:pt x="123" y="73"/>
                    <a:pt x="123" y="73"/>
                  </a:cubicBezTo>
                  <a:cubicBezTo>
                    <a:pt x="122" y="73"/>
                    <a:pt x="120" y="73"/>
                    <a:pt x="118" y="73"/>
                  </a:cubicBezTo>
                  <a:cubicBezTo>
                    <a:pt x="120" y="72"/>
                    <a:pt x="123" y="70"/>
                    <a:pt x="125" y="70"/>
                  </a:cubicBezTo>
                  <a:close/>
                  <a:moveTo>
                    <a:pt x="105" y="65"/>
                  </a:moveTo>
                  <a:cubicBezTo>
                    <a:pt x="106" y="64"/>
                    <a:pt x="105" y="63"/>
                    <a:pt x="105" y="62"/>
                  </a:cubicBezTo>
                  <a:cubicBezTo>
                    <a:pt x="106" y="62"/>
                    <a:pt x="107" y="61"/>
                    <a:pt x="108" y="62"/>
                  </a:cubicBezTo>
                  <a:cubicBezTo>
                    <a:pt x="104" y="65"/>
                    <a:pt x="112" y="62"/>
                    <a:pt x="111" y="65"/>
                  </a:cubicBezTo>
                  <a:cubicBezTo>
                    <a:pt x="109" y="64"/>
                    <a:pt x="104" y="67"/>
                    <a:pt x="103" y="65"/>
                  </a:cubicBezTo>
                  <a:lnTo>
                    <a:pt x="105" y="65"/>
                  </a:lnTo>
                  <a:close/>
                  <a:moveTo>
                    <a:pt x="135" y="73"/>
                  </a:moveTo>
                  <a:cubicBezTo>
                    <a:pt x="134" y="70"/>
                    <a:pt x="132" y="73"/>
                    <a:pt x="129" y="73"/>
                  </a:cubicBezTo>
                  <a:cubicBezTo>
                    <a:pt x="130" y="69"/>
                    <a:pt x="136" y="70"/>
                    <a:pt x="135" y="73"/>
                  </a:cubicBezTo>
                  <a:close/>
                  <a:moveTo>
                    <a:pt x="139" y="72"/>
                  </a:moveTo>
                  <a:cubicBezTo>
                    <a:pt x="141" y="72"/>
                    <a:pt x="140" y="74"/>
                    <a:pt x="142" y="73"/>
                  </a:cubicBezTo>
                  <a:cubicBezTo>
                    <a:pt x="142" y="72"/>
                    <a:pt x="141" y="72"/>
                    <a:pt x="142" y="71"/>
                  </a:cubicBezTo>
                  <a:cubicBezTo>
                    <a:pt x="143" y="71"/>
                    <a:pt x="143" y="72"/>
                    <a:pt x="144" y="72"/>
                  </a:cubicBezTo>
                  <a:cubicBezTo>
                    <a:pt x="143" y="73"/>
                    <a:pt x="142" y="73"/>
                    <a:pt x="144" y="74"/>
                  </a:cubicBezTo>
                  <a:cubicBezTo>
                    <a:pt x="143" y="75"/>
                    <a:pt x="142" y="76"/>
                    <a:pt x="140" y="75"/>
                  </a:cubicBezTo>
                  <a:cubicBezTo>
                    <a:pt x="141" y="75"/>
                    <a:pt x="141" y="74"/>
                    <a:pt x="140" y="74"/>
                  </a:cubicBezTo>
                  <a:cubicBezTo>
                    <a:pt x="138" y="75"/>
                    <a:pt x="140" y="75"/>
                    <a:pt x="138" y="76"/>
                  </a:cubicBezTo>
                  <a:cubicBezTo>
                    <a:pt x="136" y="76"/>
                    <a:pt x="139" y="74"/>
                    <a:pt x="139" y="72"/>
                  </a:cubicBezTo>
                  <a:close/>
                  <a:moveTo>
                    <a:pt x="155" y="79"/>
                  </a:moveTo>
                  <a:cubicBezTo>
                    <a:pt x="153" y="81"/>
                    <a:pt x="151" y="81"/>
                    <a:pt x="148" y="80"/>
                  </a:cubicBezTo>
                  <a:cubicBezTo>
                    <a:pt x="150" y="78"/>
                    <a:pt x="153" y="78"/>
                    <a:pt x="155" y="79"/>
                  </a:cubicBezTo>
                  <a:close/>
                  <a:moveTo>
                    <a:pt x="113" y="63"/>
                  </a:moveTo>
                  <a:cubicBezTo>
                    <a:pt x="115" y="62"/>
                    <a:pt x="118" y="64"/>
                    <a:pt x="121" y="62"/>
                  </a:cubicBezTo>
                  <a:cubicBezTo>
                    <a:pt x="119" y="64"/>
                    <a:pt x="117" y="64"/>
                    <a:pt x="114" y="64"/>
                  </a:cubicBezTo>
                  <a:cubicBezTo>
                    <a:pt x="114" y="64"/>
                    <a:pt x="113" y="64"/>
                    <a:pt x="113" y="63"/>
                  </a:cubicBezTo>
                  <a:close/>
                  <a:moveTo>
                    <a:pt x="202" y="98"/>
                  </a:moveTo>
                  <a:cubicBezTo>
                    <a:pt x="200" y="100"/>
                    <a:pt x="200" y="100"/>
                    <a:pt x="200" y="100"/>
                  </a:cubicBezTo>
                  <a:cubicBezTo>
                    <a:pt x="199" y="98"/>
                    <a:pt x="198" y="99"/>
                    <a:pt x="196" y="100"/>
                  </a:cubicBezTo>
                  <a:cubicBezTo>
                    <a:pt x="195" y="100"/>
                    <a:pt x="195" y="100"/>
                    <a:pt x="195" y="100"/>
                  </a:cubicBezTo>
                  <a:cubicBezTo>
                    <a:pt x="197" y="98"/>
                    <a:pt x="200" y="98"/>
                    <a:pt x="202" y="98"/>
                  </a:cubicBezTo>
                  <a:close/>
                  <a:moveTo>
                    <a:pt x="125" y="64"/>
                  </a:moveTo>
                  <a:cubicBezTo>
                    <a:pt x="123" y="63"/>
                    <a:pt x="121" y="64"/>
                    <a:pt x="120" y="64"/>
                  </a:cubicBezTo>
                  <a:cubicBezTo>
                    <a:pt x="121" y="62"/>
                    <a:pt x="125" y="62"/>
                    <a:pt x="125" y="64"/>
                  </a:cubicBezTo>
                  <a:close/>
                  <a:moveTo>
                    <a:pt x="275" y="133"/>
                  </a:moveTo>
                  <a:cubicBezTo>
                    <a:pt x="272" y="134"/>
                    <a:pt x="270" y="133"/>
                    <a:pt x="267" y="134"/>
                  </a:cubicBezTo>
                  <a:cubicBezTo>
                    <a:pt x="268" y="132"/>
                    <a:pt x="272" y="133"/>
                    <a:pt x="275" y="133"/>
                  </a:cubicBezTo>
                  <a:close/>
                  <a:moveTo>
                    <a:pt x="112" y="57"/>
                  </a:moveTo>
                  <a:cubicBezTo>
                    <a:pt x="111" y="56"/>
                    <a:pt x="112" y="55"/>
                    <a:pt x="113" y="54"/>
                  </a:cubicBezTo>
                  <a:cubicBezTo>
                    <a:pt x="114" y="53"/>
                    <a:pt x="116" y="53"/>
                    <a:pt x="117" y="53"/>
                  </a:cubicBezTo>
                  <a:cubicBezTo>
                    <a:pt x="118" y="54"/>
                    <a:pt x="117" y="55"/>
                    <a:pt x="117" y="56"/>
                  </a:cubicBezTo>
                  <a:cubicBezTo>
                    <a:pt x="119" y="53"/>
                    <a:pt x="122" y="54"/>
                    <a:pt x="124" y="53"/>
                  </a:cubicBezTo>
                  <a:cubicBezTo>
                    <a:pt x="127" y="55"/>
                    <a:pt x="129" y="54"/>
                    <a:pt x="133" y="54"/>
                  </a:cubicBezTo>
                  <a:cubicBezTo>
                    <a:pt x="131" y="56"/>
                    <a:pt x="125" y="56"/>
                    <a:pt x="122" y="56"/>
                  </a:cubicBezTo>
                  <a:cubicBezTo>
                    <a:pt x="123" y="57"/>
                    <a:pt x="123" y="57"/>
                    <a:pt x="123" y="58"/>
                  </a:cubicBezTo>
                  <a:cubicBezTo>
                    <a:pt x="120" y="59"/>
                    <a:pt x="119" y="58"/>
                    <a:pt x="120" y="57"/>
                  </a:cubicBezTo>
                  <a:cubicBezTo>
                    <a:pt x="117" y="58"/>
                    <a:pt x="110" y="60"/>
                    <a:pt x="107" y="57"/>
                  </a:cubicBezTo>
                  <a:cubicBezTo>
                    <a:pt x="110" y="58"/>
                    <a:pt x="109" y="57"/>
                    <a:pt x="112" y="57"/>
                  </a:cubicBezTo>
                  <a:close/>
                  <a:moveTo>
                    <a:pt x="142" y="67"/>
                  </a:moveTo>
                  <a:cubicBezTo>
                    <a:pt x="141" y="69"/>
                    <a:pt x="140" y="70"/>
                    <a:pt x="137" y="70"/>
                  </a:cubicBezTo>
                  <a:cubicBezTo>
                    <a:pt x="141" y="69"/>
                    <a:pt x="138" y="67"/>
                    <a:pt x="142" y="67"/>
                  </a:cubicBezTo>
                  <a:close/>
                  <a:moveTo>
                    <a:pt x="120" y="59"/>
                  </a:moveTo>
                  <a:cubicBezTo>
                    <a:pt x="121" y="59"/>
                    <a:pt x="122" y="59"/>
                    <a:pt x="124" y="59"/>
                  </a:cubicBezTo>
                  <a:cubicBezTo>
                    <a:pt x="122" y="61"/>
                    <a:pt x="118" y="61"/>
                    <a:pt x="120" y="59"/>
                  </a:cubicBezTo>
                  <a:close/>
                  <a:moveTo>
                    <a:pt x="210" y="97"/>
                  </a:moveTo>
                  <a:cubicBezTo>
                    <a:pt x="211" y="97"/>
                    <a:pt x="211" y="97"/>
                    <a:pt x="212" y="97"/>
                  </a:cubicBezTo>
                  <a:cubicBezTo>
                    <a:pt x="215" y="98"/>
                    <a:pt x="215" y="98"/>
                    <a:pt x="215" y="98"/>
                  </a:cubicBezTo>
                  <a:cubicBezTo>
                    <a:pt x="218" y="96"/>
                    <a:pt x="219" y="97"/>
                    <a:pt x="223" y="96"/>
                  </a:cubicBezTo>
                  <a:cubicBezTo>
                    <a:pt x="222" y="96"/>
                    <a:pt x="224" y="97"/>
                    <a:pt x="222" y="98"/>
                  </a:cubicBezTo>
                  <a:cubicBezTo>
                    <a:pt x="220" y="97"/>
                    <a:pt x="218" y="98"/>
                    <a:pt x="216" y="98"/>
                  </a:cubicBezTo>
                  <a:cubicBezTo>
                    <a:pt x="217" y="99"/>
                    <a:pt x="217" y="101"/>
                    <a:pt x="215" y="102"/>
                  </a:cubicBezTo>
                  <a:cubicBezTo>
                    <a:pt x="214" y="102"/>
                    <a:pt x="212" y="102"/>
                    <a:pt x="211" y="101"/>
                  </a:cubicBezTo>
                  <a:cubicBezTo>
                    <a:pt x="212" y="100"/>
                    <a:pt x="214" y="100"/>
                    <a:pt x="215" y="99"/>
                  </a:cubicBezTo>
                  <a:cubicBezTo>
                    <a:pt x="214" y="97"/>
                    <a:pt x="210" y="99"/>
                    <a:pt x="210" y="97"/>
                  </a:cubicBezTo>
                  <a:close/>
                  <a:moveTo>
                    <a:pt x="211" y="99"/>
                  </a:moveTo>
                  <a:cubicBezTo>
                    <a:pt x="210" y="100"/>
                    <a:pt x="208" y="100"/>
                    <a:pt x="206" y="99"/>
                  </a:cubicBezTo>
                  <a:cubicBezTo>
                    <a:pt x="208" y="98"/>
                    <a:pt x="210" y="99"/>
                    <a:pt x="211" y="99"/>
                  </a:cubicBezTo>
                  <a:close/>
                  <a:moveTo>
                    <a:pt x="134" y="59"/>
                  </a:moveTo>
                  <a:cubicBezTo>
                    <a:pt x="136" y="59"/>
                    <a:pt x="133" y="61"/>
                    <a:pt x="135" y="61"/>
                  </a:cubicBezTo>
                  <a:cubicBezTo>
                    <a:pt x="134" y="62"/>
                    <a:pt x="132" y="62"/>
                    <a:pt x="131" y="62"/>
                  </a:cubicBezTo>
                  <a:cubicBezTo>
                    <a:pt x="131" y="61"/>
                    <a:pt x="132" y="59"/>
                    <a:pt x="134" y="59"/>
                  </a:cubicBezTo>
                  <a:close/>
                  <a:moveTo>
                    <a:pt x="297" y="140"/>
                  </a:moveTo>
                  <a:cubicBezTo>
                    <a:pt x="296" y="141"/>
                    <a:pt x="295" y="142"/>
                    <a:pt x="293" y="141"/>
                  </a:cubicBezTo>
                  <a:cubicBezTo>
                    <a:pt x="295" y="140"/>
                    <a:pt x="296" y="140"/>
                    <a:pt x="297" y="140"/>
                  </a:cubicBezTo>
                  <a:close/>
                  <a:moveTo>
                    <a:pt x="130" y="57"/>
                  </a:moveTo>
                  <a:cubicBezTo>
                    <a:pt x="132" y="58"/>
                    <a:pt x="131" y="58"/>
                    <a:pt x="132" y="59"/>
                  </a:cubicBezTo>
                  <a:cubicBezTo>
                    <a:pt x="131" y="60"/>
                    <a:pt x="130" y="60"/>
                    <a:pt x="128" y="59"/>
                  </a:cubicBezTo>
                  <a:lnTo>
                    <a:pt x="130" y="57"/>
                  </a:lnTo>
                  <a:close/>
                  <a:moveTo>
                    <a:pt x="181" y="75"/>
                  </a:moveTo>
                  <a:cubicBezTo>
                    <a:pt x="182" y="75"/>
                    <a:pt x="182" y="76"/>
                    <a:pt x="182" y="76"/>
                  </a:cubicBezTo>
                  <a:cubicBezTo>
                    <a:pt x="180" y="77"/>
                    <a:pt x="178" y="78"/>
                    <a:pt x="175" y="77"/>
                  </a:cubicBezTo>
                  <a:cubicBezTo>
                    <a:pt x="177" y="75"/>
                    <a:pt x="179" y="77"/>
                    <a:pt x="181" y="75"/>
                  </a:cubicBezTo>
                  <a:close/>
                  <a:moveTo>
                    <a:pt x="140" y="59"/>
                  </a:moveTo>
                  <a:cubicBezTo>
                    <a:pt x="143" y="59"/>
                    <a:pt x="145" y="57"/>
                    <a:pt x="148" y="58"/>
                  </a:cubicBezTo>
                  <a:cubicBezTo>
                    <a:pt x="146" y="58"/>
                    <a:pt x="143" y="61"/>
                    <a:pt x="140" y="60"/>
                  </a:cubicBezTo>
                  <a:cubicBezTo>
                    <a:pt x="141" y="59"/>
                    <a:pt x="139" y="59"/>
                    <a:pt x="140" y="59"/>
                  </a:cubicBezTo>
                  <a:close/>
                  <a:moveTo>
                    <a:pt x="153" y="64"/>
                  </a:moveTo>
                  <a:cubicBezTo>
                    <a:pt x="155" y="62"/>
                    <a:pt x="155" y="62"/>
                    <a:pt x="155" y="62"/>
                  </a:cubicBezTo>
                  <a:cubicBezTo>
                    <a:pt x="156" y="63"/>
                    <a:pt x="158" y="64"/>
                    <a:pt x="157" y="64"/>
                  </a:cubicBezTo>
                  <a:cubicBezTo>
                    <a:pt x="156" y="63"/>
                    <a:pt x="155" y="65"/>
                    <a:pt x="153" y="64"/>
                  </a:cubicBezTo>
                  <a:close/>
                  <a:moveTo>
                    <a:pt x="137" y="55"/>
                  </a:moveTo>
                  <a:cubicBezTo>
                    <a:pt x="137" y="54"/>
                    <a:pt x="133" y="54"/>
                    <a:pt x="135" y="53"/>
                  </a:cubicBezTo>
                  <a:cubicBezTo>
                    <a:pt x="138" y="52"/>
                    <a:pt x="135" y="54"/>
                    <a:pt x="138" y="55"/>
                  </a:cubicBezTo>
                  <a:cubicBezTo>
                    <a:pt x="136" y="57"/>
                    <a:pt x="136" y="57"/>
                    <a:pt x="136" y="57"/>
                  </a:cubicBezTo>
                  <a:cubicBezTo>
                    <a:pt x="135" y="56"/>
                    <a:pt x="132" y="57"/>
                    <a:pt x="133" y="56"/>
                  </a:cubicBezTo>
                  <a:cubicBezTo>
                    <a:pt x="134" y="55"/>
                    <a:pt x="135" y="56"/>
                    <a:pt x="137" y="55"/>
                  </a:cubicBezTo>
                  <a:close/>
                  <a:moveTo>
                    <a:pt x="229" y="97"/>
                  </a:moveTo>
                  <a:cubicBezTo>
                    <a:pt x="227" y="96"/>
                    <a:pt x="227" y="98"/>
                    <a:pt x="224" y="97"/>
                  </a:cubicBezTo>
                  <a:cubicBezTo>
                    <a:pt x="226" y="96"/>
                    <a:pt x="229" y="95"/>
                    <a:pt x="229" y="97"/>
                  </a:cubicBezTo>
                  <a:close/>
                  <a:moveTo>
                    <a:pt x="168" y="63"/>
                  </a:moveTo>
                  <a:cubicBezTo>
                    <a:pt x="166" y="63"/>
                    <a:pt x="164" y="64"/>
                    <a:pt x="162" y="64"/>
                  </a:cubicBezTo>
                  <a:cubicBezTo>
                    <a:pt x="164" y="62"/>
                    <a:pt x="166" y="63"/>
                    <a:pt x="168" y="63"/>
                  </a:cubicBezTo>
                  <a:close/>
                  <a:moveTo>
                    <a:pt x="319" y="140"/>
                  </a:moveTo>
                  <a:cubicBezTo>
                    <a:pt x="318" y="141"/>
                    <a:pt x="317" y="142"/>
                    <a:pt x="316" y="141"/>
                  </a:cubicBezTo>
                  <a:cubicBezTo>
                    <a:pt x="316" y="139"/>
                    <a:pt x="318" y="139"/>
                    <a:pt x="319" y="140"/>
                  </a:cubicBezTo>
                  <a:close/>
                  <a:moveTo>
                    <a:pt x="185" y="67"/>
                  </a:moveTo>
                  <a:cubicBezTo>
                    <a:pt x="183" y="67"/>
                    <a:pt x="181" y="68"/>
                    <a:pt x="179" y="67"/>
                  </a:cubicBezTo>
                  <a:cubicBezTo>
                    <a:pt x="180" y="65"/>
                    <a:pt x="185" y="66"/>
                    <a:pt x="185" y="67"/>
                  </a:cubicBezTo>
                  <a:close/>
                  <a:moveTo>
                    <a:pt x="241" y="95"/>
                  </a:moveTo>
                  <a:cubicBezTo>
                    <a:pt x="243" y="95"/>
                    <a:pt x="245" y="95"/>
                    <a:pt x="248" y="95"/>
                  </a:cubicBezTo>
                  <a:cubicBezTo>
                    <a:pt x="246" y="97"/>
                    <a:pt x="240" y="98"/>
                    <a:pt x="241" y="95"/>
                  </a:cubicBezTo>
                  <a:close/>
                  <a:moveTo>
                    <a:pt x="157" y="44"/>
                  </a:moveTo>
                  <a:cubicBezTo>
                    <a:pt x="155" y="45"/>
                    <a:pt x="157" y="44"/>
                    <a:pt x="158" y="45"/>
                  </a:cubicBezTo>
                  <a:cubicBezTo>
                    <a:pt x="157" y="46"/>
                    <a:pt x="155" y="44"/>
                    <a:pt x="154" y="46"/>
                  </a:cubicBezTo>
                  <a:cubicBezTo>
                    <a:pt x="156" y="47"/>
                    <a:pt x="158" y="46"/>
                    <a:pt x="160" y="47"/>
                  </a:cubicBezTo>
                  <a:cubicBezTo>
                    <a:pt x="160" y="47"/>
                    <a:pt x="162" y="49"/>
                    <a:pt x="159" y="49"/>
                  </a:cubicBezTo>
                  <a:cubicBezTo>
                    <a:pt x="160" y="48"/>
                    <a:pt x="157" y="49"/>
                    <a:pt x="157" y="48"/>
                  </a:cubicBezTo>
                  <a:cubicBezTo>
                    <a:pt x="155" y="50"/>
                    <a:pt x="152" y="48"/>
                    <a:pt x="150" y="50"/>
                  </a:cubicBezTo>
                  <a:cubicBezTo>
                    <a:pt x="148" y="48"/>
                    <a:pt x="147" y="48"/>
                    <a:pt x="145" y="49"/>
                  </a:cubicBezTo>
                  <a:cubicBezTo>
                    <a:pt x="144" y="49"/>
                    <a:pt x="146" y="49"/>
                    <a:pt x="145" y="50"/>
                  </a:cubicBezTo>
                  <a:cubicBezTo>
                    <a:pt x="140" y="49"/>
                    <a:pt x="143" y="47"/>
                    <a:pt x="145" y="44"/>
                  </a:cubicBezTo>
                  <a:cubicBezTo>
                    <a:pt x="146" y="44"/>
                    <a:pt x="145" y="45"/>
                    <a:pt x="145" y="46"/>
                  </a:cubicBezTo>
                  <a:cubicBezTo>
                    <a:pt x="146" y="45"/>
                    <a:pt x="147" y="46"/>
                    <a:pt x="148" y="46"/>
                  </a:cubicBezTo>
                  <a:cubicBezTo>
                    <a:pt x="147" y="45"/>
                    <a:pt x="146" y="45"/>
                    <a:pt x="146" y="44"/>
                  </a:cubicBezTo>
                  <a:cubicBezTo>
                    <a:pt x="148" y="43"/>
                    <a:pt x="150" y="44"/>
                    <a:pt x="149" y="42"/>
                  </a:cubicBezTo>
                  <a:cubicBezTo>
                    <a:pt x="150" y="42"/>
                    <a:pt x="151" y="41"/>
                    <a:pt x="153" y="42"/>
                  </a:cubicBezTo>
                  <a:cubicBezTo>
                    <a:pt x="152" y="43"/>
                    <a:pt x="151" y="43"/>
                    <a:pt x="151" y="44"/>
                  </a:cubicBezTo>
                  <a:cubicBezTo>
                    <a:pt x="153" y="43"/>
                    <a:pt x="155" y="43"/>
                    <a:pt x="157" y="44"/>
                  </a:cubicBezTo>
                  <a:close/>
                  <a:moveTo>
                    <a:pt x="174" y="53"/>
                  </a:moveTo>
                  <a:cubicBezTo>
                    <a:pt x="174" y="51"/>
                    <a:pt x="176" y="51"/>
                    <a:pt x="177" y="51"/>
                  </a:cubicBezTo>
                  <a:cubicBezTo>
                    <a:pt x="178" y="53"/>
                    <a:pt x="181" y="51"/>
                    <a:pt x="184" y="51"/>
                  </a:cubicBezTo>
                  <a:cubicBezTo>
                    <a:pt x="181" y="53"/>
                    <a:pt x="186" y="51"/>
                    <a:pt x="187" y="53"/>
                  </a:cubicBezTo>
                  <a:cubicBezTo>
                    <a:pt x="185" y="54"/>
                    <a:pt x="182" y="53"/>
                    <a:pt x="180" y="53"/>
                  </a:cubicBezTo>
                  <a:cubicBezTo>
                    <a:pt x="176" y="56"/>
                    <a:pt x="178" y="60"/>
                    <a:pt x="173" y="59"/>
                  </a:cubicBezTo>
                  <a:cubicBezTo>
                    <a:pt x="176" y="58"/>
                    <a:pt x="179" y="53"/>
                    <a:pt x="174" y="53"/>
                  </a:cubicBezTo>
                  <a:close/>
                  <a:moveTo>
                    <a:pt x="337" y="137"/>
                  </a:moveTo>
                  <a:cubicBezTo>
                    <a:pt x="337" y="138"/>
                    <a:pt x="334" y="139"/>
                    <a:pt x="336" y="140"/>
                  </a:cubicBezTo>
                  <a:cubicBezTo>
                    <a:pt x="339" y="138"/>
                    <a:pt x="337" y="137"/>
                    <a:pt x="339" y="136"/>
                  </a:cubicBezTo>
                  <a:cubicBezTo>
                    <a:pt x="339" y="137"/>
                    <a:pt x="340" y="137"/>
                    <a:pt x="341" y="137"/>
                  </a:cubicBezTo>
                  <a:cubicBezTo>
                    <a:pt x="340" y="140"/>
                    <a:pt x="338" y="141"/>
                    <a:pt x="336" y="143"/>
                  </a:cubicBezTo>
                  <a:cubicBezTo>
                    <a:pt x="332" y="141"/>
                    <a:pt x="332" y="141"/>
                    <a:pt x="328" y="140"/>
                  </a:cubicBezTo>
                  <a:cubicBezTo>
                    <a:pt x="330" y="139"/>
                    <a:pt x="333" y="137"/>
                    <a:pt x="337" y="137"/>
                  </a:cubicBezTo>
                  <a:close/>
                  <a:moveTo>
                    <a:pt x="253" y="94"/>
                  </a:moveTo>
                  <a:cubicBezTo>
                    <a:pt x="252" y="95"/>
                    <a:pt x="251" y="96"/>
                    <a:pt x="248" y="95"/>
                  </a:cubicBezTo>
                  <a:cubicBezTo>
                    <a:pt x="250" y="94"/>
                    <a:pt x="251" y="94"/>
                    <a:pt x="253" y="94"/>
                  </a:cubicBezTo>
                  <a:close/>
                  <a:moveTo>
                    <a:pt x="144" y="42"/>
                  </a:moveTo>
                  <a:cubicBezTo>
                    <a:pt x="143" y="43"/>
                    <a:pt x="145" y="43"/>
                    <a:pt x="144" y="44"/>
                  </a:cubicBezTo>
                  <a:cubicBezTo>
                    <a:pt x="142" y="45"/>
                    <a:pt x="141" y="42"/>
                    <a:pt x="144" y="42"/>
                  </a:cubicBezTo>
                  <a:close/>
                  <a:moveTo>
                    <a:pt x="184" y="55"/>
                  </a:moveTo>
                  <a:cubicBezTo>
                    <a:pt x="180" y="59"/>
                    <a:pt x="180" y="59"/>
                    <a:pt x="180" y="59"/>
                  </a:cubicBezTo>
                  <a:cubicBezTo>
                    <a:pt x="180" y="58"/>
                    <a:pt x="179" y="59"/>
                    <a:pt x="178" y="58"/>
                  </a:cubicBezTo>
                  <a:cubicBezTo>
                    <a:pt x="178" y="57"/>
                    <a:pt x="182" y="55"/>
                    <a:pt x="184" y="55"/>
                  </a:cubicBezTo>
                  <a:close/>
                  <a:moveTo>
                    <a:pt x="257" y="94"/>
                  </a:moveTo>
                  <a:cubicBezTo>
                    <a:pt x="259" y="95"/>
                    <a:pt x="260" y="94"/>
                    <a:pt x="259" y="95"/>
                  </a:cubicBezTo>
                  <a:cubicBezTo>
                    <a:pt x="258" y="95"/>
                    <a:pt x="257" y="96"/>
                    <a:pt x="256" y="95"/>
                  </a:cubicBezTo>
                  <a:lnTo>
                    <a:pt x="257" y="94"/>
                  </a:lnTo>
                  <a:close/>
                  <a:moveTo>
                    <a:pt x="219" y="71"/>
                  </a:moveTo>
                  <a:cubicBezTo>
                    <a:pt x="222" y="72"/>
                    <a:pt x="217" y="74"/>
                    <a:pt x="216" y="73"/>
                  </a:cubicBezTo>
                  <a:cubicBezTo>
                    <a:pt x="217" y="71"/>
                    <a:pt x="218" y="72"/>
                    <a:pt x="219" y="71"/>
                  </a:cubicBezTo>
                  <a:close/>
                  <a:moveTo>
                    <a:pt x="161" y="46"/>
                  </a:moveTo>
                  <a:cubicBezTo>
                    <a:pt x="162" y="45"/>
                    <a:pt x="165" y="47"/>
                    <a:pt x="163" y="48"/>
                  </a:cubicBezTo>
                  <a:cubicBezTo>
                    <a:pt x="162" y="47"/>
                    <a:pt x="160" y="47"/>
                    <a:pt x="161" y="46"/>
                  </a:cubicBezTo>
                  <a:close/>
                  <a:moveTo>
                    <a:pt x="260" y="92"/>
                  </a:moveTo>
                  <a:cubicBezTo>
                    <a:pt x="260" y="92"/>
                    <a:pt x="260" y="92"/>
                    <a:pt x="260" y="92"/>
                  </a:cubicBezTo>
                  <a:cubicBezTo>
                    <a:pt x="261" y="92"/>
                    <a:pt x="262" y="91"/>
                    <a:pt x="263" y="92"/>
                  </a:cubicBezTo>
                  <a:cubicBezTo>
                    <a:pt x="261" y="93"/>
                    <a:pt x="259" y="93"/>
                    <a:pt x="258" y="93"/>
                  </a:cubicBezTo>
                  <a:cubicBezTo>
                    <a:pt x="259" y="92"/>
                    <a:pt x="259" y="91"/>
                    <a:pt x="260" y="92"/>
                  </a:cubicBezTo>
                  <a:close/>
                  <a:moveTo>
                    <a:pt x="258" y="85"/>
                  </a:moveTo>
                  <a:cubicBezTo>
                    <a:pt x="256" y="84"/>
                    <a:pt x="255" y="87"/>
                    <a:pt x="253" y="86"/>
                  </a:cubicBezTo>
                  <a:cubicBezTo>
                    <a:pt x="254" y="84"/>
                    <a:pt x="258" y="84"/>
                    <a:pt x="258" y="85"/>
                  </a:cubicBezTo>
                  <a:close/>
                  <a:moveTo>
                    <a:pt x="141" y="28"/>
                  </a:moveTo>
                  <a:cubicBezTo>
                    <a:pt x="140" y="29"/>
                    <a:pt x="143" y="28"/>
                    <a:pt x="143" y="27"/>
                  </a:cubicBezTo>
                  <a:cubicBezTo>
                    <a:pt x="144" y="28"/>
                    <a:pt x="144" y="29"/>
                    <a:pt x="143" y="29"/>
                  </a:cubicBezTo>
                  <a:cubicBezTo>
                    <a:pt x="141" y="29"/>
                    <a:pt x="142" y="30"/>
                    <a:pt x="138" y="30"/>
                  </a:cubicBezTo>
                  <a:cubicBezTo>
                    <a:pt x="139" y="29"/>
                    <a:pt x="140" y="28"/>
                    <a:pt x="141" y="28"/>
                  </a:cubicBezTo>
                  <a:close/>
                  <a:moveTo>
                    <a:pt x="371" y="137"/>
                  </a:moveTo>
                  <a:cubicBezTo>
                    <a:pt x="370" y="138"/>
                    <a:pt x="369" y="137"/>
                    <a:pt x="367" y="137"/>
                  </a:cubicBezTo>
                  <a:cubicBezTo>
                    <a:pt x="369" y="136"/>
                    <a:pt x="370" y="136"/>
                    <a:pt x="371" y="137"/>
                  </a:cubicBezTo>
                  <a:close/>
                  <a:moveTo>
                    <a:pt x="252" y="67"/>
                  </a:moveTo>
                  <a:cubicBezTo>
                    <a:pt x="251" y="69"/>
                    <a:pt x="249" y="68"/>
                    <a:pt x="248" y="68"/>
                  </a:cubicBezTo>
                  <a:cubicBezTo>
                    <a:pt x="249" y="66"/>
                    <a:pt x="251" y="67"/>
                    <a:pt x="252" y="67"/>
                  </a:cubicBezTo>
                  <a:close/>
                  <a:moveTo>
                    <a:pt x="300" y="93"/>
                  </a:moveTo>
                  <a:cubicBezTo>
                    <a:pt x="303" y="94"/>
                    <a:pt x="300" y="96"/>
                    <a:pt x="298" y="94"/>
                  </a:cubicBezTo>
                  <a:cubicBezTo>
                    <a:pt x="299" y="93"/>
                    <a:pt x="298" y="93"/>
                    <a:pt x="300" y="93"/>
                  </a:cubicBezTo>
                  <a:close/>
                  <a:moveTo>
                    <a:pt x="261" y="68"/>
                  </a:moveTo>
                  <a:cubicBezTo>
                    <a:pt x="263" y="67"/>
                    <a:pt x="268" y="67"/>
                    <a:pt x="269" y="69"/>
                  </a:cubicBezTo>
                  <a:cubicBezTo>
                    <a:pt x="267" y="67"/>
                    <a:pt x="264" y="69"/>
                    <a:pt x="262" y="70"/>
                  </a:cubicBezTo>
                  <a:cubicBezTo>
                    <a:pt x="263" y="69"/>
                    <a:pt x="261" y="70"/>
                    <a:pt x="261" y="68"/>
                  </a:cubicBezTo>
                  <a:close/>
                  <a:moveTo>
                    <a:pt x="397" y="138"/>
                  </a:moveTo>
                  <a:cubicBezTo>
                    <a:pt x="395" y="138"/>
                    <a:pt x="393" y="139"/>
                    <a:pt x="391" y="138"/>
                  </a:cubicBezTo>
                  <a:cubicBezTo>
                    <a:pt x="393" y="137"/>
                    <a:pt x="397" y="136"/>
                    <a:pt x="397" y="138"/>
                  </a:cubicBezTo>
                  <a:close/>
                  <a:moveTo>
                    <a:pt x="190" y="26"/>
                  </a:moveTo>
                  <a:cubicBezTo>
                    <a:pt x="189" y="26"/>
                    <a:pt x="185" y="26"/>
                    <a:pt x="185" y="25"/>
                  </a:cubicBezTo>
                  <a:cubicBezTo>
                    <a:pt x="187" y="24"/>
                    <a:pt x="190" y="25"/>
                    <a:pt x="190" y="26"/>
                  </a:cubicBezTo>
                  <a:close/>
                  <a:moveTo>
                    <a:pt x="237" y="40"/>
                  </a:moveTo>
                  <a:cubicBezTo>
                    <a:pt x="239" y="41"/>
                    <a:pt x="240" y="40"/>
                    <a:pt x="242" y="41"/>
                  </a:cubicBezTo>
                  <a:cubicBezTo>
                    <a:pt x="240" y="42"/>
                    <a:pt x="238" y="41"/>
                    <a:pt x="236" y="43"/>
                  </a:cubicBezTo>
                  <a:cubicBezTo>
                    <a:pt x="235" y="42"/>
                    <a:pt x="234" y="43"/>
                    <a:pt x="233" y="42"/>
                  </a:cubicBezTo>
                  <a:cubicBezTo>
                    <a:pt x="235" y="41"/>
                    <a:pt x="235" y="41"/>
                    <a:pt x="237" y="40"/>
                  </a:cubicBezTo>
                  <a:close/>
                  <a:moveTo>
                    <a:pt x="316" y="80"/>
                  </a:moveTo>
                  <a:cubicBezTo>
                    <a:pt x="318" y="80"/>
                    <a:pt x="319" y="81"/>
                    <a:pt x="316" y="83"/>
                  </a:cubicBezTo>
                  <a:cubicBezTo>
                    <a:pt x="315" y="82"/>
                    <a:pt x="314" y="81"/>
                    <a:pt x="312" y="81"/>
                  </a:cubicBezTo>
                  <a:cubicBezTo>
                    <a:pt x="313" y="79"/>
                    <a:pt x="315" y="81"/>
                    <a:pt x="316" y="80"/>
                  </a:cubicBezTo>
                  <a:close/>
                  <a:moveTo>
                    <a:pt x="229" y="24"/>
                  </a:moveTo>
                  <a:cubicBezTo>
                    <a:pt x="227" y="25"/>
                    <a:pt x="225" y="27"/>
                    <a:pt x="223" y="26"/>
                  </a:cubicBezTo>
                  <a:cubicBezTo>
                    <a:pt x="225" y="25"/>
                    <a:pt x="227" y="23"/>
                    <a:pt x="229" y="24"/>
                  </a:cubicBezTo>
                  <a:close/>
                  <a:moveTo>
                    <a:pt x="277" y="50"/>
                  </a:moveTo>
                  <a:cubicBezTo>
                    <a:pt x="276" y="52"/>
                    <a:pt x="275" y="51"/>
                    <a:pt x="273" y="50"/>
                  </a:cubicBezTo>
                  <a:cubicBezTo>
                    <a:pt x="275" y="49"/>
                    <a:pt x="276" y="50"/>
                    <a:pt x="277" y="50"/>
                  </a:cubicBezTo>
                  <a:close/>
                  <a:moveTo>
                    <a:pt x="260" y="39"/>
                  </a:moveTo>
                  <a:cubicBezTo>
                    <a:pt x="259" y="40"/>
                    <a:pt x="257" y="41"/>
                    <a:pt x="255" y="40"/>
                  </a:cubicBezTo>
                  <a:cubicBezTo>
                    <a:pt x="256" y="39"/>
                    <a:pt x="258" y="39"/>
                    <a:pt x="260" y="39"/>
                  </a:cubicBezTo>
                  <a:close/>
                  <a:moveTo>
                    <a:pt x="275" y="44"/>
                  </a:moveTo>
                  <a:cubicBezTo>
                    <a:pt x="278" y="45"/>
                    <a:pt x="280" y="43"/>
                    <a:pt x="283" y="43"/>
                  </a:cubicBezTo>
                  <a:cubicBezTo>
                    <a:pt x="282" y="46"/>
                    <a:pt x="278" y="45"/>
                    <a:pt x="274" y="46"/>
                  </a:cubicBezTo>
                  <a:cubicBezTo>
                    <a:pt x="274" y="46"/>
                    <a:pt x="274" y="47"/>
                    <a:pt x="273" y="46"/>
                  </a:cubicBezTo>
                  <a:cubicBezTo>
                    <a:pt x="273" y="45"/>
                    <a:pt x="273" y="45"/>
                    <a:pt x="275" y="44"/>
                  </a:cubicBezTo>
                  <a:close/>
                  <a:moveTo>
                    <a:pt x="321" y="65"/>
                  </a:moveTo>
                  <a:cubicBezTo>
                    <a:pt x="319" y="66"/>
                    <a:pt x="316" y="66"/>
                    <a:pt x="313" y="66"/>
                  </a:cubicBezTo>
                  <a:cubicBezTo>
                    <a:pt x="316" y="64"/>
                    <a:pt x="319" y="65"/>
                    <a:pt x="321" y="65"/>
                  </a:cubicBezTo>
                  <a:close/>
                  <a:moveTo>
                    <a:pt x="241" y="19"/>
                  </a:moveTo>
                  <a:cubicBezTo>
                    <a:pt x="240" y="20"/>
                    <a:pt x="239" y="20"/>
                    <a:pt x="237" y="21"/>
                  </a:cubicBezTo>
                  <a:cubicBezTo>
                    <a:pt x="238" y="19"/>
                    <a:pt x="237" y="18"/>
                    <a:pt x="238" y="17"/>
                  </a:cubicBezTo>
                  <a:cubicBezTo>
                    <a:pt x="240" y="18"/>
                    <a:pt x="239" y="19"/>
                    <a:pt x="241" y="19"/>
                  </a:cubicBezTo>
                  <a:close/>
                  <a:moveTo>
                    <a:pt x="233" y="22"/>
                  </a:moveTo>
                  <a:cubicBezTo>
                    <a:pt x="232" y="20"/>
                    <a:pt x="231" y="21"/>
                    <a:pt x="228" y="20"/>
                  </a:cubicBezTo>
                  <a:cubicBezTo>
                    <a:pt x="232" y="20"/>
                    <a:pt x="235" y="15"/>
                    <a:pt x="237" y="18"/>
                  </a:cubicBezTo>
                  <a:cubicBezTo>
                    <a:pt x="234" y="19"/>
                    <a:pt x="234" y="20"/>
                    <a:pt x="233" y="22"/>
                  </a:cubicBezTo>
                  <a:close/>
                  <a:moveTo>
                    <a:pt x="242" y="22"/>
                  </a:moveTo>
                  <a:cubicBezTo>
                    <a:pt x="241" y="21"/>
                    <a:pt x="237" y="24"/>
                    <a:pt x="238" y="22"/>
                  </a:cubicBezTo>
                  <a:cubicBezTo>
                    <a:pt x="240" y="21"/>
                    <a:pt x="242" y="21"/>
                    <a:pt x="244" y="22"/>
                  </a:cubicBezTo>
                  <a:cubicBezTo>
                    <a:pt x="243" y="23"/>
                    <a:pt x="243" y="23"/>
                    <a:pt x="244" y="24"/>
                  </a:cubicBezTo>
                  <a:cubicBezTo>
                    <a:pt x="243" y="25"/>
                    <a:pt x="241" y="25"/>
                    <a:pt x="239" y="25"/>
                  </a:cubicBezTo>
                  <a:cubicBezTo>
                    <a:pt x="240" y="24"/>
                    <a:pt x="243" y="24"/>
                    <a:pt x="242" y="22"/>
                  </a:cubicBezTo>
                  <a:close/>
                  <a:moveTo>
                    <a:pt x="281" y="39"/>
                  </a:moveTo>
                  <a:cubicBezTo>
                    <a:pt x="279" y="38"/>
                    <a:pt x="278" y="39"/>
                    <a:pt x="277" y="38"/>
                  </a:cubicBezTo>
                  <a:cubicBezTo>
                    <a:pt x="278" y="37"/>
                    <a:pt x="282" y="37"/>
                    <a:pt x="281" y="39"/>
                  </a:cubicBezTo>
                  <a:close/>
                  <a:moveTo>
                    <a:pt x="274" y="39"/>
                  </a:moveTo>
                  <a:cubicBezTo>
                    <a:pt x="276" y="38"/>
                    <a:pt x="273" y="38"/>
                    <a:pt x="275" y="37"/>
                  </a:cubicBezTo>
                  <a:cubicBezTo>
                    <a:pt x="277" y="37"/>
                    <a:pt x="277" y="39"/>
                    <a:pt x="274" y="39"/>
                  </a:cubicBezTo>
                  <a:close/>
                  <a:moveTo>
                    <a:pt x="287" y="44"/>
                  </a:moveTo>
                  <a:cubicBezTo>
                    <a:pt x="288" y="43"/>
                    <a:pt x="290" y="43"/>
                    <a:pt x="291" y="43"/>
                  </a:cubicBezTo>
                  <a:cubicBezTo>
                    <a:pt x="293" y="44"/>
                    <a:pt x="294" y="43"/>
                    <a:pt x="296" y="44"/>
                  </a:cubicBezTo>
                  <a:cubicBezTo>
                    <a:pt x="293" y="45"/>
                    <a:pt x="294" y="45"/>
                    <a:pt x="292" y="46"/>
                  </a:cubicBezTo>
                  <a:cubicBezTo>
                    <a:pt x="291" y="45"/>
                    <a:pt x="291" y="44"/>
                    <a:pt x="289" y="46"/>
                  </a:cubicBezTo>
                  <a:cubicBezTo>
                    <a:pt x="288" y="46"/>
                    <a:pt x="287" y="45"/>
                    <a:pt x="287" y="44"/>
                  </a:cubicBezTo>
                  <a:close/>
                  <a:moveTo>
                    <a:pt x="373" y="88"/>
                  </a:moveTo>
                  <a:cubicBezTo>
                    <a:pt x="371" y="90"/>
                    <a:pt x="369" y="89"/>
                    <a:pt x="369" y="91"/>
                  </a:cubicBezTo>
                  <a:cubicBezTo>
                    <a:pt x="368" y="90"/>
                    <a:pt x="368" y="90"/>
                    <a:pt x="368" y="90"/>
                  </a:cubicBezTo>
                  <a:cubicBezTo>
                    <a:pt x="368" y="90"/>
                    <a:pt x="367" y="91"/>
                    <a:pt x="367" y="90"/>
                  </a:cubicBezTo>
                  <a:cubicBezTo>
                    <a:pt x="368" y="89"/>
                    <a:pt x="370" y="88"/>
                    <a:pt x="373" y="88"/>
                  </a:cubicBezTo>
                  <a:close/>
                  <a:moveTo>
                    <a:pt x="439" y="135"/>
                  </a:moveTo>
                  <a:cubicBezTo>
                    <a:pt x="441" y="135"/>
                    <a:pt x="442" y="134"/>
                    <a:pt x="442" y="136"/>
                  </a:cubicBezTo>
                  <a:cubicBezTo>
                    <a:pt x="440" y="137"/>
                    <a:pt x="438" y="136"/>
                    <a:pt x="439" y="135"/>
                  </a:cubicBezTo>
                  <a:close/>
                  <a:moveTo>
                    <a:pt x="247" y="20"/>
                  </a:moveTo>
                  <a:cubicBezTo>
                    <a:pt x="245" y="20"/>
                    <a:pt x="244" y="20"/>
                    <a:pt x="242" y="20"/>
                  </a:cubicBezTo>
                  <a:cubicBezTo>
                    <a:pt x="243" y="18"/>
                    <a:pt x="247" y="20"/>
                    <a:pt x="247" y="20"/>
                  </a:cubicBezTo>
                  <a:close/>
                  <a:moveTo>
                    <a:pt x="361" y="77"/>
                  </a:moveTo>
                  <a:cubicBezTo>
                    <a:pt x="359" y="78"/>
                    <a:pt x="357" y="78"/>
                    <a:pt x="355" y="78"/>
                  </a:cubicBezTo>
                  <a:cubicBezTo>
                    <a:pt x="357" y="77"/>
                    <a:pt x="359" y="77"/>
                    <a:pt x="361" y="77"/>
                  </a:cubicBezTo>
                  <a:close/>
                  <a:moveTo>
                    <a:pt x="268" y="21"/>
                  </a:moveTo>
                  <a:cubicBezTo>
                    <a:pt x="267" y="20"/>
                    <a:pt x="268" y="21"/>
                    <a:pt x="267" y="22"/>
                  </a:cubicBezTo>
                  <a:cubicBezTo>
                    <a:pt x="264" y="22"/>
                    <a:pt x="264" y="20"/>
                    <a:pt x="261" y="22"/>
                  </a:cubicBezTo>
                  <a:cubicBezTo>
                    <a:pt x="261" y="23"/>
                    <a:pt x="264" y="22"/>
                    <a:pt x="263" y="24"/>
                  </a:cubicBezTo>
                  <a:cubicBezTo>
                    <a:pt x="261" y="24"/>
                    <a:pt x="259" y="24"/>
                    <a:pt x="258" y="22"/>
                  </a:cubicBezTo>
                  <a:cubicBezTo>
                    <a:pt x="261" y="20"/>
                    <a:pt x="267" y="19"/>
                    <a:pt x="268" y="21"/>
                  </a:cubicBezTo>
                  <a:close/>
                  <a:moveTo>
                    <a:pt x="345" y="66"/>
                  </a:moveTo>
                  <a:cubicBezTo>
                    <a:pt x="347" y="66"/>
                    <a:pt x="350" y="64"/>
                    <a:pt x="352" y="66"/>
                  </a:cubicBezTo>
                  <a:cubicBezTo>
                    <a:pt x="350" y="67"/>
                    <a:pt x="348" y="67"/>
                    <a:pt x="346" y="68"/>
                  </a:cubicBezTo>
                  <a:cubicBezTo>
                    <a:pt x="345" y="68"/>
                    <a:pt x="344" y="67"/>
                    <a:pt x="345" y="66"/>
                  </a:cubicBezTo>
                  <a:close/>
                  <a:moveTo>
                    <a:pt x="302" y="39"/>
                  </a:moveTo>
                  <a:cubicBezTo>
                    <a:pt x="303" y="39"/>
                    <a:pt x="305" y="39"/>
                    <a:pt x="306" y="40"/>
                  </a:cubicBezTo>
                  <a:cubicBezTo>
                    <a:pt x="304" y="41"/>
                    <a:pt x="301" y="40"/>
                    <a:pt x="302" y="39"/>
                  </a:cubicBezTo>
                  <a:close/>
                  <a:moveTo>
                    <a:pt x="276" y="20"/>
                  </a:moveTo>
                  <a:cubicBezTo>
                    <a:pt x="276" y="21"/>
                    <a:pt x="275" y="21"/>
                    <a:pt x="275" y="22"/>
                  </a:cubicBezTo>
                  <a:cubicBezTo>
                    <a:pt x="274" y="22"/>
                    <a:pt x="273" y="21"/>
                    <a:pt x="272" y="21"/>
                  </a:cubicBezTo>
                  <a:cubicBezTo>
                    <a:pt x="273" y="20"/>
                    <a:pt x="275" y="19"/>
                    <a:pt x="276" y="20"/>
                  </a:cubicBezTo>
                  <a:close/>
                  <a:moveTo>
                    <a:pt x="313" y="39"/>
                  </a:moveTo>
                  <a:cubicBezTo>
                    <a:pt x="312" y="39"/>
                    <a:pt x="310" y="41"/>
                    <a:pt x="308" y="40"/>
                  </a:cubicBezTo>
                  <a:cubicBezTo>
                    <a:pt x="310" y="39"/>
                    <a:pt x="312" y="38"/>
                    <a:pt x="313" y="39"/>
                  </a:cubicBezTo>
                  <a:close/>
                  <a:moveTo>
                    <a:pt x="329" y="43"/>
                  </a:moveTo>
                  <a:cubicBezTo>
                    <a:pt x="327" y="45"/>
                    <a:pt x="326" y="43"/>
                    <a:pt x="325" y="45"/>
                  </a:cubicBezTo>
                  <a:cubicBezTo>
                    <a:pt x="324" y="45"/>
                    <a:pt x="323" y="44"/>
                    <a:pt x="323" y="44"/>
                  </a:cubicBezTo>
                  <a:cubicBezTo>
                    <a:pt x="325" y="42"/>
                    <a:pt x="327" y="42"/>
                    <a:pt x="329" y="43"/>
                  </a:cubicBezTo>
                  <a:close/>
                  <a:moveTo>
                    <a:pt x="317" y="43"/>
                  </a:moveTo>
                  <a:cubicBezTo>
                    <a:pt x="319" y="45"/>
                    <a:pt x="321" y="42"/>
                    <a:pt x="323" y="44"/>
                  </a:cubicBezTo>
                  <a:cubicBezTo>
                    <a:pt x="322" y="46"/>
                    <a:pt x="317" y="45"/>
                    <a:pt x="317" y="43"/>
                  </a:cubicBezTo>
                  <a:close/>
                  <a:moveTo>
                    <a:pt x="284" y="24"/>
                  </a:moveTo>
                  <a:cubicBezTo>
                    <a:pt x="283" y="25"/>
                    <a:pt x="281" y="24"/>
                    <a:pt x="280" y="23"/>
                  </a:cubicBezTo>
                  <a:cubicBezTo>
                    <a:pt x="281" y="22"/>
                    <a:pt x="283" y="23"/>
                    <a:pt x="284" y="24"/>
                  </a:cubicBezTo>
                  <a:close/>
                  <a:moveTo>
                    <a:pt x="321" y="39"/>
                  </a:moveTo>
                  <a:cubicBezTo>
                    <a:pt x="319" y="41"/>
                    <a:pt x="318" y="40"/>
                    <a:pt x="316" y="40"/>
                  </a:cubicBezTo>
                  <a:cubicBezTo>
                    <a:pt x="316" y="39"/>
                    <a:pt x="319" y="38"/>
                    <a:pt x="321" y="39"/>
                  </a:cubicBezTo>
                  <a:close/>
                  <a:moveTo>
                    <a:pt x="327" y="36"/>
                  </a:moveTo>
                  <a:cubicBezTo>
                    <a:pt x="324" y="38"/>
                    <a:pt x="323" y="38"/>
                    <a:pt x="323" y="40"/>
                  </a:cubicBezTo>
                  <a:cubicBezTo>
                    <a:pt x="321" y="40"/>
                    <a:pt x="321" y="39"/>
                    <a:pt x="321" y="38"/>
                  </a:cubicBezTo>
                  <a:cubicBezTo>
                    <a:pt x="322" y="37"/>
                    <a:pt x="323" y="37"/>
                    <a:pt x="325" y="36"/>
                  </a:cubicBezTo>
                  <a:cubicBezTo>
                    <a:pt x="324" y="36"/>
                    <a:pt x="323" y="36"/>
                    <a:pt x="323" y="36"/>
                  </a:cubicBezTo>
                  <a:cubicBezTo>
                    <a:pt x="326" y="35"/>
                    <a:pt x="328" y="36"/>
                    <a:pt x="330" y="37"/>
                  </a:cubicBezTo>
                  <a:cubicBezTo>
                    <a:pt x="330" y="37"/>
                    <a:pt x="330" y="38"/>
                    <a:pt x="329" y="39"/>
                  </a:cubicBezTo>
                  <a:cubicBezTo>
                    <a:pt x="326" y="38"/>
                    <a:pt x="328" y="37"/>
                    <a:pt x="327" y="36"/>
                  </a:cubicBezTo>
                  <a:close/>
                  <a:moveTo>
                    <a:pt x="335" y="40"/>
                  </a:moveTo>
                  <a:cubicBezTo>
                    <a:pt x="332" y="41"/>
                    <a:pt x="328" y="41"/>
                    <a:pt x="324" y="41"/>
                  </a:cubicBezTo>
                  <a:cubicBezTo>
                    <a:pt x="325" y="38"/>
                    <a:pt x="331" y="39"/>
                    <a:pt x="335" y="40"/>
                  </a:cubicBezTo>
                  <a:close/>
                  <a:moveTo>
                    <a:pt x="282" y="13"/>
                  </a:moveTo>
                  <a:cubicBezTo>
                    <a:pt x="279" y="14"/>
                    <a:pt x="277" y="13"/>
                    <a:pt x="274" y="14"/>
                  </a:cubicBezTo>
                  <a:cubicBezTo>
                    <a:pt x="277" y="13"/>
                    <a:pt x="279" y="12"/>
                    <a:pt x="282" y="13"/>
                  </a:cubicBezTo>
                  <a:close/>
                  <a:moveTo>
                    <a:pt x="299" y="22"/>
                  </a:moveTo>
                  <a:cubicBezTo>
                    <a:pt x="298" y="23"/>
                    <a:pt x="298" y="25"/>
                    <a:pt x="296" y="24"/>
                  </a:cubicBezTo>
                  <a:cubicBezTo>
                    <a:pt x="296" y="23"/>
                    <a:pt x="297" y="21"/>
                    <a:pt x="299" y="22"/>
                  </a:cubicBezTo>
                  <a:close/>
                  <a:moveTo>
                    <a:pt x="295" y="14"/>
                  </a:moveTo>
                  <a:cubicBezTo>
                    <a:pt x="298" y="15"/>
                    <a:pt x="292" y="16"/>
                    <a:pt x="294" y="17"/>
                  </a:cubicBezTo>
                  <a:cubicBezTo>
                    <a:pt x="296" y="17"/>
                    <a:pt x="297" y="15"/>
                    <a:pt x="298" y="16"/>
                  </a:cubicBezTo>
                  <a:cubicBezTo>
                    <a:pt x="296" y="18"/>
                    <a:pt x="293" y="18"/>
                    <a:pt x="290" y="18"/>
                  </a:cubicBezTo>
                  <a:cubicBezTo>
                    <a:pt x="290" y="16"/>
                    <a:pt x="293" y="17"/>
                    <a:pt x="295" y="14"/>
                  </a:cubicBezTo>
                  <a:close/>
                  <a:moveTo>
                    <a:pt x="339" y="43"/>
                  </a:moveTo>
                  <a:cubicBezTo>
                    <a:pt x="343" y="41"/>
                    <a:pt x="347" y="44"/>
                    <a:pt x="345" y="46"/>
                  </a:cubicBezTo>
                  <a:cubicBezTo>
                    <a:pt x="344" y="45"/>
                    <a:pt x="344" y="44"/>
                    <a:pt x="339" y="43"/>
                  </a:cubicBezTo>
                  <a:close/>
                  <a:moveTo>
                    <a:pt x="340" y="39"/>
                  </a:moveTo>
                  <a:cubicBezTo>
                    <a:pt x="337" y="41"/>
                    <a:pt x="337" y="41"/>
                    <a:pt x="337" y="41"/>
                  </a:cubicBezTo>
                  <a:cubicBezTo>
                    <a:pt x="337" y="40"/>
                    <a:pt x="336" y="40"/>
                    <a:pt x="336" y="39"/>
                  </a:cubicBezTo>
                  <a:cubicBezTo>
                    <a:pt x="337" y="40"/>
                    <a:pt x="339" y="37"/>
                    <a:pt x="340" y="39"/>
                  </a:cubicBezTo>
                  <a:close/>
                  <a:moveTo>
                    <a:pt x="318" y="24"/>
                  </a:moveTo>
                  <a:cubicBezTo>
                    <a:pt x="320" y="25"/>
                    <a:pt x="318" y="26"/>
                    <a:pt x="318" y="26"/>
                  </a:cubicBezTo>
                  <a:cubicBezTo>
                    <a:pt x="317" y="26"/>
                    <a:pt x="316" y="26"/>
                    <a:pt x="315" y="26"/>
                  </a:cubicBezTo>
                  <a:cubicBezTo>
                    <a:pt x="316" y="25"/>
                    <a:pt x="317" y="25"/>
                    <a:pt x="318" y="24"/>
                  </a:cubicBezTo>
                  <a:close/>
                  <a:moveTo>
                    <a:pt x="309" y="17"/>
                  </a:moveTo>
                  <a:cubicBezTo>
                    <a:pt x="310" y="18"/>
                    <a:pt x="310" y="19"/>
                    <a:pt x="308" y="20"/>
                  </a:cubicBezTo>
                  <a:cubicBezTo>
                    <a:pt x="306" y="19"/>
                    <a:pt x="307" y="17"/>
                    <a:pt x="309" y="17"/>
                  </a:cubicBezTo>
                  <a:close/>
                  <a:moveTo>
                    <a:pt x="337" y="35"/>
                  </a:moveTo>
                  <a:cubicBezTo>
                    <a:pt x="339" y="34"/>
                    <a:pt x="341" y="35"/>
                    <a:pt x="341" y="36"/>
                  </a:cubicBezTo>
                  <a:cubicBezTo>
                    <a:pt x="339" y="38"/>
                    <a:pt x="340" y="36"/>
                    <a:pt x="337" y="35"/>
                  </a:cubicBezTo>
                  <a:close/>
                  <a:moveTo>
                    <a:pt x="318" y="16"/>
                  </a:moveTo>
                  <a:cubicBezTo>
                    <a:pt x="319" y="16"/>
                    <a:pt x="320" y="17"/>
                    <a:pt x="321" y="17"/>
                  </a:cubicBezTo>
                  <a:cubicBezTo>
                    <a:pt x="318" y="18"/>
                    <a:pt x="317" y="16"/>
                    <a:pt x="316" y="19"/>
                  </a:cubicBezTo>
                  <a:cubicBezTo>
                    <a:pt x="315" y="17"/>
                    <a:pt x="313" y="18"/>
                    <a:pt x="311" y="17"/>
                  </a:cubicBezTo>
                  <a:cubicBezTo>
                    <a:pt x="313" y="16"/>
                    <a:pt x="316" y="17"/>
                    <a:pt x="318" y="16"/>
                  </a:cubicBezTo>
                  <a:close/>
                  <a:moveTo>
                    <a:pt x="333" y="18"/>
                  </a:moveTo>
                  <a:cubicBezTo>
                    <a:pt x="330" y="16"/>
                    <a:pt x="323" y="20"/>
                    <a:pt x="322" y="17"/>
                  </a:cubicBezTo>
                  <a:cubicBezTo>
                    <a:pt x="325" y="17"/>
                    <a:pt x="333" y="15"/>
                    <a:pt x="333" y="18"/>
                  </a:cubicBezTo>
                  <a:close/>
                  <a:moveTo>
                    <a:pt x="330" y="18"/>
                  </a:moveTo>
                  <a:cubicBezTo>
                    <a:pt x="329" y="19"/>
                    <a:pt x="331" y="20"/>
                    <a:pt x="329" y="21"/>
                  </a:cubicBezTo>
                  <a:cubicBezTo>
                    <a:pt x="328" y="20"/>
                    <a:pt x="327" y="20"/>
                    <a:pt x="326" y="20"/>
                  </a:cubicBezTo>
                  <a:cubicBezTo>
                    <a:pt x="328" y="19"/>
                    <a:pt x="327" y="18"/>
                    <a:pt x="330" y="18"/>
                  </a:cubicBezTo>
                  <a:close/>
                  <a:moveTo>
                    <a:pt x="349" y="16"/>
                  </a:moveTo>
                  <a:cubicBezTo>
                    <a:pt x="350" y="17"/>
                    <a:pt x="351" y="16"/>
                    <a:pt x="353" y="17"/>
                  </a:cubicBezTo>
                  <a:cubicBezTo>
                    <a:pt x="351" y="18"/>
                    <a:pt x="350" y="18"/>
                    <a:pt x="348" y="18"/>
                  </a:cubicBezTo>
                  <a:cubicBezTo>
                    <a:pt x="349" y="17"/>
                    <a:pt x="348" y="17"/>
                    <a:pt x="349" y="16"/>
                  </a:cubicBezTo>
                  <a:close/>
                  <a:moveTo>
                    <a:pt x="397" y="37"/>
                  </a:moveTo>
                  <a:cubicBezTo>
                    <a:pt x="395" y="37"/>
                    <a:pt x="390" y="39"/>
                    <a:pt x="391" y="36"/>
                  </a:cubicBezTo>
                  <a:cubicBezTo>
                    <a:pt x="393" y="37"/>
                    <a:pt x="397" y="35"/>
                    <a:pt x="397" y="37"/>
                  </a:cubicBezTo>
                  <a:close/>
                  <a:moveTo>
                    <a:pt x="450" y="71"/>
                  </a:moveTo>
                  <a:cubicBezTo>
                    <a:pt x="453" y="71"/>
                    <a:pt x="450" y="74"/>
                    <a:pt x="448" y="73"/>
                  </a:cubicBezTo>
                  <a:cubicBezTo>
                    <a:pt x="450" y="72"/>
                    <a:pt x="448" y="71"/>
                    <a:pt x="450" y="71"/>
                  </a:cubicBezTo>
                  <a:close/>
                  <a:moveTo>
                    <a:pt x="395" y="35"/>
                  </a:moveTo>
                  <a:cubicBezTo>
                    <a:pt x="394" y="36"/>
                    <a:pt x="393" y="35"/>
                    <a:pt x="392" y="35"/>
                  </a:cubicBezTo>
                  <a:cubicBezTo>
                    <a:pt x="393" y="34"/>
                    <a:pt x="393" y="32"/>
                    <a:pt x="394" y="32"/>
                  </a:cubicBezTo>
                  <a:cubicBezTo>
                    <a:pt x="394" y="33"/>
                    <a:pt x="395" y="34"/>
                    <a:pt x="395" y="35"/>
                  </a:cubicBezTo>
                  <a:close/>
                  <a:moveTo>
                    <a:pt x="397" y="32"/>
                  </a:moveTo>
                  <a:cubicBezTo>
                    <a:pt x="400" y="33"/>
                    <a:pt x="397" y="35"/>
                    <a:pt x="395" y="34"/>
                  </a:cubicBezTo>
                  <a:cubicBezTo>
                    <a:pt x="395" y="33"/>
                    <a:pt x="395" y="33"/>
                    <a:pt x="397" y="32"/>
                  </a:cubicBezTo>
                  <a:close/>
                  <a:moveTo>
                    <a:pt x="375" y="17"/>
                  </a:moveTo>
                  <a:cubicBezTo>
                    <a:pt x="377" y="19"/>
                    <a:pt x="378" y="16"/>
                    <a:pt x="380" y="17"/>
                  </a:cubicBezTo>
                  <a:cubicBezTo>
                    <a:pt x="377" y="19"/>
                    <a:pt x="375" y="19"/>
                    <a:pt x="372" y="19"/>
                  </a:cubicBezTo>
                  <a:lnTo>
                    <a:pt x="375" y="17"/>
                  </a:lnTo>
                  <a:close/>
                  <a:moveTo>
                    <a:pt x="397" y="29"/>
                  </a:moveTo>
                  <a:cubicBezTo>
                    <a:pt x="395" y="30"/>
                    <a:pt x="395" y="30"/>
                    <a:pt x="395" y="30"/>
                  </a:cubicBezTo>
                  <a:cubicBezTo>
                    <a:pt x="393" y="30"/>
                    <a:pt x="393" y="30"/>
                    <a:pt x="393" y="30"/>
                  </a:cubicBezTo>
                  <a:cubicBezTo>
                    <a:pt x="395" y="28"/>
                    <a:pt x="396" y="29"/>
                    <a:pt x="397" y="29"/>
                  </a:cubicBezTo>
                  <a:close/>
                  <a:moveTo>
                    <a:pt x="407" y="35"/>
                  </a:moveTo>
                  <a:cubicBezTo>
                    <a:pt x="409" y="34"/>
                    <a:pt x="409" y="36"/>
                    <a:pt x="412" y="37"/>
                  </a:cubicBezTo>
                  <a:cubicBezTo>
                    <a:pt x="410" y="37"/>
                    <a:pt x="407" y="37"/>
                    <a:pt x="407" y="35"/>
                  </a:cubicBezTo>
                  <a:close/>
                  <a:moveTo>
                    <a:pt x="414" y="37"/>
                  </a:moveTo>
                  <a:cubicBezTo>
                    <a:pt x="416" y="38"/>
                    <a:pt x="416" y="38"/>
                    <a:pt x="416" y="38"/>
                  </a:cubicBezTo>
                  <a:cubicBezTo>
                    <a:pt x="415" y="39"/>
                    <a:pt x="411" y="40"/>
                    <a:pt x="411" y="38"/>
                  </a:cubicBezTo>
                  <a:cubicBezTo>
                    <a:pt x="413" y="39"/>
                    <a:pt x="413" y="37"/>
                    <a:pt x="414" y="37"/>
                  </a:cubicBezTo>
                  <a:close/>
                  <a:moveTo>
                    <a:pt x="467" y="70"/>
                  </a:moveTo>
                  <a:cubicBezTo>
                    <a:pt x="466" y="70"/>
                    <a:pt x="465" y="69"/>
                    <a:pt x="463" y="69"/>
                  </a:cubicBezTo>
                  <a:cubicBezTo>
                    <a:pt x="471" y="68"/>
                    <a:pt x="478" y="68"/>
                    <a:pt x="486" y="69"/>
                  </a:cubicBezTo>
                  <a:cubicBezTo>
                    <a:pt x="483" y="72"/>
                    <a:pt x="481" y="68"/>
                    <a:pt x="479" y="70"/>
                  </a:cubicBezTo>
                  <a:cubicBezTo>
                    <a:pt x="481" y="71"/>
                    <a:pt x="482" y="70"/>
                    <a:pt x="481" y="72"/>
                  </a:cubicBezTo>
                  <a:cubicBezTo>
                    <a:pt x="478" y="72"/>
                    <a:pt x="479" y="70"/>
                    <a:pt x="477" y="69"/>
                  </a:cubicBezTo>
                  <a:cubicBezTo>
                    <a:pt x="475" y="71"/>
                    <a:pt x="473" y="68"/>
                    <a:pt x="470" y="70"/>
                  </a:cubicBezTo>
                  <a:cubicBezTo>
                    <a:pt x="472" y="71"/>
                    <a:pt x="473" y="70"/>
                    <a:pt x="474" y="72"/>
                  </a:cubicBezTo>
                  <a:cubicBezTo>
                    <a:pt x="473" y="73"/>
                    <a:pt x="472" y="72"/>
                    <a:pt x="471" y="73"/>
                  </a:cubicBezTo>
                  <a:cubicBezTo>
                    <a:pt x="469" y="73"/>
                    <a:pt x="472" y="70"/>
                    <a:pt x="469" y="71"/>
                  </a:cubicBezTo>
                  <a:cubicBezTo>
                    <a:pt x="468" y="72"/>
                    <a:pt x="471" y="73"/>
                    <a:pt x="469" y="73"/>
                  </a:cubicBezTo>
                  <a:cubicBezTo>
                    <a:pt x="467" y="74"/>
                    <a:pt x="466" y="73"/>
                    <a:pt x="465" y="73"/>
                  </a:cubicBezTo>
                  <a:cubicBezTo>
                    <a:pt x="466" y="72"/>
                    <a:pt x="468" y="71"/>
                    <a:pt x="467" y="70"/>
                  </a:cubicBezTo>
                  <a:close/>
                  <a:moveTo>
                    <a:pt x="407" y="31"/>
                  </a:moveTo>
                  <a:cubicBezTo>
                    <a:pt x="409" y="32"/>
                    <a:pt x="412" y="31"/>
                    <a:pt x="414" y="32"/>
                  </a:cubicBezTo>
                  <a:cubicBezTo>
                    <a:pt x="413" y="33"/>
                    <a:pt x="415" y="34"/>
                    <a:pt x="411" y="35"/>
                  </a:cubicBezTo>
                  <a:cubicBezTo>
                    <a:pt x="409" y="34"/>
                    <a:pt x="411" y="33"/>
                    <a:pt x="410" y="32"/>
                  </a:cubicBezTo>
                  <a:cubicBezTo>
                    <a:pt x="409" y="33"/>
                    <a:pt x="407" y="32"/>
                    <a:pt x="406" y="33"/>
                  </a:cubicBezTo>
                  <a:cubicBezTo>
                    <a:pt x="404" y="33"/>
                    <a:pt x="405" y="32"/>
                    <a:pt x="407" y="31"/>
                  </a:cubicBezTo>
                  <a:close/>
                  <a:moveTo>
                    <a:pt x="388" y="17"/>
                  </a:moveTo>
                  <a:cubicBezTo>
                    <a:pt x="386" y="18"/>
                    <a:pt x="384" y="20"/>
                    <a:pt x="382" y="19"/>
                  </a:cubicBezTo>
                  <a:cubicBezTo>
                    <a:pt x="384" y="18"/>
                    <a:pt x="386" y="16"/>
                    <a:pt x="388" y="17"/>
                  </a:cubicBezTo>
                  <a:close/>
                  <a:moveTo>
                    <a:pt x="427" y="43"/>
                  </a:moveTo>
                  <a:cubicBezTo>
                    <a:pt x="425" y="45"/>
                    <a:pt x="425" y="45"/>
                    <a:pt x="425" y="45"/>
                  </a:cubicBezTo>
                  <a:cubicBezTo>
                    <a:pt x="424" y="44"/>
                    <a:pt x="424" y="44"/>
                    <a:pt x="424" y="44"/>
                  </a:cubicBezTo>
                  <a:cubicBezTo>
                    <a:pt x="425" y="43"/>
                    <a:pt x="426" y="42"/>
                    <a:pt x="427" y="43"/>
                  </a:cubicBezTo>
                  <a:close/>
                  <a:moveTo>
                    <a:pt x="443" y="35"/>
                  </a:moveTo>
                  <a:cubicBezTo>
                    <a:pt x="444" y="35"/>
                    <a:pt x="445" y="35"/>
                    <a:pt x="446" y="35"/>
                  </a:cubicBezTo>
                  <a:cubicBezTo>
                    <a:pt x="442" y="37"/>
                    <a:pt x="440" y="33"/>
                    <a:pt x="438" y="32"/>
                  </a:cubicBezTo>
                  <a:cubicBezTo>
                    <a:pt x="435" y="34"/>
                    <a:pt x="435" y="34"/>
                    <a:pt x="435" y="34"/>
                  </a:cubicBezTo>
                  <a:cubicBezTo>
                    <a:pt x="431" y="32"/>
                    <a:pt x="427" y="33"/>
                    <a:pt x="423" y="33"/>
                  </a:cubicBezTo>
                  <a:cubicBezTo>
                    <a:pt x="423" y="35"/>
                    <a:pt x="421" y="36"/>
                    <a:pt x="420" y="37"/>
                  </a:cubicBezTo>
                  <a:cubicBezTo>
                    <a:pt x="420" y="34"/>
                    <a:pt x="418" y="38"/>
                    <a:pt x="416" y="36"/>
                  </a:cubicBezTo>
                  <a:cubicBezTo>
                    <a:pt x="419" y="34"/>
                    <a:pt x="422" y="33"/>
                    <a:pt x="424" y="31"/>
                  </a:cubicBezTo>
                  <a:cubicBezTo>
                    <a:pt x="427" y="34"/>
                    <a:pt x="433" y="30"/>
                    <a:pt x="438" y="30"/>
                  </a:cubicBezTo>
                  <a:cubicBezTo>
                    <a:pt x="437" y="31"/>
                    <a:pt x="434" y="31"/>
                    <a:pt x="436" y="32"/>
                  </a:cubicBezTo>
                  <a:cubicBezTo>
                    <a:pt x="437" y="31"/>
                    <a:pt x="439" y="31"/>
                    <a:pt x="441" y="30"/>
                  </a:cubicBezTo>
                  <a:cubicBezTo>
                    <a:pt x="441" y="30"/>
                    <a:pt x="439" y="30"/>
                    <a:pt x="440" y="29"/>
                  </a:cubicBezTo>
                  <a:cubicBezTo>
                    <a:pt x="442" y="30"/>
                    <a:pt x="447" y="28"/>
                    <a:pt x="447" y="30"/>
                  </a:cubicBezTo>
                  <a:cubicBezTo>
                    <a:pt x="444" y="29"/>
                    <a:pt x="440" y="32"/>
                    <a:pt x="442" y="34"/>
                  </a:cubicBezTo>
                  <a:cubicBezTo>
                    <a:pt x="443" y="31"/>
                    <a:pt x="450" y="32"/>
                    <a:pt x="450" y="34"/>
                  </a:cubicBezTo>
                  <a:cubicBezTo>
                    <a:pt x="448" y="34"/>
                    <a:pt x="442" y="33"/>
                    <a:pt x="443" y="35"/>
                  </a:cubicBezTo>
                  <a:close/>
                  <a:moveTo>
                    <a:pt x="446" y="32"/>
                  </a:moveTo>
                  <a:cubicBezTo>
                    <a:pt x="446" y="31"/>
                    <a:pt x="448" y="30"/>
                    <a:pt x="449" y="30"/>
                  </a:cubicBezTo>
                  <a:cubicBezTo>
                    <a:pt x="448" y="31"/>
                    <a:pt x="452" y="30"/>
                    <a:pt x="453" y="31"/>
                  </a:cubicBezTo>
                  <a:cubicBezTo>
                    <a:pt x="450" y="32"/>
                    <a:pt x="448" y="32"/>
                    <a:pt x="446" y="32"/>
                  </a:cubicBezTo>
                  <a:close/>
                  <a:moveTo>
                    <a:pt x="388" y="18"/>
                  </a:moveTo>
                  <a:cubicBezTo>
                    <a:pt x="390" y="17"/>
                    <a:pt x="393" y="17"/>
                    <a:pt x="396" y="18"/>
                  </a:cubicBezTo>
                  <a:cubicBezTo>
                    <a:pt x="393" y="19"/>
                    <a:pt x="388" y="20"/>
                    <a:pt x="388" y="18"/>
                  </a:cubicBezTo>
                  <a:close/>
                  <a:moveTo>
                    <a:pt x="409" y="29"/>
                  </a:moveTo>
                  <a:cubicBezTo>
                    <a:pt x="408" y="29"/>
                    <a:pt x="407" y="30"/>
                    <a:pt x="406" y="28"/>
                  </a:cubicBezTo>
                  <a:cubicBezTo>
                    <a:pt x="407" y="27"/>
                    <a:pt x="410" y="28"/>
                    <a:pt x="409" y="29"/>
                  </a:cubicBezTo>
                  <a:close/>
                  <a:moveTo>
                    <a:pt x="420" y="30"/>
                  </a:moveTo>
                  <a:cubicBezTo>
                    <a:pt x="418" y="31"/>
                    <a:pt x="414" y="31"/>
                    <a:pt x="415" y="29"/>
                  </a:cubicBezTo>
                  <a:cubicBezTo>
                    <a:pt x="416" y="30"/>
                    <a:pt x="418" y="29"/>
                    <a:pt x="420" y="30"/>
                  </a:cubicBezTo>
                  <a:close/>
                  <a:moveTo>
                    <a:pt x="400" y="17"/>
                  </a:moveTo>
                  <a:cubicBezTo>
                    <a:pt x="400" y="18"/>
                    <a:pt x="398" y="19"/>
                    <a:pt x="396" y="18"/>
                  </a:cubicBezTo>
                  <a:cubicBezTo>
                    <a:pt x="398" y="17"/>
                    <a:pt x="399" y="17"/>
                    <a:pt x="400" y="17"/>
                  </a:cubicBezTo>
                  <a:close/>
                  <a:moveTo>
                    <a:pt x="491" y="70"/>
                  </a:moveTo>
                  <a:cubicBezTo>
                    <a:pt x="491" y="72"/>
                    <a:pt x="488" y="71"/>
                    <a:pt x="489" y="73"/>
                  </a:cubicBezTo>
                  <a:cubicBezTo>
                    <a:pt x="486" y="72"/>
                    <a:pt x="490" y="69"/>
                    <a:pt x="491" y="70"/>
                  </a:cubicBezTo>
                  <a:close/>
                  <a:moveTo>
                    <a:pt x="497" y="70"/>
                  </a:moveTo>
                  <a:cubicBezTo>
                    <a:pt x="497" y="72"/>
                    <a:pt x="494" y="71"/>
                    <a:pt x="493" y="73"/>
                  </a:cubicBezTo>
                  <a:cubicBezTo>
                    <a:pt x="491" y="72"/>
                    <a:pt x="491" y="72"/>
                    <a:pt x="491" y="72"/>
                  </a:cubicBezTo>
                  <a:cubicBezTo>
                    <a:pt x="493" y="71"/>
                    <a:pt x="495" y="69"/>
                    <a:pt x="497" y="70"/>
                  </a:cubicBezTo>
                  <a:close/>
                  <a:moveTo>
                    <a:pt x="434" y="30"/>
                  </a:moveTo>
                  <a:cubicBezTo>
                    <a:pt x="433" y="30"/>
                    <a:pt x="429" y="31"/>
                    <a:pt x="429" y="29"/>
                  </a:cubicBezTo>
                  <a:cubicBezTo>
                    <a:pt x="431" y="30"/>
                    <a:pt x="432" y="29"/>
                    <a:pt x="434" y="30"/>
                  </a:cubicBezTo>
                  <a:close/>
                  <a:moveTo>
                    <a:pt x="424" y="19"/>
                  </a:moveTo>
                  <a:cubicBezTo>
                    <a:pt x="423" y="20"/>
                    <a:pt x="422" y="21"/>
                    <a:pt x="420" y="20"/>
                  </a:cubicBezTo>
                  <a:cubicBezTo>
                    <a:pt x="422" y="19"/>
                    <a:pt x="423" y="18"/>
                    <a:pt x="424" y="19"/>
                  </a:cubicBezTo>
                  <a:close/>
                  <a:moveTo>
                    <a:pt x="456" y="33"/>
                  </a:moveTo>
                  <a:cubicBezTo>
                    <a:pt x="457" y="33"/>
                    <a:pt x="459" y="33"/>
                    <a:pt x="460" y="33"/>
                  </a:cubicBezTo>
                  <a:cubicBezTo>
                    <a:pt x="458" y="34"/>
                    <a:pt x="458" y="36"/>
                    <a:pt x="456" y="35"/>
                  </a:cubicBezTo>
                  <a:cubicBezTo>
                    <a:pt x="457" y="34"/>
                    <a:pt x="454" y="34"/>
                    <a:pt x="456" y="33"/>
                  </a:cubicBezTo>
                  <a:close/>
                  <a:moveTo>
                    <a:pt x="467" y="36"/>
                  </a:moveTo>
                  <a:cubicBezTo>
                    <a:pt x="468" y="37"/>
                    <a:pt x="469" y="37"/>
                    <a:pt x="469" y="37"/>
                  </a:cubicBezTo>
                  <a:cubicBezTo>
                    <a:pt x="468" y="38"/>
                    <a:pt x="468" y="38"/>
                    <a:pt x="468" y="38"/>
                  </a:cubicBezTo>
                  <a:cubicBezTo>
                    <a:pt x="469" y="38"/>
                    <a:pt x="469" y="38"/>
                    <a:pt x="468" y="38"/>
                  </a:cubicBezTo>
                  <a:cubicBezTo>
                    <a:pt x="465" y="37"/>
                    <a:pt x="468" y="40"/>
                    <a:pt x="466" y="40"/>
                  </a:cubicBezTo>
                  <a:cubicBezTo>
                    <a:pt x="465" y="40"/>
                    <a:pt x="464" y="41"/>
                    <a:pt x="462" y="39"/>
                  </a:cubicBezTo>
                  <a:cubicBezTo>
                    <a:pt x="465" y="38"/>
                    <a:pt x="465" y="37"/>
                    <a:pt x="467" y="36"/>
                  </a:cubicBezTo>
                  <a:close/>
                  <a:moveTo>
                    <a:pt x="461" y="30"/>
                  </a:moveTo>
                  <a:cubicBezTo>
                    <a:pt x="461" y="31"/>
                    <a:pt x="463" y="31"/>
                    <a:pt x="462" y="32"/>
                  </a:cubicBezTo>
                  <a:cubicBezTo>
                    <a:pt x="460" y="31"/>
                    <a:pt x="457" y="33"/>
                    <a:pt x="455" y="31"/>
                  </a:cubicBezTo>
                  <a:cubicBezTo>
                    <a:pt x="458" y="30"/>
                    <a:pt x="459" y="31"/>
                    <a:pt x="461" y="30"/>
                  </a:cubicBezTo>
                  <a:close/>
                  <a:moveTo>
                    <a:pt x="611" y="134"/>
                  </a:moveTo>
                  <a:cubicBezTo>
                    <a:pt x="613" y="135"/>
                    <a:pt x="611" y="136"/>
                    <a:pt x="610" y="137"/>
                  </a:cubicBezTo>
                  <a:cubicBezTo>
                    <a:pt x="609" y="136"/>
                    <a:pt x="608" y="136"/>
                    <a:pt x="608" y="136"/>
                  </a:cubicBezTo>
                  <a:cubicBezTo>
                    <a:pt x="608" y="135"/>
                    <a:pt x="610" y="134"/>
                    <a:pt x="611" y="134"/>
                  </a:cubicBezTo>
                  <a:close/>
                  <a:moveTo>
                    <a:pt x="521" y="69"/>
                  </a:moveTo>
                  <a:cubicBezTo>
                    <a:pt x="523" y="68"/>
                    <a:pt x="524" y="69"/>
                    <a:pt x="526" y="70"/>
                  </a:cubicBezTo>
                  <a:cubicBezTo>
                    <a:pt x="524" y="71"/>
                    <a:pt x="524" y="74"/>
                    <a:pt x="521" y="72"/>
                  </a:cubicBezTo>
                  <a:cubicBezTo>
                    <a:pt x="523" y="71"/>
                    <a:pt x="524" y="70"/>
                    <a:pt x="521" y="69"/>
                  </a:cubicBezTo>
                  <a:close/>
                  <a:moveTo>
                    <a:pt x="479" y="37"/>
                  </a:moveTo>
                  <a:cubicBezTo>
                    <a:pt x="477" y="37"/>
                    <a:pt x="477" y="36"/>
                    <a:pt x="477" y="35"/>
                  </a:cubicBezTo>
                  <a:cubicBezTo>
                    <a:pt x="473" y="37"/>
                    <a:pt x="467" y="36"/>
                    <a:pt x="465" y="33"/>
                  </a:cubicBezTo>
                  <a:cubicBezTo>
                    <a:pt x="469" y="35"/>
                    <a:pt x="475" y="34"/>
                    <a:pt x="478" y="33"/>
                  </a:cubicBezTo>
                  <a:cubicBezTo>
                    <a:pt x="477" y="33"/>
                    <a:pt x="478" y="34"/>
                    <a:pt x="479" y="35"/>
                  </a:cubicBezTo>
                  <a:cubicBezTo>
                    <a:pt x="479" y="34"/>
                    <a:pt x="479" y="34"/>
                    <a:pt x="481" y="34"/>
                  </a:cubicBezTo>
                  <a:cubicBezTo>
                    <a:pt x="482" y="34"/>
                    <a:pt x="482" y="35"/>
                    <a:pt x="482" y="35"/>
                  </a:cubicBezTo>
                  <a:cubicBezTo>
                    <a:pt x="483" y="33"/>
                    <a:pt x="483" y="35"/>
                    <a:pt x="485" y="35"/>
                  </a:cubicBezTo>
                  <a:cubicBezTo>
                    <a:pt x="483" y="33"/>
                    <a:pt x="487" y="33"/>
                    <a:pt x="488" y="34"/>
                  </a:cubicBezTo>
                  <a:cubicBezTo>
                    <a:pt x="488" y="35"/>
                    <a:pt x="486" y="35"/>
                    <a:pt x="484" y="36"/>
                  </a:cubicBezTo>
                  <a:cubicBezTo>
                    <a:pt x="481" y="36"/>
                    <a:pt x="480" y="35"/>
                    <a:pt x="479" y="37"/>
                  </a:cubicBezTo>
                  <a:close/>
                  <a:moveTo>
                    <a:pt x="439" y="8"/>
                  </a:moveTo>
                  <a:cubicBezTo>
                    <a:pt x="442" y="10"/>
                    <a:pt x="444" y="6"/>
                    <a:pt x="446" y="6"/>
                  </a:cubicBezTo>
                  <a:cubicBezTo>
                    <a:pt x="448" y="8"/>
                    <a:pt x="445" y="8"/>
                    <a:pt x="444" y="10"/>
                  </a:cubicBezTo>
                  <a:cubicBezTo>
                    <a:pt x="443" y="8"/>
                    <a:pt x="441" y="10"/>
                    <a:pt x="440" y="10"/>
                  </a:cubicBezTo>
                  <a:cubicBezTo>
                    <a:pt x="439" y="10"/>
                    <a:pt x="439" y="9"/>
                    <a:pt x="439" y="8"/>
                  </a:cubicBezTo>
                  <a:close/>
                  <a:moveTo>
                    <a:pt x="478" y="31"/>
                  </a:moveTo>
                  <a:cubicBezTo>
                    <a:pt x="480" y="32"/>
                    <a:pt x="483" y="32"/>
                    <a:pt x="485" y="32"/>
                  </a:cubicBezTo>
                  <a:cubicBezTo>
                    <a:pt x="483" y="33"/>
                    <a:pt x="482" y="33"/>
                    <a:pt x="480" y="33"/>
                  </a:cubicBezTo>
                  <a:cubicBezTo>
                    <a:pt x="481" y="32"/>
                    <a:pt x="476" y="33"/>
                    <a:pt x="478" y="31"/>
                  </a:cubicBezTo>
                  <a:close/>
                  <a:moveTo>
                    <a:pt x="459" y="13"/>
                  </a:moveTo>
                  <a:cubicBezTo>
                    <a:pt x="459" y="14"/>
                    <a:pt x="456" y="16"/>
                    <a:pt x="455" y="15"/>
                  </a:cubicBezTo>
                  <a:cubicBezTo>
                    <a:pt x="456" y="15"/>
                    <a:pt x="457" y="13"/>
                    <a:pt x="459" y="13"/>
                  </a:cubicBezTo>
                  <a:close/>
                  <a:moveTo>
                    <a:pt x="456" y="7"/>
                  </a:moveTo>
                  <a:cubicBezTo>
                    <a:pt x="454" y="8"/>
                    <a:pt x="453" y="7"/>
                    <a:pt x="452" y="8"/>
                  </a:cubicBezTo>
                  <a:cubicBezTo>
                    <a:pt x="453" y="9"/>
                    <a:pt x="454" y="9"/>
                    <a:pt x="453" y="10"/>
                  </a:cubicBezTo>
                  <a:cubicBezTo>
                    <a:pt x="452" y="10"/>
                    <a:pt x="447" y="10"/>
                    <a:pt x="447" y="8"/>
                  </a:cubicBezTo>
                  <a:cubicBezTo>
                    <a:pt x="450" y="7"/>
                    <a:pt x="452" y="6"/>
                    <a:pt x="456" y="7"/>
                  </a:cubicBezTo>
                  <a:close/>
                  <a:moveTo>
                    <a:pt x="491" y="34"/>
                  </a:moveTo>
                  <a:cubicBezTo>
                    <a:pt x="492" y="36"/>
                    <a:pt x="495" y="33"/>
                    <a:pt x="495" y="35"/>
                  </a:cubicBezTo>
                  <a:cubicBezTo>
                    <a:pt x="493" y="36"/>
                    <a:pt x="489" y="36"/>
                    <a:pt x="491" y="34"/>
                  </a:cubicBezTo>
                  <a:close/>
                  <a:moveTo>
                    <a:pt x="480" y="22"/>
                  </a:moveTo>
                  <a:cubicBezTo>
                    <a:pt x="478" y="22"/>
                    <a:pt x="476" y="22"/>
                    <a:pt x="474" y="22"/>
                  </a:cubicBezTo>
                  <a:cubicBezTo>
                    <a:pt x="474" y="21"/>
                    <a:pt x="480" y="20"/>
                    <a:pt x="480" y="22"/>
                  </a:cubicBezTo>
                  <a:close/>
                  <a:moveTo>
                    <a:pt x="461" y="9"/>
                  </a:moveTo>
                  <a:cubicBezTo>
                    <a:pt x="460" y="10"/>
                    <a:pt x="460" y="10"/>
                    <a:pt x="460" y="11"/>
                  </a:cubicBezTo>
                  <a:cubicBezTo>
                    <a:pt x="458" y="10"/>
                    <a:pt x="454" y="10"/>
                    <a:pt x="455" y="9"/>
                  </a:cubicBezTo>
                  <a:cubicBezTo>
                    <a:pt x="457" y="10"/>
                    <a:pt x="459" y="8"/>
                    <a:pt x="461" y="9"/>
                  </a:cubicBezTo>
                  <a:close/>
                  <a:moveTo>
                    <a:pt x="513" y="34"/>
                  </a:moveTo>
                  <a:cubicBezTo>
                    <a:pt x="510" y="35"/>
                    <a:pt x="505" y="35"/>
                    <a:pt x="500" y="35"/>
                  </a:cubicBezTo>
                  <a:cubicBezTo>
                    <a:pt x="501" y="36"/>
                    <a:pt x="502" y="37"/>
                    <a:pt x="501" y="37"/>
                  </a:cubicBezTo>
                  <a:cubicBezTo>
                    <a:pt x="500" y="35"/>
                    <a:pt x="499" y="37"/>
                    <a:pt x="496" y="35"/>
                  </a:cubicBezTo>
                  <a:cubicBezTo>
                    <a:pt x="498" y="34"/>
                    <a:pt x="499" y="34"/>
                    <a:pt x="498" y="32"/>
                  </a:cubicBezTo>
                  <a:cubicBezTo>
                    <a:pt x="502" y="35"/>
                    <a:pt x="508" y="32"/>
                    <a:pt x="513" y="34"/>
                  </a:cubicBezTo>
                  <a:close/>
                  <a:moveTo>
                    <a:pt x="644" y="135"/>
                  </a:moveTo>
                  <a:cubicBezTo>
                    <a:pt x="643" y="135"/>
                    <a:pt x="641" y="137"/>
                    <a:pt x="639" y="135"/>
                  </a:cubicBezTo>
                  <a:cubicBezTo>
                    <a:pt x="641" y="135"/>
                    <a:pt x="645" y="134"/>
                    <a:pt x="644" y="135"/>
                  </a:cubicBezTo>
                  <a:close/>
                  <a:moveTo>
                    <a:pt x="558" y="70"/>
                  </a:moveTo>
                  <a:cubicBezTo>
                    <a:pt x="559" y="71"/>
                    <a:pt x="560" y="71"/>
                    <a:pt x="561" y="70"/>
                  </a:cubicBezTo>
                  <a:cubicBezTo>
                    <a:pt x="563" y="72"/>
                    <a:pt x="558" y="74"/>
                    <a:pt x="555" y="73"/>
                  </a:cubicBezTo>
                  <a:cubicBezTo>
                    <a:pt x="558" y="72"/>
                    <a:pt x="558" y="71"/>
                    <a:pt x="558" y="70"/>
                  </a:cubicBezTo>
                  <a:close/>
                  <a:moveTo>
                    <a:pt x="472" y="10"/>
                  </a:moveTo>
                  <a:cubicBezTo>
                    <a:pt x="468" y="11"/>
                    <a:pt x="465" y="10"/>
                    <a:pt x="462" y="10"/>
                  </a:cubicBezTo>
                  <a:cubicBezTo>
                    <a:pt x="464" y="9"/>
                    <a:pt x="464" y="9"/>
                    <a:pt x="464" y="9"/>
                  </a:cubicBezTo>
                  <a:cubicBezTo>
                    <a:pt x="466" y="10"/>
                    <a:pt x="469" y="9"/>
                    <a:pt x="472" y="10"/>
                  </a:cubicBezTo>
                  <a:close/>
                  <a:moveTo>
                    <a:pt x="522" y="45"/>
                  </a:moveTo>
                  <a:cubicBezTo>
                    <a:pt x="519" y="45"/>
                    <a:pt x="515" y="46"/>
                    <a:pt x="514" y="44"/>
                  </a:cubicBezTo>
                  <a:cubicBezTo>
                    <a:pt x="516" y="45"/>
                    <a:pt x="521" y="43"/>
                    <a:pt x="522" y="45"/>
                  </a:cubicBezTo>
                  <a:close/>
                  <a:moveTo>
                    <a:pt x="517" y="38"/>
                  </a:moveTo>
                  <a:cubicBezTo>
                    <a:pt x="519" y="40"/>
                    <a:pt x="522" y="38"/>
                    <a:pt x="525" y="40"/>
                  </a:cubicBezTo>
                  <a:cubicBezTo>
                    <a:pt x="522" y="41"/>
                    <a:pt x="516" y="40"/>
                    <a:pt x="515" y="39"/>
                  </a:cubicBezTo>
                  <a:cubicBezTo>
                    <a:pt x="516" y="40"/>
                    <a:pt x="517" y="39"/>
                    <a:pt x="517" y="38"/>
                  </a:cubicBezTo>
                  <a:close/>
                  <a:moveTo>
                    <a:pt x="476" y="9"/>
                  </a:moveTo>
                  <a:cubicBezTo>
                    <a:pt x="475" y="10"/>
                    <a:pt x="477" y="10"/>
                    <a:pt x="476" y="11"/>
                  </a:cubicBezTo>
                  <a:cubicBezTo>
                    <a:pt x="475" y="10"/>
                    <a:pt x="474" y="11"/>
                    <a:pt x="472" y="10"/>
                  </a:cubicBezTo>
                  <a:cubicBezTo>
                    <a:pt x="473" y="9"/>
                    <a:pt x="475" y="8"/>
                    <a:pt x="476" y="9"/>
                  </a:cubicBezTo>
                  <a:close/>
                  <a:moveTo>
                    <a:pt x="486" y="10"/>
                  </a:moveTo>
                  <a:cubicBezTo>
                    <a:pt x="484" y="12"/>
                    <a:pt x="482" y="11"/>
                    <a:pt x="481" y="11"/>
                  </a:cubicBezTo>
                  <a:cubicBezTo>
                    <a:pt x="482" y="11"/>
                    <a:pt x="484" y="9"/>
                    <a:pt x="486" y="10"/>
                  </a:cubicBezTo>
                  <a:close/>
                  <a:moveTo>
                    <a:pt x="517" y="34"/>
                  </a:moveTo>
                  <a:cubicBezTo>
                    <a:pt x="521" y="32"/>
                    <a:pt x="521" y="34"/>
                    <a:pt x="523" y="36"/>
                  </a:cubicBezTo>
                  <a:cubicBezTo>
                    <a:pt x="522" y="36"/>
                    <a:pt x="522" y="37"/>
                    <a:pt x="522" y="37"/>
                  </a:cubicBezTo>
                  <a:cubicBezTo>
                    <a:pt x="521" y="37"/>
                    <a:pt x="521" y="37"/>
                    <a:pt x="521" y="37"/>
                  </a:cubicBezTo>
                  <a:cubicBezTo>
                    <a:pt x="522" y="35"/>
                    <a:pt x="520" y="34"/>
                    <a:pt x="517" y="34"/>
                  </a:cubicBezTo>
                  <a:close/>
                  <a:moveTo>
                    <a:pt x="481" y="5"/>
                  </a:moveTo>
                  <a:cubicBezTo>
                    <a:pt x="484" y="6"/>
                    <a:pt x="487" y="4"/>
                    <a:pt x="489" y="6"/>
                  </a:cubicBezTo>
                  <a:cubicBezTo>
                    <a:pt x="487" y="6"/>
                    <a:pt x="487" y="9"/>
                    <a:pt x="485" y="9"/>
                  </a:cubicBezTo>
                  <a:cubicBezTo>
                    <a:pt x="482" y="8"/>
                    <a:pt x="485" y="6"/>
                    <a:pt x="483" y="6"/>
                  </a:cubicBezTo>
                  <a:cubicBezTo>
                    <a:pt x="482" y="7"/>
                    <a:pt x="484" y="8"/>
                    <a:pt x="481" y="8"/>
                  </a:cubicBezTo>
                  <a:cubicBezTo>
                    <a:pt x="480" y="7"/>
                    <a:pt x="481" y="6"/>
                    <a:pt x="481" y="5"/>
                  </a:cubicBezTo>
                  <a:close/>
                  <a:moveTo>
                    <a:pt x="494" y="10"/>
                  </a:moveTo>
                  <a:cubicBezTo>
                    <a:pt x="493" y="11"/>
                    <a:pt x="493" y="12"/>
                    <a:pt x="491" y="12"/>
                  </a:cubicBezTo>
                  <a:cubicBezTo>
                    <a:pt x="490" y="11"/>
                    <a:pt x="489" y="12"/>
                    <a:pt x="487" y="11"/>
                  </a:cubicBezTo>
                  <a:cubicBezTo>
                    <a:pt x="488" y="11"/>
                    <a:pt x="488" y="10"/>
                    <a:pt x="488" y="10"/>
                  </a:cubicBezTo>
                  <a:cubicBezTo>
                    <a:pt x="490" y="12"/>
                    <a:pt x="491" y="10"/>
                    <a:pt x="494" y="10"/>
                  </a:cubicBezTo>
                  <a:close/>
                  <a:moveTo>
                    <a:pt x="536" y="35"/>
                  </a:moveTo>
                  <a:cubicBezTo>
                    <a:pt x="533" y="35"/>
                    <a:pt x="526" y="38"/>
                    <a:pt x="527" y="35"/>
                  </a:cubicBezTo>
                  <a:cubicBezTo>
                    <a:pt x="530" y="36"/>
                    <a:pt x="533" y="33"/>
                    <a:pt x="536" y="35"/>
                  </a:cubicBezTo>
                  <a:close/>
                  <a:moveTo>
                    <a:pt x="551" y="41"/>
                  </a:moveTo>
                  <a:cubicBezTo>
                    <a:pt x="550" y="41"/>
                    <a:pt x="548" y="42"/>
                    <a:pt x="547" y="41"/>
                  </a:cubicBezTo>
                  <a:cubicBezTo>
                    <a:pt x="547" y="40"/>
                    <a:pt x="550" y="39"/>
                    <a:pt x="551" y="41"/>
                  </a:cubicBezTo>
                  <a:close/>
                  <a:moveTo>
                    <a:pt x="552" y="37"/>
                  </a:moveTo>
                  <a:cubicBezTo>
                    <a:pt x="549" y="36"/>
                    <a:pt x="540" y="38"/>
                    <a:pt x="541" y="35"/>
                  </a:cubicBezTo>
                  <a:cubicBezTo>
                    <a:pt x="544" y="37"/>
                    <a:pt x="550" y="35"/>
                    <a:pt x="552" y="37"/>
                  </a:cubicBezTo>
                  <a:close/>
                  <a:moveTo>
                    <a:pt x="570" y="46"/>
                  </a:moveTo>
                  <a:cubicBezTo>
                    <a:pt x="568" y="47"/>
                    <a:pt x="567" y="47"/>
                    <a:pt x="566" y="46"/>
                  </a:cubicBezTo>
                  <a:cubicBezTo>
                    <a:pt x="566" y="45"/>
                    <a:pt x="568" y="45"/>
                    <a:pt x="570" y="46"/>
                  </a:cubicBezTo>
                  <a:close/>
                  <a:moveTo>
                    <a:pt x="566" y="41"/>
                  </a:moveTo>
                  <a:cubicBezTo>
                    <a:pt x="569" y="44"/>
                    <a:pt x="572" y="41"/>
                    <a:pt x="575" y="43"/>
                  </a:cubicBezTo>
                  <a:cubicBezTo>
                    <a:pt x="573" y="45"/>
                    <a:pt x="568" y="43"/>
                    <a:pt x="564" y="43"/>
                  </a:cubicBezTo>
                  <a:cubicBezTo>
                    <a:pt x="566" y="42"/>
                    <a:pt x="564" y="41"/>
                    <a:pt x="566" y="41"/>
                  </a:cubicBezTo>
                  <a:close/>
                  <a:moveTo>
                    <a:pt x="568" y="39"/>
                  </a:moveTo>
                  <a:cubicBezTo>
                    <a:pt x="571" y="41"/>
                    <a:pt x="571" y="37"/>
                    <a:pt x="575" y="38"/>
                  </a:cubicBezTo>
                  <a:cubicBezTo>
                    <a:pt x="572" y="40"/>
                    <a:pt x="573" y="39"/>
                    <a:pt x="572" y="41"/>
                  </a:cubicBezTo>
                  <a:cubicBezTo>
                    <a:pt x="570" y="41"/>
                    <a:pt x="566" y="41"/>
                    <a:pt x="568" y="39"/>
                  </a:cubicBezTo>
                  <a:close/>
                  <a:moveTo>
                    <a:pt x="586" y="40"/>
                  </a:moveTo>
                  <a:cubicBezTo>
                    <a:pt x="584" y="42"/>
                    <a:pt x="582" y="42"/>
                    <a:pt x="581" y="41"/>
                  </a:cubicBezTo>
                  <a:cubicBezTo>
                    <a:pt x="581" y="40"/>
                    <a:pt x="584" y="39"/>
                    <a:pt x="586" y="40"/>
                  </a:cubicBezTo>
                  <a:close/>
                  <a:moveTo>
                    <a:pt x="552" y="14"/>
                  </a:moveTo>
                  <a:cubicBezTo>
                    <a:pt x="550" y="16"/>
                    <a:pt x="548" y="15"/>
                    <a:pt x="546" y="15"/>
                  </a:cubicBezTo>
                  <a:cubicBezTo>
                    <a:pt x="548" y="14"/>
                    <a:pt x="550" y="13"/>
                    <a:pt x="552" y="14"/>
                  </a:cubicBezTo>
                  <a:close/>
                  <a:moveTo>
                    <a:pt x="551" y="13"/>
                  </a:moveTo>
                  <a:cubicBezTo>
                    <a:pt x="550" y="14"/>
                    <a:pt x="546" y="13"/>
                    <a:pt x="547" y="12"/>
                  </a:cubicBezTo>
                  <a:cubicBezTo>
                    <a:pt x="548" y="13"/>
                    <a:pt x="550" y="11"/>
                    <a:pt x="551" y="13"/>
                  </a:cubicBezTo>
                  <a:close/>
                  <a:moveTo>
                    <a:pt x="559" y="17"/>
                  </a:moveTo>
                  <a:cubicBezTo>
                    <a:pt x="558" y="17"/>
                    <a:pt x="560" y="18"/>
                    <a:pt x="560" y="19"/>
                  </a:cubicBezTo>
                  <a:cubicBezTo>
                    <a:pt x="558" y="20"/>
                    <a:pt x="557" y="20"/>
                    <a:pt x="556" y="19"/>
                  </a:cubicBezTo>
                  <a:cubicBezTo>
                    <a:pt x="557" y="18"/>
                    <a:pt x="556" y="16"/>
                    <a:pt x="559" y="17"/>
                  </a:cubicBezTo>
                  <a:close/>
                  <a:moveTo>
                    <a:pt x="559" y="9"/>
                  </a:moveTo>
                  <a:cubicBezTo>
                    <a:pt x="558" y="10"/>
                    <a:pt x="556" y="11"/>
                    <a:pt x="557" y="13"/>
                  </a:cubicBezTo>
                  <a:cubicBezTo>
                    <a:pt x="558" y="12"/>
                    <a:pt x="559" y="13"/>
                    <a:pt x="560" y="14"/>
                  </a:cubicBezTo>
                  <a:cubicBezTo>
                    <a:pt x="558" y="14"/>
                    <a:pt x="555" y="16"/>
                    <a:pt x="552" y="15"/>
                  </a:cubicBezTo>
                  <a:cubicBezTo>
                    <a:pt x="556" y="14"/>
                    <a:pt x="554" y="8"/>
                    <a:pt x="559" y="9"/>
                  </a:cubicBezTo>
                  <a:close/>
                  <a:moveTo>
                    <a:pt x="605" y="47"/>
                  </a:moveTo>
                  <a:cubicBezTo>
                    <a:pt x="604" y="48"/>
                    <a:pt x="600" y="48"/>
                    <a:pt x="601" y="47"/>
                  </a:cubicBezTo>
                  <a:cubicBezTo>
                    <a:pt x="602" y="47"/>
                    <a:pt x="604" y="46"/>
                    <a:pt x="605" y="47"/>
                  </a:cubicBezTo>
                  <a:close/>
                  <a:moveTo>
                    <a:pt x="566" y="15"/>
                  </a:moveTo>
                  <a:cubicBezTo>
                    <a:pt x="565" y="16"/>
                    <a:pt x="564" y="16"/>
                    <a:pt x="562" y="15"/>
                  </a:cubicBezTo>
                  <a:cubicBezTo>
                    <a:pt x="564" y="14"/>
                    <a:pt x="565" y="14"/>
                    <a:pt x="566" y="15"/>
                  </a:cubicBezTo>
                  <a:close/>
                  <a:moveTo>
                    <a:pt x="599" y="39"/>
                  </a:moveTo>
                  <a:cubicBezTo>
                    <a:pt x="601" y="39"/>
                    <a:pt x="606" y="39"/>
                    <a:pt x="607" y="41"/>
                  </a:cubicBezTo>
                  <a:cubicBezTo>
                    <a:pt x="609" y="40"/>
                    <a:pt x="612" y="42"/>
                    <a:pt x="613" y="39"/>
                  </a:cubicBezTo>
                  <a:cubicBezTo>
                    <a:pt x="615" y="41"/>
                    <a:pt x="615" y="41"/>
                    <a:pt x="615" y="41"/>
                  </a:cubicBezTo>
                  <a:cubicBezTo>
                    <a:pt x="613" y="42"/>
                    <a:pt x="612" y="41"/>
                    <a:pt x="612" y="42"/>
                  </a:cubicBezTo>
                  <a:cubicBezTo>
                    <a:pt x="609" y="41"/>
                    <a:pt x="607" y="41"/>
                    <a:pt x="607" y="43"/>
                  </a:cubicBezTo>
                  <a:cubicBezTo>
                    <a:pt x="604" y="43"/>
                    <a:pt x="606" y="42"/>
                    <a:pt x="606" y="41"/>
                  </a:cubicBezTo>
                  <a:cubicBezTo>
                    <a:pt x="603" y="43"/>
                    <a:pt x="603" y="43"/>
                    <a:pt x="603" y="43"/>
                  </a:cubicBezTo>
                  <a:cubicBezTo>
                    <a:pt x="600" y="41"/>
                    <a:pt x="603" y="40"/>
                    <a:pt x="599" y="39"/>
                  </a:cubicBezTo>
                  <a:close/>
                  <a:moveTo>
                    <a:pt x="618" y="42"/>
                  </a:moveTo>
                  <a:cubicBezTo>
                    <a:pt x="621" y="44"/>
                    <a:pt x="614" y="45"/>
                    <a:pt x="612" y="44"/>
                  </a:cubicBezTo>
                  <a:cubicBezTo>
                    <a:pt x="613" y="43"/>
                    <a:pt x="612" y="43"/>
                    <a:pt x="613" y="42"/>
                  </a:cubicBezTo>
                  <a:cubicBezTo>
                    <a:pt x="616" y="42"/>
                    <a:pt x="615" y="45"/>
                    <a:pt x="618" y="42"/>
                  </a:cubicBezTo>
                  <a:close/>
                  <a:moveTo>
                    <a:pt x="624" y="40"/>
                  </a:moveTo>
                  <a:cubicBezTo>
                    <a:pt x="626" y="41"/>
                    <a:pt x="624" y="42"/>
                    <a:pt x="622" y="44"/>
                  </a:cubicBezTo>
                  <a:cubicBezTo>
                    <a:pt x="621" y="43"/>
                    <a:pt x="620" y="44"/>
                    <a:pt x="619" y="43"/>
                  </a:cubicBezTo>
                  <a:cubicBezTo>
                    <a:pt x="621" y="41"/>
                    <a:pt x="622" y="42"/>
                    <a:pt x="624" y="40"/>
                  </a:cubicBezTo>
                  <a:close/>
                  <a:moveTo>
                    <a:pt x="636" y="48"/>
                  </a:moveTo>
                  <a:cubicBezTo>
                    <a:pt x="635" y="49"/>
                    <a:pt x="633" y="50"/>
                    <a:pt x="632" y="48"/>
                  </a:cubicBezTo>
                  <a:cubicBezTo>
                    <a:pt x="633" y="47"/>
                    <a:pt x="635" y="47"/>
                    <a:pt x="636" y="48"/>
                  </a:cubicBezTo>
                  <a:close/>
                  <a:moveTo>
                    <a:pt x="779" y="138"/>
                  </a:moveTo>
                  <a:cubicBezTo>
                    <a:pt x="780" y="138"/>
                    <a:pt x="784" y="137"/>
                    <a:pt x="783" y="139"/>
                  </a:cubicBezTo>
                  <a:cubicBezTo>
                    <a:pt x="782" y="138"/>
                    <a:pt x="780" y="139"/>
                    <a:pt x="780" y="140"/>
                  </a:cubicBezTo>
                  <a:cubicBezTo>
                    <a:pt x="779" y="139"/>
                    <a:pt x="778" y="139"/>
                    <a:pt x="779" y="138"/>
                  </a:cubicBezTo>
                  <a:close/>
                  <a:moveTo>
                    <a:pt x="665" y="44"/>
                  </a:moveTo>
                  <a:cubicBezTo>
                    <a:pt x="668" y="47"/>
                    <a:pt x="660" y="49"/>
                    <a:pt x="660" y="46"/>
                  </a:cubicBezTo>
                  <a:cubicBezTo>
                    <a:pt x="663" y="47"/>
                    <a:pt x="663" y="45"/>
                    <a:pt x="665" y="44"/>
                  </a:cubicBezTo>
                  <a:close/>
                  <a:moveTo>
                    <a:pt x="787" y="138"/>
                  </a:moveTo>
                  <a:cubicBezTo>
                    <a:pt x="790" y="138"/>
                    <a:pt x="795" y="137"/>
                    <a:pt x="796" y="140"/>
                  </a:cubicBezTo>
                  <a:cubicBezTo>
                    <a:pt x="792" y="138"/>
                    <a:pt x="794" y="141"/>
                    <a:pt x="793" y="142"/>
                  </a:cubicBezTo>
                  <a:cubicBezTo>
                    <a:pt x="791" y="141"/>
                    <a:pt x="792" y="140"/>
                    <a:pt x="792" y="138"/>
                  </a:cubicBezTo>
                  <a:cubicBezTo>
                    <a:pt x="790" y="140"/>
                    <a:pt x="787" y="140"/>
                    <a:pt x="787" y="138"/>
                  </a:cubicBezTo>
                  <a:close/>
                  <a:moveTo>
                    <a:pt x="803" y="139"/>
                  </a:moveTo>
                  <a:cubicBezTo>
                    <a:pt x="802" y="139"/>
                    <a:pt x="800" y="140"/>
                    <a:pt x="799" y="139"/>
                  </a:cubicBezTo>
                  <a:cubicBezTo>
                    <a:pt x="799" y="137"/>
                    <a:pt x="805" y="138"/>
                    <a:pt x="803" y="139"/>
                  </a:cubicBezTo>
                  <a:close/>
                  <a:moveTo>
                    <a:pt x="667" y="17"/>
                  </a:moveTo>
                  <a:cubicBezTo>
                    <a:pt x="665" y="18"/>
                    <a:pt x="663" y="18"/>
                    <a:pt x="661" y="17"/>
                  </a:cubicBezTo>
                  <a:cubicBezTo>
                    <a:pt x="663" y="15"/>
                    <a:pt x="665" y="16"/>
                    <a:pt x="667" y="17"/>
                  </a:cubicBezTo>
                  <a:close/>
                  <a:moveTo>
                    <a:pt x="676" y="15"/>
                  </a:moveTo>
                  <a:cubicBezTo>
                    <a:pt x="678" y="13"/>
                    <a:pt x="679" y="16"/>
                    <a:pt x="681" y="16"/>
                  </a:cubicBezTo>
                  <a:cubicBezTo>
                    <a:pt x="679" y="14"/>
                    <a:pt x="682" y="13"/>
                    <a:pt x="683" y="12"/>
                  </a:cubicBezTo>
                  <a:cubicBezTo>
                    <a:pt x="686" y="13"/>
                    <a:pt x="680" y="15"/>
                    <a:pt x="682" y="16"/>
                  </a:cubicBezTo>
                  <a:cubicBezTo>
                    <a:pt x="683" y="16"/>
                    <a:pt x="682" y="15"/>
                    <a:pt x="684" y="15"/>
                  </a:cubicBezTo>
                  <a:cubicBezTo>
                    <a:pt x="685" y="15"/>
                    <a:pt x="688" y="16"/>
                    <a:pt x="687" y="17"/>
                  </a:cubicBezTo>
                  <a:cubicBezTo>
                    <a:pt x="684" y="15"/>
                    <a:pt x="672" y="21"/>
                    <a:pt x="675" y="16"/>
                  </a:cubicBezTo>
                  <a:cubicBezTo>
                    <a:pt x="673" y="16"/>
                    <a:pt x="668" y="17"/>
                    <a:pt x="668" y="15"/>
                  </a:cubicBezTo>
                  <a:cubicBezTo>
                    <a:pt x="669" y="14"/>
                    <a:pt x="675" y="14"/>
                    <a:pt x="676" y="15"/>
                  </a:cubicBezTo>
                  <a:close/>
                  <a:moveTo>
                    <a:pt x="680" y="12"/>
                  </a:moveTo>
                  <a:cubicBezTo>
                    <a:pt x="677" y="13"/>
                    <a:pt x="674" y="13"/>
                    <a:pt x="672" y="13"/>
                  </a:cubicBezTo>
                  <a:cubicBezTo>
                    <a:pt x="675" y="12"/>
                    <a:pt x="677" y="11"/>
                    <a:pt x="680" y="12"/>
                  </a:cubicBezTo>
                  <a:close/>
                  <a:moveTo>
                    <a:pt x="838" y="137"/>
                  </a:moveTo>
                  <a:cubicBezTo>
                    <a:pt x="840" y="138"/>
                    <a:pt x="846" y="135"/>
                    <a:pt x="846" y="138"/>
                  </a:cubicBezTo>
                  <a:cubicBezTo>
                    <a:pt x="843" y="137"/>
                    <a:pt x="838" y="139"/>
                    <a:pt x="838" y="137"/>
                  </a:cubicBezTo>
                  <a:close/>
                  <a:moveTo>
                    <a:pt x="690" y="11"/>
                  </a:moveTo>
                  <a:cubicBezTo>
                    <a:pt x="690" y="12"/>
                    <a:pt x="692" y="13"/>
                    <a:pt x="691" y="13"/>
                  </a:cubicBezTo>
                  <a:cubicBezTo>
                    <a:pt x="688" y="12"/>
                    <a:pt x="687" y="12"/>
                    <a:pt x="686" y="14"/>
                  </a:cubicBezTo>
                  <a:cubicBezTo>
                    <a:pt x="685" y="12"/>
                    <a:pt x="688" y="12"/>
                    <a:pt x="690" y="11"/>
                  </a:cubicBezTo>
                  <a:close/>
                  <a:moveTo>
                    <a:pt x="699" y="16"/>
                  </a:moveTo>
                  <a:cubicBezTo>
                    <a:pt x="700" y="17"/>
                    <a:pt x="702" y="15"/>
                    <a:pt x="703" y="17"/>
                  </a:cubicBezTo>
                  <a:cubicBezTo>
                    <a:pt x="701" y="18"/>
                    <a:pt x="698" y="17"/>
                    <a:pt x="699" y="16"/>
                  </a:cubicBezTo>
                  <a:close/>
                  <a:moveTo>
                    <a:pt x="696" y="8"/>
                  </a:moveTo>
                  <a:cubicBezTo>
                    <a:pt x="697" y="9"/>
                    <a:pt x="698" y="10"/>
                    <a:pt x="697" y="10"/>
                  </a:cubicBezTo>
                  <a:cubicBezTo>
                    <a:pt x="696" y="10"/>
                    <a:pt x="695" y="9"/>
                    <a:pt x="695" y="9"/>
                  </a:cubicBezTo>
                  <a:cubicBezTo>
                    <a:pt x="694" y="9"/>
                    <a:pt x="693" y="10"/>
                    <a:pt x="693" y="10"/>
                  </a:cubicBezTo>
                  <a:lnTo>
                    <a:pt x="696" y="8"/>
                  </a:lnTo>
                  <a:close/>
                  <a:moveTo>
                    <a:pt x="864" y="139"/>
                  </a:moveTo>
                  <a:cubicBezTo>
                    <a:pt x="863" y="139"/>
                    <a:pt x="864" y="140"/>
                    <a:pt x="862" y="140"/>
                  </a:cubicBezTo>
                  <a:cubicBezTo>
                    <a:pt x="861" y="139"/>
                    <a:pt x="860" y="139"/>
                    <a:pt x="859" y="139"/>
                  </a:cubicBezTo>
                  <a:cubicBezTo>
                    <a:pt x="861" y="138"/>
                    <a:pt x="862" y="137"/>
                    <a:pt x="864" y="139"/>
                  </a:cubicBezTo>
                  <a:close/>
                  <a:moveTo>
                    <a:pt x="718" y="16"/>
                  </a:moveTo>
                  <a:cubicBezTo>
                    <a:pt x="718" y="17"/>
                    <a:pt x="721" y="17"/>
                    <a:pt x="721" y="18"/>
                  </a:cubicBezTo>
                  <a:cubicBezTo>
                    <a:pt x="722" y="17"/>
                    <a:pt x="721" y="16"/>
                    <a:pt x="722" y="16"/>
                  </a:cubicBezTo>
                  <a:cubicBezTo>
                    <a:pt x="724" y="16"/>
                    <a:pt x="725" y="18"/>
                    <a:pt x="723" y="19"/>
                  </a:cubicBezTo>
                  <a:cubicBezTo>
                    <a:pt x="720" y="19"/>
                    <a:pt x="717" y="19"/>
                    <a:pt x="715" y="18"/>
                  </a:cubicBezTo>
                  <a:cubicBezTo>
                    <a:pt x="717" y="17"/>
                    <a:pt x="717" y="16"/>
                    <a:pt x="718" y="16"/>
                  </a:cubicBezTo>
                  <a:close/>
                  <a:moveTo>
                    <a:pt x="873" y="142"/>
                  </a:moveTo>
                  <a:cubicBezTo>
                    <a:pt x="871" y="141"/>
                    <a:pt x="871" y="141"/>
                    <a:pt x="871" y="141"/>
                  </a:cubicBezTo>
                  <a:cubicBezTo>
                    <a:pt x="873" y="139"/>
                    <a:pt x="876" y="141"/>
                    <a:pt x="873" y="142"/>
                  </a:cubicBezTo>
                  <a:close/>
                  <a:moveTo>
                    <a:pt x="732" y="19"/>
                  </a:moveTo>
                  <a:cubicBezTo>
                    <a:pt x="734" y="18"/>
                    <a:pt x="735" y="18"/>
                    <a:pt x="737" y="19"/>
                  </a:cubicBezTo>
                  <a:cubicBezTo>
                    <a:pt x="735" y="20"/>
                    <a:pt x="733" y="20"/>
                    <a:pt x="732" y="19"/>
                  </a:cubicBezTo>
                  <a:cubicBezTo>
                    <a:pt x="732" y="19"/>
                    <a:pt x="733" y="19"/>
                    <a:pt x="732" y="19"/>
                  </a:cubicBezTo>
                  <a:close/>
                  <a:moveTo>
                    <a:pt x="897" y="139"/>
                  </a:moveTo>
                  <a:cubicBezTo>
                    <a:pt x="898" y="139"/>
                    <a:pt x="899" y="139"/>
                    <a:pt x="900" y="140"/>
                  </a:cubicBezTo>
                  <a:cubicBezTo>
                    <a:pt x="899" y="140"/>
                    <a:pt x="900" y="143"/>
                    <a:pt x="898" y="142"/>
                  </a:cubicBezTo>
                  <a:cubicBezTo>
                    <a:pt x="900" y="141"/>
                    <a:pt x="898" y="140"/>
                    <a:pt x="897" y="141"/>
                  </a:cubicBezTo>
                  <a:cubicBezTo>
                    <a:pt x="897" y="141"/>
                    <a:pt x="897" y="142"/>
                    <a:pt x="897" y="143"/>
                  </a:cubicBezTo>
                  <a:cubicBezTo>
                    <a:pt x="896" y="142"/>
                    <a:pt x="895" y="143"/>
                    <a:pt x="894" y="142"/>
                  </a:cubicBezTo>
                  <a:cubicBezTo>
                    <a:pt x="896" y="141"/>
                    <a:pt x="894" y="140"/>
                    <a:pt x="897" y="139"/>
                  </a:cubicBezTo>
                  <a:close/>
                  <a:moveTo>
                    <a:pt x="748" y="16"/>
                  </a:moveTo>
                  <a:cubicBezTo>
                    <a:pt x="751" y="17"/>
                    <a:pt x="756" y="16"/>
                    <a:pt x="756" y="18"/>
                  </a:cubicBezTo>
                  <a:cubicBezTo>
                    <a:pt x="755" y="17"/>
                    <a:pt x="753" y="18"/>
                    <a:pt x="751" y="18"/>
                  </a:cubicBezTo>
                  <a:cubicBezTo>
                    <a:pt x="752" y="19"/>
                    <a:pt x="753" y="18"/>
                    <a:pt x="754" y="19"/>
                  </a:cubicBezTo>
                  <a:cubicBezTo>
                    <a:pt x="752" y="20"/>
                    <a:pt x="750" y="20"/>
                    <a:pt x="750" y="21"/>
                  </a:cubicBezTo>
                  <a:cubicBezTo>
                    <a:pt x="749" y="20"/>
                    <a:pt x="748" y="18"/>
                    <a:pt x="748" y="16"/>
                  </a:cubicBezTo>
                  <a:close/>
                  <a:moveTo>
                    <a:pt x="907" y="140"/>
                  </a:moveTo>
                  <a:cubicBezTo>
                    <a:pt x="906" y="140"/>
                    <a:pt x="907" y="141"/>
                    <a:pt x="905" y="142"/>
                  </a:cubicBezTo>
                  <a:cubicBezTo>
                    <a:pt x="904" y="141"/>
                    <a:pt x="905" y="139"/>
                    <a:pt x="907" y="140"/>
                  </a:cubicBezTo>
                  <a:close/>
                  <a:moveTo>
                    <a:pt x="759" y="19"/>
                  </a:moveTo>
                  <a:cubicBezTo>
                    <a:pt x="762" y="21"/>
                    <a:pt x="761" y="22"/>
                    <a:pt x="760" y="23"/>
                  </a:cubicBezTo>
                  <a:cubicBezTo>
                    <a:pt x="760" y="23"/>
                    <a:pt x="759" y="23"/>
                    <a:pt x="758" y="23"/>
                  </a:cubicBezTo>
                  <a:cubicBezTo>
                    <a:pt x="760" y="21"/>
                    <a:pt x="756" y="20"/>
                    <a:pt x="759" y="19"/>
                  </a:cubicBezTo>
                  <a:close/>
                  <a:moveTo>
                    <a:pt x="912" y="142"/>
                  </a:moveTo>
                  <a:cubicBezTo>
                    <a:pt x="910" y="143"/>
                    <a:pt x="909" y="143"/>
                    <a:pt x="908" y="142"/>
                  </a:cubicBezTo>
                  <a:cubicBezTo>
                    <a:pt x="909" y="141"/>
                    <a:pt x="911" y="141"/>
                    <a:pt x="912" y="142"/>
                  </a:cubicBezTo>
                  <a:close/>
                  <a:moveTo>
                    <a:pt x="766" y="18"/>
                  </a:moveTo>
                  <a:cubicBezTo>
                    <a:pt x="763" y="19"/>
                    <a:pt x="760" y="19"/>
                    <a:pt x="758" y="18"/>
                  </a:cubicBezTo>
                  <a:cubicBezTo>
                    <a:pt x="761" y="18"/>
                    <a:pt x="761" y="17"/>
                    <a:pt x="764" y="17"/>
                  </a:cubicBezTo>
                  <a:cubicBezTo>
                    <a:pt x="763" y="18"/>
                    <a:pt x="763" y="18"/>
                    <a:pt x="764" y="18"/>
                  </a:cubicBezTo>
                  <a:cubicBezTo>
                    <a:pt x="765" y="18"/>
                    <a:pt x="766" y="18"/>
                    <a:pt x="766" y="18"/>
                  </a:cubicBezTo>
                  <a:close/>
                  <a:moveTo>
                    <a:pt x="770" y="20"/>
                  </a:moveTo>
                  <a:cubicBezTo>
                    <a:pt x="770" y="21"/>
                    <a:pt x="771" y="21"/>
                    <a:pt x="771" y="22"/>
                  </a:cubicBezTo>
                  <a:cubicBezTo>
                    <a:pt x="767" y="23"/>
                    <a:pt x="764" y="23"/>
                    <a:pt x="762" y="21"/>
                  </a:cubicBezTo>
                  <a:cubicBezTo>
                    <a:pt x="763" y="21"/>
                    <a:pt x="762" y="20"/>
                    <a:pt x="764" y="19"/>
                  </a:cubicBezTo>
                  <a:cubicBezTo>
                    <a:pt x="766" y="20"/>
                    <a:pt x="768" y="19"/>
                    <a:pt x="770" y="20"/>
                  </a:cubicBezTo>
                  <a:close/>
                  <a:moveTo>
                    <a:pt x="925" y="141"/>
                  </a:moveTo>
                  <a:cubicBezTo>
                    <a:pt x="923" y="142"/>
                    <a:pt x="921" y="143"/>
                    <a:pt x="922" y="144"/>
                  </a:cubicBezTo>
                  <a:cubicBezTo>
                    <a:pt x="920" y="143"/>
                    <a:pt x="919" y="143"/>
                    <a:pt x="917" y="143"/>
                  </a:cubicBezTo>
                  <a:cubicBezTo>
                    <a:pt x="921" y="141"/>
                    <a:pt x="916" y="141"/>
                    <a:pt x="918" y="140"/>
                  </a:cubicBezTo>
                  <a:cubicBezTo>
                    <a:pt x="920" y="142"/>
                    <a:pt x="923" y="140"/>
                    <a:pt x="925" y="141"/>
                  </a:cubicBezTo>
                  <a:close/>
                  <a:moveTo>
                    <a:pt x="774" y="17"/>
                  </a:moveTo>
                  <a:cubicBezTo>
                    <a:pt x="775" y="17"/>
                    <a:pt x="775" y="18"/>
                    <a:pt x="776" y="19"/>
                  </a:cubicBezTo>
                  <a:cubicBezTo>
                    <a:pt x="776" y="18"/>
                    <a:pt x="776" y="18"/>
                    <a:pt x="776" y="18"/>
                  </a:cubicBezTo>
                  <a:cubicBezTo>
                    <a:pt x="779" y="19"/>
                    <a:pt x="777" y="19"/>
                    <a:pt x="776" y="20"/>
                  </a:cubicBezTo>
                  <a:cubicBezTo>
                    <a:pt x="775" y="19"/>
                    <a:pt x="774" y="19"/>
                    <a:pt x="774" y="19"/>
                  </a:cubicBezTo>
                  <a:cubicBezTo>
                    <a:pt x="774" y="20"/>
                    <a:pt x="773" y="20"/>
                    <a:pt x="772" y="20"/>
                  </a:cubicBezTo>
                  <a:cubicBezTo>
                    <a:pt x="772" y="20"/>
                    <a:pt x="771" y="20"/>
                    <a:pt x="771" y="19"/>
                  </a:cubicBezTo>
                  <a:cubicBezTo>
                    <a:pt x="774" y="18"/>
                    <a:pt x="773" y="18"/>
                    <a:pt x="774" y="17"/>
                  </a:cubicBezTo>
                  <a:close/>
                  <a:moveTo>
                    <a:pt x="781" y="22"/>
                  </a:moveTo>
                  <a:cubicBezTo>
                    <a:pt x="783" y="21"/>
                    <a:pt x="785" y="22"/>
                    <a:pt x="787" y="22"/>
                  </a:cubicBezTo>
                  <a:cubicBezTo>
                    <a:pt x="785" y="24"/>
                    <a:pt x="781" y="24"/>
                    <a:pt x="781" y="22"/>
                  </a:cubicBezTo>
                  <a:close/>
                  <a:moveTo>
                    <a:pt x="793" y="20"/>
                  </a:moveTo>
                  <a:cubicBezTo>
                    <a:pt x="795" y="20"/>
                    <a:pt x="797" y="19"/>
                    <a:pt x="798" y="20"/>
                  </a:cubicBezTo>
                  <a:cubicBezTo>
                    <a:pt x="796" y="22"/>
                    <a:pt x="795" y="20"/>
                    <a:pt x="794" y="21"/>
                  </a:cubicBezTo>
                  <a:cubicBezTo>
                    <a:pt x="794" y="21"/>
                    <a:pt x="795" y="21"/>
                    <a:pt x="794" y="22"/>
                  </a:cubicBezTo>
                  <a:cubicBezTo>
                    <a:pt x="793" y="21"/>
                    <a:pt x="793" y="21"/>
                    <a:pt x="793" y="20"/>
                  </a:cubicBezTo>
                  <a:close/>
                  <a:moveTo>
                    <a:pt x="805" y="24"/>
                  </a:moveTo>
                  <a:cubicBezTo>
                    <a:pt x="803" y="23"/>
                    <a:pt x="802" y="24"/>
                    <a:pt x="800" y="22"/>
                  </a:cubicBezTo>
                  <a:cubicBezTo>
                    <a:pt x="801" y="22"/>
                    <a:pt x="806" y="22"/>
                    <a:pt x="805" y="24"/>
                  </a:cubicBezTo>
                  <a:close/>
                  <a:moveTo>
                    <a:pt x="804" y="24"/>
                  </a:moveTo>
                  <a:cubicBezTo>
                    <a:pt x="804" y="24"/>
                    <a:pt x="805" y="24"/>
                    <a:pt x="806" y="24"/>
                  </a:cubicBezTo>
                  <a:cubicBezTo>
                    <a:pt x="807" y="25"/>
                    <a:pt x="807" y="25"/>
                    <a:pt x="806" y="26"/>
                  </a:cubicBezTo>
                  <a:cubicBezTo>
                    <a:pt x="806" y="26"/>
                    <a:pt x="805" y="26"/>
                    <a:pt x="804" y="25"/>
                  </a:cubicBezTo>
                  <a:cubicBezTo>
                    <a:pt x="805" y="25"/>
                    <a:pt x="803" y="25"/>
                    <a:pt x="804" y="24"/>
                  </a:cubicBezTo>
                  <a:close/>
                  <a:moveTo>
                    <a:pt x="816" y="26"/>
                  </a:moveTo>
                  <a:cubicBezTo>
                    <a:pt x="813" y="27"/>
                    <a:pt x="810" y="27"/>
                    <a:pt x="808" y="25"/>
                  </a:cubicBezTo>
                  <a:cubicBezTo>
                    <a:pt x="811" y="24"/>
                    <a:pt x="813" y="26"/>
                    <a:pt x="816" y="26"/>
                  </a:cubicBezTo>
                  <a:close/>
                  <a:moveTo>
                    <a:pt x="818" y="22"/>
                  </a:moveTo>
                  <a:cubicBezTo>
                    <a:pt x="817" y="24"/>
                    <a:pt x="813" y="24"/>
                    <a:pt x="811" y="23"/>
                  </a:cubicBezTo>
                  <a:cubicBezTo>
                    <a:pt x="813" y="22"/>
                    <a:pt x="816" y="21"/>
                    <a:pt x="818" y="22"/>
                  </a:cubicBezTo>
                  <a:close/>
                  <a:moveTo>
                    <a:pt x="831" y="27"/>
                  </a:moveTo>
                  <a:cubicBezTo>
                    <a:pt x="831" y="28"/>
                    <a:pt x="831" y="29"/>
                    <a:pt x="832" y="29"/>
                  </a:cubicBezTo>
                  <a:cubicBezTo>
                    <a:pt x="830" y="30"/>
                    <a:pt x="827" y="31"/>
                    <a:pt x="825" y="29"/>
                  </a:cubicBezTo>
                  <a:cubicBezTo>
                    <a:pt x="828" y="29"/>
                    <a:pt x="831" y="28"/>
                    <a:pt x="831" y="27"/>
                  </a:cubicBezTo>
                  <a:close/>
                  <a:moveTo>
                    <a:pt x="862" y="25"/>
                  </a:moveTo>
                  <a:cubicBezTo>
                    <a:pt x="861" y="26"/>
                    <a:pt x="864" y="25"/>
                    <a:pt x="864" y="27"/>
                  </a:cubicBezTo>
                  <a:cubicBezTo>
                    <a:pt x="863" y="28"/>
                    <a:pt x="860" y="26"/>
                    <a:pt x="861" y="25"/>
                  </a:cubicBezTo>
                  <a:cubicBezTo>
                    <a:pt x="862" y="26"/>
                    <a:pt x="861" y="25"/>
                    <a:pt x="862" y="25"/>
                  </a:cubicBezTo>
                  <a:close/>
                  <a:moveTo>
                    <a:pt x="1079" y="41"/>
                  </a:moveTo>
                  <a:cubicBezTo>
                    <a:pt x="1080" y="42"/>
                    <a:pt x="1082" y="41"/>
                    <a:pt x="1083" y="43"/>
                  </a:cubicBezTo>
                  <a:cubicBezTo>
                    <a:pt x="1080" y="44"/>
                    <a:pt x="1078" y="44"/>
                    <a:pt x="1076" y="44"/>
                  </a:cubicBezTo>
                  <a:cubicBezTo>
                    <a:pt x="1075" y="43"/>
                    <a:pt x="1075" y="43"/>
                    <a:pt x="1075" y="43"/>
                  </a:cubicBezTo>
                  <a:cubicBezTo>
                    <a:pt x="1078" y="43"/>
                    <a:pt x="1077" y="43"/>
                    <a:pt x="1079" y="41"/>
                  </a:cubicBezTo>
                  <a:close/>
                  <a:moveTo>
                    <a:pt x="1096" y="44"/>
                  </a:moveTo>
                  <a:cubicBezTo>
                    <a:pt x="1094" y="42"/>
                    <a:pt x="1090" y="45"/>
                    <a:pt x="1091" y="42"/>
                  </a:cubicBezTo>
                  <a:cubicBezTo>
                    <a:pt x="1092" y="43"/>
                    <a:pt x="1096" y="43"/>
                    <a:pt x="1096" y="44"/>
                  </a:cubicBezTo>
                  <a:close/>
                  <a:moveTo>
                    <a:pt x="1291" y="158"/>
                  </a:moveTo>
                  <a:cubicBezTo>
                    <a:pt x="1286" y="160"/>
                    <a:pt x="1296" y="159"/>
                    <a:pt x="1290" y="162"/>
                  </a:cubicBezTo>
                  <a:cubicBezTo>
                    <a:pt x="1289" y="160"/>
                    <a:pt x="1289" y="160"/>
                    <a:pt x="1287" y="160"/>
                  </a:cubicBezTo>
                  <a:cubicBezTo>
                    <a:pt x="1287" y="159"/>
                    <a:pt x="1288" y="157"/>
                    <a:pt x="1291" y="158"/>
                  </a:cubicBezTo>
                  <a:close/>
                  <a:moveTo>
                    <a:pt x="1285" y="162"/>
                  </a:moveTo>
                  <a:cubicBezTo>
                    <a:pt x="1284" y="161"/>
                    <a:pt x="1284" y="161"/>
                    <a:pt x="1283" y="161"/>
                  </a:cubicBezTo>
                  <a:cubicBezTo>
                    <a:pt x="1282" y="161"/>
                    <a:pt x="1283" y="164"/>
                    <a:pt x="1281" y="163"/>
                  </a:cubicBezTo>
                  <a:cubicBezTo>
                    <a:pt x="1280" y="163"/>
                    <a:pt x="1282" y="162"/>
                    <a:pt x="1280" y="161"/>
                  </a:cubicBezTo>
                  <a:cubicBezTo>
                    <a:pt x="1283" y="161"/>
                    <a:pt x="1283" y="158"/>
                    <a:pt x="1286" y="158"/>
                  </a:cubicBezTo>
                  <a:cubicBezTo>
                    <a:pt x="1286" y="159"/>
                    <a:pt x="1287" y="161"/>
                    <a:pt x="1285" y="162"/>
                  </a:cubicBezTo>
                  <a:close/>
                  <a:moveTo>
                    <a:pt x="1147" y="46"/>
                  </a:moveTo>
                  <a:cubicBezTo>
                    <a:pt x="1149" y="45"/>
                    <a:pt x="1150" y="45"/>
                    <a:pt x="1152" y="46"/>
                  </a:cubicBezTo>
                  <a:cubicBezTo>
                    <a:pt x="1152" y="47"/>
                    <a:pt x="1150" y="46"/>
                    <a:pt x="1148" y="48"/>
                  </a:cubicBezTo>
                  <a:cubicBezTo>
                    <a:pt x="1146" y="47"/>
                    <a:pt x="1148" y="46"/>
                    <a:pt x="1147" y="46"/>
                  </a:cubicBezTo>
                  <a:close/>
                  <a:moveTo>
                    <a:pt x="1299" y="158"/>
                  </a:moveTo>
                  <a:cubicBezTo>
                    <a:pt x="1300" y="159"/>
                    <a:pt x="1299" y="160"/>
                    <a:pt x="1299" y="162"/>
                  </a:cubicBezTo>
                  <a:cubicBezTo>
                    <a:pt x="1298" y="161"/>
                    <a:pt x="1297" y="163"/>
                    <a:pt x="1295" y="161"/>
                  </a:cubicBezTo>
                  <a:cubicBezTo>
                    <a:pt x="1297" y="160"/>
                    <a:pt x="1297" y="160"/>
                    <a:pt x="1299" y="158"/>
                  </a:cubicBezTo>
                  <a:close/>
                  <a:moveTo>
                    <a:pt x="1158" y="48"/>
                  </a:moveTo>
                  <a:cubicBezTo>
                    <a:pt x="1156" y="47"/>
                    <a:pt x="1156" y="49"/>
                    <a:pt x="1154" y="48"/>
                  </a:cubicBezTo>
                  <a:cubicBezTo>
                    <a:pt x="1153" y="47"/>
                    <a:pt x="1159" y="45"/>
                    <a:pt x="1158" y="48"/>
                  </a:cubicBezTo>
                  <a:close/>
                  <a:moveTo>
                    <a:pt x="1300" y="159"/>
                  </a:moveTo>
                  <a:cubicBezTo>
                    <a:pt x="1301" y="158"/>
                    <a:pt x="1303" y="158"/>
                    <a:pt x="1304" y="159"/>
                  </a:cubicBezTo>
                  <a:cubicBezTo>
                    <a:pt x="1303" y="159"/>
                    <a:pt x="1302" y="160"/>
                    <a:pt x="1301" y="160"/>
                  </a:cubicBezTo>
                  <a:cubicBezTo>
                    <a:pt x="1302" y="160"/>
                    <a:pt x="1301" y="159"/>
                    <a:pt x="1300" y="159"/>
                  </a:cubicBezTo>
                  <a:close/>
                  <a:moveTo>
                    <a:pt x="1311" y="49"/>
                  </a:moveTo>
                  <a:cubicBezTo>
                    <a:pt x="1310" y="47"/>
                    <a:pt x="1307" y="49"/>
                    <a:pt x="1306" y="49"/>
                  </a:cubicBezTo>
                  <a:cubicBezTo>
                    <a:pt x="1307" y="47"/>
                    <a:pt x="1312" y="47"/>
                    <a:pt x="1311" y="49"/>
                  </a:cubicBezTo>
                  <a:close/>
                  <a:moveTo>
                    <a:pt x="1320" y="48"/>
                  </a:moveTo>
                  <a:cubicBezTo>
                    <a:pt x="1317" y="48"/>
                    <a:pt x="1314" y="49"/>
                    <a:pt x="1312" y="48"/>
                  </a:cubicBezTo>
                  <a:cubicBezTo>
                    <a:pt x="1315" y="46"/>
                    <a:pt x="1317" y="46"/>
                    <a:pt x="1320" y="48"/>
                  </a:cubicBezTo>
                  <a:close/>
                  <a:moveTo>
                    <a:pt x="1324" y="47"/>
                  </a:moveTo>
                  <a:cubicBezTo>
                    <a:pt x="1321" y="48"/>
                    <a:pt x="1321" y="48"/>
                    <a:pt x="1321" y="48"/>
                  </a:cubicBezTo>
                  <a:cubicBezTo>
                    <a:pt x="1320" y="47"/>
                    <a:pt x="1320" y="47"/>
                    <a:pt x="1320" y="47"/>
                  </a:cubicBezTo>
                  <a:cubicBezTo>
                    <a:pt x="1321" y="46"/>
                    <a:pt x="1322" y="47"/>
                    <a:pt x="1324" y="47"/>
                  </a:cubicBezTo>
                  <a:close/>
                  <a:moveTo>
                    <a:pt x="1488" y="105"/>
                  </a:moveTo>
                  <a:cubicBezTo>
                    <a:pt x="1490" y="106"/>
                    <a:pt x="1489" y="107"/>
                    <a:pt x="1487" y="108"/>
                  </a:cubicBezTo>
                  <a:cubicBezTo>
                    <a:pt x="1485" y="109"/>
                    <a:pt x="1481" y="109"/>
                    <a:pt x="1477" y="111"/>
                  </a:cubicBezTo>
                  <a:cubicBezTo>
                    <a:pt x="1476" y="110"/>
                    <a:pt x="1475" y="110"/>
                    <a:pt x="1476" y="109"/>
                  </a:cubicBezTo>
                  <a:cubicBezTo>
                    <a:pt x="1479" y="107"/>
                    <a:pt x="1484" y="106"/>
                    <a:pt x="1488" y="105"/>
                  </a:cubicBezTo>
                  <a:close/>
                  <a:moveTo>
                    <a:pt x="1502" y="105"/>
                  </a:moveTo>
                  <a:cubicBezTo>
                    <a:pt x="1503" y="105"/>
                    <a:pt x="1504" y="106"/>
                    <a:pt x="1503" y="107"/>
                  </a:cubicBezTo>
                  <a:cubicBezTo>
                    <a:pt x="1500" y="107"/>
                    <a:pt x="1496" y="108"/>
                    <a:pt x="1493" y="108"/>
                  </a:cubicBezTo>
                  <a:cubicBezTo>
                    <a:pt x="1496" y="107"/>
                    <a:pt x="1499" y="106"/>
                    <a:pt x="1502" y="105"/>
                  </a:cubicBezTo>
                  <a:close/>
                  <a:moveTo>
                    <a:pt x="1418" y="44"/>
                  </a:moveTo>
                  <a:cubicBezTo>
                    <a:pt x="1418" y="45"/>
                    <a:pt x="1414" y="46"/>
                    <a:pt x="1412" y="46"/>
                  </a:cubicBezTo>
                  <a:cubicBezTo>
                    <a:pt x="1414" y="44"/>
                    <a:pt x="1416" y="44"/>
                    <a:pt x="1418" y="44"/>
                  </a:cubicBezTo>
                  <a:close/>
                  <a:moveTo>
                    <a:pt x="1518" y="101"/>
                  </a:moveTo>
                  <a:cubicBezTo>
                    <a:pt x="1514" y="103"/>
                    <a:pt x="1510" y="104"/>
                    <a:pt x="1508" y="107"/>
                  </a:cubicBezTo>
                  <a:cubicBezTo>
                    <a:pt x="1506" y="105"/>
                    <a:pt x="1506" y="105"/>
                    <a:pt x="1506" y="105"/>
                  </a:cubicBezTo>
                  <a:cubicBezTo>
                    <a:pt x="1509" y="105"/>
                    <a:pt x="1512" y="100"/>
                    <a:pt x="1518" y="101"/>
                  </a:cubicBezTo>
                  <a:close/>
                  <a:moveTo>
                    <a:pt x="1455" y="34"/>
                  </a:moveTo>
                  <a:cubicBezTo>
                    <a:pt x="1456" y="33"/>
                    <a:pt x="1457" y="33"/>
                    <a:pt x="1457" y="33"/>
                  </a:cubicBezTo>
                  <a:cubicBezTo>
                    <a:pt x="1460" y="34"/>
                    <a:pt x="1456" y="36"/>
                    <a:pt x="1459" y="38"/>
                  </a:cubicBezTo>
                  <a:cubicBezTo>
                    <a:pt x="1457" y="38"/>
                    <a:pt x="1455" y="39"/>
                    <a:pt x="1454" y="38"/>
                  </a:cubicBezTo>
                  <a:cubicBezTo>
                    <a:pt x="1457" y="38"/>
                    <a:pt x="1458" y="36"/>
                    <a:pt x="1455" y="34"/>
                  </a:cubicBezTo>
                  <a:close/>
                  <a:moveTo>
                    <a:pt x="1557" y="101"/>
                  </a:moveTo>
                  <a:cubicBezTo>
                    <a:pt x="1559" y="102"/>
                    <a:pt x="1557" y="103"/>
                    <a:pt x="1557" y="104"/>
                  </a:cubicBezTo>
                  <a:cubicBezTo>
                    <a:pt x="1556" y="104"/>
                    <a:pt x="1555" y="105"/>
                    <a:pt x="1553" y="103"/>
                  </a:cubicBezTo>
                  <a:cubicBezTo>
                    <a:pt x="1555" y="102"/>
                    <a:pt x="1556" y="103"/>
                    <a:pt x="1557" y="101"/>
                  </a:cubicBezTo>
                  <a:close/>
                  <a:moveTo>
                    <a:pt x="1537" y="74"/>
                  </a:moveTo>
                  <a:cubicBezTo>
                    <a:pt x="1538" y="75"/>
                    <a:pt x="1539" y="72"/>
                    <a:pt x="1540" y="71"/>
                  </a:cubicBezTo>
                  <a:cubicBezTo>
                    <a:pt x="1542" y="72"/>
                    <a:pt x="1540" y="73"/>
                    <a:pt x="1541" y="73"/>
                  </a:cubicBezTo>
                  <a:cubicBezTo>
                    <a:pt x="1541" y="73"/>
                    <a:pt x="1542" y="73"/>
                    <a:pt x="1542" y="74"/>
                  </a:cubicBezTo>
                  <a:cubicBezTo>
                    <a:pt x="1540" y="74"/>
                    <a:pt x="1537" y="74"/>
                    <a:pt x="1539" y="76"/>
                  </a:cubicBezTo>
                  <a:cubicBezTo>
                    <a:pt x="1537" y="76"/>
                    <a:pt x="1536" y="75"/>
                    <a:pt x="1537" y="74"/>
                  </a:cubicBezTo>
                  <a:close/>
                  <a:moveTo>
                    <a:pt x="1517" y="42"/>
                  </a:moveTo>
                  <a:cubicBezTo>
                    <a:pt x="1515" y="41"/>
                    <a:pt x="1514" y="43"/>
                    <a:pt x="1513" y="42"/>
                  </a:cubicBezTo>
                  <a:cubicBezTo>
                    <a:pt x="1514" y="40"/>
                    <a:pt x="1517" y="41"/>
                    <a:pt x="1517" y="42"/>
                  </a:cubicBezTo>
                  <a:close/>
                  <a:moveTo>
                    <a:pt x="1531" y="42"/>
                  </a:moveTo>
                  <a:cubicBezTo>
                    <a:pt x="1528" y="43"/>
                    <a:pt x="1526" y="44"/>
                    <a:pt x="1523" y="43"/>
                  </a:cubicBezTo>
                  <a:cubicBezTo>
                    <a:pt x="1526" y="43"/>
                    <a:pt x="1528" y="41"/>
                    <a:pt x="1531" y="42"/>
                  </a:cubicBezTo>
                  <a:close/>
                  <a:moveTo>
                    <a:pt x="1541" y="43"/>
                  </a:moveTo>
                  <a:cubicBezTo>
                    <a:pt x="1540" y="43"/>
                    <a:pt x="1538" y="44"/>
                    <a:pt x="1537" y="43"/>
                  </a:cubicBezTo>
                  <a:cubicBezTo>
                    <a:pt x="1538" y="42"/>
                    <a:pt x="1540" y="42"/>
                    <a:pt x="1541" y="43"/>
                  </a:cubicBezTo>
                  <a:close/>
                  <a:moveTo>
                    <a:pt x="1540" y="36"/>
                  </a:moveTo>
                  <a:cubicBezTo>
                    <a:pt x="1542" y="37"/>
                    <a:pt x="1542" y="37"/>
                    <a:pt x="1542" y="36"/>
                  </a:cubicBezTo>
                  <a:cubicBezTo>
                    <a:pt x="1545" y="37"/>
                    <a:pt x="1540" y="38"/>
                    <a:pt x="1539" y="37"/>
                  </a:cubicBezTo>
                  <a:cubicBezTo>
                    <a:pt x="1540" y="37"/>
                    <a:pt x="1540" y="36"/>
                    <a:pt x="1540" y="36"/>
                  </a:cubicBezTo>
                  <a:close/>
                  <a:moveTo>
                    <a:pt x="1632" y="45"/>
                  </a:moveTo>
                  <a:cubicBezTo>
                    <a:pt x="1632" y="46"/>
                    <a:pt x="1629" y="47"/>
                    <a:pt x="1628" y="47"/>
                  </a:cubicBezTo>
                  <a:cubicBezTo>
                    <a:pt x="1628" y="46"/>
                    <a:pt x="1630" y="44"/>
                    <a:pt x="163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2" name="Freeform 117">
              <a:extLst>
                <a:ext uri="{FF2B5EF4-FFF2-40B4-BE49-F238E27FC236}">
                  <a16:creationId xmlns:a16="http://schemas.microsoft.com/office/drawing/2014/main" id="{7B4FEAF1-F315-4CBE-862D-CEAB93326D3C}"/>
                </a:ext>
              </a:extLst>
            </p:cNvPr>
            <p:cNvSpPr>
              <a:spLocks/>
            </p:cNvSpPr>
            <p:nvPr/>
          </p:nvSpPr>
          <p:spPr bwMode="auto">
            <a:xfrm>
              <a:off x="6949" y="4099"/>
              <a:ext cx="36" cy="7"/>
            </a:xfrm>
            <a:custGeom>
              <a:avLst/>
              <a:gdLst>
                <a:gd name="T0" fmla="*/ 1 w 19"/>
                <a:gd name="T1" fmla="*/ 3 h 4"/>
                <a:gd name="T2" fmla="*/ 1 w 19"/>
                <a:gd name="T3" fmla="*/ 4 h 4"/>
                <a:gd name="T4" fmla="*/ 19 w 19"/>
                <a:gd name="T5" fmla="*/ 1 h 4"/>
                <a:gd name="T6" fmla="*/ 4 w 19"/>
                <a:gd name="T7" fmla="*/ 1 h 4"/>
                <a:gd name="T8" fmla="*/ 5 w 19"/>
                <a:gd name="T9" fmla="*/ 2 h 4"/>
                <a:gd name="T10" fmla="*/ 1 w 19"/>
                <a:gd name="T11" fmla="*/ 3 h 4"/>
              </a:gdLst>
              <a:ahLst/>
              <a:cxnLst>
                <a:cxn ang="0">
                  <a:pos x="T0" y="T1"/>
                </a:cxn>
                <a:cxn ang="0">
                  <a:pos x="T2" y="T3"/>
                </a:cxn>
                <a:cxn ang="0">
                  <a:pos x="T4" y="T5"/>
                </a:cxn>
                <a:cxn ang="0">
                  <a:pos x="T6" y="T7"/>
                </a:cxn>
                <a:cxn ang="0">
                  <a:pos x="T8" y="T9"/>
                </a:cxn>
                <a:cxn ang="0">
                  <a:pos x="T10" y="T11"/>
                </a:cxn>
              </a:cxnLst>
              <a:rect l="0" t="0" r="r" b="b"/>
              <a:pathLst>
                <a:path w="19" h="4">
                  <a:moveTo>
                    <a:pt x="1" y="3"/>
                  </a:moveTo>
                  <a:cubicBezTo>
                    <a:pt x="0" y="4"/>
                    <a:pt x="2" y="4"/>
                    <a:pt x="1" y="4"/>
                  </a:cubicBezTo>
                  <a:cubicBezTo>
                    <a:pt x="7" y="1"/>
                    <a:pt x="13" y="3"/>
                    <a:pt x="19" y="1"/>
                  </a:cubicBezTo>
                  <a:cubicBezTo>
                    <a:pt x="14" y="0"/>
                    <a:pt x="9" y="1"/>
                    <a:pt x="4" y="1"/>
                  </a:cubicBezTo>
                  <a:cubicBezTo>
                    <a:pt x="4" y="2"/>
                    <a:pt x="5" y="2"/>
                    <a:pt x="5" y="2"/>
                  </a:cubicBezTo>
                  <a:cubicBezTo>
                    <a:pt x="4" y="3"/>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3" name="Freeform 118">
              <a:extLst>
                <a:ext uri="{FF2B5EF4-FFF2-40B4-BE49-F238E27FC236}">
                  <a16:creationId xmlns:a16="http://schemas.microsoft.com/office/drawing/2014/main" id="{97E4E43E-3B2A-4B66-A6A4-97B0341CF5A7}"/>
                </a:ext>
              </a:extLst>
            </p:cNvPr>
            <p:cNvSpPr>
              <a:spLocks/>
            </p:cNvSpPr>
            <p:nvPr/>
          </p:nvSpPr>
          <p:spPr bwMode="auto">
            <a:xfrm>
              <a:off x="6299" y="4425"/>
              <a:ext cx="10" cy="4"/>
            </a:xfrm>
            <a:custGeom>
              <a:avLst/>
              <a:gdLst>
                <a:gd name="T0" fmla="*/ 0 w 5"/>
                <a:gd name="T1" fmla="*/ 2 h 2"/>
                <a:gd name="T2" fmla="*/ 5 w 5"/>
                <a:gd name="T3" fmla="*/ 0 h 2"/>
                <a:gd name="T4" fmla="*/ 0 w 5"/>
                <a:gd name="T5" fmla="*/ 2 h 2"/>
              </a:gdLst>
              <a:ahLst/>
              <a:cxnLst>
                <a:cxn ang="0">
                  <a:pos x="T0" y="T1"/>
                </a:cxn>
                <a:cxn ang="0">
                  <a:pos x="T2" y="T3"/>
                </a:cxn>
                <a:cxn ang="0">
                  <a:pos x="T4" y="T5"/>
                </a:cxn>
              </a:cxnLst>
              <a:rect l="0" t="0" r="r" b="b"/>
              <a:pathLst>
                <a:path w="5" h="2">
                  <a:moveTo>
                    <a:pt x="0" y="2"/>
                  </a:moveTo>
                  <a:cubicBezTo>
                    <a:pt x="2" y="2"/>
                    <a:pt x="3" y="0"/>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4" name="Freeform 119">
              <a:extLst>
                <a:ext uri="{FF2B5EF4-FFF2-40B4-BE49-F238E27FC236}">
                  <a16:creationId xmlns:a16="http://schemas.microsoft.com/office/drawing/2014/main" id="{F466E214-AD0C-46D3-8202-1DFA14543361}"/>
                </a:ext>
              </a:extLst>
            </p:cNvPr>
            <p:cNvSpPr>
              <a:spLocks/>
            </p:cNvSpPr>
            <p:nvPr/>
          </p:nvSpPr>
          <p:spPr bwMode="auto">
            <a:xfrm>
              <a:off x="6465" y="4377"/>
              <a:ext cx="10" cy="4"/>
            </a:xfrm>
            <a:custGeom>
              <a:avLst/>
              <a:gdLst>
                <a:gd name="T0" fmla="*/ 2 w 5"/>
                <a:gd name="T1" fmla="*/ 0 h 2"/>
                <a:gd name="T2" fmla="*/ 0 w 5"/>
                <a:gd name="T3" fmla="*/ 2 h 2"/>
                <a:gd name="T4" fmla="*/ 3 w 5"/>
                <a:gd name="T5" fmla="*/ 0 h 2"/>
                <a:gd name="T6" fmla="*/ 4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0" y="1"/>
                    <a:pt x="1" y="1"/>
                    <a:pt x="0" y="2"/>
                  </a:cubicBezTo>
                  <a:cubicBezTo>
                    <a:pt x="1" y="2"/>
                    <a:pt x="2" y="1"/>
                    <a:pt x="3" y="0"/>
                  </a:cubicBezTo>
                  <a:cubicBezTo>
                    <a:pt x="3" y="1"/>
                    <a:pt x="3" y="1"/>
                    <a:pt x="4"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5" name="Freeform 120">
              <a:extLst>
                <a:ext uri="{FF2B5EF4-FFF2-40B4-BE49-F238E27FC236}">
                  <a16:creationId xmlns:a16="http://schemas.microsoft.com/office/drawing/2014/main" id="{EDA98718-B2C6-48C0-8D2A-753E1D95AC36}"/>
                </a:ext>
              </a:extLst>
            </p:cNvPr>
            <p:cNvSpPr>
              <a:spLocks/>
            </p:cNvSpPr>
            <p:nvPr/>
          </p:nvSpPr>
          <p:spPr bwMode="auto">
            <a:xfrm>
              <a:off x="6303" y="4309"/>
              <a:ext cx="11" cy="6"/>
            </a:xfrm>
            <a:custGeom>
              <a:avLst/>
              <a:gdLst>
                <a:gd name="T0" fmla="*/ 2 w 6"/>
                <a:gd name="T1" fmla="*/ 1 h 3"/>
                <a:gd name="T2" fmla="*/ 5 w 6"/>
                <a:gd name="T3" fmla="*/ 3 h 3"/>
                <a:gd name="T4" fmla="*/ 5 w 6"/>
                <a:gd name="T5" fmla="*/ 0 h 3"/>
                <a:gd name="T6" fmla="*/ 2 w 6"/>
                <a:gd name="T7" fmla="*/ 1 h 3"/>
              </a:gdLst>
              <a:ahLst/>
              <a:cxnLst>
                <a:cxn ang="0">
                  <a:pos x="T0" y="T1"/>
                </a:cxn>
                <a:cxn ang="0">
                  <a:pos x="T2" y="T3"/>
                </a:cxn>
                <a:cxn ang="0">
                  <a:pos x="T4" y="T5"/>
                </a:cxn>
                <a:cxn ang="0">
                  <a:pos x="T6" y="T7"/>
                </a:cxn>
              </a:cxnLst>
              <a:rect l="0" t="0" r="r" b="b"/>
              <a:pathLst>
                <a:path w="6" h="3">
                  <a:moveTo>
                    <a:pt x="2" y="1"/>
                  </a:moveTo>
                  <a:cubicBezTo>
                    <a:pt x="0" y="2"/>
                    <a:pt x="5" y="1"/>
                    <a:pt x="5" y="3"/>
                  </a:cubicBezTo>
                  <a:cubicBezTo>
                    <a:pt x="6" y="2"/>
                    <a:pt x="5" y="1"/>
                    <a:pt x="5" y="0"/>
                  </a:cubicBezTo>
                  <a:cubicBezTo>
                    <a:pt x="3" y="0"/>
                    <a:pt x="4"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6" name="Freeform 121">
              <a:extLst>
                <a:ext uri="{FF2B5EF4-FFF2-40B4-BE49-F238E27FC236}">
                  <a16:creationId xmlns:a16="http://schemas.microsoft.com/office/drawing/2014/main" id="{CA252508-64AA-45E3-B672-129D9CEBF0BD}"/>
                </a:ext>
              </a:extLst>
            </p:cNvPr>
            <p:cNvSpPr>
              <a:spLocks/>
            </p:cNvSpPr>
            <p:nvPr/>
          </p:nvSpPr>
          <p:spPr bwMode="auto">
            <a:xfrm>
              <a:off x="6375" y="4335"/>
              <a:ext cx="10" cy="5"/>
            </a:xfrm>
            <a:custGeom>
              <a:avLst/>
              <a:gdLst>
                <a:gd name="T0" fmla="*/ 1 w 5"/>
                <a:gd name="T1" fmla="*/ 1 h 3"/>
                <a:gd name="T2" fmla="*/ 1 w 5"/>
                <a:gd name="T3" fmla="*/ 3 h 3"/>
                <a:gd name="T4" fmla="*/ 4 w 5"/>
                <a:gd name="T5" fmla="*/ 1 h 3"/>
                <a:gd name="T6" fmla="*/ 1 w 5"/>
                <a:gd name="T7" fmla="*/ 1 h 3"/>
              </a:gdLst>
              <a:ahLst/>
              <a:cxnLst>
                <a:cxn ang="0">
                  <a:pos x="T0" y="T1"/>
                </a:cxn>
                <a:cxn ang="0">
                  <a:pos x="T2" y="T3"/>
                </a:cxn>
                <a:cxn ang="0">
                  <a:pos x="T4" y="T5"/>
                </a:cxn>
                <a:cxn ang="0">
                  <a:pos x="T6" y="T7"/>
                </a:cxn>
              </a:cxnLst>
              <a:rect l="0" t="0" r="r" b="b"/>
              <a:pathLst>
                <a:path w="5" h="3">
                  <a:moveTo>
                    <a:pt x="1" y="1"/>
                  </a:moveTo>
                  <a:cubicBezTo>
                    <a:pt x="0" y="2"/>
                    <a:pt x="0" y="2"/>
                    <a:pt x="1" y="3"/>
                  </a:cubicBezTo>
                  <a:cubicBezTo>
                    <a:pt x="1" y="2"/>
                    <a:pt x="2" y="1"/>
                    <a:pt x="4" y="1"/>
                  </a:cubicBezTo>
                  <a:cubicBezTo>
                    <a:pt x="5"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7" name="Freeform 122">
              <a:extLst>
                <a:ext uri="{FF2B5EF4-FFF2-40B4-BE49-F238E27FC236}">
                  <a16:creationId xmlns:a16="http://schemas.microsoft.com/office/drawing/2014/main" id="{210924F2-51E3-49A8-9391-752543230108}"/>
                </a:ext>
              </a:extLst>
            </p:cNvPr>
            <p:cNvSpPr>
              <a:spLocks/>
            </p:cNvSpPr>
            <p:nvPr/>
          </p:nvSpPr>
          <p:spPr bwMode="auto">
            <a:xfrm>
              <a:off x="6358" y="4321"/>
              <a:ext cx="8" cy="4"/>
            </a:xfrm>
            <a:custGeom>
              <a:avLst/>
              <a:gdLst>
                <a:gd name="T0" fmla="*/ 3 w 4"/>
                <a:gd name="T1" fmla="*/ 1 h 2"/>
                <a:gd name="T2" fmla="*/ 2 w 4"/>
                <a:gd name="T3" fmla="*/ 0 h 2"/>
                <a:gd name="T4" fmla="*/ 0 w 4"/>
                <a:gd name="T5" fmla="*/ 2 h 2"/>
                <a:gd name="T6" fmla="*/ 3 w 4"/>
                <a:gd name="T7" fmla="*/ 1 h 2"/>
                <a:gd name="T8" fmla="*/ 3 w 4"/>
                <a:gd name="T9" fmla="*/ 1 h 2"/>
              </a:gdLst>
              <a:ahLst/>
              <a:cxnLst>
                <a:cxn ang="0">
                  <a:pos x="T0" y="T1"/>
                </a:cxn>
                <a:cxn ang="0">
                  <a:pos x="T2" y="T3"/>
                </a:cxn>
                <a:cxn ang="0">
                  <a:pos x="T4" y="T5"/>
                </a:cxn>
                <a:cxn ang="0">
                  <a:pos x="T6" y="T7"/>
                </a:cxn>
                <a:cxn ang="0">
                  <a:pos x="T8" y="T9"/>
                </a:cxn>
              </a:cxnLst>
              <a:rect l="0" t="0" r="r" b="b"/>
              <a:pathLst>
                <a:path w="4" h="2">
                  <a:moveTo>
                    <a:pt x="3" y="1"/>
                  </a:moveTo>
                  <a:cubicBezTo>
                    <a:pt x="2" y="1"/>
                    <a:pt x="3" y="0"/>
                    <a:pt x="2" y="0"/>
                  </a:cubicBezTo>
                  <a:cubicBezTo>
                    <a:pt x="1" y="1"/>
                    <a:pt x="0" y="1"/>
                    <a:pt x="0" y="2"/>
                  </a:cubicBezTo>
                  <a:cubicBezTo>
                    <a:pt x="1" y="2"/>
                    <a:pt x="2" y="1"/>
                    <a:pt x="3" y="1"/>
                  </a:cubicBezTo>
                  <a:cubicBezTo>
                    <a:pt x="4"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8" name="Freeform 123">
              <a:extLst>
                <a:ext uri="{FF2B5EF4-FFF2-40B4-BE49-F238E27FC236}">
                  <a16:creationId xmlns:a16="http://schemas.microsoft.com/office/drawing/2014/main" id="{9167CF4B-DCDD-4A53-8120-1FFF8D844177}"/>
                </a:ext>
              </a:extLst>
            </p:cNvPr>
            <p:cNvSpPr>
              <a:spLocks/>
            </p:cNvSpPr>
            <p:nvPr/>
          </p:nvSpPr>
          <p:spPr bwMode="auto">
            <a:xfrm>
              <a:off x="6517" y="4379"/>
              <a:ext cx="25" cy="12"/>
            </a:xfrm>
            <a:custGeom>
              <a:avLst/>
              <a:gdLst>
                <a:gd name="T0" fmla="*/ 0 w 13"/>
                <a:gd name="T1" fmla="*/ 5 h 6"/>
                <a:gd name="T2" fmla="*/ 2 w 13"/>
                <a:gd name="T3" fmla="*/ 3 h 6"/>
                <a:gd name="T4" fmla="*/ 4 w 13"/>
                <a:gd name="T5" fmla="*/ 4 h 6"/>
                <a:gd name="T6" fmla="*/ 12 w 13"/>
                <a:gd name="T7" fmla="*/ 3 h 6"/>
                <a:gd name="T8" fmla="*/ 13 w 13"/>
                <a:gd name="T9" fmla="*/ 0 h 6"/>
                <a:gd name="T10" fmla="*/ 2 w 13"/>
                <a:gd name="T11" fmla="*/ 2 h 6"/>
                <a:gd name="T12" fmla="*/ 0 w 13"/>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13" h="6">
                  <a:moveTo>
                    <a:pt x="0" y="5"/>
                  </a:moveTo>
                  <a:cubicBezTo>
                    <a:pt x="2" y="6"/>
                    <a:pt x="1" y="4"/>
                    <a:pt x="2" y="3"/>
                  </a:cubicBezTo>
                  <a:cubicBezTo>
                    <a:pt x="3" y="2"/>
                    <a:pt x="2" y="4"/>
                    <a:pt x="4" y="4"/>
                  </a:cubicBezTo>
                  <a:cubicBezTo>
                    <a:pt x="7" y="2"/>
                    <a:pt x="9" y="2"/>
                    <a:pt x="12" y="3"/>
                  </a:cubicBezTo>
                  <a:cubicBezTo>
                    <a:pt x="12" y="2"/>
                    <a:pt x="12" y="1"/>
                    <a:pt x="13" y="0"/>
                  </a:cubicBezTo>
                  <a:cubicBezTo>
                    <a:pt x="11" y="2"/>
                    <a:pt x="6" y="3"/>
                    <a:pt x="2" y="2"/>
                  </a:cubicBezTo>
                  <a:cubicBezTo>
                    <a:pt x="1"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9" name="Freeform 124">
              <a:extLst>
                <a:ext uri="{FF2B5EF4-FFF2-40B4-BE49-F238E27FC236}">
                  <a16:creationId xmlns:a16="http://schemas.microsoft.com/office/drawing/2014/main" id="{1FF324D5-CBBD-4072-9571-F75F0141340E}"/>
                </a:ext>
              </a:extLst>
            </p:cNvPr>
            <p:cNvSpPr>
              <a:spLocks/>
            </p:cNvSpPr>
            <p:nvPr/>
          </p:nvSpPr>
          <p:spPr bwMode="auto">
            <a:xfrm>
              <a:off x="6351" y="4298"/>
              <a:ext cx="30" cy="11"/>
            </a:xfrm>
            <a:custGeom>
              <a:avLst/>
              <a:gdLst>
                <a:gd name="T0" fmla="*/ 0 w 16"/>
                <a:gd name="T1" fmla="*/ 6 h 6"/>
                <a:gd name="T2" fmla="*/ 16 w 16"/>
                <a:gd name="T3" fmla="*/ 1 h 6"/>
                <a:gd name="T4" fmla="*/ 15 w 16"/>
                <a:gd name="T5" fmla="*/ 0 h 6"/>
                <a:gd name="T6" fmla="*/ 11 w 16"/>
                <a:gd name="T7" fmla="*/ 2 h 6"/>
                <a:gd name="T8" fmla="*/ 5 w 16"/>
                <a:gd name="T9" fmla="*/ 1 h 6"/>
                <a:gd name="T10" fmla="*/ 0 w 16"/>
                <a:gd name="T11" fmla="*/ 6 h 6"/>
              </a:gdLst>
              <a:ahLst/>
              <a:cxnLst>
                <a:cxn ang="0">
                  <a:pos x="T0" y="T1"/>
                </a:cxn>
                <a:cxn ang="0">
                  <a:pos x="T2" y="T3"/>
                </a:cxn>
                <a:cxn ang="0">
                  <a:pos x="T4" y="T5"/>
                </a:cxn>
                <a:cxn ang="0">
                  <a:pos x="T6" y="T7"/>
                </a:cxn>
                <a:cxn ang="0">
                  <a:pos x="T8" y="T9"/>
                </a:cxn>
                <a:cxn ang="0">
                  <a:pos x="T10" y="T11"/>
                </a:cxn>
              </a:cxnLst>
              <a:rect l="0" t="0" r="r" b="b"/>
              <a:pathLst>
                <a:path w="16" h="6">
                  <a:moveTo>
                    <a:pt x="0" y="6"/>
                  </a:moveTo>
                  <a:cubicBezTo>
                    <a:pt x="6" y="4"/>
                    <a:pt x="11" y="4"/>
                    <a:pt x="16" y="1"/>
                  </a:cubicBezTo>
                  <a:cubicBezTo>
                    <a:pt x="16" y="0"/>
                    <a:pt x="14" y="1"/>
                    <a:pt x="15" y="0"/>
                  </a:cubicBezTo>
                  <a:cubicBezTo>
                    <a:pt x="12" y="0"/>
                    <a:pt x="13" y="1"/>
                    <a:pt x="11" y="2"/>
                  </a:cubicBezTo>
                  <a:cubicBezTo>
                    <a:pt x="11" y="0"/>
                    <a:pt x="3" y="3"/>
                    <a:pt x="5" y="1"/>
                  </a:cubicBezTo>
                  <a:cubicBezTo>
                    <a:pt x="4" y="0"/>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0" name="Freeform 125">
              <a:extLst>
                <a:ext uri="{FF2B5EF4-FFF2-40B4-BE49-F238E27FC236}">
                  <a16:creationId xmlns:a16="http://schemas.microsoft.com/office/drawing/2014/main" id="{FA19FE55-8E63-4F5C-BF24-199C88682B5C}"/>
                </a:ext>
              </a:extLst>
            </p:cNvPr>
            <p:cNvSpPr>
              <a:spLocks/>
            </p:cNvSpPr>
            <p:nvPr/>
          </p:nvSpPr>
          <p:spPr bwMode="auto">
            <a:xfrm>
              <a:off x="6570" y="4400"/>
              <a:ext cx="20" cy="4"/>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1" y="2"/>
                    <a:pt x="7" y="1"/>
                    <a:pt x="10" y="0"/>
                  </a:cubicBezTo>
                  <a:cubicBezTo>
                    <a:pt x="7"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1" name="Freeform 126">
              <a:extLst>
                <a:ext uri="{FF2B5EF4-FFF2-40B4-BE49-F238E27FC236}">
                  <a16:creationId xmlns:a16="http://schemas.microsoft.com/office/drawing/2014/main" id="{0D202A4B-D7F4-4D18-A785-1574A3183E2C}"/>
                </a:ext>
              </a:extLst>
            </p:cNvPr>
            <p:cNvSpPr>
              <a:spLocks/>
            </p:cNvSpPr>
            <p:nvPr/>
          </p:nvSpPr>
          <p:spPr bwMode="auto">
            <a:xfrm>
              <a:off x="6190" y="4234"/>
              <a:ext cx="10" cy="6"/>
            </a:xfrm>
            <a:custGeom>
              <a:avLst/>
              <a:gdLst>
                <a:gd name="T0" fmla="*/ 3 w 5"/>
                <a:gd name="T1" fmla="*/ 1 h 3"/>
                <a:gd name="T2" fmla="*/ 0 w 5"/>
                <a:gd name="T3" fmla="*/ 3 h 3"/>
                <a:gd name="T4" fmla="*/ 5 w 5"/>
                <a:gd name="T5" fmla="*/ 1 h 3"/>
                <a:gd name="T6" fmla="*/ 3 w 5"/>
                <a:gd name="T7" fmla="*/ 1 h 3"/>
              </a:gdLst>
              <a:ahLst/>
              <a:cxnLst>
                <a:cxn ang="0">
                  <a:pos x="T0" y="T1"/>
                </a:cxn>
                <a:cxn ang="0">
                  <a:pos x="T2" y="T3"/>
                </a:cxn>
                <a:cxn ang="0">
                  <a:pos x="T4" y="T5"/>
                </a:cxn>
                <a:cxn ang="0">
                  <a:pos x="T6" y="T7"/>
                </a:cxn>
              </a:cxnLst>
              <a:rect l="0" t="0" r="r" b="b"/>
              <a:pathLst>
                <a:path w="5" h="3">
                  <a:moveTo>
                    <a:pt x="3" y="1"/>
                  </a:moveTo>
                  <a:cubicBezTo>
                    <a:pt x="3" y="2"/>
                    <a:pt x="1" y="2"/>
                    <a:pt x="0" y="3"/>
                  </a:cubicBezTo>
                  <a:cubicBezTo>
                    <a:pt x="4" y="3"/>
                    <a:pt x="3" y="2"/>
                    <a:pt x="5" y="1"/>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2" name="Freeform 127">
              <a:extLst>
                <a:ext uri="{FF2B5EF4-FFF2-40B4-BE49-F238E27FC236}">
                  <a16:creationId xmlns:a16="http://schemas.microsoft.com/office/drawing/2014/main" id="{C8303220-8C9F-49B1-B7D7-B4D022BD0CED}"/>
                </a:ext>
              </a:extLst>
            </p:cNvPr>
            <p:cNvSpPr>
              <a:spLocks/>
            </p:cNvSpPr>
            <p:nvPr/>
          </p:nvSpPr>
          <p:spPr bwMode="auto">
            <a:xfrm>
              <a:off x="6377" y="4298"/>
              <a:ext cx="10" cy="6"/>
            </a:xfrm>
            <a:custGeom>
              <a:avLst/>
              <a:gdLst>
                <a:gd name="T0" fmla="*/ 0 w 5"/>
                <a:gd name="T1" fmla="*/ 3 h 3"/>
                <a:gd name="T2" fmla="*/ 5 w 5"/>
                <a:gd name="T3" fmla="*/ 1 h 3"/>
                <a:gd name="T4" fmla="*/ 0 w 5"/>
                <a:gd name="T5" fmla="*/ 3 h 3"/>
              </a:gdLst>
              <a:ahLst/>
              <a:cxnLst>
                <a:cxn ang="0">
                  <a:pos x="T0" y="T1"/>
                </a:cxn>
                <a:cxn ang="0">
                  <a:pos x="T2" y="T3"/>
                </a:cxn>
                <a:cxn ang="0">
                  <a:pos x="T4" y="T5"/>
                </a:cxn>
              </a:cxnLst>
              <a:rect l="0" t="0" r="r" b="b"/>
              <a:pathLst>
                <a:path w="5" h="3">
                  <a:moveTo>
                    <a:pt x="0" y="3"/>
                  </a:moveTo>
                  <a:cubicBezTo>
                    <a:pt x="1" y="3"/>
                    <a:pt x="3" y="3"/>
                    <a:pt x="5" y="1"/>
                  </a:cubicBezTo>
                  <a:cubicBezTo>
                    <a:pt x="3" y="0"/>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3" name="Freeform 128">
              <a:extLst>
                <a:ext uri="{FF2B5EF4-FFF2-40B4-BE49-F238E27FC236}">
                  <a16:creationId xmlns:a16="http://schemas.microsoft.com/office/drawing/2014/main" id="{4D9892C7-E6EA-4D63-9818-C9C10702951F}"/>
                </a:ext>
              </a:extLst>
            </p:cNvPr>
            <p:cNvSpPr>
              <a:spLocks/>
            </p:cNvSpPr>
            <p:nvPr/>
          </p:nvSpPr>
          <p:spPr bwMode="auto">
            <a:xfrm>
              <a:off x="6551" y="4369"/>
              <a:ext cx="10" cy="4"/>
            </a:xfrm>
            <a:custGeom>
              <a:avLst/>
              <a:gdLst>
                <a:gd name="T0" fmla="*/ 1 w 5"/>
                <a:gd name="T1" fmla="*/ 0 h 2"/>
                <a:gd name="T2" fmla="*/ 1 w 5"/>
                <a:gd name="T3" fmla="*/ 2 h 2"/>
                <a:gd name="T4" fmla="*/ 5 w 5"/>
                <a:gd name="T5" fmla="*/ 1 h 2"/>
                <a:gd name="T6" fmla="*/ 1 w 5"/>
                <a:gd name="T7" fmla="*/ 0 h 2"/>
              </a:gdLst>
              <a:ahLst/>
              <a:cxnLst>
                <a:cxn ang="0">
                  <a:pos x="T0" y="T1"/>
                </a:cxn>
                <a:cxn ang="0">
                  <a:pos x="T2" y="T3"/>
                </a:cxn>
                <a:cxn ang="0">
                  <a:pos x="T4" y="T5"/>
                </a:cxn>
                <a:cxn ang="0">
                  <a:pos x="T6" y="T7"/>
                </a:cxn>
              </a:cxnLst>
              <a:rect l="0" t="0" r="r" b="b"/>
              <a:pathLst>
                <a:path w="5" h="2">
                  <a:moveTo>
                    <a:pt x="1" y="0"/>
                  </a:moveTo>
                  <a:cubicBezTo>
                    <a:pt x="0" y="1"/>
                    <a:pt x="2" y="1"/>
                    <a:pt x="1" y="2"/>
                  </a:cubicBezTo>
                  <a:cubicBezTo>
                    <a:pt x="2" y="2"/>
                    <a:pt x="3" y="1"/>
                    <a:pt x="5" y="1"/>
                  </a:cubicBezTo>
                  <a:cubicBezTo>
                    <a:pt x="5" y="0"/>
                    <a:pt x="2"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4" name="Freeform 129">
              <a:extLst>
                <a:ext uri="{FF2B5EF4-FFF2-40B4-BE49-F238E27FC236}">
                  <a16:creationId xmlns:a16="http://schemas.microsoft.com/office/drawing/2014/main" id="{2834A3F1-7C70-4417-85F6-A011CD5E1267}"/>
                </a:ext>
              </a:extLst>
            </p:cNvPr>
            <p:cNvSpPr>
              <a:spLocks/>
            </p:cNvSpPr>
            <p:nvPr/>
          </p:nvSpPr>
          <p:spPr bwMode="auto">
            <a:xfrm>
              <a:off x="6299" y="4238"/>
              <a:ext cx="11" cy="6"/>
            </a:xfrm>
            <a:custGeom>
              <a:avLst/>
              <a:gdLst>
                <a:gd name="T0" fmla="*/ 4 w 6"/>
                <a:gd name="T1" fmla="*/ 3 h 3"/>
                <a:gd name="T2" fmla="*/ 3 w 6"/>
                <a:gd name="T3" fmla="*/ 2 h 3"/>
                <a:gd name="T4" fmla="*/ 6 w 6"/>
                <a:gd name="T5" fmla="*/ 0 h 3"/>
                <a:gd name="T6" fmla="*/ 0 w 6"/>
                <a:gd name="T7" fmla="*/ 2 h 3"/>
                <a:gd name="T8" fmla="*/ 4 w 6"/>
                <a:gd name="T9" fmla="*/ 3 h 3"/>
              </a:gdLst>
              <a:ahLst/>
              <a:cxnLst>
                <a:cxn ang="0">
                  <a:pos x="T0" y="T1"/>
                </a:cxn>
                <a:cxn ang="0">
                  <a:pos x="T2" y="T3"/>
                </a:cxn>
                <a:cxn ang="0">
                  <a:pos x="T4" y="T5"/>
                </a:cxn>
                <a:cxn ang="0">
                  <a:pos x="T6" y="T7"/>
                </a:cxn>
                <a:cxn ang="0">
                  <a:pos x="T8" y="T9"/>
                </a:cxn>
              </a:cxnLst>
              <a:rect l="0" t="0" r="r" b="b"/>
              <a:pathLst>
                <a:path w="6" h="3">
                  <a:moveTo>
                    <a:pt x="4" y="3"/>
                  </a:moveTo>
                  <a:cubicBezTo>
                    <a:pt x="4" y="2"/>
                    <a:pt x="4" y="2"/>
                    <a:pt x="3" y="2"/>
                  </a:cubicBezTo>
                  <a:cubicBezTo>
                    <a:pt x="4" y="1"/>
                    <a:pt x="5" y="1"/>
                    <a:pt x="6" y="0"/>
                  </a:cubicBezTo>
                  <a:cubicBezTo>
                    <a:pt x="4" y="0"/>
                    <a:pt x="2" y="0"/>
                    <a:pt x="0" y="2"/>
                  </a:cubicBezTo>
                  <a:cubicBezTo>
                    <a:pt x="2" y="2"/>
                    <a:pt x="3"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5" name="Freeform 130">
              <a:extLst>
                <a:ext uri="{FF2B5EF4-FFF2-40B4-BE49-F238E27FC236}">
                  <a16:creationId xmlns:a16="http://schemas.microsoft.com/office/drawing/2014/main" id="{1B8048B0-218E-4339-AD9D-3E688F739FF6}"/>
                </a:ext>
              </a:extLst>
            </p:cNvPr>
            <p:cNvSpPr>
              <a:spLocks/>
            </p:cNvSpPr>
            <p:nvPr/>
          </p:nvSpPr>
          <p:spPr bwMode="auto">
            <a:xfrm>
              <a:off x="6425" y="4251"/>
              <a:ext cx="14" cy="8"/>
            </a:xfrm>
            <a:custGeom>
              <a:avLst/>
              <a:gdLst>
                <a:gd name="T0" fmla="*/ 0 w 7"/>
                <a:gd name="T1" fmla="*/ 3 h 4"/>
                <a:gd name="T2" fmla="*/ 5 w 7"/>
                <a:gd name="T3" fmla="*/ 3 h 4"/>
                <a:gd name="T4" fmla="*/ 7 w 7"/>
                <a:gd name="T5" fmla="*/ 0 h 4"/>
                <a:gd name="T6" fmla="*/ 0 w 7"/>
                <a:gd name="T7" fmla="*/ 3 h 4"/>
              </a:gdLst>
              <a:ahLst/>
              <a:cxnLst>
                <a:cxn ang="0">
                  <a:pos x="T0" y="T1"/>
                </a:cxn>
                <a:cxn ang="0">
                  <a:pos x="T2" y="T3"/>
                </a:cxn>
                <a:cxn ang="0">
                  <a:pos x="T4" y="T5"/>
                </a:cxn>
                <a:cxn ang="0">
                  <a:pos x="T6" y="T7"/>
                </a:cxn>
              </a:cxnLst>
              <a:rect l="0" t="0" r="r" b="b"/>
              <a:pathLst>
                <a:path w="7" h="4">
                  <a:moveTo>
                    <a:pt x="0" y="3"/>
                  </a:moveTo>
                  <a:cubicBezTo>
                    <a:pt x="3" y="2"/>
                    <a:pt x="2" y="4"/>
                    <a:pt x="5" y="3"/>
                  </a:cubicBezTo>
                  <a:cubicBezTo>
                    <a:pt x="6" y="1"/>
                    <a:pt x="6" y="1"/>
                    <a:pt x="7" y="0"/>
                  </a:cubicBezTo>
                  <a:cubicBezTo>
                    <a:pt x="5"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6" name="Freeform 131">
              <a:extLst>
                <a:ext uri="{FF2B5EF4-FFF2-40B4-BE49-F238E27FC236}">
                  <a16:creationId xmlns:a16="http://schemas.microsoft.com/office/drawing/2014/main" id="{4403F04D-4E34-478D-8498-A7E7266848F0}"/>
                </a:ext>
              </a:extLst>
            </p:cNvPr>
            <p:cNvSpPr>
              <a:spLocks/>
            </p:cNvSpPr>
            <p:nvPr/>
          </p:nvSpPr>
          <p:spPr bwMode="auto">
            <a:xfrm>
              <a:off x="6657" y="4360"/>
              <a:ext cx="15" cy="9"/>
            </a:xfrm>
            <a:custGeom>
              <a:avLst/>
              <a:gdLst>
                <a:gd name="T0" fmla="*/ 4 w 8"/>
                <a:gd name="T1" fmla="*/ 3 h 5"/>
                <a:gd name="T2" fmla="*/ 6 w 8"/>
                <a:gd name="T3" fmla="*/ 1 h 5"/>
                <a:gd name="T4" fmla="*/ 2 w 8"/>
                <a:gd name="T5" fmla="*/ 1 h 5"/>
                <a:gd name="T6" fmla="*/ 3 w 8"/>
                <a:gd name="T7" fmla="*/ 5 h 5"/>
                <a:gd name="T8" fmla="*/ 7 w 8"/>
                <a:gd name="T9" fmla="*/ 4 h 5"/>
                <a:gd name="T10" fmla="*/ 4 w 8"/>
                <a:gd name="T11" fmla="*/ 3 h 5"/>
              </a:gdLst>
              <a:ahLst/>
              <a:cxnLst>
                <a:cxn ang="0">
                  <a:pos x="T0" y="T1"/>
                </a:cxn>
                <a:cxn ang="0">
                  <a:pos x="T2" y="T3"/>
                </a:cxn>
                <a:cxn ang="0">
                  <a:pos x="T4" y="T5"/>
                </a:cxn>
                <a:cxn ang="0">
                  <a:pos x="T6" y="T7"/>
                </a:cxn>
                <a:cxn ang="0">
                  <a:pos x="T8" y="T9"/>
                </a:cxn>
                <a:cxn ang="0">
                  <a:pos x="T10" y="T11"/>
                </a:cxn>
              </a:cxnLst>
              <a:rect l="0" t="0" r="r" b="b"/>
              <a:pathLst>
                <a:path w="8" h="5">
                  <a:moveTo>
                    <a:pt x="4" y="3"/>
                  </a:moveTo>
                  <a:cubicBezTo>
                    <a:pt x="3" y="2"/>
                    <a:pt x="7" y="2"/>
                    <a:pt x="6" y="1"/>
                  </a:cubicBezTo>
                  <a:cubicBezTo>
                    <a:pt x="5" y="0"/>
                    <a:pt x="4" y="2"/>
                    <a:pt x="2" y="1"/>
                  </a:cubicBezTo>
                  <a:cubicBezTo>
                    <a:pt x="3" y="2"/>
                    <a:pt x="0" y="3"/>
                    <a:pt x="3" y="5"/>
                  </a:cubicBezTo>
                  <a:cubicBezTo>
                    <a:pt x="4" y="4"/>
                    <a:pt x="5" y="3"/>
                    <a:pt x="7" y="4"/>
                  </a:cubicBezTo>
                  <a:cubicBezTo>
                    <a:pt x="8" y="3"/>
                    <a:pt x="5"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7" name="Freeform 132">
              <a:extLst>
                <a:ext uri="{FF2B5EF4-FFF2-40B4-BE49-F238E27FC236}">
                  <a16:creationId xmlns:a16="http://schemas.microsoft.com/office/drawing/2014/main" id="{68653A39-1CC3-4847-88EE-FE1DF991AA31}"/>
                </a:ext>
              </a:extLst>
            </p:cNvPr>
            <p:cNvSpPr>
              <a:spLocks/>
            </p:cNvSpPr>
            <p:nvPr/>
          </p:nvSpPr>
          <p:spPr bwMode="auto">
            <a:xfrm>
              <a:off x="6681" y="4362"/>
              <a:ext cx="18" cy="5"/>
            </a:xfrm>
            <a:custGeom>
              <a:avLst/>
              <a:gdLst>
                <a:gd name="T0" fmla="*/ 0 w 9"/>
                <a:gd name="T1" fmla="*/ 2 h 3"/>
                <a:gd name="T2" fmla="*/ 7 w 9"/>
                <a:gd name="T3" fmla="*/ 2 h 3"/>
                <a:gd name="T4" fmla="*/ 7 w 9"/>
                <a:gd name="T5" fmla="*/ 0 h 3"/>
                <a:gd name="T6" fmla="*/ 0 w 9"/>
                <a:gd name="T7" fmla="*/ 2 h 3"/>
              </a:gdLst>
              <a:ahLst/>
              <a:cxnLst>
                <a:cxn ang="0">
                  <a:pos x="T0" y="T1"/>
                </a:cxn>
                <a:cxn ang="0">
                  <a:pos x="T2" y="T3"/>
                </a:cxn>
                <a:cxn ang="0">
                  <a:pos x="T4" y="T5"/>
                </a:cxn>
                <a:cxn ang="0">
                  <a:pos x="T6" y="T7"/>
                </a:cxn>
              </a:cxnLst>
              <a:rect l="0" t="0" r="r" b="b"/>
              <a:pathLst>
                <a:path w="9" h="3">
                  <a:moveTo>
                    <a:pt x="0" y="2"/>
                  </a:moveTo>
                  <a:cubicBezTo>
                    <a:pt x="3" y="3"/>
                    <a:pt x="5" y="0"/>
                    <a:pt x="7" y="2"/>
                  </a:cubicBezTo>
                  <a:cubicBezTo>
                    <a:pt x="9" y="1"/>
                    <a:pt x="6" y="1"/>
                    <a:pt x="7" y="0"/>
                  </a:cubicBezTo>
                  <a:cubicBezTo>
                    <a:pt x="5" y="1"/>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8" name="Freeform 133">
              <a:extLst>
                <a:ext uri="{FF2B5EF4-FFF2-40B4-BE49-F238E27FC236}">
                  <a16:creationId xmlns:a16="http://schemas.microsoft.com/office/drawing/2014/main" id="{29F83E69-28AE-4270-A4D0-DFFEA9340CC3}"/>
                </a:ext>
              </a:extLst>
            </p:cNvPr>
            <p:cNvSpPr>
              <a:spLocks/>
            </p:cNvSpPr>
            <p:nvPr/>
          </p:nvSpPr>
          <p:spPr bwMode="auto">
            <a:xfrm>
              <a:off x="6683" y="4356"/>
              <a:ext cx="35" cy="8"/>
            </a:xfrm>
            <a:custGeom>
              <a:avLst/>
              <a:gdLst>
                <a:gd name="T0" fmla="*/ 10 w 18"/>
                <a:gd name="T1" fmla="*/ 2 h 4"/>
                <a:gd name="T2" fmla="*/ 8 w 18"/>
                <a:gd name="T3" fmla="*/ 1 h 4"/>
                <a:gd name="T4" fmla="*/ 0 w 18"/>
                <a:gd name="T5" fmla="*/ 1 h 4"/>
                <a:gd name="T6" fmla="*/ 7 w 18"/>
                <a:gd name="T7" fmla="*/ 4 h 4"/>
                <a:gd name="T8" fmla="*/ 12 w 18"/>
                <a:gd name="T9" fmla="*/ 4 h 4"/>
                <a:gd name="T10" fmla="*/ 18 w 18"/>
                <a:gd name="T11" fmla="*/ 1 h 4"/>
                <a:gd name="T12" fmla="*/ 15 w 18"/>
                <a:gd name="T13" fmla="*/ 0 h 4"/>
                <a:gd name="T14" fmla="*/ 14 w 18"/>
                <a:gd name="T15" fmla="*/ 2 h 4"/>
                <a:gd name="T16" fmla="*/ 13 w 18"/>
                <a:gd name="T17" fmla="*/ 3 h 4"/>
                <a:gd name="T18" fmla="*/ 12 w 18"/>
                <a:gd name="T19" fmla="*/ 1 h 4"/>
                <a:gd name="T20" fmla="*/ 10 w 18"/>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4">
                  <a:moveTo>
                    <a:pt x="10" y="2"/>
                  </a:moveTo>
                  <a:cubicBezTo>
                    <a:pt x="9" y="2"/>
                    <a:pt x="9" y="1"/>
                    <a:pt x="8" y="1"/>
                  </a:cubicBezTo>
                  <a:cubicBezTo>
                    <a:pt x="5" y="2"/>
                    <a:pt x="2" y="2"/>
                    <a:pt x="0" y="1"/>
                  </a:cubicBezTo>
                  <a:cubicBezTo>
                    <a:pt x="0" y="4"/>
                    <a:pt x="5" y="1"/>
                    <a:pt x="7" y="4"/>
                  </a:cubicBezTo>
                  <a:cubicBezTo>
                    <a:pt x="9" y="2"/>
                    <a:pt x="11" y="3"/>
                    <a:pt x="12" y="4"/>
                  </a:cubicBezTo>
                  <a:cubicBezTo>
                    <a:pt x="15" y="3"/>
                    <a:pt x="15" y="2"/>
                    <a:pt x="18" y="1"/>
                  </a:cubicBezTo>
                  <a:cubicBezTo>
                    <a:pt x="17" y="1"/>
                    <a:pt x="16" y="1"/>
                    <a:pt x="15" y="0"/>
                  </a:cubicBezTo>
                  <a:cubicBezTo>
                    <a:pt x="13" y="1"/>
                    <a:pt x="15" y="2"/>
                    <a:pt x="14" y="2"/>
                  </a:cubicBezTo>
                  <a:cubicBezTo>
                    <a:pt x="14" y="2"/>
                    <a:pt x="13" y="2"/>
                    <a:pt x="13" y="3"/>
                  </a:cubicBezTo>
                  <a:cubicBezTo>
                    <a:pt x="12" y="2"/>
                    <a:pt x="14" y="1"/>
                    <a:pt x="12" y="1"/>
                  </a:cubicBezTo>
                  <a:cubicBezTo>
                    <a:pt x="10" y="1"/>
                    <a:pt x="10"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9" name="Freeform 134">
              <a:extLst>
                <a:ext uri="{FF2B5EF4-FFF2-40B4-BE49-F238E27FC236}">
                  <a16:creationId xmlns:a16="http://schemas.microsoft.com/office/drawing/2014/main" id="{7AFA162A-DFEA-4160-B44D-0A8BD93F3621}"/>
                </a:ext>
              </a:extLst>
            </p:cNvPr>
            <p:cNvSpPr>
              <a:spLocks/>
            </p:cNvSpPr>
            <p:nvPr/>
          </p:nvSpPr>
          <p:spPr bwMode="auto">
            <a:xfrm>
              <a:off x="6396" y="4151"/>
              <a:ext cx="10" cy="4"/>
            </a:xfrm>
            <a:custGeom>
              <a:avLst/>
              <a:gdLst>
                <a:gd name="T0" fmla="*/ 0 w 5"/>
                <a:gd name="T1" fmla="*/ 0 h 2"/>
                <a:gd name="T2" fmla="*/ 1 w 5"/>
                <a:gd name="T3" fmla="*/ 1 h 2"/>
                <a:gd name="T4" fmla="*/ 2 w 5"/>
                <a:gd name="T5" fmla="*/ 2 h 2"/>
                <a:gd name="T6" fmla="*/ 5 w 5"/>
                <a:gd name="T7" fmla="*/ 0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0" y="1"/>
                    <a:pt x="1" y="1"/>
                    <a:pt x="1" y="1"/>
                  </a:cubicBezTo>
                  <a:cubicBezTo>
                    <a:pt x="2" y="1"/>
                    <a:pt x="3" y="1"/>
                    <a:pt x="2" y="2"/>
                  </a:cubicBezTo>
                  <a:cubicBezTo>
                    <a:pt x="3" y="2"/>
                    <a:pt x="4"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0" name="Freeform 135">
              <a:extLst>
                <a:ext uri="{FF2B5EF4-FFF2-40B4-BE49-F238E27FC236}">
                  <a16:creationId xmlns:a16="http://schemas.microsoft.com/office/drawing/2014/main" id="{C0E37E37-4D1D-414A-B95C-06EA48658817}"/>
                </a:ext>
              </a:extLst>
            </p:cNvPr>
            <p:cNvSpPr>
              <a:spLocks/>
            </p:cNvSpPr>
            <p:nvPr/>
          </p:nvSpPr>
          <p:spPr bwMode="auto">
            <a:xfrm>
              <a:off x="6498" y="4149"/>
              <a:ext cx="21" cy="6"/>
            </a:xfrm>
            <a:custGeom>
              <a:avLst/>
              <a:gdLst>
                <a:gd name="T0" fmla="*/ 1 w 11"/>
                <a:gd name="T1" fmla="*/ 1 h 3"/>
                <a:gd name="T2" fmla="*/ 11 w 11"/>
                <a:gd name="T3" fmla="*/ 1 h 3"/>
                <a:gd name="T4" fmla="*/ 7 w 11"/>
                <a:gd name="T5" fmla="*/ 0 h 3"/>
                <a:gd name="T6" fmla="*/ 1 w 11"/>
                <a:gd name="T7" fmla="*/ 1 h 3"/>
              </a:gdLst>
              <a:ahLst/>
              <a:cxnLst>
                <a:cxn ang="0">
                  <a:pos x="T0" y="T1"/>
                </a:cxn>
                <a:cxn ang="0">
                  <a:pos x="T2" y="T3"/>
                </a:cxn>
                <a:cxn ang="0">
                  <a:pos x="T4" y="T5"/>
                </a:cxn>
                <a:cxn ang="0">
                  <a:pos x="T6" y="T7"/>
                </a:cxn>
              </a:cxnLst>
              <a:rect l="0" t="0" r="r" b="b"/>
              <a:pathLst>
                <a:path w="11" h="3">
                  <a:moveTo>
                    <a:pt x="1" y="1"/>
                  </a:moveTo>
                  <a:cubicBezTo>
                    <a:pt x="0" y="2"/>
                    <a:pt x="8" y="3"/>
                    <a:pt x="11" y="1"/>
                  </a:cubicBezTo>
                  <a:cubicBezTo>
                    <a:pt x="10" y="0"/>
                    <a:pt x="7" y="2"/>
                    <a:pt x="7" y="0"/>
                  </a:cubicBezTo>
                  <a:cubicBezTo>
                    <a:pt x="5" y="0"/>
                    <a:pt x="3"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1" name="Freeform 136">
              <a:extLst>
                <a:ext uri="{FF2B5EF4-FFF2-40B4-BE49-F238E27FC236}">
                  <a16:creationId xmlns:a16="http://schemas.microsoft.com/office/drawing/2014/main" id="{03B869C9-F394-453F-A073-856954B3A1FA}"/>
                </a:ext>
              </a:extLst>
            </p:cNvPr>
            <p:cNvSpPr>
              <a:spLocks/>
            </p:cNvSpPr>
            <p:nvPr/>
          </p:nvSpPr>
          <p:spPr bwMode="auto">
            <a:xfrm>
              <a:off x="6551" y="4149"/>
              <a:ext cx="16" cy="10"/>
            </a:xfrm>
            <a:custGeom>
              <a:avLst/>
              <a:gdLst>
                <a:gd name="T0" fmla="*/ 1 w 8"/>
                <a:gd name="T1" fmla="*/ 2 h 5"/>
                <a:gd name="T2" fmla="*/ 8 w 8"/>
                <a:gd name="T3" fmla="*/ 3 h 5"/>
                <a:gd name="T4" fmla="*/ 2 w 8"/>
                <a:gd name="T5" fmla="*/ 0 h 5"/>
                <a:gd name="T6" fmla="*/ 1 w 8"/>
                <a:gd name="T7" fmla="*/ 2 h 5"/>
              </a:gdLst>
              <a:ahLst/>
              <a:cxnLst>
                <a:cxn ang="0">
                  <a:pos x="T0" y="T1"/>
                </a:cxn>
                <a:cxn ang="0">
                  <a:pos x="T2" y="T3"/>
                </a:cxn>
                <a:cxn ang="0">
                  <a:pos x="T4" y="T5"/>
                </a:cxn>
                <a:cxn ang="0">
                  <a:pos x="T6" y="T7"/>
                </a:cxn>
              </a:cxnLst>
              <a:rect l="0" t="0" r="r" b="b"/>
              <a:pathLst>
                <a:path w="8" h="5">
                  <a:moveTo>
                    <a:pt x="1" y="2"/>
                  </a:moveTo>
                  <a:cubicBezTo>
                    <a:pt x="3" y="3"/>
                    <a:pt x="5" y="5"/>
                    <a:pt x="8" y="3"/>
                  </a:cubicBezTo>
                  <a:cubicBezTo>
                    <a:pt x="7" y="0"/>
                    <a:pt x="2" y="3"/>
                    <a:pt x="2" y="0"/>
                  </a:cubicBezTo>
                  <a:cubicBezTo>
                    <a:pt x="0"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2" name="Freeform 137">
              <a:extLst>
                <a:ext uri="{FF2B5EF4-FFF2-40B4-BE49-F238E27FC236}">
                  <a16:creationId xmlns:a16="http://schemas.microsoft.com/office/drawing/2014/main" id="{03AA186E-1F51-4BF7-B143-84AF7125C745}"/>
                </a:ext>
              </a:extLst>
            </p:cNvPr>
            <p:cNvSpPr>
              <a:spLocks/>
            </p:cNvSpPr>
            <p:nvPr/>
          </p:nvSpPr>
          <p:spPr bwMode="auto">
            <a:xfrm>
              <a:off x="6758" y="4226"/>
              <a:ext cx="11" cy="6"/>
            </a:xfrm>
            <a:custGeom>
              <a:avLst/>
              <a:gdLst>
                <a:gd name="T0" fmla="*/ 1 w 6"/>
                <a:gd name="T1" fmla="*/ 1 h 3"/>
                <a:gd name="T2" fmla="*/ 4 w 6"/>
                <a:gd name="T3" fmla="*/ 2 h 3"/>
                <a:gd name="T4" fmla="*/ 5 w 6"/>
                <a:gd name="T5" fmla="*/ 1 h 3"/>
                <a:gd name="T6" fmla="*/ 5 w 6"/>
                <a:gd name="T7" fmla="*/ 0 h 3"/>
                <a:gd name="T8" fmla="*/ 4 w 6"/>
                <a:gd name="T9" fmla="*/ 0 h 3"/>
                <a:gd name="T10" fmla="*/ 3 w 6"/>
                <a:gd name="T11" fmla="*/ 1 h 3"/>
                <a:gd name="T12" fmla="*/ 1 w 6"/>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1" y="1"/>
                  </a:moveTo>
                  <a:cubicBezTo>
                    <a:pt x="0" y="3"/>
                    <a:pt x="3" y="2"/>
                    <a:pt x="4" y="2"/>
                  </a:cubicBezTo>
                  <a:cubicBezTo>
                    <a:pt x="5" y="2"/>
                    <a:pt x="4" y="1"/>
                    <a:pt x="5" y="1"/>
                  </a:cubicBezTo>
                  <a:cubicBezTo>
                    <a:pt x="6" y="1"/>
                    <a:pt x="6" y="1"/>
                    <a:pt x="5" y="0"/>
                  </a:cubicBezTo>
                  <a:cubicBezTo>
                    <a:pt x="4" y="0"/>
                    <a:pt x="4" y="0"/>
                    <a:pt x="4" y="0"/>
                  </a:cubicBezTo>
                  <a:cubicBezTo>
                    <a:pt x="5" y="0"/>
                    <a:pt x="2" y="3"/>
                    <a:pt x="3" y="1"/>
                  </a:cubicBezTo>
                  <a:cubicBezTo>
                    <a:pt x="2" y="1"/>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3" name="Freeform 138">
              <a:extLst>
                <a:ext uri="{FF2B5EF4-FFF2-40B4-BE49-F238E27FC236}">
                  <a16:creationId xmlns:a16="http://schemas.microsoft.com/office/drawing/2014/main" id="{C597D4AA-8B40-4ECB-B34A-23879C76378B}"/>
                </a:ext>
              </a:extLst>
            </p:cNvPr>
            <p:cNvSpPr>
              <a:spLocks/>
            </p:cNvSpPr>
            <p:nvPr/>
          </p:nvSpPr>
          <p:spPr bwMode="auto">
            <a:xfrm>
              <a:off x="6670" y="4143"/>
              <a:ext cx="23" cy="10"/>
            </a:xfrm>
            <a:custGeom>
              <a:avLst/>
              <a:gdLst>
                <a:gd name="T0" fmla="*/ 0 w 12"/>
                <a:gd name="T1" fmla="*/ 1 h 5"/>
                <a:gd name="T2" fmla="*/ 7 w 12"/>
                <a:gd name="T3" fmla="*/ 2 h 5"/>
                <a:gd name="T4" fmla="*/ 12 w 12"/>
                <a:gd name="T5" fmla="*/ 5 h 5"/>
                <a:gd name="T6" fmla="*/ 9 w 12"/>
                <a:gd name="T7" fmla="*/ 0 h 5"/>
                <a:gd name="T8" fmla="*/ 2 w 12"/>
                <a:gd name="T9" fmla="*/ 0 h 5"/>
                <a:gd name="T10" fmla="*/ 0 w 12"/>
                <a:gd name="T11" fmla="*/ 1 h 5"/>
              </a:gdLst>
              <a:ahLst/>
              <a:cxnLst>
                <a:cxn ang="0">
                  <a:pos x="T0" y="T1"/>
                </a:cxn>
                <a:cxn ang="0">
                  <a:pos x="T2" y="T3"/>
                </a:cxn>
                <a:cxn ang="0">
                  <a:pos x="T4" y="T5"/>
                </a:cxn>
                <a:cxn ang="0">
                  <a:pos x="T6" y="T7"/>
                </a:cxn>
                <a:cxn ang="0">
                  <a:pos x="T8" y="T9"/>
                </a:cxn>
                <a:cxn ang="0">
                  <a:pos x="T10" y="T11"/>
                </a:cxn>
              </a:cxnLst>
              <a:rect l="0" t="0" r="r" b="b"/>
              <a:pathLst>
                <a:path w="12" h="5">
                  <a:moveTo>
                    <a:pt x="0" y="1"/>
                  </a:moveTo>
                  <a:cubicBezTo>
                    <a:pt x="0" y="2"/>
                    <a:pt x="5" y="1"/>
                    <a:pt x="7" y="2"/>
                  </a:cubicBezTo>
                  <a:cubicBezTo>
                    <a:pt x="6" y="4"/>
                    <a:pt x="11" y="5"/>
                    <a:pt x="12" y="5"/>
                  </a:cubicBezTo>
                  <a:cubicBezTo>
                    <a:pt x="12" y="3"/>
                    <a:pt x="11" y="2"/>
                    <a:pt x="9" y="0"/>
                  </a:cubicBezTo>
                  <a:cubicBezTo>
                    <a:pt x="9" y="3"/>
                    <a:pt x="6" y="0"/>
                    <a:pt x="2" y="0"/>
                  </a:cubicBezTo>
                  <a:cubicBezTo>
                    <a:pt x="2"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4" name="Freeform 139">
              <a:extLst>
                <a:ext uri="{FF2B5EF4-FFF2-40B4-BE49-F238E27FC236}">
                  <a16:creationId xmlns:a16="http://schemas.microsoft.com/office/drawing/2014/main" id="{8433270F-698E-4D3C-A4A0-B0D44B94D9C3}"/>
                </a:ext>
              </a:extLst>
            </p:cNvPr>
            <p:cNvSpPr>
              <a:spLocks/>
            </p:cNvSpPr>
            <p:nvPr/>
          </p:nvSpPr>
          <p:spPr bwMode="auto">
            <a:xfrm>
              <a:off x="6704" y="4153"/>
              <a:ext cx="21" cy="4"/>
            </a:xfrm>
            <a:custGeom>
              <a:avLst/>
              <a:gdLst>
                <a:gd name="T0" fmla="*/ 0 w 11"/>
                <a:gd name="T1" fmla="*/ 1 h 2"/>
                <a:gd name="T2" fmla="*/ 9 w 11"/>
                <a:gd name="T3" fmla="*/ 1 h 2"/>
                <a:gd name="T4" fmla="*/ 7 w 11"/>
                <a:gd name="T5" fmla="*/ 0 h 2"/>
                <a:gd name="T6" fmla="*/ 0 w 11"/>
                <a:gd name="T7" fmla="*/ 1 h 2"/>
              </a:gdLst>
              <a:ahLst/>
              <a:cxnLst>
                <a:cxn ang="0">
                  <a:pos x="T0" y="T1"/>
                </a:cxn>
                <a:cxn ang="0">
                  <a:pos x="T2" y="T3"/>
                </a:cxn>
                <a:cxn ang="0">
                  <a:pos x="T4" y="T5"/>
                </a:cxn>
                <a:cxn ang="0">
                  <a:pos x="T6" y="T7"/>
                </a:cxn>
              </a:cxnLst>
              <a:rect l="0" t="0" r="r" b="b"/>
              <a:pathLst>
                <a:path w="11" h="2">
                  <a:moveTo>
                    <a:pt x="0" y="1"/>
                  </a:moveTo>
                  <a:cubicBezTo>
                    <a:pt x="1" y="2"/>
                    <a:pt x="6" y="1"/>
                    <a:pt x="9" y="1"/>
                  </a:cubicBezTo>
                  <a:cubicBezTo>
                    <a:pt x="11" y="0"/>
                    <a:pt x="5" y="1"/>
                    <a:pt x="7" y="0"/>
                  </a:cubicBezTo>
                  <a:cubicBezTo>
                    <a:pt x="6"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5" name="Freeform 140">
              <a:extLst>
                <a:ext uri="{FF2B5EF4-FFF2-40B4-BE49-F238E27FC236}">
                  <a16:creationId xmlns:a16="http://schemas.microsoft.com/office/drawing/2014/main" id="{AFB34AA6-3B43-4F72-B37D-979F217DDF34}"/>
                </a:ext>
              </a:extLst>
            </p:cNvPr>
            <p:cNvSpPr>
              <a:spLocks/>
            </p:cNvSpPr>
            <p:nvPr/>
          </p:nvSpPr>
          <p:spPr bwMode="auto">
            <a:xfrm>
              <a:off x="6691" y="4143"/>
              <a:ext cx="15" cy="6"/>
            </a:xfrm>
            <a:custGeom>
              <a:avLst/>
              <a:gdLst>
                <a:gd name="T0" fmla="*/ 2 w 8"/>
                <a:gd name="T1" fmla="*/ 1 h 3"/>
                <a:gd name="T2" fmla="*/ 3 w 8"/>
                <a:gd name="T3" fmla="*/ 1 h 3"/>
                <a:gd name="T4" fmla="*/ 3 w 8"/>
                <a:gd name="T5" fmla="*/ 3 h 3"/>
                <a:gd name="T6" fmla="*/ 6 w 8"/>
                <a:gd name="T7" fmla="*/ 3 h 3"/>
                <a:gd name="T8" fmla="*/ 8 w 8"/>
                <a:gd name="T9" fmla="*/ 2 h 3"/>
                <a:gd name="T10" fmla="*/ 6 w 8"/>
                <a:gd name="T11" fmla="*/ 0 h 3"/>
                <a:gd name="T12" fmla="*/ 2 w 8"/>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1"/>
                  </a:moveTo>
                  <a:cubicBezTo>
                    <a:pt x="0" y="2"/>
                    <a:pt x="2" y="2"/>
                    <a:pt x="3" y="1"/>
                  </a:cubicBezTo>
                  <a:cubicBezTo>
                    <a:pt x="4" y="2"/>
                    <a:pt x="4" y="2"/>
                    <a:pt x="3" y="3"/>
                  </a:cubicBezTo>
                  <a:cubicBezTo>
                    <a:pt x="4" y="3"/>
                    <a:pt x="5" y="3"/>
                    <a:pt x="6" y="3"/>
                  </a:cubicBezTo>
                  <a:cubicBezTo>
                    <a:pt x="5" y="3"/>
                    <a:pt x="4" y="0"/>
                    <a:pt x="8" y="2"/>
                  </a:cubicBezTo>
                  <a:cubicBezTo>
                    <a:pt x="8" y="1"/>
                    <a:pt x="7" y="1"/>
                    <a:pt x="6" y="0"/>
                  </a:cubicBezTo>
                  <a:cubicBezTo>
                    <a:pt x="5" y="1"/>
                    <a:pt x="3"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6" name="Freeform 141">
              <a:extLst>
                <a:ext uri="{FF2B5EF4-FFF2-40B4-BE49-F238E27FC236}">
                  <a16:creationId xmlns:a16="http://schemas.microsoft.com/office/drawing/2014/main" id="{A1FF11CB-9D1F-4078-8DD7-C5BD8865D78F}"/>
                </a:ext>
              </a:extLst>
            </p:cNvPr>
            <p:cNvSpPr>
              <a:spLocks/>
            </p:cNvSpPr>
            <p:nvPr/>
          </p:nvSpPr>
          <p:spPr bwMode="auto">
            <a:xfrm>
              <a:off x="6739" y="4143"/>
              <a:ext cx="7" cy="4"/>
            </a:xfrm>
            <a:custGeom>
              <a:avLst/>
              <a:gdLst>
                <a:gd name="T0" fmla="*/ 4 w 4"/>
                <a:gd name="T1" fmla="*/ 0 h 2"/>
                <a:gd name="T2" fmla="*/ 2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cubicBezTo>
                    <a:pt x="3" y="0"/>
                    <a:pt x="2" y="0"/>
                    <a:pt x="2" y="0"/>
                  </a:cubicBezTo>
                  <a:cubicBezTo>
                    <a:pt x="0" y="1"/>
                    <a:pt x="2" y="1"/>
                    <a:pt x="0" y="2"/>
                  </a:cubicBezTo>
                  <a:cubicBezTo>
                    <a:pt x="2"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7" name="Freeform 142">
              <a:extLst>
                <a:ext uri="{FF2B5EF4-FFF2-40B4-BE49-F238E27FC236}">
                  <a16:creationId xmlns:a16="http://schemas.microsoft.com/office/drawing/2014/main" id="{E875774B-1F42-43C8-853F-D019470F31E0}"/>
                </a:ext>
              </a:extLst>
            </p:cNvPr>
            <p:cNvSpPr>
              <a:spLocks/>
            </p:cNvSpPr>
            <p:nvPr/>
          </p:nvSpPr>
          <p:spPr bwMode="auto">
            <a:xfrm>
              <a:off x="6785" y="4110"/>
              <a:ext cx="13" cy="8"/>
            </a:xfrm>
            <a:custGeom>
              <a:avLst/>
              <a:gdLst>
                <a:gd name="T0" fmla="*/ 4 w 7"/>
                <a:gd name="T1" fmla="*/ 0 h 4"/>
                <a:gd name="T2" fmla="*/ 1 w 7"/>
                <a:gd name="T3" fmla="*/ 2 h 4"/>
                <a:gd name="T4" fmla="*/ 3 w 7"/>
                <a:gd name="T5" fmla="*/ 4 h 4"/>
                <a:gd name="T6" fmla="*/ 5 w 7"/>
                <a:gd name="T7" fmla="*/ 3 h 4"/>
                <a:gd name="T8" fmla="*/ 6 w 7"/>
                <a:gd name="T9" fmla="*/ 1 h 4"/>
                <a:gd name="T10" fmla="*/ 4 w 7"/>
                <a:gd name="T11" fmla="*/ 0 h 4"/>
              </a:gdLst>
              <a:ahLst/>
              <a:cxnLst>
                <a:cxn ang="0">
                  <a:pos x="T0" y="T1"/>
                </a:cxn>
                <a:cxn ang="0">
                  <a:pos x="T2" y="T3"/>
                </a:cxn>
                <a:cxn ang="0">
                  <a:pos x="T4" y="T5"/>
                </a:cxn>
                <a:cxn ang="0">
                  <a:pos x="T6" y="T7"/>
                </a:cxn>
                <a:cxn ang="0">
                  <a:pos x="T8" y="T9"/>
                </a:cxn>
                <a:cxn ang="0">
                  <a:pos x="T10" y="T11"/>
                </a:cxn>
              </a:cxnLst>
              <a:rect l="0" t="0" r="r" b="b"/>
              <a:pathLst>
                <a:path w="7" h="4">
                  <a:moveTo>
                    <a:pt x="4" y="0"/>
                  </a:moveTo>
                  <a:cubicBezTo>
                    <a:pt x="3" y="1"/>
                    <a:pt x="3" y="1"/>
                    <a:pt x="1" y="2"/>
                  </a:cubicBezTo>
                  <a:cubicBezTo>
                    <a:pt x="4" y="2"/>
                    <a:pt x="0" y="3"/>
                    <a:pt x="3" y="4"/>
                  </a:cubicBezTo>
                  <a:cubicBezTo>
                    <a:pt x="5" y="3"/>
                    <a:pt x="5" y="3"/>
                    <a:pt x="5" y="3"/>
                  </a:cubicBezTo>
                  <a:cubicBezTo>
                    <a:pt x="4" y="2"/>
                    <a:pt x="3" y="1"/>
                    <a:pt x="6" y="1"/>
                  </a:cubicBezTo>
                  <a:cubicBezTo>
                    <a:pt x="7" y="0"/>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8" name="Freeform 143">
              <a:extLst>
                <a:ext uri="{FF2B5EF4-FFF2-40B4-BE49-F238E27FC236}">
                  <a16:creationId xmlns:a16="http://schemas.microsoft.com/office/drawing/2014/main" id="{5A5587EC-D059-4404-BE77-875F0E363409}"/>
                </a:ext>
              </a:extLst>
            </p:cNvPr>
            <p:cNvSpPr>
              <a:spLocks/>
            </p:cNvSpPr>
            <p:nvPr/>
          </p:nvSpPr>
          <p:spPr bwMode="auto">
            <a:xfrm>
              <a:off x="6865" y="4151"/>
              <a:ext cx="9" cy="6"/>
            </a:xfrm>
            <a:custGeom>
              <a:avLst/>
              <a:gdLst>
                <a:gd name="T0" fmla="*/ 2 w 5"/>
                <a:gd name="T1" fmla="*/ 0 h 3"/>
                <a:gd name="T2" fmla="*/ 2 w 5"/>
                <a:gd name="T3" fmla="*/ 1 h 3"/>
                <a:gd name="T4" fmla="*/ 1 w 5"/>
                <a:gd name="T5" fmla="*/ 3 h 3"/>
                <a:gd name="T6" fmla="*/ 3 w 5"/>
                <a:gd name="T7" fmla="*/ 0 h 3"/>
                <a:gd name="T8" fmla="*/ 2 w 5"/>
                <a:gd name="T9" fmla="*/ 0 h 3"/>
              </a:gdLst>
              <a:ahLst/>
              <a:cxnLst>
                <a:cxn ang="0">
                  <a:pos x="T0" y="T1"/>
                </a:cxn>
                <a:cxn ang="0">
                  <a:pos x="T2" y="T3"/>
                </a:cxn>
                <a:cxn ang="0">
                  <a:pos x="T4" y="T5"/>
                </a:cxn>
                <a:cxn ang="0">
                  <a:pos x="T6" y="T7"/>
                </a:cxn>
                <a:cxn ang="0">
                  <a:pos x="T8" y="T9"/>
                </a:cxn>
              </a:cxnLst>
              <a:rect l="0" t="0" r="r" b="b"/>
              <a:pathLst>
                <a:path w="5" h="3">
                  <a:moveTo>
                    <a:pt x="2" y="0"/>
                  </a:moveTo>
                  <a:cubicBezTo>
                    <a:pt x="0" y="0"/>
                    <a:pt x="2" y="1"/>
                    <a:pt x="2" y="1"/>
                  </a:cubicBezTo>
                  <a:cubicBezTo>
                    <a:pt x="3" y="1"/>
                    <a:pt x="2" y="2"/>
                    <a:pt x="1" y="3"/>
                  </a:cubicBezTo>
                  <a:cubicBezTo>
                    <a:pt x="3" y="3"/>
                    <a:pt x="5" y="1"/>
                    <a:pt x="3" y="0"/>
                  </a:cubicBezTo>
                  <a:cubicBezTo>
                    <a:pt x="3"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9" name="Freeform 144">
              <a:extLst>
                <a:ext uri="{FF2B5EF4-FFF2-40B4-BE49-F238E27FC236}">
                  <a16:creationId xmlns:a16="http://schemas.microsoft.com/office/drawing/2014/main" id="{2EFF49CA-9BB9-406A-805E-E2114E78F271}"/>
                </a:ext>
              </a:extLst>
            </p:cNvPr>
            <p:cNvSpPr>
              <a:spLocks/>
            </p:cNvSpPr>
            <p:nvPr/>
          </p:nvSpPr>
          <p:spPr bwMode="auto">
            <a:xfrm>
              <a:off x="6985" y="4224"/>
              <a:ext cx="10" cy="6"/>
            </a:xfrm>
            <a:custGeom>
              <a:avLst/>
              <a:gdLst>
                <a:gd name="T0" fmla="*/ 0 w 5"/>
                <a:gd name="T1" fmla="*/ 2 h 3"/>
                <a:gd name="T2" fmla="*/ 1 w 5"/>
                <a:gd name="T3" fmla="*/ 2 h 3"/>
                <a:gd name="T4" fmla="*/ 5 w 5"/>
                <a:gd name="T5" fmla="*/ 1 h 3"/>
                <a:gd name="T6" fmla="*/ 0 w 5"/>
                <a:gd name="T7" fmla="*/ 1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2"/>
                    <a:pt x="1" y="2"/>
                    <a:pt x="1" y="2"/>
                  </a:cubicBezTo>
                  <a:cubicBezTo>
                    <a:pt x="2" y="1"/>
                    <a:pt x="4" y="3"/>
                    <a:pt x="5" y="1"/>
                  </a:cubicBezTo>
                  <a:cubicBezTo>
                    <a:pt x="4" y="0"/>
                    <a:pt x="2" y="1"/>
                    <a:pt x="0" y="1"/>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0" name="Freeform 145">
              <a:extLst>
                <a:ext uri="{FF2B5EF4-FFF2-40B4-BE49-F238E27FC236}">
                  <a16:creationId xmlns:a16="http://schemas.microsoft.com/office/drawing/2014/main" id="{467E885D-357B-4113-BE97-405492A1AA06}"/>
                </a:ext>
              </a:extLst>
            </p:cNvPr>
            <p:cNvSpPr>
              <a:spLocks/>
            </p:cNvSpPr>
            <p:nvPr/>
          </p:nvSpPr>
          <p:spPr bwMode="auto">
            <a:xfrm>
              <a:off x="6890" y="4097"/>
              <a:ext cx="28" cy="7"/>
            </a:xfrm>
            <a:custGeom>
              <a:avLst/>
              <a:gdLst>
                <a:gd name="T0" fmla="*/ 7 w 15"/>
                <a:gd name="T1" fmla="*/ 2 h 4"/>
                <a:gd name="T2" fmla="*/ 0 w 15"/>
                <a:gd name="T3" fmla="*/ 1 h 4"/>
                <a:gd name="T4" fmla="*/ 8 w 15"/>
                <a:gd name="T5" fmla="*/ 4 h 4"/>
                <a:gd name="T6" fmla="*/ 15 w 15"/>
                <a:gd name="T7" fmla="*/ 1 h 4"/>
                <a:gd name="T8" fmla="*/ 7 w 15"/>
                <a:gd name="T9" fmla="*/ 2 h 4"/>
              </a:gdLst>
              <a:ahLst/>
              <a:cxnLst>
                <a:cxn ang="0">
                  <a:pos x="T0" y="T1"/>
                </a:cxn>
                <a:cxn ang="0">
                  <a:pos x="T2" y="T3"/>
                </a:cxn>
                <a:cxn ang="0">
                  <a:pos x="T4" y="T5"/>
                </a:cxn>
                <a:cxn ang="0">
                  <a:pos x="T6" y="T7"/>
                </a:cxn>
                <a:cxn ang="0">
                  <a:pos x="T8" y="T9"/>
                </a:cxn>
              </a:cxnLst>
              <a:rect l="0" t="0" r="r" b="b"/>
              <a:pathLst>
                <a:path w="15" h="4">
                  <a:moveTo>
                    <a:pt x="7" y="2"/>
                  </a:moveTo>
                  <a:cubicBezTo>
                    <a:pt x="4" y="0"/>
                    <a:pt x="2" y="0"/>
                    <a:pt x="0" y="1"/>
                  </a:cubicBezTo>
                  <a:cubicBezTo>
                    <a:pt x="3" y="3"/>
                    <a:pt x="5" y="2"/>
                    <a:pt x="8" y="4"/>
                  </a:cubicBezTo>
                  <a:cubicBezTo>
                    <a:pt x="9" y="1"/>
                    <a:pt x="12" y="2"/>
                    <a:pt x="15" y="1"/>
                  </a:cubicBezTo>
                  <a:cubicBezTo>
                    <a:pt x="15" y="1"/>
                    <a:pt x="7" y="0"/>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1" name="Freeform 146">
              <a:extLst>
                <a:ext uri="{FF2B5EF4-FFF2-40B4-BE49-F238E27FC236}">
                  <a16:creationId xmlns:a16="http://schemas.microsoft.com/office/drawing/2014/main" id="{AFC72E9D-ED8E-4962-803B-93FC7DCA0D32}"/>
                </a:ext>
              </a:extLst>
            </p:cNvPr>
            <p:cNvSpPr>
              <a:spLocks/>
            </p:cNvSpPr>
            <p:nvPr/>
          </p:nvSpPr>
          <p:spPr bwMode="auto">
            <a:xfrm>
              <a:off x="6917" y="4095"/>
              <a:ext cx="40" cy="9"/>
            </a:xfrm>
            <a:custGeom>
              <a:avLst/>
              <a:gdLst>
                <a:gd name="T0" fmla="*/ 0 w 21"/>
                <a:gd name="T1" fmla="*/ 5 h 5"/>
                <a:gd name="T2" fmla="*/ 8 w 21"/>
                <a:gd name="T3" fmla="*/ 4 h 5"/>
                <a:gd name="T4" fmla="*/ 21 w 21"/>
                <a:gd name="T5" fmla="*/ 3 h 5"/>
                <a:gd name="T6" fmla="*/ 20 w 21"/>
                <a:gd name="T7" fmla="*/ 1 h 5"/>
                <a:gd name="T8" fmla="*/ 13 w 21"/>
                <a:gd name="T9" fmla="*/ 1 h 5"/>
                <a:gd name="T10" fmla="*/ 3 w 21"/>
                <a:gd name="T11" fmla="*/ 2 h 5"/>
                <a:gd name="T12" fmla="*/ 4 w 21"/>
                <a:gd name="T13" fmla="*/ 3 h 5"/>
                <a:gd name="T14" fmla="*/ 0 w 21"/>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
                  <a:moveTo>
                    <a:pt x="0" y="5"/>
                  </a:moveTo>
                  <a:cubicBezTo>
                    <a:pt x="2" y="5"/>
                    <a:pt x="5" y="3"/>
                    <a:pt x="8" y="4"/>
                  </a:cubicBezTo>
                  <a:cubicBezTo>
                    <a:pt x="9" y="0"/>
                    <a:pt x="17" y="5"/>
                    <a:pt x="21" y="3"/>
                  </a:cubicBezTo>
                  <a:cubicBezTo>
                    <a:pt x="21" y="2"/>
                    <a:pt x="19" y="2"/>
                    <a:pt x="20" y="1"/>
                  </a:cubicBezTo>
                  <a:cubicBezTo>
                    <a:pt x="18" y="1"/>
                    <a:pt x="15" y="3"/>
                    <a:pt x="13" y="1"/>
                  </a:cubicBezTo>
                  <a:cubicBezTo>
                    <a:pt x="10" y="2"/>
                    <a:pt x="6" y="2"/>
                    <a:pt x="3" y="2"/>
                  </a:cubicBezTo>
                  <a:cubicBezTo>
                    <a:pt x="2" y="2"/>
                    <a:pt x="4" y="3"/>
                    <a:pt x="4" y="3"/>
                  </a:cubicBezTo>
                  <a:cubicBezTo>
                    <a:pt x="3" y="4"/>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2" name="Freeform 147">
              <a:extLst>
                <a:ext uri="{FF2B5EF4-FFF2-40B4-BE49-F238E27FC236}">
                  <a16:creationId xmlns:a16="http://schemas.microsoft.com/office/drawing/2014/main" id="{E3210024-717A-4945-A27D-82D0EF80AE43}"/>
                </a:ext>
              </a:extLst>
            </p:cNvPr>
            <p:cNvSpPr>
              <a:spLocks/>
            </p:cNvSpPr>
            <p:nvPr/>
          </p:nvSpPr>
          <p:spPr bwMode="auto">
            <a:xfrm>
              <a:off x="6905" y="4089"/>
              <a:ext cx="29" cy="8"/>
            </a:xfrm>
            <a:custGeom>
              <a:avLst/>
              <a:gdLst>
                <a:gd name="T0" fmla="*/ 0 w 15"/>
                <a:gd name="T1" fmla="*/ 0 h 4"/>
                <a:gd name="T2" fmla="*/ 15 w 15"/>
                <a:gd name="T3" fmla="*/ 1 h 4"/>
                <a:gd name="T4" fmla="*/ 0 w 15"/>
                <a:gd name="T5" fmla="*/ 0 h 4"/>
              </a:gdLst>
              <a:ahLst/>
              <a:cxnLst>
                <a:cxn ang="0">
                  <a:pos x="T0" y="T1"/>
                </a:cxn>
                <a:cxn ang="0">
                  <a:pos x="T2" y="T3"/>
                </a:cxn>
                <a:cxn ang="0">
                  <a:pos x="T4" y="T5"/>
                </a:cxn>
              </a:cxnLst>
              <a:rect l="0" t="0" r="r" b="b"/>
              <a:pathLst>
                <a:path w="15" h="4">
                  <a:moveTo>
                    <a:pt x="0" y="0"/>
                  </a:moveTo>
                  <a:cubicBezTo>
                    <a:pt x="0" y="4"/>
                    <a:pt x="13" y="3"/>
                    <a:pt x="15" y="1"/>
                  </a:cubicBezTo>
                  <a:cubicBezTo>
                    <a:pt x="10" y="1"/>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3" name="Freeform 148">
              <a:extLst>
                <a:ext uri="{FF2B5EF4-FFF2-40B4-BE49-F238E27FC236}">
                  <a16:creationId xmlns:a16="http://schemas.microsoft.com/office/drawing/2014/main" id="{38A45D58-ACDD-482B-B4B2-6DA1B55A16F1}"/>
                </a:ext>
              </a:extLst>
            </p:cNvPr>
            <p:cNvSpPr>
              <a:spLocks/>
            </p:cNvSpPr>
            <p:nvPr/>
          </p:nvSpPr>
          <p:spPr bwMode="auto">
            <a:xfrm>
              <a:off x="6982" y="4091"/>
              <a:ext cx="13" cy="4"/>
            </a:xfrm>
            <a:custGeom>
              <a:avLst/>
              <a:gdLst>
                <a:gd name="T0" fmla="*/ 0 w 7"/>
                <a:gd name="T1" fmla="*/ 1 h 2"/>
                <a:gd name="T2" fmla="*/ 7 w 7"/>
                <a:gd name="T3" fmla="*/ 2 h 2"/>
                <a:gd name="T4" fmla="*/ 0 w 7"/>
                <a:gd name="T5" fmla="*/ 1 h 2"/>
              </a:gdLst>
              <a:ahLst/>
              <a:cxnLst>
                <a:cxn ang="0">
                  <a:pos x="T0" y="T1"/>
                </a:cxn>
                <a:cxn ang="0">
                  <a:pos x="T2" y="T3"/>
                </a:cxn>
                <a:cxn ang="0">
                  <a:pos x="T4" y="T5"/>
                </a:cxn>
              </a:cxnLst>
              <a:rect l="0" t="0" r="r" b="b"/>
              <a:pathLst>
                <a:path w="7" h="2">
                  <a:moveTo>
                    <a:pt x="0" y="1"/>
                  </a:moveTo>
                  <a:cubicBezTo>
                    <a:pt x="2" y="2"/>
                    <a:pt x="5" y="2"/>
                    <a:pt x="7" y="2"/>
                  </a:cubicBezTo>
                  <a:cubicBezTo>
                    <a:pt x="7" y="0"/>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4" name="Freeform 149">
              <a:extLst>
                <a:ext uri="{FF2B5EF4-FFF2-40B4-BE49-F238E27FC236}">
                  <a16:creationId xmlns:a16="http://schemas.microsoft.com/office/drawing/2014/main" id="{7F42DA1C-26F8-4810-AFEE-81C33A8104B0}"/>
                </a:ext>
              </a:extLst>
            </p:cNvPr>
            <p:cNvSpPr>
              <a:spLocks/>
            </p:cNvSpPr>
            <p:nvPr/>
          </p:nvSpPr>
          <p:spPr bwMode="auto">
            <a:xfrm>
              <a:off x="7037" y="4091"/>
              <a:ext cx="32" cy="6"/>
            </a:xfrm>
            <a:custGeom>
              <a:avLst/>
              <a:gdLst>
                <a:gd name="T0" fmla="*/ 0 w 17"/>
                <a:gd name="T1" fmla="*/ 2 h 3"/>
                <a:gd name="T2" fmla="*/ 17 w 17"/>
                <a:gd name="T3" fmla="*/ 3 h 3"/>
                <a:gd name="T4" fmla="*/ 12 w 17"/>
                <a:gd name="T5" fmla="*/ 1 h 3"/>
                <a:gd name="T6" fmla="*/ 5 w 17"/>
                <a:gd name="T7" fmla="*/ 2 h 3"/>
                <a:gd name="T8" fmla="*/ 4 w 17"/>
                <a:gd name="T9" fmla="*/ 0 h 3"/>
                <a:gd name="T10" fmla="*/ 0 w 17"/>
                <a:gd name="T11" fmla="*/ 2 h 3"/>
              </a:gdLst>
              <a:ahLst/>
              <a:cxnLst>
                <a:cxn ang="0">
                  <a:pos x="T0" y="T1"/>
                </a:cxn>
                <a:cxn ang="0">
                  <a:pos x="T2" y="T3"/>
                </a:cxn>
                <a:cxn ang="0">
                  <a:pos x="T4" y="T5"/>
                </a:cxn>
                <a:cxn ang="0">
                  <a:pos x="T6" y="T7"/>
                </a:cxn>
                <a:cxn ang="0">
                  <a:pos x="T8" y="T9"/>
                </a:cxn>
                <a:cxn ang="0">
                  <a:pos x="T10" y="T11"/>
                </a:cxn>
              </a:cxnLst>
              <a:rect l="0" t="0" r="r" b="b"/>
              <a:pathLst>
                <a:path w="17" h="3">
                  <a:moveTo>
                    <a:pt x="0" y="2"/>
                  </a:moveTo>
                  <a:cubicBezTo>
                    <a:pt x="4" y="3"/>
                    <a:pt x="12" y="3"/>
                    <a:pt x="17" y="3"/>
                  </a:cubicBezTo>
                  <a:cubicBezTo>
                    <a:pt x="15" y="1"/>
                    <a:pt x="12" y="3"/>
                    <a:pt x="12" y="1"/>
                  </a:cubicBezTo>
                  <a:cubicBezTo>
                    <a:pt x="11" y="3"/>
                    <a:pt x="7" y="1"/>
                    <a:pt x="5" y="2"/>
                  </a:cubicBezTo>
                  <a:cubicBezTo>
                    <a:pt x="3" y="1"/>
                    <a:pt x="7" y="0"/>
                    <a:pt x="4" y="0"/>
                  </a:cubicBezTo>
                  <a:cubicBezTo>
                    <a:pt x="5" y="2"/>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5" name="Freeform 150">
              <a:extLst>
                <a:ext uri="{FF2B5EF4-FFF2-40B4-BE49-F238E27FC236}">
                  <a16:creationId xmlns:a16="http://schemas.microsoft.com/office/drawing/2014/main" id="{5EFE6A74-5026-4760-9281-D9C7BD28A44D}"/>
                </a:ext>
              </a:extLst>
            </p:cNvPr>
            <p:cNvSpPr>
              <a:spLocks/>
            </p:cNvSpPr>
            <p:nvPr/>
          </p:nvSpPr>
          <p:spPr bwMode="auto">
            <a:xfrm>
              <a:off x="7035" y="4087"/>
              <a:ext cx="15" cy="6"/>
            </a:xfrm>
            <a:custGeom>
              <a:avLst/>
              <a:gdLst>
                <a:gd name="T0" fmla="*/ 0 w 8"/>
                <a:gd name="T1" fmla="*/ 1 h 3"/>
                <a:gd name="T2" fmla="*/ 7 w 8"/>
                <a:gd name="T3" fmla="*/ 1 h 3"/>
                <a:gd name="T4" fmla="*/ 4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0" y="3"/>
                    <a:pt x="5" y="1"/>
                    <a:pt x="7" y="1"/>
                  </a:cubicBezTo>
                  <a:cubicBezTo>
                    <a:pt x="8" y="0"/>
                    <a:pt x="5" y="1"/>
                    <a:pt x="4" y="0"/>
                  </a:cubicBezTo>
                  <a:cubicBezTo>
                    <a:pt x="2" y="1"/>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6" name="Freeform 151">
              <a:extLst>
                <a:ext uri="{FF2B5EF4-FFF2-40B4-BE49-F238E27FC236}">
                  <a16:creationId xmlns:a16="http://schemas.microsoft.com/office/drawing/2014/main" id="{119A94A0-D9CF-4FFD-92E6-A6AAF5AC97C0}"/>
                </a:ext>
              </a:extLst>
            </p:cNvPr>
            <p:cNvSpPr>
              <a:spLocks/>
            </p:cNvSpPr>
            <p:nvPr/>
          </p:nvSpPr>
          <p:spPr bwMode="auto">
            <a:xfrm>
              <a:off x="7071" y="4089"/>
              <a:ext cx="21" cy="10"/>
            </a:xfrm>
            <a:custGeom>
              <a:avLst/>
              <a:gdLst>
                <a:gd name="T0" fmla="*/ 0 w 11"/>
                <a:gd name="T1" fmla="*/ 4 h 5"/>
                <a:gd name="T2" fmla="*/ 11 w 11"/>
                <a:gd name="T3" fmla="*/ 5 h 5"/>
                <a:gd name="T4" fmla="*/ 0 w 11"/>
                <a:gd name="T5" fmla="*/ 4 h 5"/>
              </a:gdLst>
              <a:ahLst/>
              <a:cxnLst>
                <a:cxn ang="0">
                  <a:pos x="T0" y="T1"/>
                </a:cxn>
                <a:cxn ang="0">
                  <a:pos x="T2" y="T3"/>
                </a:cxn>
                <a:cxn ang="0">
                  <a:pos x="T4" y="T5"/>
                </a:cxn>
              </a:cxnLst>
              <a:rect l="0" t="0" r="r" b="b"/>
              <a:pathLst>
                <a:path w="11" h="5">
                  <a:moveTo>
                    <a:pt x="0" y="4"/>
                  </a:moveTo>
                  <a:cubicBezTo>
                    <a:pt x="4" y="5"/>
                    <a:pt x="8" y="5"/>
                    <a:pt x="11" y="5"/>
                  </a:cubicBezTo>
                  <a:cubicBezTo>
                    <a:pt x="10"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7" name="Freeform 152">
              <a:extLst>
                <a:ext uri="{FF2B5EF4-FFF2-40B4-BE49-F238E27FC236}">
                  <a16:creationId xmlns:a16="http://schemas.microsoft.com/office/drawing/2014/main" id="{97FFA0DB-CA3B-4EE3-B9AD-0C50471385F7}"/>
                </a:ext>
              </a:extLst>
            </p:cNvPr>
            <p:cNvSpPr>
              <a:spLocks/>
            </p:cNvSpPr>
            <p:nvPr/>
          </p:nvSpPr>
          <p:spPr bwMode="auto">
            <a:xfrm>
              <a:off x="7182" y="4099"/>
              <a:ext cx="12" cy="4"/>
            </a:xfrm>
            <a:custGeom>
              <a:avLst/>
              <a:gdLst>
                <a:gd name="T0" fmla="*/ 0 w 6"/>
                <a:gd name="T1" fmla="*/ 2 h 2"/>
                <a:gd name="T2" fmla="*/ 6 w 6"/>
                <a:gd name="T3" fmla="*/ 1 h 2"/>
                <a:gd name="T4" fmla="*/ 4 w 6"/>
                <a:gd name="T5" fmla="*/ 0 h 2"/>
                <a:gd name="T6" fmla="*/ 0 w 6"/>
                <a:gd name="T7" fmla="*/ 2 h 2"/>
              </a:gdLst>
              <a:ahLst/>
              <a:cxnLst>
                <a:cxn ang="0">
                  <a:pos x="T0" y="T1"/>
                </a:cxn>
                <a:cxn ang="0">
                  <a:pos x="T2" y="T3"/>
                </a:cxn>
                <a:cxn ang="0">
                  <a:pos x="T4" y="T5"/>
                </a:cxn>
                <a:cxn ang="0">
                  <a:pos x="T6" y="T7"/>
                </a:cxn>
              </a:cxnLst>
              <a:rect l="0" t="0" r="r" b="b"/>
              <a:pathLst>
                <a:path w="6" h="2">
                  <a:moveTo>
                    <a:pt x="0" y="2"/>
                  </a:moveTo>
                  <a:cubicBezTo>
                    <a:pt x="2" y="2"/>
                    <a:pt x="3" y="2"/>
                    <a:pt x="6" y="1"/>
                  </a:cubicBezTo>
                  <a:cubicBezTo>
                    <a:pt x="4" y="0"/>
                    <a:pt x="4" y="0"/>
                    <a:pt x="4" y="0"/>
                  </a:cubicBezTo>
                  <a:cubicBezTo>
                    <a:pt x="3"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8" name="Freeform 153">
              <a:extLst>
                <a:ext uri="{FF2B5EF4-FFF2-40B4-BE49-F238E27FC236}">
                  <a16:creationId xmlns:a16="http://schemas.microsoft.com/office/drawing/2014/main" id="{7FF65573-55CD-4432-859F-171CF1D4FC72}"/>
                </a:ext>
              </a:extLst>
            </p:cNvPr>
            <p:cNvSpPr>
              <a:spLocks/>
            </p:cNvSpPr>
            <p:nvPr/>
          </p:nvSpPr>
          <p:spPr bwMode="auto">
            <a:xfrm>
              <a:off x="7236" y="4093"/>
              <a:ext cx="13" cy="6"/>
            </a:xfrm>
            <a:custGeom>
              <a:avLst/>
              <a:gdLst>
                <a:gd name="T0" fmla="*/ 3 w 7"/>
                <a:gd name="T1" fmla="*/ 0 h 3"/>
                <a:gd name="T2" fmla="*/ 0 w 7"/>
                <a:gd name="T3" fmla="*/ 2 h 3"/>
                <a:gd name="T4" fmla="*/ 6 w 7"/>
                <a:gd name="T5" fmla="*/ 1 h 3"/>
                <a:gd name="T6" fmla="*/ 3 w 7"/>
                <a:gd name="T7" fmla="*/ 0 h 3"/>
              </a:gdLst>
              <a:ahLst/>
              <a:cxnLst>
                <a:cxn ang="0">
                  <a:pos x="T0" y="T1"/>
                </a:cxn>
                <a:cxn ang="0">
                  <a:pos x="T2" y="T3"/>
                </a:cxn>
                <a:cxn ang="0">
                  <a:pos x="T4" y="T5"/>
                </a:cxn>
                <a:cxn ang="0">
                  <a:pos x="T6" y="T7"/>
                </a:cxn>
              </a:cxnLst>
              <a:rect l="0" t="0" r="r" b="b"/>
              <a:pathLst>
                <a:path w="7" h="3">
                  <a:moveTo>
                    <a:pt x="3" y="0"/>
                  </a:moveTo>
                  <a:cubicBezTo>
                    <a:pt x="0" y="2"/>
                    <a:pt x="0" y="2"/>
                    <a:pt x="0" y="2"/>
                  </a:cubicBezTo>
                  <a:cubicBezTo>
                    <a:pt x="2" y="3"/>
                    <a:pt x="2" y="0"/>
                    <a:pt x="6" y="1"/>
                  </a:cubicBezTo>
                  <a:cubicBezTo>
                    <a:pt x="7" y="0"/>
                    <a:pt x="4"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9" name="Freeform 154">
              <a:extLst>
                <a:ext uri="{FF2B5EF4-FFF2-40B4-BE49-F238E27FC236}">
                  <a16:creationId xmlns:a16="http://schemas.microsoft.com/office/drawing/2014/main" id="{EB32CA75-B2C5-4DDE-B8EF-74EC2EFB7F1C}"/>
                </a:ext>
              </a:extLst>
            </p:cNvPr>
            <p:cNvSpPr>
              <a:spLocks/>
            </p:cNvSpPr>
            <p:nvPr/>
          </p:nvSpPr>
          <p:spPr bwMode="auto">
            <a:xfrm>
              <a:off x="7301" y="4095"/>
              <a:ext cx="13" cy="8"/>
            </a:xfrm>
            <a:custGeom>
              <a:avLst/>
              <a:gdLst>
                <a:gd name="T0" fmla="*/ 0 w 7"/>
                <a:gd name="T1" fmla="*/ 1 h 4"/>
                <a:gd name="T2" fmla="*/ 6 w 7"/>
                <a:gd name="T3" fmla="*/ 3 h 4"/>
                <a:gd name="T4" fmla="*/ 7 w 7"/>
                <a:gd name="T5" fmla="*/ 2 h 4"/>
                <a:gd name="T6" fmla="*/ 0 w 7"/>
                <a:gd name="T7" fmla="*/ 1 h 4"/>
              </a:gdLst>
              <a:ahLst/>
              <a:cxnLst>
                <a:cxn ang="0">
                  <a:pos x="T0" y="T1"/>
                </a:cxn>
                <a:cxn ang="0">
                  <a:pos x="T2" y="T3"/>
                </a:cxn>
                <a:cxn ang="0">
                  <a:pos x="T4" y="T5"/>
                </a:cxn>
                <a:cxn ang="0">
                  <a:pos x="T6" y="T7"/>
                </a:cxn>
              </a:cxnLst>
              <a:rect l="0" t="0" r="r" b="b"/>
              <a:pathLst>
                <a:path w="7" h="4">
                  <a:moveTo>
                    <a:pt x="0" y="1"/>
                  </a:moveTo>
                  <a:cubicBezTo>
                    <a:pt x="1" y="4"/>
                    <a:pt x="3" y="0"/>
                    <a:pt x="6" y="3"/>
                  </a:cubicBezTo>
                  <a:cubicBezTo>
                    <a:pt x="6" y="3"/>
                    <a:pt x="6" y="2"/>
                    <a:pt x="7" y="2"/>
                  </a:cubicBezTo>
                  <a:cubicBezTo>
                    <a:pt x="5" y="0"/>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0" name="Freeform 155">
              <a:extLst>
                <a:ext uri="{FF2B5EF4-FFF2-40B4-BE49-F238E27FC236}">
                  <a16:creationId xmlns:a16="http://schemas.microsoft.com/office/drawing/2014/main" id="{FDA73C3F-F90F-493C-8A03-BC86B0E8D29B}"/>
                </a:ext>
              </a:extLst>
            </p:cNvPr>
            <p:cNvSpPr>
              <a:spLocks/>
            </p:cNvSpPr>
            <p:nvPr/>
          </p:nvSpPr>
          <p:spPr bwMode="auto">
            <a:xfrm>
              <a:off x="7395" y="4097"/>
              <a:ext cx="32" cy="7"/>
            </a:xfrm>
            <a:custGeom>
              <a:avLst/>
              <a:gdLst>
                <a:gd name="T0" fmla="*/ 2 w 17"/>
                <a:gd name="T1" fmla="*/ 1 h 4"/>
                <a:gd name="T2" fmla="*/ 2 w 17"/>
                <a:gd name="T3" fmla="*/ 2 h 4"/>
                <a:gd name="T4" fmla="*/ 2 w 17"/>
                <a:gd name="T5" fmla="*/ 4 h 4"/>
                <a:gd name="T6" fmla="*/ 7 w 17"/>
                <a:gd name="T7" fmla="*/ 4 h 4"/>
                <a:gd name="T8" fmla="*/ 15 w 17"/>
                <a:gd name="T9" fmla="*/ 3 h 4"/>
                <a:gd name="T10" fmla="*/ 16 w 17"/>
                <a:gd name="T11" fmla="*/ 1 h 4"/>
                <a:gd name="T12" fmla="*/ 7 w 17"/>
                <a:gd name="T13" fmla="*/ 1 h 4"/>
                <a:gd name="T14" fmla="*/ 6 w 17"/>
                <a:gd name="T15" fmla="*/ 0 h 4"/>
                <a:gd name="T16" fmla="*/ 2 w 17"/>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
                  <a:moveTo>
                    <a:pt x="2" y="1"/>
                  </a:moveTo>
                  <a:cubicBezTo>
                    <a:pt x="0" y="1"/>
                    <a:pt x="1" y="2"/>
                    <a:pt x="2" y="2"/>
                  </a:cubicBezTo>
                  <a:cubicBezTo>
                    <a:pt x="3" y="2"/>
                    <a:pt x="2" y="3"/>
                    <a:pt x="2" y="4"/>
                  </a:cubicBezTo>
                  <a:cubicBezTo>
                    <a:pt x="3" y="4"/>
                    <a:pt x="5" y="3"/>
                    <a:pt x="7" y="4"/>
                  </a:cubicBezTo>
                  <a:cubicBezTo>
                    <a:pt x="9" y="1"/>
                    <a:pt x="12" y="3"/>
                    <a:pt x="15" y="3"/>
                  </a:cubicBezTo>
                  <a:cubicBezTo>
                    <a:pt x="17" y="2"/>
                    <a:pt x="14" y="2"/>
                    <a:pt x="16" y="1"/>
                  </a:cubicBezTo>
                  <a:cubicBezTo>
                    <a:pt x="13" y="2"/>
                    <a:pt x="10" y="0"/>
                    <a:pt x="7" y="1"/>
                  </a:cubicBezTo>
                  <a:cubicBezTo>
                    <a:pt x="6" y="1"/>
                    <a:pt x="7" y="0"/>
                    <a:pt x="6" y="0"/>
                  </a:cubicBezTo>
                  <a:cubicBezTo>
                    <a:pt x="6"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1" name="Freeform 156">
              <a:extLst>
                <a:ext uri="{FF2B5EF4-FFF2-40B4-BE49-F238E27FC236}">
                  <a16:creationId xmlns:a16="http://schemas.microsoft.com/office/drawing/2014/main" id="{6620C967-8197-4093-AFC5-535CB893E6F0}"/>
                </a:ext>
              </a:extLst>
            </p:cNvPr>
            <p:cNvSpPr>
              <a:spLocks/>
            </p:cNvSpPr>
            <p:nvPr/>
          </p:nvSpPr>
          <p:spPr bwMode="auto">
            <a:xfrm>
              <a:off x="7563" y="4106"/>
              <a:ext cx="19" cy="8"/>
            </a:xfrm>
            <a:custGeom>
              <a:avLst/>
              <a:gdLst>
                <a:gd name="T0" fmla="*/ 0 w 10"/>
                <a:gd name="T1" fmla="*/ 2 h 4"/>
                <a:gd name="T2" fmla="*/ 9 w 10"/>
                <a:gd name="T3" fmla="*/ 3 h 4"/>
                <a:gd name="T4" fmla="*/ 8 w 10"/>
                <a:gd name="T5" fmla="*/ 1 h 4"/>
                <a:gd name="T6" fmla="*/ 0 w 10"/>
                <a:gd name="T7" fmla="*/ 2 h 4"/>
              </a:gdLst>
              <a:ahLst/>
              <a:cxnLst>
                <a:cxn ang="0">
                  <a:pos x="T0" y="T1"/>
                </a:cxn>
                <a:cxn ang="0">
                  <a:pos x="T2" y="T3"/>
                </a:cxn>
                <a:cxn ang="0">
                  <a:pos x="T4" y="T5"/>
                </a:cxn>
                <a:cxn ang="0">
                  <a:pos x="T6" y="T7"/>
                </a:cxn>
              </a:cxnLst>
              <a:rect l="0" t="0" r="r" b="b"/>
              <a:pathLst>
                <a:path w="10" h="4">
                  <a:moveTo>
                    <a:pt x="0" y="2"/>
                  </a:moveTo>
                  <a:cubicBezTo>
                    <a:pt x="3" y="4"/>
                    <a:pt x="6" y="1"/>
                    <a:pt x="9" y="3"/>
                  </a:cubicBezTo>
                  <a:cubicBezTo>
                    <a:pt x="10" y="2"/>
                    <a:pt x="8" y="2"/>
                    <a:pt x="8" y="1"/>
                  </a:cubicBezTo>
                  <a:cubicBezTo>
                    <a:pt x="5" y="3"/>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2" name="Freeform 157">
              <a:extLst>
                <a:ext uri="{FF2B5EF4-FFF2-40B4-BE49-F238E27FC236}">
                  <a16:creationId xmlns:a16="http://schemas.microsoft.com/office/drawing/2014/main" id="{FC88E773-197D-4AFC-A54A-9B29DABE073A}"/>
                </a:ext>
              </a:extLst>
            </p:cNvPr>
            <p:cNvSpPr>
              <a:spLocks/>
            </p:cNvSpPr>
            <p:nvPr/>
          </p:nvSpPr>
          <p:spPr bwMode="auto">
            <a:xfrm>
              <a:off x="7670" y="4114"/>
              <a:ext cx="13" cy="4"/>
            </a:xfrm>
            <a:custGeom>
              <a:avLst/>
              <a:gdLst>
                <a:gd name="T0" fmla="*/ 0 w 7"/>
                <a:gd name="T1" fmla="*/ 0 h 2"/>
                <a:gd name="T2" fmla="*/ 7 w 7"/>
                <a:gd name="T3" fmla="*/ 1 h 2"/>
                <a:gd name="T4" fmla="*/ 0 w 7"/>
                <a:gd name="T5" fmla="*/ 0 h 2"/>
              </a:gdLst>
              <a:ahLst/>
              <a:cxnLst>
                <a:cxn ang="0">
                  <a:pos x="T0" y="T1"/>
                </a:cxn>
                <a:cxn ang="0">
                  <a:pos x="T2" y="T3"/>
                </a:cxn>
                <a:cxn ang="0">
                  <a:pos x="T4" y="T5"/>
                </a:cxn>
              </a:cxnLst>
              <a:rect l="0" t="0" r="r" b="b"/>
              <a:pathLst>
                <a:path w="7" h="2">
                  <a:moveTo>
                    <a:pt x="0" y="0"/>
                  </a:moveTo>
                  <a:cubicBezTo>
                    <a:pt x="0" y="1"/>
                    <a:pt x="7" y="2"/>
                    <a:pt x="7" y="1"/>
                  </a:cubicBezTo>
                  <a:cubicBezTo>
                    <a:pt x="5" y="0"/>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3" name="Freeform 158">
              <a:extLst>
                <a:ext uri="{FF2B5EF4-FFF2-40B4-BE49-F238E27FC236}">
                  <a16:creationId xmlns:a16="http://schemas.microsoft.com/office/drawing/2014/main" id="{74AFB5F0-D9C0-49AC-9773-2388F6F50B5D}"/>
                </a:ext>
              </a:extLst>
            </p:cNvPr>
            <p:cNvSpPr>
              <a:spLocks/>
            </p:cNvSpPr>
            <p:nvPr/>
          </p:nvSpPr>
          <p:spPr bwMode="auto">
            <a:xfrm>
              <a:off x="7764" y="4130"/>
              <a:ext cx="9" cy="5"/>
            </a:xfrm>
            <a:custGeom>
              <a:avLst/>
              <a:gdLst>
                <a:gd name="T0" fmla="*/ 3 w 5"/>
                <a:gd name="T1" fmla="*/ 3 h 3"/>
                <a:gd name="T2" fmla="*/ 5 w 5"/>
                <a:gd name="T3" fmla="*/ 0 h 3"/>
                <a:gd name="T4" fmla="*/ 0 w 5"/>
                <a:gd name="T5" fmla="*/ 1 h 3"/>
                <a:gd name="T6" fmla="*/ 4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4" y="1"/>
                    <a:pt x="5" y="0"/>
                  </a:cubicBezTo>
                  <a:cubicBezTo>
                    <a:pt x="3" y="0"/>
                    <a:pt x="2" y="0"/>
                    <a:pt x="0" y="1"/>
                  </a:cubicBezTo>
                  <a:cubicBezTo>
                    <a:pt x="1" y="2"/>
                    <a:pt x="3" y="1"/>
                    <a:pt x="4" y="1"/>
                  </a:cubicBezTo>
                  <a:cubicBezTo>
                    <a:pt x="4" y="2"/>
                    <a:pt x="0"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4" name="Freeform 159">
              <a:extLst>
                <a:ext uri="{FF2B5EF4-FFF2-40B4-BE49-F238E27FC236}">
                  <a16:creationId xmlns:a16="http://schemas.microsoft.com/office/drawing/2014/main" id="{9B4BDD53-D538-46FE-8B69-5420D1BE13C8}"/>
                </a:ext>
              </a:extLst>
            </p:cNvPr>
            <p:cNvSpPr>
              <a:spLocks/>
            </p:cNvSpPr>
            <p:nvPr/>
          </p:nvSpPr>
          <p:spPr bwMode="auto">
            <a:xfrm>
              <a:off x="8157" y="4153"/>
              <a:ext cx="12" cy="4"/>
            </a:xfrm>
            <a:custGeom>
              <a:avLst/>
              <a:gdLst>
                <a:gd name="T0" fmla="*/ 1 w 6"/>
                <a:gd name="T1" fmla="*/ 0 h 2"/>
                <a:gd name="T2" fmla="*/ 6 w 6"/>
                <a:gd name="T3" fmla="*/ 2 h 2"/>
                <a:gd name="T4" fmla="*/ 6 w 6"/>
                <a:gd name="T5" fmla="*/ 1 h 2"/>
                <a:gd name="T6" fmla="*/ 5 w 6"/>
                <a:gd name="T7" fmla="*/ 1 h 2"/>
                <a:gd name="T8" fmla="*/ 1 w 6"/>
                <a:gd name="T9" fmla="*/ 0 h 2"/>
              </a:gdLst>
              <a:ahLst/>
              <a:cxnLst>
                <a:cxn ang="0">
                  <a:pos x="T0" y="T1"/>
                </a:cxn>
                <a:cxn ang="0">
                  <a:pos x="T2" y="T3"/>
                </a:cxn>
                <a:cxn ang="0">
                  <a:pos x="T4" y="T5"/>
                </a:cxn>
                <a:cxn ang="0">
                  <a:pos x="T6" y="T7"/>
                </a:cxn>
                <a:cxn ang="0">
                  <a:pos x="T8" y="T9"/>
                </a:cxn>
              </a:cxnLst>
              <a:rect l="0" t="0" r="r" b="b"/>
              <a:pathLst>
                <a:path w="6" h="2">
                  <a:moveTo>
                    <a:pt x="1" y="0"/>
                  </a:moveTo>
                  <a:cubicBezTo>
                    <a:pt x="0" y="2"/>
                    <a:pt x="4" y="1"/>
                    <a:pt x="6" y="2"/>
                  </a:cubicBezTo>
                  <a:cubicBezTo>
                    <a:pt x="6" y="2"/>
                    <a:pt x="6" y="2"/>
                    <a:pt x="6" y="1"/>
                  </a:cubicBezTo>
                  <a:cubicBezTo>
                    <a:pt x="5" y="1"/>
                    <a:pt x="5" y="1"/>
                    <a:pt x="5"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5" name="Freeform 160">
              <a:extLst>
                <a:ext uri="{FF2B5EF4-FFF2-40B4-BE49-F238E27FC236}">
                  <a16:creationId xmlns:a16="http://schemas.microsoft.com/office/drawing/2014/main" id="{9B8EDA6B-314B-47A7-A98C-2BA802527E27}"/>
                </a:ext>
              </a:extLst>
            </p:cNvPr>
            <p:cNvSpPr>
              <a:spLocks/>
            </p:cNvSpPr>
            <p:nvPr/>
          </p:nvSpPr>
          <p:spPr bwMode="auto">
            <a:xfrm>
              <a:off x="8486" y="4412"/>
              <a:ext cx="35" cy="4"/>
            </a:xfrm>
            <a:custGeom>
              <a:avLst/>
              <a:gdLst>
                <a:gd name="T0" fmla="*/ 0 w 18"/>
                <a:gd name="T1" fmla="*/ 1 h 2"/>
                <a:gd name="T2" fmla="*/ 9 w 18"/>
                <a:gd name="T3" fmla="*/ 2 h 2"/>
                <a:gd name="T4" fmla="*/ 17 w 18"/>
                <a:gd name="T5" fmla="*/ 2 h 2"/>
                <a:gd name="T6" fmla="*/ 18 w 18"/>
                <a:gd name="T7" fmla="*/ 1 h 2"/>
                <a:gd name="T8" fmla="*/ 18 w 18"/>
                <a:gd name="T9" fmla="*/ 0 h 2"/>
                <a:gd name="T10" fmla="*/ 0 w 18"/>
                <a:gd name="T11" fmla="*/ 1 h 2"/>
              </a:gdLst>
              <a:ahLst/>
              <a:cxnLst>
                <a:cxn ang="0">
                  <a:pos x="T0" y="T1"/>
                </a:cxn>
                <a:cxn ang="0">
                  <a:pos x="T2" y="T3"/>
                </a:cxn>
                <a:cxn ang="0">
                  <a:pos x="T4" y="T5"/>
                </a:cxn>
                <a:cxn ang="0">
                  <a:pos x="T6" y="T7"/>
                </a:cxn>
                <a:cxn ang="0">
                  <a:pos x="T8" y="T9"/>
                </a:cxn>
                <a:cxn ang="0">
                  <a:pos x="T10" y="T11"/>
                </a:cxn>
              </a:cxnLst>
              <a:rect l="0" t="0" r="r" b="b"/>
              <a:pathLst>
                <a:path w="18" h="2">
                  <a:moveTo>
                    <a:pt x="0" y="1"/>
                  </a:moveTo>
                  <a:cubicBezTo>
                    <a:pt x="3" y="2"/>
                    <a:pt x="6" y="1"/>
                    <a:pt x="9" y="2"/>
                  </a:cubicBezTo>
                  <a:cubicBezTo>
                    <a:pt x="11" y="0"/>
                    <a:pt x="15" y="1"/>
                    <a:pt x="17" y="2"/>
                  </a:cubicBezTo>
                  <a:cubicBezTo>
                    <a:pt x="18" y="1"/>
                    <a:pt x="18" y="1"/>
                    <a:pt x="18" y="1"/>
                  </a:cubicBezTo>
                  <a:cubicBezTo>
                    <a:pt x="18" y="1"/>
                    <a:pt x="18" y="0"/>
                    <a:pt x="18" y="0"/>
                  </a:cubicBezTo>
                  <a:cubicBezTo>
                    <a:pt x="12" y="1"/>
                    <a:pt x="6"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6" name="Freeform 161">
              <a:extLst>
                <a:ext uri="{FF2B5EF4-FFF2-40B4-BE49-F238E27FC236}">
                  <a16:creationId xmlns:a16="http://schemas.microsoft.com/office/drawing/2014/main" id="{19A4A57B-1966-48A2-A9AC-76B71AA96DC5}"/>
                </a:ext>
              </a:extLst>
            </p:cNvPr>
            <p:cNvSpPr>
              <a:spLocks/>
            </p:cNvSpPr>
            <p:nvPr/>
          </p:nvSpPr>
          <p:spPr bwMode="auto">
            <a:xfrm>
              <a:off x="8737" y="4157"/>
              <a:ext cx="9" cy="5"/>
            </a:xfrm>
            <a:custGeom>
              <a:avLst/>
              <a:gdLst>
                <a:gd name="T0" fmla="*/ 2 w 5"/>
                <a:gd name="T1" fmla="*/ 3 h 3"/>
                <a:gd name="T2" fmla="*/ 5 w 5"/>
                <a:gd name="T3" fmla="*/ 0 h 3"/>
                <a:gd name="T4" fmla="*/ 3 w 5"/>
                <a:gd name="T5" fmla="*/ 0 h 3"/>
                <a:gd name="T6" fmla="*/ 2 w 5"/>
                <a:gd name="T7" fmla="*/ 0 h 3"/>
                <a:gd name="T8" fmla="*/ 2 w 5"/>
                <a:gd name="T9" fmla="*/ 3 h 3"/>
              </a:gdLst>
              <a:ahLst/>
              <a:cxnLst>
                <a:cxn ang="0">
                  <a:pos x="T0" y="T1"/>
                </a:cxn>
                <a:cxn ang="0">
                  <a:pos x="T2" y="T3"/>
                </a:cxn>
                <a:cxn ang="0">
                  <a:pos x="T4" y="T5"/>
                </a:cxn>
                <a:cxn ang="0">
                  <a:pos x="T6" y="T7"/>
                </a:cxn>
                <a:cxn ang="0">
                  <a:pos x="T8" y="T9"/>
                </a:cxn>
              </a:cxnLst>
              <a:rect l="0" t="0" r="r" b="b"/>
              <a:pathLst>
                <a:path w="5" h="3">
                  <a:moveTo>
                    <a:pt x="2" y="3"/>
                  </a:moveTo>
                  <a:cubicBezTo>
                    <a:pt x="5" y="2"/>
                    <a:pt x="2" y="1"/>
                    <a:pt x="5" y="0"/>
                  </a:cubicBezTo>
                  <a:cubicBezTo>
                    <a:pt x="4" y="0"/>
                    <a:pt x="4" y="0"/>
                    <a:pt x="3" y="0"/>
                  </a:cubicBezTo>
                  <a:cubicBezTo>
                    <a:pt x="2" y="0"/>
                    <a:pt x="2" y="0"/>
                    <a:pt x="2" y="0"/>
                  </a:cubicBezTo>
                  <a:cubicBezTo>
                    <a:pt x="5"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7" name="Freeform 162">
              <a:extLst>
                <a:ext uri="{FF2B5EF4-FFF2-40B4-BE49-F238E27FC236}">
                  <a16:creationId xmlns:a16="http://schemas.microsoft.com/office/drawing/2014/main" id="{E52456C1-4095-4F93-81F8-C884D2E6F141}"/>
                </a:ext>
              </a:extLst>
            </p:cNvPr>
            <p:cNvSpPr>
              <a:spLocks/>
            </p:cNvSpPr>
            <p:nvPr/>
          </p:nvSpPr>
          <p:spPr bwMode="auto">
            <a:xfrm>
              <a:off x="8784" y="4162"/>
              <a:ext cx="8" cy="10"/>
            </a:xfrm>
            <a:custGeom>
              <a:avLst/>
              <a:gdLst>
                <a:gd name="T0" fmla="*/ 0 w 4"/>
                <a:gd name="T1" fmla="*/ 3 h 5"/>
                <a:gd name="T2" fmla="*/ 3 w 4"/>
                <a:gd name="T3" fmla="*/ 1 h 5"/>
                <a:gd name="T4" fmla="*/ 0 w 4"/>
                <a:gd name="T5" fmla="*/ 1 h 5"/>
                <a:gd name="T6" fmla="*/ 0 w 4"/>
                <a:gd name="T7" fmla="*/ 3 h 5"/>
              </a:gdLst>
              <a:ahLst/>
              <a:cxnLst>
                <a:cxn ang="0">
                  <a:pos x="T0" y="T1"/>
                </a:cxn>
                <a:cxn ang="0">
                  <a:pos x="T2" y="T3"/>
                </a:cxn>
                <a:cxn ang="0">
                  <a:pos x="T4" y="T5"/>
                </a:cxn>
                <a:cxn ang="0">
                  <a:pos x="T6" y="T7"/>
                </a:cxn>
              </a:cxnLst>
              <a:rect l="0" t="0" r="r" b="b"/>
              <a:pathLst>
                <a:path w="4" h="5">
                  <a:moveTo>
                    <a:pt x="0" y="3"/>
                  </a:moveTo>
                  <a:cubicBezTo>
                    <a:pt x="3" y="5"/>
                    <a:pt x="0" y="0"/>
                    <a:pt x="3" y="1"/>
                  </a:cubicBezTo>
                  <a:cubicBezTo>
                    <a:pt x="4" y="0"/>
                    <a:pt x="1" y="0"/>
                    <a:pt x="0" y="1"/>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37" name="Rectangle 36">
            <a:extLst>
              <a:ext uri="{FF2B5EF4-FFF2-40B4-BE49-F238E27FC236}">
                <a16:creationId xmlns:a16="http://schemas.microsoft.com/office/drawing/2014/main" id="{84ECA74D-EC50-44A6-9DB9-7E66C446476E}"/>
              </a:ext>
            </a:extLst>
          </p:cNvPr>
          <p:cNvSpPr/>
          <p:nvPr/>
        </p:nvSpPr>
        <p:spPr>
          <a:xfrm>
            <a:off x="2720310" y="8889569"/>
            <a:ext cx="4642515" cy="1200329"/>
          </a:xfrm>
          <a:prstGeom prst="rect">
            <a:avLst/>
          </a:prstGeom>
        </p:spPr>
        <p:txBody>
          <a:bodyPr wrap="square">
            <a:spAutoFit/>
          </a:bodyPr>
          <a:lstStyle/>
          <a:p>
            <a:pPr algn="ctr"/>
            <a:r>
              <a:rPr lang="en-ID" sz="7200" b="1" spc="300" dirty="0">
                <a:solidFill>
                  <a:schemeClr val="bg1"/>
                </a:solidFill>
                <a:latin typeface="Untitled" pitchFamily="2" charset="0"/>
                <a:cs typeface="Poppins Medium" panose="00000600000000000000" pitchFamily="2" charset="0"/>
              </a:rPr>
              <a:t>Ariana </a:t>
            </a:r>
            <a:r>
              <a:rPr lang="en-ID" sz="7200" b="1" spc="300" dirty="0" err="1">
                <a:solidFill>
                  <a:schemeClr val="bg1"/>
                </a:solidFill>
                <a:latin typeface="Untitled" pitchFamily="2" charset="0"/>
                <a:cs typeface="Poppins Medium" panose="00000600000000000000" pitchFamily="2" charset="0"/>
              </a:rPr>
              <a:t>Bloomi</a:t>
            </a:r>
            <a:endParaRPr lang="en-ID" sz="7200" b="1" spc="300" dirty="0">
              <a:solidFill>
                <a:schemeClr val="bg1"/>
              </a:solidFill>
              <a:latin typeface="Untitled" pitchFamily="2" charset="0"/>
              <a:cs typeface="Poppins Medium" panose="00000600000000000000" pitchFamily="2" charset="0"/>
            </a:endParaRPr>
          </a:p>
        </p:txBody>
      </p:sp>
      <p:sp>
        <p:nvSpPr>
          <p:cNvPr id="38" name="Subtitle 2">
            <a:extLst>
              <a:ext uri="{FF2B5EF4-FFF2-40B4-BE49-F238E27FC236}">
                <a16:creationId xmlns:a16="http://schemas.microsoft.com/office/drawing/2014/main" id="{8E672E97-A6AD-402F-84C7-37C4562BBBA6}"/>
              </a:ext>
            </a:extLst>
          </p:cNvPr>
          <p:cNvSpPr txBox="1">
            <a:spLocks/>
          </p:cNvSpPr>
          <p:nvPr/>
        </p:nvSpPr>
        <p:spPr>
          <a:xfrm>
            <a:off x="2939357" y="10089898"/>
            <a:ext cx="2678155" cy="781107"/>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en-US" sz="2000" dirty="0">
                <a:solidFill>
                  <a:schemeClr val="bg1"/>
                </a:solidFill>
                <a:latin typeface="Poppins" panose="00000500000000000000" pitchFamily="2" charset="0"/>
                <a:ea typeface="Roboto" pitchFamily="2" charset="0"/>
                <a:cs typeface="Poppins" panose="00000500000000000000" pitchFamily="2" charset="0"/>
              </a:rPr>
              <a:t>Director of Finance,</a:t>
            </a:r>
          </a:p>
          <a:p>
            <a:pPr marL="0" indent="0">
              <a:lnSpc>
                <a:spcPct val="100000"/>
              </a:lnSpc>
              <a:buNone/>
              <a:defRPr/>
            </a:pPr>
            <a:r>
              <a:rPr lang="en-US" sz="2000" dirty="0" err="1">
                <a:solidFill>
                  <a:schemeClr val="bg1"/>
                </a:solidFill>
                <a:latin typeface="Poppins" panose="00000500000000000000" pitchFamily="2" charset="0"/>
                <a:ea typeface="Roboto" pitchFamily="2" charset="0"/>
                <a:cs typeface="Poppins" panose="00000500000000000000" pitchFamily="2" charset="0"/>
              </a:rPr>
              <a:t>Unbounce</a:t>
            </a:r>
            <a:endParaRPr lang="en-US" sz="2000" dirty="0">
              <a:solidFill>
                <a:schemeClr val="bg1"/>
              </a:solidFill>
              <a:latin typeface="Poppins" panose="00000500000000000000" pitchFamily="2" charset="0"/>
              <a:ea typeface="Roboto" pitchFamily="2" charset="0"/>
              <a:cs typeface="Poppins" panose="00000500000000000000" pitchFamily="2" charset="0"/>
            </a:endParaRPr>
          </a:p>
        </p:txBody>
      </p:sp>
      <p:grpSp>
        <p:nvGrpSpPr>
          <p:cNvPr id="198" name="Group 4">
            <a:extLst>
              <a:ext uri="{FF2B5EF4-FFF2-40B4-BE49-F238E27FC236}">
                <a16:creationId xmlns:a16="http://schemas.microsoft.com/office/drawing/2014/main" id="{481589B6-EA08-4FCB-8D93-F62E52985C2D}"/>
              </a:ext>
            </a:extLst>
          </p:cNvPr>
          <p:cNvGrpSpPr>
            <a:grpSpLocks noChangeAspect="1"/>
          </p:cNvGrpSpPr>
          <p:nvPr/>
        </p:nvGrpSpPr>
        <p:grpSpPr bwMode="auto">
          <a:xfrm flipV="1">
            <a:off x="7415076" y="9398629"/>
            <a:ext cx="4939217" cy="396248"/>
            <a:chOff x="6077" y="4087"/>
            <a:chExt cx="3296" cy="350"/>
          </a:xfrm>
          <a:solidFill>
            <a:srgbClr val="D90100"/>
          </a:solidFill>
        </p:grpSpPr>
        <p:sp>
          <p:nvSpPr>
            <p:cNvPr id="199" name="Freeform 5">
              <a:extLst>
                <a:ext uri="{FF2B5EF4-FFF2-40B4-BE49-F238E27FC236}">
                  <a16:creationId xmlns:a16="http://schemas.microsoft.com/office/drawing/2014/main" id="{DB890EAF-12FB-4816-9E35-351F8164DC4E}"/>
                </a:ext>
              </a:extLst>
            </p:cNvPr>
            <p:cNvSpPr>
              <a:spLocks/>
            </p:cNvSpPr>
            <p:nvPr/>
          </p:nvSpPr>
          <p:spPr bwMode="auto">
            <a:xfrm>
              <a:off x="6127" y="4406"/>
              <a:ext cx="9"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2" y="2"/>
                    <a:pt x="3"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0" name="Freeform 6">
              <a:extLst>
                <a:ext uri="{FF2B5EF4-FFF2-40B4-BE49-F238E27FC236}">
                  <a16:creationId xmlns:a16="http://schemas.microsoft.com/office/drawing/2014/main" id="{67C33589-8C7E-4BD5-ADE9-50B2EB489D7D}"/>
                </a:ext>
              </a:extLst>
            </p:cNvPr>
            <p:cNvSpPr>
              <a:spLocks/>
            </p:cNvSpPr>
            <p:nvPr/>
          </p:nvSpPr>
          <p:spPr bwMode="auto">
            <a:xfrm>
              <a:off x="6133" y="4396"/>
              <a:ext cx="9"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2" y="1"/>
                    <a:pt x="4" y="3"/>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1" name="Freeform 7">
              <a:extLst>
                <a:ext uri="{FF2B5EF4-FFF2-40B4-BE49-F238E27FC236}">
                  <a16:creationId xmlns:a16="http://schemas.microsoft.com/office/drawing/2014/main" id="{C9336E5A-EA87-4127-8177-07C551386919}"/>
                </a:ext>
              </a:extLst>
            </p:cNvPr>
            <p:cNvSpPr>
              <a:spLocks/>
            </p:cNvSpPr>
            <p:nvPr/>
          </p:nvSpPr>
          <p:spPr bwMode="auto">
            <a:xfrm>
              <a:off x="6159" y="4400"/>
              <a:ext cx="8" cy="6"/>
            </a:xfrm>
            <a:custGeom>
              <a:avLst/>
              <a:gdLst>
                <a:gd name="T0" fmla="*/ 0 w 4"/>
                <a:gd name="T1" fmla="*/ 2 h 3"/>
                <a:gd name="T2" fmla="*/ 4 w 4"/>
                <a:gd name="T3" fmla="*/ 1 h 3"/>
                <a:gd name="T4" fmla="*/ 1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1" y="2"/>
                    <a:pt x="4" y="1"/>
                  </a:cubicBezTo>
                  <a:cubicBezTo>
                    <a:pt x="3" y="0"/>
                    <a:pt x="2" y="0"/>
                    <a:pt x="1" y="0"/>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2" name="Freeform 8">
              <a:extLst>
                <a:ext uri="{FF2B5EF4-FFF2-40B4-BE49-F238E27FC236}">
                  <a16:creationId xmlns:a16="http://schemas.microsoft.com/office/drawing/2014/main" id="{64F9B833-6C88-4858-AA3B-9801765C86C8}"/>
                </a:ext>
              </a:extLst>
            </p:cNvPr>
            <p:cNvSpPr>
              <a:spLocks/>
            </p:cNvSpPr>
            <p:nvPr/>
          </p:nvSpPr>
          <p:spPr bwMode="auto">
            <a:xfrm>
              <a:off x="6259" y="4431"/>
              <a:ext cx="9" cy="6"/>
            </a:xfrm>
            <a:custGeom>
              <a:avLst/>
              <a:gdLst>
                <a:gd name="T0" fmla="*/ 0 w 5"/>
                <a:gd name="T1" fmla="*/ 2 h 3"/>
                <a:gd name="T2" fmla="*/ 2 w 5"/>
                <a:gd name="T3" fmla="*/ 3 h 3"/>
                <a:gd name="T4" fmla="*/ 5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2" y="3"/>
                  </a:cubicBezTo>
                  <a:cubicBezTo>
                    <a:pt x="3" y="2"/>
                    <a:pt x="4" y="2"/>
                    <a:pt x="5" y="1"/>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3" name="Freeform 9">
              <a:extLst>
                <a:ext uri="{FF2B5EF4-FFF2-40B4-BE49-F238E27FC236}">
                  <a16:creationId xmlns:a16="http://schemas.microsoft.com/office/drawing/2014/main" id="{BA5DD458-5579-4594-A384-90268E2AC6A8}"/>
                </a:ext>
              </a:extLst>
            </p:cNvPr>
            <p:cNvSpPr>
              <a:spLocks/>
            </p:cNvSpPr>
            <p:nvPr/>
          </p:nvSpPr>
          <p:spPr bwMode="auto">
            <a:xfrm>
              <a:off x="6148" y="4395"/>
              <a:ext cx="9" cy="3"/>
            </a:xfrm>
            <a:custGeom>
              <a:avLst/>
              <a:gdLst>
                <a:gd name="T0" fmla="*/ 1 w 5"/>
                <a:gd name="T1" fmla="*/ 1 h 2"/>
                <a:gd name="T2" fmla="*/ 5 w 5"/>
                <a:gd name="T3" fmla="*/ 1 h 2"/>
                <a:gd name="T4" fmla="*/ 2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4" y="0"/>
                    <a:pt x="3" y="1"/>
                    <a:pt x="2"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4" name="Freeform 10">
              <a:extLst>
                <a:ext uri="{FF2B5EF4-FFF2-40B4-BE49-F238E27FC236}">
                  <a16:creationId xmlns:a16="http://schemas.microsoft.com/office/drawing/2014/main" id="{6928B60D-604F-4FA5-B724-4B13DFD2F337}"/>
                </a:ext>
              </a:extLst>
            </p:cNvPr>
            <p:cNvSpPr>
              <a:spLocks/>
            </p:cNvSpPr>
            <p:nvPr/>
          </p:nvSpPr>
          <p:spPr bwMode="auto">
            <a:xfrm>
              <a:off x="6272" y="4429"/>
              <a:ext cx="8" cy="6"/>
            </a:xfrm>
            <a:custGeom>
              <a:avLst/>
              <a:gdLst>
                <a:gd name="T0" fmla="*/ 0 w 4"/>
                <a:gd name="T1" fmla="*/ 2 h 3"/>
                <a:gd name="T2" fmla="*/ 3 w 4"/>
                <a:gd name="T3" fmla="*/ 3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1"/>
                    <a:pt x="2" y="3"/>
                    <a:pt x="3" y="3"/>
                  </a:cubicBezTo>
                  <a:cubicBezTo>
                    <a:pt x="4" y="2"/>
                    <a:pt x="3"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5" name="Freeform 11">
              <a:extLst>
                <a:ext uri="{FF2B5EF4-FFF2-40B4-BE49-F238E27FC236}">
                  <a16:creationId xmlns:a16="http://schemas.microsoft.com/office/drawing/2014/main" id="{4920A427-C099-44D4-A94B-8EBB1ED0D6D7}"/>
                </a:ext>
              </a:extLst>
            </p:cNvPr>
            <p:cNvSpPr>
              <a:spLocks/>
            </p:cNvSpPr>
            <p:nvPr/>
          </p:nvSpPr>
          <p:spPr bwMode="auto">
            <a:xfrm>
              <a:off x="6211" y="4393"/>
              <a:ext cx="8" cy="5"/>
            </a:xfrm>
            <a:custGeom>
              <a:avLst/>
              <a:gdLst>
                <a:gd name="T0" fmla="*/ 0 w 4"/>
                <a:gd name="T1" fmla="*/ 2 h 3"/>
                <a:gd name="T2" fmla="*/ 4 w 4"/>
                <a:gd name="T3" fmla="*/ 1 h 3"/>
                <a:gd name="T4" fmla="*/ 0 w 4"/>
                <a:gd name="T5" fmla="*/ 2 h 3"/>
              </a:gdLst>
              <a:ahLst/>
              <a:cxnLst>
                <a:cxn ang="0">
                  <a:pos x="T0" y="T1"/>
                </a:cxn>
                <a:cxn ang="0">
                  <a:pos x="T2" y="T3"/>
                </a:cxn>
                <a:cxn ang="0">
                  <a:pos x="T4" y="T5"/>
                </a:cxn>
              </a:cxnLst>
              <a:rect l="0" t="0" r="r" b="b"/>
              <a:pathLst>
                <a:path w="4" h="3">
                  <a:moveTo>
                    <a:pt x="0" y="2"/>
                  </a:moveTo>
                  <a:cubicBezTo>
                    <a:pt x="0" y="3"/>
                    <a:pt x="3" y="3"/>
                    <a:pt x="4" y="1"/>
                  </a:cubicBezTo>
                  <a:cubicBezTo>
                    <a:pt x="2" y="0"/>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6" name="Freeform 12">
              <a:extLst>
                <a:ext uri="{FF2B5EF4-FFF2-40B4-BE49-F238E27FC236}">
                  <a16:creationId xmlns:a16="http://schemas.microsoft.com/office/drawing/2014/main" id="{B69A10E6-2EFE-493B-A1BB-0DB2DB387E05}"/>
                </a:ext>
              </a:extLst>
            </p:cNvPr>
            <p:cNvSpPr>
              <a:spLocks/>
            </p:cNvSpPr>
            <p:nvPr/>
          </p:nvSpPr>
          <p:spPr bwMode="auto">
            <a:xfrm>
              <a:off x="6309" y="4420"/>
              <a:ext cx="28" cy="11"/>
            </a:xfrm>
            <a:custGeom>
              <a:avLst/>
              <a:gdLst>
                <a:gd name="T0" fmla="*/ 0 w 15"/>
                <a:gd name="T1" fmla="*/ 5 h 6"/>
                <a:gd name="T2" fmla="*/ 2 w 15"/>
                <a:gd name="T3" fmla="*/ 5 h 6"/>
                <a:gd name="T4" fmla="*/ 5 w 15"/>
                <a:gd name="T5" fmla="*/ 3 h 6"/>
                <a:gd name="T6" fmla="*/ 10 w 15"/>
                <a:gd name="T7" fmla="*/ 4 h 6"/>
                <a:gd name="T8" fmla="*/ 15 w 15"/>
                <a:gd name="T9" fmla="*/ 0 h 6"/>
                <a:gd name="T10" fmla="*/ 10 w 15"/>
                <a:gd name="T11" fmla="*/ 0 h 6"/>
                <a:gd name="T12" fmla="*/ 8 w 15"/>
                <a:gd name="T13" fmla="*/ 2 h 6"/>
                <a:gd name="T14" fmla="*/ 6 w 15"/>
                <a:gd name="T15" fmla="*/ 1 h 6"/>
                <a:gd name="T16" fmla="*/ 2 w 15"/>
                <a:gd name="T17" fmla="*/ 2 h 6"/>
                <a:gd name="T18" fmla="*/ 0 w 15"/>
                <a:gd name="T1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6">
                  <a:moveTo>
                    <a:pt x="0" y="5"/>
                  </a:moveTo>
                  <a:cubicBezTo>
                    <a:pt x="1" y="5"/>
                    <a:pt x="2" y="4"/>
                    <a:pt x="2" y="5"/>
                  </a:cubicBezTo>
                  <a:cubicBezTo>
                    <a:pt x="3" y="6"/>
                    <a:pt x="4" y="3"/>
                    <a:pt x="5" y="3"/>
                  </a:cubicBezTo>
                  <a:cubicBezTo>
                    <a:pt x="6" y="4"/>
                    <a:pt x="7" y="4"/>
                    <a:pt x="10" y="4"/>
                  </a:cubicBezTo>
                  <a:cubicBezTo>
                    <a:pt x="9" y="2"/>
                    <a:pt x="12" y="1"/>
                    <a:pt x="15" y="0"/>
                  </a:cubicBezTo>
                  <a:cubicBezTo>
                    <a:pt x="13" y="0"/>
                    <a:pt x="12" y="1"/>
                    <a:pt x="10" y="0"/>
                  </a:cubicBezTo>
                  <a:cubicBezTo>
                    <a:pt x="11" y="1"/>
                    <a:pt x="10" y="1"/>
                    <a:pt x="8" y="2"/>
                  </a:cubicBezTo>
                  <a:cubicBezTo>
                    <a:pt x="7" y="2"/>
                    <a:pt x="7" y="1"/>
                    <a:pt x="6" y="1"/>
                  </a:cubicBezTo>
                  <a:cubicBezTo>
                    <a:pt x="5" y="2"/>
                    <a:pt x="4" y="3"/>
                    <a:pt x="2" y="2"/>
                  </a:cubicBezTo>
                  <a:cubicBezTo>
                    <a:pt x="1" y="3"/>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7" name="Freeform 13">
              <a:extLst>
                <a:ext uri="{FF2B5EF4-FFF2-40B4-BE49-F238E27FC236}">
                  <a16:creationId xmlns:a16="http://schemas.microsoft.com/office/drawing/2014/main" id="{C29C0E4A-1D07-43C4-9B26-6B23421732B5}"/>
                </a:ext>
              </a:extLst>
            </p:cNvPr>
            <p:cNvSpPr>
              <a:spLocks/>
            </p:cNvSpPr>
            <p:nvPr/>
          </p:nvSpPr>
          <p:spPr bwMode="auto">
            <a:xfrm>
              <a:off x="6224" y="4391"/>
              <a:ext cx="8" cy="5"/>
            </a:xfrm>
            <a:custGeom>
              <a:avLst/>
              <a:gdLst>
                <a:gd name="T0" fmla="*/ 0 w 4"/>
                <a:gd name="T1" fmla="*/ 2 h 3"/>
                <a:gd name="T2" fmla="*/ 2 w 4"/>
                <a:gd name="T3" fmla="*/ 3 h 3"/>
                <a:gd name="T4" fmla="*/ 3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2" y="3"/>
                    <a:pt x="2" y="3"/>
                  </a:cubicBezTo>
                  <a:cubicBezTo>
                    <a:pt x="2" y="2"/>
                    <a:pt x="2" y="1"/>
                    <a:pt x="3" y="1"/>
                  </a:cubicBezTo>
                  <a:cubicBezTo>
                    <a:pt x="4" y="0"/>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8" name="Freeform 14">
              <a:extLst>
                <a:ext uri="{FF2B5EF4-FFF2-40B4-BE49-F238E27FC236}">
                  <a16:creationId xmlns:a16="http://schemas.microsoft.com/office/drawing/2014/main" id="{17D7AA26-D1AA-4194-BAD5-8860FA7E8722}"/>
                </a:ext>
              </a:extLst>
            </p:cNvPr>
            <p:cNvSpPr>
              <a:spLocks/>
            </p:cNvSpPr>
            <p:nvPr/>
          </p:nvSpPr>
          <p:spPr bwMode="auto">
            <a:xfrm>
              <a:off x="6230" y="4369"/>
              <a:ext cx="10" cy="4"/>
            </a:xfrm>
            <a:custGeom>
              <a:avLst/>
              <a:gdLst>
                <a:gd name="T0" fmla="*/ 1 w 5"/>
                <a:gd name="T1" fmla="*/ 2 h 2"/>
                <a:gd name="T2" fmla="*/ 5 w 5"/>
                <a:gd name="T3" fmla="*/ 0 h 2"/>
                <a:gd name="T4" fmla="*/ 1 w 5"/>
                <a:gd name="T5" fmla="*/ 2 h 2"/>
              </a:gdLst>
              <a:ahLst/>
              <a:cxnLst>
                <a:cxn ang="0">
                  <a:pos x="T0" y="T1"/>
                </a:cxn>
                <a:cxn ang="0">
                  <a:pos x="T2" y="T3"/>
                </a:cxn>
                <a:cxn ang="0">
                  <a:pos x="T4" y="T5"/>
                </a:cxn>
              </a:cxnLst>
              <a:rect l="0" t="0" r="r" b="b"/>
              <a:pathLst>
                <a:path w="5" h="2">
                  <a:moveTo>
                    <a:pt x="1" y="2"/>
                  </a:moveTo>
                  <a:cubicBezTo>
                    <a:pt x="2" y="2"/>
                    <a:pt x="4" y="1"/>
                    <a:pt x="5" y="0"/>
                  </a:cubicBezTo>
                  <a:cubicBezTo>
                    <a:pt x="3" y="0"/>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9" name="Freeform 15">
              <a:extLst>
                <a:ext uri="{FF2B5EF4-FFF2-40B4-BE49-F238E27FC236}">
                  <a16:creationId xmlns:a16="http://schemas.microsoft.com/office/drawing/2014/main" id="{17D88B21-C44B-4D2B-BC27-F632870A1DB0}"/>
                </a:ext>
              </a:extLst>
            </p:cNvPr>
            <p:cNvSpPr>
              <a:spLocks/>
            </p:cNvSpPr>
            <p:nvPr/>
          </p:nvSpPr>
          <p:spPr bwMode="auto">
            <a:xfrm>
              <a:off x="6391" y="4422"/>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2"/>
                    <a:pt x="4" y="0"/>
                  </a:cubicBezTo>
                  <a:cubicBezTo>
                    <a:pt x="3"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0" name="Freeform 16">
              <a:extLst>
                <a:ext uri="{FF2B5EF4-FFF2-40B4-BE49-F238E27FC236}">
                  <a16:creationId xmlns:a16="http://schemas.microsoft.com/office/drawing/2014/main" id="{4003BED9-B8AB-43F8-9F7F-E5BF30D2FBCE}"/>
                </a:ext>
              </a:extLst>
            </p:cNvPr>
            <p:cNvSpPr>
              <a:spLocks/>
            </p:cNvSpPr>
            <p:nvPr/>
          </p:nvSpPr>
          <p:spPr bwMode="auto">
            <a:xfrm>
              <a:off x="6261" y="4364"/>
              <a:ext cx="9" cy="5"/>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2"/>
                    <a:pt x="4" y="3"/>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1" name="Freeform 17">
              <a:extLst>
                <a:ext uri="{FF2B5EF4-FFF2-40B4-BE49-F238E27FC236}">
                  <a16:creationId xmlns:a16="http://schemas.microsoft.com/office/drawing/2014/main" id="{734A06F9-1BD5-4FCA-BF31-4A8C6153465D}"/>
                </a:ext>
              </a:extLst>
            </p:cNvPr>
            <p:cNvSpPr>
              <a:spLocks/>
            </p:cNvSpPr>
            <p:nvPr/>
          </p:nvSpPr>
          <p:spPr bwMode="auto">
            <a:xfrm>
              <a:off x="6368" y="4379"/>
              <a:ext cx="9" cy="6"/>
            </a:xfrm>
            <a:custGeom>
              <a:avLst/>
              <a:gdLst>
                <a:gd name="T0" fmla="*/ 1 w 5"/>
                <a:gd name="T1" fmla="*/ 3 h 3"/>
                <a:gd name="T2" fmla="*/ 5 w 5"/>
                <a:gd name="T3" fmla="*/ 0 h 3"/>
                <a:gd name="T4" fmla="*/ 3 w 5"/>
                <a:gd name="T5" fmla="*/ 0 h 3"/>
                <a:gd name="T6" fmla="*/ 1 w 5"/>
                <a:gd name="T7" fmla="*/ 3 h 3"/>
              </a:gdLst>
              <a:ahLst/>
              <a:cxnLst>
                <a:cxn ang="0">
                  <a:pos x="T0" y="T1"/>
                </a:cxn>
                <a:cxn ang="0">
                  <a:pos x="T2" y="T3"/>
                </a:cxn>
                <a:cxn ang="0">
                  <a:pos x="T4" y="T5"/>
                </a:cxn>
                <a:cxn ang="0">
                  <a:pos x="T6" y="T7"/>
                </a:cxn>
              </a:cxnLst>
              <a:rect l="0" t="0" r="r" b="b"/>
              <a:pathLst>
                <a:path w="5" h="3">
                  <a:moveTo>
                    <a:pt x="1" y="3"/>
                  </a:moveTo>
                  <a:cubicBezTo>
                    <a:pt x="3" y="3"/>
                    <a:pt x="3" y="2"/>
                    <a:pt x="5" y="0"/>
                  </a:cubicBezTo>
                  <a:cubicBezTo>
                    <a:pt x="4" y="1"/>
                    <a:pt x="4" y="1"/>
                    <a:pt x="3" y="0"/>
                  </a:cubicBezTo>
                  <a:cubicBezTo>
                    <a:pt x="3" y="3"/>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2" name="Freeform 18">
              <a:extLst>
                <a:ext uri="{FF2B5EF4-FFF2-40B4-BE49-F238E27FC236}">
                  <a16:creationId xmlns:a16="http://schemas.microsoft.com/office/drawing/2014/main" id="{2E14B07C-A20A-48BA-AB11-78D79AD84F18}"/>
                </a:ext>
              </a:extLst>
            </p:cNvPr>
            <p:cNvSpPr>
              <a:spLocks/>
            </p:cNvSpPr>
            <p:nvPr/>
          </p:nvSpPr>
          <p:spPr bwMode="auto">
            <a:xfrm>
              <a:off x="6280" y="4346"/>
              <a:ext cx="13" cy="4"/>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1"/>
                    <a:pt x="2" y="0"/>
                  </a:cubicBezTo>
                  <a:cubicBezTo>
                    <a:pt x="0" y="2"/>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3" name="Freeform 19">
              <a:extLst>
                <a:ext uri="{FF2B5EF4-FFF2-40B4-BE49-F238E27FC236}">
                  <a16:creationId xmlns:a16="http://schemas.microsoft.com/office/drawing/2014/main" id="{C87D559A-27E5-44E6-9388-F2229130AD0A}"/>
                </a:ext>
              </a:extLst>
            </p:cNvPr>
            <p:cNvSpPr>
              <a:spLocks/>
            </p:cNvSpPr>
            <p:nvPr/>
          </p:nvSpPr>
          <p:spPr bwMode="auto">
            <a:xfrm>
              <a:off x="6322" y="4342"/>
              <a:ext cx="15" cy="4"/>
            </a:xfrm>
            <a:custGeom>
              <a:avLst/>
              <a:gdLst>
                <a:gd name="T0" fmla="*/ 3 w 8"/>
                <a:gd name="T1" fmla="*/ 2 h 2"/>
                <a:gd name="T2" fmla="*/ 8 w 8"/>
                <a:gd name="T3" fmla="*/ 0 h 2"/>
                <a:gd name="T4" fmla="*/ 1 w 8"/>
                <a:gd name="T5" fmla="*/ 0 h 2"/>
                <a:gd name="T6" fmla="*/ 3 w 8"/>
                <a:gd name="T7" fmla="*/ 2 h 2"/>
              </a:gdLst>
              <a:ahLst/>
              <a:cxnLst>
                <a:cxn ang="0">
                  <a:pos x="T0" y="T1"/>
                </a:cxn>
                <a:cxn ang="0">
                  <a:pos x="T2" y="T3"/>
                </a:cxn>
                <a:cxn ang="0">
                  <a:pos x="T4" y="T5"/>
                </a:cxn>
                <a:cxn ang="0">
                  <a:pos x="T6" y="T7"/>
                </a:cxn>
              </a:cxnLst>
              <a:rect l="0" t="0" r="r" b="b"/>
              <a:pathLst>
                <a:path w="8" h="2">
                  <a:moveTo>
                    <a:pt x="3" y="2"/>
                  </a:moveTo>
                  <a:cubicBezTo>
                    <a:pt x="4" y="2"/>
                    <a:pt x="6" y="2"/>
                    <a:pt x="8" y="0"/>
                  </a:cubicBezTo>
                  <a:cubicBezTo>
                    <a:pt x="5" y="0"/>
                    <a:pt x="3" y="1"/>
                    <a:pt x="1" y="0"/>
                  </a:cubicBezTo>
                  <a:cubicBezTo>
                    <a:pt x="0" y="1"/>
                    <a:pt x="4"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4" name="Freeform 20">
              <a:extLst>
                <a:ext uri="{FF2B5EF4-FFF2-40B4-BE49-F238E27FC236}">
                  <a16:creationId xmlns:a16="http://schemas.microsoft.com/office/drawing/2014/main" id="{0E86CC9C-27F0-4CB8-BC73-88AEFFD68E58}"/>
                </a:ext>
              </a:extLst>
            </p:cNvPr>
            <p:cNvSpPr>
              <a:spLocks/>
            </p:cNvSpPr>
            <p:nvPr/>
          </p:nvSpPr>
          <p:spPr bwMode="auto">
            <a:xfrm>
              <a:off x="6448" y="4393"/>
              <a:ext cx="10" cy="7"/>
            </a:xfrm>
            <a:custGeom>
              <a:avLst/>
              <a:gdLst>
                <a:gd name="T0" fmla="*/ 0 w 5"/>
                <a:gd name="T1" fmla="*/ 2 h 4"/>
                <a:gd name="T2" fmla="*/ 4 w 5"/>
                <a:gd name="T3" fmla="*/ 2 h 4"/>
                <a:gd name="T4" fmla="*/ 0 w 5"/>
                <a:gd name="T5" fmla="*/ 2 h 4"/>
              </a:gdLst>
              <a:ahLst/>
              <a:cxnLst>
                <a:cxn ang="0">
                  <a:pos x="T0" y="T1"/>
                </a:cxn>
                <a:cxn ang="0">
                  <a:pos x="T2" y="T3"/>
                </a:cxn>
                <a:cxn ang="0">
                  <a:pos x="T4" y="T5"/>
                </a:cxn>
              </a:cxnLst>
              <a:rect l="0" t="0" r="r" b="b"/>
              <a:pathLst>
                <a:path w="5" h="4">
                  <a:moveTo>
                    <a:pt x="0" y="2"/>
                  </a:moveTo>
                  <a:cubicBezTo>
                    <a:pt x="0" y="4"/>
                    <a:pt x="3" y="2"/>
                    <a:pt x="4" y="2"/>
                  </a:cubicBezTo>
                  <a:cubicBezTo>
                    <a:pt x="5"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5" name="Freeform 21">
              <a:extLst>
                <a:ext uri="{FF2B5EF4-FFF2-40B4-BE49-F238E27FC236}">
                  <a16:creationId xmlns:a16="http://schemas.microsoft.com/office/drawing/2014/main" id="{E55DFCAC-CB50-48C3-B7F9-18F265EA013E}"/>
                </a:ext>
              </a:extLst>
            </p:cNvPr>
            <p:cNvSpPr>
              <a:spLocks/>
            </p:cNvSpPr>
            <p:nvPr/>
          </p:nvSpPr>
          <p:spPr bwMode="auto">
            <a:xfrm>
              <a:off x="6444" y="4379"/>
              <a:ext cx="10" cy="8"/>
            </a:xfrm>
            <a:custGeom>
              <a:avLst/>
              <a:gdLst>
                <a:gd name="T0" fmla="*/ 5 w 5"/>
                <a:gd name="T1" fmla="*/ 1 h 4"/>
                <a:gd name="T2" fmla="*/ 1 w 5"/>
                <a:gd name="T3" fmla="*/ 1 h 4"/>
                <a:gd name="T4" fmla="*/ 1 w 5"/>
                <a:gd name="T5" fmla="*/ 4 h 4"/>
                <a:gd name="T6" fmla="*/ 5 w 5"/>
                <a:gd name="T7" fmla="*/ 1 h 4"/>
              </a:gdLst>
              <a:ahLst/>
              <a:cxnLst>
                <a:cxn ang="0">
                  <a:pos x="T0" y="T1"/>
                </a:cxn>
                <a:cxn ang="0">
                  <a:pos x="T2" y="T3"/>
                </a:cxn>
                <a:cxn ang="0">
                  <a:pos x="T4" y="T5"/>
                </a:cxn>
                <a:cxn ang="0">
                  <a:pos x="T6" y="T7"/>
                </a:cxn>
              </a:cxnLst>
              <a:rect l="0" t="0" r="r" b="b"/>
              <a:pathLst>
                <a:path w="5" h="4">
                  <a:moveTo>
                    <a:pt x="5" y="1"/>
                  </a:moveTo>
                  <a:cubicBezTo>
                    <a:pt x="3" y="0"/>
                    <a:pt x="2" y="2"/>
                    <a:pt x="1" y="1"/>
                  </a:cubicBezTo>
                  <a:cubicBezTo>
                    <a:pt x="0" y="2"/>
                    <a:pt x="0" y="3"/>
                    <a:pt x="1" y="4"/>
                  </a:cubicBezTo>
                  <a:cubicBezTo>
                    <a:pt x="3" y="2"/>
                    <a:pt x="5"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6" name="Freeform 22">
              <a:extLst>
                <a:ext uri="{FF2B5EF4-FFF2-40B4-BE49-F238E27FC236}">
                  <a16:creationId xmlns:a16="http://schemas.microsoft.com/office/drawing/2014/main" id="{4BD5D904-2354-4A31-9BCF-2184DF2D8619}"/>
                </a:ext>
              </a:extLst>
            </p:cNvPr>
            <p:cNvSpPr>
              <a:spLocks/>
            </p:cNvSpPr>
            <p:nvPr/>
          </p:nvSpPr>
          <p:spPr bwMode="auto">
            <a:xfrm>
              <a:off x="6513" y="4408"/>
              <a:ext cx="12"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1"/>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7" name="Freeform 23">
              <a:extLst>
                <a:ext uri="{FF2B5EF4-FFF2-40B4-BE49-F238E27FC236}">
                  <a16:creationId xmlns:a16="http://schemas.microsoft.com/office/drawing/2014/main" id="{E0B454F3-7551-4CBB-82E4-0465424F2623}"/>
                </a:ext>
              </a:extLst>
            </p:cNvPr>
            <p:cNvSpPr>
              <a:spLocks/>
            </p:cNvSpPr>
            <p:nvPr/>
          </p:nvSpPr>
          <p:spPr bwMode="auto">
            <a:xfrm>
              <a:off x="6295" y="4311"/>
              <a:ext cx="10" cy="6"/>
            </a:xfrm>
            <a:custGeom>
              <a:avLst/>
              <a:gdLst>
                <a:gd name="T0" fmla="*/ 0 w 5"/>
                <a:gd name="T1" fmla="*/ 2 h 3"/>
                <a:gd name="T2" fmla="*/ 4 w 5"/>
                <a:gd name="T3" fmla="*/ 3 h 3"/>
                <a:gd name="T4" fmla="*/ 2 w 5"/>
                <a:gd name="T5" fmla="*/ 0 h 3"/>
                <a:gd name="T6" fmla="*/ 0 w 5"/>
                <a:gd name="T7" fmla="*/ 2 h 3"/>
              </a:gdLst>
              <a:ahLst/>
              <a:cxnLst>
                <a:cxn ang="0">
                  <a:pos x="T0" y="T1"/>
                </a:cxn>
                <a:cxn ang="0">
                  <a:pos x="T2" y="T3"/>
                </a:cxn>
                <a:cxn ang="0">
                  <a:pos x="T4" y="T5"/>
                </a:cxn>
                <a:cxn ang="0">
                  <a:pos x="T6" y="T7"/>
                </a:cxn>
              </a:cxnLst>
              <a:rect l="0" t="0" r="r" b="b"/>
              <a:pathLst>
                <a:path w="5" h="3">
                  <a:moveTo>
                    <a:pt x="0" y="2"/>
                  </a:moveTo>
                  <a:cubicBezTo>
                    <a:pt x="1" y="3"/>
                    <a:pt x="2" y="2"/>
                    <a:pt x="4" y="3"/>
                  </a:cubicBezTo>
                  <a:cubicBezTo>
                    <a:pt x="5" y="1"/>
                    <a:pt x="4"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8" name="Freeform 24">
              <a:extLst>
                <a:ext uri="{FF2B5EF4-FFF2-40B4-BE49-F238E27FC236}">
                  <a16:creationId xmlns:a16="http://schemas.microsoft.com/office/drawing/2014/main" id="{0EB94AA4-5D5B-4D76-9453-A2A44805362C}"/>
                </a:ext>
              </a:extLst>
            </p:cNvPr>
            <p:cNvSpPr>
              <a:spLocks/>
            </p:cNvSpPr>
            <p:nvPr/>
          </p:nvSpPr>
          <p:spPr bwMode="auto">
            <a:xfrm>
              <a:off x="6326" y="4321"/>
              <a:ext cx="7" cy="6"/>
            </a:xfrm>
            <a:custGeom>
              <a:avLst/>
              <a:gdLst>
                <a:gd name="T0" fmla="*/ 0 w 4"/>
                <a:gd name="T1" fmla="*/ 2 h 3"/>
                <a:gd name="T2" fmla="*/ 4 w 4"/>
                <a:gd name="T3" fmla="*/ 3 h 3"/>
                <a:gd name="T4" fmla="*/ 0 w 4"/>
                <a:gd name="T5" fmla="*/ 2 h 3"/>
              </a:gdLst>
              <a:ahLst/>
              <a:cxnLst>
                <a:cxn ang="0">
                  <a:pos x="T0" y="T1"/>
                </a:cxn>
                <a:cxn ang="0">
                  <a:pos x="T2" y="T3"/>
                </a:cxn>
                <a:cxn ang="0">
                  <a:pos x="T4" y="T5"/>
                </a:cxn>
              </a:cxnLst>
              <a:rect l="0" t="0" r="r" b="b"/>
              <a:pathLst>
                <a:path w="4" h="3">
                  <a:moveTo>
                    <a:pt x="0" y="2"/>
                  </a:moveTo>
                  <a:cubicBezTo>
                    <a:pt x="1" y="3"/>
                    <a:pt x="3" y="3"/>
                    <a:pt x="4" y="3"/>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9" name="Freeform 25">
              <a:extLst>
                <a:ext uri="{FF2B5EF4-FFF2-40B4-BE49-F238E27FC236}">
                  <a16:creationId xmlns:a16="http://schemas.microsoft.com/office/drawing/2014/main" id="{692420BE-37D2-4714-BE2B-5C830809290F}"/>
                </a:ext>
              </a:extLst>
            </p:cNvPr>
            <p:cNvSpPr>
              <a:spLocks/>
            </p:cNvSpPr>
            <p:nvPr/>
          </p:nvSpPr>
          <p:spPr bwMode="auto">
            <a:xfrm>
              <a:off x="6314" y="4302"/>
              <a:ext cx="33" cy="11"/>
            </a:xfrm>
            <a:custGeom>
              <a:avLst/>
              <a:gdLst>
                <a:gd name="T0" fmla="*/ 1 w 17"/>
                <a:gd name="T1" fmla="*/ 6 h 6"/>
                <a:gd name="T2" fmla="*/ 2 w 17"/>
                <a:gd name="T3" fmla="*/ 5 h 6"/>
                <a:gd name="T4" fmla="*/ 15 w 17"/>
                <a:gd name="T5" fmla="*/ 4 h 6"/>
                <a:gd name="T6" fmla="*/ 16 w 17"/>
                <a:gd name="T7" fmla="*/ 0 h 6"/>
                <a:gd name="T8" fmla="*/ 13 w 17"/>
                <a:gd name="T9" fmla="*/ 2 h 6"/>
                <a:gd name="T10" fmla="*/ 10 w 17"/>
                <a:gd name="T11" fmla="*/ 1 h 6"/>
                <a:gd name="T12" fmla="*/ 6 w 17"/>
                <a:gd name="T13" fmla="*/ 4 h 6"/>
                <a:gd name="T14" fmla="*/ 2 w 17"/>
                <a:gd name="T15" fmla="*/ 3 h 6"/>
                <a:gd name="T16" fmla="*/ 1 w 17"/>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6">
                  <a:moveTo>
                    <a:pt x="1" y="6"/>
                  </a:moveTo>
                  <a:cubicBezTo>
                    <a:pt x="2" y="6"/>
                    <a:pt x="2" y="6"/>
                    <a:pt x="2" y="5"/>
                  </a:cubicBezTo>
                  <a:cubicBezTo>
                    <a:pt x="7" y="6"/>
                    <a:pt x="10" y="3"/>
                    <a:pt x="15" y="4"/>
                  </a:cubicBezTo>
                  <a:cubicBezTo>
                    <a:pt x="17" y="2"/>
                    <a:pt x="15" y="1"/>
                    <a:pt x="16" y="0"/>
                  </a:cubicBezTo>
                  <a:cubicBezTo>
                    <a:pt x="14" y="0"/>
                    <a:pt x="15" y="2"/>
                    <a:pt x="13" y="2"/>
                  </a:cubicBezTo>
                  <a:cubicBezTo>
                    <a:pt x="11" y="1"/>
                    <a:pt x="12" y="0"/>
                    <a:pt x="10" y="1"/>
                  </a:cubicBezTo>
                  <a:cubicBezTo>
                    <a:pt x="10" y="3"/>
                    <a:pt x="7" y="3"/>
                    <a:pt x="6" y="4"/>
                  </a:cubicBezTo>
                  <a:cubicBezTo>
                    <a:pt x="4" y="3"/>
                    <a:pt x="3" y="4"/>
                    <a:pt x="2" y="3"/>
                  </a:cubicBezTo>
                  <a:cubicBezTo>
                    <a:pt x="0" y="5"/>
                    <a:pt x="3"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0" name="Freeform 26">
              <a:extLst>
                <a:ext uri="{FF2B5EF4-FFF2-40B4-BE49-F238E27FC236}">
                  <a16:creationId xmlns:a16="http://schemas.microsoft.com/office/drawing/2014/main" id="{BCA32E23-FADF-4D76-8F01-0315F848741D}"/>
                </a:ext>
              </a:extLst>
            </p:cNvPr>
            <p:cNvSpPr>
              <a:spLocks/>
            </p:cNvSpPr>
            <p:nvPr/>
          </p:nvSpPr>
          <p:spPr bwMode="auto">
            <a:xfrm>
              <a:off x="6496" y="4371"/>
              <a:ext cx="11" cy="10"/>
            </a:xfrm>
            <a:custGeom>
              <a:avLst/>
              <a:gdLst>
                <a:gd name="T0" fmla="*/ 2 w 6"/>
                <a:gd name="T1" fmla="*/ 4 h 5"/>
                <a:gd name="T2" fmla="*/ 5 w 6"/>
                <a:gd name="T3" fmla="*/ 2 h 5"/>
                <a:gd name="T4" fmla="*/ 2 w 6"/>
                <a:gd name="T5" fmla="*/ 2 h 5"/>
                <a:gd name="T6" fmla="*/ 1 w 6"/>
                <a:gd name="T7" fmla="*/ 4 h 5"/>
                <a:gd name="T8" fmla="*/ 5 w 6"/>
                <a:gd name="T9" fmla="*/ 5 h 5"/>
                <a:gd name="T10" fmla="*/ 2 w 6"/>
                <a:gd name="T11" fmla="*/ 4 h 5"/>
              </a:gdLst>
              <a:ahLst/>
              <a:cxnLst>
                <a:cxn ang="0">
                  <a:pos x="T0" y="T1"/>
                </a:cxn>
                <a:cxn ang="0">
                  <a:pos x="T2" y="T3"/>
                </a:cxn>
                <a:cxn ang="0">
                  <a:pos x="T4" y="T5"/>
                </a:cxn>
                <a:cxn ang="0">
                  <a:pos x="T6" y="T7"/>
                </a:cxn>
                <a:cxn ang="0">
                  <a:pos x="T8" y="T9"/>
                </a:cxn>
                <a:cxn ang="0">
                  <a:pos x="T10" y="T11"/>
                </a:cxn>
              </a:cxnLst>
              <a:rect l="0" t="0" r="r" b="b"/>
              <a:pathLst>
                <a:path w="6" h="5">
                  <a:moveTo>
                    <a:pt x="2" y="4"/>
                  </a:moveTo>
                  <a:cubicBezTo>
                    <a:pt x="1" y="3"/>
                    <a:pt x="4" y="2"/>
                    <a:pt x="5" y="2"/>
                  </a:cubicBezTo>
                  <a:cubicBezTo>
                    <a:pt x="5" y="0"/>
                    <a:pt x="3" y="3"/>
                    <a:pt x="2" y="2"/>
                  </a:cubicBezTo>
                  <a:cubicBezTo>
                    <a:pt x="0" y="3"/>
                    <a:pt x="1" y="3"/>
                    <a:pt x="1" y="4"/>
                  </a:cubicBezTo>
                  <a:cubicBezTo>
                    <a:pt x="2" y="5"/>
                    <a:pt x="3" y="5"/>
                    <a:pt x="5" y="5"/>
                  </a:cubicBezTo>
                  <a:cubicBezTo>
                    <a:pt x="6" y="4"/>
                    <a:pt x="3"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1" name="Freeform 27">
              <a:extLst>
                <a:ext uri="{FF2B5EF4-FFF2-40B4-BE49-F238E27FC236}">
                  <a16:creationId xmlns:a16="http://schemas.microsoft.com/office/drawing/2014/main" id="{F99FAC37-2190-40E4-B0BB-1564D9A212E5}"/>
                </a:ext>
              </a:extLst>
            </p:cNvPr>
            <p:cNvSpPr>
              <a:spLocks/>
            </p:cNvSpPr>
            <p:nvPr/>
          </p:nvSpPr>
          <p:spPr bwMode="auto">
            <a:xfrm>
              <a:off x="6236" y="4269"/>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1"/>
                    <a:pt x="4" y="2"/>
                    <a:pt x="5" y="0"/>
                  </a:cubicBezTo>
                  <a:cubicBezTo>
                    <a:pt x="4"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2" name="Freeform 28">
              <a:extLst>
                <a:ext uri="{FF2B5EF4-FFF2-40B4-BE49-F238E27FC236}">
                  <a16:creationId xmlns:a16="http://schemas.microsoft.com/office/drawing/2014/main" id="{08E4C056-1F44-40A4-B85E-043629D40E1B}"/>
                </a:ext>
              </a:extLst>
            </p:cNvPr>
            <p:cNvSpPr>
              <a:spLocks/>
            </p:cNvSpPr>
            <p:nvPr/>
          </p:nvSpPr>
          <p:spPr bwMode="auto">
            <a:xfrm>
              <a:off x="6232" y="4263"/>
              <a:ext cx="10" cy="6"/>
            </a:xfrm>
            <a:custGeom>
              <a:avLst/>
              <a:gdLst>
                <a:gd name="T0" fmla="*/ 1 w 5"/>
                <a:gd name="T1" fmla="*/ 2 h 3"/>
                <a:gd name="T2" fmla="*/ 5 w 5"/>
                <a:gd name="T3" fmla="*/ 1 h 3"/>
                <a:gd name="T4" fmla="*/ 1 w 5"/>
                <a:gd name="T5" fmla="*/ 2 h 3"/>
              </a:gdLst>
              <a:ahLst/>
              <a:cxnLst>
                <a:cxn ang="0">
                  <a:pos x="T0" y="T1"/>
                </a:cxn>
                <a:cxn ang="0">
                  <a:pos x="T2" y="T3"/>
                </a:cxn>
                <a:cxn ang="0">
                  <a:pos x="T4" y="T5"/>
                </a:cxn>
              </a:cxnLst>
              <a:rect l="0" t="0" r="r" b="b"/>
              <a:pathLst>
                <a:path w="5" h="3">
                  <a:moveTo>
                    <a:pt x="1" y="2"/>
                  </a:moveTo>
                  <a:cubicBezTo>
                    <a:pt x="0" y="3"/>
                    <a:pt x="4" y="2"/>
                    <a:pt x="5" y="1"/>
                  </a:cubicBezTo>
                  <a:cubicBezTo>
                    <a:pt x="3"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3" name="Freeform 29">
              <a:extLst>
                <a:ext uri="{FF2B5EF4-FFF2-40B4-BE49-F238E27FC236}">
                  <a16:creationId xmlns:a16="http://schemas.microsoft.com/office/drawing/2014/main" id="{796BF370-ACF9-4308-9495-E87362B4BF49}"/>
                </a:ext>
              </a:extLst>
            </p:cNvPr>
            <p:cNvSpPr>
              <a:spLocks/>
            </p:cNvSpPr>
            <p:nvPr/>
          </p:nvSpPr>
          <p:spPr bwMode="auto">
            <a:xfrm>
              <a:off x="6245" y="4263"/>
              <a:ext cx="6" cy="6"/>
            </a:xfrm>
            <a:custGeom>
              <a:avLst/>
              <a:gdLst>
                <a:gd name="T0" fmla="*/ 2 w 3"/>
                <a:gd name="T1" fmla="*/ 3 h 3"/>
                <a:gd name="T2" fmla="*/ 3 w 3"/>
                <a:gd name="T3" fmla="*/ 0 h 3"/>
                <a:gd name="T4" fmla="*/ 0 w 3"/>
                <a:gd name="T5" fmla="*/ 0 h 3"/>
                <a:gd name="T6" fmla="*/ 2 w 3"/>
                <a:gd name="T7" fmla="*/ 3 h 3"/>
              </a:gdLst>
              <a:ahLst/>
              <a:cxnLst>
                <a:cxn ang="0">
                  <a:pos x="T0" y="T1"/>
                </a:cxn>
                <a:cxn ang="0">
                  <a:pos x="T2" y="T3"/>
                </a:cxn>
                <a:cxn ang="0">
                  <a:pos x="T4" y="T5"/>
                </a:cxn>
                <a:cxn ang="0">
                  <a:pos x="T6" y="T7"/>
                </a:cxn>
              </a:cxnLst>
              <a:rect l="0" t="0" r="r" b="b"/>
              <a:pathLst>
                <a:path w="3" h="3">
                  <a:moveTo>
                    <a:pt x="2" y="3"/>
                  </a:moveTo>
                  <a:cubicBezTo>
                    <a:pt x="3" y="2"/>
                    <a:pt x="2" y="1"/>
                    <a:pt x="3" y="0"/>
                  </a:cubicBezTo>
                  <a:cubicBezTo>
                    <a:pt x="2" y="0"/>
                    <a:pt x="1" y="0"/>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4" name="Freeform 30">
              <a:extLst>
                <a:ext uri="{FF2B5EF4-FFF2-40B4-BE49-F238E27FC236}">
                  <a16:creationId xmlns:a16="http://schemas.microsoft.com/office/drawing/2014/main" id="{C647FDBF-4F86-4F9E-BEC1-18CC0B243A2A}"/>
                </a:ext>
              </a:extLst>
            </p:cNvPr>
            <p:cNvSpPr>
              <a:spLocks/>
            </p:cNvSpPr>
            <p:nvPr/>
          </p:nvSpPr>
          <p:spPr bwMode="auto">
            <a:xfrm>
              <a:off x="6511" y="4371"/>
              <a:ext cx="14" cy="8"/>
            </a:xfrm>
            <a:custGeom>
              <a:avLst/>
              <a:gdLst>
                <a:gd name="T0" fmla="*/ 0 w 7"/>
                <a:gd name="T1" fmla="*/ 2 h 4"/>
                <a:gd name="T2" fmla="*/ 6 w 7"/>
                <a:gd name="T3" fmla="*/ 3 h 4"/>
                <a:gd name="T4" fmla="*/ 0 w 7"/>
                <a:gd name="T5" fmla="*/ 2 h 4"/>
              </a:gdLst>
              <a:ahLst/>
              <a:cxnLst>
                <a:cxn ang="0">
                  <a:pos x="T0" y="T1"/>
                </a:cxn>
                <a:cxn ang="0">
                  <a:pos x="T2" y="T3"/>
                </a:cxn>
                <a:cxn ang="0">
                  <a:pos x="T4" y="T5"/>
                </a:cxn>
              </a:cxnLst>
              <a:rect l="0" t="0" r="r" b="b"/>
              <a:pathLst>
                <a:path w="7" h="4">
                  <a:moveTo>
                    <a:pt x="0" y="2"/>
                  </a:moveTo>
                  <a:cubicBezTo>
                    <a:pt x="0" y="4"/>
                    <a:pt x="4" y="2"/>
                    <a:pt x="6" y="3"/>
                  </a:cubicBezTo>
                  <a:cubicBezTo>
                    <a:pt x="7"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5" name="Freeform 31">
              <a:extLst>
                <a:ext uri="{FF2B5EF4-FFF2-40B4-BE49-F238E27FC236}">
                  <a16:creationId xmlns:a16="http://schemas.microsoft.com/office/drawing/2014/main" id="{C1445AC8-8D33-42F7-A06C-23EFED8D6B81}"/>
                </a:ext>
              </a:extLst>
            </p:cNvPr>
            <p:cNvSpPr>
              <a:spLocks/>
            </p:cNvSpPr>
            <p:nvPr/>
          </p:nvSpPr>
          <p:spPr bwMode="auto">
            <a:xfrm>
              <a:off x="6203" y="4228"/>
              <a:ext cx="12"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2" y="4"/>
                    <a:pt x="4" y="3"/>
                    <a:pt x="6" y="0"/>
                  </a:cubicBezTo>
                  <a:cubicBezTo>
                    <a:pt x="4" y="1"/>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6" name="Freeform 32">
              <a:extLst>
                <a:ext uri="{FF2B5EF4-FFF2-40B4-BE49-F238E27FC236}">
                  <a16:creationId xmlns:a16="http://schemas.microsoft.com/office/drawing/2014/main" id="{5A2DAA1E-619A-4764-8822-7915C4999240}"/>
                </a:ext>
              </a:extLst>
            </p:cNvPr>
            <p:cNvSpPr>
              <a:spLocks/>
            </p:cNvSpPr>
            <p:nvPr/>
          </p:nvSpPr>
          <p:spPr bwMode="auto">
            <a:xfrm>
              <a:off x="6540" y="4369"/>
              <a:ext cx="9" cy="8"/>
            </a:xfrm>
            <a:custGeom>
              <a:avLst/>
              <a:gdLst>
                <a:gd name="T0" fmla="*/ 5 w 5"/>
                <a:gd name="T1" fmla="*/ 2 h 4"/>
                <a:gd name="T2" fmla="*/ 0 w 5"/>
                <a:gd name="T3" fmla="*/ 1 h 4"/>
                <a:gd name="T4" fmla="*/ 5 w 5"/>
                <a:gd name="T5" fmla="*/ 2 h 4"/>
              </a:gdLst>
              <a:ahLst/>
              <a:cxnLst>
                <a:cxn ang="0">
                  <a:pos x="T0" y="T1"/>
                </a:cxn>
                <a:cxn ang="0">
                  <a:pos x="T2" y="T3"/>
                </a:cxn>
                <a:cxn ang="0">
                  <a:pos x="T4" y="T5"/>
                </a:cxn>
              </a:cxnLst>
              <a:rect l="0" t="0" r="r" b="b"/>
              <a:pathLst>
                <a:path w="5" h="4">
                  <a:moveTo>
                    <a:pt x="5" y="2"/>
                  </a:moveTo>
                  <a:cubicBezTo>
                    <a:pt x="4" y="1"/>
                    <a:pt x="2" y="0"/>
                    <a:pt x="0" y="1"/>
                  </a:cubicBezTo>
                  <a:cubicBezTo>
                    <a:pt x="0" y="2"/>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7" name="Freeform 33">
              <a:extLst>
                <a:ext uri="{FF2B5EF4-FFF2-40B4-BE49-F238E27FC236}">
                  <a16:creationId xmlns:a16="http://schemas.microsoft.com/office/drawing/2014/main" id="{E479D8B1-8391-4D10-9FFD-6AE850F8D360}"/>
                </a:ext>
              </a:extLst>
            </p:cNvPr>
            <p:cNvSpPr>
              <a:spLocks/>
            </p:cNvSpPr>
            <p:nvPr/>
          </p:nvSpPr>
          <p:spPr bwMode="auto">
            <a:xfrm>
              <a:off x="6314" y="4267"/>
              <a:ext cx="14" cy="8"/>
            </a:xfrm>
            <a:custGeom>
              <a:avLst/>
              <a:gdLst>
                <a:gd name="T0" fmla="*/ 0 w 7"/>
                <a:gd name="T1" fmla="*/ 3 h 4"/>
                <a:gd name="T2" fmla="*/ 4 w 7"/>
                <a:gd name="T3" fmla="*/ 0 h 4"/>
                <a:gd name="T4" fmla="*/ 0 w 7"/>
                <a:gd name="T5" fmla="*/ 3 h 4"/>
              </a:gdLst>
              <a:ahLst/>
              <a:cxnLst>
                <a:cxn ang="0">
                  <a:pos x="T0" y="T1"/>
                </a:cxn>
                <a:cxn ang="0">
                  <a:pos x="T2" y="T3"/>
                </a:cxn>
                <a:cxn ang="0">
                  <a:pos x="T4" y="T5"/>
                </a:cxn>
              </a:cxnLst>
              <a:rect l="0" t="0" r="r" b="b"/>
              <a:pathLst>
                <a:path w="7" h="4">
                  <a:moveTo>
                    <a:pt x="0" y="3"/>
                  </a:moveTo>
                  <a:cubicBezTo>
                    <a:pt x="2" y="4"/>
                    <a:pt x="7" y="1"/>
                    <a:pt x="4" y="0"/>
                  </a:cubicBezTo>
                  <a:cubicBezTo>
                    <a:pt x="3"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8" name="Freeform 34">
              <a:extLst>
                <a:ext uri="{FF2B5EF4-FFF2-40B4-BE49-F238E27FC236}">
                  <a16:creationId xmlns:a16="http://schemas.microsoft.com/office/drawing/2014/main" id="{344F09C2-6F5C-4388-8F1C-544E2E12E4A6}"/>
                </a:ext>
              </a:extLst>
            </p:cNvPr>
            <p:cNvSpPr>
              <a:spLocks/>
            </p:cNvSpPr>
            <p:nvPr/>
          </p:nvSpPr>
          <p:spPr bwMode="auto">
            <a:xfrm>
              <a:off x="6391" y="4292"/>
              <a:ext cx="13" cy="10"/>
            </a:xfrm>
            <a:custGeom>
              <a:avLst/>
              <a:gdLst>
                <a:gd name="T0" fmla="*/ 0 w 7"/>
                <a:gd name="T1" fmla="*/ 4 h 5"/>
                <a:gd name="T2" fmla="*/ 7 w 7"/>
                <a:gd name="T3" fmla="*/ 2 h 5"/>
                <a:gd name="T4" fmla="*/ 7 w 7"/>
                <a:gd name="T5" fmla="*/ 1 h 5"/>
                <a:gd name="T6" fmla="*/ 0 w 7"/>
                <a:gd name="T7" fmla="*/ 4 h 5"/>
              </a:gdLst>
              <a:ahLst/>
              <a:cxnLst>
                <a:cxn ang="0">
                  <a:pos x="T0" y="T1"/>
                </a:cxn>
                <a:cxn ang="0">
                  <a:pos x="T2" y="T3"/>
                </a:cxn>
                <a:cxn ang="0">
                  <a:pos x="T4" y="T5"/>
                </a:cxn>
                <a:cxn ang="0">
                  <a:pos x="T6" y="T7"/>
                </a:cxn>
              </a:cxnLst>
              <a:rect l="0" t="0" r="r" b="b"/>
              <a:pathLst>
                <a:path w="7" h="5">
                  <a:moveTo>
                    <a:pt x="0" y="4"/>
                  </a:moveTo>
                  <a:cubicBezTo>
                    <a:pt x="0" y="5"/>
                    <a:pt x="5" y="5"/>
                    <a:pt x="7" y="2"/>
                  </a:cubicBezTo>
                  <a:cubicBezTo>
                    <a:pt x="6" y="2"/>
                    <a:pt x="6" y="2"/>
                    <a:pt x="7" y="1"/>
                  </a:cubicBezTo>
                  <a:cubicBezTo>
                    <a:pt x="4" y="0"/>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9" name="Freeform 35">
              <a:extLst>
                <a:ext uri="{FF2B5EF4-FFF2-40B4-BE49-F238E27FC236}">
                  <a16:creationId xmlns:a16="http://schemas.microsoft.com/office/drawing/2014/main" id="{F0CAA276-B442-4BA6-A46B-945B5EC86DAE}"/>
                </a:ext>
              </a:extLst>
            </p:cNvPr>
            <p:cNvSpPr>
              <a:spLocks/>
            </p:cNvSpPr>
            <p:nvPr/>
          </p:nvSpPr>
          <p:spPr bwMode="auto">
            <a:xfrm>
              <a:off x="6263" y="4240"/>
              <a:ext cx="11" cy="6"/>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3"/>
                    <a:pt x="4" y="2"/>
                    <a:pt x="6" y="1"/>
                  </a:cubicBezTo>
                  <a:cubicBezTo>
                    <a:pt x="4"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0" name="Freeform 36">
              <a:extLst>
                <a:ext uri="{FF2B5EF4-FFF2-40B4-BE49-F238E27FC236}">
                  <a16:creationId xmlns:a16="http://schemas.microsoft.com/office/drawing/2014/main" id="{6D32C7B9-A498-479A-85EA-24CB1DDECA88}"/>
                </a:ext>
              </a:extLst>
            </p:cNvPr>
            <p:cNvSpPr>
              <a:spLocks/>
            </p:cNvSpPr>
            <p:nvPr/>
          </p:nvSpPr>
          <p:spPr bwMode="auto">
            <a:xfrm>
              <a:off x="6567" y="4364"/>
              <a:ext cx="21" cy="9"/>
            </a:xfrm>
            <a:custGeom>
              <a:avLst/>
              <a:gdLst>
                <a:gd name="T0" fmla="*/ 0 w 11"/>
                <a:gd name="T1" fmla="*/ 5 h 5"/>
                <a:gd name="T2" fmla="*/ 1 w 11"/>
                <a:gd name="T3" fmla="*/ 5 h 5"/>
                <a:gd name="T4" fmla="*/ 11 w 11"/>
                <a:gd name="T5" fmla="*/ 3 h 5"/>
                <a:gd name="T6" fmla="*/ 0 w 11"/>
                <a:gd name="T7" fmla="*/ 5 h 5"/>
              </a:gdLst>
              <a:ahLst/>
              <a:cxnLst>
                <a:cxn ang="0">
                  <a:pos x="T0" y="T1"/>
                </a:cxn>
                <a:cxn ang="0">
                  <a:pos x="T2" y="T3"/>
                </a:cxn>
                <a:cxn ang="0">
                  <a:pos x="T4" y="T5"/>
                </a:cxn>
                <a:cxn ang="0">
                  <a:pos x="T6" y="T7"/>
                </a:cxn>
              </a:cxnLst>
              <a:rect l="0" t="0" r="r" b="b"/>
              <a:pathLst>
                <a:path w="11" h="5">
                  <a:moveTo>
                    <a:pt x="0" y="5"/>
                  </a:moveTo>
                  <a:cubicBezTo>
                    <a:pt x="1" y="5"/>
                    <a:pt x="2" y="5"/>
                    <a:pt x="1" y="5"/>
                  </a:cubicBezTo>
                  <a:cubicBezTo>
                    <a:pt x="4" y="3"/>
                    <a:pt x="8" y="5"/>
                    <a:pt x="11" y="3"/>
                  </a:cubicBezTo>
                  <a:cubicBezTo>
                    <a:pt x="6" y="4"/>
                    <a:pt x="3"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1" name="Freeform 37">
              <a:extLst>
                <a:ext uri="{FF2B5EF4-FFF2-40B4-BE49-F238E27FC236}">
                  <a16:creationId xmlns:a16="http://schemas.microsoft.com/office/drawing/2014/main" id="{FE57E3C4-E61A-426D-8399-375A4CD08797}"/>
                </a:ext>
              </a:extLst>
            </p:cNvPr>
            <p:cNvSpPr>
              <a:spLocks/>
            </p:cNvSpPr>
            <p:nvPr/>
          </p:nvSpPr>
          <p:spPr bwMode="auto">
            <a:xfrm>
              <a:off x="6358" y="4261"/>
              <a:ext cx="6" cy="6"/>
            </a:xfrm>
            <a:custGeom>
              <a:avLst/>
              <a:gdLst>
                <a:gd name="T0" fmla="*/ 0 w 3"/>
                <a:gd name="T1" fmla="*/ 2 h 3"/>
                <a:gd name="T2" fmla="*/ 3 w 3"/>
                <a:gd name="T3" fmla="*/ 0 h 3"/>
                <a:gd name="T4" fmla="*/ 1 w 3"/>
                <a:gd name="T5" fmla="*/ 0 h 3"/>
                <a:gd name="T6" fmla="*/ 0 w 3"/>
                <a:gd name="T7" fmla="*/ 2 h 3"/>
              </a:gdLst>
              <a:ahLst/>
              <a:cxnLst>
                <a:cxn ang="0">
                  <a:pos x="T0" y="T1"/>
                </a:cxn>
                <a:cxn ang="0">
                  <a:pos x="T2" y="T3"/>
                </a:cxn>
                <a:cxn ang="0">
                  <a:pos x="T4" y="T5"/>
                </a:cxn>
                <a:cxn ang="0">
                  <a:pos x="T6" y="T7"/>
                </a:cxn>
              </a:cxnLst>
              <a:rect l="0" t="0" r="r" b="b"/>
              <a:pathLst>
                <a:path w="3" h="3">
                  <a:moveTo>
                    <a:pt x="0" y="2"/>
                  </a:moveTo>
                  <a:cubicBezTo>
                    <a:pt x="1" y="3"/>
                    <a:pt x="2" y="1"/>
                    <a:pt x="3" y="0"/>
                  </a:cubicBezTo>
                  <a:cubicBezTo>
                    <a:pt x="3" y="0"/>
                    <a:pt x="2" y="0"/>
                    <a:pt x="1" y="0"/>
                  </a:cubicBezTo>
                  <a:cubicBezTo>
                    <a:pt x="1"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2" name="Freeform 38">
              <a:extLst>
                <a:ext uri="{FF2B5EF4-FFF2-40B4-BE49-F238E27FC236}">
                  <a16:creationId xmlns:a16="http://schemas.microsoft.com/office/drawing/2014/main" id="{CA409CC0-AD1B-4D8E-8249-FF43ACF28B51}"/>
                </a:ext>
              </a:extLst>
            </p:cNvPr>
            <p:cNvSpPr>
              <a:spLocks/>
            </p:cNvSpPr>
            <p:nvPr/>
          </p:nvSpPr>
          <p:spPr bwMode="auto">
            <a:xfrm>
              <a:off x="6588" y="4364"/>
              <a:ext cx="11" cy="7"/>
            </a:xfrm>
            <a:custGeom>
              <a:avLst/>
              <a:gdLst>
                <a:gd name="T0" fmla="*/ 1 w 6"/>
                <a:gd name="T1" fmla="*/ 2 h 4"/>
                <a:gd name="T2" fmla="*/ 3 w 6"/>
                <a:gd name="T3" fmla="*/ 4 h 4"/>
                <a:gd name="T4" fmla="*/ 6 w 6"/>
                <a:gd name="T5" fmla="*/ 1 h 4"/>
                <a:gd name="T6" fmla="*/ 3 w 6"/>
                <a:gd name="T7" fmla="*/ 2 h 4"/>
                <a:gd name="T8" fmla="*/ 1 w 6"/>
                <a:gd name="T9" fmla="*/ 2 h 4"/>
              </a:gdLst>
              <a:ahLst/>
              <a:cxnLst>
                <a:cxn ang="0">
                  <a:pos x="T0" y="T1"/>
                </a:cxn>
                <a:cxn ang="0">
                  <a:pos x="T2" y="T3"/>
                </a:cxn>
                <a:cxn ang="0">
                  <a:pos x="T4" y="T5"/>
                </a:cxn>
                <a:cxn ang="0">
                  <a:pos x="T6" y="T7"/>
                </a:cxn>
                <a:cxn ang="0">
                  <a:pos x="T8" y="T9"/>
                </a:cxn>
              </a:cxnLst>
              <a:rect l="0" t="0" r="r" b="b"/>
              <a:pathLst>
                <a:path w="6" h="4">
                  <a:moveTo>
                    <a:pt x="1" y="2"/>
                  </a:moveTo>
                  <a:cubicBezTo>
                    <a:pt x="0" y="4"/>
                    <a:pt x="2" y="3"/>
                    <a:pt x="3" y="4"/>
                  </a:cubicBezTo>
                  <a:cubicBezTo>
                    <a:pt x="2" y="2"/>
                    <a:pt x="5" y="3"/>
                    <a:pt x="6" y="1"/>
                  </a:cubicBezTo>
                  <a:cubicBezTo>
                    <a:pt x="5" y="0"/>
                    <a:pt x="4" y="3"/>
                    <a:pt x="3" y="2"/>
                  </a:cubicBezTo>
                  <a:cubicBezTo>
                    <a:pt x="2" y="2"/>
                    <a:pt x="1"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3" name="Freeform 39">
              <a:extLst>
                <a:ext uri="{FF2B5EF4-FFF2-40B4-BE49-F238E27FC236}">
                  <a16:creationId xmlns:a16="http://schemas.microsoft.com/office/drawing/2014/main" id="{878A3753-B624-4B22-B8DE-9AFA3DC8FA84}"/>
                </a:ext>
              </a:extLst>
            </p:cNvPr>
            <p:cNvSpPr>
              <a:spLocks/>
            </p:cNvSpPr>
            <p:nvPr/>
          </p:nvSpPr>
          <p:spPr bwMode="auto">
            <a:xfrm>
              <a:off x="6601" y="4364"/>
              <a:ext cx="13" cy="9"/>
            </a:xfrm>
            <a:custGeom>
              <a:avLst/>
              <a:gdLst>
                <a:gd name="T0" fmla="*/ 0 w 7"/>
                <a:gd name="T1" fmla="*/ 2 h 5"/>
                <a:gd name="T2" fmla="*/ 7 w 7"/>
                <a:gd name="T3" fmla="*/ 3 h 5"/>
                <a:gd name="T4" fmla="*/ 4 w 7"/>
                <a:gd name="T5" fmla="*/ 0 h 5"/>
                <a:gd name="T6" fmla="*/ 0 w 7"/>
                <a:gd name="T7" fmla="*/ 2 h 5"/>
              </a:gdLst>
              <a:ahLst/>
              <a:cxnLst>
                <a:cxn ang="0">
                  <a:pos x="T0" y="T1"/>
                </a:cxn>
                <a:cxn ang="0">
                  <a:pos x="T2" y="T3"/>
                </a:cxn>
                <a:cxn ang="0">
                  <a:pos x="T4" y="T5"/>
                </a:cxn>
                <a:cxn ang="0">
                  <a:pos x="T6" y="T7"/>
                </a:cxn>
              </a:cxnLst>
              <a:rect l="0" t="0" r="r" b="b"/>
              <a:pathLst>
                <a:path w="7" h="5">
                  <a:moveTo>
                    <a:pt x="0" y="2"/>
                  </a:moveTo>
                  <a:cubicBezTo>
                    <a:pt x="3" y="3"/>
                    <a:pt x="4" y="5"/>
                    <a:pt x="7" y="3"/>
                  </a:cubicBezTo>
                  <a:cubicBezTo>
                    <a:pt x="3" y="3"/>
                    <a:pt x="7" y="1"/>
                    <a:pt x="4" y="0"/>
                  </a:cubicBezTo>
                  <a:cubicBezTo>
                    <a:pt x="4" y="3"/>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4" name="Freeform 40">
              <a:extLst>
                <a:ext uri="{FF2B5EF4-FFF2-40B4-BE49-F238E27FC236}">
                  <a16:creationId xmlns:a16="http://schemas.microsoft.com/office/drawing/2014/main" id="{454DBA74-0B42-4C0F-BD21-C5497C813EF3}"/>
                </a:ext>
              </a:extLst>
            </p:cNvPr>
            <p:cNvSpPr>
              <a:spLocks/>
            </p:cNvSpPr>
            <p:nvPr/>
          </p:nvSpPr>
          <p:spPr bwMode="auto">
            <a:xfrm>
              <a:off x="6356" y="4230"/>
              <a:ext cx="12" cy="6"/>
            </a:xfrm>
            <a:custGeom>
              <a:avLst/>
              <a:gdLst>
                <a:gd name="T0" fmla="*/ 0 w 6"/>
                <a:gd name="T1" fmla="*/ 3 h 3"/>
                <a:gd name="T2" fmla="*/ 4 w 6"/>
                <a:gd name="T3" fmla="*/ 0 h 3"/>
                <a:gd name="T4" fmla="*/ 0 w 6"/>
                <a:gd name="T5" fmla="*/ 3 h 3"/>
              </a:gdLst>
              <a:ahLst/>
              <a:cxnLst>
                <a:cxn ang="0">
                  <a:pos x="T0" y="T1"/>
                </a:cxn>
                <a:cxn ang="0">
                  <a:pos x="T2" y="T3"/>
                </a:cxn>
                <a:cxn ang="0">
                  <a:pos x="T4" y="T5"/>
                </a:cxn>
              </a:cxnLst>
              <a:rect l="0" t="0" r="r" b="b"/>
              <a:pathLst>
                <a:path w="6" h="3">
                  <a:moveTo>
                    <a:pt x="0" y="3"/>
                  </a:moveTo>
                  <a:cubicBezTo>
                    <a:pt x="3" y="3"/>
                    <a:pt x="6" y="2"/>
                    <a:pt x="4" y="0"/>
                  </a:cubicBezTo>
                  <a:cubicBezTo>
                    <a:pt x="2"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5" name="Freeform 41">
              <a:extLst>
                <a:ext uri="{FF2B5EF4-FFF2-40B4-BE49-F238E27FC236}">
                  <a16:creationId xmlns:a16="http://schemas.microsoft.com/office/drawing/2014/main" id="{778FDC99-5ADB-41DA-9F29-748883E7AA70}"/>
                </a:ext>
              </a:extLst>
            </p:cNvPr>
            <p:cNvSpPr>
              <a:spLocks/>
            </p:cNvSpPr>
            <p:nvPr/>
          </p:nvSpPr>
          <p:spPr bwMode="auto">
            <a:xfrm>
              <a:off x="6634" y="4360"/>
              <a:ext cx="24" cy="9"/>
            </a:xfrm>
            <a:custGeom>
              <a:avLst/>
              <a:gdLst>
                <a:gd name="T0" fmla="*/ 0 w 13"/>
                <a:gd name="T1" fmla="*/ 2 h 5"/>
                <a:gd name="T2" fmla="*/ 6 w 13"/>
                <a:gd name="T3" fmla="*/ 2 h 5"/>
                <a:gd name="T4" fmla="*/ 5 w 13"/>
                <a:gd name="T5" fmla="*/ 5 h 5"/>
                <a:gd name="T6" fmla="*/ 13 w 13"/>
                <a:gd name="T7" fmla="*/ 2 h 5"/>
                <a:gd name="T8" fmla="*/ 10 w 13"/>
                <a:gd name="T9" fmla="*/ 0 h 5"/>
                <a:gd name="T10" fmla="*/ 11 w 13"/>
                <a:gd name="T11" fmla="*/ 2 h 5"/>
                <a:gd name="T12" fmla="*/ 0 w 13"/>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3" h="5">
                  <a:moveTo>
                    <a:pt x="0" y="2"/>
                  </a:moveTo>
                  <a:cubicBezTo>
                    <a:pt x="2" y="4"/>
                    <a:pt x="4" y="2"/>
                    <a:pt x="6" y="2"/>
                  </a:cubicBezTo>
                  <a:cubicBezTo>
                    <a:pt x="7" y="3"/>
                    <a:pt x="6" y="4"/>
                    <a:pt x="5" y="5"/>
                  </a:cubicBezTo>
                  <a:cubicBezTo>
                    <a:pt x="9" y="5"/>
                    <a:pt x="8" y="2"/>
                    <a:pt x="13" y="2"/>
                  </a:cubicBezTo>
                  <a:cubicBezTo>
                    <a:pt x="12" y="1"/>
                    <a:pt x="12" y="1"/>
                    <a:pt x="10" y="0"/>
                  </a:cubicBezTo>
                  <a:cubicBezTo>
                    <a:pt x="8" y="2"/>
                    <a:pt x="11" y="1"/>
                    <a:pt x="11" y="2"/>
                  </a:cubicBezTo>
                  <a:cubicBezTo>
                    <a:pt x="8"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6" name="Freeform 42">
              <a:extLst>
                <a:ext uri="{FF2B5EF4-FFF2-40B4-BE49-F238E27FC236}">
                  <a16:creationId xmlns:a16="http://schemas.microsoft.com/office/drawing/2014/main" id="{95A508E4-AC3F-4864-9F5C-F47ECB4F1E6F}"/>
                </a:ext>
              </a:extLst>
            </p:cNvPr>
            <p:cNvSpPr>
              <a:spLocks/>
            </p:cNvSpPr>
            <p:nvPr/>
          </p:nvSpPr>
          <p:spPr bwMode="auto">
            <a:xfrm>
              <a:off x="6525" y="4282"/>
              <a:ext cx="11" cy="6"/>
            </a:xfrm>
            <a:custGeom>
              <a:avLst/>
              <a:gdLst>
                <a:gd name="T0" fmla="*/ 0 w 6"/>
                <a:gd name="T1" fmla="*/ 3 h 3"/>
                <a:gd name="T2" fmla="*/ 6 w 6"/>
                <a:gd name="T3" fmla="*/ 0 h 3"/>
                <a:gd name="T4" fmla="*/ 0 w 6"/>
                <a:gd name="T5" fmla="*/ 3 h 3"/>
              </a:gdLst>
              <a:ahLst/>
              <a:cxnLst>
                <a:cxn ang="0">
                  <a:pos x="T0" y="T1"/>
                </a:cxn>
                <a:cxn ang="0">
                  <a:pos x="T2" y="T3"/>
                </a:cxn>
                <a:cxn ang="0">
                  <a:pos x="T4" y="T5"/>
                </a:cxn>
              </a:cxnLst>
              <a:rect l="0" t="0" r="r" b="b"/>
              <a:pathLst>
                <a:path w="6" h="3">
                  <a:moveTo>
                    <a:pt x="0" y="3"/>
                  </a:moveTo>
                  <a:cubicBezTo>
                    <a:pt x="3" y="3"/>
                    <a:pt x="5" y="2"/>
                    <a:pt x="6" y="0"/>
                  </a:cubicBezTo>
                  <a:cubicBezTo>
                    <a:pt x="4" y="0"/>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7" name="Freeform 43">
              <a:extLst>
                <a:ext uri="{FF2B5EF4-FFF2-40B4-BE49-F238E27FC236}">
                  <a16:creationId xmlns:a16="http://schemas.microsoft.com/office/drawing/2014/main" id="{4B0B671A-AF0D-4130-A744-CF5DE7D6339B}"/>
                </a:ext>
              </a:extLst>
            </p:cNvPr>
            <p:cNvSpPr>
              <a:spLocks/>
            </p:cNvSpPr>
            <p:nvPr/>
          </p:nvSpPr>
          <p:spPr bwMode="auto">
            <a:xfrm>
              <a:off x="6456" y="4249"/>
              <a:ext cx="5" cy="4"/>
            </a:xfrm>
            <a:custGeom>
              <a:avLst/>
              <a:gdLst>
                <a:gd name="T0" fmla="*/ 0 w 3"/>
                <a:gd name="T1" fmla="*/ 1 h 2"/>
                <a:gd name="T2" fmla="*/ 2 w 3"/>
                <a:gd name="T3" fmla="*/ 2 h 2"/>
                <a:gd name="T4" fmla="*/ 2 w 3"/>
                <a:gd name="T5" fmla="*/ 0 h 2"/>
                <a:gd name="T6" fmla="*/ 0 w 3"/>
                <a:gd name="T7" fmla="*/ 1 h 2"/>
              </a:gdLst>
              <a:ahLst/>
              <a:cxnLst>
                <a:cxn ang="0">
                  <a:pos x="T0" y="T1"/>
                </a:cxn>
                <a:cxn ang="0">
                  <a:pos x="T2" y="T3"/>
                </a:cxn>
                <a:cxn ang="0">
                  <a:pos x="T4" y="T5"/>
                </a:cxn>
                <a:cxn ang="0">
                  <a:pos x="T6" y="T7"/>
                </a:cxn>
              </a:cxnLst>
              <a:rect l="0" t="0" r="r" b="b"/>
              <a:pathLst>
                <a:path w="3" h="2">
                  <a:moveTo>
                    <a:pt x="0" y="1"/>
                  </a:moveTo>
                  <a:cubicBezTo>
                    <a:pt x="2" y="1"/>
                    <a:pt x="0" y="2"/>
                    <a:pt x="2" y="2"/>
                  </a:cubicBezTo>
                  <a:cubicBezTo>
                    <a:pt x="3" y="1"/>
                    <a:pt x="2" y="1"/>
                    <a:pt x="2"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8" name="Freeform 44">
              <a:extLst>
                <a:ext uri="{FF2B5EF4-FFF2-40B4-BE49-F238E27FC236}">
                  <a16:creationId xmlns:a16="http://schemas.microsoft.com/office/drawing/2014/main" id="{51A53049-029E-4432-B377-5D6AD8F87B56}"/>
                </a:ext>
              </a:extLst>
            </p:cNvPr>
            <p:cNvSpPr>
              <a:spLocks/>
            </p:cNvSpPr>
            <p:nvPr/>
          </p:nvSpPr>
          <p:spPr bwMode="auto">
            <a:xfrm>
              <a:off x="6548" y="4242"/>
              <a:ext cx="13" cy="4"/>
            </a:xfrm>
            <a:custGeom>
              <a:avLst/>
              <a:gdLst>
                <a:gd name="T0" fmla="*/ 0 w 7"/>
                <a:gd name="T1" fmla="*/ 2 h 2"/>
                <a:gd name="T2" fmla="*/ 7 w 7"/>
                <a:gd name="T3" fmla="*/ 0 h 2"/>
                <a:gd name="T4" fmla="*/ 0 w 7"/>
                <a:gd name="T5" fmla="*/ 2 h 2"/>
              </a:gdLst>
              <a:ahLst/>
              <a:cxnLst>
                <a:cxn ang="0">
                  <a:pos x="T0" y="T1"/>
                </a:cxn>
                <a:cxn ang="0">
                  <a:pos x="T2" y="T3"/>
                </a:cxn>
                <a:cxn ang="0">
                  <a:pos x="T4" y="T5"/>
                </a:cxn>
              </a:cxnLst>
              <a:rect l="0" t="0" r="r" b="b"/>
              <a:pathLst>
                <a:path w="7" h="2">
                  <a:moveTo>
                    <a:pt x="0" y="2"/>
                  </a:moveTo>
                  <a:cubicBezTo>
                    <a:pt x="3" y="2"/>
                    <a:pt x="5" y="2"/>
                    <a:pt x="7" y="0"/>
                  </a:cubicBezTo>
                  <a:cubicBezTo>
                    <a:pt x="5"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9" name="Freeform 45">
              <a:extLst>
                <a:ext uri="{FF2B5EF4-FFF2-40B4-BE49-F238E27FC236}">
                  <a16:creationId xmlns:a16="http://schemas.microsoft.com/office/drawing/2014/main" id="{D95F642F-CE7E-48E8-9C9A-E9C7C2FC89F0}"/>
                </a:ext>
              </a:extLst>
            </p:cNvPr>
            <p:cNvSpPr>
              <a:spLocks/>
            </p:cNvSpPr>
            <p:nvPr/>
          </p:nvSpPr>
          <p:spPr bwMode="auto">
            <a:xfrm>
              <a:off x="6477" y="4176"/>
              <a:ext cx="9" cy="4"/>
            </a:xfrm>
            <a:custGeom>
              <a:avLst/>
              <a:gdLst>
                <a:gd name="T0" fmla="*/ 0 w 5"/>
                <a:gd name="T1" fmla="*/ 1 h 2"/>
                <a:gd name="T2" fmla="*/ 4 w 5"/>
                <a:gd name="T3" fmla="*/ 2 h 2"/>
                <a:gd name="T4" fmla="*/ 2 w 5"/>
                <a:gd name="T5" fmla="*/ 0 h 2"/>
                <a:gd name="T6" fmla="*/ 0 w 5"/>
                <a:gd name="T7" fmla="*/ 1 h 2"/>
              </a:gdLst>
              <a:ahLst/>
              <a:cxnLst>
                <a:cxn ang="0">
                  <a:pos x="T0" y="T1"/>
                </a:cxn>
                <a:cxn ang="0">
                  <a:pos x="T2" y="T3"/>
                </a:cxn>
                <a:cxn ang="0">
                  <a:pos x="T4" y="T5"/>
                </a:cxn>
                <a:cxn ang="0">
                  <a:pos x="T6" y="T7"/>
                </a:cxn>
              </a:cxnLst>
              <a:rect l="0" t="0" r="r" b="b"/>
              <a:pathLst>
                <a:path w="5" h="2">
                  <a:moveTo>
                    <a:pt x="0" y="1"/>
                  </a:moveTo>
                  <a:cubicBezTo>
                    <a:pt x="1" y="2"/>
                    <a:pt x="2" y="1"/>
                    <a:pt x="4" y="2"/>
                  </a:cubicBezTo>
                  <a:cubicBezTo>
                    <a:pt x="5" y="1"/>
                    <a:pt x="1" y="1"/>
                    <a:pt x="2"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0" name="Freeform 46">
              <a:extLst>
                <a:ext uri="{FF2B5EF4-FFF2-40B4-BE49-F238E27FC236}">
                  <a16:creationId xmlns:a16="http://schemas.microsoft.com/office/drawing/2014/main" id="{7F66CCC4-EA99-436D-8937-F54CBC692C00}"/>
                </a:ext>
              </a:extLst>
            </p:cNvPr>
            <p:cNvSpPr>
              <a:spLocks/>
            </p:cNvSpPr>
            <p:nvPr/>
          </p:nvSpPr>
          <p:spPr bwMode="auto">
            <a:xfrm>
              <a:off x="6418" y="4147"/>
              <a:ext cx="13" cy="6"/>
            </a:xfrm>
            <a:custGeom>
              <a:avLst/>
              <a:gdLst>
                <a:gd name="T0" fmla="*/ 0 w 7"/>
                <a:gd name="T1" fmla="*/ 3 h 3"/>
                <a:gd name="T2" fmla="*/ 7 w 7"/>
                <a:gd name="T3" fmla="*/ 0 h 3"/>
                <a:gd name="T4" fmla="*/ 0 w 7"/>
                <a:gd name="T5" fmla="*/ 3 h 3"/>
              </a:gdLst>
              <a:ahLst/>
              <a:cxnLst>
                <a:cxn ang="0">
                  <a:pos x="T0" y="T1"/>
                </a:cxn>
                <a:cxn ang="0">
                  <a:pos x="T2" y="T3"/>
                </a:cxn>
                <a:cxn ang="0">
                  <a:pos x="T4" y="T5"/>
                </a:cxn>
              </a:cxnLst>
              <a:rect l="0" t="0" r="r" b="b"/>
              <a:pathLst>
                <a:path w="7" h="3">
                  <a:moveTo>
                    <a:pt x="0" y="3"/>
                  </a:moveTo>
                  <a:cubicBezTo>
                    <a:pt x="3" y="3"/>
                    <a:pt x="5" y="2"/>
                    <a:pt x="7" y="0"/>
                  </a:cubicBezTo>
                  <a:cubicBezTo>
                    <a:pt x="5" y="1"/>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1" name="Freeform 47">
              <a:extLst>
                <a:ext uri="{FF2B5EF4-FFF2-40B4-BE49-F238E27FC236}">
                  <a16:creationId xmlns:a16="http://schemas.microsoft.com/office/drawing/2014/main" id="{C5150F92-8B9F-4B2D-9B2B-75864BEB4C2F}"/>
                </a:ext>
              </a:extLst>
            </p:cNvPr>
            <p:cNvSpPr>
              <a:spLocks/>
            </p:cNvSpPr>
            <p:nvPr/>
          </p:nvSpPr>
          <p:spPr bwMode="auto">
            <a:xfrm>
              <a:off x="6655" y="4249"/>
              <a:ext cx="7" cy="4"/>
            </a:xfrm>
            <a:custGeom>
              <a:avLst/>
              <a:gdLst>
                <a:gd name="T0" fmla="*/ 0 w 4"/>
                <a:gd name="T1" fmla="*/ 1 h 2"/>
                <a:gd name="T2" fmla="*/ 2 w 4"/>
                <a:gd name="T3" fmla="*/ 2 h 2"/>
                <a:gd name="T4" fmla="*/ 3 w 4"/>
                <a:gd name="T5" fmla="*/ 1 h 2"/>
                <a:gd name="T6" fmla="*/ 0 w 4"/>
                <a:gd name="T7" fmla="*/ 1 h 2"/>
              </a:gdLst>
              <a:ahLst/>
              <a:cxnLst>
                <a:cxn ang="0">
                  <a:pos x="T0" y="T1"/>
                </a:cxn>
                <a:cxn ang="0">
                  <a:pos x="T2" y="T3"/>
                </a:cxn>
                <a:cxn ang="0">
                  <a:pos x="T4" y="T5"/>
                </a:cxn>
                <a:cxn ang="0">
                  <a:pos x="T6" y="T7"/>
                </a:cxn>
              </a:cxnLst>
              <a:rect l="0" t="0" r="r" b="b"/>
              <a:pathLst>
                <a:path w="4" h="2">
                  <a:moveTo>
                    <a:pt x="0" y="1"/>
                  </a:moveTo>
                  <a:cubicBezTo>
                    <a:pt x="1" y="1"/>
                    <a:pt x="1" y="2"/>
                    <a:pt x="2" y="2"/>
                  </a:cubicBezTo>
                  <a:cubicBezTo>
                    <a:pt x="2" y="2"/>
                    <a:pt x="2" y="1"/>
                    <a:pt x="3" y="1"/>
                  </a:cubicBezTo>
                  <a:cubicBezTo>
                    <a:pt x="4"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2" name="Freeform 48">
              <a:extLst>
                <a:ext uri="{FF2B5EF4-FFF2-40B4-BE49-F238E27FC236}">
                  <a16:creationId xmlns:a16="http://schemas.microsoft.com/office/drawing/2014/main" id="{8F89747F-0F15-4FD9-8650-79DC0E303266}"/>
                </a:ext>
              </a:extLst>
            </p:cNvPr>
            <p:cNvSpPr>
              <a:spLocks/>
            </p:cNvSpPr>
            <p:nvPr/>
          </p:nvSpPr>
          <p:spPr bwMode="auto">
            <a:xfrm>
              <a:off x="6500" y="4153"/>
              <a:ext cx="19" cy="9"/>
            </a:xfrm>
            <a:custGeom>
              <a:avLst/>
              <a:gdLst>
                <a:gd name="T0" fmla="*/ 0 w 10"/>
                <a:gd name="T1" fmla="*/ 4 h 5"/>
                <a:gd name="T2" fmla="*/ 7 w 10"/>
                <a:gd name="T3" fmla="*/ 5 h 5"/>
                <a:gd name="T4" fmla="*/ 6 w 10"/>
                <a:gd name="T5" fmla="*/ 2 h 5"/>
                <a:gd name="T6" fmla="*/ 10 w 10"/>
                <a:gd name="T7" fmla="*/ 1 h 5"/>
                <a:gd name="T8" fmla="*/ 6 w 10"/>
                <a:gd name="T9" fmla="*/ 1 h 5"/>
                <a:gd name="T10" fmla="*/ 0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0" y="4"/>
                  </a:moveTo>
                  <a:cubicBezTo>
                    <a:pt x="2" y="5"/>
                    <a:pt x="5" y="3"/>
                    <a:pt x="7" y="5"/>
                  </a:cubicBezTo>
                  <a:cubicBezTo>
                    <a:pt x="8" y="4"/>
                    <a:pt x="7" y="3"/>
                    <a:pt x="6" y="2"/>
                  </a:cubicBezTo>
                  <a:cubicBezTo>
                    <a:pt x="8" y="1"/>
                    <a:pt x="10" y="2"/>
                    <a:pt x="10" y="1"/>
                  </a:cubicBezTo>
                  <a:cubicBezTo>
                    <a:pt x="9" y="0"/>
                    <a:pt x="8" y="2"/>
                    <a:pt x="6" y="1"/>
                  </a:cubicBezTo>
                  <a:cubicBezTo>
                    <a:pt x="5"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3" name="Freeform 49">
              <a:extLst>
                <a:ext uri="{FF2B5EF4-FFF2-40B4-BE49-F238E27FC236}">
                  <a16:creationId xmlns:a16="http://schemas.microsoft.com/office/drawing/2014/main" id="{99F2C722-3064-4FC5-A08B-63C0184D7851}"/>
                </a:ext>
              </a:extLst>
            </p:cNvPr>
            <p:cNvSpPr>
              <a:spLocks/>
            </p:cNvSpPr>
            <p:nvPr/>
          </p:nvSpPr>
          <p:spPr bwMode="auto">
            <a:xfrm>
              <a:off x="6670" y="4230"/>
              <a:ext cx="11" cy="4"/>
            </a:xfrm>
            <a:custGeom>
              <a:avLst/>
              <a:gdLst>
                <a:gd name="T0" fmla="*/ 1 w 6"/>
                <a:gd name="T1" fmla="*/ 2 h 2"/>
                <a:gd name="T2" fmla="*/ 4 w 6"/>
                <a:gd name="T3" fmla="*/ 2 h 2"/>
                <a:gd name="T4" fmla="*/ 2 w 6"/>
                <a:gd name="T5" fmla="*/ 0 h 2"/>
                <a:gd name="T6" fmla="*/ 1 w 6"/>
                <a:gd name="T7" fmla="*/ 2 h 2"/>
              </a:gdLst>
              <a:ahLst/>
              <a:cxnLst>
                <a:cxn ang="0">
                  <a:pos x="T0" y="T1"/>
                </a:cxn>
                <a:cxn ang="0">
                  <a:pos x="T2" y="T3"/>
                </a:cxn>
                <a:cxn ang="0">
                  <a:pos x="T4" y="T5"/>
                </a:cxn>
                <a:cxn ang="0">
                  <a:pos x="T6" y="T7"/>
                </a:cxn>
              </a:cxnLst>
              <a:rect l="0" t="0" r="r" b="b"/>
              <a:pathLst>
                <a:path w="6" h="2">
                  <a:moveTo>
                    <a:pt x="1" y="2"/>
                  </a:moveTo>
                  <a:cubicBezTo>
                    <a:pt x="2" y="2"/>
                    <a:pt x="3" y="2"/>
                    <a:pt x="4" y="2"/>
                  </a:cubicBezTo>
                  <a:cubicBezTo>
                    <a:pt x="6" y="1"/>
                    <a:pt x="4" y="0"/>
                    <a:pt x="2" y="0"/>
                  </a:cubicBezTo>
                  <a:cubicBezTo>
                    <a:pt x="0" y="1"/>
                    <a:pt x="4"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4" name="Freeform 50">
              <a:extLst>
                <a:ext uri="{FF2B5EF4-FFF2-40B4-BE49-F238E27FC236}">
                  <a16:creationId xmlns:a16="http://schemas.microsoft.com/office/drawing/2014/main" id="{D65791FF-FBF9-42CE-A252-0012B2AEF3E7}"/>
                </a:ext>
              </a:extLst>
            </p:cNvPr>
            <p:cNvSpPr>
              <a:spLocks/>
            </p:cNvSpPr>
            <p:nvPr/>
          </p:nvSpPr>
          <p:spPr bwMode="auto">
            <a:xfrm>
              <a:off x="6559" y="4147"/>
              <a:ext cx="15" cy="4"/>
            </a:xfrm>
            <a:custGeom>
              <a:avLst/>
              <a:gdLst>
                <a:gd name="T0" fmla="*/ 0 w 8"/>
                <a:gd name="T1" fmla="*/ 1 h 2"/>
                <a:gd name="T2" fmla="*/ 8 w 8"/>
                <a:gd name="T3" fmla="*/ 0 h 2"/>
                <a:gd name="T4" fmla="*/ 0 w 8"/>
                <a:gd name="T5" fmla="*/ 1 h 2"/>
              </a:gdLst>
              <a:ahLst/>
              <a:cxnLst>
                <a:cxn ang="0">
                  <a:pos x="T0" y="T1"/>
                </a:cxn>
                <a:cxn ang="0">
                  <a:pos x="T2" y="T3"/>
                </a:cxn>
                <a:cxn ang="0">
                  <a:pos x="T4" y="T5"/>
                </a:cxn>
              </a:cxnLst>
              <a:rect l="0" t="0" r="r" b="b"/>
              <a:pathLst>
                <a:path w="8" h="2">
                  <a:moveTo>
                    <a:pt x="0" y="1"/>
                  </a:moveTo>
                  <a:cubicBezTo>
                    <a:pt x="0" y="2"/>
                    <a:pt x="8" y="2"/>
                    <a:pt x="8" y="0"/>
                  </a:cubicBezTo>
                  <a:cubicBezTo>
                    <a:pt x="5"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5" name="Freeform 51">
              <a:extLst>
                <a:ext uri="{FF2B5EF4-FFF2-40B4-BE49-F238E27FC236}">
                  <a16:creationId xmlns:a16="http://schemas.microsoft.com/office/drawing/2014/main" id="{B33A4DCC-98AD-4A12-A6CC-29449106F865}"/>
                </a:ext>
              </a:extLst>
            </p:cNvPr>
            <p:cNvSpPr>
              <a:spLocks/>
            </p:cNvSpPr>
            <p:nvPr/>
          </p:nvSpPr>
          <p:spPr bwMode="auto">
            <a:xfrm>
              <a:off x="6548" y="4124"/>
              <a:ext cx="11" cy="4"/>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2" y="2"/>
                    <a:pt x="4" y="2"/>
                    <a:pt x="6" y="0"/>
                  </a:cubicBezTo>
                  <a:cubicBezTo>
                    <a:pt x="4"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6" name="Freeform 52">
              <a:extLst>
                <a:ext uri="{FF2B5EF4-FFF2-40B4-BE49-F238E27FC236}">
                  <a16:creationId xmlns:a16="http://schemas.microsoft.com/office/drawing/2014/main" id="{20EADD7B-A6F2-485C-8E58-D89DC87F0D20}"/>
                </a:ext>
              </a:extLst>
            </p:cNvPr>
            <p:cNvSpPr>
              <a:spLocks/>
            </p:cNvSpPr>
            <p:nvPr/>
          </p:nvSpPr>
          <p:spPr bwMode="auto">
            <a:xfrm>
              <a:off x="6613" y="4151"/>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1"/>
                    <a:pt x="3" y="2"/>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7" name="Freeform 53">
              <a:extLst>
                <a:ext uri="{FF2B5EF4-FFF2-40B4-BE49-F238E27FC236}">
                  <a16:creationId xmlns:a16="http://schemas.microsoft.com/office/drawing/2014/main" id="{51199D35-4A29-4F7F-A964-FBDA1BC1DE34}"/>
                </a:ext>
              </a:extLst>
            </p:cNvPr>
            <p:cNvSpPr>
              <a:spLocks/>
            </p:cNvSpPr>
            <p:nvPr/>
          </p:nvSpPr>
          <p:spPr bwMode="auto">
            <a:xfrm>
              <a:off x="6649" y="4151"/>
              <a:ext cx="8" cy="4"/>
            </a:xfrm>
            <a:custGeom>
              <a:avLst/>
              <a:gdLst>
                <a:gd name="T0" fmla="*/ 0 w 4"/>
                <a:gd name="T1" fmla="*/ 1 h 2"/>
                <a:gd name="T2" fmla="*/ 4 w 4"/>
                <a:gd name="T3" fmla="*/ 1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3" y="1"/>
                    <a:pt x="4" y="1"/>
                  </a:cubicBezTo>
                  <a:cubicBezTo>
                    <a:pt x="4" y="1"/>
                    <a:pt x="3"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8" name="Freeform 54">
              <a:extLst>
                <a:ext uri="{FF2B5EF4-FFF2-40B4-BE49-F238E27FC236}">
                  <a16:creationId xmlns:a16="http://schemas.microsoft.com/office/drawing/2014/main" id="{FCED9742-C45B-43F4-915A-D6BF0B66328D}"/>
                </a:ext>
              </a:extLst>
            </p:cNvPr>
            <p:cNvSpPr>
              <a:spLocks/>
            </p:cNvSpPr>
            <p:nvPr/>
          </p:nvSpPr>
          <p:spPr bwMode="auto">
            <a:xfrm>
              <a:off x="6664" y="4147"/>
              <a:ext cx="10" cy="4"/>
            </a:xfrm>
            <a:custGeom>
              <a:avLst/>
              <a:gdLst>
                <a:gd name="T0" fmla="*/ 0 w 5"/>
                <a:gd name="T1" fmla="*/ 1 h 2"/>
                <a:gd name="T2" fmla="*/ 4 w 5"/>
                <a:gd name="T3" fmla="*/ 2 h 2"/>
                <a:gd name="T4" fmla="*/ 0 w 5"/>
                <a:gd name="T5" fmla="*/ 1 h 2"/>
              </a:gdLst>
              <a:ahLst/>
              <a:cxnLst>
                <a:cxn ang="0">
                  <a:pos x="T0" y="T1"/>
                </a:cxn>
                <a:cxn ang="0">
                  <a:pos x="T2" y="T3"/>
                </a:cxn>
                <a:cxn ang="0">
                  <a:pos x="T4" y="T5"/>
                </a:cxn>
              </a:cxnLst>
              <a:rect l="0" t="0" r="r" b="b"/>
              <a:pathLst>
                <a:path w="5" h="2">
                  <a:moveTo>
                    <a:pt x="0" y="1"/>
                  </a:moveTo>
                  <a:cubicBezTo>
                    <a:pt x="2" y="2"/>
                    <a:pt x="3" y="1"/>
                    <a:pt x="4" y="2"/>
                  </a:cubicBezTo>
                  <a:cubicBezTo>
                    <a:pt x="5"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9" name="Freeform 55">
              <a:extLst>
                <a:ext uri="{FF2B5EF4-FFF2-40B4-BE49-F238E27FC236}">
                  <a16:creationId xmlns:a16="http://schemas.microsoft.com/office/drawing/2014/main" id="{821B6915-314B-4CF0-A7AA-953372EC7449}"/>
                </a:ext>
              </a:extLst>
            </p:cNvPr>
            <p:cNvSpPr>
              <a:spLocks/>
            </p:cNvSpPr>
            <p:nvPr/>
          </p:nvSpPr>
          <p:spPr bwMode="auto">
            <a:xfrm>
              <a:off x="6811" y="4220"/>
              <a:ext cx="18" cy="8"/>
            </a:xfrm>
            <a:custGeom>
              <a:avLst/>
              <a:gdLst>
                <a:gd name="T0" fmla="*/ 3 w 9"/>
                <a:gd name="T1" fmla="*/ 4 h 4"/>
                <a:gd name="T2" fmla="*/ 3 w 9"/>
                <a:gd name="T3" fmla="*/ 3 h 4"/>
                <a:gd name="T4" fmla="*/ 5 w 9"/>
                <a:gd name="T5" fmla="*/ 4 h 4"/>
                <a:gd name="T6" fmla="*/ 7 w 9"/>
                <a:gd name="T7" fmla="*/ 2 h 4"/>
                <a:gd name="T8" fmla="*/ 6 w 9"/>
                <a:gd name="T9" fmla="*/ 0 h 4"/>
                <a:gd name="T10" fmla="*/ 3 w 9"/>
                <a:gd name="T11" fmla="*/ 4 h 4"/>
              </a:gdLst>
              <a:ahLst/>
              <a:cxnLst>
                <a:cxn ang="0">
                  <a:pos x="T0" y="T1"/>
                </a:cxn>
                <a:cxn ang="0">
                  <a:pos x="T2" y="T3"/>
                </a:cxn>
                <a:cxn ang="0">
                  <a:pos x="T4" y="T5"/>
                </a:cxn>
                <a:cxn ang="0">
                  <a:pos x="T6" y="T7"/>
                </a:cxn>
                <a:cxn ang="0">
                  <a:pos x="T8" y="T9"/>
                </a:cxn>
                <a:cxn ang="0">
                  <a:pos x="T10" y="T11"/>
                </a:cxn>
              </a:cxnLst>
              <a:rect l="0" t="0" r="r" b="b"/>
              <a:pathLst>
                <a:path w="9" h="4">
                  <a:moveTo>
                    <a:pt x="3" y="4"/>
                  </a:moveTo>
                  <a:cubicBezTo>
                    <a:pt x="3" y="3"/>
                    <a:pt x="3" y="3"/>
                    <a:pt x="3" y="3"/>
                  </a:cubicBezTo>
                  <a:cubicBezTo>
                    <a:pt x="3" y="3"/>
                    <a:pt x="4" y="3"/>
                    <a:pt x="5" y="4"/>
                  </a:cubicBezTo>
                  <a:cubicBezTo>
                    <a:pt x="6" y="3"/>
                    <a:pt x="5" y="1"/>
                    <a:pt x="7" y="2"/>
                  </a:cubicBezTo>
                  <a:cubicBezTo>
                    <a:pt x="9" y="0"/>
                    <a:pt x="5" y="1"/>
                    <a:pt x="6" y="0"/>
                  </a:cubicBezTo>
                  <a:cubicBezTo>
                    <a:pt x="5" y="1"/>
                    <a:pt x="0"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0" name="Freeform 56">
              <a:extLst>
                <a:ext uri="{FF2B5EF4-FFF2-40B4-BE49-F238E27FC236}">
                  <a16:creationId xmlns:a16="http://schemas.microsoft.com/office/drawing/2014/main" id="{9240FC65-C0E2-485B-971A-54548F22B8BE}"/>
                </a:ext>
              </a:extLst>
            </p:cNvPr>
            <p:cNvSpPr>
              <a:spLocks/>
            </p:cNvSpPr>
            <p:nvPr/>
          </p:nvSpPr>
          <p:spPr bwMode="auto">
            <a:xfrm>
              <a:off x="6829" y="4219"/>
              <a:ext cx="9" cy="5"/>
            </a:xfrm>
            <a:custGeom>
              <a:avLst/>
              <a:gdLst>
                <a:gd name="T0" fmla="*/ 0 w 5"/>
                <a:gd name="T1" fmla="*/ 2 h 3"/>
                <a:gd name="T2" fmla="*/ 2 w 5"/>
                <a:gd name="T3" fmla="*/ 2 h 3"/>
                <a:gd name="T4" fmla="*/ 3 w 5"/>
                <a:gd name="T5" fmla="*/ 3 h 3"/>
                <a:gd name="T6" fmla="*/ 5 w 5"/>
                <a:gd name="T7" fmla="*/ 2 h 3"/>
                <a:gd name="T8" fmla="*/ 3 w 5"/>
                <a:gd name="T9" fmla="*/ 0 h 3"/>
                <a:gd name="T10" fmla="*/ 0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0" y="2"/>
                  </a:moveTo>
                  <a:cubicBezTo>
                    <a:pt x="0" y="3"/>
                    <a:pt x="1" y="2"/>
                    <a:pt x="2" y="2"/>
                  </a:cubicBezTo>
                  <a:cubicBezTo>
                    <a:pt x="2" y="2"/>
                    <a:pt x="3" y="3"/>
                    <a:pt x="3" y="3"/>
                  </a:cubicBezTo>
                  <a:cubicBezTo>
                    <a:pt x="4" y="3"/>
                    <a:pt x="4" y="2"/>
                    <a:pt x="5" y="2"/>
                  </a:cubicBezTo>
                  <a:cubicBezTo>
                    <a:pt x="3" y="0"/>
                    <a:pt x="3" y="0"/>
                    <a:pt x="3" y="0"/>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1" name="Freeform 57">
              <a:extLst>
                <a:ext uri="{FF2B5EF4-FFF2-40B4-BE49-F238E27FC236}">
                  <a16:creationId xmlns:a16="http://schemas.microsoft.com/office/drawing/2014/main" id="{A78FA5F1-174B-432B-A1CA-9B8BE8D6D383}"/>
                </a:ext>
              </a:extLst>
            </p:cNvPr>
            <p:cNvSpPr>
              <a:spLocks/>
            </p:cNvSpPr>
            <p:nvPr/>
          </p:nvSpPr>
          <p:spPr bwMode="auto">
            <a:xfrm>
              <a:off x="6852" y="4230"/>
              <a:ext cx="7" cy="4"/>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1"/>
                    <a:pt x="4" y="1"/>
                  </a:cubicBezTo>
                  <a:cubicBezTo>
                    <a:pt x="2"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2" name="Freeform 58">
              <a:extLst>
                <a:ext uri="{FF2B5EF4-FFF2-40B4-BE49-F238E27FC236}">
                  <a16:creationId xmlns:a16="http://schemas.microsoft.com/office/drawing/2014/main" id="{D3DC17CC-0D3A-44FD-B1DF-C4AA0F9543C1}"/>
                </a:ext>
              </a:extLst>
            </p:cNvPr>
            <p:cNvSpPr>
              <a:spLocks/>
            </p:cNvSpPr>
            <p:nvPr/>
          </p:nvSpPr>
          <p:spPr bwMode="auto">
            <a:xfrm>
              <a:off x="6718" y="4147"/>
              <a:ext cx="7" cy="6"/>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1"/>
                    <a:pt x="3" y="0"/>
                  </a:cubicBezTo>
                  <a:cubicBezTo>
                    <a:pt x="0" y="0"/>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3" name="Freeform 59">
              <a:extLst>
                <a:ext uri="{FF2B5EF4-FFF2-40B4-BE49-F238E27FC236}">
                  <a16:creationId xmlns:a16="http://schemas.microsoft.com/office/drawing/2014/main" id="{7F80B3BA-23D1-4889-8786-7A7572F32D4C}"/>
                </a:ext>
              </a:extLst>
            </p:cNvPr>
            <p:cNvSpPr>
              <a:spLocks/>
            </p:cNvSpPr>
            <p:nvPr/>
          </p:nvSpPr>
          <p:spPr bwMode="auto">
            <a:xfrm>
              <a:off x="6712" y="4141"/>
              <a:ext cx="17" cy="6"/>
            </a:xfrm>
            <a:custGeom>
              <a:avLst/>
              <a:gdLst>
                <a:gd name="T0" fmla="*/ 0 w 9"/>
                <a:gd name="T1" fmla="*/ 2 h 3"/>
                <a:gd name="T2" fmla="*/ 9 w 9"/>
                <a:gd name="T3" fmla="*/ 1 h 3"/>
                <a:gd name="T4" fmla="*/ 0 w 9"/>
                <a:gd name="T5" fmla="*/ 2 h 3"/>
              </a:gdLst>
              <a:ahLst/>
              <a:cxnLst>
                <a:cxn ang="0">
                  <a:pos x="T0" y="T1"/>
                </a:cxn>
                <a:cxn ang="0">
                  <a:pos x="T2" y="T3"/>
                </a:cxn>
                <a:cxn ang="0">
                  <a:pos x="T4" y="T5"/>
                </a:cxn>
              </a:cxnLst>
              <a:rect l="0" t="0" r="r" b="b"/>
              <a:pathLst>
                <a:path w="9" h="3">
                  <a:moveTo>
                    <a:pt x="0" y="2"/>
                  </a:moveTo>
                  <a:cubicBezTo>
                    <a:pt x="3" y="3"/>
                    <a:pt x="7" y="3"/>
                    <a:pt x="9" y="1"/>
                  </a:cubicBezTo>
                  <a:cubicBezTo>
                    <a:pt x="6"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4" name="Freeform 60">
              <a:extLst>
                <a:ext uri="{FF2B5EF4-FFF2-40B4-BE49-F238E27FC236}">
                  <a16:creationId xmlns:a16="http://schemas.microsoft.com/office/drawing/2014/main" id="{09E5ADBF-0ACE-4466-99E5-8ED76B722DEC}"/>
                </a:ext>
              </a:extLst>
            </p:cNvPr>
            <p:cNvSpPr>
              <a:spLocks/>
            </p:cNvSpPr>
            <p:nvPr/>
          </p:nvSpPr>
          <p:spPr bwMode="auto">
            <a:xfrm>
              <a:off x="6727" y="4149"/>
              <a:ext cx="12" cy="2"/>
            </a:xfrm>
            <a:custGeom>
              <a:avLst/>
              <a:gdLst>
                <a:gd name="T0" fmla="*/ 1 w 6"/>
                <a:gd name="T1" fmla="*/ 1 h 1"/>
                <a:gd name="T2" fmla="*/ 6 w 6"/>
                <a:gd name="T3" fmla="*/ 0 h 1"/>
                <a:gd name="T4" fmla="*/ 1 w 6"/>
                <a:gd name="T5" fmla="*/ 0 h 1"/>
                <a:gd name="T6" fmla="*/ 1 w 6"/>
                <a:gd name="T7" fmla="*/ 1 h 1"/>
              </a:gdLst>
              <a:ahLst/>
              <a:cxnLst>
                <a:cxn ang="0">
                  <a:pos x="T0" y="T1"/>
                </a:cxn>
                <a:cxn ang="0">
                  <a:pos x="T2" y="T3"/>
                </a:cxn>
                <a:cxn ang="0">
                  <a:pos x="T4" y="T5"/>
                </a:cxn>
                <a:cxn ang="0">
                  <a:pos x="T6" y="T7"/>
                </a:cxn>
              </a:cxnLst>
              <a:rect l="0" t="0" r="r" b="b"/>
              <a:pathLst>
                <a:path w="6" h="1">
                  <a:moveTo>
                    <a:pt x="1" y="1"/>
                  </a:moveTo>
                  <a:cubicBezTo>
                    <a:pt x="2" y="1"/>
                    <a:pt x="4" y="1"/>
                    <a:pt x="6" y="0"/>
                  </a:cubicBezTo>
                  <a:cubicBezTo>
                    <a:pt x="4" y="0"/>
                    <a:pt x="2"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5" name="Freeform 61">
              <a:extLst>
                <a:ext uri="{FF2B5EF4-FFF2-40B4-BE49-F238E27FC236}">
                  <a16:creationId xmlns:a16="http://schemas.microsoft.com/office/drawing/2014/main" id="{47FD1767-4F17-4F93-8E44-DC2AC8C45354}"/>
                </a:ext>
              </a:extLst>
            </p:cNvPr>
            <p:cNvSpPr>
              <a:spLocks/>
            </p:cNvSpPr>
            <p:nvPr/>
          </p:nvSpPr>
          <p:spPr bwMode="auto">
            <a:xfrm>
              <a:off x="6746" y="4155"/>
              <a:ext cx="12" cy="6"/>
            </a:xfrm>
            <a:custGeom>
              <a:avLst/>
              <a:gdLst>
                <a:gd name="T0" fmla="*/ 0 w 6"/>
                <a:gd name="T1" fmla="*/ 3 h 3"/>
                <a:gd name="T2" fmla="*/ 3 w 6"/>
                <a:gd name="T3" fmla="*/ 0 h 3"/>
                <a:gd name="T4" fmla="*/ 0 w 6"/>
                <a:gd name="T5" fmla="*/ 3 h 3"/>
              </a:gdLst>
              <a:ahLst/>
              <a:cxnLst>
                <a:cxn ang="0">
                  <a:pos x="T0" y="T1"/>
                </a:cxn>
                <a:cxn ang="0">
                  <a:pos x="T2" y="T3"/>
                </a:cxn>
                <a:cxn ang="0">
                  <a:pos x="T4" y="T5"/>
                </a:cxn>
              </a:cxnLst>
              <a:rect l="0" t="0" r="r" b="b"/>
              <a:pathLst>
                <a:path w="6" h="3">
                  <a:moveTo>
                    <a:pt x="0" y="3"/>
                  </a:moveTo>
                  <a:cubicBezTo>
                    <a:pt x="5" y="2"/>
                    <a:pt x="6" y="3"/>
                    <a:pt x="3" y="0"/>
                  </a:cubicBezTo>
                  <a:cubicBezTo>
                    <a:pt x="0"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6" name="Freeform 62">
              <a:extLst>
                <a:ext uri="{FF2B5EF4-FFF2-40B4-BE49-F238E27FC236}">
                  <a16:creationId xmlns:a16="http://schemas.microsoft.com/office/drawing/2014/main" id="{047C0871-B443-4667-A07D-2667A18BB12E}"/>
                </a:ext>
              </a:extLst>
            </p:cNvPr>
            <p:cNvSpPr>
              <a:spLocks/>
            </p:cNvSpPr>
            <p:nvPr/>
          </p:nvSpPr>
          <p:spPr bwMode="auto">
            <a:xfrm>
              <a:off x="6880" y="4228"/>
              <a:ext cx="12"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2"/>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7" name="Freeform 63">
              <a:extLst>
                <a:ext uri="{FF2B5EF4-FFF2-40B4-BE49-F238E27FC236}">
                  <a16:creationId xmlns:a16="http://schemas.microsoft.com/office/drawing/2014/main" id="{F30844E9-1F43-49C4-A63E-9712CF2AD9EC}"/>
                </a:ext>
              </a:extLst>
            </p:cNvPr>
            <p:cNvSpPr>
              <a:spLocks/>
            </p:cNvSpPr>
            <p:nvPr/>
          </p:nvSpPr>
          <p:spPr bwMode="auto">
            <a:xfrm>
              <a:off x="6926" y="4226"/>
              <a:ext cx="27" cy="8"/>
            </a:xfrm>
            <a:custGeom>
              <a:avLst/>
              <a:gdLst>
                <a:gd name="T0" fmla="*/ 2 w 14"/>
                <a:gd name="T1" fmla="*/ 4 h 4"/>
                <a:gd name="T2" fmla="*/ 14 w 14"/>
                <a:gd name="T3" fmla="*/ 0 h 4"/>
                <a:gd name="T4" fmla="*/ 3 w 14"/>
                <a:gd name="T5" fmla="*/ 2 h 4"/>
                <a:gd name="T6" fmla="*/ 4 w 14"/>
                <a:gd name="T7" fmla="*/ 1 h 4"/>
                <a:gd name="T8" fmla="*/ 2 w 14"/>
                <a:gd name="T9" fmla="*/ 4 h 4"/>
              </a:gdLst>
              <a:ahLst/>
              <a:cxnLst>
                <a:cxn ang="0">
                  <a:pos x="T0" y="T1"/>
                </a:cxn>
                <a:cxn ang="0">
                  <a:pos x="T2" y="T3"/>
                </a:cxn>
                <a:cxn ang="0">
                  <a:pos x="T4" y="T5"/>
                </a:cxn>
                <a:cxn ang="0">
                  <a:pos x="T6" y="T7"/>
                </a:cxn>
                <a:cxn ang="0">
                  <a:pos x="T8" y="T9"/>
                </a:cxn>
              </a:cxnLst>
              <a:rect l="0" t="0" r="r" b="b"/>
              <a:pathLst>
                <a:path w="14" h="4">
                  <a:moveTo>
                    <a:pt x="2" y="4"/>
                  </a:moveTo>
                  <a:cubicBezTo>
                    <a:pt x="7" y="2"/>
                    <a:pt x="11" y="3"/>
                    <a:pt x="14" y="0"/>
                  </a:cubicBezTo>
                  <a:cubicBezTo>
                    <a:pt x="10" y="1"/>
                    <a:pt x="7" y="1"/>
                    <a:pt x="3" y="2"/>
                  </a:cubicBezTo>
                  <a:cubicBezTo>
                    <a:pt x="2" y="2"/>
                    <a:pt x="3" y="1"/>
                    <a:pt x="4" y="1"/>
                  </a:cubicBezTo>
                  <a:cubicBezTo>
                    <a:pt x="0"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8" name="Freeform 64">
              <a:extLst>
                <a:ext uri="{FF2B5EF4-FFF2-40B4-BE49-F238E27FC236}">
                  <a16:creationId xmlns:a16="http://schemas.microsoft.com/office/drawing/2014/main" id="{F569AA98-A04B-4E9A-A799-55CC86D69F1B}"/>
                </a:ext>
              </a:extLst>
            </p:cNvPr>
            <p:cNvSpPr>
              <a:spLocks/>
            </p:cNvSpPr>
            <p:nvPr/>
          </p:nvSpPr>
          <p:spPr bwMode="auto">
            <a:xfrm>
              <a:off x="6806" y="4141"/>
              <a:ext cx="7" cy="10"/>
            </a:xfrm>
            <a:custGeom>
              <a:avLst/>
              <a:gdLst>
                <a:gd name="T0" fmla="*/ 1 w 4"/>
                <a:gd name="T1" fmla="*/ 4 h 5"/>
                <a:gd name="T2" fmla="*/ 4 w 4"/>
                <a:gd name="T3" fmla="*/ 3 h 5"/>
                <a:gd name="T4" fmla="*/ 1 w 4"/>
                <a:gd name="T5" fmla="*/ 4 h 5"/>
              </a:gdLst>
              <a:ahLst/>
              <a:cxnLst>
                <a:cxn ang="0">
                  <a:pos x="T0" y="T1"/>
                </a:cxn>
                <a:cxn ang="0">
                  <a:pos x="T2" y="T3"/>
                </a:cxn>
                <a:cxn ang="0">
                  <a:pos x="T4" y="T5"/>
                </a:cxn>
              </a:cxnLst>
              <a:rect l="0" t="0" r="r" b="b"/>
              <a:pathLst>
                <a:path w="4" h="5">
                  <a:moveTo>
                    <a:pt x="1" y="4"/>
                  </a:moveTo>
                  <a:cubicBezTo>
                    <a:pt x="4" y="5"/>
                    <a:pt x="2" y="2"/>
                    <a:pt x="4" y="3"/>
                  </a:cubicBezTo>
                  <a:cubicBezTo>
                    <a:pt x="4" y="0"/>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9" name="Freeform 65">
              <a:extLst>
                <a:ext uri="{FF2B5EF4-FFF2-40B4-BE49-F238E27FC236}">
                  <a16:creationId xmlns:a16="http://schemas.microsoft.com/office/drawing/2014/main" id="{ACCBB195-30B7-4C15-B5D9-859DFEB757FE}"/>
                </a:ext>
              </a:extLst>
            </p:cNvPr>
            <p:cNvSpPr>
              <a:spLocks/>
            </p:cNvSpPr>
            <p:nvPr/>
          </p:nvSpPr>
          <p:spPr bwMode="auto">
            <a:xfrm>
              <a:off x="6813" y="4145"/>
              <a:ext cx="10"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2"/>
                    <a:pt x="3" y="1"/>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0" name="Freeform 66">
              <a:extLst>
                <a:ext uri="{FF2B5EF4-FFF2-40B4-BE49-F238E27FC236}">
                  <a16:creationId xmlns:a16="http://schemas.microsoft.com/office/drawing/2014/main" id="{924C7FAA-2326-4F36-8AE4-74133F74C5FB}"/>
                </a:ext>
              </a:extLst>
            </p:cNvPr>
            <p:cNvSpPr>
              <a:spLocks/>
            </p:cNvSpPr>
            <p:nvPr/>
          </p:nvSpPr>
          <p:spPr bwMode="auto">
            <a:xfrm>
              <a:off x="6976" y="4224"/>
              <a:ext cx="7" cy="6"/>
            </a:xfrm>
            <a:custGeom>
              <a:avLst/>
              <a:gdLst>
                <a:gd name="T0" fmla="*/ 0 w 4"/>
                <a:gd name="T1" fmla="*/ 1 h 3"/>
                <a:gd name="T2" fmla="*/ 2 w 4"/>
                <a:gd name="T3" fmla="*/ 3 h 3"/>
                <a:gd name="T4" fmla="*/ 4 w 4"/>
                <a:gd name="T5" fmla="*/ 1 h 3"/>
                <a:gd name="T6" fmla="*/ 0 w 4"/>
                <a:gd name="T7" fmla="*/ 1 h 3"/>
              </a:gdLst>
              <a:ahLst/>
              <a:cxnLst>
                <a:cxn ang="0">
                  <a:pos x="T0" y="T1"/>
                </a:cxn>
                <a:cxn ang="0">
                  <a:pos x="T2" y="T3"/>
                </a:cxn>
                <a:cxn ang="0">
                  <a:pos x="T4" y="T5"/>
                </a:cxn>
                <a:cxn ang="0">
                  <a:pos x="T6" y="T7"/>
                </a:cxn>
              </a:cxnLst>
              <a:rect l="0" t="0" r="r" b="b"/>
              <a:pathLst>
                <a:path w="4" h="3">
                  <a:moveTo>
                    <a:pt x="0" y="1"/>
                  </a:moveTo>
                  <a:cubicBezTo>
                    <a:pt x="2" y="3"/>
                    <a:pt x="2" y="3"/>
                    <a:pt x="2" y="3"/>
                  </a:cubicBezTo>
                  <a:cubicBezTo>
                    <a:pt x="3" y="2"/>
                    <a:pt x="3" y="1"/>
                    <a:pt x="4" y="1"/>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1" name="Freeform 67">
              <a:extLst>
                <a:ext uri="{FF2B5EF4-FFF2-40B4-BE49-F238E27FC236}">
                  <a16:creationId xmlns:a16="http://schemas.microsoft.com/office/drawing/2014/main" id="{DA172A81-7A64-489B-BB59-D57E1FB6C7BF}"/>
                </a:ext>
              </a:extLst>
            </p:cNvPr>
            <p:cNvSpPr>
              <a:spLocks/>
            </p:cNvSpPr>
            <p:nvPr/>
          </p:nvSpPr>
          <p:spPr bwMode="auto">
            <a:xfrm>
              <a:off x="6874" y="4155"/>
              <a:ext cx="10" cy="6"/>
            </a:xfrm>
            <a:custGeom>
              <a:avLst/>
              <a:gdLst>
                <a:gd name="T0" fmla="*/ 4 w 5"/>
                <a:gd name="T1" fmla="*/ 3 h 3"/>
                <a:gd name="T2" fmla="*/ 5 w 5"/>
                <a:gd name="T3" fmla="*/ 0 h 3"/>
                <a:gd name="T4" fmla="*/ 4 w 5"/>
                <a:gd name="T5" fmla="*/ 3 h 3"/>
              </a:gdLst>
              <a:ahLst/>
              <a:cxnLst>
                <a:cxn ang="0">
                  <a:pos x="T0" y="T1"/>
                </a:cxn>
                <a:cxn ang="0">
                  <a:pos x="T2" y="T3"/>
                </a:cxn>
                <a:cxn ang="0">
                  <a:pos x="T4" y="T5"/>
                </a:cxn>
              </a:cxnLst>
              <a:rect l="0" t="0" r="r" b="b"/>
              <a:pathLst>
                <a:path w="5" h="3">
                  <a:moveTo>
                    <a:pt x="4" y="3"/>
                  </a:moveTo>
                  <a:cubicBezTo>
                    <a:pt x="5" y="2"/>
                    <a:pt x="3" y="1"/>
                    <a:pt x="5" y="0"/>
                  </a:cubicBezTo>
                  <a:cubicBezTo>
                    <a:pt x="3" y="0"/>
                    <a:pt x="0"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2" name="Freeform 68">
              <a:extLst>
                <a:ext uri="{FF2B5EF4-FFF2-40B4-BE49-F238E27FC236}">
                  <a16:creationId xmlns:a16="http://schemas.microsoft.com/office/drawing/2014/main" id="{57A436AC-A258-4863-A879-00C305E144B6}"/>
                </a:ext>
              </a:extLst>
            </p:cNvPr>
            <p:cNvSpPr>
              <a:spLocks/>
            </p:cNvSpPr>
            <p:nvPr/>
          </p:nvSpPr>
          <p:spPr bwMode="auto">
            <a:xfrm>
              <a:off x="7024" y="4093"/>
              <a:ext cx="9" cy="8"/>
            </a:xfrm>
            <a:custGeom>
              <a:avLst/>
              <a:gdLst>
                <a:gd name="T0" fmla="*/ 0 w 5"/>
                <a:gd name="T1" fmla="*/ 2 h 4"/>
                <a:gd name="T2" fmla="*/ 5 w 5"/>
                <a:gd name="T3" fmla="*/ 0 h 4"/>
                <a:gd name="T4" fmla="*/ 0 w 5"/>
                <a:gd name="T5" fmla="*/ 2 h 4"/>
              </a:gdLst>
              <a:ahLst/>
              <a:cxnLst>
                <a:cxn ang="0">
                  <a:pos x="T0" y="T1"/>
                </a:cxn>
                <a:cxn ang="0">
                  <a:pos x="T2" y="T3"/>
                </a:cxn>
                <a:cxn ang="0">
                  <a:pos x="T4" y="T5"/>
                </a:cxn>
              </a:cxnLst>
              <a:rect l="0" t="0" r="r" b="b"/>
              <a:pathLst>
                <a:path w="5" h="4">
                  <a:moveTo>
                    <a:pt x="0" y="2"/>
                  </a:moveTo>
                  <a:cubicBezTo>
                    <a:pt x="3" y="4"/>
                    <a:pt x="5" y="1"/>
                    <a:pt x="5" y="0"/>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3" name="Freeform 69">
              <a:extLst>
                <a:ext uri="{FF2B5EF4-FFF2-40B4-BE49-F238E27FC236}">
                  <a16:creationId xmlns:a16="http://schemas.microsoft.com/office/drawing/2014/main" id="{45CAE263-2F4F-431B-94F2-60EBCB27EED4}"/>
                </a:ext>
              </a:extLst>
            </p:cNvPr>
            <p:cNvSpPr>
              <a:spLocks/>
            </p:cNvSpPr>
            <p:nvPr/>
          </p:nvSpPr>
          <p:spPr bwMode="auto">
            <a:xfrm>
              <a:off x="7129" y="4089"/>
              <a:ext cx="23" cy="12"/>
            </a:xfrm>
            <a:custGeom>
              <a:avLst/>
              <a:gdLst>
                <a:gd name="T0" fmla="*/ 0 w 12"/>
                <a:gd name="T1" fmla="*/ 4 h 6"/>
                <a:gd name="T2" fmla="*/ 5 w 12"/>
                <a:gd name="T3" fmla="*/ 4 h 6"/>
                <a:gd name="T4" fmla="*/ 2 w 12"/>
                <a:gd name="T5" fmla="*/ 5 h 6"/>
                <a:gd name="T6" fmla="*/ 7 w 12"/>
                <a:gd name="T7" fmla="*/ 4 h 6"/>
                <a:gd name="T8" fmla="*/ 5 w 12"/>
                <a:gd name="T9" fmla="*/ 2 h 6"/>
                <a:gd name="T10" fmla="*/ 12 w 12"/>
                <a:gd name="T11" fmla="*/ 1 h 6"/>
                <a:gd name="T12" fmla="*/ 8 w 12"/>
                <a:gd name="T13" fmla="*/ 0 h 6"/>
                <a:gd name="T14" fmla="*/ 0 w 12"/>
                <a:gd name="T15" fmla="*/ 0 h 6"/>
                <a:gd name="T16" fmla="*/ 0 w 12"/>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6">
                  <a:moveTo>
                    <a:pt x="0" y="4"/>
                  </a:moveTo>
                  <a:cubicBezTo>
                    <a:pt x="2" y="5"/>
                    <a:pt x="2" y="2"/>
                    <a:pt x="5" y="4"/>
                  </a:cubicBezTo>
                  <a:cubicBezTo>
                    <a:pt x="6" y="5"/>
                    <a:pt x="2" y="5"/>
                    <a:pt x="2" y="5"/>
                  </a:cubicBezTo>
                  <a:cubicBezTo>
                    <a:pt x="4" y="6"/>
                    <a:pt x="6" y="5"/>
                    <a:pt x="7" y="4"/>
                  </a:cubicBezTo>
                  <a:cubicBezTo>
                    <a:pt x="5" y="4"/>
                    <a:pt x="5" y="3"/>
                    <a:pt x="5" y="2"/>
                  </a:cubicBezTo>
                  <a:cubicBezTo>
                    <a:pt x="7" y="1"/>
                    <a:pt x="9" y="3"/>
                    <a:pt x="12" y="1"/>
                  </a:cubicBezTo>
                  <a:cubicBezTo>
                    <a:pt x="10" y="1"/>
                    <a:pt x="9" y="2"/>
                    <a:pt x="8" y="0"/>
                  </a:cubicBezTo>
                  <a:cubicBezTo>
                    <a:pt x="5" y="2"/>
                    <a:pt x="2" y="1"/>
                    <a:pt x="0" y="0"/>
                  </a:cubicBezTo>
                  <a:cubicBezTo>
                    <a:pt x="0" y="2"/>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4" name="Freeform 70">
              <a:extLst>
                <a:ext uri="{FF2B5EF4-FFF2-40B4-BE49-F238E27FC236}">
                  <a16:creationId xmlns:a16="http://schemas.microsoft.com/office/drawing/2014/main" id="{6C3EFC55-6D64-470C-8559-2EE9E7E917D6}"/>
                </a:ext>
              </a:extLst>
            </p:cNvPr>
            <p:cNvSpPr>
              <a:spLocks/>
            </p:cNvSpPr>
            <p:nvPr/>
          </p:nvSpPr>
          <p:spPr bwMode="auto">
            <a:xfrm>
              <a:off x="7167" y="4091"/>
              <a:ext cx="11" cy="8"/>
            </a:xfrm>
            <a:custGeom>
              <a:avLst/>
              <a:gdLst>
                <a:gd name="T0" fmla="*/ 0 w 6"/>
                <a:gd name="T1" fmla="*/ 3 h 4"/>
                <a:gd name="T2" fmla="*/ 2 w 6"/>
                <a:gd name="T3" fmla="*/ 4 h 4"/>
                <a:gd name="T4" fmla="*/ 6 w 6"/>
                <a:gd name="T5" fmla="*/ 2 h 4"/>
                <a:gd name="T6" fmla="*/ 2 w 6"/>
                <a:gd name="T7" fmla="*/ 1 h 4"/>
                <a:gd name="T8" fmla="*/ 0 w 6"/>
                <a:gd name="T9" fmla="*/ 3 h 4"/>
              </a:gdLst>
              <a:ahLst/>
              <a:cxnLst>
                <a:cxn ang="0">
                  <a:pos x="T0" y="T1"/>
                </a:cxn>
                <a:cxn ang="0">
                  <a:pos x="T2" y="T3"/>
                </a:cxn>
                <a:cxn ang="0">
                  <a:pos x="T4" y="T5"/>
                </a:cxn>
                <a:cxn ang="0">
                  <a:pos x="T6" y="T7"/>
                </a:cxn>
                <a:cxn ang="0">
                  <a:pos x="T8" y="T9"/>
                </a:cxn>
              </a:cxnLst>
              <a:rect l="0" t="0" r="r" b="b"/>
              <a:pathLst>
                <a:path w="6" h="4">
                  <a:moveTo>
                    <a:pt x="0" y="3"/>
                  </a:moveTo>
                  <a:cubicBezTo>
                    <a:pt x="2" y="4"/>
                    <a:pt x="2" y="4"/>
                    <a:pt x="2" y="4"/>
                  </a:cubicBezTo>
                  <a:cubicBezTo>
                    <a:pt x="4" y="3"/>
                    <a:pt x="4" y="3"/>
                    <a:pt x="6" y="2"/>
                  </a:cubicBezTo>
                  <a:cubicBezTo>
                    <a:pt x="4" y="1"/>
                    <a:pt x="1" y="4"/>
                    <a:pt x="2" y="1"/>
                  </a:cubicBezTo>
                  <a:cubicBezTo>
                    <a:pt x="1" y="0"/>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5" name="Freeform 71">
              <a:extLst>
                <a:ext uri="{FF2B5EF4-FFF2-40B4-BE49-F238E27FC236}">
                  <a16:creationId xmlns:a16="http://schemas.microsoft.com/office/drawing/2014/main" id="{AB216224-A7C9-46C9-A026-99C2F5BAF090}"/>
                </a:ext>
              </a:extLst>
            </p:cNvPr>
            <p:cNvSpPr>
              <a:spLocks/>
            </p:cNvSpPr>
            <p:nvPr/>
          </p:nvSpPr>
          <p:spPr bwMode="auto">
            <a:xfrm>
              <a:off x="7180" y="4093"/>
              <a:ext cx="8" cy="6"/>
            </a:xfrm>
            <a:custGeom>
              <a:avLst/>
              <a:gdLst>
                <a:gd name="T0" fmla="*/ 1 w 4"/>
                <a:gd name="T1" fmla="*/ 3 h 3"/>
                <a:gd name="T2" fmla="*/ 4 w 4"/>
                <a:gd name="T3" fmla="*/ 1 h 3"/>
                <a:gd name="T4" fmla="*/ 3 w 4"/>
                <a:gd name="T5" fmla="*/ 0 h 3"/>
                <a:gd name="T6" fmla="*/ 1 w 4"/>
                <a:gd name="T7" fmla="*/ 0 h 3"/>
                <a:gd name="T8" fmla="*/ 0 w 4"/>
                <a:gd name="T9" fmla="*/ 2 h 3"/>
                <a:gd name="T10" fmla="*/ 1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1" y="3"/>
                  </a:moveTo>
                  <a:cubicBezTo>
                    <a:pt x="1" y="2"/>
                    <a:pt x="3" y="1"/>
                    <a:pt x="4" y="1"/>
                  </a:cubicBezTo>
                  <a:cubicBezTo>
                    <a:pt x="3" y="0"/>
                    <a:pt x="3" y="0"/>
                    <a:pt x="3" y="0"/>
                  </a:cubicBezTo>
                  <a:cubicBezTo>
                    <a:pt x="2" y="0"/>
                    <a:pt x="2" y="0"/>
                    <a:pt x="1" y="0"/>
                  </a:cubicBezTo>
                  <a:cubicBezTo>
                    <a:pt x="1" y="1"/>
                    <a:pt x="2" y="1"/>
                    <a:pt x="0" y="2"/>
                  </a:cubicBezTo>
                  <a:cubicBezTo>
                    <a:pt x="1"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6" name="Freeform 72">
              <a:extLst>
                <a:ext uri="{FF2B5EF4-FFF2-40B4-BE49-F238E27FC236}">
                  <a16:creationId xmlns:a16="http://schemas.microsoft.com/office/drawing/2014/main" id="{758438E4-64BD-434A-B72D-F8578B20BEE8}"/>
                </a:ext>
              </a:extLst>
            </p:cNvPr>
            <p:cNvSpPr>
              <a:spLocks/>
            </p:cNvSpPr>
            <p:nvPr/>
          </p:nvSpPr>
          <p:spPr bwMode="auto">
            <a:xfrm>
              <a:off x="7194" y="4097"/>
              <a:ext cx="15" cy="6"/>
            </a:xfrm>
            <a:custGeom>
              <a:avLst/>
              <a:gdLst>
                <a:gd name="T0" fmla="*/ 3 w 8"/>
                <a:gd name="T1" fmla="*/ 3 h 3"/>
                <a:gd name="T2" fmla="*/ 8 w 8"/>
                <a:gd name="T3" fmla="*/ 1 h 3"/>
                <a:gd name="T4" fmla="*/ 1 w 8"/>
                <a:gd name="T5" fmla="*/ 0 h 3"/>
                <a:gd name="T6" fmla="*/ 3 w 8"/>
                <a:gd name="T7" fmla="*/ 3 h 3"/>
              </a:gdLst>
              <a:ahLst/>
              <a:cxnLst>
                <a:cxn ang="0">
                  <a:pos x="T0" y="T1"/>
                </a:cxn>
                <a:cxn ang="0">
                  <a:pos x="T2" y="T3"/>
                </a:cxn>
                <a:cxn ang="0">
                  <a:pos x="T4" y="T5"/>
                </a:cxn>
                <a:cxn ang="0">
                  <a:pos x="T6" y="T7"/>
                </a:cxn>
              </a:cxnLst>
              <a:rect l="0" t="0" r="r" b="b"/>
              <a:pathLst>
                <a:path w="8" h="3">
                  <a:moveTo>
                    <a:pt x="3" y="3"/>
                  </a:moveTo>
                  <a:cubicBezTo>
                    <a:pt x="4" y="1"/>
                    <a:pt x="6" y="3"/>
                    <a:pt x="8" y="1"/>
                  </a:cubicBezTo>
                  <a:cubicBezTo>
                    <a:pt x="6" y="1"/>
                    <a:pt x="3" y="2"/>
                    <a:pt x="1" y="0"/>
                  </a:cubicBezTo>
                  <a:cubicBezTo>
                    <a:pt x="0" y="2"/>
                    <a:pt x="2"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7" name="Freeform 73">
              <a:extLst>
                <a:ext uri="{FF2B5EF4-FFF2-40B4-BE49-F238E27FC236}">
                  <a16:creationId xmlns:a16="http://schemas.microsoft.com/office/drawing/2014/main" id="{55DF00FC-48E0-4F49-91B5-5D3BC352CF64}"/>
                </a:ext>
              </a:extLst>
            </p:cNvPr>
            <p:cNvSpPr>
              <a:spLocks/>
            </p:cNvSpPr>
            <p:nvPr/>
          </p:nvSpPr>
          <p:spPr bwMode="auto">
            <a:xfrm>
              <a:off x="7211" y="4097"/>
              <a:ext cx="8" cy="4"/>
            </a:xfrm>
            <a:custGeom>
              <a:avLst/>
              <a:gdLst>
                <a:gd name="T0" fmla="*/ 2 w 4"/>
                <a:gd name="T1" fmla="*/ 0 h 2"/>
                <a:gd name="T2" fmla="*/ 2 w 4"/>
                <a:gd name="T3" fmla="*/ 2 h 2"/>
                <a:gd name="T4" fmla="*/ 4 w 4"/>
                <a:gd name="T5" fmla="*/ 1 h 2"/>
                <a:gd name="T6" fmla="*/ 2 w 4"/>
                <a:gd name="T7" fmla="*/ 0 h 2"/>
              </a:gdLst>
              <a:ahLst/>
              <a:cxnLst>
                <a:cxn ang="0">
                  <a:pos x="T0" y="T1"/>
                </a:cxn>
                <a:cxn ang="0">
                  <a:pos x="T2" y="T3"/>
                </a:cxn>
                <a:cxn ang="0">
                  <a:pos x="T4" y="T5"/>
                </a:cxn>
                <a:cxn ang="0">
                  <a:pos x="T6" y="T7"/>
                </a:cxn>
              </a:cxnLst>
              <a:rect l="0" t="0" r="r" b="b"/>
              <a:pathLst>
                <a:path w="4" h="2">
                  <a:moveTo>
                    <a:pt x="2" y="0"/>
                  </a:moveTo>
                  <a:cubicBezTo>
                    <a:pt x="1" y="0"/>
                    <a:pt x="0" y="1"/>
                    <a:pt x="2" y="2"/>
                  </a:cubicBezTo>
                  <a:cubicBezTo>
                    <a:pt x="2" y="2"/>
                    <a:pt x="3" y="2"/>
                    <a:pt x="4" y="1"/>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8" name="Freeform 74">
              <a:extLst>
                <a:ext uri="{FF2B5EF4-FFF2-40B4-BE49-F238E27FC236}">
                  <a16:creationId xmlns:a16="http://schemas.microsoft.com/office/drawing/2014/main" id="{BF500956-5ACB-47AC-8386-A9EC3BDD64B1}"/>
                </a:ext>
              </a:extLst>
            </p:cNvPr>
            <p:cNvSpPr>
              <a:spLocks/>
            </p:cNvSpPr>
            <p:nvPr/>
          </p:nvSpPr>
          <p:spPr bwMode="auto">
            <a:xfrm>
              <a:off x="7219" y="4097"/>
              <a:ext cx="7" cy="4"/>
            </a:xfrm>
            <a:custGeom>
              <a:avLst/>
              <a:gdLst>
                <a:gd name="T0" fmla="*/ 0 w 4"/>
                <a:gd name="T1" fmla="*/ 1 h 2"/>
                <a:gd name="T2" fmla="*/ 1 w 4"/>
                <a:gd name="T3" fmla="*/ 2 h 2"/>
                <a:gd name="T4" fmla="*/ 3 w 4"/>
                <a:gd name="T5" fmla="*/ 1 h 2"/>
                <a:gd name="T6" fmla="*/ 2 w 4"/>
                <a:gd name="T7" fmla="*/ 0 h 2"/>
                <a:gd name="T8" fmla="*/ 0 w 4"/>
                <a:gd name="T9" fmla="*/ 1 h 2"/>
              </a:gdLst>
              <a:ahLst/>
              <a:cxnLst>
                <a:cxn ang="0">
                  <a:pos x="T0" y="T1"/>
                </a:cxn>
                <a:cxn ang="0">
                  <a:pos x="T2" y="T3"/>
                </a:cxn>
                <a:cxn ang="0">
                  <a:pos x="T4" y="T5"/>
                </a:cxn>
                <a:cxn ang="0">
                  <a:pos x="T6" y="T7"/>
                </a:cxn>
                <a:cxn ang="0">
                  <a:pos x="T8" y="T9"/>
                </a:cxn>
              </a:cxnLst>
              <a:rect l="0" t="0" r="r" b="b"/>
              <a:pathLst>
                <a:path w="4" h="2">
                  <a:moveTo>
                    <a:pt x="0" y="1"/>
                  </a:moveTo>
                  <a:cubicBezTo>
                    <a:pt x="1" y="1"/>
                    <a:pt x="0" y="2"/>
                    <a:pt x="1" y="2"/>
                  </a:cubicBezTo>
                  <a:cubicBezTo>
                    <a:pt x="3" y="2"/>
                    <a:pt x="2" y="1"/>
                    <a:pt x="3" y="1"/>
                  </a:cubicBezTo>
                  <a:cubicBezTo>
                    <a:pt x="4" y="1"/>
                    <a:pt x="2"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9" name="Freeform 75">
              <a:extLst>
                <a:ext uri="{FF2B5EF4-FFF2-40B4-BE49-F238E27FC236}">
                  <a16:creationId xmlns:a16="http://schemas.microsoft.com/office/drawing/2014/main" id="{CD555E78-031D-4908-90E5-96ED28F52744}"/>
                </a:ext>
              </a:extLst>
            </p:cNvPr>
            <p:cNvSpPr>
              <a:spLocks/>
            </p:cNvSpPr>
            <p:nvPr/>
          </p:nvSpPr>
          <p:spPr bwMode="auto">
            <a:xfrm>
              <a:off x="7224" y="4093"/>
              <a:ext cx="12" cy="6"/>
            </a:xfrm>
            <a:custGeom>
              <a:avLst/>
              <a:gdLst>
                <a:gd name="T0" fmla="*/ 0 w 6"/>
                <a:gd name="T1" fmla="*/ 0 h 3"/>
                <a:gd name="T2" fmla="*/ 6 w 6"/>
                <a:gd name="T3" fmla="*/ 1 h 3"/>
                <a:gd name="T4" fmla="*/ 0 w 6"/>
                <a:gd name="T5" fmla="*/ 0 h 3"/>
              </a:gdLst>
              <a:ahLst/>
              <a:cxnLst>
                <a:cxn ang="0">
                  <a:pos x="T0" y="T1"/>
                </a:cxn>
                <a:cxn ang="0">
                  <a:pos x="T2" y="T3"/>
                </a:cxn>
                <a:cxn ang="0">
                  <a:pos x="T4" y="T5"/>
                </a:cxn>
              </a:cxnLst>
              <a:rect l="0" t="0" r="r" b="b"/>
              <a:pathLst>
                <a:path w="6" h="3">
                  <a:moveTo>
                    <a:pt x="0" y="0"/>
                  </a:moveTo>
                  <a:cubicBezTo>
                    <a:pt x="0" y="1"/>
                    <a:pt x="4" y="3"/>
                    <a:pt x="6" y="1"/>
                  </a:cubicBezTo>
                  <a:cubicBezTo>
                    <a:pt x="4" y="1"/>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0" name="Freeform 76">
              <a:extLst>
                <a:ext uri="{FF2B5EF4-FFF2-40B4-BE49-F238E27FC236}">
                  <a16:creationId xmlns:a16="http://schemas.microsoft.com/office/drawing/2014/main" id="{E2B08C1F-3780-4094-A5EE-268BE6A571A8}"/>
                </a:ext>
              </a:extLst>
            </p:cNvPr>
            <p:cNvSpPr>
              <a:spLocks/>
            </p:cNvSpPr>
            <p:nvPr/>
          </p:nvSpPr>
          <p:spPr bwMode="auto">
            <a:xfrm>
              <a:off x="7280" y="4095"/>
              <a:ext cx="11" cy="6"/>
            </a:xfrm>
            <a:custGeom>
              <a:avLst/>
              <a:gdLst>
                <a:gd name="T0" fmla="*/ 2 w 6"/>
                <a:gd name="T1" fmla="*/ 3 h 3"/>
                <a:gd name="T2" fmla="*/ 6 w 6"/>
                <a:gd name="T3" fmla="*/ 1 h 3"/>
                <a:gd name="T4" fmla="*/ 2 w 6"/>
                <a:gd name="T5" fmla="*/ 0 h 3"/>
                <a:gd name="T6" fmla="*/ 2 w 6"/>
                <a:gd name="T7" fmla="*/ 3 h 3"/>
              </a:gdLst>
              <a:ahLst/>
              <a:cxnLst>
                <a:cxn ang="0">
                  <a:pos x="T0" y="T1"/>
                </a:cxn>
                <a:cxn ang="0">
                  <a:pos x="T2" y="T3"/>
                </a:cxn>
                <a:cxn ang="0">
                  <a:pos x="T4" y="T5"/>
                </a:cxn>
                <a:cxn ang="0">
                  <a:pos x="T6" y="T7"/>
                </a:cxn>
              </a:cxnLst>
              <a:rect l="0" t="0" r="r" b="b"/>
              <a:pathLst>
                <a:path w="6" h="3">
                  <a:moveTo>
                    <a:pt x="2" y="3"/>
                  </a:moveTo>
                  <a:cubicBezTo>
                    <a:pt x="4" y="2"/>
                    <a:pt x="5" y="2"/>
                    <a:pt x="6" y="1"/>
                  </a:cubicBezTo>
                  <a:cubicBezTo>
                    <a:pt x="5" y="0"/>
                    <a:pt x="4" y="2"/>
                    <a:pt x="2" y="0"/>
                  </a:cubicBezTo>
                  <a:cubicBezTo>
                    <a:pt x="1"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1" name="Freeform 77">
              <a:extLst>
                <a:ext uri="{FF2B5EF4-FFF2-40B4-BE49-F238E27FC236}">
                  <a16:creationId xmlns:a16="http://schemas.microsoft.com/office/drawing/2014/main" id="{91D685A2-B9B4-49F4-80F0-86959A4E9E35}"/>
                </a:ext>
              </a:extLst>
            </p:cNvPr>
            <p:cNvSpPr>
              <a:spLocks/>
            </p:cNvSpPr>
            <p:nvPr/>
          </p:nvSpPr>
          <p:spPr bwMode="auto">
            <a:xfrm>
              <a:off x="7316" y="4097"/>
              <a:ext cx="8" cy="6"/>
            </a:xfrm>
            <a:custGeom>
              <a:avLst/>
              <a:gdLst>
                <a:gd name="T0" fmla="*/ 0 w 4"/>
                <a:gd name="T1" fmla="*/ 2 h 3"/>
                <a:gd name="T2" fmla="*/ 4 w 4"/>
                <a:gd name="T3" fmla="*/ 2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1" y="2"/>
                    <a:pt x="3" y="3"/>
                    <a:pt x="4" y="2"/>
                  </a:cubicBezTo>
                  <a:cubicBezTo>
                    <a:pt x="2" y="0"/>
                    <a:pt x="2" y="0"/>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2" name="Freeform 78">
              <a:extLst>
                <a:ext uri="{FF2B5EF4-FFF2-40B4-BE49-F238E27FC236}">
                  <a16:creationId xmlns:a16="http://schemas.microsoft.com/office/drawing/2014/main" id="{9763FBE7-1D86-4346-9F05-E6B36F097484}"/>
                </a:ext>
              </a:extLst>
            </p:cNvPr>
            <p:cNvSpPr>
              <a:spLocks/>
            </p:cNvSpPr>
            <p:nvPr/>
          </p:nvSpPr>
          <p:spPr bwMode="auto">
            <a:xfrm>
              <a:off x="7335" y="4097"/>
              <a:ext cx="16" cy="6"/>
            </a:xfrm>
            <a:custGeom>
              <a:avLst/>
              <a:gdLst>
                <a:gd name="T0" fmla="*/ 0 w 8"/>
                <a:gd name="T1" fmla="*/ 2 h 3"/>
                <a:gd name="T2" fmla="*/ 6 w 8"/>
                <a:gd name="T3" fmla="*/ 3 h 3"/>
                <a:gd name="T4" fmla="*/ 5 w 8"/>
                <a:gd name="T5" fmla="*/ 1 h 3"/>
                <a:gd name="T6" fmla="*/ 3 w 8"/>
                <a:gd name="T7" fmla="*/ 2 h 3"/>
                <a:gd name="T8" fmla="*/ 0 w 8"/>
                <a:gd name="T9" fmla="*/ 2 h 3"/>
              </a:gdLst>
              <a:ahLst/>
              <a:cxnLst>
                <a:cxn ang="0">
                  <a:pos x="T0" y="T1"/>
                </a:cxn>
                <a:cxn ang="0">
                  <a:pos x="T2" y="T3"/>
                </a:cxn>
                <a:cxn ang="0">
                  <a:pos x="T4" y="T5"/>
                </a:cxn>
                <a:cxn ang="0">
                  <a:pos x="T6" y="T7"/>
                </a:cxn>
                <a:cxn ang="0">
                  <a:pos x="T8" y="T9"/>
                </a:cxn>
              </a:cxnLst>
              <a:rect l="0" t="0" r="r" b="b"/>
              <a:pathLst>
                <a:path w="8" h="3">
                  <a:moveTo>
                    <a:pt x="0" y="2"/>
                  </a:moveTo>
                  <a:cubicBezTo>
                    <a:pt x="2" y="3"/>
                    <a:pt x="4" y="3"/>
                    <a:pt x="6" y="3"/>
                  </a:cubicBezTo>
                  <a:cubicBezTo>
                    <a:pt x="8" y="3"/>
                    <a:pt x="3" y="2"/>
                    <a:pt x="5" y="1"/>
                  </a:cubicBezTo>
                  <a:cubicBezTo>
                    <a:pt x="4" y="0"/>
                    <a:pt x="4" y="1"/>
                    <a:pt x="3" y="2"/>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3" name="Freeform 79">
              <a:extLst>
                <a:ext uri="{FF2B5EF4-FFF2-40B4-BE49-F238E27FC236}">
                  <a16:creationId xmlns:a16="http://schemas.microsoft.com/office/drawing/2014/main" id="{41545E1B-92C0-481D-95C0-DB17F356C8C3}"/>
                </a:ext>
              </a:extLst>
            </p:cNvPr>
            <p:cNvSpPr>
              <a:spLocks/>
            </p:cNvSpPr>
            <p:nvPr/>
          </p:nvSpPr>
          <p:spPr bwMode="auto">
            <a:xfrm>
              <a:off x="7347" y="4091"/>
              <a:ext cx="9" cy="6"/>
            </a:xfrm>
            <a:custGeom>
              <a:avLst/>
              <a:gdLst>
                <a:gd name="T0" fmla="*/ 1 w 5"/>
                <a:gd name="T1" fmla="*/ 2 h 3"/>
                <a:gd name="T2" fmla="*/ 5 w 5"/>
                <a:gd name="T3" fmla="*/ 2 h 3"/>
                <a:gd name="T4" fmla="*/ 1 w 5"/>
                <a:gd name="T5" fmla="*/ 0 h 3"/>
                <a:gd name="T6" fmla="*/ 1 w 5"/>
                <a:gd name="T7" fmla="*/ 2 h 3"/>
              </a:gdLst>
              <a:ahLst/>
              <a:cxnLst>
                <a:cxn ang="0">
                  <a:pos x="T0" y="T1"/>
                </a:cxn>
                <a:cxn ang="0">
                  <a:pos x="T2" y="T3"/>
                </a:cxn>
                <a:cxn ang="0">
                  <a:pos x="T4" y="T5"/>
                </a:cxn>
                <a:cxn ang="0">
                  <a:pos x="T6" y="T7"/>
                </a:cxn>
              </a:cxnLst>
              <a:rect l="0" t="0" r="r" b="b"/>
              <a:pathLst>
                <a:path w="5" h="3">
                  <a:moveTo>
                    <a:pt x="1" y="2"/>
                  </a:moveTo>
                  <a:cubicBezTo>
                    <a:pt x="2" y="3"/>
                    <a:pt x="4" y="1"/>
                    <a:pt x="5" y="2"/>
                  </a:cubicBezTo>
                  <a:cubicBezTo>
                    <a:pt x="5" y="0"/>
                    <a:pt x="3" y="0"/>
                    <a:pt x="1" y="0"/>
                  </a:cubicBezTo>
                  <a:cubicBezTo>
                    <a:pt x="0" y="0"/>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4" name="Freeform 80">
              <a:extLst>
                <a:ext uri="{FF2B5EF4-FFF2-40B4-BE49-F238E27FC236}">
                  <a16:creationId xmlns:a16="http://schemas.microsoft.com/office/drawing/2014/main" id="{70AEF113-6440-4383-AB6F-88BF6BF9B2C4}"/>
                </a:ext>
              </a:extLst>
            </p:cNvPr>
            <p:cNvSpPr>
              <a:spLocks/>
            </p:cNvSpPr>
            <p:nvPr/>
          </p:nvSpPr>
          <p:spPr bwMode="auto">
            <a:xfrm>
              <a:off x="7364" y="4099"/>
              <a:ext cx="31" cy="7"/>
            </a:xfrm>
            <a:custGeom>
              <a:avLst/>
              <a:gdLst>
                <a:gd name="T0" fmla="*/ 4 w 16"/>
                <a:gd name="T1" fmla="*/ 3 h 4"/>
                <a:gd name="T2" fmla="*/ 14 w 16"/>
                <a:gd name="T3" fmla="*/ 4 h 4"/>
                <a:gd name="T4" fmla="*/ 9 w 16"/>
                <a:gd name="T5" fmla="*/ 0 h 4"/>
                <a:gd name="T6" fmla="*/ 5 w 16"/>
                <a:gd name="T7" fmla="*/ 2 h 4"/>
                <a:gd name="T8" fmla="*/ 1 w 16"/>
                <a:gd name="T9" fmla="*/ 0 h 4"/>
                <a:gd name="T10" fmla="*/ 4 w 16"/>
                <a:gd name="T11" fmla="*/ 3 h 4"/>
              </a:gdLst>
              <a:ahLst/>
              <a:cxnLst>
                <a:cxn ang="0">
                  <a:pos x="T0" y="T1"/>
                </a:cxn>
                <a:cxn ang="0">
                  <a:pos x="T2" y="T3"/>
                </a:cxn>
                <a:cxn ang="0">
                  <a:pos x="T4" y="T5"/>
                </a:cxn>
                <a:cxn ang="0">
                  <a:pos x="T6" y="T7"/>
                </a:cxn>
                <a:cxn ang="0">
                  <a:pos x="T8" y="T9"/>
                </a:cxn>
                <a:cxn ang="0">
                  <a:pos x="T10" y="T11"/>
                </a:cxn>
              </a:cxnLst>
              <a:rect l="0" t="0" r="r" b="b"/>
              <a:pathLst>
                <a:path w="16" h="4">
                  <a:moveTo>
                    <a:pt x="4" y="3"/>
                  </a:moveTo>
                  <a:cubicBezTo>
                    <a:pt x="7" y="2"/>
                    <a:pt x="11" y="4"/>
                    <a:pt x="14" y="4"/>
                  </a:cubicBezTo>
                  <a:cubicBezTo>
                    <a:pt x="16" y="2"/>
                    <a:pt x="10" y="1"/>
                    <a:pt x="9" y="0"/>
                  </a:cubicBezTo>
                  <a:cubicBezTo>
                    <a:pt x="8" y="1"/>
                    <a:pt x="9" y="2"/>
                    <a:pt x="5" y="2"/>
                  </a:cubicBezTo>
                  <a:cubicBezTo>
                    <a:pt x="3" y="1"/>
                    <a:pt x="4" y="0"/>
                    <a:pt x="1" y="0"/>
                  </a:cubicBezTo>
                  <a:cubicBezTo>
                    <a:pt x="0" y="1"/>
                    <a:pt x="1"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5" name="Freeform 81">
              <a:extLst>
                <a:ext uri="{FF2B5EF4-FFF2-40B4-BE49-F238E27FC236}">
                  <a16:creationId xmlns:a16="http://schemas.microsoft.com/office/drawing/2014/main" id="{5139E4B6-AF8B-4981-A59A-EB247BB552C7}"/>
                </a:ext>
              </a:extLst>
            </p:cNvPr>
            <p:cNvSpPr>
              <a:spLocks/>
            </p:cNvSpPr>
            <p:nvPr/>
          </p:nvSpPr>
          <p:spPr bwMode="auto">
            <a:xfrm>
              <a:off x="7373" y="4093"/>
              <a:ext cx="14" cy="6"/>
            </a:xfrm>
            <a:custGeom>
              <a:avLst/>
              <a:gdLst>
                <a:gd name="T0" fmla="*/ 0 w 7"/>
                <a:gd name="T1" fmla="*/ 2 h 3"/>
                <a:gd name="T2" fmla="*/ 7 w 7"/>
                <a:gd name="T3" fmla="*/ 3 h 3"/>
                <a:gd name="T4" fmla="*/ 0 w 7"/>
                <a:gd name="T5" fmla="*/ 2 h 3"/>
              </a:gdLst>
              <a:ahLst/>
              <a:cxnLst>
                <a:cxn ang="0">
                  <a:pos x="T0" y="T1"/>
                </a:cxn>
                <a:cxn ang="0">
                  <a:pos x="T2" y="T3"/>
                </a:cxn>
                <a:cxn ang="0">
                  <a:pos x="T4" y="T5"/>
                </a:cxn>
              </a:cxnLst>
              <a:rect l="0" t="0" r="r" b="b"/>
              <a:pathLst>
                <a:path w="7" h="3">
                  <a:moveTo>
                    <a:pt x="0" y="2"/>
                  </a:moveTo>
                  <a:cubicBezTo>
                    <a:pt x="2" y="3"/>
                    <a:pt x="5" y="2"/>
                    <a:pt x="7" y="3"/>
                  </a:cubicBezTo>
                  <a:cubicBezTo>
                    <a:pt x="7"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6" name="Freeform 82">
              <a:extLst>
                <a:ext uri="{FF2B5EF4-FFF2-40B4-BE49-F238E27FC236}">
                  <a16:creationId xmlns:a16="http://schemas.microsoft.com/office/drawing/2014/main" id="{F391C910-C579-4D03-B8C9-D7316D82D564}"/>
                </a:ext>
              </a:extLst>
            </p:cNvPr>
            <p:cNvSpPr>
              <a:spLocks/>
            </p:cNvSpPr>
            <p:nvPr/>
          </p:nvSpPr>
          <p:spPr bwMode="auto">
            <a:xfrm>
              <a:off x="7395" y="4091"/>
              <a:ext cx="9" cy="6"/>
            </a:xfrm>
            <a:custGeom>
              <a:avLst/>
              <a:gdLst>
                <a:gd name="T0" fmla="*/ 0 w 5"/>
                <a:gd name="T1" fmla="*/ 2 h 3"/>
                <a:gd name="T2" fmla="*/ 3 w 5"/>
                <a:gd name="T3" fmla="*/ 3 h 3"/>
                <a:gd name="T4" fmla="*/ 4 w 5"/>
                <a:gd name="T5" fmla="*/ 0 h 3"/>
                <a:gd name="T6" fmla="*/ 1 w 5"/>
                <a:gd name="T7" fmla="*/ 0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3"/>
                    <a:pt x="2" y="2"/>
                    <a:pt x="3" y="3"/>
                  </a:cubicBezTo>
                  <a:cubicBezTo>
                    <a:pt x="5" y="2"/>
                    <a:pt x="2" y="1"/>
                    <a:pt x="4" y="0"/>
                  </a:cubicBezTo>
                  <a:cubicBezTo>
                    <a:pt x="3" y="0"/>
                    <a:pt x="2" y="0"/>
                    <a:pt x="1" y="0"/>
                  </a:cubicBezTo>
                  <a:cubicBezTo>
                    <a:pt x="3" y="2"/>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7" name="Freeform 83">
              <a:extLst>
                <a:ext uri="{FF2B5EF4-FFF2-40B4-BE49-F238E27FC236}">
                  <a16:creationId xmlns:a16="http://schemas.microsoft.com/office/drawing/2014/main" id="{0847C3C5-1103-485D-8FC7-DCD4930FB3CA}"/>
                </a:ext>
              </a:extLst>
            </p:cNvPr>
            <p:cNvSpPr>
              <a:spLocks/>
            </p:cNvSpPr>
            <p:nvPr/>
          </p:nvSpPr>
          <p:spPr bwMode="auto">
            <a:xfrm>
              <a:off x="7425" y="4093"/>
              <a:ext cx="8" cy="4"/>
            </a:xfrm>
            <a:custGeom>
              <a:avLst/>
              <a:gdLst>
                <a:gd name="T0" fmla="*/ 0 w 4"/>
                <a:gd name="T1" fmla="*/ 1 h 2"/>
                <a:gd name="T2" fmla="*/ 2 w 4"/>
                <a:gd name="T3" fmla="*/ 2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2" y="2"/>
                    <a:pt x="2" y="2"/>
                  </a:cubicBezTo>
                  <a:cubicBezTo>
                    <a:pt x="2" y="2"/>
                    <a:pt x="4" y="1"/>
                    <a:pt x="2" y="0"/>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8" name="Freeform 84">
              <a:extLst>
                <a:ext uri="{FF2B5EF4-FFF2-40B4-BE49-F238E27FC236}">
                  <a16:creationId xmlns:a16="http://schemas.microsoft.com/office/drawing/2014/main" id="{213F7718-6E31-48A3-B136-CCB45D14A684}"/>
                </a:ext>
              </a:extLst>
            </p:cNvPr>
            <p:cNvSpPr>
              <a:spLocks/>
            </p:cNvSpPr>
            <p:nvPr/>
          </p:nvSpPr>
          <p:spPr bwMode="auto">
            <a:xfrm>
              <a:off x="7775" y="4128"/>
              <a:ext cx="15" cy="7"/>
            </a:xfrm>
            <a:custGeom>
              <a:avLst/>
              <a:gdLst>
                <a:gd name="T0" fmla="*/ 0 w 8"/>
                <a:gd name="T1" fmla="*/ 3 h 4"/>
                <a:gd name="T2" fmla="*/ 8 w 8"/>
                <a:gd name="T3" fmla="*/ 3 h 4"/>
                <a:gd name="T4" fmla="*/ 1 w 8"/>
                <a:gd name="T5" fmla="*/ 0 h 4"/>
                <a:gd name="T6" fmla="*/ 0 w 8"/>
                <a:gd name="T7" fmla="*/ 3 h 4"/>
              </a:gdLst>
              <a:ahLst/>
              <a:cxnLst>
                <a:cxn ang="0">
                  <a:pos x="T0" y="T1"/>
                </a:cxn>
                <a:cxn ang="0">
                  <a:pos x="T2" y="T3"/>
                </a:cxn>
                <a:cxn ang="0">
                  <a:pos x="T4" y="T5"/>
                </a:cxn>
                <a:cxn ang="0">
                  <a:pos x="T6" y="T7"/>
                </a:cxn>
              </a:cxnLst>
              <a:rect l="0" t="0" r="r" b="b"/>
              <a:pathLst>
                <a:path w="8" h="4">
                  <a:moveTo>
                    <a:pt x="0" y="3"/>
                  </a:moveTo>
                  <a:cubicBezTo>
                    <a:pt x="2" y="4"/>
                    <a:pt x="5" y="4"/>
                    <a:pt x="8" y="3"/>
                  </a:cubicBezTo>
                  <a:cubicBezTo>
                    <a:pt x="5" y="2"/>
                    <a:pt x="3" y="1"/>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9" name="Freeform 85">
              <a:extLst>
                <a:ext uri="{FF2B5EF4-FFF2-40B4-BE49-F238E27FC236}">
                  <a16:creationId xmlns:a16="http://schemas.microsoft.com/office/drawing/2014/main" id="{9E9CEC1F-A323-497C-B026-0CDA97AF962B}"/>
                </a:ext>
              </a:extLst>
            </p:cNvPr>
            <p:cNvSpPr>
              <a:spLocks/>
            </p:cNvSpPr>
            <p:nvPr/>
          </p:nvSpPr>
          <p:spPr bwMode="auto">
            <a:xfrm>
              <a:off x="7874" y="4128"/>
              <a:ext cx="8" cy="4"/>
            </a:xfrm>
            <a:custGeom>
              <a:avLst/>
              <a:gdLst>
                <a:gd name="T0" fmla="*/ 0 w 4"/>
                <a:gd name="T1" fmla="*/ 1 h 2"/>
                <a:gd name="T2" fmla="*/ 3 w 4"/>
                <a:gd name="T3" fmla="*/ 2 h 2"/>
                <a:gd name="T4" fmla="*/ 0 w 4"/>
                <a:gd name="T5" fmla="*/ 1 h 2"/>
              </a:gdLst>
              <a:ahLst/>
              <a:cxnLst>
                <a:cxn ang="0">
                  <a:pos x="T0" y="T1"/>
                </a:cxn>
                <a:cxn ang="0">
                  <a:pos x="T2" y="T3"/>
                </a:cxn>
                <a:cxn ang="0">
                  <a:pos x="T4" y="T5"/>
                </a:cxn>
              </a:cxnLst>
              <a:rect l="0" t="0" r="r" b="b"/>
              <a:pathLst>
                <a:path w="4" h="2">
                  <a:moveTo>
                    <a:pt x="0" y="1"/>
                  </a:moveTo>
                  <a:cubicBezTo>
                    <a:pt x="1" y="2"/>
                    <a:pt x="2" y="1"/>
                    <a:pt x="3" y="2"/>
                  </a:cubicBezTo>
                  <a:cubicBezTo>
                    <a:pt x="4"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0" name="Freeform 86">
              <a:extLst>
                <a:ext uri="{FF2B5EF4-FFF2-40B4-BE49-F238E27FC236}">
                  <a16:creationId xmlns:a16="http://schemas.microsoft.com/office/drawing/2014/main" id="{6F2B1892-113C-441A-90C6-A5A2B743C542}"/>
                </a:ext>
              </a:extLst>
            </p:cNvPr>
            <p:cNvSpPr>
              <a:spLocks/>
            </p:cNvSpPr>
            <p:nvPr/>
          </p:nvSpPr>
          <p:spPr bwMode="auto">
            <a:xfrm>
              <a:off x="7976" y="4141"/>
              <a:ext cx="11" cy="4"/>
            </a:xfrm>
            <a:custGeom>
              <a:avLst/>
              <a:gdLst>
                <a:gd name="T0" fmla="*/ 0 w 6"/>
                <a:gd name="T1" fmla="*/ 0 h 2"/>
                <a:gd name="T2" fmla="*/ 6 w 6"/>
                <a:gd name="T3" fmla="*/ 1 h 2"/>
                <a:gd name="T4" fmla="*/ 0 w 6"/>
                <a:gd name="T5" fmla="*/ 0 h 2"/>
              </a:gdLst>
              <a:ahLst/>
              <a:cxnLst>
                <a:cxn ang="0">
                  <a:pos x="T0" y="T1"/>
                </a:cxn>
                <a:cxn ang="0">
                  <a:pos x="T2" y="T3"/>
                </a:cxn>
                <a:cxn ang="0">
                  <a:pos x="T4" y="T5"/>
                </a:cxn>
              </a:cxnLst>
              <a:rect l="0" t="0" r="r" b="b"/>
              <a:pathLst>
                <a:path w="6" h="2">
                  <a:moveTo>
                    <a:pt x="0" y="0"/>
                  </a:moveTo>
                  <a:cubicBezTo>
                    <a:pt x="0" y="2"/>
                    <a:pt x="4" y="2"/>
                    <a:pt x="6" y="1"/>
                  </a:cubicBezTo>
                  <a:cubicBezTo>
                    <a:pt x="4"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1" name="Freeform 87">
              <a:extLst>
                <a:ext uri="{FF2B5EF4-FFF2-40B4-BE49-F238E27FC236}">
                  <a16:creationId xmlns:a16="http://schemas.microsoft.com/office/drawing/2014/main" id="{42F23D20-0533-472D-94E6-AE0AE0039F3C}"/>
                </a:ext>
              </a:extLst>
            </p:cNvPr>
            <p:cNvSpPr>
              <a:spLocks/>
            </p:cNvSpPr>
            <p:nvPr/>
          </p:nvSpPr>
          <p:spPr bwMode="auto">
            <a:xfrm>
              <a:off x="8025" y="4143"/>
              <a:ext cx="16" cy="4"/>
            </a:xfrm>
            <a:custGeom>
              <a:avLst/>
              <a:gdLst>
                <a:gd name="T0" fmla="*/ 0 w 8"/>
                <a:gd name="T1" fmla="*/ 2 h 2"/>
                <a:gd name="T2" fmla="*/ 8 w 8"/>
                <a:gd name="T3" fmla="*/ 1 h 2"/>
                <a:gd name="T4" fmla="*/ 0 w 8"/>
                <a:gd name="T5" fmla="*/ 2 h 2"/>
              </a:gdLst>
              <a:ahLst/>
              <a:cxnLst>
                <a:cxn ang="0">
                  <a:pos x="T0" y="T1"/>
                </a:cxn>
                <a:cxn ang="0">
                  <a:pos x="T2" y="T3"/>
                </a:cxn>
                <a:cxn ang="0">
                  <a:pos x="T4" y="T5"/>
                </a:cxn>
              </a:cxnLst>
              <a:rect l="0" t="0" r="r" b="b"/>
              <a:pathLst>
                <a:path w="8" h="2">
                  <a:moveTo>
                    <a:pt x="0" y="2"/>
                  </a:moveTo>
                  <a:cubicBezTo>
                    <a:pt x="2" y="1"/>
                    <a:pt x="7" y="2"/>
                    <a:pt x="8" y="1"/>
                  </a:cubicBezTo>
                  <a:cubicBezTo>
                    <a:pt x="5"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2" name="Freeform 88">
              <a:extLst>
                <a:ext uri="{FF2B5EF4-FFF2-40B4-BE49-F238E27FC236}">
                  <a16:creationId xmlns:a16="http://schemas.microsoft.com/office/drawing/2014/main" id="{36C68569-84C4-46A5-8C46-218D99F37DCB}"/>
                </a:ext>
              </a:extLst>
            </p:cNvPr>
            <p:cNvSpPr>
              <a:spLocks/>
            </p:cNvSpPr>
            <p:nvPr/>
          </p:nvSpPr>
          <p:spPr bwMode="auto">
            <a:xfrm>
              <a:off x="8123" y="4147"/>
              <a:ext cx="11" cy="6"/>
            </a:xfrm>
            <a:custGeom>
              <a:avLst/>
              <a:gdLst>
                <a:gd name="T0" fmla="*/ 0 w 6"/>
                <a:gd name="T1" fmla="*/ 2 h 3"/>
                <a:gd name="T2" fmla="*/ 6 w 6"/>
                <a:gd name="T3" fmla="*/ 3 h 3"/>
                <a:gd name="T4" fmla="*/ 0 w 6"/>
                <a:gd name="T5" fmla="*/ 2 h 3"/>
              </a:gdLst>
              <a:ahLst/>
              <a:cxnLst>
                <a:cxn ang="0">
                  <a:pos x="T0" y="T1"/>
                </a:cxn>
                <a:cxn ang="0">
                  <a:pos x="T2" y="T3"/>
                </a:cxn>
                <a:cxn ang="0">
                  <a:pos x="T4" y="T5"/>
                </a:cxn>
              </a:cxnLst>
              <a:rect l="0" t="0" r="r" b="b"/>
              <a:pathLst>
                <a:path w="6" h="3">
                  <a:moveTo>
                    <a:pt x="0" y="2"/>
                  </a:moveTo>
                  <a:cubicBezTo>
                    <a:pt x="2" y="3"/>
                    <a:pt x="4" y="2"/>
                    <a:pt x="6" y="3"/>
                  </a:cubicBezTo>
                  <a:cubicBezTo>
                    <a:pt x="6"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3" name="Freeform 89">
              <a:extLst>
                <a:ext uri="{FF2B5EF4-FFF2-40B4-BE49-F238E27FC236}">
                  <a16:creationId xmlns:a16="http://schemas.microsoft.com/office/drawing/2014/main" id="{5BF4ECBF-8016-4B90-858E-16AE8A863FFE}"/>
                </a:ext>
              </a:extLst>
            </p:cNvPr>
            <p:cNvSpPr>
              <a:spLocks/>
            </p:cNvSpPr>
            <p:nvPr/>
          </p:nvSpPr>
          <p:spPr bwMode="auto">
            <a:xfrm>
              <a:off x="8224" y="4162"/>
              <a:ext cx="6" cy="6"/>
            </a:xfrm>
            <a:custGeom>
              <a:avLst/>
              <a:gdLst>
                <a:gd name="T0" fmla="*/ 1 w 3"/>
                <a:gd name="T1" fmla="*/ 3 h 3"/>
                <a:gd name="T2" fmla="*/ 3 w 3"/>
                <a:gd name="T3" fmla="*/ 1 h 3"/>
                <a:gd name="T4" fmla="*/ 0 w 3"/>
                <a:gd name="T5" fmla="*/ 1 h 3"/>
                <a:gd name="T6" fmla="*/ 1 w 3"/>
                <a:gd name="T7" fmla="*/ 3 h 3"/>
              </a:gdLst>
              <a:ahLst/>
              <a:cxnLst>
                <a:cxn ang="0">
                  <a:pos x="T0" y="T1"/>
                </a:cxn>
                <a:cxn ang="0">
                  <a:pos x="T2" y="T3"/>
                </a:cxn>
                <a:cxn ang="0">
                  <a:pos x="T4" y="T5"/>
                </a:cxn>
                <a:cxn ang="0">
                  <a:pos x="T6" y="T7"/>
                </a:cxn>
              </a:cxnLst>
              <a:rect l="0" t="0" r="r" b="b"/>
              <a:pathLst>
                <a:path w="3" h="3">
                  <a:moveTo>
                    <a:pt x="1" y="3"/>
                  </a:moveTo>
                  <a:cubicBezTo>
                    <a:pt x="1" y="2"/>
                    <a:pt x="3" y="2"/>
                    <a:pt x="3" y="1"/>
                  </a:cubicBezTo>
                  <a:cubicBezTo>
                    <a:pt x="2" y="0"/>
                    <a:pt x="1" y="1"/>
                    <a:pt x="0" y="1"/>
                  </a:cubicBezTo>
                  <a:cubicBezTo>
                    <a:pt x="1" y="2"/>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4" name="Freeform 90">
              <a:extLst>
                <a:ext uri="{FF2B5EF4-FFF2-40B4-BE49-F238E27FC236}">
                  <a16:creationId xmlns:a16="http://schemas.microsoft.com/office/drawing/2014/main" id="{816AE5D1-3475-4145-9A50-88F2BDD3DEDB}"/>
                </a:ext>
              </a:extLst>
            </p:cNvPr>
            <p:cNvSpPr>
              <a:spLocks/>
            </p:cNvSpPr>
            <p:nvPr/>
          </p:nvSpPr>
          <p:spPr bwMode="auto">
            <a:xfrm>
              <a:off x="8551" y="4408"/>
              <a:ext cx="25" cy="8"/>
            </a:xfrm>
            <a:custGeom>
              <a:avLst/>
              <a:gdLst>
                <a:gd name="T0" fmla="*/ 0 w 13"/>
                <a:gd name="T1" fmla="*/ 3 h 4"/>
                <a:gd name="T2" fmla="*/ 13 w 13"/>
                <a:gd name="T3" fmla="*/ 2 h 4"/>
                <a:gd name="T4" fmla="*/ 0 w 13"/>
                <a:gd name="T5" fmla="*/ 3 h 4"/>
              </a:gdLst>
              <a:ahLst/>
              <a:cxnLst>
                <a:cxn ang="0">
                  <a:pos x="T0" y="T1"/>
                </a:cxn>
                <a:cxn ang="0">
                  <a:pos x="T2" y="T3"/>
                </a:cxn>
                <a:cxn ang="0">
                  <a:pos x="T4" y="T5"/>
                </a:cxn>
              </a:cxnLst>
              <a:rect l="0" t="0" r="r" b="b"/>
              <a:pathLst>
                <a:path w="13" h="4">
                  <a:moveTo>
                    <a:pt x="0" y="3"/>
                  </a:moveTo>
                  <a:cubicBezTo>
                    <a:pt x="4" y="4"/>
                    <a:pt x="9" y="1"/>
                    <a:pt x="13" y="2"/>
                  </a:cubicBezTo>
                  <a:cubicBezTo>
                    <a:pt x="11" y="0"/>
                    <a:pt x="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5" name="Freeform 91">
              <a:extLst>
                <a:ext uri="{FF2B5EF4-FFF2-40B4-BE49-F238E27FC236}">
                  <a16:creationId xmlns:a16="http://schemas.microsoft.com/office/drawing/2014/main" id="{6D9EF78B-C02F-41D1-A234-D5218470ECE1}"/>
                </a:ext>
              </a:extLst>
            </p:cNvPr>
            <p:cNvSpPr>
              <a:spLocks/>
            </p:cNvSpPr>
            <p:nvPr/>
          </p:nvSpPr>
          <p:spPr bwMode="auto">
            <a:xfrm>
              <a:off x="8578" y="4410"/>
              <a:ext cx="10" cy="2"/>
            </a:xfrm>
            <a:custGeom>
              <a:avLst/>
              <a:gdLst>
                <a:gd name="T0" fmla="*/ 0 w 5"/>
                <a:gd name="T1" fmla="*/ 0 h 1"/>
                <a:gd name="T2" fmla="*/ 5 w 5"/>
                <a:gd name="T3" fmla="*/ 0 h 1"/>
                <a:gd name="T4" fmla="*/ 0 w 5"/>
                <a:gd name="T5" fmla="*/ 0 h 1"/>
              </a:gdLst>
              <a:ahLst/>
              <a:cxnLst>
                <a:cxn ang="0">
                  <a:pos x="T0" y="T1"/>
                </a:cxn>
                <a:cxn ang="0">
                  <a:pos x="T2" y="T3"/>
                </a:cxn>
                <a:cxn ang="0">
                  <a:pos x="T4" y="T5"/>
                </a:cxn>
              </a:cxnLst>
              <a:rect l="0" t="0" r="r" b="b"/>
              <a:pathLst>
                <a:path w="5" h="1">
                  <a:moveTo>
                    <a:pt x="0" y="0"/>
                  </a:moveTo>
                  <a:cubicBezTo>
                    <a:pt x="1" y="1"/>
                    <a:pt x="3"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6" name="Freeform 92">
              <a:extLst>
                <a:ext uri="{FF2B5EF4-FFF2-40B4-BE49-F238E27FC236}">
                  <a16:creationId xmlns:a16="http://schemas.microsoft.com/office/drawing/2014/main" id="{6D64AF86-D081-4BF3-9F63-617445596B83}"/>
                </a:ext>
              </a:extLst>
            </p:cNvPr>
            <p:cNvSpPr>
              <a:spLocks/>
            </p:cNvSpPr>
            <p:nvPr/>
          </p:nvSpPr>
          <p:spPr bwMode="auto">
            <a:xfrm>
              <a:off x="8410" y="4164"/>
              <a:ext cx="21" cy="6"/>
            </a:xfrm>
            <a:custGeom>
              <a:avLst/>
              <a:gdLst>
                <a:gd name="T0" fmla="*/ 2 w 11"/>
                <a:gd name="T1" fmla="*/ 3 h 3"/>
                <a:gd name="T2" fmla="*/ 2 w 11"/>
                <a:gd name="T3" fmla="*/ 1 h 3"/>
                <a:gd name="T4" fmla="*/ 11 w 11"/>
                <a:gd name="T5" fmla="*/ 2 h 3"/>
                <a:gd name="T6" fmla="*/ 0 w 11"/>
                <a:gd name="T7" fmla="*/ 1 h 3"/>
                <a:gd name="T8" fmla="*/ 2 w 11"/>
                <a:gd name="T9" fmla="*/ 3 h 3"/>
              </a:gdLst>
              <a:ahLst/>
              <a:cxnLst>
                <a:cxn ang="0">
                  <a:pos x="T0" y="T1"/>
                </a:cxn>
                <a:cxn ang="0">
                  <a:pos x="T2" y="T3"/>
                </a:cxn>
                <a:cxn ang="0">
                  <a:pos x="T4" y="T5"/>
                </a:cxn>
                <a:cxn ang="0">
                  <a:pos x="T6" y="T7"/>
                </a:cxn>
                <a:cxn ang="0">
                  <a:pos x="T8" y="T9"/>
                </a:cxn>
              </a:cxnLst>
              <a:rect l="0" t="0" r="r" b="b"/>
              <a:pathLst>
                <a:path w="11" h="3">
                  <a:moveTo>
                    <a:pt x="2" y="3"/>
                  </a:moveTo>
                  <a:cubicBezTo>
                    <a:pt x="3" y="3"/>
                    <a:pt x="3" y="2"/>
                    <a:pt x="2" y="1"/>
                  </a:cubicBezTo>
                  <a:cubicBezTo>
                    <a:pt x="6" y="2"/>
                    <a:pt x="7" y="2"/>
                    <a:pt x="11" y="2"/>
                  </a:cubicBezTo>
                  <a:cubicBezTo>
                    <a:pt x="7" y="0"/>
                    <a:pt x="4" y="0"/>
                    <a:pt x="0" y="1"/>
                  </a:cubicBezTo>
                  <a:cubicBezTo>
                    <a:pt x="2" y="2"/>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7" name="Freeform 93">
              <a:extLst>
                <a:ext uri="{FF2B5EF4-FFF2-40B4-BE49-F238E27FC236}">
                  <a16:creationId xmlns:a16="http://schemas.microsoft.com/office/drawing/2014/main" id="{705D24C8-D8F4-42C3-AD0E-1E5F93884986}"/>
                </a:ext>
              </a:extLst>
            </p:cNvPr>
            <p:cNvSpPr>
              <a:spLocks/>
            </p:cNvSpPr>
            <p:nvPr/>
          </p:nvSpPr>
          <p:spPr bwMode="auto">
            <a:xfrm>
              <a:off x="8442" y="4176"/>
              <a:ext cx="8" cy="6"/>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2" y="2"/>
                    <a:pt x="4" y="2"/>
                    <a:pt x="2" y="0"/>
                  </a:cubicBezTo>
                  <a:cubicBezTo>
                    <a:pt x="0"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8" name="Freeform 94">
              <a:extLst>
                <a:ext uri="{FF2B5EF4-FFF2-40B4-BE49-F238E27FC236}">
                  <a16:creationId xmlns:a16="http://schemas.microsoft.com/office/drawing/2014/main" id="{E977B64C-8990-4187-8CCE-D170EFB1CB6A}"/>
                </a:ext>
              </a:extLst>
            </p:cNvPr>
            <p:cNvSpPr>
              <a:spLocks/>
            </p:cNvSpPr>
            <p:nvPr/>
          </p:nvSpPr>
          <p:spPr bwMode="auto">
            <a:xfrm>
              <a:off x="8437" y="4168"/>
              <a:ext cx="7" cy="4"/>
            </a:xfrm>
            <a:custGeom>
              <a:avLst/>
              <a:gdLst>
                <a:gd name="T0" fmla="*/ 1 w 4"/>
                <a:gd name="T1" fmla="*/ 1 h 2"/>
                <a:gd name="T2" fmla="*/ 2 w 4"/>
                <a:gd name="T3" fmla="*/ 2 h 2"/>
                <a:gd name="T4" fmla="*/ 4 w 4"/>
                <a:gd name="T5" fmla="*/ 1 h 2"/>
                <a:gd name="T6" fmla="*/ 1 w 4"/>
                <a:gd name="T7" fmla="*/ 1 h 2"/>
              </a:gdLst>
              <a:ahLst/>
              <a:cxnLst>
                <a:cxn ang="0">
                  <a:pos x="T0" y="T1"/>
                </a:cxn>
                <a:cxn ang="0">
                  <a:pos x="T2" y="T3"/>
                </a:cxn>
                <a:cxn ang="0">
                  <a:pos x="T4" y="T5"/>
                </a:cxn>
                <a:cxn ang="0">
                  <a:pos x="T6" y="T7"/>
                </a:cxn>
              </a:cxnLst>
              <a:rect l="0" t="0" r="r" b="b"/>
              <a:pathLst>
                <a:path w="4" h="2">
                  <a:moveTo>
                    <a:pt x="1" y="1"/>
                  </a:moveTo>
                  <a:cubicBezTo>
                    <a:pt x="0" y="1"/>
                    <a:pt x="1" y="2"/>
                    <a:pt x="2" y="2"/>
                  </a:cubicBezTo>
                  <a:cubicBezTo>
                    <a:pt x="3" y="2"/>
                    <a:pt x="4" y="1"/>
                    <a:pt x="4" y="1"/>
                  </a:cubicBezTo>
                  <a:cubicBezTo>
                    <a:pt x="3"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9" name="Freeform 95">
              <a:extLst>
                <a:ext uri="{FF2B5EF4-FFF2-40B4-BE49-F238E27FC236}">
                  <a16:creationId xmlns:a16="http://schemas.microsoft.com/office/drawing/2014/main" id="{0B0FB6FB-7C58-463C-A8F5-B3D118D1CF88}"/>
                </a:ext>
              </a:extLst>
            </p:cNvPr>
            <p:cNvSpPr>
              <a:spLocks/>
            </p:cNvSpPr>
            <p:nvPr/>
          </p:nvSpPr>
          <p:spPr bwMode="auto">
            <a:xfrm>
              <a:off x="8675" y="4166"/>
              <a:ext cx="8" cy="6"/>
            </a:xfrm>
            <a:custGeom>
              <a:avLst/>
              <a:gdLst>
                <a:gd name="T0" fmla="*/ 0 w 4"/>
                <a:gd name="T1" fmla="*/ 2 h 3"/>
                <a:gd name="T2" fmla="*/ 4 w 4"/>
                <a:gd name="T3" fmla="*/ 1 h 3"/>
                <a:gd name="T4" fmla="*/ 1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3" y="1"/>
                    <a:pt x="4" y="1"/>
                  </a:cubicBezTo>
                  <a:cubicBezTo>
                    <a:pt x="3" y="0"/>
                    <a:pt x="2"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0" name="Freeform 96">
              <a:extLst>
                <a:ext uri="{FF2B5EF4-FFF2-40B4-BE49-F238E27FC236}">
                  <a16:creationId xmlns:a16="http://schemas.microsoft.com/office/drawing/2014/main" id="{1919B0BA-AD88-4B6C-8772-72AF64FAB3EE}"/>
                </a:ext>
              </a:extLst>
            </p:cNvPr>
            <p:cNvSpPr>
              <a:spLocks/>
            </p:cNvSpPr>
            <p:nvPr/>
          </p:nvSpPr>
          <p:spPr bwMode="auto">
            <a:xfrm>
              <a:off x="8691" y="4159"/>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1"/>
                    <a:pt x="4"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1" name="Freeform 97">
              <a:extLst>
                <a:ext uri="{FF2B5EF4-FFF2-40B4-BE49-F238E27FC236}">
                  <a16:creationId xmlns:a16="http://schemas.microsoft.com/office/drawing/2014/main" id="{6B38FF0F-6B42-4B13-867F-3DF0C89CB93C}"/>
                </a:ext>
              </a:extLst>
            </p:cNvPr>
            <p:cNvSpPr>
              <a:spLocks/>
            </p:cNvSpPr>
            <p:nvPr/>
          </p:nvSpPr>
          <p:spPr bwMode="auto">
            <a:xfrm>
              <a:off x="8708" y="4164"/>
              <a:ext cx="34" cy="6"/>
            </a:xfrm>
            <a:custGeom>
              <a:avLst/>
              <a:gdLst>
                <a:gd name="T0" fmla="*/ 0 w 18"/>
                <a:gd name="T1" fmla="*/ 2 h 3"/>
                <a:gd name="T2" fmla="*/ 14 w 18"/>
                <a:gd name="T3" fmla="*/ 2 h 3"/>
                <a:gd name="T4" fmla="*/ 18 w 18"/>
                <a:gd name="T5" fmla="*/ 0 h 3"/>
                <a:gd name="T6" fmla="*/ 0 w 18"/>
                <a:gd name="T7" fmla="*/ 2 h 3"/>
              </a:gdLst>
              <a:ahLst/>
              <a:cxnLst>
                <a:cxn ang="0">
                  <a:pos x="T0" y="T1"/>
                </a:cxn>
                <a:cxn ang="0">
                  <a:pos x="T2" y="T3"/>
                </a:cxn>
                <a:cxn ang="0">
                  <a:pos x="T4" y="T5"/>
                </a:cxn>
                <a:cxn ang="0">
                  <a:pos x="T6" y="T7"/>
                </a:cxn>
              </a:cxnLst>
              <a:rect l="0" t="0" r="r" b="b"/>
              <a:pathLst>
                <a:path w="18" h="3">
                  <a:moveTo>
                    <a:pt x="0" y="2"/>
                  </a:moveTo>
                  <a:cubicBezTo>
                    <a:pt x="5" y="3"/>
                    <a:pt x="9" y="2"/>
                    <a:pt x="14" y="2"/>
                  </a:cubicBezTo>
                  <a:cubicBezTo>
                    <a:pt x="13" y="0"/>
                    <a:pt x="16" y="1"/>
                    <a:pt x="18" y="0"/>
                  </a:cubicBezTo>
                  <a:cubicBezTo>
                    <a:pt x="12" y="0"/>
                    <a:pt x="7"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2" name="Freeform 98">
              <a:extLst>
                <a:ext uri="{FF2B5EF4-FFF2-40B4-BE49-F238E27FC236}">
                  <a16:creationId xmlns:a16="http://schemas.microsoft.com/office/drawing/2014/main" id="{0EBE73A0-F0E4-4AD2-8267-794F5D55ED1C}"/>
                </a:ext>
              </a:extLst>
            </p:cNvPr>
            <p:cNvSpPr>
              <a:spLocks/>
            </p:cNvSpPr>
            <p:nvPr/>
          </p:nvSpPr>
          <p:spPr bwMode="auto">
            <a:xfrm>
              <a:off x="8739" y="4164"/>
              <a:ext cx="11"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1"/>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3" name="Freeform 99">
              <a:extLst>
                <a:ext uri="{FF2B5EF4-FFF2-40B4-BE49-F238E27FC236}">
                  <a16:creationId xmlns:a16="http://schemas.microsoft.com/office/drawing/2014/main" id="{2EF7BCAA-6998-43EA-BDB6-3B483A330E3F}"/>
                </a:ext>
              </a:extLst>
            </p:cNvPr>
            <p:cNvSpPr>
              <a:spLocks/>
            </p:cNvSpPr>
            <p:nvPr/>
          </p:nvSpPr>
          <p:spPr bwMode="auto">
            <a:xfrm>
              <a:off x="8754" y="4162"/>
              <a:ext cx="11" cy="6"/>
            </a:xfrm>
            <a:custGeom>
              <a:avLst/>
              <a:gdLst>
                <a:gd name="T0" fmla="*/ 0 w 6"/>
                <a:gd name="T1" fmla="*/ 2 h 3"/>
                <a:gd name="T2" fmla="*/ 6 w 6"/>
                <a:gd name="T3" fmla="*/ 2 h 3"/>
                <a:gd name="T4" fmla="*/ 0 w 6"/>
                <a:gd name="T5" fmla="*/ 2 h 3"/>
              </a:gdLst>
              <a:ahLst/>
              <a:cxnLst>
                <a:cxn ang="0">
                  <a:pos x="T0" y="T1"/>
                </a:cxn>
                <a:cxn ang="0">
                  <a:pos x="T2" y="T3"/>
                </a:cxn>
                <a:cxn ang="0">
                  <a:pos x="T4" y="T5"/>
                </a:cxn>
              </a:cxnLst>
              <a:rect l="0" t="0" r="r" b="b"/>
              <a:pathLst>
                <a:path w="6" h="3">
                  <a:moveTo>
                    <a:pt x="0" y="2"/>
                  </a:moveTo>
                  <a:cubicBezTo>
                    <a:pt x="2" y="2"/>
                    <a:pt x="4" y="3"/>
                    <a:pt x="6" y="2"/>
                  </a:cubicBezTo>
                  <a:cubicBezTo>
                    <a:pt x="6"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4" name="Freeform 100">
              <a:extLst>
                <a:ext uri="{FF2B5EF4-FFF2-40B4-BE49-F238E27FC236}">
                  <a16:creationId xmlns:a16="http://schemas.microsoft.com/office/drawing/2014/main" id="{8BD0558E-0494-4A7C-899E-AF9752AD07EB}"/>
                </a:ext>
              </a:extLst>
            </p:cNvPr>
            <p:cNvSpPr>
              <a:spLocks/>
            </p:cNvSpPr>
            <p:nvPr/>
          </p:nvSpPr>
          <p:spPr bwMode="auto">
            <a:xfrm>
              <a:off x="8763" y="4168"/>
              <a:ext cx="16" cy="6"/>
            </a:xfrm>
            <a:custGeom>
              <a:avLst/>
              <a:gdLst>
                <a:gd name="T0" fmla="*/ 0 w 8"/>
                <a:gd name="T1" fmla="*/ 1 h 3"/>
                <a:gd name="T2" fmla="*/ 5 w 8"/>
                <a:gd name="T3" fmla="*/ 3 h 3"/>
                <a:gd name="T4" fmla="*/ 7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3" y="2"/>
                    <a:pt x="4" y="2"/>
                    <a:pt x="5" y="3"/>
                  </a:cubicBezTo>
                  <a:cubicBezTo>
                    <a:pt x="7" y="2"/>
                    <a:pt x="8" y="2"/>
                    <a:pt x="7" y="0"/>
                  </a:cubicBezTo>
                  <a:cubicBezTo>
                    <a:pt x="6" y="2"/>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5" name="Freeform 101">
              <a:extLst>
                <a:ext uri="{FF2B5EF4-FFF2-40B4-BE49-F238E27FC236}">
                  <a16:creationId xmlns:a16="http://schemas.microsoft.com/office/drawing/2014/main" id="{D970F33D-2610-488E-9065-D5A9144852B5}"/>
                </a:ext>
              </a:extLst>
            </p:cNvPr>
            <p:cNvSpPr>
              <a:spLocks/>
            </p:cNvSpPr>
            <p:nvPr/>
          </p:nvSpPr>
          <p:spPr bwMode="auto">
            <a:xfrm>
              <a:off x="8771" y="4133"/>
              <a:ext cx="10" cy="4"/>
            </a:xfrm>
            <a:custGeom>
              <a:avLst/>
              <a:gdLst>
                <a:gd name="T0" fmla="*/ 1 w 5"/>
                <a:gd name="T1" fmla="*/ 1 h 2"/>
                <a:gd name="T2" fmla="*/ 5 w 5"/>
                <a:gd name="T3" fmla="*/ 1 h 2"/>
                <a:gd name="T4" fmla="*/ 3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5" y="0"/>
                    <a:pt x="4" y="0"/>
                    <a:pt x="3"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6" name="Freeform 102">
              <a:extLst>
                <a:ext uri="{FF2B5EF4-FFF2-40B4-BE49-F238E27FC236}">
                  <a16:creationId xmlns:a16="http://schemas.microsoft.com/office/drawing/2014/main" id="{7786E811-109D-416F-B182-D626C40F4677}"/>
                </a:ext>
              </a:extLst>
            </p:cNvPr>
            <p:cNvSpPr>
              <a:spLocks/>
            </p:cNvSpPr>
            <p:nvPr/>
          </p:nvSpPr>
          <p:spPr bwMode="auto">
            <a:xfrm>
              <a:off x="8817" y="4155"/>
              <a:ext cx="21" cy="9"/>
            </a:xfrm>
            <a:custGeom>
              <a:avLst/>
              <a:gdLst>
                <a:gd name="T0" fmla="*/ 0 w 11"/>
                <a:gd name="T1" fmla="*/ 3 h 5"/>
                <a:gd name="T2" fmla="*/ 0 w 11"/>
                <a:gd name="T3" fmla="*/ 4 h 5"/>
                <a:gd name="T4" fmla="*/ 1 w 11"/>
                <a:gd name="T5" fmla="*/ 5 h 5"/>
                <a:gd name="T6" fmla="*/ 11 w 11"/>
                <a:gd name="T7" fmla="*/ 3 h 5"/>
                <a:gd name="T8" fmla="*/ 11 w 11"/>
                <a:gd name="T9" fmla="*/ 2 h 5"/>
                <a:gd name="T10" fmla="*/ 3 w 11"/>
                <a:gd name="T11" fmla="*/ 3 h 5"/>
                <a:gd name="T12" fmla="*/ 5 w 11"/>
                <a:gd name="T13" fmla="*/ 1 h 5"/>
                <a:gd name="T14" fmla="*/ 1 w 11"/>
                <a:gd name="T15" fmla="*/ 2 h 5"/>
                <a:gd name="T16" fmla="*/ 0 w 11"/>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0" y="3"/>
                  </a:moveTo>
                  <a:cubicBezTo>
                    <a:pt x="0" y="3"/>
                    <a:pt x="0" y="4"/>
                    <a:pt x="0" y="4"/>
                  </a:cubicBezTo>
                  <a:cubicBezTo>
                    <a:pt x="1" y="5"/>
                    <a:pt x="1" y="5"/>
                    <a:pt x="1" y="5"/>
                  </a:cubicBezTo>
                  <a:cubicBezTo>
                    <a:pt x="3" y="3"/>
                    <a:pt x="8" y="5"/>
                    <a:pt x="11" y="3"/>
                  </a:cubicBezTo>
                  <a:cubicBezTo>
                    <a:pt x="10" y="2"/>
                    <a:pt x="10" y="2"/>
                    <a:pt x="11" y="2"/>
                  </a:cubicBezTo>
                  <a:cubicBezTo>
                    <a:pt x="8" y="2"/>
                    <a:pt x="6" y="2"/>
                    <a:pt x="3" y="3"/>
                  </a:cubicBezTo>
                  <a:cubicBezTo>
                    <a:pt x="1" y="2"/>
                    <a:pt x="5" y="2"/>
                    <a:pt x="5" y="1"/>
                  </a:cubicBezTo>
                  <a:cubicBezTo>
                    <a:pt x="3" y="0"/>
                    <a:pt x="2" y="3"/>
                    <a:pt x="1" y="2"/>
                  </a:cubicBezTo>
                  <a:cubicBezTo>
                    <a:pt x="0"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7" name="Freeform 103">
              <a:extLst>
                <a:ext uri="{FF2B5EF4-FFF2-40B4-BE49-F238E27FC236}">
                  <a16:creationId xmlns:a16="http://schemas.microsoft.com/office/drawing/2014/main" id="{A0B4282C-1FF0-4716-A3C1-036005B25B88}"/>
                </a:ext>
              </a:extLst>
            </p:cNvPr>
            <p:cNvSpPr>
              <a:spLocks/>
            </p:cNvSpPr>
            <p:nvPr/>
          </p:nvSpPr>
          <p:spPr bwMode="auto">
            <a:xfrm>
              <a:off x="8790" y="4132"/>
              <a:ext cx="19" cy="3"/>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4" y="2"/>
                    <a:pt x="7" y="2"/>
                    <a:pt x="10" y="0"/>
                  </a:cubicBezTo>
                  <a:cubicBezTo>
                    <a:pt x="7"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8" name="Freeform 104">
              <a:extLst>
                <a:ext uri="{FF2B5EF4-FFF2-40B4-BE49-F238E27FC236}">
                  <a16:creationId xmlns:a16="http://schemas.microsoft.com/office/drawing/2014/main" id="{6BA40C0C-6E68-4BC1-A6E8-78943E3F6227}"/>
                </a:ext>
              </a:extLst>
            </p:cNvPr>
            <p:cNvSpPr>
              <a:spLocks/>
            </p:cNvSpPr>
            <p:nvPr/>
          </p:nvSpPr>
          <p:spPr bwMode="auto">
            <a:xfrm>
              <a:off x="8844" y="4157"/>
              <a:ext cx="11" cy="7"/>
            </a:xfrm>
            <a:custGeom>
              <a:avLst/>
              <a:gdLst>
                <a:gd name="T0" fmla="*/ 0 w 6"/>
                <a:gd name="T1" fmla="*/ 2 h 4"/>
                <a:gd name="T2" fmla="*/ 4 w 6"/>
                <a:gd name="T3" fmla="*/ 4 h 4"/>
                <a:gd name="T4" fmla="*/ 6 w 6"/>
                <a:gd name="T5" fmla="*/ 1 h 4"/>
                <a:gd name="T6" fmla="*/ 0 w 6"/>
                <a:gd name="T7" fmla="*/ 2 h 4"/>
              </a:gdLst>
              <a:ahLst/>
              <a:cxnLst>
                <a:cxn ang="0">
                  <a:pos x="T0" y="T1"/>
                </a:cxn>
                <a:cxn ang="0">
                  <a:pos x="T2" y="T3"/>
                </a:cxn>
                <a:cxn ang="0">
                  <a:pos x="T4" y="T5"/>
                </a:cxn>
                <a:cxn ang="0">
                  <a:pos x="T6" y="T7"/>
                </a:cxn>
              </a:cxnLst>
              <a:rect l="0" t="0" r="r" b="b"/>
              <a:pathLst>
                <a:path w="6" h="4">
                  <a:moveTo>
                    <a:pt x="0" y="2"/>
                  </a:moveTo>
                  <a:cubicBezTo>
                    <a:pt x="1" y="1"/>
                    <a:pt x="1" y="4"/>
                    <a:pt x="4" y="4"/>
                  </a:cubicBezTo>
                  <a:cubicBezTo>
                    <a:pt x="3" y="2"/>
                    <a:pt x="3" y="2"/>
                    <a:pt x="6" y="1"/>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9" name="Freeform 105">
              <a:extLst>
                <a:ext uri="{FF2B5EF4-FFF2-40B4-BE49-F238E27FC236}">
                  <a16:creationId xmlns:a16="http://schemas.microsoft.com/office/drawing/2014/main" id="{BC4EB84F-5BD8-4663-9BE8-737D36E364C1}"/>
                </a:ext>
              </a:extLst>
            </p:cNvPr>
            <p:cNvSpPr>
              <a:spLocks/>
            </p:cNvSpPr>
            <p:nvPr/>
          </p:nvSpPr>
          <p:spPr bwMode="auto">
            <a:xfrm>
              <a:off x="8851" y="4153"/>
              <a:ext cx="14" cy="4"/>
            </a:xfrm>
            <a:custGeom>
              <a:avLst/>
              <a:gdLst>
                <a:gd name="T0" fmla="*/ 0 w 7"/>
                <a:gd name="T1" fmla="*/ 1 h 2"/>
                <a:gd name="T2" fmla="*/ 7 w 7"/>
                <a:gd name="T3" fmla="*/ 0 h 2"/>
                <a:gd name="T4" fmla="*/ 0 w 7"/>
                <a:gd name="T5" fmla="*/ 1 h 2"/>
              </a:gdLst>
              <a:ahLst/>
              <a:cxnLst>
                <a:cxn ang="0">
                  <a:pos x="T0" y="T1"/>
                </a:cxn>
                <a:cxn ang="0">
                  <a:pos x="T2" y="T3"/>
                </a:cxn>
                <a:cxn ang="0">
                  <a:pos x="T4" y="T5"/>
                </a:cxn>
              </a:cxnLst>
              <a:rect l="0" t="0" r="r" b="b"/>
              <a:pathLst>
                <a:path w="7" h="2">
                  <a:moveTo>
                    <a:pt x="0" y="1"/>
                  </a:moveTo>
                  <a:cubicBezTo>
                    <a:pt x="2" y="2"/>
                    <a:pt x="4" y="1"/>
                    <a:pt x="7" y="0"/>
                  </a:cubicBezTo>
                  <a:cubicBezTo>
                    <a:pt x="3"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0" name="Freeform 106">
              <a:extLst>
                <a:ext uri="{FF2B5EF4-FFF2-40B4-BE49-F238E27FC236}">
                  <a16:creationId xmlns:a16="http://schemas.microsoft.com/office/drawing/2014/main" id="{A9BB3468-1B3C-40FD-A537-0E19C106120F}"/>
                </a:ext>
              </a:extLst>
            </p:cNvPr>
            <p:cNvSpPr>
              <a:spLocks/>
            </p:cNvSpPr>
            <p:nvPr/>
          </p:nvSpPr>
          <p:spPr bwMode="auto">
            <a:xfrm>
              <a:off x="8874" y="4153"/>
              <a:ext cx="21" cy="9"/>
            </a:xfrm>
            <a:custGeom>
              <a:avLst/>
              <a:gdLst>
                <a:gd name="T0" fmla="*/ 11 w 11"/>
                <a:gd name="T1" fmla="*/ 2 h 5"/>
                <a:gd name="T2" fmla="*/ 10 w 11"/>
                <a:gd name="T3" fmla="*/ 0 h 5"/>
                <a:gd name="T4" fmla="*/ 0 w 11"/>
                <a:gd name="T5" fmla="*/ 1 h 5"/>
                <a:gd name="T6" fmla="*/ 11 w 11"/>
                <a:gd name="T7" fmla="*/ 2 h 5"/>
              </a:gdLst>
              <a:ahLst/>
              <a:cxnLst>
                <a:cxn ang="0">
                  <a:pos x="T0" y="T1"/>
                </a:cxn>
                <a:cxn ang="0">
                  <a:pos x="T2" y="T3"/>
                </a:cxn>
                <a:cxn ang="0">
                  <a:pos x="T4" y="T5"/>
                </a:cxn>
                <a:cxn ang="0">
                  <a:pos x="T6" y="T7"/>
                </a:cxn>
              </a:cxnLst>
              <a:rect l="0" t="0" r="r" b="b"/>
              <a:pathLst>
                <a:path w="11" h="5">
                  <a:moveTo>
                    <a:pt x="11" y="2"/>
                  </a:moveTo>
                  <a:cubicBezTo>
                    <a:pt x="11" y="1"/>
                    <a:pt x="9" y="1"/>
                    <a:pt x="10" y="0"/>
                  </a:cubicBezTo>
                  <a:cubicBezTo>
                    <a:pt x="7" y="0"/>
                    <a:pt x="3" y="3"/>
                    <a:pt x="0" y="1"/>
                  </a:cubicBezTo>
                  <a:cubicBezTo>
                    <a:pt x="0" y="5"/>
                    <a:pt x="7" y="0"/>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1" name="Freeform 107">
              <a:extLst>
                <a:ext uri="{FF2B5EF4-FFF2-40B4-BE49-F238E27FC236}">
                  <a16:creationId xmlns:a16="http://schemas.microsoft.com/office/drawing/2014/main" id="{3B4E5924-1A44-4E0C-956A-EE03DF2C6CA6}"/>
                </a:ext>
              </a:extLst>
            </p:cNvPr>
            <p:cNvSpPr>
              <a:spLocks/>
            </p:cNvSpPr>
            <p:nvPr/>
          </p:nvSpPr>
          <p:spPr bwMode="auto">
            <a:xfrm>
              <a:off x="8872" y="4145"/>
              <a:ext cx="21" cy="10"/>
            </a:xfrm>
            <a:custGeom>
              <a:avLst/>
              <a:gdLst>
                <a:gd name="T0" fmla="*/ 0 w 11"/>
                <a:gd name="T1" fmla="*/ 4 h 5"/>
                <a:gd name="T2" fmla="*/ 11 w 11"/>
                <a:gd name="T3" fmla="*/ 2 h 5"/>
                <a:gd name="T4" fmla="*/ 0 w 11"/>
                <a:gd name="T5" fmla="*/ 4 h 5"/>
              </a:gdLst>
              <a:ahLst/>
              <a:cxnLst>
                <a:cxn ang="0">
                  <a:pos x="T0" y="T1"/>
                </a:cxn>
                <a:cxn ang="0">
                  <a:pos x="T2" y="T3"/>
                </a:cxn>
                <a:cxn ang="0">
                  <a:pos x="T4" y="T5"/>
                </a:cxn>
              </a:cxnLst>
              <a:rect l="0" t="0" r="r" b="b"/>
              <a:pathLst>
                <a:path w="11" h="5">
                  <a:moveTo>
                    <a:pt x="0" y="4"/>
                  </a:moveTo>
                  <a:cubicBezTo>
                    <a:pt x="4" y="5"/>
                    <a:pt x="7" y="3"/>
                    <a:pt x="11" y="2"/>
                  </a:cubicBezTo>
                  <a:cubicBezTo>
                    <a:pt x="7"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2" name="Freeform 108">
              <a:extLst>
                <a:ext uri="{FF2B5EF4-FFF2-40B4-BE49-F238E27FC236}">
                  <a16:creationId xmlns:a16="http://schemas.microsoft.com/office/drawing/2014/main" id="{886E671E-39F5-487E-AC8F-605AF4881A02}"/>
                </a:ext>
              </a:extLst>
            </p:cNvPr>
            <p:cNvSpPr>
              <a:spLocks/>
            </p:cNvSpPr>
            <p:nvPr/>
          </p:nvSpPr>
          <p:spPr bwMode="auto">
            <a:xfrm>
              <a:off x="8888" y="4139"/>
              <a:ext cx="11" cy="6"/>
            </a:xfrm>
            <a:custGeom>
              <a:avLst/>
              <a:gdLst>
                <a:gd name="T0" fmla="*/ 1 w 6"/>
                <a:gd name="T1" fmla="*/ 2 h 3"/>
                <a:gd name="T2" fmla="*/ 6 w 6"/>
                <a:gd name="T3" fmla="*/ 1 h 3"/>
                <a:gd name="T4" fmla="*/ 1 w 6"/>
                <a:gd name="T5" fmla="*/ 2 h 3"/>
              </a:gdLst>
              <a:ahLst/>
              <a:cxnLst>
                <a:cxn ang="0">
                  <a:pos x="T0" y="T1"/>
                </a:cxn>
                <a:cxn ang="0">
                  <a:pos x="T2" y="T3"/>
                </a:cxn>
                <a:cxn ang="0">
                  <a:pos x="T4" y="T5"/>
                </a:cxn>
              </a:cxnLst>
              <a:rect l="0" t="0" r="r" b="b"/>
              <a:pathLst>
                <a:path w="6" h="3">
                  <a:moveTo>
                    <a:pt x="1" y="2"/>
                  </a:moveTo>
                  <a:cubicBezTo>
                    <a:pt x="0" y="3"/>
                    <a:pt x="4" y="1"/>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3" name="Freeform 109">
              <a:extLst>
                <a:ext uri="{FF2B5EF4-FFF2-40B4-BE49-F238E27FC236}">
                  <a16:creationId xmlns:a16="http://schemas.microsoft.com/office/drawing/2014/main" id="{E2807589-0BD9-4E3A-8979-63877C496A77}"/>
                </a:ext>
              </a:extLst>
            </p:cNvPr>
            <p:cNvSpPr>
              <a:spLocks/>
            </p:cNvSpPr>
            <p:nvPr/>
          </p:nvSpPr>
          <p:spPr bwMode="auto">
            <a:xfrm>
              <a:off x="8893" y="4143"/>
              <a:ext cx="16" cy="6"/>
            </a:xfrm>
            <a:custGeom>
              <a:avLst/>
              <a:gdLst>
                <a:gd name="T0" fmla="*/ 0 w 8"/>
                <a:gd name="T1" fmla="*/ 2 h 3"/>
                <a:gd name="T2" fmla="*/ 8 w 8"/>
                <a:gd name="T3" fmla="*/ 1 h 3"/>
                <a:gd name="T4" fmla="*/ 0 w 8"/>
                <a:gd name="T5" fmla="*/ 2 h 3"/>
              </a:gdLst>
              <a:ahLst/>
              <a:cxnLst>
                <a:cxn ang="0">
                  <a:pos x="T0" y="T1"/>
                </a:cxn>
                <a:cxn ang="0">
                  <a:pos x="T2" y="T3"/>
                </a:cxn>
                <a:cxn ang="0">
                  <a:pos x="T4" y="T5"/>
                </a:cxn>
              </a:cxnLst>
              <a:rect l="0" t="0" r="r" b="b"/>
              <a:pathLst>
                <a:path w="8" h="3">
                  <a:moveTo>
                    <a:pt x="0" y="2"/>
                  </a:moveTo>
                  <a:cubicBezTo>
                    <a:pt x="2" y="2"/>
                    <a:pt x="5" y="3"/>
                    <a:pt x="8" y="1"/>
                  </a:cubicBezTo>
                  <a:cubicBezTo>
                    <a:pt x="5"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4" name="Freeform 110">
              <a:extLst>
                <a:ext uri="{FF2B5EF4-FFF2-40B4-BE49-F238E27FC236}">
                  <a16:creationId xmlns:a16="http://schemas.microsoft.com/office/drawing/2014/main" id="{432CD8C3-C7C8-47A9-817B-78DE9B8D7377}"/>
                </a:ext>
              </a:extLst>
            </p:cNvPr>
            <p:cNvSpPr>
              <a:spLocks/>
            </p:cNvSpPr>
            <p:nvPr/>
          </p:nvSpPr>
          <p:spPr bwMode="auto">
            <a:xfrm>
              <a:off x="8907" y="4133"/>
              <a:ext cx="44" cy="24"/>
            </a:xfrm>
            <a:custGeom>
              <a:avLst/>
              <a:gdLst>
                <a:gd name="T0" fmla="*/ 7 w 23"/>
                <a:gd name="T1" fmla="*/ 9 h 12"/>
                <a:gd name="T2" fmla="*/ 10 w 23"/>
                <a:gd name="T3" fmla="*/ 7 h 12"/>
                <a:gd name="T4" fmla="*/ 7 w 23"/>
                <a:gd name="T5" fmla="*/ 9 h 12"/>
                <a:gd name="T6" fmla="*/ 11 w 23"/>
                <a:gd name="T7" fmla="*/ 10 h 12"/>
                <a:gd name="T8" fmla="*/ 23 w 23"/>
                <a:gd name="T9" fmla="*/ 3 h 12"/>
                <a:gd name="T10" fmla="*/ 15 w 23"/>
                <a:gd name="T11" fmla="*/ 6 h 12"/>
                <a:gd name="T12" fmla="*/ 13 w 23"/>
                <a:gd name="T13" fmla="*/ 3 h 12"/>
                <a:gd name="T14" fmla="*/ 0 w 23"/>
                <a:gd name="T15" fmla="*/ 11 h 12"/>
                <a:gd name="T16" fmla="*/ 7 w 23"/>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2">
                  <a:moveTo>
                    <a:pt x="7" y="9"/>
                  </a:moveTo>
                  <a:cubicBezTo>
                    <a:pt x="4" y="8"/>
                    <a:pt x="8" y="6"/>
                    <a:pt x="10" y="7"/>
                  </a:cubicBezTo>
                  <a:cubicBezTo>
                    <a:pt x="11" y="9"/>
                    <a:pt x="9" y="9"/>
                    <a:pt x="7" y="9"/>
                  </a:cubicBezTo>
                  <a:cubicBezTo>
                    <a:pt x="8" y="11"/>
                    <a:pt x="10" y="9"/>
                    <a:pt x="11" y="10"/>
                  </a:cubicBezTo>
                  <a:cubicBezTo>
                    <a:pt x="12" y="7"/>
                    <a:pt x="19" y="4"/>
                    <a:pt x="23" y="3"/>
                  </a:cubicBezTo>
                  <a:cubicBezTo>
                    <a:pt x="23" y="0"/>
                    <a:pt x="16" y="4"/>
                    <a:pt x="15" y="6"/>
                  </a:cubicBezTo>
                  <a:cubicBezTo>
                    <a:pt x="15" y="4"/>
                    <a:pt x="11" y="5"/>
                    <a:pt x="13" y="3"/>
                  </a:cubicBezTo>
                  <a:cubicBezTo>
                    <a:pt x="9" y="6"/>
                    <a:pt x="5" y="8"/>
                    <a:pt x="0" y="11"/>
                  </a:cubicBezTo>
                  <a:cubicBezTo>
                    <a:pt x="2" y="12"/>
                    <a:pt x="5" y="11"/>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5" name="Freeform 111">
              <a:extLst>
                <a:ext uri="{FF2B5EF4-FFF2-40B4-BE49-F238E27FC236}">
                  <a16:creationId xmlns:a16="http://schemas.microsoft.com/office/drawing/2014/main" id="{6060D781-D54C-4C20-831A-D4A79FD261C9}"/>
                </a:ext>
              </a:extLst>
            </p:cNvPr>
            <p:cNvSpPr>
              <a:spLocks/>
            </p:cNvSpPr>
            <p:nvPr/>
          </p:nvSpPr>
          <p:spPr bwMode="auto">
            <a:xfrm>
              <a:off x="8947" y="4141"/>
              <a:ext cx="13" cy="8"/>
            </a:xfrm>
            <a:custGeom>
              <a:avLst/>
              <a:gdLst>
                <a:gd name="T0" fmla="*/ 0 w 7"/>
                <a:gd name="T1" fmla="*/ 2 h 4"/>
                <a:gd name="T2" fmla="*/ 2 w 7"/>
                <a:gd name="T3" fmla="*/ 4 h 4"/>
                <a:gd name="T4" fmla="*/ 6 w 7"/>
                <a:gd name="T5" fmla="*/ 3 h 4"/>
                <a:gd name="T6" fmla="*/ 7 w 7"/>
                <a:gd name="T7" fmla="*/ 1 h 4"/>
                <a:gd name="T8" fmla="*/ 4 w 7"/>
                <a:gd name="T9" fmla="*/ 0 h 4"/>
                <a:gd name="T10" fmla="*/ 0 w 7"/>
                <a:gd name="T11" fmla="*/ 2 h 4"/>
              </a:gdLst>
              <a:ahLst/>
              <a:cxnLst>
                <a:cxn ang="0">
                  <a:pos x="T0" y="T1"/>
                </a:cxn>
                <a:cxn ang="0">
                  <a:pos x="T2" y="T3"/>
                </a:cxn>
                <a:cxn ang="0">
                  <a:pos x="T4" y="T5"/>
                </a:cxn>
                <a:cxn ang="0">
                  <a:pos x="T6" y="T7"/>
                </a:cxn>
                <a:cxn ang="0">
                  <a:pos x="T8" y="T9"/>
                </a:cxn>
                <a:cxn ang="0">
                  <a:pos x="T10" y="T11"/>
                </a:cxn>
              </a:cxnLst>
              <a:rect l="0" t="0" r="r" b="b"/>
              <a:pathLst>
                <a:path w="7" h="4">
                  <a:moveTo>
                    <a:pt x="0" y="2"/>
                  </a:moveTo>
                  <a:cubicBezTo>
                    <a:pt x="0" y="3"/>
                    <a:pt x="1" y="3"/>
                    <a:pt x="2" y="4"/>
                  </a:cubicBezTo>
                  <a:cubicBezTo>
                    <a:pt x="3" y="4"/>
                    <a:pt x="5" y="2"/>
                    <a:pt x="6" y="3"/>
                  </a:cubicBezTo>
                  <a:cubicBezTo>
                    <a:pt x="6" y="2"/>
                    <a:pt x="5" y="1"/>
                    <a:pt x="7" y="1"/>
                  </a:cubicBezTo>
                  <a:cubicBezTo>
                    <a:pt x="6" y="1"/>
                    <a:pt x="5" y="1"/>
                    <a:pt x="4" y="0"/>
                  </a:cubicBezTo>
                  <a:cubicBezTo>
                    <a:pt x="2" y="1"/>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6" name="Freeform 112">
              <a:extLst>
                <a:ext uri="{FF2B5EF4-FFF2-40B4-BE49-F238E27FC236}">
                  <a16:creationId xmlns:a16="http://schemas.microsoft.com/office/drawing/2014/main" id="{4948362A-9D7B-4E9A-93CC-A067F1B6265E}"/>
                </a:ext>
              </a:extLst>
            </p:cNvPr>
            <p:cNvSpPr>
              <a:spLocks/>
            </p:cNvSpPr>
            <p:nvPr/>
          </p:nvSpPr>
          <p:spPr bwMode="auto">
            <a:xfrm>
              <a:off x="8958" y="4147"/>
              <a:ext cx="10" cy="4"/>
            </a:xfrm>
            <a:custGeom>
              <a:avLst/>
              <a:gdLst>
                <a:gd name="T0" fmla="*/ 0 w 5"/>
                <a:gd name="T1" fmla="*/ 2 h 2"/>
                <a:gd name="T2" fmla="*/ 3 w 5"/>
                <a:gd name="T3" fmla="*/ 0 h 2"/>
                <a:gd name="T4" fmla="*/ 0 w 5"/>
                <a:gd name="T5" fmla="*/ 2 h 2"/>
              </a:gdLst>
              <a:ahLst/>
              <a:cxnLst>
                <a:cxn ang="0">
                  <a:pos x="T0" y="T1"/>
                </a:cxn>
                <a:cxn ang="0">
                  <a:pos x="T2" y="T3"/>
                </a:cxn>
                <a:cxn ang="0">
                  <a:pos x="T4" y="T5"/>
                </a:cxn>
              </a:cxnLst>
              <a:rect l="0" t="0" r="r" b="b"/>
              <a:pathLst>
                <a:path w="5" h="2">
                  <a:moveTo>
                    <a:pt x="0" y="2"/>
                  </a:moveTo>
                  <a:cubicBezTo>
                    <a:pt x="2" y="2"/>
                    <a:pt x="5" y="1"/>
                    <a:pt x="3" y="0"/>
                  </a:cubicBezTo>
                  <a:cubicBezTo>
                    <a:pt x="1"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7" name="Freeform 113">
              <a:extLst>
                <a:ext uri="{FF2B5EF4-FFF2-40B4-BE49-F238E27FC236}">
                  <a16:creationId xmlns:a16="http://schemas.microsoft.com/office/drawing/2014/main" id="{58DC60C0-A258-46DC-AD9B-4E0684BDA88E}"/>
                </a:ext>
              </a:extLst>
            </p:cNvPr>
            <p:cNvSpPr>
              <a:spLocks/>
            </p:cNvSpPr>
            <p:nvPr/>
          </p:nvSpPr>
          <p:spPr bwMode="auto">
            <a:xfrm>
              <a:off x="8964" y="4139"/>
              <a:ext cx="12" cy="8"/>
            </a:xfrm>
            <a:custGeom>
              <a:avLst/>
              <a:gdLst>
                <a:gd name="T0" fmla="*/ 1 w 6"/>
                <a:gd name="T1" fmla="*/ 2 h 4"/>
                <a:gd name="T2" fmla="*/ 4 w 6"/>
                <a:gd name="T3" fmla="*/ 3 h 4"/>
                <a:gd name="T4" fmla="*/ 6 w 6"/>
                <a:gd name="T5" fmla="*/ 1 h 4"/>
                <a:gd name="T6" fmla="*/ 1 w 6"/>
                <a:gd name="T7" fmla="*/ 2 h 4"/>
              </a:gdLst>
              <a:ahLst/>
              <a:cxnLst>
                <a:cxn ang="0">
                  <a:pos x="T0" y="T1"/>
                </a:cxn>
                <a:cxn ang="0">
                  <a:pos x="T2" y="T3"/>
                </a:cxn>
                <a:cxn ang="0">
                  <a:pos x="T4" y="T5"/>
                </a:cxn>
                <a:cxn ang="0">
                  <a:pos x="T6" y="T7"/>
                </a:cxn>
              </a:cxnLst>
              <a:rect l="0" t="0" r="r" b="b"/>
              <a:pathLst>
                <a:path w="6" h="4">
                  <a:moveTo>
                    <a:pt x="1" y="2"/>
                  </a:moveTo>
                  <a:cubicBezTo>
                    <a:pt x="0" y="4"/>
                    <a:pt x="3" y="2"/>
                    <a:pt x="4" y="3"/>
                  </a:cubicBezTo>
                  <a:cubicBezTo>
                    <a:pt x="4" y="2"/>
                    <a:pt x="4" y="2"/>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8" name="Freeform 114">
              <a:extLst>
                <a:ext uri="{FF2B5EF4-FFF2-40B4-BE49-F238E27FC236}">
                  <a16:creationId xmlns:a16="http://schemas.microsoft.com/office/drawing/2014/main" id="{6B15F0A9-CD8B-46EB-AC9A-3B4DF895D743}"/>
                </a:ext>
              </a:extLst>
            </p:cNvPr>
            <p:cNvSpPr>
              <a:spLocks/>
            </p:cNvSpPr>
            <p:nvPr/>
          </p:nvSpPr>
          <p:spPr bwMode="auto">
            <a:xfrm>
              <a:off x="6077" y="4396"/>
              <a:ext cx="48" cy="29"/>
            </a:xfrm>
            <a:custGeom>
              <a:avLst/>
              <a:gdLst>
                <a:gd name="T0" fmla="*/ 3 w 25"/>
                <a:gd name="T1" fmla="*/ 9 h 15"/>
                <a:gd name="T2" fmla="*/ 2 w 25"/>
                <a:gd name="T3" fmla="*/ 7 h 15"/>
                <a:gd name="T4" fmla="*/ 0 w 25"/>
                <a:gd name="T5" fmla="*/ 9 h 15"/>
                <a:gd name="T6" fmla="*/ 3 w 25"/>
                <a:gd name="T7" fmla="*/ 9 h 15"/>
                <a:gd name="T8" fmla="*/ 16 w 25"/>
                <a:gd name="T9" fmla="*/ 7 h 15"/>
                <a:gd name="T10" fmla="*/ 20 w 25"/>
                <a:gd name="T11" fmla="*/ 6 h 15"/>
                <a:gd name="T12" fmla="*/ 19 w 25"/>
                <a:gd name="T13" fmla="*/ 5 h 15"/>
                <a:gd name="T14" fmla="*/ 22 w 25"/>
                <a:gd name="T15" fmla="*/ 5 h 15"/>
                <a:gd name="T16" fmla="*/ 25 w 25"/>
                <a:gd name="T17" fmla="*/ 0 h 15"/>
                <a:gd name="T18" fmla="*/ 20 w 25"/>
                <a:gd name="T19" fmla="*/ 4 h 15"/>
                <a:gd name="T20" fmla="*/ 15 w 25"/>
                <a:gd name="T21" fmla="*/ 5 h 15"/>
                <a:gd name="T22" fmla="*/ 5 w 25"/>
                <a:gd name="T23" fmla="*/ 5 h 15"/>
                <a:gd name="T24" fmla="*/ 9 w 25"/>
                <a:gd name="T25" fmla="*/ 6 h 15"/>
                <a:gd name="T26" fmla="*/ 3 w 25"/>
                <a:gd name="T2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15">
                  <a:moveTo>
                    <a:pt x="3" y="9"/>
                  </a:moveTo>
                  <a:cubicBezTo>
                    <a:pt x="2" y="8"/>
                    <a:pt x="4" y="7"/>
                    <a:pt x="2" y="7"/>
                  </a:cubicBezTo>
                  <a:cubicBezTo>
                    <a:pt x="1" y="8"/>
                    <a:pt x="0" y="8"/>
                    <a:pt x="0" y="9"/>
                  </a:cubicBezTo>
                  <a:cubicBezTo>
                    <a:pt x="4" y="8"/>
                    <a:pt x="0" y="15"/>
                    <a:pt x="3" y="9"/>
                  </a:cubicBezTo>
                  <a:cubicBezTo>
                    <a:pt x="7" y="8"/>
                    <a:pt x="11" y="6"/>
                    <a:pt x="16" y="7"/>
                  </a:cubicBezTo>
                  <a:cubicBezTo>
                    <a:pt x="17" y="5"/>
                    <a:pt x="18" y="5"/>
                    <a:pt x="20" y="6"/>
                  </a:cubicBezTo>
                  <a:cubicBezTo>
                    <a:pt x="20" y="5"/>
                    <a:pt x="19" y="5"/>
                    <a:pt x="19" y="5"/>
                  </a:cubicBezTo>
                  <a:cubicBezTo>
                    <a:pt x="21" y="3"/>
                    <a:pt x="20" y="6"/>
                    <a:pt x="22" y="5"/>
                  </a:cubicBezTo>
                  <a:cubicBezTo>
                    <a:pt x="22" y="4"/>
                    <a:pt x="23" y="4"/>
                    <a:pt x="25" y="0"/>
                  </a:cubicBezTo>
                  <a:cubicBezTo>
                    <a:pt x="23" y="0"/>
                    <a:pt x="22" y="2"/>
                    <a:pt x="20" y="4"/>
                  </a:cubicBezTo>
                  <a:cubicBezTo>
                    <a:pt x="18" y="2"/>
                    <a:pt x="17" y="4"/>
                    <a:pt x="15" y="5"/>
                  </a:cubicBezTo>
                  <a:cubicBezTo>
                    <a:pt x="11" y="3"/>
                    <a:pt x="7" y="6"/>
                    <a:pt x="5" y="5"/>
                  </a:cubicBezTo>
                  <a:cubicBezTo>
                    <a:pt x="3" y="7"/>
                    <a:pt x="8" y="7"/>
                    <a:pt x="9" y="6"/>
                  </a:cubicBezTo>
                  <a:cubicBezTo>
                    <a:pt x="7" y="9"/>
                    <a:pt x="5" y="7"/>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9" name="Freeform 115">
              <a:extLst>
                <a:ext uri="{FF2B5EF4-FFF2-40B4-BE49-F238E27FC236}">
                  <a16:creationId xmlns:a16="http://schemas.microsoft.com/office/drawing/2014/main" id="{E4B09E84-0D95-4462-9033-7E82AD0B7878}"/>
                </a:ext>
              </a:extLst>
            </p:cNvPr>
            <p:cNvSpPr>
              <a:spLocks/>
            </p:cNvSpPr>
            <p:nvPr/>
          </p:nvSpPr>
          <p:spPr bwMode="auto">
            <a:xfrm>
              <a:off x="6171" y="4404"/>
              <a:ext cx="15" cy="8"/>
            </a:xfrm>
            <a:custGeom>
              <a:avLst/>
              <a:gdLst>
                <a:gd name="T0" fmla="*/ 0 w 8"/>
                <a:gd name="T1" fmla="*/ 4 h 4"/>
                <a:gd name="T2" fmla="*/ 8 w 8"/>
                <a:gd name="T3" fmla="*/ 1 h 4"/>
                <a:gd name="T4" fmla="*/ 6 w 8"/>
                <a:gd name="T5" fmla="*/ 0 h 4"/>
                <a:gd name="T6" fmla="*/ 0 w 8"/>
                <a:gd name="T7" fmla="*/ 4 h 4"/>
              </a:gdLst>
              <a:ahLst/>
              <a:cxnLst>
                <a:cxn ang="0">
                  <a:pos x="T0" y="T1"/>
                </a:cxn>
                <a:cxn ang="0">
                  <a:pos x="T2" y="T3"/>
                </a:cxn>
                <a:cxn ang="0">
                  <a:pos x="T4" y="T5"/>
                </a:cxn>
                <a:cxn ang="0">
                  <a:pos x="T6" y="T7"/>
                </a:cxn>
              </a:cxnLst>
              <a:rect l="0" t="0" r="r" b="b"/>
              <a:pathLst>
                <a:path w="8" h="4">
                  <a:moveTo>
                    <a:pt x="0" y="4"/>
                  </a:moveTo>
                  <a:cubicBezTo>
                    <a:pt x="3" y="4"/>
                    <a:pt x="6" y="2"/>
                    <a:pt x="8" y="1"/>
                  </a:cubicBezTo>
                  <a:cubicBezTo>
                    <a:pt x="6" y="1"/>
                    <a:pt x="7" y="0"/>
                    <a:pt x="6" y="0"/>
                  </a:cubicBezTo>
                  <a:cubicBezTo>
                    <a:pt x="6"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0" name="Freeform 116">
              <a:extLst>
                <a:ext uri="{FF2B5EF4-FFF2-40B4-BE49-F238E27FC236}">
                  <a16:creationId xmlns:a16="http://schemas.microsoft.com/office/drawing/2014/main" id="{21CFAAC6-5C14-4C75-B4A1-B10493CC5247}"/>
                </a:ext>
              </a:extLst>
            </p:cNvPr>
            <p:cNvSpPr>
              <a:spLocks noEditPoints="1"/>
            </p:cNvSpPr>
            <p:nvPr/>
          </p:nvSpPr>
          <p:spPr bwMode="auto">
            <a:xfrm>
              <a:off x="6190" y="4089"/>
              <a:ext cx="3183" cy="336"/>
            </a:xfrm>
            <a:custGeom>
              <a:avLst/>
              <a:gdLst>
                <a:gd name="T0" fmla="*/ 92 w 1665"/>
                <a:gd name="T1" fmla="*/ 148 h 174"/>
                <a:gd name="T2" fmla="*/ 836 w 1665"/>
                <a:gd name="T3" fmla="*/ 136 h 174"/>
                <a:gd name="T4" fmla="*/ 426 w 1665"/>
                <a:gd name="T5" fmla="*/ 132 h 174"/>
                <a:gd name="T6" fmla="*/ 205 w 1665"/>
                <a:gd name="T7" fmla="*/ 150 h 174"/>
                <a:gd name="T8" fmla="*/ 96 w 1665"/>
                <a:gd name="T9" fmla="*/ 174 h 174"/>
                <a:gd name="T10" fmla="*/ 254 w 1665"/>
                <a:gd name="T11" fmla="*/ 158 h 174"/>
                <a:gd name="T12" fmla="*/ 1063 w 1665"/>
                <a:gd name="T13" fmla="*/ 160 h 174"/>
                <a:gd name="T14" fmla="*/ 1395 w 1665"/>
                <a:gd name="T15" fmla="*/ 148 h 174"/>
                <a:gd name="T16" fmla="*/ 1529 w 1665"/>
                <a:gd name="T17" fmla="*/ 100 h 174"/>
                <a:gd name="T18" fmla="*/ 1661 w 1665"/>
                <a:gd name="T19" fmla="*/ 32 h 174"/>
                <a:gd name="T20" fmla="*/ 1545 w 1665"/>
                <a:gd name="T21" fmla="*/ 33 h 174"/>
                <a:gd name="T22" fmla="*/ 1420 w 1665"/>
                <a:gd name="T23" fmla="*/ 44 h 174"/>
                <a:gd name="T24" fmla="*/ 1282 w 1665"/>
                <a:gd name="T25" fmla="*/ 47 h 174"/>
                <a:gd name="T26" fmla="*/ 1135 w 1665"/>
                <a:gd name="T27" fmla="*/ 45 h 174"/>
                <a:gd name="T28" fmla="*/ 1012 w 1665"/>
                <a:gd name="T29" fmla="*/ 39 h 174"/>
                <a:gd name="T30" fmla="*/ 873 w 1665"/>
                <a:gd name="T31" fmla="*/ 24 h 174"/>
                <a:gd name="T32" fmla="*/ 747 w 1665"/>
                <a:gd name="T33" fmla="*/ 17 h 174"/>
                <a:gd name="T34" fmla="*/ 679 w 1665"/>
                <a:gd name="T35" fmla="*/ 11 h 174"/>
                <a:gd name="T36" fmla="*/ 617 w 1665"/>
                <a:gd name="T37" fmla="*/ 13 h 174"/>
                <a:gd name="T38" fmla="*/ 499 w 1665"/>
                <a:gd name="T39" fmla="*/ 7 h 174"/>
                <a:gd name="T40" fmla="*/ 390 w 1665"/>
                <a:gd name="T41" fmla="*/ 10 h 174"/>
                <a:gd name="T42" fmla="*/ 231 w 1665"/>
                <a:gd name="T43" fmla="*/ 18 h 174"/>
                <a:gd name="T44" fmla="*/ 156 w 1665"/>
                <a:gd name="T45" fmla="*/ 30 h 174"/>
                <a:gd name="T46" fmla="*/ 305 w 1665"/>
                <a:gd name="T47" fmla="*/ 24 h 174"/>
                <a:gd name="T48" fmla="*/ 389 w 1665"/>
                <a:gd name="T49" fmla="*/ 32 h 174"/>
                <a:gd name="T50" fmla="*/ 293 w 1665"/>
                <a:gd name="T51" fmla="*/ 38 h 174"/>
                <a:gd name="T52" fmla="*/ 118 w 1665"/>
                <a:gd name="T53" fmla="*/ 48 h 174"/>
                <a:gd name="T54" fmla="*/ 17 w 1665"/>
                <a:gd name="T55" fmla="*/ 70 h 174"/>
                <a:gd name="T56" fmla="*/ 110 w 1665"/>
                <a:gd name="T57" fmla="*/ 67 h 174"/>
                <a:gd name="T58" fmla="*/ 72 w 1665"/>
                <a:gd name="T59" fmla="*/ 88 h 174"/>
                <a:gd name="T60" fmla="*/ 263 w 1665"/>
                <a:gd name="T61" fmla="*/ 72 h 174"/>
                <a:gd name="T62" fmla="*/ 430 w 1665"/>
                <a:gd name="T63" fmla="*/ 66 h 174"/>
                <a:gd name="T64" fmla="*/ 400 w 1665"/>
                <a:gd name="T65" fmla="*/ 73 h 174"/>
                <a:gd name="T66" fmla="*/ 272 w 1665"/>
                <a:gd name="T67" fmla="*/ 82 h 174"/>
                <a:gd name="T68" fmla="*/ 124 w 1665"/>
                <a:gd name="T69" fmla="*/ 105 h 174"/>
                <a:gd name="T70" fmla="*/ 154 w 1665"/>
                <a:gd name="T71" fmla="*/ 116 h 174"/>
                <a:gd name="T72" fmla="*/ 24 w 1665"/>
                <a:gd name="T73" fmla="*/ 151 h 174"/>
                <a:gd name="T74" fmla="*/ 1212 w 1665"/>
                <a:gd name="T75" fmla="*/ 48 h 174"/>
                <a:gd name="T76" fmla="*/ 61 w 1665"/>
                <a:gd name="T77" fmla="*/ 91 h 174"/>
                <a:gd name="T78" fmla="*/ 153 w 1665"/>
                <a:gd name="T79" fmla="*/ 106 h 174"/>
                <a:gd name="T80" fmla="*/ 111 w 1665"/>
                <a:gd name="T81" fmla="*/ 77 h 174"/>
                <a:gd name="T82" fmla="*/ 113 w 1665"/>
                <a:gd name="T83" fmla="*/ 63 h 174"/>
                <a:gd name="T84" fmla="*/ 206 w 1665"/>
                <a:gd name="T85" fmla="*/ 99 h 174"/>
                <a:gd name="T86" fmla="*/ 185 w 1665"/>
                <a:gd name="T87" fmla="*/ 67 h 174"/>
                <a:gd name="T88" fmla="*/ 144 w 1665"/>
                <a:gd name="T89" fmla="*/ 42 h 174"/>
                <a:gd name="T90" fmla="*/ 269 w 1665"/>
                <a:gd name="T91" fmla="*/ 69 h 174"/>
                <a:gd name="T92" fmla="*/ 228 w 1665"/>
                <a:gd name="T93" fmla="*/ 20 h 174"/>
                <a:gd name="T94" fmla="*/ 268 w 1665"/>
                <a:gd name="T95" fmla="*/ 21 h 174"/>
                <a:gd name="T96" fmla="*/ 274 w 1665"/>
                <a:gd name="T97" fmla="*/ 14 h 174"/>
                <a:gd name="T98" fmla="*/ 353 w 1665"/>
                <a:gd name="T99" fmla="*/ 17 h 174"/>
                <a:gd name="T100" fmla="*/ 469 w 1665"/>
                <a:gd name="T101" fmla="*/ 71 h 174"/>
                <a:gd name="T102" fmla="*/ 409 w 1665"/>
                <a:gd name="T103" fmla="*/ 29 h 174"/>
                <a:gd name="T104" fmla="*/ 611 w 1665"/>
                <a:gd name="T105" fmla="*/ 134 h 174"/>
                <a:gd name="T106" fmla="*/ 460 w 1665"/>
                <a:gd name="T107" fmla="*/ 11 h 174"/>
                <a:gd name="T108" fmla="*/ 489 w 1665"/>
                <a:gd name="T109" fmla="*/ 6 h 174"/>
                <a:gd name="T110" fmla="*/ 560 w 1665"/>
                <a:gd name="T111" fmla="*/ 19 h 174"/>
                <a:gd name="T112" fmla="*/ 665 w 1665"/>
                <a:gd name="T113" fmla="*/ 44 h 174"/>
                <a:gd name="T114" fmla="*/ 862 w 1665"/>
                <a:gd name="T115" fmla="*/ 140 h 174"/>
                <a:gd name="T116" fmla="*/ 758 w 1665"/>
                <a:gd name="T117" fmla="*/ 18 h 174"/>
                <a:gd name="T118" fmla="*/ 816 w 1665"/>
                <a:gd name="T119" fmla="*/ 26 h 174"/>
                <a:gd name="T120" fmla="*/ 1158 w 1665"/>
                <a:gd name="T121" fmla="*/ 48 h 174"/>
                <a:gd name="T122" fmla="*/ 1537 w 1665"/>
                <a:gd name="T123" fmla="*/ 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65" h="174">
                  <a:moveTo>
                    <a:pt x="3" y="163"/>
                  </a:moveTo>
                  <a:cubicBezTo>
                    <a:pt x="4" y="163"/>
                    <a:pt x="5" y="162"/>
                    <a:pt x="3" y="162"/>
                  </a:cubicBezTo>
                  <a:cubicBezTo>
                    <a:pt x="4" y="161"/>
                    <a:pt x="5" y="162"/>
                    <a:pt x="5" y="162"/>
                  </a:cubicBezTo>
                  <a:cubicBezTo>
                    <a:pt x="7" y="160"/>
                    <a:pt x="6" y="160"/>
                    <a:pt x="7" y="159"/>
                  </a:cubicBezTo>
                  <a:cubicBezTo>
                    <a:pt x="10" y="158"/>
                    <a:pt x="13" y="158"/>
                    <a:pt x="16" y="156"/>
                  </a:cubicBezTo>
                  <a:cubicBezTo>
                    <a:pt x="21" y="158"/>
                    <a:pt x="24" y="154"/>
                    <a:pt x="27" y="154"/>
                  </a:cubicBezTo>
                  <a:cubicBezTo>
                    <a:pt x="28" y="157"/>
                    <a:pt x="22" y="157"/>
                    <a:pt x="22" y="159"/>
                  </a:cubicBezTo>
                  <a:cubicBezTo>
                    <a:pt x="27" y="156"/>
                    <a:pt x="31" y="158"/>
                    <a:pt x="37" y="154"/>
                  </a:cubicBezTo>
                  <a:cubicBezTo>
                    <a:pt x="39" y="155"/>
                    <a:pt x="40" y="156"/>
                    <a:pt x="42" y="153"/>
                  </a:cubicBezTo>
                  <a:cubicBezTo>
                    <a:pt x="44" y="154"/>
                    <a:pt x="43" y="156"/>
                    <a:pt x="41" y="157"/>
                  </a:cubicBezTo>
                  <a:cubicBezTo>
                    <a:pt x="42" y="158"/>
                    <a:pt x="43" y="156"/>
                    <a:pt x="44" y="157"/>
                  </a:cubicBezTo>
                  <a:cubicBezTo>
                    <a:pt x="43" y="156"/>
                    <a:pt x="46" y="154"/>
                    <a:pt x="43" y="153"/>
                  </a:cubicBezTo>
                  <a:cubicBezTo>
                    <a:pt x="47" y="154"/>
                    <a:pt x="50" y="151"/>
                    <a:pt x="54" y="150"/>
                  </a:cubicBezTo>
                  <a:cubicBezTo>
                    <a:pt x="49" y="153"/>
                    <a:pt x="47" y="155"/>
                    <a:pt x="46" y="156"/>
                  </a:cubicBezTo>
                  <a:cubicBezTo>
                    <a:pt x="48" y="157"/>
                    <a:pt x="53" y="153"/>
                    <a:pt x="56" y="151"/>
                  </a:cubicBezTo>
                  <a:cubicBezTo>
                    <a:pt x="57" y="153"/>
                    <a:pt x="60" y="152"/>
                    <a:pt x="62" y="151"/>
                  </a:cubicBezTo>
                  <a:cubicBezTo>
                    <a:pt x="62" y="151"/>
                    <a:pt x="61" y="150"/>
                    <a:pt x="61" y="150"/>
                  </a:cubicBezTo>
                  <a:cubicBezTo>
                    <a:pt x="62" y="149"/>
                    <a:pt x="62" y="149"/>
                    <a:pt x="63" y="149"/>
                  </a:cubicBezTo>
                  <a:cubicBezTo>
                    <a:pt x="63" y="150"/>
                    <a:pt x="62" y="150"/>
                    <a:pt x="64" y="151"/>
                  </a:cubicBezTo>
                  <a:cubicBezTo>
                    <a:pt x="68" y="150"/>
                    <a:pt x="72" y="147"/>
                    <a:pt x="76" y="146"/>
                  </a:cubicBezTo>
                  <a:cubicBezTo>
                    <a:pt x="76" y="146"/>
                    <a:pt x="76" y="147"/>
                    <a:pt x="77" y="147"/>
                  </a:cubicBezTo>
                  <a:cubicBezTo>
                    <a:pt x="72" y="149"/>
                    <a:pt x="71" y="150"/>
                    <a:pt x="67" y="152"/>
                  </a:cubicBezTo>
                  <a:cubicBezTo>
                    <a:pt x="71" y="153"/>
                    <a:pt x="74" y="151"/>
                    <a:pt x="78" y="151"/>
                  </a:cubicBezTo>
                  <a:cubicBezTo>
                    <a:pt x="79" y="149"/>
                    <a:pt x="76" y="151"/>
                    <a:pt x="76" y="150"/>
                  </a:cubicBezTo>
                  <a:cubicBezTo>
                    <a:pt x="76" y="149"/>
                    <a:pt x="77" y="149"/>
                    <a:pt x="78" y="148"/>
                  </a:cubicBezTo>
                  <a:cubicBezTo>
                    <a:pt x="80" y="149"/>
                    <a:pt x="79" y="151"/>
                    <a:pt x="81" y="150"/>
                  </a:cubicBezTo>
                  <a:cubicBezTo>
                    <a:pt x="82" y="149"/>
                    <a:pt x="82" y="149"/>
                    <a:pt x="83" y="148"/>
                  </a:cubicBezTo>
                  <a:cubicBezTo>
                    <a:pt x="82" y="148"/>
                    <a:pt x="82" y="148"/>
                    <a:pt x="81" y="149"/>
                  </a:cubicBezTo>
                  <a:cubicBezTo>
                    <a:pt x="80" y="148"/>
                    <a:pt x="80" y="146"/>
                    <a:pt x="79" y="148"/>
                  </a:cubicBezTo>
                  <a:cubicBezTo>
                    <a:pt x="76" y="147"/>
                    <a:pt x="79" y="145"/>
                    <a:pt x="81" y="145"/>
                  </a:cubicBezTo>
                  <a:cubicBezTo>
                    <a:pt x="79" y="147"/>
                    <a:pt x="84" y="145"/>
                    <a:pt x="83" y="147"/>
                  </a:cubicBezTo>
                  <a:cubicBezTo>
                    <a:pt x="84" y="148"/>
                    <a:pt x="85" y="145"/>
                    <a:pt x="86" y="145"/>
                  </a:cubicBezTo>
                  <a:cubicBezTo>
                    <a:pt x="88" y="146"/>
                    <a:pt x="85" y="148"/>
                    <a:pt x="83" y="148"/>
                  </a:cubicBezTo>
                  <a:cubicBezTo>
                    <a:pt x="82" y="149"/>
                    <a:pt x="85" y="150"/>
                    <a:pt x="84" y="151"/>
                  </a:cubicBezTo>
                  <a:cubicBezTo>
                    <a:pt x="86" y="151"/>
                    <a:pt x="87" y="149"/>
                    <a:pt x="89" y="150"/>
                  </a:cubicBezTo>
                  <a:cubicBezTo>
                    <a:pt x="89" y="152"/>
                    <a:pt x="87" y="152"/>
                    <a:pt x="87" y="153"/>
                  </a:cubicBezTo>
                  <a:cubicBezTo>
                    <a:pt x="89" y="155"/>
                    <a:pt x="90" y="152"/>
                    <a:pt x="92" y="153"/>
                  </a:cubicBezTo>
                  <a:cubicBezTo>
                    <a:pt x="93" y="152"/>
                    <a:pt x="90" y="153"/>
                    <a:pt x="89" y="152"/>
                  </a:cubicBezTo>
                  <a:cubicBezTo>
                    <a:pt x="91" y="152"/>
                    <a:pt x="92" y="151"/>
                    <a:pt x="94" y="151"/>
                  </a:cubicBezTo>
                  <a:cubicBezTo>
                    <a:pt x="91" y="150"/>
                    <a:pt x="92" y="149"/>
                    <a:pt x="92" y="148"/>
                  </a:cubicBezTo>
                  <a:cubicBezTo>
                    <a:pt x="93" y="147"/>
                    <a:pt x="93" y="147"/>
                    <a:pt x="94" y="147"/>
                  </a:cubicBezTo>
                  <a:cubicBezTo>
                    <a:pt x="96" y="147"/>
                    <a:pt x="93" y="149"/>
                    <a:pt x="95" y="149"/>
                  </a:cubicBezTo>
                  <a:cubicBezTo>
                    <a:pt x="96" y="147"/>
                    <a:pt x="100" y="146"/>
                    <a:pt x="103" y="146"/>
                  </a:cubicBezTo>
                  <a:cubicBezTo>
                    <a:pt x="106" y="146"/>
                    <a:pt x="109" y="147"/>
                    <a:pt x="109" y="148"/>
                  </a:cubicBezTo>
                  <a:cubicBezTo>
                    <a:pt x="110" y="147"/>
                    <a:pt x="112" y="147"/>
                    <a:pt x="111" y="145"/>
                  </a:cubicBezTo>
                  <a:cubicBezTo>
                    <a:pt x="114" y="146"/>
                    <a:pt x="113" y="147"/>
                    <a:pt x="114" y="148"/>
                  </a:cubicBezTo>
                  <a:cubicBezTo>
                    <a:pt x="112" y="148"/>
                    <a:pt x="110" y="150"/>
                    <a:pt x="107" y="150"/>
                  </a:cubicBezTo>
                  <a:cubicBezTo>
                    <a:pt x="109" y="151"/>
                    <a:pt x="115" y="150"/>
                    <a:pt x="118" y="149"/>
                  </a:cubicBezTo>
                  <a:cubicBezTo>
                    <a:pt x="119" y="149"/>
                    <a:pt x="117" y="150"/>
                    <a:pt x="119" y="151"/>
                  </a:cubicBezTo>
                  <a:cubicBezTo>
                    <a:pt x="121" y="149"/>
                    <a:pt x="123" y="148"/>
                    <a:pt x="126" y="149"/>
                  </a:cubicBezTo>
                  <a:cubicBezTo>
                    <a:pt x="126" y="147"/>
                    <a:pt x="129" y="147"/>
                    <a:pt x="127" y="145"/>
                  </a:cubicBezTo>
                  <a:cubicBezTo>
                    <a:pt x="129" y="146"/>
                    <a:pt x="130" y="144"/>
                    <a:pt x="133" y="145"/>
                  </a:cubicBezTo>
                  <a:cubicBezTo>
                    <a:pt x="131" y="143"/>
                    <a:pt x="137" y="143"/>
                    <a:pt x="137" y="141"/>
                  </a:cubicBezTo>
                  <a:cubicBezTo>
                    <a:pt x="141" y="142"/>
                    <a:pt x="135" y="144"/>
                    <a:pt x="138" y="144"/>
                  </a:cubicBezTo>
                  <a:cubicBezTo>
                    <a:pt x="139" y="143"/>
                    <a:pt x="141" y="142"/>
                    <a:pt x="142" y="142"/>
                  </a:cubicBezTo>
                  <a:cubicBezTo>
                    <a:pt x="142" y="143"/>
                    <a:pt x="142" y="144"/>
                    <a:pt x="142" y="145"/>
                  </a:cubicBezTo>
                  <a:cubicBezTo>
                    <a:pt x="137" y="147"/>
                    <a:pt x="132" y="146"/>
                    <a:pt x="128" y="149"/>
                  </a:cubicBezTo>
                  <a:cubicBezTo>
                    <a:pt x="129" y="150"/>
                    <a:pt x="130" y="148"/>
                    <a:pt x="132" y="149"/>
                  </a:cubicBezTo>
                  <a:cubicBezTo>
                    <a:pt x="138" y="144"/>
                    <a:pt x="145" y="149"/>
                    <a:pt x="151" y="145"/>
                  </a:cubicBezTo>
                  <a:cubicBezTo>
                    <a:pt x="158" y="147"/>
                    <a:pt x="169" y="141"/>
                    <a:pt x="173" y="144"/>
                  </a:cubicBezTo>
                  <a:cubicBezTo>
                    <a:pt x="175" y="144"/>
                    <a:pt x="177" y="144"/>
                    <a:pt x="179" y="144"/>
                  </a:cubicBezTo>
                  <a:cubicBezTo>
                    <a:pt x="180" y="141"/>
                    <a:pt x="183" y="143"/>
                    <a:pt x="186" y="142"/>
                  </a:cubicBezTo>
                  <a:cubicBezTo>
                    <a:pt x="186" y="142"/>
                    <a:pt x="185" y="143"/>
                    <a:pt x="187" y="143"/>
                  </a:cubicBezTo>
                  <a:cubicBezTo>
                    <a:pt x="187" y="142"/>
                    <a:pt x="190" y="141"/>
                    <a:pt x="190" y="143"/>
                  </a:cubicBezTo>
                  <a:cubicBezTo>
                    <a:pt x="195" y="140"/>
                    <a:pt x="201" y="142"/>
                    <a:pt x="207" y="140"/>
                  </a:cubicBezTo>
                  <a:cubicBezTo>
                    <a:pt x="205" y="139"/>
                    <a:pt x="208" y="138"/>
                    <a:pt x="209" y="137"/>
                  </a:cubicBezTo>
                  <a:cubicBezTo>
                    <a:pt x="210" y="138"/>
                    <a:pt x="207" y="139"/>
                    <a:pt x="207" y="140"/>
                  </a:cubicBezTo>
                  <a:cubicBezTo>
                    <a:pt x="212" y="141"/>
                    <a:pt x="217" y="138"/>
                    <a:pt x="222" y="137"/>
                  </a:cubicBezTo>
                  <a:cubicBezTo>
                    <a:pt x="222" y="140"/>
                    <a:pt x="227" y="139"/>
                    <a:pt x="228" y="138"/>
                  </a:cubicBezTo>
                  <a:cubicBezTo>
                    <a:pt x="229" y="139"/>
                    <a:pt x="230" y="138"/>
                    <a:pt x="231" y="139"/>
                  </a:cubicBezTo>
                  <a:cubicBezTo>
                    <a:pt x="234" y="135"/>
                    <a:pt x="244" y="139"/>
                    <a:pt x="250" y="135"/>
                  </a:cubicBezTo>
                  <a:cubicBezTo>
                    <a:pt x="255" y="138"/>
                    <a:pt x="263" y="131"/>
                    <a:pt x="266" y="134"/>
                  </a:cubicBezTo>
                  <a:cubicBezTo>
                    <a:pt x="265" y="134"/>
                    <a:pt x="263" y="135"/>
                    <a:pt x="262" y="135"/>
                  </a:cubicBezTo>
                  <a:cubicBezTo>
                    <a:pt x="263" y="137"/>
                    <a:pt x="268" y="134"/>
                    <a:pt x="272" y="134"/>
                  </a:cubicBezTo>
                  <a:cubicBezTo>
                    <a:pt x="274" y="134"/>
                    <a:pt x="280" y="136"/>
                    <a:pt x="280" y="134"/>
                  </a:cubicBezTo>
                  <a:cubicBezTo>
                    <a:pt x="281" y="133"/>
                    <a:pt x="282" y="135"/>
                    <a:pt x="283" y="135"/>
                  </a:cubicBezTo>
                  <a:cubicBezTo>
                    <a:pt x="286" y="133"/>
                    <a:pt x="290" y="134"/>
                    <a:pt x="293" y="132"/>
                  </a:cubicBezTo>
                  <a:cubicBezTo>
                    <a:pt x="298" y="133"/>
                    <a:pt x="307" y="132"/>
                    <a:pt x="313" y="131"/>
                  </a:cubicBezTo>
                  <a:cubicBezTo>
                    <a:pt x="400" y="129"/>
                    <a:pt x="486" y="128"/>
                    <a:pt x="573" y="129"/>
                  </a:cubicBezTo>
                  <a:cubicBezTo>
                    <a:pt x="660" y="129"/>
                    <a:pt x="748" y="132"/>
                    <a:pt x="836" y="136"/>
                  </a:cubicBezTo>
                  <a:cubicBezTo>
                    <a:pt x="837" y="137"/>
                    <a:pt x="836" y="138"/>
                    <a:pt x="835" y="138"/>
                  </a:cubicBezTo>
                  <a:cubicBezTo>
                    <a:pt x="822" y="135"/>
                    <a:pt x="809" y="138"/>
                    <a:pt x="796" y="136"/>
                  </a:cubicBezTo>
                  <a:cubicBezTo>
                    <a:pt x="794" y="137"/>
                    <a:pt x="794" y="137"/>
                    <a:pt x="792" y="137"/>
                  </a:cubicBezTo>
                  <a:cubicBezTo>
                    <a:pt x="791" y="136"/>
                    <a:pt x="793" y="137"/>
                    <a:pt x="793" y="136"/>
                  </a:cubicBezTo>
                  <a:cubicBezTo>
                    <a:pt x="791" y="135"/>
                    <a:pt x="789" y="138"/>
                    <a:pt x="787" y="136"/>
                  </a:cubicBezTo>
                  <a:cubicBezTo>
                    <a:pt x="786" y="136"/>
                    <a:pt x="787" y="137"/>
                    <a:pt x="786" y="138"/>
                  </a:cubicBezTo>
                  <a:cubicBezTo>
                    <a:pt x="781" y="135"/>
                    <a:pt x="772" y="135"/>
                    <a:pt x="764" y="136"/>
                  </a:cubicBezTo>
                  <a:cubicBezTo>
                    <a:pt x="758" y="136"/>
                    <a:pt x="753" y="134"/>
                    <a:pt x="746" y="136"/>
                  </a:cubicBezTo>
                  <a:cubicBezTo>
                    <a:pt x="746" y="135"/>
                    <a:pt x="746" y="135"/>
                    <a:pt x="746" y="135"/>
                  </a:cubicBezTo>
                  <a:cubicBezTo>
                    <a:pt x="737" y="136"/>
                    <a:pt x="724" y="133"/>
                    <a:pt x="718" y="135"/>
                  </a:cubicBezTo>
                  <a:cubicBezTo>
                    <a:pt x="716" y="134"/>
                    <a:pt x="718" y="134"/>
                    <a:pt x="716" y="134"/>
                  </a:cubicBezTo>
                  <a:cubicBezTo>
                    <a:pt x="715" y="134"/>
                    <a:pt x="716" y="135"/>
                    <a:pt x="717" y="135"/>
                  </a:cubicBezTo>
                  <a:cubicBezTo>
                    <a:pt x="705" y="133"/>
                    <a:pt x="696" y="136"/>
                    <a:pt x="684" y="133"/>
                  </a:cubicBezTo>
                  <a:cubicBezTo>
                    <a:pt x="682" y="135"/>
                    <a:pt x="677" y="133"/>
                    <a:pt x="674" y="133"/>
                  </a:cubicBezTo>
                  <a:cubicBezTo>
                    <a:pt x="669" y="133"/>
                    <a:pt x="665" y="135"/>
                    <a:pt x="663" y="133"/>
                  </a:cubicBezTo>
                  <a:cubicBezTo>
                    <a:pt x="659" y="134"/>
                    <a:pt x="655" y="134"/>
                    <a:pt x="651" y="132"/>
                  </a:cubicBezTo>
                  <a:cubicBezTo>
                    <a:pt x="649" y="133"/>
                    <a:pt x="652" y="134"/>
                    <a:pt x="650" y="134"/>
                  </a:cubicBezTo>
                  <a:cubicBezTo>
                    <a:pt x="649" y="135"/>
                    <a:pt x="647" y="133"/>
                    <a:pt x="648" y="133"/>
                  </a:cubicBezTo>
                  <a:cubicBezTo>
                    <a:pt x="645" y="135"/>
                    <a:pt x="642" y="133"/>
                    <a:pt x="639" y="134"/>
                  </a:cubicBezTo>
                  <a:cubicBezTo>
                    <a:pt x="638" y="133"/>
                    <a:pt x="639" y="133"/>
                    <a:pt x="640" y="132"/>
                  </a:cubicBezTo>
                  <a:cubicBezTo>
                    <a:pt x="636" y="134"/>
                    <a:pt x="632" y="133"/>
                    <a:pt x="629" y="134"/>
                  </a:cubicBezTo>
                  <a:cubicBezTo>
                    <a:pt x="628" y="131"/>
                    <a:pt x="628" y="133"/>
                    <a:pt x="626" y="132"/>
                  </a:cubicBezTo>
                  <a:cubicBezTo>
                    <a:pt x="626" y="133"/>
                    <a:pt x="624" y="134"/>
                    <a:pt x="623" y="134"/>
                  </a:cubicBezTo>
                  <a:cubicBezTo>
                    <a:pt x="623" y="133"/>
                    <a:pt x="622" y="133"/>
                    <a:pt x="621" y="132"/>
                  </a:cubicBezTo>
                  <a:cubicBezTo>
                    <a:pt x="619" y="134"/>
                    <a:pt x="614" y="131"/>
                    <a:pt x="609" y="134"/>
                  </a:cubicBezTo>
                  <a:cubicBezTo>
                    <a:pt x="608" y="133"/>
                    <a:pt x="608" y="132"/>
                    <a:pt x="609" y="132"/>
                  </a:cubicBezTo>
                  <a:cubicBezTo>
                    <a:pt x="602" y="132"/>
                    <a:pt x="588" y="131"/>
                    <a:pt x="587" y="133"/>
                  </a:cubicBezTo>
                  <a:cubicBezTo>
                    <a:pt x="584" y="133"/>
                    <a:pt x="581" y="131"/>
                    <a:pt x="577" y="133"/>
                  </a:cubicBezTo>
                  <a:cubicBezTo>
                    <a:pt x="575" y="132"/>
                    <a:pt x="570" y="131"/>
                    <a:pt x="568" y="132"/>
                  </a:cubicBezTo>
                  <a:cubicBezTo>
                    <a:pt x="549" y="131"/>
                    <a:pt x="531" y="132"/>
                    <a:pt x="511" y="132"/>
                  </a:cubicBezTo>
                  <a:cubicBezTo>
                    <a:pt x="510" y="132"/>
                    <a:pt x="511" y="133"/>
                    <a:pt x="510" y="133"/>
                  </a:cubicBezTo>
                  <a:cubicBezTo>
                    <a:pt x="508" y="132"/>
                    <a:pt x="508" y="132"/>
                    <a:pt x="506" y="131"/>
                  </a:cubicBezTo>
                  <a:cubicBezTo>
                    <a:pt x="495" y="134"/>
                    <a:pt x="480" y="129"/>
                    <a:pt x="467" y="133"/>
                  </a:cubicBezTo>
                  <a:cubicBezTo>
                    <a:pt x="466" y="133"/>
                    <a:pt x="467" y="132"/>
                    <a:pt x="466" y="132"/>
                  </a:cubicBezTo>
                  <a:cubicBezTo>
                    <a:pt x="461" y="132"/>
                    <a:pt x="456" y="133"/>
                    <a:pt x="452" y="132"/>
                  </a:cubicBezTo>
                  <a:cubicBezTo>
                    <a:pt x="452" y="133"/>
                    <a:pt x="453" y="136"/>
                    <a:pt x="448" y="137"/>
                  </a:cubicBezTo>
                  <a:cubicBezTo>
                    <a:pt x="447" y="136"/>
                    <a:pt x="448" y="135"/>
                    <a:pt x="445" y="135"/>
                  </a:cubicBezTo>
                  <a:cubicBezTo>
                    <a:pt x="445" y="133"/>
                    <a:pt x="448" y="132"/>
                    <a:pt x="449" y="133"/>
                  </a:cubicBezTo>
                  <a:cubicBezTo>
                    <a:pt x="451" y="132"/>
                    <a:pt x="446" y="131"/>
                    <a:pt x="446" y="133"/>
                  </a:cubicBezTo>
                  <a:cubicBezTo>
                    <a:pt x="440" y="130"/>
                    <a:pt x="433" y="134"/>
                    <a:pt x="426" y="132"/>
                  </a:cubicBezTo>
                  <a:cubicBezTo>
                    <a:pt x="425" y="134"/>
                    <a:pt x="421" y="133"/>
                    <a:pt x="418" y="132"/>
                  </a:cubicBezTo>
                  <a:cubicBezTo>
                    <a:pt x="417" y="132"/>
                    <a:pt x="417" y="133"/>
                    <a:pt x="418" y="133"/>
                  </a:cubicBezTo>
                  <a:cubicBezTo>
                    <a:pt x="412" y="132"/>
                    <a:pt x="406" y="133"/>
                    <a:pt x="400" y="132"/>
                  </a:cubicBezTo>
                  <a:cubicBezTo>
                    <a:pt x="400" y="133"/>
                    <a:pt x="400" y="133"/>
                    <a:pt x="400" y="134"/>
                  </a:cubicBezTo>
                  <a:cubicBezTo>
                    <a:pt x="392" y="133"/>
                    <a:pt x="380" y="136"/>
                    <a:pt x="374" y="133"/>
                  </a:cubicBezTo>
                  <a:cubicBezTo>
                    <a:pt x="373" y="134"/>
                    <a:pt x="374" y="134"/>
                    <a:pt x="374" y="134"/>
                  </a:cubicBezTo>
                  <a:cubicBezTo>
                    <a:pt x="365" y="134"/>
                    <a:pt x="356" y="136"/>
                    <a:pt x="347" y="134"/>
                  </a:cubicBezTo>
                  <a:cubicBezTo>
                    <a:pt x="340" y="136"/>
                    <a:pt x="329" y="136"/>
                    <a:pt x="321" y="136"/>
                  </a:cubicBezTo>
                  <a:cubicBezTo>
                    <a:pt x="319" y="137"/>
                    <a:pt x="322" y="138"/>
                    <a:pt x="320" y="138"/>
                  </a:cubicBezTo>
                  <a:cubicBezTo>
                    <a:pt x="319" y="139"/>
                    <a:pt x="318" y="139"/>
                    <a:pt x="318" y="139"/>
                  </a:cubicBezTo>
                  <a:cubicBezTo>
                    <a:pt x="319" y="135"/>
                    <a:pt x="311" y="137"/>
                    <a:pt x="308" y="137"/>
                  </a:cubicBezTo>
                  <a:cubicBezTo>
                    <a:pt x="308" y="139"/>
                    <a:pt x="311" y="137"/>
                    <a:pt x="312" y="138"/>
                  </a:cubicBezTo>
                  <a:cubicBezTo>
                    <a:pt x="313" y="139"/>
                    <a:pt x="309" y="139"/>
                    <a:pt x="309" y="139"/>
                  </a:cubicBezTo>
                  <a:cubicBezTo>
                    <a:pt x="305" y="135"/>
                    <a:pt x="298" y="139"/>
                    <a:pt x="293" y="137"/>
                  </a:cubicBezTo>
                  <a:cubicBezTo>
                    <a:pt x="291" y="138"/>
                    <a:pt x="294" y="139"/>
                    <a:pt x="292" y="140"/>
                  </a:cubicBezTo>
                  <a:cubicBezTo>
                    <a:pt x="291" y="140"/>
                    <a:pt x="290" y="140"/>
                    <a:pt x="290" y="140"/>
                  </a:cubicBezTo>
                  <a:cubicBezTo>
                    <a:pt x="289" y="140"/>
                    <a:pt x="291" y="139"/>
                    <a:pt x="291" y="138"/>
                  </a:cubicBezTo>
                  <a:cubicBezTo>
                    <a:pt x="290" y="137"/>
                    <a:pt x="288" y="138"/>
                    <a:pt x="287" y="139"/>
                  </a:cubicBezTo>
                  <a:cubicBezTo>
                    <a:pt x="287" y="140"/>
                    <a:pt x="288" y="140"/>
                    <a:pt x="287" y="141"/>
                  </a:cubicBezTo>
                  <a:cubicBezTo>
                    <a:pt x="288" y="142"/>
                    <a:pt x="289" y="140"/>
                    <a:pt x="290" y="141"/>
                  </a:cubicBezTo>
                  <a:cubicBezTo>
                    <a:pt x="288" y="143"/>
                    <a:pt x="286" y="141"/>
                    <a:pt x="285" y="143"/>
                  </a:cubicBezTo>
                  <a:cubicBezTo>
                    <a:pt x="283" y="141"/>
                    <a:pt x="281" y="142"/>
                    <a:pt x="280" y="142"/>
                  </a:cubicBezTo>
                  <a:cubicBezTo>
                    <a:pt x="279" y="141"/>
                    <a:pt x="283" y="142"/>
                    <a:pt x="284" y="141"/>
                  </a:cubicBezTo>
                  <a:cubicBezTo>
                    <a:pt x="281" y="139"/>
                    <a:pt x="286" y="140"/>
                    <a:pt x="287" y="139"/>
                  </a:cubicBezTo>
                  <a:cubicBezTo>
                    <a:pt x="282" y="137"/>
                    <a:pt x="282" y="140"/>
                    <a:pt x="277" y="138"/>
                  </a:cubicBezTo>
                  <a:cubicBezTo>
                    <a:pt x="277" y="139"/>
                    <a:pt x="279" y="140"/>
                    <a:pt x="279" y="140"/>
                  </a:cubicBezTo>
                  <a:cubicBezTo>
                    <a:pt x="278" y="141"/>
                    <a:pt x="278" y="140"/>
                    <a:pt x="277" y="140"/>
                  </a:cubicBezTo>
                  <a:cubicBezTo>
                    <a:pt x="276" y="141"/>
                    <a:pt x="277" y="141"/>
                    <a:pt x="278" y="141"/>
                  </a:cubicBezTo>
                  <a:cubicBezTo>
                    <a:pt x="276" y="144"/>
                    <a:pt x="273" y="143"/>
                    <a:pt x="271" y="145"/>
                  </a:cubicBezTo>
                  <a:cubicBezTo>
                    <a:pt x="269" y="145"/>
                    <a:pt x="268" y="145"/>
                    <a:pt x="268" y="143"/>
                  </a:cubicBezTo>
                  <a:cubicBezTo>
                    <a:pt x="266" y="144"/>
                    <a:pt x="264" y="147"/>
                    <a:pt x="262" y="146"/>
                  </a:cubicBezTo>
                  <a:cubicBezTo>
                    <a:pt x="261" y="145"/>
                    <a:pt x="263" y="144"/>
                    <a:pt x="264" y="143"/>
                  </a:cubicBezTo>
                  <a:cubicBezTo>
                    <a:pt x="262" y="143"/>
                    <a:pt x="261" y="145"/>
                    <a:pt x="261" y="145"/>
                  </a:cubicBezTo>
                  <a:cubicBezTo>
                    <a:pt x="260" y="147"/>
                    <a:pt x="258" y="144"/>
                    <a:pt x="257" y="146"/>
                  </a:cubicBezTo>
                  <a:cubicBezTo>
                    <a:pt x="256" y="145"/>
                    <a:pt x="258" y="144"/>
                    <a:pt x="256" y="144"/>
                  </a:cubicBezTo>
                  <a:cubicBezTo>
                    <a:pt x="254" y="147"/>
                    <a:pt x="246" y="148"/>
                    <a:pt x="246" y="146"/>
                  </a:cubicBezTo>
                  <a:cubicBezTo>
                    <a:pt x="244" y="146"/>
                    <a:pt x="241" y="145"/>
                    <a:pt x="239" y="147"/>
                  </a:cubicBezTo>
                  <a:cubicBezTo>
                    <a:pt x="236" y="145"/>
                    <a:pt x="232" y="149"/>
                    <a:pt x="231" y="146"/>
                  </a:cubicBezTo>
                  <a:cubicBezTo>
                    <a:pt x="229" y="151"/>
                    <a:pt x="221" y="145"/>
                    <a:pt x="217" y="149"/>
                  </a:cubicBezTo>
                  <a:cubicBezTo>
                    <a:pt x="213" y="148"/>
                    <a:pt x="209" y="150"/>
                    <a:pt x="205" y="150"/>
                  </a:cubicBezTo>
                  <a:cubicBezTo>
                    <a:pt x="203" y="149"/>
                    <a:pt x="207" y="149"/>
                    <a:pt x="205" y="148"/>
                  </a:cubicBezTo>
                  <a:cubicBezTo>
                    <a:pt x="198" y="152"/>
                    <a:pt x="191" y="149"/>
                    <a:pt x="185" y="152"/>
                  </a:cubicBezTo>
                  <a:cubicBezTo>
                    <a:pt x="185" y="152"/>
                    <a:pt x="186" y="152"/>
                    <a:pt x="187" y="153"/>
                  </a:cubicBezTo>
                  <a:cubicBezTo>
                    <a:pt x="188" y="153"/>
                    <a:pt x="187" y="154"/>
                    <a:pt x="187" y="154"/>
                  </a:cubicBezTo>
                  <a:cubicBezTo>
                    <a:pt x="184" y="154"/>
                    <a:pt x="181" y="153"/>
                    <a:pt x="178" y="153"/>
                  </a:cubicBezTo>
                  <a:cubicBezTo>
                    <a:pt x="178" y="154"/>
                    <a:pt x="179" y="154"/>
                    <a:pt x="180" y="154"/>
                  </a:cubicBezTo>
                  <a:cubicBezTo>
                    <a:pt x="181" y="155"/>
                    <a:pt x="177" y="154"/>
                    <a:pt x="177" y="156"/>
                  </a:cubicBezTo>
                  <a:cubicBezTo>
                    <a:pt x="177" y="155"/>
                    <a:pt x="176" y="155"/>
                    <a:pt x="175" y="155"/>
                  </a:cubicBezTo>
                  <a:cubicBezTo>
                    <a:pt x="172" y="159"/>
                    <a:pt x="166" y="155"/>
                    <a:pt x="163" y="158"/>
                  </a:cubicBezTo>
                  <a:cubicBezTo>
                    <a:pt x="161" y="157"/>
                    <a:pt x="161" y="157"/>
                    <a:pt x="162" y="155"/>
                  </a:cubicBezTo>
                  <a:cubicBezTo>
                    <a:pt x="161" y="154"/>
                    <a:pt x="160" y="156"/>
                    <a:pt x="158" y="155"/>
                  </a:cubicBezTo>
                  <a:cubicBezTo>
                    <a:pt x="158" y="156"/>
                    <a:pt x="159" y="156"/>
                    <a:pt x="160" y="157"/>
                  </a:cubicBezTo>
                  <a:cubicBezTo>
                    <a:pt x="159" y="158"/>
                    <a:pt x="157" y="158"/>
                    <a:pt x="156" y="159"/>
                  </a:cubicBezTo>
                  <a:cubicBezTo>
                    <a:pt x="155" y="158"/>
                    <a:pt x="156" y="157"/>
                    <a:pt x="157" y="157"/>
                  </a:cubicBezTo>
                  <a:cubicBezTo>
                    <a:pt x="154" y="159"/>
                    <a:pt x="150" y="158"/>
                    <a:pt x="146" y="159"/>
                  </a:cubicBezTo>
                  <a:cubicBezTo>
                    <a:pt x="146" y="158"/>
                    <a:pt x="147" y="157"/>
                    <a:pt x="145" y="157"/>
                  </a:cubicBezTo>
                  <a:cubicBezTo>
                    <a:pt x="144" y="161"/>
                    <a:pt x="133" y="161"/>
                    <a:pt x="130" y="163"/>
                  </a:cubicBezTo>
                  <a:cubicBezTo>
                    <a:pt x="128" y="161"/>
                    <a:pt x="124" y="162"/>
                    <a:pt x="127" y="160"/>
                  </a:cubicBezTo>
                  <a:cubicBezTo>
                    <a:pt x="125" y="160"/>
                    <a:pt x="125" y="161"/>
                    <a:pt x="125" y="163"/>
                  </a:cubicBezTo>
                  <a:cubicBezTo>
                    <a:pt x="123" y="163"/>
                    <a:pt x="122" y="160"/>
                    <a:pt x="119" y="162"/>
                  </a:cubicBezTo>
                  <a:cubicBezTo>
                    <a:pt x="120" y="163"/>
                    <a:pt x="121" y="162"/>
                    <a:pt x="122" y="162"/>
                  </a:cubicBezTo>
                  <a:cubicBezTo>
                    <a:pt x="122" y="162"/>
                    <a:pt x="122" y="163"/>
                    <a:pt x="122" y="163"/>
                  </a:cubicBezTo>
                  <a:cubicBezTo>
                    <a:pt x="117" y="164"/>
                    <a:pt x="112" y="163"/>
                    <a:pt x="107" y="167"/>
                  </a:cubicBezTo>
                  <a:cubicBezTo>
                    <a:pt x="107" y="165"/>
                    <a:pt x="106" y="165"/>
                    <a:pt x="104" y="164"/>
                  </a:cubicBezTo>
                  <a:cubicBezTo>
                    <a:pt x="103" y="165"/>
                    <a:pt x="105" y="166"/>
                    <a:pt x="106" y="166"/>
                  </a:cubicBezTo>
                  <a:cubicBezTo>
                    <a:pt x="104" y="170"/>
                    <a:pt x="101" y="166"/>
                    <a:pt x="99" y="169"/>
                  </a:cubicBezTo>
                  <a:cubicBezTo>
                    <a:pt x="95" y="168"/>
                    <a:pt x="99" y="166"/>
                    <a:pt x="98" y="165"/>
                  </a:cubicBezTo>
                  <a:cubicBezTo>
                    <a:pt x="96" y="167"/>
                    <a:pt x="97" y="168"/>
                    <a:pt x="97" y="169"/>
                  </a:cubicBezTo>
                  <a:cubicBezTo>
                    <a:pt x="95" y="171"/>
                    <a:pt x="95" y="168"/>
                    <a:pt x="94" y="169"/>
                  </a:cubicBezTo>
                  <a:cubicBezTo>
                    <a:pt x="93" y="169"/>
                    <a:pt x="94" y="168"/>
                    <a:pt x="95" y="167"/>
                  </a:cubicBezTo>
                  <a:cubicBezTo>
                    <a:pt x="93" y="167"/>
                    <a:pt x="90" y="169"/>
                    <a:pt x="92" y="170"/>
                  </a:cubicBezTo>
                  <a:cubicBezTo>
                    <a:pt x="88" y="168"/>
                    <a:pt x="88" y="170"/>
                    <a:pt x="85" y="168"/>
                  </a:cubicBezTo>
                  <a:cubicBezTo>
                    <a:pt x="82" y="170"/>
                    <a:pt x="82" y="170"/>
                    <a:pt x="78" y="170"/>
                  </a:cubicBezTo>
                  <a:cubicBezTo>
                    <a:pt x="78" y="171"/>
                    <a:pt x="80" y="171"/>
                    <a:pt x="78" y="173"/>
                  </a:cubicBezTo>
                  <a:cubicBezTo>
                    <a:pt x="81" y="174"/>
                    <a:pt x="81" y="174"/>
                    <a:pt x="81" y="174"/>
                  </a:cubicBezTo>
                  <a:cubicBezTo>
                    <a:pt x="82" y="174"/>
                    <a:pt x="81" y="172"/>
                    <a:pt x="84" y="173"/>
                  </a:cubicBezTo>
                  <a:cubicBezTo>
                    <a:pt x="84" y="173"/>
                    <a:pt x="84" y="172"/>
                    <a:pt x="83" y="172"/>
                  </a:cubicBezTo>
                  <a:cubicBezTo>
                    <a:pt x="86" y="171"/>
                    <a:pt x="96" y="168"/>
                    <a:pt x="95" y="172"/>
                  </a:cubicBezTo>
                  <a:cubicBezTo>
                    <a:pt x="96" y="173"/>
                    <a:pt x="96" y="171"/>
                    <a:pt x="97" y="170"/>
                  </a:cubicBezTo>
                  <a:cubicBezTo>
                    <a:pt x="99" y="171"/>
                    <a:pt x="98" y="173"/>
                    <a:pt x="96" y="174"/>
                  </a:cubicBezTo>
                  <a:cubicBezTo>
                    <a:pt x="98" y="174"/>
                    <a:pt x="103" y="172"/>
                    <a:pt x="100" y="171"/>
                  </a:cubicBezTo>
                  <a:cubicBezTo>
                    <a:pt x="102" y="170"/>
                    <a:pt x="105" y="171"/>
                    <a:pt x="106" y="169"/>
                  </a:cubicBezTo>
                  <a:cubicBezTo>
                    <a:pt x="107" y="169"/>
                    <a:pt x="105" y="171"/>
                    <a:pt x="105" y="172"/>
                  </a:cubicBezTo>
                  <a:cubicBezTo>
                    <a:pt x="107" y="172"/>
                    <a:pt x="112" y="169"/>
                    <a:pt x="111" y="172"/>
                  </a:cubicBezTo>
                  <a:cubicBezTo>
                    <a:pt x="112" y="173"/>
                    <a:pt x="113" y="171"/>
                    <a:pt x="112" y="171"/>
                  </a:cubicBezTo>
                  <a:cubicBezTo>
                    <a:pt x="114" y="170"/>
                    <a:pt x="115" y="170"/>
                    <a:pt x="117" y="171"/>
                  </a:cubicBezTo>
                  <a:cubicBezTo>
                    <a:pt x="118" y="170"/>
                    <a:pt x="117" y="169"/>
                    <a:pt x="118" y="169"/>
                  </a:cubicBezTo>
                  <a:cubicBezTo>
                    <a:pt x="119" y="168"/>
                    <a:pt x="120" y="169"/>
                    <a:pt x="121" y="168"/>
                  </a:cubicBezTo>
                  <a:cubicBezTo>
                    <a:pt x="121" y="168"/>
                    <a:pt x="121" y="169"/>
                    <a:pt x="121" y="170"/>
                  </a:cubicBezTo>
                  <a:cubicBezTo>
                    <a:pt x="125" y="167"/>
                    <a:pt x="129" y="167"/>
                    <a:pt x="134" y="166"/>
                  </a:cubicBezTo>
                  <a:cubicBezTo>
                    <a:pt x="135" y="167"/>
                    <a:pt x="132" y="167"/>
                    <a:pt x="132" y="168"/>
                  </a:cubicBezTo>
                  <a:cubicBezTo>
                    <a:pt x="134" y="169"/>
                    <a:pt x="135" y="167"/>
                    <a:pt x="137" y="168"/>
                  </a:cubicBezTo>
                  <a:cubicBezTo>
                    <a:pt x="135" y="169"/>
                    <a:pt x="133" y="170"/>
                    <a:pt x="130" y="169"/>
                  </a:cubicBezTo>
                  <a:cubicBezTo>
                    <a:pt x="129" y="172"/>
                    <a:pt x="124" y="170"/>
                    <a:pt x="121" y="172"/>
                  </a:cubicBezTo>
                  <a:cubicBezTo>
                    <a:pt x="127" y="172"/>
                    <a:pt x="133" y="170"/>
                    <a:pt x="139" y="169"/>
                  </a:cubicBezTo>
                  <a:cubicBezTo>
                    <a:pt x="140" y="168"/>
                    <a:pt x="137" y="169"/>
                    <a:pt x="137" y="168"/>
                  </a:cubicBezTo>
                  <a:cubicBezTo>
                    <a:pt x="139" y="166"/>
                    <a:pt x="140" y="171"/>
                    <a:pt x="143" y="168"/>
                  </a:cubicBezTo>
                  <a:cubicBezTo>
                    <a:pt x="142" y="168"/>
                    <a:pt x="141" y="168"/>
                    <a:pt x="140" y="168"/>
                  </a:cubicBezTo>
                  <a:cubicBezTo>
                    <a:pt x="141" y="166"/>
                    <a:pt x="143" y="168"/>
                    <a:pt x="144" y="166"/>
                  </a:cubicBezTo>
                  <a:cubicBezTo>
                    <a:pt x="145" y="166"/>
                    <a:pt x="144" y="167"/>
                    <a:pt x="144" y="168"/>
                  </a:cubicBezTo>
                  <a:cubicBezTo>
                    <a:pt x="144" y="168"/>
                    <a:pt x="145" y="167"/>
                    <a:pt x="146" y="168"/>
                  </a:cubicBezTo>
                  <a:cubicBezTo>
                    <a:pt x="147" y="165"/>
                    <a:pt x="155" y="165"/>
                    <a:pt x="159" y="165"/>
                  </a:cubicBezTo>
                  <a:cubicBezTo>
                    <a:pt x="161" y="166"/>
                    <a:pt x="157" y="164"/>
                    <a:pt x="157" y="166"/>
                  </a:cubicBezTo>
                  <a:cubicBezTo>
                    <a:pt x="163" y="164"/>
                    <a:pt x="170" y="163"/>
                    <a:pt x="177" y="163"/>
                  </a:cubicBezTo>
                  <a:cubicBezTo>
                    <a:pt x="178" y="164"/>
                    <a:pt x="176" y="164"/>
                    <a:pt x="176" y="165"/>
                  </a:cubicBezTo>
                  <a:cubicBezTo>
                    <a:pt x="178" y="166"/>
                    <a:pt x="179" y="164"/>
                    <a:pt x="179" y="163"/>
                  </a:cubicBezTo>
                  <a:cubicBezTo>
                    <a:pt x="182" y="162"/>
                    <a:pt x="179" y="165"/>
                    <a:pt x="182" y="165"/>
                  </a:cubicBezTo>
                  <a:cubicBezTo>
                    <a:pt x="185" y="164"/>
                    <a:pt x="180" y="164"/>
                    <a:pt x="182" y="163"/>
                  </a:cubicBezTo>
                  <a:cubicBezTo>
                    <a:pt x="186" y="162"/>
                    <a:pt x="190" y="159"/>
                    <a:pt x="194" y="161"/>
                  </a:cubicBezTo>
                  <a:cubicBezTo>
                    <a:pt x="195" y="159"/>
                    <a:pt x="197" y="159"/>
                    <a:pt x="200" y="158"/>
                  </a:cubicBezTo>
                  <a:cubicBezTo>
                    <a:pt x="202" y="159"/>
                    <a:pt x="201" y="159"/>
                    <a:pt x="202" y="160"/>
                  </a:cubicBezTo>
                  <a:cubicBezTo>
                    <a:pt x="205" y="158"/>
                    <a:pt x="208" y="158"/>
                    <a:pt x="212" y="157"/>
                  </a:cubicBezTo>
                  <a:cubicBezTo>
                    <a:pt x="212" y="159"/>
                    <a:pt x="209" y="159"/>
                    <a:pt x="208" y="159"/>
                  </a:cubicBezTo>
                  <a:cubicBezTo>
                    <a:pt x="210" y="160"/>
                    <a:pt x="214" y="159"/>
                    <a:pt x="217" y="157"/>
                  </a:cubicBezTo>
                  <a:cubicBezTo>
                    <a:pt x="219" y="157"/>
                    <a:pt x="216" y="158"/>
                    <a:pt x="218" y="159"/>
                  </a:cubicBezTo>
                  <a:cubicBezTo>
                    <a:pt x="217" y="160"/>
                    <a:pt x="215" y="160"/>
                    <a:pt x="215" y="161"/>
                  </a:cubicBezTo>
                  <a:cubicBezTo>
                    <a:pt x="221" y="161"/>
                    <a:pt x="225" y="159"/>
                    <a:pt x="231" y="157"/>
                  </a:cubicBezTo>
                  <a:cubicBezTo>
                    <a:pt x="234" y="157"/>
                    <a:pt x="229" y="159"/>
                    <a:pt x="232" y="160"/>
                  </a:cubicBezTo>
                  <a:cubicBezTo>
                    <a:pt x="237" y="159"/>
                    <a:pt x="242" y="158"/>
                    <a:pt x="248" y="159"/>
                  </a:cubicBezTo>
                  <a:cubicBezTo>
                    <a:pt x="250" y="156"/>
                    <a:pt x="252" y="158"/>
                    <a:pt x="254" y="158"/>
                  </a:cubicBezTo>
                  <a:cubicBezTo>
                    <a:pt x="255" y="157"/>
                    <a:pt x="253" y="157"/>
                    <a:pt x="255" y="156"/>
                  </a:cubicBezTo>
                  <a:cubicBezTo>
                    <a:pt x="259" y="158"/>
                    <a:pt x="267" y="153"/>
                    <a:pt x="268" y="156"/>
                  </a:cubicBezTo>
                  <a:cubicBezTo>
                    <a:pt x="274" y="155"/>
                    <a:pt x="283" y="157"/>
                    <a:pt x="288" y="154"/>
                  </a:cubicBezTo>
                  <a:cubicBezTo>
                    <a:pt x="291" y="156"/>
                    <a:pt x="294" y="153"/>
                    <a:pt x="298" y="156"/>
                  </a:cubicBezTo>
                  <a:cubicBezTo>
                    <a:pt x="300" y="154"/>
                    <a:pt x="302" y="155"/>
                    <a:pt x="304" y="153"/>
                  </a:cubicBezTo>
                  <a:cubicBezTo>
                    <a:pt x="306" y="153"/>
                    <a:pt x="305" y="154"/>
                    <a:pt x="306" y="155"/>
                  </a:cubicBezTo>
                  <a:cubicBezTo>
                    <a:pt x="318" y="153"/>
                    <a:pt x="330" y="152"/>
                    <a:pt x="342" y="153"/>
                  </a:cubicBezTo>
                  <a:cubicBezTo>
                    <a:pt x="342" y="153"/>
                    <a:pt x="343" y="152"/>
                    <a:pt x="341" y="152"/>
                  </a:cubicBezTo>
                  <a:cubicBezTo>
                    <a:pt x="351" y="152"/>
                    <a:pt x="361" y="153"/>
                    <a:pt x="370" y="151"/>
                  </a:cubicBezTo>
                  <a:cubicBezTo>
                    <a:pt x="373" y="150"/>
                    <a:pt x="375" y="152"/>
                    <a:pt x="377" y="152"/>
                  </a:cubicBezTo>
                  <a:cubicBezTo>
                    <a:pt x="378" y="151"/>
                    <a:pt x="377" y="151"/>
                    <a:pt x="377" y="150"/>
                  </a:cubicBezTo>
                  <a:cubicBezTo>
                    <a:pt x="380" y="151"/>
                    <a:pt x="384" y="152"/>
                    <a:pt x="389" y="150"/>
                  </a:cubicBezTo>
                  <a:cubicBezTo>
                    <a:pt x="392" y="152"/>
                    <a:pt x="392" y="152"/>
                    <a:pt x="392" y="152"/>
                  </a:cubicBezTo>
                  <a:cubicBezTo>
                    <a:pt x="402" y="150"/>
                    <a:pt x="412" y="151"/>
                    <a:pt x="423" y="151"/>
                  </a:cubicBezTo>
                  <a:cubicBezTo>
                    <a:pt x="423" y="151"/>
                    <a:pt x="423" y="150"/>
                    <a:pt x="423" y="150"/>
                  </a:cubicBezTo>
                  <a:cubicBezTo>
                    <a:pt x="441" y="151"/>
                    <a:pt x="459" y="149"/>
                    <a:pt x="477" y="150"/>
                  </a:cubicBezTo>
                  <a:cubicBezTo>
                    <a:pt x="480" y="148"/>
                    <a:pt x="492" y="150"/>
                    <a:pt x="500" y="150"/>
                  </a:cubicBezTo>
                  <a:cubicBezTo>
                    <a:pt x="504" y="150"/>
                    <a:pt x="508" y="149"/>
                    <a:pt x="511" y="150"/>
                  </a:cubicBezTo>
                  <a:cubicBezTo>
                    <a:pt x="513" y="149"/>
                    <a:pt x="513" y="149"/>
                    <a:pt x="513" y="149"/>
                  </a:cubicBezTo>
                  <a:cubicBezTo>
                    <a:pt x="515" y="151"/>
                    <a:pt x="519" y="148"/>
                    <a:pt x="523" y="150"/>
                  </a:cubicBezTo>
                  <a:cubicBezTo>
                    <a:pt x="532" y="148"/>
                    <a:pt x="544" y="151"/>
                    <a:pt x="554" y="149"/>
                  </a:cubicBezTo>
                  <a:cubicBezTo>
                    <a:pt x="556" y="151"/>
                    <a:pt x="556" y="151"/>
                    <a:pt x="556" y="151"/>
                  </a:cubicBezTo>
                  <a:cubicBezTo>
                    <a:pt x="569" y="149"/>
                    <a:pt x="582" y="152"/>
                    <a:pt x="596" y="150"/>
                  </a:cubicBezTo>
                  <a:cubicBezTo>
                    <a:pt x="601" y="152"/>
                    <a:pt x="608" y="149"/>
                    <a:pt x="613" y="151"/>
                  </a:cubicBezTo>
                  <a:cubicBezTo>
                    <a:pt x="617" y="149"/>
                    <a:pt x="620" y="152"/>
                    <a:pt x="624" y="150"/>
                  </a:cubicBezTo>
                  <a:cubicBezTo>
                    <a:pt x="633" y="152"/>
                    <a:pt x="643" y="151"/>
                    <a:pt x="652" y="151"/>
                  </a:cubicBezTo>
                  <a:cubicBezTo>
                    <a:pt x="674" y="152"/>
                    <a:pt x="695" y="151"/>
                    <a:pt x="716" y="153"/>
                  </a:cubicBezTo>
                  <a:cubicBezTo>
                    <a:pt x="719" y="152"/>
                    <a:pt x="719" y="152"/>
                    <a:pt x="719" y="152"/>
                  </a:cubicBezTo>
                  <a:cubicBezTo>
                    <a:pt x="720" y="151"/>
                    <a:pt x="719" y="152"/>
                    <a:pt x="719" y="153"/>
                  </a:cubicBezTo>
                  <a:cubicBezTo>
                    <a:pt x="730" y="152"/>
                    <a:pt x="739" y="153"/>
                    <a:pt x="750" y="152"/>
                  </a:cubicBezTo>
                  <a:cubicBezTo>
                    <a:pt x="752" y="154"/>
                    <a:pt x="752" y="154"/>
                    <a:pt x="752" y="154"/>
                  </a:cubicBezTo>
                  <a:cubicBezTo>
                    <a:pt x="754" y="154"/>
                    <a:pt x="753" y="151"/>
                    <a:pt x="756" y="153"/>
                  </a:cubicBezTo>
                  <a:cubicBezTo>
                    <a:pt x="757" y="153"/>
                    <a:pt x="756" y="153"/>
                    <a:pt x="755" y="153"/>
                  </a:cubicBezTo>
                  <a:cubicBezTo>
                    <a:pt x="756" y="154"/>
                    <a:pt x="758" y="154"/>
                    <a:pt x="758" y="153"/>
                  </a:cubicBezTo>
                  <a:cubicBezTo>
                    <a:pt x="843" y="157"/>
                    <a:pt x="925" y="157"/>
                    <a:pt x="1011" y="160"/>
                  </a:cubicBezTo>
                  <a:cubicBezTo>
                    <a:pt x="1012" y="159"/>
                    <a:pt x="1012" y="159"/>
                    <a:pt x="1012" y="159"/>
                  </a:cubicBezTo>
                  <a:cubicBezTo>
                    <a:pt x="1024" y="161"/>
                    <a:pt x="1036" y="159"/>
                    <a:pt x="1047" y="161"/>
                  </a:cubicBezTo>
                  <a:cubicBezTo>
                    <a:pt x="1049" y="161"/>
                    <a:pt x="1051" y="159"/>
                    <a:pt x="1051" y="161"/>
                  </a:cubicBezTo>
                  <a:cubicBezTo>
                    <a:pt x="1053" y="160"/>
                    <a:pt x="1058" y="160"/>
                    <a:pt x="1061" y="161"/>
                  </a:cubicBezTo>
                  <a:cubicBezTo>
                    <a:pt x="1063" y="160"/>
                    <a:pt x="1063" y="160"/>
                    <a:pt x="1063" y="160"/>
                  </a:cubicBezTo>
                  <a:cubicBezTo>
                    <a:pt x="1067" y="161"/>
                    <a:pt x="1071" y="161"/>
                    <a:pt x="1075" y="160"/>
                  </a:cubicBezTo>
                  <a:cubicBezTo>
                    <a:pt x="1095" y="163"/>
                    <a:pt x="1115" y="160"/>
                    <a:pt x="1134" y="165"/>
                  </a:cubicBezTo>
                  <a:cubicBezTo>
                    <a:pt x="1136" y="164"/>
                    <a:pt x="1136" y="164"/>
                    <a:pt x="1136" y="164"/>
                  </a:cubicBezTo>
                  <a:cubicBezTo>
                    <a:pt x="1139" y="165"/>
                    <a:pt x="1145" y="165"/>
                    <a:pt x="1147" y="164"/>
                  </a:cubicBezTo>
                  <a:cubicBezTo>
                    <a:pt x="1148" y="164"/>
                    <a:pt x="1147" y="165"/>
                    <a:pt x="1148" y="166"/>
                  </a:cubicBezTo>
                  <a:cubicBezTo>
                    <a:pt x="1150" y="163"/>
                    <a:pt x="1152" y="165"/>
                    <a:pt x="1153" y="166"/>
                  </a:cubicBezTo>
                  <a:cubicBezTo>
                    <a:pt x="1158" y="164"/>
                    <a:pt x="1164" y="165"/>
                    <a:pt x="1171" y="165"/>
                  </a:cubicBezTo>
                  <a:cubicBezTo>
                    <a:pt x="1172" y="166"/>
                    <a:pt x="1172" y="167"/>
                    <a:pt x="1172" y="167"/>
                  </a:cubicBezTo>
                  <a:cubicBezTo>
                    <a:pt x="1173" y="167"/>
                    <a:pt x="1174" y="165"/>
                    <a:pt x="1176" y="166"/>
                  </a:cubicBezTo>
                  <a:cubicBezTo>
                    <a:pt x="1177" y="166"/>
                    <a:pt x="1176" y="166"/>
                    <a:pt x="1176" y="165"/>
                  </a:cubicBezTo>
                  <a:cubicBezTo>
                    <a:pt x="1178" y="165"/>
                    <a:pt x="1179" y="166"/>
                    <a:pt x="1181" y="165"/>
                  </a:cubicBezTo>
                  <a:cubicBezTo>
                    <a:pt x="1182" y="165"/>
                    <a:pt x="1181" y="166"/>
                    <a:pt x="1181" y="166"/>
                  </a:cubicBezTo>
                  <a:cubicBezTo>
                    <a:pt x="1183" y="165"/>
                    <a:pt x="1186" y="164"/>
                    <a:pt x="1190" y="165"/>
                  </a:cubicBezTo>
                  <a:cubicBezTo>
                    <a:pt x="1191" y="167"/>
                    <a:pt x="1188" y="166"/>
                    <a:pt x="1186" y="167"/>
                  </a:cubicBezTo>
                  <a:cubicBezTo>
                    <a:pt x="1193" y="165"/>
                    <a:pt x="1199" y="165"/>
                    <a:pt x="1206" y="164"/>
                  </a:cubicBezTo>
                  <a:cubicBezTo>
                    <a:pt x="1208" y="166"/>
                    <a:pt x="1208" y="166"/>
                    <a:pt x="1208" y="166"/>
                  </a:cubicBezTo>
                  <a:cubicBezTo>
                    <a:pt x="1207" y="167"/>
                    <a:pt x="1210" y="165"/>
                    <a:pt x="1207" y="164"/>
                  </a:cubicBezTo>
                  <a:cubicBezTo>
                    <a:pt x="1210" y="163"/>
                    <a:pt x="1213" y="163"/>
                    <a:pt x="1217" y="163"/>
                  </a:cubicBezTo>
                  <a:cubicBezTo>
                    <a:pt x="1218" y="164"/>
                    <a:pt x="1221" y="164"/>
                    <a:pt x="1219" y="165"/>
                  </a:cubicBezTo>
                  <a:cubicBezTo>
                    <a:pt x="1221" y="165"/>
                    <a:pt x="1221" y="163"/>
                    <a:pt x="1224" y="165"/>
                  </a:cubicBezTo>
                  <a:cubicBezTo>
                    <a:pt x="1227" y="164"/>
                    <a:pt x="1223" y="164"/>
                    <a:pt x="1222" y="164"/>
                  </a:cubicBezTo>
                  <a:cubicBezTo>
                    <a:pt x="1226" y="162"/>
                    <a:pt x="1230" y="164"/>
                    <a:pt x="1234" y="162"/>
                  </a:cubicBezTo>
                  <a:cubicBezTo>
                    <a:pt x="1234" y="163"/>
                    <a:pt x="1233" y="163"/>
                    <a:pt x="1232" y="163"/>
                  </a:cubicBezTo>
                  <a:cubicBezTo>
                    <a:pt x="1233" y="164"/>
                    <a:pt x="1235" y="163"/>
                    <a:pt x="1236" y="164"/>
                  </a:cubicBezTo>
                  <a:cubicBezTo>
                    <a:pt x="1235" y="162"/>
                    <a:pt x="1237" y="164"/>
                    <a:pt x="1240" y="162"/>
                  </a:cubicBezTo>
                  <a:cubicBezTo>
                    <a:pt x="1249" y="165"/>
                    <a:pt x="1259" y="159"/>
                    <a:pt x="1267" y="163"/>
                  </a:cubicBezTo>
                  <a:cubicBezTo>
                    <a:pt x="1269" y="160"/>
                    <a:pt x="1275" y="161"/>
                    <a:pt x="1278" y="160"/>
                  </a:cubicBezTo>
                  <a:cubicBezTo>
                    <a:pt x="1278" y="162"/>
                    <a:pt x="1274" y="161"/>
                    <a:pt x="1272" y="162"/>
                  </a:cubicBezTo>
                  <a:cubicBezTo>
                    <a:pt x="1272" y="162"/>
                    <a:pt x="1273" y="162"/>
                    <a:pt x="1274" y="163"/>
                  </a:cubicBezTo>
                  <a:cubicBezTo>
                    <a:pt x="1271" y="164"/>
                    <a:pt x="1268" y="166"/>
                    <a:pt x="1265" y="166"/>
                  </a:cubicBezTo>
                  <a:cubicBezTo>
                    <a:pt x="1265" y="163"/>
                    <a:pt x="1257" y="166"/>
                    <a:pt x="1255" y="166"/>
                  </a:cubicBezTo>
                  <a:cubicBezTo>
                    <a:pt x="1261" y="168"/>
                    <a:pt x="1271" y="167"/>
                    <a:pt x="1277" y="165"/>
                  </a:cubicBezTo>
                  <a:cubicBezTo>
                    <a:pt x="1278" y="165"/>
                    <a:pt x="1276" y="166"/>
                    <a:pt x="1275" y="166"/>
                  </a:cubicBezTo>
                  <a:cubicBezTo>
                    <a:pt x="1279" y="166"/>
                    <a:pt x="1286" y="166"/>
                    <a:pt x="1286" y="163"/>
                  </a:cubicBezTo>
                  <a:cubicBezTo>
                    <a:pt x="1288" y="163"/>
                    <a:pt x="1287" y="164"/>
                    <a:pt x="1288" y="165"/>
                  </a:cubicBezTo>
                  <a:cubicBezTo>
                    <a:pt x="1295" y="163"/>
                    <a:pt x="1299" y="163"/>
                    <a:pt x="1305" y="161"/>
                  </a:cubicBezTo>
                  <a:cubicBezTo>
                    <a:pt x="1314" y="161"/>
                    <a:pt x="1322" y="161"/>
                    <a:pt x="1330" y="158"/>
                  </a:cubicBezTo>
                  <a:cubicBezTo>
                    <a:pt x="1335" y="159"/>
                    <a:pt x="1343" y="158"/>
                    <a:pt x="1346" y="155"/>
                  </a:cubicBezTo>
                  <a:cubicBezTo>
                    <a:pt x="1356" y="157"/>
                    <a:pt x="1375" y="149"/>
                    <a:pt x="1388" y="154"/>
                  </a:cubicBezTo>
                  <a:cubicBezTo>
                    <a:pt x="1385" y="149"/>
                    <a:pt x="1396" y="152"/>
                    <a:pt x="1395" y="148"/>
                  </a:cubicBezTo>
                  <a:cubicBezTo>
                    <a:pt x="1398" y="148"/>
                    <a:pt x="1401" y="144"/>
                    <a:pt x="1404" y="147"/>
                  </a:cubicBezTo>
                  <a:cubicBezTo>
                    <a:pt x="1415" y="143"/>
                    <a:pt x="1427" y="143"/>
                    <a:pt x="1438" y="146"/>
                  </a:cubicBezTo>
                  <a:cubicBezTo>
                    <a:pt x="1439" y="145"/>
                    <a:pt x="1441" y="144"/>
                    <a:pt x="1440" y="143"/>
                  </a:cubicBezTo>
                  <a:cubicBezTo>
                    <a:pt x="1442" y="142"/>
                    <a:pt x="1444" y="143"/>
                    <a:pt x="1445" y="144"/>
                  </a:cubicBezTo>
                  <a:cubicBezTo>
                    <a:pt x="1447" y="142"/>
                    <a:pt x="1448" y="143"/>
                    <a:pt x="1450" y="143"/>
                  </a:cubicBezTo>
                  <a:cubicBezTo>
                    <a:pt x="1451" y="141"/>
                    <a:pt x="1452" y="142"/>
                    <a:pt x="1453" y="140"/>
                  </a:cubicBezTo>
                  <a:cubicBezTo>
                    <a:pt x="1452" y="139"/>
                    <a:pt x="1451" y="140"/>
                    <a:pt x="1450" y="140"/>
                  </a:cubicBezTo>
                  <a:cubicBezTo>
                    <a:pt x="1457" y="137"/>
                    <a:pt x="1469" y="137"/>
                    <a:pt x="1477" y="140"/>
                  </a:cubicBezTo>
                  <a:cubicBezTo>
                    <a:pt x="1478" y="138"/>
                    <a:pt x="1482" y="137"/>
                    <a:pt x="1485" y="138"/>
                  </a:cubicBezTo>
                  <a:cubicBezTo>
                    <a:pt x="1492" y="133"/>
                    <a:pt x="1500" y="130"/>
                    <a:pt x="1509" y="128"/>
                  </a:cubicBezTo>
                  <a:cubicBezTo>
                    <a:pt x="1512" y="130"/>
                    <a:pt x="1512" y="130"/>
                    <a:pt x="1512" y="130"/>
                  </a:cubicBezTo>
                  <a:cubicBezTo>
                    <a:pt x="1511" y="128"/>
                    <a:pt x="1517" y="128"/>
                    <a:pt x="1519" y="127"/>
                  </a:cubicBezTo>
                  <a:cubicBezTo>
                    <a:pt x="1519" y="127"/>
                    <a:pt x="1519" y="128"/>
                    <a:pt x="1519" y="128"/>
                  </a:cubicBezTo>
                  <a:cubicBezTo>
                    <a:pt x="1527" y="127"/>
                    <a:pt x="1534" y="126"/>
                    <a:pt x="1540" y="123"/>
                  </a:cubicBezTo>
                  <a:cubicBezTo>
                    <a:pt x="1548" y="122"/>
                    <a:pt x="1559" y="120"/>
                    <a:pt x="1565" y="116"/>
                  </a:cubicBezTo>
                  <a:cubicBezTo>
                    <a:pt x="1570" y="116"/>
                    <a:pt x="1580" y="111"/>
                    <a:pt x="1584" y="109"/>
                  </a:cubicBezTo>
                  <a:cubicBezTo>
                    <a:pt x="1592" y="106"/>
                    <a:pt x="1598" y="104"/>
                    <a:pt x="1603" y="100"/>
                  </a:cubicBezTo>
                  <a:cubicBezTo>
                    <a:pt x="1601" y="100"/>
                    <a:pt x="1601" y="99"/>
                    <a:pt x="1600" y="98"/>
                  </a:cubicBezTo>
                  <a:cubicBezTo>
                    <a:pt x="1602" y="97"/>
                    <a:pt x="1603" y="98"/>
                    <a:pt x="1605" y="97"/>
                  </a:cubicBezTo>
                  <a:cubicBezTo>
                    <a:pt x="1602" y="96"/>
                    <a:pt x="1601" y="97"/>
                    <a:pt x="1599" y="96"/>
                  </a:cubicBezTo>
                  <a:cubicBezTo>
                    <a:pt x="1597" y="99"/>
                    <a:pt x="1592" y="96"/>
                    <a:pt x="1591" y="98"/>
                  </a:cubicBezTo>
                  <a:cubicBezTo>
                    <a:pt x="1590" y="99"/>
                    <a:pt x="1589" y="97"/>
                    <a:pt x="1588" y="96"/>
                  </a:cubicBezTo>
                  <a:cubicBezTo>
                    <a:pt x="1584" y="97"/>
                    <a:pt x="1581" y="98"/>
                    <a:pt x="1578" y="98"/>
                  </a:cubicBezTo>
                  <a:cubicBezTo>
                    <a:pt x="1581" y="96"/>
                    <a:pt x="1582" y="96"/>
                    <a:pt x="1586" y="93"/>
                  </a:cubicBezTo>
                  <a:cubicBezTo>
                    <a:pt x="1580" y="94"/>
                    <a:pt x="1573" y="94"/>
                    <a:pt x="1565" y="96"/>
                  </a:cubicBezTo>
                  <a:cubicBezTo>
                    <a:pt x="1558" y="97"/>
                    <a:pt x="1550" y="98"/>
                    <a:pt x="1543" y="101"/>
                  </a:cubicBezTo>
                  <a:cubicBezTo>
                    <a:pt x="1541" y="101"/>
                    <a:pt x="1540" y="101"/>
                    <a:pt x="1538" y="100"/>
                  </a:cubicBezTo>
                  <a:cubicBezTo>
                    <a:pt x="1538" y="101"/>
                    <a:pt x="1538" y="101"/>
                    <a:pt x="1539" y="102"/>
                  </a:cubicBezTo>
                  <a:cubicBezTo>
                    <a:pt x="1537" y="102"/>
                    <a:pt x="1536" y="103"/>
                    <a:pt x="1534" y="103"/>
                  </a:cubicBezTo>
                  <a:cubicBezTo>
                    <a:pt x="1532" y="100"/>
                    <a:pt x="1526" y="105"/>
                    <a:pt x="1523" y="108"/>
                  </a:cubicBezTo>
                  <a:cubicBezTo>
                    <a:pt x="1521" y="106"/>
                    <a:pt x="1524" y="105"/>
                    <a:pt x="1525" y="104"/>
                  </a:cubicBezTo>
                  <a:cubicBezTo>
                    <a:pt x="1524" y="105"/>
                    <a:pt x="1521" y="104"/>
                    <a:pt x="1521" y="103"/>
                  </a:cubicBezTo>
                  <a:cubicBezTo>
                    <a:pt x="1524" y="101"/>
                    <a:pt x="1525" y="102"/>
                    <a:pt x="1526" y="100"/>
                  </a:cubicBezTo>
                  <a:cubicBezTo>
                    <a:pt x="1525" y="99"/>
                    <a:pt x="1524" y="102"/>
                    <a:pt x="1523" y="100"/>
                  </a:cubicBezTo>
                  <a:cubicBezTo>
                    <a:pt x="1521" y="101"/>
                    <a:pt x="1522" y="102"/>
                    <a:pt x="1520" y="103"/>
                  </a:cubicBezTo>
                  <a:cubicBezTo>
                    <a:pt x="1520" y="103"/>
                    <a:pt x="1519" y="103"/>
                    <a:pt x="1518" y="103"/>
                  </a:cubicBezTo>
                  <a:cubicBezTo>
                    <a:pt x="1518" y="101"/>
                    <a:pt x="1521" y="100"/>
                    <a:pt x="1521" y="99"/>
                  </a:cubicBezTo>
                  <a:cubicBezTo>
                    <a:pt x="1521" y="99"/>
                    <a:pt x="1522" y="99"/>
                    <a:pt x="1522" y="99"/>
                  </a:cubicBezTo>
                  <a:cubicBezTo>
                    <a:pt x="1521" y="101"/>
                    <a:pt x="1525" y="99"/>
                    <a:pt x="1527" y="99"/>
                  </a:cubicBezTo>
                  <a:cubicBezTo>
                    <a:pt x="1528" y="99"/>
                    <a:pt x="1528" y="100"/>
                    <a:pt x="1529" y="100"/>
                  </a:cubicBezTo>
                  <a:cubicBezTo>
                    <a:pt x="1534" y="99"/>
                    <a:pt x="1534" y="96"/>
                    <a:pt x="1539" y="95"/>
                  </a:cubicBezTo>
                  <a:cubicBezTo>
                    <a:pt x="1539" y="96"/>
                    <a:pt x="1535" y="97"/>
                    <a:pt x="1534" y="99"/>
                  </a:cubicBezTo>
                  <a:cubicBezTo>
                    <a:pt x="1536" y="99"/>
                    <a:pt x="1540" y="98"/>
                    <a:pt x="1538" y="96"/>
                  </a:cubicBezTo>
                  <a:cubicBezTo>
                    <a:pt x="1544" y="97"/>
                    <a:pt x="1549" y="94"/>
                    <a:pt x="1554" y="92"/>
                  </a:cubicBezTo>
                  <a:cubicBezTo>
                    <a:pt x="1551" y="91"/>
                    <a:pt x="1547" y="94"/>
                    <a:pt x="1544" y="95"/>
                  </a:cubicBezTo>
                  <a:cubicBezTo>
                    <a:pt x="1546" y="92"/>
                    <a:pt x="1552" y="91"/>
                    <a:pt x="1556" y="92"/>
                  </a:cubicBezTo>
                  <a:cubicBezTo>
                    <a:pt x="1560" y="90"/>
                    <a:pt x="1564" y="89"/>
                    <a:pt x="1568" y="90"/>
                  </a:cubicBezTo>
                  <a:cubicBezTo>
                    <a:pt x="1580" y="84"/>
                    <a:pt x="1593" y="85"/>
                    <a:pt x="1605" y="81"/>
                  </a:cubicBezTo>
                  <a:cubicBezTo>
                    <a:pt x="1602" y="79"/>
                    <a:pt x="1600" y="80"/>
                    <a:pt x="1597" y="78"/>
                  </a:cubicBezTo>
                  <a:cubicBezTo>
                    <a:pt x="1594" y="79"/>
                    <a:pt x="1591" y="79"/>
                    <a:pt x="1588" y="77"/>
                  </a:cubicBezTo>
                  <a:cubicBezTo>
                    <a:pt x="1587" y="78"/>
                    <a:pt x="1587" y="78"/>
                    <a:pt x="1587" y="79"/>
                  </a:cubicBezTo>
                  <a:cubicBezTo>
                    <a:pt x="1585" y="77"/>
                    <a:pt x="1582" y="79"/>
                    <a:pt x="1580" y="78"/>
                  </a:cubicBezTo>
                  <a:cubicBezTo>
                    <a:pt x="1579" y="77"/>
                    <a:pt x="1580" y="76"/>
                    <a:pt x="1582" y="76"/>
                  </a:cubicBezTo>
                  <a:cubicBezTo>
                    <a:pt x="1579" y="74"/>
                    <a:pt x="1576" y="76"/>
                    <a:pt x="1573" y="76"/>
                  </a:cubicBezTo>
                  <a:cubicBezTo>
                    <a:pt x="1571" y="75"/>
                    <a:pt x="1574" y="74"/>
                    <a:pt x="1573" y="74"/>
                  </a:cubicBezTo>
                  <a:cubicBezTo>
                    <a:pt x="1569" y="73"/>
                    <a:pt x="1567" y="75"/>
                    <a:pt x="1562" y="76"/>
                  </a:cubicBezTo>
                  <a:cubicBezTo>
                    <a:pt x="1561" y="74"/>
                    <a:pt x="1566" y="73"/>
                    <a:pt x="1568" y="72"/>
                  </a:cubicBezTo>
                  <a:cubicBezTo>
                    <a:pt x="1567" y="72"/>
                    <a:pt x="1566" y="71"/>
                    <a:pt x="1565" y="71"/>
                  </a:cubicBezTo>
                  <a:cubicBezTo>
                    <a:pt x="1565" y="71"/>
                    <a:pt x="1565" y="71"/>
                    <a:pt x="1566" y="72"/>
                  </a:cubicBezTo>
                  <a:cubicBezTo>
                    <a:pt x="1564" y="73"/>
                    <a:pt x="1562" y="71"/>
                    <a:pt x="1562" y="73"/>
                  </a:cubicBezTo>
                  <a:cubicBezTo>
                    <a:pt x="1561" y="73"/>
                    <a:pt x="1561" y="72"/>
                    <a:pt x="1560" y="72"/>
                  </a:cubicBezTo>
                  <a:cubicBezTo>
                    <a:pt x="1556" y="73"/>
                    <a:pt x="1553" y="73"/>
                    <a:pt x="1550" y="72"/>
                  </a:cubicBezTo>
                  <a:cubicBezTo>
                    <a:pt x="1548" y="73"/>
                    <a:pt x="1548" y="74"/>
                    <a:pt x="1550" y="75"/>
                  </a:cubicBezTo>
                  <a:cubicBezTo>
                    <a:pt x="1548" y="76"/>
                    <a:pt x="1547" y="76"/>
                    <a:pt x="1546" y="76"/>
                  </a:cubicBezTo>
                  <a:cubicBezTo>
                    <a:pt x="1545" y="75"/>
                    <a:pt x="1545" y="74"/>
                    <a:pt x="1544" y="72"/>
                  </a:cubicBezTo>
                  <a:cubicBezTo>
                    <a:pt x="1549" y="72"/>
                    <a:pt x="1555" y="69"/>
                    <a:pt x="1556" y="66"/>
                  </a:cubicBezTo>
                  <a:cubicBezTo>
                    <a:pt x="1562" y="65"/>
                    <a:pt x="1569" y="64"/>
                    <a:pt x="1575" y="65"/>
                  </a:cubicBezTo>
                  <a:cubicBezTo>
                    <a:pt x="1573" y="62"/>
                    <a:pt x="1578" y="63"/>
                    <a:pt x="1581" y="63"/>
                  </a:cubicBezTo>
                  <a:cubicBezTo>
                    <a:pt x="1582" y="64"/>
                    <a:pt x="1578" y="63"/>
                    <a:pt x="1577" y="64"/>
                  </a:cubicBezTo>
                  <a:cubicBezTo>
                    <a:pt x="1580" y="65"/>
                    <a:pt x="1583" y="62"/>
                    <a:pt x="1585" y="62"/>
                  </a:cubicBezTo>
                  <a:cubicBezTo>
                    <a:pt x="1587" y="62"/>
                    <a:pt x="1584" y="63"/>
                    <a:pt x="1587" y="63"/>
                  </a:cubicBezTo>
                  <a:cubicBezTo>
                    <a:pt x="1588" y="61"/>
                    <a:pt x="1595" y="60"/>
                    <a:pt x="1598" y="61"/>
                  </a:cubicBezTo>
                  <a:cubicBezTo>
                    <a:pt x="1601" y="58"/>
                    <a:pt x="1605" y="59"/>
                    <a:pt x="1609" y="58"/>
                  </a:cubicBezTo>
                  <a:cubicBezTo>
                    <a:pt x="1610" y="56"/>
                    <a:pt x="1605" y="58"/>
                    <a:pt x="1604" y="58"/>
                  </a:cubicBezTo>
                  <a:cubicBezTo>
                    <a:pt x="1608" y="56"/>
                    <a:pt x="1616" y="53"/>
                    <a:pt x="1623" y="55"/>
                  </a:cubicBezTo>
                  <a:cubicBezTo>
                    <a:pt x="1627" y="51"/>
                    <a:pt x="1642" y="53"/>
                    <a:pt x="1643" y="47"/>
                  </a:cubicBezTo>
                  <a:cubicBezTo>
                    <a:pt x="1646" y="48"/>
                    <a:pt x="1648" y="44"/>
                    <a:pt x="1651" y="45"/>
                  </a:cubicBezTo>
                  <a:cubicBezTo>
                    <a:pt x="1651" y="46"/>
                    <a:pt x="1649" y="46"/>
                    <a:pt x="1649" y="48"/>
                  </a:cubicBezTo>
                  <a:cubicBezTo>
                    <a:pt x="1657" y="45"/>
                    <a:pt x="1665" y="40"/>
                    <a:pt x="1665" y="36"/>
                  </a:cubicBezTo>
                  <a:cubicBezTo>
                    <a:pt x="1663" y="35"/>
                    <a:pt x="1660" y="34"/>
                    <a:pt x="1661" y="32"/>
                  </a:cubicBezTo>
                  <a:cubicBezTo>
                    <a:pt x="1656" y="31"/>
                    <a:pt x="1649" y="32"/>
                    <a:pt x="1648" y="28"/>
                  </a:cubicBezTo>
                  <a:cubicBezTo>
                    <a:pt x="1646" y="30"/>
                    <a:pt x="1642" y="30"/>
                    <a:pt x="1642" y="32"/>
                  </a:cubicBezTo>
                  <a:cubicBezTo>
                    <a:pt x="1642" y="32"/>
                    <a:pt x="1643" y="31"/>
                    <a:pt x="1644" y="31"/>
                  </a:cubicBezTo>
                  <a:cubicBezTo>
                    <a:pt x="1645" y="32"/>
                    <a:pt x="1644" y="32"/>
                    <a:pt x="1642" y="33"/>
                  </a:cubicBezTo>
                  <a:cubicBezTo>
                    <a:pt x="1641" y="32"/>
                    <a:pt x="1639" y="31"/>
                    <a:pt x="1638" y="32"/>
                  </a:cubicBezTo>
                  <a:cubicBezTo>
                    <a:pt x="1637" y="31"/>
                    <a:pt x="1637" y="30"/>
                    <a:pt x="1639" y="29"/>
                  </a:cubicBezTo>
                  <a:cubicBezTo>
                    <a:pt x="1637" y="29"/>
                    <a:pt x="1636" y="29"/>
                    <a:pt x="1636" y="30"/>
                  </a:cubicBezTo>
                  <a:cubicBezTo>
                    <a:pt x="1633" y="28"/>
                    <a:pt x="1626" y="31"/>
                    <a:pt x="1621" y="33"/>
                  </a:cubicBezTo>
                  <a:cubicBezTo>
                    <a:pt x="1615" y="30"/>
                    <a:pt x="1609" y="35"/>
                    <a:pt x="1604" y="37"/>
                  </a:cubicBezTo>
                  <a:cubicBezTo>
                    <a:pt x="1603" y="37"/>
                    <a:pt x="1603" y="37"/>
                    <a:pt x="1603" y="37"/>
                  </a:cubicBezTo>
                  <a:cubicBezTo>
                    <a:pt x="1605" y="33"/>
                    <a:pt x="1610" y="33"/>
                    <a:pt x="1613" y="30"/>
                  </a:cubicBezTo>
                  <a:cubicBezTo>
                    <a:pt x="1612" y="29"/>
                    <a:pt x="1611" y="30"/>
                    <a:pt x="1610" y="29"/>
                  </a:cubicBezTo>
                  <a:cubicBezTo>
                    <a:pt x="1602" y="33"/>
                    <a:pt x="1596" y="32"/>
                    <a:pt x="1588" y="35"/>
                  </a:cubicBezTo>
                  <a:cubicBezTo>
                    <a:pt x="1587" y="35"/>
                    <a:pt x="1588" y="34"/>
                    <a:pt x="1587" y="34"/>
                  </a:cubicBezTo>
                  <a:cubicBezTo>
                    <a:pt x="1590" y="33"/>
                    <a:pt x="1595" y="31"/>
                    <a:pt x="1596" y="30"/>
                  </a:cubicBezTo>
                  <a:cubicBezTo>
                    <a:pt x="1595" y="29"/>
                    <a:pt x="1594" y="30"/>
                    <a:pt x="1592" y="29"/>
                  </a:cubicBezTo>
                  <a:cubicBezTo>
                    <a:pt x="1593" y="30"/>
                    <a:pt x="1592" y="31"/>
                    <a:pt x="1590" y="30"/>
                  </a:cubicBezTo>
                  <a:cubicBezTo>
                    <a:pt x="1590" y="31"/>
                    <a:pt x="1590" y="32"/>
                    <a:pt x="1590" y="33"/>
                  </a:cubicBezTo>
                  <a:cubicBezTo>
                    <a:pt x="1587" y="32"/>
                    <a:pt x="1580" y="34"/>
                    <a:pt x="1582" y="37"/>
                  </a:cubicBezTo>
                  <a:cubicBezTo>
                    <a:pt x="1580" y="38"/>
                    <a:pt x="1581" y="34"/>
                    <a:pt x="1579" y="36"/>
                  </a:cubicBezTo>
                  <a:cubicBezTo>
                    <a:pt x="1579" y="35"/>
                    <a:pt x="1581" y="35"/>
                    <a:pt x="1580" y="34"/>
                  </a:cubicBezTo>
                  <a:cubicBezTo>
                    <a:pt x="1578" y="33"/>
                    <a:pt x="1576" y="36"/>
                    <a:pt x="1577" y="37"/>
                  </a:cubicBezTo>
                  <a:cubicBezTo>
                    <a:pt x="1576" y="38"/>
                    <a:pt x="1576" y="35"/>
                    <a:pt x="1574" y="35"/>
                  </a:cubicBezTo>
                  <a:cubicBezTo>
                    <a:pt x="1572" y="36"/>
                    <a:pt x="1574" y="37"/>
                    <a:pt x="1572" y="38"/>
                  </a:cubicBezTo>
                  <a:cubicBezTo>
                    <a:pt x="1571" y="39"/>
                    <a:pt x="1570" y="37"/>
                    <a:pt x="1571" y="37"/>
                  </a:cubicBezTo>
                  <a:cubicBezTo>
                    <a:pt x="1569" y="36"/>
                    <a:pt x="1569" y="38"/>
                    <a:pt x="1569" y="39"/>
                  </a:cubicBezTo>
                  <a:cubicBezTo>
                    <a:pt x="1568" y="39"/>
                    <a:pt x="1566" y="38"/>
                    <a:pt x="1566" y="37"/>
                  </a:cubicBezTo>
                  <a:cubicBezTo>
                    <a:pt x="1567" y="35"/>
                    <a:pt x="1568" y="36"/>
                    <a:pt x="1569" y="35"/>
                  </a:cubicBezTo>
                  <a:cubicBezTo>
                    <a:pt x="1566" y="34"/>
                    <a:pt x="1565" y="36"/>
                    <a:pt x="1565" y="38"/>
                  </a:cubicBezTo>
                  <a:cubicBezTo>
                    <a:pt x="1562" y="38"/>
                    <a:pt x="1558" y="39"/>
                    <a:pt x="1556" y="41"/>
                  </a:cubicBezTo>
                  <a:cubicBezTo>
                    <a:pt x="1553" y="40"/>
                    <a:pt x="1556" y="40"/>
                    <a:pt x="1555" y="39"/>
                  </a:cubicBezTo>
                  <a:cubicBezTo>
                    <a:pt x="1557" y="38"/>
                    <a:pt x="1559" y="38"/>
                    <a:pt x="1561" y="37"/>
                  </a:cubicBezTo>
                  <a:cubicBezTo>
                    <a:pt x="1559" y="36"/>
                    <a:pt x="1559" y="35"/>
                    <a:pt x="1561" y="33"/>
                  </a:cubicBezTo>
                  <a:cubicBezTo>
                    <a:pt x="1560" y="32"/>
                    <a:pt x="1559" y="33"/>
                    <a:pt x="1559" y="34"/>
                  </a:cubicBezTo>
                  <a:cubicBezTo>
                    <a:pt x="1558" y="33"/>
                    <a:pt x="1556" y="34"/>
                    <a:pt x="1556" y="32"/>
                  </a:cubicBezTo>
                  <a:cubicBezTo>
                    <a:pt x="1553" y="34"/>
                    <a:pt x="1550" y="34"/>
                    <a:pt x="1546" y="34"/>
                  </a:cubicBezTo>
                  <a:cubicBezTo>
                    <a:pt x="1546" y="33"/>
                    <a:pt x="1549" y="33"/>
                    <a:pt x="1550" y="34"/>
                  </a:cubicBezTo>
                  <a:cubicBezTo>
                    <a:pt x="1551" y="34"/>
                    <a:pt x="1550" y="33"/>
                    <a:pt x="1550" y="33"/>
                  </a:cubicBezTo>
                  <a:cubicBezTo>
                    <a:pt x="1551" y="33"/>
                    <a:pt x="1551" y="33"/>
                    <a:pt x="1551" y="33"/>
                  </a:cubicBezTo>
                  <a:cubicBezTo>
                    <a:pt x="1549" y="31"/>
                    <a:pt x="1547" y="33"/>
                    <a:pt x="1545" y="33"/>
                  </a:cubicBezTo>
                  <a:cubicBezTo>
                    <a:pt x="1544" y="32"/>
                    <a:pt x="1545" y="31"/>
                    <a:pt x="1544" y="29"/>
                  </a:cubicBezTo>
                  <a:cubicBezTo>
                    <a:pt x="1543" y="31"/>
                    <a:pt x="1543" y="30"/>
                    <a:pt x="1541" y="31"/>
                  </a:cubicBezTo>
                  <a:cubicBezTo>
                    <a:pt x="1539" y="31"/>
                    <a:pt x="1540" y="30"/>
                    <a:pt x="1538" y="29"/>
                  </a:cubicBezTo>
                  <a:cubicBezTo>
                    <a:pt x="1537" y="30"/>
                    <a:pt x="1537" y="30"/>
                    <a:pt x="1537" y="31"/>
                  </a:cubicBezTo>
                  <a:cubicBezTo>
                    <a:pt x="1535" y="30"/>
                    <a:pt x="1537" y="29"/>
                    <a:pt x="1535" y="29"/>
                  </a:cubicBezTo>
                  <a:cubicBezTo>
                    <a:pt x="1532" y="30"/>
                    <a:pt x="1529" y="29"/>
                    <a:pt x="1526" y="29"/>
                  </a:cubicBezTo>
                  <a:cubicBezTo>
                    <a:pt x="1524" y="28"/>
                    <a:pt x="1527" y="29"/>
                    <a:pt x="1528" y="27"/>
                  </a:cubicBezTo>
                  <a:cubicBezTo>
                    <a:pt x="1527" y="26"/>
                    <a:pt x="1525" y="28"/>
                    <a:pt x="1524" y="27"/>
                  </a:cubicBezTo>
                  <a:cubicBezTo>
                    <a:pt x="1524" y="27"/>
                    <a:pt x="1523" y="28"/>
                    <a:pt x="1523" y="28"/>
                  </a:cubicBezTo>
                  <a:cubicBezTo>
                    <a:pt x="1516" y="27"/>
                    <a:pt x="1508" y="31"/>
                    <a:pt x="1501" y="30"/>
                  </a:cubicBezTo>
                  <a:cubicBezTo>
                    <a:pt x="1500" y="30"/>
                    <a:pt x="1501" y="31"/>
                    <a:pt x="1502" y="31"/>
                  </a:cubicBezTo>
                  <a:cubicBezTo>
                    <a:pt x="1500" y="32"/>
                    <a:pt x="1499" y="33"/>
                    <a:pt x="1498" y="33"/>
                  </a:cubicBezTo>
                  <a:cubicBezTo>
                    <a:pt x="1496" y="28"/>
                    <a:pt x="1488" y="34"/>
                    <a:pt x="1484" y="33"/>
                  </a:cubicBezTo>
                  <a:cubicBezTo>
                    <a:pt x="1485" y="29"/>
                    <a:pt x="1490" y="30"/>
                    <a:pt x="1495" y="28"/>
                  </a:cubicBezTo>
                  <a:cubicBezTo>
                    <a:pt x="1492" y="27"/>
                    <a:pt x="1490" y="29"/>
                    <a:pt x="1489" y="27"/>
                  </a:cubicBezTo>
                  <a:cubicBezTo>
                    <a:pt x="1486" y="29"/>
                    <a:pt x="1486" y="29"/>
                    <a:pt x="1486" y="29"/>
                  </a:cubicBezTo>
                  <a:cubicBezTo>
                    <a:pt x="1485" y="28"/>
                    <a:pt x="1485" y="28"/>
                    <a:pt x="1484" y="27"/>
                  </a:cubicBezTo>
                  <a:cubicBezTo>
                    <a:pt x="1486" y="27"/>
                    <a:pt x="1487" y="26"/>
                    <a:pt x="1489" y="26"/>
                  </a:cubicBezTo>
                  <a:cubicBezTo>
                    <a:pt x="1488" y="25"/>
                    <a:pt x="1490" y="26"/>
                    <a:pt x="1490" y="24"/>
                  </a:cubicBezTo>
                  <a:cubicBezTo>
                    <a:pt x="1488" y="21"/>
                    <a:pt x="1485" y="27"/>
                    <a:pt x="1483" y="25"/>
                  </a:cubicBezTo>
                  <a:cubicBezTo>
                    <a:pt x="1481" y="27"/>
                    <a:pt x="1478" y="28"/>
                    <a:pt x="1476" y="30"/>
                  </a:cubicBezTo>
                  <a:cubicBezTo>
                    <a:pt x="1474" y="29"/>
                    <a:pt x="1475" y="29"/>
                    <a:pt x="1476" y="28"/>
                  </a:cubicBezTo>
                  <a:cubicBezTo>
                    <a:pt x="1475" y="26"/>
                    <a:pt x="1473" y="27"/>
                    <a:pt x="1471" y="27"/>
                  </a:cubicBezTo>
                  <a:cubicBezTo>
                    <a:pt x="1471" y="28"/>
                    <a:pt x="1471" y="29"/>
                    <a:pt x="1469" y="30"/>
                  </a:cubicBezTo>
                  <a:cubicBezTo>
                    <a:pt x="1470" y="30"/>
                    <a:pt x="1471" y="29"/>
                    <a:pt x="1472" y="30"/>
                  </a:cubicBezTo>
                  <a:cubicBezTo>
                    <a:pt x="1470" y="31"/>
                    <a:pt x="1468" y="31"/>
                    <a:pt x="1467" y="30"/>
                  </a:cubicBezTo>
                  <a:cubicBezTo>
                    <a:pt x="1462" y="33"/>
                    <a:pt x="1462" y="33"/>
                    <a:pt x="1462" y="33"/>
                  </a:cubicBezTo>
                  <a:cubicBezTo>
                    <a:pt x="1461" y="31"/>
                    <a:pt x="1463" y="32"/>
                    <a:pt x="1460" y="32"/>
                  </a:cubicBezTo>
                  <a:cubicBezTo>
                    <a:pt x="1457" y="31"/>
                    <a:pt x="1461" y="30"/>
                    <a:pt x="1459" y="29"/>
                  </a:cubicBezTo>
                  <a:cubicBezTo>
                    <a:pt x="1458" y="32"/>
                    <a:pt x="1455" y="31"/>
                    <a:pt x="1452" y="34"/>
                  </a:cubicBezTo>
                  <a:cubicBezTo>
                    <a:pt x="1449" y="33"/>
                    <a:pt x="1446" y="33"/>
                    <a:pt x="1443" y="32"/>
                  </a:cubicBezTo>
                  <a:cubicBezTo>
                    <a:pt x="1440" y="35"/>
                    <a:pt x="1437" y="36"/>
                    <a:pt x="1434" y="38"/>
                  </a:cubicBezTo>
                  <a:cubicBezTo>
                    <a:pt x="1431" y="37"/>
                    <a:pt x="1435" y="36"/>
                    <a:pt x="1435" y="35"/>
                  </a:cubicBezTo>
                  <a:cubicBezTo>
                    <a:pt x="1430" y="35"/>
                    <a:pt x="1425" y="40"/>
                    <a:pt x="1423" y="42"/>
                  </a:cubicBezTo>
                  <a:cubicBezTo>
                    <a:pt x="1428" y="43"/>
                    <a:pt x="1429" y="39"/>
                    <a:pt x="1432" y="38"/>
                  </a:cubicBezTo>
                  <a:cubicBezTo>
                    <a:pt x="1433" y="38"/>
                    <a:pt x="1433" y="39"/>
                    <a:pt x="1433" y="39"/>
                  </a:cubicBezTo>
                  <a:cubicBezTo>
                    <a:pt x="1434" y="40"/>
                    <a:pt x="1436" y="38"/>
                    <a:pt x="1435" y="37"/>
                  </a:cubicBezTo>
                  <a:cubicBezTo>
                    <a:pt x="1439" y="40"/>
                    <a:pt x="1448" y="32"/>
                    <a:pt x="1454" y="36"/>
                  </a:cubicBezTo>
                  <a:cubicBezTo>
                    <a:pt x="1450" y="40"/>
                    <a:pt x="1442" y="40"/>
                    <a:pt x="1437" y="39"/>
                  </a:cubicBezTo>
                  <a:cubicBezTo>
                    <a:pt x="1434" y="44"/>
                    <a:pt x="1426" y="44"/>
                    <a:pt x="1420" y="44"/>
                  </a:cubicBezTo>
                  <a:cubicBezTo>
                    <a:pt x="1422" y="42"/>
                    <a:pt x="1423" y="41"/>
                    <a:pt x="1423" y="38"/>
                  </a:cubicBezTo>
                  <a:cubicBezTo>
                    <a:pt x="1422" y="39"/>
                    <a:pt x="1420" y="39"/>
                    <a:pt x="1419" y="40"/>
                  </a:cubicBezTo>
                  <a:cubicBezTo>
                    <a:pt x="1414" y="36"/>
                    <a:pt x="1412" y="42"/>
                    <a:pt x="1408" y="39"/>
                  </a:cubicBezTo>
                  <a:cubicBezTo>
                    <a:pt x="1403" y="40"/>
                    <a:pt x="1405" y="40"/>
                    <a:pt x="1400" y="41"/>
                  </a:cubicBezTo>
                  <a:cubicBezTo>
                    <a:pt x="1402" y="41"/>
                    <a:pt x="1400" y="42"/>
                    <a:pt x="1401" y="43"/>
                  </a:cubicBezTo>
                  <a:cubicBezTo>
                    <a:pt x="1399" y="43"/>
                    <a:pt x="1398" y="43"/>
                    <a:pt x="1396" y="44"/>
                  </a:cubicBezTo>
                  <a:cubicBezTo>
                    <a:pt x="1394" y="42"/>
                    <a:pt x="1397" y="42"/>
                    <a:pt x="1399" y="42"/>
                  </a:cubicBezTo>
                  <a:cubicBezTo>
                    <a:pt x="1398" y="40"/>
                    <a:pt x="1392" y="42"/>
                    <a:pt x="1392" y="44"/>
                  </a:cubicBezTo>
                  <a:cubicBezTo>
                    <a:pt x="1390" y="43"/>
                    <a:pt x="1388" y="45"/>
                    <a:pt x="1386" y="43"/>
                  </a:cubicBezTo>
                  <a:cubicBezTo>
                    <a:pt x="1383" y="42"/>
                    <a:pt x="1380" y="46"/>
                    <a:pt x="1377" y="45"/>
                  </a:cubicBezTo>
                  <a:cubicBezTo>
                    <a:pt x="1375" y="43"/>
                    <a:pt x="1379" y="41"/>
                    <a:pt x="1380" y="39"/>
                  </a:cubicBezTo>
                  <a:cubicBezTo>
                    <a:pt x="1377" y="39"/>
                    <a:pt x="1375" y="42"/>
                    <a:pt x="1370" y="41"/>
                  </a:cubicBezTo>
                  <a:cubicBezTo>
                    <a:pt x="1368" y="40"/>
                    <a:pt x="1369" y="40"/>
                    <a:pt x="1367" y="40"/>
                  </a:cubicBezTo>
                  <a:cubicBezTo>
                    <a:pt x="1365" y="41"/>
                    <a:pt x="1370" y="40"/>
                    <a:pt x="1368" y="41"/>
                  </a:cubicBezTo>
                  <a:cubicBezTo>
                    <a:pt x="1370" y="42"/>
                    <a:pt x="1371" y="42"/>
                    <a:pt x="1373" y="41"/>
                  </a:cubicBezTo>
                  <a:cubicBezTo>
                    <a:pt x="1374" y="43"/>
                    <a:pt x="1373" y="43"/>
                    <a:pt x="1376" y="43"/>
                  </a:cubicBezTo>
                  <a:cubicBezTo>
                    <a:pt x="1376" y="43"/>
                    <a:pt x="1375" y="44"/>
                    <a:pt x="1375" y="44"/>
                  </a:cubicBezTo>
                  <a:cubicBezTo>
                    <a:pt x="1373" y="45"/>
                    <a:pt x="1372" y="42"/>
                    <a:pt x="1371" y="43"/>
                  </a:cubicBezTo>
                  <a:cubicBezTo>
                    <a:pt x="1371" y="43"/>
                    <a:pt x="1369" y="44"/>
                    <a:pt x="1370" y="44"/>
                  </a:cubicBezTo>
                  <a:cubicBezTo>
                    <a:pt x="1368" y="45"/>
                    <a:pt x="1367" y="44"/>
                    <a:pt x="1365" y="44"/>
                  </a:cubicBezTo>
                  <a:cubicBezTo>
                    <a:pt x="1364" y="43"/>
                    <a:pt x="1365" y="43"/>
                    <a:pt x="1366" y="43"/>
                  </a:cubicBezTo>
                  <a:cubicBezTo>
                    <a:pt x="1367" y="42"/>
                    <a:pt x="1366" y="43"/>
                    <a:pt x="1367" y="44"/>
                  </a:cubicBezTo>
                  <a:cubicBezTo>
                    <a:pt x="1368" y="43"/>
                    <a:pt x="1369" y="42"/>
                    <a:pt x="1367" y="41"/>
                  </a:cubicBezTo>
                  <a:cubicBezTo>
                    <a:pt x="1360" y="46"/>
                    <a:pt x="1353" y="46"/>
                    <a:pt x="1346" y="48"/>
                  </a:cubicBezTo>
                  <a:cubicBezTo>
                    <a:pt x="1345" y="47"/>
                    <a:pt x="1344" y="47"/>
                    <a:pt x="1345" y="46"/>
                  </a:cubicBezTo>
                  <a:cubicBezTo>
                    <a:pt x="1344" y="48"/>
                    <a:pt x="1339" y="49"/>
                    <a:pt x="1335" y="49"/>
                  </a:cubicBezTo>
                  <a:cubicBezTo>
                    <a:pt x="1335" y="48"/>
                    <a:pt x="1341" y="47"/>
                    <a:pt x="1340" y="46"/>
                  </a:cubicBezTo>
                  <a:cubicBezTo>
                    <a:pt x="1342" y="47"/>
                    <a:pt x="1343" y="47"/>
                    <a:pt x="1341" y="46"/>
                  </a:cubicBezTo>
                  <a:cubicBezTo>
                    <a:pt x="1335" y="47"/>
                    <a:pt x="1330" y="48"/>
                    <a:pt x="1325" y="47"/>
                  </a:cubicBezTo>
                  <a:cubicBezTo>
                    <a:pt x="1323" y="45"/>
                    <a:pt x="1331" y="46"/>
                    <a:pt x="1331" y="44"/>
                  </a:cubicBezTo>
                  <a:cubicBezTo>
                    <a:pt x="1329" y="44"/>
                    <a:pt x="1328" y="43"/>
                    <a:pt x="1327" y="44"/>
                  </a:cubicBezTo>
                  <a:cubicBezTo>
                    <a:pt x="1320" y="42"/>
                    <a:pt x="1308" y="47"/>
                    <a:pt x="1301" y="48"/>
                  </a:cubicBezTo>
                  <a:cubicBezTo>
                    <a:pt x="1299" y="47"/>
                    <a:pt x="1305" y="46"/>
                    <a:pt x="1302" y="45"/>
                  </a:cubicBezTo>
                  <a:cubicBezTo>
                    <a:pt x="1301" y="47"/>
                    <a:pt x="1298" y="47"/>
                    <a:pt x="1296" y="48"/>
                  </a:cubicBezTo>
                  <a:cubicBezTo>
                    <a:pt x="1297" y="48"/>
                    <a:pt x="1299" y="49"/>
                    <a:pt x="1300" y="48"/>
                  </a:cubicBezTo>
                  <a:cubicBezTo>
                    <a:pt x="1301" y="49"/>
                    <a:pt x="1300" y="49"/>
                    <a:pt x="1301" y="49"/>
                  </a:cubicBezTo>
                  <a:cubicBezTo>
                    <a:pt x="1298" y="50"/>
                    <a:pt x="1295" y="48"/>
                    <a:pt x="1291" y="50"/>
                  </a:cubicBezTo>
                  <a:cubicBezTo>
                    <a:pt x="1290" y="49"/>
                    <a:pt x="1291" y="49"/>
                    <a:pt x="1290" y="48"/>
                  </a:cubicBezTo>
                  <a:cubicBezTo>
                    <a:pt x="1287" y="50"/>
                    <a:pt x="1285" y="49"/>
                    <a:pt x="1283" y="49"/>
                  </a:cubicBezTo>
                  <a:cubicBezTo>
                    <a:pt x="1282" y="49"/>
                    <a:pt x="1282" y="48"/>
                    <a:pt x="1282" y="47"/>
                  </a:cubicBezTo>
                  <a:cubicBezTo>
                    <a:pt x="1281" y="47"/>
                    <a:pt x="1280" y="48"/>
                    <a:pt x="1279" y="47"/>
                  </a:cubicBezTo>
                  <a:cubicBezTo>
                    <a:pt x="1278" y="47"/>
                    <a:pt x="1278" y="48"/>
                    <a:pt x="1279" y="48"/>
                  </a:cubicBezTo>
                  <a:cubicBezTo>
                    <a:pt x="1269" y="47"/>
                    <a:pt x="1262" y="48"/>
                    <a:pt x="1253" y="48"/>
                  </a:cubicBezTo>
                  <a:cubicBezTo>
                    <a:pt x="1252" y="47"/>
                    <a:pt x="1253" y="47"/>
                    <a:pt x="1254" y="46"/>
                  </a:cubicBezTo>
                  <a:cubicBezTo>
                    <a:pt x="1253" y="46"/>
                    <a:pt x="1251" y="47"/>
                    <a:pt x="1250" y="46"/>
                  </a:cubicBezTo>
                  <a:cubicBezTo>
                    <a:pt x="1247" y="47"/>
                    <a:pt x="1250" y="48"/>
                    <a:pt x="1248" y="49"/>
                  </a:cubicBezTo>
                  <a:cubicBezTo>
                    <a:pt x="1246" y="47"/>
                    <a:pt x="1243" y="48"/>
                    <a:pt x="1241" y="49"/>
                  </a:cubicBezTo>
                  <a:cubicBezTo>
                    <a:pt x="1239" y="48"/>
                    <a:pt x="1241" y="48"/>
                    <a:pt x="1239" y="47"/>
                  </a:cubicBezTo>
                  <a:cubicBezTo>
                    <a:pt x="1238" y="47"/>
                    <a:pt x="1239" y="48"/>
                    <a:pt x="1238" y="49"/>
                  </a:cubicBezTo>
                  <a:cubicBezTo>
                    <a:pt x="1235" y="47"/>
                    <a:pt x="1236" y="49"/>
                    <a:pt x="1232" y="49"/>
                  </a:cubicBezTo>
                  <a:cubicBezTo>
                    <a:pt x="1231" y="48"/>
                    <a:pt x="1232" y="48"/>
                    <a:pt x="1230" y="47"/>
                  </a:cubicBezTo>
                  <a:cubicBezTo>
                    <a:pt x="1230" y="48"/>
                    <a:pt x="1230" y="48"/>
                    <a:pt x="1230" y="49"/>
                  </a:cubicBezTo>
                  <a:cubicBezTo>
                    <a:pt x="1227" y="50"/>
                    <a:pt x="1220" y="47"/>
                    <a:pt x="1220" y="45"/>
                  </a:cubicBezTo>
                  <a:cubicBezTo>
                    <a:pt x="1215" y="46"/>
                    <a:pt x="1224" y="47"/>
                    <a:pt x="1221" y="49"/>
                  </a:cubicBezTo>
                  <a:cubicBezTo>
                    <a:pt x="1219" y="49"/>
                    <a:pt x="1220" y="48"/>
                    <a:pt x="1218" y="47"/>
                  </a:cubicBezTo>
                  <a:cubicBezTo>
                    <a:pt x="1215" y="48"/>
                    <a:pt x="1212" y="46"/>
                    <a:pt x="1211" y="49"/>
                  </a:cubicBezTo>
                  <a:cubicBezTo>
                    <a:pt x="1209" y="49"/>
                    <a:pt x="1206" y="49"/>
                    <a:pt x="1205" y="47"/>
                  </a:cubicBezTo>
                  <a:cubicBezTo>
                    <a:pt x="1203" y="48"/>
                    <a:pt x="1203" y="48"/>
                    <a:pt x="1203" y="48"/>
                  </a:cubicBezTo>
                  <a:cubicBezTo>
                    <a:pt x="1204" y="50"/>
                    <a:pt x="1203" y="47"/>
                    <a:pt x="1205" y="49"/>
                  </a:cubicBezTo>
                  <a:cubicBezTo>
                    <a:pt x="1204" y="51"/>
                    <a:pt x="1196" y="49"/>
                    <a:pt x="1191" y="50"/>
                  </a:cubicBezTo>
                  <a:cubicBezTo>
                    <a:pt x="1192" y="49"/>
                    <a:pt x="1192" y="48"/>
                    <a:pt x="1194" y="48"/>
                  </a:cubicBezTo>
                  <a:cubicBezTo>
                    <a:pt x="1191" y="45"/>
                    <a:pt x="1190" y="50"/>
                    <a:pt x="1186" y="50"/>
                  </a:cubicBezTo>
                  <a:cubicBezTo>
                    <a:pt x="1184" y="48"/>
                    <a:pt x="1181" y="49"/>
                    <a:pt x="1179" y="50"/>
                  </a:cubicBezTo>
                  <a:cubicBezTo>
                    <a:pt x="1176" y="48"/>
                    <a:pt x="1173" y="49"/>
                    <a:pt x="1170" y="49"/>
                  </a:cubicBezTo>
                  <a:cubicBezTo>
                    <a:pt x="1169" y="47"/>
                    <a:pt x="1173" y="49"/>
                    <a:pt x="1174" y="48"/>
                  </a:cubicBezTo>
                  <a:cubicBezTo>
                    <a:pt x="1173" y="46"/>
                    <a:pt x="1175" y="46"/>
                    <a:pt x="1175" y="45"/>
                  </a:cubicBezTo>
                  <a:cubicBezTo>
                    <a:pt x="1172" y="46"/>
                    <a:pt x="1168" y="46"/>
                    <a:pt x="1165" y="48"/>
                  </a:cubicBezTo>
                  <a:cubicBezTo>
                    <a:pt x="1164" y="48"/>
                    <a:pt x="1163" y="48"/>
                    <a:pt x="1161" y="47"/>
                  </a:cubicBezTo>
                  <a:cubicBezTo>
                    <a:pt x="1160" y="45"/>
                    <a:pt x="1167" y="47"/>
                    <a:pt x="1163" y="45"/>
                  </a:cubicBezTo>
                  <a:cubicBezTo>
                    <a:pt x="1165" y="44"/>
                    <a:pt x="1166" y="46"/>
                    <a:pt x="1168" y="44"/>
                  </a:cubicBezTo>
                  <a:cubicBezTo>
                    <a:pt x="1167" y="43"/>
                    <a:pt x="1162" y="45"/>
                    <a:pt x="1162" y="43"/>
                  </a:cubicBezTo>
                  <a:cubicBezTo>
                    <a:pt x="1161" y="44"/>
                    <a:pt x="1159" y="43"/>
                    <a:pt x="1156" y="44"/>
                  </a:cubicBezTo>
                  <a:cubicBezTo>
                    <a:pt x="1156" y="42"/>
                    <a:pt x="1153" y="44"/>
                    <a:pt x="1150" y="42"/>
                  </a:cubicBezTo>
                  <a:cubicBezTo>
                    <a:pt x="1147" y="44"/>
                    <a:pt x="1144" y="43"/>
                    <a:pt x="1141" y="44"/>
                  </a:cubicBezTo>
                  <a:cubicBezTo>
                    <a:pt x="1140" y="45"/>
                    <a:pt x="1143" y="47"/>
                    <a:pt x="1145" y="46"/>
                  </a:cubicBezTo>
                  <a:cubicBezTo>
                    <a:pt x="1144" y="48"/>
                    <a:pt x="1140" y="46"/>
                    <a:pt x="1138" y="46"/>
                  </a:cubicBezTo>
                  <a:cubicBezTo>
                    <a:pt x="1137" y="45"/>
                    <a:pt x="1139" y="44"/>
                    <a:pt x="1140" y="44"/>
                  </a:cubicBezTo>
                  <a:cubicBezTo>
                    <a:pt x="1139" y="43"/>
                    <a:pt x="1138" y="43"/>
                    <a:pt x="1138" y="41"/>
                  </a:cubicBezTo>
                  <a:cubicBezTo>
                    <a:pt x="1137" y="44"/>
                    <a:pt x="1135" y="42"/>
                    <a:pt x="1132" y="44"/>
                  </a:cubicBezTo>
                  <a:cubicBezTo>
                    <a:pt x="1133" y="45"/>
                    <a:pt x="1134" y="43"/>
                    <a:pt x="1135" y="45"/>
                  </a:cubicBezTo>
                  <a:cubicBezTo>
                    <a:pt x="1133" y="45"/>
                    <a:pt x="1132" y="46"/>
                    <a:pt x="1130" y="44"/>
                  </a:cubicBezTo>
                  <a:cubicBezTo>
                    <a:pt x="1130" y="44"/>
                    <a:pt x="1131" y="44"/>
                    <a:pt x="1132" y="44"/>
                  </a:cubicBezTo>
                  <a:cubicBezTo>
                    <a:pt x="1131" y="43"/>
                    <a:pt x="1130" y="43"/>
                    <a:pt x="1130" y="42"/>
                  </a:cubicBezTo>
                  <a:cubicBezTo>
                    <a:pt x="1128" y="41"/>
                    <a:pt x="1129" y="45"/>
                    <a:pt x="1128" y="42"/>
                  </a:cubicBezTo>
                  <a:cubicBezTo>
                    <a:pt x="1128" y="44"/>
                    <a:pt x="1129" y="45"/>
                    <a:pt x="1127" y="46"/>
                  </a:cubicBezTo>
                  <a:cubicBezTo>
                    <a:pt x="1125" y="46"/>
                    <a:pt x="1127" y="45"/>
                    <a:pt x="1125" y="44"/>
                  </a:cubicBezTo>
                  <a:cubicBezTo>
                    <a:pt x="1124" y="44"/>
                    <a:pt x="1124" y="45"/>
                    <a:pt x="1125" y="46"/>
                  </a:cubicBezTo>
                  <a:cubicBezTo>
                    <a:pt x="1124" y="46"/>
                    <a:pt x="1123" y="45"/>
                    <a:pt x="1122" y="46"/>
                  </a:cubicBezTo>
                  <a:cubicBezTo>
                    <a:pt x="1119" y="44"/>
                    <a:pt x="1124" y="43"/>
                    <a:pt x="1122" y="42"/>
                  </a:cubicBezTo>
                  <a:cubicBezTo>
                    <a:pt x="1121" y="42"/>
                    <a:pt x="1120" y="43"/>
                    <a:pt x="1121" y="44"/>
                  </a:cubicBezTo>
                  <a:cubicBezTo>
                    <a:pt x="1119" y="46"/>
                    <a:pt x="1117" y="42"/>
                    <a:pt x="1115" y="44"/>
                  </a:cubicBezTo>
                  <a:cubicBezTo>
                    <a:pt x="1113" y="43"/>
                    <a:pt x="1114" y="43"/>
                    <a:pt x="1113" y="42"/>
                  </a:cubicBezTo>
                  <a:cubicBezTo>
                    <a:pt x="1111" y="43"/>
                    <a:pt x="1108" y="42"/>
                    <a:pt x="1106" y="41"/>
                  </a:cubicBezTo>
                  <a:cubicBezTo>
                    <a:pt x="1105" y="44"/>
                    <a:pt x="1101" y="43"/>
                    <a:pt x="1098" y="42"/>
                  </a:cubicBezTo>
                  <a:cubicBezTo>
                    <a:pt x="1097" y="42"/>
                    <a:pt x="1101" y="41"/>
                    <a:pt x="1098" y="40"/>
                  </a:cubicBezTo>
                  <a:cubicBezTo>
                    <a:pt x="1096" y="42"/>
                    <a:pt x="1093" y="41"/>
                    <a:pt x="1090" y="41"/>
                  </a:cubicBezTo>
                  <a:cubicBezTo>
                    <a:pt x="1088" y="42"/>
                    <a:pt x="1091" y="43"/>
                    <a:pt x="1089" y="43"/>
                  </a:cubicBezTo>
                  <a:cubicBezTo>
                    <a:pt x="1086" y="43"/>
                    <a:pt x="1089" y="41"/>
                    <a:pt x="1086" y="40"/>
                  </a:cubicBezTo>
                  <a:cubicBezTo>
                    <a:pt x="1085" y="40"/>
                    <a:pt x="1084" y="41"/>
                    <a:pt x="1084" y="41"/>
                  </a:cubicBezTo>
                  <a:cubicBezTo>
                    <a:pt x="1079" y="37"/>
                    <a:pt x="1073" y="43"/>
                    <a:pt x="1068" y="40"/>
                  </a:cubicBezTo>
                  <a:cubicBezTo>
                    <a:pt x="1066" y="42"/>
                    <a:pt x="1065" y="42"/>
                    <a:pt x="1062" y="43"/>
                  </a:cubicBezTo>
                  <a:cubicBezTo>
                    <a:pt x="1061" y="43"/>
                    <a:pt x="1060" y="41"/>
                    <a:pt x="1058" y="41"/>
                  </a:cubicBezTo>
                  <a:cubicBezTo>
                    <a:pt x="1058" y="40"/>
                    <a:pt x="1061" y="41"/>
                    <a:pt x="1063" y="40"/>
                  </a:cubicBezTo>
                  <a:cubicBezTo>
                    <a:pt x="1059" y="38"/>
                    <a:pt x="1057" y="40"/>
                    <a:pt x="1054" y="41"/>
                  </a:cubicBezTo>
                  <a:cubicBezTo>
                    <a:pt x="1052" y="40"/>
                    <a:pt x="1053" y="39"/>
                    <a:pt x="1052" y="38"/>
                  </a:cubicBezTo>
                  <a:cubicBezTo>
                    <a:pt x="1050" y="38"/>
                    <a:pt x="1048" y="37"/>
                    <a:pt x="1047" y="39"/>
                  </a:cubicBezTo>
                  <a:cubicBezTo>
                    <a:pt x="1045" y="37"/>
                    <a:pt x="1045" y="37"/>
                    <a:pt x="1045" y="37"/>
                  </a:cubicBezTo>
                  <a:cubicBezTo>
                    <a:pt x="1046" y="39"/>
                    <a:pt x="1041" y="39"/>
                    <a:pt x="1039" y="37"/>
                  </a:cubicBezTo>
                  <a:cubicBezTo>
                    <a:pt x="1037" y="39"/>
                    <a:pt x="1035" y="38"/>
                    <a:pt x="1033" y="37"/>
                  </a:cubicBezTo>
                  <a:cubicBezTo>
                    <a:pt x="1030" y="38"/>
                    <a:pt x="1033" y="38"/>
                    <a:pt x="1034" y="39"/>
                  </a:cubicBezTo>
                  <a:cubicBezTo>
                    <a:pt x="1032" y="39"/>
                    <a:pt x="1031" y="39"/>
                    <a:pt x="1030" y="39"/>
                  </a:cubicBezTo>
                  <a:cubicBezTo>
                    <a:pt x="1028" y="37"/>
                    <a:pt x="1029" y="37"/>
                    <a:pt x="1030" y="36"/>
                  </a:cubicBezTo>
                  <a:cubicBezTo>
                    <a:pt x="1028" y="36"/>
                    <a:pt x="1026" y="35"/>
                    <a:pt x="1024" y="33"/>
                  </a:cubicBezTo>
                  <a:cubicBezTo>
                    <a:pt x="1024" y="33"/>
                    <a:pt x="1025" y="33"/>
                    <a:pt x="1025" y="33"/>
                  </a:cubicBezTo>
                  <a:cubicBezTo>
                    <a:pt x="1025" y="31"/>
                    <a:pt x="1020" y="32"/>
                    <a:pt x="1018" y="31"/>
                  </a:cubicBezTo>
                  <a:cubicBezTo>
                    <a:pt x="1024" y="33"/>
                    <a:pt x="1022" y="35"/>
                    <a:pt x="1028" y="36"/>
                  </a:cubicBezTo>
                  <a:cubicBezTo>
                    <a:pt x="1022" y="39"/>
                    <a:pt x="1022" y="34"/>
                    <a:pt x="1018" y="34"/>
                  </a:cubicBezTo>
                  <a:cubicBezTo>
                    <a:pt x="1018" y="35"/>
                    <a:pt x="1022" y="37"/>
                    <a:pt x="1021" y="39"/>
                  </a:cubicBezTo>
                  <a:cubicBezTo>
                    <a:pt x="1020" y="37"/>
                    <a:pt x="1017" y="37"/>
                    <a:pt x="1016" y="35"/>
                  </a:cubicBezTo>
                  <a:cubicBezTo>
                    <a:pt x="1014" y="37"/>
                    <a:pt x="1014" y="38"/>
                    <a:pt x="1012" y="39"/>
                  </a:cubicBezTo>
                  <a:cubicBezTo>
                    <a:pt x="1013" y="37"/>
                    <a:pt x="1011" y="37"/>
                    <a:pt x="1009" y="36"/>
                  </a:cubicBezTo>
                  <a:cubicBezTo>
                    <a:pt x="1008" y="35"/>
                    <a:pt x="1011" y="34"/>
                    <a:pt x="1009" y="33"/>
                  </a:cubicBezTo>
                  <a:cubicBezTo>
                    <a:pt x="1008" y="34"/>
                    <a:pt x="1007" y="34"/>
                    <a:pt x="1008" y="35"/>
                  </a:cubicBezTo>
                  <a:cubicBezTo>
                    <a:pt x="1006" y="35"/>
                    <a:pt x="1004" y="34"/>
                    <a:pt x="1005" y="36"/>
                  </a:cubicBezTo>
                  <a:cubicBezTo>
                    <a:pt x="1004" y="36"/>
                    <a:pt x="1002" y="35"/>
                    <a:pt x="1001" y="34"/>
                  </a:cubicBezTo>
                  <a:cubicBezTo>
                    <a:pt x="1001" y="33"/>
                    <a:pt x="1006" y="34"/>
                    <a:pt x="1005" y="32"/>
                  </a:cubicBezTo>
                  <a:cubicBezTo>
                    <a:pt x="1002" y="33"/>
                    <a:pt x="989" y="35"/>
                    <a:pt x="992" y="31"/>
                  </a:cubicBezTo>
                  <a:cubicBezTo>
                    <a:pt x="990" y="31"/>
                    <a:pt x="988" y="32"/>
                    <a:pt x="987" y="31"/>
                  </a:cubicBezTo>
                  <a:cubicBezTo>
                    <a:pt x="984" y="34"/>
                    <a:pt x="979" y="31"/>
                    <a:pt x="975" y="34"/>
                  </a:cubicBezTo>
                  <a:cubicBezTo>
                    <a:pt x="974" y="31"/>
                    <a:pt x="971" y="33"/>
                    <a:pt x="972" y="31"/>
                  </a:cubicBezTo>
                  <a:cubicBezTo>
                    <a:pt x="970" y="30"/>
                    <a:pt x="971" y="32"/>
                    <a:pt x="968" y="33"/>
                  </a:cubicBezTo>
                  <a:cubicBezTo>
                    <a:pt x="964" y="32"/>
                    <a:pt x="960" y="31"/>
                    <a:pt x="956" y="33"/>
                  </a:cubicBezTo>
                  <a:cubicBezTo>
                    <a:pt x="956" y="31"/>
                    <a:pt x="952" y="31"/>
                    <a:pt x="952" y="32"/>
                  </a:cubicBezTo>
                  <a:cubicBezTo>
                    <a:pt x="951" y="30"/>
                    <a:pt x="949" y="31"/>
                    <a:pt x="947" y="30"/>
                  </a:cubicBezTo>
                  <a:cubicBezTo>
                    <a:pt x="948" y="31"/>
                    <a:pt x="949" y="31"/>
                    <a:pt x="949" y="33"/>
                  </a:cubicBezTo>
                  <a:cubicBezTo>
                    <a:pt x="947" y="33"/>
                    <a:pt x="945" y="31"/>
                    <a:pt x="944" y="30"/>
                  </a:cubicBezTo>
                  <a:cubicBezTo>
                    <a:pt x="941" y="30"/>
                    <a:pt x="942" y="32"/>
                    <a:pt x="939" y="30"/>
                  </a:cubicBezTo>
                  <a:cubicBezTo>
                    <a:pt x="939" y="30"/>
                    <a:pt x="939" y="31"/>
                    <a:pt x="938" y="32"/>
                  </a:cubicBezTo>
                  <a:cubicBezTo>
                    <a:pt x="940" y="31"/>
                    <a:pt x="943" y="32"/>
                    <a:pt x="945" y="33"/>
                  </a:cubicBezTo>
                  <a:cubicBezTo>
                    <a:pt x="941" y="33"/>
                    <a:pt x="937" y="32"/>
                    <a:pt x="933" y="32"/>
                  </a:cubicBezTo>
                  <a:cubicBezTo>
                    <a:pt x="933" y="32"/>
                    <a:pt x="933" y="31"/>
                    <a:pt x="933" y="31"/>
                  </a:cubicBezTo>
                  <a:cubicBezTo>
                    <a:pt x="935" y="31"/>
                    <a:pt x="938" y="32"/>
                    <a:pt x="938" y="30"/>
                  </a:cubicBezTo>
                  <a:cubicBezTo>
                    <a:pt x="936" y="29"/>
                    <a:pt x="933" y="31"/>
                    <a:pt x="929" y="29"/>
                  </a:cubicBezTo>
                  <a:cubicBezTo>
                    <a:pt x="929" y="29"/>
                    <a:pt x="928" y="30"/>
                    <a:pt x="927" y="29"/>
                  </a:cubicBezTo>
                  <a:cubicBezTo>
                    <a:pt x="927" y="30"/>
                    <a:pt x="927" y="31"/>
                    <a:pt x="928" y="31"/>
                  </a:cubicBezTo>
                  <a:cubicBezTo>
                    <a:pt x="925" y="32"/>
                    <a:pt x="923" y="31"/>
                    <a:pt x="921" y="32"/>
                  </a:cubicBezTo>
                  <a:cubicBezTo>
                    <a:pt x="919" y="31"/>
                    <a:pt x="920" y="30"/>
                    <a:pt x="919" y="29"/>
                  </a:cubicBezTo>
                  <a:cubicBezTo>
                    <a:pt x="917" y="30"/>
                    <a:pt x="920" y="31"/>
                    <a:pt x="917" y="31"/>
                  </a:cubicBezTo>
                  <a:cubicBezTo>
                    <a:pt x="915" y="30"/>
                    <a:pt x="918" y="29"/>
                    <a:pt x="916" y="29"/>
                  </a:cubicBezTo>
                  <a:cubicBezTo>
                    <a:pt x="914" y="29"/>
                    <a:pt x="916" y="30"/>
                    <a:pt x="915" y="31"/>
                  </a:cubicBezTo>
                  <a:cubicBezTo>
                    <a:pt x="907" y="26"/>
                    <a:pt x="897" y="29"/>
                    <a:pt x="890" y="27"/>
                  </a:cubicBezTo>
                  <a:cubicBezTo>
                    <a:pt x="890" y="26"/>
                    <a:pt x="892" y="25"/>
                    <a:pt x="892" y="25"/>
                  </a:cubicBezTo>
                  <a:cubicBezTo>
                    <a:pt x="889" y="24"/>
                    <a:pt x="885" y="27"/>
                    <a:pt x="883" y="24"/>
                  </a:cubicBezTo>
                  <a:cubicBezTo>
                    <a:pt x="882" y="24"/>
                    <a:pt x="882" y="25"/>
                    <a:pt x="883" y="25"/>
                  </a:cubicBezTo>
                  <a:cubicBezTo>
                    <a:pt x="882" y="26"/>
                    <a:pt x="881" y="26"/>
                    <a:pt x="880" y="26"/>
                  </a:cubicBezTo>
                  <a:cubicBezTo>
                    <a:pt x="879" y="26"/>
                    <a:pt x="880" y="25"/>
                    <a:pt x="881" y="25"/>
                  </a:cubicBezTo>
                  <a:cubicBezTo>
                    <a:pt x="879" y="24"/>
                    <a:pt x="877" y="25"/>
                    <a:pt x="876" y="24"/>
                  </a:cubicBezTo>
                  <a:cubicBezTo>
                    <a:pt x="875" y="24"/>
                    <a:pt x="876" y="25"/>
                    <a:pt x="877" y="25"/>
                  </a:cubicBezTo>
                  <a:cubicBezTo>
                    <a:pt x="876" y="26"/>
                    <a:pt x="875" y="25"/>
                    <a:pt x="873" y="26"/>
                  </a:cubicBezTo>
                  <a:cubicBezTo>
                    <a:pt x="873" y="25"/>
                    <a:pt x="874" y="25"/>
                    <a:pt x="873" y="24"/>
                  </a:cubicBezTo>
                  <a:cubicBezTo>
                    <a:pt x="872" y="24"/>
                    <a:pt x="872" y="25"/>
                    <a:pt x="871" y="25"/>
                  </a:cubicBezTo>
                  <a:cubicBezTo>
                    <a:pt x="870" y="24"/>
                    <a:pt x="871" y="24"/>
                    <a:pt x="869" y="23"/>
                  </a:cubicBezTo>
                  <a:cubicBezTo>
                    <a:pt x="864" y="23"/>
                    <a:pt x="859" y="23"/>
                    <a:pt x="854" y="23"/>
                  </a:cubicBezTo>
                  <a:cubicBezTo>
                    <a:pt x="855" y="24"/>
                    <a:pt x="855" y="24"/>
                    <a:pt x="855" y="24"/>
                  </a:cubicBezTo>
                  <a:cubicBezTo>
                    <a:pt x="854" y="24"/>
                    <a:pt x="852" y="25"/>
                    <a:pt x="851" y="24"/>
                  </a:cubicBezTo>
                  <a:cubicBezTo>
                    <a:pt x="850" y="23"/>
                    <a:pt x="851" y="23"/>
                    <a:pt x="852" y="22"/>
                  </a:cubicBezTo>
                  <a:cubicBezTo>
                    <a:pt x="849" y="21"/>
                    <a:pt x="843" y="23"/>
                    <a:pt x="841" y="23"/>
                  </a:cubicBezTo>
                  <a:cubicBezTo>
                    <a:pt x="841" y="22"/>
                    <a:pt x="839" y="21"/>
                    <a:pt x="837" y="22"/>
                  </a:cubicBezTo>
                  <a:cubicBezTo>
                    <a:pt x="840" y="24"/>
                    <a:pt x="837" y="24"/>
                    <a:pt x="836" y="24"/>
                  </a:cubicBezTo>
                  <a:cubicBezTo>
                    <a:pt x="841" y="24"/>
                    <a:pt x="843" y="26"/>
                    <a:pt x="848" y="26"/>
                  </a:cubicBezTo>
                  <a:cubicBezTo>
                    <a:pt x="849" y="25"/>
                    <a:pt x="847" y="25"/>
                    <a:pt x="847" y="25"/>
                  </a:cubicBezTo>
                  <a:cubicBezTo>
                    <a:pt x="848" y="23"/>
                    <a:pt x="849" y="26"/>
                    <a:pt x="850" y="24"/>
                  </a:cubicBezTo>
                  <a:cubicBezTo>
                    <a:pt x="852" y="26"/>
                    <a:pt x="852" y="26"/>
                    <a:pt x="854" y="27"/>
                  </a:cubicBezTo>
                  <a:cubicBezTo>
                    <a:pt x="848" y="26"/>
                    <a:pt x="839" y="28"/>
                    <a:pt x="835" y="25"/>
                  </a:cubicBezTo>
                  <a:cubicBezTo>
                    <a:pt x="835" y="25"/>
                    <a:pt x="835" y="26"/>
                    <a:pt x="835" y="26"/>
                  </a:cubicBezTo>
                  <a:cubicBezTo>
                    <a:pt x="832" y="27"/>
                    <a:pt x="835" y="25"/>
                    <a:pt x="833" y="24"/>
                  </a:cubicBezTo>
                  <a:cubicBezTo>
                    <a:pt x="830" y="27"/>
                    <a:pt x="827" y="25"/>
                    <a:pt x="824" y="24"/>
                  </a:cubicBezTo>
                  <a:cubicBezTo>
                    <a:pt x="823" y="26"/>
                    <a:pt x="820" y="26"/>
                    <a:pt x="818" y="25"/>
                  </a:cubicBezTo>
                  <a:cubicBezTo>
                    <a:pt x="819" y="24"/>
                    <a:pt x="821" y="23"/>
                    <a:pt x="820" y="21"/>
                  </a:cubicBezTo>
                  <a:cubicBezTo>
                    <a:pt x="821" y="21"/>
                    <a:pt x="824" y="22"/>
                    <a:pt x="824" y="20"/>
                  </a:cubicBezTo>
                  <a:cubicBezTo>
                    <a:pt x="822" y="20"/>
                    <a:pt x="822" y="20"/>
                    <a:pt x="821" y="18"/>
                  </a:cubicBezTo>
                  <a:cubicBezTo>
                    <a:pt x="820" y="20"/>
                    <a:pt x="819" y="19"/>
                    <a:pt x="818" y="21"/>
                  </a:cubicBezTo>
                  <a:cubicBezTo>
                    <a:pt x="816" y="21"/>
                    <a:pt x="815" y="20"/>
                    <a:pt x="813" y="21"/>
                  </a:cubicBezTo>
                  <a:cubicBezTo>
                    <a:pt x="811" y="18"/>
                    <a:pt x="806" y="19"/>
                    <a:pt x="802" y="20"/>
                  </a:cubicBezTo>
                  <a:cubicBezTo>
                    <a:pt x="802" y="18"/>
                    <a:pt x="801" y="18"/>
                    <a:pt x="798" y="19"/>
                  </a:cubicBezTo>
                  <a:cubicBezTo>
                    <a:pt x="797" y="19"/>
                    <a:pt x="797" y="18"/>
                    <a:pt x="798" y="18"/>
                  </a:cubicBezTo>
                  <a:cubicBezTo>
                    <a:pt x="795" y="16"/>
                    <a:pt x="791" y="18"/>
                    <a:pt x="788" y="17"/>
                  </a:cubicBezTo>
                  <a:cubicBezTo>
                    <a:pt x="787" y="18"/>
                    <a:pt x="789" y="19"/>
                    <a:pt x="787" y="19"/>
                  </a:cubicBezTo>
                  <a:cubicBezTo>
                    <a:pt x="786" y="20"/>
                    <a:pt x="786" y="18"/>
                    <a:pt x="784" y="19"/>
                  </a:cubicBezTo>
                  <a:cubicBezTo>
                    <a:pt x="783" y="19"/>
                    <a:pt x="783" y="18"/>
                    <a:pt x="784" y="17"/>
                  </a:cubicBezTo>
                  <a:cubicBezTo>
                    <a:pt x="782" y="17"/>
                    <a:pt x="784" y="19"/>
                    <a:pt x="781" y="18"/>
                  </a:cubicBezTo>
                  <a:cubicBezTo>
                    <a:pt x="780" y="17"/>
                    <a:pt x="780" y="17"/>
                    <a:pt x="780" y="16"/>
                  </a:cubicBezTo>
                  <a:cubicBezTo>
                    <a:pt x="778" y="17"/>
                    <a:pt x="773" y="15"/>
                    <a:pt x="772" y="17"/>
                  </a:cubicBezTo>
                  <a:cubicBezTo>
                    <a:pt x="770" y="16"/>
                    <a:pt x="772" y="15"/>
                    <a:pt x="770" y="15"/>
                  </a:cubicBezTo>
                  <a:cubicBezTo>
                    <a:pt x="770" y="17"/>
                    <a:pt x="767" y="15"/>
                    <a:pt x="767" y="15"/>
                  </a:cubicBezTo>
                  <a:cubicBezTo>
                    <a:pt x="763" y="15"/>
                    <a:pt x="762" y="17"/>
                    <a:pt x="758" y="15"/>
                  </a:cubicBezTo>
                  <a:cubicBezTo>
                    <a:pt x="757" y="17"/>
                    <a:pt x="753" y="16"/>
                    <a:pt x="751" y="16"/>
                  </a:cubicBezTo>
                  <a:cubicBezTo>
                    <a:pt x="750" y="15"/>
                    <a:pt x="751" y="15"/>
                    <a:pt x="750" y="14"/>
                  </a:cubicBezTo>
                  <a:cubicBezTo>
                    <a:pt x="748" y="16"/>
                    <a:pt x="746" y="14"/>
                    <a:pt x="743" y="16"/>
                  </a:cubicBezTo>
                  <a:cubicBezTo>
                    <a:pt x="742" y="17"/>
                    <a:pt x="746" y="18"/>
                    <a:pt x="747" y="17"/>
                  </a:cubicBezTo>
                  <a:cubicBezTo>
                    <a:pt x="748" y="18"/>
                    <a:pt x="744" y="19"/>
                    <a:pt x="743" y="18"/>
                  </a:cubicBezTo>
                  <a:cubicBezTo>
                    <a:pt x="742" y="20"/>
                    <a:pt x="746" y="19"/>
                    <a:pt x="746" y="19"/>
                  </a:cubicBezTo>
                  <a:cubicBezTo>
                    <a:pt x="747" y="20"/>
                    <a:pt x="745" y="20"/>
                    <a:pt x="745" y="21"/>
                  </a:cubicBezTo>
                  <a:cubicBezTo>
                    <a:pt x="744" y="21"/>
                    <a:pt x="742" y="19"/>
                    <a:pt x="739" y="21"/>
                  </a:cubicBezTo>
                  <a:cubicBezTo>
                    <a:pt x="738" y="20"/>
                    <a:pt x="737" y="19"/>
                    <a:pt x="738" y="18"/>
                  </a:cubicBezTo>
                  <a:cubicBezTo>
                    <a:pt x="736" y="17"/>
                    <a:pt x="734" y="18"/>
                    <a:pt x="732" y="17"/>
                  </a:cubicBezTo>
                  <a:cubicBezTo>
                    <a:pt x="732" y="18"/>
                    <a:pt x="732" y="19"/>
                    <a:pt x="730" y="19"/>
                  </a:cubicBezTo>
                  <a:cubicBezTo>
                    <a:pt x="731" y="16"/>
                    <a:pt x="735" y="15"/>
                    <a:pt x="740" y="13"/>
                  </a:cubicBezTo>
                  <a:cubicBezTo>
                    <a:pt x="738" y="13"/>
                    <a:pt x="736" y="12"/>
                    <a:pt x="734" y="12"/>
                  </a:cubicBezTo>
                  <a:cubicBezTo>
                    <a:pt x="734" y="12"/>
                    <a:pt x="733" y="14"/>
                    <a:pt x="732" y="13"/>
                  </a:cubicBezTo>
                  <a:cubicBezTo>
                    <a:pt x="731" y="13"/>
                    <a:pt x="732" y="14"/>
                    <a:pt x="731" y="14"/>
                  </a:cubicBezTo>
                  <a:cubicBezTo>
                    <a:pt x="728" y="15"/>
                    <a:pt x="730" y="13"/>
                    <a:pt x="727" y="12"/>
                  </a:cubicBezTo>
                  <a:cubicBezTo>
                    <a:pt x="728" y="15"/>
                    <a:pt x="718" y="15"/>
                    <a:pt x="717" y="12"/>
                  </a:cubicBezTo>
                  <a:cubicBezTo>
                    <a:pt x="717" y="14"/>
                    <a:pt x="715" y="12"/>
                    <a:pt x="713" y="13"/>
                  </a:cubicBezTo>
                  <a:cubicBezTo>
                    <a:pt x="715" y="15"/>
                    <a:pt x="717" y="13"/>
                    <a:pt x="719" y="14"/>
                  </a:cubicBezTo>
                  <a:cubicBezTo>
                    <a:pt x="718" y="16"/>
                    <a:pt x="714" y="14"/>
                    <a:pt x="712" y="14"/>
                  </a:cubicBezTo>
                  <a:cubicBezTo>
                    <a:pt x="712" y="15"/>
                    <a:pt x="711" y="15"/>
                    <a:pt x="710" y="16"/>
                  </a:cubicBezTo>
                  <a:cubicBezTo>
                    <a:pt x="709" y="17"/>
                    <a:pt x="709" y="15"/>
                    <a:pt x="710" y="14"/>
                  </a:cubicBezTo>
                  <a:cubicBezTo>
                    <a:pt x="708" y="14"/>
                    <a:pt x="708" y="16"/>
                    <a:pt x="709" y="17"/>
                  </a:cubicBezTo>
                  <a:cubicBezTo>
                    <a:pt x="711" y="16"/>
                    <a:pt x="712" y="17"/>
                    <a:pt x="713" y="16"/>
                  </a:cubicBezTo>
                  <a:cubicBezTo>
                    <a:pt x="714" y="17"/>
                    <a:pt x="714" y="17"/>
                    <a:pt x="714" y="18"/>
                  </a:cubicBezTo>
                  <a:cubicBezTo>
                    <a:pt x="711" y="19"/>
                    <a:pt x="709" y="17"/>
                    <a:pt x="707" y="18"/>
                  </a:cubicBezTo>
                  <a:cubicBezTo>
                    <a:pt x="706" y="16"/>
                    <a:pt x="711" y="14"/>
                    <a:pt x="707" y="14"/>
                  </a:cubicBezTo>
                  <a:cubicBezTo>
                    <a:pt x="707" y="15"/>
                    <a:pt x="706" y="14"/>
                    <a:pt x="704" y="15"/>
                  </a:cubicBezTo>
                  <a:cubicBezTo>
                    <a:pt x="704" y="13"/>
                    <a:pt x="706" y="14"/>
                    <a:pt x="702" y="13"/>
                  </a:cubicBezTo>
                  <a:cubicBezTo>
                    <a:pt x="702" y="14"/>
                    <a:pt x="702" y="15"/>
                    <a:pt x="699" y="15"/>
                  </a:cubicBezTo>
                  <a:cubicBezTo>
                    <a:pt x="699" y="12"/>
                    <a:pt x="695" y="16"/>
                    <a:pt x="693" y="13"/>
                  </a:cubicBezTo>
                  <a:cubicBezTo>
                    <a:pt x="700" y="13"/>
                    <a:pt x="705" y="12"/>
                    <a:pt x="712" y="14"/>
                  </a:cubicBezTo>
                  <a:cubicBezTo>
                    <a:pt x="709" y="11"/>
                    <a:pt x="717" y="13"/>
                    <a:pt x="716" y="10"/>
                  </a:cubicBezTo>
                  <a:cubicBezTo>
                    <a:pt x="715" y="9"/>
                    <a:pt x="714" y="10"/>
                    <a:pt x="713" y="9"/>
                  </a:cubicBezTo>
                  <a:cubicBezTo>
                    <a:pt x="712" y="11"/>
                    <a:pt x="708" y="9"/>
                    <a:pt x="707" y="8"/>
                  </a:cubicBezTo>
                  <a:cubicBezTo>
                    <a:pt x="708" y="10"/>
                    <a:pt x="704" y="9"/>
                    <a:pt x="706" y="11"/>
                  </a:cubicBezTo>
                  <a:cubicBezTo>
                    <a:pt x="705" y="11"/>
                    <a:pt x="703" y="12"/>
                    <a:pt x="702" y="11"/>
                  </a:cubicBezTo>
                  <a:cubicBezTo>
                    <a:pt x="701" y="10"/>
                    <a:pt x="706" y="12"/>
                    <a:pt x="703" y="10"/>
                  </a:cubicBezTo>
                  <a:cubicBezTo>
                    <a:pt x="704" y="8"/>
                    <a:pt x="705" y="11"/>
                    <a:pt x="706" y="9"/>
                  </a:cubicBezTo>
                  <a:cubicBezTo>
                    <a:pt x="705" y="8"/>
                    <a:pt x="706" y="8"/>
                    <a:pt x="704" y="7"/>
                  </a:cubicBezTo>
                  <a:cubicBezTo>
                    <a:pt x="701" y="9"/>
                    <a:pt x="700" y="8"/>
                    <a:pt x="700" y="6"/>
                  </a:cubicBezTo>
                  <a:cubicBezTo>
                    <a:pt x="699" y="9"/>
                    <a:pt x="693" y="6"/>
                    <a:pt x="689" y="7"/>
                  </a:cubicBezTo>
                  <a:cubicBezTo>
                    <a:pt x="688" y="8"/>
                    <a:pt x="690" y="8"/>
                    <a:pt x="691" y="9"/>
                  </a:cubicBezTo>
                  <a:cubicBezTo>
                    <a:pt x="687" y="11"/>
                    <a:pt x="681" y="8"/>
                    <a:pt x="679" y="11"/>
                  </a:cubicBezTo>
                  <a:cubicBezTo>
                    <a:pt x="677" y="10"/>
                    <a:pt x="680" y="9"/>
                    <a:pt x="679" y="8"/>
                  </a:cubicBezTo>
                  <a:cubicBezTo>
                    <a:pt x="682" y="8"/>
                    <a:pt x="685" y="8"/>
                    <a:pt x="688" y="9"/>
                  </a:cubicBezTo>
                  <a:cubicBezTo>
                    <a:pt x="689" y="8"/>
                    <a:pt x="689" y="7"/>
                    <a:pt x="688" y="6"/>
                  </a:cubicBezTo>
                  <a:cubicBezTo>
                    <a:pt x="687" y="7"/>
                    <a:pt x="687" y="6"/>
                    <a:pt x="686" y="6"/>
                  </a:cubicBezTo>
                  <a:cubicBezTo>
                    <a:pt x="686" y="6"/>
                    <a:pt x="685" y="7"/>
                    <a:pt x="686" y="7"/>
                  </a:cubicBezTo>
                  <a:cubicBezTo>
                    <a:pt x="683" y="5"/>
                    <a:pt x="675" y="7"/>
                    <a:pt x="673" y="8"/>
                  </a:cubicBezTo>
                  <a:cubicBezTo>
                    <a:pt x="674" y="5"/>
                    <a:pt x="669" y="7"/>
                    <a:pt x="668" y="4"/>
                  </a:cubicBezTo>
                  <a:cubicBezTo>
                    <a:pt x="667" y="5"/>
                    <a:pt x="666" y="5"/>
                    <a:pt x="665" y="4"/>
                  </a:cubicBezTo>
                  <a:cubicBezTo>
                    <a:pt x="664" y="6"/>
                    <a:pt x="667" y="5"/>
                    <a:pt x="668" y="6"/>
                  </a:cubicBezTo>
                  <a:cubicBezTo>
                    <a:pt x="669" y="7"/>
                    <a:pt x="666" y="8"/>
                    <a:pt x="663" y="10"/>
                  </a:cubicBezTo>
                  <a:cubicBezTo>
                    <a:pt x="661" y="8"/>
                    <a:pt x="665" y="8"/>
                    <a:pt x="665" y="7"/>
                  </a:cubicBezTo>
                  <a:cubicBezTo>
                    <a:pt x="663" y="5"/>
                    <a:pt x="663" y="7"/>
                    <a:pt x="661" y="7"/>
                  </a:cubicBezTo>
                  <a:cubicBezTo>
                    <a:pt x="661" y="8"/>
                    <a:pt x="661" y="9"/>
                    <a:pt x="661" y="10"/>
                  </a:cubicBezTo>
                  <a:cubicBezTo>
                    <a:pt x="660" y="10"/>
                    <a:pt x="658" y="9"/>
                    <a:pt x="657" y="10"/>
                  </a:cubicBezTo>
                  <a:cubicBezTo>
                    <a:pt x="659" y="11"/>
                    <a:pt x="662" y="9"/>
                    <a:pt x="664" y="11"/>
                  </a:cubicBezTo>
                  <a:cubicBezTo>
                    <a:pt x="667" y="10"/>
                    <a:pt x="669" y="9"/>
                    <a:pt x="672" y="9"/>
                  </a:cubicBezTo>
                  <a:cubicBezTo>
                    <a:pt x="673" y="10"/>
                    <a:pt x="670" y="10"/>
                    <a:pt x="669" y="10"/>
                  </a:cubicBezTo>
                  <a:cubicBezTo>
                    <a:pt x="668" y="11"/>
                    <a:pt x="672" y="11"/>
                    <a:pt x="671" y="10"/>
                  </a:cubicBezTo>
                  <a:cubicBezTo>
                    <a:pt x="671" y="17"/>
                    <a:pt x="656" y="10"/>
                    <a:pt x="647" y="12"/>
                  </a:cubicBezTo>
                  <a:cubicBezTo>
                    <a:pt x="648" y="13"/>
                    <a:pt x="649" y="13"/>
                    <a:pt x="648" y="14"/>
                  </a:cubicBezTo>
                  <a:cubicBezTo>
                    <a:pt x="649" y="15"/>
                    <a:pt x="651" y="13"/>
                    <a:pt x="652" y="14"/>
                  </a:cubicBezTo>
                  <a:cubicBezTo>
                    <a:pt x="652" y="15"/>
                    <a:pt x="648" y="16"/>
                    <a:pt x="646" y="14"/>
                  </a:cubicBezTo>
                  <a:cubicBezTo>
                    <a:pt x="647" y="16"/>
                    <a:pt x="643" y="18"/>
                    <a:pt x="641" y="16"/>
                  </a:cubicBezTo>
                  <a:cubicBezTo>
                    <a:pt x="640" y="16"/>
                    <a:pt x="644" y="15"/>
                    <a:pt x="645" y="16"/>
                  </a:cubicBezTo>
                  <a:cubicBezTo>
                    <a:pt x="645" y="14"/>
                    <a:pt x="647" y="14"/>
                    <a:pt x="647" y="12"/>
                  </a:cubicBezTo>
                  <a:cubicBezTo>
                    <a:pt x="645" y="11"/>
                    <a:pt x="646" y="11"/>
                    <a:pt x="643" y="10"/>
                  </a:cubicBezTo>
                  <a:cubicBezTo>
                    <a:pt x="647" y="9"/>
                    <a:pt x="649" y="11"/>
                    <a:pt x="654" y="8"/>
                  </a:cubicBezTo>
                  <a:cubicBezTo>
                    <a:pt x="652" y="7"/>
                    <a:pt x="654" y="7"/>
                    <a:pt x="651" y="6"/>
                  </a:cubicBezTo>
                  <a:cubicBezTo>
                    <a:pt x="651" y="7"/>
                    <a:pt x="653" y="8"/>
                    <a:pt x="650" y="9"/>
                  </a:cubicBezTo>
                  <a:cubicBezTo>
                    <a:pt x="646" y="9"/>
                    <a:pt x="643" y="8"/>
                    <a:pt x="639" y="8"/>
                  </a:cubicBezTo>
                  <a:cubicBezTo>
                    <a:pt x="640" y="9"/>
                    <a:pt x="641" y="10"/>
                    <a:pt x="640" y="10"/>
                  </a:cubicBezTo>
                  <a:cubicBezTo>
                    <a:pt x="641" y="11"/>
                    <a:pt x="643" y="11"/>
                    <a:pt x="645" y="11"/>
                  </a:cubicBezTo>
                  <a:cubicBezTo>
                    <a:pt x="644" y="12"/>
                    <a:pt x="642" y="12"/>
                    <a:pt x="641" y="13"/>
                  </a:cubicBezTo>
                  <a:cubicBezTo>
                    <a:pt x="640" y="12"/>
                    <a:pt x="641" y="12"/>
                    <a:pt x="641" y="11"/>
                  </a:cubicBezTo>
                  <a:cubicBezTo>
                    <a:pt x="638" y="10"/>
                    <a:pt x="640" y="13"/>
                    <a:pt x="637" y="13"/>
                  </a:cubicBezTo>
                  <a:cubicBezTo>
                    <a:pt x="637" y="12"/>
                    <a:pt x="638" y="11"/>
                    <a:pt x="638" y="10"/>
                  </a:cubicBezTo>
                  <a:cubicBezTo>
                    <a:pt x="634" y="12"/>
                    <a:pt x="627" y="9"/>
                    <a:pt x="623" y="12"/>
                  </a:cubicBezTo>
                  <a:cubicBezTo>
                    <a:pt x="622" y="11"/>
                    <a:pt x="623" y="10"/>
                    <a:pt x="621" y="9"/>
                  </a:cubicBezTo>
                  <a:cubicBezTo>
                    <a:pt x="619" y="10"/>
                    <a:pt x="617" y="9"/>
                    <a:pt x="615" y="11"/>
                  </a:cubicBezTo>
                  <a:cubicBezTo>
                    <a:pt x="617" y="11"/>
                    <a:pt x="617" y="12"/>
                    <a:pt x="617" y="13"/>
                  </a:cubicBezTo>
                  <a:cubicBezTo>
                    <a:pt x="615" y="14"/>
                    <a:pt x="612" y="13"/>
                    <a:pt x="610" y="14"/>
                  </a:cubicBezTo>
                  <a:cubicBezTo>
                    <a:pt x="608" y="12"/>
                    <a:pt x="612" y="10"/>
                    <a:pt x="614" y="12"/>
                  </a:cubicBezTo>
                  <a:cubicBezTo>
                    <a:pt x="613" y="11"/>
                    <a:pt x="615" y="10"/>
                    <a:pt x="614" y="9"/>
                  </a:cubicBezTo>
                  <a:cubicBezTo>
                    <a:pt x="611" y="11"/>
                    <a:pt x="609" y="10"/>
                    <a:pt x="604" y="12"/>
                  </a:cubicBezTo>
                  <a:cubicBezTo>
                    <a:pt x="606" y="13"/>
                    <a:pt x="607" y="11"/>
                    <a:pt x="608" y="12"/>
                  </a:cubicBezTo>
                  <a:cubicBezTo>
                    <a:pt x="608" y="14"/>
                    <a:pt x="605" y="12"/>
                    <a:pt x="603" y="14"/>
                  </a:cubicBezTo>
                  <a:cubicBezTo>
                    <a:pt x="602" y="13"/>
                    <a:pt x="603" y="12"/>
                    <a:pt x="602" y="12"/>
                  </a:cubicBezTo>
                  <a:cubicBezTo>
                    <a:pt x="600" y="15"/>
                    <a:pt x="596" y="12"/>
                    <a:pt x="593" y="13"/>
                  </a:cubicBezTo>
                  <a:cubicBezTo>
                    <a:pt x="591" y="11"/>
                    <a:pt x="597" y="12"/>
                    <a:pt x="597" y="10"/>
                  </a:cubicBezTo>
                  <a:cubicBezTo>
                    <a:pt x="597" y="10"/>
                    <a:pt x="596" y="10"/>
                    <a:pt x="595" y="10"/>
                  </a:cubicBezTo>
                  <a:cubicBezTo>
                    <a:pt x="593" y="9"/>
                    <a:pt x="597" y="9"/>
                    <a:pt x="595" y="8"/>
                  </a:cubicBezTo>
                  <a:cubicBezTo>
                    <a:pt x="593" y="9"/>
                    <a:pt x="590" y="8"/>
                    <a:pt x="591" y="10"/>
                  </a:cubicBezTo>
                  <a:cubicBezTo>
                    <a:pt x="589" y="11"/>
                    <a:pt x="587" y="9"/>
                    <a:pt x="585" y="10"/>
                  </a:cubicBezTo>
                  <a:cubicBezTo>
                    <a:pt x="585" y="9"/>
                    <a:pt x="586" y="7"/>
                    <a:pt x="588" y="8"/>
                  </a:cubicBezTo>
                  <a:cubicBezTo>
                    <a:pt x="587" y="6"/>
                    <a:pt x="581" y="10"/>
                    <a:pt x="580" y="7"/>
                  </a:cubicBezTo>
                  <a:cubicBezTo>
                    <a:pt x="577" y="9"/>
                    <a:pt x="577" y="9"/>
                    <a:pt x="577" y="9"/>
                  </a:cubicBezTo>
                  <a:cubicBezTo>
                    <a:pt x="578" y="9"/>
                    <a:pt x="578" y="10"/>
                    <a:pt x="578" y="10"/>
                  </a:cubicBezTo>
                  <a:cubicBezTo>
                    <a:pt x="576" y="11"/>
                    <a:pt x="576" y="10"/>
                    <a:pt x="575" y="9"/>
                  </a:cubicBezTo>
                  <a:cubicBezTo>
                    <a:pt x="572" y="12"/>
                    <a:pt x="569" y="9"/>
                    <a:pt x="563" y="8"/>
                  </a:cubicBezTo>
                  <a:cubicBezTo>
                    <a:pt x="560" y="9"/>
                    <a:pt x="553" y="6"/>
                    <a:pt x="548" y="8"/>
                  </a:cubicBezTo>
                  <a:cubicBezTo>
                    <a:pt x="548" y="9"/>
                    <a:pt x="550" y="8"/>
                    <a:pt x="552" y="9"/>
                  </a:cubicBezTo>
                  <a:cubicBezTo>
                    <a:pt x="551" y="11"/>
                    <a:pt x="545" y="10"/>
                    <a:pt x="543" y="10"/>
                  </a:cubicBezTo>
                  <a:cubicBezTo>
                    <a:pt x="542" y="8"/>
                    <a:pt x="546" y="10"/>
                    <a:pt x="546" y="9"/>
                  </a:cubicBezTo>
                  <a:cubicBezTo>
                    <a:pt x="544" y="8"/>
                    <a:pt x="543" y="7"/>
                    <a:pt x="543" y="6"/>
                  </a:cubicBezTo>
                  <a:cubicBezTo>
                    <a:pt x="541" y="7"/>
                    <a:pt x="539" y="9"/>
                    <a:pt x="537" y="10"/>
                  </a:cubicBezTo>
                  <a:cubicBezTo>
                    <a:pt x="535" y="11"/>
                    <a:pt x="535" y="9"/>
                    <a:pt x="533" y="8"/>
                  </a:cubicBezTo>
                  <a:cubicBezTo>
                    <a:pt x="532" y="8"/>
                    <a:pt x="528" y="10"/>
                    <a:pt x="529" y="7"/>
                  </a:cubicBezTo>
                  <a:cubicBezTo>
                    <a:pt x="524" y="9"/>
                    <a:pt x="520" y="9"/>
                    <a:pt x="516" y="8"/>
                  </a:cubicBezTo>
                  <a:cubicBezTo>
                    <a:pt x="514" y="7"/>
                    <a:pt x="518" y="6"/>
                    <a:pt x="516" y="5"/>
                  </a:cubicBezTo>
                  <a:cubicBezTo>
                    <a:pt x="513" y="6"/>
                    <a:pt x="517" y="7"/>
                    <a:pt x="514" y="8"/>
                  </a:cubicBezTo>
                  <a:cubicBezTo>
                    <a:pt x="512" y="9"/>
                    <a:pt x="512" y="7"/>
                    <a:pt x="510" y="6"/>
                  </a:cubicBezTo>
                  <a:cubicBezTo>
                    <a:pt x="508" y="6"/>
                    <a:pt x="507" y="5"/>
                    <a:pt x="506" y="6"/>
                  </a:cubicBezTo>
                  <a:cubicBezTo>
                    <a:pt x="506" y="5"/>
                    <a:pt x="506" y="4"/>
                    <a:pt x="504" y="3"/>
                  </a:cubicBezTo>
                  <a:cubicBezTo>
                    <a:pt x="504" y="3"/>
                    <a:pt x="503" y="4"/>
                    <a:pt x="502" y="4"/>
                  </a:cubicBezTo>
                  <a:cubicBezTo>
                    <a:pt x="501" y="5"/>
                    <a:pt x="504" y="4"/>
                    <a:pt x="504" y="5"/>
                  </a:cubicBezTo>
                  <a:cubicBezTo>
                    <a:pt x="503" y="6"/>
                    <a:pt x="501" y="5"/>
                    <a:pt x="500" y="5"/>
                  </a:cubicBezTo>
                  <a:cubicBezTo>
                    <a:pt x="499" y="6"/>
                    <a:pt x="502" y="6"/>
                    <a:pt x="502" y="6"/>
                  </a:cubicBezTo>
                  <a:cubicBezTo>
                    <a:pt x="503" y="7"/>
                    <a:pt x="502" y="8"/>
                    <a:pt x="502" y="9"/>
                  </a:cubicBezTo>
                  <a:cubicBezTo>
                    <a:pt x="500" y="9"/>
                    <a:pt x="500" y="7"/>
                    <a:pt x="498" y="9"/>
                  </a:cubicBezTo>
                  <a:cubicBezTo>
                    <a:pt x="496" y="8"/>
                    <a:pt x="499" y="8"/>
                    <a:pt x="499" y="7"/>
                  </a:cubicBezTo>
                  <a:cubicBezTo>
                    <a:pt x="497" y="6"/>
                    <a:pt x="497" y="8"/>
                    <a:pt x="496" y="9"/>
                  </a:cubicBezTo>
                  <a:cubicBezTo>
                    <a:pt x="494" y="9"/>
                    <a:pt x="491" y="8"/>
                    <a:pt x="489" y="9"/>
                  </a:cubicBezTo>
                  <a:cubicBezTo>
                    <a:pt x="489" y="8"/>
                    <a:pt x="490" y="7"/>
                    <a:pt x="491" y="5"/>
                  </a:cubicBezTo>
                  <a:cubicBezTo>
                    <a:pt x="488" y="5"/>
                    <a:pt x="486" y="2"/>
                    <a:pt x="483" y="3"/>
                  </a:cubicBezTo>
                  <a:cubicBezTo>
                    <a:pt x="481" y="1"/>
                    <a:pt x="481" y="0"/>
                    <a:pt x="476" y="0"/>
                  </a:cubicBezTo>
                  <a:cubicBezTo>
                    <a:pt x="477" y="1"/>
                    <a:pt x="479" y="1"/>
                    <a:pt x="479" y="2"/>
                  </a:cubicBezTo>
                  <a:cubicBezTo>
                    <a:pt x="477" y="3"/>
                    <a:pt x="476" y="3"/>
                    <a:pt x="474" y="2"/>
                  </a:cubicBezTo>
                  <a:cubicBezTo>
                    <a:pt x="473" y="3"/>
                    <a:pt x="475" y="4"/>
                    <a:pt x="473" y="4"/>
                  </a:cubicBezTo>
                  <a:cubicBezTo>
                    <a:pt x="475" y="4"/>
                    <a:pt x="479" y="6"/>
                    <a:pt x="479" y="4"/>
                  </a:cubicBezTo>
                  <a:cubicBezTo>
                    <a:pt x="480" y="5"/>
                    <a:pt x="480" y="6"/>
                    <a:pt x="479" y="7"/>
                  </a:cubicBezTo>
                  <a:cubicBezTo>
                    <a:pt x="477" y="7"/>
                    <a:pt x="477" y="5"/>
                    <a:pt x="475" y="7"/>
                  </a:cubicBezTo>
                  <a:cubicBezTo>
                    <a:pt x="473" y="6"/>
                    <a:pt x="476" y="6"/>
                    <a:pt x="474" y="5"/>
                  </a:cubicBezTo>
                  <a:cubicBezTo>
                    <a:pt x="474" y="7"/>
                    <a:pt x="471" y="7"/>
                    <a:pt x="469" y="6"/>
                  </a:cubicBezTo>
                  <a:cubicBezTo>
                    <a:pt x="468" y="7"/>
                    <a:pt x="470" y="8"/>
                    <a:pt x="471" y="7"/>
                  </a:cubicBezTo>
                  <a:cubicBezTo>
                    <a:pt x="470" y="8"/>
                    <a:pt x="469" y="8"/>
                    <a:pt x="468" y="8"/>
                  </a:cubicBezTo>
                  <a:cubicBezTo>
                    <a:pt x="468" y="8"/>
                    <a:pt x="465" y="7"/>
                    <a:pt x="466" y="6"/>
                  </a:cubicBezTo>
                  <a:cubicBezTo>
                    <a:pt x="465" y="6"/>
                    <a:pt x="461" y="8"/>
                    <a:pt x="462" y="6"/>
                  </a:cubicBezTo>
                  <a:cubicBezTo>
                    <a:pt x="460" y="5"/>
                    <a:pt x="459" y="9"/>
                    <a:pt x="457" y="8"/>
                  </a:cubicBezTo>
                  <a:cubicBezTo>
                    <a:pt x="456" y="7"/>
                    <a:pt x="458" y="7"/>
                    <a:pt x="458" y="6"/>
                  </a:cubicBezTo>
                  <a:cubicBezTo>
                    <a:pt x="456" y="6"/>
                    <a:pt x="451" y="4"/>
                    <a:pt x="450" y="6"/>
                  </a:cubicBezTo>
                  <a:cubicBezTo>
                    <a:pt x="449" y="7"/>
                    <a:pt x="445" y="6"/>
                    <a:pt x="448" y="5"/>
                  </a:cubicBezTo>
                  <a:cubicBezTo>
                    <a:pt x="443" y="5"/>
                    <a:pt x="437" y="8"/>
                    <a:pt x="435" y="12"/>
                  </a:cubicBezTo>
                  <a:cubicBezTo>
                    <a:pt x="434" y="12"/>
                    <a:pt x="432" y="12"/>
                    <a:pt x="431" y="12"/>
                  </a:cubicBezTo>
                  <a:cubicBezTo>
                    <a:pt x="429" y="11"/>
                    <a:pt x="433" y="10"/>
                    <a:pt x="430" y="9"/>
                  </a:cubicBezTo>
                  <a:cubicBezTo>
                    <a:pt x="433" y="7"/>
                    <a:pt x="433" y="8"/>
                    <a:pt x="435" y="9"/>
                  </a:cubicBezTo>
                  <a:cubicBezTo>
                    <a:pt x="437" y="7"/>
                    <a:pt x="438" y="6"/>
                    <a:pt x="436" y="5"/>
                  </a:cubicBezTo>
                  <a:cubicBezTo>
                    <a:pt x="435" y="6"/>
                    <a:pt x="436" y="6"/>
                    <a:pt x="436" y="6"/>
                  </a:cubicBezTo>
                  <a:cubicBezTo>
                    <a:pt x="435" y="7"/>
                    <a:pt x="433" y="8"/>
                    <a:pt x="431" y="7"/>
                  </a:cubicBezTo>
                  <a:cubicBezTo>
                    <a:pt x="430" y="6"/>
                    <a:pt x="433" y="7"/>
                    <a:pt x="434" y="5"/>
                  </a:cubicBezTo>
                  <a:cubicBezTo>
                    <a:pt x="432" y="4"/>
                    <a:pt x="431" y="6"/>
                    <a:pt x="429" y="5"/>
                  </a:cubicBezTo>
                  <a:cubicBezTo>
                    <a:pt x="428" y="8"/>
                    <a:pt x="422" y="6"/>
                    <a:pt x="418" y="4"/>
                  </a:cubicBezTo>
                  <a:cubicBezTo>
                    <a:pt x="417" y="5"/>
                    <a:pt x="415" y="8"/>
                    <a:pt x="419" y="8"/>
                  </a:cubicBezTo>
                  <a:cubicBezTo>
                    <a:pt x="418" y="6"/>
                    <a:pt x="420" y="7"/>
                    <a:pt x="422" y="7"/>
                  </a:cubicBezTo>
                  <a:cubicBezTo>
                    <a:pt x="423" y="8"/>
                    <a:pt x="421" y="8"/>
                    <a:pt x="421" y="8"/>
                  </a:cubicBezTo>
                  <a:cubicBezTo>
                    <a:pt x="421" y="9"/>
                    <a:pt x="427" y="8"/>
                    <a:pt x="430" y="8"/>
                  </a:cubicBezTo>
                  <a:cubicBezTo>
                    <a:pt x="425" y="10"/>
                    <a:pt x="420" y="10"/>
                    <a:pt x="414" y="10"/>
                  </a:cubicBezTo>
                  <a:cubicBezTo>
                    <a:pt x="408" y="10"/>
                    <a:pt x="403" y="10"/>
                    <a:pt x="397" y="11"/>
                  </a:cubicBezTo>
                  <a:cubicBezTo>
                    <a:pt x="397" y="11"/>
                    <a:pt x="398" y="10"/>
                    <a:pt x="398" y="10"/>
                  </a:cubicBezTo>
                  <a:cubicBezTo>
                    <a:pt x="397" y="9"/>
                    <a:pt x="396" y="9"/>
                    <a:pt x="394" y="11"/>
                  </a:cubicBezTo>
                  <a:cubicBezTo>
                    <a:pt x="393" y="9"/>
                    <a:pt x="392" y="11"/>
                    <a:pt x="390" y="10"/>
                  </a:cubicBezTo>
                  <a:cubicBezTo>
                    <a:pt x="388" y="9"/>
                    <a:pt x="393" y="8"/>
                    <a:pt x="390" y="7"/>
                  </a:cubicBezTo>
                  <a:cubicBezTo>
                    <a:pt x="388" y="9"/>
                    <a:pt x="387" y="8"/>
                    <a:pt x="383" y="8"/>
                  </a:cubicBezTo>
                  <a:cubicBezTo>
                    <a:pt x="382" y="10"/>
                    <a:pt x="380" y="11"/>
                    <a:pt x="377" y="9"/>
                  </a:cubicBezTo>
                  <a:cubicBezTo>
                    <a:pt x="375" y="10"/>
                    <a:pt x="373" y="9"/>
                    <a:pt x="371" y="11"/>
                  </a:cubicBezTo>
                  <a:cubicBezTo>
                    <a:pt x="366" y="6"/>
                    <a:pt x="355" y="10"/>
                    <a:pt x="345" y="9"/>
                  </a:cubicBezTo>
                  <a:cubicBezTo>
                    <a:pt x="346" y="10"/>
                    <a:pt x="343" y="12"/>
                    <a:pt x="342" y="10"/>
                  </a:cubicBezTo>
                  <a:cubicBezTo>
                    <a:pt x="340" y="11"/>
                    <a:pt x="341" y="11"/>
                    <a:pt x="341" y="12"/>
                  </a:cubicBezTo>
                  <a:cubicBezTo>
                    <a:pt x="340" y="12"/>
                    <a:pt x="339" y="13"/>
                    <a:pt x="338" y="12"/>
                  </a:cubicBezTo>
                  <a:cubicBezTo>
                    <a:pt x="339" y="11"/>
                    <a:pt x="338" y="10"/>
                    <a:pt x="340" y="9"/>
                  </a:cubicBezTo>
                  <a:cubicBezTo>
                    <a:pt x="337" y="8"/>
                    <a:pt x="339" y="12"/>
                    <a:pt x="336" y="10"/>
                  </a:cubicBezTo>
                  <a:cubicBezTo>
                    <a:pt x="335" y="13"/>
                    <a:pt x="334" y="12"/>
                    <a:pt x="331" y="12"/>
                  </a:cubicBezTo>
                  <a:cubicBezTo>
                    <a:pt x="330" y="12"/>
                    <a:pt x="331" y="11"/>
                    <a:pt x="332" y="10"/>
                  </a:cubicBezTo>
                  <a:cubicBezTo>
                    <a:pt x="327" y="12"/>
                    <a:pt x="319" y="11"/>
                    <a:pt x="316" y="15"/>
                  </a:cubicBezTo>
                  <a:cubicBezTo>
                    <a:pt x="313" y="16"/>
                    <a:pt x="313" y="15"/>
                    <a:pt x="311" y="15"/>
                  </a:cubicBezTo>
                  <a:cubicBezTo>
                    <a:pt x="310" y="14"/>
                    <a:pt x="313" y="13"/>
                    <a:pt x="311" y="12"/>
                  </a:cubicBezTo>
                  <a:cubicBezTo>
                    <a:pt x="309" y="13"/>
                    <a:pt x="309" y="14"/>
                    <a:pt x="310" y="15"/>
                  </a:cubicBezTo>
                  <a:cubicBezTo>
                    <a:pt x="307" y="14"/>
                    <a:pt x="308" y="15"/>
                    <a:pt x="305" y="16"/>
                  </a:cubicBezTo>
                  <a:cubicBezTo>
                    <a:pt x="304" y="15"/>
                    <a:pt x="307" y="12"/>
                    <a:pt x="310" y="12"/>
                  </a:cubicBezTo>
                  <a:cubicBezTo>
                    <a:pt x="309" y="11"/>
                    <a:pt x="309" y="11"/>
                    <a:pt x="310" y="11"/>
                  </a:cubicBezTo>
                  <a:cubicBezTo>
                    <a:pt x="306" y="10"/>
                    <a:pt x="301" y="8"/>
                    <a:pt x="295" y="12"/>
                  </a:cubicBezTo>
                  <a:cubicBezTo>
                    <a:pt x="293" y="11"/>
                    <a:pt x="297" y="10"/>
                    <a:pt x="295" y="9"/>
                  </a:cubicBezTo>
                  <a:cubicBezTo>
                    <a:pt x="293" y="11"/>
                    <a:pt x="288" y="10"/>
                    <a:pt x="284" y="10"/>
                  </a:cubicBezTo>
                  <a:cubicBezTo>
                    <a:pt x="283" y="11"/>
                    <a:pt x="284" y="11"/>
                    <a:pt x="283" y="12"/>
                  </a:cubicBezTo>
                  <a:cubicBezTo>
                    <a:pt x="282" y="12"/>
                    <a:pt x="283" y="11"/>
                    <a:pt x="282" y="10"/>
                  </a:cubicBezTo>
                  <a:cubicBezTo>
                    <a:pt x="280" y="11"/>
                    <a:pt x="281" y="11"/>
                    <a:pt x="280" y="12"/>
                  </a:cubicBezTo>
                  <a:cubicBezTo>
                    <a:pt x="279" y="12"/>
                    <a:pt x="280" y="11"/>
                    <a:pt x="280" y="11"/>
                  </a:cubicBezTo>
                  <a:cubicBezTo>
                    <a:pt x="277" y="9"/>
                    <a:pt x="275" y="11"/>
                    <a:pt x="275" y="12"/>
                  </a:cubicBezTo>
                  <a:cubicBezTo>
                    <a:pt x="275" y="12"/>
                    <a:pt x="274" y="12"/>
                    <a:pt x="274" y="12"/>
                  </a:cubicBezTo>
                  <a:cubicBezTo>
                    <a:pt x="273" y="12"/>
                    <a:pt x="274" y="11"/>
                    <a:pt x="275" y="11"/>
                  </a:cubicBezTo>
                  <a:cubicBezTo>
                    <a:pt x="270" y="11"/>
                    <a:pt x="262" y="9"/>
                    <a:pt x="259" y="12"/>
                  </a:cubicBezTo>
                  <a:cubicBezTo>
                    <a:pt x="253" y="11"/>
                    <a:pt x="255" y="13"/>
                    <a:pt x="252" y="12"/>
                  </a:cubicBezTo>
                  <a:cubicBezTo>
                    <a:pt x="249" y="15"/>
                    <a:pt x="248" y="15"/>
                    <a:pt x="244" y="17"/>
                  </a:cubicBezTo>
                  <a:cubicBezTo>
                    <a:pt x="245" y="17"/>
                    <a:pt x="247" y="17"/>
                    <a:pt x="248" y="17"/>
                  </a:cubicBezTo>
                  <a:cubicBezTo>
                    <a:pt x="246" y="19"/>
                    <a:pt x="245" y="17"/>
                    <a:pt x="243" y="18"/>
                  </a:cubicBezTo>
                  <a:cubicBezTo>
                    <a:pt x="242" y="18"/>
                    <a:pt x="243" y="17"/>
                    <a:pt x="244" y="17"/>
                  </a:cubicBezTo>
                  <a:cubicBezTo>
                    <a:pt x="241" y="17"/>
                    <a:pt x="237" y="16"/>
                    <a:pt x="234" y="16"/>
                  </a:cubicBezTo>
                  <a:cubicBezTo>
                    <a:pt x="233" y="16"/>
                    <a:pt x="234" y="15"/>
                    <a:pt x="235" y="15"/>
                  </a:cubicBezTo>
                  <a:cubicBezTo>
                    <a:pt x="233" y="15"/>
                    <a:pt x="231" y="15"/>
                    <a:pt x="230" y="16"/>
                  </a:cubicBezTo>
                  <a:cubicBezTo>
                    <a:pt x="228" y="20"/>
                    <a:pt x="217" y="16"/>
                    <a:pt x="212" y="19"/>
                  </a:cubicBezTo>
                  <a:cubicBezTo>
                    <a:pt x="218" y="19"/>
                    <a:pt x="225" y="18"/>
                    <a:pt x="231" y="18"/>
                  </a:cubicBezTo>
                  <a:cubicBezTo>
                    <a:pt x="229" y="19"/>
                    <a:pt x="227" y="19"/>
                    <a:pt x="224" y="19"/>
                  </a:cubicBezTo>
                  <a:cubicBezTo>
                    <a:pt x="224" y="21"/>
                    <a:pt x="227" y="19"/>
                    <a:pt x="228" y="20"/>
                  </a:cubicBezTo>
                  <a:cubicBezTo>
                    <a:pt x="225" y="22"/>
                    <a:pt x="225" y="22"/>
                    <a:pt x="225" y="22"/>
                  </a:cubicBezTo>
                  <a:cubicBezTo>
                    <a:pt x="224" y="22"/>
                    <a:pt x="225" y="21"/>
                    <a:pt x="223" y="21"/>
                  </a:cubicBezTo>
                  <a:cubicBezTo>
                    <a:pt x="219" y="22"/>
                    <a:pt x="220" y="25"/>
                    <a:pt x="214" y="24"/>
                  </a:cubicBezTo>
                  <a:cubicBezTo>
                    <a:pt x="213" y="23"/>
                    <a:pt x="217" y="23"/>
                    <a:pt x="219" y="22"/>
                  </a:cubicBezTo>
                  <a:cubicBezTo>
                    <a:pt x="218" y="21"/>
                    <a:pt x="217" y="20"/>
                    <a:pt x="218" y="19"/>
                  </a:cubicBezTo>
                  <a:cubicBezTo>
                    <a:pt x="217" y="20"/>
                    <a:pt x="215" y="24"/>
                    <a:pt x="210" y="23"/>
                  </a:cubicBezTo>
                  <a:cubicBezTo>
                    <a:pt x="209" y="23"/>
                    <a:pt x="210" y="22"/>
                    <a:pt x="211" y="21"/>
                  </a:cubicBezTo>
                  <a:cubicBezTo>
                    <a:pt x="209" y="20"/>
                    <a:pt x="207" y="25"/>
                    <a:pt x="203" y="24"/>
                  </a:cubicBezTo>
                  <a:cubicBezTo>
                    <a:pt x="201" y="23"/>
                    <a:pt x="205" y="22"/>
                    <a:pt x="202" y="21"/>
                  </a:cubicBezTo>
                  <a:cubicBezTo>
                    <a:pt x="202" y="22"/>
                    <a:pt x="202" y="22"/>
                    <a:pt x="202" y="22"/>
                  </a:cubicBezTo>
                  <a:cubicBezTo>
                    <a:pt x="202" y="23"/>
                    <a:pt x="199" y="23"/>
                    <a:pt x="200" y="24"/>
                  </a:cubicBezTo>
                  <a:cubicBezTo>
                    <a:pt x="199" y="24"/>
                    <a:pt x="196" y="24"/>
                    <a:pt x="197" y="26"/>
                  </a:cubicBezTo>
                  <a:cubicBezTo>
                    <a:pt x="195" y="26"/>
                    <a:pt x="194" y="27"/>
                    <a:pt x="193" y="26"/>
                  </a:cubicBezTo>
                  <a:cubicBezTo>
                    <a:pt x="192" y="25"/>
                    <a:pt x="196" y="23"/>
                    <a:pt x="195" y="22"/>
                  </a:cubicBezTo>
                  <a:cubicBezTo>
                    <a:pt x="194" y="23"/>
                    <a:pt x="192" y="23"/>
                    <a:pt x="190" y="24"/>
                  </a:cubicBezTo>
                  <a:cubicBezTo>
                    <a:pt x="189" y="24"/>
                    <a:pt x="190" y="23"/>
                    <a:pt x="188" y="23"/>
                  </a:cubicBezTo>
                  <a:cubicBezTo>
                    <a:pt x="185" y="24"/>
                    <a:pt x="181" y="24"/>
                    <a:pt x="178" y="24"/>
                  </a:cubicBezTo>
                  <a:cubicBezTo>
                    <a:pt x="177" y="23"/>
                    <a:pt x="180" y="23"/>
                    <a:pt x="181" y="22"/>
                  </a:cubicBezTo>
                  <a:cubicBezTo>
                    <a:pt x="176" y="22"/>
                    <a:pt x="176" y="26"/>
                    <a:pt x="172" y="24"/>
                  </a:cubicBezTo>
                  <a:cubicBezTo>
                    <a:pt x="171" y="25"/>
                    <a:pt x="170" y="27"/>
                    <a:pt x="169" y="26"/>
                  </a:cubicBezTo>
                  <a:cubicBezTo>
                    <a:pt x="167" y="27"/>
                    <a:pt x="170" y="26"/>
                    <a:pt x="171" y="27"/>
                  </a:cubicBezTo>
                  <a:cubicBezTo>
                    <a:pt x="169" y="29"/>
                    <a:pt x="169" y="29"/>
                    <a:pt x="169" y="29"/>
                  </a:cubicBezTo>
                  <a:cubicBezTo>
                    <a:pt x="166" y="28"/>
                    <a:pt x="163" y="30"/>
                    <a:pt x="159" y="29"/>
                  </a:cubicBezTo>
                  <a:cubicBezTo>
                    <a:pt x="159" y="27"/>
                    <a:pt x="163" y="26"/>
                    <a:pt x="165" y="27"/>
                  </a:cubicBezTo>
                  <a:cubicBezTo>
                    <a:pt x="167" y="26"/>
                    <a:pt x="168" y="26"/>
                    <a:pt x="170" y="25"/>
                  </a:cubicBezTo>
                  <a:cubicBezTo>
                    <a:pt x="168" y="26"/>
                    <a:pt x="163" y="24"/>
                    <a:pt x="161" y="27"/>
                  </a:cubicBezTo>
                  <a:cubicBezTo>
                    <a:pt x="159" y="26"/>
                    <a:pt x="161" y="25"/>
                    <a:pt x="159" y="24"/>
                  </a:cubicBezTo>
                  <a:cubicBezTo>
                    <a:pt x="157" y="27"/>
                    <a:pt x="151" y="28"/>
                    <a:pt x="146" y="28"/>
                  </a:cubicBezTo>
                  <a:cubicBezTo>
                    <a:pt x="144" y="27"/>
                    <a:pt x="147" y="28"/>
                    <a:pt x="148" y="27"/>
                  </a:cubicBezTo>
                  <a:cubicBezTo>
                    <a:pt x="145" y="27"/>
                    <a:pt x="146" y="26"/>
                    <a:pt x="144" y="25"/>
                  </a:cubicBezTo>
                  <a:cubicBezTo>
                    <a:pt x="141" y="27"/>
                    <a:pt x="138" y="26"/>
                    <a:pt x="136" y="28"/>
                  </a:cubicBezTo>
                  <a:cubicBezTo>
                    <a:pt x="131" y="26"/>
                    <a:pt x="132" y="29"/>
                    <a:pt x="126" y="32"/>
                  </a:cubicBezTo>
                  <a:cubicBezTo>
                    <a:pt x="128" y="32"/>
                    <a:pt x="131" y="30"/>
                    <a:pt x="133" y="31"/>
                  </a:cubicBezTo>
                  <a:cubicBezTo>
                    <a:pt x="134" y="30"/>
                    <a:pt x="134" y="30"/>
                    <a:pt x="133" y="29"/>
                  </a:cubicBezTo>
                  <a:cubicBezTo>
                    <a:pt x="134" y="29"/>
                    <a:pt x="136" y="28"/>
                    <a:pt x="137" y="29"/>
                  </a:cubicBezTo>
                  <a:cubicBezTo>
                    <a:pt x="139" y="29"/>
                    <a:pt x="136" y="30"/>
                    <a:pt x="135" y="30"/>
                  </a:cubicBezTo>
                  <a:cubicBezTo>
                    <a:pt x="136" y="31"/>
                    <a:pt x="142" y="33"/>
                    <a:pt x="144" y="30"/>
                  </a:cubicBezTo>
                  <a:cubicBezTo>
                    <a:pt x="146" y="32"/>
                    <a:pt x="152" y="31"/>
                    <a:pt x="156" y="30"/>
                  </a:cubicBezTo>
                  <a:cubicBezTo>
                    <a:pt x="157" y="30"/>
                    <a:pt x="156" y="31"/>
                    <a:pt x="158" y="30"/>
                  </a:cubicBezTo>
                  <a:cubicBezTo>
                    <a:pt x="164" y="31"/>
                    <a:pt x="170" y="31"/>
                    <a:pt x="175" y="29"/>
                  </a:cubicBezTo>
                  <a:cubicBezTo>
                    <a:pt x="176" y="31"/>
                    <a:pt x="181" y="28"/>
                    <a:pt x="180" y="31"/>
                  </a:cubicBezTo>
                  <a:cubicBezTo>
                    <a:pt x="181" y="30"/>
                    <a:pt x="183" y="30"/>
                    <a:pt x="185" y="29"/>
                  </a:cubicBezTo>
                  <a:cubicBezTo>
                    <a:pt x="184" y="28"/>
                    <a:pt x="183" y="29"/>
                    <a:pt x="182" y="28"/>
                  </a:cubicBezTo>
                  <a:cubicBezTo>
                    <a:pt x="183" y="28"/>
                    <a:pt x="184" y="28"/>
                    <a:pt x="185" y="27"/>
                  </a:cubicBezTo>
                  <a:cubicBezTo>
                    <a:pt x="186" y="28"/>
                    <a:pt x="186" y="28"/>
                    <a:pt x="185" y="29"/>
                  </a:cubicBezTo>
                  <a:cubicBezTo>
                    <a:pt x="186" y="30"/>
                    <a:pt x="188" y="29"/>
                    <a:pt x="189" y="30"/>
                  </a:cubicBezTo>
                  <a:cubicBezTo>
                    <a:pt x="190" y="29"/>
                    <a:pt x="190" y="29"/>
                    <a:pt x="190" y="28"/>
                  </a:cubicBezTo>
                  <a:cubicBezTo>
                    <a:pt x="191" y="29"/>
                    <a:pt x="193" y="30"/>
                    <a:pt x="194" y="28"/>
                  </a:cubicBezTo>
                  <a:cubicBezTo>
                    <a:pt x="195" y="28"/>
                    <a:pt x="196" y="29"/>
                    <a:pt x="197" y="29"/>
                  </a:cubicBezTo>
                  <a:cubicBezTo>
                    <a:pt x="198" y="29"/>
                    <a:pt x="194" y="30"/>
                    <a:pt x="197" y="31"/>
                  </a:cubicBezTo>
                  <a:cubicBezTo>
                    <a:pt x="199" y="28"/>
                    <a:pt x="208" y="28"/>
                    <a:pt x="210" y="29"/>
                  </a:cubicBezTo>
                  <a:cubicBezTo>
                    <a:pt x="213" y="30"/>
                    <a:pt x="211" y="28"/>
                    <a:pt x="213" y="28"/>
                  </a:cubicBezTo>
                  <a:cubicBezTo>
                    <a:pt x="213" y="27"/>
                    <a:pt x="214" y="28"/>
                    <a:pt x="214" y="27"/>
                  </a:cubicBezTo>
                  <a:cubicBezTo>
                    <a:pt x="216" y="28"/>
                    <a:pt x="215" y="29"/>
                    <a:pt x="217" y="29"/>
                  </a:cubicBezTo>
                  <a:cubicBezTo>
                    <a:pt x="220" y="27"/>
                    <a:pt x="227" y="28"/>
                    <a:pt x="233" y="28"/>
                  </a:cubicBezTo>
                  <a:cubicBezTo>
                    <a:pt x="234" y="26"/>
                    <a:pt x="235" y="26"/>
                    <a:pt x="236" y="26"/>
                  </a:cubicBezTo>
                  <a:cubicBezTo>
                    <a:pt x="234" y="24"/>
                    <a:pt x="234" y="27"/>
                    <a:pt x="232" y="26"/>
                  </a:cubicBezTo>
                  <a:cubicBezTo>
                    <a:pt x="233" y="25"/>
                    <a:pt x="232" y="26"/>
                    <a:pt x="231" y="24"/>
                  </a:cubicBezTo>
                  <a:cubicBezTo>
                    <a:pt x="234" y="22"/>
                    <a:pt x="237" y="22"/>
                    <a:pt x="238" y="24"/>
                  </a:cubicBezTo>
                  <a:cubicBezTo>
                    <a:pt x="237" y="25"/>
                    <a:pt x="235" y="23"/>
                    <a:pt x="234" y="24"/>
                  </a:cubicBezTo>
                  <a:cubicBezTo>
                    <a:pt x="237" y="24"/>
                    <a:pt x="238" y="26"/>
                    <a:pt x="236" y="27"/>
                  </a:cubicBezTo>
                  <a:cubicBezTo>
                    <a:pt x="239" y="27"/>
                    <a:pt x="243" y="27"/>
                    <a:pt x="246" y="27"/>
                  </a:cubicBezTo>
                  <a:cubicBezTo>
                    <a:pt x="245" y="29"/>
                    <a:pt x="246" y="28"/>
                    <a:pt x="249" y="29"/>
                  </a:cubicBezTo>
                  <a:cubicBezTo>
                    <a:pt x="247" y="29"/>
                    <a:pt x="245" y="29"/>
                    <a:pt x="243" y="28"/>
                  </a:cubicBezTo>
                  <a:cubicBezTo>
                    <a:pt x="242" y="29"/>
                    <a:pt x="245" y="29"/>
                    <a:pt x="243" y="30"/>
                  </a:cubicBezTo>
                  <a:cubicBezTo>
                    <a:pt x="245" y="29"/>
                    <a:pt x="247" y="30"/>
                    <a:pt x="249" y="30"/>
                  </a:cubicBezTo>
                  <a:cubicBezTo>
                    <a:pt x="250" y="29"/>
                    <a:pt x="248" y="28"/>
                    <a:pt x="247" y="27"/>
                  </a:cubicBezTo>
                  <a:cubicBezTo>
                    <a:pt x="250" y="27"/>
                    <a:pt x="253" y="27"/>
                    <a:pt x="256" y="25"/>
                  </a:cubicBezTo>
                  <a:cubicBezTo>
                    <a:pt x="256" y="25"/>
                    <a:pt x="255" y="24"/>
                    <a:pt x="256" y="23"/>
                  </a:cubicBezTo>
                  <a:cubicBezTo>
                    <a:pt x="259" y="22"/>
                    <a:pt x="256" y="25"/>
                    <a:pt x="259" y="25"/>
                  </a:cubicBezTo>
                  <a:cubicBezTo>
                    <a:pt x="259" y="25"/>
                    <a:pt x="258" y="25"/>
                    <a:pt x="257" y="26"/>
                  </a:cubicBezTo>
                  <a:cubicBezTo>
                    <a:pt x="260" y="28"/>
                    <a:pt x="267" y="26"/>
                    <a:pt x="271" y="28"/>
                  </a:cubicBezTo>
                  <a:cubicBezTo>
                    <a:pt x="275" y="26"/>
                    <a:pt x="280" y="27"/>
                    <a:pt x="284" y="26"/>
                  </a:cubicBezTo>
                  <a:cubicBezTo>
                    <a:pt x="286" y="28"/>
                    <a:pt x="281" y="28"/>
                    <a:pt x="281" y="30"/>
                  </a:cubicBezTo>
                  <a:cubicBezTo>
                    <a:pt x="284" y="31"/>
                    <a:pt x="285" y="27"/>
                    <a:pt x="286" y="31"/>
                  </a:cubicBezTo>
                  <a:cubicBezTo>
                    <a:pt x="287" y="29"/>
                    <a:pt x="287" y="28"/>
                    <a:pt x="286" y="27"/>
                  </a:cubicBezTo>
                  <a:cubicBezTo>
                    <a:pt x="290" y="26"/>
                    <a:pt x="293" y="26"/>
                    <a:pt x="297" y="26"/>
                  </a:cubicBezTo>
                  <a:cubicBezTo>
                    <a:pt x="298" y="24"/>
                    <a:pt x="302" y="24"/>
                    <a:pt x="305" y="24"/>
                  </a:cubicBezTo>
                  <a:cubicBezTo>
                    <a:pt x="305" y="25"/>
                    <a:pt x="304" y="25"/>
                    <a:pt x="304" y="26"/>
                  </a:cubicBezTo>
                  <a:cubicBezTo>
                    <a:pt x="303" y="26"/>
                    <a:pt x="302" y="25"/>
                    <a:pt x="301" y="25"/>
                  </a:cubicBezTo>
                  <a:cubicBezTo>
                    <a:pt x="300" y="26"/>
                    <a:pt x="300" y="26"/>
                    <a:pt x="300" y="26"/>
                  </a:cubicBezTo>
                  <a:cubicBezTo>
                    <a:pt x="299" y="27"/>
                    <a:pt x="299" y="27"/>
                    <a:pt x="299" y="27"/>
                  </a:cubicBezTo>
                  <a:cubicBezTo>
                    <a:pt x="301" y="28"/>
                    <a:pt x="303" y="25"/>
                    <a:pt x="305" y="27"/>
                  </a:cubicBezTo>
                  <a:cubicBezTo>
                    <a:pt x="304" y="28"/>
                    <a:pt x="303" y="28"/>
                    <a:pt x="302" y="28"/>
                  </a:cubicBezTo>
                  <a:cubicBezTo>
                    <a:pt x="301" y="30"/>
                    <a:pt x="305" y="29"/>
                    <a:pt x="306" y="29"/>
                  </a:cubicBezTo>
                  <a:cubicBezTo>
                    <a:pt x="302" y="32"/>
                    <a:pt x="310" y="29"/>
                    <a:pt x="313" y="30"/>
                  </a:cubicBezTo>
                  <a:cubicBezTo>
                    <a:pt x="313" y="29"/>
                    <a:pt x="313" y="27"/>
                    <a:pt x="315" y="27"/>
                  </a:cubicBezTo>
                  <a:cubicBezTo>
                    <a:pt x="314" y="29"/>
                    <a:pt x="317" y="29"/>
                    <a:pt x="317" y="31"/>
                  </a:cubicBezTo>
                  <a:cubicBezTo>
                    <a:pt x="318" y="30"/>
                    <a:pt x="318" y="30"/>
                    <a:pt x="319" y="30"/>
                  </a:cubicBezTo>
                  <a:cubicBezTo>
                    <a:pt x="318" y="29"/>
                    <a:pt x="321" y="29"/>
                    <a:pt x="322" y="27"/>
                  </a:cubicBezTo>
                  <a:cubicBezTo>
                    <a:pt x="323" y="27"/>
                    <a:pt x="328" y="29"/>
                    <a:pt x="331" y="27"/>
                  </a:cubicBezTo>
                  <a:cubicBezTo>
                    <a:pt x="333" y="27"/>
                    <a:pt x="331" y="28"/>
                    <a:pt x="331" y="29"/>
                  </a:cubicBezTo>
                  <a:cubicBezTo>
                    <a:pt x="334" y="30"/>
                    <a:pt x="337" y="30"/>
                    <a:pt x="339" y="31"/>
                  </a:cubicBezTo>
                  <a:cubicBezTo>
                    <a:pt x="339" y="30"/>
                    <a:pt x="340" y="30"/>
                    <a:pt x="341" y="29"/>
                  </a:cubicBezTo>
                  <a:cubicBezTo>
                    <a:pt x="339" y="28"/>
                    <a:pt x="339" y="28"/>
                    <a:pt x="339" y="28"/>
                  </a:cubicBezTo>
                  <a:cubicBezTo>
                    <a:pt x="337" y="30"/>
                    <a:pt x="335" y="28"/>
                    <a:pt x="333" y="28"/>
                  </a:cubicBezTo>
                  <a:cubicBezTo>
                    <a:pt x="335" y="26"/>
                    <a:pt x="338" y="28"/>
                    <a:pt x="340" y="27"/>
                  </a:cubicBezTo>
                  <a:cubicBezTo>
                    <a:pt x="340" y="31"/>
                    <a:pt x="346" y="28"/>
                    <a:pt x="350" y="30"/>
                  </a:cubicBezTo>
                  <a:cubicBezTo>
                    <a:pt x="349" y="30"/>
                    <a:pt x="347" y="31"/>
                    <a:pt x="346" y="30"/>
                  </a:cubicBezTo>
                  <a:cubicBezTo>
                    <a:pt x="346" y="32"/>
                    <a:pt x="350" y="31"/>
                    <a:pt x="352" y="31"/>
                  </a:cubicBezTo>
                  <a:cubicBezTo>
                    <a:pt x="352" y="30"/>
                    <a:pt x="352" y="29"/>
                    <a:pt x="353" y="28"/>
                  </a:cubicBezTo>
                  <a:cubicBezTo>
                    <a:pt x="356" y="27"/>
                    <a:pt x="354" y="30"/>
                    <a:pt x="355" y="30"/>
                  </a:cubicBezTo>
                  <a:cubicBezTo>
                    <a:pt x="356" y="29"/>
                    <a:pt x="357" y="30"/>
                    <a:pt x="357" y="30"/>
                  </a:cubicBezTo>
                  <a:cubicBezTo>
                    <a:pt x="358" y="28"/>
                    <a:pt x="360" y="28"/>
                    <a:pt x="363" y="30"/>
                  </a:cubicBezTo>
                  <a:cubicBezTo>
                    <a:pt x="361" y="27"/>
                    <a:pt x="364" y="29"/>
                    <a:pt x="366" y="27"/>
                  </a:cubicBezTo>
                  <a:cubicBezTo>
                    <a:pt x="369" y="29"/>
                    <a:pt x="362" y="29"/>
                    <a:pt x="366" y="30"/>
                  </a:cubicBezTo>
                  <a:cubicBezTo>
                    <a:pt x="367" y="28"/>
                    <a:pt x="369" y="28"/>
                    <a:pt x="370" y="27"/>
                  </a:cubicBezTo>
                  <a:cubicBezTo>
                    <a:pt x="373" y="28"/>
                    <a:pt x="367" y="28"/>
                    <a:pt x="368" y="29"/>
                  </a:cubicBezTo>
                  <a:cubicBezTo>
                    <a:pt x="371" y="29"/>
                    <a:pt x="371" y="29"/>
                    <a:pt x="373" y="28"/>
                  </a:cubicBezTo>
                  <a:cubicBezTo>
                    <a:pt x="375" y="29"/>
                    <a:pt x="371" y="28"/>
                    <a:pt x="372" y="30"/>
                  </a:cubicBezTo>
                  <a:cubicBezTo>
                    <a:pt x="377" y="32"/>
                    <a:pt x="378" y="29"/>
                    <a:pt x="383" y="28"/>
                  </a:cubicBezTo>
                  <a:cubicBezTo>
                    <a:pt x="384" y="29"/>
                    <a:pt x="383" y="29"/>
                    <a:pt x="385" y="30"/>
                  </a:cubicBezTo>
                  <a:cubicBezTo>
                    <a:pt x="388" y="28"/>
                    <a:pt x="390" y="30"/>
                    <a:pt x="392" y="29"/>
                  </a:cubicBezTo>
                  <a:cubicBezTo>
                    <a:pt x="393" y="30"/>
                    <a:pt x="392" y="31"/>
                    <a:pt x="392" y="32"/>
                  </a:cubicBezTo>
                  <a:cubicBezTo>
                    <a:pt x="392" y="32"/>
                    <a:pt x="391" y="32"/>
                    <a:pt x="390" y="32"/>
                  </a:cubicBezTo>
                  <a:cubicBezTo>
                    <a:pt x="388" y="32"/>
                    <a:pt x="390" y="31"/>
                    <a:pt x="390" y="30"/>
                  </a:cubicBezTo>
                  <a:cubicBezTo>
                    <a:pt x="387" y="31"/>
                    <a:pt x="386" y="32"/>
                    <a:pt x="382" y="32"/>
                  </a:cubicBezTo>
                  <a:cubicBezTo>
                    <a:pt x="384" y="32"/>
                    <a:pt x="387" y="33"/>
                    <a:pt x="389" y="32"/>
                  </a:cubicBezTo>
                  <a:cubicBezTo>
                    <a:pt x="391" y="33"/>
                    <a:pt x="386" y="33"/>
                    <a:pt x="388" y="34"/>
                  </a:cubicBezTo>
                  <a:cubicBezTo>
                    <a:pt x="385" y="33"/>
                    <a:pt x="383" y="34"/>
                    <a:pt x="380" y="33"/>
                  </a:cubicBezTo>
                  <a:cubicBezTo>
                    <a:pt x="380" y="34"/>
                    <a:pt x="381" y="34"/>
                    <a:pt x="380" y="35"/>
                  </a:cubicBezTo>
                  <a:cubicBezTo>
                    <a:pt x="378" y="36"/>
                    <a:pt x="380" y="33"/>
                    <a:pt x="378" y="33"/>
                  </a:cubicBezTo>
                  <a:cubicBezTo>
                    <a:pt x="377" y="34"/>
                    <a:pt x="376" y="34"/>
                    <a:pt x="375" y="34"/>
                  </a:cubicBezTo>
                  <a:cubicBezTo>
                    <a:pt x="375" y="38"/>
                    <a:pt x="370" y="33"/>
                    <a:pt x="367" y="36"/>
                  </a:cubicBezTo>
                  <a:cubicBezTo>
                    <a:pt x="365" y="35"/>
                    <a:pt x="368" y="34"/>
                    <a:pt x="365" y="34"/>
                  </a:cubicBezTo>
                  <a:cubicBezTo>
                    <a:pt x="363" y="35"/>
                    <a:pt x="366" y="36"/>
                    <a:pt x="364" y="38"/>
                  </a:cubicBezTo>
                  <a:cubicBezTo>
                    <a:pt x="365" y="39"/>
                    <a:pt x="367" y="37"/>
                    <a:pt x="368" y="38"/>
                  </a:cubicBezTo>
                  <a:cubicBezTo>
                    <a:pt x="369" y="38"/>
                    <a:pt x="368" y="37"/>
                    <a:pt x="367" y="37"/>
                  </a:cubicBezTo>
                  <a:cubicBezTo>
                    <a:pt x="369" y="36"/>
                    <a:pt x="371" y="37"/>
                    <a:pt x="372" y="37"/>
                  </a:cubicBezTo>
                  <a:cubicBezTo>
                    <a:pt x="373" y="38"/>
                    <a:pt x="371" y="37"/>
                    <a:pt x="370" y="39"/>
                  </a:cubicBezTo>
                  <a:cubicBezTo>
                    <a:pt x="368" y="39"/>
                    <a:pt x="366" y="39"/>
                    <a:pt x="364" y="40"/>
                  </a:cubicBezTo>
                  <a:cubicBezTo>
                    <a:pt x="362" y="39"/>
                    <a:pt x="364" y="38"/>
                    <a:pt x="362" y="38"/>
                  </a:cubicBezTo>
                  <a:cubicBezTo>
                    <a:pt x="358" y="43"/>
                    <a:pt x="347" y="40"/>
                    <a:pt x="340" y="41"/>
                  </a:cubicBezTo>
                  <a:cubicBezTo>
                    <a:pt x="340" y="40"/>
                    <a:pt x="342" y="39"/>
                    <a:pt x="341" y="38"/>
                  </a:cubicBezTo>
                  <a:cubicBezTo>
                    <a:pt x="347" y="38"/>
                    <a:pt x="354" y="39"/>
                    <a:pt x="360" y="38"/>
                  </a:cubicBezTo>
                  <a:cubicBezTo>
                    <a:pt x="361" y="37"/>
                    <a:pt x="358" y="37"/>
                    <a:pt x="357" y="38"/>
                  </a:cubicBezTo>
                  <a:cubicBezTo>
                    <a:pt x="355" y="37"/>
                    <a:pt x="353" y="38"/>
                    <a:pt x="355" y="36"/>
                  </a:cubicBezTo>
                  <a:cubicBezTo>
                    <a:pt x="354" y="37"/>
                    <a:pt x="352" y="37"/>
                    <a:pt x="350" y="37"/>
                  </a:cubicBezTo>
                  <a:cubicBezTo>
                    <a:pt x="350" y="36"/>
                    <a:pt x="352" y="35"/>
                    <a:pt x="349" y="35"/>
                  </a:cubicBezTo>
                  <a:cubicBezTo>
                    <a:pt x="347" y="37"/>
                    <a:pt x="347" y="36"/>
                    <a:pt x="344" y="36"/>
                  </a:cubicBezTo>
                  <a:cubicBezTo>
                    <a:pt x="342" y="35"/>
                    <a:pt x="345" y="34"/>
                    <a:pt x="343" y="34"/>
                  </a:cubicBezTo>
                  <a:cubicBezTo>
                    <a:pt x="339" y="33"/>
                    <a:pt x="334" y="35"/>
                    <a:pt x="332" y="36"/>
                  </a:cubicBezTo>
                  <a:cubicBezTo>
                    <a:pt x="332" y="36"/>
                    <a:pt x="331" y="35"/>
                    <a:pt x="331" y="35"/>
                  </a:cubicBezTo>
                  <a:cubicBezTo>
                    <a:pt x="333" y="34"/>
                    <a:pt x="331" y="36"/>
                    <a:pt x="333" y="35"/>
                  </a:cubicBezTo>
                  <a:cubicBezTo>
                    <a:pt x="330" y="33"/>
                    <a:pt x="327" y="35"/>
                    <a:pt x="324" y="34"/>
                  </a:cubicBezTo>
                  <a:cubicBezTo>
                    <a:pt x="320" y="36"/>
                    <a:pt x="320" y="36"/>
                    <a:pt x="320" y="36"/>
                  </a:cubicBezTo>
                  <a:cubicBezTo>
                    <a:pt x="319" y="36"/>
                    <a:pt x="319" y="35"/>
                    <a:pt x="317" y="34"/>
                  </a:cubicBezTo>
                  <a:cubicBezTo>
                    <a:pt x="315" y="36"/>
                    <a:pt x="318" y="36"/>
                    <a:pt x="319" y="37"/>
                  </a:cubicBezTo>
                  <a:cubicBezTo>
                    <a:pt x="317" y="38"/>
                    <a:pt x="315" y="35"/>
                    <a:pt x="313" y="37"/>
                  </a:cubicBezTo>
                  <a:cubicBezTo>
                    <a:pt x="311" y="36"/>
                    <a:pt x="315" y="34"/>
                    <a:pt x="312" y="33"/>
                  </a:cubicBezTo>
                  <a:cubicBezTo>
                    <a:pt x="311" y="34"/>
                    <a:pt x="312" y="34"/>
                    <a:pt x="312" y="34"/>
                  </a:cubicBezTo>
                  <a:cubicBezTo>
                    <a:pt x="308" y="36"/>
                    <a:pt x="304" y="35"/>
                    <a:pt x="300" y="35"/>
                  </a:cubicBezTo>
                  <a:cubicBezTo>
                    <a:pt x="298" y="36"/>
                    <a:pt x="302" y="38"/>
                    <a:pt x="303" y="37"/>
                  </a:cubicBezTo>
                  <a:cubicBezTo>
                    <a:pt x="301" y="38"/>
                    <a:pt x="300" y="41"/>
                    <a:pt x="298" y="40"/>
                  </a:cubicBezTo>
                  <a:cubicBezTo>
                    <a:pt x="297" y="39"/>
                    <a:pt x="300" y="39"/>
                    <a:pt x="299" y="38"/>
                  </a:cubicBezTo>
                  <a:cubicBezTo>
                    <a:pt x="298" y="37"/>
                    <a:pt x="297" y="39"/>
                    <a:pt x="296" y="38"/>
                  </a:cubicBezTo>
                  <a:cubicBezTo>
                    <a:pt x="295" y="39"/>
                    <a:pt x="296" y="40"/>
                    <a:pt x="293" y="40"/>
                  </a:cubicBezTo>
                  <a:cubicBezTo>
                    <a:pt x="292" y="40"/>
                    <a:pt x="292" y="39"/>
                    <a:pt x="293" y="38"/>
                  </a:cubicBezTo>
                  <a:cubicBezTo>
                    <a:pt x="290" y="37"/>
                    <a:pt x="291" y="41"/>
                    <a:pt x="288" y="40"/>
                  </a:cubicBezTo>
                  <a:cubicBezTo>
                    <a:pt x="287" y="39"/>
                    <a:pt x="291" y="38"/>
                    <a:pt x="288" y="37"/>
                  </a:cubicBezTo>
                  <a:cubicBezTo>
                    <a:pt x="286" y="38"/>
                    <a:pt x="287" y="39"/>
                    <a:pt x="286" y="40"/>
                  </a:cubicBezTo>
                  <a:cubicBezTo>
                    <a:pt x="285" y="40"/>
                    <a:pt x="284" y="40"/>
                    <a:pt x="284" y="40"/>
                  </a:cubicBezTo>
                  <a:cubicBezTo>
                    <a:pt x="283" y="39"/>
                    <a:pt x="286" y="39"/>
                    <a:pt x="286" y="37"/>
                  </a:cubicBezTo>
                  <a:cubicBezTo>
                    <a:pt x="283" y="37"/>
                    <a:pt x="284" y="36"/>
                    <a:pt x="281" y="35"/>
                  </a:cubicBezTo>
                  <a:cubicBezTo>
                    <a:pt x="276" y="34"/>
                    <a:pt x="270" y="37"/>
                    <a:pt x="267" y="37"/>
                  </a:cubicBezTo>
                  <a:cubicBezTo>
                    <a:pt x="270" y="34"/>
                    <a:pt x="258" y="36"/>
                    <a:pt x="254" y="36"/>
                  </a:cubicBezTo>
                  <a:cubicBezTo>
                    <a:pt x="254" y="34"/>
                    <a:pt x="259" y="36"/>
                    <a:pt x="261" y="34"/>
                  </a:cubicBezTo>
                  <a:cubicBezTo>
                    <a:pt x="257" y="32"/>
                    <a:pt x="253" y="36"/>
                    <a:pt x="250" y="34"/>
                  </a:cubicBezTo>
                  <a:cubicBezTo>
                    <a:pt x="249" y="35"/>
                    <a:pt x="251" y="35"/>
                    <a:pt x="251" y="35"/>
                  </a:cubicBezTo>
                  <a:cubicBezTo>
                    <a:pt x="250" y="37"/>
                    <a:pt x="248" y="36"/>
                    <a:pt x="247" y="37"/>
                  </a:cubicBezTo>
                  <a:cubicBezTo>
                    <a:pt x="243" y="34"/>
                    <a:pt x="238" y="38"/>
                    <a:pt x="235" y="36"/>
                  </a:cubicBezTo>
                  <a:cubicBezTo>
                    <a:pt x="230" y="38"/>
                    <a:pt x="227" y="37"/>
                    <a:pt x="223" y="39"/>
                  </a:cubicBezTo>
                  <a:cubicBezTo>
                    <a:pt x="225" y="39"/>
                    <a:pt x="224" y="40"/>
                    <a:pt x="225" y="41"/>
                  </a:cubicBezTo>
                  <a:cubicBezTo>
                    <a:pt x="220" y="43"/>
                    <a:pt x="218" y="40"/>
                    <a:pt x="217" y="37"/>
                  </a:cubicBezTo>
                  <a:cubicBezTo>
                    <a:pt x="216" y="39"/>
                    <a:pt x="217" y="40"/>
                    <a:pt x="216" y="41"/>
                  </a:cubicBezTo>
                  <a:cubicBezTo>
                    <a:pt x="214" y="41"/>
                    <a:pt x="212" y="42"/>
                    <a:pt x="209" y="41"/>
                  </a:cubicBezTo>
                  <a:cubicBezTo>
                    <a:pt x="208" y="40"/>
                    <a:pt x="212" y="40"/>
                    <a:pt x="213" y="39"/>
                  </a:cubicBezTo>
                  <a:cubicBezTo>
                    <a:pt x="213" y="40"/>
                    <a:pt x="205" y="39"/>
                    <a:pt x="203" y="39"/>
                  </a:cubicBezTo>
                  <a:cubicBezTo>
                    <a:pt x="202" y="39"/>
                    <a:pt x="202" y="37"/>
                    <a:pt x="203" y="38"/>
                  </a:cubicBezTo>
                  <a:cubicBezTo>
                    <a:pt x="203" y="37"/>
                    <a:pt x="201" y="38"/>
                    <a:pt x="200" y="39"/>
                  </a:cubicBezTo>
                  <a:cubicBezTo>
                    <a:pt x="199" y="39"/>
                    <a:pt x="200" y="39"/>
                    <a:pt x="201" y="40"/>
                  </a:cubicBezTo>
                  <a:cubicBezTo>
                    <a:pt x="197" y="40"/>
                    <a:pt x="189" y="37"/>
                    <a:pt x="184" y="40"/>
                  </a:cubicBezTo>
                  <a:cubicBezTo>
                    <a:pt x="181" y="39"/>
                    <a:pt x="181" y="39"/>
                    <a:pt x="181" y="39"/>
                  </a:cubicBezTo>
                  <a:cubicBezTo>
                    <a:pt x="180" y="40"/>
                    <a:pt x="179" y="39"/>
                    <a:pt x="178" y="40"/>
                  </a:cubicBezTo>
                  <a:cubicBezTo>
                    <a:pt x="173" y="37"/>
                    <a:pt x="168" y="41"/>
                    <a:pt x="163" y="39"/>
                  </a:cubicBezTo>
                  <a:cubicBezTo>
                    <a:pt x="159" y="41"/>
                    <a:pt x="154" y="41"/>
                    <a:pt x="148" y="39"/>
                  </a:cubicBezTo>
                  <a:cubicBezTo>
                    <a:pt x="151" y="38"/>
                    <a:pt x="151" y="37"/>
                    <a:pt x="154" y="36"/>
                  </a:cubicBezTo>
                  <a:cubicBezTo>
                    <a:pt x="148" y="37"/>
                    <a:pt x="143" y="40"/>
                    <a:pt x="140" y="38"/>
                  </a:cubicBezTo>
                  <a:cubicBezTo>
                    <a:pt x="141" y="41"/>
                    <a:pt x="137" y="43"/>
                    <a:pt x="139" y="46"/>
                  </a:cubicBezTo>
                  <a:cubicBezTo>
                    <a:pt x="136" y="46"/>
                    <a:pt x="133" y="46"/>
                    <a:pt x="131" y="46"/>
                  </a:cubicBezTo>
                  <a:cubicBezTo>
                    <a:pt x="131" y="49"/>
                    <a:pt x="141" y="45"/>
                    <a:pt x="141" y="49"/>
                  </a:cubicBezTo>
                  <a:cubicBezTo>
                    <a:pt x="140" y="50"/>
                    <a:pt x="139" y="48"/>
                    <a:pt x="137" y="48"/>
                  </a:cubicBezTo>
                  <a:cubicBezTo>
                    <a:pt x="137" y="50"/>
                    <a:pt x="133" y="49"/>
                    <a:pt x="131" y="51"/>
                  </a:cubicBezTo>
                  <a:cubicBezTo>
                    <a:pt x="131" y="50"/>
                    <a:pt x="132" y="49"/>
                    <a:pt x="129" y="48"/>
                  </a:cubicBezTo>
                  <a:cubicBezTo>
                    <a:pt x="129" y="50"/>
                    <a:pt x="127" y="50"/>
                    <a:pt x="125" y="52"/>
                  </a:cubicBezTo>
                  <a:cubicBezTo>
                    <a:pt x="123" y="51"/>
                    <a:pt x="120" y="50"/>
                    <a:pt x="120" y="52"/>
                  </a:cubicBezTo>
                  <a:cubicBezTo>
                    <a:pt x="118" y="51"/>
                    <a:pt x="119" y="50"/>
                    <a:pt x="117" y="50"/>
                  </a:cubicBezTo>
                  <a:cubicBezTo>
                    <a:pt x="116" y="49"/>
                    <a:pt x="117" y="49"/>
                    <a:pt x="118" y="48"/>
                  </a:cubicBezTo>
                  <a:cubicBezTo>
                    <a:pt x="116" y="49"/>
                    <a:pt x="113" y="49"/>
                    <a:pt x="111" y="50"/>
                  </a:cubicBezTo>
                  <a:cubicBezTo>
                    <a:pt x="109" y="49"/>
                    <a:pt x="113" y="47"/>
                    <a:pt x="111" y="47"/>
                  </a:cubicBezTo>
                  <a:cubicBezTo>
                    <a:pt x="110" y="47"/>
                    <a:pt x="110" y="50"/>
                    <a:pt x="107" y="49"/>
                  </a:cubicBezTo>
                  <a:cubicBezTo>
                    <a:pt x="107" y="50"/>
                    <a:pt x="106" y="51"/>
                    <a:pt x="108" y="51"/>
                  </a:cubicBezTo>
                  <a:cubicBezTo>
                    <a:pt x="105" y="53"/>
                    <a:pt x="106" y="52"/>
                    <a:pt x="105" y="54"/>
                  </a:cubicBezTo>
                  <a:cubicBezTo>
                    <a:pt x="104" y="56"/>
                    <a:pt x="102" y="53"/>
                    <a:pt x="101" y="54"/>
                  </a:cubicBezTo>
                  <a:cubicBezTo>
                    <a:pt x="99" y="56"/>
                    <a:pt x="103" y="55"/>
                    <a:pt x="104" y="56"/>
                  </a:cubicBezTo>
                  <a:cubicBezTo>
                    <a:pt x="102" y="57"/>
                    <a:pt x="101" y="56"/>
                    <a:pt x="100" y="57"/>
                  </a:cubicBezTo>
                  <a:cubicBezTo>
                    <a:pt x="98" y="56"/>
                    <a:pt x="102" y="55"/>
                    <a:pt x="99" y="54"/>
                  </a:cubicBezTo>
                  <a:cubicBezTo>
                    <a:pt x="99" y="56"/>
                    <a:pt x="95" y="55"/>
                    <a:pt x="96" y="54"/>
                  </a:cubicBezTo>
                  <a:cubicBezTo>
                    <a:pt x="94" y="57"/>
                    <a:pt x="88" y="57"/>
                    <a:pt x="83" y="56"/>
                  </a:cubicBezTo>
                  <a:cubicBezTo>
                    <a:pt x="83" y="57"/>
                    <a:pt x="82" y="58"/>
                    <a:pt x="82" y="58"/>
                  </a:cubicBezTo>
                  <a:cubicBezTo>
                    <a:pt x="84" y="59"/>
                    <a:pt x="83" y="59"/>
                    <a:pt x="85" y="60"/>
                  </a:cubicBezTo>
                  <a:cubicBezTo>
                    <a:pt x="86" y="59"/>
                    <a:pt x="85" y="59"/>
                    <a:pt x="84" y="58"/>
                  </a:cubicBezTo>
                  <a:cubicBezTo>
                    <a:pt x="89" y="57"/>
                    <a:pt x="94" y="58"/>
                    <a:pt x="98" y="58"/>
                  </a:cubicBezTo>
                  <a:cubicBezTo>
                    <a:pt x="95" y="60"/>
                    <a:pt x="90" y="58"/>
                    <a:pt x="87" y="60"/>
                  </a:cubicBezTo>
                  <a:cubicBezTo>
                    <a:pt x="89" y="60"/>
                    <a:pt x="91" y="60"/>
                    <a:pt x="93" y="60"/>
                  </a:cubicBezTo>
                  <a:cubicBezTo>
                    <a:pt x="91" y="62"/>
                    <a:pt x="89" y="60"/>
                    <a:pt x="87" y="63"/>
                  </a:cubicBezTo>
                  <a:cubicBezTo>
                    <a:pt x="85" y="62"/>
                    <a:pt x="87" y="61"/>
                    <a:pt x="85" y="61"/>
                  </a:cubicBezTo>
                  <a:cubicBezTo>
                    <a:pt x="84" y="61"/>
                    <a:pt x="83" y="61"/>
                    <a:pt x="83" y="62"/>
                  </a:cubicBezTo>
                  <a:cubicBezTo>
                    <a:pt x="81" y="62"/>
                    <a:pt x="82" y="61"/>
                    <a:pt x="83" y="60"/>
                  </a:cubicBezTo>
                  <a:cubicBezTo>
                    <a:pt x="82" y="60"/>
                    <a:pt x="81" y="61"/>
                    <a:pt x="80" y="60"/>
                  </a:cubicBezTo>
                  <a:cubicBezTo>
                    <a:pt x="79" y="62"/>
                    <a:pt x="76" y="62"/>
                    <a:pt x="76" y="64"/>
                  </a:cubicBezTo>
                  <a:cubicBezTo>
                    <a:pt x="73" y="63"/>
                    <a:pt x="76" y="62"/>
                    <a:pt x="73" y="61"/>
                  </a:cubicBezTo>
                  <a:cubicBezTo>
                    <a:pt x="71" y="63"/>
                    <a:pt x="66" y="62"/>
                    <a:pt x="65" y="61"/>
                  </a:cubicBezTo>
                  <a:cubicBezTo>
                    <a:pt x="62" y="63"/>
                    <a:pt x="62" y="61"/>
                    <a:pt x="59" y="63"/>
                  </a:cubicBezTo>
                  <a:cubicBezTo>
                    <a:pt x="58" y="62"/>
                    <a:pt x="61" y="62"/>
                    <a:pt x="61" y="61"/>
                  </a:cubicBezTo>
                  <a:cubicBezTo>
                    <a:pt x="58" y="60"/>
                    <a:pt x="55" y="62"/>
                    <a:pt x="52" y="62"/>
                  </a:cubicBezTo>
                  <a:cubicBezTo>
                    <a:pt x="51" y="63"/>
                    <a:pt x="51" y="64"/>
                    <a:pt x="51" y="65"/>
                  </a:cubicBezTo>
                  <a:cubicBezTo>
                    <a:pt x="49" y="66"/>
                    <a:pt x="45" y="67"/>
                    <a:pt x="46" y="69"/>
                  </a:cubicBezTo>
                  <a:cubicBezTo>
                    <a:pt x="43" y="69"/>
                    <a:pt x="47" y="67"/>
                    <a:pt x="44" y="67"/>
                  </a:cubicBezTo>
                  <a:cubicBezTo>
                    <a:pt x="43" y="67"/>
                    <a:pt x="41" y="69"/>
                    <a:pt x="39" y="68"/>
                  </a:cubicBezTo>
                  <a:cubicBezTo>
                    <a:pt x="37" y="69"/>
                    <a:pt x="39" y="70"/>
                    <a:pt x="37" y="70"/>
                  </a:cubicBezTo>
                  <a:cubicBezTo>
                    <a:pt x="35" y="69"/>
                    <a:pt x="39" y="67"/>
                    <a:pt x="38" y="66"/>
                  </a:cubicBezTo>
                  <a:cubicBezTo>
                    <a:pt x="40" y="65"/>
                    <a:pt x="41" y="68"/>
                    <a:pt x="42" y="66"/>
                  </a:cubicBezTo>
                  <a:cubicBezTo>
                    <a:pt x="41" y="64"/>
                    <a:pt x="37" y="65"/>
                    <a:pt x="35" y="67"/>
                  </a:cubicBezTo>
                  <a:cubicBezTo>
                    <a:pt x="33" y="67"/>
                    <a:pt x="34" y="66"/>
                    <a:pt x="33" y="65"/>
                  </a:cubicBezTo>
                  <a:cubicBezTo>
                    <a:pt x="30" y="67"/>
                    <a:pt x="25" y="70"/>
                    <a:pt x="24" y="68"/>
                  </a:cubicBezTo>
                  <a:cubicBezTo>
                    <a:pt x="23" y="68"/>
                    <a:pt x="23" y="69"/>
                    <a:pt x="24" y="70"/>
                  </a:cubicBezTo>
                  <a:cubicBezTo>
                    <a:pt x="22" y="70"/>
                    <a:pt x="20" y="71"/>
                    <a:pt x="17" y="70"/>
                  </a:cubicBezTo>
                  <a:cubicBezTo>
                    <a:pt x="16" y="72"/>
                    <a:pt x="15" y="71"/>
                    <a:pt x="14" y="73"/>
                  </a:cubicBezTo>
                  <a:cubicBezTo>
                    <a:pt x="16" y="71"/>
                    <a:pt x="19" y="74"/>
                    <a:pt x="21" y="71"/>
                  </a:cubicBezTo>
                  <a:cubicBezTo>
                    <a:pt x="23" y="73"/>
                    <a:pt x="21" y="74"/>
                    <a:pt x="25" y="74"/>
                  </a:cubicBezTo>
                  <a:cubicBezTo>
                    <a:pt x="22" y="77"/>
                    <a:pt x="21" y="75"/>
                    <a:pt x="20" y="75"/>
                  </a:cubicBezTo>
                  <a:cubicBezTo>
                    <a:pt x="18" y="77"/>
                    <a:pt x="22" y="75"/>
                    <a:pt x="23" y="77"/>
                  </a:cubicBezTo>
                  <a:cubicBezTo>
                    <a:pt x="24" y="76"/>
                    <a:pt x="25" y="75"/>
                    <a:pt x="26" y="76"/>
                  </a:cubicBezTo>
                  <a:cubicBezTo>
                    <a:pt x="27" y="74"/>
                    <a:pt x="28" y="75"/>
                    <a:pt x="28" y="74"/>
                  </a:cubicBezTo>
                  <a:cubicBezTo>
                    <a:pt x="26" y="73"/>
                    <a:pt x="25" y="75"/>
                    <a:pt x="25" y="73"/>
                  </a:cubicBezTo>
                  <a:cubicBezTo>
                    <a:pt x="26" y="72"/>
                    <a:pt x="28" y="73"/>
                    <a:pt x="29" y="72"/>
                  </a:cubicBezTo>
                  <a:cubicBezTo>
                    <a:pt x="30" y="73"/>
                    <a:pt x="28" y="74"/>
                    <a:pt x="31" y="74"/>
                  </a:cubicBezTo>
                  <a:cubicBezTo>
                    <a:pt x="30" y="72"/>
                    <a:pt x="33" y="74"/>
                    <a:pt x="35" y="73"/>
                  </a:cubicBezTo>
                  <a:cubicBezTo>
                    <a:pt x="36" y="73"/>
                    <a:pt x="36" y="76"/>
                    <a:pt x="34" y="75"/>
                  </a:cubicBezTo>
                  <a:cubicBezTo>
                    <a:pt x="36" y="75"/>
                    <a:pt x="39" y="76"/>
                    <a:pt x="42" y="75"/>
                  </a:cubicBezTo>
                  <a:cubicBezTo>
                    <a:pt x="44" y="77"/>
                    <a:pt x="47" y="75"/>
                    <a:pt x="49" y="77"/>
                  </a:cubicBezTo>
                  <a:cubicBezTo>
                    <a:pt x="52" y="76"/>
                    <a:pt x="51" y="74"/>
                    <a:pt x="54" y="74"/>
                  </a:cubicBezTo>
                  <a:cubicBezTo>
                    <a:pt x="55" y="74"/>
                    <a:pt x="54" y="75"/>
                    <a:pt x="53" y="76"/>
                  </a:cubicBezTo>
                  <a:cubicBezTo>
                    <a:pt x="56" y="77"/>
                    <a:pt x="58" y="76"/>
                    <a:pt x="60" y="76"/>
                  </a:cubicBezTo>
                  <a:cubicBezTo>
                    <a:pt x="61" y="75"/>
                    <a:pt x="60" y="75"/>
                    <a:pt x="59" y="75"/>
                  </a:cubicBezTo>
                  <a:cubicBezTo>
                    <a:pt x="60" y="73"/>
                    <a:pt x="63" y="74"/>
                    <a:pt x="62" y="72"/>
                  </a:cubicBezTo>
                  <a:cubicBezTo>
                    <a:pt x="63" y="72"/>
                    <a:pt x="63" y="74"/>
                    <a:pt x="65" y="73"/>
                  </a:cubicBezTo>
                  <a:cubicBezTo>
                    <a:pt x="66" y="74"/>
                    <a:pt x="65" y="74"/>
                    <a:pt x="63" y="75"/>
                  </a:cubicBezTo>
                  <a:cubicBezTo>
                    <a:pt x="66" y="76"/>
                    <a:pt x="69" y="73"/>
                    <a:pt x="72" y="75"/>
                  </a:cubicBezTo>
                  <a:cubicBezTo>
                    <a:pt x="73" y="71"/>
                    <a:pt x="76" y="76"/>
                    <a:pt x="78" y="72"/>
                  </a:cubicBezTo>
                  <a:cubicBezTo>
                    <a:pt x="78" y="75"/>
                    <a:pt x="81" y="73"/>
                    <a:pt x="81" y="74"/>
                  </a:cubicBezTo>
                  <a:cubicBezTo>
                    <a:pt x="79" y="75"/>
                    <a:pt x="78" y="76"/>
                    <a:pt x="75" y="74"/>
                  </a:cubicBezTo>
                  <a:cubicBezTo>
                    <a:pt x="74" y="78"/>
                    <a:pt x="69" y="77"/>
                    <a:pt x="65" y="76"/>
                  </a:cubicBezTo>
                  <a:cubicBezTo>
                    <a:pt x="65" y="77"/>
                    <a:pt x="65" y="78"/>
                    <a:pt x="63" y="79"/>
                  </a:cubicBezTo>
                  <a:cubicBezTo>
                    <a:pt x="68" y="75"/>
                    <a:pt x="79" y="81"/>
                    <a:pt x="83" y="73"/>
                  </a:cubicBezTo>
                  <a:cubicBezTo>
                    <a:pt x="86" y="73"/>
                    <a:pt x="90" y="72"/>
                    <a:pt x="93" y="72"/>
                  </a:cubicBezTo>
                  <a:cubicBezTo>
                    <a:pt x="94" y="71"/>
                    <a:pt x="93" y="71"/>
                    <a:pt x="92" y="71"/>
                  </a:cubicBezTo>
                  <a:cubicBezTo>
                    <a:pt x="95" y="69"/>
                    <a:pt x="95" y="69"/>
                    <a:pt x="95" y="69"/>
                  </a:cubicBezTo>
                  <a:cubicBezTo>
                    <a:pt x="96" y="68"/>
                    <a:pt x="97" y="68"/>
                    <a:pt x="98" y="69"/>
                  </a:cubicBezTo>
                  <a:cubicBezTo>
                    <a:pt x="97" y="70"/>
                    <a:pt x="95" y="69"/>
                    <a:pt x="94" y="71"/>
                  </a:cubicBezTo>
                  <a:cubicBezTo>
                    <a:pt x="95" y="72"/>
                    <a:pt x="97" y="72"/>
                    <a:pt x="99" y="72"/>
                  </a:cubicBezTo>
                  <a:cubicBezTo>
                    <a:pt x="100" y="70"/>
                    <a:pt x="100" y="70"/>
                    <a:pt x="100" y="70"/>
                  </a:cubicBezTo>
                  <a:cubicBezTo>
                    <a:pt x="101" y="70"/>
                    <a:pt x="102" y="70"/>
                    <a:pt x="103" y="70"/>
                  </a:cubicBezTo>
                  <a:cubicBezTo>
                    <a:pt x="104" y="71"/>
                    <a:pt x="103" y="72"/>
                    <a:pt x="102" y="73"/>
                  </a:cubicBezTo>
                  <a:cubicBezTo>
                    <a:pt x="106" y="73"/>
                    <a:pt x="104" y="69"/>
                    <a:pt x="108" y="70"/>
                  </a:cubicBezTo>
                  <a:cubicBezTo>
                    <a:pt x="108" y="69"/>
                    <a:pt x="108" y="68"/>
                    <a:pt x="107" y="68"/>
                  </a:cubicBezTo>
                  <a:cubicBezTo>
                    <a:pt x="108" y="67"/>
                    <a:pt x="109" y="67"/>
                    <a:pt x="110" y="67"/>
                  </a:cubicBezTo>
                  <a:cubicBezTo>
                    <a:pt x="109" y="70"/>
                    <a:pt x="117" y="69"/>
                    <a:pt x="120" y="70"/>
                  </a:cubicBezTo>
                  <a:cubicBezTo>
                    <a:pt x="117" y="72"/>
                    <a:pt x="109" y="71"/>
                    <a:pt x="110" y="74"/>
                  </a:cubicBezTo>
                  <a:cubicBezTo>
                    <a:pt x="106" y="74"/>
                    <a:pt x="103" y="74"/>
                    <a:pt x="100" y="75"/>
                  </a:cubicBezTo>
                  <a:cubicBezTo>
                    <a:pt x="100" y="77"/>
                    <a:pt x="104" y="74"/>
                    <a:pt x="106" y="75"/>
                  </a:cubicBezTo>
                  <a:cubicBezTo>
                    <a:pt x="103" y="76"/>
                    <a:pt x="103" y="76"/>
                    <a:pt x="102" y="78"/>
                  </a:cubicBezTo>
                  <a:cubicBezTo>
                    <a:pt x="100" y="75"/>
                    <a:pt x="98" y="78"/>
                    <a:pt x="97" y="75"/>
                  </a:cubicBezTo>
                  <a:cubicBezTo>
                    <a:pt x="94" y="77"/>
                    <a:pt x="96" y="78"/>
                    <a:pt x="97" y="79"/>
                  </a:cubicBezTo>
                  <a:cubicBezTo>
                    <a:pt x="95" y="80"/>
                    <a:pt x="95" y="78"/>
                    <a:pt x="93" y="78"/>
                  </a:cubicBezTo>
                  <a:cubicBezTo>
                    <a:pt x="92" y="79"/>
                    <a:pt x="91" y="79"/>
                    <a:pt x="90" y="80"/>
                  </a:cubicBezTo>
                  <a:cubicBezTo>
                    <a:pt x="88" y="80"/>
                    <a:pt x="89" y="79"/>
                    <a:pt x="88" y="78"/>
                  </a:cubicBezTo>
                  <a:cubicBezTo>
                    <a:pt x="85" y="80"/>
                    <a:pt x="86" y="79"/>
                    <a:pt x="84" y="79"/>
                  </a:cubicBezTo>
                  <a:cubicBezTo>
                    <a:pt x="81" y="80"/>
                    <a:pt x="79" y="80"/>
                    <a:pt x="77" y="82"/>
                  </a:cubicBezTo>
                  <a:cubicBezTo>
                    <a:pt x="74" y="82"/>
                    <a:pt x="77" y="80"/>
                    <a:pt x="76" y="80"/>
                  </a:cubicBezTo>
                  <a:cubicBezTo>
                    <a:pt x="78" y="78"/>
                    <a:pt x="83" y="79"/>
                    <a:pt x="82" y="76"/>
                  </a:cubicBezTo>
                  <a:cubicBezTo>
                    <a:pt x="81" y="77"/>
                    <a:pt x="80" y="78"/>
                    <a:pt x="78" y="79"/>
                  </a:cubicBezTo>
                  <a:cubicBezTo>
                    <a:pt x="78" y="78"/>
                    <a:pt x="78" y="78"/>
                    <a:pt x="77" y="78"/>
                  </a:cubicBezTo>
                  <a:cubicBezTo>
                    <a:pt x="75" y="80"/>
                    <a:pt x="74" y="80"/>
                    <a:pt x="72" y="79"/>
                  </a:cubicBezTo>
                  <a:cubicBezTo>
                    <a:pt x="70" y="81"/>
                    <a:pt x="73" y="81"/>
                    <a:pt x="70" y="83"/>
                  </a:cubicBezTo>
                  <a:cubicBezTo>
                    <a:pt x="70" y="84"/>
                    <a:pt x="69" y="84"/>
                    <a:pt x="69" y="84"/>
                  </a:cubicBezTo>
                  <a:cubicBezTo>
                    <a:pt x="67" y="84"/>
                    <a:pt x="68" y="82"/>
                    <a:pt x="68" y="81"/>
                  </a:cubicBezTo>
                  <a:cubicBezTo>
                    <a:pt x="67" y="80"/>
                    <a:pt x="65" y="82"/>
                    <a:pt x="64" y="81"/>
                  </a:cubicBezTo>
                  <a:cubicBezTo>
                    <a:pt x="63" y="82"/>
                    <a:pt x="63" y="82"/>
                    <a:pt x="64" y="82"/>
                  </a:cubicBezTo>
                  <a:cubicBezTo>
                    <a:pt x="61" y="84"/>
                    <a:pt x="57" y="81"/>
                    <a:pt x="55" y="85"/>
                  </a:cubicBezTo>
                  <a:cubicBezTo>
                    <a:pt x="49" y="85"/>
                    <a:pt x="45" y="88"/>
                    <a:pt x="40" y="86"/>
                  </a:cubicBezTo>
                  <a:cubicBezTo>
                    <a:pt x="38" y="89"/>
                    <a:pt x="36" y="88"/>
                    <a:pt x="34" y="88"/>
                  </a:cubicBezTo>
                  <a:cubicBezTo>
                    <a:pt x="34" y="90"/>
                    <a:pt x="35" y="90"/>
                    <a:pt x="33" y="92"/>
                  </a:cubicBezTo>
                  <a:cubicBezTo>
                    <a:pt x="36" y="93"/>
                    <a:pt x="36" y="92"/>
                    <a:pt x="38" y="93"/>
                  </a:cubicBezTo>
                  <a:cubicBezTo>
                    <a:pt x="39" y="91"/>
                    <a:pt x="38" y="92"/>
                    <a:pt x="40" y="90"/>
                  </a:cubicBezTo>
                  <a:cubicBezTo>
                    <a:pt x="42" y="89"/>
                    <a:pt x="44" y="90"/>
                    <a:pt x="46" y="88"/>
                  </a:cubicBezTo>
                  <a:cubicBezTo>
                    <a:pt x="48" y="89"/>
                    <a:pt x="45" y="91"/>
                    <a:pt x="44" y="92"/>
                  </a:cubicBezTo>
                  <a:cubicBezTo>
                    <a:pt x="46" y="93"/>
                    <a:pt x="50" y="90"/>
                    <a:pt x="50" y="93"/>
                  </a:cubicBezTo>
                  <a:cubicBezTo>
                    <a:pt x="53" y="92"/>
                    <a:pt x="56" y="89"/>
                    <a:pt x="60" y="91"/>
                  </a:cubicBezTo>
                  <a:cubicBezTo>
                    <a:pt x="58" y="92"/>
                    <a:pt x="56" y="92"/>
                    <a:pt x="54" y="94"/>
                  </a:cubicBezTo>
                  <a:cubicBezTo>
                    <a:pt x="56" y="94"/>
                    <a:pt x="57" y="93"/>
                    <a:pt x="59" y="94"/>
                  </a:cubicBezTo>
                  <a:cubicBezTo>
                    <a:pt x="59" y="92"/>
                    <a:pt x="59" y="92"/>
                    <a:pt x="61" y="94"/>
                  </a:cubicBezTo>
                  <a:cubicBezTo>
                    <a:pt x="64" y="90"/>
                    <a:pt x="69" y="93"/>
                    <a:pt x="73" y="91"/>
                  </a:cubicBezTo>
                  <a:cubicBezTo>
                    <a:pt x="75" y="91"/>
                    <a:pt x="73" y="93"/>
                    <a:pt x="72" y="93"/>
                  </a:cubicBezTo>
                  <a:cubicBezTo>
                    <a:pt x="74" y="94"/>
                    <a:pt x="75" y="93"/>
                    <a:pt x="76" y="93"/>
                  </a:cubicBezTo>
                  <a:cubicBezTo>
                    <a:pt x="75" y="92"/>
                    <a:pt x="75" y="91"/>
                    <a:pt x="72" y="90"/>
                  </a:cubicBezTo>
                  <a:cubicBezTo>
                    <a:pt x="72" y="90"/>
                    <a:pt x="72" y="89"/>
                    <a:pt x="72" y="88"/>
                  </a:cubicBezTo>
                  <a:cubicBezTo>
                    <a:pt x="73" y="88"/>
                    <a:pt x="75" y="88"/>
                    <a:pt x="76" y="88"/>
                  </a:cubicBezTo>
                  <a:cubicBezTo>
                    <a:pt x="77" y="88"/>
                    <a:pt x="75" y="90"/>
                    <a:pt x="77" y="90"/>
                  </a:cubicBezTo>
                  <a:cubicBezTo>
                    <a:pt x="79" y="89"/>
                    <a:pt x="78" y="88"/>
                    <a:pt x="79" y="88"/>
                  </a:cubicBezTo>
                  <a:cubicBezTo>
                    <a:pt x="79" y="87"/>
                    <a:pt x="80" y="88"/>
                    <a:pt x="81" y="87"/>
                  </a:cubicBezTo>
                  <a:cubicBezTo>
                    <a:pt x="82" y="88"/>
                    <a:pt x="80" y="88"/>
                    <a:pt x="80" y="89"/>
                  </a:cubicBezTo>
                  <a:cubicBezTo>
                    <a:pt x="79" y="91"/>
                    <a:pt x="77" y="89"/>
                    <a:pt x="75" y="91"/>
                  </a:cubicBezTo>
                  <a:cubicBezTo>
                    <a:pt x="80" y="90"/>
                    <a:pt x="84" y="90"/>
                    <a:pt x="88" y="89"/>
                  </a:cubicBezTo>
                  <a:cubicBezTo>
                    <a:pt x="100" y="87"/>
                    <a:pt x="100" y="87"/>
                    <a:pt x="100" y="87"/>
                  </a:cubicBezTo>
                  <a:cubicBezTo>
                    <a:pt x="108" y="86"/>
                    <a:pt x="116" y="85"/>
                    <a:pt x="125" y="85"/>
                  </a:cubicBezTo>
                  <a:cubicBezTo>
                    <a:pt x="125" y="82"/>
                    <a:pt x="131" y="82"/>
                    <a:pt x="132" y="84"/>
                  </a:cubicBezTo>
                  <a:cubicBezTo>
                    <a:pt x="133" y="82"/>
                    <a:pt x="131" y="81"/>
                    <a:pt x="132" y="80"/>
                  </a:cubicBezTo>
                  <a:cubicBezTo>
                    <a:pt x="135" y="78"/>
                    <a:pt x="135" y="81"/>
                    <a:pt x="138" y="80"/>
                  </a:cubicBezTo>
                  <a:cubicBezTo>
                    <a:pt x="139" y="80"/>
                    <a:pt x="138" y="81"/>
                    <a:pt x="137" y="81"/>
                  </a:cubicBezTo>
                  <a:cubicBezTo>
                    <a:pt x="140" y="81"/>
                    <a:pt x="142" y="79"/>
                    <a:pt x="145" y="79"/>
                  </a:cubicBezTo>
                  <a:cubicBezTo>
                    <a:pt x="142" y="83"/>
                    <a:pt x="152" y="80"/>
                    <a:pt x="156" y="82"/>
                  </a:cubicBezTo>
                  <a:cubicBezTo>
                    <a:pt x="158" y="81"/>
                    <a:pt x="156" y="81"/>
                    <a:pt x="155" y="81"/>
                  </a:cubicBezTo>
                  <a:cubicBezTo>
                    <a:pt x="159" y="80"/>
                    <a:pt x="157" y="81"/>
                    <a:pt x="161" y="81"/>
                  </a:cubicBezTo>
                  <a:cubicBezTo>
                    <a:pt x="162" y="80"/>
                    <a:pt x="160" y="80"/>
                    <a:pt x="161" y="79"/>
                  </a:cubicBezTo>
                  <a:cubicBezTo>
                    <a:pt x="162" y="79"/>
                    <a:pt x="163" y="79"/>
                    <a:pt x="164" y="80"/>
                  </a:cubicBezTo>
                  <a:cubicBezTo>
                    <a:pt x="164" y="79"/>
                    <a:pt x="164" y="78"/>
                    <a:pt x="166" y="77"/>
                  </a:cubicBezTo>
                  <a:cubicBezTo>
                    <a:pt x="168" y="76"/>
                    <a:pt x="168" y="79"/>
                    <a:pt x="170" y="77"/>
                  </a:cubicBezTo>
                  <a:cubicBezTo>
                    <a:pt x="171" y="77"/>
                    <a:pt x="170" y="78"/>
                    <a:pt x="169" y="79"/>
                  </a:cubicBezTo>
                  <a:cubicBezTo>
                    <a:pt x="176" y="79"/>
                    <a:pt x="175" y="80"/>
                    <a:pt x="182" y="78"/>
                  </a:cubicBezTo>
                  <a:cubicBezTo>
                    <a:pt x="183" y="78"/>
                    <a:pt x="183" y="79"/>
                    <a:pt x="182" y="80"/>
                  </a:cubicBezTo>
                  <a:cubicBezTo>
                    <a:pt x="187" y="77"/>
                    <a:pt x="192" y="78"/>
                    <a:pt x="197" y="76"/>
                  </a:cubicBezTo>
                  <a:cubicBezTo>
                    <a:pt x="197" y="76"/>
                    <a:pt x="197" y="77"/>
                    <a:pt x="197" y="77"/>
                  </a:cubicBezTo>
                  <a:cubicBezTo>
                    <a:pt x="199" y="77"/>
                    <a:pt x="201" y="76"/>
                    <a:pt x="202" y="74"/>
                  </a:cubicBezTo>
                  <a:cubicBezTo>
                    <a:pt x="204" y="75"/>
                    <a:pt x="204" y="75"/>
                    <a:pt x="203" y="76"/>
                  </a:cubicBezTo>
                  <a:cubicBezTo>
                    <a:pt x="209" y="75"/>
                    <a:pt x="215" y="78"/>
                    <a:pt x="221" y="73"/>
                  </a:cubicBezTo>
                  <a:cubicBezTo>
                    <a:pt x="224" y="74"/>
                    <a:pt x="221" y="75"/>
                    <a:pt x="223" y="75"/>
                  </a:cubicBezTo>
                  <a:cubicBezTo>
                    <a:pt x="222" y="76"/>
                    <a:pt x="221" y="75"/>
                    <a:pt x="220" y="76"/>
                  </a:cubicBezTo>
                  <a:cubicBezTo>
                    <a:pt x="225" y="75"/>
                    <a:pt x="231" y="72"/>
                    <a:pt x="237" y="73"/>
                  </a:cubicBezTo>
                  <a:cubicBezTo>
                    <a:pt x="238" y="72"/>
                    <a:pt x="233" y="73"/>
                    <a:pt x="236" y="71"/>
                  </a:cubicBezTo>
                  <a:cubicBezTo>
                    <a:pt x="239" y="72"/>
                    <a:pt x="241" y="73"/>
                    <a:pt x="244" y="72"/>
                  </a:cubicBezTo>
                  <a:cubicBezTo>
                    <a:pt x="245" y="70"/>
                    <a:pt x="241" y="72"/>
                    <a:pt x="240" y="71"/>
                  </a:cubicBezTo>
                  <a:cubicBezTo>
                    <a:pt x="242" y="70"/>
                    <a:pt x="244" y="70"/>
                    <a:pt x="246" y="70"/>
                  </a:cubicBezTo>
                  <a:cubicBezTo>
                    <a:pt x="246" y="71"/>
                    <a:pt x="245" y="72"/>
                    <a:pt x="245" y="73"/>
                  </a:cubicBezTo>
                  <a:cubicBezTo>
                    <a:pt x="250" y="72"/>
                    <a:pt x="254" y="69"/>
                    <a:pt x="260" y="70"/>
                  </a:cubicBezTo>
                  <a:cubicBezTo>
                    <a:pt x="260" y="70"/>
                    <a:pt x="259" y="71"/>
                    <a:pt x="260" y="71"/>
                  </a:cubicBezTo>
                  <a:cubicBezTo>
                    <a:pt x="261" y="72"/>
                    <a:pt x="262" y="71"/>
                    <a:pt x="263" y="72"/>
                  </a:cubicBezTo>
                  <a:cubicBezTo>
                    <a:pt x="265" y="70"/>
                    <a:pt x="264" y="70"/>
                    <a:pt x="266" y="70"/>
                  </a:cubicBezTo>
                  <a:cubicBezTo>
                    <a:pt x="266" y="70"/>
                    <a:pt x="267" y="71"/>
                    <a:pt x="268" y="71"/>
                  </a:cubicBezTo>
                  <a:cubicBezTo>
                    <a:pt x="271" y="70"/>
                    <a:pt x="273" y="71"/>
                    <a:pt x="276" y="70"/>
                  </a:cubicBezTo>
                  <a:cubicBezTo>
                    <a:pt x="277" y="71"/>
                    <a:pt x="274" y="72"/>
                    <a:pt x="274" y="71"/>
                  </a:cubicBezTo>
                  <a:cubicBezTo>
                    <a:pt x="276" y="73"/>
                    <a:pt x="280" y="70"/>
                    <a:pt x="282" y="68"/>
                  </a:cubicBezTo>
                  <a:cubicBezTo>
                    <a:pt x="284" y="69"/>
                    <a:pt x="282" y="70"/>
                    <a:pt x="281" y="71"/>
                  </a:cubicBezTo>
                  <a:cubicBezTo>
                    <a:pt x="284" y="71"/>
                    <a:pt x="288" y="67"/>
                    <a:pt x="292" y="68"/>
                  </a:cubicBezTo>
                  <a:cubicBezTo>
                    <a:pt x="293" y="69"/>
                    <a:pt x="290" y="70"/>
                    <a:pt x="290" y="69"/>
                  </a:cubicBezTo>
                  <a:cubicBezTo>
                    <a:pt x="290" y="71"/>
                    <a:pt x="292" y="71"/>
                    <a:pt x="295" y="71"/>
                  </a:cubicBezTo>
                  <a:cubicBezTo>
                    <a:pt x="294" y="71"/>
                    <a:pt x="292" y="71"/>
                    <a:pt x="294" y="72"/>
                  </a:cubicBezTo>
                  <a:cubicBezTo>
                    <a:pt x="293" y="73"/>
                    <a:pt x="292" y="72"/>
                    <a:pt x="291" y="73"/>
                  </a:cubicBezTo>
                  <a:cubicBezTo>
                    <a:pt x="293" y="74"/>
                    <a:pt x="294" y="73"/>
                    <a:pt x="296" y="73"/>
                  </a:cubicBezTo>
                  <a:cubicBezTo>
                    <a:pt x="295" y="72"/>
                    <a:pt x="297" y="71"/>
                    <a:pt x="299" y="71"/>
                  </a:cubicBezTo>
                  <a:cubicBezTo>
                    <a:pt x="299" y="71"/>
                    <a:pt x="298" y="71"/>
                    <a:pt x="297" y="70"/>
                  </a:cubicBezTo>
                  <a:cubicBezTo>
                    <a:pt x="299" y="70"/>
                    <a:pt x="301" y="69"/>
                    <a:pt x="303" y="67"/>
                  </a:cubicBezTo>
                  <a:cubicBezTo>
                    <a:pt x="306" y="68"/>
                    <a:pt x="302" y="69"/>
                    <a:pt x="304" y="70"/>
                  </a:cubicBezTo>
                  <a:cubicBezTo>
                    <a:pt x="306" y="69"/>
                    <a:pt x="309" y="68"/>
                    <a:pt x="309" y="67"/>
                  </a:cubicBezTo>
                  <a:cubicBezTo>
                    <a:pt x="313" y="67"/>
                    <a:pt x="318" y="67"/>
                    <a:pt x="321" y="67"/>
                  </a:cubicBezTo>
                  <a:cubicBezTo>
                    <a:pt x="321" y="66"/>
                    <a:pt x="321" y="65"/>
                    <a:pt x="323" y="64"/>
                  </a:cubicBezTo>
                  <a:cubicBezTo>
                    <a:pt x="325" y="66"/>
                    <a:pt x="322" y="67"/>
                    <a:pt x="326" y="67"/>
                  </a:cubicBezTo>
                  <a:cubicBezTo>
                    <a:pt x="325" y="69"/>
                    <a:pt x="323" y="68"/>
                    <a:pt x="322" y="68"/>
                  </a:cubicBezTo>
                  <a:cubicBezTo>
                    <a:pt x="322" y="70"/>
                    <a:pt x="327" y="68"/>
                    <a:pt x="329" y="68"/>
                  </a:cubicBezTo>
                  <a:cubicBezTo>
                    <a:pt x="329" y="68"/>
                    <a:pt x="328" y="67"/>
                    <a:pt x="329" y="66"/>
                  </a:cubicBezTo>
                  <a:cubicBezTo>
                    <a:pt x="331" y="67"/>
                    <a:pt x="332" y="66"/>
                    <a:pt x="333" y="68"/>
                  </a:cubicBezTo>
                  <a:cubicBezTo>
                    <a:pt x="335" y="67"/>
                    <a:pt x="334" y="67"/>
                    <a:pt x="336" y="66"/>
                  </a:cubicBezTo>
                  <a:cubicBezTo>
                    <a:pt x="338" y="65"/>
                    <a:pt x="339" y="68"/>
                    <a:pt x="342" y="66"/>
                  </a:cubicBezTo>
                  <a:cubicBezTo>
                    <a:pt x="343" y="66"/>
                    <a:pt x="342" y="67"/>
                    <a:pt x="344" y="68"/>
                  </a:cubicBezTo>
                  <a:cubicBezTo>
                    <a:pt x="343" y="69"/>
                    <a:pt x="342" y="68"/>
                    <a:pt x="340" y="68"/>
                  </a:cubicBezTo>
                  <a:cubicBezTo>
                    <a:pt x="348" y="71"/>
                    <a:pt x="361" y="67"/>
                    <a:pt x="370" y="67"/>
                  </a:cubicBezTo>
                  <a:cubicBezTo>
                    <a:pt x="370" y="68"/>
                    <a:pt x="370" y="69"/>
                    <a:pt x="368" y="70"/>
                  </a:cubicBezTo>
                  <a:cubicBezTo>
                    <a:pt x="370" y="71"/>
                    <a:pt x="372" y="69"/>
                    <a:pt x="374" y="70"/>
                  </a:cubicBezTo>
                  <a:cubicBezTo>
                    <a:pt x="375" y="70"/>
                    <a:pt x="375" y="69"/>
                    <a:pt x="375" y="68"/>
                  </a:cubicBezTo>
                  <a:cubicBezTo>
                    <a:pt x="379" y="68"/>
                    <a:pt x="388" y="71"/>
                    <a:pt x="393" y="66"/>
                  </a:cubicBezTo>
                  <a:cubicBezTo>
                    <a:pt x="394" y="67"/>
                    <a:pt x="391" y="67"/>
                    <a:pt x="391" y="68"/>
                  </a:cubicBezTo>
                  <a:cubicBezTo>
                    <a:pt x="394" y="68"/>
                    <a:pt x="395" y="68"/>
                    <a:pt x="398" y="68"/>
                  </a:cubicBezTo>
                  <a:cubicBezTo>
                    <a:pt x="398" y="68"/>
                    <a:pt x="398" y="67"/>
                    <a:pt x="398" y="67"/>
                  </a:cubicBezTo>
                  <a:cubicBezTo>
                    <a:pt x="402" y="66"/>
                    <a:pt x="408" y="70"/>
                    <a:pt x="409" y="67"/>
                  </a:cubicBezTo>
                  <a:cubicBezTo>
                    <a:pt x="411" y="67"/>
                    <a:pt x="410" y="68"/>
                    <a:pt x="412" y="69"/>
                  </a:cubicBezTo>
                  <a:cubicBezTo>
                    <a:pt x="414" y="68"/>
                    <a:pt x="415" y="67"/>
                    <a:pt x="417" y="68"/>
                  </a:cubicBezTo>
                  <a:cubicBezTo>
                    <a:pt x="419" y="65"/>
                    <a:pt x="426" y="69"/>
                    <a:pt x="430" y="66"/>
                  </a:cubicBezTo>
                  <a:cubicBezTo>
                    <a:pt x="429" y="67"/>
                    <a:pt x="432" y="68"/>
                    <a:pt x="431" y="69"/>
                  </a:cubicBezTo>
                  <a:cubicBezTo>
                    <a:pt x="434" y="68"/>
                    <a:pt x="436" y="66"/>
                    <a:pt x="439" y="69"/>
                  </a:cubicBezTo>
                  <a:cubicBezTo>
                    <a:pt x="440" y="68"/>
                    <a:pt x="441" y="67"/>
                    <a:pt x="442" y="67"/>
                  </a:cubicBezTo>
                  <a:cubicBezTo>
                    <a:pt x="442" y="68"/>
                    <a:pt x="442" y="68"/>
                    <a:pt x="443" y="69"/>
                  </a:cubicBezTo>
                  <a:cubicBezTo>
                    <a:pt x="443" y="68"/>
                    <a:pt x="446" y="68"/>
                    <a:pt x="445" y="69"/>
                  </a:cubicBezTo>
                  <a:cubicBezTo>
                    <a:pt x="447" y="68"/>
                    <a:pt x="450" y="68"/>
                    <a:pt x="452" y="69"/>
                  </a:cubicBezTo>
                  <a:cubicBezTo>
                    <a:pt x="452" y="67"/>
                    <a:pt x="453" y="67"/>
                    <a:pt x="455" y="67"/>
                  </a:cubicBezTo>
                  <a:cubicBezTo>
                    <a:pt x="456" y="67"/>
                    <a:pt x="455" y="68"/>
                    <a:pt x="454" y="68"/>
                  </a:cubicBezTo>
                  <a:cubicBezTo>
                    <a:pt x="457" y="69"/>
                    <a:pt x="459" y="68"/>
                    <a:pt x="462" y="68"/>
                  </a:cubicBezTo>
                  <a:cubicBezTo>
                    <a:pt x="460" y="70"/>
                    <a:pt x="459" y="68"/>
                    <a:pt x="458" y="70"/>
                  </a:cubicBezTo>
                  <a:cubicBezTo>
                    <a:pt x="460" y="70"/>
                    <a:pt x="461" y="71"/>
                    <a:pt x="463" y="70"/>
                  </a:cubicBezTo>
                  <a:cubicBezTo>
                    <a:pt x="463" y="71"/>
                    <a:pt x="462" y="72"/>
                    <a:pt x="461" y="72"/>
                  </a:cubicBezTo>
                  <a:cubicBezTo>
                    <a:pt x="459" y="72"/>
                    <a:pt x="457" y="70"/>
                    <a:pt x="456" y="72"/>
                  </a:cubicBezTo>
                  <a:cubicBezTo>
                    <a:pt x="458" y="71"/>
                    <a:pt x="457" y="74"/>
                    <a:pt x="459" y="74"/>
                  </a:cubicBezTo>
                  <a:cubicBezTo>
                    <a:pt x="460" y="75"/>
                    <a:pt x="458" y="75"/>
                    <a:pt x="456" y="76"/>
                  </a:cubicBezTo>
                  <a:cubicBezTo>
                    <a:pt x="455" y="75"/>
                    <a:pt x="456" y="74"/>
                    <a:pt x="457" y="73"/>
                  </a:cubicBezTo>
                  <a:cubicBezTo>
                    <a:pt x="454" y="72"/>
                    <a:pt x="454" y="74"/>
                    <a:pt x="453" y="75"/>
                  </a:cubicBezTo>
                  <a:cubicBezTo>
                    <a:pt x="451" y="75"/>
                    <a:pt x="449" y="76"/>
                    <a:pt x="448" y="74"/>
                  </a:cubicBezTo>
                  <a:cubicBezTo>
                    <a:pt x="451" y="75"/>
                    <a:pt x="450" y="72"/>
                    <a:pt x="453" y="73"/>
                  </a:cubicBezTo>
                  <a:cubicBezTo>
                    <a:pt x="454" y="71"/>
                    <a:pt x="450" y="72"/>
                    <a:pt x="453" y="71"/>
                  </a:cubicBezTo>
                  <a:cubicBezTo>
                    <a:pt x="455" y="69"/>
                    <a:pt x="453" y="73"/>
                    <a:pt x="455" y="72"/>
                  </a:cubicBezTo>
                  <a:cubicBezTo>
                    <a:pt x="458" y="70"/>
                    <a:pt x="455" y="71"/>
                    <a:pt x="454" y="70"/>
                  </a:cubicBezTo>
                  <a:cubicBezTo>
                    <a:pt x="455" y="69"/>
                    <a:pt x="455" y="69"/>
                    <a:pt x="456" y="69"/>
                  </a:cubicBezTo>
                  <a:cubicBezTo>
                    <a:pt x="454" y="68"/>
                    <a:pt x="447" y="70"/>
                    <a:pt x="443" y="69"/>
                  </a:cubicBezTo>
                  <a:cubicBezTo>
                    <a:pt x="444" y="71"/>
                    <a:pt x="441" y="70"/>
                    <a:pt x="441" y="71"/>
                  </a:cubicBezTo>
                  <a:cubicBezTo>
                    <a:pt x="443" y="71"/>
                    <a:pt x="446" y="71"/>
                    <a:pt x="448" y="70"/>
                  </a:cubicBezTo>
                  <a:cubicBezTo>
                    <a:pt x="449" y="74"/>
                    <a:pt x="441" y="73"/>
                    <a:pt x="438" y="74"/>
                  </a:cubicBezTo>
                  <a:cubicBezTo>
                    <a:pt x="434" y="73"/>
                    <a:pt x="438" y="71"/>
                    <a:pt x="436" y="69"/>
                  </a:cubicBezTo>
                  <a:cubicBezTo>
                    <a:pt x="435" y="72"/>
                    <a:pt x="432" y="69"/>
                    <a:pt x="430" y="71"/>
                  </a:cubicBezTo>
                  <a:cubicBezTo>
                    <a:pt x="432" y="71"/>
                    <a:pt x="437" y="71"/>
                    <a:pt x="435" y="73"/>
                  </a:cubicBezTo>
                  <a:cubicBezTo>
                    <a:pt x="432" y="71"/>
                    <a:pt x="432" y="74"/>
                    <a:pt x="428" y="73"/>
                  </a:cubicBezTo>
                  <a:cubicBezTo>
                    <a:pt x="426" y="72"/>
                    <a:pt x="429" y="71"/>
                    <a:pt x="427" y="70"/>
                  </a:cubicBezTo>
                  <a:cubicBezTo>
                    <a:pt x="424" y="72"/>
                    <a:pt x="424" y="72"/>
                    <a:pt x="424" y="72"/>
                  </a:cubicBezTo>
                  <a:cubicBezTo>
                    <a:pt x="425" y="72"/>
                    <a:pt x="426" y="73"/>
                    <a:pt x="425" y="73"/>
                  </a:cubicBezTo>
                  <a:cubicBezTo>
                    <a:pt x="420" y="75"/>
                    <a:pt x="415" y="74"/>
                    <a:pt x="410" y="75"/>
                  </a:cubicBezTo>
                  <a:cubicBezTo>
                    <a:pt x="412" y="77"/>
                    <a:pt x="413" y="76"/>
                    <a:pt x="415" y="76"/>
                  </a:cubicBezTo>
                  <a:cubicBezTo>
                    <a:pt x="412" y="78"/>
                    <a:pt x="407" y="79"/>
                    <a:pt x="406" y="76"/>
                  </a:cubicBezTo>
                  <a:cubicBezTo>
                    <a:pt x="407" y="76"/>
                    <a:pt x="408" y="76"/>
                    <a:pt x="410" y="74"/>
                  </a:cubicBezTo>
                  <a:cubicBezTo>
                    <a:pt x="410" y="73"/>
                    <a:pt x="407" y="74"/>
                    <a:pt x="408" y="73"/>
                  </a:cubicBezTo>
                  <a:cubicBezTo>
                    <a:pt x="405" y="73"/>
                    <a:pt x="402" y="76"/>
                    <a:pt x="400" y="73"/>
                  </a:cubicBezTo>
                  <a:cubicBezTo>
                    <a:pt x="399" y="75"/>
                    <a:pt x="397" y="74"/>
                    <a:pt x="396" y="74"/>
                  </a:cubicBezTo>
                  <a:cubicBezTo>
                    <a:pt x="396" y="74"/>
                    <a:pt x="395" y="75"/>
                    <a:pt x="396" y="75"/>
                  </a:cubicBezTo>
                  <a:cubicBezTo>
                    <a:pt x="392" y="74"/>
                    <a:pt x="385" y="77"/>
                    <a:pt x="383" y="74"/>
                  </a:cubicBezTo>
                  <a:cubicBezTo>
                    <a:pt x="381" y="75"/>
                    <a:pt x="378" y="75"/>
                    <a:pt x="376" y="76"/>
                  </a:cubicBezTo>
                  <a:cubicBezTo>
                    <a:pt x="376" y="75"/>
                    <a:pt x="376" y="75"/>
                    <a:pt x="377" y="74"/>
                  </a:cubicBezTo>
                  <a:cubicBezTo>
                    <a:pt x="375" y="73"/>
                    <a:pt x="375" y="75"/>
                    <a:pt x="374" y="76"/>
                  </a:cubicBezTo>
                  <a:cubicBezTo>
                    <a:pt x="372" y="75"/>
                    <a:pt x="373" y="74"/>
                    <a:pt x="374" y="72"/>
                  </a:cubicBezTo>
                  <a:cubicBezTo>
                    <a:pt x="372" y="72"/>
                    <a:pt x="369" y="73"/>
                    <a:pt x="368" y="71"/>
                  </a:cubicBezTo>
                  <a:cubicBezTo>
                    <a:pt x="367" y="72"/>
                    <a:pt x="369" y="73"/>
                    <a:pt x="367" y="75"/>
                  </a:cubicBezTo>
                  <a:cubicBezTo>
                    <a:pt x="370" y="76"/>
                    <a:pt x="368" y="72"/>
                    <a:pt x="372" y="73"/>
                  </a:cubicBezTo>
                  <a:cubicBezTo>
                    <a:pt x="373" y="74"/>
                    <a:pt x="372" y="75"/>
                    <a:pt x="370" y="76"/>
                  </a:cubicBezTo>
                  <a:cubicBezTo>
                    <a:pt x="366" y="77"/>
                    <a:pt x="362" y="74"/>
                    <a:pt x="358" y="75"/>
                  </a:cubicBezTo>
                  <a:cubicBezTo>
                    <a:pt x="356" y="73"/>
                    <a:pt x="360" y="74"/>
                    <a:pt x="361" y="73"/>
                  </a:cubicBezTo>
                  <a:cubicBezTo>
                    <a:pt x="359" y="72"/>
                    <a:pt x="357" y="73"/>
                    <a:pt x="356" y="74"/>
                  </a:cubicBezTo>
                  <a:cubicBezTo>
                    <a:pt x="356" y="74"/>
                    <a:pt x="356" y="75"/>
                    <a:pt x="357" y="75"/>
                  </a:cubicBezTo>
                  <a:cubicBezTo>
                    <a:pt x="355" y="75"/>
                    <a:pt x="355" y="74"/>
                    <a:pt x="355" y="76"/>
                  </a:cubicBezTo>
                  <a:cubicBezTo>
                    <a:pt x="352" y="75"/>
                    <a:pt x="349" y="78"/>
                    <a:pt x="346" y="75"/>
                  </a:cubicBezTo>
                  <a:cubicBezTo>
                    <a:pt x="345" y="77"/>
                    <a:pt x="341" y="77"/>
                    <a:pt x="340" y="76"/>
                  </a:cubicBezTo>
                  <a:cubicBezTo>
                    <a:pt x="339" y="79"/>
                    <a:pt x="334" y="79"/>
                    <a:pt x="331" y="78"/>
                  </a:cubicBezTo>
                  <a:cubicBezTo>
                    <a:pt x="330" y="78"/>
                    <a:pt x="330" y="79"/>
                    <a:pt x="330" y="79"/>
                  </a:cubicBezTo>
                  <a:cubicBezTo>
                    <a:pt x="327" y="78"/>
                    <a:pt x="324" y="80"/>
                    <a:pt x="324" y="77"/>
                  </a:cubicBezTo>
                  <a:cubicBezTo>
                    <a:pt x="322" y="78"/>
                    <a:pt x="321" y="79"/>
                    <a:pt x="320" y="80"/>
                  </a:cubicBezTo>
                  <a:cubicBezTo>
                    <a:pt x="316" y="79"/>
                    <a:pt x="321" y="78"/>
                    <a:pt x="319" y="77"/>
                  </a:cubicBezTo>
                  <a:cubicBezTo>
                    <a:pt x="317" y="78"/>
                    <a:pt x="314" y="78"/>
                    <a:pt x="312" y="77"/>
                  </a:cubicBezTo>
                  <a:cubicBezTo>
                    <a:pt x="312" y="79"/>
                    <a:pt x="310" y="80"/>
                    <a:pt x="309" y="81"/>
                  </a:cubicBezTo>
                  <a:cubicBezTo>
                    <a:pt x="308" y="80"/>
                    <a:pt x="312" y="78"/>
                    <a:pt x="309" y="77"/>
                  </a:cubicBezTo>
                  <a:cubicBezTo>
                    <a:pt x="309" y="80"/>
                    <a:pt x="302" y="81"/>
                    <a:pt x="299" y="80"/>
                  </a:cubicBezTo>
                  <a:cubicBezTo>
                    <a:pt x="296" y="80"/>
                    <a:pt x="297" y="82"/>
                    <a:pt x="294" y="82"/>
                  </a:cubicBezTo>
                  <a:cubicBezTo>
                    <a:pt x="294" y="81"/>
                    <a:pt x="296" y="79"/>
                    <a:pt x="293" y="80"/>
                  </a:cubicBezTo>
                  <a:cubicBezTo>
                    <a:pt x="292" y="79"/>
                    <a:pt x="294" y="78"/>
                    <a:pt x="295" y="77"/>
                  </a:cubicBezTo>
                  <a:cubicBezTo>
                    <a:pt x="295" y="76"/>
                    <a:pt x="295" y="77"/>
                    <a:pt x="294" y="77"/>
                  </a:cubicBezTo>
                  <a:cubicBezTo>
                    <a:pt x="293" y="76"/>
                    <a:pt x="293" y="76"/>
                    <a:pt x="293" y="76"/>
                  </a:cubicBezTo>
                  <a:cubicBezTo>
                    <a:pt x="291" y="77"/>
                    <a:pt x="293" y="78"/>
                    <a:pt x="291" y="79"/>
                  </a:cubicBezTo>
                  <a:cubicBezTo>
                    <a:pt x="288" y="80"/>
                    <a:pt x="289" y="78"/>
                    <a:pt x="286" y="77"/>
                  </a:cubicBezTo>
                  <a:cubicBezTo>
                    <a:pt x="284" y="78"/>
                    <a:pt x="282" y="77"/>
                    <a:pt x="280" y="78"/>
                  </a:cubicBezTo>
                  <a:cubicBezTo>
                    <a:pt x="282" y="80"/>
                    <a:pt x="284" y="79"/>
                    <a:pt x="286" y="78"/>
                  </a:cubicBezTo>
                  <a:cubicBezTo>
                    <a:pt x="286" y="79"/>
                    <a:pt x="288" y="79"/>
                    <a:pt x="289" y="80"/>
                  </a:cubicBezTo>
                  <a:cubicBezTo>
                    <a:pt x="287" y="80"/>
                    <a:pt x="287" y="81"/>
                    <a:pt x="284" y="80"/>
                  </a:cubicBezTo>
                  <a:cubicBezTo>
                    <a:pt x="282" y="81"/>
                    <a:pt x="286" y="81"/>
                    <a:pt x="283" y="82"/>
                  </a:cubicBezTo>
                  <a:cubicBezTo>
                    <a:pt x="281" y="81"/>
                    <a:pt x="276" y="82"/>
                    <a:pt x="272" y="82"/>
                  </a:cubicBezTo>
                  <a:cubicBezTo>
                    <a:pt x="272" y="83"/>
                    <a:pt x="275" y="82"/>
                    <a:pt x="277" y="82"/>
                  </a:cubicBezTo>
                  <a:cubicBezTo>
                    <a:pt x="277" y="84"/>
                    <a:pt x="272" y="85"/>
                    <a:pt x="270" y="84"/>
                  </a:cubicBezTo>
                  <a:cubicBezTo>
                    <a:pt x="268" y="83"/>
                    <a:pt x="273" y="84"/>
                    <a:pt x="272" y="83"/>
                  </a:cubicBezTo>
                  <a:cubicBezTo>
                    <a:pt x="269" y="81"/>
                    <a:pt x="270" y="84"/>
                    <a:pt x="267" y="83"/>
                  </a:cubicBezTo>
                  <a:cubicBezTo>
                    <a:pt x="270" y="80"/>
                    <a:pt x="259" y="85"/>
                    <a:pt x="255" y="82"/>
                  </a:cubicBezTo>
                  <a:cubicBezTo>
                    <a:pt x="254" y="83"/>
                    <a:pt x="250" y="85"/>
                    <a:pt x="248" y="86"/>
                  </a:cubicBezTo>
                  <a:cubicBezTo>
                    <a:pt x="248" y="83"/>
                    <a:pt x="240" y="87"/>
                    <a:pt x="238" y="88"/>
                  </a:cubicBezTo>
                  <a:cubicBezTo>
                    <a:pt x="238" y="88"/>
                    <a:pt x="237" y="88"/>
                    <a:pt x="237" y="87"/>
                  </a:cubicBezTo>
                  <a:cubicBezTo>
                    <a:pt x="237" y="88"/>
                    <a:pt x="234" y="87"/>
                    <a:pt x="232" y="89"/>
                  </a:cubicBezTo>
                  <a:cubicBezTo>
                    <a:pt x="230" y="87"/>
                    <a:pt x="229" y="89"/>
                    <a:pt x="225" y="91"/>
                  </a:cubicBezTo>
                  <a:cubicBezTo>
                    <a:pt x="224" y="90"/>
                    <a:pt x="225" y="89"/>
                    <a:pt x="223" y="88"/>
                  </a:cubicBezTo>
                  <a:cubicBezTo>
                    <a:pt x="217" y="91"/>
                    <a:pt x="213" y="90"/>
                    <a:pt x="207" y="92"/>
                  </a:cubicBezTo>
                  <a:cubicBezTo>
                    <a:pt x="206" y="91"/>
                    <a:pt x="207" y="90"/>
                    <a:pt x="205" y="90"/>
                  </a:cubicBezTo>
                  <a:cubicBezTo>
                    <a:pt x="205" y="93"/>
                    <a:pt x="201" y="92"/>
                    <a:pt x="200" y="90"/>
                  </a:cubicBezTo>
                  <a:cubicBezTo>
                    <a:pt x="201" y="92"/>
                    <a:pt x="198" y="94"/>
                    <a:pt x="195" y="94"/>
                  </a:cubicBezTo>
                  <a:cubicBezTo>
                    <a:pt x="194" y="92"/>
                    <a:pt x="198" y="93"/>
                    <a:pt x="197" y="92"/>
                  </a:cubicBezTo>
                  <a:cubicBezTo>
                    <a:pt x="196" y="91"/>
                    <a:pt x="195" y="92"/>
                    <a:pt x="194" y="91"/>
                  </a:cubicBezTo>
                  <a:cubicBezTo>
                    <a:pt x="194" y="92"/>
                    <a:pt x="195" y="93"/>
                    <a:pt x="193" y="93"/>
                  </a:cubicBezTo>
                  <a:cubicBezTo>
                    <a:pt x="192" y="92"/>
                    <a:pt x="194" y="92"/>
                    <a:pt x="193" y="91"/>
                  </a:cubicBezTo>
                  <a:cubicBezTo>
                    <a:pt x="190" y="91"/>
                    <a:pt x="189" y="92"/>
                    <a:pt x="189" y="93"/>
                  </a:cubicBezTo>
                  <a:cubicBezTo>
                    <a:pt x="187" y="94"/>
                    <a:pt x="189" y="91"/>
                    <a:pt x="186" y="92"/>
                  </a:cubicBezTo>
                  <a:cubicBezTo>
                    <a:pt x="187" y="93"/>
                    <a:pt x="185" y="94"/>
                    <a:pt x="183" y="95"/>
                  </a:cubicBezTo>
                  <a:cubicBezTo>
                    <a:pt x="181" y="93"/>
                    <a:pt x="181" y="95"/>
                    <a:pt x="179" y="94"/>
                  </a:cubicBezTo>
                  <a:cubicBezTo>
                    <a:pt x="179" y="96"/>
                    <a:pt x="176" y="96"/>
                    <a:pt x="175" y="95"/>
                  </a:cubicBezTo>
                  <a:cubicBezTo>
                    <a:pt x="174" y="95"/>
                    <a:pt x="176" y="95"/>
                    <a:pt x="175" y="94"/>
                  </a:cubicBezTo>
                  <a:cubicBezTo>
                    <a:pt x="174" y="96"/>
                    <a:pt x="166" y="95"/>
                    <a:pt x="168" y="98"/>
                  </a:cubicBezTo>
                  <a:cubicBezTo>
                    <a:pt x="165" y="97"/>
                    <a:pt x="164" y="101"/>
                    <a:pt x="162" y="100"/>
                  </a:cubicBezTo>
                  <a:cubicBezTo>
                    <a:pt x="160" y="99"/>
                    <a:pt x="163" y="98"/>
                    <a:pt x="165" y="97"/>
                  </a:cubicBezTo>
                  <a:cubicBezTo>
                    <a:pt x="163" y="96"/>
                    <a:pt x="161" y="97"/>
                    <a:pt x="159" y="97"/>
                  </a:cubicBezTo>
                  <a:cubicBezTo>
                    <a:pt x="159" y="102"/>
                    <a:pt x="151" y="101"/>
                    <a:pt x="149" y="102"/>
                  </a:cubicBezTo>
                  <a:cubicBezTo>
                    <a:pt x="149" y="100"/>
                    <a:pt x="152" y="99"/>
                    <a:pt x="153" y="99"/>
                  </a:cubicBezTo>
                  <a:cubicBezTo>
                    <a:pt x="154" y="99"/>
                    <a:pt x="153" y="100"/>
                    <a:pt x="153" y="100"/>
                  </a:cubicBezTo>
                  <a:cubicBezTo>
                    <a:pt x="155" y="101"/>
                    <a:pt x="154" y="99"/>
                    <a:pt x="157" y="98"/>
                  </a:cubicBezTo>
                  <a:cubicBezTo>
                    <a:pt x="153" y="98"/>
                    <a:pt x="153" y="99"/>
                    <a:pt x="149" y="97"/>
                  </a:cubicBezTo>
                  <a:cubicBezTo>
                    <a:pt x="147" y="98"/>
                    <a:pt x="150" y="98"/>
                    <a:pt x="149" y="99"/>
                  </a:cubicBezTo>
                  <a:cubicBezTo>
                    <a:pt x="146" y="97"/>
                    <a:pt x="134" y="102"/>
                    <a:pt x="129" y="102"/>
                  </a:cubicBezTo>
                  <a:cubicBezTo>
                    <a:pt x="129" y="102"/>
                    <a:pt x="125" y="104"/>
                    <a:pt x="127" y="105"/>
                  </a:cubicBezTo>
                  <a:cubicBezTo>
                    <a:pt x="125" y="107"/>
                    <a:pt x="122" y="104"/>
                    <a:pt x="122" y="107"/>
                  </a:cubicBezTo>
                  <a:cubicBezTo>
                    <a:pt x="120" y="107"/>
                    <a:pt x="122" y="105"/>
                    <a:pt x="122" y="104"/>
                  </a:cubicBezTo>
                  <a:cubicBezTo>
                    <a:pt x="122" y="104"/>
                    <a:pt x="123" y="105"/>
                    <a:pt x="124" y="105"/>
                  </a:cubicBezTo>
                  <a:cubicBezTo>
                    <a:pt x="126" y="103"/>
                    <a:pt x="123" y="103"/>
                    <a:pt x="126" y="102"/>
                  </a:cubicBezTo>
                  <a:cubicBezTo>
                    <a:pt x="123" y="102"/>
                    <a:pt x="123" y="103"/>
                    <a:pt x="120" y="105"/>
                  </a:cubicBezTo>
                  <a:cubicBezTo>
                    <a:pt x="120" y="105"/>
                    <a:pt x="120" y="104"/>
                    <a:pt x="119" y="104"/>
                  </a:cubicBezTo>
                  <a:cubicBezTo>
                    <a:pt x="117" y="105"/>
                    <a:pt x="120" y="105"/>
                    <a:pt x="120" y="106"/>
                  </a:cubicBezTo>
                  <a:cubicBezTo>
                    <a:pt x="118" y="107"/>
                    <a:pt x="117" y="106"/>
                    <a:pt x="115" y="108"/>
                  </a:cubicBezTo>
                  <a:cubicBezTo>
                    <a:pt x="123" y="108"/>
                    <a:pt x="131" y="107"/>
                    <a:pt x="139" y="106"/>
                  </a:cubicBezTo>
                  <a:cubicBezTo>
                    <a:pt x="142" y="106"/>
                    <a:pt x="138" y="107"/>
                    <a:pt x="141" y="107"/>
                  </a:cubicBezTo>
                  <a:cubicBezTo>
                    <a:pt x="143" y="107"/>
                    <a:pt x="142" y="106"/>
                    <a:pt x="143" y="105"/>
                  </a:cubicBezTo>
                  <a:cubicBezTo>
                    <a:pt x="145" y="106"/>
                    <a:pt x="142" y="108"/>
                    <a:pt x="140" y="110"/>
                  </a:cubicBezTo>
                  <a:cubicBezTo>
                    <a:pt x="136" y="111"/>
                    <a:pt x="131" y="109"/>
                    <a:pt x="125" y="112"/>
                  </a:cubicBezTo>
                  <a:cubicBezTo>
                    <a:pt x="124" y="112"/>
                    <a:pt x="122" y="111"/>
                    <a:pt x="121" y="112"/>
                  </a:cubicBezTo>
                  <a:cubicBezTo>
                    <a:pt x="122" y="113"/>
                    <a:pt x="122" y="113"/>
                    <a:pt x="119" y="113"/>
                  </a:cubicBezTo>
                  <a:cubicBezTo>
                    <a:pt x="117" y="114"/>
                    <a:pt x="119" y="114"/>
                    <a:pt x="118" y="115"/>
                  </a:cubicBezTo>
                  <a:cubicBezTo>
                    <a:pt x="114" y="113"/>
                    <a:pt x="113" y="115"/>
                    <a:pt x="109" y="116"/>
                  </a:cubicBezTo>
                  <a:cubicBezTo>
                    <a:pt x="108" y="115"/>
                    <a:pt x="109" y="114"/>
                    <a:pt x="107" y="114"/>
                  </a:cubicBezTo>
                  <a:cubicBezTo>
                    <a:pt x="108" y="116"/>
                    <a:pt x="106" y="117"/>
                    <a:pt x="104" y="116"/>
                  </a:cubicBezTo>
                  <a:cubicBezTo>
                    <a:pt x="102" y="116"/>
                    <a:pt x="106" y="115"/>
                    <a:pt x="103" y="114"/>
                  </a:cubicBezTo>
                  <a:cubicBezTo>
                    <a:pt x="103" y="115"/>
                    <a:pt x="102" y="115"/>
                    <a:pt x="101" y="115"/>
                  </a:cubicBezTo>
                  <a:cubicBezTo>
                    <a:pt x="101" y="115"/>
                    <a:pt x="101" y="116"/>
                    <a:pt x="100" y="117"/>
                  </a:cubicBezTo>
                  <a:cubicBezTo>
                    <a:pt x="95" y="117"/>
                    <a:pt x="93" y="117"/>
                    <a:pt x="89" y="116"/>
                  </a:cubicBezTo>
                  <a:cubicBezTo>
                    <a:pt x="89" y="119"/>
                    <a:pt x="86" y="116"/>
                    <a:pt x="84" y="119"/>
                  </a:cubicBezTo>
                  <a:cubicBezTo>
                    <a:pt x="83" y="118"/>
                    <a:pt x="86" y="118"/>
                    <a:pt x="86" y="116"/>
                  </a:cubicBezTo>
                  <a:cubicBezTo>
                    <a:pt x="84" y="117"/>
                    <a:pt x="82" y="118"/>
                    <a:pt x="80" y="117"/>
                  </a:cubicBezTo>
                  <a:cubicBezTo>
                    <a:pt x="79" y="118"/>
                    <a:pt x="79" y="120"/>
                    <a:pt x="78" y="119"/>
                  </a:cubicBezTo>
                  <a:cubicBezTo>
                    <a:pt x="79" y="121"/>
                    <a:pt x="78" y="121"/>
                    <a:pt x="76" y="123"/>
                  </a:cubicBezTo>
                  <a:cubicBezTo>
                    <a:pt x="79" y="122"/>
                    <a:pt x="81" y="123"/>
                    <a:pt x="84" y="121"/>
                  </a:cubicBezTo>
                  <a:cubicBezTo>
                    <a:pt x="86" y="122"/>
                    <a:pt x="83" y="123"/>
                    <a:pt x="85" y="123"/>
                  </a:cubicBezTo>
                  <a:cubicBezTo>
                    <a:pt x="87" y="122"/>
                    <a:pt x="87" y="121"/>
                    <a:pt x="86" y="120"/>
                  </a:cubicBezTo>
                  <a:cubicBezTo>
                    <a:pt x="87" y="119"/>
                    <a:pt x="89" y="119"/>
                    <a:pt x="90" y="118"/>
                  </a:cubicBezTo>
                  <a:cubicBezTo>
                    <a:pt x="90" y="120"/>
                    <a:pt x="93" y="119"/>
                    <a:pt x="95" y="118"/>
                  </a:cubicBezTo>
                  <a:cubicBezTo>
                    <a:pt x="96" y="119"/>
                    <a:pt x="93" y="120"/>
                    <a:pt x="93" y="121"/>
                  </a:cubicBezTo>
                  <a:cubicBezTo>
                    <a:pt x="95" y="121"/>
                    <a:pt x="95" y="121"/>
                    <a:pt x="96" y="119"/>
                  </a:cubicBezTo>
                  <a:cubicBezTo>
                    <a:pt x="96" y="120"/>
                    <a:pt x="98" y="121"/>
                    <a:pt x="101" y="120"/>
                  </a:cubicBezTo>
                  <a:cubicBezTo>
                    <a:pt x="101" y="119"/>
                    <a:pt x="103" y="118"/>
                    <a:pt x="104" y="117"/>
                  </a:cubicBezTo>
                  <a:cubicBezTo>
                    <a:pt x="105" y="118"/>
                    <a:pt x="104" y="119"/>
                    <a:pt x="106" y="120"/>
                  </a:cubicBezTo>
                  <a:cubicBezTo>
                    <a:pt x="108" y="119"/>
                    <a:pt x="109" y="120"/>
                    <a:pt x="111" y="119"/>
                  </a:cubicBezTo>
                  <a:cubicBezTo>
                    <a:pt x="110" y="120"/>
                    <a:pt x="111" y="121"/>
                    <a:pt x="111" y="122"/>
                  </a:cubicBezTo>
                  <a:cubicBezTo>
                    <a:pt x="117" y="120"/>
                    <a:pt x="122" y="119"/>
                    <a:pt x="128" y="119"/>
                  </a:cubicBezTo>
                  <a:cubicBezTo>
                    <a:pt x="131" y="116"/>
                    <a:pt x="134" y="119"/>
                    <a:pt x="137" y="117"/>
                  </a:cubicBezTo>
                  <a:cubicBezTo>
                    <a:pt x="143" y="119"/>
                    <a:pt x="150" y="112"/>
                    <a:pt x="154" y="116"/>
                  </a:cubicBezTo>
                  <a:cubicBezTo>
                    <a:pt x="155" y="115"/>
                    <a:pt x="156" y="115"/>
                    <a:pt x="157" y="114"/>
                  </a:cubicBezTo>
                  <a:cubicBezTo>
                    <a:pt x="159" y="115"/>
                    <a:pt x="160" y="115"/>
                    <a:pt x="162" y="116"/>
                  </a:cubicBezTo>
                  <a:cubicBezTo>
                    <a:pt x="160" y="117"/>
                    <a:pt x="158" y="116"/>
                    <a:pt x="157" y="118"/>
                  </a:cubicBezTo>
                  <a:cubicBezTo>
                    <a:pt x="158" y="116"/>
                    <a:pt x="156" y="117"/>
                    <a:pt x="154" y="117"/>
                  </a:cubicBezTo>
                  <a:cubicBezTo>
                    <a:pt x="153" y="119"/>
                    <a:pt x="155" y="118"/>
                    <a:pt x="156" y="118"/>
                  </a:cubicBezTo>
                  <a:cubicBezTo>
                    <a:pt x="154" y="120"/>
                    <a:pt x="151" y="120"/>
                    <a:pt x="149" y="120"/>
                  </a:cubicBezTo>
                  <a:cubicBezTo>
                    <a:pt x="148" y="120"/>
                    <a:pt x="151" y="118"/>
                    <a:pt x="152" y="119"/>
                  </a:cubicBezTo>
                  <a:cubicBezTo>
                    <a:pt x="151" y="117"/>
                    <a:pt x="146" y="120"/>
                    <a:pt x="143" y="120"/>
                  </a:cubicBezTo>
                  <a:cubicBezTo>
                    <a:pt x="145" y="121"/>
                    <a:pt x="146" y="119"/>
                    <a:pt x="147" y="120"/>
                  </a:cubicBezTo>
                  <a:cubicBezTo>
                    <a:pt x="142" y="121"/>
                    <a:pt x="141" y="123"/>
                    <a:pt x="137" y="124"/>
                  </a:cubicBezTo>
                  <a:cubicBezTo>
                    <a:pt x="135" y="124"/>
                    <a:pt x="140" y="122"/>
                    <a:pt x="137" y="122"/>
                  </a:cubicBezTo>
                  <a:cubicBezTo>
                    <a:pt x="135" y="123"/>
                    <a:pt x="135" y="123"/>
                    <a:pt x="135" y="123"/>
                  </a:cubicBezTo>
                  <a:cubicBezTo>
                    <a:pt x="130" y="123"/>
                    <a:pt x="125" y="125"/>
                    <a:pt x="122" y="127"/>
                  </a:cubicBezTo>
                  <a:cubicBezTo>
                    <a:pt x="125" y="124"/>
                    <a:pt x="120" y="126"/>
                    <a:pt x="117" y="126"/>
                  </a:cubicBezTo>
                  <a:cubicBezTo>
                    <a:pt x="117" y="127"/>
                    <a:pt x="116" y="128"/>
                    <a:pt x="118" y="128"/>
                  </a:cubicBezTo>
                  <a:cubicBezTo>
                    <a:pt x="115" y="131"/>
                    <a:pt x="114" y="127"/>
                    <a:pt x="111" y="130"/>
                  </a:cubicBezTo>
                  <a:cubicBezTo>
                    <a:pt x="109" y="129"/>
                    <a:pt x="110" y="128"/>
                    <a:pt x="110" y="127"/>
                  </a:cubicBezTo>
                  <a:cubicBezTo>
                    <a:pt x="109" y="126"/>
                    <a:pt x="107" y="129"/>
                    <a:pt x="107" y="130"/>
                  </a:cubicBezTo>
                  <a:cubicBezTo>
                    <a:pt x="105" y="131"/>
                    <a:pt x="100" y="129"/>
                    <a:pt x="100" y="131"/>
                  </a:cubicBezTo>
                  <a:cubicBezTo>
                    <a:pt x="99" y="131"/>
                    <a:pt x="96" y="131"/>
                    <a:pt x="96" y="130"/>
                  </a:cubicBezTo>
                  <a:cubicBezTo>
                    <a:pt x="95" y="132"/>
                    <a:pt x="89" y="134"/>
                    <a:pt x="84" y="134"/>
                  </a:cubicBezTo>
                  <a:cubicBezTo>
                    <a:pt x="87" y="132"/>
                    <a:pt x="87" y="133"/>
                    <a:pt x="89" y="130"/>
                  </a:cubicBezTo>
                  <a:cubicBezTo>
                    <a:pt x="87" y="130"/>
                    <a:pt x="85" y="130"/>
                    <a:pt x="83" y="130"/>
                  </a:cubicBezTo>
                  <a:cubicBezTo>
                    <a:pt x="82" y="130"/>
                    <a:pt x="85" y="132"/>
                    <a:pt x="83" y="131"/>
                  </a:cubicBezTo>
                  <a:cubicBezTo>
                    <a:pt x="82" y="133"/>
                    <a:pt x="85" y="131"/>
                    <a:pt x="86" y="131"/>
                  </a:cubicBezTo>
                  <a:cubicBezTo>
                    <a:pt x="87" y="133"/>
                    <a:pt x="81" y="136"/>
                    <a:pt x="78" y="134"/>
                  </a:cubicBezTo>
                  <a:cubicBezTo>
                    <a:pt x="75" y="134"/>
                    <a:pt x="72" y="140"/>
                    <a:pt x="68" y="138"/>
                  </a:cubicBezTo>
                  <a:cubicBezTo>
                    <a:pt x="66" y="140"/>
                    <a:pt x="66" y="140"/>
                    <a:pt x="66" y="140"/>
                  </a:cubicBezTo>
                  <a:cubicBezTo>
                    <a:pt x="65" y="140"/>
                    <a:pt x="66" y="139"/>
                    <a:pt x="66" y="138"/>
                  </a:cubicBezTo>
                  <a:cubicBezTo>
                    <a:pt x="64" y="138"/>
                    <a:pt x="62" y="141"/>
                    <a:pt x="60" y="140"/>
                  </a:cubicBezTo>
                  <a:cubicBezTo>
                    <a:pt x="59" y="139"/>
                    <a:pt x="62" y="139"/>
                    <a:pt x="62" y="138"/>
                  </a:cubicBezTo>
                  <a:cubicBezTo>
                    <a:pt x="57" y="140"/>
                    <a:pt x="52" y="142"/>
                    <a:pt x="47" y="141"/>
                  </a:cubicBezTo>
                  <a:cubicBezTo>
                    <a:pt x="46" y="141"/>
                    <a:pt x="44" y="141"/>
                    <a:pt x="43" y="143"/>
                  </a:cubicBezTo>
                  <a:cubicBezTo>
                    <a:pt x="44" y="144"/>
                    <a:pt x="44" y="144"/>
                    <a:pt x="44" y="145"/>
                  </a:cubicBezTo>
                  <a:cubicBezTo>
                    <a:pt x="41" y="144"/>
                    <a:pt x="36" y="147"/>
                    <a:pt x="32" y="146"/>
                  </a:cubicBezTo>
                  <a:cubicBezTo>
                    <a:pt x="33" y="145"/>
                    <a:pt x="34" y="144"/>
                    <a:pt x="36" y="145"/>
                  </a:cubicBezTo>
                  <a:cubicBezTo>
                    <a:pt x="34" y="144"/>
                    <a:pt x="29" y="145"/>
                    <a:pt x="26" y="146"/>
                  </a:cubicBezTo>
                  <a:cubicBezTo>
                    <a:pt x="24" y="148"/>
                    <a:pt x="28" y="145"/>
                    <a:pt x="29" y="147"/>
                  </a:cubicBezTo>
                  <a:cubicBezTo>
                    <a:pt x="28" y="148"/>
                    <a:pt x="26" y="148"/>
                    <a:pt x="24" y="149"/>
                  </a:cubicBezTo>
                  <a:cubicBezTo>
                    <a:pt x="25" y="150"/>
                    <a:pt x="25" y="150"/>
                    <a:pt x="24" y="151"/>
                  </a:cubicBezTo>
                  <a:cubicBezTo>
                    <a:pt x="26" y="152"/>
                    <a:pt x="26" y="151"/>
                    <a:pt x="26" y="152"/>
                  </a:cubicBezTo>
                  <a:cubicBezTo>
                    <a:pt x="26" y="152"/>
                    <a:pt x="25" y="152"/>
                    <a:pt x="25" y="153"/>
                  </a:cubicBezTo>
                  <a:cubicBezTo>
                    <a:pt x="21" y="151"/>
                    <a:pt x="21" y="152"/>
                    <a:pt x="17" y="152"/>
                  </a:cubicBezTo>
                  <a:cubicBezTo>
                    <a:pt x="19" y="150"/>
                    <a:pt x="21" y="152"/>
                    <a:pt x="22" y="150"/>
                  </a:cubicBezTo>
                  <a:cubicBezTo>
                    <a:pt x="21" y="149"/>
                    <a:pt x="20" y="150"/>
                    <a:pt x="18" y="149"/>
                  </a:cubicBezTo>
                  <a:cubicBezTo>
                    <a:pt x="20" y="150"/>
                    <a:pt x="15" y="152"/>
                    <a:pt x="13" y="153"/>
                  </a:cubicBezTo>
                  <a:cubicBezTo>
                    <a:pt x="13" y="153"/>
                    <a:pt x="14" y="152"/>
                    <a:pt x="14" y="151"/>
                  </a:cubicBezTo>
                  <a:cubicBezTo>
                    <a:pt x="12" y="150"/>
                    <a:pt x="11" y="152"/>
                    <a:pt x="10" y="151"/>
                  </a:cubicBezTo>
                  <a:cubicBezTo>
                    <a:pt x="9" y="152"/>
                    <a:pt x="11" y="152"/>
                    <a:pt x="11" y="153"/>
                  </a:cubicBezTo>
                  <a:cubicBezTo>
                    <a:pt x="8" y="155"/>
                    <a:pt x="4" y="154"/>
                    <a:pt x="1" y="156"/>
                  </a:cubicBezTo>
                  <a:cubicBezTo>
                    <a:pt x="1" y="158"/>
                    <a:pt x="3" y="155"/>
                    <a:pt x="5" y="156"/>
                  </a:cubicBezTo>
                  <a:cubicBezTo>
                    <a:pt x="5" y="156"/>
                    <a:pt x="5" y="156"/>
                    <a:pt x="6" y="156"/>
                  </a:cubicBezTo>
                  <a:cubicBezTo>
                    <a:pt x="3" y="156"/>
                    <a:pt x="3" y="158"/>
                    <a:pt x="0" y="159"/>
                  </a:cubicBezTo>
                  <a:cubicBezTo>
                    <a:pt x="0" y="161"/>
                    <a:pt x="3" y="160"/>
                    <a:pt x="3" y="158"/>
                  </a:cubicBezTo>
                  <a:cubicBezTo>
                    <a:pt x="6" y="158"/>
                    <a:pt x="2" y="161"/>
                    <a:pt x="5" y="160"/>
                  </a:cubicBezTo>
                  <a:cubicBezTo>
                    <a:pt x="4" y="161"/>
                    <a:pt x="0" y="162"/>
                    <a:pt x="3" y="163"/>
                  </a:cubicBezTo>
                  <a:close/>
                  <a:moveTo>
                    <a:pt x="198" y="140"/>
                  </a:moveTo>
                  <a:cubicBezTo>
                    <a:pt x="199" y="138"/>
                    <a:pt x="201" y="139"/>
                    <a:pt x="203" y="139"/>
                  </a:cubicBezTo>
                  <a:cubicBezTo>
                    <a:pt x="201" y="141"/>
                    <a:pt x="199" y="140"/>
                    <a:pt x="198" y="140"/>
                  </a:cubicBezTo>
                  <a:close/>
                  <a:moveTo>
                    <a:pt x="354" y="137"/>
                  </a:moveTo>
                  <a:cubicBezTo>
                    <a:pt x="352" y="138"/>
                    <a:pt x="349" y="137"/>
                    <a:pt x="351" y="139"/>
                  </a:cubicBezTo>
                  <a:cubicBezTo>
                    <a:pt x="349" y="140"/>
                    <a:pt x="346" y="140"/>
                    <a:pt x="343" y="139"/>
                  </a:cubicBezTo>
                  <a:cubicBezTo>
                    <a:pt x="344" y="138"/>
                    <a:pt x="344" y="139"/>
                    <a:pt x="346" y="137"/>
                  </a:cubicBezTo>
                  <a:cubicBezTo>
                    <a:pt x="347" y="137"/>
                    <a:pt x="347" y="138"/>
                    <a:pt x="348" y="137"/>
                  </a:cubicBezTo>
                  <a:cubicBezTo>
                    <a:pt x="349" y="137"/>
                    <a:pt x="348" y="137"/>
                    <a:pt x="348" y="136"/>
                  </a:cubicBezTo>
                  <a:cubicBezTo>
                    <a:pt x="350" y="137"/>
                    <a:pt x="352" y="135"/>
                    <a:pt x="354" y="137"/>
                  </a:cubicBezTo>
                  <a:close/>
                  <a:moveTo>
                    <a:pt x="1542" y="77"/>
                  </a:moveTo>
                  <a:cubicBezTo>
                    <a:pt x="1543" y="76"/>
                    <a:pt x="1543" y="74"/>
                    <a:pt x="1545" y="76"/>
                  </a:cubicBezTo>
                  <a:cubicBezTo>
                    <a:pt x="1545" y="77"/>
                    <a:pt x="1543" y="78"/>
                    <a:pt x="1542" y="77"/>
                  </a:cubicBezTo>
                  <a:close/>
                  <a:moveTo>
                    <a:pt x="1539" y="40"/>
                  </a:moveTo>
                  <a:cubicBezTo>
                    <a:pt x="1542" y="39"/>
                    <a:pt x="1542" y="39"/>
                    <a:pt x="1545" y="37"/>
                  </a:cubicBezTo>
                  <a:cubicBezTo>
                    <a:pt x="1546" y="38"/>
                    <a:pt x="1547" y="37"/>
                    <a:pt x="1548" y="36"/>
                  </a:cubicBezTo>
                  <a:cubicBezTo>
                    <a:pt x="1550" y="38"/>
                    <a:pt x="1550" y="38"/>
                    <a:pt x="1551" y="40"/>
                  </a:cubicBezTo>
                  <a:cubicBezTo>
                    <a:pt x="1554" y="38"/>
                    <a:pt x="1552" y="37"/>
                    <a:pt x="1552" y="36"/>
                  </a:cubicBezTo>
                  <a:cubicBezTo>
                    <a:pt x="1556" y="36"/>
                    <a:pt x="1555" y="40"/>
                    <a:pt x="1553" y="41"/>
                  </a:cubicBezTo>
                  <a:cubicBezTo>
                    <a:pt x="1549" y="39"/>
                    <a:pt x="1546" y="44"/>
                    <a:pt x="1542" y="43"/>
                  </a:cubicBezTo>
                  <a:cubicBezTo>
                    <a:pt x="1540" y="41"/>
                    <a:pt x="1544" y="42"/>
                    <a:pt x="1543" y="40"/>
                  </a:cubicBezTo>
                  <a:cubicBezTo>
                    <a:pt x="1542" y="41"/>
                    <a:pt x="1539" y="42"/>
                    <a:pt x="1539" y="40"/>
                  </a:cubicBezTo>
                  <a:close/>
                  <a:moveTo>
                    <a:pt x="1218" y="48"/>
                  </a:moveTo>
                  <a:cubicBezTo>
                    <a:pt x="1216" y="50"/>
                    <a:pt x="1214" y="48"/>
                    <a:pt x="1212" y="48"/>
                  </a:cubicBezTo>
                  <a:cubicBezTo>
                    <a:pt x="1214" y="47"/>
                    <a:pt x="1216" y="47"/>
                    <a:pt x="1218" y="48"/>
                  </a:cubicBezTo>
                  <a:close/>
                  <a:moveTo>
                    <a:pt x="1053" y="42"/>
                  </a:moveTo>
                  <a:cubicBezTo>
                    <a:pt x="1052" y="41"/>
                    <a:pt x="1049" y="41"/>
                    <a:pt x="1050" y="39"/>
                  </a:cubicBezTo>
                  <a:cubicBezTo>
                    <a:pt x="1051" y="41"/>
                    <a:pt x="1055" y="40"/>
                    <a:pt x="1053" y="42"/>
                  </a:cubicBezTo>
                  <a:close/>
                  <a:moveTo>
                    <a:pt x="929" y="31"/>
                  </a:moveTo>
                  <a:cubicBezTo>
                    <a:pt x="930" y="31"/>
                    <a:pt x="932" y="30"/>
                    <a:pt x="933" y="32"/>
                  </a:cubicBezTo>
                  <a:cubicBezTo>
                    <a:pt x="932" y="33"/>
                    <a:pt x="928" y="32"/>
                    <a:pt x="929" y="31"/>
                  </a:cubicBezTo>
                  <a:close/>
                  <a:moveTo>
                    <a:pt x="182" y="26"/>
                  </a:moveTo>
                  <a:cubicBezTo>
                    <a:pt x="179" y="26"/>
                    <a:pt x="177" y="26"/>
                    <a:pt x="175" y="26"/>
                  </a:cubicBezTo>
                  <a:cubicBezTo>
                    <a:pt x="177" y="25"/>
                    <a:pt x="181" y="24"/>
                    <a:pt x="182" y="26"/>
                  </a:cubicBezTo>
                  <a:close/>
                  <a:moveTo>
                    <a:pt x="229" y="42"/>
                  </a:moveTo>
                  <a:cubicBezTo>
                    <a:pt x="229" y="43"/>
                    <a:pt x="220" y="44"/>
                    <a:pt x="221" y="42"/>
                  </a:cubicBezTo>
                  <a:cubicBezTo>
                    <a:pt x="224" y="43"/>
                    <a:pt x="227" y="40"/>
                    <a:pt x="229" y="42"/>
                  </a:cubicBezTo>
                  <a:close/>
                  <a:moveTo>
                    <a:pt x="40" y="70"/>
                  </a:moveTo>
                  <a:cubicBezTo>
                    <a:pt x="41" y="69"/>
                    <a:pt x="40" y="69"/>
                    <a:pt x="42" y="68"/>
                  </a:cubicBezTo>
                  <a:cubicBezTo>
                    <a:pt x="43" y="68"/>
                    <a:pt x="43" y="68"/>
                    <a:pt x="44" y="68"/>
                  </a:cubicBezTo>
                  <a:cubicBezTo>
                    <a:pt x="43" y="70"/>
                    <a:pt x="42" y="71"/>
                    <a:pt x="40" y="70"/>
                  </a:cubicBezTo>
                  <a:close/>
                  <a:moveTo>
                    <a:pt x="293" y="83"/>
                  </a:moveTo>
                  <a:cubicBezTo>
                    <a:pt x="288" y="83"/>
                    <a:pt x="286" y="83"/>
                    <a:pt x="282" y="83"/>
                  </a:cubicBezTo>
                  <a:cubicBezTo>
                    <a:pt x="285" y="82"/>
                    <a:pt x="289" y="82"/>
                    <a:pt x="293" y="83"/>
                  </a:cubicBezTo>
                  <a:close/>
                  <a:moveTo>
                    <a:pt x="192" y="94"/>
                  </a:moveTo>
                  <a:cubicBezTo>
                    <a:pt x="190" y="95"/>
                    <a:pt x="186" y="96"/>
                    <a:pt x="186" y="94"/>
                  </a:cubicBezTo>
                  <a:cubicBezTo>
                    <a:pt x="188" y="94"/>
                    <a:pt x="192" y="93"/>
                    <a:pt x="192" y="94"/>
                  </a:cubicBezTo>
                  <a:close/>
                  <a:moveTo>
                    <a:pt x="140" y="100"/>
                  </a:moveTo>
                  <a:cubicBezTo>
                    <a:pt x="140" y="101"/>
                    <a:pt x="139" y="103"/>
                    <a:pt x="137" y="102"/>
                  </a:cubicBezTo>
                  <a:cubicBezTo>
                    <a:pt x="136" y="101"/>
                    <a:pt x="139" y="100"/>
                    <a:pt x="140" y="100"/>
                  </a:cubicBezTo>
                  <a:close/>
                  <a:moveTo>
                    <a:pt x="19" y="154"/>
                  </a:moveTo>
                  <a:cubicBezTo>
                    <a:pt x="18" y="153"/>
                    <a:pt x="18" y="154"/>
                    <a:pt x="18" y="155"/>
                  </a:cubicBezTo>
                  <a:cubicBezTo>
                    <a:pt x="16" y="153"/>
                    <a:pt x="15" y="157"/>
                    <a:pt x="13" y="155"/>
                  </a:cubicBezTo>
                  <a:cubicBezTo>
                    <a:pt x="14" y="153"/>
                    <a:pt x="19" y="152"/>
                    <a:pt x="19" y="154"/>
                  </a:cubicBezTo>
                  <a:close/>
                  <a:moveTo>
                    <a:pt x="91" y="145"/>
                  </a:moveTo>
                  <a:cubicBezTo>
                    <a:pt x="90" y="145"/>
                    <a:pt x="89" y="147"/>
                    <a:pt x="87" y="146"/>
                  </a:cubicBezTo>
                  <a:cubicBezTo>
                    <a:pt x="89" y="143"/>
                    <a:pt x="91" y="145"/>
                    <a:pt x="91" y="145"/>
                  </a:cubicBezTo>
                  <a:close/>
                  <a:moveTo>
                    <a:pt x="163" y="142"/>
                  </a:moveTo>
                  <a:cubicBezTo>
                    <a:pt x="163" y="144"/>
                    <a:pt x="160" y="144"/>
                    <a:pt x="158" y="143"/>
                  </a:cubicBezTo>
                  <a:cubicBezTo>
                    <a:pt x="159" y="141"/>
                    <a:pt x="161" y="142"/>
                    <a:pt x="163" y="142"/>
                  </a:cubicBezTo>
                  <a:close/>
                  <a:moveTo>
                    <a:pt x="178" y="140"/>
                  </a:moveTo>
                  <a:cubicBezTo>
                    <a:pt x="176" y="141"/>
                    <a:pt x="172" y="142"/>
                    <a:pt x="171" y="140"/>
                  </a:cubicBezTo>
                  <a:cubicBezTo>
                    <a:pt x="173" y="140"/>
                    <a:pt x="175" y="139"/>
                    <a:pt x="178" y="140"/>
                  </a:cubicBezTo>
                  <a:close/>
                  <a:moveTo>
                    <a:pt x="61" y="91"/>
                  </a:moveTo>
                  <a:cubicBezTo>
                    <a:pt x="64" y="90"/>
                    <a:pt x="68" y="89"/>
                    <a:pt x="71" y="89"/>
                  </a:cubicBezTo>
                  <a:cubicBezTo>
                    <a:pt x="68" y="91"/>
                    <a:pt x="63" y="92"/>
                    <a:pt x="61" y="91"/>
                  </a:cubicBezTo>
                  <a:close/>
                  <a:moveTo>
                    <a:pt x="224" y="157"/>
                  </a:moveTo>
                  <a:cubicBezTo>
                    <a:pt x="224" y="159"/>
                    <a:pt x="221" y="159"/>
                    <a:pt x="219" y="158"/>
                  </a:cubicBezTo>
                  <a:cubicBezTo>
                    <a:pt x="220" y="156"/>
                    <a:pt x="222" y="156"/>
                    <a:pt x="224" y="157"/>
                  </a:cubicBezTo>
                  <a:close/>
                  <a:moveTo>
                    <a:pt x="151" y="121"/>
                  </a:moveTo>
                  <a:cubicBezTo>
                    <a:pt x="149" y="122"/>
                    <a:pt x="148" y="123"/>
                    <a:pt x="146" y="122"/>
                  </a:cubicBezTo>
                  <a:cubicBezTo>
                    <a:pt x="147" y="121"/>
                    <a:pt x="151" y="120"/>
                    <a:pt x="151" y="121"/>
                  </a:cubicBezTo>
                  <a:close/>
                  <a:moveTo>
                    <a:pt x="60" y="85"/>
                  </a:moveTo>
                  <a:cubicBezTo>
                    <a:pt x="59" y="84"/>
                    <a:pt x="56" y="86"/>
                    <a:pt x="56" y="84"/>
                  </a:cubicBezTo>
                  <a:cubicBezTo>
                    <a:pt x="58" y="84"/>
                    <a:pt x="61" y="83"/>
                    <a:pt x="60" y="85"/>
                  </a:cubicBezTo>
                  <a:close/>
                  <a:moveTo>
                    <a:pt x="63" y="83"/>
                  </a:moveTo>
                  <a:cubicBezTo>
                    <a:pt x="64" y="85"/>
                    <a:pt x="65" y="83"/>
                    <a:pt x="67" y="83"/>
                  </a:cubicBezTo>
                  <a:cubicBezTo>
                    <a:pt x="66" y="84"/>
                    <a:pt x="68" y="84"/>
                    <a:pt x="68" y="85"/>
                  </a:cubicBezTo>
                  <a:cubicBezTo>
                    <a:pt x="65" y="85"/>
                    <a:pt x="66" y="84"/>
                    <a:pt x="64" y="86"/>
                  </a:cubicBezTo>
                  <a:cubicBezTo>
                    <a:pt x="62" y="85"/>
                    <a:pt x="62" y="85"/>
                    <a:pt x="62" y="85"/>
                  </a:cubicBezTo>
                  <a:cubicBezTo>
                    <a:pt x="62" y="85"/>
                    <a:pt x="62" y="84"/>
                    <a:pt x="63" y="83"/>
                  </a:cubicBezTo>
                  <a:close/>
                  <a:moveTo>
                    <a:pt x="74" y="85"/>
                  </a:moveTo>
                  <a:cubicBezTo>
                    <a:pt x="72" y="86"/>
                    <a:pt x="71" y="87"/>
                    <a:pt x="69" y="86"/>
                  </a:cubicBezTo>
                  <a:cubicBezTo>
                    <a:pt x="70" y="84"/>
                    <a:pt x="72" y="84"/>
                    <a:pt x="74" y="85"/>
                  </a:cubicBezTo>
                  <a:close/>
                  <a:moveTo>
                    <a:pt x="146" y="106"/>
                  </a:moveTo>
                  <a:cubicBezTo>
                    <a:pt x="147" y="105"/>
                    <a:pt x="148" y="104"/>
                    <a:pt x="149" y="105"/>
                  </a:cubicBezTo>
                  <a:cubicBezTo>
                    <a:pt x="147" y="106"/>
                    <a:pt x="149" y="109"/>
                    <a:pt x="145" y="109"/>
                  </a:cubicBezTo>
                  <a:cubicBezTo>
                    <a:pt x="144" y="107"/>
                    <a:pt x="148" y="107"/>
                    <a:pt x="146" y="106"/>
                  </a:cubicBezTo>
                  <a:close/>
                  <a:moveTo>
                    <a:pt x="90" y="81"/>
                  </a:moveTo>
                  <a:cubicBezTo>
                    <a:pt x="88" y="82"/>
                    <a:pt x="88" y="82"/>
                    <a:pt x="88" y="82"/>
                  </a:cubicBezTo>
                  <a:cubicBezTo>
                    <a:pt x="88" y="82"/>
                    <a:pt x="87" y="82"/>
                    <a:pt x="86" y="82"/>
                  </a:cubicBezTo>
                  <a:cubicBezTo>
                    <a:pt x="87" y="80"/>
                    <a:pt x="89" y="81"/>
                    <a:pt x="90" y="81"/>
                  </a:cubicBezTo>
                  <a:close/>
                  <a:moveTo>
                    <a:pt x="54" y="67"/>
                  </a:moveTo>
                  <a:cubicBezTo>
                    <a:pt x="53" y="65"/>
                    <a:pt x="52" y="68"/>
                    <a:pt x="50" y="68"/>
                  </a:cubicBezTo>
                  <a:cubicBezTo>
                    <a:pt x="49" y="66"/>
                    <a:pt x="57" y="65"/>
                    <a:pt x="54" y="67"/>
                  </a:cubicBezTo>
                  <a:close/>
                  <a:moveTo>
                    <a:pt x="157" y="103"/>
                  </a:moveTo>
                  <a:cubicBezTo>
                    <a:pt x="161" y="104"/>
                    <a:pt x="164" y="100"/>
                    <a:pt x="167" y="103"/>
                  </a:cubicBezTo>
                  <a:cubicBezTo>
                    <a:pt x="167" y="101"/>
                    <a:pt x="170" y="101"/>
                    <a:pt x="172" y="101"/>
                  </a:cubicBezTo>
                  <a:cubicBezTo>
                    <a:pt x="167" y="103"/>
                    <a:pt x="168" y="105"/>
                    <a:pt x="164" y="107"/>
                  </a:cubicBezTo>
                  <a:cubicBezTo>
                    <a:pt x="161" y="105"/>
                    <a:pt x="162" y="108"/>
                    <a:pt x="160" y="105"/>
                  </a:cubicBezTo>
                  <a:cubicBezTo>
                    <a:pt x="158" y="106"/>
                    <a:pt x="153" y="109"/>
                    <a:pt x="152" y="107"/>
                  </a:cubicBezTo>
                  <a:cubicBezTo>
                    <a:pt x="152" y="107"/>
                    <a:pt x="155" y="107"/>
                    <a:pt x="154" y="106"/>
                  </a:cubicBezTo>
                  <a:cubicBezTo>
                    <a:pt x="152" y="107"/>
                    <a:pt x="150" y="107"/>
                    <a:pt x="148" y="106"/>
                  </a:cubicBezTo>
                  <a:cubicBezTo>
                    <a:pt x="150" y="105"/>
                    <a:pt x="151" y="106"/>
                    <a:pt x="153" y="106"/>
                  </a:cubicBezTo>
                  <a:cubicBezTo>
                    <a:pt x="154" y="105"/>
                    <a:pt x="157" y="105"/>
                    <a:pt x="157" y="103"/>
                  </a:cubicBezTo>
                  <a:close/>
                  <a:moveTo>
                    <a:pt x="218" y="136"/>
                  </a:moveTo>
                  <a:cubicBezTo>
                    <a:pt x="218" y="137"/>
                    <a:pt x="215" y="137"/>
                    <a:pt x="213" y="137"/>
                  </a:cubicBezTo>
                  <a:cubicBezTo>
                    <a:pt x="213" y="136"/>
                    <a:pt x="216" y="135"/>
                    <a:pt x="218" y="136"/>
                  </a:cubicBezTo>
                  <a:close/>
                  <a:moveTo>
                    <a:pt x="145" y="100"/>
                  </a:moveTo>
                  <a:cubicBezTo>
                    <a:pt x="147" y="101"/>
                    <a:pt x="147" y="101"/>
                    <a:pt x="147" y="101"/>
                  </a:cubicBezTo>
                  <a:cubicBezTo>
                    <a:pt x="146" y="102"/>
                    <a:pt x="145" y="103"/>
                    <a:pt x="144" y="103"/>
                  </a:cubicBezTo>
                  <a:cubicBezTo>
                    <a:pt x="146" y="101"/>
                    <a:pt x="143" y="101"/>
                    <a:pt x="145" y="100"/>
                  </a:cubicBezTo>
                  <a:close/>
                  <a:moveTo>
                    <a:pt x="73" y="66"/>
                  </a:moveTo>
                  <a:cubicBezTo>
                    <a:pt x="72" y="68"/>
                    <a:pt x="70" y="65"/>
                    <a:pt x="69" y="68"/>
                  </a:cubicBezTo>
                  <a:cubicBezTo>
                    <a:pt x="67" y="67"/>
                    <a:pt x="68" y="65"/>
                    <a:pt x="66" y="66"/>
                  </a:cubicBezTo>
                  <a:cubicBezTo>
                    <a:pt x="69" y="63"/>
                    <a:pt x="70" y="67"/>
                    <a:pt x="73" y="66"/>
                  </a:cubicBezTo>
                  <a:close/>
                  <a:moveTo>
                    <a:pt x="108" y="79"/>
                  </a:moveTo>
                  <a:cubicBezTo>
                    <a:pt x="106" y="80"/>
                    <a:pt x="105" y="82"/>
                    <a:pt x="103" y="81"/>
                  </a:cubicBezTo>
                  <a:cubicBezTo>
                    <a:pt x="105" y="81"/>
                    <a:pt x="106" y="78"/>
                    <a:pt x="108" y="79"/>
                  </a:cubicBezTo>
                  <a:close/>
                  <a:moveTo>
                    <a:pt x="85" y="70"/>
                  </a:moveTo>
                  <a:cubicBezTo>
                    <a:pt x="82" y="69"/>
                    <a:pt x="87" y="65"/>
                    <a:pt x="90" y="66"/>
                  </a:cubicBezTo>
                  <a:cubicBezTo>
                    <a:pt x="90" y="67"/>
                    <a:pt x="89" y="69"/>
                    <a:pt x="88" y="69"/>
                  </a:cubicBezTo>
                  <a:cubicBezTo>
                    <a:pt x="87" y="67"/>
                    <a:pt x="85" y="69"/>
                    <a:pt x="85" y="70"/>
                  </a:cubicBezTo>
                  <a:close/>
                  <a:moveTo>
                    <a:pt x="190" y="104"/>
                  </a:moveTo>
                  <a:cubicBezTo>
                    <a:pt x="190" y="102"/>
                    <a:pt x="188" y="103"/>
                    <a:pt x="187" y="105"/>
                  </a:cubicBezTo>
                  <a:cubicBezTo>
                    <a:pt x="185" y="105"/>
                    <a:pt x="185" y="105"/>
                    <a:pt x="185" y="104"/>
                  </a:cubicBezTo>
                  <a:cubicBezTo>
                    <a:pt x="181" y="106"/>
                    <a:pt x="177" y="104"/>
                    <a:pt x="174" y="107"/>
                  </a:cubicBezTo>
                  <a:cubicBezTo>
                    <a:pt x="172" y="106"/>
                    <a:pt x="174" y="104"/>
                    <a:pt x="171" y="106"/>
                  </a:cubicBezTo>
                  <a:cubicBezTo>
                    <a:pt x="169" y="105"/>
                    <a:pt x="169" y="103"/>
                    <a:pt x="172" y="103"/>
                  </a:cubicBezTo>
                  <a:cubicBezTo>
                    <a:pt x="171" y="104"/>
                    <a:pt x="171" y="104"/>
                    <a:pt x="172" y="104"/>
                  </a:cubicBezTo>
                  <a:cubicBezTo>
                    <a:pt x="172" y="101"/>
                    <a:pt x="178" y="101"/>
                    <a:pt x="181" y="99"/>
                  </a:cubicBezTo>
                  <a:cubicBezTo>
                    <a:pt x="184" y="100"/>
                    <a:pt x="184" y="100"/>
                    <a:pt x="184" y="100"/>
                  </a:cubicBezTo>
                  <a:cubicBezTo>
                    <a:pt x="186" y="100"/>
                    <a:pt x="188" y="98"/>
                    <a:pt x="190" y="99"/>
                  </a:cubicBezTo>
                  <a:cubicBezTo>
                    <a:pt x="190" y="101"/>
                    <a:pt x="185" y="102"/>
                    <a:pt x="182" y="102"/>
                  </a:cubicBezTo>
                  <a:cubicBezTo>
                    <a:pt x="183" y="103"/>
                    <a:pt x="182" y="103"/>
                    <a:pt x="181" y="103"/>
                  </a:cubicBezTo>
                  <a:cubicBezTo>
                    <a:pt x="183" y="103"/>
                    <a:pt x="185" y="104"/>
                    <a:pt x="187" y="104"/>
                  </a:cubicBezTo>
                  <a:cubicBezTo>
                    <a:pt x="189" y="101"/>
                    <a:pt x="191" y="99"/>
                    <a:pt x="194" y="101"/>
                  </a:cubicBezTo>
                  <a:cubicBezTo>
                    <a:pt x="190" y="101"/>
                    <a:pt x="191" y="103"/>
                    <a:pt x="190" y="104"/>
                  </a:cubicBezTo>
                  <a:close/>
                  <a:moveTo>
                    <a:pt x="111" y="77"/>
                  </a:moveTo>
                  <a:cubicBezTo>
                    <a:pt x="112" y="76"/>
                    <a:pt x="110" y="76"/>
                    <a:pt x="111" y="75"/>
                  </a:cubicBezTo>
                  <a:cubicBezTo>
                    <a:pt x="112" y="77"/>
                    <a:pt x="113" y="74"/>
                    <a:pt x="114" y="75"/>
                  </a:cubicBezTo>
                  <a:cubicBezTo>
                    <a:pt x="113" y="77"/>
                    <a:pt x="113" y="78"/>
                    <a:pt x="112" y="79"/>
                  </a:cubicBezTo>
                  <a:cubicBezTo>
                    <a:pt x="110" y="79"/>
                    <a:pt x="110" y="79"/>
                    <a:pt x="110" y="79"/>
                  </a:cubicBezTo>
                  <a:lnTo>
                    <a:pt x="111" y="77"/>
                  </a:lnTo>
                  <a:close/>
                  <a:moveTo>
                    <a:pt x="275" y="154"/>
                  </a:moveTo>
                  <a:cubicBezTo>
                    <a:pt x="276" y="155"/>
                    <a:pt x="273" y="156"/>
                    <a:pt x="272" y="155"/>
                  </a:cubicBezTo>
                  <a:cubicBezTo>
                    <a:pt x="273" y="154"/>
                    <a:pt x="274" y="152"/>
                    <a:pt x="275" y="154"/>
                  </a:cubicBezTo>
                  <a:close/>
                  <a:moveTo>
                    <a:pt x="249" y="134"/>
                  </a:moveTo>
                  <a:cubicBezTo>
                    <a:pt x="248" y="136"/>
                    <a:pt x="243" y="134"/>
                    <a:pt x="245" y="134"/>
                  </a:cubicBezTo>
                  <a:cubicBezTo>
                    <a:pt x="246" y="134"/>
                    <a:pt x="248" y="133"/>
                    <a:pt x="249" y="134"/>
                  </a:cubicBezTo>
                  <a:close/>
                  <a:moveTo>
                    <a:pt x="104" y="66"/>
                  </a:moveTo>
                  <a:cubicBezTo>
                    <a:pt x="102" y="68"/>
                    <a:pt x="102" y="68"/>
                    <a:pt x="102" y="68"/>
                  </a:cubicBezTo>
                  <a:cubicBezTo>
                    <a:pt x="101" y="67"/>
                    <a:pt x="100" y="67"/>
                    <a:pt x="100" y="67"/>
                  </a:cubicBezTo>
                  <a:cubicBezTo>
                    <a:pt x="102" y="67"/>
                    <a:pt x="101" y="65"/>
                    <a:pt x="104" y="66"/>
                  </a:cubicBezTo>
                  <a:close/>
                  <a:moveTo>
                    <a:pt x="125" y="70"/>
                  </a:moveTo>
                  <a:cubicBezTo>
                    <a:pt x="124" y="70"/>
                    <a:pt x="124" y="71"/>
                    <a:pt x="126" y="71"/>
                  </a:cubicBezTo>
                  <a:cubicBezTo>
                    <a:pt x="123" y="73"/>
                    <a:pt x="123" y="73"/>
                    <a:pt x="123" y="73"/>
                  </a:cubicBezTo>
                  <a:cubicBezTo>
                    <a:pt x="122" y="73"/>
                    <a:pt x="120" y="73"/>
                    <a:pt x="118" y="73"/>
                  </a:cubicBezTo>
                  <a:cubicBezTo>
                    <a:pt x="120" y="72"/>
                    <a:pt x="123" y="70"/>
                    <a:pt x="125" y="70"/>
                  </a:cubicBezTo>
                  <a:close/>
                  <a:moveTo>
                    <a:pt x="105" y="65"/>
                  </a:moveTo>
                  <a:cubicBezTo>
                    <a:pt x="106" y="64"/>
                    <a:pt x="105" y="63"/>
                    <a:pt x="105" y="62"/>
                  </a:cubicBezTo>
                  <a:cubicBezTo>
                    <a:pt x="106" y="62"/>
                    <a:pt x="107" y="61"/>
                    <a:pt x="108" y="62"/>
                  </a:cubicBezTo>
                  <a:cubicBezTo>
                    <a:pt x="104" y="65"/>
                    <a:pt x="112" y="62"/>
                    <a:pt x="111" y="65"/>
                  </a:cubicBezTo>
                  <a:cubicBezTo>
                    <a:pt x="109" y="64"/>
                    <a:pt x="104" y="67"/>
                    <a:pt x="103" y="65"/>
                  </a:cubicBezTo>
                  <a:lnTo>
                    <a:pt x="105" y="65"/>
                  </a:lnTo>
                  <a:close/>
                  <a:moveTo>
                    <a:pt x="135" y="73"/>
                  </a:moveTo>
                  <a:cubicBezTo>
                    <a:pt x="134" y="70"/>
                    <a:pt x="132" y="73"/>
                    <a:pt x="129" y="73"/>
                  </a:cubicBezTo>
                  <a:cubicBezTo>
                    <a:pt x="130" y="69"/>
                    <a:pt x="136" y="70"/>
                    <a:pt x="135" y="73"/>
                  </a:cubicBezTo>
                  <a:close/>
                  <a:moveTo>
                    <a:pt x="139" y="72"/>
                  </a:moveTo>
                  <a:cubicBezTo>
                    <a:pt x="141" y="72"/>
                    <a:pt x="140" y="74"/>
                    <a:pt x="142" y="73"/>
                  </a:cubicBezTo>
                  <a:cubicBezTo>
                    <a:pt x="142" y="72"/>
                    <a:pt x="141" y="72"/>
                    <a:pt x="142" y="71"/>
                  </a:cubicBezTo>
                  <a:cubicBezTo>
                    <a:pt x="143" y="71"/>
                    <a:pt x="143" y="72"/>
                    <a:pt x="144" y="72"/>
                  </a:cubicBezTo>
                  <a:cubicBezTo>
                    <a:pt x="143" y="73"/>
                    <a:pt x="142" y="73"/>
                    <a:pt x="144" y="74"/>
                  </a:cubicBezTo>
                  <a:cubicBezTo>
                    <a:pt x="143" y="75"/>
                    <a:pt x="142" y="76"/>
                    <a:pt x="140" y="75"/>
                  </a:cubicBezTo>
                  <a:cubicBezTo>
                    <a:pt x="141" y="75"/>
                    <a:pt x="141" y="74"/>
                    <a:pt x="140" y="74"/>
                  </a:cubicBezTo>
                  <a:cubicBezTo>
                    <a:pt x="138" y="75"/>
                    <a:pt x="140" y="75"/>
                    <a:pt x="138" y="76"/>
                  </a:cubicBezTo>
                  <a:cubicBezTo>
                    <a:pt x="136" y="76"/>
                    <a:pt x="139" y="74"/>
                    <a:pt x="139" y="72"/>
                  </a:cubicBezTo>
                  <a:close/>
                  <a:moveTo>
                    <a:pt x="155" y="79"/>
                  </a:moveTo>
                  <a:cubicBezTo>
                    <a:pt x="153" y="81"/>
                    <a:pt x="151" y="81"/>
                    <a:pt x="148" y="80"/>
                  </a:cubicBezTo>
                  <a:cubicBezTo>
                    <a:pt x="150" y="78"/>
                    <a:pt x="153" y="78"/>
                    <a:pt x="155" y="79"/>
                  </a:cubicBezTo>
                  <a:close/>
                  <a:moveTo>
                    <a:pt x="113" y="63"/>
                  </a:moveTo>
                  <a:cubicBezTo>
                    <a:pt x="115" y="62"/>
                    <a:pt x="118" y="64"/>
                    <a:pt x="121" y="62"/>
                  </a:cubicBezTo>
                  <a:cubicBezTo>
                    <a:pt x="119" y="64"/>
                    <a:pt x="117" y="64"/>
                    <a:pt x="114" y="64"/>
                  </a:cubicBezTo>
                  <a:cubicBezTo>
                    <a:pt x="114" y="64"/>
                    <a:pt x="113" y="64"/>
                    <a:pt x="113" y="63"/>
                  </a:cubicBezTo>
                  <a:close/>
                  <a:moveTo>
                    <a:pt x="202" y="98"/>
                  </a:moveTo>
                  <a:cubicBezTo>
                    <a:pt x="200" y="100"/>
                    <a:pt x="200" y="100"/>
                    <a:pt x="200" y="100"/>
                  </a:cubicBezTo>
                  <a:cubicBezTo>
                    <a:pt x="199" y="98"/>
                    <a:pt x="198" y="99"/>
                    <a:pt x="196" y="100"/>
                  </a:cubicBezTo>
                  <a:cubicBezTo>
                    <a:pt x="195" y="100"/>
                    <a:pt x="195" y="100"/>
                    <a:pt x="195" y="100"/>
                  </a:cubicBezTo>
                  <a:cubicBezTo>
                    <a:pt x="197" y="98"/>
                    <a:pt x="200" y="98"/>
                    <a:pt x="202" y="98"/>
                  </a:cubicBezTo>
                  <a:close/>
                  <a:moveTo>
                    <a:pt x="125" y="64"/>
                  </a:moveTo>
                  <a:cubicBezTo>
                    <a:pt x="123" y="63"/>
                    <a:pt x="121" y="64"/>
                    <a:pt x="120" y="64"/>
                  </a:cubicBezTo>
                  <a:cubicBezTo>
                    <a:pt x="121" y="62"/>
                    <a:pt x="125" y="62"/>
                    <a:pt x="125" y="64"/>
                  </a:cubicBezTo>
                  <a:close/>
                  <a:moveTo>
                    <a:pt x="275" y="133"/>
                  </a:moveTo>
                  <a:cubicBezTo>
                    <a:pt x="272" y="134"/>
                    <a:pt x="270" y="133"/>
                    <a:pt x="267" y="134"/>
                  </a:cubicBezTo>
                  <a:cubicBezTo>
                    <a:pt x="268" y="132"/>
                    <a:pt x="272" y="133"/>
                    <a:pt x="275" y="133"/>
                  </a:cubicBezTo>
                  <a:close/>
                  <a:moveTo>
                    <a:pt x="112" y="57"/>
                  </a:moveTo>
                  <a:cubicBezTo>
                    <a:pt x="111" y="56"/>
                    <a:pt x="112" y="55"/>
                    <a:pt x="113" y="54"/>
                  </a:cubicBezTo>
                  <a:cubicBezTo>
                    <a:pt x="114" y="53"/>
                    <a:pt x="116" y="53"/>
                    <a:pt x="117" y="53"/>
                  </a:cubicBezTo>
                  <a:cubicBezTo>
                    <a:pt x="118" y="54"/>
                    <a:pt x="117" y="55"/>
                    <a:pt x="117" y="56"/>
                  </a:cubicBezTo>
                  <a:cubicBezTo>
                    <a:pt x="119" y="53"/>
                    <a:pt x="122" y="54"/>
                    <a:pt x="124" y="53"/>
                  </a:cubicBezTo>
                  <a:cubicBezTo>
                    <a:pt x="127" y="55"/>
                    <a:pt x="129" y="54"/>
                    <a:pt x="133" y="54"/>
                  </a:cubicBezTo>
                  <a:cubicBezTo>
                    <a:pt x="131" y="56"/>
                    <a:pt x="125" y="56"/>
                    <a:pt x="122" y="56"/>
                  </a:cubicBezTo>
                  <a:cubicBezTo>
                    <a:pt x="123" y="57"/>
                    <a:pt x="123" y="57"/>
                    <a:pt x="123" y="58"/>
                  </a:cubicBezTo>
                  <a:cubicBezTo>
                    <a:pt x="120" y="59"/>
                    <a:pt x="119" y="58"/>
                    <a:pt x="120" y="57"/>
                  </a:cubicBezTo>
                  <a:cubicBezTo>
                    <a:pt x="117" y="58"/>
                    <a:pt x="110" y="60"/>
                    <a:pt x="107" y="57"/>
                  </a:cubicBezTo>
                  <a:cubicBezTo>
                    <a:pt x="110" y="58"/>
                    <a:pt x="109" y="57"/>
                    <a:pt x="112" y="57"/>
                  </a:cubicBezTo>
                  <a:close/>
                  <a:moveTo>
                    <a:pt x="142" y="67"/>
                  </a:moveTo>
                  <a:cubicBezTo>
                    <a:pt x="141" y="69"/>
                    <a:pt x="140" y="70"/>
                    <a:pt x="137" y="70"/>
                  </a:cubicBezTo>
                  <a:cubicBezTo>
                    <a:pt x="141" y="69"/>
                    <a:pt x="138" y="67"/>
                    <a:pt x="142" y="67"/>
                  </a:cubicBezTo>
                  <a:close/>
                  <a:moveTo>
                    <a:pt x="120" y="59"/>
                  </a:moveTo>
                  <a:cubicBezTo>
                    <a:pt x="121" y="59"/>
                    <a:pt x="122" y="59"/>
                    <a:pt x="124" y="59"/>
                  </a:cubicBezTo>
                  <a:cubicBezTo>
                    <a:pt x="122" y="61"/>
                    <a:pt x="118" y="61"/>
                    <a:pt x="120" y="59"/>
                  </a:cubicBezTo>
                  <a:close/>
                  <a:moveTo>
                    <a:pt x="210" y="97"/>
                  </a:moveTo>
                  <a:cubicBezTo>
                    <a:pt x="211" y="97"/>
                    <a:pt x="211" y="97"/>
                    <a:pt x="212" y="97"/>
                  </a:cubicBezTo>
                  <a:cubicBezTo>
                    <a:pt x="215" y="98"/>
                    <a:pt x="215" y="98"/>
                    <a:pt x="215" y="98"/>
                  </a:cubicBezTo>
                  <a:cubicBezTo>
                    <a:pt x="218" y="96"/>
                    <a:pt x="219" y="97"/>
                    <a:pt x="223" y="96"/>
                  </a:cubicBezTo>
                  <a:cubicBezTo>
                    <a:pt x="222" y="96"/>
                    <a:pt x="224" y="97"/>
                    <a:pt x="222" y="98"/>
                  </a:cubicBezTo>
                  <a:cubicBezTo>
                    <a:pt x="220" y="97"/>
                    <a:pt x="218" y="98"/>
                    <a:pt x="216" y="98"/>
                  </a:cubicBezTo>
                  <a:cubicBezTo>
                    <a:pt x="217" y="99"/>
                    <a:pt x="217" y="101"/>
                    <a:pt x="215" y="102"/>
                  </a:cubicBezTo>
                  <a:cubicBezTo>
                    <a:pt x="214" y="102"/>
                    <a:pt x="212" y="102"/>
                    <a:pt x="211" y="101"/>
                  </a:cubicBezTo>
                  <a:cubicBezTo>
                    <a:pt x="212" y="100"/>
                    <a:pt x="214" y="100"/>
                    <a:pt x="215" y="99"/>
                  </a:cubicBezTo>
                  <a:cubicBezTo>
                    <a:pt x="214" y="97"/>
                    <a:pt x="210" y="99"/>
                    <a:pt x="210" y="97"/>
                  </a:cubicBezTo>
                  <a:close/>
                  <a:moveTo>
                    <a:pt x="211" y="99"/>
                  </a:moveTo>
                  <a:cubicBezTo>
                    <a:pt x="210" y="100"/>
                    <a:pt x="208" y="100"/>
                    <a:pt x="206" y="99"/>
                  </a:cubicBezTo>
                  <a:cubicBezTo>
                    <a:pt x="208" y="98"/>
                    <a:pt x="210" y="99"/>
                    <a:pt x="211" y="99"/>
                  </a:cubicBezTo>
                  <a:close/>
                  <a:moveTo>
                    <a:pt x="134" y="59"/>
                  </a:moveTo>
                  <a:cubicBezTo>
                    <a:pt x="136" y="59"/>
                    <a:pt x="133" y="61"/>
                    <a:pt x="135" y="61"/>
                  </a:cubicBezTo>
                  <a:cubicBezTo>
                    <a:pt x="134" y="62"/>
                    <a:pt x="132" y="62"/>
                    <a:pt x="131" y="62"/>
                  </a:cubicBezTo>
                  <a:cubicBezTo>
                    <a:pt x="131" y="61"/>
                    <a:pt x="132" y="59"/>
                    <a:pt x="134" y="59"/>
                  </a:cubicBezTo>
                  <a:close/>
                  <a:moveTo>
                    <a:pt x="297" y="140"/>
                  </a:moveTo>
                  <a:cubicBezTo>
                    <a:pt x="296" y="141"/>
                    <a:pt x="295" y="142"/>
                    <a:pt x="293" y="141"/>
                  </a:cubicBezTo>
                  <a:cubicBezTo>
                    <a:pt x="295" y="140"/>
                    <a:pt x="296" y="140"/>
                    <a:pt x="297" y="140"/>
                  </a:cubicBezTo>
                  <a:close/>
                  <a:moveTo>
                    <a:pt x="130" y="57"/>
                  </a:moveTo>
                  <a:cubicBezTo>
                    <a:pt x="132" y="58"/>
                    <a:pt x="131" y="58"/>
                    <a:pt x="132" y="59"/>
                  </a:cubicBezTo>
                  <a:cubicBezTo>
                    <a:pt x="131" y="60"/>
                    <a:pt x="130" y="60"/>
                    <a:pt x="128" y="59"/>
                  </a:cubicBezTo>
                  <a:lnTo>
                    <a:pt x="130" y="57"/>
                  </a:lnTo>
                  <a:close/>
                  <a:moveTo>
                    <a:pt x="181" y="75"/>
                  </a:moveTo>
                  <a:cubicBezTo>
                    <a:pt x="182" y="75"/>
                    <a:pt x="182" y="76"/>
                    <a:pt x="182" y="76"/>
                  </a:cubicBezTo>
                  <a:cubicBezTo>
                    <a:pt x="180" y="77"/>
                    <a:pt x="178" y="78"/>
                    <a:pt x="175" y="77"/>
                  </a:cubicBezTo>
                  <a:cubicBezTo>
                    <a:pt x="177" y="75"/>
                    <a:pt x="179" y="77"/>
                    <a:pt x="181" y="75"/>
                  </a:cubicBezTo>
                  <a:close/>
                  <a:moveTo>
                    <a:pt x="140" y="59"/>
                  </a:moveTo>
                  <a:cubicBezTo>
                    <a:pt x="143" y="59"/>
                    <a:pt x="145" y="57"/>
                    <a:pt x="148" y="58"/>
                  </a:cubicBezTo>
                  <a:cubicBezTo>
                    <a:pt x="146" y="58"/>
                    <a:pt x="143" y="61"/>
                    <a:pt x="140" y="60"/>
                  </a:cubicBezTo>
                  <a:cubicBezTo>
                    <a:pt x="141" y="59"/>
                    <a:pt x="139" y="59"/>
                    <a:pt x="140" y="59"/>
                  </a:cubicBezTo>
                  <a:close/>
                  <a:moveTo>
                    <a:pt x="153" y="64"/>
                  </a:moveTo>
                  <a:cubicBezTo>
                    <a:pt x="155" y="62"/>
                    <a:pt x="155" y="62"/>
                    <a:pt x="155" y="62"/>
                  </a:cubicBezTo>
                  <a:cubicBezTo>
                    <a:pt x="156" y="63"/>
                    <a:pt x="158" y="64"/>
                    <a:pt x="157" y="64"/>
                  </a:cubicBezTo>
                  <a:cubicBezTo>
                    <a:pt x="156" y="63"/>
                    <a:pt x="155" y="65"/>
                    <a:pt x="153" y="64"/>
                  </a:cubicBezTo>
                  <a:close/>
                  <a:moveTo>
                    <a:pt x="137" y="55"/>
                  </a:moveTo>
                  <a:cubicBezTo>
                    <a:pt x="137" y="54"/>
                    <a:pt x="133" y="54"/>
                    <a:pt x="135" y="53"/>
                  </a:cubicBezTo>
                  <a:cubicBezTo>
                    <a:pt x="138" y="52"/>
                    <a:pt x="135" y="54"/>
                    <a:pt x="138" y="55"/>
                  </a:cubicBezTo>
                  <a:cubicBezTo>
                    <a:pt x="136" y="57"/>
                    <a:pt x="136" y="57"/>
                    <a:pt x="136" y="57"/>
                  </a:cubicBezTo>
                  <a:cubicBezTo>
                    <a:pt x="135" y="56"/>
                    <a:pt x="132" y="57"/>
                    <a:pt x="133" y="56"/>
                  </a:cubicBezTo>
                  <a:cubicBezTo>
                    <a:pt x="134" y="55"/>
                    <a:pt x="135" y="56"/>
                    <a:pt x="137" y="55"/>
                  </a:cubicBezTo>
                  <a:close/>
                  <a:moveTo>
                    <a:pt x="229" y="97"/>
                  </a:moveTo>
                  <a:cubicBezTo>
                    <a:pt x="227" y="96"/>
                    <a:pt x="227" y="98"/>
                    <a:pt x="224" y="97"/>
                  </a:cubicBezTo>
                  <a:cubicBezTo>
                    <a:pt x="226" y="96"/>
                    <a:pt x="229" y="95"/>
                    <a:pt x="229" y="97"/>
                  </a:cubicBezTo>
                  <a:close/>
                  <a:moveTo>
                    <a:pt x="168" y="63"/>
                  </a:moveTo>
                  <a:cubicBezTo>
                    <a:pt x="166" y="63"/>
                    <a:pt x="164" y="64"/>
                    <a:pt x="162" y="64"/>
                  </a:cubicBezTo>
                  <a:cubicBezTo>
                    <a:pt x="164" y="62"/>
                    <a:pt x="166" y="63"/>
                    <a:pt x="168" y="63"/>
                  </a:cubicBezTo>
                  <a:close/>
                  <a:moveTo>
                    <a:pt x="319" y="140"/>
                  </a:moveTo>
                  <a:cubicBezTo>
                    <a:pt x="318" y="141"/>
                    <a:pt x="317" y="142"/>
                    <a:pt x="316" y="141"/>
                  </a:cubicBezTo>
                  <a:cubicBezTo>
                    <a:pt x="316" y="139"/>
                    <a:pt x="318" y="139"/>
                    <a:pt x="319" y="140"/>
                  </a:cubicBezTo>
                  <a:close/>
                  <a:moveTo>
                    <a:pt x="185" y="67"/>
                  </a:moveTo>
                  <a:cubicBezTo>
                    <a:pt x="183" y="67"/>
                    <a:pt x="181" y="68"/>
                    <a:pt x="179" y="67"/>
                  </a:cubicBezTo>
                  <a:cubicBezTo>
                    <a:pt x="180" y="65"/>
                    <a:pt x="185" y="66"/>
                    <a:pt x="185" y="67"/>
                  </a:cubicBezTo>
                  <a:close/>
                  <a:moveTo>
                    <a:pt x="241" y="95"/>
                  </a:moveTo>
                  <a:cubicBezTo>
                    <a:pt x="243" y="95"/>
                    <a:pt x="245" y="95"/>
                    <a:pt x="248" y="95"/>
                  </a:cubicBezTo>
                  <a:cubicBezTo>
                    <a:pt x="246" y="97"/>
                    <a:pt x="240" y="98"/>
                    <a:pt x="241" y="95"/>
                  </a:cubicBezTo>
                  <a:close/>
                  <a:moveTo>
                    <a:pt x="157" y="44"/>
                  </a:moveTo>
                  <a:cubicBezTo>
                    <a:pt x="155" y="45"/>
                    <a:pt x="157" y="44"/>
                    <a:pt x="158" y="45"/>
                  </a:cubicBezTo>
                  <a:cubicBezTo>
                    <a:pt x="157" y="46"/>
                    <a:pt x="155" y="44"/>
                    <a:pt x="154" y="46"/>
                  </a:cubicBezTo>
                  <a:cubicBezTo>
                    <a:pt x="156" y="47"/>
                    <a:pt x="158" y="46"/>
                    <a:pt x="160" y="47"/>
                  </a:cubicBezTo>
                  <a:cubicBezTo>
                    <a:pt x="160" y="47"/>
                    <a:pt x="162" y="49"/>
                    <a:pt x="159" y="49"/>
                  </a:cubicBezTo>
                  <a:cubicBezTo>
                    <a:pt x="160" y="48"/>
                    <a:pt x="157" y="49"/>
                    <a:pt x="157" y="48"/>
                  </a:cubicBezTo>
                  <a:cubicBezTo>
                    <a:pt x="155" y="50"/>
                    <a:pt x="152" y="48"/>
                    <a:pt x="150" y="50"/>
                  </a:cubicBezTo>
                  <a:cubicBezTo>
                    <a:pt x="148" y="48"/>
                    <a:pt x="147" y="48"/>
                    <a:pt x="145" y="49"/>
                  </a:cubicBezTo>
                  <a:cubicBezTo>
                    <a:pt x="144" y="49"/>
                    <a:pt x="146" y="49"/>
                    <a:pt x="145" y="50"/>
                  </a:cubicBezTo>
                  <a:cubicBezTo>
                    <a:pt x="140" y="49"/>
                    <a:pt x="143" y="47"/>
                    <a:pt x="145" y="44"/>
                  </a:cubicBezTo>
                  <a:cubicBezTo>
                    <a:pt x="146" y="44"/>
                    <a:pt x="145" y="45"/>
                    <a:pt x="145" y="46"/>
                  </a:cubicBezTo>
                  <a:cubicBezTo>
                    <a:pt x="146" y="45"/>
                    <a:pt x="147" y="46"/>
                    <a:pt x="148" y="46"/>
                  </a:cubicBezTo>
                  <a:cubicBezTo>
                    <a:pt x="147" y="45"/>
                    <a:pt x="146" y="45"/>
                    <a:pt x="146" y="44"/>
                  </a:cubicBezTo>
                  <a:cubicBezTo>
                    <a:pt x="148" y="43"/>
                    <a:pt x="150" y="44"/>
                    <a:pt x="149" y="42"/>
                  </a:cubicBezTo>
                  <a:cubicBezTo>
                    <a:pt x="150" y="42"/>
                    <a:pt x="151" y="41"/>
                    <a:pt x="153" y="42"/>
                  </a:cubicBezTo>
                  <a:cubicBezTo>
                    <a:pt x="152" y="43"/>
                    <a:pt x="151" y="43"/>
                    <a:pt x="151" y="44"/>
                  </a:cubicBezTo>
                  <a:cubicBezTo>
                    <a:pt x="153" y="43"/>
                    <a:pt x="155" y="43"/>
                    <a:pt x="157" y="44"/>
                  </a:cubicBezTo>
                  <a:close/>
                  <a:moveTo>
                    <a:pt x="174" y="53"/>
                  </a:moveTo>
                  <a:cubicBezTo>
                    <a:pt x="174" y="51"/>
                    <a:pt x="176" y="51"/>
                    <a:pt x="177" y="51"/>
                  </a:cubicBezTo>
                  <a:cubicBezTo>
                    <a:pt x="178" y="53"/>
                    <a:pt x="181" y="51"/>
                    <a:pt x="184" y="51"/>
                  </a:cubicBezTo>
                  <a:cubicBezTo>
                    <a:pt x="181" y="53"/>
                    <a:pt x="186" y="51"/>
                    <a:pt x="187" y="53"/>
                  </a:cubicBezTo>
                  <a:cubicBezTo>
                    <a:pt x="185" y="54"/>
                    <a:pt x="182" y="53"/>
                    <a:pt x="180" y="53"/>
                  </a:cubicBezTo>
                  <a:cubicBezTo>
                    <a:pt x="176" y="56"/>
                    <a:pt x="178" y="60"/>
                    <a:pt x="173" y="59"/>
                  </a:cubicBezTo>
                  <a:cubicBezTo>
                    <a:pt x="176" y="58"/>
                    <a:pt x="179" y="53"/>
                    <a:pt x="174" y="53"/>
                  </a:cubicBezTo>
                  <a:close/>
                  <a:moveTo>
                    <a:pt x="337" y="137"/>
                  </a:moveTo>
                  <a:cubicBezTo>
                    <a:pt x="337" y="138"/>
                    <a:pt x="334" y="139"/>
                    <a:pt x="336" y="140"/>
                  </a:cubicBezTo>
                  <a:cubicBezTo>
                    <a:pt x="339" y="138"/>
                    <a:pt x="337" y="137"/>
                    <a:pt x="339" y="136"/>
                  </a:cubicBezTo>
                  <a:cubicBezTo>
                    <a:pt x="339" y="137"/>
                    <a:pt x="340" y="137"/>
                    <a:pt x="341" y="137"/>
                  </a:cubicBezTo>
                  <a:cubicBezTo>
                    <a:pt x="340" y="140"/>
                    <a:pt x="338" y="141"/>
                    <a:pt x="336" y="143"/>
                  </a:cubicBezTo>
                  <a:cubicBezTo>
                    <a:pt x="332" y="141"/>
                    <a:pt x="332" y="141"/>
                    <a:pt x="328" y="140"/>
                  </a:cubicBezTo>
                  <a:cubicBezTo>
                    <a:pt x="330" y="139"/>
                    <a:pt x="333" y="137"/>
                    <a:pt x="337" y="137"/>
                  </a:cubicBezTo>
                  <a:close/>
                  <a:moveTo>
                    <a:pt x="253" y="94"/>
                  </a:moveTo>
                  <a:cubicBezTo>
                    <a:pt x="252" y="95"/>
                    <a:pt x="251" y="96"/>
                    <a:pt x="248" y="95"/>
                  </a:cubicBezTo>
                  <a:cubicBezTo>
                    <a:pt x="250" y="94"/>
                    <a:pt x="251" y="94"/>
                    <a:pt x="253" y="94"/>
                  </a:cubicBezTo>
                  <a:close/>
                  <a:moveTo>
                    <a:pt x="144" y="42"/>
                  </a:moveTo>
                  <a:cubicBezTo>
                    <a:pt x="143" y="43"/>
                    <a:pt x="145" y="43"/>
                    <a:pt x="144" y="44"/>
                  </a:cubicBezTo>
                  <a:cubicBezTo>
                    <a:pt x="142" y="45"/>
                    <a:pt x="141" y="42"/>
                    <a:pt x="144" y="42"/>
                  </a:cubicBezTo>
                  <a:close/>
                  <a:moveTo>
                    <a:pt x="184" y="55"/>
                  </a:moveTo>
                  <a:cubicBezTo>
                    <a:pt x="180" y="59"/>
                    <a:pt x="180" y="59"/>
                    <a:pt x="180" y="59"/>
                  </a:cubicBezTo>
                  <a:cubicBezTo>
                    <a:pt x="180" y="58"/>
                    <a:pt x="179" y="59"/>
                    <a:pt x="178" y="58"/>
                  </a:cubicBezTo>
                  <a:cubicBezTo>
                    <a:pt x="178" y="57"/>
                    <a:pt x="182" y="55"/>
                    <a:pt x="184" y="55"/>
                  </a:cubicBezTo>
                  <a:close/>
                  <a:moveTo>
                    <a:pt x="257" y="94"/>
                  </a:moveTo>
                  <a:cubicBezTo>
                    <a:pt x="259" y="95"/>
                    <a:pt x="260" y="94"/>
                    <a:pt x="259" y="95"/>
                  </a:cubicBezTo>
                  <a:cubicBezTo>
                    <a:pt x="258" y="95"/>
                    <a:pt x="257" y="96"/>
                    <a:pt x="256" y="95"/>
                  </a:cubicBezTo>
                  <a:lnTo>
                    <a:pt x="257" y="94"/>
                  </a:lnTo>
                  <a:close/>
                  <a:moveTo>
                    <a:pt x="219" y="71"/>
                  </a:moveTo>
                  <a:cubicBezTo>
                    <a:pt x="222" y="72"/>
                    <a:pt x="217" y="74"/>
                    <a:pt x="216" y="73"/>
                  </a:cubicBezTo>
                  <a:cubicBezTo>
                    <a:pt x="217" y="71"/>
                    <a:pt x="218" y="72"/>
                    <a:pt x="219" y="71"/>
                  </a:cubicBezTo>
                  <a:close/>
                  <a:moveTo>
                    <a:pt x="161" y="46"/>
                  </a:moveTo>
                  <a:cubicBezTo>
                    <a:pt x="162" y="45"/>
                    <a:pt x="165" y="47"/>
                    <a:pt x="163" y="48"/>
                  </a:cubicBezTo>
                  <a:cubicBezTo>
                    <a:pt x="162" y="47"/>
                    <a:pt x="160" y="47"/>
                    <a:pt x="161" y="46"/>
                  </a:cubicBezTo>
                  <a:close/>
                  <a:moveTo>
                    <a:pt x="260" y="92"/>
                  </a:moveTo>
                  <a:cubicBezTo>
                    <a:pt x="260" y="92"/>
                    <a:pt x="260" y="92"/>
                    <a:pt x="260" y="92"/>
                  </a:cubicBezTo>
                  <a:cubicBezTo>
                    <a:pt x="261" y="92"/>
                    <a:pt x="262" y="91"/>
                    <a:pt x="263" y="92"/>
                  </a:cubicBezTo>
                  <a:cubicBezTo>
                    <a:pt x="261" y="93"/>
                    <a:pt x="259" y="93"/>
                    <a:pt x="258" y="93"/>
                  </a:cubicBezTo>
                  <a:cubicBezTo>
                    <a:pt x="259" y="92"/>
                    <a:pt x="259" y="91"/>
                    <a:pt x="260" y="92"/>
                  </a:cubicBezTo>
                  <a:close/>
                  <a:moveTo>
                    <a:pt x="258" y="85"/>
                  </a:moveTo>
                  <a:cubicBezTo>
                    <a:pt x="256" y="84"/>
                    <a:pt x="255" y="87"/>
                    <a:pt x="253" y="86"/>
                  </a:cubicBezTo>
                  <a:cubicBezTo>
                    <a:pt x="254" y="84"/>
                    <a:pt x="258" y="84"/>
                    <a:pt x="258" y="85"/>
                  </a:cubicBezTo>
                  <a:close/>
                  <a:moveTo>
                    <a:pt x="141" y="28"/>
                  </a:moveTo>
                  <a:cubicBezTo>
                    <a:pt x="140" y="29"/>
                    <a:pt x="143" y="28"/>
                    <a:pt x="143" y="27"/>
                  </a:cubicBezTo>
                  <a:cubicBezTo>
                    <a:pt x="144" y="28"/>
                    <a:pt x="144" y="29"/>
                    <a:pt x="143" y="29"/>
                  </a:cubicBezTo>
                  <a:cubicBezTo>
                    <a:pt x="141" y="29"/>
                    <a:pt x="142" y="30"/>
                    <a:pt x="138" y="30"/>
                  </a:cubicBezTo>
                  <a:cubicBezTo>
                    <a:pt x="139" y="29"/>
                    <a:pt x="140" y="28"/>
                    <a:pt x="141" y="28"/>
                  </a:cubicBezTo>
                  <a:close/>
                  <a:moveTo>
                    <a:pt x="371" y="137"/>
                  </a:moveTo>
                  <a:cubicBezTo>
                    <a:pt x="370" y="138"/>
                    <a:pt x="369" y="137"/>
                    <a:pt x="367" y="137"/>
                  </a:cubicBezTo>
                  <a:cubicBezTo>
                    <a:pt x="369" y="136"/>
                    <a:pt x="370" y="136"/>
                    <a:pt x="371" y="137"/>
                  </a:cubicBezTo>
                  <a:close/>
                  <a:moveTo>
                    <a:pt x="252" y="67"/>
                  </a:moveTo>
                  <a:cubicBezTo>
                    <a:pt x="251" y="69"/>
                    <a:pt x="249" y="68"/>
                    <a:pt x="248" y="68"/>
                  </a:cubicBezTo>
                  <a:cubicBezTo>
                    <a:pt x="249" y="66"/>
                    <a:pt x="251" y="67"/>
                    <a:pt x="252" y="67"/>
                  </a:cubicBezTo>
                  <a:close/>
                  <a:moveTo>
                    <a:pt x="300" y="93"/>
                  </a:moveTo>
                  <a:cubicBezTo>
                    <a:pt x="303" y="94"/>
                    <a:pt x="300" y="96"/>
                    <a:pt x="298" y="94"/>
                  </a:cubicBezTo>
                  <a:cubicBezTo>
                    <a:pt x="299" y="93"/>
                    <a:pt x="298" y="93"/>
                    <a:pt x="300" y="93"/>
                  </a:cubicBezTo>
                  <a:close/>
                  <a:moveTo>
                    <a:pt x="261" y="68"/>
                  </a:moveTo>
                  <a:cubicBezTo>
                    <a:pt x="263" y="67"/>
                    <a:pt x="268" y="67"/>
                    <a:pt x="269" y="69"/>
                  </a:cubicBezTo>
                  <a:cubicBezTo>
                    <a:pt x="267" y="67"/>
                    <a:pt x="264" y="69"/>
                    <a:pt x="262" y="70"/>
                  </a:cubicBezTo>
                  <a:cubicBezTo>
                    <a:pt x="263" y="69"/>
                    <a:pt x="261" y="70"/>
                    <a:pt x="261" y="68"/>
                  </a:cubicBezTo>
                  <a:close/>
                  <a:moveTo>
                    <a:pt x="397" y="138"/>
                  </a:moveTo>
                  <a:cubicBezTo>
                    <a:pt x="395" y="138"/>
                    <a:pt x="393" y="139"/>
                    <a:pt x="391" y="138"/>
                  </a:cubicBezTo>
                  <a:cubicBezTo>
                    <a:pt x="393" y="137"/>
                    <a:pt x="397" y="136"/>
                    <a:pt x="397" y="138"/>
                  </a:cubicBezTo>
                  <a:close/>
                  <a:moveTo>
                    <a:pt x="190" y="26"/>
                  </a:moveTo>
                  <a:cubicBezTo>
                    <a:pt x="189" y="26"/>
                    <a:pt x="185" y="26"/>
                    <a:pt x="185" y="25"/>
                  </a:cubicBezTo>
                  <a:cubicBezTo>
                    <a:pt x="187" y="24"/>
                    <a:pt x="190" y="25"/>
                    <a:pt x="190" y="26"/>
                  </a:cubicBezTo>
                  <a:close/>
                  <a:moveTo>
                    <a:pt x="237" y="40"/>
                  </a:moveTo>
                  <a:cubicBezTo>
                    <a:pt x="239" y="41"/>
                    <a:pt x="240" y="40"/>
                    <a:pt x="242" y="41"/>
                  </a:cubicBezTo>
                  <a:cubicBezTo>
                    <a:pt x="240" y="42"/>
                    <a:pt x="238" y="41"/>
                    <a:pt x="236" y="43"/>
                  </a:cubicBezTo>
                  <a:cubicBezTo>
                    <a:pt x="235" y="42"/>
                    <a:pt x="234" y="43"/>
                    <a:pt x="233" y="42"/>
                  </a:cubicBezTo>
                  <a:cubicBezTo>
                    <a:pt x="235" y="41"/>
                    <a:pt x="235" y="41"/>
                    <a:pt x="237" y="40"/>
                  </a:cubicBezTo>
                  <a:close/>
                  <a:moveTo>
                    <a:pt x="316" y="80"/>
                  </a:moveTo>
                  <a:cubicBezTo>
                    <a:pt x="318" y="80"/>
                    <a:pt x="319" y="81"/>
                    <a:pt x="316" y="83"/>
                  </a:cubicBezTo>
                  <a:cubicBezTo>
                    <a:pt x="315" y="82"/>
                    <a:pt x="314" y="81"/>
                    <a:pt x="312" y="81"/>
                  </a:cubicBezTo>
                  <a:cubicBezTo>
                    <a:pt x="313" y="79"/>
                    <a:pt x="315" y="81"/>
                    <a:pt x="316" y="80"/>
                  </a:cubicBezTo>
                  <a:close/>
                  <a:moveTo>
                    <a:pt x="229" y="24"/>
                  </a:moveTo>
                  <a:cubicBezTo>
                    <a:pt x="227" y="25"/>
                    <a:pt x="225" y="27"/>
                    <a:pt x="223" y="26"/>
                  </a:cubicBezTo>
                  <a:cubicBezTo>
                    <a:pt x="225" y="25"/>
                    <a:pt x="227" y="23"/>
                    <a:pt x="229" y="24"/>
                  </a:cubicBezTo>
                  <a:close/>
                  <a:moveTo>
                    <a:pt x="277" y="50"/>
                  </a:moveTo>
                  <a:cubicBezTo>
                    <a:pt x="276" y="52"/>
                    <a:pt x="275" y="51"/>
                    <a:pt x="273" y="50"/>
                  </a:cubicBezTo>
                  <a:cubicBezTo>
                    <a:pt x="275" y="49"/>
                    <a:pt x="276" y="50"/>
                    <a:pt x="277" y="50"/>
                  </a:cubicBezTo>
                  <a:close/>
                  <a:moveTo>
                    <a:pt x="260" y="39"/>
                  </a:moveTo>
                  <a:cubicBezTo>
                    <a:pt x="259" y="40"/>
                    <a:pt x="257" y="41"/>
                    <a:pt x="255" y="40"/>
                  </a:cubicBezTo>
                  <a:cubicBezTo>
                    <a:pt x="256" y="39"/>
                    <a:pt x="258" y="39"/>
                    <a:pt x="260" y="39"/>
                  </a:cubicBezTo>
                  <a:close/>
                  <a:moveTo>
                    <a:pt x="275" y="44"/>
                  </a:moveTo>
                  <a:cubicBezTo>
                    <a:pt x="278" y="45"/>
                    <a:pt x="280" y="43"/>
                    <a:pt x="283" y="43"/>
                  </a:cubicBezTo>
                  <a:cubicBezTo>
                    <a:pt x="282" y="46"/>
                    <a:pt x="278" y="45"/>
                    <a:pt x="274" y="46"/>
                  </a:cubicBezTo>
                  <a:cubicBezTo>
                    <a:pt x="274" y="46"/>
                    <a:pt x="274" y="47"/>
                    <a:pt x="273" y="46"/>
                  </a:cubicBezTo>
                  <a:cubicBezTo>
                    <a:pt x="273" y="45"/>
                    <a:pt x="273" y="45"/>
                    <a:pt x="275" y="44"/>
                  </a:cubicBezTo>
                  <a:close/>
                  <a:moveTo>
                    <a:pt x="321" y="65"/>
                  </a:moveTo>
                  <a:cubicBezTo>
                    <a:pt x="319" y="66"/>
                    <a:pt x="316" y="66"/>
                    <a:pt x="313" y="66"/>
                  </a:cubicBezTo>
                  <a:cubicBezTo>
                    <a:pt x="316" y="64"/>
                    <a:pt x="319" y="65"/>
                    <a:pt x="321" y="65"/>
                  </a:cubicBezTo>
                  <a:close/>
                  <a:moveTo>
                    <a:pt x="241" y="19"/>
                  </a:moveTo>
                  <a:cubicBezTo>
                    <a:pt x="240" y="20"/>
                    <a:pt x="239" y="20"/>
                    <a:pt x="237" y="21"/>
                  </a:cubicBezTo>
                  <a:cubicBezTo>
                    <a:pt x="238" y="19"/>
                    <a:pt x="237" y="18"/>
                    <a:pt x="238" y="17"/>
                  </a:cubicBezTo>
                  <a:cubicBezTo>
                    <a:pt x="240" y="18"/>
                    <a:pt x="239" y="19"/>
                    <a:pt x="241" y="19"/>
                  </a:cubicBezTo>
                  <a:close/>
                  <a:moveTo>
                    <a:pt x="233" y="22"/>
                  </a:moveTo>
                  <a:cubicBezTo>
                    <a:pt x="232" y="20"/>
                    <a:pt x="231" y="21"/>
                    <a:pt x="228" y="20"/>
                  </a:cubicBezTo>
                  <a:cubicBezTo>
                    <a:pt x="232" y="20"/>
                    <a:pt x="235" y="15"/>
                    <a:pt x="237" y="18"/>
                  </a:cubicBezTo>
                  <a:cubicBezTo>
                    <a:pt x="234" y="19"/>
                    <a:pt x="234" y="20"/>
                    <a:pt x="233" y="22"/>
                  </a:cubicBezTo>
                  <a:close/>
                  <a:moveTo>
                    <a:pt x="242" y="22"/>
                  </a:moveTo>
                  <a:cubicBezTo>
                    <a:pt x="241" y="21"/>
                    <a:pt x="237" y="24"/>
                    <a:pt x="238" y="22"/>
                  </a:cubicBezTo>
                  <a:cubicBezTo>
                    <a:pt x="240" y="21"/>
                    <a:pt x="242" y="21"/>
                    <a:pt x="244" y="22"/>
                  </a:cubicBezTo>
                  <a:cubicBezTo>
                    <a:pt x="243" y="23"/>
                    <a:pt x="243" y="23"/>
                    <a:pt x="244" y="24"/>
                  </a:cubicBezTo>
                  <a:cubicBezTo>
                    <a:pt x="243" y="25"/>
                    <a:pt x="241" y="25"/>
                    <a:pt x="239" y="25"/>
                  </a:cubicBezTo>
                  <a:cubicBezTo>
                    <a:pt x="240" y="24"/>
                    <a:pt x="243" y="24"/>
                    <a:pt x="242" y="22"/>
                  </a:cubicBezTo>
                  <a:close/>
                  <a:moveTo>
                    <a:pt x="281" y="39"/>
                  </a:moveTo>
                  <a:cubicBezTo>
                    <a:pt x="279" y="38"/>
                    <a:pt x="278" y="39"/>
                    <a:pt x="277" y="38"/>
                  </a:cubicBezTo>
                  <a:cubicBezTo>
                    <a:pt x="278" y="37"/>
                    <a:pt x="282" y="37"/>
                    <a:pt x="281" y="39"/>
                  </a:cubicBezTo>
                  <a:close/>
                  <a:moveTo>
                    <a:pt x="274" y="39"/>
                  </a:moveTo>
                  <a:cubicBezTo>
                    <a:pt x="276" y="38"/>
                    <a:pt x="273" y="38"/>
                    <a:pt x="275" y="37"/>
                  </a:cubicBezTo>
                  <a:cubicBezTo>
                    <a:pt x="277" y="37"/>
                    <a:pt x="277" y="39"/>
                    <a:pt x="274" y="39"/>
                  </a:cubicBezTo>
                  <a:close/>
                  <a:moveTo>
                    <a:pt x="287" y="44"/>
                  </a:moveTo>
                  <a:cubicBezTo>
                    <a:pt x="288" y="43"/>
                    <a:pt x="290" y="43"/>
                    <a:pt x="291" y="43"/>
                  </a:cubicBezTo>
                  <a:cubicBezTo>
                    <a:pt x="293" y="44"/>
                    <a:pt x="294" y="43"/>
                    <a:pt x="296" y="44"/>
                  </a:cubicBezTo>
                  <a:cubicBezTo>
                    <a:pt x="293" y="45"/>
                    <a:pt x="294" y="45"/>
                    <a:pt x="292" y="46"/>
                  </a:cubicBezTo>
                  <a:cubicBezTo>
                    <a:pt x="291" y="45"/>
                    <a:pt x="291" y="44"/>
                    <a:pt x="289" y="46"/>
                  </a:cubicBezTo>
                  <a:cubicBezTo>
                    <a:pt x="288" y="46"/>
                    <a:pt x="287" y="45"/>
                    <a:pt x="287" y="44"/>
                  </a:cubicBezTo>
                  <a:close/>
                  <a:moveTo>
                    <a:pt x="373" y="88"/>
                  </a:moveTo>
                  <a:cubicBezTo>
                    <a:pt x="371" y="90"/>
                    <a:pt x="369" y="89"/>
                    <a:pt x="369" y="91"/>
                  </a:cubicBezTo>
                  <a:cubicBezTo>
                    <a:pt x="368" y="90"/>
                    <a:pt x="368" y="90"/>
                    <a:pt x="368" y="90"/>
                  </a:cubicBezTo>
                  <a:cubicBezTo>
                    <a:pt x="368" y="90"/>
                    <a:pt x="367" y="91"/>
                    <a:pt x="367" y="90"/>
                  </a:cubicBezTo>
                  <a:cubicBezTo>
                    <a:pt x="368" y="89"/>
                    <a:pt x="370" y="88"/>
                    <a:pt x="373" y="88"/>
                  </a:cubicBezTo>
                  <a:close/>
                  <a:moveTo>
                    <a:pt x="439" y="135"/>
                  </a:moveTo>
                  <a:cubicBezTo>
                    <a:pt x="441" y="135"/>
                    <a:pt x="442" y="134"/>
                    <a:pt x="442" y="136"/>
                  </a:cubicBezTo>
                  <a:cubicBezTo>
                    <a:pt x="440" y="137"/>
                    <a:pt x="438" y="136"/>
                    <a:pt x="439" y="135"/>
                  </a:cubicBezTo>
                  <a:close/>
                  <a:moveTo>
                    <a:pt x="247" y="20"/>
                  </a:moveTo>
                  <a:cubicBezTo>
                    <a:pt x="245" y="20"/>
                    <a:pt x="244" y="20"/>
                    <a:pt x="242" y="20"/>
                  </a:cubicBezTo>
                  <a:cubicBezTo>
                    <a:pt x="243" y="18"/>
                    <a:pt x="247" y="20"/>
                    <a:pt x="247" y="20"/>
                  </a:cubicBezTo>
                  <a:close/>
                  <a:moveTo>
                    <a:pt x="361" y="77"/>
                  </a:moveTo>
                  <a:cubicBezTo>
                    <a:pt x="359" y="78"/>
                    <a:pt x="357" y="78"/>
                    <a:pt x="355" y="78"/>
                  </a:cubicBezTo>
                  <a:cubicBezTo>
                    <a:pt x="357" y="77"/>
                    <a:pt x="359" y="77"/>
                    <a:pt x="361" y="77"/>
                  </a:cubicBezTo>
                  <a:close/>
                  <a:moveTo>
                    <a:pt x="268" y="21"/>
                  </a:moveTo>
                  <a:cubicBezTo>
                    <a:pt x="267" y="20"/>
                    <a:pt x="268" y="21"/>
                    <a:pt x="267" y="22"/>
                  </a:cubicBezTo>
                  <a:cubicBezTo>
                    <a:pt x="264" y="22"/>
                    <a:pt x="264" y="20"/>
                    <a:pt x="261" y="22"/>
                  </a:cubicBezTo>
                  <a:cubicBezTo>
                    <a:pt x="261" y="23"/>
                    <a:pt x="264" y="22"/>
                    <a:pt x="263" y="24"/>
                  </a:cubicBezTo>
                  <a:cubicBezTo>
                    <a:pt x="261" y="24"/>
                    <a:pt x="259" y="24"/>
                    <a:pt x="258" y="22"/>
                  </a:cubicBezTo>
                  <a:cubicBezTo>
                    <a:pt x="261" y="20"/>
                    <a:pt x="267" y="19"/>
                    <a:pt x="268" y="21"/>
                  </a:cubicBezTo>
                  <a:close/>
                  <a:moveTo>
                    <a:pt x="345" y="66"/>
                  </a:moveTo>
                  <a:cubicBezTo>
                    <a:pt x="347" y="66"/>
                    <a:pt x="350" y="64"/>
                    <a:pt x="352" y="66"/>
                  </a:cubicBezTo>
                  <a:cubicBezTo>
                    <a:pt x="350" y="67"/>
                    <a:pt x="348" y="67"/>
                    <a:pt x="346" y="68"/>
                  </a:cubicBezTo>
                  <a:cubicBezTo>
                    <a:pt x="345" y="68"/>
                    <a:pt x="344" y="67"/>
                    <a:pt x="345" y="66"/>
                  </a:cubicBezTo>
                  <a:close/>
                  <a:moveTo>
                    <a:pt x="302" y="39"/>
                  </a:moveTo>
                  <a:cubicBezTo>
                    <a:pt x="303" y="39"/>
                    <a:pt x="305" y="39"/>
                    <a:pt x="306" y="40"/>
                  </a:cubicBezTo>
                  <a:cubicBezTo>
                    <a:pt x="304" y="41"/>
                    <a:pt x="301" y="40"/>
                    <a:pt x="302" y="39"/>
                  </a:cubicBezTo>
                  <a:close/>
                  <a:moveTo>
                    <a:pt x="276" y="20"/>
                  </a:moveTo>
                  <a:cubicBezTo>
                    <a:pt x="276" y="21"/>
                    <a:pt x="275" y="21"/>
                    <a:pt x="275" y="22"/>
                  </a:cubicBezTo>
                  <a:cubicBezTo>
                    <a:pt x="274" y="22"/>
                    <a:pt x="273" y="21"/>
                    <a:pt x="272" y="21"/>
                  </a:cubicBezTo>
                  <a:cubicBezTo>
                    <a:pt x="273" y="20"/>
                    <a:pt x="275" y="19"/>
                    <a:pt x="276" y="20"/>
                  </a:cubicBezTo>
                  <a:close/>
                  <a:moveTo>
                    <a:pt x="313" y="39"/>
                  </a:moveTo>
                  <a:cubicBezTo>
                    <a:pt x="312" y="39"/>
                    <a:pt x="310" y="41"/>
                    <a:pt x="308" y="40"/>
                  </a:cubicBezTo>
                  <a:cubicBezTo>
                    <a:pt x="310" y="39"/>
                    <a:pt x="312" y="38"/>
                    <a:pt x="313" y="39"/>
                  </a:cubicBezTo>
                  <a:close/>
                  <a:moveTo>
                    <a:pt x="329" y="43"/>
                  </a:moveTo>
                  <a:cubicBezTo>
                    <a:pt x="327" y="45"/>
                    <a:pt x="326" y="43"/>
                    <a:pt x="325" y="45"/>
                  </a:cubicBezTo>
                  <a:cubicBezTo>
                    <a:pt x="324" y="45"/>
                    <a:pt x="323" y="44"/>
                    <a:pt x="323" y="44"/>
                  </a:cubicBezTo>
                  <a:cubicBezTo>
                    <a:pt x="325" y="42"/>
                    <a:pt x="327" y="42"/>
                    <a:pt x="329" y="43"/>
                  </a:cubicBezTo>
                  <a:close/>
                  <a:moveTo>
                    <a:pt x="317" y="43"/>
                  </a:moveTo>
                  <a:cubicBezTo>
                    <a:pt x="319" y="45"/>
                    <a:pt x="321" y="42"/>
                    <a:pt x="323" y="44"/>
                  </a:cubicBezTo>
                  <a:cubicBezTo>
                    <a:pt x="322" y="46"/>
                    <a:pt x="317" y="45"/>
                    <a:pt x="317" y="43"/>
                  </a:cubicBezTo>
                  <a:close/>
                  <a:moveTo>
                    <a:pt x="284" y="24"/>
                  </a:moveTo>
                  <a:cubicBezTo>
                    <a:pt x="283" y="25"/>
                    <a:pt x="281" y="24"/>
                    <a:pt x="280" y="23"/>
                  </a:cubicBezTo>
                  <a:cubicBezTo>
                    <a:pt x="281" y="22"/>
                    <a:pt x="283" y="23"/>
                    <a:pt x="284" y="24"/>
                  </a:cubicBezTo>
                  <a:close/>
                  <a:moveTo>
                    <a:pt x="321" y="39"/>
                  </a:moveTo>
                  <a:cubicBezTo>
                    <a:pt x="319" y="41"/>
                    <a:pt x="318" y="40"/>
                    <a:pt x="316" y="40"/>
                  </a:cubicBezTo>
                  <a:cubicBezTo>
                    <a:pt x="316" y="39"/>
                    <a:pt x="319" y="38"/>
                    <a:pt x="321" y="39"/>
                  </a:cubicBezTo>
                  <a:close/>
                  <a:moveTo>
                    <a:pt x="327" y="36"/>
                  </a:moveTo>
                  <a:cubicBezTo>
                    <a:pt x="324" y="38"/>
                    <a:pt x="323" y="38"/>
                    <a:pt x="323" y="40"/>
                  </a:cubicBezTo>
                  <a:cubicBezTo>
                    <a:pt x="321" y="40"/>
                    <a:pt x="321" y="39"/>
                    <a:pt x="321" y="38"/>
                  </a:cubicBezTo>
                  <a:cubicBezTo>
                    <a:pt x="322" y="37"/>
                    <a:pt x="323" y="37"/>
                    <a:pt x="325" y="36"/>
                  </a:cubicBezTo>
                  <a:cubicBezTo>
                    <a:pt x="324" y="36"/>
                    <a:pt x="323" y="36"/>
                    <a:pt x="323" y="36"/>
                  </a:cubicBezTo>
                  <a:cubicBezTo>
                    <a:pt x="326" y="35"/>
                    <a:pt x="328" y="36"/>
                    <a:pt x="330" y="37"/>
                  </a:cubicBezTo>
                  <a:cubicBezTo>
                    <a:pt x="330" y="37"/>
                    <a:pt x="330" y="38"/>
                    <a:pt x="329" y="39"/>
                  </a:cubicBezTo>
                  <a:cubicBezTo>
                    <a:pt x="326" y="38"/>
                    <a:pt x="328" y="37"/>
                    <a:pt x="327" y="36"/>
                  </a:cubicBezTo>
                  <a:close/>
                  <a:moveTo>
                    <a:pt x="335" y="40"/>
                  </a:moveTo>
                  <a:cubicBezTo>
                    <a:pt x="332" y="41"/>
                    <a:pt x="328" y="41"/>
                    <a:pt x="324" y="41"/>
                  </a:cubicBezTo>
                  <a:cubicBezTo>
                    <a:pt x="325" y="38"/>
                    <a:pt x="331" y="39"/>
                    <a:pt x="335" y="40"/>
                  </a:cubicBezTo>
                  <a:close/>
                  <a:moveTo>
                    <a:pt x="282" y="13"/>
                  </a:moveTo>
                  <a:cubicBezTo>
                    <a:pt x="279" y="14"/>
                    <a:pt x="277" y="13"/>
                    <a:pt x="274" y="14"/>
                  </a:cubicBezTo>
                  <a:cubicBezTo>
                    <a:pt x="277" y="13"/>
                    <a:pt x="279" y="12"/>
                    <a:pt x="282" y="13"/>
                  </a:cubicBezTo>
                  <a:close/>
                  <a:moveTo>
                    <a:pt x="299" y="22"/>
                  </a:moveTo>
                  <a:cubicBezTo>
                    <a:pt x="298" y="23"/>
                    <a:pt x="298" y="25"/>
                    <a:pt x="296" y="24"/>
                  </a:cubicBezTo>
                  <a:cubicBezTo>
                    <a:pt x="296" y="23"/>
                    <a:pt x="297" y="21"/>
                    <a:pt x="299" y="22"/>
                  </a:cubicBezTo>
                  <a:close/>
                  <a:moveTo>
                    <a:pt x="295" y="14"/>
                  </a:moveTo>
                  <a:cubicBezTo>
                    <a:pt x="298" y="15"/>
                    <a:pt x="292" y="16"/>
                    <a:pt x="294" y="17"/>
                  </a:cubicBezTo>
                  <a:cubicBezTo>
                    <a:pt x="296" y="17"/>
                    <a:pt x="297" y="15"/>
                    <a:pt x="298" y="16"/>
                  </a:cubicBezTo>
                  <a:cubicBezTo>
                    <a:pt x="296" y="18"/>
                    <a:pt x="293" y="18"/>
                    <a:pt x="290" y="18"/>
                  </a:cubicBezTo>
                  <a:cubicBezTo>
                    <a:pt x="290" y="16"/>
                    <a:pt x="293" y="17"/>
                    <a:pt x="295" y="14"/>
                  </a:cubicBezTo>
                  <a:close/>
                  <a:moveTo>
                    <a:pt x="339" y="43"/>
                  </a:moveTo>
                  <a:cubicBezTo>
                    <a:pt x="343" y="41"/>
                    <a:pt x="347" y="44"/>
                    <a:pt x="345" y="46"/>
                  </a:cubicBezTo>
                  <a:cubicBezTo>
                    <a:pt x="344" y="45"/>
                    <a:pt x="344" y="44"/>
                    <a:pt x="339" y="43"/>
                  </a:cubicBezTo>
                  <a:close/>
                  <a:moveTo>
                    <a:pt x="340" y="39"/>
                  </a:moveTo>
                  <a:cubicBezTo>
                    <a:pt x="337" y="41"/>
                    <a:pt x="337" y="41"/>
                    <a:pt x="337" y="41"/>
                  </a:cubicBezTo>
                  <a:cubicBezTo>
                    <a:pt x="337" y="40"/>
                    <a:pt x="336" y="40"/>
                    <a:pt x="336" y="39"/>
                  </a:cubicBezTo>
                  <a:cubicBezTo>
                    <a:pt x="337" y="40"/>
                    <a:pt x="339" y="37"/>
                    <a:pt x="340" y="39"/>
                  </a:cubicBezTo>
                  <a:close/>
                  <a:moveTo>
                    <a:pt x="318" y="24"/>
                  </a:moveTo>
                  <a:cubicBezTo>
                    <a:pt x="320" y="25"/>
                    <a:pt x="318" y="26"/>
                    <a:pt x="318" y="26"/>
                  </a:cubicBezTo>
                  <a:cubicBezTo>
                    <a:pt x="317" y="26"/>
                    <a:pt x="316" y="26"/>
                    <a:pt x="315" y="26"/>
                  </a:cubicBezTo>
                  <a:cubicBezTo>
                    <a:pt x="316" y="25"/>
                    <a:pt x="317" y="25"/>
                    <a:pt x="318" y="24"/>
                  </a:cubicBezTo>
                  <a:close/>
                  <a:moveTo>
                    <a:pt x="309" y="17"/>
                  </a:moveTo>
                  <a:cubicBezTo>
                    <a:pt x="310" y="18"/>
                    <a:pt x="310" y="19"/>
                    <a:pt x="308" y="20"/>
                  </a:cubicBezTo>
                  <a:cubicBezTo>
                    <a:pt x="306" y="19"/>
                    <a:pt x="307" y="17"/>
                    <a:pt x="309" y="17"/>
                  </a:cubicBezTo>
                  <a:close/>
                  <a:moveTo>
                    <a:pt x="337" y="35"/>
                  </a:moveTo>
                  <a:cubicBezTo>
                    <a:pt x="339" y="34"/>
                    <a:pt x="341" y="35"/>
                    <a:pt x="341" y="36"/>
                  </a:cubicBezTo>
                  <a:cubicBezTo>
                    <a:pt x="339" y="38"/>
                    <a:pt x="340" y="36"/>
                    <a:pt x="337" y="35"/>
                  </a:cubicBezTo>
                  <a:close/>
                  <a:moveTo>
                    <a:pt x="318" y="16"/>
                  </a:moveTo>
                  <a:cubicBezTo>
                    <a:pt x="319" y="16"/>
                    <a:pt x="320" y="17"/>
                    <a:pt x="321" y="17"/>
                  </a:cubicBezTo>
                  <a:cubicBezTo>
                    <a:pt x="318" y="18"/>
                    <a:pt x="317" y="16"/>
                    <a:pt x="316" y="19"/>
                  </a:cubicBezTo>
                  <a:cubicBezTo>
                    <a:pt x="315" y="17"/>
                    <a:pt x="313" y="18"/>
                    <a:pt x="311" y="17"/>
                  </a:cubicBezTo>
                  <a:cubicBezTo>
                    <a:pt x="313" y="16"/>
                    <a:pt x="316" y="17"/>
                    <a:pt x="318" y="16"/>
                  </a:cubicBezTo>
                  <a:close/>
                  <a:moveTo>
                    <a:pt x="333" y="18"/>
                  </a:moveTo>
                  <a:cubicBezTo>
                    <a:pt x="330" y="16"/>
                    <a:pt x="323" y="20"/>
                    <a:pt x="322" y="17"/>
                  </a:cubicBezTo>
                  <a:cubicBezTo>
                    <a:pt x="325" y="17"/>
                    <a:pt x="333" y="15"/>
                    <a:pt x="333" y="18"/>
                  </a:cubicBezTo>
                  <a:close/>
                  <a:moveTo>
                    <a:pt x="330" y="18"/>
                  </a:moveTo>
                  <a:cubicBezTo>
                    <a:pt x="329" y="19"/>
                    <a:pt x="331" y="20"/>
                    <a:pt x="329" y="21"/>
                  </a:cubicBezTo>
                  <a:cubicBezTo>
                    <a:pt x="328" y="20"/>
                    <a:pt x="327" y="20"/>
                    <a:pt x="326" y="20"/>
                  </a:cubicBezTo>
                  <a:cubicBezTo>
                    <a:pt x="328" y="19"/>
                    <a:pt x="327" y="18"/>
                    <a:pt x="330" y="18"/>
                  </a:cubicBezTo>
                  <a:close/>
                  <a:moveTo>
                    <a:pt x="349" y="16"/>
                  </a:moveTo>
                  <a:cubicBezTo>
                    <a:pt x="350" y="17"/>
                    <a:pt x="351" y="16"/>
                    <a:pt x="353" y="17"/>
                  </a:cubicBezTo>
                  <a:cubicBezTo>
                    <a:pt x="351" y="18"/>
                    <a:pt x="350" y="18"/>
                    <a:pt x="348" y="18"/>
                  </a:cubicBezTo>
                  <a:cubicBezTo>
                    <a:pt x="349" y="17"/>
                    <a:pt x="348" y="17"/>
                    <a:pt x="349" y="16"/>
                  </a:cubicBezTo>
                  <a:close/>
                  <a:moveTo>
                    <a:pt x="397" y="37"/>
                  </a:moveTo>
                  <a:cubicBezTo>
                    <a:pt x="395" y="37"/>
                    <a:pt x="390" y="39"/>
                    <a:pt x="391" y="36"/>
                  </a:cubicBezTo>
                  <a:cubicBezTo>
                    <a:pt x="393" y="37"/>
                    <a:pt x="397" y="35"/>
                    <a:pt x="397" y="37"/>
                  </a:cubicBezTo>
                  <a:close/>
                  <a:moveTo>
                    <a:pt x="450" y="71"/>
                  </a:moveTo>
                  <a:cubicBezTo>
                    <a:pt x="453" y="71"/>
                    <a:pt x="450" y="74"/>
                    <a:pt x="448" y="73"/>
                  </a:cubicBezTo>
                  <a:cubicBezTo>
                    <a:pt x="450" y="72"/>
                    <a:pt x="448" y="71"/>
                    <a:pt x="450" y="71"/>
                  </a:cubicBezTo>
                  <a:close/>
                  <a:moveTo>
                    <a:pt x="395" y="35"/>
                  </a:moveTo>
                  <a:cubicBezTo>
                    <a:pt x="394" y="36"/>
                    <a:pt x="393" y="35"/>
                    <a:pt x="392" y="35"/>
                  </a:cubicBezTo>
                  <a:cubicBezTo>
                    <a:pt x="393" y="34"/>
                    <a:pt x="393" y="32"/>
                    <a:pt x="394" y="32"/>
                  </a:cubicBezTo>
                  <a:cubicBezTo>
                    <a:pt x="394" y="33"/>
                    <a:pt x="395" y="34"/>
                    <a:pt x="395" y="35"/>
                  </a:cubicBezTo>
                  <a:close/>
                  <a:moveTo>
                    <a:pt x="397" y="32"/>
                  </a:moveTo>
                  <a:cubicBezTo>
                    <a:pt x="400" y="33"/>
                    <a:pt x="397" y="35"/>
                    <a:pt x="395" y="34"/>
                  </a:cubicBezTo>
                  <a:cubicBezTo>
                    <a:pt x="395" y="33"/>
                    <a:pt x="395" y="33"/>
                    <a:pt x="397" y="32"/>
                  </a:cubicBezTo>
                  <a:close/>
                  <a:moveTo>
                    <a:pt x="375" y="17"/>
                  </a:moveTo>
                  <a:cubicBezTo>
                    <a:pt x="377" y="19"/>
                    <a:pt x="378" y="16"/>
                    <a:pt x="380" y="17"/>
                  </a:cubicBezTo>
                  <a:cubicBezTo>
                    <a:pt x="377" y="19"/>
                    <a:pt x="375" y="19"/>
                    <a:pt x="372" y="19"/>
                  </a:cubicBezTo>
                  <a:lnTo>
                    <a:pt x="375" y="17"/>
                  </a:lnTo>
                  <a:close/>
                  <a:moveTo>
                    <a:pt x="397" y="29"/>
                  </a:moveTo>
                  <a:cubicBezTo>
                    <a:pt x="395" y="30"/>
                    <a:pt x="395" y="30"/>
                    <a:pt x="395" y="30"/>
                  </a:cubicBezTo>
                  <a:cubicBezTo>
                    <a:pt x="393" y="30"/>
                    <a:pt x="393" y="30"/>
                    <a:pt x="393" y="30"/>
                  </a:cubicBezTo>
                  <a:cubicBezTo>
                    <a:pt x="395" y="28"/>
                    <a:pt x="396" y="29"/>
                    <a:pt x="397" y="29"/>
                  </a:cubicBezTo>
                  <a:close/>
                  <a:moveTo>
                    <a:pt x="407" y="35"/>
                  </a:moveTo>
                  <a:cubicBezTo>
                    <a:pt x="409" y="34"/>
                    <a:pt x="409" y="36"/>
                    <a:pt x="412" y="37"/>
                  </a:cubicBezTo>
                  <a:cubicBezTo>
                    <a:pt x="410" y="37"/>
                    <a:pt x="407" y="37"/>
                    <a:pt x="407" y="35"/>
                  </a:cubicBezTo>
                  <a:close/>
                  <a:moveTo>
                    <a:pt x="414" y="37"/>
                  </a:moveTo>
                  <a:cubicBezTo>
                    <a:pt x="416" y="38"/>
                    <a:pt x="416" y="38"/>
                    <a:pt x="416" y="38"/>
                  </a:cubicBezTo>
                  <a:cubicBezTo>
                    <a:pt x="415" y="39"/>
                    <a:pt x="411" y="40"/>
                    <a:pt x="411" y="38"/>
                  </a:cubicBezTo>
                  <a:cubicBezTo>
                    <a:pt x="413" y="39"/>
                    <a:pt x="413" y="37"/>
                    <a:pt x="414" y="37"/>
                  </a:cubicBezTo>
                  <a:close/>
                  <a:moveTo>
                    <a:pt x="467" y="70"/>
                  </a:moveTo>
                  <a:cubicBezTo>
                    <a:pt x="466" y="70"/>
                    <a:pt x="465" y="69"/>
                    <a:pt x="463" y="69"/>
                  </a:cubicBezTo>
                  <a:cubicBezTo>
                    <a:pt x="471" y="68"/>
                    <a:pt x="478" y="68"/>
                    <a:pt x="486" y="69"/>
                  </a:cubicBezTo>
                  <a:cubicBezTo>
                    <a:pt x="483" y="72"/>
                    <a:pt x="481" y="68"/>
                    <a:pt x="479" y="70"/>
                  </a:cubicBezTo>
                  <a:cubicBezTo>
                    <a:pt x="481" y="71"/>
                    <a:pt x="482" y="70"/>
                    <a:pt x="481" y="72"/>
                  </a:cubicBezTo>
                  <a:cubicBezTo>
                    <a:pt x="478" y="72"/>
                    <a:pt x="479" y="70"/>
                    <a:pt x="477" y="69"/>
                  </a:cubicBezTo>
                  <a:cubicBezTo>
                    <a:pt x="475" y="71"/>
                    <a:pt x="473" y="68"/>
                    <a:pt x="470" y="70"/>
                  </a:cubicBezTo>
                  <a:cubicBezTo>
                    <a:pt x="472" y="71"/>
                    <a:pt x="473" y="70"/>
                    <a:pt x="474" y="72"/>
                  </a:cubicBezTo>
                  <a:cubicBezTo>
                    <a:pt x="473" y="73"/>
                    <a:pt x="472" y="72"/>
                    <a:pt x="471" y="73"/>
                  </a:cubicBezTo>
                  <a:cubicBezTo>
                    <a:pt x="469" y="73"/>
                    <a:pt x="472" y="70"/>
                    <a:pt x="469" y="71"/>
                  </a:cubicBezTo>
                  <a:cubicBezTo>
                    <a:pt x="468" y="72"/>
                    <a:pt x="471" y="73"/>
                    <a:pt x="469" y="73"/>
                  </a:cubicBezTo>
                  <a:cubicBezTo>
                    <a:pt x="467" y="74"/>
                    <a:pt x="466" y="73"/>
                    <a:pt x="465" y="73"/>
                  </a:cubicBezTo>
                  <a:cubicBezTo>
                    <a:pt x="466" y="72"/>
                    <a:pt x="468" y="71"/>
                    <a:pt x="467" y="70"/>
                  </a:cubicBezTo>
                  <a:close/>
                  <a:moveTo>
                    <a:pt x="407" y="31"/>
                  </a:moveTo>
                  <a:cubicBezTo>
                    <a:pt x="409" y="32"/>
                    <a:pt x="412" y="31"/>
                    <a:pt x="414" y="32"/>
                  </a:cubicBezTo>
                  <a:cubicBezTo>
                    <a:pt x="413" y="33"/>
                    <a:pt x="415" y="34"/>
                    <a:pt x="411" y="35"/>
                  </a:cubicBezTo>
                  <a:cubicBezTo>
                    <a:pt x="409" y="34"/>
                    <a:pt x="411" y="33"/>
                    <a:pt x="410" y="32"/>
                  </a:cubicBezTo>
                  <a:cubicBezTo>
                    <a:pt x="409" y="33"/>
                    <a:pt x="407" y="32"/>
                    <a:pt x="406" y="33"/>
                  </a:cubicBezTo>
                  <a:cubicBezTo>
                    <a:pt x="404" y="33"/>
                    <a:pt x="405" y="32"/>
                    <a:pt x="407" y="31"/>
                  </a:cubicBezTo>
                  <a:close/>
                  <a:moveTo>
                    <a:pt x="388" y="17"/>
                  </a:moveTo>
                  <a:cubicBezTo>
                    <a:pt x="386" y="18"/>
                    <a:pt x="384" y="20"/>
                    <a:pt x="382" y="19"/>
                  </a:cubicBezTo>
                  <a:cubicBezTo>
                    <a:pt x="384" y="18"/>
                    <a:pt x="386" y="16"/>
                    <a:pt x="388" y="17"/>
                  </a:cubicBezTo>
                  <a:close/>
                  <a:moveTo>
                    <a:pt x="427" y="43"/>
                  </a:moveTo>
                  <a:cubicBezTo>
                    <a:pt x="425" y="45"/>
                    <a:pt x="425" y="45"/>
                    <a:pt x="425" y="45"/>
                  </a:cubicBezTo>
                  <a:cubicBezTo>
                    <a:pt x="424" y="44"/>
                    <a:pt x="424" y="44"/>
                    <a:pt x="424" y="44"/>
                  </a:cubicBezTo>
                  <a:cubicBezTo>
                    <a:pt x="425" y="43"/>
                    <a:pt x="426" y="42"/>
                    <a:pt x="427" y="43"/>
                  </a:cubicBezTo>
                  <a:close/>
                  <a:moveTo>
                    <a:pt x="443" y="35"/>
                  </a:moveTo>
                  <a:cubicBezTo>
                    <a:pt x="444" y="35"/>
                    <a:pt x="445" y="35"/>
                    <a:pt x="446" y="35"/>
                  </a:cubicBezTo>
                  <a:cubicBezTo>
                    <a:pt x="442" y="37"/>
                    <a:pt x="440" y="33"/>
                    <a:pt x="438" y="32"/>
                  </a:cubicBezTo>
                  <a:cubicBezTo>
                    <a:pt x="435" y="34"/>
                    <a:pt x="435" y="34"/>
                    <a:pt x="435" y="34"/>
                  </a:cubicBezTo>
                  <a:cubicBezTo>
                    <a:pt x="431" y="32"/>
                    <a:pt x="427" y="33"/>
                    <a:pt x="423" y="33"/>
                  </a:cubicBezTo>
                  <a:cubicBezTo>
                    <a:pt x="423" y="35"/>
                    <a:pt x="421" y="36"/>
                    <a:pt x="420" y="37"/>
                  </a:cubicBezTo>
                  <a:cubicBezTo>
                    <a:pt x="420" y="34"/>
                    <a:pt x="418" y="38"/>
                    <a:pt x="416" y="36"/>
                  </a:cubicBezTo>
                  <a:cubicBezTo>
                    <a:pt x="419" y="34"/>
                    <a:pt x="422" y="33"/>
                    <a:pt x="424" y="31"/>
                  </a:cubicBezTo>
                  <a:cubicBezTo>
                    <a:pt x="427" y="34"/>
                    <a:pt x="433" y="30"/>
                    <a:pt x="438" y="30"/>
                  </a:cubicBezTo>
                  <a:cubicBezTo>
                    <a:pt x="437" y="31"/>
                    <a:pt x="434" y="31"/>
                    <a:pt x="436" y="32"/>
                  </a:cubicBezTo>
                  <a:cubicBezTo>
                    <a:pt x="437" y="31"/>
                    <a:pt x="439" y="31"/>
                    <a:pt x="441" y="30"/>
                  </a:cubicBezTo>
                  <a:cubicBezTo>
                    <a:pt x="441" y="30"/>
                    <a:pt x="439" y="30"/>
                    <a:pt x="440" y="29"/>
                  </a:cubicBezTo>
                  <a:cubicBezTo>
                    <a:pt x="442" y="30"/>
                    <a:pt x="447" y="28"/>
                    <a:pt x="447" y="30"/>
                  </a:cubicBezTo>
                  <a:cubicBezTo>
                    <a:pt x="444" y="29"/>
                    <a:pt x="440" y="32"/>
                    <a:pt x="442" y="34"/>
                  </a:cubicBezTo>
                  <a:cubicBezTo>
                    <a:pt x="443" y="31"/>
                    <a:pt x="450" y="32"/>
                    <a:pt x="450" y="34"/>
                  </a:cubicBezTo>
                  <a:cubicBezTo>
                    <a:pt x="448" y="34"/>
                    <a:pt x="442" y="33"/>
                    <a:pt x="443" y="35"/>
                  </a:cubicBezTo>
                  <a:close/>
                  <a:moveTo>
                    <a:pt x="446" y="32"/>
                  </a:moveTo>
                  <a:cubicBezTo>
                    <a:pt x="446" y="31"/>
                    <a:pt x="448" y="30"/>
                    <a:pt x="449" y="30"/>
                  </a:cubicBezTo>
                  <a:cubicBezTo>
                    <a:pt x="448" y="31"/>
                    <a:pt x="452" y="30"/>
                    <a:pt x="453" y="31"/>
                  </a:cubicBezTo>
                  <a:cubicBezTo>
                    <a:pt x="450" y="32"/>
                    <a:pt x="448" y="32"/>
                    <a:pt x="446" y="32"/>
                  </a:cubicBezTo>
                  <a:close/>
                  <a:moveTo>
                    <a:pt x="388" y="18"/>
                  </a:moveTo>
                  <a:cubicBezTo>
                    <a:pt x="390" y="17"/>
                    <a:pt x="393" y="17"/>
                    <a:pt x="396" y="18"/>
                  </a:cubicBezTo>
                  <a:cubicBezTo>
                    <a:pt x="393" y="19"/>
                    <a:pt x="388" y="20"/>
                    <a:pt x="388" y="18"/>
                  </a:cubicBezTo>
                  <a:close/>
                  <a:moveTo>
                    <a:pt x="409" y="29"/>
                  </a:moveTo>
                  <a:cubicBezTo>
                    <a:pt x="408" y="29"/>
                    <a:pt x="407" y="30"/>
                    <a:pt x="406" y="28"/>
                  </a:cubicBezTo>
                  <a:cubicBezTo>
                    <a:pt x="407" y="27"/>
                    <a:pt x="410" y="28"/>
                    <a:pt x="409" y="29"/>
                  </a:cubicBezTo>
                  <a:close/>
                  <a:moveTo>
                    <a:pt x="420" y="30"/>
                  </a:moveTo>
                  <a:cubicBezTo>
                    <a:pt x="418" y="31"/>
                    <a:pt x="414" y="31"/>
                    <a:pt x="415" y="29"/>
                  </a:cubicBezTo>
                  <a:cubicBezTo>
                    <a:pt x="416" y="30"/>
                    <a:pt x="418" y="29"/>
                    <a:pt x="420" y="30"/>
                  </a:cubicBezTo>
                  <a:close/>
                  <a:moveTo>
                    <a:pt x="400" y="17"/>
                  </a:moveTo>
                  <a:cubicBezTo>
                    <a:pt x="400" y="18"/>
                    <a:pt x="398" y="19"/>
                    <a:pt x="396" y="18"/>
                  </a:cubicBezTo>
                  <a:cubicBezTo>
                    <a:pt x="398" y="17"/>
                    <a:pt x="399" y="17"/>
                    <a:pt x="400" y="17"/>
                  </a:cubicBezTo>
                  <a:close/>
                  <a:moveTo>
                    <a:pt x="491" y="70"/>
                  </a:moveTo>
                  <a:cubicBezTo>
                    <a:pt x="491" y="72"/>
                    <a:pt x="488" y="71"/>
                    <a:pt x="489" y="73"/>
                  </a:cubicBezTo>
                  <a:cubicBezTo>
                    <a:pt x="486" y="72"/>
                    <a:pt x="490" y="69"/>
                    <a:pt x="491" y="70"/>
                  </a:cubicBezTo>
                  <a:close/>
                  <a:moveTo>
                    <a:pt x="497" y="70"/>
                  </a:moveTo>
                  <a:cubicBezTo>
                    <a:pt x="497" y="72"/>
                    <a:pt x="494" y="71"/>
                    <a:pt x="493" y="73"/>
                  </a:cubicBezTo>
                  <a:cubicBezTo>
                    <a:pt x="491" y="72"/>
                    <a:pt x="491" y="72"/>
                    <a:pt x="491" y="72"/>
                  </a:cubicBezTo>
                  <a:cubicBezTo>
                    <a:pt x="493" y="71"/>
                    <a:pt x="495" y="69"/>
                    <a:pt x="497" y="70"/>
                  </a:cubicBezTo>
                  <a:close/>
                  <a:moveTo>
                    <a:pt x="434" y="30"/>
                  </a:moveTo>
                  <a:cubicBezTo>
                    <a:pt x="433" y="30"/>
                    <a:pt x="429" y="31"/>
                    <a:pt x="429" y="29"/>
                  </a:cubicBezTo>
                  <a:cubicBezTo>
                    <a:pt x="431" y="30"/>
                    <a:pt x="432" y="29"/>
                    <a:pt x="434" y="30"/>
                  </a:cubicBezTo>
                  <a:close/>
                  <a:moveTo>
                    <a:pt x="424" y="19"/>
                  </a:moveTo>
                  <a:cubicBezTo>
                    <a:pt x="423" y="20"/>
                    <a:pt x="422" y="21"/>
                    <a:pt x="420" y="20"/>
                  </a:cubicBezTo>
                  <a:cubicBezTo>
                    <a:pt x="422" y="19"/>
                    <a:pt x="423" y="18"/>
                    <a:pt x="424" y="19"/>
                  </a:cubicBezTo>
                  <a:close/>
                  <a:moveTo>
                    <a:pt x="456" y="33"/>
                  </a:moveTo>
                  <a:cubicBezTo>
                    <a:pt x="457" y="33"/>
                    <a:pt x="459" y="33"/>
                    <a:pt x="460" y="33"/>
                  </a:cubicBezTo>
                  <a:cubicBezTo>
                    <a:pt x="458" y="34"/>
                    <a:pt x="458" y="36"/>
                    <a:pt x="456" y="35"/>
                  </a:cubicBezTo>
                  <a:cubicBezTo>
                    <a:pt x="457" y="34"/>
                    <a:pt x="454" y="34"/>
                    <a:pt x="456" y="33"/>
                  </a:cubicBezTo>
                  <a:close/>
                  <a:moveTo>
                    <a:pt x="467" y="36"/>
                  </a:moveTo>
                  <a:cubicBezTo>
                    <a:pt x="468" y="37"/>
                    <a:pt x="469" y="37"/>
                    <a:pt x="469" y="37"/>
                  </a:cubicBezTo>
                  <a:cubicBezTo>
                    <a:pt x="468" y="38"/>
                    <a:pt x="468" y="38"/>
                    <a:pt x="468" y="38"/>
                  </a:cubicBezTo>
                  <a:cubicBezTo>
                    <a:pt x="469" y="38"/>
                    <a:pt x="469" y="38"/>
                    <a:pt x="468" y="38"/>
                  </a:cubicBezTo>
                  <a:cubicBezTo>
                    <a:pt x="465" y="37"/>
                    <a:pt x="468" y="40"/>
                    <a:pt x="466" y="40"/>
                  </a:cubicBezTo>
                  <a:cubicBezTo>
                    <a:pt x="465" y="40"/>
                    <a:pt x="464" y="41"/>
                    <a:pt x="462" y="39"/>
                  </a:cubicBezTo>
                  <a:cubicBezTo>
                    <a:pt x="465" y="38"/>
                    <a:pt x="465" y="37"/>
                    <a:pt x="467" y="36"/>
                  </a:cubicBezTo>
                  <a:close/>
                  <a:moveTo>
                    <a:pt x="461" y="30"/>
                  </a:moveTo>
                  <a:cubicBezTo>
                    <a:pt x="461" y="31"/>
                    <a:pt x="463" y="31"/>
                    <a:pt x="462" y="32"/>
                  </a:cubicBezTo>
                  <a:cubicBezTo>
                    <a:pt x="460" y="31"/>
                    <a:pt x="457" y="33"/>
                    <a:pt x="455" y="31"/>
                  </a:cubicBezTo>
                  <a:cubicBezTo>
                    <a:pt x="458" y="30"/>
                    <a:pt x="459" y="31"/>
                    <a:pt x="461" y="30"/>
                  </a:cubicBezTo>
                  <a:close/>
                  <a:moveTo>
                    <a:pt x="611" y="134"/>
                  </a:moveTo>
                  <a:cubicBezTo>
                    <a:pt x="613" y="135"/>
                    <a:pt x="611" y="136"/>
                    <a:pt x="610" y="137"/>
                  </a:cubicBezTo>
                  <a:cubicBezTo>
                    <a:pt x="609" y="136"/>
                    <a:pt x="608" y="136"/>
                    <a:pt x="608" y="136"/>
                  </a:cubicBezTo>
                  <a:cubicBezTo>
                    <a:pt x="608" y="135"/>
                    <a:pt x="610" y="134"/>
                    <a:pt x="611" y="134"/>
                  </a:cubicBezTo>
                  <a:close/>
                  <a:moveTo>
                    <a:pt x="521" y="69"/>
                  </a:moveTo>
                  <a:cubicBezTo>
                    <a:pt x="523" y="68"/>
                    <a:pt x="524" y="69"/>
                    <a:pt x="526" y="70"/>
                  </a:cubicBezTo>
                  <a:cubicBezTo>
                    <a:pt x="524" y="71"/>
                    <a:pt x="524" y="74"/>
                    <a:pt x="521" y="72"/>
                  </a:cubicBezTo>
                  <a:cubicBezTo>
                    <a:pt x="523" y="71"/>
                    <a:pt x="524" y="70"/>
                    <a:pt x="521" y="69"/>
                  </a:cubicBezTo>
                  <a:close/>
                  <a:moveTo>
                    <a:pt x="479" y="37"/>
                  </a:moveTo>
                  <a:cubicBezTo>
                    <a:pt x="477" y="37"/>
                    <a:pt x="477" y="36"/>
                    <a:pt x="477" y="35"/>
                  </a:cubicBezTo>
                  <a:cubicBezTo>
                    <a:pt x="473" y="37"/>
                    <a:pt x="467" y="36"/>
                    <a:pt x="465" y="33"/>
                  </a:cubicBezTo>
                  <a:cubicBezTo>
                    <a:pt x="469" y="35"/>
                    <a:pt x="475" y="34"/>
                    <a:pt x="478" y="33"/>
                  </a:cubicBezTo>
                  <a:cubicBezTo>
                    <a:pt x="477" y="33"/>
                    <a:pt x="478" y="34"/>
                    <a:pt x="479" y="35"/>
                  </a:cubicBezTo>
                  <a:cubicBezTo>
                    <a:pt x="479" y="34"/>
                    <a:pt x="479" y="34"/>
                    <a:pt x="481" y="34"/>
                  </a:cubicBezTo>
                  <a:cubicBezTo>
                    <a:pt x="482" y="34"/>
                    <a:pt x="482" y="35"/>
                    <a:pt x="482" y="35"/>
                  </a:cubicBezTo>
                  <a:cubicBezTo>
                    <a:pt x="483" y="33"/>
                    <a:pt x="483" y="35"/>
                    <a:pt x="485" y="35"/>
                  </a:cubicBezTo>
                  <a:cubicBezTo>
                    <a:pt x="483" y="33"/>
                    <a:pt x="487" y="33"/>
                    <a:pt x="488" y="34"/>
                  </a:cubicBezTo>
                  <a:cubicBezTo>
                    <a:pt x="488" y="35"/>
                    <a:pt x="486" y="35"/>
                    <a:pt x="484" y="36"/>
                  </a:cubicBezTo>
                  <a:cubicBezTo>
                    <a:pt x="481" y="36"/>
                    <a:pt x="480" y="35"/>
                    <a:pt x="479" y="37"/>
                  </a:cubicBezTo>
                  <a:close/>
                  <a:moveTo>
                    <a:pt x="439" y="8"/>
                  </a:moveTo>
                  <a:cubicBezTo>
                    <a:pt x="442" y="10"/>
                    <a:pt x="444" y="6"/>
                    <a:pt x="446" y="6"/>
                  </a:cubicBezTo>
                  <a:cubicBezTo>
                    <a:pt x="448" y="8"/>
                    <a:pt x="445" y="8"/>
                    <a:pt x="444" y="10"/>
                  </a:cubicBezTo>
                  <a:cubicBezTo>
                    <a:pt x="443" y="8"/>
                    <a:pt x="441" y="10"/>
                    <a:pt x="440" y="10"/>
                  </a:cubicBezTo>
                  <a:cubicBezTo>
                    <a:pt x="439" y="10"/>
                    <a:pt x="439" y="9"/>
                    <a:pt x="439" y="8"/>
                  </a:cubicBezTo>
                  <a:close/>
                  <a:moveTo>
                    <a:pt x="478" y="31"/>
                  </a:moveTo>
                  <a:cubicBezTo>
                    <a:pt x="480" y="32"/>
                    <a:pt x="483" y="32"/>
                    <a:pt x="485" y="32"/>
                  </a:cubicBezTo>
                  <a:cubicBezTo>
                    <a:pt x="483" y="33"/>
                    <a:pt x="482" y="33"/>
                    <a:pt x="480" y="33"/>
                  </a:cubicBezTo>
                  <a:cubicBezTo>
                    <a:pt x="481" y="32"/>
                    <a:pt x="476" y="33"/>
                    <a:pt x="478" y="31"/>
                  </a:cubicBezTo>
                  <a:close/>
                  <a:moveTo>
                    <a:pt x="459" y="13"/>
                  </a:moveTo>
                  <a:cubicBezTo>
                    <a:pt x="459" y="14"/>
                    <a:pt x="456" y="16"/>
                    <a:pt x="455" y="15"/>
                  </a:cubicBezTo>
                  <a:cubicBezTo>
                    <a:pt x="456" y="15"/>
                    <a:pt x="457" y="13"/>
                    <a:pt x="459" y="13"/>
                  </a:cubicBezTo>
                  <a:close/>
                  <a:moveTo>
                    <a:pt x="456" y="7"/>
                  </a:moveTo>
                  <a:cubicBezTo>
                    <a:pt x="454" y="8"/>
                    <a:pt x="453" y="7"/>
                    <a:pt x="452" y="8"/>
                  </a:cubicBezTo>
                  <a:cubicBezTo>
                    <a:pt x="453" y="9"/>
                    <a:pt x="454" y="9"/>
                    <a:pt x="453" y="10"/>
                  </a:cubicBezTo>
                  <a:cubicBezTo>
                    <a:pt x="452" y="10"/>
                    <a:pt x="447" y="10"/>
                    <a:pt x="447" y="8"/>
                  </a:cubicBezTo>
                  <a:cubicBezTo>
                    <a:pt x="450" y="7"/>
                    <a:pt x="452" y="6"/>
                    <a:pt x="456" y="7"/>
                  </a:cubicBezTo>
                  <a:close/>
                  <a:moveTo>
                    <a:pt x="491" y="34"/>
                  </a:moveTo>
                  <a:cubicBezTo>
                    <a:pt x="492" y="36"/>
                    <a:pt x="495" y="33"/>
                    <a:pt x="495" y="35"/>
                  </a:cubicBezTo>
                  <a:cubicBezTo>
                    <a:pt x="493" y="36"/>
                    <a:pt x="489" y="36"/>
                    <a:pt x="491" y="34"/>
                  </a:cubicBezTo>
                  <a:close/>
                  <a:moveTo>
                    <a:pt x="480" y="22"/>
                  </a:moveTo>
                  <a:cubicBezTo>
                    <a:pt x="478" y="22"/>
                    <a:pt x="476" y="22"/>
                    <a:pt x="474" y="22"/>
                  </a:cubicBezTo>
                  <a:cubicBezTo>
                    <a:pt x="474" y="21"/>
                    <a:pt x="480" y="20"/>
                    <a:pt x="480" y="22"/>
                  </a:cubicBezTo>
                  <a:close/>
                  <a:moveTo>
                    <a:pt x="461" y="9"/>
                  </a:moveTo>
                  <a:cubicBezTo>
                    <a:pt x="460" y="10"/>
                    <a:pt x="460" y="10"/>
                    <a:pt x="460" y="11"/>
                  </a:cubicBezTo>
                  <a:cubicBezTo>
                    <a:pt x="458" y="10"/>
                    <a:pt x="454" y="10"/>
                    <a:pt x="455" y="9"/>
                  </a:cubicBezTo>
                  <a:cubicBezTo>
                    <a:pt x="457" y="10"/>
                    <a:pt x="459" y="8"/>
                    <a:pt x="461" y="9"/>
                  </a:cubicBezTo>
                  <a:close/>
                  <a:moveTo>
                    <a:pt x="513" y="34"/>
                  </a:moveTo>
                  <a:cubicBezTo>
                    <a:pt x="510" y="35"/>
                    <a:pt x="505" y="35"/>
                    <a:pt x="500" y="35"/>
                  </a:cubicBezTo>
                  <a:cubicBezTo>
                    <a:pt x="501" y="36"/>
                    <a:pt x="502" y="37"/>
                    <a:pt x="501" y="37"/>
                  </a:cubicBezTo>
                  <a:cubicBezTo>
                    <a:pt x="500" y="35"/>
                    <a:pt x="499" y="37"/>
                    <a:pt x="496" y="35"/>
                  </a:cubicBezTo>
                  <a:cubicBezTo>
                    <a:pt x="498" y="34"/>
                    <a:pt x="499" y="34"/>
                    <a:pt x="498" y="32"/>
                  </a:cubicBezTo>
                  <a:cubicBezTo>
                    <a:pt x="502" y="35"/>
                    <a:pt x="508" y="32"/>
                    <a:pt x="513" y="34"/>
                  </a:cubicBezTo>
                  <a:close/>
                  <a:moveTo>
                    <a:pt x="644" y="135"/>
                  </a:moveTo>
                  <a:cubicBezTo>
                    <a:pt x="643" y="135"/>
                    <a:pt x="641" y="137"/>
                    <a:pt x="639" y="135"/>
                  </a:cubicBezTo>
                  <a:cubicBezTo>
                    <a:pt x="641" y="135"/>
                    <a:pt x="645" y="134"/>
                    <a:pt x="644" y="135"/>
                  </a:cubicBezTo>
                  <a:close/>
                  <a:moveTo>
                    <a:pt x="558" y="70"/>
                  </a:moveTo>
                  <a:cubicBezTo>
                    <a:pt x="559" y="71"/>
                    <a:pt x="560" y="71"/>
                    <a:pt x="561" y="70"/>
                  </a:cubicBezTo>
                  <a:cubicBezTo>
                    <a:pt x="563" y="72"/>
                    <a:pt x="558" y="74"/>
                    <a:pt x="555" y="73"/>
                  </a:cubicBezTo>
                  <a:cubicBezTo>
                    <a:pt x="558" y="72"/>
                    <a:pt x="558" y="71"/>
                    <a:pt x="558" y="70"/>
                  </a:cubicBezTo>
                  <a:close/>
                  <a:moveTo>
                    <a:pt x="472" y="10"/>
                  </a:moveTo>
                  <a:cubicBezTo>
                    <a:pt x="468" y="11"/>
                    <a:pt x="465" y="10"/>
                    <a:pt x="462" y="10"/>
                  </a:cubicBezTo>
                  <a:cubicBezTo>
                    <a:pt x="464" y="9"/>
                    <a:pt x="464" y="9"/>
                    <a:pt x="464" y="9"/>
                  </a:cubicBezTo>
                  <a:cubicBezTo>
                    <a:pt x="466" y="10"/>
                    <a:pt x="469" y="9"/>
                    <a:pt x="472" y="10"/>
                  </a:cubicBezTo>
                  <a:close/>
                  <a:moveTo>
                    <a:pt x="522" y="45"/>
                  </a:moveTo>
                  <a:cubicBezTo>
                    <a:pt x="519" y="45"/>
                    <a:pt x="515" y="46"/>
                    <a:pt x="514" y="44"/>
                  </a:cubicBezTo>
                  <a:cubicBezTo>
                    <a:pt x="516" y="45"/>
                    <a:pt x="521" y="43"/>
                    <a:pt x="522" y="45"/>
                  </a:cubicBezTo>
                  <a:close/>
                  <a:moveTo>
                    <a:pt x="517" y="38"/>
                  </a:moveTo>
                  <a:cubicBezTo>
                    <a:pt x="519" y="40"/>
                    <a:pt x="522" y="38"/>
                    <a:pt x="525" y="40"/>
                  </a:cubicBezTo>
                  <a:cubicBezTo>
                    <a:pt x="522" y="41"/>
                    <a:pt x="516" y="40"/>
                    <a:pt x="515" y="39"/>
                  </a:cubicBezTo>
                  <a:cubicBezTo>
                    <a:pt x="516" y="40"/>
                    <a:pt x="517" y="39"/>
                    <a:pt x="517" y="38"/>
                  </a:cubicBezTo>
                  <a:close/>
                  <a:moveTo>
                    <a:pt x="476" y="9"/>
                  </a:moveTo>
                  <a:cubicBezTo>
                    <a:pt x="475" y="10"/>
                    <a:pt x="477" y="10"/>
                    <a:pt x="476" y="11"/>
                  </a:cubicBezTo>
                  <a:cubicBezTo>
                    <a:pt x="475" y="10"/>
                    <a:pt x="474" y="11"/>
                    <a:pt x="472" y="10"/>
                  </a:cubicBezTo>
                  <a:cubicBezTo>
                    <a:pt x="473" y="9"/>
                    <a:pt x="475" y="8"/>
                    <a:pt x="476" y="9"/>
                  </a:cubicBezTo>
                  <a:close/>
                  <a:moveTo>
                    <a:pt x="486" y="10"/>
                  </a:moveTo>
                  <a:cubicBezTo>
                    <a:pt x="484" y="12"/>
                    <a:pt x="482" y="11"/>
                    <a:pt x="481" y="11"/>
                  </a:cubicBezTo>
                  <a:cubicBezTo>
                    <a:pt x="482" y="11"/>
                    <a:pt x="484" y="9"/>
                    <a:pt x="486" y="10"/>
                  </a:cubicBezTo>
                  <a:close/>
                  <a:moveTo>
                    <a:pt x="517" y="34"/>
                  </a:moveTo>
                  <a:cubicBezTo>
                    <a:pt x="521" y="32"/>
                    <a:pt x="521" y="34"/>
                    <a:pt x="523" y="36"/>
                  </a:cubicBezTo>
                  <a:cubicBezTo>
                    <a:pt x="522" y="36"/>
                    <a:pt x="522" y="37"/>
                    <a:pt x="522" y="37"/>
                  </a:cubicBezTo>
                  <a:cubicBezTo>
                    <a:pt x="521" y="37"/>
                    <a:pt x="521" y="37"/>
                    <a:pt x="521" y="37"/>
                  </a:cubicBezTo>
                  <a:cubicBezTo>
                    <a:pt x="522" y="35"/>
                    <a:pt x="520" y="34"/>
                    <a:pt x="517" y="34"/>
                  </a:cubicBezTo>
                  <a:close/>
                  <a:moveTo>
                    <a:pt x="481" y="5"/>
                  </a:moveTo>
                  <a:cubicBezTo>
                    <a:pt x="484" y="6"/>
                    <a:pt x="487" y="4"/>
                    <a:pt x="489" y="6"/>
                  </a:cubicBezTo>
                  <a:cubicBezTo>
                    <a:pt x="487" y="6"/>
                    <a:pt x="487" y="9"/>
                    <a:pt x="485" y="9"/>
                  </a:cubicBezTo>
                  <a:cubicBezTo>
                    <a:pt x="482" y="8"/>
                    <a:pt x="485" y="6"/>
                    <a:pt x="483" y="6"/>
                  </a:cubicBezTo>
                  <a:cubicBezTo>
                    <a:pt x="482" y="7"/>
                    <a:pt x="484" y="8"/>
                    <a:pt x="481" y="8"/>
                  </a:cubicBezTo>
                  <a:cubicBezTo>
                    <a:pt x="480" y="7"/>
                    <a:pt x="481" y="6"/>
                    <a:pt x="481" y="5"/>
                  </a:cubicBezTo>
                  <a:close/>
                  <a:moveTo>
                    <a:pt x="494" y="10"/>
                  </a:moveTo>
                  <a:cubicBezTo>
                    <a:pt x="493" y="11"/>
                    <a:pt x="493" y="12"/>
                    <a:pt x="491" y="12"/>
                  </a:cubicBezTo>
                  <a:cubicBezTo>
                    <a:pt x="490" y="11"/>
                    <a:pt x="489" y="12"/>
                    <a:pt x="487" y="11"/>
                  </a:cubicBezTo>
                  <a:cubicBezTo>
                    <a:pt x="488" y="11"/>
                    <a:pt x="488" y="10"/>
                    <a:pt x="488" y="10"/>
                  </a:cubicBezTo>
                  <a:cubicBezTo>
                    <a:pt x="490" y="12"/>
                    <a:pt x="491" y="10"/>
                    <a:pt x="494" y="10"/>
                  </a:cubicBezTo>
                  <a:close/>
                  <a:moveTo>
                    <a:pt x="536" y="35"/>
                  </a:moveTo>
                  <a:cubicBezTo>
                    <a:pt x="533" y="35"/>
                    <a:pt x="526" y="38"/>
                    <a:pt x="527" y="35"/>
                  </a:cubicBezTo>
                  <a:cubicBezTo>
                    <a:pt x="530" y="36"/>
                    <a:pt x="533" y="33"/>
                    <a:pt x="536" y="35"/>
                  </a:cubicBezTo>
                  <a:close/>
                  <a:moveTo>
                    <a:pt x="551" y="41"/>
                  </a:moveTo>
                  <a:cubicBezTo>
                    <a:pt x="550" y="41"/>
                    <a:pt x="548" y="42"/>
                    <a:pt x="547" y="41"/>
                  </a:cubicBezTo>
                  <a:cubicBezTo>
                    <a:pt x="547" y="40"/>
                    <a:pt x="550" y="39"/>
                    <a:pt x="551" y="41"/>
                  </a:cubicBezTo>
                  <a:close/>
                  <a:moveTo>
                    <a:pt x="552" y="37"/>
                  </a:moveTo>
                  <a:cubicBezTo>
                    <a:pt x="549" y="36"/>
                    <a:pt x="540" y="38"/>
                    <a:pt x="541" y="35"/>
                  </a:cubicBezTo>
                  <a:cubicBezTo>
                    <a:pt x="544" y="37"/>
                    <a:pt x="550" y="35"/>
                    <a:pt x="552" y="37"/>
                  </a:cubicBezTo>
                  <a:close/>
                  <a:moveTo>
                    <a:pt x="570" y="46"/>
                  </a:moveTo>
                  <a:cubicBezTo>
                    <a:pt x="568" y="47"/>
                    <a:pt x="567" y="47"/>
                    <a:pt x="566" y="46"/>
                  </a:cubicBezTo>
                  <a:cubicBezTo>
                    <a:pt x="566" y="45"/>
                    <a:pt x="568" y="45"/>
                    <a:pt x="570" y="46"/>
                  </a:cubicBezTo>
                  <a:close/>
                  <a:moveTo>
                    <a:pt x="566" y="41"/>
                  </a:moveTo>
                  <a:cubicBezTo>
                    <a:pt x="569" y="44"/>
                    <a:pt x="572" y="41"/>
                    <a:pt x="575" y="43"/>
                  </a:cubicBezTo>
                  <a:cubicBezTo>
                    <a:pt x="573" y="45"/>
                    <a:pt x="568" y="43"/>
                    <a:pt x="564" y="43"/>
                  </a:cubicBezTo>
                  <a:cubicBezTo>
                    <a:pt x="566" y="42"/>
                    <a:pt x="564" y="41"/>
                    <a:pt x="566" y="41"/>
                  </a:cubicBezTo>
                  <a:close/>
                  <a:moveTo>
                    <a:pt x="568" y="39"/>
                  </a:moveTo>
                  <a:cubicBezTo>
                    <a:pt x="571" y="41"/>
                    <a:pt x="571" y="37"/>
                    <a:pt x="575" y="38"/>
                  </a:cubicBezTo>
                  <a:cubicBezTo>
                    <a:pt x="572" y="40"/>
                    <a:pt x="573" y="39"/>
                    <a:pt x="572" y="41"/>
                  </a:cubicBezTo>
                  <a:cubicBezTo>
                    <a:pt x="570" y="41"/>
                    <a:pt x="566" y="41"/>
                    <a:pt x="568" y="39"/>
                  </a:cubicBezTo>
                  <a:close/>
                  <a:moveTo>
                    <a:pt x="586" y="40"/>
                  </a:moveTo>
                  <a:cubicBezTo>
                    <a:pt x="584" y="42"/>
                    <a:pt x="582" y="42"/>
                    <a:pt x="581" y="41"/>
                  </a:cubicBezTo>
                  <a:cubicBezTo>
                    <a:pt x="581" y="40"/>
                    <a:pt x="584" y="39"/>
                    <a:pt x="586" y="40"/>
                  </a:cubicBezTo>
                  <a:close/>
                  <a:moveTo>
                    <a:pt x="552" y="14"/>
                  </a:moveTo>
                  <a:cubicBezTo>
                    <a:pt x="550" y="16"/>
                    <a:pt x="548" y="15"/>
                    <a:pt x="546" y="15"/>
                  </a:cubicBezTo>
                  <a:cubicBezTo>
                    <a:pt x="548" y="14"/>
                    <a:pt x="550" y="13"/>
                    <a:pt x="552" y="14"/>
                  </a:cubicBezTo>
                  <a:close/>
                  <a:moveTo>
                    <a:pt x="551" y="13"/>
                  </a:moveTo>
                  <a:cubicBezTo>
                    <a:pt x="550" y="14"/>
                    <a:pt x="546" y="13"/>
                    <a:pt x="547" y="12"/>
                  </a:cubicBezTo>
                  <a:cubicBezTo>
                    <a:pt x="548" y="13"/>
                    <a:pt x="550" y="11"/>
                    <a:pt x="551" y="13"/>
                  </a:cubicBezTo>
                  <a:close/>
                  <a:moveTo>
                    <a:pt x="559" y="17"/>
                  </a:moveTo>
                  <a:cubicBezTo>
                    <a:pt x="558" y="17"/>
                    <a:pt x="560" y="18"/>
                    <a:pt x="560" y="19"/>
                  </a:cubicBezTo>
                  <a:cubicBezTo>
                    <a:pt x="558" y="20"/>
                    <a:pt x="557" y="20"/>
                    <a:pt x="556" y="19"/>
                  </a:cubicBezTo>
                  <a:cubicBezTo>
                    <a:pt x="557" y="18"/>
                    <a:pt x="556" y="16"/>
                    <a:pt x="559" y="17"/>
                  </a:cubicBezTo>
                  <a:close/>
                  <a:moveTo>
                    <a:pt x="559" y="9"/>
                  </a:moveTo>
                  <a:cubicBezTo>
                    <a:pt x="558" y="10"/>
                    <a:pt x="556" y="11"/>
                    <a:pt x="557" y="13"/>
                  </a:cubicBezTo>
                  <a:cubicBezTo>
                    <a:pt x="558" y="12"/>
                    <a:pt x="559" y="13"/>
                    <a:pt x="560" y="14"/>
                  </a:cubicBezTo>
                  <a:cubicBezTo>
                    <a:pt x="558" y="14"/>
                    <a:pt x="555" y="16"/>
                    <a:pt x="552" y="15"/>
                  </a:cubicBezTo>
                  <a:cubicBezTo>
                    <a:pt x="556" y="14"/>
                    <a:pt x="554" y="8"/>
                    <a:pt x="559" y="9"/>
                  </a:cubicBezTo>
                  <a:close/>
                  <a:moveTo>
                    <a:pt x="605" y="47"/>
                  </a:moveTo>
                  <a:cubicBezTo>
                    <a:pt x="604" y="48"/>
                    <a:pt x="600" y="48"/>
                    <a:pt x="601" y="47"/>
                  </a:cubicBezTo>
                  <a:cubicBezTo>
                    <a:pt x="602" y="47"/>
                    <a:pt x="604" y="46"/>
                    <a:pt x="605" y="47"/>
                  </a:cubicBezTo>
                  <a:close/>
                  <a:moveTo>
                    <a:pt x="566" y="15"/>
                  </a:moveTo>
                  <a:cubicBezTo>
                    <a:pt x="565" y="16"/>
                    <a:pt x="564" y="16"/>
                    <a:pt x="562" y="15"/>
                  </a:cubicBezTo>
                  <a:cubicBezTo>
                    <a:pt x="564" y="14"/>
                    <a:pt x="565" y="14"/>
                    <a:pt x="566" y="15"/>
                  </a:cubicBezTo>
                  <a:close/>
                  <a:moveTo>
                    <a:pt x="599" y="39"/>
                  </a:moveTo>
                  <a:cubicBezTo>
                    <a:pt x="601" y="39"/>
                    <a:pt x="606" y="39"/>
                    <a:pt x="607" y="41"/>
                  </a:cubicBezTo>
                  <a:cubicBezTo>
                    <a:pt x="609" y="40"/>
                    <a:pt x="612" y="42"/>
                    <a:pt x="613" y="39"/>
                  </a:cubicBezTo>
                  <a:cubicBezTo>
                    <a:pt x="615" y="41"/>
                    <a:pt x="615" y="41"/>
                    <a:pt x="615" y="41"/>
                  </a:cubicBezTo>
                  <a:cubicBezTo>
                    <a:pt x="613" y="42"/>
                    <a:pt x="612" y="41"/>
                    <a:pt x="612" y="42"/>
                  </a:cubicBezTo>
                  <a:cubicBezTo>
                    <a:pt x="609" y="41"/>
                    <a:pt x="607" y="41"/>
                    <a:pt x="607" y="43"/>
                  </a:cubicBezTo>
                  <a:cubicBezTo>
                    <a:pt x="604" y="43"/>
                    <a:pt x="606" y="42"/>
                    <a:pt x="606" y="41"/>
                  </a:cubicBezTo>
                  <a:cubicBezTo>
                    <a:pt x="603" y="43"/>
                    <a:pt x="603" y="43"/>
                    <a:pt x="603" y="43"/>
                  </a:cubicBezTo>
                  <a:cubicBezTo>
                    <a:pt x="600" y="41"/>
                    <a:pt x="603" y="40"/>
                    <a:pt x="599" y="39"/>
                  </a:cubicBezTo>
                  <a:close/>
                  <a:moveTo>
                    <a:pt x="618" y="42"/>
                  </a:moveTo>
                  <a:cubicBezTo>
                    <a:pt x="621" y="44"/>
                    <a:pt x="614" y="45"/>
                    <a:pt x="612" y="44"/>
                  </a:cubicBezTo>
                  <a:cubicBezTo>
                    <a:pt x="613" y="43"/>
                    <a:pt x="612" y="43"/>
                    <a:pt x="613" y="42"/>
                  </a:cubicBezTo>
                  <a:cubicBezTo>
                    <a:pt x="616" y="42"/>
                    <a:pt x="615" y="45"/>
                    <a:pt x="618" y="42"/>
                  </a:cubicBezTo>
                  <a:close/>
                  <a:moveTo>
                    <a:pt x="624" y="40"/>
                  </a:moveTo>
                  <a:cubicBezTo>
                    <a:pt x="626" y="41"/>
                    <a:pt x="624" y="42"/>
                    <a:pt x="622" y="44"/>
                  </a:cubicBezTo>
                  <a:cubicBezTo>
                    <a:pt x="621" y="43"/>
                    <a:pt x="620" y="44"/>
                    <a:pt x="619" y="43"/>
                  </a:cubicBezTo>
                  <a:cubicBezTo>
                    <a:pt x="621" y="41"/>
                    <a:pt x="622" y="42"/>
                    <a:pt x="624" y="40"/>
                  </a:cubicBezTo>
                  <a:close/>
                  <a:moveTo>
                    <a:pt x="636" y="48"/>
                  </a:moveTo>
                  <a:cubicBezTo>
                    <a:pt x="635" y="49"/>
                    <a:pt x="633" y="50"/>
                    <a:pt x="632" y="48"/>
                  </a:cubicBezTo>
                  <a:cubicBezTo>
                    <a:pt x="633" y="47"/>
                    <a:pt x="635" y="47"/>
                    <a:pt x="636" y="48"/>
                  </a:cubicBezTo>
                  <a:close/>
                  <a:moveTo>
                    <a:pt x="779" y="138"/>
                  </a:moveTo>
                  <a:cubicBezTo>
                    <a:pt x="780" y="138"/>
                    <a:pt x="784" y="137"/>
                    <a:pt x="783" y="139"/>
                  </a:cubicBezTo>
                  <a:cubicBezTo>
                    <a:pt x="782" y="138"/>
                    <a:pt x="780" y="139"/>
                    <a:pt x="780" y="140"/>
                  </a:cubicBezTo>
                  <a:cubicBezTo>
                    <a:pt x="779" y="139"/>
                    <a:pt x="778" y="139"/>
                    <a:pt x="779" y="138"/>
                  </a:cubicBezTo>
                  <a:close/>
                  <a:moveTo>
                    <a:pt x="665" y="44"/>
                  </a:moveTo>
                  <a:cubicBezTo>
                    <a:pt x="668" y="47"/>
                    <a:pt x="660" y="49"/>
                    <a:pt x="660" y="46"/>
                  </a:cubicBezTo>
                  <a:cubicBezTo>
                    <a:pt x="663" y="47"/>
                    <a:pt x="663" y="45"/>
                    <a:pt x="665" y="44"/>
                  </a:cubicBezTo>
                  <a:close/>
                  <a:moveTo>
                    <a:pt x="787" y="138"/>
                  </a:moveTo>
                  <a:cubicBezTo>
                    <a:pt x="790" y="138"/>
                    <a:pt x="795" y="137"/>
                    <a:pt x="796" y="140"/>
                  </a:cubicBezTo>
                  <a:cubicBezTo>
                    <a:pt x="792" y="138"/>
                    <a:pt x="794" y="141"/>
                    <a:pt x="793" y="142"/>
                  </a:cubicBezTo>
                  <a:cubicBezTo>
                    <a:pt x="791" y="141"/>
                    <a:pt x="792" y="140"/>
                    <a:pt x="792" y="138"/>
                  </a:cubicBezTo>
                  <a:cubicBezTo>
                    <a:pt x="790" y="140"/>
                    <a:pt x="787" y="140"/>
                    <a:pt x="787" y="138"/>
                  </a:cubicBezTo>
                  <a:close/>
                  <a:moveTo>
                    <a:pt x="803" y="139"/>
                  </a:moveTo>
                  <a:cubicBezTo>
                    <a:pt x="802" y="139"/>
                    <a:pt x="800" y="140"/>
                    <a:pt x="799" y="139"/>
                  </a:cubicBezTo>
                  <a:cubicBezTo>
                    <a:pt x="799" y="137"/>
                    <a:pt x="805" y="138"/>
                    <a:pt x="803" y="139"/>
                  </a:cubicBezTo>
                  <a:close/>
                  <a:moveTo>
                    <a:pt x="667" y="17"/>
                  </a:moveTo>
                  <a:cubicBezTo>
                    <a:pt x="665" y="18"/>
                    <a:pt x="663" y="18"/>
                    <a:pt x="661" y="17"/>
                  </a:cubicBezTo>
                  <a:cubicBezTo>
                    <a:pt x="663" y="15"/>
                    <a:pt x="665" y="16"/>
                    <a:pt x="667" y="17"/>
                  </a:cubicBezTo>
                  <a:close/>
                  <a:moveTo>
                    <a:pt x="676" y="15"/>
                  </a:moveTo>
                  <a:cubicBezTo>
                    <a:pt x="678" y="13"/>
                    <a:pt x="679" y="16"/>
                    <a:pt x="681" y="16"/>
                  </a:cubicBezTo>
                  <a:cubicBezTo>
                    <a:pt x="679" y="14"/>
                    <a:pt x="682" y="13"/>
                    <a:pt x="683" y="12"/>
                  </a:cubicBezTo>
                  <a:cubicBezTo>
                    <a:pt x="686" y="13"/>
                    <a:pt x="680" y="15"/>
                    <a:pt x="682" y="16"/>
                  </a:cubicBezTo>
                  <a:cubicBezTo>
                    <a:pt x="683" y="16"/>
                    <a:pt x="682" y="15"/>
                    <a:pt x="684" y="15"/>
                  </a:cubicBezTo>
                  <a:cubicBezTo>
                    <a:pt x="685" y="15"/>
                    <a:pt x="688" y="16"/>
                    <a:pt x="687" y="17"/>
                  </a:cubicBezTo>
                  <a:cubicBezTo>
                    <a:pt x="684" y="15"/>
                    <a:pt x="672" y="21"/>
                    <a:pt x="675" y="16"/>
                  </a:cubicBezTo>
                  <a:cubicBezTo>
                    <a:pt x="673" y="16"/>
                    <a:pt x="668" y="17"/>
                    <a:pt x="668" y="15"/>
                  </a:cubicBezTo>
                  <a:cubicBezTo>
                    <a:pt x="669" y="14"/>
                    <a:pt x="675" y="14"/>
                    <a:pt x="676" y="15"/>
                  </a:cubicBezTo>
                  <a:close/>
                  <a:moveTo>
                    <a:pt x="680" y="12"/>
                  </a:moveTo>
                  <a:cubicBezTo>
                    <a:pt x="677" y="13"/>
                    <a:pt x="674" y="13"/>
                    <a:pt x="672" y="13"/>
                  </a:cubicBezTo>
                  <a:cubicBezTo>
                    <a:pt x="675" y="12"/>
                    <a:pt x="677" y="11"/>
                    <a:pt x="680" y="12"/>
                  </a:cubicBezTo>
                  <a:close/>
                  <a:moveTo>
                    <a:pt x="838" y="137"/>
                  </a:moveTo>
                  <a:cubicBezTo>
                    <a:pt x="840" y="138"/>
                    <a:pt x="846" y="135"/>
                    <a:pt x="846" y="138"/>
                  </a:cubicBezTo>
                  <a:cubicBezTo>
                    <a:pt x="843" y="137"/>
                    <a:pt x="838" y="139"/>
                    <a:pt x="838" y="137"/>
                  </a:cubicBezTo>
                  <a:close/>
                  <a:moveTo>
                    <a:pt x="690" y="11"/>
                  </a:moveTo>
                  <a:cubicBezTo>
                    <a:pt x="690" y="12"/>
                    <a:pt x="692" y="13"/>
                    <a:pt x="691" y="13"/>
                  </a:cubicBezTo>
                  <a:cubicBezTo>
                    <a:pt x="688" y="12"/>
                    <a:pt x="687" y="12"/>
                    <a:pt x="686" y="14"/>
                  </a:cubicBezTo>
                  <a:cubicBezTo>
                    <a:pt x="685" y="12"/>
                    <a:pt x="688" y="12"/>
                    <a:pt x="690" y="11"/>
                  </a:cubicBezTo>
                  <a:close/>
                  <a:moveTo>
                    <a:pt x="699" y="16"/>
                  </a:moveTo>
                  <a:cubicBezTo>
                    <a:pt x="700" y="17"/>
                    <a:pt x="702" y="15"/>
                    <a:pt x="703" y="17"/>
                  </a:cubicBezTo>
                  <a:cubicBezTo>
                    <a:pt x="701" y="18"/>
                    <a:pt x="698" y="17"/>
                    <a:pt x="699" y="16"/>
                  </a:cubicBezTo>
                  <a:close/>
                  <a:moveTo>
                    <a:pt x="696" y="8"/>
                  </a:moveTo>
                  <a:cubicBezTo>
                    <a:pt x="697" y="9"/>
                    <a:pt x="698" y="10"/>
                    <a:pt x="697" y="10"/>
                  </a:cubicBezTo>
                  <a:cubicBezTo>
                    <a:pt x="696" y="10"/>
                    <a:pt x="695" y="9"/>
                    <a:pt x="695" y="9"/>
                  </a:cubicBezTo>
                  <a:cubicBezTo>
                    <a:pt x="694" y="9"/>
                    <a:pt x="693" y="10"/>
                    <a:pt x="693" y="10"/>
                  </a:cubicBezTo>
                  <a:lnTo>
                    <a:pt x="696" y="8"/>
                  </a:lnTo>
                  <a:close/>
                  <a:moveTo>
                    <a:pt x="864" y="139"/>
                  </a:moveTo>
                  <a:cubicBezTo>
                    <a:pt x="863" y="139"/>
                    <a:pt x="864" y="140"/>
                    <a:pt x="862" y="140"/>
                  </a:cubicBezTo>
                  <a:cubicBezTo>
                    <a:pt x="861" y="139"/>
                    <a:pt x="860" y="139"/>
                    <a:pt x="859" y="139"/>
                  </a:cubicBezTo>
                  <a:cubicBezTo>
                    <a:pt x="861" y="138"/>
                    <a:pt x="862" y="137"/>
                    <a:pt x="864" y="139"/>
                  </a:cubicBezTo>
                  <a:close/>
                  <a:moveTo>
                    <a:pt x="718" y="16"/>
                  </a:moveTo>
                  <a:cubicBezTo>
                    <a:pt x="718" y="17"/>
                    <a:pt x="721" y="17"/>
                    <a:pt x="721" y="18"/>
                  </a:cubicBezTo>
                  <a:cubicBezTo>
                    <a:pt x="722" y="17"/>
                    <a:pt x="721" y="16"/>
                    <a:pt x="722" y="16"/>
                  </a:cubicBezTo>
                  <a:cubicBezTo>
                    <a:pt x="724" y="16"/>
                    <a:pt x="725" y="18"/>
                    <a:pt x="723" y="19"/>
                  </a:cubicBezTo>
                  <a:cubicBezTo>
                    <a:pt x="720" y="19"/>
                    <a:pt x="717" y="19"/>
                    <a:pt x="715" y="18"/>
                  </a:cubicBezTo>
                  <a:cubicBezTo>
                    <a:pt x="717" y="17"/>
                    <a:pt x="717" y="16"/>
                    <a:pt x="718" y="16"/>
                  </a:cubicBezTo>
                  <a:close/>
                  <a:moveTo>
                    <a:pt x="873" y="142"/>
                  </a:moveTo>
                  <a:cubicBezTo>
                    <a:pt x="871" y="141"/>
                    <a:pt x="871" y="141"/>
                    <a:pt x="871" y="141"/>
                  </a:cubicBezTo>
                  <a:cubicBezTo>
                    <a:pt x="873" y="139"/>
                    <a:pt x="876" y="141"/>
                    <a:pt x="873" y="142"/>
                  </a:cubicBezTo>
                  <a:close/>
                  <a:moveTo>
                    <a:pt x="732" y="19"/>
                  </a:moveTo>
                  <a:cubicBezTo>
                    <a:pt x="734" y="18"/>
                    <a:pt x="735" y="18"/>
                    <a:pt x="737" y="19"/>
                  </a:cubicBezTo>
                  <a:cubicBezTo>
                    <a:pt x="735" y="20"/>
                    <a:pt x="733" y="20"/>
                    <a:pt x="732" y="19"/>
                  </a:cubicBezTo>
                  <a:cubicBezTo>
                    <a:pt x="732" y="19"/>
                    <a:pt x="733" y="19"/>
                    <a:pt x="732" y="19"/>
                  </a:cubicBezTo>
                  <a:close/>
                  <a:moveTo>
                    <a:pt x="897" y="139"/>
                  </a:moveTo>
                  <a:cubicBezTo>
                    <a:pt x="898" y="139"/>
                    <a:pt x="899" y="139"/>
                    <a:pt x="900" y="140"/>
                  </a:cubicBezTo>
                  <a:cubicBezTo>
                    <a:pt x="899" y="140"/>
                    <a:pt x="900" y="143"/>
                    <a:pt x="898" y="142"/>
                  </a:cubicBezTo>
                  <a:cubicBezTo>
                    <a:pt x="900" y="141"/>
                    <a:pt x="898" y="140"/>
                    <a:pt x="897" y="141"/>
                  </a:cubicBezTo>
                  <a:cubicBezTo>
                    <a:pt x="897" y="141"/>
                    <a:pt x="897" y="142"/>
                    <a:pt x="897" y="143"/>
                  </a:cubicBezTo>
                  <a:cubicBezTo>
                    <a:pt x="896" y="142"/>
                    <a:pt x="895" y="143"/>
                    <a:pt x="894" y="142"/>
                  </a:cubicBezTo>
                  <a:cubicBezTo>
                    <a:pt x="896" y="141"/>
                    <a:pt x="894" y="140"/>
                    <a:pt x="897" y="139"/>
                  </a:cubicBezTo>
                  <a:close/>
                  <a:moveTo>
                    <a:pt x="748" y="16"/>
                  </a:moveTo>
                  <a:cubicBezTo>
                    <a:pt x="751" y="17"/>
                    <a:pt x="756" y="16"/>
                    <a:pt x="756" y="18"/>
                  </a:cubicBezTo>
                  <a:cubicBezTo>
                    <a:pt x="755" y="17"/>
                    <a:pt x="753" y="18"/>
                    <a:pt x="751" y="18"/>
                  </a:cubicBezTo>
                  <a:cubicBezTo>
                    <a:pt x="752" y="19"/>
                    <a:pt x="753" y="18"/>
                    <a:pt x="754" y="19"/>
                  </a:cubicBezTo>
                  <a:cubicBezTo>
                    <a:pt x="752" y="20"/>
                    <a:pt x="750" y="20"/>
                    <a:pt x="750" y="21"/>
                  </a:cubicBezTo>
                  <a:cubicBezTo>
                    <a:pt x="749" y="20"/>
                    <a:pt x="748" y="18"/>
                    <a:pt x="748" y="16"/>
                  </a:cubicBezTo>
                  <a:close/>
                  <a:moveTo>
                    <a:pt x="907" y="140"/>
                  </a:moveTo>
                  <a:cubicBezTo>
                    <a:pt x="906" y="140"/>
                    <a:pt x="907" y="141"/>
                    <a:pt x="905" y="142"/>
                  </a:cubicBezTo>
                  <a:cubicBezTo>
                    <a:pt x="904" y="141"/>
                    <a:pt x="905" y="139"/>
                    <a:pt x="907" y="140"/>
                  </a:cubicBezTo>
                  <a:close/>
                  <a:moveTo>
                    <a:pt x="759" y="19"/>
                  </a:moveTo>
                  <a:cubicBezTo>
                    <a:pt x="762" y="21"/>
                    <a:pt x="761" y="22"/>
                    <a:pt x="760" y="23"/>
                  </a:cubicBezTo>
                  <a:cubicBezTo>
                    <a:pt x="760" y="23"/>
                    <a:pt x="759" y="23"/>
                    <a:pt x="758" y="23"/>
                  </a:cubicBezTo>
                  <a:cubicBezTo>
                    <a:pt x="760" y="21"/>
                    <a:pt x="756" y="20"/>
                    <a:pt x="759" y="19"/>
                  </a:cubicBezTo>
                  <a:close/>
                  <a:moveTo>
                    <a:pt x="912" y="142"/>
                  </a:moveTo>
                  <a:cubicBezTo>
                    <a:pt x="910" y="143"/>
                    <a:pt x="909" y="143"/>
                    <a:pt x="908" y="142"/>
                  </a:cubicBezTo>
                  <a:cubicBezTo>
                    <a:pt x="909" y="141"/>
                    <a:pt x="911" y="141"/>
                    <a:pt x="912" y="142"/>
                  </a:cubicBezTo>
                  <a:close/>
                  <a:moveTo>
                    <a:pt x="766" y="18"/>
                  </a:moveTo>
                  <a:cubicBezTo>
                    <a:pt x="763" y="19"/>
                    <a:pt x="760" y="19"/>
                    <a:pt x="758" y="18"/>
                  </a:cubicBezTo>
                  <a:cubicBezTo>
                    <a:pt x="761" y="18"/>
                    <a:pt x="761" y="17"/>
                    <a:pt x="764" y="17"/>
                  </a:cubicBezTo>
                  <a:cubicBezTo>
                    <a:pt x="763" y="18"/>
                    <a:pt x="763" y="18"/>
                    <a:pt x="764" y="18"/>
                  </a:cubicBezTo>
                  <a:cubicBezTo>
                    <a:pt x="765" y="18"/>
                    <a:pt x="766" y="18"/>
                    <a:pt x="766" y="18"/>
                  </a:cubicBezTo>
                  <a:close/>
                  <a:moveTo>
                    <a:pt x="770" y="20"/>
                  </a:moveTo>
                  <a:cubicBezTo>
                    <a:pt x="770" y="21"/>
                    <a:pt x="771" y="21"/>
                    <a:pt x="771" y="22"/>
                  </a:cubicBezTo>
                  <a:cubicBezTo>
                    <a:pt x="767" y="23"/>
                    <a:pt x="764" y="23"/>
                    <a:pt x="762" y="21"/>
                  </a:cubicBezTo>
                  <a:cubicBezTo>
                    <a:pt x="763" y="21"/>
                    <a:pt x="762" y="20"/>
                    <a:pt x="764" y="19"/>
                  </a:cubicBezTo>
                  <a:cubicBezTo>
                    <a:pt x="766" y="20"/>
                    <a:pt x="768" y="19"/>
                    <a:pt x="770" y="20"/>
                  </a:cubicBezTo>
                  <a:close/>
                  <a:moveTo>
                    <a:pt x="925" y="141"/>
                  </a:moveTo>
                  <a:cubicBezTo>
                    <a:pt x="923" y="142"/>
                    <a:pt x="921" y="143"/>
                    <a:pt x="922" y="144"/>
                  </a:cubicBezTo>
                  <a:cubicBezTo>
                    <a:pt x="920" y="143"/>
                    <a:pt x="919" y="143"/>
                    <a:pt x="917" y="143"/>
                  </a:cubicBezTo>
                  <a:cubicBezTo>
                    <a:pt x="921" y="141"/>
                    <a:pt x="916" y="141"/>
                    <a:pt x="918" y="140"/>
                  </a:cubicBezTo>
                  <a:cubicBezTo>
                    <a:pt x="920" y="142"/>
                    <a:pt x="923" y="140"/>
                    <a:pt x="925" y="141"/>
                  </a:cubicBezTo>
                  <a:close/>
                  <a:moveTo>
                    <a:pt x="774" y="17"/>
                  </a:moveTo>
                  <a:cubicBezTo>
                    <a:pt x="775" y="17"/>
                    <a:pt x="775" y="18"/>
                    <a:pt x="776" y="19"/>
                  </a:cubicBezTo>
                  <a:cubicBezTo>
                    <a:pt x="776" y="18"/>
                    <a:pt x="776" y="18"/>
                    <a:pt x="776" y="18"/>
                  </a:cubicBezTo>
                  <a:cubicBezTo>
                    <a:pt x="779" y="19"/>
                    <a:pt x="777" y="19"/>
                    <a:pt x="776" y="20"/>
                  </a:cubicBezTo>
                  <a:cubicBezTo>
                    <a:pt x="775" y="19"/>
                    <a:pt x="774" y="19"/>
                    <a:pt x="774" y="19"/>
                  </a:cubicBezTo>
                  <a:cubicBezTo>
                    <a:pt x="774" y="20"/>
                    <a:pt x="773" y="20"/>
                    <a:pt x="772" y="20"/>
                  </a:cubicBezTo>
                  <a:cubicBezTo>
                    <a:pt x="772" y="20"/>
                    <a:pt x="771" y="20"/>
                    <a:pt x="771" y="19"/>
                  </a:cubicBezTo>
                  <a:cubicBezTo>
                    <a:pt x="774" y="18"/>
                    <a:pt x="773" y="18"/>
                    <a:pt x="774" y="17"/>
                  </a:cubicBezTo>
                  <a:close/>
                  <a:moveTo>
                    <a:pt x="781" y="22"/>
                  </a:moveTo>
                  <a:cubicBezTo>
                    <a:pt x="783" y="21"/>
                    <a:pt x="785" y="22"/>
                    <a:pt x="787" y="22"/>
                  </a:cubicBezTo>
                  <a:cubicBezTo>
                    <a:pt x="785" y="24"/>
                    <a:pt x="781" y="24"/>
                    <a:pt x="781" y="22"/>
                  </a:cubicBezTo>
                  <a:close/>
                  <a:moveTo>
                    <a:pt x="793" y="20"/>
                  </a:moveTo>
                  <a:cubicBezTo>
                    <a:pt x="795" y="20"/>
                    <a:pt x="797" y="19"/>
                    <a:pt x="798" y="20"/>
                  </a:cubicBezTo>
                  <a:cubicBezTo>
                    <a:pt x="796" y="22"/>
                    <a:pt x="795" y="20"/>
                    <a:pt x="794" y="21"/>
                  </a:cubicBezTo>
                  <a:cubicBezTo>
                    <a:pt x="794" y="21"/>
                    <a:pt x="795" y="21"/>
                    <a:pt x="794" y="22"/>
                  </a:cubicBezTo>
                  <a:cubicBezTo>
                    <a:pt x="793" y="21"/>
                    <a:pt x="793" y="21"/>
                    <a:pt x="793" y="20"/>
                  </a:cubicBezTo>
                  <a:close/>
                  <a:moveTo>
                    <a:pt x="805" y="24"/>
                  </a:moveTo>
                  <a:cubicBezTo>
                    <a:pt x="803" y="23"/>
                    <a:pt x="802" y="24"/>
                    <a:pt x="800" y="22"/>
                  </a:cubicBezTo>
                  <a:cubicBezTo>
                    <a:pt x="801" y="22"/>
                    <a:pt x="806" y="22"/>
                    <a:pt x="805" y="24"/>
                  </a:cubicBezTo>
                  <a:close/>
                  <a:moveTo>
                    <a:pt x="804" y="24"/>
                  </a:moveTo>
                  <a:cubicBezTo>
                    <a:pt x="804" y="24"/>
                    <a:pt x="805" y="24"/>
                    <a:pt x="806" y="24"/>
                  </a:cubicBezTo>
                  <a:cubicBezTo>
                    <a:pt x="807" y="25"/>
                    <a:pt x="807" y="25"/>
                    <a:pt x="806" y="26"/>
                  </a:cubicBezTo>
                  <a:cubicBezTo>
                    <a:pt x="806" y="26"/>
                    <a:pt x="805" y="26"/>
                    <a:pt x="804" y="25"/>
                  </a:cubicBezTo>
                  <a:cubicBezTo>
                    <a:pt x="805" y="25"/>
                    <a:pt x="803" y="25"/>
                    <a:pt x="804" y="24"/>
                  </a:cubicBezTo>
                  <a:close/>
                  <a:moveTo>
                    <a:pt x="816" y="26"/>
                  </a:moveTo>
                  <a:cubicBezTo>
                    <a:pt x="813" y="27"/>
                    <a:pt x="810" y="27"/>
                    <a:pt x="808" y="25"/>
                  </a:cubicBezTo>
                  <a:cubicBezTo>
                    <a:pt x="811" y="24"/>
                    <a:pt x="813" y="26"/>
                    <a:pt x="816" y="26"/>
                  </a:cubicBezTo>
                  <a:close/>
                  <a:moveTo>
                    <a:pt x="818" y="22"/>
                  </a:moveTo>
                  <a:cubicBezTo>
                    <a:pt x="817" y="24"/>
                    <a:pt x="813" y="24"/>
                    <a:pt x="811" y="23"/>
                  </a:cubicBezTo>
                  <a:cubicBezTo>
                    <a:pt x="813" y="22"/>
                    <a:pt x="816" y="21"/>
                    <a:pt x="818" y="22"/>
                  </a:cubicBezTo>
                  <a:close/>
                  <a:moveTo>
                    <a:pt x="831" y="27"/>
                  </a:moveTo>
                  <a:cubicBezTo>
                    <a:pt x="831" y="28"/>
                    <a:pt x="831" y="29"/>
                    <a:pt x="832" y="29"/>
                  </a:cubicBezTo>
                  <a:cubicBezTo>
                    <a:pt x="830" y="30"/>
                    <a:pt x="827" y="31"/>
                    <a:pt x="825" y="29"/>
                  </a:cubicBezTo>
                  <a:cubicBezTo>
                    <a:pt x="828" y="29"/>
                    <a:pt x="831" y="28"/>
                    <a:pt x="831" y="27"/>
                  </a:cubicBezTo>
                  <a:close/>
                  <a:moveTo>
                    <a:pt x="862" y="25"/>
                  </a:moveTo>
                  <a:cubicBezTo>
                    <a:pt x="861" y="26"/>
                    <a:pt x="864" y="25"/>
                    <a:pt x="864" y="27"/>
                  </a:cubicBezTo>
                  <a:cubicBezTo>
                    <a:pt x="863" y="28"/>
                    <a:pt x="860" y="26"/>
                    <a:pt x="861" y="25"/>
                  </a:cubicBezTo>
                  <a:cubicBezTo>
                    <a:pt x="862" y="26"/>
                    <a:pt x="861" y="25"/>
                    <a:pt x="862" y="25"/>
                  </a:cubicBezTo>
                  <a:close/>
                  <a:moveTo>
                    <a:pt x="1079" y="41"/>
                  </a:moveTo>
                  <a:cubicBezTo>
                    <a:pt x="1080" y="42"/>
                    <a:pt x="1082" y="41"/>
                    <a:pt x="1083" y="43"/>
                  </a:cubicBezTo>
                  <a:cubicBezTo>
                    <a:pt x="1080" y="44"/>
                    <a:pt x="1078" y="44"/>
                    <a:pt x="1076" y="44"/>
                  </a:cubicBezTo>
                  <a:cubicBezTo>
                    <a:pt x="1075" y="43"/>
                    <a:pt x="1075" y="43"/>
                    <a:pt x="1075" y="43"/>
                  </a:cubicBezTo>
                  <a:cubicBezTo>
                    <a:pt x="1078" y="43"/>
                    <a:pt x="1077" y="43"/>
                    <a:pt x="1079" y="41"/>
                  </a:cubicBezTo>
                  <a:close/>
                  <a:moveTo>
                    <a:pt x="1096" y="44"/>
                  </a:moveTo>
                  <a:cubicBezTo>
                    <a:pt x="1094" y="42"/>
                    <a:pt x="1090" y="45"/>
                    <a:pt x="1091" y="42"/>
                  </a:cubicBezTo>
                  <a:cubicBezTo>
                    <a:pt x="1092" y="43"/>
                    <a:pt x="1096" y="43"/>
                    <a:pt x="1096" y="44"/>
                  </a:cubicBezTo>
                  <a:close/>
                  <a:moveTo>
                    <a:pt x="1291" y="158"/>
                  </a:moveTo>
                  <a:cubicBezTo>
                    <a:pt x="1286" y="160"/>
                    <a:pt x="1296" y="159"/>
                    <a:pt x="1290" y="162"/>
                  </a:cubicBezTo>
                  <a:cubicBezTo>
                    <a:pt x="1289" y="160"/>
                    <a:pt x="1289" y="160"/>
                    <a:pt x="1287" y="160"/>
                  </a:cubicBezTo>
                  <a:cubicBezTo>
                    <a:pt x="1287" y="159"/>
                    <a:pt x="1288" y="157"/>
                    <a:pt x="1291" y="158"/>
                  </a:cubicBezTo>
                  <a:close/>
                  <a:moveTo>
                    <a:pt x="1285" y="162"/>
                  </a:moveTo>
                  <a:cubicBezTo>
                    <a:pt x="1284" y="161"/>
                    <a:pt x="1284" y="161"/>
                    <a:pt x="1283" y="161"/>
                  </a:cubicBezTo>
                  <a:cubicBezTo>
                    <a:pt x="1282" y="161"/>
                    <a:pt x="1283" y="164"/>
                    <a:pt x="1281" y="163"/>
                  </a:cubicBezTo>
                  <a:cubicBezTo>
                    <a:pt x="1280" y="163"/>
                    <a:pt x="1282" y="162"/>
                    <a:pt x="1280" y="161"/>
                  </a:cubicBezTo>
                  <a:cubicBezTo>
                    <a:pt x="1283" y="161"/>
                    <a:pt x="1283" y="158"/>
                    <a:pt x="1286" y="158"/>
                  </a:cubicBezTo>
                  <a:cubicBezTo>
                    <a:pt x="1286" y="159"/>
                    <a:pt x="1287" y="161"/>
                    <a:pt x="1285" y="162"/>
                  </a:cubicBezTo>
                  <a:close/>
                  <a:moveTo>
                    <a:pt x="1147" y="46"/>
                  </a:moveTo>
                  <a:cubicBezTo>
                    <a:pt x="1149" y="45"/>
                    <a:pt x="1150" y="45"/>
                    <a:pt x="1152" y="46"/>
                  </a:cubicBezTo>
                  <a:cubicBezTo>
                    <a:pt x="1152" y="47"/>
                    <a:pt x="1150" y="46"/>
                    <a:pt x="1148" y="48"/>
                  </a:cubicBezTo>
                  <a:cubicBezTo>
                    <a:pt x="1146" y="47"/>
                    <a:pt x="1148" y="46"/>
                    <a:pt x="1147" y="46"/>
                  </a:cubicBezTo>
                  <a:close/>
                  <a:moveTo>
                    <a:pt x="1299" y="158"/>
                  </a:moveTo>
                  <a:cubicBezTo>
                    <a:pt x="1300" y="159"/>
                    <a:pt x="1299" y="160"/>
                    <a:pt x="1299" y="162"/>
                  </a:cubicBezTo>
                  <a:cubicBezTo>
                    <a:pt x="1298" y="161"/>
                    <a:pt x="1297" y="163"/>
                    <a:pt x="1295" y="161"/>
                  </a:cubicBezTo>
                  <a:cubicBezTo>
                    <a:pt x="1297" y="160"/>
                    <a:pt x="1297" y="160"/>
                    <a:pt x="1299" y="158"/>
                  </a:cubicBezTo>
                  <a:close/>
                  <a:moveTo>
                    <a:pt x="1158" y="48"/>
                  </a:moveTo>
                  <a:cubicBezTo>
                    <a:pt x="1156" y="47"/>
                    <a:pt x="1156" y="49"/>
                    <a:pt x="1154" y="48"/>
                  </a:cubicBezTo>
                  <a:cubicBezTo>
                    <a:pt x="1153" y="47"/>
                    <a:pt x="1159" y="45"/>
                    <a:pt x="1158" y="48"/>
                  </a:cubicBezTo>
                  <a:close/>
                  <a:moveTo>
                    <a:pt x="1300" y="159"/>
                  </a:moveTo>
                  <a:cubicBezTo>
                    <a:pt x="1301" y="158"/>
                    <a:pt x="1303" y="158"/>
                    <a:pt x="1304" y="159"/>
                  </a:cubicBezTo>
                  <a:cubicBezTo>
                    <a:pt x="1303" y="159"/>
                    <a:pt x="1302" y="160"/>
                    <a:pt x="1301" y="160"/>
                  </a:cubicBezTo>
                  <a:cubicBezTo>
                    <a:pt x="1302" y="160"/>
                    <a:pt x="1301" y="159"/>
                    <a:pt x="1300" y="159"/>
                  </a:cubicBezTo>
                  <a:close/>
                  <a:moveTo>
                    <a:pt x="1311" y="49"/>
                  </a:moveTo>
                  <a:cubicBezTo>
                    <a:pt x="1310" y="47"/>
                    <a:pt x="1307" y="49"/>
                    <a:pt x="1306" y="49"/>
                  </a:cubicBezTo>
                  <a:cubicBezTo>
                    <a:pt x="1307" y="47"/>
                    <a:pt x="1312" y="47"/>
                    <a:pt x="1311" y="49"/>
                  </a:cubicBezTo>
                  <a:close/>
                  <a:moveTo>
                    <a:pt x="1320" y="48"/>
                  </a:moveTo>
                  <a:cubicBezTo>
                    <a:pt x="1317" y="48"/>
                    <a:pt x="1314" y="49"/>
                    <a:pt x="1312" y="48"/>
                  </a:cubicBezTo>
                  <a:cubicBezTo>
                    <a:pt x="1315" y="46"/>
                    <a:pt x="1317" y="46"/>
                    <a:pt x="1320" y="48"/>
                  </a:cubicBezTo>
                  <a:close/>
                  <a:moveTo>
                    <a:pt x="1324" y="47"/>
                  </a:moveTo>
                  <a:cubicBezTo>
                    <a:pt x="1321" y="48"/>
                    <a:pt x="1321" y="48"/>
                    <a:pt x="1321" y="48"/>
                  </a:cubicBezTo>
                  <a:cubicBezTo>
                    <a:pt x="1320" y="47"/>
                    <a:pt x="1320" y="47"/>
                    <a:pt x="1320" y="47"/>
                  </a:cubicBezTo>
                  <a:cubicBezTo>
                    <a:pt x="1321" y="46"/>
                    <a:pt x="1322" y="47"/>
                    <a:pt x="1324" y="47"/>
                  </a:cubicBezTo>
                  <a:close/>
                  <a:moveTo>
                    <a:pt x="1488" y="105"/>
                  </a:moveTo>
                  <a:cubicBezTo>
                    <a:pt x="1490" y="106"/>
                    <a:pt x="1489" y="107"/>
                    <a:pt x="1487" y="108"/>
                  </a:cubicBezTo>
                  <a:cubicBezTo>
                    <a:pt x="1485" y="109"/>
                    <a:pt x="1481" y="109"/>
                    <a:pt x="1477" y="111"/>
                  </a:cubicBezTo>
                  <a:cubicBezTo>
                    <a:pt x="1476" y="110"/>
                    <a:pt x="1475" y="110"/>
                    <a:pt x="1476" y="109"/>
                  </a:cubicBezTo>
                  <a:cubicBezTo>
                    <a:pt x="1479" y="107"/>
                    <a:pt x="1484" y="106"/>
                    <a:pt x="1488" y="105"/>
                  </a:cubicBezTo>
                  <a:close/>
                  <a:moveTo>
                    <a:pt x="1502" y="105"/>
                  </a:moveTo>
                  <a:cubicBezTo>
                    <a:pt x="1503" y="105"/>
                    <a:pt x="1504" y="106"/>
                    <a:pt x="1503" y="107"/>
                  </a:cubicBezTo>
                  <a:cubicBezTo>
                    <a:pt x="1500" y="107"/>
                    <a:pt x="1496" y="108"/>
                    <a:pt x="1493" y="108"/>
                  </a:cubicBezTo>
                  <a:cubicBezTo>
                    <a:pt x="1496" y="107"/>
                    <a:pt x="1499" y="106"/>
                    <a:pt x="1502" y="105"/>
                  </a:cubicBezTo>
                  <a:close/>
                  <a:moveTo>
                    <a:pt x="1418" y="44"/>
                  </a:moveTo>
                  <a:cubicBezTo>
                    <a:pt x="1418" y="45"/>
                    <a:pt x="1414" y="46"/>
                    <a:pt x="1412" y="46"/>
                  </a:cubicBezTo>
                  <a:cubicBezTo>
                    <a:pt x="1414" y="44"/>
                    <a:pt x="1416" y="44"/>
                    <a:pt x="1418" y="44"/>
                  </a:cubicBezTo>
                  <a:close/>
                  <a:moveTo>
                    <a:pt x="1518" y="101"/>
                  </a:moveTo>
                  <a:cubicBezTo>
                    <a:pt x="1514" y="103"/>
                    <a:pt x="1510" y="104"/>
                    <a:pt x="1508" y="107"/>
                  </a:cubicBezTo>
                  <a:cubicBezTo>
                    <a:pt x="1506" y="105"/>
                    <a:pt x="1506" y="105"/>
                    <a:pt x="1506" y="105"/>
                  </a:cubicBezTo>
                  <a:cubicBezTo>
                    <a:pt x="1509" y="105"/>
                    <a:pt x="1512" y="100"/>
                    <a:pt x="1518" y="101"/>
                  </a:cubicBezTo>
                  <a:close/>
                  <a:moveTo>
                    <a:pt x="1455" y="34"/>
                  </a:moveTo>
                  <a:cubicBezTo>
                    <a:pt x="1456" y="33"/>
                    <a:pt x="1457" y="33"/>
                    <a:pt x="1457" y="33"/>
                  </a:cubicBezTo>
                  <a:cubicBezTo>
                    <a:pt x="1460" y="34"/>
                    <a:pt x="1456" y="36"/>
                    <a:pt x="1459" y="38"/>
                  </a:cubicBezTo>
                  <a:cubicBezTo>
                    <a:pt x="1457" y="38"/>
                    <a:pt x="1455" y="39"/>
                    <a:pt x="1454" y="38"/>
                  </a:cubicBezTo>
                  <a:cubicBezTo>
                    <a:pt x="1457" y="38"/>
                    <a:pt x="1458" y="36"/>
                    <a:pt x="1455" y="34"/>
                  </a:cubicBezTo>
                  <a:close/>
                  <a:moveTo>
                    <a:pt x="1557" y="101"/>
                  </a:moveTo>
                  <a:cubicBezTo>
                    <a:pt x="1559" y="102"/>
                    <a:pt x="1557" y="103"/>
                    <a:pt x="1557" y="104"/>
                  </a:cubicBezTo>
                  <a:cubicBezTo>
                    <a:pt x="1556" y="104"/>
                    <a:pt x="1555" y="105"/>
                    <a:pt x="1553" y="103"/>
                  </a:cubicBezTo>
                  <a:cubicBezTo>
                    <a:pt x="1555" y="102"/>
                    <a:pt x="1556" y="103"/>
                    <a:pt x="1557" y="101"/>
                  </a:cubicBezTo>
                  <a:close/>
                  <a:moveTo>
                    <a:pt x="1537" y="74"/>
                  </a:moveTo>
                  <a:cubicBezTo>
                    <a:pt x="1538" y="75"/>
                    <a:pt x="1539" y="72"/>
                    <a:pt x="1540" y="71"/>
                  </a:cubicBezTo>
                  <a:cubicBezTo>
                    <a:pt x="1542" y="72"/>
                    <a:pt x="1540" y="73"/>
                    <a:pt x="1541" y="73"/>
                  </a:cubicBezTo>
                  <a:cubicBezTo>
                    <a:pt x="1541" y="73"/>
                    <a:pt x="1542" y="73"/>
                    <a:pt x="1542" y="74"/>
                  </a:cubicBezTo>
                  <a:cubicBezTo>
                    <a:pt x="1540" y="74"/>
                    <a:pt x="1537" y="74"/>
                    <a:pt x="1539" y="76"/>
                  </a:cubicBezTo>
                  <a:cubicBezTo>
                    <a:pt x="1537" y="76"/>
                    <a:pt x="1536" y="75"/>
                    <a:pt x="1537" y="74"/>
                  </a:cubicBezTo>
                  <a:close/>
                  <a:moveTo>
                    <a:pt x="1517" y="42"/>
                  </a:moveTo>
                  <a:cubicBezTo>
                    <a:pt x="1515" y="41"/>
                    <a:pt x="1514" y="43"/>
                    <a:pt x="1513" y="42"/>
                  </a:cubicBezTo>
                  <a:cubicBezTo>
                    <a:pt x="1514" y="40"/>
                    <a:pt x="1517" y="41"/>
                    <a:pt x="1517" y="42"/>
                  </a:cubicBezTo>
                  <a:close/>
                  <a:moveTo>
                    <a:pt x="1531" y="42"/>
                  </a:moveTo>
                  <a:cubicBezTo>
                    <a:pt x="1528" y="43"/>
                    <a:pt x="1526" y="44"/>
                    <a:pt x="1523" y="43"/>
                  </a:cubicBezTo>
                  <a:cubicBezTo>
                    <a:pt x="1526" y="43"/>
                    <a:pt x="1528" y="41"/>
                    <a:pt x="1531" y="42"/>
                  </a:cubicBezTo>
                  <a:close/>
                  <a:moveTo>
                    <a:pt x="1541" y="43"/>
                  </a:moveTo>
                  <a:cubicBezTo>
                    <a:pt x="1540" y="43"/>
                    <a:pt x="1538" y="44"/>
                    <a:pt x="1537" y="43"/>
                  </a:cubicBezTo>
                  <a:cubicBezTo>
                    <a:pt x="1538" y="42"/>
                    <a:pt x="1540" y="42"/>
                    <a:pt x="1541" y="43"/>
                  </a:cubicBezTo>
                  <a:close/>
                  <a:moveTo>
                    <a:pt x="1540" y="36"/>
                  </a:moveTo>
                  <a:cubicBezTo>
                    <a:pt x="1542" y="37"/>
                    <a:pt x="1542" y="37"/>
                    <a:pt x="1542" y="36"/>
                  </a:cubicBezTo>
                  <a:cubicBezTo>
                    <a:pt x="1545" y="37"/>
                    <a:pt x="1540" y="38"/>
                    <a:pt x="1539" y="37"/>
                  </a:cubicBezTo>
                  <a:cubicBezTo>
                    <a:pt x="1540" y="37"/>
                    <a:pt x="1540" y="36"/>
                    <a:pt x="1540" y="36"/>
                  </a:cubicBezTo>
                  <a:close/>
                  <a:moveTo>
                    <a:pt x="1632" y="45"/>
                  </a:moveTo>
                  <a:cubicBezTo>
                    <a:pt x="1632" y="46"/>
                    <a:pt x="1629" y="47"/>
                    <a:pt x="1628" y="47"/>
                  </a:cubicBezTo>
                  <a:cubicBezTo>
                    <a:pt x="1628" y="46"/>
                    <a:pt x="1630" y="44"/>
                    <a:pt x="163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1" name="Freeform 117">
              <a:extLst>
                <a:ext uri="{FF2B5EF4-FFF2-40B4-BE49-F238E27FC236}">
                  <a16:creationId xmlns:a16="http://schemas.microsoft.com/office/drawing/2014/main" id="{41B9B718-E6A4-444E-AEF6-C00B0F5DBC8E}"/>
                </a:ext>
              </a:extLst>
            </p:cNvPr>
            <p:cNvSpPr>
              <a:spLocks/>
            </p:cNvSpPr>
            <p:nvPr/>
          </p:nvSpPr>
          <p:spPr bwMode="auto">
            <a:xfrm>
              <a:off x="6949" y="4099"/>
              <a:ext cx="36" cy="7"/>
            </a:xfrm>
            <a:custGeom>
              <a:avLst/>
              <a:gdLst>
                <a:gd name="T0" fmla="*/ 1 w 19"/>
                <a:gd name="T1" fmla="*/ 3 h 4"/>
                <a:gd name="T2" fmla="*/ 1 w 19"/>
                <a:gd name="T3" fmla="*/ 4 h 4"/>
                <a:gd name="T4" fmla="*/ 19 w 19"/>
                <a:gd name="T5" fmla="*/ 1 h 4"/>
                <a:gd name="T6" fmla="*/ 4 w 19"/>
                <a:gd name="T7" fmla="*/ 1 h 4"/>
                <a:gd name="T8" fmla="*/ 5 w 19"/>
                <a:gd name="T9" fmla="*/ 2 h 4"/>
                <a:gd name="T10" fmla="*/ 1 w 19"/>
                <a:gd name="T11" fmla="*/ 3 h 4"/>
              </a:gdLst>
              <a:ahLst/>
              <a:cxnLst>
                <a:cxn ang="0">
                  <a:pos x="T0" y="T1"/>
                </a:cxn>
                <a:cxn ang="0">
                  <a:pos x="T2" y="T3"/>
                </a:cxn>
                <a:cxn ang="0">
                  <a:pos x="T4" y="T5"/>
                </a:cxn>
                <a:cxn ang="0">
                  <a:pos x="T6" y="T7"/>
                </a:cxn>
                <a:cxn ang="0">
                  <a:pos x="T8" y="T9"/>
                </a:cxn>
                <a:cxn ang="0">
                  <a:pos x="T10" y="T11"/>
                </a:cxn>
              </a:cxnLst>
              <a:rect l="0" t="0" r="r" b="b"/>
              <a:pathLst>
                <a:path w="19" h="4">
                  <a:moveTo>
                    <a:pt x="1" y="3"/>
                  </a:moveTo>
                  <a:cubicBezTo>
                    <a:pt x="0" y="4"/>
                    <a:pt x="2" y="4"/>
                    <a:pt x="1" y="4"/>
                  </a:cubicBezTo>
                  <a:cubicBezTo>
                    <a:pt x="7" y="1"/>
                    <a:pt x="13" y="3"/>
                    <a:pt x="19" y="1"/>
                  </a:cubicBezTo>
                  <a:cubicBezTo>
                    <a:pt x="14" y="0"/>
                    <a:pt x="9" y="1"/>
                    <a:pt x="4" y="1"/>
                  </a:cubicBezTo>
                  <a:cubicBezTo>
                    <a:pt x="4" y="2"/>
                    <a:pt x="5" y="2"/>
                    <a:pt x="5" y="2"/>
                  </a:cubicBezTo>
                  <a:cubicBezTo>
                    <a:pt x="4" y="3"/>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2" name="Freeform 118">
              <a:extLst>
                <a:ext uri="{FF2B5EF4-FFF2-40B4-BE49-F238E27FC236}">
                  <a16:creationId xmlns:a16="http://schemas.microsoft.com/office/drawing/2014/main" id="{C2DA397A-900F-4F09-B724-9C42F9B90F7C}"/>
                </a:ext>
              </a:extLst>
            </p:cNvPr>
            <p:cNvSpPr>
              <a:spLocks/>
            </p:cNvSpPr>
            <p:nvPr/>
          </p:nvSpPr>
          <p:spPr bwMode="auto">
            <a:xfrm>
              <a:off x="6299" y="4425"/>
              <a:ext cx="10" cy="4"/>
            </a:xfrm>
            <a:custGeom>
              <a:avLst/>
              <a:gdLst>
                <a:gd name="T0" fmla="*/ 0 w 5"/>
                <a:gd name="T1" fmla="*/ 2 h 2"/>
                <a:gd name="T2" fmla="*/ 5 w 5"/>
                <a:gd name="T3" fmla="*/ 0 h 2"/>
                <a:gd name="T4" fmla="*/ 0 w 5"/>
                <a:gd name="T5" fmla="*/ 2 h 2"/>
              </a:gdLst>
              <a:ahLst/>
              <a:cxnLst>
                <a:cxn ang="0">
                  <a:pos x="T0" y="T1"/>
                </a:cxn>
                <a:cxn ang="0">
                  <a:pos x="T2" y="T3"/>
                </a:cxn>
                <a:cxn ang="0">
                  <a:pos x="T4" y="T5"/>
                </a:cxn>
              </a:cxnLst>
              <a:rect l="0" t="0" r="r" b="b"/>
              <a:pathLst>
                <a:path w="5" h="2">
                  <a:moveTo>
                    <a:pt x="0" y="2"/>
                  </a:moveTo>
                  <a:cubicBezTo>
                    <a:pt x="2" y="2"/>
                    <a:pt x="3" y="0"/>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3" name="Freeform 119">
              <a:extLst>
                <a:ext uri="{FF2B5EF4-FFF2-40B4-BE49-F238E27FC236}">
                  <a16:creationId xmlns:a16="http://schemas.microsoft.com/office/drawing/2014/main" id="{CC6B412A-5C18-4D44-BE87-108304BCC600}"/>
                </a:ext>
              </a:extLst>
            </p:cNvPr>
            <p:cNvSpPr>
              <a:spLocks/>
            </p:cNvSpPr>
            <p:nvPr/>
          </p:nvSpPr>
          <p:spPr bwMode="auto">
            <a:xfrm>
              <a:off x="6465" y="4377"/>
              <a:ext cx="10" cy="4"/>
            </a:xfrm>
            <a:custGeom>
              <a:avLst/>
              <a:gdLst>
                <a:gd name="T0" fmla="*/ 2 w 5"/>
                <a:gd name="T1" fmla="*/ 0 h 2"/>
                <a:gd name="T2" fmla="*/ 0 w 5"/>
                <a:gd name="T3" fmla="*/ 2 h 2"/>
                <a:gd name="T4" fmla="*/ 3 w 5"/>
                <a:gd name="T5" fmla="*/ 0 h 2"/>
                <a:gd name="T6" fmla="*/ 4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0" y="1"/>
                    <a:pt x="1" y="1"/>
                    <a:pt x="0" y="2"/>
                  </a:cubicBezTo>
                  <a:cubicBezTo>
                    <a:pt x="1" y="2"/>
                    <a:pt x="2" y="1"/>
                    <a:pt x="3" y="0"/>
                  </a:cubicBezTo>
                  <a:cubicBezTo>
                    <a:pt x="3" y="1"/>
                    <a:pt x="3" y="1"/>
                    <a:pt x="4"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4" name="Freeform 120">
              <a:extLst>
                <a:ext uri="{FF2B5EF4-FFF2-40B4-BE49-F238E27FC236}">
                  <a16:creationId xmlns:a16="http://schemas.microsoft.com/office/drawing/2014/main" id="{6151F084-2108-422E-A9D9-D49C706A3F13}"/>
                </a:ext>
              </a:extLst>
            </p:cNvPr>
            <p:cNvSpPr>
              <a:spLocks/>
            </p:cNvSpPr>
            <p:nvPr/>
          </p:nvSpPr>
          <p:spPr bwMode="auto">
            <a:xfrm>
              <a:off x="6303" y="4309"/>
              <a:ext cx="11" cy="6"/>
            </a:xfrm>
            <a:custGeom>
              <a:avLst/>
              <a:gdLst>
                <a:gd name="T0" fmla="*/ 2 w 6"/>
                <a:gd name="T1" fmla="*/ 1 h 3"/>
                <a:gd name="T2" fmla="*/ 5 w 6"/>
                <a:gd name="T3" fmla="*/ 3 h 3"/>
                <a:gd name="T4" fmla="*/ 5 w 6"/>
                <a:gd name="T5" fmla="*/ 0 h 3"/>
                <a:gd name="T6" fmla="*/ 2 w 6"/>
                <a:gd name="T7" fmla="*/ 1 h 3"/>
              </a:gdLst>
              <a:ahLst/>
              <a:cxnLst>
                <a:cxn ang="0">
                  <a:pos x="T0" y="T1"/>
                </a:cxn>
                <a:cxn ang="0">
                  <a:pos x="T2" y="T3"/>
                </a:cxn>
                <a:cxn ang="0">
                  <a:pos x="T4" y="T5"/>
                </a:cxn>
                <a:cxn ang="0">
                  <a:pos x="T6" y="T7"/>
                </a:cxn>
              </a:cxnLst>
              <a:rect l="0" t="0" r="r" b="b"/>
              <a:pathLst>
                <a:path w="6" h="3">
                  <a:moveTo>
                    <a:pt x="2" y="1"/>
                  </a:moveTo>
                  <a:cubicBezTo>
                    <a:pt x="0" y="2"/>
                    <a:pt x="5" y="1"/>
                    <a:pt x="5" y="3"/>
                  </a:cubicBezTo>
                  <a:cubicBezTo>
                    <a:pt x="6" y="2"/>
                    <a:pt x="5" y="1"/>
                    <a:pt x="5" y="0"/>
                  </a:cubicBezTo>
                  <a:cubicBezTo>
                    <a:pt x="3" y="0"/>
                    <a:pt x="4"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5" name="Freeform 121">
              <a:extLst>
                <a:ext uri="{FF2B5EF4-FFF2-40B4-BE49-F238E27FC236}">
                  <a16:creationId xmlns:a16="http://schemas.microsoft.com/office/drawing/2014/main" id="{DAD1CDBA-C8F5-4588-8174-F117BD5DA32A}"/>
                </a:ext>
              </a:extLst>
            </p:cNvPr>
            <p:cNvSpPr>
              <a:spLocks/>
            </p:cNvSpPr>
            <p:nvPr/>
          </p:nvSpPr>
          <p:spPr bwMode="auto">
            <a:xfrm>
              <a:off x="6375" y="4335"/>
              <a:ext cx="10" cy="5"/>
            </a:xfrm>
            <a:custGeom>
              <a:avLst/>
              <a:gdLst>
                <a:gd name="T0" fmla="*/ 1 w 5"/>
                <a:gd name="T1" fmla="*/ 1 h 3"/>
                <a:gd name="T2" fmla="*/ 1 w 5"/>
                <a:gd name="T3" fmla="*/ 3 h 3"/>
                <a:gd name="T4" fmla="*/ 4 w 5"/>
                <a:gd name="T5" fmla="*/ 1 h 3"/>
                <a:gd name="T6" fmla="*/ 1 w 5"/>
                <a:gd name="T7" fmla="*/ 1 h 3"/>
              </a:gdLst>
              <a:ahLst/>
              <a:cxnLst>
                <a:cxn ang="0">
                  <a:pos x="T0" y="T1"/>
                </a:cxn>
                <a:cxn ang="0">
                  <a:pos x="T2" y="T3"/>
                </a:cxn>
                <a:cxn ang="0">
                  <a:pos x="T4" y="T5"/>
                </a:cxn>
                <a:cxn ang="0">
                  <a:pos x="T6" y="T7"/>
                </a:cxn>
              </a:cxnLst>
              <a:rect l="0" t="0" r="r" b="b"/>
              <a:pathLst>
                <a:path w="5" h="3">
                  <a:moveTo>
                    <a:pt x="1" y="1"/>
                  </a:moveTo>
                  <a:cubicBezTo>
                    <a:pt x="0" y="2"/>
                    <a:pt x="0" y="2"/>
                    <a:pt x="1" y="3"/>
                  </a:cubicBezTo>
                  <a:cubicBezTo>
                    <a:pt x="1" y="2"/>
                    <a:pt x="2" y="1"/>
                    <a:pt x="4" y="1"/>
                  </a:cubicBezTo>
                  <a:cubicBezTo>
                    <a:pt x="5"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6" name="Freeform 122">
              <a:extLst>
                <a:ext uri="{FF2B5EF4-FFF2-40B4-BE49-F238E27FC236}">
                  <a16:creationId xmlns:a16="http://schemas.microsoft.com/office/drawing/2014/main" id="{DE893C2C-08E3-4ACB-A404-F78BF87E7E6D}"/>
                </a:ext>
              </a:extLst>
            </p:cNvPr>
            <p:cNvSpPr>
              <a:spLocks/>
            </p:cNvSpPr>
            <p:nvPr/>
          </p:nvSpPr>
          <p:spPr bwMode="auto">
            <a:xfrm>
              <a:off x="6358" y="4321"/>
              <a:ext cx="8" cy="4"/>
            </a:xfrm>
            <a:custGeom>
              <a:avLst/>
              <a:gdLst>
                <a:gd name="T0" fmla="*/ 3 w 4"/>
                <a:gd name="T1" fmla="*/ 1 h 2"/>
                <a:gd name="T2" fmla="*/ 2 w 4"/>
                <a:gd name="T3" fmla="*/ 0 h 2"/>
                <a:gd name="T4" fmla="*/ 0 w 4"/>
                <a:gd name="T5" fmla="*/ 2 h 2"/>
                <a:gd name="T6" fmla="*/ 3 w 4"/>
                <a:gd name="T7" fmla="*/ 1 h 2"/>
                <a:gd name="T8" fmla="*/ 3 w 4"/>
                <a:gd name="T9" fmla="*/ 1 h 2"/>
              </a:gdLst>
              <a:ahLst/>
              <a:cxnLst>
                <a:cxn ang="0">
                  <a:pos x="T0" y="T1"/>
                </a:cxn>
                <a:cxn ang="0">
                  <a:pos x="T2" y="T3"/>
                </a:cxn>
                <a:cxn ang="0">
                  <a:pos x="T4" y="T5"/>
                </a:cxn>
                <a:cxn ang="0">
                  <a:pos x="T6" y="T7"/>
                </a:cxn>
                <a:cxn ang="0">
                  <a:pos x="T8" y="T9"/>
                </a:cxn>
              </a:cxnLst>
              <a:rect l="0" t="0" r="r" b="b"/>
              <a:pathLst>
                <a:path w="4" h="2">
                  <a:moveTo>
                    <a:pt x="3" y="1"/>
                  </a:moveTo>
                  <a:cubicBezTo>
                    <a:pt x="2" y="1"/>
                    <a:pt x="3" y="0"/>
                    <a:pt x="2" y="0"/>
                  </a:cubicBezTo>
                  <a:cubicBezTo>
                    <a:pt x="1" y="1"/>
                    <a:pt x="0" y="1"/>
                    <a:pt x="0" y="2"/>
                  </a:cubicBezTo>
                  <a:cubicBezTo>
                    <a:pt x="1" y="2"/>
                    <a:pt x="2" y="1"/>
                    <a:pt x="3" y="1"/>
                  </a:cubicBezTo>
                  <a:cubicBezTo>
                    <a:pt x="4"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7" name="Freeform 123">
              <a:extLst>
                <a:ext uri="{FF2B5EF4-FFF2-40B4-BE49-F238E27FC236}">
                  <a16:creationId xmlns:a16="http://schemas.microsoft.com/office/drawing/2014/main" id="{29BA07A8-1BED-47A2-BC19-FCCAE813FE09}"/>
                </a:ext>
              </a:extLst>
            </p:cNvPr>
            <p:cNvSpPr>
              <a:spLocks/>
            </p:cNvSpPr>
            <p:nvPr/>
          </p:nvSpPr>
          <p:spPr bwMode="auto">
            <a:xfrm>
              <a:off x="6517" y="4379"/>
              <a:ext cx="25" cy="12"/>
            </a:xfrm>
            <a:custGeom>
              <a:avLst/>
              <a:gdLst>
                <a:gd name="T0" fmla="*/ 0 w 13"/>
                <a:gd name="T1" fmla="*/ 5 h 6"/>
                <a:gd name="T2" fmla="*/ 2 w 13"/>
                <a:gd name="T3" fmla="*/ 3 h 6"/>
                <a:gd name="T4" fmla="*/ 4 w 13"/>
                <a:gd name="T5" fmla="*/ 4 h 6"/>
                <a:gd name="T6" fmla="*/ 12 w 13"/>
                <a:gd name="T7" fmla="*/ 3 h 6"/>
                <a:gd name="T8" fmla="*/ 13 w 13"/>
                <a:gd name="T9" fmla="*/ 0 h 6"/>
                <a:gd name="T10" fmla="*/ 2 w 13"/>
                <a:gd name="T11" fmla="*/ 2 h 6"/>
                <a:gd name="T12" fmla="*/ 0 w 13"/>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13" h="6">
                  <a:moveTo>
                    <a:pt x="0" y="5"/>
                  </a:moveTo>
                  <a:cubicBezTo>
                    <a:pt x="2" y="6"/>
                    <a:pt x="1" y="4"/>
                    <a:pt x="2" y="3"/>
                  </a:cubicBezTo>
                  <a:cubicBezTo>
                    <a:pt x="3" y="2"/>
                    <a:pt x="2" y="4"/>
                    <a:pt x="4" y="4"/>
                  </a:cubicBezTo>
                  <a:cubicBezTo>
                    <a:pt x="7" y="2"/>
                    <a:pt x="9" y="2"/>
                    <a:pt x="12" y="3"/>
                  </a:cubicBezTo>
                  <a:cubicBezTo>
                    <a:pt x="12" y="2"/>
                    <a:pt x="12" y="1"/>
                    <a:pt x="13" y="0"/>
                  </a:cubicBezTo>
                  <a:cubicBezTo>
                    <a:pt x="11" y="2"/>
                    <a:pt x="6" y="3"/>
                    <a:pt x="2" y="2"/>
                  </a:cubicBezTo>
                  <a:cubicBezTo>
                    <a:pt x="1"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8" name="Freeform 124">
              <a:extLst>
                <a:ext uri="{FF2B5EF4-FFF2-40B4-BE49-F238E27FC236}">
                  <a16:creationId xmlns:a16="http://schemas.microsoft.com/office/drawing/2014/main" id="{CBCEDF0A-CD8E-4A58-BA6E-36AEEE3AB85B}"/>
                </a:ext>
              </a:extLst>
            </p:cNvPr>
            <p:cNvSpPr>
              <a:spLocks/>
            </p:cNvSpPr>
            <p:nvPr/>
          </p:nvSpPr>
          <p:spPr bwMode="auto">
            <a:xfrm>
              <a:off x="6351" y="4298"/>
              <a:ext cx="30" cy="11"/>
            </a:xfrm>
            <a:custGeom>
              <a:avLst/>
              <a:gdLst>
                <a:gd name="T0" fmla="*/ 0 w 16"/>
                <a:gd name="T1" fmla="*/ 6 h 6"/>
                <a:gd name="T2" fmla="*/ 16 w 16"/>
                <a:gd name="T3" fmla="*/ 1 h 6"/>
                <a:gd name="T4" fmla="*/ 15 w 16"/>
                <a:gd name="T5" fmla="*/ 0 h 6"/>
                <a:gd name="T6" fmla="*/ 11 w 16"/>
                <a:gd name="T7" fmla="*/ 2 h 6"/>
                <a:gd name="T8" fmla="*/ 5 w 16"/>
                <a:gd name="T9" fmla="*/ 1 h 6"/>
                <a:gd name="T10" fmla="*/ 0 w 16"/>
                <a:gd name="T11" fmla="*/ 6 h 6"/>
              </a:gdLst>
              <a:ahLst/>
              <a:cxnLst>
                <a:cxn ang="0">
                  <a:pos x="T0" y="T1"/>
                </a:cxn>
                <a:cxn ang="0">
                  <a:pos x="T2" y="T3"/>
                </a:cxn>
                <a:cxn ang="0">
                  <a:pos x="T4" y="T5"/>
                </a:cxn>
                <a:cxn ang="0">
                  <a:pos x="T6" y="T7"/>
                </a:cxn>
                <a:cxn ang="0">
                  <a:pos x="T8" y="T9"/>
                </a:cxn>
                <a:cxn ang="0">
                  <a:pos x="T10" y="T11"/>
                </a:cxn>
              </a:cxnLst>
              <a:rect l="0" t="0" r="r" b="b"/>
              <a:pathLst>
                <a:path w="16" h="6">
                  <a:moveTo>
                    <a:pt x="0" y="6"/>
                  </a:moveTo>
                  <a:cubicBezTo>
                    <a:pt x="6" y="4"/>
                    <a:pt x="11" y="4"/>
                    <a:pt x="16" y="1"/>
                  </a:cubicBezTo>
                  <a:cubicBezTo>
                    <a:pt x="16" y="0"/>
                    <a:pt x="14" y="1"/>
                    <a:pt x="15" y="0"/>
                  </a:cubicBezTo>
                  <a:cubicBezTo>
                    <a:pt x="12" y="0"/>
                    <a:pt x="13" y="1"/>
                    <a:pt x="11" y="2"/>
                  </a:cubicBezTo>
                  <a:cubicBezTo>
                    <a:pt x="11" y="0"/>
                    <a:pt x="3" y="3"/>
                    <a:pt x="5" y="1"/>
                  </a:cubicBezTo>
                  <a:cubicBezTo>
                    <a:pt x="4" y="0"/>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9" name="Freeform 125">
              <a:extLst>
                <a:ext uri="{FF2B5EF4-FFF2-40B4-BE49-F238E27FC236}">
                  <a16:creationId xmlns:a16="http://schemas.microsoft.com/office/drawing/2014/main" id="{208B39BA-19F5-4A8F-86BB-18C17030FFFA}"/>
                </a:ext>
              </a:extLst>
            </p:cNvPr>
            <p:cNvSpPr>
              <a:spLocks/>
            </p:cNvSpPr>
            <p:nvPr/>
          </p:nvSpPr>
          <p:spPr bwMode="auto">
            <a:xfrm>
              <a:off x="6570" y="4400"/>
              <a:ext cx="20" cy="4"/>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1" y="2"/>
                    <a:pt x="7" y="1"/>
                    <a:pt x="10" y="0"/>
                  </a:cubicBezTo>
                  <a:cubicBezTo>
                    <a:pt x="7"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0" name="Freeform 126">
              <a:extLst>
                <a:ext uri="{FF2B5EF4-FFF2-40B4-BE49-F238E27FC236}">
                  <a16:creationId xmlns:a16="http://schemas.microsoft.com/office/drawing/2014/main" id="{913ECF32-4154-430C-92B0-37C696108195}"/>
                </a:ext>
              </a:extLst>
            </p:cNvPr>
            <p:cNvSpPr>
              <a:spLocks/>
            </p:cNvSpPr>
            <p:nvPr/>
          </p:nvSpPr>
          <p:spPr bwMode="auto">
            <a:xfrm>
              <a:off x="6190" y="4234"/>
              <a:ext cx="10" cy="6"/>
            </a:xfrm>
            <a:custGeom>
              <a:avLst/>
              <a:gdLst>
                <a:gd name="T0" fmla="*/ 3 w 5"/>
                <a:gd name="T1" fmla="*/ 1 h 3"/>
                <a:gd name="T2" fmla="*/ 0 w 5"/>
                <a:gd name="T3" fmla="*/ 3 h 3"/>
                <a:gd name="T4" fmla="*/ 5 w 5"/>
                <a:gd name="T5" fmla="*/ 1 h 3"/>
                <a:gd name="T6" fmla="*/ 3 w 5"/>
                <a:gd name="T7" fmla="*/ 1 h 3"/>
              </a:gdLst>
              <a:ahLst/>
              <a:cxnLst>
                <a:cxn ang="0">
                  <a:pos x="T0" y="T1"/>
                </a:cxn>
                <a:cxn ang="0">
                  <a:pos x="T2" y="T3"/>
                </a:cxn>
                <a:cxn ang="0">
                  <a:pos x="T4" y="T5"/>
                </a:cxn>
                <a:cxn ang="0">
                  <a:pos x="T6" y="T7"/>
                </a:cxn>
              </a:cxnLst>
              <a:rect l="0" t="0" r="r" b="b"/>
              <a:pathLst>
                <a:path w="5" h="3">
                  <a:moveTo>
                    <a:pt x="3" y="1"/>
                  </a:moveTo>
                  <a:cubicBezTo>
                    <a:pt x="3" y="2"/>
                    <a:pt x="1" y="2"/>
                    <a:pt x="0" y="3"/>
                  </a:cubicBezTo>
                  <a:cubicBezTo>
                    <a:pt x="4" y="3"/>
                    <a:pt x="3" y="2"/>
                    <a:pt x="5" y="1"/>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1" name="Freeform 127">
              <a:extLst>
                <a:ext uri="{FF2B5EF4-FFF2-40B4-BE49-F238E27FC236}">
                  <a16:creationId xmlns:a16="http://schemas.microsoft.com/office/drawing/2014/main" id="{B409CB57-A991-4866-BDB4-8F73E3AE1273}"/>
                </a:ext>
              </a:extLst>
            </p:cNvPr>
            <p:cNvSpPr>
              <a:spLocks/>
            </p:cNvSpPr>
            <p:nvPr/>
          </p:nvSpPr>
          <p:spPr bwMode="auto">
            <a:xfrm>
              <a:off x="6377" y="4298"/>
              <a:ext cx="10" cy="6"/>
            </a:xfrm>
            <a:custGeom>
              <a:avLst/>
              <a:gdLst>
                <a:gd name="T0" fmla="*/ 0 w 5"/>
                <a:gd name="T1" fmla="*/ 3 h 3"/>
                <a:gd name="T2" fmla="*/ 5 w 5"/>
                <a:gd name="T3" fmla="*/ 1 h 3"/>
                <a:gd name="T4" fmla="*/ 0 w 5"/>
                <a:gd name="T5" fmla="*/ 3 h 3"/>
              </a:gdLst>
              <a:ahLst/>
              <a:cxnLst>
                <a:cxn ang="0">
                  <a:pos x="T0" y="T1"/>
                </a:cxn>
                <a:cxn ang="0">
                  <a:pos x="T2" y="T3"/>
                </a:cxn>
                <a:cxn ang="0">
                  <a:pos x="T4" y="T5"/>
                </a:cxn>
              </a:cxnLst>
              <a:rect l="0" t="0" r="r" b="b"/>
              <a:pathLst>
                <a:path w="5" h="3">
                  <a:moveTo>
                    <a:pt x="0" y="3"/>
                  </a:moveTo>
                  <a:cubicBezTo>
                    <a:pt x="1" y="3"/>
                    <a:pt x="3" y="3"/>
                    <a:pt x="5" y="1"/>
                  </a:cubicBezTo>
                  <a:cubicBezTo>
                    <a:pt x="3" y="0"/>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2" name="Freeform 128">
              <a:extLst>
                <a:ext uri="{FF2B5EF4-FFF2-40B4-BE49-F238E27FC236}">
                  <a16:creationId xmlns:a16="http://schemas.microsoft.com/office/drawing/2014/main" id="{4362932C-8B30-4CF1-BAE3-9D09BFACB464}"/>
                </a:ext>
              </a:extLst>
            </p:cNvPr>
            <p:cNvSpPr>
              <a:spLocks/>
            </p:cNvSpPr>
            <p:nvPr/>
          </p:nvSpPr>
          <p:spPr bwMode="auto">
            <a:xfrm>
              <a:off x="6551" y="4369"/>
              <a:ext cx="10" cy="4"/>
            </a:xfrm>
            <a:custGeom>
              <a:avLst/>
              <a:gdLst>
                <a:gd name="T0" fmla="*/ 1 w 5"/>
                <a:gd name="T1" fmla="*/ 0 h 2"/>
                <a:gd name="T2" fmla="*/ 1 w 5"/>
                <a:gd name="T3" fmla="*/ 2 h 2"/>
                <a:gd name="T4" fmla="*/ 5 w 5"/>
                <a:gd name="T5" fmla="*/ 1 h 2"/>
                <a:gd name="T6" fmla="*/ 1 w 5"/>
                <a:gd name="T7" fmla="*/ 0 h 2"/>
              </a:gdLst>
              <a:ahLst/>
              <a:cxnLst>
                <a:cxn ang="0">
                  <a:pos x="T0" y="T1"/>
                </a:cxn>
                <a:cxn ang="0">
                  <a:pos x="T2" y="T3"/>
                </a:cxn>
                <a:cxn ang="0">
                  <a:pos x="T4" y="T5"/>
                </a:cxn>
                <a:cxn ang="0">
                  <a:pos x="T6" y="T7"/>
                </a:cxn>
              </a:cxnLst>
              <a:rect l="0" t="0" r="r" b="b"/>
              <a:pathLst>
                <a:path w="5" h="2">
                  <a:moveTo>
                    <a:pt x="1" y="0"/>
                  </a:moveTo>
                  <a:cubicBezTo>
                    <a:pt x="0" y="1"/>
                    <a:pt x="2" y="1"/>
                    <a:pt x="1" y="2"/>
                  </a:cubicBezTo>
                  <a:cubicBezTo>
                    <a:pt x="2" y="2"/>
                    <a:pt x="3" y="1"/>
                    <a:pt x="5" y="1"/>
                  </a:cubicBezTo>
                  <a:cubicBezTo>
                    <a:pt x="5" y="0"/>
                    <a:pt x="2"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3" name="Freeform 129">
              <a:extLst>
                <a:ext uri="{FF2B5EF4-FFF2-40B4-BE49-F238E27FC236}">
                  <a16:creationId xmlns:a16="http://schemas.microsoft.com/office/drawing/2014/main" id="{CAADA44B-4195-42A9-950E-AE677433878A}"/>
                </a:ext>
              </a:extLst>
            </p:cNvPr>
            <p:cNvSpPr>
              <a:spLocks/>
            </p:cNvSpPr>
            <p:nvPr/>
          </p:nvSpPr>
          <p:spPr bwMode="auto">
            <a:xfrm>
              <a:off x="6299" y="4238"/>
              <a:ext cx="11" cy="6"/>
            </a:xfrm>
            <a:custGeom>
              <a:avLst/>
              <a:gdLst>
                <a:gd name="T0" fmla="*/ 4 w 6"/>
                <a:gd name="T1" fmla="*/ 3 h 3"/>
                <a:gd name="T2" fmla="*/ 3 w 6"/>
                <a:gd name="T3" fmla="*/ 2 h 3"/>
                <a:gd name="T4" fmla="*/ 6 w 6"/>
                <a:gd name="T5" fmla="*/ 0 h 3"/>
                <a:gd name="T6" fmla="*/ 0 w 6"/>
                <a:gd name="T7" fmla="*/ 2 h 3"/>
                <a:gd name="T8" fmla="*/ 4 w 6"/>
                <a:gd name="T9" fmla="*/ 3 h 3"/>
              </a:gdLst>
              <a:ahLst/>
              <a:cxnLst>
                <a:cxn ang="0">
                  <a:pos x="T0" y="T1"/>
                </a:cxn>
                <a:cxn ang="0">
                  <a:pos x="T2" y="T3"/>
                </a:cxn>
                <a:cxn ang="0">
                  <a:pos x="T4" y="T5"/>
                </a:cxn>
                <a:cxn ang="0">
                  <a:pos x="T6" y="T7"/>
                </a:cxn>
                <a:cxn ang="0">
                  <a:pos x="T8" y="T9"/>
                </a:cxn>
              </a:cxnLst>
              <a:rect l="0" t="0" r="r" b="b"/>
              <a:pathLst>
                <a:path w="6" h="3">
                  <a:moveTo>
                    <a:pt x="4" y="3"/>
                  </a:moveTo>
                  <a:cubicBezTo>
                    <a:pt x="4" y="2"/>
                    <a:pt x="4" y="2"/>
                    <a:pt x="3" y="2"/>
                  </a:cubicBezTo>
                  <a:cubicBezTo>
                    <a:pt x="4" y="1"/>
                    <a:pt x="5" y="1"/>
                    <a:pt x="6" y="0"/>
                  </a:cubicBezTo>
                  <a:cubicBezTo>
                    <a:pt x="4" y="0"/>
                    <a:pt x="2" y="0"/>
                    <a:pt x="0" y="2"/>
                  </a:cubicBezTo>
                  <a:cubicBezTo>
                    <a:pt x="2" y="2"/>
                    <a:pt x="3"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4" name="Freeform 130">
              <a:extLst>
                <a:ext uri="{FF2B5EF4-FFF2-40B4-BE49-F238E27FC236}">
                  <a16:creationId xmlns:a16="http://schemas.microsoft.com/office/drawing/2014/main" id="{4ED26682-9BCA-4D32-8ED7-63E1DF7891D5}"/>
                </a:ext>
              </a:extLst>
            </p:cNvPr>
            <p:cNvSpPr>
              <a:spLocks/>
            </p:cNvSpPr>
            <p:nvPr/>
          </p:nvSpPr>
          <p:spPr bwMode="auto">
            <a:xfrm>
              <a:off x="6425" y="4251"/>
              <a:ext cx="14" cy="8"/>
            </a:xfrm>
            <a:custGeom>
              <a:avLst/>
              <a:gdLst>
                <a:gd name="T0" fmla="*/ 0 w 7"/>
                <a:gd name="T1" fmla="*/ 3 h 4"/>
                <a:gd name="T2" fmla="*/ 5 w 7"/>
                <a:gd name="T3" fmla="*/ 3 h 4"/>
                <a:gd name="T4" fmla="*/ 7 w 7"/>
                <a:gd name="T5" fmla="*/ 0 h 4"/>
                <a:gd name="T6" fmla="*/ 0 w 7"/>
                <a:gd name="T7" fmla="*/ 3 h 4"/>
              </a:gdLst>
              <a:ahLst/>
              <a:cxnLst>
                <a:cxn ang="0">
                  <a:pos x="T0" y="T1"/>
                </a:cxn>
                <a:cxn ang="0">
                  <a:pos x="T2" y="T3"/>
                </a:cxn>
                <a:cxn ang="0">
                  <a:pos x="T4" y="T5"/>
                </a:cxn>
                <a:cxn ang="0">
                  <a:pos x="T6" y="T7"/>
                </a:cxn>
              </a:cxnLst>
              <a:rect l="0" t="0" r="r" b="b"/>
              <a:pathLst>
                <a:path w="7" h="4">
                  <a:moveTo>
                    <a:pt x="0" y="3"/>
                  </a:moveTo>
                  <a:cubicBezTo>
                    <a:pt x="3" y="2"/>
                    <a:pt x="2" y="4"/>
                    <a:pt x="5" y="3"/>
                  </a:cubicBezTo>
                  <a:cubicBezTo>
                    <a:pt x="6" y="1"/>
                    <a:pt x="6" y="1"/>
                    <a:pt x="7" y="0"/>
                  </a:cubicBezTo>
                  <a:cubicBezTo>
                    <a:pt x="5"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5" name="Freeform 131">
              <a:extLst>
                <a:ext uri="{FF2B5EF4-FFF2-40B4-BE49-F238E27FC236}">
                  <a16:creationId xmlns:a16="http://schemas.microsoft.com/office/drawing/2014/main" id="{6D82AA75-4FA0-477C-B777-0CA4C2971826}"/>
                </a:ext>
              </a:extLst>
            </p:cNvPr>
            <p:cNvSpPr>
              <a:spLocks/>
            </p:cNvSpPr>
            <p:nvPr/>
          </p:nvSpPr>
          <p:spPr bwMode="auto">
            <a:xfrm>
              <a:off x="6657" y="4360"/>
              <a:ext cx="15" cy="9"/>
            </a:xfrm>
            <a:custGeom>
              <a:avLst/>
              <a:gdLst>
                <a:gd name="T0" fmla="*/ 4 w 8"/>
                <a:gd name="T1" fmla="*/ 3 h 5"/>
                <a:gd name="T2" fmla="*/ 6 w 8"/>
                <a:gd name="T3" fmla="*/ 1 h 5"/>
                <a:gd name="T4" fmla="*/ 2 w 8"/>
                <a:gd name="T5" fmla="*/ 1 h 5"/>
                <a:gd name="T6" fmla="*/ 3 w 8"/>
                <a:gd name="T7" fmla="*/ 5 h 5"/>
                <a:gd name="T8" fmla="*/ 7 w 8"/>
                <a:gd name="T9" fmla="*/ 4 h 5"/>
                <a:gd name="T10" fmla="*/ 4 w 8"/>
                <a:gd name="T11" fmla="*/ 3 h 5"/>
              </a:gdLst>
              <a:ahLst/>
              <a:cxnLst>
                <a:cxn ang="0">
                  <a:pos x="T0" y="T1"/>
                </a:cxn>
                <a:cxn ang="0">
                  <a:pos x="T2" y="T3"/>
                </a:cxn>
                <a:cxn ang="0">
                  <a:pos x="T4" y="T5"/>
                </a:cxn>
                <a:cxn ang="0">
                  <a:pos x="T6" y="T7"/>
                </a:cxn>
                <a:cxn ang="0">
                  <a:pos x="T8" y="T9"/>
                </a:cxn>
                <a:cxn ang="0">
                  <a:pos x="T10" y="T11"/>
                </a:cxn>
              </a:cxnLst>
              <a:rect l="0" t="0" r="r" b="b"/>
              <a:pathLst>
                <a:path w="8" h="5">
                  <a:moveTo>
                    <a:pt x="4" y="3"/>
                  </a:moveTo>
                  <a:cubicBezTo>
                    <a:pt x="3" y="2"/>
                    <a:pt x="7" y="2"/>
                    <a:pt x="6" y="1"/>
                  </a:cubicBezTo>
                  <a:cubicBezTo>
                    <a:pt x="5" y="0"/>
                    <a:pt x="4" y="2"/>
                    <a:pt x="2" y="1"/>
                  </a:cubicBezTo>
                  <a:cubicBezTo>
                    <a:pt x="3" y="2"/>
                    <a:pt x="0" y="3"/>
                    <a:pt x="3" y="5"/>
                  </a:cubicBezTo>
                  <a:cubicBezTo>
                    <a:pt x="4" y="4"/>
                    <a:pt x="5" y="3"/>
                    <a:pt x="7" y="4"/>
                  </a:cubicBezTo>
                  <a:cubicBezTo>
                    <a:pt x="8" y="3"/>
                    <a:pt x="5"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6" name="Freeform 132">
              <a:extLst>
                <a:ext uri="{FF2B5EF4-FFF2-40B4-BE49-F238E27FC236}">
                  <a16:creationId xmlns:a16="http://schemas.microsoft.com/office/drawing/2014/main" id="{F9C45F15-E405-49E7-9F25-2738AB0A1BA4}"/>
                </a:ext>
              </a:extLst>
            </p:cNvPr>
            <p:cNvSpPr>
              <a:spLocks/>
            </p:cNvSpPr>
            <p:nvPr/>
          </p:nvSpPr>
          <p:spPr bwMode="auto">
            <a:xfrm>
              <a:off x="6681" y="4362"/>
              <a:ext cx="18" cy="5"/>
            </a:xfrm>
            <a:custGeom>
              <a:avLst/>
              <a:gdLst>
                <a:gd name="T0" fmla="*/ 0 w 9"/>
                <a:gd name="T1" fmla="*/ 2 h 3"/>
                <a:gd name="T2" fmla="*/ 7 w 9"/>
                <a:gd name="T3" fmla="*/ 2 h 3"/>
                <a:gd name="T4" fmla="*/ 7 w 9"/>
                <a:gd name="T5" fmla="*/ 0 h 3"/>
                <a:gd name="T6" fmla="*/ 0 w 9"/>
                <a:gd name="T7" fmla="*/ 2 h 3"/>
              </a:gdLst>
              <a:ahLst/>
              <a:cxnLst>
                <a:cxn ang="0">
                  <a:pos x="T0" y="T1"/>
                </a:cxn>
                <a:cxn ang="0">
                  <a:pos x="T2" y="T3"/>
                </a:cxn>
                <a:cxn ang="0">
                  <a:pos x="T4" y="T5"/>
                </a:cxn>
                <a:cxn ang="0">
                  <a:pos x="T6" y="T7"/>
                </a:cxn>
              </a:cxnLst>
              <a:rect l="0" t="0" r="r" b="b"/>
              <a:pathLst>
                <a:path w="9" h="3">
                  <a:moveTo>
                    <a:pt x="0" y="2"/>
                  </a:moveTo>
                  <a:cubicBezTo>
                    <a:pt x="3" y="3"/>
                    <a:pt x="5" y="0"/>
                    <a:pt x="7" y="2"/>
                  </a:cubicBezTo>
                  <a:cubicBezTo>
                    <a:pt x="9" y="1"/>
                    <a:pt x="6" y="1"/>
                    <a:pt x="7" y="0"/>
                  </a:cubicBezTo>
                  <a:cubicBezTo>
                    <a:pt x="5" y="1"/>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7" name="Freeform 133">
              <a:extLst>
                <a:ext uri="{FF2B5EF4-FFF2-40B4-BE49-F238E27FC236}">
                  <a16:creationId xmlns:a16="http://schemas.microsoft.com/office/drawing/2014/main" id="{CF59195A-5E20-4BD0-9ECB-C006F9339D48}"/>
                </a:ext>
              </a:extLst>
            </p:cNvPr>
            <p:cNvSpPr>
              <a:spLocks/>
            </p:cNvSpPr>
            <p:nvPr/>
          </p:nvSpPr>
          <p:spPr bwMode="auto">
            <a:xfrm>
              <a:off x="6683" y="4356"/>
              <a:ext cx="35" cy="8"/>
            </a:xfrm>
            <a:custGeom>
              <a:avLst/>
              <a:gdLst>
                <a:gd name="T0" fmla="*/ 10 w 18"/>
                <a:gd name="T1" fmla="*/ 2 h 4"/>
                <a:gd name="T2" fmla="*/ 8 w 18"/>
                <a:gd name="T3" fmla="*/ 1 h 4"/>
                <a:gd name="T4" fmla="*/ 0 w 18"/>
                <a:gd name="T5" fmla="*/ 1 h 4"/>
                <a:gd name="T6" fmla="*/ 7 w 18"/>
                <a:gd name="T7" fmla="*/ 4 h 4"/>
                <a:gd name="T8" fmla="*/ 12 w 18"/>
                <a:gd name="T9" fmla="*/ 4 h 4"/>
                <a:gd name="T10" fmla="*/ 18 w 18"/>
                <a:gd name="T11" fmla="*/ 1 h 4"/>
                <a:gd name="T12" fmla="*/ 15 w 18"/>
                <a:gd name="T13" fmla="*/ 0 h 4"/>
                <a:gd name="T14" fmla="*/ 14 w 18"/>
                <a:gd name="T15" fmla="*/ 2 h 4"/>
                <a:gd name="T16" fmla="*/ 13 w 18"/>
                <a:gd name="T17" fmla="*/ 3 h 4"/>
                <a:gd name="T18" fmla="*/ 12 w 18"/>
                <a:gd name="T19" fmla="*/ 1 h 4"/>
                <a:gd name="T20" fmla="*/ 10 w 18"/>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4">
                  <a:moveTo>
                    <a:pt x="10" y="2"/>
                  </a:moveTo>
                  <a:cubicBezTo>
                    <a:pt x="9" y="2"/>
                    <a:pt x="9" y="1"/>
                    <a:pt x="8" y="1"/>
                  </a:cubicBezTo>
                  <a:cubicBezTo>
                    <a:pt x="5" y="2"/>
                    <a:pt x="2" y="2"/>
                    <a:pt x="0" y="1"/>
                  </a:cubicBezTo>
                  <a:cubicBezTo>
                    <a:pt x="0" y="4"/>
                    <a:pt x="5" y="1"/>
                    <a:pt x="7" y="4"/>
                  </a:cubicBezTo>
                  <a:cubicBezTo>
                    <a:pt x="9" y="2"/>
                    <a:pt x="11" y="3"/>
                    <a:pt x="12" y="4"/>
                  </a:cubicBezTo>
                  <a:cubicBezTo>
                    <a:pt x="15" y="3"/>
                    <a:pt x="15" y="2"/>
                    <a:pt x="18" y="1"/>
                  </a:cubicBezTo>
                  <a:cubicBezTo>
                    <a:pt x="17" y="1"/>
                    <a:pt x="16" y="1"/>
                    <a:pt x="15" y="0"/>
                  </a:cubicBezTo>
                  <a:cubicBezTo>
                    <a:pt x="13" y="1"/>
                    <a:pt x="15" y="2"/>
                    <a:pt x="14" y="2"/>
                  </a:cubicBezTo>
                  <a:cubicBezTo>
                    <a:pt x="14" y="2"/>
                    <a:pt x="13" y="2"/>
                    <a:pt x="13" y="3"/>
                  </a:cubicBezTo>
                  <a:cubicBezTo>
                    <a:pt x="12" y="2"/>
                    <a:pt x="14" y="1"/>
                    <a:pt x="12" y="1"/>
                  </a:cubicBezTo>
                  <a:cubicBezTo>
                    <a:pt x="10" y="1"/>
                    <a:pt x="10"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8" name="Freeform 134">
              <a:extLst>
                <a:ext uri="{FF2B5EF4-FFF2-40B4-BE49-F238E27FC236}">
                  <a16:creationId xmlns:a16="http://schemas.microsoft.com/office/drawing/2014/main" id="{FDAA600B-468F-4C31-8CA9-9FFDADC43202}"/>
                </a:ext>
              </a:extLst>
            </p:cNvPr>
            <p:cNvSpPr>
              <a:spLocks/>
            </p:cNvSpPr>
            <p:nvPr/>
          </p:nvSpPr>
          <p:spPr bwMode="auto">
            <a:xfrm>
              <a:off x="6396" y="4151"/>
              <a:ext cx="10" cy="4"/>
            </a:xfrm>
            <a:custGeom>
              <a:avLst/>
              <a:gdLst>
                <a:gd name="T0" fmla="*/ 0 w 5"/>
                <a:gd name="T1" fmla="*/ 0 h 2"/>
                <a:gd name="T2" fmla="*/ 1 w 5"/>
                <a:gd name="T3" fmla="*/ 1 h 2"/>
                <a:gd name="T4" fmla="*/ 2 w 5"/>
                <a:gd name="T5" fmla="*/ 2 h 2"/>
                <a:gd name="T6" fmla="*/ 5 w 5"/>
                <a:gd name="T7" fmla="*/ 0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0" y="1"/>
                    <a:pt x="1" y="1"/>
                    <a:pt x="1" y="1"/>
                  </a:cubicBezTo>
                  <a:cubicBezTo>
                    <a:pt x="2" y="1"/>
                    <a:pt x="3" y="1"/>
                    <a:pt x="2" y="2"/>
                  </a:cubicBezTo>
                  <a:cubicBezTo>
                    <a:pt x="3" y="2"/>
                    <a:pt x="4"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9" name="Freeform 135">
              <a:extLst>
                <a:ext uri="{FF2B5EF4-FFF2-40B4-BE49-F238E27FC236}">
                  <a16:creationId xmlns:a16="http://schemas.microsoft.com/office/drawing/2014/main" id="{25B1AB33-AA81-4EFC-9719-EBEA67976CB5}"/>
                </a:ext>
              </a:extLst>
            </p:cNvPr>
            <p:cNvSpPr>
              <a:spLocks/>
            </p:cNvSpPr>
            <p:nvPr/>
          </p:nvSpPr>
          <p:spPr bwMode="auto">
            <a:xfrm>
              <a:off x="6498" y="4149"/>
              <a:ext cx="21" cy="6"/>
            </a:xfrm>
            <a:custGeom>
              <a:avLst/>
              <a:gdLst>
                <a:gd name="T0" fmla="*/ 1 w 11"/>
                <a:gd name="T1" fmla="*/ 1 h 3"/>
                <a:gd name="T2" fmla="*/ 11 w 11"/>
                <a:gd name="T3" fmla="*/ 1 h 3"/>
                <a:gd name="T4" fmla="*/ 7 w 11"/>
                <a:gd name="T5" fmla="*/ 0 h 3"/>
                <a:gd name="T6" fmla="*/ 1 w 11"/>
                <a:gd name="T7" fmla="*/ 1 h 3"/>
              </a:gdLst>
              <a:ahLst/>
              <a:cxnLst>
                <a:cxn ang="0">
                  <a:pos x="T0" y="T1"/>
                </a:cxn>
                <a:cxn ang="0">
                  <a:pos x="T2" y="T3"/>
                </a:cxn>
                <a:cxn ang="0">
                  <a:pos x="T4" y="T5"/>
                </a:cxn>
                <a:cxn ang="0">
                  <a:pos x="T6" y="T7"/>
                </a:cxn>
              </a:cxnLst>
              <a:rect l="0" t="0" r="r" b="b"/>
              <a:pathLst>
                <a:path w="11" h="3">
                  <a:moveTo>
                    <a:pt x="1" y="1"/>
                  </a:moveTo>
                  <a:cubicBezTo>
                    <a:pt x="0" y="2"/>
                    <a:pt x="8" y="3"/>
                    <a:pt x="11" y="1"/>
                  </a:cubicBezTo>
                  <a:cubicBezTo>
                    <a:pt x="10" y="0"/>
                    <a:pt x="7" y="2"/>
                    <a:pt x="7" y="0"/>
                  </a:cubicBezTo>
                  <a:cubicBezTo>
                    <a:pt x="5" y="0"/>
                    <a:pt x="3"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0" name="Freeform 136">
              <a:extLst>
                <a:ext uri="{FF2B5EF4-FFF2-40B4-BE49-F238E27FC236}">
                  <a16:creationId xmlns:a16="http://schemas.microsoft.com/office/drawing/2014/main" id="{8482FAD3-DD32-4BBB-8FAF-4D67EC8595C3}"/>
                </a:ext>
              </a:extLst>
            </p:cNvPr>
            <p:cNvSpPr>
              <a:spLocks/>
            </p:cNvSpPr>
            <p:nvPr/>
          </p:nvSpPr>
          <p:spPr bwMode="auto">
            <a:xfrm>
              <a:off x="6551" y="4149"/>
              <a:ext cx="16" cy="10"/>
            </a:xfrm>
            <a:custGeom>
              <a:avLst/>
              <a:gdLst>
                <a:gd name="T0" fmla="*/ 1 w 8"/>
                <a:gd name="T1" fmla="*/ 2 h 5"/>
                <a:gd name="T2" fmla="*/ 8 w 8"/>
                <a:gd name="T3" fmla="*/ 3 h 5"/>
                <a:gd name="T4" fmla="*/ 2 w 8"/>
                <a:gd name="T5" fmla="*/ 0 h 5"/>
                <a:gd name="T6" fmla="*/ 1 w 8"/>
                <a:gd name="T7" fmla="*/ 2 h 5"/>
              </a:gdLst>
              <a:ahLst/>
              <a:cxnLst>
                <a:cxn ang="0">
                  <a:pos x="T0" y="T1"/>
                </a:cxn>
                <a:cxn ang="0">
                  <a:pos x="T2" y="T3"/>
                </a:cxn>
                <a:cxn ang="0">
                  <a:pos x="T4" y="T5"/>
                </a:cxn>
                <a:cxn ang="0">
                  <a:pos x="T6" y="T7"/>
                </a:cxn>
              </a:cxnLst>
              <a:rect l="0" t="0" r="r" b="b"/>
              <a:pathLst>
                <a:path w="8" h="5">
                  <a:moveTo>
                    <a:pt x="1" y="2"/>
                  </a:moveTo>
                  <a:cubicBezTo>
                    <a:pt x="3" y="3"/>
                    <a:pt x="5" y="5"/>
                    <a:pt x="8" y="3"/>
                  </a:cubicBezTo>
                  <a:cubicBezTo>
                    <a:pt x="7" y="0"/>
                    <a:pt x="2" y="3"/>
                    <a:pt x="2" y="0"/>
                  </a:cubicBezTo>
                  <a:cubicBezTo>
                    <a:pt x="0"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1" name="Freeform 137">
              <a:extLst>
                <a:ext uri="{FF2B5EF4-FFF2-40B4-BE49-F238E27FC236}">
                  <a16:creationId xmlns:a16="http://schemas.microsoft.com/office/drawing/2014/main" id="{551A41E6-8244-42A1-8BAE-4A7DA0E53613}"/>
                </a:ext>
              </a:extLst>
            </p:cNvPr>
            <p:cNvSpPr>
              <a:spLocks/>
            </p:cNvSpPr>
            <p:nvPr/>
          </p:nvSpPr>
          <p:spPr bwMode="auto">
            <a:xfrm>
              <a:off x="6758" y="4226"/>
              <a:ext cx="11" cy="6"/>
            </a:xfrm>
            <a:custGeom>
              <a:avLst/>
              <a:gdLst>
                <a:gd name="T0" fmla="*/ 1 w 6"/>
                <a:gd name="T1" fmla="*/ 1 h 3"/>
                <a:gd name="T2" fmla="*/ 4 w 6"/>
                <a:gd name="T3" fmla="*/ 2 h 3"/>
                <a:gd name="T4" fmla="*/ 5 w 6"/>
                <a:gd name="T5" fmla="*/ 1 h 3"/>
                <a:gd name="T6" fmla="*/ 5 w 6"/>
                <a:gd name="T7" fmla="*/ 0 h 3"/>
                <a:gd name="T8" fmla="*/ 4 w 6"/>
                <a:gd name="T9" fmla="*/ 0 h 3"/>
                <a:gd name="T10" fmla="*/ 3 w 6"/>
                <a:gd name="T11" fmla="*/ 1 h 3"/>
                <a:gd name="T12" fmla="*/ 1 w 6"/>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1" y="1"/>
                  </a:moveTo>
                  <a:cubicBezTo>
                    <a:pt x="0" y="3"/>
                    <a:pt x="3" y="2"/>
                    <a:pt x="4" y="2"/>
                  </a:cubicBezTo>
                  <a:cubicBezTo>
                    <a:pt x="5" y="2"/>
                    <a:pt x="4" y="1"/>
                    <a:pt x="5" y="1"/>
                  </a:cubicBezTo>
                  <a:cubicBezTo>
                    <a:pt x="6" y="1"/>
                    <a:pt x="6" y="1"/>
                    <a:pt x="5" y="0"/>
                  </a:cubicBezTo>
                  <a:cubicBezTo>
                    <a:pt x="4" y="0"/>
                    <a:pt x="4" y="0"/>
                    <a:pt x="4" y="0"/>
                  </a:cubicBezTo>
                  <a:cubicBezTo>
                    <a:pt x="5" y="0"/>
                    <a:pt x="2" y="3"/>
                    <a:pt x="3" y="1"/>
                  </a:cubicBezTo>
                  <a:cubicBezTo>
                    <a:pt x="2" y="1"/>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2" name="Freeform 138">
              <a:extLst>
                <a:ext uri="{FF2B5EF4-FFF2-40B4-BE49-F238E27FC236}">
                  <a16:creationId xmlns:a16="http://schemas.microsoft.com/office/drawing/2014/main" id="{A79014B2-AF15-4EDF-B7DA-F44B9D5B9BD2}"/>
                </a:ext>
              </a:extLst>
            </p:cNvPr>
            <p:cNvSpPr>
              <a:spLocks/>
            </p:cNvSpPr>
            <p:nvPr/>
          </p:nvSpPr>
          <p:spPr bwMode="auto">
            <a:xfrm>
              <a:off x="6670" y="4143"/>
              <a:ext cx="23" cy="10"/>
            </a:xfrm>
            <a:custGeom>
              <a:avLst/>
              <a:gdLst>
                <a:gd name="T0" fmla="*/ 0 w 12"/>
                <a:gd name="T1" fmla="*/ 1 h 5"/>
                <a:gd name="T2" fmla="*/ 7 w 12"/>
                <a:gd name="T3" fmla="*/ 2 h 5"/>
                <a:gd name="T4" fmla="*/ 12 w 12"/>
                <a:gd name="T5" fmla="*/ 5 h 5"/>
                <a:gd name="T6" fmla="*/ 9 w 12"/>
                <a:gd name="T7" fmla="*/ 0 h 5"/>
                <a:gd name="T8" fmla="*/ 2 w 12"/>
                <a:gd name="T9" fmla="*/ 0 h 5"/>
                <a:gd name="T10" fmla="*/ 0 w 12"/>
                <a:gd name="T11" fmla="*/ 1 h 5"/>
              </a:gdLst>
              <a:ahLst/>
              <a:cxnLst>
                <a:cxn ang="0">
                  <a:pos x="T0" y="T1"/>
                </a:cxn>
                <a:cxn ang="0">
                  <a:pos x="T2" y="T3"/>
                </a:cxn>
                <a:cxn ang="0">
                  <a:pos x="T4" y="T5"/>
                </a:cxn>
                <a:cxn ang="0">
                  <a:pos x="T6" y="T7"/>
                </a:cxn>
                <a:cxn ang="0">
                  <a:pos x="T8" y="T9"/>
                </a:cxn>
                <a:cxn ang="0">
                  <a:pos x="T10" y="T11"/>
                </a:cxn>
              </a:cxnLst>
              <a:rect l="0" t="0" r="r" b="b"/>
              <a:pathLst>
                <a:path w="12" h="5">
                  <a:moveTo>
                    <a:pt x="0" y="1"/>
                  </a:moveTo>
                  <a:cubicBezTo>
                    <a:pt x="0" y="2"/>
                    <a:pt x="5" y="1"/>
                    <a:pt x="7" y="2"/>
                  </a:cubicBezTo>
                  <a:cubicBezTo>
                    <a:pt x="6" y="4"/>
                    <a:pt x="11" y="5"/>
                    <a:pt x="12" y="5"/>
                  </a:cubicBezTo>
                  <a:cubicBezTo>
                    <a:pt x="12" y="3"/>
                    <a:pt x="11" y="2"/>
                    <a:pt x="9" y="0"/>
                  </a:cubicBezTo>
                  <a:cubicBezTo>
                    <a:pt x="9" y="3"/>
                    <a:pt x="6" y="0"/>
                    <a:pt x="2" y="0"/>
                  </a:cubicBezTo>
                  <a:cubicBezTo>
                    <a:pt x="2"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3" name="Freeform 139">
              <a:extLst>
                <a:ext uri="{FF2B5EF4-FFF2-40B4-BE49-F238E27FC236}">
                  <a16:creationId xmlns:a16="http://schemas.microsoft.com/office/drawing/2014/main" id="{0209BE42-0BBB-4A81-B771-D4425EE41645}"/>
                </a:ext>
              </a:extLst>
            </p:cNvPr>
            <p:cNvSpPr>
              <a:spLocks/>
            </p:cNvSpPr>
            <p:nvPr/>
          </p:nvSpPr>
          <p:spPr bwMode="auto">
            <a:xfrm>
              <a:off x="6704" y="4153"/>
              <a:ext cx="21" cy="4"/>
            </a:xfrm>
            <a:custGeom>
              <a:avLst/>
              <a:gdLst>
                <a:gd name="T0" fmla="*/ 0 w 11"/>
                <a:gd name="T1" fmla="*/ 1 h 2"/>
                <a:gd name="T2" fmla="*/ 9 w 11"/>
                <a:gd name="T3" fmla="*/ 1 h 2"/>
                <a:gd name="T4" fmla="*/ 7 w 11"/>
                <a:gd name="T5" fmla="*/ 0 h 2"/>
                <a:gd name="T6" fmla="*/ 0 w 11"/>
                <a:gd name="T7" fmla="*/ 1 h 2"/>
              </a:gdLst>
              <a:ahLst/>
              <a:cxnLst>
                <a:cxn ang="0">
                  <a:pos x="T0" y="T1"/>
                </a:cxn>
                <a:cxn ang="0">
                  <a:pos x="T2" y="T3"/>
                </a:cxn>
                <a:cxn ang="0">
                  <a:pos x="T4" y="T5"/>
                </a:cxn>
                <a:cxn ang="0">
                  <a:pos x="T6" y="T7"/>
                </a:cxn>
              </a:cxnLst>
              <a:rect l="0" t="0" r="r" b="b"/>
              <a:pathLst>
                <a:path w="11" h="2">
                  <a:moveTo>
                    <a:pt x="0" y="1"/>
                  </a:moveTo>
                  <a:cubicBezTo>
                    <a:pt x="1" y="2"/>
                    <a:pt x="6" y="1"/>
                    <a:pt x="9" y="1"/>
                  </a:cubicBezTo>
                  <a:cubicBezTo>
                    <a:pt x="11" y="0"/>
                    <a:pt x="5" y="1"/>
                    <a:pt x="7" y="0"/>
                  </a:cubicBezTo>
                  <a:cubicBezTo>
                    <a:pt x="6"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4" name="Freeform 140">
              <a:extLst>
                <a:ext uri="{FF2B5EF4-FFF2-40B4-BE49-F238E27FC236}">
                  <a16:creationId xmlns:a16="http://schemas.microsoft.com/office/drawing/2014/main" id="{828DBE21-D68F-4D33-AC2A-BBBB5B38592D}"/>
                </a:ext>
              </a:extLst>
            </p:cNvPr>
            <p:cNvSpPr>
              <a:spLocks/>
            </p:cNvSpPr>
            <p:nvPr/>
          </p:nvSpPr>
          <p:spPr bwMode="auto">
            <a:xfrm>
              <a:off x="6691" y="4143"/>
              <a:ext cx="15" cy="6"/>
            </a:xfrm>
            <a:custGeom>
              <a:avLst/>
              <a:gdLst>
                <a:gd name="T0" fmla="*/ 2 w 8"/>
                <a:gd name="T1" fmla="*/ 1 h 3"/>
                <a:gd name="T2" fmla="*/ 3 w 8"/>
                <a:gd name="T3" fmla="*/ 1 h 3"/>
                <a:gd name="T4" fmla="*/ 3 w 8"/>
                <a:gd name="T5" fmla="*/ 3 h 3"/>
                <a:gd name="T6" fmla="*/ 6 w 8"/>
                <a:gd name="T7" fmla="*/ 3 h 3"/>
                <a:gd name="T8" fmla="*/ 8 w 8"/>
                <a:gd name="T9" fmla="*/ 2 h 3"/>
                <a:gd name="T10" fmla="*/ 6 w 8"/>
                <a:gd name="T11" fmla="*/ 0 h 3"/>
                <a:gd name="T12" fmla="*/ 2 w 8"/>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1"/>
                  </a:moveTo>
                  <a:cubicBezTo>
                    <a:pt x="0" y="2"/>
                    <a:pt x="2" y="2"/>
                    <a:pt x="3" y="1"/>
                  </a:cubicBezTo>
                  <a:cubicBezTo>
                    <a:pt x="4" y="2"/>
                    <a:pt x="4" y="2"/>
                    <a:pt x="3" y="3"/>
                  </a:cubicBezTo>
                  <a:cubicBezTo>
                    <a:pt x="4" y="3"/>
                    <a:pt x="5" y="3"/>
                    <a:pt x="6" y="3"/>
                  </a:cubicBezTo>
                  <a:cubicBezTo>
                    <a:pt x="5" y="3"/>
                    <a:pt x="4" y="0"/>
                    <a:pt x="8" y="2"/>
                  </a:cubicBezTo>
                  <a:cubicBezTo>
                    <a:pt x="8" y="1"/>
                    <a:pt x="7" y="1"/>
                    <a:pt x="6" y="0"/>
                  </a:cubicBezTo>
                  <a:cubicBezTo>
                    <a:pt x="5" y="1"/>
                    <a:pt x="3"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5" name="Freeform 141">
              <a:extLst>
                <a:ext uri="{FF2B5EF4-FFF2-40B4-BE49-F238E27FC236}">
                  <a16:creationId xmlns:a16="http://schemas.microsoft.com/office/drawing/2014/main" id="{4AAD300D-4AEB-4C40-8D44-076CD79FD3D0}"/>
                </a:ext>
              </a:extLst>
            </p:cNvPr>
            <p:cNvSpPr>
              <a:spLocks/>
            </p:cNvSpPr>
            <p:nvPr/>
          </p:nvSpPr>
          <p:spPr bwMode="auto">
            <a:xfrm>
              <a:off x="6739" y="4143"/>
              <a:ext cx="7" cy="4"/>
            </a:xfrm>
            <a:custGeom>
              <a:avLst/>
              <a:gdLst>
                <a:gd name="T0" fmla="*/ 4 w 4"/>
                <a:gd name="T1" fmla="*/ 0 h 2"/>
                <a:gd name="T2" fmla="*/ 2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cubicBezTo>
                    <a:pt x="3" y="0"/>
                    <a:pt x="2" y="0"/>
                    <a:pt x="2" y="0"/>
                  </a:cubicBezTo>
                  <a:cubicBezTo>
                    <a:pt x="0" y="1"/>
                    <a:pt x="2" y="1"/>
                    <a:pt x="0" y="2"/>
                  </a:cubicBezTo>
                  <a:cubicBezTo>
                    <a:pt x="2"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6" name="Freeform 142">
              <a:extLst>
                <a:ext uri="{FF2B5EF4-FFF2-40B4-BE49-F238E27FC236}">
                  <a16:creationId xmlns:a16="http://schemas.microsoft.com/office/drawing/2014/main" id="{B4516188-BA68-4EA8-BF72-5F399AF796E4}"/>
                </a:ext>
              </a:extLst>
            </p:cNvPr>
            <p:cNvSpPr>
              <a:spLocks/>
            </p:cNvSpPr>
            <p:nvPr/>
          </p:nvSpPr>
          <p:spPr bwMode="auto">
            <a:xfrm>
              <a:off x="6785" y="4110"/>
              <a:ext cx="13" cy="8"/>
            </a:xfrm>
            <a:custGeom>
              <a:avLst/>
              <a:gdLst>
                <a:gd name="T0" fmla="*/ 4 w 7"/>
                <a:gd name="T1" fmla="*/ 0 h 4"/>
                <a:gd name="T2" fmla="*/ 1 w 7"/>
                <a:gd name="T3" fmla="*/ 2 h 4"/>
                <a:gd name="T4" fmla="*/ 3 w 7"/>
                <a:gd name="T5" fmla="*/ 4 h 4"/>
                <a:gd name="T6" fmla="*/ 5 w 7"/>
                <a:gd name="T7" fmla="*/ 3 h 4"/>
                <a:gd name="T8" fmla="*/ 6 w 7"/>
                <a:gd name="T9" fmla="*/ 1 h 4"/>
                <a:gd name="T10" fmla="*/ 4 w 7"/>
                <a:gd name="T11" fmla="*/ 0 h 4"/>
              </a:gdLst>
              <a:ahLst/>
              <a:cxnLst>
                <a:cxn ang="0">
                  <a:pos x="T0" y="T1"/>
                </a:cxn>
                <a:cxn ang="0">
                  <a:pos x="T2" y="T3"/>
                </a:cxn>
                <a:cxn ang="0">
                  <a:pos x="T4" y="T5"/>
                </a:cxn>
                <a:cxn ang="0">
                  <a:pos x="T6" y="T7"/>
                </a:cxn>
                <a:cxn ang="0">
                  <a:pos x="T8" y="T9"/>
                </a:cxn>
                <a:cxn ang="0">
                  <a:pos x="T10" y="T11"/>
                </a:cxn>
              </a:cxnLst>
              <a:rect l="0" t="0" r="r" b="b"/>
              <a:pathLst>
                <a:path w="7" h="4">
                  <a:moveTo>
                    <a:pt x="4" y="0"/>
                  </a:moveTo>
                  <a:cubicBezTo>
                    <a:pt x="3" y="1"/>
                    <a:pt x="3" y="1"/>
                    <a:pt x="1" y="2"/>
                  </a:cubicBezTo>
                  <a:cubicBezTo>
                    <a:pt x="4" y="2"/>
                    <a:pt x="0" y="3"/>
                    <a:pt x="3" y="4"/>
                  </a:cubicBezTo>
                  <a:cubicBezTo>
                    <a:pt x="5" y="3"/>
                    <a:pt x="5" y="3"/>
                    <a:pt x="5" y="3"/>
                  </a:cubicBezTo>
                  <a:cubicBezTo>
                    <a:pt x="4" y="2"/>
                    <a:pt x="3" y="1"/>
                    <a:pt x="6" y="1"/>
                  </a:cubicBezTo>
                  <a:cubicBezTo>
                    <a:pt x="7" y="0"/>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7" name="Freeform 143">
              <a:extLst>
                <a:ext uri="{FF2B5EF4-FFF2-40B4-BE49-F238E27FC236}">
                  <a16:creationId xmlns:a16="http://schemas.microsoft.com/office/drawing/2014/main" id="{D6F81F01-5714-45B3-BF13-6474E6F4002C}"/>
                </a:ext>
              </a:extLst>
            </p:cNvPr>
            <p:cNvSpPr>
              <a:spLocks/>
            </p:cNvSpPr>
            <p:nvPr/>
          </p:nvSpPr>
          <p:spPr bwMode="auto">
            <a:xfrm>
              <a:off x="6865" y="4151"/>
              <a:ext cx="9" cy="6"/>
            </a:xfrm>
            <a:custGeom>
              <a:avLst/>
              <a:gdLst>
                <a:gd name="T0" fmla="*/ 2 w 5"/>
                <a:gd name="T1" fmla="*/ 0 h 3"/>
                <a:gd name="T2" fmla="*/ 2 w 5"/>
                <a:gd name="T3" fmla="*/ 1 h 3"/>
                <a:gd name="T4" fmla="*/ 1 w 5"/>
                <a:gd name="T5" fmla="*/ 3 h 3"/>
                <a:gd name="T6" fmla="*/ 3 w 5"/>
                <a:gd name="T7" fmla="*/ 0 h 3"/>
                <a:gd name="T8" fmla="*/ 2 w 5"/>
                <a:gd name="T9" fmla="*/ 0 h 3"/>
              </a:gdLst>
              <a:ahLst/>
              <a:cxnLst>
                <a:cxn ang="0">
                  <a:pos x="T0" y="T1"/>
                </a:cxn>
                <a:cxn ang="0">
                  <a:pos x="T2" y="T3"/>
                </a:cxn>
                <a:cxn ang="0">
                  <a:pos x="T4" y="T5"/>
                </a:cxn>
                <a:cxn ang="0">
                  <a:pos x="T6" y="T7"/>
                </a:cxn>
                <a:cxn ang="0">
                  <a:pos x="T8" y="T9"/>
                </a:cxn>
              </a:cxnLst>
              <a:rect l="0" t="0" r="r" b="b"/>
              <a:pathLst>
                <a:path w="5" h="3">
                  <a:moveTo>
                    <a:pt x="2" y="0"/>
                  </a:moveTo>
                  <a:cubicBezTo>
                    <a:pt x="0" y="0"/>
                    <a:pt x="2" y="1"/>
                    <a:pt x="2" y="1"/>
                  </a:cubicBezTo>
                  <a:cubicBezTo>
                    <a:pt x="3" y="1"/>
                    <a:pt x="2" y="2"/>
                    <a:pt x="1" y="3"/>
                  </a:cubicBezTo>
                  <a:cubicBezTo>
                    <a:pt x="3" y="3"/>
                    <a:pt x="5" y="1"/>
                    <a:pt x="3" y="0"/>
                  </a:cubicBezTo>
                  <a:cubicBezTo>
                    <a:pt x="3"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8" name="Freeform 144">
              <a:extLst>
                <a:ext uri="{FF2B5EF4-FFF2-40B4-BE49-F238E27FC236}">
                  <a16:creationId xmlns:a16="http://schemas.microsoft.com/office/drawing/2014/main" id="{30E4BE06-1922-45F4-B33E-83E5202B300C}"/>
                </a:ext>
              </a:extLst>
            </p:cNvPr>
            <p:cNvSpPr>
              <a:spLocks/>
            </p:cNvSpPr>
            <p:nvPr/>
          </p:nvSpPr>
          <p:spPr bwMode="auto">
            <a:xfrm>
              <a:off x="6985" y="4224"/>
              <a:ext cx="10" cy="6"/>
            </a:xfrm>
            <a:custGeom>
              <a:avLst/>
              <a:gdLst>
                <a:gd name="T0" fmla="*/ 0 w 5"/>
                <a:gd name="T1" fmla="*/ 2 h 3"/>
                <a:gd name="T2" fmla="*/ 1 w 5"/>
                <a:gd name="T3" fmla="*/ 2 h 3"/>
                <a:gd name="T4" fmla="*/ 5 w 5"/>
                <a:gd name="T5" fmla="*/ 1 h 3"/>
                <a:gd name="T6" fmla="*/ 0 w 5"/>
                <a:gd name="T7" fmla="*/ 1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2"/>
                    <a:pt x="1" y="2"/>
                    <a:pt x="1" y="2"/>
                  </a:cubicBezTo>
                  <a:cubicBezTo>
                    <a:pt x="2" y="1"/>
                    <a:pt x="4" y="3"/>
                    <a:pt x="5" y="1"/>
                  </a:cubicBezTo>
                  <a:cubicBezTo>
                    <a:pt x="4" y="0"/>
                    <a:pt x="2" y="1"/>
                    <a:pt x="0" y="1"/>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9" name="Freeform 145">
              <a:extLst>
                <a:ext uri="{FF2B5EF4-FFF2-40B4-BE49-F238E27FC236}">
                  <a16:creationId xmlns:a16="http://schemas.microsoft.com/office/drawing/2014/main" id="{6CAEDBD9-86EA-4BC1-B20C-5E010F5B85E4}"/>
                </a:ext>
              </a:extLst>
            </p:cNvPr>
            <p:cNvSpPr>
              <a:spLocks/>
            </p:cNvSpPr>
            <p:nvPr/>
          </p:nvSpPr>
          <p:spPr bwMode="auto">
            <a:xfrm>
              <a:off x="6890" y="4097"/>
              <a:ext cx="28" cy="7"/>
            </a:xfrm>
            <a:custGeom>
              <a:avLst/>
              <a:gdLst>
                <a:gd name="T0" fmla="*/ 7 w 15"/>
                <a:gd name="T1" fmla="*/ 2 h 4"/>
                <a:gd name="T2" fmla="*/ 0 w 15"/>
                <a:gd name="T3" fmla="*/ 1 h 4"/>
                <a:gd name="T4" fmla="*/ 8 w 15"/>
                <a:gd name="T5" fmla="*/ 4 h 4"/>
                <a:gd name="T6" fmla="*/ 15 w 15"/>
                <a:gd name="T7" fmla="*/ 1 h 4"/>
                <a:gd name="T8" fmla="*/ 7 w 15"/>
                <a:gd name="T9" fmla="*/ 2 h 4"/>
              </a:gdLst>
              <a:ahLst/>
              <a:cxnLst>
                <a:cxn ang="0">
                  <a:pos x="T0" y="T1"/>
                </a:cxn>
                <a:cxn ang="0">
                  <a:pos x="T2" y="T3"/>
                </a:cxn>
                <a:cxn ang="0">
                  <a:pos x="T4" y="T5"/>
                </a:cxn>
                <a:cxn ang="0">
                  <a:pos x="T6" y="T7"/>
                </a:cxn>
                <a:cxn ang="0">
                  <a:pos x="T8" y="T9"/>
                </a:cxn>
              </a:cxnLst>
              <a:rect l="0" t="0" r="r" b="b"/>
              <a:pathLst>
                <a:path w="15" h="4">
                  <a:moveTo>
                    <a:pt x="7" y="2"/>
                  </a:moveTo>
                  <a:cubicBezTo>
                    <a:pt x="4" y="0"/>
                    <a:pt x="2" y="0"/>
                    <a:pt x="0" y="1"/>
                  </a:cubicBezTo>
                  <a:cubicBezTo>
                    <a:pt x="3" y="3"/>
                    <a:pt x="5" y="2"/>
                    <a:pt x="8" y="4"/>
                  </a:cubicBezTo>
                  <a:cubicBezTo>
                    <a:pt x="9" y="1"/>
                    <a:pt x="12" y="2"/>
                    <a:pt x="15" y="1"/>
                  </a:cubicBezTo>
                  <a:cubicBezTo>
                    <a:pt x="15" y="1"/>
                    <a:pt x="7" y="0"/>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0" name="Freeform 146">
              <a:extLst>
                <a:ext uri="{FF2B5EF4-FFF2-40B4-BE49-F238E27FC236}">
                  <a16:creationId xmlns:a16="http://schemas.microsoft.com/office/drawing/2014/main" id="{2A2B6A19-6111-4A9A-86BA-37122CB0F30E}"/>
                </a:ext>
              </a:extLst>
            </p:cNvPr>
            <p:cNvSpPr>
              <a:spLocks/>
            </p:cNvSpPr>
            <p:nvPr/>
          </p:nvSpPr>
          <p:spPr bwMode="auto">
            <a:xfrm>
              <a:off x="6917" y="4095"/>
              <a:ext cx="40" cy="9"/>
            </a:xfrm>
            <a:custGeom>
              <a:avLst/>
              <a:gdLst>
                <a:gd name="T0" fmla="*/ 0 w 21"/>
                <a:gd name="T1" fmla="*/ 5 h 5"/>
                <a:gd name="T2" fmla="*/ 8 w 21"/>
                <a:gd name="T3" fmla="*/ 4 h 5"/>
                <a:gd name="T4" fmla="*/ 21 w 21"/>
                <a:gd name="T5" fmla="*/ 3 h 5"/>
                <a:gd name="T6" fmla="*/ 20 w 21"/>
                <a:gd name="T7" fmla="*/ 1 h 5"/>
                <a:gd name="T8" fmla="*/ 13 w 21"/>
                <a:gd name="T9" fmla="*/ 1 h 5"/>
                <a:gd name="T10" fmla="*/ 3 w 21"/>
                <a:gd name="T11" fmla="*/ 2 h 5"/>
                <a:gd name="T12" fmla="*/ 4 w 21"/>
                <a:gd name="T13" fmla="*/ 3 h 5"/>
                <a:gd name="T14" fmla="*/ 0 w 21"/>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
                  <a:moveTo>
                    <a:pt x="0" y="5"/>
                  </a:moveTo>
                  <a:cubicBezTo>
                    <a:pt x="2" y="5"/>
                    <a:pt x="5" y="3"/>
                    <a:pt x="8" y="4"/>
                  </a:cubicBezTo>
                  <a:cubicBezTo>
                    <a:pt x="9" y="0"/>
                    <a:pt x="17" y="5"/>
                    <a:pt x="21" y="3"/>
                  </a:cubicBezTo>
                  <a:cubicBezTo>
                    <a:pt x="21" y="2"/>
                    <a:pt x="19" y="2"/>
                    <a:pt x="20" y="1"/>
                  </a:cubicBezTo>
                  <a:cubicBezTo>
                    <a:pt x="18" y="1"/>
                    <a:pt x="15" y="3"/>
                    <a:pt x="13" y="1"/>
                  </a:cubicBezTo>
                  <a:cubicBezTo>
                    <a:pt x="10" y="2"/>
                    <a:pt x="6" y="2"/>
                    <a:pt x="3" y="2"/>
                  </a:cubicBezTo>
                  <a:cubicBezTo>
                    <a:pt x="2" y="2"/>
                    <a:pt x="4" y="3"/>
                    <a:pt x="4" y="3"/>
                  </a:cubicBezTo>
                  <a:cubicBezTo>
                    <a:pt x="3" y="4"/>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1" name="Freeform 147">
              <a:extLst>
                <a:ext uri="{FF2B5EF4-FFF2-40B4-BE49-F238E27FC236}">
                  <a16:creationId xmlns:a16="http://schemas.microsoft.com/office/drawing/2014/main" id="{412E9007-0D23-4F90-B6D8-A89F67C5DCF1}"/>
                </a:ext>
              </a:extLst>
            </p:cNvPr>
            <p:cNvSpPr>
              <a:spLocks/>
            </p:cNvSpPr>
            <p:nvPr/>
          </p:nvSpPr>
          <p:spPr bwMode="auto">
            <a:xfrm>
              <a:off x="6905" y="4089"/>
              <a:ext cx="29" cy="8"/>
            </a:xfrm>
            <a:custGeom>
              <a:avLst/>
              <a:gdLst>
                <a:gd name="T0" fmla="*/ 0 w 15"/>
                <a:gd name="T1" fmla="*/ 0 h 4"/>
                <a:gd name="T2" fmla="*/ 15 w 15"/>
                <a:gd name="T3" fmla="*/ 1 h 4"/>
                <a:gd name="T4" fmla="*/ 0 w 15"/>
                <a:gd name="T5" fmla="*/ 0 h 4"/>
              </a:gdLst>
              <a:ahLst/>
              <a:cxnLst>
                <a:cxn ang="0">
                  <a:pos x="T0" y="T1"/>
                </a:cxn>
                <a:cxn ang="0">
                  <a:pos x="T2" y="T3"/>
                </a:cxn>
                <a:cxn ang="0">
                  <a:pos x="T4" y="T5"/>
                </a:cxn>
              </a:cxnLst>
              <a:rect l="0" t="0" r="r" b="b"/>
              <a:pathLst>
                <a:path w="15" h="4">
                  <a:moveTo>
                    <a:pt x="0" y="0"/>
                  </a:moveTo>
                  <a:cubicBezTo>
                    <a:pt x="0" y="4"/>
                    <a:pt x="13" y="3"/>
                    <a:pt x="15" y="1"/>
                  </a:cubicBezTo>
                  <a:cubicBezTo>
                    <a:pt x="10" y="1"/>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2" name="Freeform 148">
              <a:extLst>
                <a:ext uri="{FF2B5EF4-FFF2-40B4-BE49-F238E27FC236}">
                  <a16:creationId xmlns:a16="http://schemas.microsoft.com/office/drawing/2014/main" id="{83BA437B-743E-4DFA-9301-DF01997DE70E}"/>
                </a:ext>
              </a:extLst>
            </p:cNvPr>
            <p:cNvSpPr>
              <a:spLocks/>
            </p:cNvSpPr>
            <p:nvPr/>
          </p:nvSpPr>
          <p:spPr bwMode="auto">
            <a:xfrm>
              <a:off x="6982" y="4091"/>
              <a:ext cx="13" cy="4"/>
            </a:xfrm>
            <a:custGeom>
              <a:avLst/>
              <a:gdLst>
                <a:gd name="T0" fmla="*/ 0 w 7"/>
                <a:gd name="T1" fmla="*/ 1 h 2"/>
                <a:gd name="T2" fmla="*/ 7 w 7"/>
                <a:gd name="T3" fmla="*/ 2 h 2"/>
                <a:gd name="T4" fmla="*/ 0 w 7"/>
                <a:gd name="T5" fmla="*/ 1 h 2"/>
              </a:gdLst>
              <a:ahLst/>
              <a:cxnLst>
                <a:cxn ang="0">
                  <a:pos x="T0" y="T1"/>
                </a:cxn>
                <a:cxn ang="0">
                  <a:pos x="T2" y="T3"/>
                </a:cxn>
                <a:cxn ang="0">
                  <a:pos x="T4" y="T5"/>
                </a:cxn>
              </a:cxnLst>
              <a:rect l="0" t="0" r="r" b="b"/>
              <a:pathLst>
                <a:path w="7" h="2">
                  <a:moveTo>
                    <a:pt x="0" y="1"/>
                  </a:moveTo>
                  <a:cubicBezTo>
                    <a:pt x="2" y="2"/>
                    <a:pt x="5" y="2"/>
                    <a:pt x="7" y="2"/>
                  </a:cubicBezTo>
                  <a:cubicBezTo>
                    <a:pt x="7" y="0"/>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3" name="Freeform 149">
              <a:extLst>
                <a:ext uri="{FF2B5EF4-FFF2-40B4-BE49-F238E27FC236}">
                  <a16:creationId xmlns:a16="http://schemas.microsoft.com/office/drawing/2014/main" id="{ECA8DA54-5878-4FFB-9723-0123D40F6A0C}"/>
                </a:ext>
              </a:extLst>
            </p:cNvPr>
            <p:cNvSpPr>
              <a:spLocks/>
            </p:cNvSpPr>
            <p:nvPr/>
          </p:nvSpPr>
          <p:spPr bwMode="auto">
            <a:xfrm>
              <a:off x="7037" y="4091"/>
              <a:ext cx="32" cy="6"/>
            </a:xfrm>
            <a:custGeom>
              <a:avLst/>
              <a:gdLst>
                <a:gd name="T0" fmla="*/ 0 w 17"/>
                <a:gd name="T1" fmla="*/ 2 h 3"/>
                <a:gd name="T2" fmla="*/ 17 w 17"/>
                <a:gd name="T3" fmla="*/ 3 h 3"/>
                <a:gd name="T4" fmla="*/ 12 w 17"/>
                <a:gd name="T5" fmla="*/ 1 h 3"/>
                <a:gd name="T6" fmla="*/ 5 w 17"/>
                <a:gd name="T7" fmla="*/ 2 h 3"/>
                <a:gd name="T8" fmla="*/ 4 w 17"/>
                <a:gd name="T9" fmla="*/ 0 h 3"/>
                <a:gd name="T10" fmla="*/ 0 w 17"/>
                <a:gd name="T11" fmla="*/ 2 h 3"/>
              </a:gdLst>
              <a:ahLst/>
              <a:cxnLst>
                <a:cxn ang="0">
                  <a:pos x="T0" y="T1"/>
                </a:cxn>
                <a:cxn ang="0">
                  <a:pos x="T2" y="T3"/>
                </a:cxn>
                <a:cxn ang="0">
                  <a:pos x="T4" y="T5"/>
                </a:cxn>
                <a:cxn ang="0">
                  <a:pos x="T6" y="T7"/>
                </a:cxn>
                <a:cxn ang="0">
                  <a:pos x="T8" y="T9"/>
                </a:cxn>
                <a:cxn ang="0">
                  <a:pos x="T10" y="T11"/>
                </a:cxn>
              </a:cxnLst>
              <a:rect l="0" t="0" r="r" b="b"/>
              <a:pathLst>
                <a:path w="17" h="3">
                  <a:moveTo>
                    <a:pt x="0" y="2"/>
                  </a:moveTo>
                  <a:cubicBezTo>
                    <a:pt x="4" y="3"/>
                    <a:pt x="12" y="3"/>
                    <a:pt x="17" y="3"/>
                  </a:cubicBezTo>
                  <a:cubicBezTo>
                    <a:pt x="15" y="1"/>
                    <a:pt x="12" y="3"/>
                    <a:pt x="12" y="1"/>
                  </a:cubicBezTo>
                  <a:cubicBezTo>
                    <a:pt x="11" y="3"/>
                    <a:pt x="7" y="1"/>
                    <a:pt x="5" y="2"/>
                  </a:cubicBezTo>
                  <a:cubicBezTo>
                    <a:pt x="3" y="1"/>
                    <a:pt x="7" y="0"/>
                    <a:pt x="4" y="0"/>
                  </a:cubicBezTo>
                  <a:cubicBezTo>
                    <a:pt x="5" y="2"/>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4" name="Freeform 150">
              <a:extLst>
                <a:ext uri="{FF2B5EF4-FFF2-40B4-BE49-F238E27FC236}">
                  <a16:creationId xmlns:a16="http://schemas.microsoft.com/office/drawing/2014/main" id="{E7B773C4-F4BE-49F8-9B2D-6EADBF0CE59A}"/>
                </a:ext>
              </a:extLst>
            </p:cNvPr>
            <p:cNvSpPr>
              <a:spLocks/>
            </p:cNvSpPr>
            <p:nvPr/>
          </p:nvSpPr>
          <p:spPr bwMode="auto">
            <a:xfrm>
              <a:off x="7035" y="4087"/>
              <a:ext cx="15" cy="6"/>
            </a:xfrm>
            <a:custGeom>
              <a:avLst/>
              <a:gdLst>
                <a:gd name="T0" fmla="*/ 0 w 8"/>
                <a:gd name="T1" fmla="*/ 1 h 3"/>
                <a:gd name="T2" fmla="*/ 7 w 8"/>
                <a:gd name="T3" fmla="*/ 1 h 3"/>
                <a:gd name="T4" fmla="*/ 4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0" y="3"/>
                    <a:pt x="5" y="1"/>
                    <a:pt x="7" y="1"/>
                  </a:cubicBezTo>
                  <a:cubicBezTo>
                    <a:pt x="8" y="0"/>
                    <a:pt x="5" y="1"/>
                    <a:pt x="4" y="0"/>
                  </a:cubicBezTo>
                  <a:cubicBezTo>
                    <a:pt x="2" y="1"/>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5" name="Freeform 151">
              <a:extLst>
                <a:ext uri="{FF2B5EF4-FFF2-40B4-BE49-F238E27FC236}">
                  <a16:creationId xmlns:a16="http://schemas.microsoft.com/office/drawing/2014/main" id="{1C617449-53EB-4E8E-9CB2-52E43E3A0954}"/>
                </a:ext>
              </a:extLst>
            </p:cNvPr>
            <p:cNvSpPr>
              <a:spLocks/>
            </p:cNvSpPr>
            <p:nvPr/>
          </p:nvSpPr>
          <p:spPr bwMode="auto">
            <a:xfrm>
              <a:off x="7071" y="4089"/>
              <a:ext cx="21" cy="10"/>
            </a:xfrm>
            <a:custGeom>
              <a:avLst/>
              <a:gdLst>
                <a:gd name="T0" fmla="*/ 0 w 11"/>
                <a:gd name="T1" fmla="*/ 4 h 5"/>
                <a:gd name="T2" fmla="*/ 11 w 11"/>
                <a:gd name="T3" fmla="*/ 5 h 5"/>
                <a:gd name="T4" fmla="*/ 0 w 11"/>
                <a:gd name="T5" fmla="*/ 4 h 5"/>
              </a:gdLst>
              <a:ahLst/>
              <a:cxnLst>
                <a:cxn ang="0">
                  <a:pos x="T0" y="T1"/>
                </a:cxn>
                <a:cxn ang="0">
                  <a:pos x="T2" y="T3"/>
                </a:cxn>
                <a:cxn ang="0">
                  <a:pos x="T4" y="T5"/>
                </a:cxn>
              </a:cxnLst>
              <a:rect l="0" t="0" r="r" b="b"/>
              <a:pathLst>
                <a:path w="11" h="5">
                  <a:moveTo>
                    <a:pt x="0" y="4"/>
                  </a:moveTo>
                  <a:cubicBezTo>
                    <a:pt x="4" y="5"/>
                    <a:pt x="8" y="5"/>
                    <a:pt x="11" y="5"/>
                  </a:cubicBezTo>
                  <a:cubicBezTo>
                    <a:pt x="10"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6" name="Freeform 152">
              <a:extLst>
                <a:ext uri="{FF2B5EF4-FFF2-40B4-BE49-F238E27FC236}">
                  <a16:creationId xmlns:a16="http://schemas.microsoft.com/office/drawing/2014/main" id="{29CE5FC0-B9F8-4DA9-BE39-84D3BBDDB697}"/>
                </a:ext>
              </a:extLst>
            </p:cNvPr>
            <p:cNvSpPr>
              <a:spLocks/>
            </p:cNvSpPr>
            <p:nvPr/>
          </p:nvSpPr>
          <p:spPr bwMode="auto">
            <a:xfrm>
              <a:off x="7182" y="4099"/>
              <a:ext cx="12" cy="4"/>
            </a:xfrm>
            <a:custGeom>
              <a:avLst/>
              <a:gdLst>
                <a:gd name="T0" fmla="*/ 0 w 6"/>
                <a:gd name="T1" fmla="*/ 2 h 2"/>
                <a:gd name="T2" fmla="*/ 6 w 6"/>
                <a:gd name="T3" fmla="*/ 1 h 2"/>
                <a:gd name="T4" fmla="*/ 4 w 6"/>
                <a:gd name="T5" fmla="*/ 0 h 2"/>
                <a:gd name="T6" fmla="*/ 0 w 6"/>
                <a:gd name="T7" fmla="*/ 2 h 2"/>
              </a:gdLst>
              <a:ahLst/>
              <a:cxnLst>
                <a:cxn ang="0">
                  <a:pos x="T0" y="T1"/>
                </a:cxn>
                <a:cxn ang="0">
                  <a:pos x="T2" y="T3"/>
                </a:cxn>
                <a:cxn ang="0">
                  <a:pos x="T4" y="T5"/>
                </a:cxn>
                <a:cxn ang="0">
                  <a:pos x="T6" y="T7"/>
                </a:cxn>
              </a:cxnLst>
              <a:rect l="0" t="0" r="r" b="b"/>
              <a:pathLst>
                <a:path w="6" h="2">
                  <a:moveTo>
                    <a:pt x="0" y="2"/>
                  </a:moveTo>
                  <a:cubicBezTo>
                    <a:pt x="2" y="2"/>
                    <a:pt x="3" y="2"/>
                    <a:pt x="6" y="1"/>
                  </a:cubicBezTo>
                  <a:cubicBezTo>
                    <a:pt x="4" y="0"/>
                    <a:pt x="4" y="0"/>
                    <a:pt x="4" y="0"/>
                  </a:cubicBezTo>
                  <a:cubicBezTo>
                    <a:pt x="3"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7" name="Freeform 153">
              <a:extLst>
                <a:ext uri="{FF2B5EF4-FFF2-40B4-BE49-F238E27FC236}">
                  <a16:creationId xmlns:a16="http://schemas.microsoft.com/office/drawing/2014/main" id="{08DE454C-F702-4E38-AFC4-542BD1AA727E}"/>
                </a:ext>
              </a:extLst>
            </p:cNvPr>
            <p:cNvSpPr>
              <a:spLocks/>
            </p:cNvSpPr>
            <p:nvPr/>
          </p:nvSpPr>
          <p:spPr bwMode="auto">
            <a:xfrm>
              <a:off x="7236" y="4093"/>
              <a:ext cx="13" cy="6"/>
            </a:xfrm>
            <a:custGeom>
              <a:avLst/>
              <a:gdLst>
                <a:gd name="T0" fmla="*/ 3 w 7"/>
                <a:gd name="T1" fmla="*/ 0 h 3"/>
                <a:gd name="T2" fmla="*/ 0 w 7"/>
                <a:gd name="T3" fmla="*/ 2 h 3"/>
                <a:gd name="T4" fmla="*/ 6 w 7"/>
                <a:gd name="T5" fmla="*/ 1 h 3"/>
                <a:gd name="T6" fmla="*/ 3 w 7"/>
                <a:gd name="T7" fmla="*/ 0 h 3"/>
              </a:gdLst>
              <a:ahLst/>
              <a:cxnLst>
                <a:cxn ang="0">
                  <a:pos x="T0" y="T1"/>
                </a:cxn>
                <a:cxn ang="0">
                  <a:pos x="T2" y="T3"/>
                </a:cxn>
                <a:cxn ang="0">
                  <a:pos x="T4" y="T5"/>
                </a:cxn>
                <a:cxn ang="0">
                  <a:pos x="T6" y="T7"/>
                </a:cxn>
              </a:cxnLst>
              <a:rect l="0" t="0" r="r" b="b"/>
              <a:pathLst>
                <a:path w="7" h="3">
                  <a:moveTo>
                    <a:pt x="3" y="0"/>
                  </a:moveTo>
                  <a:cubicBezTo>
                    <a:pt x="0" y="2"/>
                    <a:pt x="0" y="2"/>
                    <a:pt x="0" y="2"/>
                  </a:cubicBezTo>
                  <a:cubicBezTo>
                    <a:pt x="2" y="3"/>
                    <a:pt x="2" y="0"/>
                    <a:pt x="6" y="1"/>
                  </a:cubicBezTo>
                  <a:cubicBezTo>
                    <a:pt x="7" y="0"/>
                    <a:pt x="4"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8" name="Freeform 154">
              <a:extLst>
                <a:ext uri="{FF2B5EF4-FFF2-40B4-BE49-F238E27FC236}">
                  <a16:creationId xmlns:a16="http://schemas.microsoft.com/office/drawing/2014/main" id="{B6115883-69B0-4A58-BAD0-4C43BA105F43}"/>
                </a:ext>
              </a:extLst>
            </p:cNvPr>
            <p:cNvSpPr>
              <a:spLocks/>
            </p:cNvSpPr>
            <p:nvPr/>
          </p:nvSpPr>
          <p:spPr bwMode="auto">
            <a:xfrm>
              <a:off x="7301" y="4095"/>
              <a:ext cx="13" cy="8"/>
            </a:xfrm>
            <a:custGeom>
              <a:avLst/>
              <a:gdLst>
                <a:gd name="T0" fmla="*/ 0 w 7"/>
                <a:gd name="T1" fmla="*/ 1 h 4"/>
                <a:gd name="T2" fmla="*/ 6 w 7"/>
                <a:gd name="T3" fmla="*/ 3 h 4"/>
                <a:gd name="T4" fmla="*/ 7 w 7"/>
                <a:gd name="T5" fmla="*/ 2 h 4"/>
                <a:gd name="T6" fmla="*/ 0 w 7"/>
                <a:gd name="T7" fmla="*/ 1 h 4"/>
              </a:gdLst>
              <a:ahLst/>
              <a:cxnLst>
                <a:cxn ang="0">
                  <a:pos x="T0" y="T1"/>
                </a:cxn>
                <a:cxn ang="0">
                  <a:pos x="T2" y="T3"/>
                </a:cxn>
                <a:cxn ang="0">
                  <a:pos x="T4" y="T5"/>
                </a:cxn>
                <a:cxn ang="0">
                  <a:pos x="T6" y="T7"/>
                </a:cxn>
              </a:cxnLst>
              <a:rect l="0" t="0" r="r" b="b"/>
              <a:pathLst>
                <a:path w="7" h="4">
                  <a:moveTo>
                    <a:pt x="0" y="1"/>
                  </a:moveTo>
                  <a:cubicBezTo>
                    <a:pt x="1" y="4"/>
                    <a:pt x="3" y="0"/>
                    <a:pt x="6" y="3"/>
                  </a:cubicBezTo>
                  <a:cubicBezTo>
                    <a:pt x="6" y="3"/>
                    <a:pt x="6" y="2"/>
                    <a:pt x="7" y="2"/>
                  </a:cubicBezTo>
                  <a:cubicBezTo>
                    <a:pt x="5" y="0"/>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9" name="Freeform 155">
              <a:extLst>
                <a:ext uri="{FF2B5EF4-FFF2-40B4-BE49-F238E27FC236}">
                  <a16:creationId xmlns:a16="http://schemas.microsoft.com/office/drawing/2014/main" id="{7FC55706-71A1-473F-9810-85A8CBCA29E1}"/>
                </a:ext>
              </a:extLst>
            </p:cNvPr>
            <p:cNvSpPr>
              <a:spLocks/>
            </p:cNvSpPr>
            <p:nvPr/>
          </p:nvSpPr>
          <p:spPr bwMode="auto">
            <a:xfrm>
              <a:off x="7395" y="4097"/>
              <a:ext cx="32" cy="7"/>
            </a:xfrm>
            <a:custGeom>
              <a:avLst/>
              <a:gdLst>
                <a:gd name="T0" fmla="*/ 2 w 17"/>
                <a:gd name="T1" fmla="*/ 1 h 4"/>
                <a:gd name="T2" fmla="*/ 2 w 17"/>
                <a:gd name="T3" fmla="*/ 2 h 4"/>
                <a:gd name="T4" fmla="*/ 2 w 17"/>
                <a:gd name="T5" fmla="*/ 4 h 4"/>
                <a:gd name="T6" fmla="*/ 7 w 17"/>
                <a:gd name="T7" fmla="*/ 4 h 4"/>
                <a:gd name="T8" fmla="*/ 15 w 17"/>
                <a:gd name="T9" fmla="*/ 3 h 4"/>
                <a:gd name="T10" fmla="*/ 16 w 17"/>
                <a:gd name="T11" fmla="*/ 1 h 4"/>
                <a:gd name="T12" fmla="*/ 7 w 17"/>
                <a:gd name="T13" fmla="*/ 1 h 4"/>
                <a:gd name="T14" fmla="*/ 6 w 17"/>
                <a:gd name="T15" fmla="*/ 0 h 4"/>
                <a:gd name="T16" fmla="*/ 2 w 17"/>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
                  <a:moveTo>
                    <a:pt x="2" y="1"/>
                  </a:moveTo>
                  <a:cubicBezTo>
                    <a:pt x="0" y="1"/>
                    <a:pt x="1" y="2"/>
                    <a:pt x="2" y="2"/>
                  </a:cubicBezTo>
                  <a:cubicBezTo>
                    <a:pt x="3" y="2"/>
                    <a:pt x="2" y="3"/>
                    <a:pt x="2" y="4"/>
                  </a:cubicBezTo>
                  <a:cubicBezTo>
                    <a:pt x="3" y="4"/>
                    <a:pt x="5" y="3"/>
                    <a:pt x="7" y="4"/>
                  </a:cubicBezTo>
                  <a:cubicBezTo>
                    <a:pt x="9" y="1"/>
                    <a:pt x="12" y="3"/>
                    <a:pt x="15" y="3"/>
                  </a:cubicBezTo>
                  <a:cubicBezTo>
                    <a:pt x="17" y="2"/>
                    <a:pt x="14" y="2"/>
                    <a:pt x="16" y="1"/>
                  </a:cubicBezTo>
                  <a:cubicBezTo>
                    <a:pt x="13" y="2"/>
                    <a:pt x="10" y="0"/>
                    <a:pt x="7" y="1"/>
                  </a:cubicBezTo>
                  <a:cubicBezTo>
                    <a:pt x="6" y="1"/>
                    <a:pt x="7" y="0"/>
                    <a:pt x="6" y="0"/>
                  </a:cubicBezTo>
                  <a:cubicBezTo>
                    <a:pt x="6"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0" name="Freeform 156">
              <a:extLst>
                <a:ext uri="{FF2B5EF4-FFF2-40B4-BE49-F238E27FC236}">
                  <a16:creationId xmlns:a16="http://schemas.microsoft.com/office/drawing/2014/main" id="{260C0A93-A14E-407C-AA6B-2D1AC5A87454}"/>
                </a:ext>
              </a:extLst>
            </p:cNvPr>
            <p:cNvSpPr>
              <a:spLocks/>
            </p:cNvSpPr>
            <p:nvPr/>
          </p:nvSpPr>
          <p:spPr bwMode="auto">
            <a:xfrm>
              <a:off x="7563" y="4106"/>
              <a:ext cx="19" cy="8"/>
            </a:xfrm>
            <a:custGeom>
              <a:avLst/>
              <a:gdLst>
                <a:gd name="T0" fmla="*/ 0 w 10"/>
                <a:gd name="T1" fmla="*/ 2 h 4"/>
                <a:gd name="T2" fmla="*/ 9 w 10"/>
                <a:gd name="T3" fmla="*/ 3 h 4"/>
                <a:gd name="T4" fmla="*/ 8 w 10"/>
                <a:gd name="T5" fmla="*/ 1 h 4"/>
                <a:gd name="T6" fmla="*/ 0 w 10"/>
                <a:gd name="T7" fmla="*/ 2 h 4"/>
              </a:gdLst>
              <a:ahLst/>
              <a:cxnLst>
                <a:cxn ang="0">
                  <a:pos x="T0" y="T1"/>
                </a:cxn>
                <a:cxn ang="0">
                  <a:pos x="T2" y="T3"/>
                </a:cxn>
                <a:cxn ang="0">
                  <a:pos x="T4" y="T5"/>
                </a:cxn>
                <a:cxn ang="0">
                  <a:pos x="T6" y="T7"/>
                </a:cxn>
              </a:cxnLst>
              <a:rect l="0" t="0" r="r" b="b"/>
              <a:pathLst>
                <a:path w="10" h="4">
                  <a:moveTo>
                    <a:pt x="0" y="2"/>
                  </a:moveTo>
                  <a:cubicBezTo>
                    <a:pt x="3" y="4"/>
                    <a:pt x="6" y="1"/>
                    <a:pt x="9" y="3"/>
                  </a:cubicBezTo>
                  <a:cubicBezTo>
                    <a:pt x="10" y="2"/>
                    <a:pt x="8" y="2"/>
                    <a:pt x="8" y="1"/>
                  </a:cubicBezTo>
                  <a:cubicBezTo>
                    <a:pt x="5" y="3"/>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1" name="Freeform 157">
              <a:extLst>
                <a:ext uri="{FF2B5EF4-FFF2-40B4-BE49-F238E27FC236}">
                  <a16:creationId xmlns:a16="http://schemas.microsoft.com/office/drawing/2014/main" id="{3F93BB68-A93D-4443-BA5B-F397EDFA7F10}"/>
                </a:ext>
              </a:extLst>
            </p:cNvPr>
            <p:cNvSpPr>
              <a:spLocks/>
            </p:cNvSpPr>
            <p:nvPr/>
          </p:nvSpPr>
          <p:spPr bwMode="auto">
            <a:xfrm>
              <a:off x="7670" y="4114"/>
              <a:ext cx="13" cy="4"/>
            </a:xfrm>
            <a:custGeom>
              <a:avLst/>
              <a:gdLst>
                <a:gd name="T0" fmla="*/ 0 w 7"/>
                <a:gd name="T1" fmla="*/ 0 h 2"/>
                <a:gd name="T2" fmla="*/ 7 w 7"/>
                <a:gd name="T3" fmla="*/ 1 h 2"/>
                <a:gd name="T4" fmla="*/ 0 w 7"/>
                <a:gd name="T5" fmla="*/ 0 h 2"/>
              </a:gdLst>
              <a:ahLst/>
              <a:cxnLst>
                <a:cxn ang="0">
                  <a:pos x="T0" y="T1"/>
                </a:cxn>
                <a:cxn ang="0">
                  <a:pos x="T2" y="T3"/>
                </a:cxn>
                <a:cxn ang="0">
                  <a:pos x="T4" y="T5"/>
                </a:cxn>
              </a:cxnLst>
              <a:rect l="0" t="0" r="r" b="b"/>
              <a:pathLst>
                <a:path w="7" h="2">
                  <a:moveTo>
                    <a:pt x="0" y="0"/>
                  </a:moveTo>
                  <a:cubicBezTo>
                    <a:pt x="0" y="1"/>
                    <a:pt x="7" y="2"/>
                    <a:pt x="7" y="1"/>
                  </a:cubicBezTo>
                  <a:cubicBezTo>
                    <a:pt x="5" y="0"/>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2" name="Freeform 158">
              <a:extLst>
                <a:ext uri="{FF2B5EF4-FFF2-40B4-BE49-F238E27FC236}">
                  <a16:creationId xmlns:a16="http://schemas.microsoft.com/office/drawing/2014/main" id="{2E6C57C9-AF48-4462-86B1-8F4434250920}"/>
                </a:ext>
              </a:extLst>
            </p:cNvPr>
            <p:cNvSpPr>
              <a:spLocks/>
            </p:cNvSpPr>
            <p:nvPr/>
          </p:nvSpPr>
          <p:spPr bwMode="auto">
            <a:xfrm>
              <a:off x="7764" y="4130"/>
              <a:ext cx="9" cy="5"/>
            </a:xfrm>
            <a:custGeom>
              <a:avLst/>
              <a:gdLst>
                <a:gd name="T0" fmla="*/ 3 w 5"/>
                <a:gd name="T1" fmla="*/ 3 h 3"/>
                <a:gd name="T2" fmla="*/ 5 w 5"/>
                <a:gd name="T3" fmla="*/ 0 h 3"/>
                <a:gd name="T4" fmla="*/ 0 w 5"/>
                <a:gd name="T5" fmla="*/ 1 h 3"/>
                <a:gd name="T6" fmla="*/ 4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4" y="1"/>
                    <a:pt x="5" y="0"/>
                  </a:cubicBezTo>
                  <a:cubicBezTo>
                    <a:pt x="3" y="0"/>
                    <a:pt x="2" y="0"/>
                    <a:pt x="0" y="1"/>
                  </a:cubicBezTo>
                  <a:cubicBezTo>
                    <a:pt x="1" y="2"/>
                    <a:pt x="3" y="1"/>
                    <a:pt x="4" y="1"/>
                  </a:cubicBezTo>
                  <a:cubicBezTo>
                    <a:pt x="4" y="2"/>
                    <a:pt x="0"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3" name="Freeform 159">
              <a:extLst>
                <a:ext uri="{FF2B5EF4-FFF2-40B4-BE49-F238E27FC236}">
                  <a16:creationId xmlns:a16="http://schemas.microsoft.com/office/drawing/2014/main" id="{94278F4F-6EC9-490D-B97F-2327E8F73E99}"/>
                </a:ext>
              </a:extLst>
            </p:cNvPr>
            <p:cNvSpPr>
              <a:spLocks/>
            </p:cNvSpPr>
            <p:nvPr/>
          </p:nvSpPr>
          <p:spPr bwMode="auto">
            <a:xfrm>
              <a:off x="8157" y="4153"/>
              <a:ext cx="12" cy="4"/>
            </a:xfrm>
            <a:custGeom>
              <a:avLst/>
              <a:gdLst>
                <a:gd name="T0" fmla="*/ 1 w 6"/>
                <a:gd name="T1" fmla="*/ 0 h 2"/>
                <a:gd name="T2" fmla="*/ 6 w 6"/>
                <a:gd name="T3" fmla="*/ 2 h 2"/>
                <a:gd name="T4" fmla="*/ 6 w 6"/>
                <a:gd name="T5" fmla="*/ 1 h 2"/>
                <a:gd name="T6" fmla="*/ 5 w 6"/>
                <a:gd name="T7" fmla="*/ 1 h 2"/>
                <a:gd name="T8" fmla="*/ 1 w 6"/>
                <a:gd name="T9" fmla="*/ 0 h 2"/>
              </a:gdLst>
              <a:ahLst/>
              <a:cxnLst>
                <a:cxn ang="0">
                  <a:pos x="T0" y="T1"/>
                </a:cxn>
                <a:cxn ang="0">
                  <a:pos x="T2" y="T3"/>
                </a:cxn>
                <a:cxn ang="0">
                  <a:pos x="T4" y="T5"/>
                </a:cxn>
                <a:cxn ang="0">
                  <a:pos x="T6" y="T7"/>
                </a:cxn>
                <a:cxn ang="0">
                  <a:pos x="T8" y="T9"/>
                </a:cxn>
              </a:cxnLst>
              <a:rect l="0" t="0" r="r" b="b"/>
              <a:pathLst>
                <a:path w="6" h="2">
                  <a:moveTo>
                    <a:pt x="1" y="0"/>
                  </a:moveTo>
                  <a:cubicBezTo>
                    <a:pt x="0" y="2"/>
                    <a:pt x="4" y="1"/>
                    <a:pt x="6" y="2"/>
                  </a:cubicBezTo>
                  <a:cubicBezTo>
                    <a:pt x="6" y="2"/>
                    <a:pt x="6" y="2"/>
                    <a:pt x="6" y="1"/>
                  </a:cubicBezTo>
                  <a:cubicBezTo>
                    <a:pt x="5" y="1"/>
                    <a:pt x="5" y="1"/>
                    <a:pt x="5"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4" name="Freeform 160">
              <a:extLst>
                <a:ext uri="{FF2B5EF4-FFF2-40B4-BE49-F238E27FC236}">
                  <a16:creationId xmlns:a16="http://schemas.microsoft.com/office/drawing/2014/main" id="{FAC78DEB-D357-4168-ACDA-167038B7609B}"/>
                </a:ext>
              </a:extLst>
            </p:cNvPr>
            <p:cNvSpPr>
              <a:spLocks/>
            </p:cNvSpPr>
            <p:nvPr/>
          </p:nvSpPr>
          <p:spPr bwMode="auto">
            <a:xfrm>
              <a:off x="8486" y="4412"/>
              <a:ext cx="35" cy="4"/>
            </a:xfrm>
            <a:custGeom>
              <a:avLst/>
              <a:gdLst>
                <a:gd name="T0" fmla="*/ 0 w 18"/>
                <a:gd name="T1" fmla="*/ 1 h 2"/>
                <a:gd name="T2" fmla="*/ 9 w 18"/>
                <a:gd name="T3" fmla="*/ 2 h 2"/>
                <a:gd name="T4" fmla="*/ 17 w 18"/>
                <a:gd name="T5" fmla="*/ 2 h 2"/>
                <a:gd name="T6" fmla="*/ 18 w 18"/>
                <a:gd name="T7" fmla="*/ 1 h 2"/>
                <a:gd name="T8" fmla="*/ 18 w 18"/>
                <a:gd name="T9" fmla="*/ 0 h 2"/>
                <a:gd name="T10" fmla="*/ 0 w 18"/>
                <a:gd name="T11" fmla="*/ 1 h 2"/>
              </a:gdLst>
              <a:ahLst/>
              <a:cxnLst>
                <a:cxn ang="0">
                  <a:pos x="T0" y="T1"/>
                </a:cxn>
                <a:cxn ang="0">
                  <a:pos x="T2" y="T3"/>
                </a:cxn>
                <a:cxn ang="0">
                  <a:pos x="T4" y="T5"/>
                </a:cxn>
                <a:cxn ang="0">
                  <a:pos x="T6" y="T7"/>
                </a:cxn>
                <a:cxn ang="0">
                  <a:pos x="T8" y="T9"/>
                </a:cxn>
                <a:cxn ang="0">
                  <a:pos x="T10" y="T11"/>
                </a:cxn>
              </a:cxnLst>
              <a:rect l="0" t="0" r="r" b="b"/>
              <a:pathLst>
                <a:path w="18" h="2">
                  <a:moveTo>
                    <a:pt x="0" y="1"/>
                  </a:moveTo>
                  <a:cubicBezTo>
                    <a:pt x="3" y="2"/>
                    <a:pt x="6" y="1"/>
                    <a:pt x="9" y="2"/>
                  </a:cubicBezTo>
                  <a:cubicBezTo>
                    <a:pt x="11" y="0"/>
                    <a:pt x="15" y="1"/>
                    <a:pt x="17" y="2"/>
                  </a:cubicBezTo>
                  <a:cubicBezTo>
                    <a:pt x="18" y="1"/>
                    <a:pt x="18" y="1"/>
                    <a:pt x="18" y="1"/>
                  </a:cubicBezTo>
                  <a:cubicBezTo>
                    <a:pt x="18" y="1"/>
                    <a:pt x="18" y="0"/>
                    <a:pt x="18" y="0"/>
                  </a:cubicBezTo>
                  <a:cubicBezTo>
                    <a:pt x="12" y="1"/>
                    <a:pt x="6"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5" name="Freeform 161">
              <a:extLst>
                <a:ext uri="{FF2B5EF4-FFF2-40B4-BE49-F238E27FC236}">
                  <a16:creationId xmlns:a16="http://schemas.microsoft.com/office/drawing/2014/main" id="{12A1786B-892F-4FE4-ADA9-5C6C175BE5DB}"/>
                </a:ext>
              </a:extLst>
            </p:cNvPr>
            <p:cNvSpPr>
              <a:spLocks/>
            </p:cNvSpPr>
            <p:nvPr/>
          </p:nvSpPr>
          <p:spPr bwMode="auto">
            <a:xfrm>
              <a:off x="8737" y="4157"/>
              <a:ext cx="9" cy="5"/>
            </a:xfrm>
            <a:custGeom>
              <a:avLst/>
              <a:gdLst>
                <a:gd name="T0" fmla="*/ 2 w 5"/>
                <a:gd name="T1" fmla="*/ 3 h 3"/>
                <a:gd name="T2" fmla="*/ 5 w 5"/>
                <a:gd name="T3" fmla="*/ 0 h 3"/>
                <a:gd name="T4" fmla="*/ 3 w 5"/>
                <a:gd name="T5" fmla="*/ 0 h 3"/>
                <a:gd name="T6" fmla="*/ 2 w 5"/>
                <a:gd name="T7" fmla="*/ 0 h 3"/>
                <a:gd name="T8" fmla="*/ 2 w 5"/>
                <a:gd name="T9" fmla="*/ 3 h 3"/>
              </a:gdLst>
              <a:ahLst/>
              <a:cxnLst>
                <a:cxn ang="0">
                  <a:pos x="T0" y="T1"/>
                </a:cxn>
                <a:cxn ang="0">
                  <a:pos x="T2" y="T3"/>
                </a:cxn>
                <a:cxn ang="0">
                  <a:pos x="T4" y="T5"/>
                </a:cxn>
                <a:cxn ang="0">
                  <a:pos x="T6" y="T7"/>
                </a:cxn>
                <a:cxn ang="0">
                  <a:pos x="T8" y="T9"/>
                </a:cxn>
              </a:cxnLst>
              <a:rect l="0" t="0" r="r" b="b"/>
              <a:pathLst>
                <a:path w="5" h="3">
                  <a:moveTo>
                    <a:pt x="2" y="3"/>
                  </a:moveTo>
                  <a:cubicBezTo>
                    <a:pt x="5" y="2"/>
                    <a:pt x="2" y="1"/>
                    <a:pt x="5" y="0"/>
                  </a:cubicBezTo>
                  <a:cubicBezTo>
                    <a:pt x="4" y="0"/>
                    <a:pt x="4" y="0"/>
                    <a:pt x="3" y="0"/>
                  </a:cubicBezTo>
                  <a:cubicBezTo>
                    <a:pt x="2" y="0"/>
                    <a:pt x="2" y="0"/>
                    <a:pt x="2" y="0"/>
                  </a:cubicBezTo>
                  <a:cubicBezTo>
                    <a:pt x="5"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6" name="Freeform 162">
              <a:extLst>
                <a:ext uri="{FF2B5EF4-FFF2-40B4-BE49-F238E27FC236}">
                  <a16:creationId xmlns:a16="http://schemas.microsoft.com/office/drawing/2014/main" id="{B64C7272-4F51-47F6-A23D-23E1CBD8B8FD}"/>
                </a:ext>
              </a:extLst>
            </p:cNvPr>
            <p:cNvSpPr>
              <a:spLocks/>
            </p:cNvSpPr>
            <p:nvPr/>
          </p:nvSpPr>
          <p:spPr bwMode="auto">
            <a:xfrm>
              <a:off x="8784" y="4162"/>
              <a:ext cx="8" cy="10"/>
            </a:xfrm>
            <a:custGeom>
              <a:avLst/>
              <a:gdLst>
                <a:gd name="T0" fmla="*/ 0 w 4"/>
                <a:gd name="T1" fmla="*/ 3 h 5"/>
                <a:gd name="T2" fmla="*/ 3 w 4"/>
                <a:gd name="T3" fmla="*/ 1 h 5"/>
                <a:gd name="T4" fmla="*/ 0 w 4"/>
                <a:gd name="T5" fmla="*/ 1 h 5"/>
                <a:gd name="T6" fmla="*/ 0 w 4"/>
                <a:gd name="T7" fmla="*/ 3 h 5"/>
              </a:gdLst>
              <a:ahLst/>
              <a:cxnLst>
                <a:cxn ang="0">
                  <a:pos x="T0" y="T1"/>
                </a:cxn>
                <a:cxn ang="0">
                  <a:pos x="T2" y="T3"/>
                </a:cxn>
                <a:cxn ang="0">
                  <a:pos x="T4" y="T5"/>
                </a:cxn>
                <a:cxn ang="0">
                  <a:pos x="T6" y="T7"/>
                </a:cxn>
              </a:cxnLst>
              <a:rect l="0" t="0" r="r" b="b"/>
              <a:pathLst>
                <a:path w="4" h="5">
                  <a:moveTo>
                    <a:pt x="0" y="3"/>
                  </a:moveTo>
                  <a:cubicBezTo>
                    <a:pt x="3" y="5"/>
                    <a:pt x="0" y="0"/>
                    <a:pt x="3" y="1"/>
                  </a:cubicBezTo>
                  <a:cubicBezTo>
                    <a:pt x="4" y="0"/>
                    <a:pt x="1" y="0"/>
                    <a:pt x="0" y="1"/>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357" name="Rectangle 356">
            <a:extLst>
              <a:ext uri="{FF2B5EF4-FFF2-40B4-BE49-F238E27FC236}">
                <a16:creationId xmlns:a16="http://schemas.microsoft.com/office/drawing/2014/main" id="{F0E49887-C80F-4A38-A4C1-BDBE1B06819D}"/>
              </a:ext>
            </a:extLst>
          </p:cNvPr>
          <p:cNvSpPr/>
          <p:nvPr/>
        </p:nvSpPr>
        <p:spPr>
          <a:xfrm>
            <a:off x="7816157" y="8889569"/>
            <a:ext cx="4642515" cy="1200329"/>
          </a:xfrm>
          <a:prstGeom prst="rect">
            <a:avLst/>
          </a:prstGeom>
        </p:spPr>
        <p:txBody>
          <a:bodyPr wrap="square">
            <a:spAutoFit/>
          </a:bodyPr>
          <a:lstStyle/>
          <a:p>
            <a:pPr algn="ctr"/>
            <a:r>
              <a:rPr lang="en-ID" sz="7200" b="1" spc="300" dirty="0">
                <a:solidFill>
                  <a:schemeClr val="bg1"/>
                </a:solidFill>
                <a:latin typeface="Untitled" pitchFamily="2" charset="0"/>
                <a:cs typeface="Poppins Medium" panose="00000600000000000000" pitchFamily="2" charset="0"/>
              </a:rPr>
              <a:t>Janson </a:t>
            </a:r>
            <a:r>
              <a:rPr lang="en-ID" sz="7200" b="1" spc="300" dirty="0" err="1">
                <a:solidFill>
                  <a:schemeClr val="bg1"/>
                </a:solidFill>
                <a:latin typeface="Untitled" pitchFamily="2" charset="0"/>
                <a:cs typeface="Poppins Medium" panose="00000600000000000000" pitchFamily="2" charset="0"/>
              </a:rPr>
              <a:t>Likord</a:t>
            </a:r>
            <a:endParaRPr lang="en-ID" sz="7200" b="1" spc="300" dirty="0">
              <a:solidFill>
                <a:schemeClr val="bg1"/>
              </a:solidFill>
              <a:latin typeface="Untitled" pitchFamily="2" charset="0"/>
              <a:cs typeface="Poppins Medium" panose="00000600000000000000" pitchFamily="2" charset="0"/>
            </a:endParaRPr>
          </a:p>
        </p:txBody>
      </p:sp>
      <p:sp>
        <p:nvSpPr>
          <p:cNvPr id="358" name="Subtitle 2">
            <a:extLst>
              <a:ext uri="{FF2B5EF4-FFF2-40B4-BE49-F238E27FC236}">
                <a16:creationId xmlns:a16="http://schemas.microsoft.com/office/drawing/2014/main" id="{431D9623-67A3-4A94-91D0-846DC5D28676}"/>
              </a:ext>
            </a:extLst>
          </p:cNvPr>
          <p:cNvSpPr txBox="1">
            <a:spLocks/>
          </p:cNvSpPr>
          <p:nvPr/>
        </p:nvSpPr>
        <p:spPr>
          <a:xfrm>
            <a:off x="8035204" y="10089898"/>
            <a:ext cx="2678155" cy="781107"/>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en-US" sz="2000" dirty="0">
                <a:solidFill>
                  <a:schemeClr val="bg1"/>
                </a:solidFill>
                <a:latin typeface="Poppins" panose="00000500000000000000" pitchFamily="2" charset="0"/>
                <a:ea typeface="Roboto" pitchFamily="2" charset="0"/>
                <a:cs typeface="Poppins" panose="00000500000000000000" pitchFamily="2" charset="0"/>
              </a:rPr>
              <a:t>Director of Finance,</a:t>
            </a:r>
          </a:p>
          <a:p>
            <a:pPr marL="0" indent="0">
              <a:lnSpc>
                <a:spcPct val="100000"/>
              </a:lnSpc>
              <a:buNone/>
              <a:defRPr/>
            </a:pPr>
            <a:r>
              <a:rPr lang="en-US" sz="2000" dirty="0" err="1">
                <a:solidFill>
                  <a:schemeClr val="bg1"/>
                </a:solidFill>
                <a:latin typeface="Poppins" panose="00000500000000000000" pitchFamily="2" charset="0"/>
                <a:ea typeface="Roboto" pitchFamily="2" charset="0"/>
                <a:cs typeface="Poppins" panose="00000500000000000000" pitchFamily="2" charset="0"/>
              </a:rPr>
              <a:t>Unbounce</a:t>
            </a:r>
            <a:endParaRPr lang="en-US" sz="2000" dirty="0">
              <a:solidFill>
                <a:schemeClr val="bg1"/>
              </a:solidFill>
              <a:latin typeface="Poppins" panose="00000500000000000000" pitchFamily="2" charset="0"/>
              <a:ea typeface="Roboto" pitchFamily="2" charset="0"/>
              <a:cs typeface="Poppins" panose="00000500000000000000" pitchFamily="2" charset="0"/>
            </a:endParaRPr>
          </a:p>
        </p:txBody>
      </p:sp>
      <p:grpSp>
        <p:nvGrpSpPr>
          <p:cNvPr id="359" name="Group 4">
            <a:extLst>
              <a:ext uri="{FF2B5EF4-FFF2-40B4-BE49-F238E27FC236}">
                <a16:creationId xmlns:a16="http://schemas.microsoft.com/office/drawing/2014/main" id="{53F2922E-E42F-4B18-AF7A-F5CE94A04FDF}"/>
              </a:ext>
            </a:extLst>
          </p:cNvPr>
          <p:cNvGrpSpPr>
            <a:grpSpLocks noChangeAspect="1"/>
          </p:cNvGrpSpPr>
          <p:nvPr/>
        </p:nvGrpSpPr>
        <p:grpSpPr bwMode="auto">
          <a:xfrm rot="20880104" flipV="1">
            <a:off x="12108996" y="9398629"/>
            <a:ext cx="4939217" cy="396248"/>
            <a:chOff x="6077" y="4087"/>
            <a:chExt cx="3296" cy="350"/>
          </a:xfrm>
          <a:solidFill>
            <a:srgbClr val="D90100"/>
          </a:solidFill>
        </p:grpSpPr>
        <p:sp>
          <p:nvSpPr>
            <p:cNvPr id="360" name="Freeform 5">
              <a:extLst>
                <a:ext uri="{FF2B5EF4-FFF2-40B4-BE49-F238E27FC236}">
                  <a16:creationId xmlns:a16="http://schemas.microsoft.com/office/drawing/2014/main" id="{4A2AEEF9-702F-4AA9-9390-D2990F9DE08F}"/>
                </a:ext>
              </a:extLst>
            </p:cNvPr>
            <p:cNvSpPr>
              <a:spLocks/>
            </p:cNvSpPr>
            <p:nvPr/>
          </p:nvSpPr>
          <p:spPr bwMode="auto">
            <a:xfrm>
              <a:off x="6127" y="4406"/>
              <a:ext cx="9"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2" y="2"/>
                    <a:pt x="3"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1" name="Freeform 6">
              <a:extLst>
                <a:ext uri="{FF2B5EF4-FFF2-40B4-BE49-F238E27FC236}">
                  <a16:creationId xmlns:a16="http://schemas.microsoft.com/office/drawing/2014/main" id="{B409184E-2AFF-48C2-B724-E6A1FC040D5D}"/>
                </a:ext>
              </a:extLst>
            </p:cNvPr>
            <p:cNvSpPr>
              <a:spLocks/>
            </p:cNvSpPr>
            <p:nvPr/>
          </p:nvSpPr>
          <p:spPr bwMode="auto">
            <a:xfrm>
              <a:off x="6133" y="4396"/>
              <a:ext cx="9"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2" y="1"/>
                    <a:pt x="4" y="3"/>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2" name="Freeform 7">
              <a:extLst>
                <a:ext uri="{FF2B5EF4-FFF2-40B4-BE49-F238E27FC236}">
                  <a16:creationId xmlns:a16="http://schemas.microsoft.com/office/drawing/2014/main" id="{5F2A6BA8-4A4F-4377-83A0-EC75D94D3CDA}"/>
                </a:ext>
              </a:extLst>
            </p:cNvPr>
            <p:cNvSpPr>
              <a:spLocks/>
            </p:cNvSpPr>
            <p:nvPr/>
          </p:nvSpPr>
          <p:spPr bwMode="auto">
            <a:xfrm>
              <a:off x="6159" y="4400"/>
              <a:ext cx="8" cy="6"/>
            </a:xfrm>
            <a:custGeom>
              <a:avLst/>
              <a:gdLst>
                <a:gd name="T0" fmla="*/ 0 w 4"/>
                <a:gd name="T1" fmla="*/ 2 h 3"/>
                <a:gd name="T2" fmla="*/ 4 w 4"/>
                <a:gd name="T3" fmla="*/ 1 h 3"/>
                <a:gd name="T4" fmla="*/ 1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1" y="2"/>
                    <a:pt x="4" y="1"/>
                  </a:cubicBezTo>
                  <a:cubicBezTo>
                    <a:pt x="3" y="0"/>
                    <a:pt x="2" y="0"/>
                    <a:pt x="1" y="0"/>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3" name="Freeform 8">
              <a:extLst>
                <a:ext uri="{FF2B5EF4-FFF2-40B4-BE49-F238E27FC236}">
                  <a16:creationId xmlns:a16="http://schemas.microsoft.com/office/drawing/2014/main" id="{42FC7470-C3FC-45A1-A400-62EF4E627C22}"/>
                </a:ext>
              </a:extLst>
            </p:cNvPr>
            <p:cNvSpPr>
              <a:spLocks/>
            </p:cNvSpPr>
            <p:nvPr/>
          </p:nvSpPr>
          <p:spPr bwMode="auto">
            <a:xfrm>
              <a:off x="6259" y="4431"/>
              <a:ext cx="9" cy="6"/>
            </a:xfrm>
            <a:custGeom>
              <a:avLst/>
              <a:gdLst>
                <a:gd name="T0" fmla="*/ 0 w 5"/>
                <a:gd name="T1" fmla="*/ 2 h 3"/>
                <a:gd name="T2" fmla="*/ 2 w 5"/>
                <a:gd name="T3" fmla="*/ 3 h 3"/>
                <a:gd name="T4" fmla="*/ 5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2" y="3"/>
                  </a:cubicBezTo>
                  <a:cubicBezTo>
                    <a:pt x="3" y="2"/>
                    <a:pt x="4" y="2"/>
                    <a:pt x="5" y="1"/>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4" name="Freeform 9">
              <a:extLst>
                <a:ext uri="{FF2B5EF4-FFF2-40B4-BE49-F238E27FC236}">
                  <a16:creationId xmlns:a16="http://schemas.microsoft.com/office/drawing/2014/main" id="{6D84BFB3-142F-47DA-9EC5-DC24096F94A5}"/>
                </a:ext>
              </a:extLst>
            </p:cNvPr>
            <p:cNvSpPr>
              <a:spLocks/>
            </p:cNvSpPr>
            <p:nvPr/>
          </p:nvSpPr>
          <p:spPr bwMode="auto">
            <a:xfrm>
              <a:off x="6148" y="4395"/>
              <a:ext cx="9" cy="3"/>
            </a:xfrm>
            <a:custGeom>
              <a:avLst/>
              <a:gdLst>
                <a:gd name="T0" fmla="*/ 1 w 5"/>
                <a:gd name="T1" fmla="*/ 1 h 2"/>
                <a:gd name="T2" fmla="*/ 5 w 5"/>
                <a:gd name="T3" fmla="*/ 1 h 2"/>
                <a:gd name="T4" fmla="*/ 2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4" y="0"/>
                    <a:pt x="3" y="1"/>
                    <a:pt x="2"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5" name="Freeform 10">
              <a:extLst>
                <a:ext uri="{FF2B5EF4-FFF2-40B4-BE49-F238E27FC236}">
                  <a16:creationId xmlns:a16="http://schemas.microsoft.com/office/drawing/2014/main" id="{06380F49-E594-42AE-B8D9-0DAC71076E80}"/>
                </a:ext>
              </a:extLst>
            </p:cNvPr>
            <p:cNvSpPr>
              <a:spLocks/>
            </p:cNvSpPr>
            <p:nvPr/>
          </p:nvSpPr>
          <p:spPr bwMode="auto">
            <a:xfrm>
              <a:off x="6272" y="4429"/>
              <a:ext cx="8" cy="6"/>
            </a:xfrm>
            <a:custGeom>
              <a:avLst/>
              <a:gdLst>
                <a:gd name="T0" fmla="*/ 0 w 4"/>
                <a:gd name="T1" fmla="*/ 2 h 3"/>
                <a:gd name="T2" fmla="*/ 3 w 4"/>
                <a:gd name="T3" fmla="*/ 3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1"/>
                    <a:pt x="2" y="3"/>
                    <a:pt x="3" y="3"/>
                  </a:cubicBezTo>
                  <a:cubicBezTo>
                    <a:pt x="4" y="2"/>
                    <a:pt x="3"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6" name="Freeform 11">
              <a:extLst>
                <a:ext uri="{FF2B5EF4-FFF2-40B4-BE49-F238E27FC236}">
                  <a16:creationId xmlns:a16="http://schemas.microsoft.com/office/drawing/2014/main" id="{54E714CF-00AF-43E1-859B-3C84900F9243}"/>
                </a:ext>
              </a:extLst>
            </p:cNvPr>
            <p:cNvSpPr>
              <a:spLocks/>
            </p:cNvSpPr>
            <p:nvPr/>
          </p:nvSpPr>
          <p:spPr bwMode="auto">
            <a:xfrm>
              <a:off x="6211" y="4393"/>
              <a:ext cx="8" cy="5"/>
            </a:xfrm>
            <a:custGeom>
              <a:avLst/>
              <a:gdLst>
                <a:gd name="T0" fmla="*/ 0 w 4"/>
                <a:gd name="T1" fmla="*/ 2 h 3"/>
                <a:gd name="T2" fmla="*/ 4 w 4"/>
                <a:gd name="T3" fmla="*/ 1 h 3"/>
                <a:gd name="T4" fmla="*/ 0 w 4"/>
                <a:gd name="T5" fmla="*/ 2 h 3"/>
              </a:gdLst>
              <a:ahLst/>
              <a:cxnLst>
                <a:cxn ang="0">
                  <a:pos x="T0" y="T1"/>
                </a:cxn>
                <a:cxn ang="0">
                  <a:pos x="T2" y="T3"/>
                </a:cxn>
                <a:cxn ang="0">
                  <a:pos x="T4" y="T5"/>
                </a:cxn>
              </a:cxnLst>
              <a:rect l="0" t="0" r="r" b="b"/>
              <a:pathLst>
                <a:path w="4" h="3">
                  <a:moveTo>
                    <a:pt x="0" y="2"/>
                  </a:moveTo>
                  <a:cubicBezTo>
                    <a:pt x="0" y="3"/>
                    <a:pt x="3" y="3"/>
                    <a:pt x="4" y="1"/>
                  </a:cubicBezTo>
                  <a:cubicBezTo>
                    <a:pt x="2" y="0"/>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7" name="Freeform 12">
              <a:extLst>
                <a:ext uri="{FF2B5EF4-FFF2-40B4-BE49-F238E27FC236}">
                  <a16:creationId xmlns:a16="http://schemas.microsoft.com/office/drawing/2014/main" id="{D1ADE878-AB67-4766-B76C-9B5DF5DFAA96}"/>
                </a:ext>
              </a:extLst>
            </p:cNvPr>
            <p:cNvSpPr>
              <a:spLocks/>
            </p:cNvSpPr>
            <p:nvPr/>
          </p:nvSpPr>
          <p:spPr bwMode="auto">
            <a:xfrm>
              <a:off x="6309" y="4420"/>
              <a:ext cx="28" cy="11"/>
            </a:xfrm>
            <a:custGeom>
              <a:avLst/>
              <a:gdLst>
                <a:gd name="T0" fmla="*/ 0 w 15"/>
                <a:gd name="T1" fmla="*/ 5 h 6"/>
                <a:gd name="T2" fmla="*/ 2 w 15"/>
                <a:gd name="T3" fmla="*/ 5 h 6"/>
                <a:gd name="T4" fmla="*/ 5 w 15"/>
                <a:gd name="T5" fmla="*/ 3 h 6"/>
                <a:gd name="T6" fmla="*/ 10 w 15"/>
                <a:gd name="T7" fmla="*/ 4 h 6"/>
                <a:gd name="T8" fmla="*/ 15 w 15"/>
                <a:gd name="T9" fmla="*/ 0 h 6"/>
                <a:gd name="T10" fmla="*/ 10 w 15"/>
                <a:gd name="T11" fmla="*/ 0 h 6"/>
                <a:gd name="T12" fmla="*/ 8 w 15"/>
                <a:gd name="T13" fmla="*/ 2 h 6"/>
                <a:gd name="T14" fmla="*/ 6 w 15"/>
                <a:gd name="T15" fmla="*/ 1 h 6"/>
                <a:gd name="T16" fmla="*/ 2 w 15"/>
                <a:gd name="T17" fmla="*/ 2 h 6"/>
                <a:gd name="T18" fmla="*/ 0 w 15"/>
                <a:gd name="T1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6">
                  <a:moveTo>
                    <a:pt x="0" y="5"/>
                  </a:moveTo>
                  <a:cubicBezTo>
                    <a:pt x="1" y="5"/>
                    <a:pt x="2" y="4"/>
                    <a:pt x="2" y="5"/>
                  </a:cubicBezTo>
                  <a:cubicBezTo>
                    <a:pt x="3" y="6"/>
                    <a:pt x="4" y="3"/>
                    <a:pt x="5" y="3"/>
                  </a:cubicBezTo>
                  <a:cubicBezTo>
                    <a:pt x="6" y="4"/>
                    <a:pt x="7" y="4"/>
                    <a:pt x="10" y="4"/>
                  </a:cubicBezTo>
                  <a:cubicBezTo>
                    <a:pt x="9" y="2"/>
                    <a:pt x="12" y="1"/>
                    <a:pt x="15" y="0"/>
                  </a:cubicBezTo>
                  <a:cubicBezTo>
                    <a:pt x="13" y="0"/>
                    <a:pt x="12" y="1"/>
                    <a:pt x="10" y="0"/>
                  </a:cubicBezTo>
                  <a:cubicBezTo>
                    <a:pt x="11" y="1"/>
                    <a:pt x="10" y="1"/>
                    <a:pt x="8" y="2"/>
                  </a:cubicBezTo>
                  <a:cubicBezTo>
                    <a:pt x="7" y="2"/>
                    <a:pt x="7" y="1"/>
                    <a:pt x="6" y="1"/>
                  </a:cubicBezTo>
                  <a:cubicBezTo>
                    <a:pt x="5" y="2"/>
                    <a:pt x="4" y="3"/>
                    <a:pt x="2" y="2"/>
                  </a:cubicBezTo>
                  <a:cubicBezTo>
                    <a:pt x="1" y="3"/>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8" name="Freeform 13">
              <a:extLst>
                <a:ext uri="{FF2B5EF4-FFF2-40B4-BE49-F238E27FC236}">
                  <a16:creationId xmlns:a16="http://schemas.microsoft.com/office/drawing/2014/main" id="{79C37903-AA1C-4EE8-8CC2-2F29596D8E5D}"/>
                </a:ext>
              </a:extLst>
            </p:cNvPr>
            <p:cNvSpPr>
              <a:spLocks/>
            </p:cNvSpPr>
            <p:nvPr/>
          </p:nvSpPr>
          <p:spPr bwMode="auto">
            <a:xfrm>
              <a:off x="6224" y="4391"/>
              <a:ext cx="8" cy="5"/>
            </a:xfrm>
            <a:custGeom>
              <a:avLst/>
              <a:gdLst>
                <a:gd name="T0" fmla="*/ 0 w 4"/>
                <a:gd name="T1" fmla="*/ 2 h 3"/>
                <a:gd name="T2" fmla="*/ 2 w 4"/>
                <a:gd name="T3" fmla="*/ 3 h 3"/>
                <a:gd name="T4" fmla="*/ 3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2" y="3"/>
                    <a:pt x="2" y="3"/>
                  </a:cubicBezTo>
                  <a:cubicBezTo>
                    <a:pt x="2" y="2"/>
                    <a:pt x="2" y="1"/>
                    <a:pt x="3" y="1"/>
                  </a:cubicBezTo>
                  <a:cubicBezTo>
                    <a:pt x="4" y="0"/>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9" name="Freeform 14">
              <a:extLst>
                <a:ext uri="{FF2B5EF4-FFF2-40B4-BE49-F238E27FC236}">
                  <a16:creationId xmlns:a16="http://schemas.microsoft.com/office/drawing/2014/main" id="{6F54F66E-5708-42A9-B947-E7AEDEB8D2A2}"/>
                </a:ext>
              </a:extLst>
            </p:cNvPr>
            <p:cNvSpPr>
              <a:spLocks/>
            </p:cNvSpPr>
            <p:nvPr/>
          </p:nvSpPr>
          <p:spPr bwMode="auto">
            <a:xfrm>
              <a:off x="6230" y="4369"/>
              <a:ext cx="10" cy="4"/>
            </a:xfrm>
            <a:custGeom>
              <a:avLst/>
              <a:gdLst>
                <a:gd name="T0" fmla="*/ 1 w 5"/>
                <a:gd name="T1" fmla="*/ 2 h 2"/>
                <a:gd name="T2" fmla="*/ 5 w 5"/>
                <a:gd name="T3" fmla="*/ 0 h 2"/>
                <a:gd name="T4" fmla="*/ 1 w 5"/>
                <a:gd name="T5" fmla="*/ 2 h 2"/>
              </a:gdLst>
              <a:ahLst/>
              <a:cxnLst>
                <a:cxn ang="0">
                  <a:pos x="T0" y="T1"/>
                </a:cxn>
                <a:cxn ang="0">
                  <a:pos x="T2" y="T3"/>
                </a:cxn>
                <a:cxn ang="0">
                  <a:pos x="T4" y="T5"/>
                </a:cxn>
              </a:cxnLst>
              <a:rect l="0" t="0" r="r" b="b"/>
              <a:pathLst>
                <a:path w="5" h="2">
                  <a:moveTo>
                    <a:pt x="1" y="2"/>
                  </a:moveTo>
                  <a:cubicBezTo>
                    <a:pt x="2" y="2"/>
                    <a:pt x="4" y="1"/>
                    <a:pt x="5" y="0"/>
                  </a:cubicBezTo>
                  <a:cubicBezTo>
                    <a:pt x="3" y="0"/>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0" name="Freeform 15">
              <a:extLst>
                <a:ext uri="{FF2B5EF4-FFF2-40B4-BE49-F238E27FC236}">
                  <a16:creationId xmlns:a16="http://schemas.microsoft.com/office/drawing/2014/main" id="{D96F31F9-376B-4D5B-A514-62BFBF19E341}"/>
                </a:ext>
              </a:extLst>
            </p:cNvPr>
            <p:cNvSpPr>
              <a:spLocks/>
            </p:cNvSpPr>
            <p:nvPr/>
          </p:nvSpPr>
          <p:spPr bwMode="auto">
            <a:xfrm>
              <a:off x="6391" y="4422"/>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2"/>
                    <a:pt x="4" y="0"/>
                  </a:cubicBezTo>
                  <a:cubicBezTo>
                    <a:pt x="3"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1" name="Freeform 16">
              <a:extLst>
                <a:ext uri="{FF2B5EF4-FFF2-40B4-BE49-F238E27FC236}">
                  <a16:creationId xmlns:a16="http://schemas.microsoft.com/office/drawing/2014/main" id="{AB0B117A-8002-4C41-B25F-58E2B4BE05E9}"/>
                </a:ext>
              </a:extLst>
            </p:cNvPr>
            <p:cNvSpPr>
              <a:spLocks/>
            </p:cNvSpPr>
            <p:nvPr/>
          </p:nvSpPr>
          <p:spPr bwMode="auto">
            <a:xfrm>
              <a:off x="6261" y="4364"/>
              <a:ext cx="9" cy="5"/>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2"/>
                    <a:pt x="4" y="3"/>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2" name="Freeform 17">
              <a:extLst>
                <a:ext uri="{FF2B5EF4-FFF2-40B4-BE49-F238E27FC236}">
                  <a16:creationId xmlns:a16="http://schemas.microsoft.com/office/drawing/2014/main" id="{20363BF8-F5AE-4527-B069-714CF5CACB18}"/>
                </a:ext>
              </a:extLst>
            </p:cNvPr>
            <p:cNvSpPr>
              <a:spLocks/>
            </p:cNvSpPr>
            <p:nvPr/>
          </p:nvSpPr>
          <p:spPr bwMode="auto">
            <a:xfrm>
              <a:off x="6368" y="4379"/>
              <a:ext cx="9" cy="6"/>
            </a:xfrm>
            <a:custGeom>
              <a:avLst/>
              <a:gdLst>
                <a:gd name="T0" fmla="*/ 1 w 5"/>
                <a:gd name="T1" fmla="*/ 3 h 3"/>
                <a:gd name="T2" fmla="*/ 5 w 5"/>
                <a:gd name="T3" fmla="*/ 0 h 3"/>
                <a:gd name="T4" fmla="*/ 3 w 5"/>
                <a:gd name="T5" fmla="*/ 0 h 3"/>
                <a:gd name="T6" fmla="*/ 1 w 5"/>
                <a:gd name="T7" fmla="*/ 3 h 3"/>
              </a:gdLst>
              <a:ahLst/>
              <a:cxnLst>
                <a:cxn ang="0">
                  <a:pos x="T0" y="T1"/>
                </a:cxn>
                <a:cxn ang="0">
                  <a:pos x="T2" y="T3"/>
                </a:cxn>
                <a:cxn ang="0">
                  <a:pos x="T4" y="T5"/>
                </a:cxn>
                <a:cxn ang="0">
                  <a:pos x="T6" y="T7"/>
                </a:cxn>
              </a:cxnLst>
              <a:rect l="0" t="0" r="r" b="b"/>
              <a:pathLst>
                <a:path w="5" h="3">
                  <a:moveTo>
                    <a:pt x="1" y="3"/>
                  </a:moveTo>
                  <a:cubicBezTo>
                    <a:pt x="3" y="3"/>
                    <a:pt x="3" y="2"/>
                    <a:pt x="5" y="0"/>
                  </a:cubicBezTo>
                  <a:cubicBezTo>
                    <a:pt x="4" y="1"/>
                    <a:pt x="4" y="1"/>
                    <a:pt x="3" y="0"/>
                  </a:cubicBezTo>
                  <a:cubicBezTo>
                    <a:pt x="3" y="3"/>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3" name="Freeform 18">
              <a:extLst>
                <a:ext uri="{FF2B5EF4-FFF2-40B4-BE49-F238E27FC236}">
                  <a16:creationId xmlns:a16="http://schemas.microsoft.com/office/drawing/2014/main" id="{E9F18CA8-4E9A-4B4A-B4C0-A1B41DDE6D66}"/>
                </a:ext>
              </a:extLst>
            </p:cNvPr>
            <p:cNvSpPr>
              <a:spLocks/>
            </p:cNvSpPr>
            <p:nvPr/>
          </p:nvSpPr>
          <p:spPr bwMode="auto">
            <a:xfrm>
              <a:off x="6280" y="4346"/>
              <a:ext cx="13" cy="4"/>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1"/>
                    <a:pt x="2" y="0"/>
                  </a:cubicBezTo>
                  <a:cubicBezTo>
                    <a:pt x="0" y="2"/>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4" name="Freeform 19">
              <a:extLst>
                <a:ext uri="{FF2B5EF4-FFF2-40B4-BE49-F238E27FC236}">
                  <a16:creationId xmlns:a16="http://schemas.microsoft.com/office/drawing/2014/main" id="{3AC36011-FB58-44F7-AF49-A1D9E2211622}"/>
                </a:ext>
              </a:extLst>
            </p:cNvPr>
            <p:cNvSpPr>
              <a:spLocks/>
            </p:cNvSpPr>
            <p:nvPr/>
          </p:nvSpPr>
          <p:spPr bwMode="auto">
            <a:xfrm>
              <a:off x="6322" y="4342"/>
              <a:ext cx="15" cy="4"/>
            </a:xfrm>
            <a:custGeom>
              <a:avLst/>
              <a:gdLst>
                <a:gd name="T0" fmla="*/ 3 w 8"/>
                <a:gd name="T1" fmla="*/ 2 h 2"/>
                <a:gd name="T2" fmla="*/ 8 w 8"/>
                <a:gd name="T3" fmla="*/ 0 h 2"/>
                <a:gd name="T4" fmla="*/ 1 w 8"/>
                <a:gd name="T5" fmla="*/ 0 h 2"/>
                <a:gd name="T6" fmla="*/ 3 w 8"/>
                <a:gd name="T7" fmla="*/ 2 h 2"/>
              </a:gdLst>
              <a:ahLst/>
              <a:cxnLst>
                <a:cxn ang="0">
                  <a:pos x="T0" y="T1"/>
                </a:cxn>
                <a:cxn ang="0">
                  <a:pos x="T2" y="T3"/>
                </a:cxn>
                <a:cxn ang="0">
                  <a:pos x="T4" y="T5"/>
                </a:cxn>
                <a:cxn ang="0">
                  <a:pos x="T6" y="T7"/>
                </a:cxn>
              </a:cxnLst>
              <a:rect l="0" t="0" r="r" b="b"/>
              <a:pathLst>
                <a:path w="8" h="2">
                  <a:moveTo>
                    <a:pt x="3" y="2"/>
                  </a:moveTo>
                  <a:cubicBezTo>
                    <a:pt x="4" y="2"/>
                    <a:pt x="6" y="2"/>
                    <a:pt x="8" y="0"/>
                  </a:cubicBezTo>
                  <a:cubicBezTo>
                    <a:pt x="5" y="0"/>
                    <a:pt x="3" y="1"/>
                    <a:pt x="1" y="0"/>
                  </a:cubicBezTo>
                  <a:cubicBezTo>
                    <a:pt x="0" y="1"/>
                    <a:pt x="4"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5" name="Freeform 20">
              <a:extLst>
                <a:ext uri="{FF2B5EF4-FFF2-40B4-BE49-F238E27FC236}">
                  <a16:creationId xmlns:a16="http://schemas.microsoft.com/office/drawing/2014/main" id="{76960B21-AFA0-4323-8773-6AF4CDA70D7D}"/>
                </a:ext>
              </a:extLst>
            </p:cNvPr>
            <p:cNvSpPr>
              <a:spLocks/>
            </p:cNvSpPr>
            <p:nvPr/>
          </p:nvSpPr>
          <p:spPr bwMode="auto">
            <a:xfrm>
              <a:off x="6448" y="4393"/>
              <a:ext cx="10" cy="7"/>
            </a:xfrm>
            <a:custGeom>
              <a:avLst/>
              <a:gdLst>
                <a:gd name="T0" fmla="*/ 0 w 5"/>
                <a:gd name="T1" fmla="*/ 2 h 4"/>
                <a:gd name="T2" fmla="*/ 4 w 5"/>
                <a:gd name="T3" fmla="*/ 2 h 4"/>
                <a:gd name="T4" fmla="*/ 0 w 5"/>
                <a:gd name="T5" fmla="*/ 2 h 4"/>
              </a:gdLst>
              <a:ahLst/>
              <a:cxnLst>
                <a:cxn ang="0">
                  <a:pos x="T0" y="T1"/>
                </a:cxn>
                <a:cxn ang="0">
                  <a:pos x="T2" y="T3"/>
                </a:cxn>
                <a:cxn ang="0">
                  <a:pos x="T4" y="T5"/>
                </a:cxn>
              </a:cxnLst>
              <a:rect l="0" t="0" r="r" b="b"/>
              <a:pathLst>
                <a:path w="5" h="4">
                  <a:moveTo>
                    <a:pt x="0" y="2"/>
                  </a:moveTo>
                  <a:cubicBezTo>
                    <a:pt x="0" y="4"/>
                    <a:pt x="3" y="2"/>
                    <a:pt x="4" y="2"/>
                  </a:cubicBezTo>
                  <a:cubicBezTo>
                    <a:pt x="5"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6" name="Freeform 21">
              <a:extLst>
                <a:ext uri="{FF2B5EF4-FFF2-40B4-BE49-F238E27FC236}">
                  <a16:creationId xmlns:a16="http://schemas.microsoft.com/office/drawing/2014/main" id="{895C3835-D720-4664-8A78-EE910603D382}"/>
                </a:ext>
              </a:extLst>
            </p:cNvPr>
            <p:cNvSpPr>
              <a:spLocks/>
            </p:cNvSpPr>
            <p:nvPr/>
          </p:nvSpPr>
          <p:spPr bwMode="auto">
            <a:xfrm>
              <a:off x="6444" y="4379"/>
              <a:ext cx="10" cy="8"/>
            </a:xfrm>
            <a:custGeom>
              <a:avLst/>
              <a:gdLst>
                <a:gd name="T0" fmla="*/ 5 w 5"/>
                <a:gd name="T1" fmla="*/ 1 h 4"/>
                <a:gd name="T2" fmla="*/ 1 w 5"/>
                <a:gd name="T3" fmla="*/ 1 h 4"/>
                <a:gd name="T4" fmla="*/ 1 w 5"/>
                <a:gd name="T5" fmla="*/ 4 h 4"/>
                <a:gd name="T6" fmla="*/ 5 w 5"/>
                <a:gd name="T7" fmla="*/ 1 h 4"/>
              </a:gdLst>
              <a:ahLst/>
              <a:cxnLst>
                <a:cxn ang="0">
                  <a:pos x="T0" y="T1"/>
                </a:cxn>
                <a:cxn ang="0">
                  <a:pos x="T2" y="T3"/>
                </a:cxn>
                <a:cxn ang="0">
                  <a:pos x="T4" y="T5"/>
                </a:cxn>
                <a:cxn ang="0">
                  <a:pos x="T6" y="T7"/>
                </a:cxn>
              </a:cxnLst>
              <a:rect l="0" t="0" r="r" b="b"/>
              <a:pathLst>
                <a:path w="5" h="4">
                  <a:moveTo>
                    <a:pt x="5" y="1"/>
                  </a:moveTo>
                  <a:cubicBezTo>
                    <a:pt x="3" y="0"/>
                    <a:pt x="2" y="2"/>
                    <a:pt x="1" y="1"/>
                  </a:cubicBezTo>
                  <a:cubicBezTo>
                    <a:pt x="0" y="2"/>
                    <a:pt x="0" y="3"/>
                    <a:pt x="1" y="4"/>
                  </a:cubicBezTo>
                  <a:cubicBezTo>
                    <a:pt x="3" y="2"/>
                    <a:pt x="5"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7" name="Freeform 22">
              <a:extLst>
                <a:ext uri="{FF2B5EF4-FFF2-40B4-BE49-F238E27FC236}">
                  <a16:creationId xmlns:a16="http://schemas.microsoft.com/office/drawing/2014/main" id="{569E9D33-5B96-4A24-A995-FDB6E892C386}"/>
                </a:ext>
              </a:extLst>
            </p:cNvPr>
            <p:cNvSpPr>
              <a:spLocks/>
            </p:cNvSpPr>
            <p:nvPr/>
          </p:nvSpPr>
          <p:spPr bwMode="auto">
            <a:xfrm>
              <a:off x="6513" y="4408"/>
              <a:ext cx="12"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1"/>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8" name="Freeform 23">
              <a:extLst>
                <a:ext uri="{FF2B5EF4-FFF2-40B4-BE49-F238E27FC236}">
                  <a16:creationId xmlns:a16="http://schemas.microsoft.com/office/drawing/2014/main" id="{E2ABBD20-54F1-4942-AE5E-F1604D6A1D83}"/>
                </a:ext>
              </a:extLst>
            </p:cNvPr>
            <p:cNvSpPr>
              <a:spLocks/>
            </p:cNvSpPr>
            <p:nvPr/>
          </p:nvSpPr>
          <p:spPr bwMode="auto">
            <a:xfrm>
              <a:off x="6295" y="4311"/>
              <a:ext cx="10" cy="6"/>
            </a:xfrm>
            <a:custGeom>
              <a:avLst/>
              <a:gdLst>
                <a:gd name="T0" fmla="*/ 0 w 5"/>
                <a:gd name="T1" fmla="*/ 2 h 3"/>
                <a:gd name="T2" fmla="*/ 4 w 5"/>
                <a:gd name="T3" fmla="*/ 3 h 3"/>
                <a:gd name="T4" fmla="*/ 2 w 5"/>
                <a:gd name="T5" fmla="*/ 0 h 3"/>
                <a:gd name="T6" fmla="*/ 0 w 5"/>
                <a:gd name="T7" fmla="*/ 2 h 3"/>
              </a:gdLst>
              <a:ahLst/>
              <a:cxnLst>
                <a:cxn ang="0">
                  <a:pos x="T0" y="T1"/>
                </a:cxn>
                <a:cxn ang="0">
                  <a:pos x="T2" y="T3"/>
                </a:cxn>
                <a:cxn ang="0">
                  <a:pos x="T4" y="T5"/>
                </a:cxn>
                <a:cxn ang="0">
                  <a:pos x="T6" y="T7"/>
                </a:cxn>
              </a:cxnLst>
              <a:rect l="0" t="0" r="r" b="b"/>
              <a:pathLst>
                <a:path w="5" h="3">
                  <a:moveTo>
                    <a:pt x="0" y="2"/>
                  </a:moveTo>
                  <a:cubicBezTo>
                    <a:pt x="1" y="3"/>
                    <a:pt x="2" y="2"/>
                    <a:pt x="4" y="3"/>
                  </a:cubicBezTo>
                  <a:cubicBezTo>
                    <a:pt x="5" y="1"/>
                    <a:pt x="4"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9" name="Freeform 24">
              <a:extLst>
                <a:ext uri="{FF2B5EF4-FFF2-40B4-BE49-F238E27FC236}">
                  <a16:creationId xmlns:a16="http://schemas.microsoft.com/office/drawing/2014/main" id="{69F61BD0-E9DE-4154-844E-97D7A2282B79}"/>
                </a:ext>
              </a:extLst>
            </p:cNvPr>
            <p:cNvSpPr>
              <a:spLocks/>
            </p:cNvSpPr>
            <p:nvPr/>
          </p:nvSpPr>
          <p:spPr bwMode="auto">
            <a:xfrm>
              <a:off x="6326" y="4321"/>
              <a:ext cx="7" cy="6"/>
            </a:xfrm>
            <a:custGeom>
              <a:avLst/>
              <a:gdLst>
                <a:gd name="T0" fmla="*/ 0 w 4"/>
                <a:gd name="T1" fmla="*/ 2 h 3"/>
                <a:gd name="T2" fmla="*/ 4 w 4"/>
                <a:gd name="T3" fmla="*/ 3 h 3"/>
                <a:gd name="T4" fmla="*/ 0 w 4"/>
                <a:gd name="T5" fmla="*/ 2 h 3"/>
              </a:gdLst>
              <a:ahLst/>
              <a:cxnLst>
                <a:cxn ang="0">
                  <a:pos x="T0" y="T1"/>
                </a:cxn>
                <a:cxn ang="0">
                  <a:pos x="T2" y="T3"/>
                </a:cxn>
                <a:cxn ang="0">
                  <a:pos x="T4" y="T5"/>
                </a:cxn>
              </a:cxnLst>
              <a:rect l="0" t="0" r="r" b="b"/>
              <a:pathLst>
                <a:path w="4" h="3">
                  <a:moveTo>
                    <a:pt x="0" y="2"/>
                  </a:moveTo>
                  <a:cubicBezTo>
                    <a:pt x="1" y="3"/>
                    <a:pt x="3" y="3"/>
                    <a:pt x="4" y="3"/>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0" name="Freeform 25">
              <a:extLst>
                <a:ext uri="{FF2B5EF4-FFF2-40B4-BE49-F238E27FC236}">
                  <a16:creationId xmlns:a16="http://schemas.microsoft.com/office/drawing/2014/main" id="{1120680D-7B1E-4B15-A801-9A874CEA4883}"/>
                </a:ext>
              </a:extLst>
            </p:cNvPr>
            <p:cNvSpPr>
              <a:spLocks/>
            </p:cNvSpPr>
            <p:nvPr/>
          </p:nvSpPr>
          <p:spPr bwMode="auto">
            <a:xfrm>
              <a:off x="6314" y="4302"/>
              <a:ext cx="33" cy="11"/>
            </a:xfrm>
            <a:custGeom>
              <a:avLst/>
              <a:gdLst>
                <a:gd name="T0" fmla="*/ 1 w 17"/>
                <a:gd name="T1" fmla="*/ 6 h 6"/>
                <a:gd name="T2" fmla="*/ 2 w 17"/>
                <a:gd name="T3" fmla="*/ 5 h 6"/>
                <a:gd name="T4" fmla="*/ 15 w 17"/>
                <a:gd name="T5" fmla="*/ 4 h 6"/>
                <a:gd name="T6" fmla="*/ 16 w 17"/>
                <a:gd name="T7" fmla="*/ 0 h 6"/>
                <a:gd name="T8" fmla="*/ 13 w 17"/>
                <a:gd name="T9" fmla="*/ 2 h 6"/>
                <a:gd name="T10" fmla="*/ 10 w 17"/>
                <a:gd name="T11" fmla="*/ 1 h 6"/>
                <a:gd name="T12" fmla="*/ 6 w 17"/>
                <a:gd name="T13" fmla="*/ 4 h 6"/>
                <a:gd name="T14" fmla="*/ 2 w 17"/>
                <a:gd name="T15" fmla="*/ 3 h 6"/>
                <a:gd name="T16" fmla="*/ 1 w 17"/>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6">
                  <a:moveTo>
                    <a:pt x="1" y="6"/>
                  </a:moveTo>
                  <a:cubicBezTo>
                    <a:pt x="2" y="6"/>
                    <a:pt x="2" y="6"/>
                    <a:pt x="2" y="5"/>
                  </a:cubicBezTo>
                  <a:cubicBezTo>
                    <a:pt x="7" y="6"/>
                    <a:pt x="10" y="3"/>
                    <a:pt x="15" y="4"/>
                  </a:cubicBezTo>
                  <a:cubicBezTo>
                    <a:pt x="17" y="2"/>
                    <a:pt x="15" y="1"/>
                    <a:pt x="16" y="0"/>
                  </a:cubicBezTo>
                  <a:cubicBezTo>
                    <a:pt x="14" y="0"/>
                    <a:pt x="15" y="2"/>
                    <a:pt x="13" y="2"/>
                  </a:cubicBezTo>
                  <a:cubicBezTo>
                    <a:pt x="11" y="1"/>
                    <a:pt x="12" y="0"/>
                    <a:pt x="10" y="1"/>
                  </a:cubicBezTo>
                  <a:cubicBezTo>
                    <a:pt x="10" y="3"/>
                    <a:pt x="7" y="3"/>
                    <a:pt x="6" y="4"/>
                  </a:cubicBezTo>
                  <a:cubicBezTo>
                    <a:pt x="4" y="3"/>
                    <a:pt x="3" y="4"/>
                    <a:pt x="2" y="3"/>
                  </a:cubicBezTo>
                  <a:cubicBezTo>
                    <a:pt x="0" y="5"/>
                    <a:pt x="3"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1" name="Freeform 26">
              <a:extLst>
                <a:ext uri="{FF2B5EF4-FFF2-40B4-BE49-F238E27FC236}">
                  <a16:creationId xmlns:a16="http://schemas.microsoft.com/office/drawing/2014/main" id="{238BB9EF-8822-4570-8220-BC1E6C3194A0}"/>
                </a:ext>
              </a:extLst>
            </p:cNvPr>
            <p:cNvSpPr>
              <a:spLocks/>
            </p:cNvSpPr>
            <p:nvPr/>
          </p:nvSpPr>
          <p:spPr bwMode="auto">
            <a:xfrm>
              <a:off x="6496" y="4371"/>
              <a:ext cx="11" cy="10"/>
            </a:xfrm>
            <a:custGeom>
              <a:avLst/>
              <a:gdLst>
                <a:gd name="T0" fmla="*/ 2 w 6"/>
                <a:gd name="T1" fmla="*/ 4 h 5"/>
                <a:gd name="T2" fmla="*/ 5 w 6"/>
                <a:gd name="T3" fmla="*/ 2 h 5"/>
                <a:gd name="T4" fmla="*/ 2 w 6"/>
                <a:gd name="T5" fmla="*/ 2 h 5"/>
                <a:gd name="T6" fmla="*/ 1 w 6"/>
                <a:gd name="T7" fmla="*/ 4 h 5"/>
                <a:gd name="T8" fmla="*/ 5 w 6"/>
                <a:gd name="T9" fmla="*/ 5 h 5"/>
                <a:gd name="T10" fmla="*/ 2 w 6"/>
                <a:gd name="T11" fmla="*/ 4 h 5"/>
              </a:gdLst>
              <a:ahLst/>
              <a:cxnLst>
                <a:cxn ang="0">
                  <a:pos x="T0" y="T1"/>
                </a:cxn>
                <a:cxn ang="0">
                  <a:pos x="T2" y="T3"/>
                </a:cxn>
                <a:cxn ang="0">
                  <a:pos x="T4" y="T5"/>
                </a:cxn>
                <a:cxn ang="0">
                  <a:pos x="T6" y="T7"/>
                </a:cxn>
                <a:cxn ang="0">
                  <a:pos x="T8" y="T9"/>
                </a:cxn>
                <a:cxn ang="0">
                  <a:pos x="T10" y="T11"/>
                </a:cxn>
              </a:cxnLst>
              <a:rect l="0" t="0" r="r" b="b"/>
              <a:pathLst>
                <a:path w="6" h="5">
                  <a:moveTo>
                    <a:pt x="2" y="4"/>
                  </a:moveTo>
                  <a:cubicBezTo>
                    <a:pt x="1" y="3"/>
                    <a:pt x="4" y="2"/>
                    <a:pt x="5" y="2"/>
                  </a:cubicBezTo>
                  <a:cubicBezTo>
                    <a:pt x="5" y="0"/>
                    <a:pt x="3" y="3"/>
                    <a:pt x="2" y="2"/>
                  </a:cubicBezTo>
                  <a:cubicBezTo>
                    <a:pt x="0" y="3"/>
                    <a:pt x="1" y="3"/>
                    <a:pt x="1" y="4"/>
                  </a:cubicBezTo>
                  <a:cubicBezTo>
                    <a:pt x="2" y="5"/>
                    <a:pt x="3" y="5"/>
                    <a:pt x="5" y="5"/>
                  </a:cubicBezTo>
                  <a:cubicBezTo>
                    <a:pt x="6" y="4"/>
                    <a:pt x="3"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2" name="Freeform 27">
              <a:extLst>
                <a:ext uri="{FF2B5EF4-FFF2-40B4-BE49-F238E27FC236}">
                  <a16:creationId xmlns:a16="http://schemas.microsoft.com/office/drawing/2014/main" id="{78414FBE-4048-492E-91D2-F454087B7587}"/>
                </a:ext>
              </a:extLst>
            </p:cNvPr>
            <p:cNvSpPr>
              <a:spLocks/>
            </p:cNvSpPr>
            <p:nvPr/>
          </p:nvSpPr>
          <p:spPr bwMode="auto">
            <a:xfrm>
              <a:off x="6236" y="4269"/>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1"/>
                    <a:pt x="4" y="2"/>
                    <a:pt x="5" y="0"/>
                  </a:cubicBezTo>
                  <a:cubicBezTo>
                    <a:pt x="4"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3" name="Freeform 28">
              <a:extLst>
                <a:ext uri="{FF2B5EF4-FFF2-40B4-BE49-F238E27FC236}">
                  <a16:creationId xmlns:a16="http://schemas.microsoft.com/office/drawing/2014/main" id="{8B5C5EB7-190F-4D70-8A09-63E78A4C3A9B}"/>
                </a:ext>
              </a:extLst>
            </p:cNvPr>
            <p:cNvSpPr>
              <a:spLocks/>
            </p:cNvSpPr>
            <p:nvPr/>
          </p:nvSpPr>
          <p:spPr bwMode="auto">
            <a:xfrm>
              <a:off x="6232" y="4263"/>
              <a:ext cx="10" cy="6"/>
            </a:xfrm>
            <a:custGeom>
              <a:avLst/>
              <a:gdLst>
                <a:gd name="T0" fmla="*/ 1 w 5"/>
                <a:gd name="T1" fmla="*/ 2 h 3"/>
                <a:gd name="T2" fmla="*/ 5 w 5"/>
                <a:gd name="T3" fmla="*/ 1 h 3"/>
                <a:gd name="T4" fmla="*/ 1 w 5"/>
                <a:gd name="T5" fmla="*/ 2 h 3"/>
              </a:gdLst>
              <a:ahLst/>
              <a:cxnLst>
                <a:cxn ang="0">
                  <a:pos x="T0" y="T1"/>
                </a:cxn>
                <a:cxn ang="0">
                  <a:pos x="T2" y="T3"/>
                </a:cxn>
                <a:cxn ang="0">
                  <a:pos x="T4" y="T5"/>
                </a:cxn>
              </a:cxnLst>
              <a:rect l="0" t="0" r="r" b="b"/>
              <a:pathLst>
                <a:path w="5" h="3">
                  <a:moveTo>
                    <a:pt x="1" y="2"/>
                  </a:moveTo>
                  <a:cubicBezTo>
                    <a:pt x="0" y="3"/>
                    <a:pt x="4" y="2"/>
                    <a:pt x="5" y="1"/>
                  </a:cubicBezTo>
                  <a:cubicBezTo>
                    <a:pt x="3"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4" name="Freeform 29">
              <a:extLst>
                <a:ext uri="{FF2B5EF4-FFF2-40B4-BE49-F238E27FC236}">
                  <a16:creationId xmlns:a16="http://schemas.microsoft.com/office/drawing/2014/main" id="{0D645C08-25FC-4D9F-9C09-BC73950DE4F1}"/>
                </a:ext>
              </a:extLst>
            </p:cNvPr>
            <p:cNvSpPr>
              <a:spLocks/>
            </p:cNvSpPr>
            <p:nvPr/>
          </p:nvSpPr>
          <p:spPr bwMode="auto">
            <a:xfrm>
              <a:off x="6245" y="4263"/>
              <a:ext cx="6" cy="6"/>
            </a:xfrm>
            <a:custGeom>
              <a:avLst/>
              <a:gdLst>
                <a:gd name="T0" fmla="*/ 2 w 3"/>
                <a:gd name="T1" fmla="*/ 3 h 3"/>
                <a:gd name="T2" fmla="*/ 3 w 3"/>
                <a:gd name="T3" fmla="*/ 0 h 3"/>
                <a:gd name="T4" fmla="*/ 0 w 3"/>
                <a:gd name="T5" fmla="*/ 0 h 3"/>
                <a:gd name="T6" fmla="*/ 2 w 3"/>
                <a:gd name="T7" fmla="*/ 3 h 3"/>
              </a:gdLst>
              <a:ahLst/>
              <a:cxnLst>
                <a:cxn ang="0">
                  <a:pos x="T0" y="T1"/>
                </a:cxn>
                <a:cxn ang="0">
                  <a:pos x="T2" y="T3"/>
                </a:cxn>
                <a:cxn ang="0">
                  <a:pos x="T4" y="T5"/>
                </a:cxn>
                <a:cxn ang="0">
                  <a:pos x="T6" y="T7"/>
                </a:cxn>
              </a:cxnLst>
              <a:rect l="0" t="0" r="r" b="b"/>
              <a:pathLst>
                <a:path w="3" h="3">
                  <a:moveTo>
                    <a:pt x="2" y="3"/>
                  </a:moveTo>
                  <a:cubicBezTo>
                    <a:pt x="3" y="2"/>
                    <a:pt x="2" y="1"/>
                    <a:pt x="3" y="0"/>
                  </a:cubicBezTo>
                  <a:cubicBezTo>
                    <a:pt x="2" y="0"/>
                    <a:pt x="1" y="0"/>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5" name="Freeform 30">
              <a:extLst>
                <a:ext uri="{FF2B5EF4-FFF2-40B4-BE49-F238E27FC236}">
                  <a16:creationId xmlns:a16="http://schemas.microsoft.com/office/drawing/2014/main" id="{612EA208-1F9C-410E-B027-B66129C184AF}"/>
                </a:ext>
              </a:extLst>
            </p:cNvPr>
            <p:cNvSpPr>
              <a:spLocks/>
            </p:cNvSpPr>
            <p:nvPr/>
          </p:nvSpPr>
          <p:spPr bwMode="auto">
            <a:xfrm>
              <a:off x="6511" y="4371"/>
              <a:ext cx="14" cy="8"/>
            </a:xfrm>
            <a:custGeom>
              <a:avLst/>
              <a:gdLst>
                <a:gd name="T0" fmla="*/ 0 w 7"/>
                <a:gd name="T1" fmla="*/ 2 h 4"/>
                <a:gd name="T2" fmla="*/ 6 w 7"/>
                <a:gd name="T3" fmla="*/ 3 h 4"/>
                <a:gd name="T4" fmla="*/ 0 w 7"/>
                <a:gd name="T5" fmla="*/ 2 h 4"/>
              </a:gdLst>
              <a:ahLst/>
              <a:cxnLst>
                <a:cxn ang="0">
                  <a:pos x="T0" y="T1"/>
                </a:cxn>
                <a:cxn ang="0">
                  <a:pos x="T2" y="T3"/>
                </a:cxn>
                <a:cxn ang="0">
                  <a:pos x="T4" y="T5"/>
                </a:cxn>
              </a:cxnLst>
              <a:rect l="0" t="0" r="r" b="b"/>
              <a:pathLst>
                <a:path w="7" h="4">
                  <a:moveTo>
                    <a:pt x="0" y="2"/>
                  </a:moveTo>
                  <a:cubicBezTo>
                    <a:pt x="0" y="4"/>
                    <a:pt x="4" y="2"/>
                    <a:pt x="6" y="3"/>
                  </a:cubicBezTo>
                  <a:cubicBezTo>
                    <a:pt x="7"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6" name="Freeform 31">
              <a:extLst>
                <a:ext uri="{FF2B5EF4-FFF2-40B4-BE49-F238E27FC236}">
                  <a16:creationId xmlns:a16="http://schemas.microsoft.com/office/drawing/2014/main" id="{41A6782E-EA77-458F-9255-3245C71575C7}"/>
                </a:ext>
              </a:extLst>
            </p:cNvPr>
            <p:cNvSpPr>
              <a:spLocks/>
            </p:cNvSpPr>
            <p:nvPr/>
          </p:nvSpPr>
          <p:spPr bwMode="auto">
            <a:xfrm>
              <a:off x="6203" y="4228"/>
              <a:ext cx="12"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2" y="4"/>
                    <a:pt x="4" y="3"/>
                    <a:pt x="6" y="0"/>
                  </a:cubicBezTo>
                  <a:cubicBezTo>
                    <a:pt x="4" y="1"/>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7" name="Freeform 32">
              <a:extLst>
                <a:ext uri="{FF2B5EF4-FFF2-40B4-BE49-F238E27FC236}">
                  <a16:creationId xmlns:a16="http://schemas.microsoft.com/office/drawing/2014/main" id="{78609583-EF3E-4769-BC60-89B6A4E35E1A}"/>
                </a:ext>
              </a:extLst>
            </p:cNvPr>
            <p:cNvSpPr>
              <a:spLocks/>
            </p:cNvSpPr>
            <p:nvPr/>
          </p:nvSpPr>
          <p:spPr bwMode="auto">
            <a:xfrm>
              <a:off x="6540" y="4369"/>
              <a:ext cx="9" cy="8"/>
            </a:xfrm>
            <a:custGeom>
              <a:avLst/>
              <a:gdLst>
                <a:gd name="T0" fmla="*/ 5 w 5"/>
                <a:gd name="T1" fmla="*/ 2 h 4"/>
                <a:gd name="T2" fmla="*/ 0 w 5"/>
                <a:gd name="T3" fmla="*/ 1 h 4"/>
                <a:gd name="T4" fmla="*/ 5 w 5"/>
                <a:gd name="T5" fmla="*/ 2 h 4"/>
              </a:gdLst>
              <a:ahLst/>
              <a:cxnLst>
                <a:cxn ang="0">
                  <a:pos x="T0" y="T1"/>
                </a:cxn>
                <a:cxn ang="0">
                  <a:pos x="T2" y="T3"/>
                </a:cxn>
                <a:cxn ang="0">
                  <a:pos x="T4" y="T5"/>
                </a:cxn>
              </a:cxnLst>
              <a:rect l="0" t="0" r="r" b="b"/>
              <a:pathLst>
                <a:path w="5" h="4">
                  <a:moveTo>
                    <a:pt x="5" y="2"/>
                  </a:moveTo>
                  <a:cubicBezTo>
                    <a:pt x="4" y="1"/>
                    <a:pt x="2" y="0"/>
                    <a:pt x="0" y="1"/>
                  </a:cubicBezTo>
                  <a:cubicBezTo>
                    <a:pt x="0" y="2"/>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8" name="Freeform 33">
              <a:extLst>
                <a:ext uri="{FF2B5EF4-FFF2-40B4-BE49-F238E27FC236}">
                  <a16:creationId xmlns:a16="http://schemas.microsoft.com/office/drawing/2014/main" id="{3A305F25-4030-4D16-B419-C0BE9F7A36AF}"/>
                </a:ext>
              </a:extLst>
            </p:cNvPr>
            <p:cNvSpPr>
              <a:spLocks/>
            </p:cNvSpPr>
            <p:nvPr/>
          </p:nvSpPr>
          <p:spPr bwMode="auto">
            <a:xfrm>
              <a:off x="6314" y="4267"/>
              <a:ext cx="14" cy="8"/>
            </a:xfrm>
            <a:custGeom>
              <a:avLst/>
              <a:gdLst>
                <a:gd name="T0" fmla="*/ 0 w 7"/>
                <a:gd name="T1" fmla="*/ 3 h 4"/>
                <a:gd name="T2" fmla="*/ 4 w 7"/>
                <a:gd name="T3" fmla="*/ 0 h 4"/>
                <a:gd name="T4" fmla="*/ 0 w 7"/>
                <a:gd name="T5" fmla="*/ 3 h 4"/>
              </a:gdLst>
              <a:ahLst/>
              <a:cxnLst>
                <a:cxn ang="0">
                  <a:pos x="T0" y="T1"/>
                </a:cxn>
                <a:cxn ang="0">
                  <a:pos x="T2" y="T3"/>
                </a:cxn>
                <a:cxn ang="0">
                  <a:pos x="T4" y="T5"/>
                </a:cxn>
              </a:cxnLst>
              <a:rect l="0" t="0" r="r" b="b"/>
              <a:pathLst>
                <a:path w="7" h="4">
                  <a:moveTo>
                    <a:pt x="0" y="3"/>
                  </a:moveTo>
                  <a:cubicBezTo>
                    <a:pt x="2" y="4"/>
                    <a:pt x="7" y="1"/>
                    <a:pt x="4" y="0"/>
                  </a:cubicBezTo>
                  <a:cubicBezTo>
                    <a:pt x="3"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9" name="Freeform 34">
              <a:extLst>
                <a:ext uri="{FF2B5EF4-FFF2-40B4-BE49-F238E27FC236}">
                  <a16:creationId xmlns:a16="http://schemas.microsoft.com/office/drawing/2014/main" id="{01870AF5-DA45-4536-8C2D-DFFB716C616F}"/>
                </a:ext>
              </a:extLst>
            </p:cNvPr>
            <p:cNvSpPr>
              <a:spLocks/>
            </p:cNvSpPr>
            <p:nvPr/>
          </p:nvSpPr>
          <p:spPr bwMode="auto">
            <a:xfrm>
              <a:off x="6391" y="4292"/>
              <a:ext cx="13" cy="10"/>
            </a:xfrm>
            <a:custGeom>
              <a:avLst/>
              <a:gdLst>
                <a:gd name="T0" fmla="*/ 0 w 7"/>
                <a:gd name="T1" fmla="*/ 4 h 5"/>
                <a:gd name="T2" fmla="*/ 7 w 7"/>
                <a:gd name="T3" fmla="*/ 2 h 5"/>
                <a:gd name="T4" fmla="*/ 7 w 7"/>
                <a:gd name="T5" fmla="*/ 1 h 5"/>
                <a:gd name="T6" fmla="*/ 0 w 7"/>
                <a:gd name="T7" fmla="*/ 4 h 5"/>
              </a:gdLst>
              <a:ahLst/>
              <a:cxnLst>
                <a:cxn ang="0">
                  <a:pos x="T0" y="T1"/>
                </a:cxn>
                <a:cxn ang="0">
                  <a:pos x="T2" y="T3"/>
                </a:cxn>
                <a:cxn ang="0">
                  <a:pos x="T4" y="T5"/>
                </a:cxn>
                <a:cxn ang="0">
                  <a:pos x="T6" y="T7"/>
                </a:cxn>
              </a:cxnLst>
              <a:rect l="0" t="0" r="r" b="b"/>
              <a:pathLst>
                <a:path w="7" h="5">
                  <a:moveTo>
                    <a:pt x="0" y="4"/>
                  </a:moveTo>
                  <a:cubicBezTo>
                    <a:pt x="0" y="5"/>
                    <a:pt x="5" y="5"/>
                    <a:pt x="7" y="2"/>
                  </a:cubicBezTo>
                  <a:cubicBezTo>
                    <a:pt x="6" y="2"/>
                    <a:pt x="6" y="2"/>
                    <a:pt x="7" y="1"/>
                  </a:cubicBezTo>
                  <a:cubicBezTo>
                    <a:pt x="4" y="0"/>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0" name="Freeform 35">
              <a:extLst>
                <a:ext uri="{FF2B5EF4-FFF2-40B4-BE49-F238E27FC236}">
                  <a16:creationId xmlns:a16="http://schemas.microsoft.com/office/drawing/2014/main" id="{D0BCFE36-4671-4B38-9F5C-A8A6DE76C093}"/>
                </a:ext>
              </a:extLst>
            </p:cNvPr>
            <p:cNvSpPr>
              <a:spLocks/>
            </p:cNvSpPr>
            <p:nvPr/>
          </p:nvSpPr>
          <p:spPr bwMode="auto">
            <a:xfrm>
              <a:off x="6263" y="4240"/>
              <a:ext cx="11" cy="6"/>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3"/>
                    <a:pt x="4" y="2"/>
                    <a:pt x="6" y="1"/>
                  </a:cubicBezTo>
                  <a:cubicBezTo>
                    <a:pt x="4"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1" name="Freeform 36">
              <a:extLst>
                <a:ext uri="{FF2B5EF4-FFF2-40B4-BE49-F238E27FC236}">
                  <a16:creationId xmlns:a16="http://schemas.microsoft.com/office/drawing/2014/main" id="{DA9CDE3D-A16D-4126-BAB5-8A5C80D88D8D}"/>
                </a:ext>
              </a:extLst>
            </p:cNvPr>
            <p:cNvSpPr>
              <a:spLocks/>
            </p:cNvSpPr>
            <p:nvPr/>
          </p:nvSpPr>
          <p:spPr bwMode="auto">
            <a:xfrm>
              <a:off x="6567" y="4364"/>
              <a:ext cx="21" cy="9"/>
            </a:xfrm>
            <a:custGeom>
              <a:avLst/>
              <a:gdLst>
                <a:gd name="T0" fmla="*/ 0 w 11"/>
                <a:gd name="T1" fmla="*/ 5 h 5"/>
                <a:gd name="T2" fmla="*/ 1 w 11"/>
                <a:gd name="T3" fmla="*/ 5 h 5"/>
                <a:gd name="T4" fmla="*/ 11 w 11"/>
                <a:gd name="T5" fmla="*/ 3 h 5"/>
                <a:gd name="T6" fmla="*/ 0 w 11"/>
                <a:gd name="T7" fmla="*/ 5 h 5"/>
              </a:gdLst>
              <a:ahLst/>
              <a:cxnLst>
                <a:cxn ang="0">
                  <a:pos x="T0" y="T1"/>
                </a:cxn>
                <a:cxn ang="0">
                  <a:pos x="T2" y="T3"/>
                </a:cxn>
                <a:cxn ang="0">
                  <a:pos x="T4" y="T5"/>
                </a:cxn>
                <a:cxn ang="0">
                  <a:pos x="T6" y="T7"/>
                </a:cxn>
              </a:cxnLst>
              <a:rect l="0" t="0" r="r" b="b"/>
              <a:pathLst>
                <a:path w="11" h="5">
                  <a:moveTo>
                    <a:pt x="0" y="5"/>
                  </a:moveTo>
                  <a:cubicBezTo>
                    <a:pt x="1" y="5"/>
                    <a:pt x="2" y="5"/>
                    <a:pt x="1" y="5"/>
                  </a:cubicBezTo>
                  <a:cubicBezTo>
                    <a:pt x="4" y="3"/>
                    <a:pt x="8" y="5"/>
                    <a:pt x="11" y="3"/>
                  </a:cubicBezTo>
                  <a:cubicBezTo>
                    <a:pt x="6" y="4"/>
                    <a:pt x="3"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2" name="Freeform 37">
              <a:extLst>
                <a:ext uri="{FF2B5EF4-FFF2-40B4-BE49-F238E27FC236}">
                  <a16:creationId xmlns:a16="http://schemas.microsoft.com/office/drawing/2014/main" id="{5BC91A49-2650-46C7-B9F1-AA8F252CC2A5}"/>
                </a:ext>
              </a:extLst>
            </p:cNvPr>
            <p:cNvSpPr>
              <a:spLocks/>
            </p:cNvSpPr>
            <p:nvPr/>
          </p:nvSpPr>
          <p:spPr bwMode="auto">
            <a:xfrm>
              <a:off x="6358" y="4261"/>
              <a:ext cx="6" cy="6"/>
            </a:xfrm>
            <a:custGeom>
              <a:avLst/>
              <a:gdLst>
                <a:gd name="T0" fmla="*/ 0 w 3"/>
                <a:gd name="T1" fmla="*/ 2 h 3"/>
                <a:gd name="T2" fmla="*/ 3 w 3"/>
                <a:gd name="T3" fmla="*/ 0 h 3"/>
                <a:gd name="T4" fmla="*/ 1 w 3"/>
                <a:gd name="T5" fmla="*/ 0 h 3"/>
                <a:gd name="T6" fmla="*/ 0 w 3"/>
                <a:gd name="T7" fmla="*/ 2 h 3"/>
              </a:gdLst>
              <a:ahLst/>
              <a:cxnLst>
                <a:cxn ang="0">
                  <a:pos x="T0" y="T1"/>
                </a:cxn>
                <a:cxn ang="0">
                  <a:pos x="T2" y="T3"/>
                </a:cxn>
                <a:cxn ang="0">
                  <a:pos x="T4" y="T5"/>
                </a:cxn>
                <a:cxn ang="0">
                  <a:pos x="T6" y="T7"/>
                </a:cxn>
              </a:cxnLst>
              <a:rect l="0" t="0" r="r" b="b"/>
              <a:pathLst>
                <a:path w="3" h="3">
                  <a:moveTo>
                    <a:pt x="0" y="2"/>
                  </a:moveTo>
                  <a:cubicBezTo>
                    <a:pt x="1" y="3"/>
                    <a:pt x="2" y="1"/>
                    <a:pt x="3" y="0"/>
                  </a:cubicBezTo>
                  <a:cubicBezTo>
                    <a:pt x="3" y="0"/>
                    <a:pt x="2" y="0"/>
                    <a:pt x="1" y="0"/>
                  </a:cubicBezTo>
                  <a:cubicBezTo>
                    <a:pt x="1"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3" name="Freeform 38">
              <a:extLst>
                <a:ext uri="{FF2B5EF4-FFF2-40B4-BE49-F238E27FC236}">
                  <a16:creationId xmlns:a16="http://schemas.microsoft.com/office/drawing/2014/main" id="{9D83A472-7CD0-45D0-9119-516CC7DC8653}"/>
                </a:ext>
              </a:extLst>
            </p:cNvPr>
            <p:cNvSpPr>
              <a:spLocks/>
            </p:cNvSpPr>
            <p:nvPr/>
          </p:nvSpPr>
          <p:spPr bwMode="auto">
            <a:xfrm>
              <a:off x="6588" y="4364"/>
              <a:ext cx="11" cy="7"/>
            </a:xfrm>
            <a:custGeom>
              <a:avLst/>
              <a:gdLst>
                <a:gd name="T0" fmla="*/ 1 w 6"/>
                <a:gd name="T1" fmla="*/ 2 h 4"/>
                <a:gd name="T2" fmla="*/ 3 w 6"/>
                <a:gd name="T3" fmla="*/ 4 h 4"/>
                <a:gd name="T4" fmla="*/ 6 w 6"/>
                <a:gd name="T5" fmla="*/ 1 h 4"/>
                <a:gd name="T6" fmla="*/ 3 w 6"/>
                <a:gd name="T7" fmla="*/ 2 h 4"/>
                <a:gd name="T8" fmla="*/ 1 w 6"/>
                <a:gd name="T9" fmla="*/ 2 h 4"/>
              </a:gdLst>
              <a:ahLst/>
              <a:cxnLst>
                <a:cxn ang="0">
                  <a:pos x="T0" y="T1"/>
                </a:cxn>
                <a:cxn ang="0">
                  <a:pos x="T2" y="T3"/>
                </a:cxn>
                <a:cxn ang="0">
                  <a:pos x="T4" y="T5"/>
                </a:cxn>
                <a:cxn ang="0">
                  <a:pos x="T6" y="T7"/>
                </a:cxn>
                <a:cxn ang="0">
                  <a:pos x="T8" y="T9"/>
                </a:cxn>
              </a:cxnLst>
              <a:rect l="0" t="0" r="r" b="b"/>
              <a:pathLst>
                <a:path w="6" h="4">
                  <a:moveTo>
                    <a:pt x="1" y="2"/>
                  </a:moveTo>
                  <a:cubicBezTo>
                    <a:pt x="0" y="4"/>
                    <a:pt x="2" y="3"/>
                    <a:pt x="3" y="4"/>
                  </a:cubicBezTo>
                  <a:cubicBezTo>
                    <a:pt x="2" y="2"/>
                    <a:pt x="5" y="3"/>
                    <a:pt x="6" y="1"/>
                  </a:cubicBezTo>
                  <a:cubicBezTo>
                    <a:pt x="5" y="0"/>
                    <a:pt x="4" y="3"/>
                    <a:pt x="3" y="2"/>
                  </a:cubicBezTo>
                  <a:cubicBezTo>
                    <a:pt x="2" y="2"/>
                    <a:pt x="1"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4" name="Freeform 39">
              <a:extLst>
                <a:ext uri="{FF2B5EF4-FFF2-40B4-BE49-F238E27FC236}">
                  <a16:creationId xmlns:a16="http://schemas.microsoft.com/office/drawing/2014/main" id="{5F6C98BB-3472-4B83-99FB-B5E3C01081FE}"/>
                </a:ext>
              </a:extLst>
            </p:cNvPr>
            <p:cNvSpPr>
              <a:spLocks/>
            </p:cNvSpPr>
            <p:nvPr/>
          </p:nvSpPr>
          <p:spPr bwMode="auto">
            <a:xfrm>
              <a:off x="6601" y="4364"/>
              <a:ext cx="13" cy="9"/>
            </a:xfrm>
            <a:custGeom>
              <a:avLst/>
              <a:gdLst>
                <a:gd name="T0" fmla="*/ 0 w 7"/>
                <a:gd name="T1" fmla="*/ 2 h 5"/>
                <a:gd name="T2" fmla="*/ 7 w 7"/>
                <a:gd name="T3" fmla="*/ 3 h 5"/>
                <a:gd name="T4" fmla="*/ 4 w 7"/>
                <a:gd name="T5" fmla="*/ 0 h 5"/>
                <a:gd name="T6" fmla="*/ 0 w 7"/>
                <a:gd name="T7" fmla="*/ 2 h 5"/>
              </a:gdLst>
              <a:ahLst/>
              <a:cxnLst>
                <a:cxn ang="0">
                  <a:pos x="T0" y="T1"/>
                </a:cxn>
                <a:cxn ang="0">
                  <a:pos x="T2" y="T3"/>
                </a:cxn>
                <a:cxn ang="0">
                  <a:pos x="T4" y="T5"/>
                </a:cxn>
                <a:cxn ang="0">
                  <a:pos x="T6" y="T7"/>
                </a:cxn>
              </a:cxnLst>
              <a:rect l="0" t="0" r="r" b="b"/>
              <a:pathLst>
                <a:path w="7" h="5">
                  <a:moveTo>
                    <a:pt x="0" y="2"/>
                  </a:moveTo>
                  <a:cubicBezTo>
                    <a:pt x="3" y="3"/>
                    <a:pt x="4" y="5"/>
                    <a:pt x="7" y="3"/>
                  </a:cubicBezTo>
                  <a:cubicBezTo>
                    <a:pt x="3" y="3"/>
                    <a:pt x="7" y="1"/>
                    <a:pt x="4" y="0"/>
                  </a:cubicBezTo>
                  <a:cubicBezTo>
                    <a:pt x="4" y="3"/>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5" name="Freeform 40">
              <a:extLst>
                <a:ext uri="{FF2B5EF4-FFF2-40B4-BE49-F238E27FC236}">
                  <a16:creationId xmlns:a16="http://schemas.microsoft.com/office/drawing/2014/main" id="{15FFBC15-64D5-4965-8B09-3D9926049FA1}"/>
                </a:ext>
              </a:extLst>
            </p:cNvPr>
            <p:cNvSpPr>
              <a:spLocks/>
            </p:cNvSpPr>
            <p:nvPr/>
          </p:nvSpPr>
          <p:spPr bwMode="auto">
            <a:xfrm>
              <a:off x="6356" y="4230"/>
              <a:ext cx="12" cy="6"/>
            </a:xfrm>
            <a:custGeom>
              <a:avLst/>
              <a:gdLst>
                <a:gd name="T0" fmla="*/ 0 w 6"/>
                <a:gd name="T1" fmla="*/ 3 h 3"/>
                <a:gd name="T2" fmla="*/ 4 w 6"/>
                <a:gd name="T3" fmla="*/ 0 h 3"/>
                <a:gd name="T4" fmla="*/ 0 w 6"/>
                <a:gd name="T5" fmla="*/ 3 h 3"/>
              </a:gdLst>
              <a:ahLst/>
              <a:cxnLst>
                <a:cxn ang="0">
                  <a:pos x="T0" y="T1"/>
                </a:cxn>
                <a:cxn ang="0">
                  <a:pos x="T2" y="T3"/>
                </a:cxn>
                <a:cxn ang="0">
                  <a:pos x="T4" y="T5"/>
                </a:cxn>
              </a:cxnLst>
              <a:rect l="0" t="0" r="r" b="b"/>
              <a:pathLst>
                <a:path w="6" h="3">
                  <a:moveTo>
                    <a:pt x="0" y="3"/>
                  </a:moveTo>
                  <a:cubicBezTo>
                    <a:pt x="3" y="3"/>
                    <a:pt x="6" y="2"/>
                    <a:pt x="4" y="0"/>
                  </a:cubicBezTo>
                  <a:cubicBezTo>
                    <a:pt x="2"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6" name="Freeform 41">
              <a:extLst>
                <a:ext uri="{FF2B5EF4-FFF2-40B4-BE49-F238E27FC236}">
                  <a16:creationId xmlns:a16="http://schemas.microsoft.com/office/drawing/2014/main" id="{A52A7C19-0A7C-41AE-A4E9-D8059179F776}"/>
                </a:ext>
              </a:extLst>
            </p:cNvPr>
            <p:cNvSpPr>
              <a:spLocks/>
            </p:cNvSpPr>
            <p:nvPr/>
          </p:nvSpPr>
          <p:spPr bwMode="auto">
            <a:xfrm>
              <a:off x="6634" y="4360"/>
              <a:ext cx="24" cy="9"/>
            </a:xfrm>
            <a:custGeom>
              <a:avLst/>
              <a:gdLst>
                <a:gd name="T0" fmla="*/ 0 w 13"/>
                <a:gd name="T1" fmla="*/ 2 h 5"/>
                <a:gd name="T2" fmla="*/ 6 w 13"/>
                <a:gd name="T3" fmla="*/ 2 h 5"/>
                <a:gd name="T4" fmla="*/ 5 w 13"/>
                <a:gd name="T5" fmla="*/ 5 h 5"/>
                <a:gd name="T6" fmla="*/ 13 w 13"/>
                <a:gd name="T7" fmla="*/ 2 h 5"/>
                <a:gd name="T8" fmla="*/ 10 w 13"/>
                <a:gd name="T9" fmla="*/ 0 h 5"/>
                <a:gd name="T10" fmla="*/ 11 w 13"/>
                <a:gd name="T11" fmla="*/ 2 h 5"/>
                <a:gd name="T12" fmla="*/ 0 w 13"/>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3" h="5">
                  <a:moveTo>
                    <a:pt x="0" y="2"/>
                  </a:moveTo>
                  <a:cubicBezTo>
                    <a:pt x="2" y="4"/>
                    <a:pt x="4" y="2"/>
                    <a:pt x="6" y="2"/>
                  </a:cubicBezTo>
                  <a:cubicBezTo>
                    <a:pt x="7" y="3"/>
                    <a:pt x="6" y="4"/>
                    <a:pt x="5" y="5"/>
                  </a:cubicBezTo>
                  <a:cubicBezTo>
                    <a:pt x="9" y="5"/>
                    <a:pt x="8" y="2"/>
                    <a:pt x="13" y="2"/>
                  </a:cubicBezTo>
                  <a:cubicBezTo>
                    <a:pt x="12" y="1"/>
                    <a:pt x="12" y="1"/>
                    <a:pt x="10" y="0"/>
                  </a:cubicBezTo>
                  <a:cubicBezTo>
                    <a:pt x="8" y="2"/>
                    <a:pt x="11" y="1"/>
                    <a:pt x="11" y="2"/>
                  </a:cubicBezTo>
                  <a:cubicBezTo>
                    <a:pt x="8"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7" name="Freeform 42">
              <a:extLst>
                <a:ext uri="{FF2B5EF4-FFF2-40B4-BE49-F238E27FC236}">
                  <a16:creationId xmlns:a16="http://schemas.microsoft.com/office/drawing/2014/main" id="{CBABEADC-4555-4039-BE1C-EAADACE99388}"/>
                </a:ext>
              </a:extLst>
            </p:cNvPr>
            <p:cNvSpPr>
              <a:spLocks/>
            </p:cNvSpPr>
            <p:nvPr/>
          </p:nvSpPr>
          <p:spPr bwMode="auto">
            <a:xfrm>
              <a:off x="6525" y="4282"/>
              <a:ext cx="11" cy="6"/>
            </a:xfrm>
            <a:custGeom>
              <a:avLst/>
              <a:gdLst>
                <a:gd name="T0" fmla="*/ 0 w 6"/>
                <a:gd name="T1" fmla="*/ 3 h 3"/>
                <a:gd name="T2" fmla="*/ 6 w 6"/>
                <a:gd name="T3" fmla="*/ 0 h 3"/>
                <a:gd name="T4" fmla="*/ 0 w 6"/>
                <a:gd name="T5" fmla="*/ 3 h 3"/>
              </a:gdLst>
              <a:ahLst/>
              <a:cxnLst>
                <a:cxn ang="0">
                  <a:pos x="T0" y="T1"/>
                </a:cxn>
                <a:cxn ang="0">
                  <a:pos x="T2" y="T3"/>
                </a:cxn>
                <a:cxn ang="0">
                  <a:pos x="T4" y="T5"/>
                </a:cxn>
              </a:cxnLst>
              <a:rect l="0" t="0" r="r" b="b"/>
              <a:pathLst>
                <a:path w="6" h="3">
                  <a:moveTo>
                    <a:pt x="0" y="3"/>
                  </a:moveTo>
                  <a:cubicBezTo>
                    <a:pt x="3" y="3"/>
                    <a:pt x="5" y="2"/>
                    <a:pt x="6" y="0"/>
                  </a:cubicBezTo>
                  <a:cubicBezTo>
                    <a:pt x="4" y="0"/>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8" name="Freeform 43">
              <a:extLst>
                <a:ext uri="{FF2B5EF4-FFF2-40B4-BE49-F238E27FC236}">
                  <a16:creationId xmlns:a16="http://schemas.microsoft.com/office/drawing/2014/main" id="{E71FDABC-B24C-4DCA-9706-080F41D995E3}"/>
                </a:ext>
              </a:extLst>
            </p:cNvPr>
            <p:cNvSpPr>
              <a:spLocks/>
            </p:cNvSpPr>
            <p:nvPr/>
          </p:nvSpPr>
          <p:spPr bwMode="auto">
            <a:xfrm>
              <a:off x="6456" y="4249"/>
              <a:ext cx="5" cy="4"/>
            </a:xfrm>
            <a:custGeom>
              <a:avLst/>
              <a:gdLst>
                <a:gd name="T0" fmla="*/ 0 w 3"/>
                <a:gd name="T1" fmla="*/ 1 h 2"/>
                <a:gd name="T2" fmla="*/ 2 w 3"/>
                <a:gd name="T3" fmla="*/ 2 h 2"/>
                <a:gd name="T4" fmla="*/ 2 w 3"/>
                <a:gd name="T5" fmla="*/ 0 h 2"/>
                <a:gd name="T6" fmla="*/ 0 w 3"/>
                <a:gd name="T7" fmla="*/ 1 h 2"/>
              </a:gdLst>
              <a:ahLst/>
              <a:cxnLst>
                <a:cxn ang="0">
                  <a:pos x="T0" y="T1"/>
                </a:cxn>
                <a:cxn ang="0">
                  <a:pos x="T2" y="T3"/>
                </a:cxn>
                <a:cxn ang="0">
                  <a:pos x="T4" y="T5"/>
                </a:cxn>
                <a:cxn ang="0">
                  <a:pos x="T6" y="T7"/>
                </a:cxn>
              </a:cxnLst>
              <a:rect l="0" t="0" r="r" b="b"/>
              <a:pathLst>
                <a:path w="3" h="2">
                  <a:moveTo>
                    <a:pt x="0" y="1"/>
                  </a:moveTo>
                  <a:cubicBezTo>
                    <a:pt x="2" y="1"/>
                    <a:pt x="0" y="2"/>
                    <a:pt x="2" y="2"/>
                  </a:cubicBezTo>
                  <a:cubicBezTo>
                    <a:pt x="3" y="1"/>
                    <a:pt x="2" y="1"/>
                    <a:pt x="2"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9" name="Freeform 44">
              <a:extLst>
                <a:ext uri="{FF2B5EF4-FFF2-40B4-BE49-F238E27FC236}">
                  <a16:creationId xmlns:a16="http://schemas.microsoft.com/office/drawing/2014/main" id="{F269246D-965D-41A1-88C3-88BE8BBDB1F6}"/>
                </a:ext>
              </a:extLst>
            </p:cNvPr>
            <p:cNvSpPr>
              <a:spLocks/>
            </p:cNvSpPr>
            <p:nvPr/>
          </p:nvSpPr>
          <p:spPr bwMode="auto">
            <a:xfrm>
              <a:off x="6548" y="4242"/>
              <a:ext cx="13" cy="4"/>
            </a:xfrm>
            <a:custGeom>
              <a:avLst/>
              <a:gdLst>
                <a:gd name="T0" fmla="*/ 0 w 7"/>
                <a:gd name="T1" fmla="*/ 2 h 2"/>
                <a:gd name="T2" fmla="*/ 7 w 7"/>
                <a:gd name="T3" fmla="*/ 0 h 2"/>
                <a:gd name="T4" fmla="*/ 0 w 7"/>
                <a:gd name="T5" fmla="*/ 2 h 2"/>
              </a:gdLst>
              <a:ahLst/>
              <a:cxnLst>
                <a:cxn ang="0">
                  <a:pos x="T0" y="T1"/>
                </a:cxn>
                <a:cxn ang="0">
                  <a:pos x="T2" y="T3"/>
                </a:cxn>
                <a:cxn ang="0">
                  <a:pos x="T4" y="T5"/>
                </a:cxn>
              </a:cxnLst>
              <a:rect l="0" t="0" r="r" b="b"/>
              <a:pathLst>
                <a:path w="7" h="2">
                  <a:moveTo>
                    <a:pt x="0" y="2"/>
                  </a:moveTo>
                  <a:cubicBezTo>
                    <a:pt x="3" y="2"/>
                    <a:pt x="5" y="2"/>
                    <a:pt x="7" y="0"/>
                  </a:cubicBezTo>
                  <a:cubicBezTo>
                    <a:pt x="5"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0" name="Freeform 45">
              <a:extLst>
                <a:ext uri="{FF2B5EF4-FFF2-40B4-BE49-F238E27FC236}">
                  <a16:creationId xmlns:a16="http://schemas.microsoft.com/office/drawing/2014/main" id="{0E708B5B-A0B7-4D53-9E94-1A301FBC5BB8}"/>
                </a:ext>
              </a:extLst>
            </p:cNvPr>
            <p:cNvSpPr>
              <a:spLocks/>
            </p:cNvSpPr>
            <p:nvPr/>
          </p:nvSpPr>
          <p:spPr bwMode="auto">
            <a:xfrm>
              <a:off x="6477" y="4176"/>
              <a:ext cx="9" cy="4"/>
            </a:xfrm>
            <a:custGeom>
              <a:avLst/>
              <a:gdLst>
                <a:gd name="T0" fmla="*/ 0 w 5"/>
                <a:gd name="T1" fmla="*/ 1 h 2"/>
                <a:gd name="T2" fmla="*/ 4 w 5"/>
                <a:gd name="T3" fmla="*/ 2 h 2"/>
                <a:gd name="T4" fmla="*/ 2 w 5"/>
                <a:gd name="T5" fmla="*/ 0 h 2"/>
                <a:gd name="T6" fmla="*/ 0 w 5"/>
                <a:gd name="T7" fmla="*/ 1 h 2"/>
              </a:gdLst>
              <a:ahLst/>
              <a:cxnLst>
                <a:cxn ang="0">
                  <a:pos x="T0" y="T1"/>
                </a:cxn>
                <a:cxn ang="0">
                  <a:pos x="T2" y="T3"/>
                </a:cxn>
                <a:cxn ang="0">
                  <a:pos x="T4" y="T5"/>
                </a:cxn>
                <a:cxn ang="0">
                  <a:pos x="T6" y="T7"/>
                </a:cxn>
              </a:cxnLst>
              <a:rect l="0" t="0" r="r" b="b"/>
              <a:pathLst>
                <a:path w="5" h="2">
                  <a:moveTo>
                    <a:pt x="0" y="1"/>
                  </a:moveTo>
                  <a:cubicBezTo>
                    <a:pt x="1" y="2"/>
                    <a:pt x="2" y="1"/>
                    <a:pt x="4" y="2"/>
                  </a:cubicBezTo>
                  <a:cubicBezTo>
                    <a:pt x="5" y="1"/>
                    <a:pt x="1" y="1"/>
                    <a:pt x="2"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1" name="Freeform 46">
              <a:extLst>
                <a:ext uri="{FF2B5EF4-FFF2-40B4-BE49-F238E27FC236}">
                  <a16:creationId xmlns:a16="http://schemas.microsoft.com/office/drawing/2014/main" id="{4E55F148-4C64-48E0-9634-1B5365789DE8}"/>
                </a:ext>
              </a:extLst>
            </p:cNvPr>
            <p:cNvSpPr>
              <a:spLocks/>
            </p:cNvSpPr>
            <p:nvPr/>
          </p:nvSpPr>
          <p:spPr bwMode="auto">
            <a:xfrm>
              <a:off x="6418" y="4147"/>
              <a:ext cx="13" cy="6"/>
            </a:xfrm>
            <a:custGeom>
              <a:avLst/>
              <a:gdLst>
                <a:gd name="T0" fmla="*/ 0 w 7"/>
                <a:gd name="T1" fmla="*/ 3 h 3"/>
                <a:gd name="T2" fmla="*/ 7 w 7"/>
                <a:gd name="T3" fmla="*/ 0 h 3"/>
                <a:gd name="T4" fmla="*/ 0 w 7"/>
                <a:gd name="T5" fmla="*/ 3 h 3"/>
              </a:gdLst>
              <a:ahLst/>
              <a:cxnLst>
                <a:cxn ang="0">
                  <a:pos x="T0" y="T1"/>
                </a:cxn>
                <a:cxn ang="0">
                  <a:pos x="T2" y="T3"/>
                </a:cxn>
                <a:cxn ang="0">
                  <a:pos x="T4" y="T5"/>
                </a:cxn>
              </a:cxnLst>
              <a:rect l="0" t="0" r="r" b="b"/>
              <a:pathLst>
                <a:path w="7" h="3">
                  <a:moveTo>
                    <a:pt x="0" y="3"/>
                  </a:moveTo>
                  <a:cubicBezTo>
                    <a:pt x="3" y="3"/>
                    <a:pt x="5" y="2"/>
                    <a:pt x="7" y="0"/>
                  </a:cubicBezTo>
                  <a:cubicBezTo>
                    <a:pt x="5" y="1"/>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2" name="Freeform 47">
              <a:extLst>
                <a:ext uri="{FF2B5EF4-FFF2-40B4-BE49-F238E27FC236}">
                  <a16:creationId xmlns:a16="http://schemas.microsoft.com/office/drawing/2014/main" id="{5138E3E2-32F8-4A8E-83DC-BEEF45D314A8}"/>
                </a:ext>
              </a:extLst>
            </p:cNvPr>
            <p:cNvSpPr>
              <a:spLocks/>
            </p:cNvSpPr>
            <p:nvPr/>
          </p:nvSpPr>
          <p:spPr bwMode="auto">
            <a:xfrm>
              <a:off x="6655" y="4249"/>
              <a:ext cx="7" cy="4"/>
            </a:xfrm>
            <a:custGeom>
              <a:avLst/>
              <a:gdLst>
                <a:gd name="T0" fmla="*/ 0 w 4"/>
                <a:gd name="T1" fmla="*/ 1 h 2"/>
                <a:gd name="T2" fmla="*/ 2 w 4"/>
                <a:gd name="T3" fmla="*/ 2 h 2"/>
                <a:gd name="T4" fmla="*/ 3 w 4"/>
                <a:gd name="T5" fmla="*/ 1 h 2"/>
                <a:gd name="T6" fmla="*/ 0 w 4"/>
                <a:gd name="T7" fmla="*/ 1 h 2"/>
              </a:gdLst>
              <a:ahLst/>
              <a:cxnLst>
                <a:cxn ang="0">
                  <a:pos x="T0" y="T1"/>
                </a:cxn>
                <a:cxn ang="0">
                  <a:pos x="T2" y="T3"/>
                </a:cxn>
                <a:cxn ang="0">
                  <a:pos x="T4" y="T5"/>
                </a:cxn>
                <a:cxn ang="0">
                  <a:pos x="T6" y="T7"/>
                </a:cxn>
              </a:cxnLst>
              <a:rect l="0" t="0" r="r" b="b"/>
              <a:pathLst>
                <a:path w="4" h="2">
                  <a:moveTo>
                    <a:pt x="0" y="1"/>
                  </a:moveTo>
                  <a:cubicBezTo>
                    <a:pt x="1" y="1"/>
                    <a:pt x="1" y="2"/>
                    <a:pt x="2" y="2"/>
                  </a:cubicBezTo>
                  <a:cubicBezTo>
                    <a:pt x="2" y="2"/>
                    <a:pt x="2" y="1"/>
                    <a:pt x="3" y="1"/>
                  </a:cubicBezTo>
                  <a:cubicBezTo>
                    <a:pt x="4"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3" name="Freeform 48">
              <a:extLst>
                <a:ext uri="{FF2B5EF4-FFF2-40B4-BE49-F238E27FC236}">
                  <a16:creationId xmlns:a16="http://schemas.microsoft.com/office/drawing/2014/main" id="{57045318-5546-4D99-905A-12E6023ACD86}"/>
                </a:ext>
              </a:extLst>
            </p:cNvPr>
            <p:cNvSpPr>
              <a:spLocks/>
            </p:cNvSpPr>
            <p:nvPr/>
          </p:nvSpPr>
          <p:spPr bwMode="auto">
            <a:xfrm>
              <a:off x="6500" y="4153"/>
              <a:ext cx="19" cy="9"/>
            </a:xfrm>
            <a:custGeom>
              <a:avLst/>
              <a:gdLst>
                <a:gd name="T0" fmla="*/ 0 w 10"/>
                <a:gd name="T1" fmla="*/ 4 h 5"/>
                <a:gd name="T2" fmla="*/ 7 w 10"/>
                <a:gd name="T3" fmla="*/ 5 h 5"/>
                <a:gd name="T4" fmla="*/ 6 w 10"/>
                <a:gd name="T5" fmla="*/ 2 h 5"/>
                <a:gd name="T6" fmla="*/ 10 w 10"/>
                <a:gd name="T7" fmla="*/ 1 h 5"/>
                <a:gd name="T8" fmla="*/ 6 w 10"/>
                <a:gd name="T9" fmla="*/ 1 h 5"/>
                <a:gd name="T10" fmla="*/ 0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0" y="4"/>
                  </a:moveTo>
                  <a:cubicBezTo>
                    <a:pt x="2" y="5"/>
                    <a:pt x="5" y="3"/>
                    <a:pt x="7" y="5"/>
                  </a:cubicBezTo>
                  <a:cubicBezTo>
                    <a:pt x="8" y="4"/>
                    <a:pt x="7" y="3"/>
                    <a:pt x="6" y="2"/>
                  </a:cubicBezTo>
                  <a:cubicBezTo>
                    <a:pt x="8" y="1"/>
                    <a:pt x="10" y="2"/>
                    <a:pt x="10" y="1"/>
                  </a:cubicBezTo>
                  <a:cubicBezTo>
                    <a:pt x="9" y="0"/>
                    <a:pt x="8" y="2"/>
                    <a:pt x="6" y="1"/>
                  </a:cubicBezTo>
                  <a:cubicBezTo>
                    <a:pt x="5"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4" name="Freeform 49">
              <a:extLst>
                <a:ext uri="{FF2B5EF4-FFF2-40B4-BE49-F238E27FC236}">
                  <a16:creationId xmlns:a16="http://schemas.microsoft.com/office/drawing/2014/main" id="{F36B3938-2BFB-4DF3-B238-1C9D882C95B1}"/>
                </a:ext>
              </a:extLst>
            </p:cNvPr>
            <p:cNvSpPr>
              <a:spLocks/>
            </p:cNvSpPr>
            <p:nvPr/>
          </p:nvSpPr>
          <p:spPr bwMode="auto">
            <a:xfrm>
              <a:off x="6670" y="4230"/>
              <a:ext cx="11" cy="4"/>
            </a:xfrm>
            <a:custGeom>
              <a:avLst/>
              <a:gdLst>
                <a:gd name="T0" fmla="*/ 1 w 6"/>
                <a:gd name="T1" fmla="*/ 2 h 2"/>
                <a:gd name="T2" fmla="*/ 4 w 6"/>
                <a:gd name="T3" fmla="*/ 2 h 2"/>
                <a:gd name="T4" fmla="*/ 2 w 6"/>
                <a:gd name="T5" fmla="*/ 0 h 2"/>
                <a:gd name="T6" fmla="*/ 1 w 6"/>
                <a:gd name="T7" fmla="*/ 2 h 2"/>
              </a:gdLst>
              <a:ahLst/>
              <a:cxnLst>
                <a:cxn ang="0">
                  <a:pos x="T0" y="T1"/>
                </a:cxn>
                <a:cxn ang="0">
                  <a:pos x="T2" y="T3"/>
                </a:cxn>
                <a:cxn ang="0">
                  <a:pos x="T4" y="T5"/>
                </a:cxn>
                <a:cxn ang="0">
                  <a:pos x="T6" y="T7"/>
                </a:cxn>
              </a:cxnLst>
              <a:rect l="0" t="0" r="r" b="b"/>
              <a:pathLst>
                <a:path w="6" h="2">
                  <a:moveTo>
                    <a:pt x="1" y="2"/>
                  </a:moveTo>
                  <a:cubicBezTo>
                    <a:pt x="2" y="2"/>
                    <a:pt x="3" y="2"/>
                    <a:pt x="4" y="2"/>
                  </a:cubicBezTo>
                  <a:cubicBezTo>
                    <a:pt x="6" y="1"/>
                    <a:pt x="4" y="0"/>
                    <a:pt x="2" y="0"/>
                  </a:cubicBezTo>
                  <a:cubicBezTo>
                    <a:pt x="0" y="1"/>
                    <a:pt x="4"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5" name="Freeform 50">
              <a:extLst>
                <a:ext uri="{FF2B5EF4-FFF2-40B4-BE49-F238E27FC236}">
                  <a16:creationId xmlns:a16="http://schemas.microsoft.com/office/drawing/2014/main" id="{943923BF-7683-40DC-9EA8-48B435335773}"/>
                </a:ext>
              </a:extLst>
            </p:cNvPr>
            <p:cNvSpPr>
              <a:spLocks/>
            </p:cNvSpPr>
            <p:nvPr/>
          </p:nvSpPr>
          <p:spPr bwMode="auto">
            <a:xfrm>
              <a:off x="6559" y="4147"/>
              <a:ext cx="15" cy="4"/>
            </a:xfrm>
            <a:custGeom>
              <a:avLst/>
              <a:gdLst>
                <a:gd name="T0" fmla="*/ 0 w 8"/>
                <a:gd name="T1" fmla="*/ 1 h 2"/>
                <a:gd name="T2" fmla="*/ 8 w 8"/>
                <a:gd name="T3" fmla="*/ 0 h 2"/>
                <a:gd name="T4" fmla="*/ 0 w 8"/>
                <a:gd name="T5" fmla="*/ 1 h 2"/>
              </a:gdLst>
              <a:ahLst/>
              <a:cxnLst>
                <a:cxn ang="0">
                  <a:pos x="T0" y="T1"/>
                </a:cxn>
                <a:cxn ang="0">
                  <a:pos x="T2" y="T3"/>
                </a:cxn>
                <a:cxn ang="0">
                  <a:pos x="T4" y="T5"/>
                </a:cxn>
              </a:cxnLst>
              <a:rect l="0" t="0" r="r" b="b"/>
              <a:pathLst>
                <a:path w="8" h="2">
                  <a:moveTo>
                    <a:pt x="0" y="1"/>
                  </a:moveTo>
                  <a:cubicBezTo>
                    <a:pt x="0" y="2"/>
                    <a:pt x="8" y="2"/>
                    <a:pt x="8" y="0"/>
                  </a:cubicBezTo>
                  <a:cubicBezTo>
                    <a:pt x="5"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6" name="Freeform 51">
              <a:extLst>
                <a:ext uri="{FF2B5EF4-FFF2-40B4-BE49-F238E27FC236}">
                  <a16:creationId xmlns:a16="http://schemas.microsoft.com/office/drawing/2014/main" id="{AFA37725-2076-44BC-83C2-CFA97D62650D}"/>
                </a:ext>
              </a:extLst>
            </p:cNvPr>
            <p:cNvSpPr>
              <a:spLocks/>
            </p:cNvSpPr>
            <p:nvPr/>
          </p:nvSpPr>
          <p:spPr bwMode="auto">
            <a:xfrm>
              <a:off x="6548" y="4124"/>
              <a:ext cx="11" cy="4"/>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2" y="2"/>
                    <a:pt x="4" y="2"/>
                    <a:pt x="6" y="0"/>
                  </a:cubicBezTo>
                  <a:cubicBezTo>
                    <a:pt x="4"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7" name="Freeform 52">
              <a:extLst>
                <a:ext uri="{FF2B5EF4-FFF2-40B4-BE49-F238E27FC236}">
                  <a16:creationId xmlns:a16="http://schemas.microsoft.com/office/drawing/2014/main" id="{E693F9CC-7602-4B6E-ACD4-AC8C9BC5FF23}"/>
                </a:ext>
              </a:extLst>
            </p:cNvPr>
            <p:cNvSpPr>
              <a:spLocks/>
            </p:cNvSpPr>
            <p:nvPr/>
          </p:nvSpPr>
          <p:spPr bwMode="auto">
            <a:xfrm>
              <a:off x="6613" y="4151"/>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1"/>
                    <a:pt x="3" y="2"/>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8" name="Freeform 53">
              <a:extLst>
                <a:ext uri="{FF2B5EF4-FFF2-40B4-BE49-F238E27FC236}">
                  <a16:creationId xmlns:a16="http://schemas.microsoft.com/office/drawing/2014/main" id="{75DFA3BF-546C-41D4-A9E9-71D34CFF2D3B}"/>
                </a:ext>
              </a:extLst>
            </p:cNvPr>
            <p:cNvSpPr>
              <a:spLocks/>
            </p:cNvSpPr>
            <p:nvPr/>
          </p:nvSpPr>
          <p:spPr bwMode="auto">
            <a:xfrm>
              <a:off x="6649" y="4151"/>
              <a:ext cx="8" cy="4"/>
            </a:xfrm>
            <a:custGeom>
              <a:avLst/>
              <a:gdLst>
                <a:gd name="T0" fmla="*/ 0 w 4"/>
                <a:gd name="T1" fmla="*/ 1 h 2"/>
                <a:gd name="T2" fmla="*/ 4 w 4"/>
                <a:gd name="T3" fmla="*/ 1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3" y="1"/>
                    <a:pt x="4" y="1"/>
                  </a:cubicBezTo>
                  <a:cubicBezTo>
                    <a:pt x="4" y="1"/>
                    <a:pt x="3"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9" name="Freeform 54">
              <a:extLst>
                <a:ext uri="{FF2B5EF4-FFF2-40B4-BE49-F238E27FC236}">
                  <a16:creationId xmlns:a16="http://schemas.microsoft.com/office/drawing/2014/main" id="{3B694D2F-B57D-4DF3-9241-DDD968FBB503}"/>
                </a:ext>
              </a:extLst>
            </p:cNvPr>
            <p:cNvSpPr>
              <a:spLocks/>
            </p:cNvSpPr>
            <p:nvPr/>
          </p:nvSpPr>
          <p:spPr bwMode="auto">
            <a:xfrm>
              <a:off x="6664" y="4147"/>
              <a:ext cx="10" cy="4"/>
            </a:xfrm>
            <a:custGeom>
              <a:avLst/>
              <a:gdLst>
                <a:gd name="T0" fmla="*/ 0 w 5"/>
                <a:gd name="T1" fmla="*/ 1 h 2"/>
                <a:gd name="T2" fmla="*/ 4 w 5"/>
                <a:gd name="T3" fmla="*/ 2 h 2"/>
                <a:gd name="T4" fmla="*/ 0 w 5"/>
                <a:gd name="T5" fmla="*/ 1 h 2"/>
              </a:gdLst>
              <a:ahLst/>
              <a:cxnLst>
                <a:cxn ang="0">
                  <a:pos x="T0" y="T1"/>
                </a:cxn>
                <a:cxn ang="0">
                  <a:pos x="T2" y="T3"/>
                </a:cxn>
                <a:cxn ang="0">
                  <a:pos x="T4" y="T5"/>
                </a:cxn>
              </a:cxnLst>
              <a:rect l="0" t="0" r="r" b="b"/>
              <a:pathLst>
                <a:path w="5" h="2">
                  <a:moveTo>
                    <a:pt x="0" y="1"/>
                  </a:moveTo>
                  <a:cubicBezTo>
                    <a:pt x="2" y="2"/>
                    <a:pt x="3" y="1"/>
                    <a:pt x="4" y="2"/>
                  </a:cubicBezTo>
                  <a:cubicBezTo>
                    <a:pt x="5"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0" name="Freeform 55">
              <a:extLst>
                <a:ext uri="{FF2B5EF4-FFF2-40B4-BE49-F238E27FC236}">
                  <a16:creationId xmlns:a16="http://schemas.microsoft.com/office/drawing/2014/main" id="{DD5BA72B-3424-4ACF-A079-4517CB529C86}"/>
                </a:ext>
              </a:extLst>
            </p:cNvPr>
            <p:cNvSpPr>
              <a:spLocks/>
            </p:cNvSpPr>
            <p:nvPr/>
          </p:nvSpPr>
          <p:spPr bwMode="auto">
            <a:xfrm>
              <a:off x="6811" y="4220"/>
              <a:ext cx="18" cy="8"/>
            </a:xfrm>
            <a:custGeom>
              <a:avLst/>
              <a:gdLst>
                <a:gd name="T0" fmla="*/ 3 w 9"/>
                <a:gd name="T1" fmla="*/ 4 h 4"/>
                <a:gd name="T2" fmla="*/ 3 w 9"/>
                <a:gd name="T3" fmla="*/ 3 h 4"/>
                <a:gd name="T4" fmla="*/ 5 w 9"/>
                <a:gd name="T5" fmla="*/ 4 h 4"/>
                <a:gd name="T6" fmla="*/ 7 w 9"/>
                <a:gd name="T7" fmla="*/ 2 h 4"/>
                <a:gd name="T8" fmla="*/ 6 w 9"/>
                <a:gd name="T9" fmla="*/ 0 h 4"/>
                <a:gd name="T10" fmla="*/ 3 w 9"/>
                <a:gd name="T11" fmla="*/ 4 h 4"/>
              </a:gdLst>
              <a:ahLst/>
              <a:cxnLst>
                <a:cxn ang="0">
                  <a:pos x="T0" y="T1"/>
                </a:cxn>
                <a:cxn ang="0">
                  <a:pos x="T2" y="T3"/>
                </a:cxn>
                <a:cxn ang="0">
                  <a:pos x="T4" y="T5"/>
                </a:cxn>
                <a:cxn ang="0">
                  <a:pos x="T6" y="T7"/>
                </a:cxn>
                <a:cxn ang="0">
                  <a:pos x="T8" y="T9"/>
                </a:cxn>
                <a:cxn ang="0">
                  <a:pos x="T10" y="T11"/>
                </a:cxn>
              </a:cxnLst>
              <a:rect l="0" t="0" r="r" b="b"/>
              <a:pathLst>
                <a:path w="9" h="4">
                  <a:moveTo>
                    <a:pt x="3" y="4"/>
                  </a:moveTo>
                  <a:cubicBezTo>
                    <a:pt x="3" y="3"/>
                    <a:pt x="3" y="3"/>
                    <a:pt x="3" y="3"/>
                  </a:cubicBezTo>
                  <a:cubicBezTo>
                    <a:pt x="3" y="3"/>
                    <a:pt x="4" y="3"/>
                    <a:pt x="5" y="4"/>
                  </a:cubicBezTo>
                  <a:cubicBezTo>
                    <a:pt x="6" y="3"/>
                    <a:pt x="5" y="1"/>
                    <a:pt x="7" y="2"/>
                  </a:cubicBezTo>
                  <a:cubicBezTo>
                    <a:pt x="9" y="0"/>
                    <a:pt x="5" y="1"/>
                    <a:pt x="6" y="0"/>
                  </a:cubicBezTo>
                  <a:cubicBezTo>
                    <a:pt x="5" y="1"/>
                    <a:pt x="0"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1" name="Freeform 56">
              <a:extLst>
                <a:ext uri="{FF2B5EF4-FFF2-40B4-BE49-F238E27FC236}">
                  <a16:creationId xmlns:a16="http://schemas.microsoft.com/office/drawing/2014/main" id="{890602E4-E72A-477A-B3A3-D75F2CAC657E}"/>
                </a:ext>
              </a:extLst>
            </p:cNvPr>
            <p:cNvSpPr>
              <a:spLocks/>
            </p:cNvSpPr>
            <p:nvPr/>
          </p:nvSpPr>
          <p:spPr bwMode="auto">
            <a:xfrm>
              <a:off x="6829" y="4219"/>
              <a:ext cx="9" cy="5"/>
            </a:xfrm>
            <a:custGeom>
              <a:avLst/>
              <a:gdLst>
                <a:gd name="T0" fmla="*/ 0 w 5"/>
                <a:gd name="T1" fmla="*/ 2 h 3"/>
                <a:gd name="T2" fmla="*/ 2 w 5"/>
                <a:gd name="T3" fmla="*/ 2 h 3"/>
                <a:gd name="T4" fmla="*/ 3 w 5"/>
                <a:gd name="T5" fmla="*/ 3 h 3"/>
                <a:gd name="T6" fmla="*/ 5 w 5"/>
                <a:gd name="T7" fmla="*/ 2 h 3"/>
                <a:gd name="T8" fmla="*/ 3 w 5"/>
                <a:gd name="T9" fmla="*/ 0 h 3"/>
                <a:gd name="T10" fmla="*/ 0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0" y="2"/>
                  </a:moveTo>
                  <a:cubicBezTo>
                    <a:pt x="0" y="3"/>
                    <a:pt x="1" y="2"/>
                    <a:pt x="2" y="2"/>
                  </a:cubicBezTo>
                  <a:cubicBezTo>
                    <a:pt x="2" y="2"/>
                    <a:pt x="3" y="3"/>
                    <a:pt x="3" y="3"/>
                  </a:cubicBezTo>
                  <a:cubicBezTo>
                    <a:pt x="4" y="3"/>
                    <a:pt x="4" y="2"/>
                    <a:pt x="5" y="2"/>
                  </a:cubicBezTo>
                  <a:cubicBezTo>
                    <a:pt x="3" y="0"/>
                    <a:pt x="3" y="0"/>
                    <a:pt x="3" y="0"/>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2" name="Freeform 57">
              <a:extLst>
                <a:ext uri="{FF2B5EF4-FFF2-40B4-BE49-F238E27FC236}">
                  <a16:creationId xmlns:a16="http://schemas.microsoft.com/office/drawing/2014/main" id="{E79C7E33-AD0F-4719-8D04-65AD0FEDCC1B}"/>
                </a:ext>
              </a:extLst>
            </p:cNvPr>
            <p:cNvSpPr>
              <a:spLocks/>
            </p:cNvSpPr>
            <p:nvPr/>
          </p:nvSpPr>
          <p:spPr bwMode="auto">
            <a:xfrm>
              <a:off x="6852" y="4230"/>
              <a:ext cx="7" cy="4"/>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1"/>
                    <a:pt x="4" y="1"/>
                  </a:cubicBezTo>
                  <a:cubicBezTo>
                    <a:pt x="2"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3" name="Freeform 58">
              <a:extLst>
                <a:ext uri="{FF2B5EF4-FFF2-40B4-BE49-F238E27FC236}">
                  <a16:creationId xmlns:a16="http://schemas.microsoft.com/office/drawing/2014/main" id="{15D95BDC-69C3-4B2B-BA93-95A583F35A31}"/>
                </a:ext>
              </a:extLst>
            </p:cNvPr>
            <p:cNvSpPr>
              <a:spLocks/>
            </p:cNvSpPr>
            <p:nvPr/>
          </p:nvSpPr>
          <p:spPr bwMode="auto">
            <a:xfrm>
              <a:off x="6718" y="4147"/>
              <a:ext cx="7" cy="6"/>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1"/>
                    <a:pt x="3" y="0"/>
                  </a:cubicBezTo>
                  <a:cubicBezTo>
                    <a:pt x="0" y="0"/>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4" name="Freeform 59">
              <a:extLst>
                <a:ext uri="{FF2B5EF4-FFF2-40B4-BE49-F238E27FC236}">
                  <a16:creationId xmlns:a16="http://schemas.microsoft.com/office/drawing/2014/main" id="{4D67610B-9571-4181-B4F6-071DA94560FE}"/>
                </a:ext>
              </a:extLst>
            </p:cNvPr>
            <p:cNvSpPr>
              <a:spLocks/>
            </p:cNvSpPr>
            <p:nvPr/>
          </p:nvSpPr>
          <p:spPr bwMode="auto">
            <a:xfrm>
              <a:off x="6712" y="4141"/>
              <a:ext cx="17" cy="6"/>
            </a:xfrm>
            <a:custGeom>
              <a:avLst/>
              <a:gdLst>
                <a:gd name="T0" fmla="*/ 0 w 9"/>
                <a:gd name="T1" fmla="*/ 2 h 3"/>
                <a:gd name="T2" fmla="*/ 9 w 9"/>
                <a:gd name="T3" fmla="*/ 1 h 3"/>
                <a:gd name="T4" fmla="*/ 0 w 9"/>
                <a:gd name="T5" fmla="*/ 2 h 3"/>
              </a:gdLst>
              <a:ahLst/>
              <a:cxnLst>
                <a:cxn ang="0">
                  <a:pos x="T0" y="T1"/>
                </a:cxn>
                <a:cxn ang="0">
                  <a:pos x="T2" y="T3"/>
                </a:cxn>
                <a:cxn ang="0">
                  <a:pos x="T4" y="T5"/>
                </a:cxn>
              </a:cxnLst>
              <a:rect l="0" t="0" r="r" b="b"/>
              <a:pathLst>
                <a:path w="9" h="3">
                  <a:moveTo>
                    <a:pt x="0" y="2"/>
                  </a:moveTo>
                  <a:cubicBezTo>
                    <a:pt x="3" y="3"/>
                    <a:pt x="7" y="3"/>
                    <a:pt x="9" y="1"/>
                  </a:cubicBezTo>
                  <a:cubicBezTo>
                    <a:pt x="6"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5" name="Freeform 60">
              <a:extLst>
                <a:ext uri="{FF2B5EF4-FFF2-40B4-BE49-F238E27FC236}">
                  <a16:creationId xmlns:a16="http://schemas.microsoft.com/office/drawing/2014/main" id="{148DE912-0E1A-4A9A-84E3-F1E76FF9E5CC}"/>
                </a:ext>
              </a:extLst>
            </p:cNvPr>
            <p:cNvSpPr>
              <a:spLocks/>
            </p:cNvSpPr>
            <p:nvPr/>
          </p:nvSpPr>
          <p:spPr bwMode="auto">
            <a:xfrm>
              <a:off x="6727" y="4149"/>
              <a:ext cx="12" cy="2"/>
            </a:xfrm>
            <a:custGeom>
              <a:avLst/>
              <a:gdLst>
                <a:gd name="T0" fmla="*/ 1 w 6"/>
                <a:gd name="T1" fmla="*/ 1 h 1"/>
                <a:gd name="T2" fmla="*/ 6 w 6"/>
                <a:gd name="T3" fmla="*/ 0 h 1"/>
                <a:gd name="T4" fmla="*/ 1 w 6"/>
                <a:gd name="T5" fmla="*/ 0 h 1"/>
                <a:gd name="T6" fmla="*/ 1 w 6"/>
                <a:gd name="T7" fmla="*/ 1 h 1"/>
              </a:gdLst>
              <a:ahLst/>
              <a:cxnLst>
                <a:cxn ang="0">
                  <a:pos x="T0" y="T1"/>
                </a:cxn>
                <a:cxn ang="0">
                  <a:pos x="T2" y="T3"/>
                </a:cxn>
                <a:cxn ang="0">
                  <a:pos x="T4" y="T5"/>
                </a:cxn>
                <a:cxn ang="0">
                  <a:pos x="T6" y="T7"/>
                </a:cxn>
              </a:cxnLst>
              <a:rect l="0" t="0" r="r" b="b"/>
              <a:pathLst>
                <a:path w="6" h="1">
                  <a:moveTo>
                    <a:pt x="1" y="1"/>
                  </a:moveTo>
                  <a:cubicBezTo>
                    <a:pt x="2" y="1"/>
                    <a:pt x="4" y="1"/>
                    <a:pt x="6" y="0"/>
                  </a:cubicBezTo>
                  <a:cubicBezTo>
                    <a:pt x="4" y="0"/>
                    <a:pt x="2"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6" name="Freeform 61">
              <a:extLst>
                <a:ext uri="{FF2B5EF4-FFF2-40B4-BE49-F238E27FC236}">
                  <a16:creationId xmlns:a16="http://schemas.microsoft.com/office/drawing/2014/main" id="{E58D8101-DFBC-4A69-BB05-2AD7E24235F1}"/>
                </a:ext>
              </a:extLst>
            </p:cNvPr>
            <p:cNvSpPr>
              <a:spLocks/>
            </p:cNvSpPr>
            <p:nvPr/>
          </p:nvSpPr>
          <p:spPr bwMode="auto">
            <a:xfrm>
              <a:off x="6746" y="4155"/>
              <a:ext cx="12" cy="6"/>
            </a:xfrm>
            <a:custGeom>
              <a:avLst/>
              <a:gdLst>
                <a:gd name="T0" fmla="*/ 0 w 6"/>
                <a:gd name="T1" fmla="*/ 3 h 3"/>
                <a:gd name="T2" fmla="*/ 3 w 6"/>
                <a:gd name="T3" fmla="*/ 0 h 3"/>
                <a:gd name="T4" fmla="*/ 0 w 6"/>
                <a:gd name="T5" fmla="*/ 3 h 3"/>
              </a:gdLst>
              <a:ahLst/>
              <a:cxnLst>
                <a:cxn ang="0">
                  <a:pos x="T0" y="T1"/>
                </a:cxn>
                <a:cxn ang="0">
                  <a:pos x="T2" y="T3"/>
                </a:cxn>
                <a:cxn ang="0">
                  <a:pos x="T4" y="T5"/>
                </a:cxn>
              </a:cxnLst>
              <a:rect l="0" t="0" r="r" b="b"/>
              <a:pathLst>
                <a:path w="6" h="3">
                  <a:moveTo>
                    <a:pt x="0" y="3"/>
                  </a:moveTo>
                  <a:cubicBezTo>
                    <a:pt x="5" y="2"/>
                    <a:pt x="6" y="3"/>
                    <a:pt x="3" y="0"/>
                  </a:cubicBezTo>
                  <a:cubicBezTo>
                    <a:pt x="0"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7" name="Freeform 62">
              <a:extLst>
                <a:ext uri="{FF2B5EF4-FFF2-40B4-BE49-F238E27FC236}">
                  <a16:creationId xmlns:a16="http://schemas.microsoft.com/office/drawing/2014/main" id="{0606BD63-494D-49D3-ACD8-4F79C804AB59}"/>
                </a:ext>
              </a:extLst>
            </p:cNvPr>
            <p:cNvSpPr>
              <a:spLocks/>
            </p:cNvSpPr>
            <p:nvPr/>
          </p:nvSpPr>
          <p:spPr bwMode="auto">
            <a:xfrm>
              <a:off x="6880" y="4228"/>
              <a:ext cx="12"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2"/>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8" name="Freeform 63">
              <a:extLst>
                <a:ext uri="{FF2B5EF4-FFF2-40B4-BE49-F238E27FC236}">
                  <a16:creationId xmlns:a16="http://schemas.microsoft.com/office/drawing/2014/main" id="{22FD6C6F-A2CE-42DD-B6E5-F1308C691BA7}"/>
                </a:ext>
              </a:extLst>
            </p:cNvPr>
            <p:cNvSpPr>
              <a:spLocks/>
            </p:cNvSpPr>
            <p:nvPr/>
          </p:nvSpPr>
          <p:spPr bwMode="auto">
            <a:xfrm>
              <a:off x="6926" y="4226"/>
              <a:ext cx="27" cy="8"/>
            </a:xfrm>
            <a:custGeom>
              <a:avLst/>
              <a:gdLst>
                <a:gd name="T0" fmla="*/ 2 w 14"/>
                <a:gd name="T1" fmla="*/ 4 h 4"/>
                <a:gd name="T2" fmla="*/ 14 w 14"/>
                <a:gd name="T3" fmla="*/ 0 h 4"/>
                <a:gd name="T4" fmla="*/ 3 w 14"/>
                <a:gd name="T5" fmla="*/ 2 h 4"/>
                <a:gd name="T6" fmla="*/ 4 w 14"/>
                <a:gd name="T7" fmla="*/ 1 h 4"/>
                <a:gd name="T8" fmla="*/ 2 w 14"/>
                <a:gd name="T9" fmla="*/ 4 h 4"/>
              </a:gdLst>
              <a:ahLst/>
              <a:cxnLst>
                <a:cxn ang="0">
                  <a:pos x="T0" y="T1"/>
                </a:cxn>
                <a:cxn ang="0">
                  <a:pos x="T2" y="T3"/>
                </a:cxn>
                <a:cxn ang="0">
                  <a:pos x="T4" y="T5"/>
                </a:cxn>
                <a:cxn ang="0">
                  <a:pos x="T6" y="T7"/>
                </a:cxn>
                <a:cxn ang="0">
                  <a:pos x="T8" y="T9"/>
                </a:cxn>
              </a:cxnLst>
              <a:rect l="0" t="0" r="r" b="b"/>
              <a:pathLst>
                <a:path w="14" h="4">
                  <a:moveTo>
                    <a:pt x="2" y="4"/>
                  </a:moveTo>
                  <a:cubicBezTo>
                    <a:pt x="7" y="2"/>
                    <a:pt x="11" y="3"/>
                    <a:pt x="14" y="0"/>
                  </a:cubicBezTo>
                  <a:cubicBezTo>
                    <a:pt x="10" y="1"/>
                    <a:pt x="7" y="1"/>
                    <a:pt x="3" y="2"/>
                  </a:cubicBezTo>
                  <a:cubicBezTo>
                    <a:pt x="2" y="2"/>
                    <a:pt x="3" y="1"/>
                    <a:pt x="4" y="1"/>
                  </a:cubicBezTo>
                  <a:cubicBezTo>
                    <a:pt x="0"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9" name="Freeform 64">
              <a:extLst>
                <a:ext uri="{FF2B5EF4-FFF2-40B4-BE49-F238E27FC236}">
                  <a16:creationId xmlns:a16="http://schemas.microsoft.com/office/drawing/2014/main" id="{D9F6366D-4900-457F-BAEA-E6B166DB6B44}"/>
                </a:ext>
              </a:extLst>
            </p:cNvPr>
            <p:cNvSpPr>
              <a:spLocks/>
            </p:cNvSpPr>
            <p:nvPr/>
          </p:nvSpPr>
          <p:spPr bwMode="auto">
            <a:xfrm>
              <a:off x="6806" y="4141"/>
              <a:ext cx="7" cy="10"/>
            </a:xfrm>
            <a:custGeom>
              <a:avLst/>
              <a:gdLst>
                <a:gd name="T0" fmla="*/ 1 w 4"/>
                <a:gd name="T1" fmla="*/ 4 h 5"/>
                <a:gd name="T2" fmla="*/ 4 w 4"/>
                <a:gd name="T3" fmla="*/ 3 h 5"/>
                <a:gd name="T4" fmla="*/ 1 w 4"/>
                <a:gd name="T5" fmla="*/ 4 h 5"/>
              </a:gdLst>
              <a:ahLst/>
              <a:cxnLst>
                <a:cxn ang="0">
                  <a:pos x="T0" y="T1"/>
                </a:cxn>
                <a:cxn ang="0">
                  <a:pos x="T2" y="T3"/>
                </a:cxn>
                <a:cxn ang="0">
                  <a:pos x="T4" y="T5"/>
                </a:cxn>
              </a:cxnLst>
              <a:rect l="0" t="0" r="r" b="b"/>
              <a:pathLst>
                <a:path w="4" h="5">
                  <a:moveTo>
                    <a:pt x="1" y="4"/>
                  </a:moveTo>
                  <a:cubicBezTo>
                    <a:pt x="4" y="5"/>
                    <a:pt x="2" y="2"/>
                    <a:pt x="4" y="3"/>
                  </a:cubicBezTo>
                  <a:cubicBezTo>
                    <a:pt x="4" y="0"/>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0" name="Freeform 65">
              <a:extLst>
                <a:ext uri="{FF2B5EF4-FFF2-40B4-BE49-F238E27FC236}">
                  <a16:creationId xmlns:a16="http://schemas.microsoft.com/office/drawing/2014/main" id="{3518B2F2-5147-4019-8B71-5F351527C093}"/>
                </a:ext>
              </a:extLst>
            </p:cNvPr>
            <p:cNvSpPr>
              <a:spLocks/>
            </p:cNvSpPr>
            <p:nvPr/>
          </p:nvSpPr>
          <p:spPr bwMode="auto">
            <a:xfrm>
              <a:off x="6813" y="4145"/>
              <a:ext cx="10"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2"/>
                    <a:pt x="3" y="1"/>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1" name="Freeform 66">
              <a:extLst>
                <a:ext uri="{FF2B5EF4-FFF2-40B4-BE49-F238E27FC236}">
                  <a16:creationId xmlns:a16="http://schemas.microsoft.com/office/drawing/2014/main" id="{ABB0B176-DA02-4054-AB71-9C0E24168BAC}"/>
                </a:ext>
              </a:extLst>
            </p:cNvPr>
            <p:cNvSpPr>
              <a:spLocks/>
            </p:cNvSpPr>
            <p:nvPr/>
          </p:nvSpPr>
          <p:spPr bwMode="auto">
            <a:xfrm>
              <a:off x="6976" y="4224"/>
              <a:ext cx="7" cy="6"/>
            </a:xfrm>
            <a:custGeom>
              <a:avLst/>
              <a:gdLst>
                <a:gd name="T0" fmla="*/ 0 w 4"/>
                <a:gd name="T1" fmla="*/ 1 h 3"/>
                <a:gd name="T2" fmla="*/ 2 w 4"/>
                <a:gd name="T3" fmla="*/ 3 h 3"/>
                <a:gd name="T4" fmla="*/ 4 w 4"/>
                <a:gd name="T5" fmla="*/ 1 h 3"/>
                <a:gd name="T6" fmla="*/ 0 w 4"/>
                <a:gd name="T7" fmla="*/ 1 h 3"/>
              </a:gdLst>
              <a:ahLst/>
              <a:cxnLst>
                <a:cxn ang="0">
                  <a:pos x="T0" y="T1"/>
                </a:cxn>
                <a:cxn ang="0">
                  <a:pos x="T2" y="T3"/>
                </a:cxn>
                <a:cxn ang="0">
                  <a:pos x="T4" y="T5"/>
                </a:cxn>
                <a:cxn ang="0">
                  <a:pos x="T6" y="T7"/>
                </a:cxn>
              </a:cxnLst>
              <a:rect l="0" t="0" r="r" b="b"/>
              <a:pathLst>
                <a:path w="4" h="3">
                  <a:moveTo>
                    <a:pt x="0" y="1"/>
                  </a:moveTo>
                  <a:cubicBezTo>
                    <a:pt x="2" y="3"/>
                    <a:pt x="2" y="3"/>
                    <a:pt x="2" y="3"/>
                  </a:cubicBezTo>
                  <a:cubicBezTo>
                    <a:pt x="3" y="2"/>
                    <a:pt x="3" y="1"/>
                    <a:pt x="4" y="1"/>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2" name="Freeform 67">
              <a:extLst>
                <a:ext uri="{FF2B5EF4-FFF2-40B4-BE49-F238E27FC236}">
                  <a16:creationId xmlns:a16="http://schemas.microsoft.com/office/drawing/2014/main" id="{0EC963F3-AEDB-4A21-AB6E-D3A2865C7F39}"/>
                </a:ext>
              </a:extLst>
            </p:cNvPr>
            <p:cNvSpPr>
              <a:spLocks/>
            </p:cNvSpPr>
            <p:nvPr/>
          </p:nvSpPr>
          <p:spPr bwMode="auto">
            <a:xfrm>
              <a:off x="6874" y="4155"/>
              <a:ext cx="10" cy="6"/>
            </a:xfrm>
            <a:custGeom>
              <a:avLst/>
              <a:gdLst>
                <a:gd name="T0" fmla="*/ 4 w 5"/>
                <a:gd name="T1" fmla="*/ 3 h 3"/>
                <a:gd name="T2" fmla="*/ 5 w 5"/>
                <a:gd name="T3" fmla="*/ 0 h 3"/>
                <a:gd name="T4" fmla="*/ 4 w 5"/>
                <a:gd name="T5" fmla="*/ 3 h 3"/>
              </a:gdLst>
              <a:ahLst/>
              <a:cxnLst>
                <a:cxn ang="0">
                  <a:pos x="T0" y="T1"/>
                </a:cxn>
                <a:cxn ang="0">
                  <a:pos x="T2" y="T3"/>
                </a:cxn>
                <a:cxn ang="0">
                  <a:pos x="T4" y="T5"/>
                </a:cxn>
              </a:cxnLst>
              <a:rect l="0" t="0" r="r" b="b"/>
              <a:pathLst>
                <a:path w="5" h="3">
                  <a:moveTo>
                    <a:pt x="4" y="3"/>
                  </a:moveTo>
                  <a:cubicBezTo>
                    <a:pt x="5" y="2"/>
                    <a:pt x="3" y="1"/>
                    <a:pt x="5" y="0"/>
                  </a:cubicBezTo>
                  <a:cubicBezTo>
                    <a:pt x="3" y="0"/>
                    <a:pt x="0"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3" name="Freeform 68">
              <a:extLst>
                <a:ext uri="{FF2B5EF4-FFF2-40B4-BE49-F238E27FC236}">
                  <a16:creationId xmlns:a16="http://schemas.microsoft.com/office/drawing/2014/main" id="{EF104DEC-EC84-43A4-B1F3-44DFC77D9882}"/>
                </a:ext>
              </a:extLst>
            </p:cNvPr>
            <p:cNvSpPr>
              <a:spLocks/>
            </p:cNvSpPr>
            <p:nvPr/>
          </p:nvSpPr>
          <p:spPr bwMode="auto">
            <a:xfrm>
              <a:off x="7024" y="4093"/>
              <a:ext cx="9" cy="8"/>
            </a:xfrm>
            <a:custGeom>
              <a:avLst/>
              <a:gdLst>
                <a:gd name="T0" fmla="*/ 0 w 5"/>
                <a:gd name="T1" fmla="*/ 2 h 4"/>
                <a:gd name="T2" fmla="*/ 5 w 5"/>
                <a:gd name="T3" fmla="*/ 0 h 4"/>
                <a:gd name="T4" fmla="*/ 0 w 5"/>
                <a:gd name="T5" fmla="*/ 2 h 4"/>
              </a:gdLst>
              <a:ahLst/>
              <a:cxnLst>
                <a:cxn ang="0">
                  <a:pos x="T0" y="T1"/>
                </a:cxn>
                <a:cxn ang="0">
                  <a:pos x="T2" y="T3"/>
                </a:cxn>
                <a:cxn ang="0">
                  <a:pos x="T4" y="T5"/>
                </a:cxn>
              </a:cxnLst>
              <a:rect l="0" t="0" r="r" b="b"/>
              <a:pathLst>
                <a:path w="5" h="4">
                  <a:moveTo>
                    <a:pt x="0" y="2"/>
                  </a:moveTo>
                  <a:cubicBezTo>
                    <a:pt x="3" y="4"/>
                    <a:pt x="5" y="1"/>
                    <a:pt x="5" y="0"/>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4" name="Freeform 69">
              <a:extLst>
                <a:ext uri="{FF2B5EF4-FFF2-40B4-BE49-F238E27FC236}">
                  <a16:creationId xmlns:a16="http://schemas.microsoft.com/office/drawing/2014/main" id="{40D6EE02-1A66-43E7-9E01-C16F796F555E}"/>
                </a:ext>
              </a:extLst>
            </p:cNvPr>
            <p:cNvSpPr>
              <a:spLocks/>
            </p:cNvSpPr>
            <p:nvPr/>
          </p:nvSpPr>
          <p:spPr bwMode="auto">
            <a:xfrm>
              <a:off x="7129" y="4089"/>
              <a:ext cx="23" cy="12"/>
            </a:xfrm>
            <a:custGeom>
              <a:avLst/>
              <a:gdLst>
                <a:gd name="T0" fmla="*/ 0 w 12"/>
                <a:gd name="T1" fmla="*/ 4 h 6"/>
                <a:gd name="T2" fmla="*/ 5 w 12"/>
                <a:gd name="T3" fmla="*/ 4 h 6"/>
                <a:gd name="T4" fmla="*/ 2 w 12"/>
                <a:gd name="T5" fmla="*/ 5 h 6"/>
                <a:gd name="T6" fmla="*/ 7 w 12"/>
                <a:gd name="T7" fmla="*/ 4 h 6"/>
                <a:gd name="T8" fmla="*/ 5 w 12"/>
                <a:gd name="T9" fmla="*/ 2 h 6"/>
                <a:gd name="T10" fmla="*/ 12 w 12"/>
                <a:gd name="T11" fmla="*/ 1 h 6"/>
                <a:gd name="T12" fmla="*/ 8 w 12"/>
                <a:gd name="T13" fmla="*/ 0 h 6"/>
                <a:gd name="T14" fmla="*/ 0 w 12"/>
                <a:gd name="T15" fmla="*/ 0 h 6"/>
                <a:gd name="T16" fmla="*/ 0 w 12"/>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6">
                  <a:moveTo>
                    <a:pt x="0" y="4"/>
                  </a:moveTo>
                  <a:cubicBezTo>
                    <a:pt x="2" y="5"/>
                    <a:pt x="2" y="2"/>
                    <a:pt x="5" y="4"/>
                  </a:cubicBezTo>
                  <a:cubicBezTo>
                    <a:pt x="6" y="5"/>
                    <a:pt x="2" y="5"/>
                    <a:pt x="2" y="5"/>
                  </a:cubicBezTo>
                  <a:cubicBezTo>
                    <a:pt x="4" y="6"/>
                    <a:pt x="6" y="5"/>
                    <a:pt x="7" y="4"/>
                  </a:cubicBezTo>
                  <a:cubicBezTo>
                    <a:pt x="5" y="4"/>
                    <a:pt x="5" y="3"/>
                    <a:pt x="5" y="2"/>
                  </a:cubicBezTo>
                  <a:cubicBezTo>
                    <a:pt x="7" y="1"/>
                    <a:pt x="9" y="3"/>
                    <a:pt x="12" y="1"/>
                  </a:cubicBezTo>
                  <a:cubicBezTo>
                    <a:pt x="10" y="1"/>
                    <a:pt x="9" y="2"/>
                    <a:pt x="8" y="0"/>
                  </a:cubicBezTo>
                  <a:cubicBezTo>
                    <a:pt x="5" y="2"/>
                    <a:pt x="2" y="1"/>
                    <a:pt x="0" y="0"/>
                  </a:cubicBezTo>
                  <a:cubicBezTo>
                    <a:pt x="0" y="2"/>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5" name="Freeform 70">
              <a:extLst>
                <a:ext uri="{FF2B5EF4-FFF2-40B4-BE49-F238E27FC236}">
                  <a16:creationId xmlns:a16="http://schemas.microsoft.com/office/drawing/2014/main" id="{0E5C8DA7-33B5-49F2-BF20-3F6D2E7133F9}"/>
                </a:ext>
              </a:extLst>
            </p:cNvPr>
            <p:cNvSpPr>
              <a:spLocks/>
            </p:cNvSpPr>
            <p:nvPr/>
          </p:nvSpPr>
          <p:spPr bwMode="auto">
            <a:xfrm>
              <a:off x="7167" y="4091"/>
              <a:ext cx="11" cy="8"/>
            </a:xfrm>
            <a:custGeom>
              <a:avLst/>
              <a:gdLst>
                <a:gd name="T0" fmla="*/ 0 w 6"/>
                <a:gd name="T1" fmla="*/ 3 h 4"/>
                <a:gd name="T2" fmla="*/ 2 w 6"/>
                <a:gd name="T3" fmla="*/ 4 h 4"/>
                <a:gd name="T4" fmla="*/ 6 w 6"/>
                <a:gd name="T5" fmla="*/ 2 h 4"/>
                <a:gd name="T6" fmla="*/ 2 w 6"/>
                <a:gd name="T7" fmla="*/ 1 h 4"/>
                <a:gd name="T8" fmla="*/ 0 w 6"/>
                <a:gd name="T9" fmla="*/ 3 h 4"/>
              </a:gdLst>
              <a:ahLst/>
              <a:cxnLst>
                <a:cxn ang="0">
                  <a:pos x="T0" y="T1"/>
                </a:cxn>
                <a:cxn ang="0">
                  <a:pos x="T2" y="T3"/>
                </a:cxn>
                <a:cxn ang="0">
                  <a:pos x="T4" y="T5"/>
                </a:cxn>
                <a:cxn ang="0">
                  <a:pos x="T6" y="T7"/>
                </a:cxn>
                <a:cxn ang="0">
                  <a:pos x="T8" y="T9"/>
                </a:cxn>
              </a:cxnLst>
              <a:rect l="0" t="0" r="r" b="b"/>
              <a:pathLst>
                <a:path w="6" h="4">
                  <a:moveTo>
                    <a:pt x="0" y="3"/>
                  </a:moveTo>
                  <a:cubicBezTo>
                    <a:pt x="2" y="4"/>
                    <a:pt x="2" y="4"/>
                    <a:pt x="2" y="4"/>
                  </a:cubicBezTo>
                  <a:cubicBezTo>
                    <a:pt x="4" y="3"/>
                    <a:pt x="4" y="3"/>
                    <a:pt x="6" y="2"/>
                  </a:cubicBezTo>
                  <a:cubicBezTo>
                    <a:pt x="4" y="1"/>
                    <a:pt x="1" y="4"/>
                    <a:pt x="2" y="1"/>
                  </a:cubicBezTo>
                  <a:cubicBezTo>
                    <a:pt x="1" y="0"/>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6" name="Freeform 71">
              <a:extLst>
                <a:ext uri="{FF2B5EF4-FFF2-40B4-BE49-F238E27FC236}">
                  <a16:creationId xmlns:a16="http://schemas.microsoft.com/office/drawing/2014/main" id="{3555C21E-903B-4F99-9F4C-DD02ECE86D3F}"/>
                </a:ext>
              </a:extLst>
            </p:cNvPr>
            <p:cNvSpPr>
              <a:spLocks/>
            </p:cNvSpPr>
            <p:nvPr/>
          </p:nvSpPr>
          <p:spPr bwMode="auto">
            <a:xfrm>
              <a:off x="7180" y="4093"/>
              <a:ext cx="8" cy="6"/>
            </a:xfrm>
            <a:custGeom>
              <a:avLst/>
              <a:gdLst>
                <a:gd name="T0" fmla="*/ 1 w 4"/>
                <a:gd name="T1" fmla="*/ 3 h 3"/>
                <a:gd name="T2" fmla="*/ 4 w 4"/>
                <a:gd name="T3" fmla="*/ 1 h 3"/>
                <a:gd name="T4" fmla="*/ 3 w 4"/>
                <a:gd name="T5" fmla="*/ 0 h 3"/>
                <a:gd name="T6" fmla="*/ 1 w 4"/>
                <a:gd name="T7" fmla="*/ 0 h 3"/>
                <a:gd name="T8" fmla="*/ 0 w 4"/>
                <a:gd name="T9" fmla="*/ 2 h 3"/>
                <a:gd name="T10" fmla="*/ 1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1" y="3"/>
                  </a:moveTo>
                  <a:cubicBezTo>
                    <a:pt x="1" y="2"/>
                    <a:pt x="3" y="1"/>
                    <a:pt x="4" y="1"/>
                  </a:cubicBezTo>
                  <a:cubicBezTo>
                    <a:pt x="3" y="0"/>
                    <a:pt x="3" y="0"/>
                    <a:pt x="3" y="0"/>
                  </a:cubicBezTo>
                  <a:cubicBezTo>
                    <a:pt x="2" y="0"/>
                    <a:pt x="2" y="0"/>
                    <a:pt x="1" y="0"/>
                  </a:cubicBezTo>
                  <a:cubicBezTo>
                    <a:pt x="1" y="1"/>
                    <a:pt x="2" y="1"/>
                    <a:pt x="0" y="2"/>
                  </a:cubicBezTo>
                  <a:cubicBezTo>
                    <a:pt x="1"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7" name="Freeform 72">
              <a:extLst>
                <a:ext uri="{FF2B5EF4-FFF2-40B4-BE49-F238E27FC236}">
                  <a16:creationId xmlns:a16="http://schemas.microsoft.com/office/drawing/2014/main" id="{CF942550-091C-4EA8-BE79-EC41304EC5EF}"/>
                </a:ext>
              </a:extLst>
            </p:cNvPr>
            <p:cNvSpPr>
              <a:spLocks/>
            </p:cNvSpPr>
            <p:nvPr/>
          </p:nvSpPr>
          <p:spPr bwMode="auto">
            <a:xfrm>
              <a:off x="7194" y="4097"/>
              <a:ext cx="15" cy="6"/>
            </a:xfrm>
            <a:custGeom>
              <a:avLst/>
              <a:gdLst>
                <a:gd name="T0" fmla="*/ 3 w 8"/>
                <a:gd name="T1" fmla="*/ 3 h 3"/>
                <a:gd name="T2" fmla="*/ 8 w 8"/>
                <a:gd name="T3" fmla="*/ 1 h 3"/>
                <a:gd name="T4" fmla="*/ 1 w 8"/>
                <a:gd name="T5" fmla="*/ 0 h 3"/>
                <a:gd name="T6" fmla="*/ 3 w 8"/>
                <a:gd name="T7" fmla="*/ 3 h 3"/>
              </a:gdLst>
              <a:ahLst/>
              <a:cxnLst>
                <a:cxn ang="0">
                  <a:pos x="T0" y="T1"/>
                </a:cxn>
                <a:cxn ang="0">
                  <a:pos x="T2" y="T3"/>
                </a:cxn>
                <a:cxn ang="0">
                  <a:pos x="T4" y="T5"/>
                </a:cxn>
                <a:cxn ang="0">
                  <a:pos x="T6" y="T7"/>
                </a:cxn>
              </a:cxnLst>
              <a:rect l="0" t="0" r="r" b="b"/>
              <a:pathLst>
                <a:path w="8" h="3">
                  <a:moveTo>
                    <a:pt x="3" y="3"/>
                  </a:moveTo>
                  <a:cubicBezTo>
                    <a:pt x="4" y="1"/>
                    <a:pt x="6" y="3"/>
                    <a:pt x="8" y="1"/>
                  </a:cubicBezTo>
                  <a:cubicBezTo>
                    <a:pt x="6" y="1"/>
                    <a:pt x="3" y="2"/>
                    <a:pt x="1" y="0"/>
                  </a:cubicBezTo>
                  <a:cubicBezTo>
                    <a:pt x="0" y="2"/>
                    <a:pt x="2"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8" name="Freeform 73">
              <a:extLst>
                <a:ext uri="{FF2B5EF4-FFF2-40B4-BE49-F238E27FC236}">
                  <a16:creationId xmlns:a16="http://schemas.microsoft.com/office/drawing/2014/main" id="{C97F02E8-3EF5-47FE-BAD6-2FB7CE4B3A73}"/>
                </a:ext>
              </a:extLst>
            </p:cNvPr>
            <p:cNvSpPr>
              <a:spLocks/>
            </p:cNvSpPr>
            <p:nvPr/>
          </p:nvSpPr>
          <p:spPr bwMode="auto">
            <a:xfrm>
              <a:off x="7211" y="4097"/>
              <a:ext cx="8" cy="4"/>
            </a:xfrm>
            <a:custGeom>
              <a:avLst/>
              <a:gdLst>
                <a:gd name="T0" fmla="*/ 2 w 4"/>
                <a:gd name="T1" fmla="*/ 0 h 2"/>
                <a:gd name="T2" fmla="*/ 2 w 4"/>
                <a:gd name="T3" fmla="*/ 2 h 2"/>
                <a:gd name="T4" fmla="*/ 4 w 4"/>
                <a:gd name="T5" fmla="*/ 1 h 2"/>
                <a:gd name="T6" fmla="*/ 2 w 4"/>
                <a:gd name="T7" fmla="*/ 0 h 2"/>
              </a:gdLst>
              <a:ahLst/>
              <a:cxnLst>
                <a:cxn ang="0">
                  <a:pos x="T0" y="T1"/>
                </a:cxn>
                <a:cxn ang="0">
                  <a:pos x="T2" y="T3"/>
                </a:cxn>
                <a:cxn ang="0">
                  <a:pos x="T4" y="T5"/>
                </a:cxn>
                <a:cxn ang="0">
                  <a:pos x="T6" y="T7"/>
                </a:cxn>
              </a:cxnLst>
              <a:rect l="0" t="0" r="r" b="b"/>
              <a:pathLst>
                <a:path w="4" h="2">
                  <a:moveTo>
                    <a:pt x="2" y="0"/>
                  </a:moveTo>
                  <a:cubicBezTo>
                    <a:pt x="1" y="0"/>
                    <a:pt x="0" y="1"/>
                    <a:pt x="2" y="2"/>
                  </a:cubicBezTo>
                  <a:cubicBezTo>
                    <a:pt x="2" y="2"/>
                    <a:pt x="3" y="2"/>
                    <a:pt x="4" y="1"/>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9" name="Freeform 74">
              <a:extLst>
                <a:ext uri="{FF2B5EF4-FFF2-40B4-BE49-F238E27FC236}">
                  <a16:creationId xmlns:a16="http://schemas.microsoft.com/office/drawing/2014/main" id="{6F0C6357-0162-4FFE-9202-7ED28CED3512}"/>
                </a:ext>
              </a:extLst>
            </p:cNvPr>
            <p:cNvSpPr>
              <a:spLocks/>
            </p:cNvSpPr>
            <p:nvPr/>
          </p:nvSpPr>
          <p:spPr bwMode="auto">
            <a:xfrm>
              <a:off x="7219" y="4097"/>
              <a:ext cx="7" cy="4"/>
            </a:xfrm>
            <a:custGeom>
              <a:avLst/>
              <a:gdLst>
                <a:gd name="T0" fmla="*/ 0 w 4"/>
                <a:gd name="T1" fmla="*/ 1 h 2"/>
                <a:gd name="T2" fmla="*/ 1 w 4"/>
                <a:gd name="T3" fmla="*/ 2 h 2"/>
                <a:gd name="T4" fmla="*/ 3 w 4"/>
                <a:gd name="T5" fmla="*/ 1 h 2"/>
                <a:gd name="T6" fmla="*/ 2 w 4"/>
                <a:gd name="T7" fmla="*/ 0 h 2"/>
                <a:gd name="T8" fmla="*/ 0 w 4"/>
                <a:gd name="T9" fmla="*/ 1 h 2"/>
              </a:gdLst>
              <a:ahLst/>
              <a:cxnLst>
                <a:cxn ang="0">
                  <a:pos x="T0" y="T1"/>
                </a:cxn>
                <a:cxn ang="0">
                  <a:pos x="T2" y="T3"/>
                </a:cxn>
                <a:cxn ang="0">
                  <a:pos x="T4" y="T5"/>
                </a:cxn>
                <a:cxn ang="0">
                  <a:pos x="T6" y="T7"/>
                </a:cxn>
                <a:cxn ang="0">
                  <a:pos x="T8" y="T9"/>
                </a:cxn>
              </a:cxnLst>
              <a:rect l="0" t="0" r="r" b="b"/>
              <a:pathLst>
                <a:path w="4" h="2">
                  <a:moveTo>
                    <a:pt x="0" y="1"/>
                  </a:moveTo>
                  <a:cubicBezTo>
                    <a:pt x="1" y="1"/>
                    <a:pt x="0" y="2"/>
                    <a:pt x="1" y="2"/>
                  </a:cubicBezTo>
                  <a:cubicBezTo>
                    <a:pt x="3" y="2"/>
                    <a:pt x="2" y="1"/>
                    <a:pt x="3" y="1"/>
                  </a:cubicBezTo>
                  <a:cubicBezTo>
                    <a:pt x="4" y="1"/>
                    <a:pt x="2"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0" name="Freeform 75">
              <a:extLst>
                <a:ext uri="{FF2B5EF4-FFF2-40B4-BE49-F238E27FC236}">
                  <a16:creationId xmlns:a16="http://schemas.microsoft.com/office/drawing/2014/main" id="{7ED9F9C6-E4E4-4395-862F-507EDA3C414D}"/>
                </a:ext>
              </a:extLst>
            </p:cNvPr>
            <p:cNvSpPr>
              <a:spLocks/>
            </p:cNvSpPr>
            <p:nvPr/>
          </p:nvSpPr>
          <p:spPr bwMode="auto">
            <a:xfrm>
              <a:off x="7224" y="4093"/>
              <a:ext cx="12" cy="6"/>
            </a:xfrm>
            <a:custGeom>
              <a:avLst/>
              <a:gdLst>
                <a:gd name="T0" fmla="*/ 0 w 6"/>
                <a:gd name="T1" fmla="*/ 0 h 3"/>
                <a:gd name="T2" fmla="*/ 6 w 6"/>
                <a:gd name="T3" fmla="*/ 1 h 3"/>
                <a:gd name="T4" fmla="*/ 0 w 6"/>
                <a:gd name="T5" fmla="*/ 0 h 3"/>
              </a:gdLst>
              <a:ahLst/>
              <a:cxnLst>
                <a:cxn ang="0">
                  <a:pos x="T0" y="T1"/>
                </a:cxn>
                <a:cxn ang="0">
                  <a:pos x="T2" y="T3"/>
                </a:cxn>
                <a:cxn ang="0">
                  <a:pos x="T4" y="T5"/>
                </a:cxn>
              </a:cxnLst>
              <a:rect l="0" t="0" r="r" b="b"/>
              <a:pathLst>
                <a:path w="6" h="3">
                  <a:moveTo>
                    <a:pt x="0" y="0"/>
                  </a:moveTo>
                  <a:cubicBezTo>
                    <a:pt x="0" y="1"/>
                    <a:pt x="4" y="3"/>
                    <a:pt x="6" y="1"/>
                  </a:cubicBezTo>
                  <a:cubicBezTo>
                    <a:pt x="4" y="1"/>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1" name="Freeform 76">
              <a:extLst>
                <a:ext uri="{FF2B5EF4-FFF2-40B4-BE49-F238E27FC236}">
                  <a16:creationId xmlns:a16="http://schemas.microsoft.com/office/drawing/2014/main" id="{5706553D-1799-4519-A5BB-1262266810DC}"/>
                </a:ext>
              </a:extLst>
            </p:cNvPr>
            <p:cNvSpPr>
              <a:spLocks/>
            </p:cNvSpPr>
            <p:nvPr/>
          </p:nvSpPr>
          <p:spPr bwMode="auto">
            <a:xfrm>
              <a:off x="7280" y="4095"/>
              <a:ext cx="11" cy="6"/>
            </a:xfrm>
            <a:custGeom>
              <a:avLst/>
              <a:gdLst>
                <a:gd name="T0" fmla="*/ 2 w 6"/>
                <a:gd name="T1" fmla="*/ 3 h 3"/>
                <a:gd name="T2" fmla="*/ 6 w 6"/>
                <a:gd name="T3" fmla="*/ 1 h 3"/>
                <a:gd name="T4" fmla="*/ 2 w 6"/>
                <a:gd name="T5" fmla="*/ 0 h 3"/>
                <a:gd name="T6" fmla="*/ 2 w 6"/>
                <a:gd name="T7" fmla="*/ 3 h 3"/>
              </a:gdLst>
              <a:ahLst/>
              <a:cxnLst>
                <a:cxn ang="0">
                  <a:pos x="T0" y="T1"/>
                </a:cxn>
                <a:cxn ang="0">
                  <a:pos x="T2" y="T3"/>
                </a:cxn>
                <a:cxn ang="0">
                  <a:pos x="T4" y="T5"/>
                </a:cxn>
                <a:cxn ang="0">
                  <a:pos x="T6" y="T7"/>
                </a:cxn>
              </a:cxnLst>
              <a:rect l="0" t="0" r="r" b="b"/>
              <a:pathLst>
                <a:path w="6" h="3">
                  <a:moveTo>
                    <a:pt x="2" y="3"/>
                  </a:moveTo>
                  <a:cubicBezTo>
                    <a:pt x="4" y="2"/>
                    <a:pt x="5" y="2"/>
                    <a:pt x="6" y="1"/>
                  </a:cubicBezTo>
                  <a:cubicBezTo>
                    <a:pt x="5" y="0"/>
                    <a:pt x="4" y="2"/>
                    <a:pt x="2" y="0"/>
                  </a:cubicBezTo>
                  <a:cubicBezTo>
                    <a:pt x="1"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2" name="Freeform 77">
              <a:extLst>
                <a:ext uri="{FF2B5EF4-FFF2-40B4-BE49-F238E27FC236}">
                  <a16:creationId xmlns:a16="http://schemas.microsoft.com/office/drawing/2014/main" id="{D91336B0-5A21-4FD0-A743-E79A823B20E8}"/>
                </a:ext>
              </a:extLst>
            </p:cNvPr>
            <p:cNvSpPr>
              <a:spLocks/>
            </p:cNvSpPr>
            <p:nvPr/>
          </p:nvSpPr>
          <p:spPr bwMode="auto">
            <a:xfrm>
              <a:off x="7316" y="4097"/>
              <a:ext cx="8" cy="6"/>
            </a:xfrm>
            <a:custGeom>
              <a:avLst/>
              <a:gdLst>
                <a:gd name="T0" fmla="*/ 0 w 4"/>
                <a:gd name="T1" fmla="*/ 2 h 3"/>
                <a:gd name="T2" fmla="*/ 4 w 4"/>
                <a:gd name="T3" fmla="*/ 2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1" y="2"/>
                    <a:pt x="3" y="3"/>
                    <a:pt x="4" y="2"/>
                  </a:cubicBezTo>
                  <a:cubicBezTo>
                    <a:pt x="2" y="0"/>
                    <a:pt x="2" y="0"/>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3" name="Freeform 78">
              <a:extLst>
                <a:ext uri="{FF2B5EF4-FFF2-40B4-BE49-F238E27FC236}">
                  <a16:creationId xmlns:a16="http://schemas.microsoft.com/office/drawing/2014/main" id="{00FA8538-12D5-4D39-A3D3-91BC2A28B37D}"/>
                </a:ext>
              </a:extLst>
            </p:cNvPr>
            <p:cNvSpPr>
              <a:spLocks/>
            </p:cNvSpPr>
            <p:nvPr/>
          </p:nvSpPr>
          <p:spPr bwMode="auto">
            <a:xfrm>
              <a:off x="7335" y="4097"/>
              <a:ext cx="16" cy="6"/>
            </a:xfrm>
            <a:custGeom>
              <a:avLst/>
              <a:gdLst>
                <a:gd name="T0" fmla="*/ 0 w 8"/>
                <a:gd name="T1" fmla="*/ 2 h 3"/>
                <a:gd name="T2" fmla="*/ 6 w 8"/>
                <a:gd name="T3" fmla="*/ 3 h 3"/>
                <a:gd name="T4" fmla="*/ 5 w 8"/>
                <a:gd name="T5" fmla="*/ 1 h 3"/>
                <a:gd name="T6" fmla="*/ 3 w 8"/>
                <a:gd name="T7" fmla="*/ 2 h 3"/>
                <a:gd name="T8" fmla="*/ 0 w 8"/>
                <a:gd name="T9" fmla="*/ 2 h 3"/>
              </a:gdLst>
              <a:ahLst/>
              <a:cxnLst>
                <a:cxn ang="0">
                  <a:pos x="T0" y="T1"/>
                </a:cxn>
                <a:cxn ang="0">
                  <a:pos x="T2" y="T3"/>
                </a:cxn>
                <a:cxn ang="0">
                  <a:pos x="T4" y="T5"/>
                </a:cxn>
                <a:cxn ang="0">
                  <a:pos x="T6" y="T7"/>
                </a:cxn>
                <a:cxn ang="0">
                  <a:pos x="T8" y="T9"/>
                </a:cxn>
              </a:cxnLst>
              <a:rect l="0" t="0" r="r" b="b"/>
              <a:pathLst>
                <a:path w="8" h="3">
                  <a:moveTo>
                    <a:pt x="0" y="2"/>
                  </a:moveTo>
                  <a:cubicBezTo>
                    <a:pt x="2" y="3"/>
                    <a:pt x="4" y="3"/>
                    <a:pt x="6" y="3"/>
                  </a:cubicBezTo>
                  <a:cubicBezTo>
                    <a:pt x="8" y="3"/>
                    <a:pt x="3" y="2"/>
                    <a:pt x="5" y="1"/>
                  </a:cubicBezTo>
                  <a:cubicBezTo>
                    <a:pt x="4" y="0"/>
                    <a:pt x="4" y="1"/>
                    <a:pt x="3" y="2"/>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4" name="Freeform 79">
              <a:extLst>
                <a:ext uri="{FF2B5EF4-FFF2-40B4-BE49-F238E27FC236}">
                  <a16:creationId xmlns:a16="http://schemas.microsoft.com/office/drawing/2014/main" id="{05FA1B4F-5819-4536-8690-E7686AECE8E7}"/>
                </a:ext>
              </a:extLst>
            </p:cNvPr>
            <p:cNvSpPr>
              <a:spLocks/>
            </p:cNvSpPr>
            <p:nvPr/>
          </p:nvSpPr>
          <p:spPr bwMode="auto">
            <a:xfrm>
              <a:off x="7347" y="4091"/>
              <a:ext cx="9" cy="6"/>
            </a:xfrm>
            <a:custGeom>
              <a:avLst/>
              <a:gdLst>
                <a:gd name="T0" fmla="*/ 1 w 5"/>
                <a:gd name="T1" fmla="*/ 2 h 3"/>
                <a:gd name="T2" fmla="*/ 5 w 5"/>
                <a:gd name="T3" fmla="*/ 2 h 3"/>
                <a:gd name="T4" fmla="*/ 1 w 5"/>
                <a:gd name="T5" fmla="*/ 0 h 3"/>
                <a:gd name="T6" fmla="*/ 1 w 5"/>
                <a:gd name="T7" fmla="*/ 2 h 3"/>
              </a:gdLst>
              <a:ahLst/>
              <a:cxnLst>
                <a:cxn ang="0">
                  <a:pos x="T0" y="T1"/>
                </a:cxn>
                <a:cxn ang="0">
                  <a:pos x="T2" y="T3"/>
                </a:cxn>
                <a:cxn ang="0">
                  <a:pos x="T4" y="T5"/>
                </a:cxn>
                <a:cxn ang="0">
                  <a:pos x="T6" y="T7"/>
                </a:cxn>
              </a:cxnLst>
              <a:rect l="0" t="0" r="r" b="b"/>
              <a:pathLst>
                <a:path w="5" h="3">
                  <a:moveTo>
                    <a:pt x="1" y="2"/>
                  </a:moveTo>
                  <a:cubicBezTo>
                    <a:pt x="2" y="3"/>
                    <a:pt x="4" y="1"/>
                    <a:pt x="5" y="2"/>
                  </a:cubicBezTo>
                  <a:cubicBezTo>
                    <a:pt x="5" y="0"/>
                    <a:pt x="3" y="0"/>
                    <a:pt x="1" y="0"/>
                  </a:cubicBezTo>
                  <a:cubicBezTo>
                    <a:pt x="0" y="0"/>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5" name="Freeform 80">
              <a:extLst>
                <a:ext uri="{FF2B5EF4-FFF2-40B4-BE49-F238E27FC236}">
                  <a16:creationId xmlns:a16="http://schemas.microsoft.com/office/drawing/2014/main" id="{D2962ED4-AE93-4995-AC63-920EF031B2CA}"/>
                </a:ext>
              </a:extLst>
            </p:cNvPr>
            <p:cNvSpPr>
              <a:spLocks/>
            </p:cNvSpPr>
            <p:nvPr/>
          </p:nvSpPr>
          <p:spPr bwMode="auto">
            <a:xfrm>
              <a:off x="7364" y="4099"/>
              <a:ext cx="31" cy="7"/>
            </a:xfrm>
            <a:custGeom>
              <a:avLst/>
              <a:gdLst>
                <a:gd name="T0" fmla="*/ 4 w 16"/>
                <a:gd name="T1" fmla="*/ 3 h 4"/>
                <a:gd name="T2" fmla="*/ 14 w 16"/>
                <a:gd name="T3" fmla="*/ 4 h 4"/>
                <a:gd name="T4" fmla="*/ 9 w 16"/>
                <a:gd name="T5" fmla="*/ 0 h 4"/>
                <a:gd name="T6" fmla="*/ 5 w 16"/>
                <a:gd name="T7" fmla="*/ 2 h 4"/>
                <a:gd name="T8" fmla="*/ 1 w 16"/>
                <a:gd name="T9" fmla="*/ 0 h 4"/>
                <a:gd name="T10" fmla="*/ 4 w 16"/>
                <a:gd name="T11" fmla="*/ 3 h 4"/>
              </a:gdLst>
              <a:ahLst/>
              <a:cxnLst>
                <a:cxn ang="0">
                  <a:pos x="T0" y="T1"/>
                </a:cxn>
                <a:cxn ang="0">
                  <a:pos x="T2" y="T3"/>
                </a:cxn>
                <a:cxn ang="0">
                  <a:pos x="T4" y="T5"/>
                </a:cxn>
                <a:cxn ang="0">
                  <a:pos x="T6" y="T7"/>
                </a:cxn>
                <a:cxn ang="0">
                  <a:pos x="T8" y="T9"/>
                </a:cxn>
                <a:cxn ang="0">
                  <a:pos x="T10" y="T11"/>
                </a:cxn>
              </a:cxnLst>
              <a:rect l="0" t="0" r="r" b="b"/>
              <a:pathLst>
                <a:path w="16" h="4">
                  <a:moveTo>
                    <a:pt x="4" y="3"/>
                  </a:moveTo>
                  <a:cubicBezTo>
                    <a:pt x="7" y="2"/>
                    <a:pt x="11" y="4"/>
                    <a:pt x="14" y="4"/>
                  </a:cubicBezTo>
                  <a:cubicBezTo>
                    <a:pt x="16" y="2"/>
                    <a:pt x="10" y="1"/>
                    <a:pt x="9" y="0"/>
                  </a:cubicBezTo>
                  <a:cubicBezTo>
                    <a:pt x="8" y="1"/>
                    <a:pt x="9" y="2"/>
                    <a:pt x="5" y="2"/>
                  </a:cubicBezTo>
                  <a:cubicBezTo>
                    <a:pt x="3" y="1"/>
                    <a:pt x="4" y="0"/>
                    <a:pt x="1" y="0"/>
                  </a:cubicBezTo>
                  <a:cubicBezTo>
                    <a:pt x="0" y="1"/>
                    <a:pt x="1"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6" name="Freeform 81">
              <a:extLst>
                <a:ext uri="{FF2B5EF4-FFF2-40B4-BE49-F238E27FC236}">
                  <a16:creationId xmlns:a16="http://schemas.microsoft.com/office/drawing/2014/main" id="{C1A78AF8-AE7C-403B-90C4-F8C12EB942FE}"/>
                </a:ext>
              </a:extLst>
            </p:cNvPr>
            <p:cNvSpPr>
              <a:spLocks/>
            </p:cNvSpPr>
            <p:nvPr/>
          </p:nvSpPr>
          <p:spPr bwMode="auto">
            <a:xfrm>
              <a:off x="7373" y="4093"/>
              <a:ext cx="14" cy="6"/>
            </a:xfrm>
            <a:custGeom>
              <a:avLst/>
              <a:gdLst>
                <a:gd name="T0" fmla="*/ 0 w 7"/>
                <a:gd name="T1" fmla="*/ 2 h 3"/>
                <a:gd name="T2" fmla="*/ 7 w 7"/>
                <a:gd name="T3" fmla="*/ 3 h 3"/>
                <a:gd name="T4" fmla="*/ 0 w 7"/>
                <a:gd name="T5" fmla="*/ 2 h 3"/>
              </a:gdLst>
              <a:ahLst/>
              <a:cxnLst>
                <a:cxn ang="0">
                  <a:pos x="T0" y="T1"/>
                </a:cxn>
                <a:cxn ang="0">
                  <a:pos x="T2" y="T3"/>
                </a:cxn>
                <a:cxn ang="0">
                  <a:pos x="T4" y="T5"/>
                </a:cxn>
              </a:cxnLst>
              <a:rect l="0" t="0" r="r" b="b"/>
              <a:pathLst>
                <a:path w="7" h="3">
                  <a:moveTo>
                    <a:pt x="0" y="2"/>
                  </a:moveTo>
                  <a:cubicBezTo>
                    <a:pt x="2" y="3"/>
                    <a:pt x="5" y="2"/>
                    <a:pt x="7" y="3"/>
                  </a:cubicBezTo>
                  <a:cubicBezTo>
                    <a:pt x="7"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7" name="Freeform 82">
              <a:extLst>
                <a:ext uri="{FF2B5EF4-FFF2-40B4-BE49-F238E27FC236}">
                  <a16:creationId xmlns:a16="http://schemas.microsoft.com/office/drawing/2014/main" id="{27FEF825-EF36-4B38-A588-F22775C5A99B}"/>
                </a:ext>
              </a:extLst>
            </p:cNvPr>
            <p:cNvSpPr>
              <a:spLocks/>
            </p:cNvSpPr>
            <p:nvPr/>
          </p:nvSpPr>
          <p:spPr bwMode="auto">
            <a:xfrm>
              <a:off x="7395" y="4091"/>
              <a:ext cx="9" cy="6"/>
            </a:xfrm>
            <a:custGeom>
              <a:avLst/>
              <a:gdLst>
                <a:gd name="T0" fmla="*/ 0 w 5"/>
                <a:gd name="T1" fmla="*/ 2 h 3"/>
                <a:gd name="T2" fmla="*/ 3 w 5"/>
                <a:gd name="T3" fmla="*/ 3 h 3"/>
                <a:gd name="T4" fmla="*/ 4 w 5"/>
                <a:gd name="T5" fmla="*/ 0 h 3"/>
                <a:gd name="T6" fmla="*/ 1 w 5"/>
                <a:gd name="T7" fmla="*/ 0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3"/>
                    <a:pt x="2" y="2"/>
                    <a:pt x="3" y="3"/>
                  </a:cubicBezTo>
                  <a:cubicBezTo>
                    <a:pt x="5" y="2"/>
                    <a:pt x="2" y="1"/>
                    <a:pt x="4" y="0"/>
                  </a:cubicBezTo>
                  <a:cubicBezTo>
                    <a:pt x="3" y="0"/>
                    <a:pt x="2" y="0"/>
                    <a:pt x="1" y="0"/>
                  </a:cubicBezTo>
                  <a:cubicBezTo>
                    <a:pt x="3" y="2"/>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8" name="Freeform 83">
              <a:extLst>
                <a:ext uri="{FF2B5EF4-FFF2-40B4-BE49-F238E27FC236}">
                  <a16:creationId xmlns:a16="http://schemas.microsoft.com/office/drawing/2014/main" id="{A0ABD454-5A3E-4FC6-A292-7939AB962F26}"/>
                </a:ext>
              </a:extLst>
            </p:cNvPr>
            <p:cNvSpPr>
              <a:spLocks/>
            </p:cNvSpPr>
            <p:nvPr/>
          </p:nvSpPr>
          <p:spPr bwMode="auto">
            <a:xfrm>
              <a:off x="7425" y="4093"/>
              <a:ext cx="8" cy="4"/>
            </a:xfrm>
            <a:custGeom>
              <a:avLst/>
              <a:gdLst>
                <a:gd name="T0" fmla="*/ 0 w 4"/>
                <a:gd name="T1" fmla="*/ 1 h 2"/>
                <a:gd name="T2" fmla="*/ 2 w 4"/>
                <a:gd name="T3" fmla="*/ 2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2" y="2"/>
                    <a:pt x="2" y="2"/>
                  </a:cubicBezTo>
                  <a:cubicBezTo>
                    <a:pt x="2" y="2"/>
                    <a:pt x="4" y="1"/>
                    <a:pt x="2" y="0"/>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9" name="Freeform 84">
              <a:extLst>
                <a:ext uri="{FF2B5EF4-FFF2-40B4-BE49-F238E27FC236}">
                  <a16:creationId xmlns:a16="http://schemas.microsoft.com/office/drawing/2014/main" id="{D7439AC8-0853-450C-8512-BF5CFD8689AC}"/>
                </a:ext>
              </a:extLst>
            </p:cNvPr>
            <p:cNvSpPr>
              <a:spLocks/>
            </p:cNvSpPr>
            <p:nvPr/>
          </p:nvSpPr>
          <p:spPr bwMode="auto">
            <a:xfrm>
              <a:off x="7775" y="4128"/>
              <a:ext cx="15" cy="7"/>
            </a:xfrm>
            <a:custGeom>
              <a:avLst/>
              <a:gdLst>
                <a:gd name="T0" fmla="*/ 0 w 8"/>
                <a:gd name="T1" fmla="*/ 3 h 4"/>
                <a:gd name="T2" fmla="*/ 8 w 8"/>
                <a:gd name="T3" fmla="*/ 3 h 4"/>
                <a:gd name="T4" fmla="*/ 1 w 8"/>
                <a:gd name="T5" fmla="*/ 0 h 4"/>
                <a:gd name="T6" fmla="*/ 0 w 8"/>
                <a:gd name="T7" fmla="*/ 3 h 4"/>
              </a:gdLst>
              <a:ahLst/>
              <a:cxnLst>
                <a:cxn ang="0">
                  <a:pos x="T0" y="T1"/>
                </a:cxn>
                <a:cxn ang="0">
                  <a:pos x="T2" y="T3"/>
                </a:cxn>
                <a:cxn ang="0">
                  <a:pos x="T4" y="T5"/>
                </a:cxn>
                <a:cxn ang="0">
                  <a:pos x="T6" y="T7"/>
                </a:cxn>
              </a:cxnLst>
              <a:rect l="0" t="0" r="r" b="b"/>
              <a:pathLst>
                <a:path w="8" h="4">
                  <a:moveTo>
                    <a:pt x="0" y="3"/>
                  </a:moveTo>
                  <a:cubicBezTo>
                    <a:pt x="2" y="4"/>
                    <a:pt x="5" y="4"/>
                    <a:pt x="8" y="3"/>
                  </a:cubicBezTo>
                  <a:cubicBezTo>
                    <a:pt x="5" y="2"/>
                    <a:pt x="3" y="1"/>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0" name="Freeform 85">
              <a:extLst>
                <a:ext uri="{FF2B5EF4-FFF2-40B4-BE49-F238E27FC236}">
                  <a16:creationId xmlns:a16="http://schemas.microsoft.com/office/drawing/2014/main" id="{132F3296-13C2-4FAF-BBE5-A2B0A7E1C2BE}"/>
                </a:ext>
              </a:extLst>
            </p:cNvPr>
            <p:cNvSpPr>
              <a:spLocks/>
            </p:cNvSpPr>
            <p:nvPr/>
          </p:nvSpPr>
          <p:spPr bwMode="auto">
            <a:xfrm>
              <a:off x="7874" y="4128"/>
              <a:ext cx="8" cy="4"/>
            </a:xfrm>
            <a:custGeom>
              <a:avLst/>
              <a:gdLst>
                <a:gd name="T0" fmla="*/ 0 w 4"/>
                <a:gd name="T1" fmla="*/ 1 h 2"/>
                <a:gd name="T2" fmla="*/ 3 w 4"/>
                <a:gd name="T3" fmla="*/ 2 h 2"/>
                <a:gd name="T4" fmla="*/ 0 w 4"/>
                <a:gd name="T5" fmla="*/ 1 h 2"/>
              </a:gdLst>
              <a:ahLst/>
              <a:cxnLst>
                <a:cxn ang="0">
                  <a:pos x="T0" y="T1"/>
                </a:cxn>
                <a:cxn ang="0">
                  <a:pos x="T2" y="T3"/>
                </a:cxn>
                <a:cxn ang="0">
                  <a:pos x="T4" y="T5"/>
                </a:cxn>
              </a:cxnLst>
              <a:rect l="0" t="0" r="r" b="b"/>
              <a:pathLst>
                <a:path w="4" h="2">
                  <a:moveTo>
                    <a:pt x="0" y="1"/>
                  </a:moveTo>
                  <a:cubicBezTo>
                    <a:pt x="1" y="2"/>
                    <a:pt x="2" y="1"/>
                    <a:pt x="3" y="2"/>
                  </a:cubicBezTo>
                  <a:cubicBezTo>
                    <a:pt x="4"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1" name="Freeform 86">
              <a:extLst>
                <a:ext uri="{FF2B5EF4-FFF2-40B4-BE49-F238E27FC236}">
                  <a16:creationId xmlns:a16="http://schemas.microsoft.com/office/drawing/2014/main" id="{4973D842-7A87-475E-9504-275200CC4C32}"/>
                </a:ext>
              </a:extLst>
            </p:cNvPr>
            <p:cNvSpPr>
              <a:spLocks/>
            </p:cNvSpPr>
            <p:nvPr/>
          </p:nvSpPr>
          <p:spPr bwMode="auto">
            <a:xfrm>
              <a:off x="7976" y="4141"/>
              <a:ext cx="11" cy="4"/>
            </a:xfrm>
            <a:custGeom>
              <a:avLst/>
              <a:gdLst>
                <a:gd name="T0" fmla="*/ 0 w 6"/>
                <a:gd name="T1" fmla="*/ 0 h 2"/>
                <a:gd name="T2" fmla="*/ 6 w 6"/>
                <a:gd name="T3" fmla="*/ 1 h 2"/>
                <a:gd name="T4" fmla="*/ 0 w 6"/>
                <a:gd name="T5" fmla="*/ 0 h 2"/>
              </a:gdLst>
              <a:ahLst/>
              <a:cxnLst>
                <a:cxn ang="0">
                  <a:pos x="T0" y="T1"/>
                </a:cxn>
                <a:cxn ang="0">
                  <a:pos x="T2" y="T3"/>
                </a:cxn>
                <a:cxn ang="0">
                  <a:pos x="T4" y="T5"/>
                </a:cxn>
              </a:cxnLst>
              <a:rect l="0" t="0" r="r" b="b"/>
              <a:pathLst>
                <a:path w="6" h="2">
                  <a:moveTo>
                    <a:pt x="0" y="0"/>
                  </a:moveTo>
                  <a:cubicBezTo>
                    <a:pt x="0" y="2"/>
                    <a:pt x="4" y="2"/>
                    <a:pt x="6" y="1"/>
                  </a:cubicBezTo>
                  <a:cubicBezTo>
                    <a:pt x="4"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2" name="Freeform 87">
              <a:extLst>
                <a:ext uri="{FF2B5EF4-FFF2-40B4-BE49-F238E27FC236}">
                  <a16:creationId xmlns:a16="http://schemas.microsoft.com/office/drawing/2014/main" id="{243AF707-444F-4607-80C1-82C2BF792703}"/>
                </a:ext>
              </a:extLst>
            </p:cNvPr>
            <p:cNvSpPr>
              <a:spLocks/>
            </p:cNvSpPr>
            <p:nvPr/>
          </p:nvSpPr>
          <p:spPr bwMode="auto">
            <a:xfrm>
              <a:off x="8025" y="4143"/>
              <a:ext cx="16" cy="4"/>
            </a:xfrm>
            <a:custGeom>
              <a:avLst/>
              <a:gdLst>
                <a:gd name="T0" fmla="*/ 0 w 8"/>
                <a:gd name="T1" fmla="*/ 2 h 2"/>
                <a:gd name="T2" fmla="*/ 8 w 8"/>
                <a:gd name="T3" fmla="*/ 1 h 2"/>
                <a:gd name="T4" fmla="*/ 0 w 8"/>
                <a:gd name="T5" fmla="*/ 2 h 2"/>
              </a:gdLst>
              <a:ahLst/>
              <a:cxnLst>
                <a:cxn ang="0">
                  <a:pos x="T0" y="T1"/>
                </a:cxn>
                <a:cxn ang="0">
                  <a:pos x="T2" y="T3"/>
                </a:cxn>
                <a:cxn ang="0">
                  <a:pos x="T4" y="T5"/>
                </a:cxn>
              </a:cxnLst>
              <a:rect l="0" t="0" r="r" b="b"/>
              <a:pathLst>
                <a:path w="8" h="2">
                  <a:moveTo>
                    <a:pt x="0" y="2"/>
                  </a:moveTo>
                  <a:cubicBezTo>
                    <a:pt x="2" y="1"/>
                    <a:pt x="7" y="2"/>
                    <a:pt x="8" y="1"/>
                  </a:cubicBezTo>
                  <a:cubicBezTo>
                    <a:pt x="5"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3" name="Freeform 88">
              <a:extLst>
                <a:ext uri="{FF2B5EF4-FFF2-40B4-BE49-F238E27FC236}">
                  <a16:creationId xmlns:a16="http://schemas.microsoft.com/office/drawing/2014/main" id="{3AB4BAB7-A96F-4952-AD51-1F6ACA68EB1F}"/>
                </a:ext>
              </a:extLst>
            </p:cNvPr>
            <p:cNvSpPr>
              <a:spLocks/>
            </p:cNvSpPr>
            <p:nvPr/>
          </p:nvSpPr>
          <p:spPr bwMode="auto">
            <a:xfrm>
              <a:off x="8123" y="4147"/>
              <a:ext cx="11" cy="6"/>
            </a:xfrm>
            <a:custGeom>
              <a:avLst/>
              <a:gdLst>
                <a:gd name="T0" fmla="*/ 0 w 6"/>
                <a:gd name="T1" fmla="*/ 2 h 3"/>
                <a:gd name="T2" fmla="*/ 6 w 6"/>
                <a:gd name="T3" fmla="*/ 3 h 3"/>
                <a:gd name="T4" fmla="*/ 0 w 6"/>
                <a:gd name="T5" fmla="*/ 2 h 3"/>
              </a:gdLst>
              <a:ahLst/>
              <a:cxnLst>
                <a:cxn ang="0">
                  <a:pos x="T0" y="T1"/>
                </a:cxn>
                <a:cxn ang="0">
                  <a:pos x="T2" y="T3"/>
                </a:cxn>
                <a:cxn ang="0">
                  <a:pos x="T4" y="T5"/>
                </a:cxn>
              </a:cxnLst>
              <a:rect l="0" t="0" r="r" b="b"/>
              <a:pathLst>
                <a:path w="6" h="3">
                  <a:moveTo>
                    <a:pt x="0" y="2"/>
                  </a:moveTo>
                  <a:cubicBezTo>
                    <a:pt x="2" y="3"/>
                    <a:pt x="4" y="2"/>
                    <a:pt x="6" y="3"/>
                  </a:cubicBezTo>
                  <a:cubicBezTo>
                    <a:pt x="6"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4" name="Freeform 89">
              <a:extLst>
                <a:ext uri="{FF2B5EF4-FFF2-40B4-BE49-F238E27FC236}">
                  <a16:creationId xmlns:a16="http://schemas.microsoft.com/office/drawing/2014/main" id="{DA774092-D387-4D91-A067-9CDF77287710}"/>
                </a:ext>
              </a:extLst>
            </p:cNvPr>
            <p:cNvSpPr>
              <a:spLocks/>
            </p:cNvSpPr>
            <p:nvPr/>
          </p:nvSpPr>
          <p:spPr bwMode="auto">
            <a:xfrm>
              <a:off x="8224" y="4162"/>
              <a:ext cx="6" cy="6"/>
            </a:xfrm>
            <a:custGeom>
              <a:avLst/>
              <a:gdLst>
                <a:gd name="T0" fmla="*/ 1 w 3"/>
                <a:gd name="T1" fmla="*/ 3 h 3"/>
                <a:gd name="T2" fmla="*/ 3 w 3"/>
                <a:gd name="T3" fmla="*/ 1 h 3"/>
                <a:gd name="T4" fmla="*/ 0 w 3"/>
                <a:gd name="T5" fmla="*/ 1 h 3"/>
                <a:gd name="T6" fmla="*/ 1 w 3"/>
                <a:gd name="T7" fmla="*/ 3 h 3"/>
              </a:gdLst>
              <a:ahLst/>
              <a:cxnLst>
                <a:cxn ang="0">
                  <a:pos x="T0" y="T1"/>
                </a:cxn>
                <a:cxn ang="0">
                  <a:pos x="T2" y="T3"/>
                </a:cxn>
                <a:cxn ang="0">
                  <a:pos x="T4" y="T5"/>
                </a:cxn>
                <a:cxn ang="0">
                  <a:pos x="T6" y="T7"/>
                </a:cxn>
              </a:cxnLst>
              <a:rect l="0" t="0" r="r" b="b"/>
              <a:pathLst>
                <a:path w="3" h="3">
                  <a:moveTo>
                    <a:pt x="1" y="3"/>
                  </a:moveTo>
                  <a:cubicBezTo>
                    <a:pt x="1" y="2"/>
                    <a:pt x="3" y="2"/>
                    <a:pt x="3" y="1"/>
                  </a:cubicBezTo>
                  <a:cubicBezTo>
                    <a:pt x="2" y="0"/>
                    <a:pt x="1" y="1"/>
                    <a:pt x="0" y="1"/>
                  </a:cubicBezTo>
                  <a:cubicBezTo>
                    <a:pt x="1" y="2"/>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5" name="Freeform 90">
              <a:extLst>
                <a:ext uri="{FF2B5EF4-FFF2-40B4-BE49-F238E27FC236}">
                  <a16:creationId xmlns:a16="http://schemas.microsoft.com/office/drawing/2014/main" id="{83D0DDA5-CC78-44D7-904A-FAAD225BE6AB}"/>
                </a:ext>
              </a:extLst>
            </p:cNvPr>
            <p:cNvSpPr>
              <a:spLocks/>
            </p:cNvSpPr>
            <p:nvPr/>
          </p:nvSpPr>
          <p:spPr bwMode="auto">
            <a:xfrm>
              <a:off x="8551" y="4408"/>
              <a:ext cx="25" cy="8"/>
            </a:xfrm>
            <a:custGeom>
              <a:avLst/>
              <a:gdLst>
                <a:gd name="T0" fmla="*/ 0 w 13"/>
                <a:gd name="T1" fmla="*/ 3 h 4"/>
                <a:gd name="T2" fmla="*/ 13 w 13"/>
                <a:gd name="T3" fmla="*/ 2 h 4"/>
                <a:gd name="T4" fmla="*/ 0 w 13"/>
                <a:gd name="T5" fmla="*/ 3 h 4"/>
              </a:gdLst>
              <a:ahLst/>
              <a:cxnLst>
                <a:cxn ang="0">
                  <a:pos x="T0" y="T1"/>
                </a:cxn>
                <a:cxn ang="0">
                  <a:pos x="T2" y="T3"/>
                </a:cxn>
                <a:cxn ang="0">
                  <a:pos x="T4" y="T5"/>
                </a:cxn>
              </a:cxnLst>
              <a:rect l="0" t="0" r="r" b="b"/>
              <a:pathLst>
                <a:path w="13" h="4">
                  <a:moveTo>
                    <a:pt x="0" y="3"/>
                  </a:moveTo>
                  <a:cubicBezTo>
                    <a:pt x="4" y="4"/>
                    <a:pt x="9" y="1"/>
                    <a:pt x="13" y="2"/>
                  </a:cubicBezTo>
                  <a:cubicBezTo>
                    <a:pt x="11" y="0"/>
                    <a:pt x="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6" name="Freeform 91">
              <a:extLst>
                <a:ext uri="{FF2B5EF4-FFF2-40B4-BE49-F238E27FC236}">
                  <a16:creationId xmlns:a16="http://schemas.microsoft.com/office/drawing/2014/main" id="{58A105F4-6F2E-4067-96DC-1FB6A9BFE118}"/>
                </a:ext>
              </a:extLst>
            </p:cNvPr>
            <p:cNvSpPr>
              <a:spLocks/>
            </p:cNvSpPr>
            <p:nvPr/>
          </p:nvSpPr>
          <p:spPr bwMode="auto">
            <a:xfrm>
              <a:off x="8578" y="4410"/>
              <a:ext cx="10" cy="2"/>
            </a:xfrm>
            <a:custGeom>
              <a:avLst/>
              <a:gdLst>
                <a:gd name="T0" fmla="*/ 0 w 5"/>
                <a:gd name="T1" fmla="*/ 0 h 1"/>
                <a:gd name="T2" fmla="*/ 5 w 5"/>
                <a:gd name="T3" fmla="*/ 0 h 1"/>
                <a:gd name="T4" fmla="*/ 0 w 5"/>
                <a:gd name="T5" fmla="*/ 0 h 1"/>
              </a:gdLst>
              <a:ahLst/>
              <a:cxnLst>
                <a:cxn ang="0">
                  <a:pos x="T0" y="T1"/>
                </a:cxn>
                <a:cxn ang="0">
                  <a:pos x="T2" y="T3"/>
                </a:cxn>
                <a:cxn ang="0">
                  <a:pos x="T4" y="T5"/>
                </a:cxn>
              </a:cxnLst>
              <a:rect l="0" t="0" r="r" b="b"/>
              <a:pathLst>
                <a:path w="5" h="1">
                  <a:moveTo>
                    <a:pt x="0" y="0"/>
                  </a:moveTo>
                  <a:cubicBezTo>
                    <a:pt x="1" y="1"/>
                    <a:pt x="3"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7" name="Freeform 92">
              <a:extLst>
                <a:ext uri="{FF2B5EF4-FFF2-40B4-BE49-F238E27FC236}">
                  <a16:creationId xmlns:a16="http://schemas.microsoft.com/office/drawing/2014/main" id="{2B817BFA-9055-4173-AC0C-83F2E5BC9331}"/>
                </a:ext>
              </a:extLst>
            </p:cNvPr>
            <p:cNvSpPr>
              <a:spLocks/>
            </p:cNvSpPr>
            <p:nvPr/>
          </p:nvSpPr>
          <p:spPr bwMode="auto">
            <a:xfrm>
              <a:off x="8410" y="4164"/>
              <a:ext cx="21" cy="6"/>
            </a:xfrm>
            <a:custGeom>
              <a:avLst/>
              <a:gdLst>
                <a:gd name="T0" fmla="*/ 2 w 11"/>
                <a:gd name="T1" fmla="*/ 3 h 3"/>
                <a:gd name="T2" fmla="*/ 2 w 11"/>
                <a:gd name="T3" fmla="*/ 1 h 3"/>
                <a:gd name="T4" fmla="*/ 11 w 11"/>
                <a:gd name="T5" fmla="*/ 2 h 3"/>
                <a:gd name="T6" fmla="*/ 0 w 11"/>
                <a:gd name="T7" fmla="*/ 1 h 3"/>
                <a:gd name="T8" fmla="*/ 2 w 11"/>
                <a:gd name="T9" fmla="*/ 3 h 3"/>
              </a:gdLst>
              <a:ahLst/>
              <a:cxnLst>
                <a:cxn ang="0">
                  <a:pos x="T0" y="T1"/>
                </a:cxn>
                <a:cxn ang="0">
                  <a:pos x="T2" y="T3"/>
                </a:cxn>
                <a:cxn ang="0">
                  <a:pos x="T4" y="T5"/>
                </a:cxn>
                <a:cxn ang="0">
                  <a:pos x="T6" y="T7"/>
                </a:cxn>
                <a:cxn ang="0">
                  <a:pos x="T8" y="T9"/>
                </a:cxn>
              </a:cxnLst>
              <a:rect l="0" t="0" r="r" b="b"/>
              <a:pathLst>
                <a:path w="11" h="3">
                  <a:moveTo>
                    <a:pt x="2" y="3"/>
                  </a:moveTo>
                  <a:cubicBezTo>
                    <a:pt x="3" y="3"/>
                    <a:pt x="3" y="2"/>
                    <a:pt x="2" y="1"/>
                  </a:cubicBezTo>
                  <a:cubicBezTo>
                    <a:pt x="6" y="2"/>
                    <a:pt x="7" y="2"/>
                    <a:pt x="11" y="2"/>
                  </a:cubicBezTo>
                  <a:cubicBezTo>
                    <a:pt x="7" y="0"/>
                    <a:pt x="4" y="0"/>
                    <a:pt x="0" y="1"/>
                  </a:cubicBezTo>
                  <a:cubicBezTo>
                    <a:pt x="2" y="2"/>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8" name="Freeform 93">
              <a:extLst>
                <a:ext uri="{FF2B5EF4-FFF2-40B4-BE49-F238E27FC236}">
                  <a16:creationId xmlns:a16="http://schemas.microsoft.com/office/drawing/2014/main" id="{AE41CFDB-4217-4C73-A4B4-47FEC8EE59A7}"/>
                </a:ext>
              </a:extLst>
            </p:cNvPr>
            <p:cNvSpPr>
              <a:spLocks/>
            </p:cNvSpPr>
            <p:nvPr/>
          </p:nvSpPr>
          <p:spPr bwMode="auto">
            <a:xfrm>
              <a:off x="8442" y="4176"/>
              <a:ext cx="8" cy="6"/>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2" y="2"/>
                    <a:pt x="4" y="2"/>
                    <a:pt x="2" y="0"/>
                  </a:cubicBezTo>
                  <a:cubicBezTo>
                    <a:pt x="0"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9" name="Freeform 94">
              <a:extLst>
                <a:ext uri="{FF2B5EF4-FFF2-40B4-BE49-F238E27FC236}">
                  <a16:creationId xmlns:a16="http://schemas.microsoft.com/office/drawing/2014/main" id="{30E01B3F-5CCE-4500-A459-3469D49BAEF0}"/>
                </a:ext>
              </a:extLst>
            </p:cNvPr>
            <p:cNvSpPr>
              <a:spLocks/>
            </p:cNvSpPr>
            <p:nvPr/>
          </p:nvSpPr>
          <p:spPr bwMode="auto">
            <a:xfrm>
              <a:off x="8437" y="4168"/>
              <a:ext cx="7" cy="4"/>
            </a:xfrm>
            <a:custGeom>
              <a:avLst/>
              <a:gdLst>
                <a:gd name="T0" fmla="*/ 1 w 4"/>
                <a:gd name="T1" fmla="*/ 1 h 2"/>
                <a:gd name="T2" fmla="*/ 2 w 4"/>
                <a:gd name="T3" fmla="*/ 2 h 2"/>
                <a:gd name="T4" fmla="*/ 4 w 4"/>
                <a:gd name="T5" fmla="*/ 1 h 2"/>
                <a:gd name="T6" fmla="*/ 1 w 4"/>
                <a:gd name="T7" fmla="*/ 1 h 2"/>
              </a:gdLst>
              <a:ahLst/>
              <a:cxnLst>
                <a:cxn ang="0">
                  <a:pos x="T0" y="T1"/>
                </a:cxn>
                <a:cxn ang="0">
                  <a:pos x="T2" y="T3"/>
                </a:cxn>
                <a:cxn ang="0">
                  <a:pos x="T4" y="T5"/>
                </a:cxn>
                <a:cxn ang="0">
                  <a:pos x="T6" y="T7"/>
                </a:cxn>
              </a:cxnLst>
              <a:rect l="0" t="0" r="r" b="b"/>
              <a:pathLst>
                <a:path w="4" h="2">
                  <a:moveTo>
                    <a:pt x="1" y="1"/>
                  </a:moveTo>
                  <a:cubicBezTo>
                    <a:pt x="0" y="1"/>
                    <a:pt x="1" y="2"/>
                    <a:pt x="2" y="2"/>
                  </a:cubicBezTo>
                  <a:cubicBezTo>
                    <a:pt x="3" y="2"/>
                    <a:pt x="4" y="1"/>
                    <a:pt x="4" y="1"/>
                  </a:cubicBezTo>
                  <a:cubicBezTo>
                    <a:pt x="3"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0" name="Freeform 95">
              <a:extLst>
                <a:ext uri="{FF2B5EF4-FFF2-40B4-BE49-F238E27FC236}">
                  <a16:creationId xmlns:a16="http://schemas.microsoft.com/office/drawing/2014/main" id="{39C6E042-0EDD-4F01-8DC3-A6F14842A38F}"/>
                </a:ext>
              </a:extLst>
            </p:cNvPr>
            <p:cNvSpPr>
              <a:spLocks/>
            </p:cNvSpPr>
            <p:nvPr/>
          </p:nvSpPr>
          <p:spPr bwMode="auto">
            <a:xfrm>
              <a:off x="8675" y="4166"/>
              <a:ext cx="8" cy="6"/>
            </a:xfrm>
            <a:custGeom>
              <a:avLst/>
              <a:gdLst>
                <a:gd name="T0" fmla="*/ 0 w 4"/>
                <a:gd name="T1" fmla="*/ 2 h 3"/>
                <a:gd name="T2" fmla="*/ 4 w 4"/>
                <a:gd name="T3" fmla="*/ 1 h 3"/>
                <a:gd name="T4" fmla="*/ 1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3" y="1"/>
                    <a:pt x="4" y="1"/>
                  </a:cubicBezTo>
                  <a:cubicBezTo>
                    <a:pt x="3" y="0"/>
                    <a:pt x="2"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1" name="Freeform 96">
              <a:extLst>
                <a:ext uri="{FF2B5EF4-FFF2-40B4-BE49-F238E27FC236}">
                  <a16:creationId xmlns:a16="http://schemas.microsoft.com/office/drawing/2014/main" id="{AD9D025E-CAC4-4C31-A142-A829B3E50298}"/>
                </a:ext>
              </a:extLst>
            </p:cNvPr>
            <p:cNvSpPr>
              <a:spLocks/>
            </p:cNvSpPr>
            <p:nvPr/>
          </p:nvSpPr>
          <p:spPr bwMode="auto">
            <a:xfrm>
              <a:off x="8691" y="4159"/>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1"/>
                    <a:pt x="4"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2" name="Freeform 97">
              <a:extLst>
                <a:ext uri="{FF2B5EF4-FFF2-40B4-BE49-F238E27FC236}">
                  <a16:creationId xmlns:a16="http://schemas.microsoft.com/office/drawing/2014/main" id="{B0FB3D93-172F-488B-961E-C4B884D502E7}"/>
                </a:ext>
              </a:extLst>
            </p:cNvPr>
            <p:cNvSpPr>
              <a:spLocks/>
            </p:cNvSpPr>
            <p:nvPr/>
          </p:nvSpPr>
          <p:spPr bwMode="auto">
            <a:xfrm>
              <a:off x="8708" y="4164"/>
              <a:ext cx="34" cy="6"/>
            </a:xfrm>
            <a:custGeom>
              <a:avLst/>
              <a:gdLst>
                <a:gd name="T0" fmla="*/ 0 w 18"/>
                <a:gd name="T1" fmla="*/ 2 h 3"/>
                <a:gd name="T2" fmla="*/ 14 w 18"/>
                <a:gd name="T3" fmla="*/ 2 h 3"/>
                <a:gd name="T4" fmla="*/ 18 w 18"/>
                <a:gd name="T5" fmla="*/ 0 h 3"/>
                <a:gd name="T6" fmla="*/ 0 w 18"/>
                <a:gd name="T7" fmla="*/ 2 h 3"/>
              </a:gdLst>
              <a:ahLst/>
              <a:cxnLst>
                <a:cxn ang="0">
                  <a:pos x="T0" y="T1"/>
                </a:cxn>
                <a:cxn ang="0">
                  <a:pos x="T2" y="T3"/>
                </a:cxn>
                <a:cxn ang="0">
                  <a:pos x="T4" y="T5"/>
                </a:cxn>
                <a:cxn ang="0">
                  <a:pos x="T6" y="T7"/>
                </a:cxn>
              </a:cxnLst>
              <a:rect l="0" t="0" r="r" b="b"/>
              <a:pathLst>
                <a:path w="18" h="3">
                  <a:moveTo>
                    <a:pt x="0" y="2"/>
                  </a:moveTo>
                  <a:cubicBezTo>
                    <a:pt x="5" y="3"/>
                    <a:pt x="9" y="2"/>
                    <a:pt x="14" y="2"/>
                  </a:cubicBezTo>
                  <a:cubicBezTo>
                    <a:pt x="13" y="0"/>
                    <a:pt x="16" y="1"/>
                    <a:pt x="18" y="0"/>
                  </a:cubicBezTo>
                  <a:cubicBezTo>
                    <a:pt x="12" y="0"/>
                    <a:pt x="7"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3" name="Freeform 98">
              <a:extLst>
                <a:ext uri="{FF2B5EF4-FFF2-40B4-BE49-F238E27FC236}">
                  <a16:creationId xmlns:a16="http://schemas.microsoft.com/office/drawing/2014/main" id="{9FAB2541-F782-4BED-8664-1CA4D02423E5}"/>
                </a:ext>
              </a:extLst>
            </p:cNvPr>
            <p:cNvSpPr>
              <a:spLocks/>
            </p:cNvSpPr>
            <p:nvPr/>
          </p:nvSpPr>
          <p:spPr bwMode="auto">
            <a:xfrm>
              <a:off x="8739" y="4164"/>
              <a:ext cx="11"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1"/>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4" name="Freeform 99">
              <a:extLst>
                <a:ext uri="{FF2B5EF4-FFF2-40B4-BE49-F238E27FC236}">
                  <a16:creationId xmlns:a16="http://schemas.microsoft.com/office/drawing/2014/main" id="{B792E95E-5488-47F1-BF47-FB369D987C15}"/>
                </a:ext>
              </a:extLst>
            </p:cNvPr>
            <p:cNvSpPr>
              <a:spLocks/>
            </p:cNvSpPr>
            <p:nvPr/>
          </p:nvSpPr>
          <p:spPr bwMode="auto">
            <a:xfrm>
              <a:off x="8754" y="4162"/>
              <a:ext cx="11" cy="6"/>
            </a:xfrm>
            <a:custGeom>
              <a:avLst/>
              <a:gdLst>
                <a:gd name="T0" fmla="*/ 0 w 6"/>
                <a:gd name="T1" fmla="*/ 2 h 3"/>
                <a:gd name="T2" fmla="*/ 6 w 6"/>
                <a:gd name="T3" fmla="*/ 2 h 3"/>
                <a:gd name="T4" fmla="*/ 0 w 6"/>
                <a:gd name="T5" fmla="*/ 2 h 3"/>
              </a:gdLst>
              <a:ahLst/>
              <a:cxnLst>
                <a:cxn ang="0">
                  <a:pos x="T0" y="T1"/>
                </a:cxn>
                <a:cxn ang="0">
                  <a:pos x="T2" y="T3"/>
                </a:cxn>
                <a:cxn ang="0">
                  <a:pos x="T4" y="T5"/>
                </a:cxn>
              </a:cxnLst>
              <a:rect l="0" t="0" r="r" b="b"/>
              <a:pathLst>
                <a:path w="6" h="3">
                  <a:moveTo>
                    <a:pt x="0" y="2"/>
                  </a:moveTo>
                  <a:cubicBezTo>
                    <a:pt x="2" y="2"/>
                    <a:pt x="4" y="3"/>
                    <a:pt x="6" y="2"/>
                  </a:cubicBezTo>
                  <a:cubicBezTo>
                    <a:pt x="6"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5" name="Freeform 100">
              <a:extLst>
                <a:ext uri="{FF2B5EF4-FFF2-40B4-BE49-F238E27FC236}">
                  <a16:creationId xmlns:a16="http://schemas.microsoft.com/office/drawing/2014/main" id="{8C9EAC28-91D4-4E91-AA17-651D0D5CDABE}"/>
                </a:ext>
              </a:extLst>
            </p:cNvPr>
            <p:cNvSpPr>
              <a:spLocks/>
            </p:cNvSpPr>
            <p:nvPr/>
          </p:nvSpPr>
          <p:spPr bwMode="auto">
            <a:xfrm>
              <a:off x="8763" y="4168"/>
              <a:ext cx="16" cy="6"/>
            </a:xfrm>
            <a:custGeom>
              <a:avLst/>
              <a:gdLst>
                <a:gd name="T0" fmla="*/ 0 w 8"/>
                <a:gd name="T1" fmla="*/ 1 h 3"/>
                <a:gd name="T2" fmla="*/ 5 w 8"/>
                <a:gd name="T3" fmla="*/ 3 h 3"/>
                <a:gd name="T4" fmla="*/ 7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3" y="2"/>
                    <a:pt x="4" y="2"/>
                    <a:pt x="5" y="3"/>
                  </a:cubicBezTo>
                  <a:cubicBezTo>
                    <a:pt x="7" y="2"/>
                    <a:pt x="8" y="2"/>
                    <a:pt x="7" y="0"/>
                  </a:cubicBezTo>
                  <a:cubicBezTo>
                    <a:pt x="6" y="2"/>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6" name="Freeform 101">
              <a:extLst>
                <a:ext uri="{FF2B5EF4-FFF2-40B4-BE49-F238E27FC236}">
                  <a16:creationId xmlns:a16="http://schemas.microsoft.com/office/drawing/2014/main" id="{F34B785F-84ED-4215-905C-D80CD804A92C}"/>
                </a:ext>
              </a:extLst>
            </p:cNvPr>
            <p:cNvSpPr>
              <a:spLocks/>
            </p:cNvSpPr>
            <p:nvPr/>
          </p:nvSpPr>
          <p:spPr bwMode="auto">
            <a:xfrm>
              <a:off x="8771" y="4133"/>
              <a:ext cx="10" cy="4"/>
            </a:xfrm>
            <a:custGeom>
              <a:avLst/>
              <a:gdLst>
                <a:gd name="T0" fmla="*/ 1 w 5"/>
                <a:gd name="T1" fmla="*/ 1 h 2"/>
                <a:gd name="T2" fmla="*/ 5 w 5"/>
                <a:gd name="T3" fmla="*/ 1 h 2"/>
                <a:gd name="T4" fmla="*/ 3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5" y="0"/>
                    <a:pt x="4" y="0"/>
                    <a:pt x="3"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7" name="Freeform 102">
              <a:extLst>
                <a:ext uri="{FF2B5EF4-FFF2-40B4-BE49-F238E27FC236}">
                  <a16:creationId xmlns:a16="http://schemas.microsoft.com/office/drawing/2014/main" id="{A96A4915-7680-4EE7-A648-042A0ECD4A04}"/>
                </a:ext>
              </a:extLst>
            </p:cNvPr>
            <p:cNvSpPr>
              <a:spLocks/>
            </p:cNvSpPr>
            <p:nvPr/>
          </p:nvSpPr>
          <p:spPr bwMode="auto">
            <a:xfrm>
              <a:off x="8817" y="4155"/>
              <a:ext cx="21" cy="9"/>
            </a:xfrm>
            <a:custGeom>
              <a:avLst/>
              <a:gdLst>
                <a:gd name="T0" fmla="*/ 0 w 11"/>
                <a:gd name="T1" fmla="*/ 3 h 5"/>
                <a:gd name="T2" fmla="*/ 0 w 11"/>
                <a:gd name="T3" fmla="*/ 4 h 5"/>
                <a:gd name="T4" fmla="*/ 1 w 11"/>
                <a:gd name="T5" fmla="*/ 5 h 5"/>
                <a:gd name="T6" fmla="*/ 11 w 11"/>
                <a:gd name="T7" fmla="*/ 3 h 5"/>
                <a:gd name="T8" fmla="*/ 11 w 11"/>
                <a:gd name="T9" fmla="*/ 2 h 5"/>
                <a:gd name="T10" fmla="*/ 3 w 11"/>
                <a:gd name="T11" fmla="*/ 3 h 5"/>
                <a:gd name="T12" fmla="*/ 5 w 11"/>
                <a:gd name="T13" fmla="*/ 1 h 5"/>
                <a:gd name="T14" fmla="*/ 1 w 11"/>
                <a:gd name="T15" fmla="*/ 2 h 5"/>
                <a:gd name="T16" fmla="*/ 0 w 11"/>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0" y="3"/>
                  </a:moveTo>
                  <a:cubicBezTo>
                    <a:pt x="0" y="3"/>
                    <a:pt x="0" y="4"/>
                    <a:pt x="0" y="4"/>
                  </a:cubicBezTo>
                  <a:cubicBezTo>
                    <a:pt x="1" y="5"/>
                    <a:pt x="1" y="5"/>
                    <a:pt x="1" y="5"/>
                  </a:cubicBezTo>
                  <a:cubicBezTo>
                    <a:pt x="3" y="3"/>
                    <a:pt x="8" y="5"/>
                    <a:pt x="11" y="3"/>
                  </a:cubicBezTo>
                  <a:cubicBezTo>
                    <a:pt x="10" y="2"/>
                    <a:pt x="10" y="2"/>
                    <a:pt x="11" y="2"/>
                  </a:cubicBezTo>
                  <a:cubicBezTo>
                    <a:pt x="8" y="2"/>
                    <a:pt x="6" y="2"/>
                    <a:pt x="3" y="3"/>
                  </a:cubicBezTo>
                  <a:cubicBezTo>
                    <a:pt x="1" y="2"/>
                    <a:pt x="5" y="2"/>
                    <a:pt x="5" y="1"/>
                  </a:cubicBezTo>
                  <a:cubicBezTo>
                    <a:pt x="3" y="0"/>
                    <a:pt x="2" y="3"/>
                    <a:pt x="1" y="2"/>
                  </a:cubicBezTo>
                  <a:cubicBezTo>
                    <a:pt x="0"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8" name="Freeform 103">
              <a:extLst>
                <a:ext uri="{FF2B5EF4-FFF2-40B4-BE49-F238E27FC236}">
                  <a16:creationId xmlns:a16="http://schemas.microsoft.com/office/drawing/2014/main" id="{A8885E67-CF09-422F-9AAD-517CD9E2BD89}"/>
                </a:ext>
              </a:extLst>
            </p:cNvPr>
            <p:cNvSpPr>
              <a:spLocks/>
            </p:cNvSpPr>
            <p:nvPr/>
          </p:nvSpPr>
          <p:spPr bwMode="auto">
            <a:xfrm>
              <a:off x="8790" y="4132"/>
              <a:ext cx="19" cy="3"/>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4" y="2"/>
                    <a:pt x="7" y="2"/>
                    <a:pt x="10" y="0"/>
                  </a:cubicBezTo>
                  <a:cubicBezTo>
                    <a:pt x="7"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9" name="Freeform 104">
              <a:extLst>
                <a:ext uri="{FF2B5EF4-FFF2-40B4-BE49-F238E27FC236}">
                  <a16:creationId xmlns:a16="http://schemas.microsoft.com/office/drawing/2014/main" id="{E4A008C4-C194-4323-A852-3424130EA609}"/>
                </a:ext>
              </a:extLst>
            </p:cNvPr>
            <p:cNvSpPr>
              <a:spLocks/>
            </p:cNvSpPr>
            <p:nvPr/>
          </p:nvSpPr>
          <p:spPr bwMode="auto">
            <a:xfrm>
              <a:off x="8844" y="4157"/>
              <a:ext cx="11" cy="7"/>
            </a:xfrm>
            <a:custGeom>
              <a:avLst/>
              <a:gdLst>
                <a:gd name="T0" fmla="*/ 0 w 6"/>
                <a:gd name="T1" fmla="*/ 2 h 4"/>
                <a:gd name="T2" fmla="*/ 4 w 6"/>
                <a:gd name="T3" fmla="*/ 4 h 4"/>
                <a:gd name="T4" fmla="*/ 6 w 6"/>
                <a:gd name="T5" fmla="*/ 1 h 4"/>
                <a:gd name="T6" fmla="*/ 0 w 6"/>
                <a:gd name="T7" fmla="*/ 2 h 4"/>
              </a:gdLst>
              <a:ahLst/>
              <a:cxnLst>
                <a:cxn ang="0">
                  <a:pos x="T0" y="T1"/>
                </a:cxn>
                <a:cxn ang="0">
                  <a:pos x="T2" y="T3"/>
                </a:cxn>
                <a:cxn ang="0">
                  <a:pos x="T4" y="T5"/>
                </a:cxn>
                <a:cxn ang="0">
                  <a:pos x="T6" y="T7"/>
                </a:cxn>
              </a:cxnLst>
              <a:rect l="0" t="0" r="r" b="b"/>
              <a:pathLst>
                <a:path w="6" h="4">
                  <a:moveTo>
                    <a:pt x="0" y="2"/>
                  </a:moveTo>
                  <a:cubicBezTo>
                    <a:pt x="1" y="1"/>
                    <a:pt x="1" y="4"/>
                    <a:pt x="4" y="4"/>
                  </a:cubicBezTo>
                  <a:cubicBezTo>
                    <a:pt x="3" y="2"/>
                    <a:pt x="3" y="2"/>
                    <a:pt x="6" y="1"/>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0" name="Freeform 105">
              <a:extLst>
                <a:ext uri="{FF2B5EF4-FFF2-40B4-BE49-F238E27FC236}">
                  <a16:creationId xmlns:a16="http://schemas.microsoft.com/office/drawing/2014/main" id="{174B10AD-B64E-4849-907E-C2D1BBEE4B02}"/>
                </a:ext>
              </a:extLst>
            </p:cNvPr>
            <p:cNvSpPr>
              <a:spLocks/>
            </p:cNvSpPr>
            <p:nvPr/>
          </p:nvSpPr>
          <p:spPr bwMode="auto">
            <a:xfrm>
              <a:off x="8851" y="4153"/>
              <a:ext cx="14" cy="4"/>
            </a:xfrm>
            <a:custGeom>
              <a:avLst/>
              <a:gdLst>
                <a:gd name="T0" fmla="*/ 0 w 7"/>
                <a:gd name="T1" fmla="*/ 1 h 2"/>
                <a:gd name="T2" fmla="*/ 7 w 7"/>
                <a:gd name="T3" fmla="*/ 0 h 2"/>
                <a:gd name="T4" fmla="*/ 0 w 7"/>
                <a:gd name="T5" fmla="*/ 1 h 2"/>
              </a:gdLst>
              <a:ahLst/>
              <a:cxnLst>
                <a:cxn ang="0">
                  <a:pos x="T0" y="T1"/>
                </a:cxn>
                <a:cxn ang="0">
                  <a:pos x="T2" y="T3"/>
                </a:cxn>
                <a:cxn ang="0">
                  <a:pos x="T4" y="T5"/>
                </a:cxn>
              </a:cxnLst>
              <a:rect l="0" t="0" r="r" b="b"/>
              <a:pathLst>
                <a:path w="7" h="2">
                  <a:moveTo>
                    <a:pt x="0" y="1"/>
                  </a:moveTo>
                  <a:cubicBezTo>
                    <a:pt x="2" y="2"/>
                    <a:pt x="4" y="1"/>
                    <a:pt x="7" y="0"/>
                  </a:cubicBezTo>
                  <a:cubicBezTo>
                    <a:pt x="3"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1" name="Freeform 106">
              <a:extLst>
                <a:ext uri="{FF2B5EF4-FFF2-40B4-BE49-F238E27FC236}">
                  <a16:creationId xmlns:a16="http://schemas.microsoft.com/office/drawing/2014/main" id="{6B0FCC22-C1E9-4ABD-AB77-7DA3CB27A909}"/>
                </a:ext>
              </a:extLst>
            </p:cNvPr>
            <p:cNvSpPr>
              <a:spLocks/>
            </p:cNvSpPr>
            <p:nvPr/>
          </p:nvSpPr>
          <p:spPr bwMode="auto">
            <a:xfrm>
              <a:off x="8874" y="4153"/>
              <a:ext cx="21" cy="9"/>
            </a:xfrm>
            <a:custGeom>
              <a:avLst/>
              <a:gdLst>
                <a:gd name="T0" fmla="*/ 11 w 11"/>
                <a:gd name="T1" fmla="*/ 2 h 5"/>
                <a:gd name="T2" fmla="*/ 10 w 11"/>
                <a:gd name="T3" fmla="*/ 0 h 5"/>
                <a:gd name="T4" fmla="*/ 0 w 11"/>
                <a:gd name="T5" fmla="*/ 1 h 5"/>
                <a:gd name="T6" fmla="*/ 11 w 11"/>
                <a:gd name="T7" fmla="*/ 2 h 5"/>
              </a:gdLst>
              <a:ahLst/>
              <a:cxnLst>
                <a:cxn ang="0">
                  <a:pos x="T0" y="T1"/>
                </a:cxn>
                <a:cxn ang="0">
                  <a:pos x="T2" y="T3"/>
                </a:cxn>
                <a:cxn ang="0">
                  <a:pos x="T4" y="T5"/>
                </a:cxn>
                <a:cxn ang="0">
                  <a:pos x="T6" y="T7"/>
                </a:cxn>
              </a:cxnLst>
              <a:rect l="0" t="0" r="r" b="b"/>
              <a:pathLst>
                <a:path w="11" h="5">
                  <a:moveTo>
                    <a:pt x="11" y="2"/>
                  </a:moveTo>
                  <a:cubicBezTo>
                    <a:pt x="11" y="1"/>
                    <a:pt x="9" y="1"/>
                    <a:pt x="10" y="0"/>
                  </a:cubicBezTo>
                  <a:cubicBezTo>
                    <a:pt x="7" y="0"/>
                    <a:pt x="3" y="3"/>
                    <a:pt x="0" y="1"/>
                  </a:cubicBezTo>
                  <a:cubicBezTo>
                    <a:pt x="0" y="5"/>
                    <a:pt x="7" y="0"/>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2" name="Freeform 107">
              <a:extLst>
                <a:ext uri="{FF2B5EF4-FFF2-40B4-BE49-F238E27FC236}">
                  <a16:creationId xmlns:a16="http://schemas.microsoft.com/office/drawing/2014/main" id="{6382FB6F-F26A-4082-B2DC-7E8C9BD9FA9E}"/>
                </a:ext>
              </a:extLst>
            </p:cNvPr>
            <p:cNvSpPr>
              <a:spLocks/>
            </p:cNvSpPr>
            <p:nvPr/>
          </p:nvSpPr>
          <p:spPr bwMode="auto">
            <a:xfrm>
              <a:off x="8872" y="4145"/>
              <a:ext cx="21" cy="10"/>
            </a:xfrm>
            <a:custGeom>
              <a:avLst/>
              <a:gdLst>
                <a:gd name="T0" fmla="*/ 0 w 11"/>
                <a:gd name="T1" fmla="*/ 4 h 5"/>
                <a:gd name="T2" fmla="*/ 11 w 11"/>
                <a:gd name="T3" fmla="*/ 2 h 5"/>
                <a:gd name="T4" fmla="*/ 0 w 11"/>
                <a:gd name="T5" fmla="*/ 4 h 5"/>
              </a:gdLst>
              <a:ahLst/>
              <a:cxnLst>
                <a:cxn ang="0">
                  <a:pos x="T0" y="T1"/>
                </a:cxn>
                <a:cxn ang="0">
                  <a:pos x="T2" y="T3"/>
                </a:cxn>
                <a:cxn ang="0">
                  <a:pos x="T4" y="T5"/>
                </a:cxn>
              </a:cxnLst>
              <a:rect l="0" t="0" r="r" b="b"/>
              <a:pathLst>
                <a:path w="11" h="5">
                  <a:moveTo>
                    <a:pt x="0" y="4"/>
                  </a:moveTo>
                  <a:cubicBezTo>
                    <a:pt x="4" y="5"/>
                    <a:pt x="7" y="3"/>
                    <a:pt x="11" y="2"/>
                  </a:cubicBezTo>
                  <a:cubicBezTo>
                    <a:pt x="7"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3" name="Freeform 108">
              <a:extLst>
                <a:ext uri="{FF2B5EF4-FFF2-40B4-BE49-F238E27FC236}">
                  <a16:creationId xmlns:a16="http://schemas.microsoft.com/office/drawing/2014/main" id="{8CD17348-759E-4D82-8BFE-28D083AD734F}"/>
                </a:ext>
              </a:extLst>
            </p:cNvPr>
            <p:cNvSpPr>
              <a:spLocks/>
            </p:cNvSpPr>
            <p:nvPr/>
          </p:nvSpPr>
          <p:spPr bwMode="auto">
            <a:xfrm>
              <a:off x="8888" y="4139"/>
              <a:ext cx="11" cy="6"/>
            </a:xfrm>
            <a:custGeom>
              <a:avLst/>
              <a:gdLst>
                <a:gd name="T0" fmla="*/ 1 w 6"/>
                <a:gd name="T1" fmla="*/ 2 h 3"/>
                <a:gd name="T2" fmla="*/ 6 w 6"/>
                <a:gd name="T3" fmla="*/ 1 h 3"/>
                <a:gd name="T4" fmla="*/ 1 w 6"/>
                <a:gd name="T5" fmla="*/ 2 h 3"/>
              </a:gdLst>
              <a:ahLst/>
              <a:cxnLst>
                <a:cxn ang="0">
                  <a:pos x="T0" y="T1"/>
                </a:cxn>
                <a:cxn ang="0">
                  <a:pos x="T2" y="T3"/>
                </a:cxn>
                <a:cxn ang="0">
                  <a:pos x="T4" y="T5"/>
                </a:cxn>
              </a:cxnLst>
              <a:rect l="0" t="0" r="r" b="b"/>
              <a:pathLst>
                <a:path w="6" h="3">
                  <a:moveTo>
                    <a:pt x="1" y="2"/>
                  </a:moveTo>
                  <a:cubicBezTo>
                    <a:pt x="0" y="3"/>
                    <a:pt x="4" y="1"/>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4" name="Freeform 109">
              <a:extLst>
                <a:ext uri="{FF2B5EF4-FFF2-40B4-BE49-F238E27FC236}">
                  <a16:creationId xmlns:a16="http://schemas.microsoft.com/office/drawing/2014/main" id="{95E99D27-7726-400C-9E89-DB2330CBC49A}"/>
                </a:ext>
              </a:extLst>
            </p:cNvPr>
            <p:cNvSpPr>
              <a:spLocks/>
            </p:cNvSpPr>
            <p:nvPr/>
          </p:nvSpPr>
          <p:spPr bwMode="auto">
            <a:xfrm>
              <a:off x="8893" y="4143"/>
              <a:ext cx="16" cy="6"/>
            </a:xfrm>
            <a:custGeom>
              <a:avLst/>
              <a:gdLst>
                <a:gd name="T0" fmla="*/ 0 w 8"/>
                <a:gd name="T1" fmla="*/ 2 h 3"/>
                <a:gd name="T2" fmla="*/ 8 w 8"/>
                <a:gd name="T3" fmla="*/ 1 h 3"/>
                <a:gd name="T4" fmla="*/ 0 w 8"/>
                <a:gd name="T5" fmla="*/ 2 h 3"/>
              </a:gdLst>
              <a:ahLst/>
              <a:cxnLst>
                <a:cxn ang="0">
                  <a:pos x="T0" y="T1"/>
                </a:cxn>
                <a:cxn ang="0">
                  <a:pos x="T2" y="T3"/>
                </a:cxn>
                <a:cxn ang="0">
                  <a:pos x="T4" y="T5"/>
                </a:cxn>
              </a:cxnLst>
              <a:rect l="0" t="0" r="r" b="b"/>
              <a:pathLst>
                <a:path w="8" h="3">
                  <a:moveTo>
                    <a:pt x="0" y="2"/>
                  </a:moveTo>
                  <a:cubicBezTo>
                    <a:pt x="2" y="2"/>
                    <a:pt x="5" y="3"/>
                    <a:pt x="8" y="1"/>
                  </a:cubicBezTo>
                  <a:cubicBezTo>
                    <a:pt x="5"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5" name="Freeform 110">
              <a:extLst>
                <a:ext uri="{FF2B5EF4-FFF2-40B4-BE49-F238E27FC236}">
                  <a16:creationId xmlns:a16="http://schemas.microsoft.com/office/drawing/2014/main" id="{8F04D0D4-623F-4E9B-87EE-B0A50156689D}"/>
                </a:ext>
              </a:extLst>
            </p:cNvPr>
            <p:cNvSpPr>
              <a:spLocks/>
            </p:cNvSpPr>
            <p:nvPr/>
          </p:nvSpPr>
          <p:spPr bwMode="auto">
            <a:xfrm>
              <a:off x="8907" y="4133"/>
              <a:ext cx="44" cy="24"/>
            </a:xfrm>
            <a:custGeom>
              <a:avLst/>
              <a:gdLst>
                <a:gd name="T0" fmla="*/ 7 w 23"/>
                <a:gd name="T1" fmla="*/ 9 h 12"/>
                <a:gd name="T2" fmla="*/ 10 w 23"/>
                <a:gd name="T3" fmla="*/ 7 h 12"/>
                <a:gd name="T4" fmla="*/ 7 w 23"/>
                <a:gd name="T5" fmla="*/ 9 h 12"/>
                <a:gd name="T6" fmla="*/ 11 w 23"/>
                <a:gd name="T7" fmla="*/ 10 h 12"/>
                <a:gd name="T8" fmla="*/ 23 w 23"/>
                <a:gd name="T9" fmla="*/ 3 h 12"/>
                <a:gd name="T10" fmla="*/ 15 w 23"/>
                <a:gd name="T11" fmla="*/ 6 h 12"/>
                <a:gd name="T12" fmla="*/ 13 w 23"/>
                <a:gd name="T13" fmla="*/ 3 h 12"/>
                <a:gd name="T14" fmla="*/ 0 w 23"/>
                <a:gd name="T15" fmla="*/ 11 h 12"/>
                <a:gd name="T16" fmla="*/ 7 w 23"/>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2">
                  <a:moveTo>
                    <a:pt x="7" y="9"/>
                  </a:moveTo>
                  <a:cubicBezTo>
                    <a:pt x="4" y="8"/>
                    <a:pt x="8" y="6"/>
                    <a:pt x="10" y="7"/>
                  </a:cubicBezTo>
                  <a:cubicBezTo>
                    <a:pt x="11" y="9"/>
                    <a:pt x="9" y="9"/>
                    <a:pt x="7" y="9"/>
                  </a:cubicBezTo>
                  <a:cubicBezTo>
                    <a:pt x="8" y="11"/>
                    <a:pt x="10" y="9"/>
                    <a:pt x="11" y="10"/>
                  </a:cubicBezTo>
                  <a:cubicBezTo>
                    <a:pt x="12" y="7"/>
                    <a:pt x="19" y="4"/>
                    <a:pt x="23" y="3"/>
                  </a:cubicBezTo>
                  <a:cubicBezTo>
                    <a:pt x="23" y="0"/>
                    <a:pt x="16" y="4"/>
                    <a:pt x="15" y="6"/>
                  </a:cubicBezTo>
                  <a:cubicBezTo>
                    <a:pt x="15" y="4"/>
                    <a:pt x="11" y="5"/>
                    <a:pt x="13" y="3"/>
                  </a:cubicBezTo>
                  <a:cubicBezTo>
                    <a:pt x="9" y="6"/>
                    <a:pt x="5" y="8"/>
                    <a:pt x="0" y="11"/>
                  </a:cubicBezTo>
                  <a:cubicBezTo>
                    <a:pt x="2" y="12"/>
                    <a:pt x="5" y="11"/>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6" name="Freeform 111">
              <a:extLst>
                <a:ext uri="{FF2B5EF4-FFF2-40B4-BE49-F238E27FC236}">
                  <a16:creationId xmlns:a16="http://schemas.microsoft.com/office/drawing/2014/main" id="{09BC661E-904C-40AF-8C4A-B2F96E18CA0A}"/>
                </a:ext>
              </a:extLst>
            </p:cNvPr>
            <p:cNvSpPr>
              <a:spLocks/>
            </p:cNvSpPr>
            <p:nvPr/>
          </p:nvSpPr>
          <p:spPr bwMode="auto">
            <a:xfrm>
              <a:off x="8947" y="4141"/>
              <a:ext cx="13" cy="8"/>
            </a:xfrm>
            <a:custGeom>
              <a:avLst/>
              <a:gdLst>
                <a:gd name="T0" fmla="*/ 0 w 7"/>
                <a:gd name="T1" fmla="*/ 2 h 4"/>
                <a:gd name="T2" fmla="*/ 2 w 7"/>
                <a:gd name="T3" fmla="*/ 4 h 4"/>
                <a:gd name="T4" fmla="*/ 6 w 7"/>
                <a:gd name="T5" fmla="*/ 3 h 4"/>
                <a:gd name="T6" fmla="*/ 7 w 7"/>
                <a:gd name="T7" fmla="*/ 1 h 4"/>
                <a:gd name="T8" fmla="*/ 4 w 7"/>
                <a:gd name="T9" fmla="*/ 0 h 4"/>
                <a:gd name="T10" fmla="*/ 0 w 7"/>
                <a:gd name="T11" fmla="*/ 2 h 4"/>
              </a:gdLst>
              <a:ahLst/>
              <a:cxnLst>
                <a:cxn ang="0">
                  <a:pos x="T0" y="T1"/>
                </a:cxn>
                <a:cxn ang="0">
                  <a:pos x="T2" y="T3"/>
                </a:cxn>
                <a:cxn ang="0">
                  <a:pos x="T4" y="T5"/>
                </a:cxn>
                <a:cxn ang="0">
                  <a:pos x="T6" y="T7"/>
                </a:cxn>
                <a:cxn ang="0">
                  <a:pos x="T8" y="T9"/>
                </a:cxn>
                <a:cxn ang="0">
                  <a:pos x="T10" y="T11"/>
                </a:cxn>
              </a:cxnLst>
              <a:rect l="0" t="0" r="r" b="b"/>
              <a:pathLst>
                <a:path w="7" h="4">
                  <a:moveTo>
                    <a:pt x="0" y="2"/>
                  </a:moveTo>
                  <a:cubicBezTo>
                    <a:pt x="0" y="3"/>
                    <a:pt x="1" y="3"/>
                    <a:pt x="2" y="4"/>
                  </a:cubicBezTo>
                  <a:cubicBezTo>
                    <a:pt x="3" y="4"/>
                    <a:pt x="5" y="2"/>
                    <a:pt x="6" y="3"/>
                  </a:cubicBezTo>
                  <a:cubicBezTo>
                    <a:pt x="6" y="2"/>
                    <a:pt x="5" y="1"/>
                    <a:pt x="7" y="1"/>
                  </a:cubicBezTo>
                  <a:cubicBezTo>
                    <a:pt x="6" y="1"/>
                    <a:pt x="5" y="1"/>
                    <a:pt x="4" y="0"/>
                  </a:cubicBezTo>
                  <a:cubicBezTo>
                    <a:pt x="2" y="1"/>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7" name="Freeform 112">
              <a:extLst>
                <a:ext uri="{FF2B5EF4-FFF2-40B4-BE49-F238E27FC236}">
                  <a16:creationId xmlns:a16="http://schemas.microsoft.com/office/drawing/2014/main" id="{70D30691-AA99-4560-85AD-C5E96E275591}"/>
                </a:ext>
              </a:extLst>
            </p:cNvPr>
            <p:cNvSpPr>
              <a:spLocks/>
            </p:cNvSpPr>
            <p:nvPr/>
          </p:nvSpPr>
          <p:spPr bwMode="auto">
            <a:xfrm>
              <a:off x="8958" y="4147"/>
              <a:ext cx="10" cy="4"/>
            </a:xfrm>
            <a:custGeom>
              <a:avLst/>
              <a:gdLst>
                <a:gd name="T0" fmla="*/ 0 w 5"/>
                <a:gd name="T1" fmla="*/ 2 h 2"/>
                <a:gd name="T2" fmla="*/ 3 w 5"/>
                <a:gd name="T3" fmla="*/ 0 h 2"/>
                <a:gd name="T4" fmla="*/ 0 w 5"/>
                <a:gd name="T5" fmla="*/ 2 h 2"/>
              </a:gdLst>
              <a:ahLst/>
              <a:cxnLst>
                <a:cxn ang="0">
                  <a:pos x="T0" y="T1"/>
                </a:cxn>
                <a:cxn ang="0">
                  <a:pos x="T2" y="T3"/>
                </a:cxn>
                <a:cxn ang="0">
                  <a:pos x="T4" y="T5"/>
                </a:cxn>
              </a:cxnLst>
              <a:rect l="0" t="0" r="r" b="b"/>
              <a:pathLst>
                <a:path w="5" h="2">
                  <a:moveTo>
                    <a:pt x="0" y="2"/>
                  </a:moveTo>
                  <a:cubicBezTo>
                    <a:pt x="2" y="2"/>
                    <a:pt x="5" y="1"/>
                    <a:pt x="3" y="0"/>
                  </a:cubicBezTo>
                  <a:cubicBezTo>
                    <a:pt x="1"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8" name="Freeform 113">
              <a:extLst>
                <a:ext uri="{FF2B5EF4-FFF2-40B4-BE49-F238E27FC236}">
                  <a16:creationId xmlns:a16="http://schemas.microsoft.com/office/drawing/2014/main" id="{3DA56B16-37A2-492B-9985-C0F767A44F5C}"/>
                </a:ext>
              </a:extLst>
            </p:cNvPr>
            <p:cNvSpPr>
              <a:spLocks/>
            </p:cNvSpPr>
            <p:nvPr/>
          </p:nvSpPr>
          <p:spPr bwMode="auto">
            <a:xfrm>
              <a:off x="8964" y="4139"/>
              <a:ext cx="12" cy="8"/>
            </a:xfrm>
            <a:custGeom>
              <a:avLst/>
              <a:gdLst>
                <a:gd name="T0" fmla="*/ 1 w 6"/>
                <a:gd name="T1" fmla="*/ 2 h 4"/>
                <a:gd name="T2" fmla="*/ 4 w 6"/>
                <a:gd name="T3" fmla="*/ 3 h 4"/>
                <a:gd name="T4" fmla="*/ 6 w 6"/>
                <a:gd name="T5" fmla="*/ 1 h 4"/>
                <a:gd name="T6" fmla="*/ 1 w 6"/>
                <a:gd name="T7" fmla="*/ 2 h 4"/>
              </a:gdLst>
              <a:ahLst/>
              <a:cxnLst>
                <a:cxn ang="0">
                  <a:pos x="T0" y="T1"/>
                </a:cxn>
                <a:cxn ang="0">
                  <a:pos x="T2" y="T3"/>
                </a:cxn>
                <a:cxn ang="0">
                  <a:pos x="T4" y="T5"/>
                </a:cxn>
                <a:cxn ang="0">
                  <a:pos x="T6" y="T7"/>
                </a:cxn>
              </a:cxnLst>
              <a:rect l="0" t="0" r="r" b="b"/>
              <a:pathLst>
                <a:path w="6" h="4">
                  <a:moveTo>
                    <a:pt x="1" y="2"/>
                  </a:moveTo>
                  <a:cubicBezTo>
                    <a:pt x="0" y="4"/>
                    <a:pt x="3" y="2"/>
                    <a:pt x="4" y="3"/>
                  </a:cubicBezTo>
                  <a:cubicBezTo>
                    <a:pt x="4" y="2"/>
                    <a:pt x="4" y="2"/>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9" name="Freeform 114">
              <a:extLst>
                <a:ext uri="{FF2B5EF4-FFF2-40B4-BE49-F238E27FC236}">
                  <a16:creationId xmlns:a16="http://schemas.microsoft.com/office/drawing/2014/main" id="{D1617B16-BC89-4FE6-9E43-18D5273F1D60}"/>
                </a:ext>
              </a:extLst>
            </p:cNvPr>
            <p:cNvSpPr>
              <a:spLocks/>
            </p:cNvSpPr>
            <p:nvPr/>
          </p:nvSpPr>
          <p:spPr bwMode="auto">
            <a:xfrm>
              <a:off x="6077" y="4396"/>
              <a:ext cx="48" cy="29"/>
            </a:xfrm>
            <a:custGeom>
              <a:avLst/>
              <a:gdLst>
                <a:gd name="T0" fmla="*/ 3 w 25"/>
                <a:gd name="T1" fmla="*/ 9 h 15"/>
                <a:gd name="T2" fmla="*/ 2 w 25"/>
                <a:gd name="T3" fmla="*/ 7 h 15"/>
                <a:gd name="T4" fmla="*/ 0 w 25"/>
                <a:gd name="T5" fmla="*/ 9 h 15"/>
                <a:gd name="T6" fmla="*/ 3 w 25"/>
                <a:gd name="T7" fmla="*/ 9 h 15"/>
                <a:gd name="T8" fmla="*/ 16 w 25"/>
                <a:gd name="T9" fmla="*/ 7 h 15"/>
                <a:gd name="T10" fmla="*/ 20 w 25"/>
                <a:gd name="T11" fmla="*/ 6 h 15"/>
                <a:gd name="T12" fmla="*/ 19 w 25"/>
                <a:gd name="T13" fmla="*/ 5 h 15"/>
                <a:gd name="T14" fmla="*/ 22 w 25"/>
                <a:gd name="T15" fmla="*/ 5 h 15"/>
                <a:gd name="T16" fmla="*/ 25 w 25"/>
                <a:gd name="T17" fmla="*/ 0 h 15"/>
                <a:gd name="T18" fmla="*/ 20 w 25"/>
                <a:gd name="T19" fmla="*/ 4 h 15"/>
                <a:gd name="T20" fmla="*/ 15 w 25"/>
                <a:gd name="T21" fmla="*/ 5 h 15"/>
                <a:gd name="T22" fmla="*/ 5 w 25"/>
                <a:gd name="T23" fmla="*/ 5 h 15"/>
                <a:gd name="T24" fmla="*/ 9 w 25"/>
                <a:gd name="T25" fmla="*/ 6 h 15"/>
                <a:gd name="T26" fmla="*/ 3 w 25"/>
                <a:gd name="T2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15">
                  <a:moveTo>
                    <a:pt x="3" y="9"/>
                  </a:moveTo>
                  <a:cubicBezTo>
                    <a:pt x="2" y="8"/>
                    <a:pt x="4" y="7"/>
                    <a:pt x="2" y="7"/>
                  </a:cubicBezTo>
                  <a:cubicBezTo>
                    <a:pt x="1" y="8"/>
                    <a:pt x="0" y="8"/>
                    <a:pt x="0" y="9"/>
                  </a:cubicBezTo>
                  <a:cubicBezTo>
                    <a:pt x="4" y="8"/>
                    <a:pt x="0" y="15"/>
                    <a:pt x="3" y="9"/>
                  </a:cubicBezTo>
                  <a:cubicBezTo>
                    <a:pt x="7" y="8"/>
                    <a:pt x="11" y="6"/>
                    <a:pt x="16" y="7"/>
                  </a:cubicBezTo>
                  <a:cubicBezTo>
                    <a:pt x="17" y="5"/>
                    <a:pt x="18" y="5"/>
                    <a:pt x="20" y="6"/>
                  </a:cubicBezTo>
                  <a:cubicBezTo>
                    <a:pt x="20" y="5"/>
                    <a:pt x="19" y="5"/>
                    <a:pt x="19" y="5"/>
                  </a:cubicBezTo>
                  <a:cubicBezTo>
                    <a:pt x="21" y="3"/>
                    <a:pt x="20" y="6"/>
                    <a:pt x="22" y="5"/>
                  </a:cubicBezTo>
                  <a:cubicBezTo>
                    <a:pt x="22" y="4"/>
                    <a:pt x="23" y="4"/>
                    <a:pt x="25" y="0"/>
                  </a:cubicBezTo>
                  <a:cubicBezTo>
                    <a:pt x="23" y="0"/>
                    <a:pt x="22" y="2"/>
                    <a:pt x="20" y="4"/>
                  </a:cubicBezTo>
                  <a:cubicBezTo>
                    <a:pt x="18" y="2"/>
                    <a:pt x="17" y="4"/>
                    <a:pt x="15" y="5"/>
                  </a:cubicBezTo>
                  <a:cubicBezTo>
                    <a:pt x="11" y="3"/>
                    <a:pt x="7" y="6"/>
                    <a:pt x="5" y="5"/>
                  </a:cubicBezTo>
                  <a:cubicBezTo>
                    <a:pt x="3" y="7"/>
                    <a:pt x="8" y="7"/>
                    <a:pt x="9" y="6"/>
                  </a:cubicBezTo>
                  <a:cubicBezTo>
                    <a:pt x="7" y="9"/>
                    <a:pt x="5" y="7"/>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0" name="Freeform 115">
              <a:extLst>
                <a:ext uri="{FF2B5EF4-FFF2-40B4-BE49-F238E27FC236}">
                  <a16:creationId xmlns:a16="http://schemas.microsoft.com/office/drawing/2014/main" id="{1EC81D0F-4E53-4836-8B0B-8AF8EE52EC69}"/>
                </a:ext>
              </a:extLst>
            </p:cNvPr>
            <p:cNvSpPr>
              <a:spLocks/>
            </p:cNvSpPr>
            <p:nvPr/>
          </p:nvSpPr>
          <p:spPr bwMode="auto">
            <a:xfrm>
              <a:off x="6171" y="4404"/>
              <a:ext cx="15" cy="8"/>
            </a:xfrm>
            <a:custGeom>
              <a:avLst/>
              <a:gdLst>
                <a:gd name="T0" fmla="*/ 0 w 8"/>
                <a:gd name="T1" fmla="*/ 4 h 4"/>
                <a:gd name="T2" fmla="*/ 8 w 8"/>
                <a:gd name="T3" fmla="*/ 1 h 4"/>
                <a:gd name="T4" fmla="*/ 6 w 8"/>
                <a:gd name="T5" fmla="*/ 0 h 4"/>
                <a:gd name="T6" fmla="*/ 0 w 8"/>
                <a:gd name="T7" fmla="*/ 4 h 4"/>
              </a:gdLst>
              <a:ahLst/>
              <a:cxnLst>
                <a:cxn ang="0">
                  <a:pos x="T0" y="T1"/>
                </a:cxn>
                <a:cxn ang="0">
                  <a:pos x="T2" y="T3"/>
                </a:cxn>
                <a:cxn ang="0">
                  <a:pos x="T4" y="T5"/>
                </a:cxn>
                <a:cxn ang="0">
                  <a:pos x="T6" y="T7"/>
                </a:cxn>
              </a:cxnLst>
              <a:rect l="0" t="0" r="r" b="b"/>
              <a:pathLst>
                <a:path w="8" h="4">
                  <a:moveTo>
                    <a:pt x="0" y="4"/>
                  </a:moveTo>
                  <a:cubicBezTo>
                    <a:pt x="3" y="4"/>
                    <a:pt x="6" y="2"/>
                    <a:pt x="8" y="1"/>
                  </a:cubicBezTo>
                  <a:cubicBezTo>
                    <a:pt x="6" y="1"/>
                    <a:pt x="7" y="0"/>
                    <a:pt x="6" y="0"/>
                  </a:cubicBezTo>
                  <a:cubicBezTo>
                    <a:pt x="6"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1" name="Freeform 116">
              <a:extLst>
                <a:ext uri="{FF2B5EF4-FFF2-40B4-BE49-F238E27FC236}">
                  <a16:creationId xmlns:a16="http://schemas.microsoft.com/office/drawing/2014/main" id="{7345FC1C-F726-4DA5-A179-F344F2952289}"/>
                </a:ext>
              </a:extLst>
            </p:cNvPr>
            <p:cNvSpPr>
              <a:spLocks noEditPoints="1"/>
            </p:cNvSpPr>
            <p:nvPr/>
          </p:nvSpPr>
          <p:spPr bwMode="auto">
            <a:xfrm>
              <a:off x="6190" y="4089"/>
              <a:ext cx="3183" cy="336"/>
            </a:xfrm>
            <a:custGeom>
              <a:avLst/>
              <a:gdLst>
                <a:gd name="T0" fmla="*/ 92 w 1665"/>
                <a:gd name="T1" fmla="*/ 148 h 174"/>
                <a:gd name="T2" fmla="*/ 836 w 1665"/>
                <a:gd name="T3" fmla="*/ 136 h 174"/>
                <a:gd name="T4" fmla="*/ 426 w 1665"/>
                <a:gd name="T5" fmla="*/ 132 h 174"/>
                <a:gd name="T6" fmla="*/ 205 w 1665"/>
                <a:gd name="T7" fmla="*/ 150 h 174"/>
                <a:gd name="T8" fmla="*/ 96 w 1665"/>
                <a:gd name="T9" fmla="*/ 174 h 174"/>
                <a:gd name="T10" fmla="*/ 254 w 1665"/>
                <a:gd name="T11" fmla="*/ 158 h 174"/>
                <a:gd name="T12" fmla="*/ 1063 w 1665"/>
                <a:gd name="T13" fmla="*/ 160 h 174"/>
                <a:gd name="T14" fmla="*/ 1395 w 1665"/>
                <a:gd name="T15" fmla="*/ 148 h 174"/>
                <a:gd name="T16" fmla="*/ 1529 w 1665"/>
                <a:gd name="T17" fmla="*/ 100 h 174"/>
                <a:gd name="T18" fmla="*/ 1661 w 1665"/>
                <a:gd name="T19" fmla="*/ 32 h 174"/>
                <a:gd name="T20" fmla="*/ 1545 w 1665"/>
                <a:gd name="T21" fmla="*/ 33 h 174"/>
                <a:gd name="T22" fmla="*/ 1420 w 1665"/>
                <a:gd name="T23" fmla="*/ 44 h 174"/>
                <a:gd name="T24" fmla="*/ 1282 w 1665"/>
                <a:gd name="T25" fmla="*/ 47 h 174"/>
                <a:gd name="T26" fmla="*/ 1135 w 1665"/>
                <a:gd name="T27" fmla="*/ 45 h 174"/>
                <a:gd name="T28" fmla="*/ 1012 w 1665"/>
                <a:gd name="T29" fmla="*/ 39 h 174"/>
                <a:gd name="T30" fmla="*/ 873 w 1665"/>
                <a:gd name="T31" fmla="*/ 24 h 174"/>
                <a:gd name="T32" fmla="*/ 747 w 1665"/>
                <a:gd name="T33" fmla="*/ 17 h 174"/>
                <a:gd name="T34" fmla="*/ 679 w 1665"/>
                <a:gd name="T35" fmla="*/ 11 h 174"/>
                <a:gd name="T36" fmla="*/ 617 w 1665"/>
                <a:gd name="T37" fmla="*/ 13 h 174"/>
                <a:gd name="T38" fmla="*/ 499 w 1665"/>
                <a:gd name="T39" fmla="*/ 7 h 174"/>
                <a:gd name="T40" fmla="*/ 390 w 1665"/>
                <a:gd name="T41" fmla="*/ 10 h 174"/>
                <a:gd name="T42" fmla="*/ 231 w 1665"/>
                <a:gd name="T43" fmla="*/ 18 h 174"/>
                <a:gd name="T44" fmla="*/ 156 w 1665"/>
                <a:gd name="T45" fmla="*/ 30 h 174"/>
                <a:gd name="T46" fmla="*/ 305 w 1665"/>
                <a:gd name="T47" fmla="*/ 24 h 174"/>
                <a:gd name="T48" fmla="*/ 389 w 1665"/>
                <a:gd name="T49" fmla="*/ 32 h 174"/>
                <a:gd name="T50" fmla="*/ 293 w 1665"/>
                <a:gd name="T51" fmla="*/ 38 h 174"/>
                <a:gd name="T52" fmla="*/ 118 w 1665"/>
                <a:gd name="T53" fmla="*/ 48 h 174"/>
                <a:gd name="T54" fmla="*/ 17 w 1665"/>
                <a:gd name="T55" fmla="*/ 70 h 174"/>
                <a:gd name="T56" fmla="*/ 110 w 1665"/>
                <a:gd name="T57" fmla="*/ 67 h 174"/>
                <a:gd name="T58" fmla="*/ 72 w 1665"/>
                <a:gd name="T59" fmla="*/ 88 h 174"/>
                <a:gd name="T60" fmla="*/ 263 w 1665"/>
                <a:gd name="T61" fmla="*/ 72 h 174"/>
                <a:gd name="T62" fmla="*/ 430 w 1665"/>
                <a:gd name="T63" fmla="*/ 66 h 174"/>
                <a:gd name="T64" fmla="*/ 400 w 1665"/>
                <a:gd name="T65" fmla="*/ 73 h 174"/>
                <a:gd name="T66" fmla="*/ 272 w 1665"/>
                <a:gd name="T67" fmla="*/ 82 h 174"/>
                <a:gd name="T68" fmla="*/ 124 w 1665"/>
                <a:gd name="T69" fmla="*/ 105 h 174"/>
                <a:gd name="T70" fmla="*/ 154 w 1665"/>
                <a:gd name="T71" fmla="*/ 116 h 174"/>
                <a:gd name="T72" fmla="*/ 24 w 1665"/>
                <a:gd name="T73" fmla="*/ 151 h 174"/>
                <a:gd name="T74" fmla="*/ 1212 w 1665"/>
                <a:gd name="T75" fmla="*/ 48 h 174"/>
                <a:gd name="T76" fmla="*/ 61 w 1665"/>
                <a:gd name="T77" fmla="*/ 91 h 174"/>
                <a:gd name="T78" fmla="*/ 153 w 1665"/>
                <a:gd name="T79" fmla="*/ 106 h 174"/>
                <a:gd name="T80" fmla="*/ 111 w 1665"/>
                <a:gd name="T81" fmla="*/ 77 h 174"/>
                <a:gd name="T82" fmla="*/ 113 w 1665"/>
                <a:gd name="T83" fmla="*/ 63 h 174"/>
                <a:gd name="T84" fmla="*/ 206 w 1665"/>
                <a:gd name="T85" fmla="*/ 99 h 174"/>
                <a:gd name="T86" fmla="*/ 185 w 1665"/>
                <a:gd name="T87" fmla="*/ 67 h 174"/>
                <a:gd name="T88" fmla="*/ 144 w 1665"/>
                <a:gd name="T89" fmla="*/ 42 h 174"/>
                <a:gd name="T90" fmla="*/ 269 w 1665"/>
                <a:gd name="T91" fmla="*/ 69 h 174"/>
                <a:gd name="T92" fmla="*/ 228 w 1665"/>
                <a:gd name="T93" fmla="*/ 20 h 174"/>
                <a:gd name="T94" fmla="*/ 268 w 1665"/>
                <a:gd name="T95" fmla="*/ 21 h 174"/>
                <a:gd name="T96" fmla="*/ 274 w 1665"/>
                <a:gd name="T97" fmla="*/ 14 h 174"/>
                <a:gd name="T98" fmla="*/ 353 w 1665"/>
                <a:gd name="T99" fmla="*/ 17 h 174"/>
                <a:gd name="T100" fmla="*/ 469 w 1665"/>
                <a:gd name="T101" fmla="*/ 71 h 174"/>
                <a:gd name="T102" fmla="*/ 409 w 1665"/>
                <a:gd name="T103" fmla="*/ 29 h 174"/>
                <a:gd name="T104" fmla="*/ 611 w 1665"/>
                <a:gd name="T105" fmla="*/ 134 h 174"/>
                <a:gd name="T106" fmla="*/ 460 w 1665"/>
                <a:gd name="T107" fmla="*/ 11 h 174"/>
                <a:gd name="T108" fmla="*/ 489 w 1665"/>
                <a:gd name="T109" fmla="*/ 6 h 174"/>
                <a:gd name="T110" fmla="*/ 560 w 1665"/>
                <a:gd name="T111" fmla="*/ 19 h 174"/>
                <a:gd name="T112" fmla="*/ 665 w 1665"/>
                <a:gd name="T113" fmla="*/ 44 h 174"/>
                <a:gd name="T114" fmla="*/ 862 w 1665"/>
                <a:gd name="T115" fmla="*/ 140 h 174"/>
                <a:gd name="T116" fmla="*/ 758 w 1665"/>
                <a:gd name="T117" fmla="*/ 18 h 174"/>
                <a:gd name="T118" fmla="*/ 816 w 1665"/>
                <a:gd name="T119" fmla="*/ 26 h 174"/>
                <a:gd name="T120" fmla="*/ 1158 w 1665"/>
                <a:gd name="T121" fmla="*/ 48 h 174"/>
                <a:gd name="T122" fmla="*/ 1537 w 1665"/>
                <a:gd name="T123" fmla="*/ 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65" h="174">
                  <a:moveTo>
                    <a:pt x="3" y="163"/>
                  </a:moveTo>
                  <a:cubicBezTo>
                    <a:pt x="4" y="163"/>
                    <a:pt x="5" y="162"/>
                    <a:pt x="3" y="162"/>
                  </a:cubicBezTo>
                  <a:cubicBezTo>
                    <a:pt x="4" y="161"/>
                    <a:pt x="5" y="162"/>
                    <a:pt x="5" y="162"/>
                  </a:cubicBezTo>
                  <a:cubicBezTo>
                    <a:pt x="7" y="160"/>
                    <a:pt x="6" y="160"/>
                    <a:pt x="7" y="159"/>
                  </a:cubicBezTo>
                  <a:cubicBezTo>
                    <a:pt x="10" y="158"/>
                    <a:pt x="13" y="158"/>
                    <a:pt x="16" y="156"/>
                  </a:cubicBezTo>
                  <a:cubicBezTo>
                    <a:pt x="21" y="158"/>
                    <a:pt x="24" y="154"/>
                    <a:pt x="27" y="154"/>
                  </a:cubicBezTo>
                  <a:cubicBezTo>
                    <a:pt x="28" y="157"/>
                    <a:pt x="22" y="157"/>
                    <a:pt x="22" y="159"/>
                  </a:cubicBezTo>
                  <a:cubicBezTo>
                    <a:pt x="27" y="156"/>
                    <a:pt x="31" y="158"/>
                    <a:pt x="37" y="154"/>
                  </a:cubicBezTo>
                  <a:cubicBezTo>
                    <a:pt x="39" y="155"/>
                    <a:pt x="40" y="156"/>
                    <a:pt x="42" y="153"/>
                  </a:cubicBezTo>
                  <a:cubicBezTo>
                    <a:pt x="44" y="154"/>
                    <a:pt x="43" y="156"/>
                    <a:pt x="41" y="157"/>
                  </a:cubicBezTo>
                  <a:cubicBezTo>
                    <a:pt x="42" y="158"/>
                    <a:pt x="43" y="156"/>
                    <a:pt x="44" y="157"/>
                  </a:cubicBezTo>
                  <a:cubicBezTo>
                    <a:pt x="43" y="156"/>
                    <a:pt x="46" y="154"/>
                    <a:pt x="43" y="153"/>
                  </a:cubicBezTo>
                  <a:cubicBezTo>
                    <a:pt x="47" y="154"/>
                    <a:pt x="50" y="151"/>
                    <a:pt x="54" y="150"/>
                  </a:cubicBezTo>
                  <a:cubicBezTo>
                    <a:pt x="49" y="153"/>
                    <a:pt x="47" y="155"/>
                    <a:pt x="46" y="156"/>
                  </a:cubicBezTo>
                  <a:cubicBezTo>
                    <a:pt x="48" y="157"/>
                    <a:pt x="53" y="153"/>
                    <a:pt x="56" y="151"/>
                  </a:cubicBezTo>
                  <a:cubicBezTo>
                    <a:pt x="57" y="153"/>
                    <a:pt x="60" y="152"/>
                    <a:pt x="62" y="151"/>
                  </a:cubicBezTo>
                  <a:cubicBezTo>
                    <a:pt x="62" y="151"/>
                    <a:pt x="61" y="150"/>
                    <a:pt x="61" y="150"/>
                  </a:cubicBezTo>
                  <a:cubicBezTo>
                    <a:pt x="62" y="149"/>
                    <a:pt x="62" y="149"/>
                    <a:pt x="63" y="149"/>
                  </a:cubicBezTo>
                  <a:cubicBezTo>
                    <a:pt x="63" y="150"/>
                    <a:pt x="62" y="150"/>
                    <a:pt x="64" y="151"/>
                  </a:cubicBezTo>
                  <a:cubicBezTo>
                    <a:pt x="68" y="150"/>
                    <a:pt x="72" y="147"/>
                    <a:pt x="76" y="146"/>
                  </a:cubicBezTo>
                  <a:cubicBezTo>
                    <a:pt x="76" y="146"/>
                    <a:pt x="76" y="147"/>
                    <a:pt x="77" y="147"/>
                  </a:cubicBezTo>
                  <a:cubicBezTo>
                    <a:pt x="72" y="149"/>
                    <a:pt x="71" y="150"/>
                    <a:pt x="67" y="152"/>
                  </a:cubicBezTo>
                  <a:cubicBezTo>
                    <a:pt x="71" y="153"/>
                    <a:pt x="74" y="151"/>
                    <a:pt x="78" y="151"/>
                  </a:cubicBezTo>
                  <a:cubicBezTo>
                    <a:pt x="79" y="149"/>
                    <a:pt x="76" y="151"/>
                    <a:pt x="76" y="150"/>
                  </a:cubicBezTo>
                  <a:cubicBezTo>
                    <a:pt x="76" y="149"/>
                    <a:pt x="77" y="149"/>
                    <a:pt x="78" y="148"/>
                  </a:cubicBezTo>
                  <a:cubicBezTo>
                    <a:pt x="80" y="149"/>
                    <a:pt x="79" y="151"/>
                    <a:pt x="81" y="150"/>
                  </a:cubicBezTo>
                  <a:cubicBezTo>
                    <a:pt x="82" y="149"/>
                    <a:pt x="82" y="149"/>
                    <a:pt x="83" y="148"/>
                  </a:cubicBezTo>
                  <a:cubicBezTo>
                    <a:pt x="82" y="148"/>
                    <a:pt x="82" y="148"/>
                    <a:pt x="81" y="149"/>
                  </a:cubicBezTo>
                  <a:cubicBezTo>
                    <a:pt x="80" y="148"/>
                    <a:pt x="80" y="146"/>
                    <a:pt x="79" y="148"/>
                  </a:cubicBezTo>
                  <a:cubicBezTo>
                    <a:pt x="76" y="147"/>
                    <a:pt x="79" y="145"/>
                    <a:pt x="81" y="145"/>
                  </a:cubicBezTo>
                  <a:cubicBezTo>
                    <a:pt x="79" y="147"/>
                    <a:pt x="84" y="145"/>
                    <a:pt x="83" y="147"/>
                  </a:cubicBezTo>
                  <a:cubicBezTo>
                    <a:pt x="84" y="148"/>
                    <a:pt x="85" y="145"/>
                    <a:pt x="86" y="145"/>
                  </a:cubicBezTo>
                  <a:cubicBezTo>
                    <a:pt x="88" y="146"/>
                    <a:pt x="85" y="148"/>
                    <a:pt x="83" y="148"/>
                  </a:cubicBezTo>
                  <a:cubicBezTo>
                    <a:pt x="82" y="149"/>
                    <a:pt x="85" y="150"/>
                    <a:pt x="84" y="151"/>
                  </a:cubicBezTo>
                  <a:cubicBezTo>
                    <a:pt x="86" y="151"/>
                    <a:pt x="87" y="149"/>
                    <a:pt x="89" y="150"/>
                  </a:cubicBezTo>
                  <a:cubicBezTo>
                    <a:pt x="89" y="152"/>
                    <a:pt x="87" y="152"/>
                    <a:pt x="87" y="153"/>
                  </a:cubicBezTo>
                  <a:cubicBezTo>
                    <a:pt x="89" y="155"/>
                    <a:pt x="90" y="152"/>
                    <a:pt x="92" y="153"/>
                  </a:cubicBezTo>
                  <a:cubicBezTo>
                    <a:pt x="93" y="152"/>
                    <a:pt x="90" y="153"/>
                    <a:pt x="89" y="152"/>
                  </a:cubicBezTo>
                  <a:cubicBezTo>
                    <a:pt x="91" y="152"/>
                    <a:pt x="92" y="151"/>
                    <a:pt x="94" y="151"/>
                  </a:cubicBezTo>
                  <a:cubicBezTo>
                    <a:pt x="91" y="150"/>
                    <a:pt x="92" y="149"/>
                    <a:pt x="92" y="148"/>
                  </a:cubicBezTo>
                  <a:cubicBezTo>
                    <a:pt x="93" y="147"/>
                    <a:pt x="93" y="147"/>
                    <a:pt x="94" y="147"/>
                  </a:cubicBezTo>
                  <a:cubicBezTo>
                    <a:pt x="96" y="147"/>
                    <a:pt x="93" y="149"/>
                    <a:pt x="95" y="149"/>
                  </a:cubicBezTo>
                  <a:cubicBezTo>
                    <a:pt x="96" y="147"/>
                    <a:pt x="100" y="146"/>
                    <a:pt x="103" y="146"/>
                  </a:cubicBezTo>
                  <a:cubicBezTo>
                    <a:pt x="106" y="146"/>
                    <a:pt x="109" y="147"/>
                    <a:pt x="109" y="148"/>
                  </a:cubicBezTo>
                  <a:cubicBezTo>
                    <a:pt x="110" y="147"/>
                    <a:pt x="112" y="147"/>
                    <a:pt x="111" y="145"/>
                  </a:cubicBezTo>
                  <a:cubicBezTo>
                    <a:pt x="114" y="146"/>
                    <a:pt x="113" y="147"/>
                    <a:pt x="114" y="148"/>
                  </a:cubicBezTo>
                  <a:cubicBezTo>
                    <a:pt x="112" y="148"/>
                    <a:pt x="110" y="150"/>
                    <a:pt x="107" y="150"/>
                  </a:cubicBezTo>
                  <a:cubicBezTo>
                    <a:pt x="109" y="151"/>
                    <a:pt x="115" y="150"/>
                    <a:pt x="118" y="149"/>
                  </a:cubicBezTo>
                  <a:cubicBezTo>
                    <a:pt x="119" y="149"/>
                    <a:pt x="117" y="150"/>
                    <a:pt x="119" y="151"/>
                  </a:cubicBezTo>
                  <a:cubicBezTo>
                    <a:pt x="121" y="149"/>
                    <a:pt x="123" y="148"/>
                    <a:pt x="126" y="149"/>
                  </a:cubicBezTo>
                  <a:cubicBezTo>
                    <a:pt x="126" y="147"/>
                    <a:pt x="129" y="147"/>
                    <a:pt x="127" y="145"/>
                  </a:cubicBezTo>
                  <a:cubicBezTo>
                    <a:pt x="129" y="146"/>
                    <a:pt x="130" y="144"/>
                    <a:pt x="133" y="145"/>
                  </a:cubicBezTo>
                  <a:cubicBezTo>
                    <a:pt x="131" y="143"/>
                    <a:pt x="137" y="143"/>
                    <a:pt x="137" y="141"/>
                  </a:cubicBezTo>
                  <a:cubicBezTo>
                    <a:pt x="141" y="142"/>
                    <a:pt x="135" y="144"/>
                    <a:pt x="138" y="144"/>
                  </a:cubicBezTo>
                  <a:cubicBezTo>
                    <a:pt x="139" y="143"/>
                    <a:pt x="141" y="142"/>
                    <a:pt x="142" y="142"/>
                  </a:cubicBezTo>
                  <a:cubicBezTo>
                    <a:pt x="142" y="143"/>
                    <a:pt x="142" y="144"/>
                    <a:pt x="142" y="145"/>
                  </a:cubicBezTo>
                  <a:cubicBezTo>
                    <a:pt x="137" y="147"/>
                    <a:pt x="132" y="146"/>
                    <a:pt x="128" y="149"/>
                  </a:cubicBezTo>
                  <a:cubicBezTo>
                    <a:pt x="129" y="150"/>
                    <a:pt x="130" y="148"/>
                    <a:pt x="132" y="149"/>
                  </a:cubicBezTo>
                  <a:cubicBezTo>
                    <a:pt x="138" y="144"/>
                    <a:pt x="145" y="149"/>
                    <a:pt x="151" y="145"/>
                  </a:cubicBezTo>
                  <a:cubicBezTo>
                    <a:pt x="158" y="147"/>
                    <a:pt x="169" y="141"/>
                    <a:pt x="173" y="144"/>
                  </a:cubicBezTo>
                  <a:cubicBezTo>
                    <a:pt x="175" y="144"/>
                    <a:pt x="177" y="144"/>
                    <a:pt x="179" y="144"/>
                  </a:cubicBezTo>
                  <a:cubicBezTo>
                    <a:pt x="180" y="141"/>
                    <a:pt x="183" y="143"/>
                    <a:pt x="186" y="142"/>
                  </a:cubicBezTo>
                  <a:cubicBezTo>
                    <a:pt x="186" y="142"/>
                    <a:pt x="185" y="143"/>
                    <a:pt x="187" y="143"/>
                  </a:cubicBezTo>
                  <a:cubicBezTo>
                    <a:pt x="187" y="142"/>
                    <a:pt x="190" y="141"/>
                    <a:pt x="190" y="143"/>
                  </a:cubicBezTo>
                  <a:cubicBezTo>
                    <a:pt x="195" y="140"/>
                    <a:pt x="201" y="142"/>
                    <a:pt x="207" y="140"/>
                  </a:cubicBezTo>
                  <a:cubicBezTo>
                    <a:pt x="205" y="139"/>
                    <a:pt x="208" y="138"/>
                    <a:pt x="209" y="137"/>
                  </a:cubicBezTo>
                  <a:cubicBezTo>
                    <a:pt x="210" y="138"/>
                    <a:pt x="207" y="139"/>
                    <a:pt x="207" y="140"/>
                  </a:cubicBezTo>
                  <a:cubicBezTo>
                    <a:pt x="212" y="141"/>
                    <a:pt x="217" y="138"/>
                    <a:pt x="222" y="137"/>
                  </a:cubicBezTo>
                  <a:cubicBezTo>
                    <a:pt x="222" y="140"/>
                    <a:pt x="227" y="139"/>
                    <a:pt x="228" y="138"/>
                  </a:cubicBezTo>
                  <a:cubicBezTo>
                    <a:pt x="229" y="139"/>
                    <a:pt x="230" y="138"/>
                    <a:pt x="231" y="139"/>
                  </a:cubicBezTo>
                  <a:cubicBezTo>
                    <a:pt x="234" y="135"/>
                    <a:pt x="244" y="139"/>
                    <a:pt x="250" y="135"/>
                  </a:cubicBezTo>
                  <a:cubicBezTo>
                    <a:pt x="255" y="138"/>
                    <a:pt x="263" y="131"/>
                    <a:pt x="266" y="134"/>
                  </a:cubicBezTo>
                  <a:cubicBezTo>
                    <a:pt x="265" y="134"/>
                    <a:pt x="263" y="135"/>
                    <a:pt x="262" y="135"/>
                  </a:cubicBezTo>
                  <a:cubicBezTo>
                    <a:pt x="263" y="137"/>
                    <a:pt x="268" y="134"/>
                    <a:pt x="272" y="134"/>
                  </a:cubicBezTo>
                  <a:cubicBezTo>
                    <a:pt x="274" y="134"/>
                    <a:pt x="280" y="136"/>
                    <a:pt x="280" y="134"/>
                  </a:cubicBezTo>
                  <a:cubicBezTo>
                    <a:pt x="281" y="133"/>
                    <a:pt x="282" y="135"/>
                    <a:pt x="283" y="135"/>
                  </a:cubicBezTo>
                  <a:cubicBezTo>
                    <a:pt x="286" y="133"/>
                    <a:pt x="290" y="134"/>
                    <a:pt x="293" y="132"/>
                  </a:cubicBezTo>
                  <a:cubicBezTo>
                    <a:pt x="298" y="133"/>
                    <a:pt x="307" y="132"/>
                    <a:pt x="313" y="131"/>
                  </a:cubicBezTo>
                  <a:cubicBezTo>
                    <a:pt x="400" y="129"/>
                    <a:pt x="486" y="128"/>
                    <a:pt x="573" y="129"/>
                  </a:cubicBezTo>
                  <a:cubicBezTo>
                    <a:pt x="660" y="129"/>
                    <a:pt x="748" y="132"/>
                    <a:pt x="836" y="136"/>
                  </a:cubicBezTo>
                  <a:cubicBezTo>
                    <a:pt x="837" y="137"/>
                    <a:pt x="836" y="138"/>
                    <a:pt x="835" y="138"/>
                  </a:cubicBezTo>
                  <a:cubicBezTo>
                    <a:pt x="822" y="135"/>
                    <a:pt x="809" y="138"/>
                    <a:pt x="796" y="136"/>
                  </a:cubicBezTo>
                  <a:cubicBezTo>
                    <a:pt x="794" y="137"/>
                    <a:pt x="794" y="137"/>
                    <a:pt x="792" y="137"/>
                  </a:cubicBezTo>
                  <a:cubicBezTo>
                    <a:pt x="791" y="136"/>
                    <a:pt x="793" y="137"/>
                    <a:pt x="793" y="136"/>
                  </a:cubicBezTo>
                  <a:cubicBezTo>
                    <a:pt x="791" y="135"/>
                    <a:pt x="789" y="138"/>
                    <a:pt x="787" y="136"/>
                  </a:cubicBezTo>
                  <a:cubicBezTo>
                    <a:pt x="786" y="136"/>
                    <a:pt x="787" y="137"/>
                    <a:pt x="786" y="138"/>
                  </a:cubicBezTo>
                  <a:cubicBezTo>
                    <a:pt x="781" y="135"/>
                    <a:pt x="772" y="135"/>
                    <a:pt x="764" y="136"/>
                  </a:cubicBezTo>
                  <a:cubicBezTo>
                    <a:pt x="758" y="136"/>
                    <a:pt x="753" y="134"/>
                    <a:pt x="746" y="136"/>
                  </a:cubicBezTo>
                  <a:cubicBezTo>
                    <a:pt x="746" y="135"/>
                    <a:pt x="746" y="135"/>
                    <a:pt x="746" y="135"/>
                  </a:cubicBezTo>
                  <a:cubicBezTo>
                    <a:pt x="737" y="136"/>
                    <a:pt x="724" y="133"/>
                    <a:pt x="718" y="135"/>
                  </a:cubicBezTo>
                  <a:cubicBezTo>
                    <a:pt x="716" y="134"/>
                    <a:pt x="718" y="134"/>
                    <a:pt x="716" y="134"/>
                  </a:cubicBezTo>
                  <a:cubicBezTo>
                    <a:pt x="715" y="134"/>
                    <a:pt x="716" y="135"/>
                    <a:pt x="717" y="135"/>
                  </a:cubicBezTo>
                  <a:cubicBezTo>
                    <a:pt x="705" y="133"/>
                    <a:pt x="696" y="136"/>
                    <a:pt x="684" y="133"/>
                  </a:cubicBezTo>
                  <a:cubicBezTo>
                    <a:pt x="682" y="135"/>
                    <a:pt x="677" y="133"/>
                    <a:pt x="674" y="133"/>
                  </a:cubicBezTo>
                  <a:cubicBezTo>
                    <a:pt x="669" y="133"/>
                    <a:pt x="665" y="135"/>
                    <a:pt x="663" y="133"/>
                  </a:cubicBezTo>
                  <a:cubicBezTo>
                    <a:pt x="659" y="134"/>
                    <a:pt x="655" y="134"/>
                    <a:pt x="651" y="132"/>
                  </a:cubicBezTo>
                  <a:cubicBezTo>
                    <a:pt x="649" y="133"/>
                    <a:pt x="652" y="134"/>
                    <a:pt x="650" y="134"/>
                  </a:cubicBezTo>
                  <a:cubicBezTo>
                    <a:pt x="649" y="135"/>
                    <a:pt x="647" y="133"/>
                    <a:pt x="648" y="133"/>
                  </a:cubicBezTo>
                  <a:cubicBezTo>
                    <a:pt x="645" y="135"/>
                    <a:pt x="642" y="133"/>
                    <a:pt x="639" y="134"/>
                  </a:cubicBezTo>
                  <a:cubicBezTo>
                    <a:pt x="638" y="133"/>
                    <a:pt x="639" y="133"/>
                    <a:pt x="640" y="132"/>
                  </a:cubicBezTo>
                  <a:cubicBezTo>
                    <a:pt x="636" y="134"/>
                    <a:pt x="632" y="133"/>
                    <a:pt x="629" y="134"/>
                  </a:cubicBezTo>
                  <a:cubicBezTo>
                    <a:pt x="628" y="131"/>
                    <a:pt x="628" y="133"/>
                    <a:pt x="626" y="132"/>
                  </a:cubicBezTo>
                  <a:cubicBezTo>
                    <a:pt x="626" y="133"/>
                    <a:pt x="624" y="134"/>
                    <a:pt x="623" y="134"/>
                  </a:cubicBezTo>
                  <a:cubicBezTo>
                    <a:pt x="623" y="133"/>
                    <a:pt x="622" y="133"/>
                    <a:pt x="621" y="132"/>
                  </a:cubicBezTo>
                  <a:cubicBezTo>
                    <a:pt x="619" y="134"/>
                    <a:pt x="614" y="131"/>
                    <a:pt x="609" y="134"/>
                  </a:cubicBezTo>
                  <a:cubicBezTo>
                    <a:pt x="608" y="133"/>
                    <a:pt x="608" y="132"/>
                    <a:pt x="609" y="132"/>
                  </a:cubicBezTo>
                  <a:cubicBezTo>
                    <a:pt x="602" y="132"/>
                    <a:pt x="588" y="131"/>
                    <a:pt x="587" y="133"/>
                  </a:cubicBezTo>
                  <a:cubicBezTo>
                    <a:pt x="584" y="133"/>
                    <a:pt x="581" y="131"/>
                    <a:pt x="577" y="133"/>
                  </a:cubicBezTo>
                  <a:cubicBezTo>
                    <a:pt x="575" y="132"/>
                    <a:pt x="570" y="131"/>
                    <a:pt x="568" y="132"/>
                  </a:cubicBezTo>
                  <a:cubicBezTo>
                    <a:pt x="549" y="131"/>
                    <a:pt x="531" y="132"/>
                    <a:pt x="511" y="132"/>
                  </a:cubicBezTo>
                  <a:cubicBezTo>
                    <a:pt x="510" y="132"/>
                    <a:pt x="511" y="133"/>
                    <a:pt x="510" y="133"/>
                  </a:cubicBezTo>
                  <a:cubicBezTo>
                    <a:pt x="508" y="132"/>
                    <a:pt x="508" y="132"/>
                    <a:pt x="506" y="131"/>
                  </a:cubicBezTo>
                  <a:cubicBezTo>
                    <a:pt x="495" y="134"/>
                    <a:pt x="480" y="129"/>
                    <a:pt x="467" y="133"/>
                  </a:cubicBezTo>
                  <a:cubicBezTo>
                    <a:pt x="466" y="133"/>
                    <a:pt x="467" y="132"/>
                    <a:pt x="466" y="132"/>
                  </a:cubicBezTo>
                  <a:cubicBezTo>
                    <a:pt x="461" y="132"/>
                    <a:pt x="456" y="133"/>
                    <a:pt x="452" y="132"/>
                  </a:cubicBezTo>
                  <a:cubicBezTo>
                    <a:pt x="452" y="133"/>
                    <a:pt x="453" y="136"/>
                    <a:pt x="448" y="137"/>
                  </a:cubicBezTo>
                  <a:cubicBezTo>
                    <a:pt x="447" y="136"/>
                    <a:pt x="448" y="135"/>
                    <a:pt x="445" y="135"/>
                  </a:cubicBezTo>
                  <a:cubicBezTo>
                    <a:pt x="445" y="133"/>
                    <a:pt x="448" y="132"/>
                    <a:pt x="449" y="133"/>
                  </a:cubicBezTo>
                  <a:cubicBezTo>
                    <a:pt x="451" y="132"/>
                    <a:pt x="446" y="131"/>
                    <a:pt x="446" y="133"/>
                  </a:cubicBezTo>
                  <a:cubicBezTo>
                    <a:pt x="440" y="130"/>
                    <a:pt x="433" y="134"/>
                    <a:pt x="426" y="132"/>
                  </a:cubicBezTo>
                  <a:cubicBezTo>
                    <a:pt x="425" y="134"/>
                    <a:pt x="421" y="133"/>
                    <a:pt x="418" y="132"/>
                  </a:cubicBezTo>
                  <a:cubicBezTo>
                    <a:pt x="417" y="132"/>
                    <a:pt x="417" y="133"/>
                    <a:pt x="418" y="133"/>
                  </a:cubicBezTo>
                  <a:cubicBezTo>
                    <a:pt x="412" y="132"/>
                    <a:pt x="406" y="133"/>
                    <a:pt x="400" y="132"/>
                  </a:cubicBezTo>
                  <a:cubicBezTo>
                    <a:pt x="400" y="133"/>
                    <a:pt x="400" y="133"/>
                    <a:pt x="400" y="134"/>
                  </a:cubicBezTo>
                  <a:cubicBezTo>
                    <a:pt x="392" y="133"/>
                    <a:pt x="380" y="136"/>
                    <a:pt x="374" y="133"/>
                  </a:cubicBezTo>
                  <a:cubicBezTo>
                    <a:pt x="373" y="134"/>
                    <a:pt x="374" y="134"/>
                    <a:pt x="374" y="134"/>
                  </a:cubicBezTo>
                  <a:cubicBezTo>
                    <a:pt x="365" y="134"/>
                    <a:pt x="356" y="136"/>
                    <a:pt x="347" y="134"/>
                  </a:cubicBezTo>
                  <a:cubicBezTo>
                    <a:pt x="340" y="136"/>
                    <a:pt x="329" y="136"/>
                    <a:pt x="321" y="136"/>
                  </a:cubicBezTo>
                  <a:cubicBezTo>
                    <a:pt x="319" y="137"/>
                    <a:pt x="322" y="138"/>
                    <a:pt x="320" y="138"/>
                  </a:cubicBezTo>
                  <a:cubicBezTo>
                    <a:pt x="319" y="139"/>
                    <a:pt x="318" y="139"/>
                    <a:pt x="318" y="139"/>
                  </a:cubicBezTo>
                  <a:cubicBezTo>
                    <a:pt x="319" y="135"/>
                    <a:pt x="311" y="137"/>
                    <a:pt x="308" y="137"/>
                  </a:cubicBezTo>
                  <a:cubicBezTo>
                    <a:pt x="308" y="139"/>
                    <a:pt x="311" y="137"/>
                    <a:pt x="312" y="138"/>
                  </a:cubicBezTo>
                  <a:cubicBezTo>
                    <a:pt x="313" y="139"/>
                    <a:pt x="309" y="139"/>
                    <a:pt x="309" y="139"/>
                  </a:cubicBezTo>
                  <a:cubicBezTo>
                    <a:pt x="305" y="135"/>
                    <a:pt x="298" y="139"/>
                    <a:pt x="293" y="137"/>
                  </a:cubicBezTo>
                  <a:cubicBezTo>
                    <a:pt x="291" y="138"/>
                    <a:pt x="294" y="139"/>
                    <a:pt x="292" y="140"/>
                  </a:cubicBezTo>
                  <a:cubicBezTo>
                    <a:pt x="291" y="140"/>
                    <a:pt x="290" y="140"/>
                    <a:pt x="290" y="140"/>
                  </a:cubicBezTo>
                  <a:cubicBezTo>
                    <a:pt x="289" y="140"/>
                    <a:pt x="291" y="139"/>
                    <a:pt x="291" y="138"/>
                  </a:cubicBezTo>
                  <a:cubicBezTo>
                    <a:pt x="290" y="137"/>
                    <a:pt x="288" y="138"/>
                    <a:pt x="287" y="139"/>
                  </a:cubicBezTo>
                  <a:cubicBezTo>
                    <a:pt x="287" y="140"/>
                    <a:pt x="288" y="140"/>
                    <a:pt x="287" y="141"/>
                  </a:cubicBezTo>
                  <a:cubicBezTo>
                    <a:pt x="288" y="142"/>
                    <a:pt x="289" y="140"/>
                    <a:pt x="290" y="141"/>
                  </a:cubicBezTo>
                  <a:cubicBezTo>
                    <a:pt x="288" y="143"/>
                    <a:pt x="286" y="141"/>
                    <a:pt x="285" y="143"/>
                  </a:cubicBezTo>
                  <a:cubicBezTo>
                    <a:pt x="283" y="141"/>
                    <a:pt x="281" y="142"/>
                    <a:pt x="280" y="142"/>
                  </a:cubicBezTo>
                  <a:cubicBezTo>
                    <a:pt x="279" y="141"/>
                    <a:pt x="283" y="142"/>
                    <a:pt x="284" y="141"/>
                  </a:cubicBezTo>
                  <a:cubicBezTo>
                    <a:pt x="281" y="139"/>
                    <a:pt x="286" y="140"/>
                    <a:pt x="287" y="139"/>
                  </a:cubicBezTo>
                  <a:cubicBezTo>
                    <a:pt x="282" y="137"/>
                    <a:pt x="282" y="140"/>
                    <a:pt x="277" y="138"/>
                  </a:cubicBezTo>
                  <a:cubicBezTo>
                    <a:pt x="277" y="139"/>
                    <a:pt x="279" y="140"/>
                    <a:pt x="279" y="140"/>
                  </a:cubicBezTo>
                  <a:cubicBezTo>
                    <a:pt x="278" y="141"/>
                    <a:pt x="278" y="140"/>
                    <a:pt x="277" y="140"/>
                  </a:cubicBezTo>
                  <a:cubicBezTo>
                    <a:pt x="276" y="141"/>
                    <a:pt x="277" y="141"/>
                    <a:pt x="278" y="141"/>
                  </a:cubicBezTo>
                  <a:cubicBezTo>
                    <a:pt x="276" y="144"/>
                    <a:pt x="273" y="143"/>
                    <a:pt x="271" y="145"/>
                  </a:cubicBezTo>
                  <a:cubicBezTo>
                    <a:pt x="269" y="145"/>
                    <a:pt x="268" y="145"/>
                    <a:pt x="268" y="143"/>
                  </a:cubicBezTo>
                  <a:cubicBezTo>
                    <a:pt x="266" y="144"/>
                    <a:pt x="264" y="147"/>
                    <a:pt x="262" y="146"/>
                  </a:cubicBezTo>
                  <a:cubicBezTo>
                    <a:pt x="261" y="145"/>
                    <a:pt x="263" y="144"/>
                    <a:pt x="264" y="143"/>
                  </a:cubicBezTo>
                  <a:cubicBezTo>
                    <a:pt x="262" y="143"/>
                    <a:pt x="261" y="145"/>
                    <a:pt x="261" y="145"/>
                  </a:cubicBezTo>
                  <a:cubicBezTo>
                    <a:pt x="260" y="147"/>
                    <a:pt x="258" y="144"/>
                    <a:pt x="257" y="146"/>
                  </a:cubicBezTo>
                  <a:cubicBezTo>
                    <a:pt x="256" y="145"/>
                    <a:pt x="258" y="144"/>
                    <a:pt x="256" y="144"/>
                  </a:cubicBezTo>
                  <a:cubicBezTo>
                    <a:pt x="254" y="147"/>
                    <a:pt x="246" y="148"/>
                    <a:pt x="246" y="146"/>
                  </a:cubicBezTo>
                  <a:cubicBezTo>
                    <a:pt x="244" y="146"/>
                    <a:pt x="241" y="145"/>
                    <a:pt x="239" y="147"/>
                  </a:cubicBezTo>
                  <a:cubicBezTo>
                    <a:pt x="236" y="145"/>
                    <a:pt x="232" y="149"/>
                    <a:pt x="231" y="146"/>
                  </a:cubicBezTo>
                  <a:cubicBezTo>
                    <a:pt x="229" y="151"/>
                    <a:pt x="221" y="145"/>
                    <a:pt x="217" y="149"/>
                  </a:cubicBezTo>
                  <a:cubicBezTo>
                    <a:pt x="213" y="148"/>
                    <a:pt x="209" y="150"/>
                    <a:pt x="205" y="150"/>
                  </a:cubicBezTo>
                  <a:cubicBezTo>
                    <a:pt x="203" y="149"/>
                    <a:pt x="207" y="149"/>
                    <a:pt x="205" y="148"/>
                  </a:cubicBezTo>
                  <a:cubicBezTo>
                    <a:pt x="198" y="152"/>
                    <a:pt x="191" y="149"/>
                    <a:pt x="185" y="152"/>
                  </a:cubicBezTo>
                  <a:cubicBezTo>
                    <a:pt x="185" y="152"/>
                    <a:pt x="186" y="152"/>
                    <a:pt x="187" y="153"/>
                  </a:cubicBezTo>
                  <a:cubicBezTo>
                    <a:pt x="188" y="153"/>
                    <a:pt x="187" y="154"/>
                    <a:pt x="187" y="154"/>
                  </a:cubicBezTo>
                  <a:cubicBezTo>
                    <a:pt x="184" y="154"/>
                    <a:pt x="181" y="153"/>
                    <a:pt x="178" y="153"/>
                  </a:cubicBezTo>
                  <a:cubicBezTo>
                    <a:pt x="178" y="154"/>
                    <a:pt x="179" y="154"/>
                    <a:pt x="180" y="154"/>
                  </a:cubicBezTo>
                  <a:cubicBezTo>
                    <a:pt x="181" y="155"/>
                    <a:pt x="177" y="154"/>
                    <a:pt x="177" y="156"/>
                  </a:cubicBezTo>
                  <a:cubicBezTo>
                    <a:pt x="177" y="155"/>
                    <a:pt x="176" y="155"/>
                    <a:pt x="175" y="155"/>
                  </a:cubicBezTo>
                  <a:cubicBezTo>
                    <a:pt x="172" y="159"/>
                    <a:pt x="166" y="155"/>
                    <a:pt x="163" y="158"/>
                  </a:cubicBezTo>
                  <a:cubicBezTo>
                    <a:pt x="161" y="157"/>
                    <a:pt x="161" y="157"/>
                    <a:pt x="162" y="155"/>
                  </a:cubicBezTo>
                  <a:cubicBezTo>
                    <a:pt x="161" y="154"/>
                    <a:pt x="160" y="156"/>
                    <a:pt x="158" y="155"/>
                  </a:cubicBezTo>
                  <a:cubicBezTo>
                    <a:pt x="158" y="156"/>
                    <a:pt x="159" y="156"/>
                    <a:pt x="160" y="157"/>
                  </a:cubicBezTo>
                  <a:cubicBezTo>
                    <a:pt x="159" y="158"/>
                    <a:pt x="157" y="158"/>
                    <a:pt x="156" y="159"/>
                  </a:cubicBezTo>
                  <a:cubicBezTo>
                    <a:pt x="155" y="158"/>
                    <a:pt x="156" y="157"/>
                    <a:pt x="157" y="157"/>
                  </a:cubicBezTo>
                  <a:cubicBezTo>
                    <a:pt x="154" y="159"/>
                    <a:pt x="150" y="158"/>
                    <a:pt x="146" y="159"/>
                  </a:cubicBezTo>
                  <a:cubicBezTo>
                    <a:pt x="146" y="158"/>
                    <a:pt x="147" y="157"/>
                    <a:pt x="145" y="157"/>
                  </a:cubicBezTo>
                  <a:cubicBezTo>
                    <a:pt x="144" y="161"/>
                    <a:pt x="133" y="161"/>
                    <a:pt x="130" y="163"/>
                  </a:cubicBezTo>
                  <a:cubicBezTo>
                    <a:pt x="128" y="161"/>
                    <a:pt x="124" y="162"/>
                    <a:pt x="127" y="160"/>
                  </a:cubicBezTo>
                  <a:cubicBezTo>
                    <a:pt x="125" y="160"/>
                    <a:pt x="125" y="161"/>
                    <a:pt x="125" y="163"/>
                  </a:cubicBezTo>
                  <a:cubicBezTo>
                    <a:pt x="123" y="163"/>
                    <a:pt x="122" y="160"/>
                    <a:pt x="119" y="162"/>
                  </a:cubicBezTo>
                  <a:cubicBezTo>
                    <a:pt x="120" y="163"/>
                    <a:pt x="121" y="162"/>
                    <a:pt x="122" y="162"/>
                  </a:cubicBezTo>
                  <a:cubicBezTo>
                    <a:pt x="122" y="162"/>
                    <a:pt x="122" y="163"/>
                    <a:pt x="122" y="163"/>
                  </a:cubicBezTo>
                  <a:cubicBezTo>
                    <a:pt x="117" y="164"/>
                    <a:pt x="112" y="163"/>
                    <a:pt x="107" y="167"/>
                  </a:cubicBezTo>
                  <a:cubicBezTo>
                    <a:pt x="107" y="165"/>
                    <a:pt x="106" y="165"/>
                    <a:pt x="104" y="164"/>
                  </a:cubicBezTo>
                  <a:cubicBezTo>
                    <a:pt x="103" y="165"/>
                    <a:pt x="105" y="166"/>
                    <a:pt x="106" y="166"/>
                  </a:cubicBezTo>
                  <a:cubicBezTo>
                    <a:pt x="104" y="170"/>
                    <a:pt x="101" y="166"/>
                    <a:pt x="99" y="169"/>
                  </a:cubicBezTo>
                  <a:cubicBezTo>
                    <a:pt x="95" y="168"/>
                    <a:pt x="99" y="166"/>
                    <a:pt x="98" y="165"/>
                  </a:cubicBezTo>
                  <a:cubicBezTo>
                    <a:pt x="96" y="167"/>
                    <a:pt x="97" y="168"/>
                    <a:pt x="97" y="169"/>
                  </a:cubicBezTo>
                  <a:cubicBezTo>
                    <a:pt x="95" y="171"/>
                    <a:pt x="95" y="168"/>
                    <a:pt x="94" y="169"/>
                  </a:cubicBezTo>
                  <a:cubicBezTo>
                    <a:pt x="93" y="169"/>
                    <a:pt x="94" y="168"/>
                    <a:pt x="95" y="167"/>
                  </a:cubicBezTo>
                  <a:cubicBezTo>
                    <a:pt x="93" y="167"/>
                    <a:pt x="90" y="169"/>
                    <a:pt x="92" y="170"/>
                  </a:cubicBezTo>
                  <a:cubicBezTo>
                    <a:pt x="88" y="168"/>
                    <a:pt x="88" y="170"/>
                    <a:pt x="85" y="168"/>
                  </a:cubicBezTo>
                  <a:cubicBezTo>
                    <a:pt x="82" y="170"/>
                    <a:pt x="82" y="170"/>
                    <a:pt x="78" y="170"/>
                  </a:cubicBezTo>
                  <a:cubicBezTo>
                    <a:pt x="78" y="171"/>
                    <a:pt x="80" y="171"/>
                    <a:pt x="78" y="173"/>
                  </a:cubicBezTo>
                  <a:cubicBezTo>
                    <a:pt x="81" y="174"/>
                    <a:pt x="81" y="174"/>
                    <a:pt x="81" y="174"/>
                  </a:cubicBezTo>
                  <a:cubicBezTo>
                    <a:pt x="82" y="174"/>
                    <a:pt x="81" y="172"/>
                    <a:pt x="84" y="173"/>
                  </a:cubicBezTo>
                  <a:cubicBezTo>
                    <a:pt x="84" y="173"/>
                    <a:pt x="84" y="172"/>
                    <a:pt x="83" y="172"/>
                  </a:cubicBezTo>
                  <a:cubicBezTo>
                    <a:pt x="86" y="171"/>
                    <a:pt x="96" y="168"/>
                    <a:pt x="95" y="172"/>
                  </a:cubicBezTo>
                  <a:cubicBezTo>
                    <a:pt x="96" y="173"/>
                    <a:pt x="96" y="171"/>
                    <a:pt x="97" y="170"/>
                  </a:cubicBezTo>
                  <a:cubicBezTo>
                    <a:pt x="99" y="171"/>
                    <a:pt x="98" y="173"/>
                    <a:pt x="96" y="174"/>
                  </a:cubicBezTo>
                  <a:cubicBezTo>
                    <a:pt x="98" y="174"/>
                    <a:pt x="103" y="172"/>
                    <a:pt x="100" y="171"/>
                  </a:cubicBezTo>
                  <a:cubicBezTo>
                    <a:pt x="102" y="170"/>
                    <a:pt x="105" y="171"/>
                    <a:pt x="106" y="169"/>
                  </a:cubicBezTo>
                  <a:cubicBezTo>
                    <a:pt x="107" y="169"/>
                    <a:pt x="105" y="171"/>
                    <a:pt x="105" y="172"/>
                  </a:cubicBezTo>
                  <a:cubicBezTo>
                    <a:pt x="107" y="172"/>
                    <a:pt x="112" y="169"/>
                    <a:pt x="111" y="172"/>
                  </a:cubicBezTo>
                  <a:cubicBezTo>
                    <a:pt x="112" y="173"/>
                    <a:pt x="113" y="171"/>
                    <a:pt x="112" y="171"/>
                  </a:cubicBezTo>
                  <a:cubicBezTo>
                    <a:pt x="114" y="170"/>
                    <a:pt x="115" y="170"/>
                    <a:pt x="117" y="171"/>
                  </a:cubicBezTo>
                  <a:cubicBezTo>
                    <a:pt x="118" y="170"/>
                    <a:pt x="117" y="169"/>
                    <a:pt x="118" y="169"/>
                  </a:cubicBezTo>
                  <a:cubicBezTo>
                    <a:pt x="119" y="168"/>
                    <a:pt x="120" y="169"/>
                    <a:pt x="121" y="168"/>
                  </a:cubicBezTo>
                  <a:cubicBezTo>
                    <a:pt x="121" y="168"/>
                    <a:pt x="121" y="169"/>
                    <a:pt x="121" y="170"/>
                  </a:cubicBezTo>
                  <a:cubicBezTo>
                    <a:pt x="125" y="167"/>
                    <a:pt x="129" y="167"/>
                    <a:pt x="134" y="166"/>
                  </a:cubicBezTo>
                  <a:cubicBezTo>
                    <a:pt x="135" y="167"/>
                    <a:pt x="132" y="167"/>
                    <a:pt x="132" y="168"/>
                  </a:cubicBezTo>
                  <a:cubicBezTo>
                    <a:pt x="134" y="169"/>
                    <a:pt x="135" y="167"/>
                    <a:pt x="137" y="168"/>
                  </a:cubicBezTo>
                  <a:cubicBezTo>
                    <a:pt x="135" y="169"/>
                    <a:pt x="133" y="170"/>
                    <a:pt x="130" y="169"/>
                  </a:cubicBezTo>
                  <a:cubicBezTo>
                    <a:pt x="129" y="172"/>
                    <a:pt x="124" y="170"/>
                    <a:pt x="121" y="172"/>
                  </a:cubicBezTo>
                  <a:cubicBezTo>
                    <a:pt x="127" y="172"/>
                    <a:pt x="133" y="170"/>
                    <a:pt x="139" y="169"/>
                  </a:cubicBezTo>
                  <a:cubicBezTo>
                    <a:pt x="140" y="168"/>
                    <a:pt x="137" y="169"/>
                    <a:pt x="137" y="168"/>
                  </a:cubicBezTo>
                  <a:cubicBezTo>
                    <a:pt x="139" y="166"/>
                    <a:pt x="140" y="171"/>
                    <a:pt x="143" y="168"/>
                  </a:cubicBezTo>
                  <a:cubicBezTo>
                    <a:pt x="142" y="168"/>
                    <a:pt x="141" y="168"/>
                    <a:pt x="140" y="168"/>
                  </a:cubicBezTo>
                  <a:cubicBezTo>
                    <a:pt x="141" y="166"/>
                    <a:pt x="143" y="168"/>
                    <a:pt x="144" y="166"/>
                  </a:cubicBezTo>
                  <a:cubicBezTo>
                    <a:pt x="145" y="166"/>
                    <a:pt x="144" y="167"/>
                    <a:pt x="144" y="168"/>
                  </a:cubicBezTo>
                  <a:cubicBezTo>
                    <a:pt x="144" y="168"/>
                    <a:pt x="145" y="167"/>
                    <a:pt x="146" y="168"/>
                  </a:cubicBezTo>
                  <a:cubicBezTo>
                    <a:pt x="147" y="165"/>
                    <a:pt x="155" y="165"/>
                    <a:pt x="159" y="165"/>
                  </a:cubicBezTo>
                  <a:cubicBezTo>
                    <a:pt x="161" y="166"/>
                    <a:pt x="157" y="164"/>
                    <a:pt x="157" y="166"/>
                  </a:cubicBezTo>
                  <a:cubicBezTo>
                    <a:pt x="163" y="164"/>
                    <a:pt x="170" y="163"/>
                    <a:pt x="177" y="163"/>
                  </a:cubicBezTo>
                  <a:cubicBezTo>
                    <a:pt x="178" y="164"/>
                    <a:pt x="176" y="164"/>
                    <a:pt x="176" y="165"/>
                  </a:cubicBezTo>
                  <a:cubicBezTo>
                    <a:pt x="178" y="166"/>
                    <a:pt x="179" y="164"/>
                    <a:pt x="179" y="163"/>
                  </a:cubicBezTo>
                  <a:cubicBezTo>
                    <a:pt x="182" y="162"/>
                    <a:pt x="179" y="165"/>
                    <a:pt x="182" y="165"/>
                  </a:cubicBezTo>
                  <a:cubicBezTo>
                    <a:pt x="185" y="164"/>
                    <a:pt x="180" y="164"/>
                    <a:pt x="182" y="163"/>
                  </a:cubicBezTo>
                  <a:cubicBezTo>
                    <a:pt x="186" y="162"/>
                    <a:pt x="190" y="159"/>
                    <a:pt x="194" y="161"/>
                  </a:cubicBezTo>
                  <a:cubicBezTo>
                    <a:pt x="195" y="159"/>
                    <a:pt x="197" y="159"/>
                    <a:pt x="200" y="158"/>
                  </a:cubicBezTo>
                  <a:cubicBezTo>
                    <a:pt x="202" y="159"/>
                    <a:pt x="201" y="159"/>
                    <a:pt x="202" y="160"/>
                  </a:cubicBezTo>
                  <a:cubicBezTo>
                    <a:pt x="205" y="158"/>
                    <a:pt x="208" y="158"/>
                    <a:pt x="212" y="157"/>
                  </a:cubicBezTo>
                  <a:cubicBezTo>
                    <a:pt x="212" y="159"/>
                    <a:pt x="209" y="159"/>
                    <a:pt x="208" y="159"/>
                  </a:cubicBezTo>
                  <a:cubicBezTo>
                    <a:pt x="210" y="160"/>
                    <a:pt x="214" y="159"/>
                    <a:pt x="217" y="157"/>
                  </a:cubicBezTo>
                  <a:cubicBezTo>
                    <a:pt x="219" y="157"/>
                    <a:pt x="216" y="158"/>
                    <a:pt x="218" y="159"/>
                  </a:cubicBezTo>
                  <a:cubicBezTo>
                    <a:pt x="217" y="160"/>
                    <a:pt x="215" y="160"/>
                    <a:pt x="215" y="161"/>
                  </a:cubicBezTo>
                  <a:cubicBezTo>
                    <a:pt x="221" y="161"/>
                    <a:pt x="225" y="159"/>
                    <a:pt x="231" y="157"/>
                  </a:cubicBezTo>
                  <a:cubicBezTo>
                    <a:pt x="234" y="157"/>
                    <a:pt x="229" y="159"/>
                    <a:pt x="232" y="160"/>
                  </a:cubicBezTo>
                  <a:cubicBezTo>
                    <a:pt x="237" y="159"/>
                    <a:pt x="242" y="158"/>
                    <a:pt x="248" y="159"/>
                  </a:cubicBezTo>
                  <a:cubicBezTo>
                    <a:pt x="250" y="156"/>
                    <a:pt x="252" y="158"/>
                    <a:pt x="254" y="158"/>
                  </a:cubicBezTo>
                  <a:cubicBezTo>
                    <a:pt x="255" y="157"/>
                    <a:pt x="253" y="157"/>
                    <a:pt x="255" y="156"/>
                  </a:cubicBezTo>
                  <a:cubicBezTo>
                    <a:pt x="259" y="158"/>
                    <a:pt x="267" y="153"/>
                    <a:pt x="268" y="156"/>
                  </a:cubicBezTo>
                  <a:cubicBezTo>
                    <a:pt x="274" y="155"/>
                    <a:pt x="283" y="157"/>
                    <a:pt x="288" y="154"/>
                  </a:cubicBezTo>
                  <a:cubicBezTo>
                    <a:pt x="291" y="156"/>
                    <a:pt x="294" y="153"/>
                    <a:pt x="298" y="156"/>
                  </a:cubicBezTo>
                  <a:cubicBezTo>
                    <a:pt x="300" y="154"/>
                    <a:pt x="302" y="155"/>
                    <a:pt x="304" y="153"/>
                  </a:cubicBezTo>
                  <a:cubicBezTo>
                    <a:pt x="306" y="153"/>
                    <a:pt x="305" y="154"/>
                    <a:pt x="306" y="155"/>
                  </a:cubicBezTo>
                  <a:cubicBezTo>
                    <a:pt x="318" y="153"/>
                    <a:pt x="330" y="152"/>
                    <a:pt x="342" y="153"/>
                  </a:cubicBezTo>
                  <a:cubicBezTo>
                    <a:pt x="342" y="153"/>
                    <a:pt x="343" y="152"/>
                    <a:pt x="341" y="152"/>
                  </a:cubicBezTo>
                  <a:cubicBezTo>
                    <a:pt x="351" y="152"/>
                    <a:pt x="361" y="153"/>
                    <a:pt x="370" y="151"/>
                  </a:cubicBezTo>
                  <a:cubicBezTo>
                    <a:pt x="373" y="150"/>
                    <a:pt x="375" y="152"/>
                    <a:pt x="377" y="152"/>
                  </a:cubicBezTo>
                  <a:cubicBezTo>
                    <a:pt x="378" y="151"/>
                    <a:pt x="377" y="151"/>
                    <a:pt x="377" y="150"/>
                  </a:cubicBezTo>
                  <a:cubicBezTo>
                    <a:pt x="380" y="151"/>
                    <a:pt x="384" y="152"/>
                    <a:pt x="389" y="150"/>
                  </a:cubicBezTo>
                  <a:cubicBezTo>
                    <a:pt x="392" y="152"/>
                    <a:pt x="392" y="152"/>
                    <a:pt x="392" y="152"/>
                  </a:cubicBezTo>
                  <a:cubicBezTo>
                    <a:pt x="402" y="150"/>
                    <a:pt x="412" y="151"/>
                    <a:pt x="423" y="151"/>
                  </a:cubicBezTo>
                  <a:cubicBezTo>
                    <a:pt x="423" y="151"/>
                    <a:pt x="423" y="150"/>
                    <a:pt x="423" y="150"/>
                  </a:cubicBezTo>
                  <a:cubicBezTo>
                    <a:pt x="441" y="151"/>
                    <a:pt x="459" y="149"/>
                    <a:pt x="477" y="150"/>
                  </a:cubicBezTo>
                  <a:cubicBezTo>
                    <a:pt x="480" y="148"/>
                    <a:pt x="492" y="150"/>
                    <a:pt x="500" y="150"/>
                  </a:cubicBezTo>
                  <a:cubicBezTo>
                    <a:pt x="504" y="150"/>
                    <a:pt x="508" y="149"/>
                    <a:pt x="511" y="150"/>
                  </a:cubicBezTo>
                  <a:cubicBezTo>
                    <a:pt x="513" y="149"/>
                    <a:pt x="513" y="149"/>
                    <a:pt x="513" y="149"/>
                  </a:cubicBezTo>
                  <a:cubicBezTo>
                    <a:pt x="515" y="151"/>
                    <a:pt x="519" y="148"/>
                    <a:pt x="523" y="150"/>
                  </a:cubicBezTo>
                  <a:cubicBezTo>
                    <a:pt x="532" y="148"/>
                    <a:pt x="544" y="151"/>
                    <a:pt x="554" y="149"/>
                  </a:cubicBezTo>
                  <a:cubicBezTo>
                    <a:pt x="556" y="151"/>
                    <a:pt x="556" y="151"/>
                    <a:pt x="556" y="151"/>
                  </a:cubicBezTo>
                  <a:cubicBezTo>
                    <a:pt x="569" y="149"/>
                    <a:pt x="582" y="152"/>
                    <a:pt x="596" y="150"/>
                  </a:cubicBezTo>
                  <a:cubicBezTo>
                    <a:pt x="601" y="152"/>
                    <a:pt x="608" y="149"/>
                    <a:pt x="613" y="151"/>
                  </a:cubicBezTo>
                  <a:cubicBezTo>
                    <a:pt x="617" y="149"/>
                    <a:pt x="620" y="152"/>
                    <a:pt x="624" y="150"/>
                  </a:cubicBezTo>
                  <a:cubicBezTo>
                    <a:pt x="633" y="152"/>
                    <a:pt x="643" y="151"/>
                    <a:pt x="652" y="151"/>
                  </a:cubicBezTo>
                  <a:cubicBezTo>
                    <a:pt x="674" y="152"/>
                    <a:pt x="695" y="151"/>
                    <a:pt x="716" y="153"/>
                  </a:cubicBezTo>
                  <a:cubicBezTo>
                    <a:pt x="719" y="152"/>
                    <a:pt x="719" y="152"/>
                    <a:pt x="719" y="152"/>
                  </a:cubicBezTo>
                  <a:cubicBezTo>
                    <a:pt x="720" y="151"/>
                    <a:pt x="719" y="152"/>
                    <a:pt x="719" y="153"/>
                  </a:cubicBezTo>
                  <a:cubicBezTo>
                    <a:pt x="730" y="152"/>
                    <a:pt x="739" y="153"/>
                    <a:pt x="750" y="152"/>
                  </a:cubicBezTo>
                  <a:cubicBezTo>
                    <a:pt x="752" y="154"/>
                    <a:pt x="752" y="154"/>
                    <a:pt x="752" y="154"/>
                  </a:cubicBezTo>
                  <a:cubicBezTo>
                    <a:pt x="754" y="154"/>
                    <a:pt x="753" y="151"/>
                    <a:pt x="756" y="153"/>
                  </a:cubicBezTo>
                  <a:cubicBezTo>
                    <a:pt x="757" y="153"/>
                    <a:pt x="756" y="153"/>
                    <a:pt x="755" y="153"/>
                  </a:cubicBezTo>
                  <a:cubicBezTo>
                    <a:pt x="756" y="154"/>
                    <a:pt x="758" y="154"/>
                    <a:pt x="758" y="153"/>
                  </a:cubicBezTo>
                  <a:cubicBezTo>
                    <a:pt x="843" y="157"/>
                    <a:pt x="925" y="157"/>
                    <a:pt x="1011" y="160"/>
                  </a:cubicBezTo>
                  <a:cubicBezTo>
                    <a:pt x="1012" y="159"/>
                    <a:pt x="1012" y="159"/>
                    <a:pt x="1012" y="159"/>
                  </a:cubicBezTo>
                  <a:cubicBezTo>
                    <a:pt x="1024" y="161"/>
                    <a:pt x="1036" y="159"/>
                    <a:pt x="1047" y="161"/>
                  </a:cubicBezTo>
                  <a:cubicBezTo>
                    <a:pt x="1049" y="161"/>
                    <a:pt x="1051" y="159"/>
                    <a:pt x="1051" y="161"/>
                  </a:cubicBezTo>
                  <a:cubicBezTo>
                    <a:pt x="1053" y="160"/>
                    <a:pt x="1058" y="160"/>
                    <a:pt x="1061" y="161"/>
                  </a:cubicBezTo>
                  <a:cubicBezTo>
                    <a:pt x="1063" y="160"/>
                    <a:pt x="1063" y="160"/>
                    <a:pt x="1063" y="160"/>
                  </a:cubicBezTo>
                  <a:cubicBezTo>
                    <a:pt x="1067" y="161"/>
                    <a:pt x="1071" y="161"/>
                    <a:pt x="1075" y="160"/>
                  </a:cubicBezTo>
                  <a:cubicBezTo>
                    <a:pt x="1095" y="163"/>
                    <a:pt x="1115" y="160"/>
                    <a:pt x="1134" y="165"/>
                  </a:cubicBezTo>
                  <a:cubicBezTo>
                    <a:pt x="1136" y="164"/>
                    <a:pt x="1136" y="164"/>
                    <a:pt x="1136" y="164"/>
                  </a:cubicBezTo>
                  <a:cubicBezTo>
                    <a:pt x="1139" y="165"/>
                    <a:pt x="1145" y="165"/>
                    <a:pt x="1147" y="164"/>
                  </a:cubicBezTo>
                  <a:cubicBezTo>
                    <a:pt x="1148" y="164"/>
                    <a:pt x="1147" y="165"/>
                    <a:pt x="1148" y="166"/>
                  </a:cubicBezTo>
                  <a:cubicBezTo>
                    <a:pt x="1150" y="163"/>
                    <a:pt x="1152" y="165"/>
                    <a:pt x="1153" y="166"/>
                  </a:cubicBezTo>
                  <a:cubicBezTo>
                    <a:pt x="1158" y="164"/>
                    <a:pt x="1164" y="165"/>
                    <a:pt x="1171" y="165"/>
                  </a:cubicBezTo>
                  <a:cubicBezTo>
                    <a:pt x="1172" y="166"/>
                    <a:pt x="1172" y="167"/>
                    <a:pt x="1172" y="167"/>
                  </a:cubicBezTo>
                  <a:cubicBezTo>
                    <a:pt x="1173" y="167"/>
                    <a:pt x="1174" y="165"/>
                    <a:pt x="1176" y="166"/>
                  </a:cubicBezTo>
                  <a:cubicBezTo>
                    <a:pt x="1177" y="166"/>
                    <a:pt x="1176" y="166"/>
                    <a:pt x="1176" y="165"/>
                  </a:cubicBezTo>
                  <a:cubicBezTo>
                    <a:pt x="1178" y="165"/>
                    <a:pt x="1179" y="166"/>
                    <a:pt x="1181" y="165"/>
                  </a:cubicBezTo>
                  <a:cubicBezTo>
                    <a:pt x="1182" y="165"/>
                    <a:pt x="1181" y="166"/>
                    <a:pt x="1181" y="166"/>
                  </a:cubicBezTo>
                  <a:cubicBezTo>
                    <a:pt x="1183" y="165"/>
                    <a:pt x="1186" y="164"/>
                    <a:pt x="1190" y="165"/>
                  </a:cubicBezTo>
                  <a:cubicBezTo>
                    <a:pt x="1191" y="167"/>
                    <a:pt x="1188" y="166"/>
                    <a:pt x="1186" y="167"/>
                  </a:cubicBezTo>
                  <a:cubicBezTo>
                    <a:pt x="1193" y="165"/>
                    <a:pt x="1199" y="165"/>
                    <a:pt x="1206" y="164"/>
                  </a:cubicBezTo>
                  <a:cubicBezTo>
                    <a:pt x="1208" y="166"/>
                    <a:pt x="1208" y="166"/>
                    <a:pt x="1208" y="166"/>
                  </a:cubicBezTo>
                  <a:cubicBezTo>
                    <a:pt x="1207" y="167"/>
                    <a:pt x="1210" y="165"/>
                    <a:pt x="1207" y="164"/>
                  </a:cubicBezTo>
                  <a:cubicBezTo>
                    <a:pt x="1210" y="163"/>
                    <a:pt x="1213" y="163"/>
                    <a:pt x="1217" y="163"/>
                  </a:cubicBezTo>
                  <a:cubicBezTo>
                    <a:pt x="1218" y="164"/>
                    <a:pt x="1221" y="164"/>
                    <a:pt x="1219" y="165"/>
                  </a:cubicBezTo>
                  <a:cubicBezTo>
                    <a:pt x="1221" y="165"/>
                    <a:pt x="1221" y="163"/>
                    <a:pt x="1224" y="165"/>
                  </a:cubicBezTo>
                  <a:cubicBezTo>
                    <a:pt x="1227" y="164"/>
                    <a:pt x="1223" y="164"/>
                    <a:pt x="1222" y="164"/>
                  </a:cubicBezTo>
                  <a:cubicBezTo>
                    <a:pt x="1226" y="162"/>
                    <a:pt x="1230" y="164"/>
                    <a:pt x="1234" y="162"/>
                  </a:cubicBezTo>
                  <a:cubicBezTo>
                    <a:pt x="1234" y="163"/>
                    <a:pt x="1233" y="163"/>
                    <a:pt x="1232" y="163"/>
                  </a:cubicBezTo>
                  <a:cubicBezTo>
                    <a:pt x="1233" y="164"/>
                    <a:pt x="1235" y="163"/>
                    <a:pt x="1236" y="164"/>
                  </a:cubicBezTo>
                  <a:cubicBezTo>
                    <a:pt x="1235" y="162"/>
                    <a:pt x="1237" y="164"/>
                    <a:pt x="1240" y="162"/>
                  </a:cubicBezTo>
                  <a:cubicBezTo>
                    <a:pt x="1249" y="165"/>
                    <a:pt x="1259" y="159"/>
                    <a:pt x="1267" y="163"/>
                  </a:cubicBezTo>
                  <a:cubicBezTo>
                    <a:pt x="1269" y="160"/>
                    <a:pt x="1275" y="161"/>
                    <a:pt x="1278" y="160"/>
                  </a:cubicBezTo>
                  <a:cubicBezTo>
                    <a:pt x="1278" y="162"/>
                    <a:pt x="1274" y="161"/>
                    <a:pt x="1272" y="162"/>
                  </a:cubicBezTo>
                  <a:cubicBezTo>
                    <a:pt x="1272" y="162"/>
                    <a:pt x="1273" y="162"/>
                    <a:pt x="1274" y="163"/>
                  </a:cubicBezTo>
                  <a:cubicBezTo>
                    <a:pt x="1271" y="164"/>
                    <a:pt x="1268" y="166"/>
                    <a:pt x="1265" y="166"/>
                  </a:cubicBezTo>
                  <a:cubicBezTo>
                    <a:pt x="1265" y="163"/>
                    <a:pt x="1257" y="166"/>
                    <a:pt x="1255" y="166"/>
                  </a:cubicBezTo>
                  <a:cubicBezTo>
                    <a:pt x="1261" y="168"/>
                    <a:pt x="1271" y="167"/>
                    <a:pt x="1277" y="165"/>
                  </a:cubicBezTo>
                  <a:cubicBezTo>
                    <a:pt x="1278" y="165"/>
                    <a:pt x="1276" y="166"/>
                    <a:pt x="1275" y="166"/>
                  </a:cubicBezTo>
                  <a:cubicBezTo>
                    <a:pt x="1279" y="166"/>
                    <a:pt x="1286" y="166"/>
                    <a:pt x="1286" y="163"/>
                  </a:cubicBezTo>
                  <a:cubicBezTo>
                    <a:pt x="1288" y="163"/>
                    <a:pt x="1287" y="164"/>
                    <a:pt x="1288" y="165"/>
                  </a:cubicBezTo>
                  <a:cubicBezTo>
                    <a:pt x="1295" y="163"/>
                    <a:pt x="1299" y="163"/>
                    <a:pt x="1305" y="161"/>
                  </a:cubicBezTo>
                  <a:cubicBezTo>
                    <a:pt x="1314" y="161"/>
                    <a:pt x="1322" y="161"/>
                    <a:pt x="1330" y="158"/>
                  </a:cubicBezTo>
                  <a:cubicBezTo>
                    <a:pt x="1335" y="159"/>
                    <a:pt x="1343" y="158"/>
                    <a:pt x="1346" y="155"/>
                  </a:cubicBezTo>
                  <a:cubicBezTo>
                    <a:pt x="1356" y="157"/>
                    <a:pt x="1375" y="149"/>
                    <a:pt x="1388" y="154"/>
                  </a:cubicBezTo>
                  <a:cubicBezTo>
                    <a:pt x="1385" y="149"/>
                    <a:pt x="1396" y="152"/>
                    <a:pt x="1395" y="148"/>
                  </a:cubicBezTo>
                  <a:cubicBezTo>
                    <a:pt x="1398" y="148"/>
                    <a:pt x="1401" y="144"/>
                    <a:pt x="1404" y="147"/>
                  </a:cubicBezTo>
                  <a:cubicBezTo>
                    <a:pt x="1415" y="143"/>
                    <a:pt x="1427" y="143"/>
                    <a:pt x="1438" y="146"/>
                  </a:cubicBezTo>
                  <a:cubicBezTo>
                    <a:pt x="1439" y="145"/>
                    <a:pt x="1441" y="144"/>
                    <a:pt x="1440" y="143"/>
                  </a:cubicBezTo>
                  <a:cubicBezTo>
                    <a:pt x="1442" y="142"/>
                    <a:pt x="1444" y="143"/>
                    <a:pt x="1445" y="144"/>
                  </a:cubicBezTo>
                  <a:cubicBezTo>
                    <a:pt x="1447" y="142"/>
                    <a:pt x="1448" y="143"/>
                    <a:pt x="1450" y="143"/>
                  </a:cubicBezTo>
                  <a:cubicBezTo>
                    <a:pt x="1451" y="141"/>
                    <a:pt x="1452" y="142"/>
                    <a:pt x="1453" y="140"/>
                  </a:cubicBezTo>
                  <a:cubicBezTo>
                    <a:pt x="1452" y="139"/>
                    <a:pt x="1451" y="140"/>
                    <a:pt x="1450" y="140"/>
                  </a:cubicBezTo>
                  <a:cubicBezTo>
                    <a:pt x="1457" y="137"/>
                    <a:pt x="1469" y="137"/>
                    <a:pt x="1477" y="140"/>
                  </a:cubicBezTo>
                  <a:cubicBezTo>
                    <a:pt x="1478" y="138"/>
                    <a:pt x="1482" y="137"/>
                    <a:pt x="1485" y="138"/>
                  </a:cubicBezTo>
                  <a:cubicBezTo>
                    <a:pt x="1492" y="133"/>
                    <a:pt x="1500" y="130"/>
                    <a:pt x="1509" y="128"/>
                  </a:cubicBezTo>
                  <a:cubicBezTo>
                    <a:pt x="1512" y="130"/>
                    <a:pt x="1512" y="130"/>
                    <a:pt x="1512" y="130"/>
                  </a:cubicBezTo>
                  <a:cubicBezTo>
                    <a:pt x="1511" y="128"/>
                    <a:pt x="1517" y="128"/>
                    <a:pt x="1519" y="127"/>
                  </a:cubicBezTo>
                  <a:cubicBezTo>
                    <a:pt x="1519" y="127"/>
                    <a:pt x="1519" y="128"/>
                    <a:pt x="1519" y="128"/>
                  </a:cubicBezTo>
                  <a:cubicBezTo>
                    <a:pt x="1527" y="127"/>
                    <a:pt x="1534" y="126"/>
                    <a:pt x="1540" y="123"/>
                  </a:cubicBezTo>
                  <a:cubicBezTo>
                    <a:pt x="1548" y="122"/>
                    <a:pt x="1559" y="120"/>
                    <a:pt x="1565" y="116"/>
                  </a:cubicBezTo>
                  <a:cubicBezTo>
                    <a:pt x="1570" y="116"/>
                    <a:pt x="1580" y="111"/>
                    <a:pt x="1584" y="109"/>
                  </a:cubicBezTo>
                  <a:cubicBezTo>
                    <a:pt x="1592" y="106"/>
                    <a:pt x="1598" y="104"/>
                    <a:pt x="1603" y="100"/>
                  </a:cubicBezTo>
                  <a:cubicBezTo>
                    <a:pt x="1601" y="100"/>
                    <a:pt x="1601" y="99"/>
                    <a:pt x="1600" y="98"/>
                  </a:cubicBezTo>
                  <a:cubicBezTo>
                    <a:pt x="1602" y="97"/>
                    <a:pt x="1603" y="98"/>
                    <a:pt x="1605" y="97"/>
                  </a:cubicBezTo>
                  <a:cubicBezTo>
                    <a:pt x="1602" y="96"/>
                    <a:pt x="1601" y="97"/>
                    <a:pt x="1599" y="96"/>
                  </a:cubicBezTo>
                  <a:cubicBezTo>
                    <a:pt x="1597" y="99"/>
                    <a:pt x="1592" y="96"/>
                    <a:pt x="1591" y="98"/>
                  </a:cubicBezTo>
                  <a:cubicBezTo>
                    <a:pt x="1590" y="99"/>
                    <a:pt x="1589" y="97"/>
                    <a:pt x="1588" y="96"/>
                  </a:cubicBezTo>
                  <a:cubicBezTo>
                    <a:pt x="1584" y="97"/>
                    <a:pt x="1581" y="98"/>
                    <a:pt x="1578" y="98"/>
                  </a:cubicBezTo>
                  <a:cubicBezTo>
                    <a:pt x="1581" y="96"/>
                    <a:pt x="1582" y="96"/>
                    <a:pt x="1586" y="93"/>
                  </a:cubicBezTo>
                  <a:cubicBezTo>
                    <a:pt x="1580" y="94"/>
                    <a:pt x="1573" y="94"/>
                    <a:pt x="1565" y="96"/>
                  </a:cubicBezTo>
                  <a:cubicBezTo>
                    <a:pt x="1558" y="97"/>
                    <a:pt x="1550" y="98"/>
                    <a:pt x="1543" y="101"/>
                  </a:cubicBezTo>
                  <a:cubicBezTo>
                    <a:pt x="1541" y="101"/>
                    <a:pt x="1540" y="101"/>
                    <a:pt x="1538" y="100"/>
                  </a:cubicBezTo>
                  <a:cubicBezTo>
                    <a:pt x="1538" y="101"/>
                    <a:pt x="1538" y="101"/>
                    <a:pt x="1539" y="102"/>
                  </a:cubicBezTo>
                  <a:cubicBezTo>
                    <a:pt x="1537" y="102"/>
                    <a:pt x="1536" y="103"/>
                    <a:pt x="1534" y="103"/>
                  </a:cubicBezTo>
                  <a:cubicBezTo>
                    <a:pt x="1532" y="100"/>
                    <a:pt x="1526" y="105"/>
                    <a:pt x="1523" y="108"/>
                  </a:cubicBezTo>
                  <a:cubicBezTo>
                    <a:pt x="1521" y="106"/>
                    <a:pt x="1524" y="105"/>
                    <a:pt x="1525" y="104"/>
                  </a:cubicBezTo>
                  <a:cubicBezTo>
                    <a:pt x="1524" y="105"/>
                    <a:pt x="1521" y="104"/>
                    <a:pt x="1521" y="103"/>
                  </a:cubicBezTo>
                  <a:cubicBezTo>
                    <a:pt x="1524" y="101"/>
                    <a:pt x="1525" y="102"/>
                    <a:pt x="1526" y="100"/>
                  </a:cubicBezTo>
                  <a:cubicBezTo>
                    <a:pt x="1525" y="99"/>
                    <a:pt x="1524" y="102"/>
                    <a:pt x="1523" y="100"/>
                  </a:cubicBezTo>
                  <a:cubicBezTo>
                    <a:pt x="1521" y="101"/>
                    <a:pt x="1522" y="102"/>
                    <a:pt x="1520" y="103"/>
                  </a:cubicBezTo>
                  <a:cubicBezTo>
                    <a:pt x="1520" y="103"/>
                    <a:pt x="1519" y="103"/>
                    <a:pt x="1518" y="103"/>
                  </a:cubicBezTo>
                  <a:cubicBezTo>
                    <a:pt x="1518" y="101"/>
                    <a:pt x="1521" y="100"/>
                    <a:pt x="1521" y="99"/>
                  </a:cubicBezTo>
                  <a:cubicBezTo>
                    <a:pt x="1521" y="99"/>
                    <a:pt x="1522" y="99"/>
                    <a:pt x="1522" y="99"/>
                  </a:cubicBezTo>
                  <a:cubicBezTo>
                    <a:pt x="1521" y="101"/>
                    <a:pt x="1525" y="99"/>
                    <a:pt x="1527" y="99"/>
                  </a:cubicBezTo>
                  <a:cubicBezTo>
                    <a:pt x="1528" y="99"/>
                    <a:pt x="1528" y="100"/>
                    <a:pt x="1529" y="100"/>
                  </a:cubicBezTo>
                  <a:cubicBezTo>
                    <a:pt x="1534" y="99"/>
                    <a:pt x="1534" y="96"/>
                    <a:pt x="1539" y="95"/>
                  </a:cubicBezTo>
                  <a:cubicBezTo>
                    <a:pt x="1539" y="96"/>
                    <a:pt x="1535" y="97"/>
                    <a:pt x="1534" y="99"/>
                  </a:cubicBezTo>
                  <a:cubicBezTo>
                    <a:pt x="1536" y="99"/>
                    <a:pt x="1540" y="98"/>
                    <a:pt x="1538" y="96"/>
                  </a:cubicBezTo>
                  <a:cubicBezTo>
                    <a:pt x="1544" y="97"/>
                    <a:pt x="1549" y="94"/>
                    <a:pt x="1554" y="92"/>
                  </a:cubicBezTo>
                  <a:cubicBezTo>
                    <a:pt x="1551" y="91"/>
                    <a:pt x="1547" y="94"/>
                    <a:pt x="1544" y="95"/>
                  </a:cubicBezTo>
                  <a:cubicBezTo>
                    <a:pt x="1546" y="92"/>
                    <a:pt x="1552" y="91"/>
                    <a:pt x="1556" y="92"/>
                  </a:cubicBezTo>
                  <a:cubicBezTo>
                    <a:pt x="1560" y="90"/>
                    <a:pt x="1564" y="89"/>
                    <a:pt x="1568" y="90"/>
                  </a:cubicBezTo>
                  <a:cubicBezTo>
                    <a:pt x="1580" y="84"/>
                    <a:pt x="1593" y="85"/>
                    <a:pt x="1605" y="81"/>
                  </a:cubicBezTo>
                  <a:cubicBezTo>
                    <a:pt x="1602" y="79"/>
                    <a:pt x="1600" y="80"/>
                    <a:pt x="1597" y="78"/>
                  </a:cubicBezTo>
                  <a:cubicBezTo>
                    <a:pt x="1594" y="79"/>
                    <a:pt x="1591" y="79"/>
                    <a:pt x="1588" y="77"/>
                  </a:cubicBezTo>
                  <a:cubicBezTo>
                    <a:pt x="1587" y="78"/>
                    <a:pt x="1587" y="78"/>
                    <a:pt x="1587" y="79"/>
                  </a:cubicBezTo>
                  <a:cubicBezTo>
                    <a:pt x="1585" y="77"/>
                    <a:pt x="1582" y="79"/>
                    <a:pt x="1580" y="78"/>
                  </a:cubicBezTo>
                  <a:cubicBezTo>
                    <a:pt x="1579" y="77"/>
                    <a:pt x="1580" y="76"/>
                    <a:pt x="1582" y="76"/>
                  </a:cubicBezTo>
                  <a:cubicBezTo>
                    <a:pt x="1579" y="74"/>
                    <a:pt x="1576" y="76"/>
                    <a:pt x="1573" y="76"/>
                  </a:cubicBezTo>
                  <a:cubicBezTo>
                    <a:pt x="1571" y="75"/>
                    <a:pt x="1574" y="74"/>
                    <a:pt x="1573" y="74"/>
                  </a:cubicBezTo>
                  <a:cubicBezTo>
                    <a:pt x="1569" y="73"/>
                    <a:pt x="1567" y="75"/>
                    <a:pt x="1562" y="76"/>
                  </a:cubicBezTo>
                  <a:cubicBezTo>
                    <a:pt x="1561" y="74"/>
                    <a:pt x="1566" y="73"/>
                    <a:pt x="1568" y="72"/>
                  </a:cubicBezTo>
                  <a:cubicBezTo>
                    <a:pt x="1567" y="72"/>
                    <a:pt x="1566" y="71"/>
                    <a:pt x="1565" y="71"/>
                  </a:cubicBezTo>
                  <a:cubicBezTo>
                    <a:pt x="1565" y="71"/>
                    <a:pt x="1565" y="71"/>
                    <a:pt x="1566" y="72"/>
                  </a:cubicBezTo>
                  <a:cubicBezTo>
                    <a:pt x="1564" y="73"/>
                    <a:pt x="1562" y="71"/>
                    <a:pt x="1562" y="73"/>
                  </a:cubicBezTo>
                  <a:cubicBezTo>
                    <a:pt x="1561" y="73"/>
                    <a:pt x="1561" y="72"/>
                    <a:pt x="1560" y="72"/>
                  </a:cubicBezTo>
                  <a:cubicBezTo>
                    <a:pt x="1556" y="73"/>
                    <a:pt x="1553" y="73"/>
                    <a:pt x="1550" y="72"/>
                  </a:cubicBezTo>
                  <a:cubicBezTo>
                    <a:pt x="1548" y="73"/>
                    <a:pt x="1548" y="74"/>
                    <a:pt x="1550" y="75"/>
                  </a:cubicBezTo>
                  <a:cubicBezTo>
                    <a:pt x="1548" y="76"/>
                    <a:pt x="1547" y="76"/>
                    <a:pt x="1546" y="76"/>
                  </a:cubicBezTo>
                  <a:cubicBezTo>
                    <a:pt x="1545" y="75"/>
                    <a:pt x="1545" y="74"/>
                    <a:pt x="1544" y="72"/>
                  </a:cubicBezTo>
                  <a:cubicBezTo>
                    <a:pt x="1549" y="72"/>
                    <a:pt x="1555" y="69"/>
                    <a:pt x="1556" y="66"/>
                  </a:cubicBezTo>
                  <a:cubicBezTo>
                    <a:pt x="1562" y="65"/>
                    <a:pt x="1569" y="64"/>
                    <a:pt x="1575" y="65"/>
                  </a:cubicBezTo>
                  <a:cubicBezTo>
                    <a:pt x="1573" y="62"/>
                    <a:pt x="1578" y="63"/>
                    <a:pt x="1581" y="63"/>
                  </a:cubicBezTo>
                  <a:cubicBezTo>
                    <a:pt x="1582" y="64"/>
                    <a:pt x="1578" y="63"/>
                    <a:pt x="1577" y="64"/>
                  </a:cubicBezTo>
                  <a:cubicBezTo>
                    <a:pt x="1580" y="65"/>
                    <a:pt x="1583" y="62"/>
                    <a:pt x="1585" y="62"/>
                  </a:cubicBezTo>
                  <a:cubicBezTo>
                    <a:pt x="1587" y="62"/>
                    <a:pt x="1584" y="63"/>
                    <a:pt x="1587" y="63"/>
                  </a:cubicBezTo>
                  <a:cubicBezTo>
                    <a:pt x="1588" y="61"/>
                    <a:pt x="1595" y="60"/>
                    <a:pt x="1598" y="61"/>
                  </a:cubicBezTo>
                  <a:cubicBezTo>
                    <a:pt x="1601" y="58"/>
                    <a:pt x="1605" y="59"/>
                    <a:pt x="1609" y="58"/>
                  </a:cubicBezTo>
                  <a:cubicBezTo>
                    <a:pt x="1610" y="56"/>
                    <a:pt x="1605" y="58"/>
                    <a:pt x="1604" y="58"/>
                  </a:cubicBezTo>
                  <a:cubicBezTo>
                    <a:pt x="1608" y="56"/>
                    <a:pt x="1616" y="53"/>
                    <a:pt x="1623" y="55"/>
                  </a:cubicBezTo>
                  <a:cubicBezTo>
                    <a:pt x="1627" y="51"/>
                    <a:pt x="1642" y="53"/>
                    <a:pt x="1643" y="47"/>
                  </a:cubicBezTo>
                  <a:cubicBezTo>
                    <a:pt x="1646" y="48"/>
                    <a:pt x="1648" y="44"/>
                    <a:pt x="1651" y="45"/>
                  </a:cubicBezTo>
                  <a:cubicBezTo>
                    <a:pt x="1651" y="46"/>
                    <a:pt x="1649" y="46"/>
                    <a:pt x="1649" y="48"/>
                  </a:cubicBezTo>
                  <a:cubicBezTo>
                    <a:pt x="1657" y="45"/>
                    <a:pt x="1665" y="40"/>
                    <a:pt x="1665" y="36"/>
                  </a:cubicBezTo>
                  <a:cubicBezTo>
                    <a:pt x="1663" y="35"/>
                    <a:pt x="1660" y="34"/>
                    <a:pt x="1661" y="32"/>
                  </a:cubicBezTo>
                  <a:cubicBezTo>
                    <a:pt x="1656" y="31"/>
                    <a:pt x="1649" y="32"/>
                    <a:pt x="1648" y="28"/>
                  </a:cubicBezTo>
                  <a:cubicBezTo>
                    <a:pt x="1646" y="30"/>
                    <a:pt x="1642" y="30"/>
                    <a:pt x="1642" y="32"/>
                  </a:cubicBezTo>
                  <a:cubicBezTo>
                    <a:pt x="1642" y="32"/>
                    <a:pt x="1643" y="31"/>
                    <a:pt x="1644" y="31"/>
                  </a:cubicBezTo>
                  <a:cubicBezTo>
                    <a:pt x="1645" y="32"/>
                    <a:pt x="1644" y="32"/>
                    <a:pt x="1642" y="33"/>
                  </a:cubicBezTo>
                  <a:cubicBezTo>
                    <a:pt x="1641" y="32"/>
                    <a:pt x="1639" y="31"/>
                    <a:pt x="1638" y="32"/>
                  </a:cubicBezTo>
                  <a:cubicBezTo>
                    <a:pt x="1637" y="31"/>
                    <a:pt x="1637" y="30"/>
                    <a:pt x="1639" y="29"/>
                  </a:cubicBezTo>
                  <a:cubicBezTo>
                    <a:pt x="1637" y="29"/>
                    <a:pt x="1636" y="29"/>
                    <a:pt x="1636" y="30"/>
                  </a:cubicBezTo>
                  <a:cubicBezTo>
                    <a:pt x="1633" y="28"/>
                    <a:pt x="1626" y="31"/>
                    <a:pt x="1621" y="33"/>
                  </a:cubicBezTo>
                  <a:cubicBezTo>
                    <a:pt x="1615" y="30"/>
                    <a:pt x="1609" y="35"/>
                    <a:pt x="1604" y="37"/>
                  </a:cubicBezTo>
                  <a:cubicBezTo>
                    <a:pt x="1603" y="37"/>
                    <a:pt x="1603" y="37"/>
                    <a:pt x="1603" y="37"/>
                  </a:cubicBezTo>
                  <a:cubicBezTo>
                    <a:pt x="1605" y="33"/>
                    <a:pt x="1610" y="33"/>
                    <a:pt x="1613" y="30"/>
                  </a:cubicBezTo>
                  <a:cubicBezTo>
                    <a:pt x="1612" y="29"/>
                    <a:pt x="1611" y="30"/>
                    <a:pt x="1610" y="29"/>
                  </a:cubicBezTo>
                  <a:cubicBezTo>
                    <a:pt x="1602" y="33"/>
                    <a:pt x="1596" y="32"/>
                    <a:pt x="1588" y="35"/>
                  </a:cubicBezTo>
                  <a:cubicBezTo>
                    <a:pt x="1587" y="35"/>
                    <a:pt x="1588" y="34"/>
                    <a:pt x="1587" y="34"/>
                  </a:cubicBezTo>
                  <a:cubicBezTo>
                    <a:pt x="1590" y="33"/>
                    <a:pt x="1595" y="31"/>
                    <a:pt x="1596" y="30"/>
                  </a:cubicBezTo>
                  <a:cubicBezTo>
                    <a:pt x="1595" y="29"/>
                    <a:pt x="1594" y="30"/>
                    <a:pt x="1592" y="29"/>
                  </a:cubicBezTo>
                  <a:cubicBezTo>
                    <a:pt x="1593" y="30"/>
                    <a:pt x="1592" y="31"/>
                    <a:pt x="1590" y="30"/>
                  </a:cubicBezTo>
                  <a:cubicBezTo>
                    <a:pt x="1590" y="31"/>
                    <a:pt x="1590" y="32"/>
                    <a:pt x="1590" y="33"/>
                  </a:cubicBezTo>
                  <a:cubicBezTo>
                    <a:pt x="1587" y="32"/>
                    <a:pt x="1580" y="34"/>
                    <a:pt x="1582" y="37"/>
                  </a:cubicBezTo>
                  <a:cubicBezTo>
                    <a:pt x="1580" y="38"/>
                    <a:pt x="1581" y="34"/>
                    <a:pt x="1579" y="36"/>
                  </a:cubicBezTo>
                  <a:cubicBezTo>
                    <a:pt x="1579" y="35"/>
                    <a:pt x="1581" y="35"/>
                    <a:pt x="1580" y="34"/>
                  </a:cubicBezTo>
                  <a:cubicBezTo>
                    <a:pt x="1578" y="33"/>
                    <a:pt x="1576" y="36"/>
                    <a:pt x="1577" y="37"/>
                  </a:cubicBezTo>
                  <a:cubicBezTo>
                    <a:pt x="1576" y="38"/>
                    <a:pt x="1576" y="35"/>
                    <a:pt x="1574" y="35"/>
                  </a:cubicBezTo>
                  <a:cubicBezTo>
                    <a:pt x="1572" y="36"/>
                    <a:pt x="1574" y="37"/>
                    <a:pt x="1572" y="38"/>
                  </a:cubicBezTo>
                  <a:cubicBezTo>
                    <a:pt x="1571" y="39"/>
                    <a:pt x="1570" y="37"/>
                    <a:pt x="1571" y="37"/>
                  </a:cubicBezTo>
                  <a:cubicBezTo>
                    <a:pt x="1569" y="36"/>
                    <a:pt x="1569" y="38"/>
                    <a:pt x="1569" y="39"/>
                  </a:cubicBezTo>
                  <a:cubicBezTo>
                    <a:pt x="1568" y="39"/>
                    <a:pt x="1566" y="38"/>
                    <a:pt x="1566" y="37"/>
                  </a:cubicBezTo>
                  <a:cubicBezTo>
                    <a:pt x="1567" y="35"/>
                    <a:pt x="1568" y="36"/>
                    <a:pt x="1569" y="35"/>
                  </a:cubicBezTo>
                  <a:cubicBezTo>
                    <a:pt x="1566" y="34"/>
                    <a:pt x="1565" y="36"/>
                    <a:pt x="1565" y="38"/>
                  </a:cubicBezTo>
                  <a:cubicBezTo>
                    <a:pt x="1562" y="38"/>
                    <a:pt x="1558" y="39"/>
                    <a:pt x="1556" y="41"/>
                  </a:cubicBezTo>
                  <a:cubicBezTo>
                    <a:pt x="1553" y="40"/>
                    <a:pt x="1556" y="40"/>
                    <a:pt x="1555" y="39"/>
                  </a:cubicBezTo>
                  <a:cubicBezTo>
                    <a:pt x="1557" y="38"/>
                    <a:pt x="1559" y="38"/>
                    <a:pt x="1561" y="37"/>
                  </a:cubicBezTo>
                  <a:cubicBezTo>
                    <a:pt x="1559" y="36"/>
                    <a:pt x="1559" y="35"/>
                    <a:pt x="1561" y="33"/>
                  </a:cubicBezTo>
                  <a:cubicBezTo>
                    <a:pt x="1560" y="32"/>
                    <a:pt x="1559" y="33"/>
                    <a:pt x="1559" y="34"/>
                  </a:cubicBezTo>
                  <a:cubicBezTo>
                    <a:pt x="1558" y="33"/>
                    <a:pt x="1556" y="34"/>
                    <a:pt x="1556" y="32"/>
                  </a:cubicBezTo>
                  <a:cubicBezTo>
                    <a:pt x="1553" y="34"/>
                    <a:pt x="1550" y="34"/>
                    <a:pt x="1546" y="34"/>
                  </a:cubicBezTo>
                  <a:cubicBezTo>
                    <a:pt x="1546" y="33"/>
                    <a:pt x="1549" y="33"/>
                    <a:pt x="1550" y="34"/>
                  </a:cubicBezTo>
                  <a:cubicBezTo>
                    <a:pt x="1551" y="34"/>
                    <a:pt x="1550" y="33"/>
                    <a:pt x="1550" y="33"/>
                  </a:cubicBezTo>
                  <a:cubicBezTo>
                    <a:pt x="1551" y="33"/>
                    <a:pt x="1551" y="33"/>
                    <a:pt x="1551" y="33"/>
                  </a:cubicBezTo>
                  <a:cubicBezTo>
                    <a:pt x="1549" y="31"/>
                    <a:pt x="1547" y="33"/>
                    <a:pt x="1545" y="33"/>
                  </a:cubicBezTo>
                  <a:cubicBezTo>
                    <a:pt x="1544" y="32"/>
                    <a:pt x="1545" y="31"/>
                    <a:pt x="1544" y="29"/>
                  </a:cubicBezTo>
                  <a:cubicBezTo>
                    <a:pt x="1543" y="31"/>
                    <a:pt x="1543" y="30"/>
                    <a:pt x="1541" y="31"/>
                  </a:cubicBezTo>
                  <a:cubicBezTo>
                    <a:pt x="1539" y="31"/>
                    <a:pt x="1540" y="30"/>
                    <a:pt x="1538" y="29"/>
                  </a:cubicBezTo>
                  <a:cubicBezTo>
                    <a:pt x="1537" y="30"/>
                    <a:pt x="1537" y="30"/>
                    <a:pt x="1537" y="31"/>
                  </a:cubicBezTo>
                  <a:cubicBezTo>
                    <a:pt x="1535" y="30"/>
                    <a:pt x="1537" y="29"/>
                    <a:pt x="1535" y="29"/>
                  </a:cubicBezTo>
                  <a:cubicBezTo>
                    <a:pt x="1532" y="30"/>
                    <a:pt x="1529" y="29"/>
                    <a:pt x="1526" y="29"/>
                  </a:cubicBezTo>
                  <a:cubicBezTo>
                    <a:pt x="1524" y="28"/>
                    <a:pt x="1527" y="29"/>
                    <a:pt x="1528" y="27"/>
                  </a:cubicBezTo>
                  <a:cubicBezTo>
                    <a:pt x="1527" y="26"/>
                    <a:pt x="1525" y="28"/>
                    <a:pt x="1524" y="27"/>
                  </a:cubicBezTo>
                  <a:cubicBezTo>
                    <a:pt x="1524" y="27"/>
                    <a:pt x="1523" y="28"/>
                    <a:pt x="1523" y="28"/>
                  </a:cubicBezTo>
                  <a:cubicBezTo>
                    <a:pt x="1516" y="27"/>
                    <a:pt x="1508" y="31"/>
                    <a:pt x="1501" y="30"/>
                  </a:cubicBezTo>
                  <a:cubicBezTo>
                    <a:pt x="1500" y="30"/>
                    <a:pt x="1501" y="31"/>
                    <a:pt x="1502" y="31"/>
                  </a:cubicBezTo>
                  <a:cubicBezTo>
                    <a:pt x="1500" y="32"/>
                    <a:pt x="1499" y="33"/>
                    <a:pt x="1498" y="33"/>
                  </a:cubicBezTo>
                  <a:cubicBezTo>
                    <a:pt x="1496" y="28"/>
                    <a:pt x="1488" y="34"/>
                    <a:pt x="1484" y="33"/>
                  </a:cubicBezTo>
                  <a:cubicBezTo>
                    <a:pt x="1485" y="29"/>
                    <a:pt x="1490" y="30"/>
                    <a:pt x="1495" y="28"/>
                  </a:cubicBezTo>
                  <a:cubicBezTo>
                    <a:pt x="1492" y="27"/>
                    <a:pt x="1490" y="29"/>
                    <a:pt x="1489" y="27"/>
                  </a:cubicBezTo>
                  <a:cubicBezTo>
                    <a:pt x="1486" y="29"/>
                    <a:pt x="1486" y="29"/>
                    <a:pt x="1486" y="29"/>
                  </a:cubicBezTo>
                  <a:cubicBezTo>
                    <a:pt x="1485" y="28"/>
                    <a:pt x="1485" y="28"/>
                    <a:pt x="1484" y="27"/>
                  </a:cubicBezTo>
                  <a:cubicBezTo>
                    <a:pt x="1486" y="27"/>
                    <a:pt x="1487" y="26"/>
                    <a:pt x="1489" y="26"/>
                  </a:cubicBezTo>
                  <a:cubicBezTo>
                    <a:pt x="1488" y="25"/>
                    <a:pt x="1490" y="26"/>
                    <a:pt x="1490" y="24"/>
                  </a:cubicBezTo>
                  <a:cubicBezTo>
                    <a:pt x="1488" y="21"/>
                    <a:pt x="1485" y="27"/>
                    <a:pt x="1483" y="25"/>
                  </a:cubicBezTo>
                  <a:cubicBezTo>
                    <a:pt x="1481" y="27"/>
                    <a:pt x="1478" y="28"/>
                    <a:pt x="1476" y="30"/>
                  </a:cubicBezTo>
                  <a:cubicBezTo>
                    <a:pt x="1474" y="29"/>
                    <a:pt x="1475" y="29"/>
                    <a:pt x="1476" y="28"/>
                  </a:cubicBezTo>
                  <a:cubicBezTo>
                    <a:pt x="1475" y="26"/>
                    <a:pt x="1473" y="27"/>
                    <a:pt x="1471" y="27"/>
                  </a:cubicBezTo>
                  <a:cubicBezTo>
                    <a:pt x="1471" y="28"/>
                    <a:pt x="1471" y="29"/>
                    <a:pt x="1469" y="30"/>
                  </a:cubicBezTo>
                  <a:cubicBezTo>
                    <a:pt x="1470" y="30"/>
                    <a:pt x="1471" y="29"/>
                    <a:pt x="1472" y="30"/>
                  </a:cubicBezTo>
                  <a:cubicBezTo>
                    <a:pt x="1470" y="31"/>
                    <a:pt x="1468" y="31"/>
                    <a:pt x="1467" y="30"/>
                  </a:cubicBezTo>
                  <a:cubicBezTo>
                    <a:pt x="1462" y="33"/>
                    <a:pt x="1462" y="33"/>
                    <a:pt x="1462" y="33"/>
                  </a:cubicBezTo>
                  <a:cubicBezTo>
                    <a:pt x="1461" y="31"/>
                    <a:pt x="1463" y="32"/>
                    <a:pt x="1460" y="32"/>
                  </a:cubicBezTo>
                  <a:cubicBezTo>
                    <a:pt x="1457" y="31"/>
                    <a:pt x="1461" y="30"/>
                    <a:pt x="1459" y="29"/>
                  </a:cubicBezTo>
                  <a:cubicBezTo>
                    <a:pt x="1458" y="32"/>
                    <a:pt x="1455" y="31"/>
                    <a:pt x="1452" y="34"/>
                  </a:cubicBezTo>
                  <a:cubicBezTo>
                    <a:pt x="1449" y="33"/>
                    <a:pt x="1446" y="33"/>
                    <a:pt x="1443" y="32"/>
                  </a:cubicBezTo>
                  <a:cubicBezTo>
                    <a:pt x="1440" y="35"/>
                    <a:pt x="1437" y="36"/>
                    <a:pt x="1434" y="38"/>
                  </a:cubicBezTo>
                  <a:cubicBezTo>
                    <a:pt x="1431" y="37"/>
                    <a:pt x="1435" y="36"/>
                    <a:pt x="1435" y="35"/>
                  </a:cubicBezTo>
                  <a:cubicBezTo>
                    <a:pt x="1430" y="35"/>
                    <a:pt x="1425" y="40"/>
                    <a:pt x="1423" y="42"/>
                  </a:cubicBezTo>
                  <a:cubicBezTo>
                    <a:pt x="1428" y="43"/>
                    <a:pt x="1429" y="39"/>
                    <a:pt x="1432" y="38"/>
                  </a:cubicBezTo>
                  <a:cubicBezTo>
                    <a:pt x="1433" y="38"/>
                    <a:pt x="1433" y="39"/>
                    <a:pt x="1433" y="39"/>
                  </a:cubicBezTo>
                  <a:cubicBezTo>
                    <a:pt x="1434" y="40"/>
                    <a:pt x="1436" y="38"/>
                    <a:pt x="1435" y="37"/>
                  </a:cubicBezTo>
                  <a:cubicBezTo>
                    <a:pt x="1439" y="40"/>
                    <a:pt x="1448" y="32"/>
                    <a:pt x="1454" y="36"/>
                  </a:cubicBezTo>
                  <a:cubicBezTo>
                    <a:pt x="1450" y="40"/>
                    <a:pt x="1442" y="40"/>
                    <a:pt x="1437" y="39"/>
                  </a:cubicBezTo>
                  <a:cubicBezTo>
                    <a:pt x="1434" y="44"/>
                    <a:pt x="1426" y="44"/>
                    <a:pt x="1420" y="44"/>
                  </a:cubicBezTo>
                  <a:cubicBezTo>
                    <a:pt x="1422" y="42"/>
                    <a:pt x="1423" y="41"/>
                    <a:pt x="1423" y="38"/>
                  </a:cubicBezTo>
                  <a:cubicBezTo>
                    <a:pt x="1422" y="39"/>
                    <a:pt x="1420" y="39"/>
                    <a:pt x="1419" y="40"/>
                  </a:cubicBezTo>
                  <a:cubicBezTo>
                    <a:pt x="1414" y="36"/>
                    <a:pt x="1412" y="42"/>
                    <a:pt x="1408" y="39"/>
                  </a:cubicBezTo>
                  <a:cubicBezTo>
                    <a:pt x="1403" y="40"/>
                    <a:pt x="1405" y="40"/>
                    <a:pt x="1400" y="41"/>
                  </a:cubicBezTo>
                  <a:cubicBezTo>
                    <a:pt x="1402" y="41"/>
                    <a:pt x="1400" y="42"/>
                    <a:pt x="1401" y="43"/>
                  </a:cubicBezTo>
                  <a:cubicBezTo>
                    <a:pt x="1399" y="43"/>
                    <a:pt x="1398" y="43"/>
                    <a:pt x="1396" y="44"/>
                  </a:cubicBezTo>
                  <a:cubicBezTo>
                    <a:pt x="1394" y="42"/>
                    <a:pt x="1397" y="42"/>
                    <a:pt x="1399" y="42"/>
                  </a:cubicBezTo>
                  <a:cubicBezTo>
                    <a:pt x="1398" y="40"/>
                    <a:pt x="1392" y="42"/>
                    <a:pt x="1392" y="44"/>
                  </a:cubicBezTo>
                  <a:cubicBezTo>
                    <a:pt x="1390" y="43"/>
                    <a:pt x="1388" y="45"/>
                    <a:pt x="1386" y="43"/>
                  </a:cubicBezTo>
                  <a:cubicBezTo>
                    <a:pt x="1383" y="42"/>
                    <a:pt x="1380" y="46"/>
                    <a:pt x="1377" y="45"/>
                  </a:cubicBezTo>
                  <a:cubicBezTo>
                    <a:pt x="1375" y="43"/>
                    <a:pt x="1379" y="41"/>
                    <a:pt x="1380" y="39"/>
                  </a:cubicBezTo>
                  <a:cubicBezTo>
                    <a:pt x="1377" y="39"/>
                    <a:pt x="1375" y="42"/>
                    <a:pt x="1370" y="41"/>
                  </a:cubicBezTo>
                  <a:cubicBezTo>
                    <a:pt x="1368" y="40"/>
                    <a:pt x="1369" y="40"/>
                    <a:pt x="1367" y="40"/>
                  </a:cubicBezTo>
                  <a:cubicBezTo>
                    <a:pt x="1365" y="41"/>
                    <a:pt x="1370" y="40"/>
                    <a:pt x="1368" y="41"/>
                  </a:cubicBezTo>
                  <a:cubicBezTo>
                    <a:pt x="1370" y="42"/>
                    <a:pt x="1371" y="42"/>
                    <a:pt x="1373" y="41"/>
                  </a:cubicBezTo>
                  <a:cubicBezTo>
                    <a:pt x="1374" y="43"/>
                    <a:pt x="1373" y="43"/>
                    <a:pt x="1376" y="43"/>
                  </a:cubicBezTo>
                  <a:cubicBezTo>
                    <a:pt x="1376" y="43"/>
                    <a:pt x="1375" y="44"/>
                    <a:pt x="1375" y="44"/>
                  </a:cubicBezTo>
                  <a:cubicBezTo>
                    <a:pt x="1373" y="45"/>
                    <a:pt x="1372" y="42"/>
                    <a:pt x="1371" y="43"/>
                  </a:cubicBezTo>
                  <a:cubicBezTo>
                    <a:pt x="1371" y="43"/>
                    <a:pt x="1369" y="44"/>
                    <a:pt x="1370" y="44"/>
                  </a:cubicBezTo>
                  <a:cubicBezTo>
                    <a:pt x="1368" y="45"/>
                    <a:pt x="1367" y="44"/>
                    <a:pt x="1365" y="44"/>
                  </a:cubicBezTo>
                  <a:cubicBezTo>
                    <a:pt x="1364" y="43"/>
                    <a:pt x="1365" y="43"/>
                    <a:pt x="1366" y="43"/>
                  </a:cubicBezTo>
                  <a:cubicBezTo>
                    <a:pt x="1367" y="42"/>
                    <a:pt x="1366" y="43"/>
                    <a:pt x="1367" y="44"/>
                  </a:cubicBezTo>
                  <a:cubicBezTo>
                    <a:pt x="1368" y="43"/>
                    <a:pt x="1369" y="42"/>
                    <a:pt x="1367" y="41"/>
                  </a:cubicBezTo>
                  <a:cubicBezTo>
                    <a:pt x="1360" y="46"/>
                    <a:pt x="1353" y="46"/>
                    <a:pt x="1346" y="48"/>
                  </a:cubicBezTo>
                  <a:cubicBezTo>
                    <a:pt x="1345" y="47"/>
                    <a:pt x="1344" y="47"/>
                    <a:pt x="1345" y="46"/>
                  </a:cubicBezTo>
                  <a:cubicBezTo>
                    <a:pt x="1344" y="48"/>
                    <a:pt x="1339" y="49"/>
                    <a:pt x="1335" y="49"/>
                  </a:cubicBezTo>
                  <a:cubicBezTo>
                    <a:pt x="1335" y="48"/>
                    <a:pt x="1341" y="47"/>
                    <a:pt x="1340" y="46"/>
                  </a:cubicBezTo>
                  <a:cubicBezTo>
                    <a:pt x="1342" y="47"/>
                    <a:pt x="1343" y="47"/>
                    <a:pt x="1341" y="46"/>
                  </a:cubicBezTo>
                  <a:cubicBezTo>
                    <a:pt x="1335" y="47"/>
                    <a:pt x="1330" y="48"/>
                    <a:pt x="1325" y="47"/>
                  </a:cubicBezTo>
                  <a:cubicBezTo>
                    <a:pt x="1323" y="45"/>
                    <a:pt x="1331" y="46"/>
                    <a:pt x="1331" y="44"/>
                  </a:cubicBezTo>
                  <a:cubicBezTo>
                    <a:pt x="1329" y="44"/>
                    <a:pt x="1328" y="43"/>
                    <a:pt x="1327" y="44"/>
                  </a:cubicBezTo>
                  <a:cubicBezTo>
                    <a:pt x="1320" y="42"/>
                    <a:pt x="1308" y="47"/>
                    <a:pt x="1301" y="48"/>
                  </a:cubicBezTo>
                  <a:cubicBezTo>
                    <a:pt x="1299" y="47"/>
                    <a:pt x="1305" y="46"/>
                    <a:pt x="1302" y="45"/>
                  </a:cubicBezTo>
                  <a:cubicBezTo>
                    <a:pt x="1301" y="47"/>
                    <a:pt x="1298" y="47"/>
                    <a:pt x="1296" y="48"/>
                  </a:cubicBezTo>
                  <a:cubicBezTo>
                    <a:pt x="1297" y="48"/>
                    <a:pt x="1299" y="49"/>
                    <a:pt x="1300" y="48"/>
                  </a:cubicBezTo>
                  <a:cubicBezTo>
                    <a:pt x="1301" y="49"/>
                    <a:pt x="1300" y="49"/>
                    <a:pt x="1301" y="49"/>
                  </a:cubicBezTo>
                  <a:cubicBezTo>
                    <a:pt x="1298" y="50"/>
                    <a:pt x="1295" y="48"/>
                    <a:pt x="1291" y="50"/>
                  </a:cubicBezTo>
                  <a:cubicBezTo>
                    <a:pt x="1290" y="49"/>
                    <a:pt x="1291" y="49"/>
                    <a:pt x="1290" y="48"/>
                  </a:cubicBezTo>
                  <a:cubicBezTo>
                    <a:pt x="1287" y="50"/>
                    <a:pt x="1285" y="49"/>
                    <a:pt x="1283" y="49"/>
                  </a:cubicBezTo>
                  <a:cubicBezTo>
                    <a:pt x="1282" y="49"/>
                    <a:pt x="1282" y="48"/>
                    <a:pt x="1282" y="47"/>
                  </a:cubicBezTo>
                  <a:cubicBezTo>
                    <a:pt x="1281" y="47"/>
                    <a:pt x="1280" y="48"/>
                    <a:pt x="1279" y="47"/>
                  </a:cubicBezTo>
                  <a:cubicBezTo>
                    <a:pt x="1278" y="47"/>
                    <a:pt x="1278" y="48"/>
                    <a:pt x="1279" y="48"/>
                  </a:cubicBezTo>
                  <a:cubicBezTo>
                    <a:pt x="1269" y="47"/>
                    <a:pt x="1262" y="48"/>
                    <a:pt x="1253" y="48"/>
                  </a:cubicBezTo>
                  <a:cubicBezTo>
                    <a:pt x="1252" y="47"/>
                    <a:pt x="1253" y="47"/>
                    <a:pt x="1254" y="46"/>
                  </a:cubicBezTo>
                  <a:cubicBezTo>
                    <a:pt x="1253" y="46"/>
                    <a:pt x="1251" y="47"/>
                    <a:pt x="1250" y="46"/>
                  </a:cubicBezTo>
                  <a:cubicBezTo>
                    <a:pt x="1247" y="47"/>
                    <a:pt x="1250" y="48"/>
                    <a:pt x="1248" y="49"/>
                  </a:cubicBezTo>
                  <a:cubicBezTo>
                    <a:pt x="1246" y="47"/>
                    <a:pt x="1243" y="48"/>
                    <a:pt x="1241" y="49"/>
                  </a:cubicBezTo>
                  <a:cubicBezTo>
                    <a:pt x="1239" y="48"/>
                    <a:pt x="1241" y="48"/>
                    <a:pt x="1239" y="47"/>
                  </a:cubicBezTo>
                  <a:cubicBezTo>
                    <a:pt x="1238" y="47"/>
                    <a:pt x="1239" y="48"/>
                    <a:pt x="1238" y="49"/>
                  </a:cubicBezTo>
                  <a:cubicBezTo>
                    <a:pt x="1235" y="47"/>
                    <a:pt x="1236" y="49"/>
                    <a:pt x="1232" y="49"/>
                  </a:cubicBezTo>
                  <a:cubicBezTo>
                    <a:pt x="1231" y="48"/>
                    <a:pt x="1232" y="48"/>
                    <a:pt x="1230" y="47"/>
                  </a:cubicBezTo>
                  <a:cubicBezTo>
                    <a:pt x="1230" y="48"/>
                    <a:pt x="1230" y="48"/>
                    <a:pt x="1230" y="49"/>
                  </a:cubicBezTo>
                  <a:cubicBezTo>
                    <a:pt x="1227" y="50"/>
                    <a:pt x="1220" y="47"/>
                    <a:pt x="1220" y="45"/>
                  </a:cubicBezTo>
                  <a:cubicBezTo>
                    <a:pt x="1215" y="46"/>
                    <a:pt x="1224" y="47"/>
                    <a:pt x="1221" y="49"/>
                  </a:cubicBezTo>
                  <a:cubicBezTo>
                    <a:pt x="1219" y="49"/>
                    <a:pt x="1220" y="48"/>
                    <a:pt x="1218" y="47"/>
                  </a:cubicBezTo>
                  <a:cubicBezTo>
                    <a:pt x="1215" y="48"/>
                    <a:pt x="1212" y="46"/>
                    <a:pt x="1211" y="49"/>
                  </a:cubicBezTo>
                  <a:cubicBezTo>
                    <a:pt x="1209" y="49"/>
                    <a:pt x="1206" y="49"/>
                    <a:pt x="1205" y="47"/>
                  </a:cubicBezTo>
                  <a:cubicBezTo>
                    <a:pt x="1203" y="48"/>
                    <a:pt x="1203" y="48"/>
                    <a:pt x="1203" y="48"/>
                  </a:cubicBezTo>
                  <a:cubicBezTo>
                    <a:pt x="1204" y="50"/>
                    <a:pt x="1203" y="47"/>
                    <a:pt x="1205" y="49"/>
                  </a:cubicBezTo>
                  <a:cubicBezTo>
                    <a:pt x="1204" y="51"/>
                    <a:pt x="1196" y="49"/>
                    <a:pt x="1191" y="50"/>
                  </a:cubicBezTo>
                  <a:cubicBezTo>
                    <a:pt x="1192" y="49"/>
                    <a:pt x="1192" y="48"/>
                    <a:pt x="1194" y="48"/>
                  </a:cubicBezTo>
                  <a:cubicBezTo>
                    <a:pt x="1191" y="45"/>
                    <a:pt x="1190" y="50"/>
                    <a:pt x="1186" y="50"/>
                  </a:cubicBezTo>
                  <a:cubicBezTo>
                    <a:pt x="1184" y="48"/>
                    <a:pt x="1181" y="49"/>
                    <a:pt x="1179" y="50"/>
                  </a:cubicBezTo>
                  <a:cubicBezTo>
                    <a:pt x="1176" y="48"/>
                    <a:pt x="1173" y="49"/>
                    <a:pt x="1170" y="49"/>
                  </a:cubicBezTo>
                  <a:cubicBezTo>
                    <a:pt x="1169" y="47"/>
                    <a:pt x="1173" y="49"/>
                    <a:pt x="1174" y="48"/>
                  </a:cubicBezTo>
                  <a:cubicBezTo>
                    <a:pt x="1173" y="46"/>
                    <a:pt x="1175" y="46"/>
                    <a:pt x="1175" y="45"/>
                  </a:cubicBezTo>
                  <a:cubicBezTo>
                    <a:pt x="1172" y="46"/>
                    <a:pt x="1168" y="46"/>
                    <a:pt x="1165" y="48"/>
                  </a:cubicBezTo>
                  <a:cubicBezTo>
                    <a:pt x="1164" y="48"/>
                    <a:pt x="1163" y="48"/>
                    <a:pt x="1161" y="47"/>
                  </a:cubicBezTo>
                  <a:cubicBezTo>
                    <a:pt x="1160" y="45"/>
                    <a:pt x="1167" y="47"/>
                    <a:pt x="1163" y="45"/>
                  </a:cubicBezTo>
                  <a:cubicBezTo>
                    <a:pt x="1165" y="44"/>
                    <a:pt x="1166" y="46"/>
                    <a:pt x="1168" y="44"/>
                  </a:cubicBezTo>
                  <a:cubicBezTo>
                    <a:pt x="1167" y="43"/>
                    <a:pt x="1162" y="45"/>
                    <a:pt x="1162" y="43"/>
                  </a:cubicBezTo>
                  <a:cubicBezTo>
                    <a:pt x="1161" y="44"/>
                    <a:pt x="1159" y="43"/>
                    <a:pt x="1156" y="44"/>
                  </a:cubicBezTo>
                  <a:cubicBezTo>
                    <a:pt x="1156" y="42"/>
                    <a:pt x="1153" y="44"/>
                    <a:pt x="1150" y="42"/>
                  </a:cubicBezTo>
                  <a:cubicBezTo>
                    <a:pt x="1147" y="44"/>
                    <a:pt x="1144" y="43"/>
                    <a:pt x="1141" y="44"/>
                  </a:cubicBezTo>
                  <a:cubicBezTo>
                    <a:pt x="1140" y="45"/>
                    <a:pt x="1143" y="47"/>
                    <a:pt x="1145" y="46"/>
                  </a:cubicBezTo>
                  <a:cubicBezTo>
                    <a:pt x="1144" y="48"/>
                    <a:pt x="1140" y="46"/>
                    <a:pt x="1138" y="46"/>
                  </a:cubicBezTo>
                  <a:cubicBezTo>
                    <a:pt x="1137" y="45"/>
                    <a:pt x="1139" y="44"/>
                    <a:pt x="1140" y="44"/>
                  </a:cubicBezTo>
                  <a:cubicBezTo>
                    <a:pt x="1139" y="43"/>
                    <a:pt x="1138" y="43"/>
                    <a:pt x="1138" y="41"/>
                  </a:cubicBezTo>
                  <a:cubicBezTo>
                    <a:pt x="1137" y="44"/>
                    <a:pt x="1135" y="42"/>
                    <a:pt x="1132" y="44"/>
                  </a:cubicBezTo>
                  <a:cubicBezTo>
                    <a:pt x="1133" y="45"/>
                    <a:pt x="1134" y="43"/>
                    <a:pt x="1135" y="45"/>
                  </a:cubicBezTo>
                  <a:cubicBezTo>
                    <a:pt x="1133" y="45"/>
                    <a:pt x="1132" y="46"/>
                    <a:pt x="1130" y="44"/>
                  </a:cubicBezTo>
                  <a:cubicBezTo>
                    <a:pt x="1130" y="44"/>
                    <a:pt x="1131" y="44"/>
                    <a:pt x="1132" y="44"/>
                  </a:cubicBezTo>
                  <a:cubicBezTo>
                    <a:pt x="1131" y="43"/>
                    <a:pt x="1130" y="43"/>
                    <a:pt x="1130" y="42"/>
                  </a:cubicBezTo>
                  <a:cubicBezTo>
                    <a:pt x="1128" y="41"/>
                    <a:pt x="1129" y="45"/>
                    <a:pt x="1128" y="42"/>
                  </a:cubicBezTo>
                  <a:cubicBezTo>
                    <a:pt x="1128" y="44"/>
                    <a:pt x="1129" y="45"/>
                    <a:pt x="1127" y="46"/>
                  </a:cubicBezTo>
                  <a:cubicBezTo>
                    <a:pt x="1125" y="46"/>
                    <a:pt x="1127" y="45"/>
                    <a:pt x="1125" y="44"/>
                  </a:cubicBezTo>
                  <a:cubicBezTo>
                    <a:pt x="1124" y="44"/>
                    <a:pt x="1124" y="45"/>
                    <a:pt x="1125" y="46"/>
                  </a:cubicBezTo>
                  <a:cubicBezTo>
                    <a:pt x="1124" y="46"/>
                    <a:pt x="1123" y="45"/>
                    <a:pt x="1122" y="46"/>
                  </a:cubicBezTo>
                  <a:cubicBezTo>
                    <a:pt x="1119" y="44"/>
                    <a:pt x="1124" y="43"/>
                    <a:pt x="1122" y="42"/>
                  </a:cubicBezTo>
                  <a:cubicBezTo>
                    <a:pt x="1121" y="42"/>
                    <a:pt x="1120" y="43"/>
                    <a:pt x="1121" y="44"/>
                  </a:cubicBezTo>
                  <a:cubicBezTo>
                    <a:pt x="1119" y="46"/>
                    <a:pt x="1117" y="42"/>
                    <a:pt x="1115" y="44"/>
                  </a:cubicBezTo>
                  <a:cubicBezTo>
                    <a:pt x="1113" y="43"/>
                    <a:pt x="1114" y="43"/>
                    <a:pt x="1113" y="42"/>
                  </a:cubicBezTo>
                  <a:cubicBezTo>
                    <a:pt x="1111" y="43"/>
                    <a:pt x="1108" y="42"/>
                    <a:pt x="1106" y="41"/>
                  </a:cubicBezTo>
                  <a:cubicBezTo>
                    <a:pt x="1105" y="44"/>
                    <a:pt x="1101" y="43"/>
                    <a:pt x="1098" y="42"/>
                  </a:cubicBezTo>
                  <a:cubicBezTo>
                    <a:pt x="1097" y="42"/>
                    <a:pt x="1101" y="41"/>
                    <a:pt x="1098" y="40"/>
                  </a:cubicBezTo>
                  <a:cubicBezTo>
                    <a:pt x="1096" y="42"/>
                    <a:pt x="1093" y="41"/>
                    <a:pt x="1090" y="41"/>
                  </a:cubicBezTo>
                  <a:cubicBezTo>
                    <a:pt x="1088" y="42"/>
                    <a:pt x="1091" y="43"/>
                    <a:pt x="1089" y="43"/>
                  </a:cubicBezTo>
                  <a:cubicBezTo>
                    <a:pt x="1086" y="43"/>
                    <a:pt x="1089" y="41"/>
                    <a:pt x="1086" y="40"/>
                  </a:cubicBezTo>
                  <a:cubicBezTo>
                    <a:pt x="1085" y="40"/>
                    <a:pt x="1084" y="41"/>
                    <a:pt x="1084" y="41"/>
                  </a:cubicBezTo>
                  <a:cubicBezTo>
                    <a:pt x="1079" y="37"/>
                    <a:pt x="1073" y="43"/>
                    <a:pt x="1068" y="40"/>
                  </a:cubicBezTo>
                  <a:cubicBezTo>
                    <a:pt x="1066" y="42"/>
                    <a:pt x="1065" y="42"/>
                    <a:pt x="1062" y="43"/>
                  </a:cubicBezTo>
                  <a:cubicBezTo>
                    <a:pt x="1061" y="43"/>
                    <a:pt x="1060" y="41"/>
                    <a:pt x="1058" y="41"/>
                  </a:cubicBezTo>
                  <a:cubicBezTo>
                    <a:pt x="1058" y="40"/>
                    <a:pt x="1061" y="41"/>
                    <a:pt x="1063" y="40"/>
                  </a:cubicBezTo>
                  <a:cubicBezTo>
                    <a:pt x="1059" y="38"/>
                    <a:pt x="1057" y="40"/>
                    <a:pt x="1054" y="41"/>
                  </a:cubicBezTo>
                  <a:cubicBezTo>
                    <a:pt x="1052" y="40"/>
                    <a:pt x="1053" y="39"/>
                    <a:pt x="1052" y="38"/>
                  </a:cubicBezTo>
                  <a:cubicBezTo>
                    <a:pt x="1050" y="38"/>
                    <a:pt x="1048" y="37"/>
                    <a:pt x="1047" y="39"/>
                  </a:cubicBezTo>
                  <a:cubicBezTo>
                    <a:pt x="1045" y="37"/>
                    <a:pt x="1045" y="37"/>
                    <a:pt x="1045" y="37"/>
                  </a:cubicBezTo>
                  <a:cubicBezTo>
                    <a:pt x="1046" y="39"/>
                    <a:pt x="1041" y="39"/>
                    <a:pt x="1039" y="37"/>
                  </a:cubicBezTo>
                  <a:cubicBezTo>
                    <a:pt x="1037" y="39"/>
                    <a:pt x="1035" y="38"/>
                    <a:pt x="1033" y="37"/>
                  </a:cubicBezTo>
                  <a:cubicBezTo>
                    <a:pt x="1030" y="38"/>
                    <a:pt x="1033" y="38"/>
                    <a:pt x="1034" y="39"/>
                  </a:cubicBezTo>
                  <a:cubicBezTo>
                    <a:pt x="1032" y="39"/>
                    <a:pt x="1031" y="39"/>
                    <a:pt x="1030" y="39"/>
                  </a:cubicBezTo>
                  <a:cubicBezTo>
                    <a:pt x="1028" y="37"/>
                    <a:pt x="1029" y="37"/>
                    <a:pt x="1030" y="36"/>
                  </a:cubicBezTo>
                  <a:cubicBezTo>
                    <a:pt x="1028" y="36"/>
                    <a:pt x="1026" y="35"/>
                    <a:pt x="1024" y="33"/>
                  </a:cubicBezTo>
                  <a:cubicBezTo>
                    <a:pt x="1024" y="33"/>
                    <a:pt x="1025" y="33"/>
                    <a:pt x="1025" y="33"/>
                  </a:cubicBezTo>
                  <a:cubicBezTo>
                    <a:pt x="1025" y="31"/>
                    <a:pt x="1020" y="32"/>
                    <a:pt x="1018" y="31"/>
                  </a:cubicBezTo>
                  <a:cubicBezTo>
                    <a:pt x="1024" y="33"/>
                    <a:pt x="1022" y="35"/>
                    <a:pt x="1028" y="36"/>
                  </a:cubicBezTo>
                  <a:cubicBezTo>
                    <a:pt x="1022" y="39"/>
                    <a:pt x="1022" y="34"/>
                    <a:pt x="1018" y="34"/>
                  </a:cubicBezTo>
                  <a:cubicBezTo>
                    <a:pt x="1018" y="35"/>
                    <a:pt x="1022" y="37"/>
                    <a:pt x="1021" y="39"/>
                  </a:cubicBezTo>
                  <a:cubicBezTo>
                    <a:pt x="1020" y="37"/>
                    <a:pt x="1017" y="37"/>
                    <a:pt x="1016" y="35"/>
                  </a:cubicBezTo>
                  <a:cubicBezTo>
                    <a:pt x="1014" y="37"/>
                    <a:pt x="1014" y="38"/>
                    <a:pt x="1012" y="39"/>
                  </a:cubicBezTo>
                  <a:cubicBezTo>
                    <a:pt x="1013" y="37"/>
                    <a:pt x="1011" y="37"/>
                    <a:pt x="1009" y="36"/>
                  </a:cubicBezTo>
                  <a:cubicBezTo>
                    <a:pt x="1008" y="35"/>
                    <a:pt x="1011" y="34"/>
                    <a:pt x="1009" y="33"/>
                  </a:cubicBezTo>
                  <a:cubicBezTo>
                    <a:pt x="1008" y="34"/>
                    <a:pt x="1007" y="34"/>
                    <a:pt x="1008" y="35"/>
                  </a:cubicBezTo>
                  <a:cubicBezTo>
                    <a:pt x="1006" y="35"/>
                    <a:pt x="1004" y="34"/>
                    <a:pt x="1005" y="36"/>
                  </a:cubicBezTo>
                  <a:cubicBezTo>
                    <a:pt x="1004" y="36"/>
                    <a:pt x="1002" y="35"/>
                    <a:pt x="1001" y="34"/>
                  </a:cubicBezTo>
                  <a:cubicBezTo>
                    <a:pt x="1001" y="33"/>
                    <a:pt x="1006" y="34"/>
                    <a:pt x="1005" y="32"/>
                  </a:cubicBezTo>
                  <a:cubicBezTo>
                    <a:pt x="1002" y="33"/>
                    <a:pt x="989" y="35"/>
                    <a:pt x="992" y="31"/>
                  </a:cubicBezTo>
                  <a:cubicBezTo>
                    <a:pt x="990" y="31"/>
                    <a:pt x="988" y="32"/>
                    <a:pt x="987" y="31"/>
                  </a:cubicBezTo>
                  <a:cubicBezTo>
                    <a:pt x="984" y="34"/>
                    <a:pt x="979" y="31"/>
                    <a:pt x="975" y="34"/>
                  </a:cubicBezTo>
                  <a:cubicBezTo>
                    <a:pt x="974" y="31"/>
                    <a:pt x="971" y="33"/>
                    <a:pt x="972" y="31"/>
                  </a:cubicBezTo>
                  <a:cubicBezTo>
                    <a:pt x="970" y="30"/>
                    <a:pt x="971" y="32"/>
                    <a:pt x="968" y="33"/>
                  </a:cubicBezTo>
                  <a:cubicBezTo>
                    <a:pt x="964" y="32"/>
                    <a:pt x="960" y="31"/>
                    <a:pt x="956" y="33"/>
                  </a:cubicBezTo>
                  <a:cubicBezTo>
                    <a:pt x="956" y="31"/>
                    <a:pt x="952" y="31"/>
                    <a:pt x="952" y="32"/>
                  </a:cubicBezTo>
                  <a:cubicBezTo>
                    <a:pt x="951" y="30"/>
                    <a:pt x="949" y="31"/>
                    <a:pt x="947" y="30"/>
                  </a:cubicBezTo>
                  <a:cubicBezTo>
                    <a:pt x="948" y="31"/>
                    <a:pt x="949" y="31"/>
                    <a:pt x="949" y="33"/>
                  </a:cubicBezTo>
                  <a:cubicBezTo>
                    <a:pt x="947" y="33"/>
                    <a:pt x="945" y="31"/>
                    <a:pt x="944" y="30"/>
                  </a:cubicBezTo>
                  <a:cubicBezTo>
                    <a:pt x="941" y="30"/>
                    <a:pt x="942" y="32"/>
                    <a:pt x="939" y="30"/>
                  </a:cubicBezTo>
                  <a:cubicBezTo>
                    <a:pt x="939" y="30"/>
                    <a:pt x="939" y="31"/>
                    <a:pt x="938" y="32"/>
                  </a:cubicBezTo>
                  <a:cubicBezTo>
                    <a:pt x="940" y="31"/>
                    <a:pt x="943" y="32"/>
                    <a:pt x="945" y="33"/>
                  </a:cubicBezTo>
                  <a:cubicBezTo>
                    <a:pt x="941" y="33"/>
                    <a:pt x="937" y="32"/>
                    <a:pt x="933" y="32"/>
                  </a:cubicBezTo>
                  <a:cubicBezTo>
                    <a:pt x="933" y="32"/>
                    <a:pt x="933" y="31"/>
                    <a:pt x="933" y="31"/>
                  </a:cubicBezTo>
                  <a:cubicBezTo>
                    <a:pt x="935" y="31"/>
                    <a:pt x="938" y="32"/>
                    <a:pt x="938" y="30"/>
                  </a:cubicBezTo>
                  <a:cubicBezTo>
                    <a:pt x="936" y="29"/>
                    <a:pt x="933" y="31"/>
                    <a:pt x="929" y="29"/>
                  </a:cubicBezTo>
                  <a:cubicBezTo>
                    <a:pt x="929" y="29"/>
                    <a:pt x="928" y="30"/>
                    <a:pt x="927" y="29"/>
                  </a:cubicBezTo>
                  <a:cubicBezTo>
                    <a:pt x="927" y="30"/>
                    <a:pt x="927" y="31"/>
                    <a:pt x="928" y="31"/>
                  </a:cubicBezTo>
                  <a:cubicBezTo>
                    <a:pt x="925" y="32"/>
                    <a:pt x="923" y="31"/>
                    <a:pt x="921" y="32"/>
                  </a:cubicBezTo>
                  <a:cubicBezTo>
                    <a:pt x="919" y="31"/>
                    <a:pt x="920" y="30"/>
                    <a:pt x="919" y="29"/>
                  </a:cubicBezTo>
                  <a:cubicBezTo>
                    <a:pt x="917" y="30"/>
                    <a:pt x="920" y="31"/>
                    <a:pt x="917" y="31"/>
                  </a:cubicBezTo>
                  <a:cubicBezTo>
                    <a:pt x="915" y="30"/>
                    <a:pt x="918" y="29"/>
                    <a:pt x="916" y="29"/>
                  </a:cubicBezTo>
                  <a:cubicBezTo>
                    <a:pt x="914" y="29"/>
                    <a:pt x="916" y="30"/>
                    <a:pt x="915" y="31"/>
                  </a:cubicBezTo>
                  <a:cubicBezTo>
                    <a:pt x="907" y="26"/>
                    <a:pt x="897" y="29"/>
                    <a:pt x="890" y="27"/>
                  </a:cubicBezTo>
                  <a:cubicBezTo>
                    <a:pt x="890" y="26"/>
                    <a:pt x="892" y="25"/>
                    <a:pt x="892" y="25"/>
                  </a:cubicBezTo>
                  <a:cubicBezTo>
                    <a:pt x="889" y="24"/>
                    <a:pt x="885" y="27"/>
                    <a:pt x="883" y="24"/>
                  </a:cubicBezTo>
                  <a:cubicBezTo>
                    <a:pt x="882" y="24"/>
                    <a:pt x="882" y="25"/>
                    <a:pt x="883" y="25"/>
                  </a:cubicBezTo>
                  <a:cubicBezTo>
                    <a:pt x="882" y="26"/>
                    <a:pt x="881" y="26"/>
                    <a:pt x="880" y="26"/>
                  </a:cubicBezTo>
                  <a:cubicBezTo>
                    <a:pt x="879" y="26"/>
                    <a:pt x="880" y="25"/>
                    <a:pt x="881" y="25"/>
                  </a:cubicBezTo>
                  <a:cubicBezTo>
                    <a:pt x="879" y="24"/>
                    <a:pt x="877" y="25"/>
                    <a:pt x="876" y="24"/>
                  </a:cubicBezTo>
                  <a:cubicBezTo>
                    <a:pt x="875" y="24"/>
                    <a:pt x="876" y="25"/>
                    <a:pt x="877" y="25"/>
                  </a:cubicBezTo>
                  <a:cubicBezTo>
                    <a:pt x="876" y="26"/>
                    <a:pt x="875" y="25"/>
                    <a:pt x="873" y="26"/>
                  </a:cubicBezTo>
                  <a:cubicBezTo>
                    <a:pt x="873" y="25"/>
                    <a:pt x="874" y="25"/>
                    <a:pt x="873" y="24"/>
                  </a:cubicBezTo>
                  <a:cubicBezTo>
                    <a:pt x="872" y="24"/>
                    <a:pt x="872" y="25"/>
                    <a:pt x="871" y="25"/>
                  </a:cubicBezTo>
                  <a:cubicBezTo>
                    <a:pt x="870" y="24"/>
                    <a:pt x="871" y="24"/>
                    <a:pt x="869" y="23"/>
                  </a:cubicBezTo>
                  <a:cubicBezTo>
                    <a:pt x="864" y="23"/>
                    <a:pt x="859" y="23"/>
                    <a:pt x="854" y="23"/>
                  </a:cubicBezTo>
                  <a:cubicBezTo>
                    <a:pt x="855" y="24"/>
                    <a:pt x="855" y="24"/>
                    <a:pt x="855" y="24"/>
                  </a:cubicBezTo>
                  <a:cubicBezTo>
                    <a:pt x="854" y="24"/>
                    <a:pt x="852" y="25"/>
                    <a:pt x="851" y="24"/>
                  </a:cubicBezTo>
                  <a:cubicBezTo>
                    <a:pt x="850" y="23"/>
                    <a:pt x="851" y="23"/>
                    <a:pt x="852" y="22"/>
                  </a:cubicBezTo>
                  <a:cubicBezTo>
                    <a:pt x="849" y="21"/>
                    <a:pt x="843" y="23"/>
                    <a:pt x="841" y="23"/>
                  </a:cubicBezTo>
                  <a:cubicBezTo>
                    <a:pt x="841" y="22"/>
                    <a:pt x="839" y="21"/>
                    <a:pt x="837" y="22"/>
                  </a:cubicBezTo>
                  <a:cubicBezTo>
                    <a:pt x="840" y="24"/>
                    <a:pt x="837" y="24"/>
                    <a:pt x="836" y="24"/>
                  </a:cubicBezTo>
                  <a:cubicBezTo>
                    <a:pt x="841" y="24"/>
                    <a:pt x="843" y="26"/>
                    <a:pt x="848" y="26"/>
                  </a:cubicBezTo>
                  <a:cubicBezTo>
                    <a:pt x="849" y="25"/>
                    <a:pt x="847" y="25"/>
                    <a:pt x="847" y="25"/>
                  </a:cubicBezTo>
                  <a:cubicBezTo>
                    <a:pt x="848" y="23"/>
                    <a:pt x="849" y="26"/>
                    <a:pt x="850" y="24"/>
                  </a:cubicBezTo>
                  <a:cubicBezTo>
                    <a:pt x="852" y="26"/>
                    <a:pt x="852" y="26"/>
                    <a:pt x="854" y="27"/>
                  </a:cubicBezTo>
                  <a:cubicBezTo>
                    <a:pt x="848" y="26"/>
                    <a:pt x="839" y="28"/>
                    <a:pt x="835" y="25"/>
                  </a:cubicBezTo>
                  <a:cubicBezTo>
                    <a:pt x="835" y="25"/>
                    <a:pt x="835" y="26"/>
                    <a:pt x="835" y="26"/>
                  </a:cubicBezTo>
                  <a:cubicBezTo>
                    <a:pt x="832" y="27"/>
                    <a:pt x="835" y="25"/>
                    <a:pt x="833" y="24"/>
                  </a:cubicBezTo>
                  <a:cubicBezTo>
                    <a:pt x="830" y="27"/>
                    <a:pt x="827" y="25"/>
                    <a:pt x="824" y="24"/>
                  </a:cubicBezTo>
                  <a:cubicBezTo>
                    <a:pt x="823" y="26"/>
                    <a:pt x="820" y="26"/>
                    <a:pt x="818" y="25"/>
                  </a:cubicBezTo>
                  <a:cubicBezTo>
                    <a:pt x="819" y="24"/>
                    <a:pt x="821" y="23"/>
                    <a:pt x="820" y="21"/>
                  </a:cubicBezTo>
                  <a:cubicBezTo>
                    <a:pt x="821" y="21"/>
                    <a:pt x="824" y="22"/>
                    <a:pt x="824" y="20"/>
                  </a:cubicBezTo>
                  <a:cubicBezTo>
                    <a:pt x="822" y="20"/>
                    <a:pt x="822" y="20"/>
                    <a:pt x="821" y="18"/>
                  </a:cubicBezTo>
                  <a:cubicBezTo>
                    <a:pt x="820" y="20"/>
                    <a:pt x="819" y="19"/>
                    <a:pt x="818" y="21"/>
                  </a:cubicBezTo>
                  <a:cubicBezTo>
                    <a:pt x="816" y="21"/>
                    <a:pt x="815" y="20"/>
                    <a:pt x="813" y="21"/>
                  </a:cubicBezTo>
                  <a:cubicBezTo>
                    <a:pt x="811" y="18"/>
                    <a:pt x="806" y="19"/>
                    <a:pt x="802" y="20"/>
                  </a:cubicBezTo>
                  <a:cubicBezTo>
                    <a:pt x="802" y="18"/>
                    <a:pt x="801" y="18"/>
                    <a:pt x="798" y="19"/>
                  </a:cubicBezTo>
                  <a:cubicBezTo>
                    <a:pt x="797" y="19"/>
                    <a:pt x="797" y="18"/>
                    <a:pt x="798" y="18"/>
                  </a:cubicBezTo>
                  <a:cubicBezTo>
                    <a:pt x="795" y="16"/>
                    <a:pt x="791" y="18"/>
                    <a:pt x="788" y="17"/>
                  </a:cubicBezTo>
                  <a:cubicBezTo>
                    <a:pt x="787" y="18"/>
                    <a:pt x="789" y="19"/>
                    <a:pt x="787" y="19"/>
                  </a:cubicBezTo>
                  <a:cubicBezTo>
                    <a:pt x="786" y="20"/>
                    <a:pt x="786" y="18"/>
                    <a:pt x="784" y="19"/>
                  </a:cubicBezTo>
                  <a:cubicBezTo>
                    <a:pt x="783" y="19"/>
                    <a:pt x="783" y="18"/>
                    <a:pt x="784" y="17"/>
                  </a:cubicBezTo>
                  <a:cubicBezTo>
                    <a:pt x="782" y="17"/>
                    <a:pt x="784" y="19"/>
                    <a:pt x="781" y="18"/>
                  </a:cubicBezTo>
                  <a:cubicBezTo>
                    <a:pt x="780" y="17"/>
                    <a:pt x="780" y="17"/>
                    <a:pt x="780" y="16"/>
                  </a:cubicBezTo>
                  <a:cubicBezTo>
                    <a:pt x="778" y="17"/>
                    <a:pt x="773" y="15"/>
                    <a:pt x="772" y="17"/>
                  </a:cubicBezTo>
                  <a:cubicBezTo>
                    <a:pt x="770" y="16"/>
                    <a:pt x="772" y="15"/>
                    <a:pt x="770" y="15"/>
                  </a:cubicBezTo>
                  <a:cubicBezTo>
                    <a:pt x="770" y="17"/>
                    <a:pt x="767" y="15"/>
                    <a:pt x="767" y="15"/>
                  </a:cubicBezTo>
                  <a:cubicBezTo>
                    <a:pt x="763" y="15"/>
                    <a:pt x="762" y="17"/>
                    <a:pt x="758" y="15"/>
                  </a:cubicBezTo>
                  <a:cubicBezTo>
                    <a:pt x="757" y="17"/>
                    <a:pt x="753" y="16"/>
                    <a:pt x="751" y="16"/>
                  </a:cubicBezTo>
                  <a:cubicBezTo>
                    <a:pt x="750" y="15"/>
                    <a:pt x="751" y="15"/>
                    <a:pt x="750" y="14"/>
                  </a:cubicBezTo>
                  <a:cubicBezTo>
                    <a:pt x="748" y="16"/>
                    <a:pt x="746" y="14"/>
                    <a:pt x="743" y="16"/>
                  </a:cubicBezTo>
                  <a:cubicBezTo>
                    <a:pt x="742" y="17"/>
                    <a:pt x="746" y="18"/>
                    <a:pt x="747" y="17"/>
                  </a:cubicBezTo>
                  <a:cubicBezTo>
                    <a:pt x="748" y="18"/>
                    <a:pt x="744" y="19"/>
                    <a:pt x="743" y="18"/>
                  </a:cubicBezTo>
                  <a:cubicBezTo>
                    <a:pt x="742" y="20"/>
                    <a:pt x="746" y="19"/>
                    <a:pt x="746" y="19"/>
                  </a:cubicBezTo>
                  <a:cubicBezTo>
                    <a:pt x="747" y="20"/>
                    <a:pt x="745" y="20"/>
                    <a:pt x="745" y="21"/>
                  </a:cubicBezTo>
                  <a:cubicBezTo>
                    <a:pt x="744" y="21"/>
                    <a:pt x="742" y="19"/>
                    <a:pt x="739" y="21"/>
                  </a:cubicBezTo>
                  <a:cubicBezTo>
                    <a:pt x="738" y="20"/>
                    <a:pt x="737" y="19"/>
                    <a:pt x="738" y="18"/>
                  </a:cubicBezTo>
                  <a:cubicBezTo>
                    <a:pt x="736" y="17"/>
                    <a:pt x="734" y="18"/>
                    <a:pt x="732" y="17"/>
                  </a:cubicBezTo>
                  <a:cubicBezTo>
                    <a:pt x="732" y="18"/>
                    <a:pt x="732" y="19"/>
                    <a:pt x="730" y="19"/>
                  </a:cubicBezTo>
                  <a:cubicBezTo>
                    <a:pt x="731" y="16"/>
                    <a:pt x="735" y="15"/>
                    <a:pt x="740" y="13"/>
                  </a:cubicBezTo>
                  <a:cubicBezTo>
                    <a:pt x="738" y="13"/>
                    <a:pt x="736" y="12"/>
                    <a:pt x="734" y="12"/>
                  </a:cubicBezTo>
                  <a:cubicBezTo>
                    <a:pt x="734" y="12"/>
                    <a:pt x="733" y="14"/>
                    <a:pt x="732" y="13"/>
                  </a:cubicBezTo>
                  <a:cubicBezTo>
                    <a:pt x="731" y="13"/>
                    <a:pt x="732" y="14"/>
                    <a:pt x="731" y="14"/>
                  </a:cubicBezTo>
                  <a:cubicBezTo>
                    <a:pt x="728" y="15"/>
                    <a:pt x="730" y="13"/>
                    <a:pt x="727" y="12"/>
                  </a:cubicBezTo>
                  <a:cubicBezTo>
                    <a:pt x="728" y="15"/>
                    <a:pt x="718" y="15"/>
                    <a:pt x="717" y="12"/>
                  </a:cubicBezTo>
                  <a:cubicBezTo>
                    <a:pt x="717" y="14"/>
                    <a:pt x="715" y="12"/>
                    <a:pt x="713" y="13"/>
                  </a:cubicBezTo>
                  <a:cubicBezTo>
                    <a:pt x="715" y="15"/>
                    <a:pt x="717" y="13"/>
                    <a:pt x="719" y="14"/>
                  </a:cubicBezTo>
                  <a:cubicBezTo>
                    <a:pt x="718" y="16"/>
                    <a:pt x="714" y="14"/>
                    <a:pt x="712" y="14"/>
                  </a:cubicBezTo>
                  <a:cubicBezTo>
                    <a:pt x="712" y="15"/>
                    <a:pt x="711" y="15"/>
                    <a:pt x="710" y="16"/>
                  </a:cubicBezTo>
                  <a:cubicBezTo>
                    <a:pt x="709" y="17"/>
                    <a:pt x="709" y="15"/>
                    <a:pt x="710" y="14"/>
                  </a:cubicBezTo>
                  <a:cubicBezTo>
                    <a:pt x="708" y="14"/>
                    <a:pt x="708" y="16"/>
                    <a:pt x="709" y="17"/>
                  </a:cubicBezTo>
                  <a:cubicBezTo>
                    <a:pt x="711" y="16"/>
                    <a:pt x="712" y="17"/>
                    <a:pt x="713" y="16"/>
                  </a:cubicBezTo>
                  <a:cubicBezTo>
                    <a:pt x="714" y="17"/>
                    <a:pt x="714" y="17"/>
                    <a:pt x="714" y="18"/>
                  </a:cubicBezTo>
                  <a:cubicBezTo>
                    <a:pt x="711" y="19"/>
                    <a:pt x="709" y="17"/>
                    <a:pt x="707" y="18"/>
                  </a:cubicBezTo>
                  <a:cubicBezTo>
                    <a:pt x="706" y="16"/>
                    <a:pt x="711" y="14"/>
                    <a:pt x="707" y="14"/>
                  </a:cubicBezTo>
                  <a:cubicBezTo>
                    <a:pt x="707" y="15"/>
                    <a:pt x="706" y="14"/>
                    <a:pt x="704" y="15"/>
                  </a:cubicBezTo>
                  <a:cubicBezTo>
                    <a:pt x="704" y="13"/>
                    <a:pt x="706" y="14"/>
                    <a:pt x="702" y="13"/>
                  </a:cubicBezTo>
                  <a:cubicBezTo>
                    <a:pt x="702" y="14"/>
                    <a:pt x="702" y="15"/>
                    <a:pt x="699" y="15"/>
                  </a:cubicBezTo>
                  <a:cubicBezTo>
                    <a:pt x="699" y="12"/>
                    <a:pt x="695" y="16"/>
                    <a:pt x="693" y="13"/>
                  </a:cubicBezTo>
                  <a:cubicBezTo>
                    <a:pt x="700" y="13"/>
                    <a:pt x="705" y="12"/>
                    <a:pt x="712" y="14"/>
                  </a:cubicBezTo>
                  <a:cubicBezTo>
                    <a:pt x="709" y="11"/>
                    <a:pt x="717" y="13"/>
                    <a:pt x="716" y="10"/>
                  </a:cubicBezTo>
                  <a:cubicBezTo>
                    <a:pt x="715" y="9"/>
                    <a:pt x="714" y="10"/>
                    <a:pt x="713" y="9"/>
                  </a:cubicBezTo>
                  <a:cubicBezTo>
                    <a:pt x="712" y="11"/>
                    <a:pt x="708" y="9"/>
                    <a:pt x="707" y="8"/>
                  </a:cubicBezTo>
                  <a:cubicBezTo>
                    <a:pt x="708" y="10"/>
                    <a:pt x="704" y="9"/>
                    <a:pt x="706" y="11"/>
                  </a:cubicBezTo>
                  <a:cubicBezTo>
                    <a:pt x="705" y="11"/>
                    <a:pt x="703" y="12"/>
                    <a:pt x="702" y="11"/>
                  </a:cubicBezTo>
                  <a:cubicBezTo>
                    <a:pt x="701" y="10"/>
                    <a:pt x="706" y="12"/>
                    <a:pt x="703" y="10"/>
                  </a:cubicBezTo>
                  <a:cubicBezTo>
                    <a:pt x="704" y="8"/>
                    <a:pt x="705" y="11"/>
                    <a:pt x="706" y="9"/>
                  </a:cubicBezTo>
                  <a:cubicBezTo>
                    <a:pt x="705" y="8"/>
                    <a:pt x="706" y="8"/>
                    <a:pt x="704" y="7"/>
                  </a:cubicBezTo>
                  <a:cubicBezTo>
                    <a:pt x="701" y="9"/>
                    <a:pt x="700" y="8"/>
                    <a:pt x="700" y="6"/>
                  </a:cubicBezTo>
                  <a:cubicBezTo>
                    <a:pt x="699" y="9"/>
                    <a:pt x="693" y="6"/>
                    <a:pt x="689" y="7"/>
                  </a:cubicBezTo>
                  <a:cubicBezTo>
                    <a:pt x="688" y="8"/>
                    <a:pt x="690" y="8"/>
                    <a:pt x="691" y="9"/>
                  </a:cubicBezTo>
                  <a:cubicBezTo>
                    <a:pt x="687" y="11"/>
                    <a:pt x="681" y="8"/>
                    <a:pt x="679" y="11"/>
                  </a:cubicBezTo>
                  <a:cubicBezTo>
                    <a:pt x="677" y="10"/>
                    <a:pt x="680" y="9"/>
                    <a:pt x="679" y="8"/>
                  </a:cubicBezTo>
                  <a:cubicBezTo>
                    <a:pt x="682" y="8"/>
                    <a:pt x="685" y="8"/>
                    <a:pt x="688" y="9"/>
                  </a:cubicBezTo>
                  <a:cubicBezTo>
                    <a:pt x="689" y="8"/>
                    <a:pt x="689" y="7"/>
                    <a:pt x="688" y="6"/>
                  </a:cubicBezTo>
                  <a:cubicBezTo>
                    <a:pt x="687" y="7"/>
                    <a:pt x="687" y="6"/>
                    <a:pt x="686" y="6"/>
                  </a:cubicBezTo>
                  <a:cubicBezTo>
                    <a:pt x="686" y="6"/>
                    <a:pt x="685" y="7"/>
                    <a:pt x="686" y="7"/>
                  </a:cubicBezTo>
                  <a:cubicBezTo>
                    <a:pt x="683" y="5"/>
                    <a:pt x="675" y="7"/>
                    <a:pt x="673" y="8"/>
                  </a:cubicBezTo>
                  <a:cubicBezTo>
                    <a:pt x="674" y="5"/>
                    <a:pt x="669" y="7"/>
                    <a:pt x="668" y="4"/>
                  </a:cubicBezTo>
                  <a:cubicBezTo>
                    <a:pt x="667" y="5"/>
                    <a:pt x="666" y="5"/>
                    <a:pt x="665" y="4"/>
                  </a:cubicBezTo>
                  <a:cubicBezTo>
                    <a:pt x="664" y="6"/>
                    <a:pt x="667" y="5"/>
                    <a:pt x="668" y="6"/>
                  </a:cubicBezTo>
                  <a:cubicBezTo>
                    <a:pt x="669" y="7"/>
                    <a:pt x="666" y="8"/>
                    <a:pt x="663" y="10"/>
                  </a:cubicBezTo>
                  <a:cubicBezTo>
                    <a:pt x="661" y="8"/>
                    <a:pt x="665" y="8"/>
                    <a:pt x="665" y="7"/>
                  </a:cubicBezTo>
                  <a:cubicBezTo>
                    <a:pt x="663" y="5"/>
                    <a:pt x="663" y="7"/>
                    <a:pt x="661" y="7"/>
                  </a:cubicBezTo>
                  <a:cubicBezTo>
                    <a:pt x="661" y="8"/>
                    <a:pt x="661" y="9"/>
                    <a:pt x="661" y="10"/>
                  </a:cubicBezTo>
                  <a:cubicBezTo>
                    <a:pt x="660" y="10"/>
                    <a:pt x="658" y="9"/>
                    <a:pt x="657" y="10"/>
                  </a:cubicBezTo>
                  <a:cubicBezTo>
                    <a:pt x="659" y="11"/>
                    <a:pt x="662" y="9"/>
                    <a:pt x="664" y="11"/>
                  </a:cubicBezTo>
                  <a:cubicBezTo>
                    <a:pt x="667" y="10"/>
                    <a:pt x="669" y="9"/>
                    <a:pt x="672" y="9"/>
                  </a:cubicBezTo>
                  <a:cubicBezTo>
                    <a:pt x="673" y="10"/>
                    <a:pt x="670" y="10"/>
                    <a:pt x="669" y="10"/>
                  </a:cubicBezTo>
                  <a:cubicBezTo>
                    <a:pt x="668" y="11"/>
                    <a:pt x="672" y="11"/>
                    <a:pt x="671" y="10"/>
                  </a:cubicBezTo>
                  <a:cubicBezTo>
                    <a:pt x="671" y="17"/>
                    <a:pt x="656" y="10"/>
                    <a:pt x="647" y="12"/>
                  </a:cubicBezTo>
                  <a:cubicBezTo>
                    <a:pt x="648" y="13"/>
                    <a:pt x="649" y="13"/>
                    <a:pt x="648" y="14"/>
                  </a:cubicBezTo>
                  <a:cubicBezTo>
                    <a:pt x="649" y="15"/>
                    <a:pt x="651" y="13"/>
                    <a:pt x="652" y="14"/>
                  </a:cubicBezTo>
                  <a:cubicBezTo>
                    <a:pt x="652" y="15"/>
                    <a:pt x="648" y="16"/>
                    <a:pt x="646" y="14"/>
                  </a:cubicBezTo>
                  <a:cubicBezTo>
                    <a:pt x="647" y="16"/>
                    <a:pt x="643" y="18"/>
                    <a:pt x="641" y="16"/>
                  </a:cubicBezTo>
                  <a:cubicBezTo>
                    <a:pt x="640" y="16"/>
                    <a:pt x="644" y="15"/>
                    <a:pt x="645" y="16"/>
                  </a:cubicBezTo>
                  <a:cubicBezTo>
                    <a:pt x="645" y="14"/>
                    <a:pt x="647" y="14"/>
                    <a:pt x="647" y="12"/>
                  </a:cubicBezTo>
                  <a:cubicBezTo>
                    <a:pt x="645" y="11"/>
                    <a:pt x="646" y="11"/>
                    <a:pt x="643" y="10"/>
                  </a:cubicBezTo>
                  <a:cubicBezTo>
                    <a:pt x="647" y="9"/>
                    <a:pt x="649" y="11"/>
                    <a:pt x="654" y="8"/>
                  </a:cubicBezTo>
                  <a:cubicBezTo>
                    <a:pt x="652" y="7"/>
                    <a:pt x="654" y="7"/>
                    <a:pt x="651" y="6"/>
                  </a:cubicBezTo>
                  <a:cubicBezTo>
                    <a:pt x="651" y="7"/>
                    <a:pt x="653" y="8"/>
                    <a:pt x="650" y="9"/>
                  </a:cubicBezTo>
                  <a:cubicBezTo>
                    <a:pt x="646" y="9"/>
                    <a:pt x="643" y="8"/>
                    <a:pt x="639" y="8"/>
                  </a:cubicBezTo>
                  <a:cubicBezTo>
                    <a:pt x="640" y="9"/>
                    <a:pt x="641" y="10"/>
                    <a:pt x="640" y="10"/>
                  </a:cubicBezTo>
                  <a:cubicBezTo>
                    <a:pt x="641" y="11"/>
                    <a:pt x="643" y="11"/>
                    <a:pt x="645" y="11"/>
                  </a:cubicBezTo>
                  <a:cubicBezTo>
                    <a:pt x="644" y="12"/>
                    <a:pt x="642" y="12"/>
                    <a:pt x="641" y="13"/>
                  </a:cubicBezTo>
                  <a:cubicBezTo>
                    <a:pt x="640" y="12"/>
                    <a:pt x="641" y="12"/>
                    <a:pt x="641" y="11"/>
                  </a:cubicBezTo>
                  <a:cubicBezTo>
                    <a:pt x="638" y="10"/>
                    <a:pt x="640" y="13"/>
                    <a:pt x="637" y="13"/>
                  </a:cubicBezTo>
                  <a:cubicBezTo>
                    <a:pt x="637" y="12"/>
                    <a:pt x="638" y="11"/>
                    <a:pt x="638" y="10"/>
                  </a:cubicBezTo>
                  <a:cubicBezTo>
                    <a:pt x="634" y="12"/>
                    <a:pt x="627" y="9"/>
                    <a:pt x="623" y="12"/>
                  </a:cubicBezTo>
                  <a:cubicBezTo>
                    <a:pt x="622" y="11"/>
                    <a:pt x="623" y="10"/>
                    <a:pt x="621" y="9"/>
                  </a:cubicBezTo>
                  <a:cubicBezTo>
                    <a:pt x="619" y="10"/>
                    <a:pt x="617" y="9"/>
                    <a:pt x="615" y="11"/>
                  </a:cubicBezTo>
                  <a:cubicBezTo>
                    <a:pt x="617" y="11"/>
                    <a:pt x="617" y="12"/>
                    <a:pt x="617" y="13"/>
                  </a:cubicBezTo>
                  <a:cubicBezTo>
                    <a:pt x="615" y="14"/>
                    <a:pt x="612" y="13"/>
                    <a:pt x="610" y="14"/>
                  </a:cubicBezTo>
                  <a:cubicBezTo>
                    <a:pt x="608" y="12"/>
                    <a:pt x="612" y="10"/>
                    <a:pt x="614" y="12"/>
                  </a:cubicBezTo>
                  <a:cubicBezTo>
                    <a:pt x="613" y="11"/>
                    <a:pt x="615" y="10"/>
                    <a:pt x="614" y="9"/>
                  </a:cubicBezTo>
                  <a:cubicBezTo>
                    <a:pt x="611" y="11"/>
                    <a:pt x="609" y="10"/>
                    <a:pt x="604" y="12"/>
                  </a:cubicBezTo>
                  <a:cubicBezTo>
                    <a:pt x="606" y="13"/>
                    <a:pt x="607" y="11"/>
                    <a:pt x="608" y="12"/>
                  </a:cubicBezTo>
                  <a:cubicBezTo>
                    <a:pt x="608" y="14"/>
                    <a:pt x="605" y="12"/>
                    <a:pt x="603" y="14"/>
                  </a:cubicBezTo>
                  <a:cubicBezTo>
                    <a:pt x="602" y="13"/>
                    <a:pt x="603" y="12"/>
                    <a:pt x="602" y="12"/>
                  </a:cubicBezTo>
                  <a:cubicBezTo>
                    <a:pt x="600" y="15"/>
                    <a:pt x="596" y="12"/>
                    <a:pt x="593" y="13"/>
                  </a:cubicBezTo>
                  <a:cubicBezTo>
                    <a:pt x="591" y="11"/>
                    <a:pt x="597" y="12"/>
                    <a:pt x="597" y="10"/>
                  </a:cubicBezTo>
                  <a:cubicBezTo>
                    <a:pt x="597" y="10"/>
                    <a:pt x="596" y="10"/>
                    <a:pt x="595" y="10"/>
                  </a:cubicBezTo>
                  <a:cubicBezTo>
                    <a:pt x="593" y="9"/>
                    <a:pt x="597" y="9"/>
                    <a:pt x="595" y="8"/>
                  </a:cubicBezTo>
                  <a:cubicBezTo>
                    <a:pt x="593" y="9"/>
                    <a:pt x="590" y="8"/>
                    <a:pt x="591" y="10"/>
                  </a:cubicBezTo>
                  <a:cubicBezTo>
                    <a:pt x="589" y="11"/>
                    <a:pt x="587" y="9"/>
                    <a:pt x="585" y="10"/>
                  </a:cubicBezTo>
                  <a:cubicBezTo>
                    <a:pt x="585" y="9"/>
                    <a:pt x="586" y="7"/>
                    <a:pt x="588" y="8"/>
                  </a:cubicBezTo>
                  <a:cubicBezTo>
                    <a:pt x="587" y="6"/>
                    <a:pt x="581" y="10"/>
                    <a:pt x="580" y="7"/>
                  </a:cubicBezTo>
                  <a:cubicBezTo>
                    <a:pt x="577" y="9"/>
                    <a:pt x="577" y="9"/>
                    <a:pt x="577" y="9"/>
                  </a:cubicBezTo>
                  <a:cubicBezTo>
                    <a:pt x="578" y="9"/>
                    <a:pt x="578" y="10"/>
                    <a:pt x="578" y="10"/>
                  </a:cubicBezTo>
                  <a:cubicBezTo>
                    <a:pt x="576" y="11"/>
                    <a:pt x="576" y="10"/>
                    <a:pt x="575" y="9"/>
                  </a:cubicBezTo>
                  <a:cubicBezTo>
                    <a:pt x="572" y="12"/>
                    <a:pt x="569" y="9"/>
                    <a:pt x="563" y="8"/>
                  </a:cubicBezTo>
                  <a:cubicBezTo>
                    <a:pt x="560" y="9"/>
                    <a:pt x="553" y="6"/>
                    <a:pt x="548" y="8"/>
                  </a:cubicBezTo>
                  <a:cubicBezTo>
                    <a:pt x="548" y="9"/>
                    <a:pt x="550" y="8"/>
                    <a:pt x="552" y="9"/>
                  </a:cubicBezTo>
                  <a:cubicBezTo>
                    <a:pt x="551" y="11"/>
                    <a:pt x="545" y="10"/>
                    <a:pt x="543" y="10"/>
                  </a:cubicBezTo>
                  <a:cubicBezTo>
                    <a:pt x="542" y="8"/>
                    <a:pt x="546" y="10"/>
                    <a:pt x="546" y="9"/>
                  </a:cubicBezTo>
                  <a:cubicBezTo>
                    <a:pt x="544" y="8"/>
                    <a:pt x="543" y="7"/>
                    <a:pt x="543" y="6"/>
                  </a:cubicBezTo>
                  <a:cubicBezTo>
                    <a:pt x="541" y="7"/>
                    <a:pt x="539" y="9"/>
                    <a:pt x="537" y="10"/>
                  </a:cubicBezTo>
                  <a:cubicBezTo>
                    <a:pt x="535" y="11"/>
                    <a:pt x="535" y="9"/>
                    <a:pt x="533" y="8"/>
                  </a:cubicBezTo>
                  <a:cubicBezTo>
                    <a:pt x="532" y="8"/>
                    <a:pt x="528" y="10"/>
                    <a:pt x="529" y="7"/>
                  </a:cubicBezTo>
                  <a:cubicBezTo>
                    <a:pt x="524" y="9"/>
                    <a:pt x="520" y="9"/>
                    <a:pt x="516" y="8"/>
                  </a:cubicBezTo>
                  <a:cubicBezTo>
                    <a:pt x="514" y="7"/>
                    <a:pt x="518" y="6"/>
                    <a:pt x="516" y="5"/>
                  </a:cubicBezTo>
                  <a:cubicBezTo>
                    <a:pt x="513" y="6"/>
                    <a:pt x="517" y="7"/>
                    <a:pt x="514" y="8"/>
                  </a:cubicBezTo>
                  <a:cubicBezTo>
                    <a:pt x="512" y="9"/>
                    <a:pt x="512" y="7"/>
                    <a:pt x="510" y="6"/>
                  </a:cubicBezTo>
                  <a:cubicBezTo>
                    <a:pt x="508" y="6"/>
                    <a:pt x="507" y="5"/>
                    <a:pt x="506" y="6"/>
                  </a:cubicBezTo>
                  <a:cubicBezTo>
                    <a:pt x="506" y="5"/>
                    <a:pt x="506" y="4"/>
                    <a:pt x="504" y="3"/>
                  </a:cubicBezTo>
                  <a:cubicBezTo>
                    <a:pt x="504" y="3"/>
                    <a:pt x="503" y="4"/>
                    <a:pt x="502" y="4"/>
                  </a:cubicBezTo>
                  <a:cubicBezTo>
                    <a:pt x="501" y="5"/>
                    <a:pt x="504" y="4"/>
                    <a:pt x="504" y="5"/>
                  </a:cubicBezTo>
                  <a:cubicBezTo>
                    <a:pt x="503" y="6"/>
                    <a:pt x="501" y="5"/>
                    <a:pt x="500" y="5"/>
                  </a:cubicBezTo>
                  <a:cubicBezTo>
                    <a:pt x="499" y="6"/>
                    <a:pt x="502" y="6"/>
                    <a:pt x="502" y="6"/>
                  </a:cubicBezTo>
                  <a:cubicBezTo>
                    <a:pt x="503" y="7"/>
                    <a:pt x="502" y="8"/>
                    <a:pt x="502" y="9"/>
                  </a:cubicBezTo>
                  <a:cubicBezTo>
                    <a:pt x="500" y="9"/>
                    <a:pt x="500" y="7"/>
                    <a:pt x="498" y="9"/>
                  </a:cubicBezTo>
                  <a:cubicBezTo>
                    <a:pt x="496" y="8"/>
                    <a:pt x="499" y="8"/>
                    <a:pt x="499" y="7"/>
                  </a:cubicBezTo>
                  <a:cubicBezTo>
                    <a:pt x="497" y="6"/>
                    <a:pt x="497" y="8"/>
                    <a:pt x="496" y="9"/>
                  </a:cubicBezTo>
                  <a:cubicBezTo>
                    <a:pt x="494" y="9"/>
                    <a:pt x="491" y="8"/>
                    <a:pt x="489" y="9"/>
                  </a:cubicBezTo>
                  <a:cubicBezTo>
                    <a:pt x="489" y="8"/>
                    <a:pt x="490" y="7"/>
                    <a:pt x="491" y="5"/>
                  </a:cubicBezTo>
                  <a:cubicBezTo>
                    <a:pt x="488" y="5"/>
                    <a:pt x="486" y="2"/>
                    <a:pt x="483" y="3"/>
                  </a:cubicBezTo>
                  <a:cubicBezTo>
                    <a:pt x="481" y="1"/>
                    <a:pt x="481" y="0"/>
                    <a:pt x="476" y="0"/>
                  </a:cubicBezTo>
                  <a:cubicBezTo>
                    <a:pt x="477" y="1"/>
                    <a:pt x="479" y="1"/>
                    <a:pt x="479" y="2"/>
                  </a:cubicBezTo>
                  <a:cubicBezTo>
                    <a:pt x="477" y="3"/>
                    <a:pt x="476" y="3"/>
                    <a:pt x="474" y="2"/>
                  </a:cubicBezTo>
                  <a:cubicBezTo>
                    <a:pt x="473" y="3"/>
                    <a:pt x="475" y="4"/>
                    <a:pt x="473" y="4"/>
                  </a:cubicBezTo>
                  <a:cubicBezTo>
                    <a:pt x="475" y="4"/>
                    <a:pt x="479" y="6"/>
                    <a:pt x="479" y="4"/>
                  </a:cubicBezTo>
                  <a:cubicBezTo>
                    <a:pt x="480" y="5"/>
                    <a:pt x="480" y="6"/>
                    <a:pt x="479" y="7"/>
                  </a:cubicBezTo>
                  <a:cubicBezTo>
                    <a:pt x="477" y="7"/>
                    <a:pt x="477" y="5"/>
                    <a:pt x="475" y="7"/>
                  </a:cubicBezTo>
                  <a:cubicBezTo>
                    <a:pt x="473" y="6"/>
                    <a:pt x="476" y="6"/>
                    <a:pt x="474" y="5"/>
                  </a:cubicBezTo>
                  <a:cubicBezTo>
                    <a:pt x="474" y="7"/>
                    <a:pt x="471" y="7"/>
                    <a:pt x="469" y="6"/>
                  </a:cubicBezTo>
                  <a:cubicBezTo>
                    <a:pt x="468" y="7"/>
                    <a:pt x="470" y="8"/>
                    <a:pt x="471" y="7"/>
                  </a:cubicBezTo>
                  <a:cubicBezTo>
                    <a:pt x="470" y="8"/>
                    <a:pt x="469" y="8"/>
                    <a:pt x="468" y="8"/>
                  </a:cubicBezTo>
                  <a:cubicBezTo>
                    <a:pt x="468" y="8"/>
                    <a:pt x="465" y="7"/>
                    <a:pt x="466" y="6"/>
                  </a:cubicBezTo>
                  <a:cubicBezTo>
                    <a:pt x="465" y="6"/>
                    <a:pt x="461" y="8"/>
                    <a:pt x="462" y="6"/>
                  </a:cubicBezTo>
                  <a:cubicBezTo>
                    <a:pt x="460" y="5"/>
                    <a:pt x="459" y="9"/>
                    <a:pt x="457" y="8"/>
                  </a:cubicBezTo>
                  <a:cubicBezTo>
                    <a:pt x="456" y="7"/>
                    <a:pt x="458" y="7"/>
                    <a:pt x="458" y="6"/>
                  </a:cubicBezTo>
                  <a:cubicBezTo>
                    <a:pt x="456" y="6"/>
                    <a:pt x="451" y="4"/>
                    <a:pt x="450" y="6"/>
                  </a:cubicBezTo>
                  <a:cubicBezTo>
                    <a:pt x="449" y="7"/>
                    <a:pt x="445" y="6"/>
                    <a:pt x="448" y="5"/>
                  </a:cubicBezTo>
                  <a:cubicBezTo>
                    <a:pt x="443" y="5"/>
                    <a:pt x="437" y="8"/>
                    <a:pt x="435" y="12"/>
                  </a:cubicBezTo>
                  <a:cubicBezTo>
                    <a:pt x="434" y="12"/>
                    <a:pt x="432" y="12"/>
                    <a:pt x="431" y="12"/>
                  </a:cubicBezTo>
                  <a:cubicBezTo>
                    <a:pt x="429" y="11"/>
                    <a:pt x="433" y="10"/>
                    <a:pt x="430" y="9"/>
                  </a:cubicBezTo>
                  <a:cubicBezTo>
                    <a:pt x="433" y="7"/>
                    <a:pt x="433" y="8"/>
                    <a:pt x="435" y="9"/>
                  </a:cubicBezTo>
                  <a:cubicBezTo>
                    <a:pt x="437" y="7"/>
                    <a:pt x="438" y="6"/>
                    <a:pt x="436" y="5"/>
                  </a:cubicBezTo>
                  <a:cubicBezTo>
                    <a:pt x="435" y="6"/>
                    <a:pt x="436" y="6"/>
                    <a:pt x="436" y="6"/>
                  </a:cubicBezTo>
                  <a:cubicBezTo>
                    <a:pt x="435" y="7"/>
                    <a:pt x="433" y="8"/>
                    <a:pt x="431" y="7"/>
                  </a:cubicBezTo>
                  <a:cubicBezTo>
                    <a:pt x="430" y="6"/>
                    <a:pt x="433" y="7"/>
                    <a:pt x="434" y="5"/>
                  </a:cubicBezTo>
                  <a:cubicBezTo>
                    <a:pt x="432" y="4"/>
                    <a:pt x="431" y="6"/>
                    <a:pt x="429" y="5"/>
                  </a:cubicBezTo>
                  <a:cubicBezTo>
                    <a:pt x="428" y="8"/>
                    <a:pt x="422" y="6"/>
                    <a:pt x="418" y="4"/>
                  </a:cubicBezTo>
                  <a:cubicBezTo>
                    <a:pt x="417" y="5"/>
                    <a:pt x="415" y="8"/>
                    <a:pt x="419" y="8"/>
                  </a:cubicBezTo>
                  <a:cubicBezTo>
                    <a:pt x="418" y="6"/>
                    <a:pt x="420" y="7"/>
                    <a:pt x="422" y="7"/>
                  </a:cubicBezTo>
                  <a:cubicBezTo>
                    <a:pt x="423" y="8"/>
                    <a:pt x="421" y="8"/>
                    <a:pt x="421" y="8"/>
                  </a:cubicBezTo>
                  <a:cubicBezTo>
                    <a:pt x="421" y="9"/>
                    <a:pt x="427" y="8"/>
                    <a:pt x="430" y="8"/>
                  </a:cubicBezTo>
                  <a:cubicBezTo>
                    <a:pt x="425" y="10"/>
                    <a:pt x="420" y="10"/>
                    <a:pt x="414" y="10"/>
                  </a:cubicBezTo>
                  <a:cubicBezTo>
                    <a:pt x="408" y="10"/>
                    <a:pt x="403" y="10"/>
                    <a:pt x="397" y="11"/>
                  </a:cubicBezTo>
                  <a:cubicBezTo>
                    <a:pt x="397" y="11"/>
                    <a:pt x="398" y="10"/>
                    <a:pt x="398" y="10"/>
                  </a:cubicBezTo>
                  <a:cubicBezTo>
                    <a:pt x="397" y="9"/>
                    <a:pt x="396" y="9"/>
                    <a:pt x="394" y="11"/>
                  </a:cubicBezTo>
                  <a:cubicBezTo>
                    <a:pt x="393" y="9"/>
                    <a:pt x="392" y="11"/>
                    <a:pt x="390" y="10"/>
                  </a:cubicBezTo>
                  <a:cubicBezTo>
                    <a:pt x="388" y="9"/>
                    <a:pt x="393" y="8"/>
                    <a:pt x="390" y="7"/>
                  </a:cubicBezTo>
                  <a:cubicBezTo>
                    <a:pt x="388" y="9"/>
                    <a:pt x="387" y="8"/>
                    <a:pt x="383" y="8"/>
                  </a:cubicBezTo>
                  <a:cubicBezTo>
                    <a:pt x="382" y="10"/>
                    <a:pt x="380" y="11"/>
                    <a:pt x="377" y="9"/>
                  </a:cubicBezTo>
                  <a:cubicBezTo>
                    <a:pt x="375" y="10"/>
                    <a:pt x="373" y="9"/>
                    <a:pt x="371" y="11"/>
                  </a:cubicBezTo>
                  <a:cubicBezTo>
                    <a:pt x="366" y="6"/>
                    <a:pt x="355" y="10"/>
                    <a:pt x="345" y="9"/>
                  </a:cubicBezTo>
                  <a:cubicBezTo>
                    <a:pt x="346" y="10"/>
                    <a:pt x="343" y="12"/>
                    <a:pt x="342" y="10"/>
                  </a:cubicBezTo>
                  <a:cubicBezTo>
                    <a:pt x="340" y="11"/>
                    <a:pt x="341" y="11"/>
                    <a:pt x="341" y="12"/>
                  </a:cubicBezTo>
                  <a:cubicBezTo>
                    <a:pt x="340" y="12"/>
                    <a:pt x="339" y="13"/>
                    <a:pt x="338" y="12"/>
                  </a:cubicBezTo>
                  <a:cubicBezTo>
                    <a:pt x="339" y="11"/>
                    <a:pt x="338" y="10"/>
                    <a:pt x="340" y="9"/>
                  </a:cubicBezTo>
                  <a:cubicBezTo>
                    <a:pt x="337" y="8"/>
                    <a:pt x="339" y="12"/>
                    <a:pt x="336" y="10"/>
                  </a:cubicBezTo>
                  <a:cubicBezTo>
                    <a:pt x="335" y="13"/>
                    <a:pt x="334" y="12"/>
                    <a:pt x="331" y="12"/>
                  </a:cubicBezTo>
                  <a:cubicBezTo>
                    <a:pt x="330" y="12"/>
                    <a:pt x="331" y="11"/>
                    <a:pt x="332" y="10"/>
                  </a:cubicBezTo>
                  <a:cubicBezTo>
                    <a:pt x="327" y="12"/>
                    <a:pt x="319" y="11"/>
                    <a:pt x="316" y="15"/>
                  </a:cubicBezTo>
                  <a:cubicBezTo>
                    <a:pt x="313" y="16"/>
                    <a:pt x="313" y="15"/>
                    <a:pt x="311" y="15"/>
                  </a:cubicBezTo>
                  <a:cubicBezTo>
                    <a:pt x="310" y="14"/>
                    <a:pt x="313" y="13"/>
                    <a:pt x="311" y="12"/>
                  </a:cubicBezTo>
                  <a:cubicBezTo>
                    <a:pt x="309" y="13"/>
                    <a:pt x="309" y="14"/>
                    <a:pt x="310" y="15"/>
                  </a:cubicBezTo>
                  <a:cubicBezTo>
                    <a:pt x="307" y="14"/>
                    <a:pt x="308" y="15"/>
                    <a:pt x="305" y="16"/>
                  </a:cubicBezTo>
                  <a:cubicBezTo>
                    <a:pt x="304" y="15"/>
                    <a:pt x="307" y="12"/>
                    <a:pt x="310" y="12"/>
                  </a:cubicBezTo>
                  <a:cubicBezTo>
                    <a:pt x="309" y="11"/>
                    <a:pt x="309" y="11"/>
                    <a:pt x="310" y="11"/>
                  </a:cubicBezTo>
                  <a:cubicBezTo>
                    <a:pt x="306" y="10"/>
                    <a:pt x="301" y="8"/>
                    <a:pt x="295" y="12"/>
                  </a:cubicBezTo>
                  <a:cubicBezTo>
                    <a:pt x="293" y="11"/>
                    <a:pt x="297" y="10"/>
                    <a:pt x="295" y="9"/>
                  </a:cubicBezTo>
                  <a:cubicBezTo>
                    <a:pt x="293" y="11"/>
                    <a:pt x="288" y="10"/>
                    <a:pt x="284" y="10"/>
                  </a:cubicBezTo>
                  <a:cubicBezTo>
                    <a:pt x="283" y="11"/>
                    <a:pt x="284" y="11"/>
                    <a:pt x="283" y="12"/>
                  </a:cubicBezTo>
                  <a:cubicBezTo>
                    <a:pt x="282" y="12"/>
                    <a:pt x="283" y="11"/>
                    <a:pt x="282" y="10"/>
                  </a:cubicBezTo>
                  <a:cubicBezTo>
                    <a:pt x="280" y="11"/>
                    <a:pt x="281" y="11"/>
                    <a:pt x="280" y="12"/>
                  </a:cubicBezTo>
                  <a:cubicBezTo>
                    <a:pt x="279" y="12"/>
                    <a:pt x="280" y="11"/>
                    <a:pt x="280" y="11"/>
                  </a:cubicBezTo>
                  <a:cubicBezTo>
                    <a:pt x="277" y="9"/>
                    <a:pt x="275" y="11"/>
                    <a:pt x="275" y="12"/>
                  </a:cubicBezTo>
                  <a:cubicBezTo>
                    <a:pt x="275" y="12"/>
                    <a:pt x="274" y="12"/>
                    <a:pt x="274" y="12"/>
                  </a:cubicBezTo>
                  <a:cubicBezTo>
                    <a:pt x="273" y="12"/>
                    <a:pt x="274" y="11"/>
                    <a:pt x="275" y="11"/>
                  </a:cubicBezTo>
                  <a:cubicBezTo>
                    <a:pt x="270" y="11"/>
                    <a:pt x="262" y="9"/>
                    <a:pt x="259" y="12"/>
                  </a:cubicBezTo>
                  <a:cubicBezTo>
                    <a:pt x="253" y="11"/>
                    <a:pt x="255" y="13"/>
                    <a:pt x="252" y="12"/>
                  </a:cubicBezTo>
                  <a:cubicBezTo>
                    <a:pt x="249" y="15"/>
                    <a:pt x="248" y="15"/>
                    <a:pt x="244" y="17"/>
                  </a:cubicBezTo>
                  <a:cubicBezTo>
                    <a:pt x="245" y="17"/>
                    <a:pt x="247" y="17"/>
                    <a:pt x="248" y="17"/>
                  </a:cubicBezTo>
                  <a:cubicBezTo>
                    <a:pt x="246" y="19"/>
                    <a:pt x="245" y="17"/>
                    <a:pt x="243" y="18"/>
                  </a:cubicBezTo>
                  <a:cubicBezTo>
                    <a:pt x="242" y="18"/>
                    <a:pt x="243" y="17"/>
                    <a:pt x="244" y="17"/>
                  </a:cubicBezTo>
                  <a:cubicBezTo>
                    <a:pt x="241" y="17"/>
                    <a:pt x="237" y="16"/>
                    <a:pt x="234" y="16"/>
                  </a:cubicBezTo>
                  <a:cubicBezTo>
                    <a:pt x="233" y="16"/>
                    <a:pt x="234" y="15"/>
                    <a:pt x="235" y="15"/>
                  </a:cubicBezTo>
                  <a:cubicBezTo>
                    <a:pt x="233" y="15"/>
                    <a:pt x="231" y="15"/>
                    <a:pt x="230" y="16"/>
                  </a:cubicBezTo>
                  <a:cubicBezTo>
                    <a:pt x="228" y="20"/>
                    <a:pt x="217" y="16"/>
                    <a:pt x="212" y="19"/>
                  </a:cubicBezTo>
                  <a:cubicBezTo>
                    <a:pt x="218" y="19"/>
                    <a:pt x="225" y="18"/>
                    <a:pt x="231" y="18"/>
                  </a:cubicBezTo>
                  <a:cubicBezTo>
                    <a:pt x="229" y="19"/>
                    <a:pt x="227" y="19"/>
                    <a:pt x="224" y="19"/>
                  </a:cubicBezTo>
                  <a:cubicBezTo>
                    <a:pt x="224" y="21"/>
                    <a:pt x="227" y="19"/>
                    <a:pt x="228" y="20"/>
                  </a:cubicBezTo>
                  <a:cubicBezTo>
                    <a:pt x="225" y="22"/>
                    <a:pt x="225" y="22"/>
                    <a:pt x="225" y="22"/>
                  </a:cubicBezTo>
                  <a:cubicBezTo>
                    <a:pt x="224" y="22"/>
                    <a:pt x="225" y="21"/>
                    <a:pt x="223" y="21"/>
                  </a:cubicBezTo>
                  <a:cubicBezTo>
                    <a:pt x="219" y="22"/>
                    <a:pt x="220" y="25"/>
                    <a:pt x="214" y="24"/>
                  </a:cubicBezTo>
                  <a:cubicBezTo>
                    <a:pt x="213" y="23"/>
                    <a:pt x="217" y="23"/>
                    <a:pt x="219" y="22"/>
                  </a:cubicBezTo>
                  <a:cubicBezTo>
                    <a:pt x="218" y="21"/>
                    <a:pt x="217" y="20"/>
                    <a:pt x="218" y="19"/>
                  </a:cubicBezTo>
                  <a:cubicBezTo>
                    <a:pt x="217" y="20"/>
                    <a:pt x="215" y="24"/>
                    <a:pt x="210" y="23"/>
                  </a:cubicBezTo>
                  <a:cubicBezTo>
                    <a:pt x="209" y="23"/>
                    <a:pt x="210" y="22"/>
                    <a:pt x="211" y="21"/>
                  </a:cubicBezTo>
                  <a:cubicBezTo>
                    <a:pt x="209" y="20"/>
                    <a:pt x="207" y="25"/>
                    <a:pt x="203" y="24"/>
                  </a:cubicBezTo>
                  <a:cubicBezTo>
                    <a:pt x="201" y="23"/>
                    <a:pt x="205" y="22"/>
                    <a:pt x="202" y="21"/>
                  </a:cubicBezTo>
                  <a:cubicBezTo>
                    <a:pt x="202" y="22"/>
                    <a:pt x="202" y="22"/>
                    <a:pt x="202" y="22"/>
                  </a:cubicBezTo>
                  <a:cubicBezTo>
                    <a:pt x="202" y="23"/>
                    <a:pt x="199" y="23"/>
                    <a:pt x="200" y="24"/>
                  </a:cubicBezTo>
                  <a:cubicBezTo>
                    <a:pt x="199" y="24"/>
                    <a:pt x="196" y="24"/>
                    <a:pt x="197" y="26"/>
                  </a:cubicBezTo>
                  <a:cubicBezTo>
                    <a:pt x="195" y="26"/>
                    <a:pt x="194" y="27"/>
                    <a:pt x="193" y="26"/>
                  </a:cubicBezTo>
                  <a:cubicBezTo>
                    <a:pt x="192" y="25"/>
                    <a:pt x="196" y="23"/>
                    <a:pt x="195" y="22"/>
                  </a:cubicBezTo>
                  <a:cubicBezTo>
                    <a:pt x="194" y="23"/>
                    <a:pt x="192" y="23"/>
                    <a:pt x="190" y="24"/>
                  </a:cubicBezTo>
                  <a:cubicBezTo>
                    <a:pt x="189" y="24"/>
                    <a:pt x="190" y="23"/>
                    <a:pt x="188" y="23"/>
                  </a:cubicBezTo>
                  <a:cubicBezTo>
                    <a:pt x="185" y="24"/>
                    <a:pt x="181" y="24"/>
                    <a:pt x="178" y="24"/>
                  </a:cubicBezTo>
                  <a:cubicBezTo>
                    <a:pt x="177" y="23"/>
                    <a:pt x="180" y="23"/>
                    <a:pt x="181" y="22"/>
                  </a:cubicBezTo>
                  <a:cubicBezTo>
                    <a:pt x="176" y="22"/>
                    <a:pt x="176" y="26"/>
                    <a:pt x="172" y="24"/>
                  </a:cubicBezTo>
                  <a:cubicBezTo>
                    <a:pt x="171" y="25"/>
                    <a:pt x="170" y="27"/>
                    <a:pt x="169" y="26"/>
                  </a:cubicBezTo>
                  <a:cubicBezTo>
                    <a:pt x="167" y="27"/>
                    <a:pt x="170" y="26"/>
                    <a:pt x="171" y="27"/>
                  </a:cubicBezTo>
                  <a:cubicBezTo>
                    <a:pt x="169" y="29"/>
                    <a:pt x="169" y="29"/>
                    <a:pt x="169" y="29"/>
                  </a:cubicBezTo>
                  <a:cubicBezTo>
                    <a:pt x="166" y="28"/>
                    <a:pt x="163" y="30"/>
                    <a:pt x="159" y="29"/>
                  </a:cubicBezTo>
                  <a:cubicBezTo>
                    <a:pt x="159" y="27"/>
                    <a:pt x="163" y="26"/>
                    <a:pt x="165" y="27"/>
                  </a:cubicBezTo>
                  <a:cubicBezTo>
                    <a:pt x="167" y="26"/>
                    <a:pt x="168" y="26"/>
                    <a:pt x="170" y="25"/>
                  </a:cubicBezTo>
                  <a:cubicBezTo>
                    <a:pt x="168" y="26"/>
                    <a:pt x="163" y="24"/>
                    <a:pt x="161" y="27"/>
                  </a:cubicBezTo>
                  <a:cubicBezTo>
                    <a:pt x="159" y="26"/>
                    <a:pt x="161" y="25"/>
                    <a:pt x="159" y="24"/>
                  </a:cubicBezTo>
                  <a:cubicBezTo>
                    <a:pt x="157" y="27"/>
                    <a:pt x="151" y="28"/>
                    <a:pt x="146" y="28"/>
                  </a:cubicBezTo>
                  <a:cubicBezTo>
                    <a:pt x="144" y="27"/>
                    <a:pt x="147" y="28"/>
                    <a:pt x="148" y="27"/>
                  </a:cubicBezTo>
                  <a:cubicBezTo>
                    <a:pt x="145" y="27"/>
                    <a:pt x="146" y="26"/>
                    <a:pt x="144" y="25"/>
                  </a:cubicBezTo>
                  <a:cubicBezTo>
                    <a:pt x="141" y="27"/>
                    <a:pt x="138" y="26"/>
                    <a:pt x="136" y="28"/>
                  </a:cubicBezTo>
                  <a:cubicBezTo>
                    <a:pt x="131" y="26"/>
                    <a:pt x="132" y="29"/>
                    <a:pt x="126" y="32"/>
                  </a:cubicBezTo>
                  <a:cubicBezTo>
                    <a:pt x="128" y="32"/>
                    <a:pt x="131" y="30"/>
                    <a:pt x="133" y="31"/>
                  </a:cubicBezTo>
                  <a:cubicBezTo>
                    <a:pt x="134" y="30"/>
                    <a:pt x="134" y="30"/>
                    <a:pt x="133" y="29"/>
                  </a:cubicBezTo>
                  <a:cubicBezTo>
                    <a:pt x="134" y="29"/>
                    <a:pt x="136" y="28"/>
                    <a:pt x="137" y="29"/>
                  </a:cubicBezTo>
                  <a:cubicBezTo>
                    <a:pt x="139" y="29"/>
                    <a:pt x="136" y="30"/>
                    <a:pt x="135" y="30"/>
                  </a:cubicBezTo>
                  <a:cubicBezTo>
                    <a:pt x="136" y="31"/>
                    <a:pt x="142" y="33"/>
                    <a:pt x="144" y="30"/>
                  </a:cubicBezTo>
                  <a:cubicBezTo>
                    <a:pt x="146" y="32"/>
                    <a:pt x="152" y="31"/>
                    <a:pt x="156" y="30"/>
                  </a:cubicBezTo>
                  <a:cubicBezTo>
                    <a:pt x="157" y="30"/>
                    <a:pt x="156" y="31"/>
                    <a:pt x="158" y="30"/>
                  </a:cubicBezTo>
                  <a:cubicBezTo>
                    <a:pt x="164" y="31"/>
                    <a:pt x="170" y="31"/>
                    <a:pt x="175" y="29"/>
                  </a:cubicBezTo>
                  <a:cubicBezTo>
                    <a:pt x="176" y="31"/>
                    <a:pt x="181" y="28"/>
                    <a:pt x="180" y="31"/>
                  </a:cubicBezTo>
                  <a:cubicBezTo>
                    <a:pt x="181" y="30"/>
                    <a:pt x="183" y="30"/>
                    <a:pt x="185" y="29"/>
                  </a:cubicBezTo>
                  <a:cubicBezTo>
                    <a:pt x="184" y="28"/>
                    <a:pt x="183" y="29"/>
                    <a:pt x="182" y="28"/>
                  </a:cubicBezTo>
                  <a:cubicBezTo>
                    <a:pt x="183" y="28"/>
                    <a:pt x="184" y="28"/>
                    <a:pt x="185" y="27"/>
                  </a:cubicBezTo>
                  <a:cubicBezTo>
                    <a:pt x="186" y="28"/>
                    <a:pt x="186" y="28"/>
                    <a:pt x="185" y="29"/>
                  </a:cubicBezTo>
                  <a:cubicBezTo>
                    <a:pt x="186" y="30"/>
                    <a:pt x="188" y="29"/>
                    <a:pt x="189" y="30"/>
                  </a:cubicBezTo>
                  <a:cubicBezTo>
                    <a:pt x="190" y="29"/>
                    <a:pt x="190" y="29"/>
                    <a:pt x="190" y="28"/>
                  </a:cubicBezTo>
                  <a:cubicBezTo>
                    <a:pt x="191" y="29"/>
                    <a:pt x="193" y="30"/>
                    <a:pt x="194" y="28"/>
                  </a:cubicBezTo>
                  <a:cubicBezTo>
                    <a:pt x="195" y="28"/>
                    <a:pt x="196" y="29"/>
                    <a:pt x="197" y="29"/>
                  </a:cubicBezTo>
                  <a:cubicBezTo>
                    <a:pt x="198" y="29"/>
                    <a:pt x="194" y="30"/>
                    <a:pt x="197" y="31"/>
                  </a:cubicBezTo>
                  <a:cubicBezTo>
                    <a:pt x="199" y="28"/>
                    <a:pt x="208" y="28"/>
                    <a:pt x="210" y="29"/>
                  </a:cubicBezTo>
                  <a:cubicBezTo>
                    <a:pt x="213" y="30"/>
                    <a:pt x="211" y="28"/>
                    <a:pt x="213" y="28"/>
                  </a:cubicBezTo>
                  <a:cubicBezTo>
                    <a:pt x="213" y="27"/>
                    <a:pt x="214" y="28"/>
                    <a:pt x="214" y="27"/>
                  </a:cubicBezTo>
                  <a:cubicBezTo>
                    <a:pt x="216" y="28"/>
                    <a:pt x="215" y="29"/>
                    <a:pt x="217" y="29"/>
                  </a:cubicBezTo>
                  <a:cubicBezTo>
                    <a:pt x="220" y="27"/>
                    <a:pt x="227" y="28"/>
                    <a:pt x="233" y="28"/>
                  </a:cubicBezTo>
                  <a:cubicBezTo>
                    <a:pt x="234" y="26"/>
                    <a:pt x="235" y="26"/>
                    <a:pt x="236" y="26"/>
                  </a:cubicBezTo>
                  <a:cubicBezTo>
                    <a:pt x="234" y="24"/>
                    <a:pt x="234" y="27"/>
                    <a:pt x="232" y="26"/>
                  </a:cubicBezTo>
                  <a:cubicBezTo>
                    <a:pt x="233" y="25"/>
                    <a:pt x="232" y="26"/>
                    <a:pt x="231" y="24"/>
                  </a:cubicBezTo>
                  <a:cubicBezTo>
                    <a:pt x="234" y="22"/>
                    <a:pt x="237" y="22"/>
                    <a:pt x="238" y="24"/>
                  </a:cubicBezTo>
                  <a:cubicBezTo>
                    <a:pt x="237" y="25"/>
                    <a:pt x="235" y="23"/>
                    <a:pt x="234" y="24"/>
                  </a:cubicBezTo>
                  <a:cubicBezTo>
                    <a:pt x="237" y="24"/>
                    <a:pt x="238" y="26"/>
                    <a:pt x="236" y="27"/>
                  </a:cubicBezTo>
                  <a:cubicBezTo>
                    <a:pt x="239" y="27"/>
                    <a:pt x="243" y="27"/>
                    <a:pt x="246" y="27"/>
                  </a:cubicBezTo>
                  <a:cubicBezTo>
                    <a:pt x="245" y="29"/>
                    <a:pt x="246" y="28"/>
                    <a:pt x="249" y="29"/>
                  </a:cubicBezTo>
                  <a:cubicBezTo>
                    <a:pt x="247" y="29"/>
                    <a:pt x="245" y="29"/>
                    <a:pt x="243" y="28"/>
                  </a:cubicBezTo>
                  <a:cubicBezTo>
                    <a:pt x="242" y="29"/>
                    <a:pt x="245" y="29"/>
                    <a:pt x="243" y="30"/>
                  </a:cubicBezTo>
                  <a:cubicBezTo>
                    <a:pt x="245" y="29"/>
                    <a:pt x="247" y="30"/>
                    <a:pt x="249" y="30"/>
                  </a:cubicBezTo>
                  <a:cubicBezTo>
                    <a:pt x="250" y="29"/>
                    <a:pt x="248" y="28"/>
                    <a:pt x="247" y="27"/>
                  </a:cubicBezTo>
                  <a:cubicBezTo>
                    <a:pt x="250" y="27"/>
                    <a:pt x="253" y="27"/>
                    <a:pt x="256" y="25"/>
                  </a:cubicBezTo>
                  <a:cubicBezTo>
                    <a:pt x="256" y="25"/>
                    <a:pt x="255" y="24"/>
                    <a:pt x="256" y="23"/>
                  </a:cubicBezTo>
                  <a:cubicBezTo>
                    <a:pt x="259" y="22"/>
                    <a:pt x="256" y="25"/>
                    <a:pt x="259" y="25"/>
                  </a:cubicBezTo>
                  <a:cubicBezTo>
                    <a:pt x="259" y="25"/>
                    <a:pt x="258" y="25"/>
                    <a:pt x="257" y="26"/>
                  </a:cubicBezTo>
                  <a:cubicBezTo>
                    <a:pt x="260" y="28"/>
                    <a:pt x="267" y="26"/>
                    <a:pt x="271" y="28"/>
                  </a:cubicBezTo>
                  <a:cubicBezTo>
                    <a:pt x="275" y="26"/>
                    <a:pt x="280" y="27"/>
                    <a:pt x="284" y="26"/>
                  </a:cubicBezTo>
                  <a:cubicBezTo>
                    <a:pt x="286" y="28"/>
                    <a:pt x="281" y="28"/>
                    <a:pt x="281" y="30"/>
                  </a:cubicBezTo>
                  <a:cubicBezTo>
                    <a:pt x="284" y="31"/>
                    <a:pt x="285" y="27"/>
                    <a:pt x="286" y="31"/>
                  </a:cubicBezTo>
                  <a:cubicBezTo>
                    <a:pt x="287" y="29"/>
                    <a:pt x="287" y="28"/>
                    <a:pt x="286" y="27"/>
                  </a:cubicBezTo>
                  <a:cubicBezTo>
                    <a:pt x="290" y="26"/>
                    <a:pt x="293" y="26"/>
                    <a:pt x="297" y="26"/>
                  </a:cubicBezTo>
                  <a:cubicBezTo>
                    <a:pt x="298" y="24"/>
                    <a:pt x="302" y="24"/>
                    <a:pt x="305" y="24"/>
                  </a:cubicBezTo>
                  <a:cubicBezTo>
                    <a:pt x="305" y="25"/>
                    <a:pt x="304" y="25"/>
                    <a:pt x="304" y="26"/>
                  </a:cubicBezTo>
                  <a:cubicBezTo>
                    <a:pt x="303" y="26"/>
                    <a:pt x="302" y="25"/>
                    <a:pt x="301" y="25"/>
                  </a:cubicBezTo>
                  <a:cubicBezTo>
                    <a:pt x="300" y="26"/>
                    <a:pt x="300" y="26"/>
                    <a:pt x="300" y="26"/>
                  </a:cubicBezTo>
                  <a:cubicBezTo>
                    <a:pt x="299" y="27"/>
                    <a:pt x="299" y="27"/>
                    <a:pt x="299" y="27"/>
                  </a:cubicBezTo>
                  <a:cubicBezTo>
                    <a:pt x="301" y="28"/>
                    <a:pt x="303" y="25"/>
                    <a:pt x="305" y="27"/>
                  </a:cubicBezTo>
                  <a:cubicBezTo>
                    <a:pt x="304" y="28"/>
                    <a:pt x="303" y="28"/>
                    <a:pt x="302" y="28"/>
                  </a:cubicBezTo>
                  <a:cubicBezTo>
                    <a:pt x="301" y="30"/>
                    <a:pt x="305" y="29"/>
                    <a:pt x="306" y="29"/>
                  </a:cubicBezTo>
                  <a:cubicBezTo>
                    <a:pt x="302" y="32"/>
                    <a:pt x="310" y="29"/>
                    <a:pt x="313" y="30"/>
                  </a:cubicBezTo>
                  <a:cubicBezTo>
                    <a:pt x="313" y="29"/>
                    <a:pt x="313" y="27"/>
                    <a:pt x="315" y="27"/>
                  </a:cubicBezTo>
                  <a:cubicBezTo>
                    <a:pt x="314" y="29"/>
                    <a:pt x="317" y="29"/>
                    <a:pt x="317" y="31"/>
                  </a:cubicBezTo>
                  <a:cubicBezTo>
                    <a:pt x="318" y="30"/>
                    <a:pt x="318" y="30"/>
                    <a:pt x="319" y="30"/>
                  </a:cubicBezTo>
                  <a:cubicBezTo>
                    <a:pt x="318" y="29"/>
                    <a:pt x="321" y="29"/>
                    <a:pt x="322" y="27"/>
                  </a:cubicBezTo>
                  <a:cubicBezTo>
                    <a:pt x="323" y="27"/>
                    <a:pt x="328" y="29"/>
                    <a:pt x="331" y="27"/>
                  </a:cubicBezTo>
                  <a:cubicBezTo>
                    <a:pt x="333" y="27"/>
                    <a:pt x="331" y="28"/>
                    <a:pt x="331" y="29"/>
                  </a:cubicBezTo>
                  <a:cubicBezTo>
                    <a:pt x="334" y="30"/>
                    <a:pt x="337" y="30"/>
                    <a:pt x="339" y="31"/>
                  </a:cubicBezTo>
                  <a:cubicBezTo>
                    <a:pt x="339" y="30"/>
                    <a:pt x="340" y="30"/>
                    <a:pt x="341" y="29"/>
                  </a:cubicBezTo>
                  <a:cubicBezTo>
                    <a:pt x="339" y="28"/>
                    <a:pt x="339" y="28"/>
                    <a:pt x="339" y="28"/>
                  </a:cubicBezTo>
                  <a:cubicBezTo>
                    <a:pt x="337" y="30"/>
                    <a:pt x="335" y="28"/>
                    <a:pt x="333" y="28"/>
                  </a:cubicBezTo>
                  <a:cubicBezTo>
                    <a:pt x="335" y="26"/>
                    <a:pt x="338" y="28"/>
                    <a:pt x="340" y="27"/>
                  </a:cubicBezTo>
                  <a:cubicBezTo>
                    <a:pt x="340" y="31"/>
                    <a:pt x="346" y="28"/>
                    <a:pt x="350" y="30"/>
                  </a:cubicBezTo>
                  <a:cubicBezTo>
                    <a:pt x="349" y="30"/>
                    <a:pt x="347" y="31"/>
                    <a:pt x="346" y="30"/>
                  </a:cubicBezTo>
                  <a:cubicBezTo>
                    <a:pt x="346" y="32"/>
                    <a:pt x="350" y="31"/>
                    <a:pt x="352" y="31"/>
                  </a:cubicBezTo>
                  <a:cubicBezTo>
                    <a:pt x="352" y="30"/>
                    <a:pt x="352" y="29"/>
                    <a:pt x="353" y="28"/>
                  </a:cubicBezTo>
                  <a:cubicBezTo>
                    <a:pt x="356" y="27"/>
                    <a:pt x="354" y="30"/>
                    <a:pt x="355" y="30"/>
                  </a:cubicBezTo>
                  <a:cubicBezTo>
                    <a:pt x="356" y="29"/>
                    <a:pt x="357" y="30"/>
                    <a:pt x="357" y="30"/>
                  </a:cubicBezTo>
                  <a:cubicBezTo>
                    <a:pt x="358" y="28"/>
                    <a:pt x="360" y="28"/>
                    <a:pt x="363" y="30"/>
                  </a:cubicBezTo>
                  <a:cubicBezTo>
                    <a:pt x="361" y="27"/>
                    <a:pt x="364" y="29"/>
                    <a:pt x="366" y="27"/>
                  </a:cubicBezTo>
                  <a:cubicBezTo>
                    <a:pt x="369" y="29"/>
                    <a:pt x="362" y="29"/>
                    <a:pt x="366" y="30"/>
                  </a:cubicBezTo>
                  <a:cubicBezTo>
                    <a:pt x="367" y="28"/>
                    <a:pt x="369" y="28"/>
                    <a:pt x="370" y="27"/>
                  </a:cubicBezTo>
                  <a:cubicBezTo>
                    <a:pt x="373" y="28"/>
                    <a:pt x="367" y="28"/>
                    <a:pt x="368" y="29"/>
                  </a:cubicBezTo>
                  <a:cubicBezTo>
                    <a:pt x="371" y="29"/>
                    <a:pt x="371" y="29"/>
                    <a:pt x="373" y="28"/>
                  </a:cubicBezTo>
                  <a:cubicBezTo>
                    <a:pt x="375" y="29"/>
                    <a:pt x="371" y="28"/>
                    <a:pt x="372" y="30"/>
                  </a:cubicBezTo>
                  <a:cubicBezTo>
                    <a:pt x="377" y="32"/>
                    <a:pt x="378" y="29"/>
                    <a:pt x="383" y="28"/>
                  </a:cubicBezTo>
                  <a:cubicBezTo>
                    <a:pt x="384" y="29"/>
                    <a:pt x="383" y="29"/>
                    <a:pt x="385" y="30"/>
                  </a:cubicBezTo>
                  <a:cubicBezTo>
                    <a:pt x="388" y="28"/>
                    <a:pt x="390" y="30"/>
                    <a:pt x="392" y="29"/>
                  </a:cubicBezTo>
                  <a:cubicBezTo>
                    <a:pt x="393" y="30"/>
                    <a:pt x="392" y="31"/>
                    <a:pt x="392" y="32"/>
                  </a:cubicBezTo>
                  <a:cubicBezTo>
                    <a:pt x="392" y="32"/>
                    <a:pt x="391" y="32"/>
                    <a:pt x="390" y="32"/>
                  </a:cubicBezTo>
                  <a:cubicBezTo>
                    <a:pt x="388" y="32"/>
                    <a:pt x="390" y="31"/>
                    <a:pt x="390" y="30"/>
                  </a:cubicBezTo>
                  <a:cubicBezTo>
                    <a:pt x="387" y="31"/>
                    <a:pt x="386" y="32"/>
                    <a:pt x="382" y="32"/>
                  </a:cubicBezTo>
                  <a:cubicBezTo>
                    <a:pt x="384" y="32"/>
                    <a:pt x="387" y="33"/>
                    <a:pt x="389" y="32"/>
                  </a:cubicBezTo>
                  <a:cubicBezTo>
                    <a:pt x="391" y="33"/>
                    <a:pt x="386" y="33"/>
                    <a:pt x="388" y="34"/>
                  </a:cubicBezTo>
                  <a:cubicBezTo>
                    <a:pt x="385" y="33"/>
                    <a:pt x="383" y="34"/>
                    <a:pt x="380" y="33"/>
                  </a:cubicBezTo>
                  <a:cubicBezTo>
                    <a:pt x="380" y="34"/>
                    <a:pt x="381" y="34"/>
                    <a:pt x="380" y="35"/>
                  </a:cubicBezTo>
                  <a:cubicBezTo>
                    <a:pt x="378" y="36"/>
                    <a:pt x="380" y="33"/>
                    <a:pt x="378" y="33"/>
                  </a:cubicBezTo>
                  <a:cubicBezTo>
                    <a:pt x="377" y="34"/>
                    <a:pt x="376" y="34"/>
                    <a:pt x="375" y="34"/>
                  </a:cubicBezTo>
                  <a:cubicBezTo>
                    <a:pt x="375" y="38"/>
                    <a:pt x="370" y="33"/>
                    <a:pt x="367" y="36"/>
                  </a:cubicBezTo>
                  <a:cubicBezTo>
                    <a:pt x="365" y="35"/>
                    <a:pt x="368" y="34"/>
                    <a:pt x="365" y="34"/>
                  </a:cubicBezTo>
                  <a:cubicBezTo>
                    <a:pt x="363" y="35"/>
                    <a:pt x="366" y="36"/>
                    <a:pt x="364" y="38"/>
                  </a:cubicBezTo>
                  <a:cubicBezTo>
                    <a:pt x="365" y="39"/>
                    <a:pt x="367" y="37"/>
                    <a:pt x="368" y="38"/>
                  </a:cubicBezTo>
                  <a:cubicBezTo>
                    <a:pt x="369" y="38"/>
                    <a:pt x="368" y="37"/>
                    <a:pt x="367" y="37"/>
                  </a:cubicBezTo>
                  <a:cubicBezTo>
                    <a:pt x="369" y="36"/>
                    <a:pt x="371" y="37"/>
                    <a:pt x="372" y="37"/>
                  </a:cubicBezTo>
                  <a:cubicBezTo>
                    <a:pt x="373" y="38"/>
                    <a:pt x="371" y="37"/>
                    <a:pt x="370" y="39"/>
                  </a:cubicBezTo>
                  <a:cubicBezTo>
                    <a:pt x="368" y="39"/>
                    <a:pt x="366" y="39"/>
                    <a:pt x="364" y="40"/>
                  </a:cubicBezTo>
                  <a:cubicBezTo>
                    <a:pt x="362" y="39"/>
                    <a:pt x="364" y="38"/>
                    <a:pt x="362" y="38"/>
                  </a:cubicBezTo>
                  <a:cubicBezTo>
                    <a:pt x="358" y="43"/>
                    <a:pt x="347" y="40"/>
                    <a:pt x="340" y="41"/>
                  </a:cubicBezTo>
                  <a:cubicBezTo>
                    <a:pt x="340" y="40"/>
                    <a:pt x="342" y="39"/>
                    <a:pt x="341" y="38"/>
                  </a:cubicBezTo>
                  <a:cubicBezTo>
                    <a:pt x="347" y="38"/>
                    <a:pt x="354" y="39"/>
                    <a:pt x="360" y="38"/>
                  </a:cubicBezTo>
                  <a:cubicBezTo>
                    <a:pt x="361" y="37"/>
                    <a:pt x="358" y="37"/>
                    <a:pt x="357" y="38"/>
                  </a:cubicBezTo>
                  <a:cubicBezTo>
                    <a:pt x="355" y="37"/>
                    <a:pt x="353" y="38"/>
                    <a:pt x="355" y="36"/>
                  </a:cubicBezTo>
                  <a:cubicBezTo>
                    <a:pt x="354" y="37"/>
                    <a:pt x="352" y="37"/>
                    <a:pt x="350" y="37"/>
                  </a:cubicBezTo>
                  <a:cubicBezTo>
                    <a:pt x="350" y="36"/>
                    <a:pt x="352" y="35"/>
                    <a:pt x="349" y="35"/>
                  </a:cubicBezTo>
                  <a:cubicBezTo>
                    <a:pt x="347" y="37"/>
                    <a:pt x="347" y="36"/>
                    <a:pt x="344" y="36"/>
                  </a:cubicBezTo>
                  <a:cubicBezTo>
                    <a:pt x="342" y="35"/>
                    <a:pt x="345" y="34"/>
                    <a:pt x="343" y="34"/>
                  </a:cubicBezTo>
                  <a:cubicBezTo>
                    <a:pt x="339" y="33"/>
                    <a:pt x="334" y="35"/>
                    <a:pt x="332" y="36"/>
                  </a:cubicBezTo>
                  <a:cubicBezTo>
                    <a:pt x="332" y="36"/>
                    <a:pt x="331" y="35"/>
                    <a:pt x="331" y="35"/>
                  </a:cubicBezTo>
                  <a:cubicBezTo>
                    <a:pt x="333" y="34"/>
                    <a:pt x="331" y="36"/>
                    <a:pt x="333" y="35"/>
                  </a:cubicBezTo>
                  <a:cubicBezTo>
                    <a:pt x="330" y="33"/>
                    <a:pt x="327" y="35"/>
                    <a:pt x="324" y="34"/>
                  </a:cubicBezTo>
                  <a:cubicBezTo>
                    <a:pt x="320" y="36"/>
                    <a:pt x="320" y="36"/>
                    <a:pt x="320" y="36"/>
                  </a:cubicBezTo>
                  <a:cubicBezTo>
                    <a:pt x="319" y="36"/>
                    <a:pt x="319" y="35"/>
                    <a:pt x="317" y="34"/>
                  </a:cubicBezTo>
                  <a:cubicBezTo>
                    <a:pt x="315" y="36"/>
                    <a:pt x="318" y="36"/>
                    <a:pt x="319" y="37"/>
                  </a:cubicBezTo>
                  <a:cubicBezTo>
                    <a:pt x="317" y="38"/>
                    <a:pt x="315" y="35"/>
                    <a:pt x="313" y="37"/>
                  </a:cubicBezTo>
                  <a:cubicBezTo>
                    <a:pt x="311" y="36"/>
                    <a:pt x="315" y="34"/>
                    <a:pt x="312" y="33"/>
                  </a:cubicBezTo>
                  <a:cubicBezTo>
                    <a:pt x="311" y="34"/>
                    <a:pt x="312" y="34"/>
                    <a:pt x="312" y="34"/>
                  </a:cubicBezTo>
                  <a:cubicBezTo>
                    <a:pt x="308" y="36"/>
                    <a:pt x="304" y="35"/>
                    <a:pt x="300" y="35"/>
                  </a:cubicBezTo>
                  <a:cubicBezTo>
                    <a:pt x="298" y="36"/>
                    <a:pt x="302" y="38"/>
                    <a:pt x="303" y="37"/>
                  </a:cubicBezTo>
                  <a:cubicBezTo>
                    <a:pt x="301" y="38"/>
                    <a:pt x="300" y="41"/>
                    <a:pt x="298" y="40"/>
                  </a:cubicBezTo>
                  <a:cubicBezTo>
                    <a:pt x="297" y="39"/>
                    <a:pt x="300" y="39"/>
                    <a:pt x="299" y="38"/>
                  </a:cubicBezTo>
                  <a:cubicBezTo>
                    <a:pt x="298" y="37"/>
                    <a:pt x="297" y="39"/>
                    <a:pt x="296" y="38"/>
                  </a:cubicBezTo>
                  <a:cubicBezTo>
                    <a:pt x="295" y="39"/>
                    <a:pt x="296" y="40"/>
                    <a:pt x="293" y="40"/>
                  </a:cubicBezTo>
                  <a:cubicBezTo>
                    <a:pt x="292" y="40"/>
                    <a:pt x="292" y="39"/>
                    <a:pt x="293" y="38"/>
                  </a:cubicBezTo>
                  <a:cubicBezTo>
                    <a:pt x="290" y="37"/>
                    <a:pt x="291" y="41"/>
                    <a:pt x="288" y="40"/>
                  </a:cubicBezTo>
                  <a:cubicBezTo>
                    <a:pt x="287" y="39"/>
                    <a:pt x="291" y="38"/>
                    <a:pt x="288" y="37"/>
                  </a:cubicBezTo>
                  <a:cubicBezTo>
                    <a:pt x="286" y="38"/>
                    <a:pt x="287" y="39"/>
                    <a:pt x="286" y="40"/>
                  </a:cubicBezTo>
                  <a:cubicBezTo>
                    <a:pt x="285" y="40"/>
                    <a:pt x="284" y="40"/>
                    <a:pt x="284" y="40"/>
                  </a:cubicBezTo>
                  <a:cubicBezTo>
                    <a:pt x="283" y="39"/>
                    <a:pt x="286" y="39"/>
                    <a:pt x="286" y="37"/>
                  </a:cubicBezTo>
                  <a:cubicBezTo>
                    <a:pt x="283" y="37"/>
                    <a:pt x="284" y="36"/>
                    <a:pt x="281" y="35"/>
                  </a:cubicBezTo>
                  <a:cubicBezTo>
                    <a:pt x="276" y="34"/>
                    <a:pt x="270" y="37"/>
                    <a:pt x="267" y="37"/>
                  </a:cubicBezTo>
                  <a:cubicBezTo>
                    <a:pt x="270" y="34"/>
                    <a:pt x="258" y="36"/>
                    <a:pt x="254" y="36"/>
                  </a:cubicBezTo>
                  <a:cubicBezTo>
                    <a:pt x="254" y="34"/>
                    <a:pt x="259" y="36"/>
                    <a:pt x="261" y="34"/>
                  </a:cubicBezTo>
                  <a:cubicBezTo>
                    <a:pt x="257" y="32"/>
                    <a:pt x="253" y="36"/>
                    <a:pt x="250" y="34"/>
                  </a:cubicBezTo>
                  <a:cubicBezTo>
                    <a:pt x="249" y="35"/>
                    <a:pt x="251" y="35"/>
                    <a:pt x="251" y="35"/>
                  </a:cubicBezTo>
                  <a:cubicBezTo>
                    <a:pt x="250" y="37"/>
                    <a:pt x="248" y="36"/>
                    <a:pt x="247" y="37"/>
                  </a:cubicBezTo>
                  <a:cubicBezTo>
                    <a:pt x="243" y="34"/>
                    <a:pt x="238" y="38"/>
                    <a:pt x="235" y="36"/>
                  </a:cubicBezTo>
                  <a:cubicBezTo>
                    <a:pt x="230" y="38"/>
                    <a:pt x="227" y="37"/>
                    <a:pt x="223" y="39"/>
                  </a:cubicBezTo>
                  <a:cubicBezTo>
                    <a:pt x="225" y="39"/>
                    <a:pt x="224" y="40"/>
                    <a:pt x="225" y="41"/>
                  </a:cubicBezTo>
                  <a:cubicBezTo>
                    <a:pt x="220" y="43"/>
                    <a:pt x="218" y="40"/>
                    <a:pt x="217" y="37"/>
                  </a:cubicBezTo>
                  <a:cubicBezTo>
                    <a:pt x="216" y="39"/>
                    <a:pt x="217" y="40"/>
                    <a:pt x="216" y="41"/>
                  </a:cubicBezTo>
                  <a:cubicBezTo>
                    <a:pt x="214" y="41"/>
                    <a:pt x="212" y="42"/>
                    <a:pt x="209" y="41"/>
                  </a:cubicBezTo>
                  <a:cubicBezTo>
                    <a:pt x="208" y="40"/>
                    <a:pt x="212" y="40"/>
                    <a:pt x="213" y="39"/>
                  </a:cubicBezTo>
                  <a:cubicBezTo>
                    <a:pt x="213" y="40"/>
                    <a:pt x="205" y="39"/>
                    <a:pt x="203" y="39"/>
                  </a:cubicBezTo>
                  <a:cubicBezTo>
                    <a:pt x="202" y="39"/>
                    <a:pt x="202" y="37"/>
                    <a:pt x="203" y="38"/>
                  </a:cubicBezTo>
                  <a:cubicBezTo>
                    <a:pt x="203" y="37"/>
                    <a:pt x="201" y="38"/>
                    <a:pt x="200" y="39"/>
                  </a:cubicBezTo>
                  <a:cubicBezTo>
                    <a:pt x="199" y="39"/>
                    <a:pt x="200" y="39"/>
                    <a:pt x="201" y="40"/>
                  </a:cubicBezTo>
                  <a:cubicBezTo>
                    <a:pt x="197" y="40"/>
                    <a:pt x="189" y="37"/>
                    <a:pt x="184" y="40"/>
                  </a:cubicBezTo>
                  <a:cubicBezTo>
                    <a:pt x="181" y="39"/>
                    <a:pt x="181" y="39"/>
                    <a:pt x="181" y="39"/>
                  </a:cubicBezTo>
                  <a:cubicBezTo>
                    <a:pt x="180" y="40"/>
                    <a:pt x="179" y="39"/>
                    <a:pt x="178" y="40"/>
                  </a:cubicBezTo>
                  <a:cubicBezTo>
                    <a:pt x="173" y="37"/>
                    <a:pt x="168" y="41"/>
                    <a:pt x="163" y="39"/>
                  </a:cubicBezTo>
                  <a:cubicBezTo>
                    <a:pt x="159" y="41"/>
                    <a:pt x="154" y="41"/>
                    <a:pt x="148" y="39"/>
                  </a:cubicBezTo>
                  <a:cubicBezTo>
                    <a:pt x="151" y="38"/>
                    <a:pt x="151" y="37"/>
                    <a:pt x="154" y="36"/>
                  </a:cubicBezTo>
                  <a:cubicBezTo>
                    <a:pt x="148" y="37"/>
                    <a:pt x="143" y="40"/>
                    <a:pt x="140" y="38"/>
                  </a:cubicBezTo>
                  <a:cubicBezTo>
                    <a:pt x="141" y="41"/>
                    <a:pt x="137" y="43"/>
                    <a:pt x="139" y="46"/>
                  </a:cubicBezTo>
                  <a:cubicBezTo>
                    <a:pt x="136" y="46"/>
                    <a:pt x="133" y="46"/>
                    <a:pt x="131" y="46"/>
                  </a:cubicBezTo>
                  <a:cubicBezTo>
                    <a:pt x="131" y="49"/>
                    <a:pt x="141" y="45"/>
                    <a:pt x="141" y="49"/>
                  </a:cubicBezTo>
                  <a:cubicBezTo>
                    <a:pt x="140" y="50"/>
                    <a:pt x="139" y="48"/>
                    <a:pt x="137" y="48"/>
                  </a:cubicBezTo>
                  <a:cubicBezTo>
                    <a:pt x="137" y="50"/>
                    <a:pt x="133" y="49"/>
                    <a:pt x="131" y="51"/>
                  </a:cubicBezTo>
                  <a:cubicBezTo>
                    <a:pt x="131" y="50"/>
                    <a:pt x="132" y="49"/>
                    <a:pt x="129" y="48"/>
                  </a:cubicBezTo>
                  <a:cubicBezTo>
                    <a:pt x="129" y="50"/>
                    <a:pt x="127" y="50"/>
                    <a:pt x="125" y="52"/>
                  </a:cubicBezTo>
                  <a:cubicBezTo>
                    <a:pt x="123" y="51"/>
                    <a:pt x="120" y="50"/>
                    <a:pt x="120" y="52"/>
                  </a:cubicBezTo>
                  <a:cubicBezTo>
                    <a:pt x="118" y="51"/>
                    <a:pt x="119" y="50"/>
                    <a:pt x="117" y="50"/>
                  </a:cubicBezTo>
                  <a:cubicBezTo>
                    <a:pt x="116" y="49"/>
                    <a:pt x="117" y="49"/>
                    <a:pt x="118" y="48"/>
                  </a:cubicBezTo>
                  <a:cubicBezTo>
                    <a:pt x="116" y="49"/>
                    <a:pt x="113" y="49"/>
                    <a:pt x="111" y="50"/>
                  </a:cubicBezTo>
                  <a:cubicBezTo>
                    <a:pt x="109" y="49"/>
                    <a:pt x="113" y="47"/>
                    <a:pt x="111" y="47"/>
                  </a:cubicBezTo>
                  <a:cubicBezTo>
                    <a:pt x="110" y="47"/>
                    <a:pt x="110" y="50"/>
                    <a:pt x="107" y="49"/>
                  </a:cubicBezTo>
                  <a:cubicBezTo>
                    <a:pt x="107" y="50"/>
                    <a:pt x="106" y="51"/>
                    <a:pt x="108" y="51"/>
                  </a:cubicBezTo>
                  <a:cubicBezTo>
                    <a:pt x="105" y="53"/>
                    <a:pt x="106" y="52"/>
                    <a:pt x="105" y="54"/>
                  </a:cubicBezTo>
                  <a:cubicBezTo>
                    <a:pt x="104" y="56"/>
                    <a:pt x="102" y="53"/>
                    <a:pt x="101" y="54"/>
                  </a:cubicBezTo>
                  <a:cubicBezTo>
                    <a:pt x="99" y="56"/>
                    <a:pt x="103" y="55"/>
                    <a:pt x="104" y="56"/>
                  </a:cubicBezTo>
                  <a:cubicBezTo>
                    <a:pt x="102" y="57"/>
                    <a:pt x="101" y="56"/>
                    <a:pt x="100" y="57"/>
                  </a:cubicBezTo>
                  <a:cubicBezTo>
                    <a:pt x="98" y="56"/>
                    <a:pt x="102" y="55"/>
                    <a:pt x="99" y="54"/>
                  </a:cubicBezTo>
                  <a:cubicBezTo>
                    <a:pt x="99" y="56"/>
                    <a:pt x="95" y="55"/>
                    <a:pt x="96" y="54"/>
                  </a:cubicBezTo>
                  <a:cubicBezTo>
                    <a:pt x="94" y="57"/>
                    <a:pt x="88" y="57"/>
                    <a:pt x="83" y="56"/>
                  </a:cubicBezTo>
                  <a:cubicBezTo>
                    <a:pt x="83" y="57"/>
                    <a:pt x="82" y="58"/>
                    <a:pt x="82" y="58"/>
                  </a:cubicBezTo>
                  <a:cubicBezTo>
                    <a:pt x="84" y="59"/>
                    <a:pt x="83" y="59"/>
                    <a:pt x="85" y="60"/>
                  </a:cubicBezTo>
                  <a:cubicBezTo>
                    <a:pt x="86" y="59"/>
                    <a:pt x="85" y="59"/>
                    <a:pt x="84" y="58"/>
                  </a:cubicBezTo>
                  <a:cubicBezTo>
                    <a:pt x="89" y="57"/>
                    <a:pt x="94" y="58"/>
                    <a:pt x="98" y="58"/>
                  </a:cubicBezTo>
                  <a:cubicBezTo>
                    <a:pt x="95" y="60"/>
                    <a:pt x="90" y="58"/>
                    <a:pt x="87" y="60"/>
                  </a:cubicBezTo>
                  <a:cubicBezTo>
                    <a:pt x="89" y="60"/>
                    <a:pt x="91" y="60"/>
                    <a:pt x="93" y="60"/>
                  </a:cubicBezTo>
                  <a:cubicBezTo>
                    <a:pt x="91" y="62"/>
                    <a:pt x="89" y="60"/>
                    <a:pt x="87" y="63"/>
                  </a:cubicBezTo>
                  <a:cubicBezTo>
                    <a:pt x="85" y="62"/>
                    <a:pt x="87" y="61"/>
                    <a:pt x="85" y="61"/>
                  </a:cubicBezTo>
                  <a:cubicBezTo>
                    <a:pt x="84" y="61"/>
                    <a:pt x="83" y="61"/>
                    <a:pt x="83" y="62"/>
                  </a:cubicBezTo>
                  <a:cubicBezTo>
                    <a:pt x="81" y="62"/>
                    <a:pt x="82" y="61"/>
                    <a:pt x="83" y="60"/>
                  </a:cubicBezTo>
                  <a:cubicBezTo>
                    <a:pt x="82" y="60"/>
                    <a:pt x="81" y="61"/>
                    <a:pt x="80" y="60"/>
                  </a:cubicBezTo>
                  <a:cubicBezTo>
                    <a:pt x="79" y="62"/>
                    <a:pt x="76" y="62"/>
                    <a:pt x="76" y="64"/>
                  </a:cubicBezTo>
                  <a:cubicBezTo>
                    <a:pt x="73" y="63"/>
                    <a:pt x="76" y="62"/>
                    <a:pt x="73" y="61"/>
                  </a:cubicBezTo>
                  <a:cubicBezTo>
                    <a:pt x="71" y="63"/>
                    <a:pt x="66" y="62"/>
                    <a:pt x="65" y="61"/>
                  </a:cubicBezTo>
                  <a:cubicBezTo>
                    <a:pt x="62" y="63"/>
                    <a:pt x="62" y="61"/>
                    <a:pt x="59" y="63"/>
                  </a:cubicBezTo>
                  <a:cubicBezTo>
                    <a:pt x="58" y="62"/>
                    <a:pt x="61" y="62"/>
                    <a:pt x="61" y="61"/>
                  </a:cubicBezTo>
                  <a:cubicBezTo>
                    <a:pt x="58" y="60"/>
                    <a:pt x="55" y="62"/>
                    <a:pt x="52" y="62"/>
                  </a:cubicBezTo>
                  <a:cubicBezTo>
                    <a:pt x="51" y="63"/>
                    <a:pt x="51" y="64"/>
                    <a:pt x="51" y="65"/>
                  </a:cubicBezTo>
                  <a:cubicBezTo>
                    <a:pt x="49" y="66"/>
                    <a:pt x="45" y="67"/>
                    <a:pt x="46" y="69"/>
                  </a:cubicBezTo>
                  <a:cubicBezTo>
                    <a:pt x="43" y="69"/>
                    <a:pt x="47" y="67"/>
                    <a:pt x="44" y="67"/>
                  </a:cubicBezTo>
                  <a:cubicBezTo>
                    <a:pt x="43" y="67"/>
                    <a:pt x="41" y="69"/>
                    <a:pt x="39" y="68"/>
                  </a:cubicBezTo>
                  <a:cubicBezTo>
                    <a:pt x="37" y="69"/>
                    <a:pt x="39" y="70"/>
                    <a:pt x="37" y="70"/>
                  </a:cubicBezTo>
                  <a:cubicBezTo>
                    <a:pt x="35" y="69"/>
                    <a:pt x="39" y="67"/>
                    <a:pt x="38" y="66"/>
                  </a:cubicBezTo>
                  <a:cubicBezTo>
                    <a:pt x="40" y="65"/>
                    <a:pt x="41" y="68"/>
                    <a:pt x="42" y="66"/>
                  </a:cubicBezTo>
                  <a:cubicBezTo>
                    <a:pt x="41" y="64"/>
                    <a:pt x="37" y="65"/>
                    <a:pt x="35" y="67"/>
                  </a:cubicBezTo>
                  <a:cubicBezTo>
                    <a:pt x="33" y="67"/>
                    <a:pt x="34" y="66"/>
                    <a:pt x="33" y="65"/>
                  </a:cubicBezTo>
                  <a:cubicBezTo>
                    <a:pt x="30" y="67"/>
                    <a:pt x="25" y="70"/>
                    <a:pt x="24" y="68"/>
                  </a:cubicBezTo>
                  <a:cubicBezTo>
                    <a:pt x="23" y="68"/>
                    <a:pt x="23" y="69"/>
                    <a:pt x="24" y="70"/>
                  </a:cubicBezTo>
                  <a:cubicBezTo>
                    <a:pt x="22" y="70"/>
                    <a:pt x="20" y="71"/>
                    <a:pt x="17" y="70"/>
                  </a:cubicBezTo>
                  <a:cubicBezTo>
                    <a:pt x="16" y="72"/>
                    <a:pt x="15" y="71"/>
                    <a:pt x="14" y="73"/>
                  </a:cubicBezTo>
                  <a:cubicBezTo>
                    <a:pt x="16" y="71"/>
                    <a:pt x="19" y="74"/>
                    <a:pt x="21" y="71"/>
                  </a:cubicBezTo>
                  <a:cubicBezTo>
                    <a:pt x="23" y="73"/>
                    <a:pt x="21" y="74"/>
                    <a:pt x="25" y="74"/>
                  </a:cubicBezTo>
                  <a:cubicBezTo>
                    <a:pt x="22" y="77"/>
                    <a:pt x="21" y="75"/>
                    <a:pt x="20" y="75"/>
                  </a:cubicBezTo>
                  <a:cubicBezTo>
                    <a:pt x="18" y="77"/>
                    <a:pt x="22" y="75"/>
                    <a:pt x="23" y="77"/>
                  </a:cubicBezTo>
                  <a:cubicBezTo>
                    <a:pt x="24" y="76"/>
                    <a:pt x="25" y="75"/>
                    <a:pt x="26" y="76"/>
                  </a:cubicBezTo>
                  <a:cubicBezTo>
                    <a:pt x="27" y="74"/>
                    <a:pt x="28" y="75"/>
                    <a:pt x="28" y="74"/>
                  </a:cubicBezTo>
                  <a:cubicBezTo>
                    <a:pt x="26" y="73"/>
                    <a:pt x="25" y="75"/>
                    <a:pt x="25" y="73"/>
                  </a:cubicBezTo>
                  <a:cubicBezTo>
                    <a:pt x="26" y="72"/>
                    <a:pt x="28" y="73"/>
                    <a:pt x="29" y="72"/>
                  </a:cubicBezTo>
                  <a:cubicBezTo>
                    <a:pt x="30" y="73"/>
                    <a:pt x="28" y="74"/>
                    <a:pt x="31" y="74"/>
                  </a:cubicBezTo>
                  <a:cubicBezTo>
                    <a:pt x="30" y="72"/>
                    <a:pt x="33" y="74"/>
                    <a:pt x="35" y="73"/>
                  </a:cubicBezTo>
                  <a:cubicBezTo>
                    <a:pt x="36" y="73"/>
                    <a:pt x="36" y="76"/>
                    <a:pt x="34" y="75"/>
                  </a:cubicBezTo>
                  <a:cubicBezTo>
                    <a:pt x="36" y="75"/>
                    <a:pt x="39" y="76"/>
                    <a:pt x="42" y="75"/>
                  </a:cubicBezTo>
                  <a:cubicBezTo>
                    <a:pt x="44" y="77"/>
                    <a:pt x="47" y="75"/>
                    <a:pt x="49" y="77"/>
                  </a:cubicBezTo>
                  <a:cubicBezTo>
                    <a:pt x="52" y="76"/>
                    <a:pt x="51" y="74"/>
                    <a:pt x="54" y="74"/>
                  </a:cubicBezTo>
                  <a:cubicBezTo>
                    <a:pt x="55" y="74"/>
                    <a:pt x="54" y="75"/>
                    <a:pt x="53" y="76"/>
                  </a:cubicBezTo>
                  <a:cubicBezTo>
                    <a:pt x="56" y="77"/>
                    <a:pt x="58" y="76"/>
                    <a:pt x="60" y="76"/>
                  </a:cubicBezTo>
                  <a:cubicBezTo>
                    <a:pt x="61" y="75"/>
                    <a:pt x="60" y="75"/>
                    <a:pt x="59" y="75"/>
                  </a:cubicBezTo>
                  <a:cubicBezTo>
                    <a:pt x="60" y="73"/>
                    <a:pt x="63" y="74"/>
                    <a:pt x="62" y="72"/>
                  </a:cubicBezTo>
                  <a:cubicBezTo>
                    <a:pt x="63" y="72"/>
                    <a:pt x="63" y="74"/>
                    <a:pt x="65" y="73"/>
                  </a:cubicBezTo>
                  <a:cubicBezTo>
                    <a:pt x="66" y="74"/>
                    <a:pt x="65" y="74"/>
                    <a:pt x="63" y="75"/>
                  </a:cubicBezTo>
                  <a:cubicBezTo>
                    <a:pt x="66" y="76"/>
                    <a:pt x="69" y="73"/>
                    <a:pt x="72" y="75"/>
                  </a:cubicBezTo>
                  <a:cubicBezTo>
                    <a:pt x="73" y="71"/>
                    <a:pt x="76" y="76"/>
                    <a:pt x="78" y="72"/>
                  </a:cubicBezTo>
                  <a:cubicBezTo>
                    <a:pt x="78" y="75"/>
                    <a:pt x="81" y="73"/>
                    <a:pt x="81" y="74"/>
                  </a:cubicBezTo>
                  <a:cubicBezTo>
                    <a:pt x="79" y="75"/>
                    <a:pt x="78" y="76"/>
                    <a:pt x="75" y="74"/>
                  </a:cubicBezTo>
                  <a:cubicBezTo>
                    <a:pt x="74" y="78"/>
                    <a:pt x="69" y="77"/>
                    <a:pt x="65" y="76"/>
                  </a:cubicBezTo>
                  <a:cubicBezTo>
                    <a:pt x="65" y="77"/>
                    <a:pt x="65" y="78"/>
                    <a:pt x="63" y="79"/>
                  </a:cubicBezTo>
                  <a:cubicBezTo>
                    <a:pt x="68" y="75"/>
                    <a:pt x="79" y="81"/>
                    <a:pt x="83" y="73"/>
                  </a:cubicBezTo>
                  <a:cubicBezTo>
                    <a:pt x="86" y="73"/>
                    <a:pt x="90" y="72"/>
                    <a:pt x="93" y="72"/>
                  </a:cubicBezTo>
                  <a:cubicBezTo>
                    <a:pt x="94" y="71"/>
                    <a:pt x="93" y="71"/>
                    <a:pt x="92" y="71"/>
                  </a:cubicBezTo>
                  <a:cubicBezTo>
                    <a:pt x="95" y="69"/>
                    <a:pt x="95" y="69"/>
                    <a:pt x="95" y="69"/>
                  </a:cubicBezTo>
                  <a:cubicBezTo>
                    <a:pt x="96" y="68"/>
                    <a:pt x="97" y="68"/>
                    <a:pt x="98" y="69"/>
                  </a:cubicBezTo>
                  <a:cubicBezTo>
                    <a:pt x="97" y="70"/>
                    <a:pt x="95" y="69"/>
                    <a:pt x="94" y="71"/>
                  </a:cubicBezTo>
                  <a:cubicBezTo>
                    <a:pt x="95" y="72"/>
                    <a:pt x="97" y="72"/>
                    <a:pt x="99" y="72"/>
                  </a:cubicBezTo>
                  <a:cubicBezTo>
                    <a:pt x="100" y="70"/>
                    <a:pt x="100" y="70"/>
                    <a:pt x="100" y="70"/>
                  </a:cubicBezTo>
                  <a:cubicBezTo>
                    <a:pt x="101" y="70"/>
                    <a:pt x="102" y="70"/>
                    <a:pt x="103" y="70"/>
                  </a:cubicBezTo>
                  <a:cubicBezTo>
                    <a:pt x="104" y="71"/>
                    <a:pt x="103" y="72"/>
                    <a:pt x="102" y="73"/>
                  </a:cubicBezTo>
                  <a:cubicBezTo>
                    <a:pt x="106" y="73"/>
                    <a:pt x="104" y="69"/>
                    <a:pt x="108" y="70"/>
                  </a:cubicBezTo>
                  <a:cubicBezTo>
                    <a:pt x="108" y="69"/>
                    <a:pt x="108" y="68"/>
                    <a:pt x="107" y="68"/>
                  </a:cubicBezTo>
                  <a:cubicBezTo>
                    <a:pt x="108" y="67"/>
                    <a:pt x="109" y="67"/>
                    <a:pt x="110" y="67"/>
                  </a:cubicBezTo>
                  <a:cubicBezTo>
                    <a:pt x="109" y="70"/>
                    <a:pt x="117" y="69"/>
                    <a:pt x="120" y="70"/>
                  </a:cubicBezTo>
                  <a:cubicBezTo>
                    <a:pt x="117" y="72"/>
                    <a:pt x="109" y="71"/>
                    <a:pt x="110" y="74"/>
                  </a:cubicBezTo>
                  <a:cubicBezTo>
                    <a:pt x="106" y="74"/>
                    <a:pt x="103" y="74"/>
                    <a:pt x="100" y="75"/>
                  </a:cubicBezTo>
                  <a:cubicBezTo>
                    <a:pt x="100" y="77"/>
                    <a:pt x="104" y="74"/>
                    <a:pt x="106" y="75"/>
                  </a:cubicBezTo>
                  <a:cubicBezTo>
                    <a:pt x="103" y="76"/>
                    <a:pt x="103" y="76"/>
                    <a:pt x="102" y="78"/>
                  </a:cubicBezTo>
                  <a:cubicBezTo>
                    <a:pt x="100" y="75"/>
                    <a:pt x="98" y="78"/>
                    <a:pt x="97" y="75"/>
                  </a:cubicBezTo>
                  <a:cubicBezTo>
                    <a:pt x="94" y="77"/>
                    <a:pt x="96" y="78"/>
                    <a:pt x="97" y="79"/>
                  </a:cubicBezTo>
                  <a:cubicBezTo>
                    <a:pt x="95" y="80"/>
                    <a:pt x="95" y="78"/>
                    <a:pt x="93" y="78"/>
                  </a:cubicBezTo>
                  <a:cubicBezTo>
                    <a:pt x="92" y="79"/>
                    <a:pt x="91" y="79"/>
                    <a:pt x="90" y="80"/>
                  </a:cubicBezTo>
                  <a:cubicBezTo>
                    <a:pt x="88" y="80"/>
                    <a:pt x="89" y="79"/>
                    <a:pt x="88" y="78"/>
                  </a:cubicBezTo>
                  <a:cubicBezTo>
                    <a:pt x="85" y="80"/>
                    <a:pt x="86" y="79"/>
                    <a:pt x="84" y="79"/>
                  </a:cubicBezTo>
                  <a:cubicBezTo>
                    <a:pt x="81" y="80"/>
                    <a:pt x="79" y="80"/>
                    <a:pt x="77" y="82"/>
                  </a:cubicBezTo>
                  <a:cubicBezTo>
                    <a:pt x="74" y="82"/>
                    <a:pt x="77" y="80"/>
                    <a:pt x="76" y="80"/>
                  </a:cubicBezTo>
                  <a:cubicBezTo>
                    <a:pt x="78" y="78"/>
                    <a:pt x="83" y="79"/>
                    <a:pt x="82" y="76"/>
                  </a:cubicBezTo>
                  <a:cubicBezTo>
                    <a:pt x="81" y="77"/>
                    <a:pt x="80" y="78"/>
                    <a:pt x="78" y="79"/>
                  </a:cubicBezTo>
                  <a:cubicBezTo>
                    <a:pt x="78" y="78"/>
                    <a:pt x="78" y="78"/>
                    <a:pt x="77" y="78"/>
                  </a:cubicBezTo>
                  <a:cubicBezTo>
                    <a:pt x="75" y="80"/>
                    <a:pt x="74" y="80"/>
                    <a:pt x="72" y="79"/>
                  </a:cubicBezTo>
                  <a:cubicBezTo>
                    <a:pt x="70" y="81"/>
                    <a:pt x="73" y="81"/>
                    <a:pt x="70" y="83"/>
                  </a:cubicBezTo>
                  <a:cubicBezTo>
                    <a:pt x="70" y="84"/>
                    <a:pt x="69" y="84"/>
                    <a:pt x="69" y="84"/>
                  </a:cubicBezTo>
                  <a:cubicBezTo>
                    <a:pt x="67" y="84"/>
                    <a:pt x="68" y="82"/>
                    <a:pt x="68" y="81"/>
                  </a:cubicBezTo>
                  <a:cubicBezTo>
                    <a:pt x="67" y="80"/>
                    <a:pt x="65" y="82"/>
                    <a:pt x="64" y="81"/>
                  </a:cubicBezTo>
                  <a:cubicBezTo>
                    <a:pt x="63" y="82"/>
                    <a:pt x="63" y="82"/>
                    <a:pt x="64" y="82"/>
                  </a:cubicBezTo>
                  <a:cubicBezTo>
                    <a:pt x="61" y="84"/>
                    <a:pt x="57" y="81"/>
                    <a:pt x="55" y="85"/>
                  </a:cubicBezTo>
                  <a:cubicBezTo>
                    <a:pt x="49" y="85"/>
                    <a:pt x="45" y="88"/>
                    <a:pt x="40" y="86"/>
                  </a:cubicBezTo>
                  <a:cubicBezTo>
                    <a:pt x="38" y="89"/>
                    <a:pt x="36" y="88"/>
                    <a:pt x="34" y="88"/>
                  </a:cubicBezTo>
                  <a:cubicBezTo>
                    <a:pt x="34" y="90"/>
                    <a:pt x="35" y="90"/>
                    <a:pt x="33" y="92"/>
                  </a:cubicBezTo>
                  <a:cubicBezTo>
                    <a:pt x="36" y="93"/>
                    <a:pt x="36" y="92"/>
                    <a:pt x="38" y="93"/>
                  </a:cubicBezTo>
                  <a:cubicBezTo>
                    <a:pt x="39" y="91"/>
                    <a:pt x="38" y="92"/>
                    <a:pt x="40" y="90"/>
                  </a:cubicBezTo>
                  <a:cubicBezTo>
                    <a:pt x="42" y="89"/>
                    <a:pt x="44" y="90"/>
                    <a:pt x="46" y="88"/>
                  </a:cubicBezTo>
                  <a:cubicBezTo>
                    <a:pt x="48" y="89"/>
                    <a:pt x="45" y="91"/>
                    <a:pt x="44" y="92"/>
                  </a:cubicBezTo>
                  <a:cubicBezTo>
                    <a:pt x="46" y="93"/>
                    <a:pt x="50" y="90"/>
                    <a:pt x="50" y="93"/>
                  </a:cubicBezTo>
                  <a:cubicBezTo>
                    <a:pt x="53" y="92"/>
                    <a:pt x="56" y="89"/>
                    <a:pt x="60" y="91"/>
                  </a:cubicBezTo>
                  <a:cubicBezTo>
                    <a:pt x="58" y="92"/>
                    <a:pt x="56" y="92"/>
                    <a:pt x="54" y="94"/>
                  </a:cubicBezTo>
                  <a:cubicBezTo>
                    <a:pt x="56" y="94"/>
                    <a:pt x="57" y="93"/>
                    <a:pt x="59" y="94"/>
                  </a:cubicBezTo>
                  <a:cubicBezTo>
                    <a:pt x="59" y="92"/>
                    <a:pt x="59" y="92"/>
                    <a:pt x="61" y="94"/>
                  </a:cubicBezTo>
                  <a:cubicBezTo>
                    <a:pt x="64" y="90"/>
                    <a:pt x="69" y="93"/>
                    <a:pt x="73" y="91"/>
                  </a:cubicBezTo>
                  <a:cubicBezTo>
                    <a:pt x="75" y="91"/>
                    <a:pt x="73" y="93"/>
                    <a:pt x="72" y="93"/>
                  </a:cubicBezTo>
                  <a:cubicBezTo>
                    <a:pt x="74" y="94"/>
                    <a:pt x="75" y="93"/>
                    <a:pt x="76" y="93"/>
                  </a:cubicBezTo>
                  <a:cubicBezTo>
                    <a:pt x="75" y="92"/>
                    <a:pt x="75" y="91"/>
                    <a:pt x="72" y="90"/>
                  </a:cubicBezTo>
                  <a:cubicBezTo>
                    <a:pt x="72" y="90"/>
                    <a:pt x="72" y="89"/>
                    <a:pt x="72" y="88"/>
                  </a:cubicBezTo>
                  <a:cubicBezTo>
                    <a:pt x="73" y="88"/>
                    <a:pt x="75" y="88"/>
                    <a:pt x="76" y="88"/>
                  </a:cubicBezTo>
                  <a:cubicBezTo>
                    <a:pt x="77" y="88"/>
                    <a:pt x="75" y="90"/>
                    <a:pt x="77" y="90"/>
                  </a:cubicBezTo>
                  <a:cubicBezTo>
                    <a:pt x="79" y="89"/>
                    <a:pt x="78" y="88"/>
                    <a:pt x="79" y="88"/>
                  </a:cubicBezTo>
                  <a:cubicBezTo>
                    <a:pt x="79" y="87"/>
                    <a:pt x="80" y="88"/>
                    <a:pt x="81" y="87"/>
                  </a:cubicBezTo>
                  <a:cubicBezTo>
                    <a:pt x="82" y="88"/>
                    <a:pt x="80" y="88"/>
                    <a:pt x="80" y="89"/>
                  </a:cubicBezTo>
                  <a:cubicBezTo>
                    <a:pt x="79" y="91"/>
                    <a:pt x="77" y="89"/>
                    <a:pt x="75" y="91"/>
                  </a:cubicBezTo>
                  <a:cubicBezTo>
                    <a:pt x="80" y="90"/>
                    <a:pt x="84" y="90"/>
                    <a:pt x="88" y="89"/>
                  </a:cubicBezTo>
                  <a:cubicBezTo>
                    <a:pt x="100" y="87"/>
                    <a:pt x="100" y="87"/>
                    <a:pt x="100" y="87"/>
                  </a:cubicBezTo>
                  <a:cubicBezTo>
                    <a:pt x="108" y="86"/>
                    <a:pt x="116" y="85"/>
                    <a:pt x="125" y="85"/>
                  </a:cubicBezTo>
                  <a:cubicBezTo>
                    <a:pt x="125" y="82"/>
                    <a:pt x="131" y="82"/>
                    <a:pt x="132" y="84"/>
                  </a:cubicBezTo>
                  <a:cubicBezTo>
                    <a:pt x="133" y="82"/>
                    <a:pt x="131" y="81"/>
                    <a:pt x="132" y="80"/>
                  </a:cubicBezTo>
                  <a:cubicBezTo>
                    <a:pt x="135" y="78"/>
                    <a:pt x="135" y="81"/>
                    <a:pt x="138" y="80"/>
                  </a:cubicBezTo>
                  <a:cubicBezTo>
                    <a:pt x="139" y="80"/>
                    <a:pt x="138" y="81"/>
                    <a:pt x="137" y="81"/>
                  </a:cubicBezTo>
                  <a:cubicBezTo>
                    <a:pt x="140" y="81"/>
                    <a:pt x="142" y="79"/>
                    <a:pt x="145" y="79"/>
                  </a:cubicBezTo>
                  <a:cubicBezTo>
                    <a:pt x="142" y="83"/>
                    <a:pt x="152" y="80"/>
                    <a:pt x="156" y="82"/>
                  </a:cubicBezTo>
                  <a:cubicBezTo>
                    <a:pt x="158" y="81"/>
                    <a:pt x="156" y="81"/>
                    <a:pt x="155" y="81"/>
                  </a:cubicBezTo>
                  <a:cubicBezTo>
                    <a:pt x="159" y="80"/>
                    <a:pt x="157" y="81"/>
                    <a:pt x="161" y="81"/>
                  </a:cubicBezTo>
                  <a:cubicBezTo>
                    <a:pt x="162" y="80"/>
                    <a:pt x="160" y="80"/>
                    <a:pt x="161" y="79"/>
                  </a:cubicBezTo>
                  <a:cubicBezTo>
                    <a:pt x="162" y="79"/>
                    <a:pt x="163" y="79"/>
                    <a:pt x="164" y="80"/>
                  </a:cubicBezTo>
                  <a:cubicBezTo>
                    <a:pt x="164" y="79"/>
                    <a:pt x="164" y="78"/>
                    <a:pt x="166" y="77"/>
                  </a:cubicBezTo>
                  <a:cubicBezTo>
                    <a:pt x="168" y="76"/>
                    <a:pt x="168" y="79"/>
                    <a:pt x="170" y="77"/>
                  </a:cubicBezTo>
                  <a:cubicBezTo>
                    <a:pt x="171" y="77"/>
                    <a:pt x="170" y="78"/>
                    <a:pt x="169" y="79"/>
                  </a:cubicBezTo>
                  <a:cubicBezTo>
                    <a:pt x="176" y="79"/>
                    <a:pt x="175" y="80"/>
                    <a:pt x="182" y="78"/>
                  </a:cubicBezTo>
                  <a:cubicBezTo>
                    <a:pt x="183" y="78"/>
                    <a:pt x="183" y="79"/>
                    <a:pt x="182" y="80"/>
                  </a:cubicBezTo>
                  <a:cubicBezTo>
                    <a:pt x="187" y="77"/>
                    <a:pt x="192" y="78"/>
                    <a:pt x="197" y="76"/>
                  </a:cubicBezTo>
                  <a:cubicBezTo>
                    <a:pt x="197" y="76"/>
                    <a:pt x="197" y="77"/>
                    <a:pt x="197" y="77"/>
                  </a:cubicBezTo>
                  <a:cubicBezTo>
                    <a:pt x="199" y="77"/>
                    <a:pt x="201" y="76"/>
                    <a:pt x="202" y="74"/>
                  </a:cubicBezTo>
                  <a:cubicBezTo>
                    <a:pt x="204" y="75"/>
                    <a:pt x="204" y="75"/>
                    <a:pt x="203" y="76"/>
                  </a:cubicBezTo>
                  <a:cubicBezTo>
                    <a:pt x="209" y="75"/>
                    <a:pt x="215" y="78"/>
                    <a:pt x="221" y="73"/>
                  </a:cubicBezTo>
                  <a:cubicBezTo>
                    <a:pt x="224" y="74"/>
                    <a:pt x="221" y="75"/>
                    <a:pt x="223" y="75"/>
                  </a:cubicBezTo>
                  <a:cubicBezTo>
                    <a:pt x="222" y="76"/>
                    <a:pt x="221" y="75"/>
                    <a:pt x="220" y="76"/>
                  </a:cubicBezTo>
                  <a:cubicBezTo>
                    <a:pt x="225" y="75"/>
                    <a:pt x="231" y="72"/>
                    <a:pt x="237" y="73"/>
                  </a:cubicBezTo>
                  <a:cubicBezTo>
                    <a:pt x="238" y="72"/>
                    <a:pt x="233" y="73"/>
                    <a:pt x="236" y="71"/>
                  </a:cubicBezTo>
                  <a:cubicBezTo>
                    <a:pt x="239" y="72"/>
                    <a:pt x="241" y="73"/>
                    <a:pt x="244" y="72"/>
                  </a:cubicBezTo>
                  <a:cubicBezTo>
                    <a:pt x="245" y="70"/>
                    <a:pt x="241" y="72"/>
                    <a:pt x="240" y="71"/>
                  </a:cubicBezTo>
                  <a:cubicBezTo>
                    <a:pt x="242" y="70"/>
                    <a:pt x="244" y="70"/>
                    <a:pt x="246" y="70"/>
                  </a:cubicBezTo>
                  <a:cubicBezTo>
                    <a:pt x="246" y="71"/>
                    <a:pt x="245" y="72"/>
                    <a:pt x="245" y="73"/>
                  </a:cubicBezTo>
                  <a:cubicBezTo>
                    <a:pt x="250" y="72"/>
                    <a:pt x="254" y="69"/>
                    <a:pt x="260" y="70"/>
                  </a:cubicBezTo>
                  <a:cubicBezTo>
                    <a:pt x="260" y="70"/>
                    <a:pt x="259" y="71"/>
                    <a:pt x="260" y="71"/>
                  </a:cubicBezTo>
                  <a:cubicBezTo>
                    <a:pt x="261" y="72"/>
                    <a:pt x="262" y="71"/>
                    <a:pt x="263" y="72"/>
                  </a:cubicBezTo>
                  <a:cubicBezTo>
                    <a:pt x="265" y="70"/>
                    <a:pt x="264" y="70"/>
                    <a:pt x="266" y="70"/>
                  </a:cubicBezTo>
                  <a:cubicBezTo>
                    <a:pt x="266" y="70"/>
                    <a:pt x="267" y="71"/>
                    <a:pt x="268" y="71"/>
                  </a:cubicBezTo>
                  <a:cubicBezTo>
                    <a:pt x="271" y="70"/>
                    <a:pt x="273" y="71"/>
                    <a:pt x="276" y="70"/>
                  </a:cubicBezTo>
                  <a:cubicBezTo>
                    <a:pt x="277" y="71"/>
                    <a:pt x="274" y="72"/>
                    <a:pt x="274" y="71"/>
                  </a:cubicBezTo>
                  <a:cubicBezTo>
                    <a:pt x="276" y="73"/>
                    <a:pt x="280" y="70"/>
                    <a:pt x="282" y="68"/>
                  </a:cubicBezTo>
                  <a:cubicBezTo>
                    <a:pt x="284" y="69"/>
                    <a:pt x="282" y="70"/>
                    <a:pt x="281" y="71"/>
                  </a:cubicBezTo>
                  <a:cubicBezTo>
                    <a:pt x="284" y="71"/>
                    <a:pt x="288" y="67"/>
                    <a:pt x="292" y="68"/>
                  </a:cubicBezTo>
                  <a:cubicBezTo>
                    <a:pt x="293" y="69"/>
                    <a:pt x="290" y="70"/>
                    <a:pt x="290" y="69"/>
                  </a:cubicBezTo>
                  <a:cubicBezTo>
                    <a:pt x="290" y="71"/>
                    <a:pt x="292" y="71"/>
                    <a:pt x="295" y="71"/>
                  </a:cubicBezTo>
                  <a:cubicBezTo>
                    <a:pt x="294" y="71"/>
                    <a:pt x="292" y="71"/>
                    <a:pt x="294" y="72"/>
                  </a:cubicBezTo>
                  <a:cubicBezTo>
                    <a:pt x="293" y="73"/>
                    <a:pt x="292" y="72"/>
                    <a:pt x="291" y="73"/>
                  </a:cubicBezTo>
                  <a:cubicBezTo>
                    <a:pt x="293" y="74"/>
                    <a:pt x="294" y="73"/>
                    <a:pt x="296" y="73"/>
                  </a:cubicBezTo>
                  <a:cubicBezTo>
                    <a:pt x="295" y="72"/>
                    <a:pt x="297" y="71"/>
                    <a:pt x="299" y="71"/>
                  </a:cubicBezTo>
                  <a:cubicBezTo>
                    <a:pt x="299" y="71"/>
                    <a:pt x="298" y="71"/>
                    <a:pt x="297" y="70"/>
                  </a:cubicBezTo>
                  <a:cubicBezTo>
                    <a:pt x="299" y="70"/>
                    <a:pt x="301" y="69"/>
                    <a:pt x="303" y="67"/>
                  </a:cubicBezTo>
                  <a:cubicBezTo>
                    <a:pt x="306" y="68"/>
                    <a:pt x="302" y="69"/>
                    <a:pt x="304" y="70"/>
                  </a:cubicBezTo>
                  <a:cubicBezTo>
                    <a:pt x="306" y="69"/>
                    <a:pt x="309" y="68"/>
                    <a:pt x="309" y="67"/>
                  </a:cubicBezTo>
                  <a:cubicBezTo>
                    <a:pt x="313" y="67"/>
                    <a:pt x="318" y="67"/>
                    <a:pt x="321" y="67"/>
                  </a:cubicBezTo>
                  <a:cubicBezTo>
                    <a:pt x="321" y="66"/>
                    <a:pt x="321" y="65"/>
                    <a:pt x="323" y="64"/>
                  </a:cubicBezTo>
                  <a:cubicBezTo>
                    <a:pt x="325" y="66"/>
                    <a:pt x="322" y="67"/>
                    <a:pt x="326" y="67"/>
                  </a:cubicBezTo>
                  <a:cubicBezTo>
                    <a:pt x="325" y="69"/>
                    <a:pt x="323" y="68"/>
                    <a:pt x="322" y="68"/>
                  </a:cubicBezTo>
                  <a:cubicBezTo>
                    <a:pt x="322" y="70"/>
                    <a:pt x="327" y="68"/>
                    <a:pt x="329" y="68"/>
                  </a:cubicBezTo>
                  <a:cubicBezTo>
                    <a:pt x="329" y="68"/>
                    <a:pt x="328" y="67"/>
                    <a:pt x="329" y="66"/>
                  </a:cubicBezTo>
                  <a:cubicBezTo>
                    <a:pt x="331" y="67"/>
                    <a:pt x="332" y="66"/>
                    <a:pt x="333" y="68"/>
                  </a:cubicBezTo>
                  <a:cubicBezTo>
                    <a:pt x="335" y="67"/>
                    <a:pt x="334" y="67"/>
                    <a:pt x="336" y="66"/>
                  </a:cubicBezTo>
                  <a:cubicBezTo>
                    <a:pt x="338" y="65"/>
                    <a:pt x="339" y="68"/>
                    <a:pt x="342" y="66"/>
                  </a:cubicBezTo>
                  <a:cubicBezTo>
                    <a:pt x="343" y="66"/>
                    <a:pt x="342" y="67"/>
                    <a:pt x="344" y="68"/>
                  </a:cubicBezTo>
                  <a:cubicBezTo>
                    <a:pt x="343" y="69"/>
                    <a:pt x="342" y="68"/>
                    <a:pt x="340" y="68"/>
                  </a:cubicBezTo>
                  <a:cubicBezTo>
                    <a:pt x="348" y="71"/>
                    <a:pt x="361" y="67"/>
                    <a:pt x="370" y="67"/>
                  </a:cubicBezTo>
                  <a:cubicBezTo>
                    <a:pt x="370" y="68"/>
                    <a:pt x="370" y="69"/>
                    <a:pt x="368" y="70"/>
                  </a:cubicBezTo>
                  <a:cubicBezTo>
                    <a:pt x="370" y="71"/>
                    <a:pt x="372" y="69"/>
                    <a:pt x="374" y="70"/>
                  </a:cubicBezTo>
                  <a:cubicBezTo>
                    <a:pt x="375" y="70"/>
                    <a:pt x="375" y="69"/>
                    <a:pt x="375" y="68"/>
                  </a:cubicBezTo>
                  <a:cubicBezTo>
                    <a:pt x="379" y="68"/>
                    <a:pt x="388" y="71"/>
                    <a:pt x="393" y="66"/>
                  </a:cubicBezTo>
                  <a:cubicBezTo>
                    <a:pt x="394" y="67"/>
                    <a:pt x="391" y="67"/>
                    <a:pt x="391" y="68"/>
                  </a:cubicBezTo>
                  <a:cubicBezTo>
                    <a:pt x="394" y="68"/>
                    <a:pt x="395" y="68"/>
                    <a:pt x="398" y="68"/>
                  </a:cubicBezTo>
                  <a:cubicBezTo>
                    <a:pt x="398" y="68"/>
                    <a:pt x="398" y="67"/>
                    <a:pt x="398" y="67"/>
                  </a:cubicBezTo>
                  <a:cubicBezTo>
                    <a:pt x="402" y="66"/>
                    <a:pt x="408" y="70"/>
                    <a:pt x="409" y="67"/>
                  </a:cubicBezTo>
                  <a:cubicBezTo>
                    <a:pt x="411" y="67"/>
                    <a:pt x="410" y="68"/>
                    <a:pt x="412" y="69"/>
                  </a:cubicBezTo>
                  <a:cubicBezTo>
                    <a:pt x="414" y="68"/>
                    <a:pt x="415" y="67"/>
                    <a:pt x="417" y="68"/>
                  </a:cubicBezTo>
                  <a:cubicBezTo>
                    <a:pt x="419" y="65"/>
                    <a:pt x="426" y="69"/>
                    <a:pt x="430" y="66"/>
                  </a:cubicBezTo>
                  <a:cubicBezTo>
                    <a:pt x="429" y="67"/>
                    <a:pt x="432" y="68"/>
                    <a:pt x="431" y="69"/>
                  </a:cubicBezTo>
                  <a:cubicBezTo>
                    <a:pt x="434" y="68"/>
                    <a:pt x="436" y="66"/>
                    <a:pt x="439" y="69"/>
                  </a:cubicBezTo>
                  <a:cubicBezTo>
                    <a:pt x="440" y="68"/>
                    <a:pt x="441" y="67"/>
                    <a:pt x="442" y="67"/>
                  </a:cubicBezTo>
                  <a:cubicBezTo>
                    <a:pt x="442" y="68"/>
                    <a:pt x="442" y="68"/>
                    <a:pt x="443" y="69"/>
                  </a:cubicBezTo>
                  <a:cubicBezTo>
                    <a:pt x="443" y="68"/>
                    <a:pt x="446" y="68"/>
                    <a:pt x="445" y="69"/>
                  </a:cubicBezTo>
                  <a:cubicBezTo>
                    <a:pt x="447" y="68"/>
                    <a:pt x="450" y="68"/>
                    <a:pt x="452" y="69"/>
                  </a:cubicBezTo>
                  <a:cubicBezTo>
                    <a:pt x="452" y="67"/>
                    <a:pt x="453" y="67"/>
                    <a:pt x="455" y="67"/>
                  </a:cubicBezTo>
                  <a:cubicBezTo>
                    <a:pt x="456" y="67"/>
                    <a:pt x="455" y="68"/>
                    <a:pt x="454" y="68"/>
                  </a:cubicBezTo>
                  <a:cubicBezTo>
                    <a:pt x="457" y="69"/>
                    <a:pt x="459" y="68"/>
                    <a:pt x="462" y="68"/>
                  </a:cubicBezTo>
                  <a:cubicBezTo>
                    <a:pt x="460" y="70"/>
                    <a:pt x="459" y="68"/>
                    <a:pt x="458" y="70"/>
                  </a:cubicBezTo>
                  <a:cubicBezTo>
                    <a:pt x="460" y="70"/>
                    <a:pt x="461" y="71"/>
                    <a:pt x="463" y="70"/>
                  </a:cubicBezTo>
                  <a:cubicBezTo>
                    <a:pt x="463" y="71"/>
                    <a:pt x="462" y="72"/>
                    <a:pt x="461" y="72"/>
                  </a:cubicBezTo>
                  <a:cubicBezTo>
                    <a:pt x="459" y="72"/>
                    <a:pt x="457" y="70"/>
                    <a:pt x="456" y="72"/>
                  </a:cubicBezTo>
                  <a:cubicBezTo>
                    <a:pt x="458" y="71"/>
                    <a:pt x="457" y="74"/>
                    <a:pt x="459" y="74"/>
                  </a:cubicBezTo>
                  <a:cubicBezTo>
                    <a:pt x="460" y="75"/>
                    <a:pt x="458" y="75"/>
                    <a:pt x="456" y="76"/>
                  </a:cubicBezTo>
                  <a:cubicBezTo>
                    <a:pt x="455" y="75"/>
                    <a:pt x="456" y="74"/>
                    <a:pt x="457" y="73"/>
                  </a:cubicBezTo>
                  <a:cubicBezTo>
                    <a:pt x="454" y="72"/>
                    <a:pt x="454" y="74"/>
                    <a:pt x="453" y="75"/>
                  </a:cubicBezTo>
                  <a:cubicBezTo>
                    <a:pt x="451" y="75"/>
                    <a:pt x="449" y="76"/>
                    <a:pt x="448" y="74"/>
                  </a:cubicBezTo>
                  <a:cubicBezTo>
                    <a:pt x="451" y="75"/>
                    <a:pt x="450" y="72"/>
                    <a:pt x="453" y="73"/>
                  </a:cubicBezTo>
                  <a:cubicBezTo>
                    <a:pt x="454" y="71"/>
                    <a:pt x="450" y="72"/>
                    <a:pt x="453" y="71"/>
                  </a:cubicBezTo>
                  <a:cubicBezTo>
                    <a:pt x="455" y="69"/>
                    <a:pt x="453" y="73"/>
                    <a:pt x="455" y="72"/>
                  </a:cubicBezTo>
                  <a:cubicBezTo>
                    <a:pt x="458" y="70"/>
                    <a:pt x="455" y="71"/>
                    <a:pt x="454" y="70"/>
                  </a:cubicBezTo>
                  <a:cubicBezTo>
                    <a:pt x="455" y="69"/>
                    <a:pt x="455" y="69"/>
                    <a:pt x="456" y="69"/>
                  </a:cubicBezTo>
                  <a:cubicBezTo>
                    <a:pt x="454" y="68"/>
                    <a:pt x="447" y="70"/>
                    <a:pt x="443" y="69"/>
                  </a:cubicBezTo>
                  <a:cubicBezTo>
                    <a:pt x="444" y="71"/>
                    <a:pt x="441" y="70"/>
                    <a:pt x="441" y="71"/>
                  </a:cubicBezTo>
                  <a:cubicBezTo>
                    <a:pt x="443" y="71"/>
                    <a:pt x="446" y="71"/>
                    <a:pt x="448" y="70"/>
                  </a:cubicBezTo>
                  <a:cubicBezTo>
                    <a:pt x="449" y="74"/>
                    <a:pt x="441" y="73"/>
                    <a:pt x="438" y="74"/>
                  </a:cubicBezTo>
                  <a:cubicBezTo>
                    <a:pt x="434" y="73"/>
                    <a:pt x="438" y="71"/>
                    <a:pt x="436" y="69"/>
                  </a:cubicBezTo>
                  <a:cubicBezTo>
                    <a:pt x="435" y="72"/>
                    <a:pt x="432" y="69"/>
                    <a:pt x="430" y="71"/>
                  </a:cubicBezTo>
                  <a:cubicBezTo>
                    <a:pt x="432" y="71"/>
                    <a:pt x="437" y="71"/>
                    <a:pt x="435" y="73"/>
                  </a:cubicBezTo>
                  <a:cubicBezTo>
                    <a:pt x="432" y="71"/>
                    <a:pt x="432" y="74"/>
                    <a:pt x="428" y="73"/>
                  </a:cubicBezTo>
                  <a:cubicBezTo>
                    <a:pt x="426" y="72"/>
                    <a:pt x="429" y="71"/>
                    <a:pt x="427" y="70"/>
                  </a:cubicBezTo>
                  <a:cubicBezTo>
                    <a:pt x="424" y="72"/>
                    <a:pt x="424" y="72"/>
                    <a:pt x="424" y="72"/>
                  </a:cubicBezTo>
                  <a:cubicBezTo>
                    <a:pt x="425" y="72"/>
                    <a:pt x="426" y="73"/>
                    <a:pt x="425" y="73"/>
                  </a:cubicBezTo>
                  <a:cubicBezTo>
                    <a:pt x="420" y="75"/>
                    <a:pt x="415" y="74"/>
                    <a:pt x="410" y="75"/>
                  </a:cubicBezTo>
                  <a:cubicBezTo>
                    <a:pt x="412" y="77"/>
                    <a:pt x="413" y="76"/>
                    <a:pt x="415" y="76"/>
                  </a:cubicBezTo>
                  <a:cubicBezTo>
                    <a:pt x="412" y="78"/>
                    <a:pt x="407" y="79"/>
                    <a:pt x="406" y="76"/>
                  </a:cubicBezTo>
                  <a:cubicBezTo>
                    <a:pt x="407" y="76"/>
                    <a:pt x="408" y="76"/>
                    <a:pt x="410" y="74"/>
                  </a:cubicBezTo>
                  <a:cubicBezTo>
                    <a:pt x="410" y="73"/>
                    <a:pt x="407" y="74"/>
                    <a:pt x="408" y="73"/>
                  </a:cubicBezTo>
                  <a:cubicBezTo>
                    <a:pt x="405" y="73"/>
                    <a:pt x="402" y="76"/>
                    <a:pt x="400" y="73"/>
                  </a:cubicBezTo>
                  <a:cubicBezTo>
                    <a:pt x="399" y="75"/>
                    <a:pt x="397" y="74"/>
                    <a:pt x="396" y="74"/>
                  </a:cubicBezTo>
                  <a:cubicBezTo>
                    <a:pt x="396" y="74"/>
                    <a:pt x="395" y="75"/>
                    <a:pt x="396" y="75"/>
                  </a:cubicBezTo>
                  <a:cubicBezTo>
                    <a:pt x="392" y="74"/>
                    <a:pt x="385" y="77"/>
                    <a:pt x="383" y="74"/>
                  </a:cubicBezTo>
                  <a:cubicBezTo>
                    <a:pt x="381" y="75"/>
                    <a:pt x="378" y="75"/>
                    <a:pt x="376" y="76"/>
                  </a:cubicBezTo>
                  <a:cubicBezTo>
                    <a:pt x="376" y="75"/>
                    <a:pt x="376" y="75"/>
                    <a:pt x="377" y="74"/>
                  </a:cubicBezTo>
                  <a:cubicBezTo>
                    <a:pt x="375" y="73"/>
                    <a:pt x="375" y="75"/>
                    <a:pt x="374" y="76"/>
                  </a:cubicBezTo>
                  <a:cubicBezTo>
                    <a:pt x="372" y="75"/>
                    <a:pt x="373" y="74"/>
                    <a:pt x="374" y="72"/>
                  </a:cubicBezTo>
                  <a:cubicBezTo>
                    <a:pt x="372" y="72"/>
                    <a:pt x="369" y="73"/>
                    <a:pt x="368" y="71"/>
                  </a:cubicBezTo>
                  <a:cubicBezTo>
                    <a:pt x="367" y="72"/>
                    <a:pt x="369" y="73"/>
                    <a:pt x="367" y="75"/>
                  </a:cubicBezTo>
                  <a:cubicBezTo>
                    <a:pt x="370" y="76"/>
                    <a:pt x="368" y="72"/>
                    <a:pt x="372" y="73"/>
                  </a:cubicBezTo>
                  <a:cubicBezTo>
                    <a:pt x="373" y="74"/>
                    <a:pt x="372" y="75"/>
                    <a:pt x="370" y="76"/>
                  </a:cubicBezTo>
                  <a:cubicBezTo>
                    <a:pt x="366" y="77"/>
                    <a:pt x="362" y="74"/>
                    <a:pt x="358" y="75"/>
                  </a:cubicBezTo>
                  <a:cubicBezTo>
                    <a:pt x="356" y="73"/>
                    <a:pt x="360" y="74"/>
                    <a:pt x="361" y="73"/>
                  </a:cubicBezTo>
                  <a:cubicBezTo>
                    <a:pt x="359" y="72"/>
                    <a:pt x="357" y="73"/>
                    <a:pt x="356" y="74"/>
                  </a:cubicBezTo>
                  <a:cubicBezTo>
                    <a:pt x="356" y="74"/>
                    <a:pt x="356" y="75"/>
                    <a:pt x="357" y="75"/>
                  </a:cubicBezTo>
                  <a:cubicBezTo>
                    <a:pt x="355" y="75"/>
                    <a:pt x="355" y="74"/>
                    <a:pt x="355" y="76"/>
                  </a:cubicBezTo>
                  <a:cubicBezTo>
                    <a:pt x="352" y="75"/>
                    <a:pt x="349" y="78"/>
                    <a:pt x="346" y="75"/>
                  </a:cubicBezTo>
                  <a:cubicBezTo>
                    <a:pt x="345" y="77"/>
                    <a:pt x="341" y="77"/>
                    <a:pt x="340" y="76"/>
                  </a:cubicBezTo>
                  <a:cubicBezTo>
                    <a:pt x="339" y="79"/>
                    <a:pt x="334" y="79"/>
                    <a:pt x="331" y="78"/>
                  </a:cubicBezTo>
                  <a:cubicBezTo>
                    <a:pt x="330" y="78"/>
                    <a:pt x="330" y="79"/>
                    <a:pt x="330" y="79"/>
                  </a:cubicBezTo>
                  <a:cubicBezTo>
                    <a:pt x="327" y="78"/>
                    <a:pt x="324" y="80"/>
                    <a:pt x="324" y="77"/>
                  </a:cubicBezTo>
                  <a:cubicBezTo>
                    <a:pt x="322" y="78"/>
                    <a:pt x="321" y="79"/>
                    <a:pt x="320" y="80"/>
                  </a:cubicBezTo>
                  <a:cubicBezTo>
                    <a:pt x="316" y="79"/>
                    <a:pt x="321" y="78"/>
                    <a:pt x="319" y="77"/>
                  </a:cubicBezTo>
                  <a:cubicBezTo>
                    <a:pt x="317" y="78"/>
                    <a:pt x="314" y="78"/>
                    <a:pt x="312" y="77"/>
                  </a:cubicBezTo>
                  <a:cubicBezTo>
                    <a:pt x="312" y="79"/>
                    <a:pt x="310" y="80"/>
                    <a:pt x="309" y="81"/>
                  </a:cubicBezTo>
                  <a:cubicBezTo>
                    <a:pt x="308" y="80"/>
                    <a:pt x="312" y="78"/>
                    <a:pt x="309" y="77"/>
                  </a:cubicBezTo>
                  <a:cubicBezTo>
                    <a:pt x="309" y="80"/>
                    <a:pt x="302" y="81"/>
                    <a:pt x="299" y="80"/>
                  </a:cubicBezTo>
                  <a:cubicBezTo>
                    <a:pt x="296" y="80"/>
                    <a:pt x="297" y="82"/>
                    <a:pt x="294" y="82"/>
                  </a:cubicBezTo>
                  <a:cubicBezTo>
                    <a:pt x="294" y="81"/>
                    <a:pt x="296" y="79"/>
                    <a:pt x="293" y="80"/>
                  </a:cubicBezTo>
                  <a:cubicBezTo>
                    <a:pt x="292" y="79"/>
                    <a:pt x="294" y="78"/>
                    <a:pt x="295" y="77"/>
                  </a:cubicBezTo>
                  <a:cubicBezTo>
                    <a:pt x="295" y="76"/>
                    <a:pt x="295" y="77"/>
                    <a:pt x="294" y="77"/>
                  </a:cubicBezTo>
                  <a:cubicBezTo>
                    <a:pt x="293" y="76"/>
                    <a:pt x="293" y="76"/>
                    <a:pt x="293" y="76"/>
                  </a:cubicBezTo>
                  <a:cubicBezTo>
                    <a:pt x="291" y="77"/>
                    <a:pt x="293" y="78"/>
                    <a:pt x="291" y="79"/>
                  </a:cubicBezTo>
                  <a:cubicBezTo>
                    <a:pt x="288" y="80"/>
                    <a:pt x="289" y="78"/>
                    <a:pt x="286" y="77"/>
                  </a:cubicBezTo>
                  <a:cubicBezTo>
                    <a:pt x="284" y="78"/>
                    <a:pt x="282" y="77"/>
                    <a:pt x="280" y="78"/>
                  </a:cubicBezTo>
                  <a:cubicBezTo>
                    <a:pt x="282" y="80"/>
                    <a:pt x="284" y="79"/>
                    <a:pt x="286" y="78"/>
                  </a:cubicBezTo>
                  <a:cubicBezTo>
                    <a:pt x="286" y="79"/>
                    <a:pt x="288" y="79"/>
                    <a:pt x="289" y="80"/>
                  </a:cubicBezTo>
                  <a:cubicBezTo>
                    <a:pt x="287" y="80"/>
                    <a:pt x="287" y="81"/>
                    <a:pt x="284" y="80"/>
                  </a:cubicBezTo>
                  <a:cubicBezTo>
                    <a:pt x="282" y="81"/>
                    <a:pt x="286" y="81"/>
                    <a:pt x="283" y="82"/>
                  </a:cubicBezTo>
                  <a:cubicBezTo>
                    <a:pt x="281" y="81"/>
                    <a:pt x="276" y="82"/>
                    <a:pt x="272" y="82"/>
                  </a:cubicBezTo>
                  <a:cubicBezTo>
                    <a:pt x="272" y="83"/>
                    <a:pt x="275" y="82"/>
                    <a:pt x="277" y="82"/>
                  </a:cubicBezTo>
                  <a:cubicBezTo>
                    <a:pt x="277" y="84"/>
                    <a:pt x="272" y="85"/>
                    <a:pt x="270" y="84"/>
                  </a:cubicBezTo>
                  <a:cubicBezTo>
                    <a:pt x="268" y="83"/>
                    <a:pt x="273" y="84"/>
                    <a:pt x="272" y="83"/>
                  </a:cubicBezTo>
                  <a:cubicBezTo>
                    <a:pt x="269" y="81"/>
                    <a:pt x="270" y="84"/>
                    <a:pt x="267" y="83"/>
                  </a:cubicBezTo>
                  <a:cubicBezTo>
                    <a:pt x="270" y="80"/>
                    <a:pt x="259" y="85"/>
                    <a:pt x="255" y="82"/>
                  </a:cubicBezTo>
                  <a:cubicBezTo>
                    <a:pt x="254" y="83"/>
                    <a:pt x="250" y="85"/>
                    <a:pt x="248" y="86"/>
                  </a:cubicBezTo>
                  <a:cubicBezTo>
                    <a:pt x="248" y="83"/>
                    <a:pt x="240" y="87"/>
                    <a:pt x="238" y="88"/>
                  </a:cubicBezTo>
                  <a:cubicBezTo>
                    <a:pt x="238" y="88"/>
                    <a:pt x="237" y="88"/>
                    <a:pt x="237" y="87"/>
                  </a:cubicBezTo>
                  <a:cubicBezTo>
                    <a:pt x="237" y="88"/>
                    <a:pt x="234" y="87"/>
                    <a:pt x="232" y="89"/>
                  </a:cubicBezTo>
                  <a:cubicBezTo>
                    <a:pt x="230" y="87"/>
                    <a:pt x="229" y="89"/>
                    <a:pt x="225" y="91"/>
                  </a:cubicBezTo>
                  <a:cubicBezTo>
                    <a:pt x="224" y="90"/>
                    <a:pt x="225" y="89"/>
                    <a:pt x="223" y="88"/>
                  </a:cubicBezTo>
                  <a:cubicBezTo>
                    <a:pt x="217" y="91"/>
                    <a:pt x="213" y="90"/>
                    <a:pt x="207" y="92"/>
                  </a:cubicBezTo>
                  <a:cubicBezTo>
                    <a:pt x="206" y="91"/>
                    <a:pt x="207" y="90"/>
                    <a:pt x="205" y="90"/>
                  </a:cubicBezTo>
                  <a:cubicBezTo>
                    <a:pt x="205" y="93"/>
                    <a:pt x="201" y="92"/>
                    <a:pt x="200" y="90"/>
                  </a:cubicBezTo>
                  <a:cubicBezTo>
                    <a:pt x="201" y="92"/>
                    <a:pt x="198" y="94"/>
                    <a:pt x="195" y="94"/>
                  </a:cubicBezTo>
                  <a:cubicBezTo>
                    <a:pt x="194" y="92"/>
                    <a:pt x="198" y="93"/>
                    <a:pt x="197" y="92"/>
                  </a:cubicBezTo>
                  <a:cubicBezTo>
                    <a:pt x="196" y="91"/>
                    <a:pt x="195" y="92"/>
                    <a:pt x="194" y="91"/>
                  </a:cubicBezTo>
                  <a:cubicBezTo>
                    <a:pt x="194" y="92"/>
                    <a:pt x="195" y="93"/>
                    <a:pt x="193" y="93"/>
                  </a:cubicBezTo>
                  <a:cubicBezTo>
                    <a:pt x="192" y="92"/>
                    <a:pt x="194" y="92"/>
                    <a:pt x="193" y="91"/>
                  </a:cubicBezTo>
                  <a:cubicBezTo>
                    <a:pt x="190" y="91"/>
                    <a:pt x="189" y="92"/>
                    <a:pt x="189" y="93"/>
                  </a:cubicBezTo>
                  <a:cubicBezTo>
                    <a:pt x="187" y="94"/>
                    <a:pt x="189" y="91"/>
                    <a:pt x="186" y="92"/>
                  </a:cubicBezTo>
                  <a:cubicBezTo>
                    <a:pt x="187" y="93"/>
                    <a:pt x="185" y="94"/>
                    <a:pt x="183" y="95"/>
                  </a:cubicBezTo>
                  <a:cubicBezTo>
                    <a:pt x="181" y="93"/>
                    <a:pt x="181" y="95"/>
                    <a:pt x="179" y="94"/>
                  </a:cubicBezTo>
                  <a:cubicBezTo>
                    <a:pt x="179" y="96"/>
                    <a:pt x="176" y="96"/>
                    <a:pt x="175" y="95"/>
                  </a:cubicBezTo>
                  <a:cubicBezTo>
                    <a:pt x="174" y="95"/>
                    <a:pt x="176" y="95"/>
                    <a:pt x="175" y="94"/>
                  </a:cubicBezTo>
                  <a:cubicBezTo>
                    <a:pt x="174" y="96"/>
                    <a:pt x="166" y="95"/>
                    <a:pt x="168" y="98"/>
                  </a:cubicBezTo>
                  <a:cubicBezTo>
                    <a:pt x="165" y="97"/>
                    <a:pt x="164" y="101"/>
                    <a:pt x="162" y="100"/>
                  </a:cubicBezTo>
                  <a:cubicBezTo>
                    <a:pt x="160" y="99"/>
                    <a:pt x="163" y="98"/>
                    <a:pt x="165" y="97"/>
                  </a:cubicBezTo>
                  <a:cubicBezTo>
                    <a:pt x="163" y="96"/>
                    <a:pt x="161" y="97"/>
                    <a:pt x="159" y="97"/>
                  </a:cubicBezTo>
                  <a:cubicBezTo>
                    <a:pt x="159" y="102"/>
                    <a:pt x="151" y="101"/>
                    <a:pt x="149" y="102"/>
                  </a:cubicBezTo>
                  <a:cubicBezTo>
                    <a:pt x="149" y="100"/>
                    <a:pt x="152" y="99"/>
                    <a:pt x="153" y="99"/>
                  </a:cubicBezTo>
                  <a:cubicBezTo>
                    <a:pt x="154" y="99"/>
                    <a:pt x="153" y="100"/>
                    <a:pt x="153" y="100"/>
                  </a:cubicBezTo>
                  <a:cubicBezTo>
                    <a:pt x="155" y="101"/>
                    <a:pt x="154" y="99"/>
                    <a:pt x="157" y="98"/>
                  </a:cubicBezTo>
                  <a:cubicBezTo>
                    <a:pt x="153" y="98"/>
                    <a:pt x="153" y="99"/>
                    <a:pt x="149" y="97"/>
                  </a:cubicBezTo>
                  <a:cubicBezTo>
                    <a:pt x="147" y="98"/>
                    <a:pt x="150" y="98"/>
                    <a:pt x="149" y="99"/>
                  </a:cubicBezTo>
                  <a:cubicBezTo>
                    <a:pt x="146" y="97"/>
                    <a:pt x="134" y="102"/>
                    <a:pt x="129" y="102"/>
                  </a:cubicBezTo>
                  <a:cubicBezTo>
                    <a:pt x="129" y="102"/>
                    <a:pt x="125" y="104"/>
                    <a:pt x="127" y="105"/>
                  </a:cubicBezTo>
                  <a:cubicBezTo>
                    <a:pt x="125" y="107"/>
                    <a:pt x="122" y="104"/>
                    <a:pt x="122" y="107"/>
                  </a:cubicBezTo>
                  <a:cubicBezTo>
                    <a:pt x="120" y="107"/>
                    <a:pt x="122" y="105"/>
                    <a:pt x="122" y="104"/>
                  </a:cubicBezTo>
                  <a:cubicBezTo>
                    <a:pt x="122" y="104"/>
                    <a:pt x="123" y="105"/>
                    <a:pt x="124" y="105"/>
                  </a:cubicBezTo>
                  <a:cubicBezTo>
                    <a:pt x="126" y="103"/>
                    <a:pt x="123" y="103"/>
                    <a:pt x="126" y="102"/>
                  </a:cubicBezTo>
                  <a:cubicBezTo>
                    <a:pt x="123" y="102"/>
                    <a:pt x="123" y="103"/>
                    <a:pt x="120" y="105"/>
                  </a:cubicBezTo>
                  <a:cubicBezTo>
                    <a:pt x="120" y="105"/>
                    <a:pt x="120" y="104"/>
                    <a:pt x="119" y="104"/>
                  </a:cubicBezTo>
                  <a:cubicBezTo>
                    <a:pt x="117" y="105"/>
                    <a:pt x="120" y="105"/>
                    <a:pt x="120" y="106"/>
                  </a:cubicBezTo>
                  <a:cubicBezTo>
                    <a:pt x="118" y="107"/>
                    <a:pt x="117" y="106"/>
                    <a:pt x="115" y="108"/>
                  </a:cubicBezTo>
                  <a:cubicBezTo>
                    <a:pt x="123" y="108"/>
                    <a:pt x="131" y="107"/>
                    <a:pt x="139" y="106"/>
                  </a:cubicBezTo>
                  <a:cubicBezTo>
                    <a:pt x="142" y="106"/>
                    <a:pt x="138" y="107"/>
                    <a:pt x="141" y="107"/>
                  </a:cubicBezTo>
                  <a:cubicBezTo>
                    <a:pt x="143" y="107"/>
                    <a:pt x="142" y="106"/>
                    <a:pt x="143" y="105"/>
                  </a:cubicBezTo>
                  <a:cubicBezTo>
                    <a:pt x="145" y="106"/>
                    <a:pt x="142" y="108"/>
                    <a:pt x="140" y="110"/>
                  </a:cubicBezTo>
                  <a:cubicBezTo>
                    <a:pt x="136" y="111"/>
                    <a:pt x="131" y="109"/>
                    <a:pt x="125" y="112"/>
                  </a:cubicBezTo>
                  <a:cubicBezTo>
                    <a:pt x="124" y="112"/>
                    <a:pt x="122" y="111"/>
                    <a:pt x="121" y="112"/>
                  </a:cubicBezTo>
                  <a:cubicBezTo>
                    <a:pt x="122" y="113"/>
                    <a:pt x="122" y="113"/>
                    <a:pt x="119" y="113"/>
                  </a:cubicBezTo>
                  <a:cubicBezTo>
                    <a:pt x="117" y="114"/>
                    <a:pt x="119" y="114"/>
                    <a:pt x="118" y="115"/>
                  </a:cubicBezTo>
                  <a:cubicBezTo>
                    <a:pt x="114" y="113"/>
                    <a:pt x="113" y="115"/>
                    <a:pt x="109" y="116"/>
                  </a:cubicBezTo>
                  <a:cubicBezTo>
                    <a:pt x="108" y="115"/>
                    <a:pt x="109" y="114"/>
                    <a:pt x="107" y="114"/>
                  </a:cubicBezTo>
                  <a:cubicBezTo>
                    <a:pt x="108" y="116"/>
                    <a:pt x="106" y="117"/>
                    <a:pt x="104" y="116"/>
                  </a:cubicBezTo>
                  <a:cubicBezTo>
                    <a:pt x="102" y="116"/>
                    <a:pt x="106" y="115"/>
                    <a:pt x="103" y="114"/>
                  </a:cubicBezTo>
                  <a:cubicBezTo>
                    <a:pt x="103" y="115"/>
                    <a:pt x="102" y="115"/>
                    <a:pt x="101" y="115"/>
                  </a:cubicBezTo>
                  <a:cubicBezTo>
                    <a:pt x="101" y="115"/>
                    <a:pt x="101" y="116"/>
                    <a:pt x="100" y="117"/>
                  </a:cubicBezTo>
                  <a:cubicBezTo>
                    <a:pt x="95" y="117"/>
                    <a:pt x="93" y="117"/>
                    <a:pt x="89" y="116"/>
                  </a:cubicBezTo>
                  <a:cubicBezTo>
                    <a:pt x="89" y="119"/>
                    <a:pt x="86" y="116"/>
                    <a:pt x="84" y="119"/>
                  </a:cubicBezTo>
                  <a:cubicBezTo>
                    <a:pt x="83" y="118"/>
                    <a:pt x="86" y="118"/>
                    <a:pt x="86" y="116"/>
                  </a:cubicBezTo>
                  <a:cubicBezTo>
                    <a:pt x="84" y="117"/>
                    <a:pt x="82" y="118"/>
                    <a:pt x="80" y="117"/>
                  </a:cubicBezTo>
                  <a:cubicBezTo>
                    <a:pt x="79" y="118"/>
                    <a:pt x="79" y="120"/>
                    <a:pt x="78" y="119"/>
                  </a:cubicBezTo>
                  <a:cubicBezTo>
                    <a:pt x="79" y="121"/>
                    <a:pt x="78" y="121"/>
                    <a:pt x="76" y="123"/>
                  </a:cubicBezTo>
                  <a:cubicBezTo>
                    <a:pt x="79" y="122"/>
                    <a:pt x="81" y="123"/>
                    <a:pt x="84" y="121"/>
                  </a:cubicBezTo>
                  <a:cubicBezTo>
                    <a:pt x="86" y="122"/>
                    <a:pt x="83" y="123"/>
                    <a:pt x="85" y="123"/>
                  </a:cubicBezTo>
                  <a:cubicBezTo>
                    <a:pt x="87" y="122"/>
                    <a:pt x="87" y="121"/>
                    <a:pt x="86" y="120"/>
                  </a:cubicBezTo>
                  <a:cubicBezTo>
                    <a:pt x="87" y="119"/>
                    <a:pt x="89" y="119"/>
                    <a:pt x="90" y="118"/>
                  </a:cubicBezTo>
                  <a:cubicBezTo>
                    <a:pt x="90" y="120"/>
                    <a:pt x="93" y="119"/>
                    <a:pt x="95" y="118"/>
                  </a:cubicBezTo>
                  <a:cubicBezTo>
                    <a:pt x="96" y="119"/>
                    <a:pt x="93" y="120"/>
                    <a:pt x="93" y="121"/>
                  </a:cubicBezTo>
                  <a:cubicBezTo>
                    <a:pt x="95" y="121"/>
                    <a:pt x="95" y="121"/>
                    <a:pt x="96" y="119"/>
                  </a:cubicBezTo>
                  <a:cubicBezTo>
                    <a:pt x="96" y="120"/>
                    <a:pt x="98" y="121"/>
                    <a:pt x="101" y="120"/>
                  </a:cubicBezTo>
                  <a:cubicBezTo>
                    <a:pt x="101" y="119"/>
                    <a:pt x="103" y="118"/>
                    <a:pt x="104" y="117"/>
                  </a:cubicBezTo>
                  <a:cubicBezTo>
                    <a:pt x="105" y="118"/>
                    <a:pt x="104" y="119"/>
                    <a:pt x="106" y="120"/>
                  </a:cubicBezTo>
                  <a:cubicBezTo>
                    <a:pt x="108" y="119"/>
                    <a:pt x="109" y="120"/>
                    <a:pt x="111" y="119"/>
                  </a:cubicBezTo>
                  <a:cubicBezTo>
                    <a:pt x="110" y="120"/>
                    <a:pt x="111" y="121"/>
                    <a:pt x="111" y="122"/>
                  </a:cubicBezTo>
                  <a:cubicBezTo>
                    <a:pt x="117" y="120"/>
                    <a:pt x="122" y="119"/>
                    <a:pt x="128" y="119"/>
                  </a:cubicBezTo>
                  <a:cubicBezTo>
                    <a:pt x="131" y="116"/>
                    <a:pt x="134" y="119"/>
                    <a:pt x="137" y="117"/>
                  </a:cubicBezTo>
                  <a:cubicBezTo>
                    <a:pt x="143" y="119"/>
                    <a:pt x="150" y="112"/>
                    <a:pt x="154" y="116"/>
                  </a:cubicBezTo>
                  <a:cubicBezTo>
                    <a:pt x="155" y="115"/>
                    <a:pt x="156" y="115"/>
                    <a:pt x="157" y="114"/>
                  </a:cubicBezTo>
                  <a:cubicBezTo>
                    <a:pt x="159" y="115"/>
                    <a:pt x="160" y="115"/>
                    <a:pt x="162" y="116"/>
                  </a:cubicBezTo>
                  <a:cubicBezTo>
                    <a:pt x="160" y="117"/>
                    <a:pt x="158" y="116"/>
                    <a:pt x="157" y="118"/>
                  </a:cubicBezTo>
                  <a:cubicBezTo>
                    <a:pt x="158" y="116"/>
                    <a:pt x="156" y="117"/>
                    <a:pt x="154" y="117"/>
                  </a:cubicBezTo>
                  <a:cubicBezTo>
                    <a:pt x="153" y="119"/>
                    <a:pt x="155" y="118"/>
                    <a:pt x="156" y="118"/>
                  </a:cubicBezTo>
                  <a:cubicBezTo>
                    <a:pt x="154" y="120"/>
                    <a:pt x="151" y="120"/>
                    <a:pt x="149" y="120"/>
                  </a:cubicBezTo>
                  <a:cubicBezTo>
                    <a:pt x="148" y="120"/>
                    <a:pt x="151" y="118"/>
                    <a:pt x="152" y="119"/>
                  </a:cubicBezTo>
                  <a:cubicBezTo>
                    <a:pt x="151" y="117"/>
                    <a:pt x="146" y="120"/>
                    <a:pt x="143" y="120"/>
                  </a:cubicBezTo>
                  <a:cubicBezTo>
                    <a:pt x="145" y="121"/>
                    <a:pt x="146" y="119"/>
                    <a:pt x="147" y="120"/>
                  </a:cubicBezTo>
                  <a:cubicBezTo>
                    <a:pt x="142" y="121"/>
                    <a:pt x="141" y="123"/>
                    <a:pt x="137" y="124"/>
                  </a:cubicBezTo>
                  <a:cubicBezTo>
                    <a:pt x="135" y="124"/>
                    <a:pt x="140" y="122"/>
                    <a:pt x="137" y="122"/>
                  </a:cubicBezTo>
                  <a:cubicBezTo>
                    <a:pt x="135" y="123"/>
                    <a:pt x="135" y="123"/>
                    <a:pt x="135" y="123"/>
                  </a:cubicBezTo>
                  <a:cubicBezTo>
                    <a:pt x="130" y="123"/>
                    <a:pt x="125" y="125"/>
                    <a:pt x="122" y="127"/>
                  </a:cubicBezTo>
                  <a:cubicBezTo>
                    <a:pt x="125" y="124"/>
                    <a:pt x="120" y="126"/>
                    <a:pt x="117" y="126"/>
                  </a:cubicBezTo>
                  <a:cubicBezTo>
                    <a:pt x="117" y="127"/>
                    <a:pt x="116" y="128"/>
                    <a:pt x="118" y="128"/>
                  </a:cubicBezTo>
                  <a:cubicBezTo>
                    <a:pt x="115" y="131"/>
                    <a:pt x="114" y="127"/>
                    <a:pt x="111" y="130"/>
                  </a:cubicBezTo>
                  <a:cubicBezTo>
                    <a:pt x="109" y="129"/>
                    <a:pt x="110" y="128"/>
                    <a:pt x="110" y="127"/>
                  </a:cubicBezTo>
                  <a:cubicBezTo>
                    <a:pt x="109" y="126"/>
                    <a:pt x="107" y="129"/>
                    <a:pt x="107" y="130"/>
                  </a:cubicBezTo>
                  <a:cubicBezTo>
                    <a:pt x="105" y="131"/>
                    <a:pt x="100" y="129"/>
                    <a:pt x="100" y="131"/>
                  </a:cubicBezTo>
                  <a:cubicBezTo>
                    <a:pt x="99" y="131"/>
                    <a:pt x="96" y="131"/>
                    <a:pt x="96" y="130"/>
                  </a:cubicBezTo>
                  <a:cubicBezTo>
                    <a:pt x="95" y="132"/>
                    <a:pt x="89" y="134"/>
                    <a:pt x="84" y="134"/>
                  </a:cubicBezTo>
                  <a:cubicBezTo>
                    <a:pt x="87" y="132"/>
                    <a:pt x="87" y="133"/>
                    <a:pt x="89" y="130"/>
                  </a:cubicBezTo>
                  <a:cubicBezTo>
                    <a:pt x="87" y="130"/>
                    <a:pt x="85" y="130"/>
                    <a:pt x="83" y="130"/>
                  </a:cubicBezTo>
                  <a:cubicBezTo>
                    <a:pt x="82" y="130"/>
                    <a:pt x="85" y="132"/>
                    <a:pt x="83" y="131"/>
                  </a:cubicBezTo>
                  <a:cubicBezTo>
                    <a:pt x="82" y="133"/>
                    <a:pt x="85" y="131"/>
                    <a:pt x="86" y="131"/>
                  </a:cubicBezTo>
                  <a:cubicBezTo>
                    <a:pt x="87" y="133"/>
                    <a:pt x="81" y="136"/>
                    <a:pt x="78" y="134"/>
                  </a:cubicBezTo>
                  <a:cubicBezTo>
                    <a:pt x="75" y="134"/>
                    <a:pt x="72" y="140"/>
                    <a:pt x="68" y="138"/>
                  </a:cubicBezTo>
                  <a:cubicBezTo>
                    <a:pt x="66" y="140"/>
                    <a:pt x="66" y="140"/>
                    <a:pt x="66" y="140"/>
                  </a:cubicBezTo>
                  <a:cubicBezTo>
                    <a:pt x="65" y="140"/>
                    <a:pt x="66" y="139"/>
                    <a:pt x="66" y="138"/>
                  </a:cubicBezTo>
                  <a:cubicBezTo>
                    <a:pt x="64" y="138"/>
                    <a:pt x="62" y="141"/>
                    <a:pt x="60" y="140"/>
                  </a:cubicBezTo>
                  <a:cubicBezTo>
                    <a:pt x="59" y="139"/>
                    <a:pt x="62" y="139"/>
                    <a:pt x="62" y="138"/>
                  </a:cubicBezTo>
                  <a:cubicBezTo>
                    <a:pt x="57" y="140"/>
                    <a:pt x="52" y="142"/>
                    <a:pt x="47" y="141"/>
                  </a:cubicBezTo>
                  <a:cubicBezTo>
                    <a:pt x="46" y="141"/>
                    <a:pt x="44" y="141"/>
                    <a:pt x="43" y="143"/>
                  </a:cubicBezTo>
                  <a:cubicBezTo>
                    <a:pt x="44" y="144"/>
                    <a:pt x="44" y="144"/>
                    <a:pt x="44" y="145"/>
                  </a:cubicBezTo>
                  <a:cubicBezTo>
                    <a:pt x="41" y="144"/>
                    <a:pt x="36" y="147"/>
                    <a:pt x="32" y="146"/>
                  </a:cubicBezTo>
                  <a:cubicBezTo>
                    <a:pt x="33" y="145"/>
                    <a:pt x="34" y="144"/>
                    <a:pt x="36" y="145"/>
                  </a:cubicBezTo>
                  <a:cubicBezTo>
                    <a:pt x="34" y="144"/>
                    <a:pt x="29" y="145"/>
                    <a:pt x="26" y="146"/>
                  </a:cubicBezTo>
                  <a:cubicBezTo>
                    <a:pt x="24" y="148"/>
                    <a:pt x="28" y="145"/>
                    <a:pt x="29" y="147"/>
                  </a:cubicBezTo>
                  <a:cubicBezTo>
                    <a:pt x="28" y="148"/>
                    <a:pt x="26" y="148"/>
                    <a:pt x="24" y="149"/>
                  </a:cubicBezTo>
                  <a:cubicBezTo>
                    <a:pt x="25" y="150"/>
                    <a:pt x="25" y="150"/>
                    <a:pt x="24" y="151"/>
                  </a:cubicBezTo>
                  <a:cubicBezTo>
                    <a:pt x="26" y="152"/>
                    <a:pt x="26" y="151"/>
                    <a:pt x="26" y="152"/>
                  </a:cubicBezTo>
                  <a:cubicBezTo>
                    <a:pt x="26" y="152"/>
                    <a:pt x="25" y="152"/>
                    <a:pt x="25" y="153"/>
                  </a:cubicBezTo>
                  <a:cubicBezTo>
                    <a:pt x="21" y="151"/>
                    <a:pt x="21" y="152"/>
                    <a:pt x="17" y="152"/>
                  </a:cubicBezTo>
                  <a:cubicBezTo>
                    <a:pt x="19" y="150"/>
                    <a:pt x="21" y="152"/>
                    <a:pt x="22" y="150"/>
                  </a:cubicBezTo>
                  <a:cubicBezTo>
                    <a:pt x="21" y="149"/>
                    <a:pt x="20" y="150"/>
                    <a:pt x="18" y="149"/>
                  </a:cubicBezTo>
                  <a:cubicBezTo>
                    <a:pt x="20" y="150"/>
                    <a:pt x="15" y="152"/>
                    <a:pt x="13" y="153"/>
                  </a:cubicBezTo>
                  <a:cubicBezTo>
                    <a:pt x="13" y="153"/>
                    <a:pt x="14" y="152"/>
                    <a:pt x="14" y="151"/>
                  </a:cubicBezTo>
                  <a:cubicBezTo>
                    <a:pt x="12" y="150"/>
                    <a:pt x="11" y="152"/>
                    <a:pt x="10" y="151"/>
                  </a:cubicBezTo>
                  <a:cubicBezTo>
                    <a:pt x="9" y="152"/>
                    <a:pt x="11" y="152"/>
                    <a:pt x="11" y="153"/>
                  </a:cubicBezTo>
                  <a:cubicBezTo>
                    <a:pt x="8" y="155"/>
                    <a:pt x="4" y="154"/>
                    <a:pt x="1" y="156"/>
                  </a:cubicBezTo>
                  <a:cubicBezTo>
                    <a:pt x="1" y="158"/>
                    <a:pt x="3" y="155"/>
                    <a:pt x="5" y="156"/>
                  </a:cubicBezTo>
                  <a:cubicBezTo>
                    <a:pt x="5" y="156"/>
                    <a:pt x="5" y="156"/>
                    <a:pt x="6" y="156"/>
                  </a:cubicBezTo>
                  <a:cubicBezTo>
                    <a:pt x="3" y="156"/>
                    <a:pt x="3" y="158"/>
                    <a:pt x="0" y="159"/>
                  </a:cubicBezTo>
                  <a:cubicBezTo>
                    <a:pt x="0" y="161"/>
                    <a:pt x="3" y="160"/>
                    <a:pt x="3" y="158"/>
                  </a:cubicBezTo>
                  <a:cubicBezTo>
                    <a:pt x="6" y="158"/>
                    <a:pt x="2" y="161"/>
                    <a:pt x="5" y="160"/>
                  </a:cubicBezTo>
                  <a:cubicBezTo>
                    <a:pt x="4" y="161"/>
                    <a:pt x="0" y="162"/>
                    <a:pt x="3" y="163"/>
                  </a:cubicBezTo>
                  <a:close/>
                  <a:moveTo>
                    <a:pt x="198" y="140"/>
                  </a:moveTo>
                  <a:cubicBezTo>
                    <a:pt x="199" y="138"/>
                    <a:pt x="201" y="139"/>
                    <a:pt x="203" y="139"/>
                  </a:cubicBezTo>
                  <a:cubicBezTo>
                    <a:pt x="201" y="141"/>
                    <a:pt x="199" y="140"/>
                    <a:pt x="198" y="140"/>
                  </a:cubicBezTo>
                  <a:close/>
                  <a:moveTo>
                    <a:pt x="354" y="137"/>
                  </a:moveTo>
                  <a:cubicBezTo>
                    <a:pt x="352" y="138"/>
                    <a:pt x="349" y="137"/>
                    <a:pt x="351" y="139"/>
                  </a:cubicBezTo>
                  <a:cubicBezTo>
                    <a:pt x="349" y="140"/>
                    <a:pt x="346" y="140"/>
                    <a:pt x="343" y="139"/>
                  </a:cubicBezTo>
                  <a:cubicBezTo>
                    <a:pt x="344" y="138"/>
                    <a:pt x="344" y="139"/>
                    <a:pt x="346" y="137"/>
                  </a:cubicBezTo>
                  <a:cubicBezTo>
                    <a:pt x="347" y="137"/>
                    <a:pt x="347" y="138"/>
                    <a:pt x="348" y="137"/>
                  </a:cubicBezTo>
                  <a:cubicBezTo>
                    <a:pt x="349" y="137"/>
                    <a:pt x="348" y="137"/>
                    <a:pt x="348" y="136"/>
                  </a:cubicBezTo>
                  <a:cubicBezTo>
                    <a:pt x="350" y="137"/>
                    <a:pt x="352" y="135"/>
                    <a:pt x="354" y="137"/>
                  </a:cubicBezTo>
                  <a:close/>
                  <a:moveTo>
                    <a:pt x="1542" y="77"/>
                  </a:moveTo>
                  <a:cubicBezTo>
                    <a:pt x="1543" y="76"/>
                    <a:pt x="1543" y="74"/>
                    <a:pt x="1545" y="76"/>
                  </a:cubicBezTo>
                  <a:cubicBezTo>
                    <a:pt x="1545" y="77"/>
                    <a:pt x="1543" y="78"/>
                    <a:pt x="1542" y="77"/>
                  </a:cubicBezTo>
                  <a:close/>
                  <a:moveTo>
                    <a:pt x="1539" y="40"/>
                  </a:moveTo>
                  <a:cubicBezTo>
                    <a:pt x="1542" y="39"/>
                    <a:pt x="1542" y="39"/>
                    <a:pt x="1545" y="37"/>
                  </a:cubicBezTo>
                  <a:cubicBezTo>
                    <a:pt x="1546" y="38"/>
                    <a:pt x="1547" y="37"/>
                    <a:pt x="1548" y="36"/>
                  </a:cubicBezTo>
                  <a:cubicBezTo>
                    <a:pt x="1550" y="38"/>
                    <a:pt x="1550" y="38"/>
                    <a:pt x="1551" y="40"/>
                  </a:cubicBezTo>
                  <a:cubicBezTo>
                    <a:pt x="1554" y="38"/>
                    <a:pt x="1552" y="37"/>
                    <a:pt x="1552" y="36"/>
                  </a:cubicBezTo>
                  <a:cubicBezTo>
                    <a:pt x="1556" y="36"/>
                    <a:pt x="1555" y="40"/>
                    <a:pt x="1553" y="41"/>
                  </a:cubicBezTo>
                  <a:cubicBezTo>
                    <a:pt x="1549" y="39"/>
                    <a:pt x="1546" y="44"/>
                    <a:pt x="1542" y="43"/>
                  </a:cubicBezTo>
                  <a:cubicBezTo>
                    <a:pt x="1540" y="41"/>
                    <a:pt x="1544" y="42"/>
                    <a:pt x="1543" y="40"/>
                  </a:cubicBezTo>
                  <a:cubicBezTo>
                    <a:pt x="1542" y="41"/>
                    <a:pt x="1539" y="42"/>
                    <a:pt x="1539" y="40"/>
                  </a:cubicBezTo>
                  <a:close/>
                  <a:moveTo>
                    <a:pt x="1218" y="48"/>
                  </a:moveTo>
                  <a:cubicBezTo>
                    <a:pt x="1216" y="50"/>
                    <a:pt x="1214" y="48"/>
                    <a:pt x="1212" y="48"/>
                  </a:cubicBezTo>
                  <a:cubicBezTo>
                    <a:pt x="1214" y="47"/>
                    <a:pt x="1216" y="47"/>
                    <a:pt x="1218" y="48"/>
                  </a:cubicBezTo>
                  <a:close/>
                  <a:moveTo>
                    <a:pt x="1053" y="42"/>
                  </a:moveTo>
                  <a:cubicBezTo>
                    <a:pt x="1052" y="41"/>
                    <a:pt x="1049" y="41"/>
                    <a:pt x="1050" y="39"/>
                  </a:cubicBezTo>
                  <a:cubicBezTo>
                    <a:pt x="1051" y="41"/>
                    <a:pt x="1055" y="40"/>
                    <a:pt x="1053" y="42"/>
                  </a:cubicBezTo>
                  <a:close/>
                  <a:moveTo>
                    <a:pt x="929" y="31"/>
                  </a:moveTo>
                  <a:cubicBezTo>
                    <a:pt x="930" y="31"/>
                    <a:pt x="932" y="30"/>
                    <a:pt x="933" y="32"/>
                  </a:cubicBezTo>
                  <a:cubicBezTo>
                    <a:pt x="932" y="33"/>
                    <a:pt x="928" y="32"/>
                    <a:pt x="929" y="31"/>
                  </a:cubicBezTo>
                  <a:close/>
                  <a:moveTo>
                    <a:pt x="182" y="26"/>
                  </a:moveTo>
                  <a:cubicBezTo>
                    <a:pt x="179" y="26"/>
                    <a:pt x="177" y="26"/>
                    <a:pt x="175" y="26"/>
                  </a:cubicBezTo>
                  <a:cubicBezTo>
                    <a:pt x="177" y="25"/>
                    <a:pt x="181" y="24"/>
                    <a:pt x="182" y="26"/>
                  </a:cubicBezTo>
                  <a:close/>
                  <a:moveTo>
                    <a:pt x="229" y="42"/>
                  </a:moveTo>
                  <a:cubicBezTo>
                    <a:pt x="229" y="43"/>
                    <a:pt x="220" y="44"/>
                    <a:pt x="221" y="42"/>
                  </a:cubicBezTo>
                  <a:cubicBezTo>
                    <a:pt x="224" y="43"/>
                    <a:pt x="227" y="40"/>
                    <a:pt x="229" y="42"/>
                  </a:cubicBezTo>
                  <a:close/>
                  <a:moveTo>
                    <a:pt x="40" y="70"/>
                  </a:moveTo>
                  <a:cubicBezTo>
                    <a:pt x="41" y="69"/>
                    <a:pt x="40" y="69"/>
                    <a:pt x="42" y="68"/>
                  </a:cubicBezTo>
                  <a:cubicBezTo>
                    <a:pt x="43" y="68"/>
                    <a:pt x="43" y="68"/>
                    <a:pt x="44" y="68"/>
                  </a:cubicBezTo>
                  <a:cubicBezTo>
                    <a:pt x="43" y="70"/>
                    <a:pt x="42" y="71"/>
                    <a:pt x="40" y="70"/>
                  </a:cubicBezTo>
                  <a:close/>
                  <a:moveTo>
                    <a:pt x="293" y="83"/>
                  </a:moveTo>
                  <a:cubicBezTo>
                    <a:pt x="288" y="83"/>
                    <a:pt x="286" y="83"/>
                    <a:pt x="282" y="83"/>
                  </a:cubicBezTo>
                  <a:cubicBezTo>
                    <a:pt x="285" y="82"/>
                    <a:pt x="289" y="82"/>
                    <a:pt x="293" y="83"/>
                  </a:cubicBezTo>
                  <a:close/>
                  <a:moveTo>
                    <a:pt x="192" y="94"/>
                  </a:moveTo>
                  <a:cubicBezTo>
                    <a:pt x="190" y="95"/>
                    <a:pt x="186" y="96"/>
                    <a:pt x="186" y="94"/>
                  </a:cubicBezTo>
                  <a:cubicBezTo>
                    <a:pt x="188" y="94"/>
                    <a:pt x="192" y="93"/>
                    <a:pt x="192" y="94"/>
                  </a:cubicBezTo>
                  <a:close/>
                  <a:moveTo>
                    <a:pt x="140" y="100"/>
                  </a:moveTo>
                  <a:cubicBezTo>
                    <a:pt x="140" y="101"/>
                    <a:pt x="139" y="103"/>
                    <a:pt x="137" y="102"/>
                  </a:cubicBezTo>
                  <a:cubicBezTo>
                    <a:pt x="136" y="101"/>
                    <a:pt x="139" y="100"/>
                    <a:pt x="140" y="100"/>
                  </a:cubicBezTo>
                  <a:close/>
                  <a:moveTo>
                    <a:pt x="19" y="154"/>
                  </a:moveTo>
                  <a:cubicBezTo>
                    <a:pt x="18" y="153"/>
                    <a:pt x="18" y="154"/>
                    <a:pt x="18" y="155"/>
                  </a:cubicBezTo>
                  <a:cubicBezTo>
                    <a:pt x="16" y="153"/>
                    <a:pt x="15" y="157"/>
                    <a:pt x="13" y="155"/>
                  </a:cubicBezTo>
                  <a:cubicBezTo>
                    <a:pt x="14" y="153"/>
                    <a:pt x="19" y="152"/>
                    <a:pt x="19" y="154"/>
                  </a:cubicBezTo>
                  <a:close/>
                  <a:moveTo>
                    <a:pt x="91" y="145"/>
                  </a:moveTo>
                  <a:cubicBezTo>
                    <a:pt x="90" y="145"/>
                    <a:pt x="89" y="147"/>
                    <a:pt x="87" y="146"/>
                  </a:cubicBezTo>
                  <a:cubicBezTo>
                    <a:pt x="89" y="143"/>
                    <a:pt x="91" y="145"/>
                    <a:pt x="91" y="145"/>
                  </a:cubicBezTo>
                  <a:close/>
                  <a:moveTo>
                    <a:pt x="163" y="142"/>
                  </a:moveTo>
                  <a:cubicBezTo>
                    <a:pt x="163" y="144"/>
                    <a:pt x="160" y="144"/>
                    <a:pt x="158" y="143"/>
                  </a:cubicBezTo>
                  <a:cubicBezTo>
                    <a:pt x="159" y="141"/>
                    <a:pt x="161" y="142"/>
                    <a:pt x="163" y="142"/>
                  </a:cubicBezTo>
                  <a:close/>
                  <a:moveTo>
                    <a:pt x="178" y="140"/>
                  </a:moveTo>
                  <a:cubicBezTo>
                    <a:pt x="176" y="141"/>
                    <a:pt x="172" y="142"/>
                    <a:pt x="171" y="140"/>
                  </a:cubicBezTo>
                  <a:cubicBezTo>
                    <a:pt x="173" y="140"/>
                    <a:pt x="175" y="139"/>
                    <a:pt x="178" y="140"/>
                  </a:cubicBezTo>
                  <a:close/>
                  <a:moveTo>
                    <a:pt x="61" y="91"/>
                  </a:moveTo>
                  <a:cubicBezTo>
                    <a:pt x="64" y="90"/>
                    <a:pt x="68" y="89"/>
                    <a:pt x="71" y="89"/>
                  </a:cubicBezTo>
                  <a:cubicBezTo>
                    <a:pt x="68" y="91"/>
                    <a:pt x="63" y="92"/>
                    <a:pt x="61" y="91"/>
                  </a:cubicBezTo>
                  <a:close/>
                  <a:moveTo>
                    <a:pt x="224" y="157"/>
                  </a:moveTo>
                  <a:cubicBezTo>
                    <a:pt x="224" y="159"/>
                    <a:pt x="221" y="159"/>
                    <a:pt x="219" y="158"/>
                  </a:cubicBezTo>
                  <a:cubicBezTo>
                    <a:pt x="220" y="156"/>
                    <a:pt x="222" y="156"/>
                    <a:pt x="224" y="157"/>
                  </a:cubicBezTo>
                  <a:close/>
                  <a:moveTo>
                    <a:pt x="151" y="121"/>
                  </a:moveTo>
                  <a:cubicBezTo>
                    <a:pt x="149" y="122"/>
                    <a:pt x="148" y="123"/>
                    <a:pt x="146" y="122"/>
                  </a:cubicBezTo>
                  <a:cubicBezTo>
                    <a:pt x="147" y="121"/>
                    <a:pt x="151" y="120"/>
                    <a:pt x="151" y="121"/>
                  </a:cubicBezTo>
                  <a:close/>
                  <a:moveTo>
                    <a:pt x="60" y="85"/>
                  </a:moveTo>
                  <a:cubicBezTo>
                    <a:pt x="59" y="84"/>
                    <a:pt x="56" y="86"/>
                    <a:pt x="56" y="84"/>
                  </a:cubicBezTo>
                  <a:cubicBezTo>
                    <a:pt x="58" y="84"/>
                    <a:pt x="61" y="83"/>
                    <a:pt x="60" y="85"/>
                  </a:cubicBezTo>
                  <a:close/>
                  <a:moveTo>
                    <a:pt x="63" y="83"/>
                  </a:moveTo>
                  <a:cubicBezTo>
                    <a:pt x="64" y="85"/>
                    <a:pt x="65" y="83"/>
                    <a:pt x="67" y="83"/>
                  </a:cubicBezTo>
                  <a:cubicBezTo>
                    <a:pt x="66" y="84"/>
                    <a:pt x="68" y="84"/>
                    <a:pt x="68" y="85"/>
                  </a:cubicBezTo>
                  <a:cubicBezTo>
                    <a:pt x="65" y="85"/>
                    <a:pt x="66" y="84"/>
                    <a:pt x="64" y="86"/>
                  </a:cubicBezTo>
                  <a:cubicBezTo>
                    <a:pt x="62" y="85"/>
                    <a:pt x="62" y="85"/>
                    <a:pt x="62" y="85"/>
                  </a:cubicBezTo>
                  <a:cubicBezTo>
                    <a:pt x="62" y="85"/>
                    <a:pt x="62" y="84"/>
                    <a:pt x="63" y="83"/>
                  </a:cubicBezTo>
                  <a:close/>
                  <a:moveTo>
                    <a:pt x="74" y="85"/>
                  </a:moveTo>
                  <a:cubicBezTo>
                    <a:pt x="72" y="86"/>
                    <a:pt x="71" y="87"/>
                    <a:pt x="69" y="86"/>
                  </a:cubicBezTo>
                  <a:cubicBezTo>
                    <a:pt x="70" y="84"/>
                    <a:pt x="72" y="84"/>
                    <a:pt x="74" y="85"/>
                  </a:cubicBezTo>
                  <a:close/>
                  <a:moveTo>
                    <a:pt x="146" y="106"/>
                  </a:moveTo>
                  <a:cubicBezTo>
                    <a:pt x="147" y="105"/>
                    <a:pt x="148" y="104"/>
                    <a:pt x="149" y="105"/>
                  </a:cubicBezTo>
                  <a:cubicBezTo>
                    <a:pt x="147" y="106"/>
                    <a:pt x="149" y="109"/>
                    <a:pt x="145" y="109"/>
                  </a:cubicBezTo>
                  <a:cubicBezTo>
                    <a:pt x="144" y="107"/>
                    <a:pt x="148" y="107"/>
                    <a:pt x="146" y="106"/>
                  </a:cubicBezTo>
                  <a:close/>
                  <a:moveTo>
                    <a:pt x="90" y="81"/>
                  </a:moveTo>
                  <a:cubicBezTo>
                    <a:pt x="88" y="82"/>
                    <a:pt x="88" y="82"/>
                    <a:pt x="88" y="82"/>
                  </a:cubicBezTo>
                  <a:cubicBezTo>
                    <a:pt x="88" y="82"/>
                    <a:pt x="87" y="82"/>
                    <a:pt x="86" y="82"/>
                  </a:cubicBezTo>
                  <a:cubicBezTo>
                    <a:pt x="87" y="80"/>
                    <a:pt x="89" y="81"/>
                    <a:pt x="90" y="81"/>
                  </a:cubicBezTo>
                  <a:close/>
                  <a:moveTo>
                    <a:pt x="54" y="67"/>
                  </a:moveTo>
                  <a:cubicBezTo>
                    <a:pt x="53" y="65"/>
                    <a:pt x="52" y="68"/>
                    <a:pt x="50" y="68"/>
                  </a:cubicBezTo>
                  <a:cubicBezTo>
                    <a:pt x="49" y="66"/>
                    <a:pt x="57" y="65"/>
                    <a:pt x="54" y="67"/>
                  </a:cubicBezTo>
                  <a:close/>
                  <a:moveTo>
                    <a:pt x="157" y="103"/>
                  </a:moveTo>
                  <a:cubicBezTo>
                    <a:pt x="161" y="104"/>
                    <a:pt x="164" y="100"/>
                    <a:pt x="167" y="103"/>
                  </a:cubicBezTo>
                  <a:cubicBezTo>
                    <a:pt x="167" y="101"/>
                    <a:pt x="170" y="101"/>
                    <a:pt x="172" y="101"/>
                  </a:cubicBezTo>
                  <a:cubicBezTo>
                    <a:pt x="167" y="103"/>
                    <a:pt x="168" y="105"/>
                    <a:pt x="164" y="107"/>
                  </a:cubicBezTo>
                  <a:cubicBezTo>
                    <a:pt x="161" y="105"/>
                    <a:pt x="162" y="108"/>
                    <a:pt x="160" y="105"/>
                  </a:cubicBezTo>
                  <a:cubicBezTo>
                    <a:pt x="158" y="106"/>
                    <a:pt x="153" y="109"/>
                    <a:pt x="152" y="107"/>
                  </a:cubicBezTo>
                  <a:cubicBezTo>
                    <a:pt x="152" y="107"/>
                    <a:pt x="155" y="107"/>
                    <a:pt x="154" y="106"/>
                  </a:cubicBezTo>
                  <a:cubicBezTo>
                    <a:pt x="152" y="107"/>
                    <a:pt x="150" y="107"/>
                    <a:pt x="148" y="106"/>
                  </a:cubicBezTo>
                  <a:cubicBezTo>
                    <a:pt x="150" y="105"/>
                    <a:pt x="151" y="106"/>
                    <a:pt x="153" y="106"/>
                  </a:cubicBezTo>
                  <a:cubicBezTo>
                    <a:pt x="154" y="105"/>
                    <a:pt x="157" y="105"/>
                    <a:pt x="157" y="103"/>
                  </a:cubicBezTo>
                  <a:close/>
                  <a:moveTo>
                    <a:pt x="218" y="136"/>
                  </a:moveTo>
                  <a:cubicBezTo>
                    <a:pt x="218" y="137"/>
                    <a:pt x="215" y="137"/>
                    <a:pt x="213" y="137"/>
                  </a:cubicBezTo>
                  <a:cubicBezTo>
                    <a:pt x="213" y="136"/>
                    <a:pt x="216" y="135"/>
                    <a:pt x="218" y="136"/>
                  </a:cubicBezTo>
                  <a:close/>
                  <a:moveTo>
                    <a:pt x="145" y="100"/>
                  </a:moveTo>
                  <a:cubicBezTo>
                    <a:pt x="147" y="101"/>
                    <a:pt x="147" y="101"/>
                    <a:pt x="147" y="101"/>
                  </a:cubicBezTo>
                  <a:cubicBezTo>
                    <a:pt x="146" y="102"/>
                    <a:pt x="145" y="103"/>
                    <a:pt x="144" y="103"/>
                  </a:cubicBezTo>
                  <a:cubicBezTo>
                    <a:pt x="146" y="101"/>
                    <a:pt x="143" y="101"/>
                    <a:pt x="145" y="100"/>
                  </a:cubicBezTo>
                  <a:close/>
                  <a:moveTo>
                    <a:pt x="73" y="66"/>
                  </a:moveTo>
                  <a:cubicBezTo>
                    <a:pt x="72" y="68"/>
                    <a:pt x="70" y="65"/>
                    <a:pt x="69" y="68"/>
                  </a:cubicBezTo>
                  <a:cubicBezTo>
                    <a:pt x="67" y="67"/>
                    <a:pt x="68" y="65"/>
                    <a:pt x="66" y="66"/>
                  </a:cubicBezTo>
                  <a:cubicBezTo>
                    <a:pt x="69" y="63"/>
                    <a:pt x="70" y="67"/>
                    <a:pt x="73" y="66"/>
                  </a:cubicBezTo>
                  <a:close/>
                  <a:moveTo>
                    <a:pt x="108" y="79"/>
                  </a:moveTo>
                  <a:cubicBezTo>
                    <a:pt x="106" y="80"/>
                    <a:pt x="105" y="82"/>
                    <a:pt x="103" y="81"/>
                  </a:cubicBezTo>
                  <a:cubicBezTo>
                    <a:pt x="105" y="81"/>
                    <a:pt x="106" y="78"/>
                    <a:pt x="108" y="79"/>
                  </a:cubicBezTo>
                  <a:close/>
                  <a:moveTo>
                    <a:pt x="85" y="70"/>
                  </a:moveTo>
                  <a:cubicBezTo>
                    <a:pt x="82" y="69"/>
                    <a:pt x="87" y="65"/>
                    <a:pt x="90" y="66"/>
                  </a:cubicBezTo>
                  <a:cubicBezTo>
                    <a:pt x="90" y="67"/>
                    <a:pt x="89" y="69"/>
                    <a:pt x="88" y="69"/>
                  </a:cubicBezTo>
                  <a:cubicBezTo>
                    <a:pt x="87" y="67"/>
                    <a:pt x="85" y="69"/>
                    <a:pt x="85" y="70"/>
                  </a:cubicBezTo>
                  <a:close/>
                  <a:moveTo>
                    <a:pt x="190" y="104"/>
                  </a:moveTo>
                  <a:cubicBezTo>
                    <a:pt x="190" y="102"/>
                    <a:pt x="188" y="103"/>
                    <a:pt x="187" y="105"/>
                  </a:cubicBezTo>
                  <a:cubicBezTo>
                    <a:pt x="185" y="105"/>
                    <a:pt x="185" y="105"/>
                    <a:pt x="185" y="104"/>
                  </a:cubicBezTo>
                  <a:cubicBezTo>
                    <a:pt x="181" y="106"/>
                    <a:pt x="177" y="104"/>
                    <a:pt x="174" y="107"/>
                  </a:cubicBezTo>
                  <a:cubicBezTo>
                    <a:pt x="172" y="106"/>
                    <a:pt x="174" y="104"/>
                    <a:pt x="171" y="106"/>
                  </a:cubicBezTo>
                  <a:cubicBezTo>
                    <a:pt x="169" y="105"/>
                    <a:pt x="169" y="103"/>
                    <a:pt x="172" y="103"/>
                  </a:cubicBezTo>
                  <a:cubicBezTo>
                    <a:pt x="171" y="104"/>
                    <a:pt x="171" y="104"/>
                    <a:pt x="172" y="104"/>
                  </a:cubicBezTo>
                  <a:cubicBezTo>
                    <a:pt x="172" y="101"/>
                    <a:pt x="178" y="101"/>
                    <a:pt x="181" y="99"/>
                  </a:cubicBezTo>
                  <a:cubicBezTo>
                    <a:pt x="184" y="100"/>
                    <a:pt x="184" y="100"/>
                    <a:pt x="184" y="100"/>
                  </a:cubicBezTo>
                  <a:cubicBezTo>
                    <a:pt x="186" y="100"/>
                    <a:pt x="188" y="98"/>
                    <a:pt x="190" y="99"/>
                  </a:cubicBezTo>
                  <a:cubicBezTo>
                    <a:pt x="190" y="101"/>
                    <a:pt x="185" y="102"/>
                    <a:pt x="182" y="102"/>
                  </a:cubicBezTo>
                  <a:cubicBezTo>
                    <a:pt x="183" y="103"/>
                    <a:pt x="182" y="103"/>
                    <a:pt x="181" y="103"/>
                  </a:cubicBezTo>
                  <a:cubicBezTo>
                    <a:pt x="183" y="103"/>
                    <a:pt x="185" y="104"/>
                    <a:pt x="187" y="104"/>
                  </a:cubicBezTo>
                  <a:cubicBezTo>
                    <a:pt x="189" y="101"/>
                    <a:pt x="191" y="99"/>
                    <a:pt x="194" y="101"/>
                  </a:cubicBezTo>
                  <a:cubicBezTo>
                    <a:pt x="190" y="101"/>
                    <a:pt x="191" y="103"/>
                    <a:pt x="190" y="104"/>
                  </a:cubicBezTo>
                  <a:close/>
                  <a:moveTo>
                    <a:pt x="111" y="77"/>
                  </a:moveTo>
                  <a:cubicBezTo>
                    <a:pt x="112" y="76"/>
                    <a:pt x="110" y="76"/>
                    <a:pt x="111" y="75"/>
                  </a:cubicBezTo>
                  <a:cubicBezTo>
                    <a:pt x="112" y="77"/>
                    <a:pt x="113" y="74"/>
                    <a:pt x="114" y="75"/>
                  </a:cubicBezTo>
                  <a:cubicBezTo>
                    <a:pt x="113" y="77"/>
                    <a:pt x="113" y="78"/>
                    <a:pt x="112" y="79"/>
                  </a:cubicBezTo>
                  <a:cubicBezTo>
                    <a:pt x="110" y="79"/>
                    <a:pt x="110" y="79"/>
                    <a:pt x="110" y="79"/>
                  </a:cubicBezTo>
                  <a:lnTo>
                    <a:pt x="111" y="77"/>
                  </a:lnTo>
                  <a:close/>
                  <a:moveTo>
                    <a:pt x="275" y="154"/>
                  </a:moveTo>
                  <a:cubicBezTo>
                    <a:pt x="276" y="155"/>
                    <a:pt x="273" y="156"/>
                    <a:pt x="272" y="155"/>
                  </a:cubicBezTo>
                  <a:cubicBezTo>
                    <a:pt x="273" y="154"/>
                    <a:pt x="274" y="152"/>
                    <a:pt x="275" y="154"/>
                  </a:cubicBezTo>
                  <a:close/>
                  <a:moveTo>
                    <a:pt x="249" y="134"/>
                  </a:moveTo>
                  <a:cubicBezTo>
                    <a:pt x="248" y="136"/>
                    <a:pt x="243" y="134"/>
                    <a:pt x="245" y="134"/>
                  </a:cubicBezTo>
                  <a:cubicBezTo>
                    <a:pt x="246" y="134"/>
                    <a:pt x="248" y="133"/>
                    <a:pt x="249" y="134"/>
                  </a:cubicBezTo>
                  <a:close/>
                  <a:moveTo>
                    <a:pt x="104" y="66"/>
                  </a:moveTo>
                  <a:cubicBezTo>
                    <a:pt x="102" y="68"/>
                    <a:pt x="102" y="68"/>
                    <a:pt x="102" y="68"/>
                  </a:cubicBezTo>
                  <a:cubicBezTo>
                    <a:pt x="101" y="67"/>
                    <a:pt x="100" y="67"/>
                    <a:pt x="100" y="67"/>
                  </a:cubicBezTo>
                  <a:cubicBezTo>
                    <a:pt x="102" y="67"/>
                    <a:pt x="101" y="65"/>
                    <a:pt x="104" y="66"/>
                  </a:cubicBezTo>
                  <a:close/>
                  <a:moveTo>
                    <a:pt x="125" y="70"/>
                  </a:moveTo>
                  <a:cubicBezTo>
                    <a:pt x="124" y="70"/>
                    <a:pt x="124" y="71"/>
                    <a:pt x="126" y="71"/>
                  </a:cubicBezTo>
                  <a:cubicBezTo>
                    <a:pt x="123" y="73"/>
                    <a:pt x="123" y="73"/>
                    <a:pt x="123" y="73"/>
                  </a:cubicBezTo>
                  <a:cubicBezTo>
                    <a:pt x="122" y="73"/>
                    <a:pt x="120" y="73"/>
                    <a:pt x="118" y="73"/>
                  </a:cubicBezTo>
                  <a:cubicBezTo>
                    <a:pt x="120" y="72"/>
                    <a:pt x="123" y="70"/>
                    <a:pt x="125" y="70"/>
                  </a:cubicBezTo>
                  <a:close/>
                  <a:moveTo>
                    <a:pt x="105" y="65"/>
                  </a:moveTo>
                  <a:cubicBezTo>
                    <a:pt x="106" y="64"/>
                    <a:pt x="105" y="63"/>
                    <a:pt x="105" y="62"/>
                  </a:cubicBezTo>
                  <a:cubicBezTo>
                    <a:pt x="106" y="62"/>
                    <a:pt x="107" y="61"/>
                    <a:pt x="108" y="62"/>
                  </a:cubicBezTo>
                  <a:cubicBezTo>
                    <a:pt x="104" y="65"/>
                    <a:pt x="112" y="62"/>
                    <a:pt x="111" y="65"/>
                  </a:cubicBezTo>
                  <a:cubicBezTo>
                    <a:pt x="109" y="64"/>
                    <a:pt x="104" y="67"/>
                    <a:pt x="103" y="65"/>
                  </a:cubicBezTo>
                  <a:lnTo>
                    <a:pt x="105" y="65"/>
                  </a:lnTo>
                  <a:close/>
                  <a:moveTo>
                    <a:pt x="135" y="73"/>
                  </a:moveTo>
                  <a:cubicBezTo>
                    <a:pt x="134" y="70"/>
                    <a:pt x="132" y="73"/>
                    <a:pt x="129" y="73"/>
                  </a:cubicBezTo>
                  <a:cubicBezTo>
                    <a:pt x="130" y="69"/>
                    <a:pt x="136" y="70"/>
                    <a:pt x="135" y="73"/>
                  </a:cubicBezTo>
                  <a:close/>
                  <a:moveTo>
                    <a:pt x="139" y="72"/>
                  </a:moveTo>
                  <a:cubicBezTo>
                    <a:pt x="141" y="72"/>
                    <a:pt x="140" y="74"/>
                    <a:pt x="142" y="73"/>
                  </a:cubicBezTo>
                  <a:cubicBezTo>
                    <a:pt x="142" y="72"/>
                    <a:pt x="141" y="72"/>
                    <a:pt x="142" y="71"/>
                  </a:cubicBezTo>
                  <a:cubicBezTo>
                    <a:pt x="143" y="71"/>
                    <a:pt x="143" y="72"/>
                    <a:pt x="144" y="72"/>
                  </a:cubicBezTo>
                  <a:cubicBezTo>
                    <a:pt x="143" y="73"/>
                    <a:pt x="142" y="73"/>
                    <a:pt x="144" y="74"/>
                  </a:cubicBezTo>
                  <a:cubicBezTo>
                    <a:pt x="143" y="75"/>
                    <a:pt x="142" y="76"/>
                    <a:pt x="140" y="75"/>
                  </a:cubicBezTo>
                  <a:cubicBezTo>
                    <a:pt x="141" y="75"/>
                    <a:pt x="141" y="74"/>
                    <a:pt x="140" y="74"/>
                  </a:cubicBezTo>
                  <a:cubicBezTo>
                    <a:pt x="138" y="75"/>
                    <a:pt x="140" y="75"/>
                    <a:pt x="138" y="76"/>
                  </a:cubicBezTo>
                  <a:cubicBezTo>
                    <a:pt x="136" y="76"/>
                    <a:pt x="139" y="74"/>
                    <a:pt x="139" y="72"/>
                  </a:cubicBezTo>
                  <a:close/>
                  <a:moveTo>
                    <a:pt x="155" y="79"/>
                  </a:moveTo>
                  <a:cubicBezTo>
                    <a:pt x="153" y="81"/>
                    <a:pt x="151" y="81"/>
                    <a:pt x="148" y="80"/>
                  </a:cubicBezTo>
                  <a:cubicBezTo>
                    <a:pt x="150" y="78"/>
                    <a:pt x="153" y="78"/>
                    <a:pt x="155" y="79"/>
                  </a:cubicBezTo>
                  <a:close/>
                  <a:moveTo>
                    <a:pt x="113" y="63"/>
                  </a:moveTo>
                  <a:cubicBezTo>
                    <a:pt x="115" y="62"/>
                    <a:pt x="118" y="64"/>
                    <a:pt x="121" y="62"/>
                  </a:cubicBezTo>
                  <a:cubicBezTo>
                    <a:pt x="119" y="64"/>
                    <a:pt x="117" y="64"/>
                    <a:pt x="114" y="64"/>
                  </a:cubicBezTo>
                  <a:cubicBezTo>
                    <a:pt x="114" y="64"/>
                    <a:pt x="113" y="64"/>
                    <a:pt x="113" y="63"/>
                  </a:cubicBezTo>
                  <a:close/>
                  <a:moveTo>
                    <a:pt x="202" y="98"/>
                  </a:moveTo>
                  <a:cubicBezTo>
                    <a:pt x="200" y="100"/>
                    <a:pt x="200" y="100"/>
                    <a:pt x="200" y="100"/>
                  </a:cubicBezTo>
                  <a:cubicBezTo>
                    <a:pt x="199" y="98"/>
                    <a:pt x="198" y="99"/>
                    <a:pt x="196" y="100"/>
                  </a:cubicBezTo>
                  <a:cubicBezTo>
                    <a:pt x="195" y="100"/>
                    <a:pt x="195" y="100"/>
                    <a:pt x="195" y="100"/>
                  </a:cubicBezTo>
                  <a:cubicBezTo>
                    <a:pt x="197" y="98"/>
                    <a:pt x="200" y="98"/>
                    <a:pt x="202" y="98"/>
                  </a:cubicBezTo>
                  <a:close/>
                  <a:moveTo>
                    <a:pt x="125" y="64"/>
                  </a:moveTo>
                  <a:cubicBezTo>
                    <a:pt x="123" y="63"/>
                    <a:pt x="121" y="64"/>
                    <a:pt x="120" y="64"/>
                  </a:cubicBezTo>
                  <a:cubicBezTo>
                    <a:pt x="121" y="62"/>
                    <a:pt x="125" y="62"/>
                    <a:pt x="125" y="64"/>
                  </a:cubicBezTo>
                  <a:close/>
                  <a:moveTo>
                    <a:pt x="275" y="133"/>
                  </a:moveTo>
                  <a:cubicBezTo>
                    <a:pt x="272" y="134"/>
                    <a:pt x="270" y="133"/>
                    <a:pt x="267" y="134"/>
                  </a:cubicBezTo>
                  <a:cubicBezTo>
                    <a:pt x="268" y="132"/>
                    <a:pt x="272" y="133"/>
                    <a:pt x="275" y="133"/>
                  </a:cubicBezTo>
                  <a:close/>
                  <a:moveTo>
                    <a:pt x="112" y="57"/>
                  </a:moveTo>
                  <a:cubicBezTo>
                    <a:pt x="111" y="56"/>
                    <a:pt x="112" y="55"/>
                    <a:pt x="113" y="54"/>
                  </a:cubicBezTo>
                  <a:cubicBezTo>
                    <a:pt x="114" y="53"/>
                    <a:pt x="116" y="53"/>
                    <a:pt x="117" y="53"/>
                  </a:cubicBezTo>
                  <a:cubicBezTo>
                    <a:pt x="118" y="54"/>
                    <a:pt x="117" y="55"/>
                    <a:pt x="117" y="56"/>
                  </a:cubicBezTo>
                  <a:cubicBezTo>
                    <a:pt x="119" y="53"/>
                    <a:pt x="122" y="54"/>
                    <a:pt x="124" y="53"/>
                  </a:cubicBezTo>
                  <a:cubicBezTo>
                    <a:pt x="127" y="55"/>
                    <a:pt x="129" y="54"/>
                    <a:pt x="133" y="54"/>
                  </a:cubicBezTo>
                  <a:cubicBezTo>
                    <a:pt x="131" y="56"/>
                    <a:pt x="125" y="56"/>
                    <a:pt x="122" y="56"/>
                  </a:cubicBezTo>
                  <a:cubicBezTo>
                    <a:pt x="123" y="57"/>
                    <a:pt x="123" y="57"/>
                    <a:pt x="123" y="58"/>
                  </a:cubicBezTo>
                  <a:cubicBezTo>
                    <a:pt x="120" y="59"/>
                    <a:pt x="119" y="58"/>
                    <a:pt x="120" y="57"/>
                  </a:cubicBezTo>
                  <a:cubicBezTo>
                    <a:pt x="117" y="58"/>
                    <a:pt x="110" y="60"/>
                    <a:pt x="107" y="57"/>
                  </a:cubicBezTo>
                  <a:cubicBezTo>
                    <a:pt x="110" y="58"/>
                    <a:pt x="109" y="57"/>
                    <a:pt x="112" y="57"/>
                  </a:cubicBezTo>
                  <a:close/>
                  <a:moveTo>
                    <a:pt x="142" y="67"/>
                  </a:moveTo>
                  <a:cubicBezTo>
                    <a:pt x="141" y="69"/>
                    <a:pt x="140" y="70"/>
                    <a:pt x="137" y="70"/>
                  </a:cubicBezTo>
                  <a:cubicBezTo>
                    <a:pt x="141" y="69"/>
                    <a:pt x="138" y="67"/>
                    <a:pt x="142" y="67"/>
                  </a:cubicBezTo>
                  <a:close/>
                  <a:moveTo>
                    <a:pt x="120" y="59"/>
                  </a:moveTo>
                  <a:cubicBezTo>
                    <a:pt x="121" y="59"/>
                    <a:pt x="122" y="59"/>
                    <a:pt x="124" y="59"/>
                  </a:cubicBezTo>
                  <a:cubicBezTo>
                    <a:pt x="122" y="61"/>
                    <a:pt x="118" y="61"/>
                    <a:pt x="120" y="59"/>
                  </a:cubicBezTo>
                  <a:close/>
                  <a:moveTo>
                    <a:pt x="210" y="97"/>
                  </a:moveTo>
                  <a:cubicBezTo>
                    <a:pt x="211" y="97"/>
                    <a:pt x="211" y="97"/>
                    <a:pt x="212" y="97"/>
                  </a:cubicBezTo>
                  <a:cubicBezTo>
                    <a:pt x="215" y="98"/>
                    <a:pt x="215" y="98"/>
                    <a:pt x="215" y="98"/>
                  </a:cubicBezTo>
                  <a:cubicBezTo>
                    <a:pt x="218" y="96"/>
                    <a:pt x="219" y="97"/>
                    <a:pt x="223" y="96"/>
                  </a:cubicBezTo>
                  <a:cubicBezTo>
                    <a:pt x="222" y="96"/>
                    <a:pt x="224" y="97"/>
                    <a:pt x="222" y="98"/>
                  </a:cubicBezTo>
                  <a:cubicBezTo>
                    <a:pt x="220" y="97"/>
                    <a:pt x="218" y="98"/>
                    <a:pt x="216" y="98"/>
                  </a:cubicBezTo>
                  <a:cubicBezTo>
                    <a:pt x="217" y="99"/>
                    <a:pt x="217" y="101"/>
                    <a:pt x="215" y="102"/>
                  </a:cubicBezTo>
                  <a:cubicBezTo>
                    <a:pt x="214" y="102"/>
                    <a:pt x="212" y="102"/>
                    <a:pt x="211" y="101"/>
                  </a:cubicBezTo>
                  <a:cubicBezTo>
                    <a:pt x="212" y="100"/>
                    <a:pt x="214" y="100"/>
                    <a:pt x="215" y="99"/>
                  </a:cubicBezTo>
                  <a:cubicBezTo>
                    <a:pt x="214" y="97"/>
                    <a:pt x="210" y="99"/>
                    <a:pt x="210" y="97"/>
                  </a:cubicBezTo>
                  <a:close/>
                  <a:moveTo>
                    <a:pt x="211" y="99"/>
                  </a:moveTo>
                  <a:cubicBezTo>
                    <a:pt x="210" y="100"/>
                    <a:pt x="208" y="100"/>
                    <a:pt x="206" y="99"/>
                  </a:cubicBezTo>
                  <a:cubicBezTo>
                    <a:pt x="208" y="98"/>
                    <a:pt x="210" y="99"/>
                    <a:pt x="211" y="99"/>
                  </a:cubicBezTo>
                  <a:close/>
                  <a:moveTo>
                    <a:pt x="134" y="59"/>
                  </a:moveTo>
                  <a:cubicBezTo>
                    <a:pt x="136" y="59"/>
                    <a:pt x="133" y="61"/>
                    <a:pt x="135" y="61"/>
                  </a:cubicBezTo>
                  <a:cubicBezTo>
                    <a:pt x="134" y="62"/>
                    <a:pt x="132" y="62"/>
                    <a:pt x="131" y="62"/>
                  </a:cubicBezTo>
                  <a:cubicBezTo>
                    <a:pt x="131" y="61"/>
                    <a:pt x="132" y="59"/>
                    <a:pt x="134" y="59"/>
                  </a:cubicBezTo>
                  <a:close/>
                  <a:moveTo>
                    <a:pt x="297" y="140"/>
                  </a:moveTo>
                  <a:cubicBezTo>
                    <a:pt x="296" y="141"/>
                    <a:pt x="295" y="142"/>
                    <a:pt x="293" y="141"/>
                  </a:cubicBezTo>
                  <a:cubicBezTo>
                    <a:pt x="295" y="140"/>
                    <a:pt x="296" y="140"/>
                    <a:pt x="297" y="140"/>
                  </a:cubicBezTo>
                  <a:close/>
                  <a:moveTo>
                    <a:pt x="130" y="57"/>
                  </a:moveTo>
                  <a:cubicBezTo>
                    <a:pt x="132" y="58"/>
                    <a:pt x="131" y="58"/>
                    <a:pt x="132" y="59"/>
                  </a:cubicBezTo>
                  <a:cubicBezTo>
                    <a:pt x="131" y="60"/>
                    <a:pt x="130" y="60"/>
                    <a:pt x="128" y="59"/>
                  </a:cubicBezTo>
                  <a:lnTo>
                    <a:pt x="130" y="57"/>
                  </a:lnTo>
                  <a:close/>
                  <a:moveTo>
                    <a:pt x="181" y="75"/>
                  </a:moveTo>
                  <a:cubicBezTo>
                    <a:pt x="182" y="75"/>
                    <a:pt x="182" y="76"/>
                    <a:pt x="182" y="76"/>
                  </a:cubicBezTo>
                  <a:cubicBezTo>
                    <a:pt x="180" y="77"/>
                    <a:pt x="178" y="78"/>
                    <a:pt x="175" y="77"/>
                  </a:cubicBezTo>
                  <a:cubicBezTo>
                    <a:pt x="177" y="75"/>
                    <a:pt x="179" y="77"/>
                    <a:pt x="181" y="75"/>
                  </a:cubicBezTo>
                  <a:close/>
                  <a:moveTo>
                    <a:pt x="140" y="59"/>
                  </a:moveTo>
                  <a:cubicBezTo>
                    <a:pt x="143" y="59"/>
                    <a:pt x="145" y="57"/>
                    <a:pt x="148" y="58"/>
                  </a:cubicBezTo>
                  <a:cubicBezTo>
                    <a:pt x="146" y="58"/>
                    <a:pt x="143" y="61"/>
                    <a:pt x="140" y="60"/>
                  </a:cubicBezTo>
                  <a:cubicBezTo>
                    <a:pt x="141" y="59"/>
                    <a:pt x="139" y="59"/>
                    <a:pt x="140" y="59"/>
                  </a:cubicBezTo>
                  <a:close/>
                  <a:moveTo>
                    <a:pt x="153" y="64"/>
                  </a:moveTo>
                  <a:cubicBezTo>
                    <a:pt x="155" y="62"/>
                    <a:pt x="155" y="62"/>
                    <a:pt x="155" y="62"/>
                  </a:cubicBezTo>
                  <a:cubicBezTo>
                    <a:pt x="156" y="63"/>
                    <a:pt x="158" y="64"/>
                    <a:pt x="157" y="64"/>
                  </a:cubicBezTo>
                  <a:cubicBezTo>
                    <a:pt x="156" y="63"/>
                    <a:pt x="155" y="65"/>
                    <a:pt x="153" y="64"/>
                  </a:cubicBezTo>
                  <a:close/>
                  <a:moveTo>
                    <a:pt x="137" y="55"/>
                  </a:moveTo>
                  <a:cubicBezTo>
                    <a:pt x="137" y="54"/>
                    <a:pt x="133" y="54"/>
                    <a:pt x="135" y="53"/>
                  </a:cubicBezTo>
                  <a:cubicBezTo>
                    <a:pt x="138" y="52"/>
                    <a:pt x="135" y="54"/>
                    <a:pt x="138" y="55"/>
                  </a:cubicBezTo>
                  <a:cubicBezTo>
                    <a:pt x="136" y="57"/>
                    <a:pt x="136" y="57"/>
                    <a:pt x="136" y="57"/>
                  </a:cubicBezTo>
                  <a:cubicBezTo>
                    <a:pt x="135" y="56"/>
                    <a:pt x="132" y="57"/>
                    <a:pt x="133" y="56"/>
                  </a:cubicBezTo>
                  <a:cubicBezTo>
                    <a:pt x="134" y="55"/>
                    <a:pt x="135" y="56"/>
                    <a:pt x="137" y="55"/>
                  </a:cubicBezTo>
                  <a:close/>
                  <a:moveTo>
                    <a:pt x="229" y="97"/>
                  </a:moveTo>
                  <a:cubicBezTo>
                    <a:pt x="227" y="96"/>
                    <a:pt x="227" y="98"/>
                    <a:pt x="224" y="97"/>
                  </a:cubicBezTo>
                  <a:cubicBezTo>
                    <a:pt x="226" y="96"/>
                    <a:pt x="229" y="95"/>
                    <a:pt x="229" y="97"/>
                  </a:cubicBezTo>
                  <a:close/>
                  <a:moveTo>
                    <a:pt x="168" y="63"/>
                  </a:moveTo>
                  <a:cubicBezTo>
                    <a:pt x="166" y="63"/>
                    <a:pt x="164" y="64"/>
                    <a:pt x="162" y="64"/>
                  </a:cubicBezTo>
                  <a:cubicBezTo>
                    <a:pt x="164" y="62"/>
                    <a:pt x="166" y="63"/>
                    <a:pt x="168" y="63"/>
                  </a:cubicBezTo>
                  <a:close/>
                  <a:moveTo>
                    <a:pt x="319" y="140"/>
                  </a:moveTo>
                  <a:cubicBezTo>
                    <a:pt x="318" y="141"/>
                    <a:pt x="317" y="142"/>
                    <a:pt x="316" y="141"/>
                  </a:cubicBezTo>
                  <a:cubicBezTo>
                    <a:pt x="316" y="139"/>
                    <a:pt x="318" y="139"/>
                    <a:pt x="319" y="140"/>
                  </a:cubicBezTo>
                  <a:close/>
                  <a:moveTo>
                    <a:pt x="185" y="67"/>
                  </a:moveTo>
                  <a:cubicBezTo>
                    <a:pt x="183" y="67"/>
                    <a:pt x="181" y="68"/>
                    <a:pt x="179" y="67"/>
                  </a:cubicBezTo>
                  <a:cubicBezTo>
                    <a:pt x="180" y="65"/>
                    <a:pt x="185" y="66"/>
                    <a:pt x="185" y="67"/>
                  </a:cubicBezTo>
                  <a:close/>
                  <a:moveTo>
                    <a:pt x="241" y="95"/>
                  </a:moveTo>
                  <a:cubicBezTo>
                    <a:pt x="243" y="95"/>
                    <a:pt x="245" y="95"/>
                    <a:pt x="248" y="95"/>
                  </a:cubicBezTo>
                  <a:cubicBezTo>
                    <a:pt x="246" y="97"/>
                    <a:pt x="240" y="98"/>
                    <a:pt x="241" y="95"/>
                  </a:cubicBezTo>
                  <a:close/>
                  <a:moveTo>
                    <a:pt x="157" y="44"/>
                  </a:moveTo>
                  <a:cubicBezTo>
                    <a:pt x="155" y="45"/>
                    <a:pt x="157" y="44"/>
                    <a:pt x="158" y="45"/>
                  </a:cubicBezTo>
                  <a:cubicBezTo>
                    <a:pt x="157" y="46"/>
                    <a:pt x="155" y="44"/>
                    <a:pt x="154" y="46"/>
                  </a:cubicBezTo>
                  <a:cubicBezTo>
                    <a:pt x="156" y="47"/>
                    <a:pt x="158" y="46"/>
                    <a:pt x="160" y="47"/>
                  </a:cubicBezTo>
                  <a:cubicBezTo>
                    <a:pt x="160" y="47"/>
                    <a:pt x="162" y="49"/>
                    <a:pt x="159" y="49"/>
                  </a:cubicBezTo>
                  <a:cubicBezTo>
                    <a:pt x="160" y="48"/>
                    <a:pt x="157" y="49"/>
                    <a:pt x="157" y="48"/>
                  </a:cubicBezTo>
                  <a:cubicBezTo>
                    <a:pt x="155" y="50"/>
                    <a:pt x="152" y="48"/>
                    <a:pt x="150" y="50"/>
                  </a:cubicBezTo>
                  <a:cubicBezTo>
                    <a:pt x="148" y="48"/>
                    <a:pt x="147" y="48"/>
                    <a:pt x="145" y="49"/>
                  </a:cubicBezTo>
                  <a:cubicBezTo>
                    <a:pt x="144" y="49"/>
                    <a:pt x="146" y="49"/>
                    <a:pt x="145" y="50"/>
                  </a:cubicBezTo>
                  <a:cubicBezTo>
                    <a:pt x="140" y="49"/>
                    <a:pt x="143" y="47"/>
                    <a:pt x="145" y="44"/>
                  </a:cubicBezTo>
                  <a:cubicBezTo>
                    <a:pt x="146" y="44"/>
                    <a:pt x="145" y="45"/>
                    <a:pt x="145" y="46"/>
                  </a:cubicBezTo>
                  <a:cubicBezTo>
                    <a:pt x="146" y="45"/>
                    <a:pt x="147" y="46"/>
                    <a:pt x="148" y="46"/>
                  </a:cubicBezTo>
                  <a:cubicBezTo>
                    <a:pt x="147" y="45"/>
                    <a:pt x="146" y="45"/>
                    <a:pt x="146" y="44"/>
                  </a:cubicBezTo>
                  <a:cubicBezTo>
                    <a:pt x="148" y="43"/>
                    <a:pt x="150" y="44"/>
                    <a:pt x="149" y="42"/>
                  </a:cubicBezTo>
                  <a:cubicBezTo>
                    <a:pt x="150" y="42"/>
                    <a:pt x="151" y="41"/>
                    <a:pt x="153" y="42"/>
                  </a:cubicBezTo>
                  <a:cubicBezTo>
                    <a:pt x="152" y="43"/>
                    <a:pt x="151" y="43"/>
                    <a:pt x="151" y="44"/>
                  </a:cubicBezTo>
                  <a:cubicBezTo>
                    <a:pt x="153" y="43"/>
                    <a:pt x="155" y="43"/>
                    <a:pt x="157" y="44"/>
                  </a:cubicBezTo>
                  <a:close/>
                  <a:moveTo>
                    <a:pt x="174" y="53"/>
                  </a:moveTo>
                  <a:cubicBezTo>
                    <a:pt x="174" y="51"/>
                    <a:pt x="176" y="51"/>
                    <a:pt x="177" y="51"/>
                  </a:cubicBezTo>
                  <a:cubicBezTo>
                    <a:pt x="178" y="53"/>
                    <a:pt x="181" y="51"/>
                    <a:pt x="184" y="51"/>
                  </a:cubicBezTo>
                  <a:cubicBezTo>
                    <a:pt x="181" y="53"/>
                    <a:pt x="186" y="51"/>
                    <a:pt x="187" y="53"/>
                  </a:cubicBezTo>
                  <a:cubicBezTo>
                    <a:pt x="185" y="54"/>
                    <a:pt x="182" y="53"/>
                    <a:pt x="180" y="53"/>
                  </a:cubicBezTo>
                  <a:cubicBezTo>
                    <a:pt x="176" y="56"/>
                    <a:pt x="178" y="60"/>
                    <a:pt x="173" y="59"/>
                  </a:cubicBezTo>
                  <a:cubicBezTo>
                    <a:pt x="176" y="58"/>
                    <a:pt x="179" y="53"/>
                    <a:pt x="174" y="53"/>
                  </a:cubicBezTo>
                  <a:close/>
                  <a:moveTo>
                    <a:pt x="337" y="137"/>
                  </a:moveTo>
                  <a:cubicBezTo>
                    <a:pt x="337" y="138"/>
                    <a:pt x="334" y="139"/>
                    <a:pt x="336" y="140"/>
                  </a:cubicBezTo>
                  <a:cubicBezTo>
                    <a:pt x="339" y="138"/>
                    <a:pt x="337" y="137"/>
                    <a:pt x="339" y="136"/>
                  </a:cubicBezTo>
                  <a:cubicBezTo>
                    <a:pt x="339" y="137"/>
                    <a:pt x="340" y="137"/>
                    <a:pt x="341" y="137"/>
                  </a:cubicBezTo>
                  <a:cubicBezTo>
                    <a:pt x="340" y="140"/>
                    <a:pt x="338" y="141"/>
                    <a:pt x="336" y="143"/>
                  </a:cubicBezTo>
                  <a:cubicBezTo>
                    <a:pt x="332" y="141"/>
                    <a:pt x="332" y="141"/>
                    <a:pt x="328" y="140"/>
                  </a:cubicBezTo>
                  <a:cubicBezTo>
                    <a:pt x="330" y="139"/>
                    <a:pt x="333" y="137"/>
                    <a:pt x="337" y="137"/>
                  </a:cubicBezTo>
                  <a:close/>
                  <a:moveTo>
                    <a:pt x="253" y="94"/>
                  </a:moveTo>
                  <a:cubicBezTo>
                    <a:pt x="252" y="95"/>
                    <a:pt x="251" y="96"/>
                    <a:pt x="248" y="95"/>
                  </a:cubicBezTo>
                  <a:cubicBezTo>
                    <a:pt x="250" y="94"/>
                    <a:pt x="251" y="94"/>
                    <a:pt x="253" y="94"/>
                  </a:cubicBezTo>
                  <a:close/>
                  <a:moveTo>
                    <a:pt x="144" y="42"/>
                  </a:moveTo>
                  <a:cubicBezTo>
                    <a:pt x="143" y="43"/>
                    <a:pt x="145" y="43"/>
                    <a:pt x="144" y="44"/>
                  </a:cubicBezTo>
                  <a:cubicBezTo>
                    <a:pt x="142" y="45"/>
                    <a:pt x="141" y="42"/>
                    <a:pt x="144" y="42"/>
                  </a:cubicBezTo>
                  <a:close/>
                  <a:moveTo>
                    <a:pt x="184" y="55"/>
                  </a:moveTo>
                  <a:cubicBezTo>
                    <a:pt x="180" y="59"/>
                    <a:pt x="180" y="59"/>
                    <a:pt x="180" y="59"/>
                  </a:cubicBezTo>
                  <a:cubicBezTo>
                    <a:pt x="180" y="58"/>
                    <a:pt x="179" y="59"/>
                    <a:pt x="178" y="58"/>
                  </a:cubicBezTo>
                  <a:cubicBezTo>
                    <a:pt x="178" y="57"/>
                    <a:pt x="182" y="55"/>
                    <a:pt x="184" y="55"/>
                  </a:cubicBezTo>
                  <a:close/>
                  <a:moveTo>
                    <a:pt x="257" y="94"/>
                  </a:moveTo>
                  <a:cubicBezTo>
                    <a:pt x="259" y="95"/>
                    <a:pt x="260" y="94"/>
                    <a:pt x="259" y="95"/>
                  </a:cubicBezTo>
                  <a:cubicBezTo>
                    <a:pt x="258" y="95"/>
                    <a:pt x="257" y="96"/>
                    <a:pt x="256" y="95"/>
                  </a:cubicBezTo>
                  <a:lnTo>
                    <a:pt x="257" y="94"/>
                  </a:lnTo>
                  <a:close/>
                  <a:moveTo>
                    <a:pt x="219" y="71"/>
                  </a:moveTo>
                  <a:cubicBezTo>
                    <a:pt x="222" y="72"/>
                    <a:pt x="217" y="74"/>
                    <a:pt x="216" y="73"/>
                  </a:cubicBezTo>
                  <a:cubicBezTo>
                    <a:pt x="217" y="71"/>
                    <a:pt x="218" y="72"/>
                    <a:pt x="219" y="71"/>
                  </a:cubicBezTo>
                  <a:close/>
                  <a:moveTo>
                    <a:pt x="161" y="46"/>
                  </a:moveTo>
                  <a:cubicBezTo>
                    <a:pt x="162" y="45"/>
                    <a:pt x="165" y="47"/>
                    <a:pt x="163" y="48"/>
                  </a:cubicBezTo>
                  <a:cubicBezTo>
                    <a:pt x="162" y="47"/>
                    <a:pt x="160" y="47"/>
                    <a:pt x="161" y="46"/>
                  </a:cubicBezTo>
                  <a:close/>
                  <a:moveTo>
                    <a:pt x="260" y="92"/>
                  </a:moveTo>
                  <a:cubicBezTo>
                    <a:pt x="260" y="92"/>
                    <a:pt x="260" y="92"/>
                    <a:pt x="260" y="92"/>
                  </a:cubicBezTo>
                  <a:cubicBezTo>
                    <a:pt x="261" y="92"/>
                    <a:pt x="262" y="91"/>
                    <a:pt x="263" y="92"/>
                  </a:cubicBezTo>
                  <a:cubicBezTo>
                    <a:pt x="261" y="93"/>
                    <a:pt x="259" y="93"/>
                    <a:pt x="258" y="93"/>
                  </a:cubicBezTo>
                  <a:cubicBezTo>
                    <a:pt x="259" y="92"/>
                    <a:pt x="259" y="91"/>
                    <a:pt x="260" y="92"/>
                  </a:cubicBezTo>
                  <a:close/>
                  <a:moveTo>
                    <a:pt x="258" y="85"/>
                  </a:moveTo>
                  <a:cubicBezTo>
                    <a:pt x="256" y="84"/>
                    <a:pt x="255" y="87"/>
                    <a:pt x="253" y="86"/>
                  </a:cubicBezTo>
                  <a:cubicBezTo>
                    <a:pt x="254" y="84"/>
                    <a:pt x="258" y="84"/>
                    <a:pt x="258" y="85"/>
                  </a:cubicBezTo>
                  <a:close/>
                  <a:moveTo>
                    <a:pt x="141" y="28"/>
                  </a:moveTo>
                  <a:cubicBezTo>
                    <a:pt x="140" y="29"/>
                    <a:pt x="143" y="28"/>
                    <a:pt x="143" y="27"/>
                  </a:cubicBezTo>
                  <a:cubicBezTo>
                    <a:pt x="144" y="28"/>
                    <a:pt x="144" y="29"/>
                    <a:pt x="143" y="29"/>
                  </a:cubicBezTo>
                  <a:cubicBezTo>
                    <a:pt x="141" y="29"/>
                    <a:pt x="142" y="30"/>
                    <a:pt x="138" y="30"/>
                  </a:cubicBezTo>
                  <a:cubicBezTo>
                    <a:pt x="139" y="29"/>
                    <a:pt x="140" y="28"/>
                    <a:pt x="141" y="28"/>
                  </a:cubicBezTo>
                  <a:close/>
                  <a:moveTo>
                    <a:pt x="371" y="137"/>
                  </a:moveTo>
                  <a:cubicBezTo>
                    <a:pt x="370" y="138"/>
                    <a:pt x="369" y="137"/>
                    <a:pt x="367" y="137"/>
                  </a:cubicBezTo>
                  <a:cubicBezTo>
                    <a:pt x="369" y="136"/>
                    <a:pt x="370" y="136"/>
                    <a:pt x="371" y="137"/>
                  </a:cubicBezTo>
                  <a:close/>
                  <a:moveTo>
                    <a:pt x="252" y="67"/>
                  </a:moveTo>
                  <a:cubicBezTo>
                    <a:pt x="251" y="69"/>
                    <a:pt x="249" y="68"/>
                    <a:pt x="248" y="68"/>
                  </a:cubicBezTo>
                  <a:cubicBezTo>
                    <a:pt x="249" y="66"/>
                    <a:pt x="251" y="67"/>
                    <a:pt x="252" y="67"/>
                  </a:cubicBezTo>
                  <a:close/>
                  <a:moveTo>
                    <a:pt x="300" y="93"/>
                  </a:moveTo>
                  <a:cubicBezTo>
                    <a:pt x="303" y="94"/>
                    <a:pt x="300" y="96"/>
                    <a:pt x="298" y="94"/>
                  </a:cubicBezTo>
                  <a:cubicBezTo>
                    <a:pt x="299" y="93"/>
                    <a:pt x="298" y="93"/>
                    <a:pt x="300" y="93"/>
                  </a:cubicBezTo>
                  <a:close/>
                  <a:moveTo>
                    <a:pt x="261" y="68"/>
                  </a:moveTo>
                  <a:cubicBezTo>
                    <a:pt x="263" y="67"/>
                    <a:pt x="268" y="67"/>
                    <a:pt x="269" y="69"/>
                  </a:cubicBezTo>
                  <a:cubicBezTo>
                    <a:pt x="267" y="67"/>
                    <a:pt x="264" y="69"/>
                    <a:pt x="262" y="70"/>
                  </a:cubicBezTo>
                  <a:cubicBezTo>
                    <a:pt x="263" y="69"/>
                    <a:pt x="261" y="70"/>
                    <a:pt x="261" y="68"/>
                  </a:cubicBezTo>
                  <a:close/>
                  <a:moveTo>
                    <a:pt x="397" y="138"/>
                  </a:moveTo>
                  <a:cubicBezTo>
                    <a:pt x="395" y="138"/>
                    <a:pt x="393" y="139"/>
                    <a:pt x="391" y="138"/>
                  </a:cubicBezTo>
                  <a:cubicBezTo>
                    <a:pt x="393" y="137"/>
                    <a:pt x="397" y="136"/>
                    <a:pt x="397" y="138"/>
                  </a:cubicBezTo>
                  <a:close/>
                  <a:moveTo>
                    <a:pt x="190" y="26"/>
                  </a:moveTo>
                  <a:cubicBezTo>
                    <a:pt x="189" y="26"/>
                    <a:pt x="185" y="26"/>
                    <a:pt x="185" y="25"/>
                  </a:cubicBezTo>
                  <a:cubicBezTo>
                    <a:pt x="187" y="24"/>
                    <a:pt x="190" y="25"/>
                    <a:pt x="190" y="26"/>
                  </a:cubicBezTo>
                  <a:close/>
                  <a:moveTo>
                    <a:pt x="237" y="40"/>
                  </a:moveTo>
                  <a:cubicBezTo>
                    <a:pt x="239" y="41"/>
                    <a:pt x="240" y="40"/>
                    <a:pt x="242" y="41"/>
                  </a:cubicBezTo>
                  <a:cubicBezTo>
                    <a:pt x="240" y="42"/>
                    <a:pt x="238" y="41"/>
                    <a:pt x="236" y="43"/>
                  </a:cubicBezTo>
                  <a:cubicBezTo>
                    <a:pt x="235" y="42"/>
                    <a:pt x="234" y="43"/>
                    <a:pt x="233" y="42"/>
                  </a:cubicBezTo>
                  <a:cubicBezTo>
                    <a:pt x="235" y="41"/>
                    <a:pt x="235" y="41"/>
                    <a:pt x="237" y="40"/>
                  </a:cubicBezTo>
                  <a:close/>
                  <a:moveTo>
                    <a:pt x="316" y="80"/>
                  </a:moveTo>
                  <a:cubicBezTo>
                    <a:pt x="318" y="80"/>
                    <a:pt x="319" y="81"/>
                    <a:pt x="316" y="83"/>
                  </a:cubicBezTo>
                  <a:cubicBezTo>
                    <a:pt x="315" y="82"/>
                    <a:pt x="314" y="81"/>
                    <a:pt x="312" y="81"/>
                  </a:cubicBezTo>
                  <a:cubicBezTo>
                    <a:pt x="313" y="79"/>
                    <a:pt x="315" y="81"/>
                    <a:pt x="316" y="80"/>
                  </a:cubicBezTo>
                  <a:close/>
                  <a:moveTo>
                    <a:pt x="229" y="24"/>
                  </a:moveTo>
                  <a:cubicBezTo>
                    <a:pt x="227" y="25"/>
                    <a:pt x="225" y="27"/>
                    <a:pt x="223" y="26"/>
                  </a:cubicBezTo>
                  <a:cubicBezTo>
                    <a:pt x="225" y="25"/>
                    <a:pt x="227" y="23"/>
                    <a:pt x="229" y="24"/>
                  </a:cubicBezTo>
                  <a:close/>
                  <a:moveTo>
                    <a:pt x="277" y="50"/>
                  </a:moveTo>
                  <a:cubicBezTo>
                    <a:pt x="276" y="52"/>
                    <a:pt x="275" y="51"/>
                    <a:pt x="273" y="50"/>
                  </a:cubicBezTo>
                  <a:cubicBezTo>
                    <a:pt x="275" y="49"/>
                    <a:pt x="276" y="50"/>
                    <a:pt x="277" y="50"/>
                  </a:cubicBezTo>
                  <a:close/>
                  <a:moveTo>
                    <a:pt x="260" y="39"/>
                  </a:moveTo>
                  <a:cubicBezTo>
                    <a:pt x="259" y="40"/>
                    <a:pt x="257" y="41"/>
                    <a:pt x="255" y="40"/>
                  </a:cubicBezTo>
                  <a:cubicBezTo>
                    <a:pt x="256" y="39"/>
                    <a:pt x="258" y="39"/>
                    <a:pt x="260" y="39"/>
                  </a:cubicBezTo>
                  <a:close/>
                  <a:moveTo>
                    <a:pt x="275" y="44"/>
                  </a:moveTo>
                  <a:cubicBezTo>
                    <a:pt x="278" y="45"/>
                    <a:pt x="280" y="43"/>
                    <a:pt x="283" y="43"/>
                  </a:cubicBezTo>
                  <a:cubicBezTo>
                    <a:pt x="282" y="46"/>
                    <a:pt x="278" y="45"/>
                    <a:pt x="274" y="46"/>
                  </a:cubicBezTo>
                  <a:cubicBezTo>
                    <a:pt x="274" y="46"/>
                    <a:pt x="274" y="47"/>
                    <a:pt x="273" y="46"/>
                  </a:cubicBezTo>
                  <a:cubicBezTo>
                    <a:pt x="273" y="45"/>
                    <a:pt x="273" y="45"/>
                    <a:pt x="275" y="44"/>
                  </a:cubicBezTo>
                  <a:close/>
                  <a:moveTo>
                    <a:pt x="321" y="65"/>
                  </a:moveTo>
                  <a:cubicBezTo>
                    <a:pt x="319" y="66"/>
                    <a:pt x="316" y="66"/>
                    <a:pt x="313" y="66"/>
                  </a:cubicBezTo>
                  <a:cubicBezTo>
                    <a:pt x="316" y="64"/>
                    <a:pt x="319" y="65"/>
                    <a:pt x="321" y="65"/>
                  </a:cubicBezTo>
                  <a:close/>
                  <a:moveTo>
                    <a:pt x="241" y="19"/>
                  </a:moveTo>
                  <a:cubicBezTo>
                    <a:pt x="240" y="20"/>
                    <a:pt x="239" y="20"/>
                    <a:pt x="237" y="21"/>
                  </a:cubicBezTo>
                  <a:cubicBezTo>
                    <a:pt x="238" y="19"/>
                    <a:pt x="237" y="18"/>
                    <a:pt x="238" y="17"/>
                  </a:cubicBezTo>
                  <a:cubicBezTo>
                    <a:pt x="240" y="18"/>
                    <a:pt x="239" y="19"/>
                    <a:pt x="241" y="19"/>
                  </a:cubicBezTo>
                  <a:close/>
                  <a:moveTo>
                    <a:pt x="233" y="22"/>
                  </a:moveTo>
                  <a:cubicBezTo>
                    <a:pt x="232" y="20"/>
                    <a:pt x="231" y="21"/>
                    <a:pt x="228" y="20"/>
                  </a:cubicBezTo>
                  <a:cubicBezTo>
                    <a:pt x="232" y="20"/>
                    <a:pt x="235" y="15"/>
                    <a:pt x="237" y="18"/>
                  </a:cubicBezTo>
                  <a:cubicBezTo>
                    <a:pt x="234" y="19"/>
                    <a:pt x="234" y="20"/>
                    <a:pt x="233" y="22"/>
                  </a:cubicBezTo>
                  <a:close/>
                  <a:moveTo>
                    <a:pt x="242" y="22"/>
                  </a:moveTo>
                  <a:cubicBezTo>
                    <a:pt x="241" y="21"/>
                    <a:pt x="237" y="24"/>
                    <a:pt x="238" y="22"/>
                  </a:cubicBezTo>
                  <a:cubicBezTo>
                    <a:pt x="240" y="21"/>
                    <a:pt x="242" y="21"/>
                    <a:pt x="244" y="22"/>
                  </a:cubicBezTo>
                  <a:cubicBezTo>
                    <a:pt x="243" y="23"/>
                    <a:pt x="243" y="23"/>
                    <a:pt x="244" y="24"/>
                  </a:cubicBezTo>
                  <a:cubicBezTo>
                    <a:pt x="243" y="25"/>
                    <a:pt x="241" y="25"/>
                    <a:pt x="239" y="25"/>
                  </a:cubicBezTo>
                  <a:cubicBezTo>
                    <a:pt x="240" y="24"/>
                    <a:pt x="243" y="24"/>
                    <a:pt x="242" y="22"/>
                  </a:cubicBezTo>
                  <a:close/>
                  <a:moveTo>
                    <a:pt x="281" y="39"/>
                  </a:moveTo>
                  <a:cubicBezTo>
                    <a:pt x="279" y="38"/>
                    <a:pt x="278" y="39"/>
                    <a:pt x="277" y="38"/>
                  </a:cubicBezTo>
                  <a:cubicBezTo>
                    <a:pt x="278" y="37"/>
                    <a:pt x="282" y="37"/>
                    <a:pt x="281" y="39"/>
                  </a:cubicBezTo>
                  <a:close/>
                  <a:moveTo>
                    <a:pt x="274" y="39"/>
                  </a:moveTo>
                  <a:cubicBezTo>
                    <a:pt x="276" y="38"/>
                    <a:pt x="273" y="38"/>
                    <a:pt x="275" y="37"/>
                  </a:cubicBezTo>
                  <a:cubicBezTo>
                    <a:pt x="277" y="37"/>
                    <a:pt x="277" y="39"/>
                    <a:pt x="274" y="39"/>
                  </a:cubicBezTo>
                  <a:close/>
                  <a:moveTo>
                    <a:pt x="287" y="44"/>
                  </a:moveTo>
                  <a:cubicBezTo>
                    <a:pt x="288" y="43"/>
                    <a:pt x="290" y="43"/>
                    <a:pt x="291" y="43"/>
                  </a:cubicBezTo>
                  <a:cubicBezTo>
                    <a:pt x="293" y="44"/>
                    <a:pt x="294" y="43"/>
                    <a:pt x="296" y="44"/>
                  </a:cubicBezTo>
                  <a:cubicBezTo>
                    <a:pt x="293" y="45"/>
                    <a:pt x="294" y="45"/>
                    <a:pt x="292" y="46"/>
                  </a:cubicBezTo>
                  <a:cubicBezTo>
                    <a:pt x="291" y="45"/>
                    <a:pt x="291" y="44"/>
                    <a:pt x="289" y="46"/>
                  </a:cubicBezTo>
                  <a:cubicBezTo>
                    <a:pt x="288" y="46"/>
                    <a:pt x="287" y="45"/>
                    <a:pt x="287" y="44"/>
                  </a:cubicBezTo>
                  <a:close/>
                  <a:moveTo>
                    <a:pt x="373" y="88"/>
                  </a:moveTo>
                  <a:cubicBezTo>
                    <a:pt x="371" y="90"/>
                    <a:pt x="369" y="89"/>
                    <a:pt x="369" y="91"/>
                  </a:cubicBezTo>
                  <a:cubicBezTo>
                    <a:pt x="368" y="90"/>
                    <a:pt x="368" y="90"/>
                    <a:pt x="368" y="90"/>
                  </a:cubicBezTo>
                  <a:cubicBezTo>
                    <a:pt x="368" y="90"/>
                    <a:pt x="367" y="91"/>
                    <a:pt x="367" y="90"/>
                  </a:cubicBezTo>
                  <a:cubicBezTo>
                    <a:pt x="368" y="89"/>
                    <a:pt x="370" y="88"/>
                    <a:pt x="373" y="88"/>
                  </a:cubicBezTo>
                  <a:close/>
                  <a:moveTo>
                    <a:pt x="439" y="135"/>
                  </a:moveTo>
                  <a:cubicBezTo>
                    <a:pt x="441" y="135"/>
                    <a:pt x="442" y="134"/>
                    <a:pt x="442" y="136"/>
                  </a:cubicBezTo>
                  <a:cubicBezTo>
                    <a:pt x="440" y="137"/>
                    <a:pt x="438" y="136"/>
                    <a:pt x="439" y="135"/>
                  </a:cubicBezTo>
                  <a:close/>
                  <a:moveTo>
                    <a:pt x="247" y="20"/>
                  </a:moveTo>
                  <a:cubicBezTo>
                    <a:pt x="245" y="20"/>
                    <a:pt x="244" y="20"/>
                    <a:pt x="242" y="20"/>
                  </a:cubicBezTo>
                  <a:cubicBezTo>
                    <a:pt x="243" y="18"/>
                    <a:pt x="247" y="20"/>
                    <a:pt x="247" y="20"/>
                  </a:cubicBezTo>
                  <a:close/>
                  <a:moveTo>
                    <a:pt x="361" y="77"/>
                  </a:moveTo>
                  <a:cubicBezTo>
                    <a:pt x="359" y="78"/>
                    <a:pt x="357" y="78"/>
                    <a:pt x="355" y="78"/>
                  </a:cubicBezTo>
                  <a:cubicBezTo>
                    <a:pt x="357" y="77"/>
                    <a:pt x="359" y="77"/>
                    <a:pt x="361" y="77"/>
                  </a:cubicBezTo>
                  <a:close/>
                  <a:moveTo>
                    <a:pt x="268" y="21"/>
                  </a:moveTo>
                  <a:cubicBezTo>
                    <a:pt x="267" y="20"/>
                    <a:pt x="268" y="21"/>
                    <a:pt x="267" y="22"/>
                  </a:cubicBezTo>
                  <a:cubicBezTo>
                    <a:pt x="264" y="22"/>
                    <a:pt x="264" y="20"/>
                    <a:pt x="261" y="22"/>
                  </a:cubicBezTo>
                  <a:cubicBezTo>
                    <a:pt x="261" y="23"/>
                    <a:pt x="264" y="22"/>
                    <a:pt x="263" y="24"/>
                  </a:cubicBezTo>
                  <a:cubicBezTo>
                    <a:pt x="261" y="24"/>
                    <a:pt x="259" y="24"/>
                    <a:pt x="258" y="22"/>
                  </a:cubicBezTo>
                  <a:cubicBezTo>
                    <a:pt x="261" y="20"/>
                    <a:pt x="267" y="19"/>
                    <a:pt x="268" y="21"/>
                  </a:cubicBezTo>
                  <a:close/>
                  <a:moveTo>
                    <a:pt x="345" y="66"/>
                  </a:moveTo>
                  <a:cubicBezTo>
                    <a:pt x="347" y="66"/>
                    <a:pt x="350" y="64"/>
                    <a:pt x="352" y="66"/>
                  </a:cubicBezTo>
                  <a:cubicBezTo>
                    <a:pt x="350" y="67"/>
                    <a:pt x="348" y="67"/>
                    <a:pt x="346" y="68"/>
                  </a:cubicBezTo>
                  <a:cubicBezTo>
                    <a:pt x="345" y="68"/>
                    <a:pt x="344" y="67"/>
                    <a:pt x="345" y="66"/>
                  </a:cubicBezTo>
                  <a:close/>
                  <a:moveTo>
                    <a:pt x="302" y="39"/>
                  </a:moveTo>
                  <a:cubicBezTo>
                    <a:pt x="303" y="39"/>
                    <a:pt x="305" y="39"/>
                    <a:pt x="306" y="40"/>
                  </a:cubicBezTo>
                  <a:cubicBezTo>
                    <a:pt x="304" y="41"/>
                    <a:pt x="301" y="40"/>
                    <a:pt x="302" y="39"/>
                  </a:cubicBezTo>
                  <a:close/>
                  <a:moveTo>
                    <a:pt x="276" y="20"/>
                  </a:moveTo>
                  <a:cubicBezTo>
                    <a:pt x="276" y="21"/>
                    <a:pt x="275" y="21"/>
                    <a:pt x="275" y="22"/>
                  </a:cubicBezTo>
                  <a:cubicBezTo>
                    <a:pt x="274" y="22"/>
                    <a:pt x="273" y="21"/>
                    <a:pt x="272" y="21"/>
                  </a:cubicBezTo>
                  <a:cubicBezTo>
                    <a:pt x="273" y="20"/>
                    <a:pt x="275" y="19"/>
                    <a:pt x="276" y="20"/>
                  </a:cubicBezTo>
                  <a:close/>
                  <a:moveTo>
                    <a:pt x="313" y="39"/>
                  </a:moveTo>
                  <a:cubicBezTo>
                    <a:pt x="312" y="39"/>
                    <a:pt x="310" y="41"/>
                    <a:pt x="308" y="40"/>
                  </a:cubicBezTo>
                  <a:cubicBezTo>
                    <a:pt x="310" y="39"/>
                    <a:pt x="312" y="38"/>
                    <a:pt x="313" y="39"/>
                  </a:cubicBezTo>
                  <a:close/>
                  <a:moveTo>
                    <a:pt x="329" y="43"/>
                  </a:moveTo>
                  <a:cubicBezTo>
                    <a:pt x="327" y="45"/>
                    <a:pt x="326" y="43"/>
                    <a:pt x="325" y="45"/>
                  </a:cubicBezTo>
                  <a:cubicBezTo>
                    <a:pt x="324" y="45"/>
                    <a:pt x="323" y="44"/>
                    <a:pt x="323" y="44"/>
                  </a:cubicBezTo>
                  <a:cubicBezTo>
                    <a:pt x="325" y="42"/>
                    <a:pt x="327" y="42"/>
                    <a:pt x="329" y="43"/>
                  </a:cubicBezTo>
                  <a:close/>
                  <a:moveTo>
                    <a:pt x="317" y="43"/>
                  </a:moveTo>
                  <a:cubicBezTo>
                    <a:pt x="319" y="45"/>
                    <a:pt x="321" y="42"/>
                    <a:pt x="323" y="44"/>
                  </a:cubicBezTo>
                  <a:cubicBezTo>
                    <a:pt x="322" y="46"/>
                    <a:pt x="317" y="45"/>
                    <a:pt x="317" y="43"/>
                  </a:cubicBezTo>
                  <a:close/>
                  <a:moveTo>
                    <a:pt x="284" y="24"/>
                  </a:moveTo>
                  <a:cubicBezTo>
                    <a:pt x="283" y="25"/>
                    <a:pt x="281" y="24"/>
                    <a:pt x="280" y="23"/>
                  </a:cubicBezTo>
                  <a:cubicBezTo>
                    <a:pt x="281" y="22"/>
                    <a:pt x="283" y="23"/>
                    <a:pt x="284" y="24"/>
                  </a:cubicBezTo>
                  <a:close/>
                  <a:moveTo>
                    <a:pt x="321" y="39"/>
                  </a:moveTo>
                  <a:cubicBezTo>
                    <a:pt x="319" y="41"/>
                    <a:pt x="318" y="40"/>
                    <a:pt x="316" y="40"/>
                  </a:cubicBezTo>
                  <a:cubicBezTo>
                    <a:pt x="316" y="39"/>
                    <a:pt x="319" y="38"/>
                    <a:pt x="321" y="39"/>
                  </a:cubicBezTo>
                  <a:close/>
                  <a:moveTo>
                    <a:pt x="327" y="36"/>
                  </a:moveTo>
                  <a:cubicBezTo>
                    <a:pt x="324" y="38"/>
                    <a:pt x="323" y="38"/>
                    <a:pt x="323" y="40"/>
                  </a:cubicBezTo>
                  <a:cubicBezTo>
                    <a:pt x="321" y="40"/>
                    <a:pt x="321" y="39"/>
                    <a:pt x="321" y="38"/>
                  </a:cubicBezTo>
                  <a:cubicBezTo>
                    <a:pt x="322" y="37"/>
                    <a:pt x="323" y="37"/>
                    <a:pt x="325" y="36"/>
                  </a:cubicBezTo>
                  <a:cubicBezTo>
                    <a:pt x="324" y="36"/>
                    <a:pt x="323" y="36"/>
                    <a:pt x="323" y="36"/>
                  </a:cubicBezTo>
                  <a:cubicBezTo>
                    <a:pt x="326" y="35"/>
                    <a:pt x="328" y="36"/>
                    <a:pt x="330" y="37"/>
                  </a:cubicBezTo>
                  <a:cubicBezTo>
                    <a:pt x="330" y="37"/>
                    <a:pt x="330" y="38"/>
                    <a:pt x="329" y="39"/>
                  </a:cubicBezTo>
                  <a:cubicBezTo>
                    <a:pt x="326" y="38"/>
                    <a:pt x="328" y="37"/>
                    <a:pt x="327" y="36"/>
                  </a:cubicBezTo>
                  <a:close/>
                  <a:moveTo>
                    <a:pt x="335" y="40"/>
                  </a:moveTo>
                  <a:cubicBezTo>
                    <a:pt x="332" y="41"/>
                    <a:pt x="328" y="41"/>
                    <a:pt x="324" y="41"/>
                  </a:cubicBezTo>
                  <a:cubicBezTo>
                    <a:pt x="325" y="38"/>
                    <a:pt x="331" y="39"/>
                    <a:pt x="335" y="40"/>
                  </a:cubicBezTo>
                  <a:close/>
                  <a:moveTo>
                    <a:pt x="282" y="13"/>
                  </a:moveTo>
                  <a:cubicBezTo>
                    <a:pt x="279" y="14"/>
                    <a:pt x="277" y="13"/>
                    <a:pt x="274" y="14"/>
                  </a:cubicBezTo>
                  <a:cubicBezTo>
                    <a:pt x="277" y="13"/>
                    <a:pt x="279" y="12"/>
                    <a:pt x="282" y="13"/>
                  </a:cubicBezTo>
                  <a:close/>
                  <a:moveTo>
                    <a:pt x="299" y="22"/>
                  </a:moveTo>
                  <a:cubicBezTo>
                    <a:pt x="298" y="23"/>
                    <a:pt x="298" y="25"/>
                    <a:pt x="296" y="24"/>
                  </a:cubicBezTo>
                  <a:cubicBezTo>
                    <a:pt x="296" y="23"/>
                    <a:pt x="297" y="21"/>
                    <a:pt x="299" y="22"/>
                  </a:cubicBezTo>
                  <a:close/>
                  <a:moveTo>
                    <a:pt x="295" y="14"/>
                  </a:moveTo>
                  <a:cubicBezTo>
                    <a:pt x="298" y="15"/>
                    <a:pt x="292" y="16"/>
                    <a:pt x="294" y="17"/>
                  </a:cubicBezTo>
                  <a:cubicBezTo>
                    <a:pt x="296" y="17"/>
                    <a:pt x="297" y="15"/>
                    <a:pt x="298" y="16"/>
                  </a:cubicBezTo>
                  <a:cubicBezTo>
                    <a:pt x="296" y="18"/>
                    <a:pt x="293" y="18"/>
                    <a:pt x="290" y="18"/>
                  </a:cubicBezTo>
                  <a:cubicBezTo>
                    <a:pt x="290" y="16"/>
                    <a:pt x="293" y="17"/>
                    <a:pt x="295" y="14"/>
                  </a:cubicBezTo>
                  <a:close/>
                  <a:moveTo>
                    <a:pt x="339" y="43"/>
                  </a:moveTo>
                  <a:cubicBezTo>
                    <a:pt x="343" y="41"/>
                    <a:pt x="347" y="44"/>
                    <a:pt x="345" y="46"/>
                  </a:cubicBezTo>
                  <a:cubicBezTo>
                    <a:pt x="344" y="45"/>
                    <a:pt x="344" y="44"/>
                    <a:pt x="339" y="43"/>
                  </a:cubicBezTo>
                  <a:close/>
                  <a:moveTo>
                    <a:pt x="340" y="39"/>
                  </a:moveTo>
                  <a:cubicBezTo>
                    <a:pt x="337" y="41"/>
                    <a:pt x="337" y="41"/>
                    <a:pt x="337" y="41"/>
                  </a:cubicBezTo>
                  <a:cubicBezTo>
                    <a:pt x="337" y="40"/>
                    <a:pt x="336" y="40"/>
                    <a:pt x="336" y="39"/>
                  </a:cubicBezTo>
                  <a:cubicBezTo>
                    <a:pt x="337" y="40"/>
                    <a:pt x="339" y="37"/>
                    <a:pt x="340" y="39"/>
                  </a:cubicBezTo>
                  <a:close/>
                  <a:moveTo>
                    <a:pt x="318" y="24"/>
                  </a:moveTo>
                  <a:cubicBezTo>
                    <a:pt x="320" y="25"/>
                    <a:pt x="318" y="26"/>
                    <a:pt x="318" y="26"/>
                  </a:cubicBezTo>
                  <a:cubicBezTo>
                    <a:pt x="317" y="26"/>
                    <a:pt x="316" y="26"/>
                    <a:pt x="315" y="26"/>
                  </a:cubicBezTo>
                  <a:cubicBezTo>
                    <a:pt x="316" y="25"/>
                    <a:pt x="317" y="25"/>
                    <a:pt x="318" y="24"/>
                  </a:cubicBezTo>
                  <a:close/>
                  <a:moveTo>
                    <a:pt x="309" y="17"/>
                  </a:moveTo>
                  <a:cubicBezTo>
                    <a:pt x="310" y="18"/>
                    <a:pt x="310" y="19"/>
                    <a:pt x="308" y="20"/>
                  </a:cubicBezTo>
                  <a:cubicBezTo>
                    <a:pt x="306" y="19"/>
                    <a:pt x="307" y="17"/>
                    <a:pt x="309" y="17"/>
                  </a:cubicBezTo>
                  <a:close/>
                  <a:moveTo>
                    <a:pt x="337" y="35"/>
                  </a:moveTo>
                  <a:cubicBezTo>
                    <a:pt x="339" y="34"/>
                    <a:pt x="341" y="35"/>
                    <a:pt x="341" y="36"/>
                  </a:cubicBezTo>
                  <a:cubicBezTo>
                    <a:pt x="339" y="38"/>
                    <a:pt x="340" y="36"/>
                    <a:pt x="337" y="35"/>
                  </a:cubicBezTo>
                  <a:close/>
                  <a:moveTo>
                    <a:pt x="318" y="16"/>
                  </a:moveTo>
                  <a:cubicBezTo>
                    <a:pt x="319" y="16"/>
                    <a:pt x="320" y="17"/>
                    <a:pt x="321" y="17"/>
                  </a:cubicBezTo>
                  <a:cubicBezTo>
                    <a:pt x="318" y="18"/>
                    <a:pt x="317" y="16"/>
                    <a:pt x="316" y="19"/>
                  </a:cubicBezTo>
                  <a:cubicBezTo>
                    <a:pt x="315" y="17"/>
                    <a:pt x="313" y="18"/>
                    <a:pt x="311" y="17"/>
                  </a:cubicBezTo>
                  <a:cubicBezTo>
                    <a:pt x="313" y="16"/>
                    <a:pt x="316" y="17"/>
                    <a:pt x="318" y="16"/>
                  </a:cubicBezTo>
                  <a:close/>
                  <a:moveTo>
                    <a:pt x="333" y="18"/>
                  </a:moveTo>
                  <a:cubicBezTo>
                    <a:pt x="330" y="16"/>
                    <a:pt x="323" y="20"/>
                    <a:pt x="322" y="17"/>
                  </a:cubicBezTo>
                  <a:cubicBezTo>
                    <a:pt x="325" y="17"/>
                    <a:pt x="333" y="15"/>
                    <a:pt x="333" y="18"/>
                  </a:cubicBezTo>
                  <a:close/>
                  <a:moveTo>
                    <a:pt x="330" y="18"/>
                  </a:moveTo>
                  <a:cubicBezTo>
                    <a:pt x="329" y="19"/>
                    <a:pt x="331" y="20"/>
                    <a:pt x="329" y="21"/>
                  </a:cubicBezTo>
                  <a:cubicBezTo>
                    <a:pt x="328" y="20"/>
                    <a:pt x="327" y="20"/>
                    <a:pt x="326" y="20"/>
                  </a:cubicBezTo>
                  <a:cubicBezTo>
                    <a:pt x="328" y="19"/>
                    <a:pt x="327" y="18"/>
                    <a:pt x="330" y="18"/>
                  </a:cubicBezTo>
                  <a:close/>
                  <a:moveTo>
                    <a:pt x="349" y="16"/>
                  </a:moveTo>
                  <a:cubicBezTo>
                    <a:pt x="350" y="17"/>
                    <a:pt x="351" y="16"/>
                    <a:pt x="353" y="17"/>
                  </a:cubicBezTo>
                  <a:cubicBezTo>
                    <a:pt x="351" y="18"/>
                    <a:pt x="350" y="18"/>
                    <a:pt x="348" y="18"/>
                  </a:cubicBezTo>
                  <a:cubicBezTo>
                    <a:pt x="349" y="17"/>
                    <a:pt x="348" y="17"/>
                    <a:pt x="349" y="16"/>
                  </a:cubicBezTo>
                  <a:close/>
                  <a:moveTo>
                    <a:pt x="397" y="37"/>
                  </a:moveTo>
                  <a:cubicBezTo>
                    <a:pt x="395" y="37"/>
                    <a:pt x="390" y="39"/>
                    <a:pt x="391" y="36"/>
                  </a:cubicBezTo>
                  <a:cubicBezTo>
                    <a:pt x="393" y="37"/>
                    <a:pt x="397" y="35"/>
                    <a:pt x="397" y="37"/>
                  </a:cubicBezTo>
                  <a:close/>
                  <a:moveTo>
                    <a:pt x="450" y="71"/>
                  </a:moveTo>
                  <a:cubicBezTo>
                    <a:pt x="453" y="71"/>
                    <a:pt x="450" y="74"/>
                    <a:pt x="448" y="73"/>
                  </a:cubicBezTo>
                  <a:cubicBezTo>
                    <a:pt x="450" y="72"/>
                    <a:pt x="448" y="71"/>
                    <a:pt x="450" y="71"/>
                  </a:cubicBezTo>
                  <a:close/>
                  <a:moveTo>
                    <a:pt x="395" y="35"/>
                  </a:moveTo>
                  <a:cubicBezTo>
                    <a:pt x="394" y="36"/>
                    <a:pt x="393" y="35"/>
                    <a:pt x="392" y="35"/>
                  </a:cubicBezTo>
                  <a:cubicBezTo>
                    <a:pt x="393" y="34"/>
                    <a:pt x="393" y="32"/>
                    <a:pt x="394" y="32"/>
                  </a:cubicBezTo>
                  <a:cubicBezTo>
                    <a:pt x="394" y="33"/>
                    <a:pt x="395" y="34"/>
                    <a:pt x="395" y="35"/>
                  </a:cubicBezTo>
                  <a:close/>
                  <a:moveTo>
                    <a:pt x="397" y="32"/>
                  </a:moveTo>
                  <a:cubicBezTo>
                    <a:pt x="400" y="33"/>
                    <a:pt x="397" y="35"/>
                    <a:pt x="395" y="34"/>
                  </a:cubicBezTo>
                  <a:cubicBezTo>
                    <a:pt x="395" y="33"/>
                    <a:pt x="395" y="33"/>
                    <a:pt x="397" y="32"/>
                  </a:cubicBezTo>
                  <a:close/>
                  <a:moveTo>
                    <a:pt x="375" y="17"/>
                  </a:moveTo>
                  <a:cubicBezTo>
                    <a:pt x="377" y="19"/>
                    <a:pt x="378" y="16"/>
                    <a:pt x="380" y="17"/>
                  </a:cubicBezTo>
                  <a:cubicBezTo>
                    <a:pt x="377" y="19"/>
                    <a:pt x="375" y="19"/>
                    <a:pt x="372" y="19"/>
                  </a:cubicBezTo>
                  <a:lnTo>
                    <a:pt x="375" y="17"/>
                  </a:lnTo>
                  <a:close/>
                  <a:moveTo>
                    <a:pt x="397" y="29"/>
                  </a:moveTo>
                  <a:cubicBezTo>
                    <a:pt x="395" y="30"/>
                    <a:pt x="395" y="30"/>
                    <a:pt x="395" y="30"/>
                  </a:cubicBezTo>
                  <a:cubicBezTo>
                    <a:pt x="393" y="30"/>
                    <a:pt x="393" y="30"/>
                    <a:pt x="393" y="30"/>
                  </a:cubicBezTo>
                  <a:cubicBezTo>
                    <a:pt x="395" y="28"/>
                    <a:pt x="396" y="29"/>
                    <a:pt x="397" y="29"/>
                  </a:cubicBezTo>
                  <a:close/>
                  <a:moveTo>
                    <a:pt x="407" y="35"/>
                  </a:moveTo>
                  <a:cubicBezTo>
                    <a:pt x="409" y="34"/>
                    <a:pt x="409" y="36"/>
                    <a:pt x="412" y="37"/>
                  </a:cubicBezTo>
                  <a:cubicBezTo>
                    <a:pt x="410" y="37"/>
                    <a:pt x="407" y="37"/>
                    <a:pt x="407" y="35"/>
                  </a:cubicBezTo>
                  <a:close/>
                  <a:moveTo>
                    <a:pt x="414" y="37"/>
                  </a:moveTo>
                  <a:cubicBezTo>
                    <a:pt x="416" y="38"/>
                    <a:pt x="416" y="38"/>
                    <a:pt x="416" y="38"/>
                  </a:cubicBezTo>
                  <a:cubicBezTo>
                    <a:pt x="415" y="39"/>
                    <a:pt x="411" y="40"/>
                    <a:pt x="411" y="38"/>
                  </a:cubicBezTo>
                  <a:cubicBezTo>
                    <a:pt x="413" y="39"/>
                    <a:pt x="413" y="37"/>
                    <a:pt x="414" y="37"/>
                  </a:cubicBezTo>
                  <a:close/>
                  <a:moveTo>
                    <a:pt x="467" y="70"/>
                  </a:moveTo>
                  <a:cubicBezTo>
                    <a:pt x="466" y="70"/>
                    <a:pt x="465" y="69"/>
                    <a:pt x="463" y="69"/>
                  </a:cubicBezTo>
                  <a:cubicBezTo>
                    <a:pt x="471" y="68"/>
                    <a:pt x="478" y="68"/>
                    <a:pt x="486" y="69"/>
                  </a:cubicBezTo>
                  <a:cubicBezTo>
                    <a:pt x="483" y="72"/>
                    <a:pt x="481" y="68"/>
                    <a:pt x="479" y="70"/>
                  </a:cubicBezTo>
                  <a:cubicBezTo>
                    <a:pt x="481" y="71"/>
                    <a:pt x="482" y="70"/>
                    <a:pt x="481" y="72"/>
                  </a:cubicBezTo>
                  <a:cubicBezTo>
                    <a:pt x="478" y="72"/>
                    <a:pt x="479" y="70"/>
                    <a:pt x="477" y="69"/>
                  </a:cubicBezTo>
                  <a:cubicBezTo>
                    <a:pt x="475" y="71"/>
                    <a:pt x="473" y="68"/>
                    <a:pt x="470" y="70"/>
                  </a:cubicBezTo>
                  <a:cubicBezTo>
                    <a:pt x="472" y="71"/>
                    <a:pt x="473" y="70"/>
                    <a:pt x="474" y="72"/>
                  </a:cubicBezTo>
                  <a:cubicBezTo>
                    <a:pt x="473" y="73"/>
                    <a:pt x="472" y="72"/>
                    <a:pt x="471" y="73"/>
                  </a:cubicBezTo>
                  <a:cubicBezTo>
                    <a:pt x="469" y="73"/>
                    <a:pt x="472" y="70"/>
                    <a:pt x="469" y="71"/>
                  </a:cubicBezTo>
                  <a:cubicBezTo>
                    <a:pt x="468" y="72"/>
                    <a:pt x="471" y="73"/>
                    <a:pt x="469" y="73"/>
                  </a:cubicBezTo>
                  <a:cubicBezTo>
                    <a:pt x="467" y="74"/>
                    <a:pt x="466" y="73"/>
                    <a:pt x="465" y="73"/>
                  </a:cubicBezTo>
                  <a:cubicBezTo>
                    <a:pt x="466" y="72"/>
                    <a:pt x="468" y="71"/>
                    <a:pt x="467" y="70"/>
                  </a:cubicBezTo>
                  <a:close/>
                  <a:moveTo>
                    <a:pt x="407" y="31"/>
                  </a:moveTo>
                  <a:cubicBezTo>
                    <a:pt x="409" y="32"/>
                    <a:pt x="412" y="31"/>
                    <a:pt x="414" y="32"/>
                  </a:cubicBezTo>
                  <a:cubicBezTo>
                    <a:pt x="413" y="33"/>
                    <a:pt x="415" y="34"/>
                    <a:pt x="411" y="35"/>
                  </a:cubicBezTo>
                  <a:cubicBezTo>
                    <a:pt x="409" y="34"/>
                    <a:pt x="411" y="33"/>
                    <a:pt x="410" y="32"/>
                  </a:cubicBezTo>
                  <a:cubicBezTo>
                    <a:pt x="409" y="33"/>
                    <a:pt x="407" y="32"/>
                    <a:pt x="406" y="33"/>
                  </a:cubicBezTo>
                  <a:cubicBezTo>
                    <a:pt x="404" y="33"/>
                    <a:pt x="405" y="32"/>
                    <a:pt x="407" y="31"/>
                  </a:cubicBezTo>
                  <a:close/>
                  <a:moveTo>
                    <a:pt x="388" y="17"/>
                  </a:moveTo>
                  <a:cubicBezTo>
                    <a:pt x="386" y="18"/>
                    <a:pt x="384" y="20"/>
                    <a:pt x="382" y="19"/>
                  </a:cubicBezTo>
                  <a:cubicBezTo>
                    <a:pt x="384" y="18"/>
                    <a:pt x="386" y="16"/>
                    <a:pt x="388" y="17"/>
                  </a:cubicBezTo>
                  <a:close/>
                  <a:moveTo>
                    <a:pt x="427" y="43"/>
                  </a:moveTo>
                  <a:cubicBezTo>
                    <a:pt x="425" y="45"/>
                    <a:pt x="425" y="45"/>
                    <a:pt x="425" y="45"/>
                  </a:cubicBezTo>
                  <a:cubicBezTo>
                    <a:pt x="424" y="44"/>
                    <a:pt x="424" y="44"/>
                    <a:pt x="424" y="44"/>
                  </a:cubicBezTo>
                  <a:cubicBezTo>
                    <a:pt x="425" y="43"/>
                    <a:pt x="426" y="42"/>
                    <a:pt x="427" y="43"/>
                  </a:cubicBezTo>
                  <a:close/>
                  <a:moveTo>
                    <a:pt x="443" y="35"/>
                  </a:moveTo>
                  <a:cubicBezTo>
                    <a:pt x="444" y="35"/>
                    <a:pt x="445" y="35"/>
                    <a:pt x="446" y="35"/>
                  </a:cubicBezTo>
                  <a:cubicBezTo>
                    <a:pt x="442" y="37"/>
                    <a:pt x="440" y="33"/>
                    <a:pt x="438" y="32"/>
                  </a:cubicBezTo>
                  <a:cubicBezTo>
                    <a:pt x="435" y="34"/>
                    <a:pt x="435" y="34"/>
                    <a:pt x="435" y="34"/>
                  </a:cubicBezTo>
                  <a:cubicBezTo>
                    <a:pt x="431" y="32"/>
                    <a:pt x="427" y="33"/>
                    <a:pt x="423" y="33"/>
                  </a:cubicBezTo>
                  <a:cubicBezTo>
                    <a:pt x="423" y="35"/>
                    <a:pt x="421" y="36"/>
                    <a:pt x="420" y="37"/>
                  </a:cubicBezTo>
                  <a:cubicBezTo>
                    <a:pt x="420" y="34"/>
                    <a:pt x="418" y="38"/>
                    <a:pt x="416" y="36"/>
                  </a:cubicBezTo>
                  <a:cubicBezTo>
                    <a:pt x="419" y="34"/>
                    <a:pt x="422" y="33"/>
                    <a:pt x="424" y="31"/>
                  </a:cubicBezTo>
                  <a:cubicBezTo>
                    <a:pt x="427" y="34"/>
                    <a:pt x="433" y="30"/>
                    <a:pt x="438" y="30"/>
                  </a:cubicBezTo>
                  <a:cubicBezTo>
                    <a:pt x="437" y="31"/>
                    <a:pt x="434" y="31"/>
                    <a:pt x="436" y="32"/>
                  </a:cubicBezTo>
                  <a:cubicBezTo>
                    <a:pt x="437" y="31"/>
                    <a:pt x="439" y="31"/>
                    <a:pt x="441" y="30"/>
                  </a:cubicBezTo>
                  <a:cubicBezTo>
                    <a:pt x="441" y="30"/>
                    <a:pt x="439" y="30"/>
                    <a:pt x="440" y="29"/>
                  </a:cubicBezTo>
                  <a:cubicBezTo>
                    <a:pt x="442" y="30"/>
                    <a:pt x="447" y="28"/>
                    <a:pt x="447" y="30"/>
                  </a:cubicBezTo>
                  <a:cubicBezTo>
                    <a:pt x="444" y="29"/>
                    <a:pt x="440" y="32"/>
                    <a:pt x="442" y="34"/>
                  </a:cubicBezTo>
                  <a:cubicBezTo>
                    <a:pt x="443" y="31"/>
                    <a:pt x="450" y="32"/>
                    <a:pt x="450" y="34"/>
                  </a:cubicBezTo>
                  <a:cubicBezTo>
                    <a:pt x="448" y="34"/>
                    <a:pt x="442" y="33"/>
                    <a:pt x="443" y="35"/>
                  </a:cubicBezTo>
                  <a:close/>
                  <a:moveTo>
                    <a:pt x="446" y="32"/>
                  </a:moveTo>
                  <a:cubicBezTo>
                    <a:pt x="446" y="31"/>
                    <a:pt x="448" y="30"/>
                    <a:pt x="449" y="30"/>
                  </a:cubicBezTo>
                  <a:cubicBezTo>
                    <a:pt x="448" y="31"/>
                    <a:pt x="452" y="30"/>
                    <a:pt x="453" y="31"/>
                  </a:cubicBezTo>
                  <a:cubicBezTo>
                    <a:pt x="450" y="32"/>
                    <a:pt x="448" y="32"/>
                    <a:pt x="446" y="32"/>
                  </a:cubicBezTo>
                  <a:close/>
                  <a:moveTo>
                    <a:pt x="388" y="18"/>
                  </a:moveTo>
                  <a:cubicBezTo>
                    <a:pt x="390" y="17"/>
                    <a:pt x="393" y="17"/>
                    <a:pt x="396" y="18"/>
                  </a:cubicBezTo>
                  <a:cubicBezTo>
                    <a:pt x="393" y="19"/>
                    <a:pt x="388" y="20"/>
                    <a:pt x="388" y="18"/>
                  </a:cubicBezTo>
                  <a:close/>
                  <a:moveTo>
                    <a:pt x="409" y="29"/>
                  </a:moveTo>
                  <a:cubicBezTo>
                    <a:pt x="408" y="29"/>
                    <a:pt x="407" y="30"/>
                    <a:pt x="406" y="28"/>
                  </a:cubicBezTo>
                  <a:cubicBezTo>
                    <a:pt x="407" y="27"/>
                    <a:pt x="410" y="28"/>
                    <a:pt x="409" y="29"/>
                  </a:cubicBezTo>
                  <a:close/>
                  <a:moveTo>
                    <a:pt x="420" y="30"/>
                  </a:moveTo>
                  <a:cubicBezTo>
                    <a:pt x="418" y="31"/>
                    <a:pt x="414" y="31"/>
                    <a:pt x="415" y="29"/>
                  </a:cubicBezTo>
                  <a:cubicBezTo>
                    <a:pt x="416" y="30"/>
                    <a:pt x="418" y="29"/>
                    <a:pt x="420" y="30"/>
                  </a:cubicBezTo>
                  <a:close/>
                  <a:moveTo>
                    <a:pt x="400" y="17"/>
                  </a:moveTo>
                  <a:cubicBezTo>
                    <a:pt x="400" y="18"/>
                    <a:pt x="398" y="19"/>
                    <a:pt x="396" y="18"/>
                  </a:cubicBezTo>
                  <a:cubicBezTo>
                    <a:pt x="398" y="17"/>
                    <a:pt x="399" y="17"/>
                    <a:pt x="400" y="17"/>
                  </a:cubicBezTo>
                  <a:close/>
                  <a:moveTo>
                    <a:pt x="491" y="70"/>
                  </a:moveTo>
                  <a:cubicBezTo>
                    <a:pt x="491" y="72"/>
                    <a:pt x="488" y="71"/>
                    <a:pt x="489" y="73"/>
                  </a:cubicBezTo>
                  <a:cubicBezTo>
                    <a:pt x="486" y="72"/>
                    <a:pt x="490" y="69"/>
                    <a:pt x="491" y="70"/>
                  </a:cubicBezTo>
                  <a:close/>
                  <a:moveTo>
                    <a:pt x="497" y="70"/>
                  </a:moveTo>
                  <a:cubicBezTo>
                    <a:pt x="497" y="72"/>
                    <a:pt x="494" y="71"/>
                    <a:pt x="493" y="73"/>
                  </a:cubicBezTo>
                  <a:cubicBezTo>
                    <a:pt x="491" y="72"/>
                    <a:pt x="491" y="72"/>
                    <a:pt x="491" y="72"/>
                  </a:cubicBezTo>
                  <a:cubicBezTo>
                    <a:pt x="493" y="71"/>
                    <a:pt x="495" y="69"/>
                    <a:pt x="497" y="70"/>
                  </a:cubicBezTo>
                  <a:close/>
                  <a:moveTo>
                    <a:pt x="434" y="30"/>
                  </a:moveTo>
                  <a:cubicBezTo>
                    <a:pt x="433" y="30"/>
                    <a:pt x="429" y="31"/>
                    <a:pt x="429" y="29"/>
                  </a:cubicBezTo>
                  <a:cubicBezTo>
                    <a:pt x="431" y="30"/>
                    <a:pt x="432" y="29"/>
                    <a:pt x="434" y="30"/>
                  </a:cubicBezTo>
                  <a:close/>
                  <a:moveTo>
                    <a:pt x="424" y="19"/>
                  </a:moveTo>
                  <a:cubicBezTo>
                    <a:pt x="423" y="20"/>
                    <a:pt x="422" y="21"/>
                    <a:pt x="420" y="20"/>
                  </a:cubicBezTo>
                  <a:cubicBezTo>
                    <a:pt x="422" y="19"/>
                    <a:pt x="423" y="18"/>
                    <a:pt x="424" y="19"/>
                  </a:cubicBezTo>
                  <a:close/>
                  <a:moveTo>
                    <a:pt x="456" y="33"/>
                  </a:moveTo>
                  <a:cubicBezTo>
                    <a:pt x="457" y="33"/>
                    <a:pt x="459" y="33"/>
                    <a:pt x="460" y="33"/>
                  </a:cubicBezTo>
                  <a:cubicBezTo>
                    <a:pt x="458" y="34"/>
                    <a:pt x="458" y="36"/>
                    <a:pt x="456" y="35"/>
                  </a:cubicBezTo>
                  <a:cubicBezTo>
                    <a:pt x="457" y="34"/>
                    <a:pt x="454" y="34"/>
                    <a:pt x="456" y="33"/>
                  </a:cubicBezTo>
                  <a:close/>
                  <a:moveTo>
                    <a:pt x="467" y="36"/>
                  </a:moveTo>
                  <a:cubicBezTo>
                    <a:pt x="468" y="37"/>
                    <a:pt x="469" y="37"/>
                    <a:pt x="469" y="37"/>
                  </a:cubicBezTo>
                  <a:cubicBezTo>
                    <a:pt x="468" y="38"/>
                    <a:pt x="468" y="38"/>
                    <a:pt x="468" y="38"/>
                  </a:cubicBezTo>
                  <a:cubicBezTo>
                    <a:pt x="469" y="38"/>
                    <a:pt x="469" y="38"/>
                    <a:pt x="468" y="38"/>
                  </a:cubicBezTo>
                  <a:cubicBezTo>
                    <a:pt x="465" y="37"/>
                    <a:pt x="468" y="40"/>
                    <a:pt x="466" y="40"/>
                  </a:cubicBezTo>
                  <a:cubicBezTo>
                    <a:pt x="465" y="40"/>
                    <a:pt x="464" y="41"/>
                    <a:pt x="462" y="39"/>
                  </a:cubicBezTo>
                  <a:cubicBezTo>
                    <a:pt x="465" y="38"/>
                    <a:pt x="465" y="37"/>
                    <a:pt x="467" y="36"/>
                  </a:cubicBezTo>
                  <a:close/>
                  <a:moveTo>
                    <a:pt x="461" y="30"/>
                  </a:moveTo>
                  <a:cubicBezTo>
                    <a:pt x="461" y="31"/>
                    <a:pt x="463" y="31"/>
                    <a:pt x="462" y="32"/>
                  </a:cubicBezTo>
                  <a:cubicBezTo>
                    <a:pt x="460" y="31"/>
                    <a:pt x="457" y="33"/>
                    <a:pt x="455" y="31"/>
                  </a:cubicBezTo>
                  <a:cubicBezTo>
                    <a:pt x="458" y="30"/>
                    <a:pt x="459" y="31"/>
                    <a:pt x="461" y="30"/>
                  </a:cubicBezTo>
                  <a:close/>
                  <a:moveTo>
                    <a:pt x="611" y="134"/>
                  </a:moveTo>
                  <a:cubicBezTo>
                    <a:pt x="613" y="135"/>
                    <a:pt x="611" y="136"/>
                    <a:pt x="610" y="137"/>
                  </a:cubicBezTo>
                  <a:cubicBezTo>
                    <a:pt x="609" y="136"/>
                    <a:pt x="608" y="136"/>
                    <a:pt x="608" y="136"/>
                  </a:cubicBezTo>
                  <a:cubicBezTo>
                    <a:pt x="608" y="135"/>
                    <a:pt x="610" y="134"/>
                    <a:pt x="611" y="134"/>
                  </a:cubicBezTo>
                  <a:close/>
                  <a:moveTo>
                    <a:pt x="521" y="69"/>
                  </a:moveTo>
                  <a:cubicBezTo>
                    <a:pt x="523" y="68"/>
                    <a:pt x="524" y="69"/>
                    <a:pt x="526" y="70"/>
                  </a:cubicBezTo>
                  <a:cubicBezTo>
                    <a:pt x="524" y="71"/>
                    <a:pt x="524" y="74"/>
                    <a:pt x="521" y="72"/>
                  </a:cubicBezTo>
                  <a:cubicBezTo>
                    <a:pt x="523" y="71"/>
                    <a:pt x="524" y="70"/>
                    <a:pt x="521" y="69"/>
                  </a:cubicBezTo>
                  <a:close/>
                  <a:moveTo>
                    <a:pt x="479" y="37"/>
                  </a:moveTo>
                  <a:cubicBezTo>
                    <a:pt x="477" y="37"/>
                    <a:pt x="477" y="36"/>
                    <a:pt x="477" y="35"/>
                  </a:cubicBezTo>
                  <a:cubicBezTo>
                    <a:pt x="473" y="37"/>
                    <a:pt x="467" y="36"/>
                    <a:pt x="465" y="33"/>
                  </a:cubicBezTo>
                  <a:cubicBezTo>
                    <a:pt x="469" y="35"/>
                    <a:pt x="475" y="34"/>
                    <a:pt x="478" y="33"/>
                  </a:cubicBezTo>
                  <a:cubicBezTo>
                    <a:pt x="477" y="33"/>
                    <a:pt x="478" y="34"/>
                    <a:pt x="479" y="35"/>
                  </a:cubicBezTo>
                  <a:cubicBezTo>
                    <a:pt x="479" y="34"/>
                    <a:pt x="479" y="34"/>
                    <a:pt x="481" y="34"/>
                  </a:cubicBezTo>
                  <a:cubicBezTo>
                    <a:pt x="482" y="34"/>
                    <a:pt x="482" y="35"/>
                    <a:pt x="482" y="35"/>
                  </a:cubicBezTo>
                  <a:cubicBezTo>
                    <a:pt x="483" y="33"/>
                    <a:pt x="483" y="35"/>
                    <a:pt x="485" y="35"/>
                  </a:cubicBezTo>
                  <a:cubicBezTo>
                    <a:pt x="483" y="33"/>
                    <a:pt x="487" y="33"/>
                    <a:pt x="488" y="34"/>
                  </a:cubicBezTo>
                  <a:cubicBezTo>
                    <a:pt x="488" y="35"/>
                    <a:pt x="486" y="35"/>
                    <a:pt x="484" y="36"/>
                  </a:cubicBezTo>
                  <a:cubicBezTo>
                    <a:pt x="481" y="36"/>
                    <a:pt x="480" y="35"/>
                    <a:pt x="479" y="37"/>
                  </a:cubicBezTo>
                  <a:close/>
                  <a:moveTo>
                    <a:pt x="439" y="8"/>
                  </a:moveTo>
                  <a:cubicBezTo>
                    <a:pt x="442" y="10"/>
                    <a:pt x="444" y="6"/>
                    <a:pt x="446" y="6"/>
                  </a:cubicBezTo>
                  <a:cubicBezTo>
                    <a:pt x="448" y="8"/>
                    <a:pt x="445" y="8"/>
                    <a:pt x="444" y="10"/>
                  </a:cubicBezTo>
                  <a:cubicBezTo>
                    <a:pt x="443" y="8"/>
                    <a:pt x="441" y="10"/>
                    <a:pt x="440" y="10"/>
                  </a:cubicBezTo>
                  <a:cubicBezTo>
                    <a:pt x="439" y="10"/>
                    <a:pt x="439" y="9"/>
                    <a:pt x="439" y="8"/>
                  </a:cubicBezTo>
                  <a:close/>
                  <a:moveTo>
                    <a:pt x="478" y="31"/>
                  </a:moveTo>
                  <a:cubicBezTo>
                    <a:pt x="480" y="32"/>
                    <a:pt x="483" y="32"/>
                    <a:pt x="485" y="32"/>
                  </a:cubicBezTo>
                  <a:cubicBezTo>
                    <a:pt x="483" y="33"/>
                    <a:pt x="482" y="33"/>
                    <a:pt x="480" y="33"/>
                  </a:cubicBezTo>
                  <a:cubicBezTo>
                    <a:pt x="481" y="32"/>
                    <a:pt x="476" y="33"/>
                    <a:pt x="478" y="31"/>
                  </a:cubicBezTo>
                  <a:close/>
                  <a:moveTo>
                    <a:pt x="459" y="13"/>
                  </a:moveTo>
                  <a:cubicBezTo>
                    <a:pt x="459" y="14"/>
                    <a:pt x="456" y="16"/>
                    <a:pt x="455" y="15"/>
                  </a:cubicBezTo>
                  <a:cubicBezTo>
                    <a:pt x="456" y="15"/>
                    <a:pt x="457" y="13"/>
                    <a:pt x="459" y="13"/>
                  </a:cubicBezTo>
                  <a:close/>
                  <a:moveTo>
                    <a:pt x="456" y="7"/>
                  </a:moveTo>
                  <a:cubicBezTo>
                    <a:pt x="454" y="8"/>
                    <a:pt x="453" y="7"/>
                    <a:pt x="452" y="8"/>
                  </a:cubicBezTo>
                  <a:cubicBezTo>
                    <a:pt x="453" y="9"/>
                    <a:pt x="454" y="9"/>
                    <a:pt x="453" y="10"/>
                  </a:cubicBezTo>
                  <a:cubicBezTo>
                    <a:pt x="452" y="10"/>
                    <a:pt x="447" y="10"/>
                    <a:pt x="447" y="8"/>
                  </a:cubicBezTo>
                  <a:cubicBezTo>
                    <a:pt x="450" y="7"/>
                    <a:pt x="452" y="6"/>
                    <a:pt x="456" y="7"/>
                  </a:cubicBezTo>
                  <a:close/>
                  <a:moveTo>
                    <a:pt x="491" y="34"/>
                  </a:moveTo>
                  <a:cubicBezTo>
                    <a:pt x="492" y="36"/>
                    <a:pt x="495" y="33"/>
                    <a:pt x="495" y="35"/>
                  </a:cubicBezTo>
                  <a:cubicBezTo>
                    <a:pt x="493" y="36"/>
                    <a:pt x="489" y="36"/>
                    <a:pt x="491" y="34"/>
                  </a:cubicBezTo>
                  <a:close/>
                  <a:moveTo>
                    <a:pt x="480" y="22"/>
                  </a:moveTo>
                  <a:cubicBezTo>
                    <a:pt x="478" y="22"/>
                    <a:pt x="476" y="22"/>
                    <a:pt x="474" y="22"/>
                  </a:cubicBezTo>
                  <a:cubicBezTo>
                    <a:pt x="474" y="21"/>
                    <a:pt x="480" y="20"/>
                    <a:pt x="480" y="22"/>
                  </a:cubicBezTo>
                  <a:close/>
                  <a:moveTo>
                    <a:pt x="461" y="9"/>
                  </a:moveTo>
                  <a:cubicBezTo>
                    <a:pt x="460" y="10"/>
                    <a:pt x="460" y="10"/>
                    <a:pt x="460" y="11"/>
                  </a:cubicBezTo>
                  <a:cubicBezTo>
                    <a:pt x="458" y="10"/>
                    <a:pt x="454" y="10"/>
                    <a:pt x="455" y="9"/>
                  </a:cubicBezTo>
                  <a:cubicBezTo>
                    <a:pt x="457" y="10"/>
                    <a:pt x="459" y="8"/>
                    <a:pt x="461" y="9"/>
                  </a:cubicBezTo>
                  <a:close/>
                  <a:moveTo>
                    <a:pt x="513" y="34"/>
                  </a:moveTo>
                  <a:cubicBezTo>
                    <a:pt x="510" y="35"/>
                    <a:pt x="505" y="35"/>
                    <a:pt x="500" y="35"/>
                  </a:cubicBezTo>
                  <a:cubicBezTo>
                    <a:pt x="501" y="36"/>
                    <a:pt x="502" y="37"/>
                    <a:pt x="501" y="37"/>
                  </a:cubicBezTo>
                  <a:cubicBezTo>
                    <a:pt x="500" y="35"/>
                    <a:pt x="499" y="37"/>
                    <a:pt x="496" y="35"/>
                  </a:cubicBezTo>
                  <a:cubicBezTo>
                    <a:pt x="498" y="34"/>
                    <a:pt x="499" y="34"/>
                    <a:pt x="498" y="32"/>
                  </a:cubicBezTo>
                  <a:cubicBezTo>
                    <a:pt x="502" y="35"/>
                    <a:pt x="508" y="32"/>
                    <a:pt x="513" y="34"/>
                  </a:cubicBezTo>
                  <a:close/>
                  <a:moveTo>
                    <a:pt x="644" y="135"/>
                  </a:moveTo>
                  <a:cubicBezTo>
                    <a:pt x="643" y="135"/>
                    <a:pt x="641" y="137"/>
                    <a:pt x="639" y="135"/>
                  </a:cubicBezTo>
                  <a:cubicBezTo>
                    <a:pt x="641" y="135"/>
                    <a:pt x="645" y="134"/>
                    <a:pt x="644" y="135"/>
                  </a:cubicBezTo>
                  <a:close/>
                  <a:moveTo>
                    <a:pt x="558" y="70"/>
                  </a:moveTo>
                  <a:cubicBezTo>
                    <a:pt x="559" y="71"/>
                    <a:pt x="560" y="71"/>
                    <a:pt x="561" y="70"/>
                  </a:cubicBezTo>
                  <a:cubicBezTo>
                    <a:pt x="563" y="72"/>
                    <a:pt x="558" y="74"/>
                    <a:pt x="555" y="73"/>
                  </a:cubicBezTo>
                  <a:cubicBezTo>
                    <a:pt x="558" y="72"/>
                    <a:pt x="558" y="71"/>
                    <a:pt x="558" y="70"/>
                  </a:cubicBezTo>
                  <a:close/>
                  <a:moveTo>
                    <a:pt x="472" y="10"/>
                  </a:moveTo>
                  <a:cubicBezTo>
                    <a:pt x="468" y="11"/>
                    <a:pt x="465" y="10"/>
                    <a:pt x="462" y="10"/>
                  </a:cubicBezTo>
                  <a:cubicBezTo>
                    <a:pt x="464" y="9"/>
                    <a:pt x="464" y="9"/>
                    <a:pt x="464" y="9"/>
                  </a:cubicBezTo>
                  <a:cubicBezTo>
                    <a:pt x="466" y="10"/>
                    <a:pt x="469" y="9"/>
                    <a:pt x="472" y="10"/>
                  </a:cubicBezTo>
                  <a:close/>
                  <a:moveTo>
                    <a:pt x="522" y="45"/>
                  </a:moveTo>
                  <a:cubicBezTo>
                    <a:pt x="519" y="45"/>
                    <a:pt x="515" y="46"/>
                    <a:pt x="514" y="44"/>
                  </a:cubicBezTo>
                  <a:cubicBezTo>
                    <a:pt x="516" y="45"/>
                    <a:pt x="521" y="43"/>
                    <a:pt x="522" y="45"/>
                  </a:cubicBezTo>
                  <a:close/>
                  <a:moveTo>
                    <a:pt x="517" y="38"/>
                  </a:moveTo>
                  <a:cubicBezTo>
                    <a:pt x="519" y="40"/>
                    <a:pt x="522" y="38"/>
                    <a:pt x="525" y="40"/>
                  </a:cubicBezTo>
                  <a:cubicBezTo>
                    <a:pt x="522" y="41"/>
                    <a:pt x="516" y="40"/>
                    <a:pt x="515" y="39"/>
                  </a:cubicBezTo>
                  <a:cubicBezTo>
                    <a:pt x="516" y="40"/>
                    <a:pt x="517" y="39"/>
                    <a:pt x="517" y="38"/>
                  </a:cubicBezTo>
                  <a:close/>
                  <a:moveTo>
                    <a:pt x="476" y="9"/>
                  </a:moveTo>
                  <a:cubicBezTo>
                    <a:pt x="475" y="10"/>
                    <a:pt x="477" y="10"/>
                    <a:pt x="476" y="11"/>
                  </a:cubicBezTo>
                  <a:cubicBezTo>
                    <a:pt x="475" y="10"/>
                    <a:pt x="474" y="11"/>
                    <a:pt x="472" y="10"/>
                  </a:cubicBezTo>
                  <a:cubicBezTo>
                    <a:pt x="473" y="9"/>
                    <a:pt x="475" y="8"/>
                    <a:pt x="476" y="9"/>
                  </a:cubicBezTo>
                  <a:close/>
                  <a:moveTo>
                    <a:pt x="486" y="10"/>
                  </a:moveTo>
                  <a:cubicBezTo>
                    <a:pt x="484" y="12"/>
                    <a:pt x="482" y="11"/>
                    <a:pt x="481" y="11"/>
                  </a:cubicBezTo>
                  <a:cubicBezTo>
                    <a:pt x="482" y="11"/>
                    <a:pt x="484" y="9"/>
                    <a:pt x="486" y="10"/>
                  </a:cubicBezTo>
                  <a:close/>
                  <a:moveTo>
                    <a:pt x="517" y="34"/>
                  </a:moveTo>
                  <a:cubicBezTo>
                    <a:pt x="521" y="32"/>
                    <a:pt x="521" y="34"/>
                    <a:pt x="523" y="36"/>
                  </a:cubicBezTo>
                  <a:cubicBezTo>
                    <a:pt x="522" y="36"/>
                    <a:pt x="522" y="37"/>
                    <a:pt x="522" y="37"/>
                  </a:cubicBezTo>
                  <a:cubicBezTo>
                    <a:pt x="521" y="37"/>
                    <a:pt x="521" y="37"/>
                    <a:pt x="521" y="37"/>
                  </a:cubicBezTo>
                  <a:cubicBezTo>
                    <a:pt x="522" y="35"/>
                    <a:pt x="520" y="34"/>
                    <a:pt x="517" y="34"/>
                  </a:cubicBezTo>
                  <a:close/>
                  <a:moveTo>
                    <a:pt x="481" y="5"/>
                  </a:moveTo>
                  <a:cubicBezTo>
                    <a:pt x="484" y="6"/>
                    <a:pt x="487" y="4"/>
                    <a:pt x="489" y="6"/>
                  </a:cubicBezTo>
                  <a:cubicBezTo>
                    <a:pt x="487" y="6"/>
                    <a:pt x="487" y="9"/>
                    <a:pt x="485" y="9"/>
                  </a:cubicBezTo>
                  <a:cubicBezTo>
                    <a:pt x="482" y="8"/>
                    <a:pt x="485" y="6"/>
                    <a:pt x="483" y="6"/>
                  </a:cubicBezTo>
                  <a:cubicBezTo>
                    <a:pt x="482" y="7"/>
                    <a:pt x="484" y="8"/>
                    <a:pt x="481" y="8"/>
                  </a:cubicBezTo>
                  <a:cubicBezTo>
                    <a:pt x="480" y="7"/>
                    <a:pt x="481" y="6"/>
                    <a:pt x="481" y="5"/>
                  </a:cubicBezTo>
                  <a:close/>
                  <a:moveTo>
                    <a:pt x="494" y="10"/>
                  </a:moveTo>
                  <a:cubicBezTo>
                    <a:pt x="493" y="11"/>
                    <a:pt x="493" y="12"/>
                    <a:pt x="491" y="12"/>
                  </a:cubicBezTo>
                  <a:cubicBezTo>
                    <a:pt x="490" y="11"/>
                    <a:pt x="489" y="12"/>
                    <a:pt x="487" y="11"/>
                  </a:cubicBezTo>
                  <a:cubicBezTo>
                    <a:pt x="488" y="11"/>
                    <a:pt x="488" y="10"/>
                    <a:pt x="488" y="10"/>
                  </a:cubicBezTo>
                  <a:cubicBezTo>
                    <a:pt x="490" y="12"/>
                    <a:pt x="491" y="10"/>
                    <a:pt x="494" y="10"/>
                  </a:cubicBezTo>
                  <a:close/>
                  <a:moveTo>
                    <a:pt x="536" y="35"/>
                  </a:moveTo>
                  <a:cubicBezTo>
                    <a:pt x="533" y="35"/>
                    <a:pt x="526" y="38"/>
                    <a:pt x="527" y="35"/>
                  </a:cubicBezTo>
                  <a:cubicBezTo>
                    <a:pt x="530" y="36"/>
                    <a:pt x="533" y="33"/>
                    <a:pt x="536" y="35"/>
                  </a:cubicBezTo>
                  <a:close/>
                  <a:moveTo>
                    <a:pt x="551" y="41"/>
                  </a:moveTo>
                  <a:cubicBezTo>
                    <a:pt x="550" y="41"/>
                    <a:pt x="548" y="42"/>
                    <a:pt x="547" y="41"/>
                  </a:cubicBezTo>
                  <a:cubicBezTo>
                    <a:pt x="547" y="40"/>
                    <a:pt x="550" y="39"/>
                    <a:pt x="551" y="41"/>
                  </a:cubicBezTo>
                  <a:close/>
                  <a:moveTo>
                    <a:pt x="552" y="37"/>
                  </a:moveTo>
                  <a:cubicBezTo>
                    <a:pt x="549" y="36"/>
                    <a:pt x="540" y="38"/>
                    <a:pt x="541" y="35"/>
                  </a:cubicBezTo>
                  <a:cubicBezTo>
                    <a:pt x="544" y="37"/>
                    <a:pt x="550" y="35"/>
                    <a:pt x="552" y="37"/>
                  </a:cubicBezTo>
                  <a:close/>
                  <a:moveTo>
                    <a:pt x="570" y="46"/>
                  </a:moveTo>
                  <a:cubicBezTo>
                    <a:pt x="568" y="47"/>
                    <a:pt x="567" y="47"/>
                    <a:pt x="566" y="46"/>
                  </a:cubicBezTo>
                  <a:cubicBezTo>
                    <a:pt x="566" y="45"/>
                    <a:pt x="568" y="45"/>
                    <a:pt x="570" y="46"/>
                  </a:cubicBezTo>
                  <a:close/>
                  <a:moveTo>
                    <a:pt x="566" y="41"/>
                  </a:moveTo>
                  <a:cubicBezTo>
                    <a:pt x="569" y="44"/>
                    <a:pt x="572" y="41"/>
                    <a:pt x="575" y="43"/>
                  </a:cubicBezTo>
                  <a:cubicBezTo>
                    <a:pt x="573" y="45"/>
                    <a:pt x="568" y="43"/>
                    <a:pt x="564" y="43"/>
                  </a:cubicBezTo>
                  <a:cubicBezTo>
                    <a:pt x="566" y="42"/>
                    <a:pt x="564" y="41"/>
                    <a:pt x="566" y="41"/>
                  </a:cubicBezTo>
                  <a:close/>
                  <a:moveTo>
                    <a:pt x="568" y="39"/>
                  </a:moveTo>
                  <a:cubicBezTo>
                    <a:pt x="571" y="41"/>
                    <a:pt x="571" y="37"/>
                    <a:pt x="575" y="38"/>
                  </a:cubicBezTo>
                  <a:cubicBezTo>
                    <a:pt x="572" y="40"/>
                    <a:pt x="573" y="39"/>
                    <a:pt x="572" y="41"/>
                  </a:cubicBezTo>
                  <a:cubicBezTo>
                    <a:pt x="570" y="41"/>
                    <a:pt x="566" y="41"/>
                    <a:pt x="568" y="39"/>
                  </a:cubicBezTo>
                  <a:close/>
                  <a:moveTo>
                    <a:pt x="586" y="40"/>
                  </a:moveTo>
                  <a:cubicBezTo>
                    <a:pt x="584" y="42"/>
                    <a:pt x="582" y="42"/>
                    <a:pt x="581" y="41"/>
                  </a:cubicBezTo>
                  <a:cubicBezTo>
                    <a:pt x="581" y="40"/>
                    <a:pt x="584" y="39"/>
                    <a:pt x="586" y="40"/>
                  </a:cubicBezTo>
                  <a:close/>
                  <a:moveTo>
                    <a:pt x="552" y="14"/>
                  </a:moveTo>
                  <a:cubicBezTo>
                    <a:pt x="550" y="16"/>
                    <a:pt x="548" y="15"/>
                    <a:pt x="546" y="15"/>
                  </a:cubicBezTo>
                  <a:cubicBezTo>
                    <a:pt x="548" y="14"/>
                    <a:pt x="550" y="13"/>
                    <a:pt x="552" y="14"/>
                  </a:cubicBezTo>
                  <a:close/>
                  <a:moveTo>
                    <a:pt x="551" y="13"/>
                  </a:moveTo>
                  <a:cubicBezTo>
                    <a:pt x="550" y="14"/>
                    <a:pt x="546" y="13"/>
                    <a:pt x="547" y="12"/>
                  </a:cubicBezTo>
                  <a:cubicBezTo>
                    <a:pt x="548" y="13"/>
                    <a:pt x="550" y="11"/>
                    <a:pt x="551" y="13"/>
                  </a:cubicBezTo>
                  <a:close/>
                  <a:moveTo>
                    <a:pt x="559" y="17"/>
                  </a:moveTo>
                  <a:cubicBezTo>
                    <a:pt x="558" y="17"/>
                    <a:pt x="560" y="18"/>
                    <a:pt x="560" y="19"/>
                  </a:cubicBezTo>
                  <a:cubicBezTo>
                    <a:pt x="558" y="20"/>
                    <a:pt x="557" y="20"/>
                    <a:pt x="556" y="19"/>
                  </a:cubicBezTo>
                  <a:cubicBezTo>
                    <a:pt x="557" y="18"/>
                    <a:pt x="556" y="16"/>
                    <a:pt x="559" y="17"/>
                  </a:cubicBezTo>
                  <a:close/>
                  <a:moveTo>
                    <a:pt x="559" y="9"/>
                  </a:moveTo>
                  <a:cubicBezTo>
                    <a:pt x="558" y="10"/>
                    <a:pt x="556" y="11"/>
                    <a:pt x="557" y="13"/>
                  </a:cubicBezTo>
                  <a:cubicBezTo>
                    <a:pt x="558" y="12"/>
                    <a:pt x="559" y="13"/>
                    <a:pt x="560" y="14"/>
                  </a:cubicBezTo>
                  <a:cubicBezTo>
                    <a:pt x="558" y="14"/>
                    <a:pt x="555" y="16"/>
                    <a:pt x="552" y="15"/>
                  </a:cubicBezTo>
                  <a:cubicBezTo>
                    <a:pt x="556" y="14"/>
                    <a:pt x="554" y="8"/>
                    <a:pt x="559" y="9"/>
                  </a:cubicBezTo>
                  <a:close/>
                  <a:moveTo>
                    <a:pt x="605" y="47"/>
                  </a:moveTo>
                  <a:cubicBezTo>
                    <a:pt x="604" y="48"/>
                    <a:pt x="600" y="48"/>
                    <a:pt x="601" y="47"/>
                  </a:cubicBezTo>
                  <a:cubicBezTo>
                    <a:pt x="602" y="47"/>
                    <a:pt x="604" y="46"/>
                    <a:pt x="605" y="47"/>
                  </a:cubicBezTo>
                  <a:close/>
                  <a:moveTo>
                    <a:pt x="566" y="15"/>
                  </a:moveTo>
                  <a:cubicBezTo>
                    <a:pt x="565" y="16"/>
                    <a:pt x="564" y="16"/>
                    <a:pt x="562" y="15"/>
                  </a:cubicBezTo>
                  <a:cubicBezTo>
                    <a:pt x="564" y="14"/>
                    <a:pt x="565" y="14"/>
                    <a:pt x="566" y="15"/>
                  </a:cubicBezTo>
                  <a:close/>
                  <a:moveTo>
                    <a:pt x="599" y="39"/>
                  </a:moveTo>
                  <a:cubicBezTo>
                    <a:pt x="601" y="39"/>
                    <a:pt x="606" y="39"/>
                    <a:pt x="607" y="41"/>
                  </a:cubicBezTo>
                  <a:cubicBezTo>
                    <a:pt x="609" y="40"/>
                    <a:pt x="612" y="42"/>
                    <a:pt x="613" y="39"/>
                  </a:cubicBezTo>
                  <a:cubicBezTo>
                    <a:pt x="615" y="41"/>
                    <a:pt x="615" y="41"/>
                    <a:pt x="615" y="41"/>
                  </a:cubicBezTo>
                  <a:cubicBezTo>
                    <a:pt x="613" y="42"/>
                    <a:pt x="612" y="41"/>
                    <a:pt x="612" y="42"/>
                  </a:cubicBezTo>
                  <a:cubicBezTo>
                    <a:pt x="609" y="41"/>
                    <a:pt x="607" y="41"/>
                    <a:pt x="607" y="43"/>
                  </a:cubicBezTo>
                  <a:cubicBezTo>
                    <a:pt x="604" y="43"/>
                    <a:pt x="606" y="42"/>
                    <a:pt x="606" y="41"/>
                  </a:cubicBezTo>
                  <a:cubicBezTo>
                    <a:pt x="603" y="43"/>
                    <a:pt x="603" y="43"/>
                    <a:pt x="603" y="43"/>
                  </a:cubicBezTo>
                  <a:cubicBezTo>
                    <a:pt x="600" y="41"/>
                    <a:pt x="603" y="40"/>
                    <a:pt x="599" y="39"/>
                  </a:cubicBezTo>
                  <a:close/>
                  <a:moveTo>
                    <a:pt x="618" y="42"/>
                  </a:moveTo>
                  <a:cubicBezTo>
                    <a:pt x="621" y="44"/>
                    <a:pt x="614" y="45"/>
                    <a:pt x="612" y="44"/>
                  </a:cubicBezTo>
                  <a:cubicBezTo>
                    <a:pt x="613" y="43"/>
                    <a:pt x="612" y="43"/>
                    <a:pt x="613" y="42"/>
                  </a:cubicBezTo>
                  <a:cubicBezTo>
                    <a:pt x="616" y="42"/>
                    <a:pt x="615" y="45"/>
                    <a:pt x="618" y="42"/>
                  </a:cubicBezTo>
                  <a:close/>
                  <a:moveTo>
                    <a:pt x="624" y="40"/>
                  </a:moveTo>
                  <a:cubicBezTo>
                    <a:pt x="626" y="41"/>
                    <a:pt x="624" y="42"/>
                    <a:pt x="622" y="44"/>
                  </a:cubicBezTo>
                  <a:cubicBezTo>
                    <a:pt x="621" y="43"/>
                    <a:pt x="620" y="44"/>
                    <a:pt x="619" y="43"/>
                  </a:cubicBezTo>
                  <a:cubicBezTo>
                    <a:pt x="621" y="41"/>
                    <a:pt x="622" y="42"/>
                    <a:pt x="624" y="40"/>
                  </a:cubicBezTo>
                  <a:close/>
                  <a:moveTo>
                    <a:pt x="636" y="48"/>
                  </a:moveTo>
                  <a:cubicBezTo>
                    <a:pt x="635" y="49"/>
                    <a:pt x="633" y="50"/>
                    <a:pt x="632" y="48"/>
                  </a:cubicBezTo>
                  <a:cubicBezTo>
                    <a:pt x="633" y="47"/>
                    <a:pt x="635" y="47"/>
                    <a:pt x="636" y="48"/>
                  </a:cubicBezTo>
                  <a:close/>
                  <a:moveTo>
                    <a:pt x="779" y="138"/>
                  </a:moveTo>
                  <a:cubicBezTo>
                    <a:pt x="780" y="138"/>
                    <a:pt x="784" y="137"/>
                    <a:pt x="783" y="139"/>
                  </a:cubicBezTo>
                  <a:cubicBezTo>
                    <a:pt x="782" y="138"/>
                    <a:pt x="780" y="139"/>
                    <a:pt x="780" y="140"/>
                  </a:cubicBezTo>
                  <a:cubicBezTo>
                    <a:pt x="779" y="139"/>
                    <a:pt x="778" y="139"/>
                    <a:pt x="779" y="138"/>
                  </a:cubicBezTo>
                  <a:close/>
                  <a:moveTo>
                    <a:pt x="665" y="44"/>
                  </a:moveTo>
                  <a:cubicBezTo>
                    <a:pt x="668" y="47"/>
                    <a:pt x="660" y="49"/>
                    <a:pt x="660" y="46"/>
                  </a:cubicBezTo>
                  <a:cubicBezTo>
                    <a:pt x="663" y="47"/>
                    <a:pt x="663" y="45"/>
                    <a:pt x="665" y="44"/>
                  </a:cubicBezTo>
                  <a:close/>
                  <a:moveTo>
                    <a:pt x="787" y="138"/>
                  </a:moveTo>
                  <a:cubicBezTo>
                    <a:pt x="790" y="138"/>
                    <a:pt x="795" y="137"/>
                    <a:pt x="796" y="140"/>
                  </a:cubicBezTo>
                  <a:cubicBezTo>
                    <a:pt x="792" y="138"/>
                    <a:pt x="794" y="141"/>
                    <a:pt x="793" y="142"/>
                  </a:cubicBezTo>
                  <a:cubicBezTo>
                    <a:pt x="791" y="141"/>
                    <a:pt x="792" y="140"/>
                    <a:pt x="792" y="138"/>
                  </a:cubicBezTo>
                  <a:cubicBezTo>
                    <a:pt x="790" y="140"/>
                    <a:pt x="787" y="140"/>
                    <a:pt x="787" y="138"/>
                  </a:cubicBezTo>
                  <a:close/>
                  <a:moveTo>
                    <a:pt x="803" y="139"/>
                  </a:moveTo>
                  <a:cubicBezTo>
                    <a:pt x="802" y="139"/>
                    <a:pt x="800" y="140"/>
                    <a:pt x="799" y="139"/>
                  </a:cubicBezTo>
                  <a:cubicBezTo>
                    <a:pt x="799" y="137"/>
                    <a:pt x="805" y="138"/>
                    <a:pt x="803" y="139"/>
                  </a:cubicBezTo>
                  <a:close/>
                  <a:moveTo>
                    <a:pt x="667" y="17"/>
                  </a:moveTo>
                  <a:cubicBezTo>
                    <a:pt x="665" y="18"/>
                    <a:pt x="663" y="18"/>
                    <a:pt x="661" y="17"/>
                  </a:cubicBezTo>
                  <a:cubicBezTo>
                    <a:pt x="663" y="15"/>
                    <a:pt x="665" y="16"/>
                    <a:pt x="667" y="17"/>
                  </a:cubicBezTo>
                  <a:close/>
                  <a:moveTo>
                    <a:pt x="676" y="15"/>
                  </a:moveTo>
                  <a:cubicBezTo>
                    <a:pt x="678" y="13"/>
                    <a:pt x="679" y="16"/>
                    <a:pt x="681" y="16"/>
                  </a:cubicBezTo>
                  <a:cubicBezTo>
                    <a:pt x="679" y="14"/>
                    <a:pt x="682" y="13"/>
                    <a:pt x="683" y="12"/>
                  </a:cubicBezTo>
                  <a:cubicBezTo>
                    <a:pt x="686" y="13"/>
                    <a:pt x="680" y="15"/>
                    <a:pt x="682" y="16"/>
                  </a:cubicBezTo>
                  <a:cubicBezTo>
                    <a:pt x="683" y="16"/>
                    <a:pt x="682" y="15"/>
                    <a:pt x="684" y="15"/>
                  </a:cubicBezTo>
                  <a:cubicBezTo>
                    <a:pt x="685" y="15"/>
                    <a:pt x="688" y="16"/>
                    <a:pt x="687" y="17"/>
                  </a:cubicBezTo>
                  <a:cubicBezTo>
                    <a:pt x="684" y="15"/>
                    <a:pt x="672" y="21"/>
                    <a:pt x="675" y="16"/>
                  </a:cubicBezTo>
                  <a:cubicBezTo>
                    <a:pt x="673" y="16"/>
                    <a:pt x="668" y="17"/>
                    <a:pt x="668" y="15"/>
                  </a:cubicBezTo>
                  <a:cubicBezTo>
                    <a:pt x="669" y="14"/>
                    <a:pt x="675" y="14"/>
                    <a:pt x="676" y="15"/>
                  </a:cubicBezTo>
                  <a:close/>
                  <a:moveTo>
                    <a:pt x="680" y="12"/>
                  </a:moveTo>
                  <a:cubicBezTo>
                    <a:pt x="677" y="13"/>
                    <a:pt x="674" y="13"/>
                    <a:pt x="672" y="13"/>
                  </a:cubicBezTo>
                  <a:cubicBezTo>
                    <a:pt x="675" y="12"/>
                    <a:pt x="677" y="11"/>
                    <a:pt x="680" y="12"/>
                  </a:cubicBezTo>
                  <a:close/>
                  <a:moveTo>
                    <a:pt x="838" y="137"/>
                  </a:moveTo>
                  <a:cubicBezTo>
                    <a:pt x="840" y="138"/>
                    <a:pt x="846" y="135"/>
                    <a:pt x="846" y="138"/>
                  </a:cubicBezTo>
                  <a:cubicBezTo>
                    <a:pt x="843" y="137"/>
                    <a:pt x="838" y="139"/>
                    <a:pt x="838" y="137"/>
                  </a:cubicBezTo>
                  <a:close/>
                  <a:moveTo>
                    <a:pt x="690" y="11"/>
                  </a:moveTo>
                  <a:cubicBezTo>
                    <a:pt x="690" y="12"/>
                    <a:pt x="692" y="13"/>
                    <a:pt x="691" y="13"/>
                  </a:cubicBezTo>
                  <a:cubicBezTo>
                    <a:pt x="688" y="12"/>
                    <a:pt x="687" y="12"/>
                    <a:pt x="686" y="14"/>
                  </a:cubicBezTo>
                  <a:cubicBezTo>
                    <a:pt x="685" y="12"/>
                    <a:pt x="688" y="12"/>
                    <a:pt x="690" y="11"/>
                  </a:cubicBezTo>
                  <a:close/>
                  <a:moveTo>
                    <a:pt x="699" y="16"/>
                  </a:moveTo>
                  <a:cubicBezTo>
                    <a:pt x="700" y="17"/>
                    <a:pt x="702" y="15"/>
                    <a:pt x="703" y="17"/>
                  </a:cubicBezTo>
                  <a:cubicBezTo>
                    <a:pt x="701" y="18"/>
                    <a:pt x="698" y="17"/>
                    <a:pt x="699" y="16"/>
                  </a:cubicBezTo>
                  <a:close/>
                  <a:moveTo>
                    <a:pt x="696" y="8"/>
                  </a:moveTo>
                  <a:cubicBezTo>
                    <a:pt x="697" y="9"/>
                    <a:pt x="698" y="10"/>
                    <a:pt x="697" y="10"/>
                  </a:cubicBezTo>
                  <a:cubicBezTo>
                    <a:pt x="696" y="10"/>
                    <a:pt x="695" y="9"/>
                    <a:pt x="695" y="9"/>
                  </a:cubicBezTo>
                  <a:cubicBezTo>
                    <a:pt x="694" y="9"/>
                    <a:pt x="693" y="10"/>
                    <a:pt x="693" y="10"/>
                  </a:cubicBezTo>
                  <a:lnTo>
                    <a:pt x="696" y="8"/>
                  </a:lnTo>
                  <a:close/>
                  <a:moveTo>
                    <a:pt x="864" y="139"/>
                  </a:moveTo>
                  <a:cubicBezTo>
                    <a:pt x="863" y="139"/>
                    <a:pt x="864" y="140"/>
                    <a:pt x="862" y="140"/>
                  </a:cubicBezTo>
                  <a:cubicBezTo>
                    <a:pt x="861" y="139"/>
                    <a:pt x="860" y="139"/>
                    <a:pt x="859" y="139"/>
                  </a:cubicBezTo>
                  <a:cubicBezTo>
                    <a:pt x="861" y="138"/>
                    <a:pt x="862" y="137"/>
                    <a:pt x="864" y="139"/>
                  </a:cubicBezTo>
                  <a:close/>
                  <a:moveTo>
                    <a:pt x="718" y="16"/>
                  </a:moveTo>
                  <a:cubicBezTo>
                    <a:pt x="718" y="17"/>
                    <a:pt x="721" y="17"/>
                    <a:pt x="721" y="18"/>
                  </a:cubicBezTo>
                  <a:cubicBezTo>
                    <a:pt x="722" y="17"/>
                    <a:pt x="721" y="16"/>
                    <a:pt x="722" y="16"/>
                  </a:cubicBezTo>
                  <a:cubicBezTo>
                    <a:pt x="724" y="16"/>
                    <a:pt x="725" y="18"/>
                    <a:pt x="723" y="19"/>
                  </a:cubicBezTo>
                  <a:cubicBezTo>
                    <a:pt x="720" y="19"/>
                    <a:pt x="717" y="19"/>
                    <a:pt x="715" y="18"/>
                  </a:cubicBezTo>
                  <a:cubicBezTo>
                    <a:pt x="717" y="17"/>
                    <a:pt x="717" y="16"/>
                    <a:pt x="718" y="16"/>
                  </a:cubicBezTo>
                  <a:close/>
                  <a:moveTo>
                    <a:pt x="873" y="142"/>
                  </a:moveTo>
                  <a:cubicBezTo>
                    <a:pt x="871" y="141"/>
                    <a:pt x="871" y="141"/>
                    <a:pt x="871" y="141"/>
                  </a:cubicBezTo>
                  <a:cubicBezTo>
                    <a:pt x="873" y="139"/>
                    <a:pt x="876" y="141"/>
                    <a:pt x="873" y="142"/>
                  </a:cubicBezTo>
                  <a:close/>
                  <a:moveTo>
                    <a:pt x="732" y="19"/>
                  </a:moveTo>
                  <a:cubicBezTo>
                    <a:pt x="734" y="18"/>
                    <a:pt x="735" y="18"/>
                    <a:pt x="737" y="19"/>
                  </a:cubicBezTo>
                  <a:cubicBezTo>
                    <a:pt x="735" y="20"/>
                    <a:pt x="733" y="20"/>
                    <a:pt x="732" y="19"/>
                  </a:cubicBezTo>
                  <a:cubicBezTo>
                    <a:pt x="732" y="19"/>
                    <a:pt x="733" y="19"/>
                    <a:pt x="732" y="19"/>
                  </a:cubicBezTo>
                  <a:close/>
                  <a:moveTo>
                    <a:pt x="897" y="139"/>
                  </a:moveTo>
                  <a:cubicBezTo>
                    <a:pt x="898" y="139"/>
                    <a:pt x="899" y="139"/>
                    <a:pt x="900" y="140"/>
                  </a:cubicBezTo>
                  <a:cubicBezTo>
                    <a:pt x="899" y="140"/>
                    <a:pt x="900" y="143"/>
                    <a:pt x="898" y="142"/>
                  </a:cubicBezTo>
                  <a:cubicBezTo>
                    <a:pt x="900" y="141"/>
                    <a:pt x="898" y="140"/>
                    <a:pt x="897" y="141"/>
                  </a:cubicBezTo>
                  <a:cubicBezTo>
                    <a:pt x="897" y="141"/>
                    <a:pt x="897" y="142"/>
                    <a:pt x="897" y="143"/>
                  </a:cubicBezTo>
                  <a:cubicBezTo>
                    <a:pt x="896" y="142"/>
                    <a:pt x="895" y="143"/>
                    <a:pt x="894" y="142"/>
                  </a:cubicBezTo>
                  <a:cubicBezTo>
                    <a:pt x="896" y="141"/>
                    <a:pt x="894" y="140"/>
                    <a:pt x="897" y="139"/>
                  </a:cubicBezTo>
                  <a:close/>
                  <a:moveTo>
                    <a:pt x="748" y="16"/>
                  </a:moveTo>
                  <a:cubicBezTo>
                    <a:pt x="751" y="17"/>
                    <a:pt x="756" y="16"/>
                    <a:pt x="756" y="18"/>
                  </a:cubicBezTo>
                  <a:cubicBezTo>
                    <a:pt x="755" y="17"/>
                    <a:pt x="753" y="18"/>
                    <a:pt x="751" y="18"/>
                  </a:cubicBezTo>
                  <a:cubicBezTo>
                    <a:pt x="752" y="19"/>
                    <a:pt x="753" y="18"/>
                    <a:pt x="754" y="19"/>
                  </a:cubicBezTo>
                  <a:cubicBezTo>
                    <a:pt x="752" y="20"/>
                    <a:pt x="750" y="20"/>
                    <a:pt x="750" y="21"/>
                  </a:cubicBezTo>
                  <a:cubicBezTo>
                    <a:pt x="749" y="20"/>
                    <a:pt x="748" y="18"/>
                    <a:pt x="748" y="16"/>
                  </a:cubicBezTo>
                  <a:close/>
                  <a:moveTo>
                    <a:pt x="907" y="140"/>
                  </a:moveTo>
                  <a:cubicBezTo>
                    <a:pt x="906" y="140"/>
                    <a:pt x="907" y="141"/>
                    <a:pt x="905" y="142"/>
                  </a:cubicBezTo>
                  <a:cubicBezTo>
                    <a:pt x="904" y="141"/>
                    <a:pt x="905" y="139"/>
                    <a:pt x="907" y="140"/>
                  </a:cubicBezTo>
                  <a:close/>
                  <a:moveTo>
                    <a:pt x="759" y="19"/>
                  </a:moveTo>
                  <a:cubicBezTo>
                    <a:pt x="762" y="21"/>
                    <a:pt x="761" y="22"/>
                    <a:pt x="760" y="23"/>
                  </a:cubicBezTo>
                  <a:cubicBezTo>
                    <a:pt x="760" y="23"/>
                    <a:pt x="759" y="23"/>
                    <a:pt x="758" y="23"/>
                  </a:cubicBezTo>
                  <a:cubicBezTo>
                    <a:pt x="760" y="21"/>
                    <a:pt x="756" y="20"/>
                    <a:pt x="759" y="19"/>
                  </a:cubicBezTo>
                  <a:close/>
                  <a:moveTo>
                    <a:pt x="912" y="142"/>
                  </a:moveTo>
                  <a:cubicBezTo>
                    <a:pt x="910" y="143"/>
                    <a:pt x="909" y="143"/>
                    <a:pt x="908" y="142"/>
                  </a:cubicBezTo>
                  <a:cubicBezTo>
                    <a:pt x="909" y="141"/>
                    <a:pt x="911" y="141"/>
                    <a:pt x="912" y="142"/>
                  </a:cubicBezTo>
                  <a:close/>
                  <a:moveTo>
                    <a:pt x="766" y="18"/>
                  </a:moveTo>
                  <a:cubicBezTo>
                    <a:pt x="763" y="19"/>
                    <a:pt x="760" y="19"/>
                    <a:pt x="758" y="18"/>
                  </a:cubicBezTo>
                  <a:cubicBezTo>
                    <a:pt x="761" y="18"/>
                    <a:pt x="761" y="17"/>
                    <a:pt x="764" y="17"/>
                  </a:cubicBezTo>
                  <a:cubicBezTo>
                    <a:pt x="763" y="18"/>
                    <a:pt x="763" y="18"/>
                    <a:pt x="764" y="18"/>
                  </a:cubicBezTo>
                  <a:cubicBezTo>
                    <a:pt x="765" y="18"/>
                    <a:pt x="766" y="18"/>
                    <a:pt x="766" y="18"/>
                  </a:cubicBezTo>
                  <a:close/>
                  <a:moveTo>
                    <a:pt x="770" y="20"/>
                  </a:moveTo>
                  <a:cubicBezTo>
                    <a:pt x="770" y="21"/>
                    <a:pt x="771" y="21"/>
                    <a:pt x="771" y="22"/>
                  </a:cubicBezTo>
                  <a:cubicBezTo>
                    <a:pt x="767" y="23"/>
                    <a:pt x="764" y="23"/>
                    <a:pt x="762" y="21"/>
                  </a:cubicBezTo>
                  <a:cubicBezTo>
                    <a:pt x="763" y="21"/>
                    <a:pt x="762" y="20"/>
                    <a:pt x="764" y="19"/>
                  </a:cubicBezTo>
                  <a:cubicBezTo>
                    <a:pt x="766" y="20"/>
                    <a:pt x="768" y="19"/>
                    <a:pt x="770" y="20"/>
                  </a:cubicBezTo>
                  <a:close/>
                  <a:moveTo>
                    <a:pt x="925" y="141"/>
                  </a:moveTo>
                  <a:cubicBezTo>
                    <a:pt x="923" y="142"/>
                    <a:pt x="921" y="143"/>
                    <a:pt x="922" y="144"/>
                  </a:cubicBezTo>
                  <a:cubicBezTo>
                    <a:pt x="920" y="143"/>
                    <a:pt x="919" y="143"/>
                    <a:pt x="917" y="143"/>
                  </a:cubicBezTo>
                  <a:cubicBezTo>
                    <a:pt x="921" y="141"/>
                    <a:pt x="916" y="141"/>
                    <a:pt x="918" y="140"/>
                  </a:cubicBezTo>
                  <a:cubicBezTo>
                    <a:pt x="920" y="142"/>
                    <a:pt x="923" y="140"/>
                    <a:pt x="925" y="141"/>
                  </a:cubicBezTo>
                  <a:close/>
                  <a:moveTo>
                    <a:pt x="774" y="17"/>
                  </a:moveTo>
                  <a:cubicBezTo>
                    <a:pt x="775" y="17"/>
                    <a:pt x="775" y="18"/>
                    <a:pt x="776" y="19"/>
                  </a:cubicBezTo>
                  <a:cubicBezTo>
                    <a:pt x="776" y="18"/>
                    <a:pt x="776" y="18"/>
                    <a:pt x="776" y="18"/>
                  </a:cubicBezTo>
                  <a:cubicBezTo>
                    <a:pt x="779" y="19"/>
                    <a:pt x="777" y="19"/>
                    <a:pt x="776" y="20"/>
                  </a:cubicBezTo>
                  <a:cubicBezTo>
                    <a:pt x="775" y="19"/>
                    <a:pt x="774" y="19"/>
                    <a:pt x="774" y="19"/>
                  </a:cubicBezTo>
                  <a:cubicBezTo>
                    <a:pt x="774" y="20"/>
                    <a:pt x="773" y="20"/>
                    <a:pt x="772" y="20"/>
                  </a:cubicBezTo>
                  <a:cubicBezTo>
                    <a:pt x="772" y="20"/>
                    <a:pt x="771" y="20"/>
                    <a:pt x="771" y="19"/>
                  </a:cubicBezTo>
                  <a:cubicBezTo>
                    <a:pt x="774" y="18"/>
                    <a:pt x="773" y="18"/>
                    <a:pt x="774" y="17"/>
                  </a:cubicBezTo>
                  <a:close/>
                  <a:moveTo>
                    <a:pt x="781" y="22"/>
                  </a:moveTo>
                  <a:cubicBezTo>
                    <a:pt x="783" y="21"/>
                    <a:pt x="785" y="22"/>
                    <a:pt x="787" y="22"/>
                  </a:cubicBezTo>
                  <a:cubicBezTo>
                    <a:pt x="785" y="24"/>
                    <a:pt x="781" y="24"/>
                    <a:pt x="781" y="22"/>
                  </a:cubicBezTo>
                  <a:close/>
                  <a:moveTo>
                    <a:pt x="793" y="20"/>
                  </a:moveTo>
                  <a:cubicBezTo>
                    <a:pt x="795" y="20"/>
                    <a:pt x="797" y="19"/>
                    <a:pt x="798" y="20"/>
                  </a:cubicBezTo>
                  <a:cubicBezTo>
                    <a:pt x="796" y="22"/>
                    <a:pt x="795" y="20"/>
                    <a:pt x="794" y="21"/>
                  </a:cubicBezTo>
                  <a:cubicBezTo>
                    <a:pt x="794" y="21"/>
                    <a:pt x="795" y="21"/>
                    <a:pt x="794" y="22"/>
                  </a:cubicBezTo>
                  <a:cubicBezTo>
                    <a:pt x="793" y="21"/>
                    <a:pt x="793" y="21"/>
                    <a:pt x="793" y="20"/>
                  </a:cubicBezTo>
                  <a:close/>
                  <a:moveTo>
                    <a:pt x="805" y="24"/>
                  </a:moveTo>
                  <a:cubicBezTo>
                    <a:pt x="803" y="23"/>
                    <a:pt x="802" y="24"/>
                    <a:pt x="800" y="22"/>
                  </a:cubicBezTo>
                  <a:cubicBezTo>
                    <a:pt x="801" y="22"/>
                    <a:pt x="806" y="22"/>
                    <a:pt x="805" y="24"/>
                  </a:cubicBezTo>
                  <a:close/>
                  <a:moveTo>
                    <a:pt x="804" y="24"/>
                  </a:moveTo>
                  <a:cubicBezTo>
                    <a:pt x="804" y="24"/>
                    <a:pt x="805" y="24"/>
                    <a:pt x="806" y="24"/>
                  </a:cubicBezTo>
                  <a:cubicBezTo>
                    <a:pt x="807" y="25"/>
                    <a:pt x="807" y="25"/>
                    <a:pt x="806" y="26"/>
                  </a:cubicBezTo>
                  <a:cubicBezTo>
                    <a:pt x="806" y="26"/>
                    <a:pt x="805" y="26"/>
                    <a:pt x="804" y="25"/>
                  </a:cubicBezTo>
                  <a:cubicBezTo>
                    <a:pt x="805" y="25"/>
                    <a:pt x="803" y="25"/>
                    <a:pt x="804" y="24"/>
                  </a:cubicBezTo>
                  <a:close/>
                  <a:moveTo>
                    <a:pt x="816" y="26"/>
                  </a:moveTo>
                  <a:cubicBezTo>
                    <a:pt x="813" y="27"/>
                    <a:pt x="810" y="27"/>
                    <a:pt x="808" y="25"/>
                  </a:cubicBezTo>
                  <a:cubicBezTo>
                    <a:pt x="811" y="24"/>
                    <a:pt x="813" y="26"/>
                    <a:pt x="816" y="26"/>
                  </a:cubicBezTo>
                  <a:close/>
                  <a:moveTo>
                    <a:pt x="818" y="22"/>
                  </a:moveTo>
                  <a:cubicBezTo>
                    <a:pt x="817" y="24"/>
                    <a:pt x="813" y="24"/>
                    <a:pt x="811" y="23"/>
                  </a:cubicBezTo>
                  <a:cubicBezTo>
                    <a:pt x="813" y="22"/>
                    <a:pt x="816" y="21"/>
                    <a:pt x="818" y="22"/>
                  </a:cubicBezTo>
                  <a:close/>
                  <a:moveTo>
                    <a:pt x="831" y="27"/>
                  </a:moveTo>
                  <a:cubicBezTo>
                    <a:pt x="831" y="28"/>
                    <a:pt x="831" y="29"/>
                    <a:pt x="832" y="29"/>
                  </a:cubicBezTo>
                  <a:cubicBezTo>
                    <a:pt x="830" y="30"/>
                    <a:pt x="827" y="31"/>
                    <a:pt x="825" y="29"/>
                  </a:cubicBezTo>
                  <a:cubicBezTo>
                    <a:pt x="828" y="29"/>
                    <a:pt x="831" y="28"/>
                    <a:pt x="831" y="27"/>
                  </a:cubicBezTo>
                  <a:close/>
                  <a:moveTo>
                    <a:pt x="862" y="25"/>
                  </a:moveTo>
                  <a:cubicBezTo>
                    <a:pt x="861" y="26"/>
                    <a:pt x="864" y="25"/>
                    <a:pt x="864" y="27"/>
                  </a:cubicBezTo>
                  <a:cubicBezTo>
                    <a:pt x="863" y="28"/>
                    <a:pt x="860" y="26"/>
                    <a:pt x="861" y="25"/>
                  </a:cubicBezTo>
                  <a:cubicBezTo>
                    <a:pt x="862" y="26"/>
                    <a:pt x="861" y="25"/>
                    <a:pt x="862" y="25"/>
                  </a:cubicBezTo>
                  <a:close/>
                  <a:moveTo>
                    <a:pt x="1079" y="41"/>
                  </a:moveTo>
                  <a:cubicBezTo>
                    <a:pt x="1080" y="42"/>
                    <a:pt x="1082" y="41"/>
                    <a:pt x="1083" y="43"/>
                  </a:cubicBezTo>
                  <a:cubicBezTo>
                    <a:pt x="1080" y="44"/>
                    <a:pt x="1078" y="44"/>
                    <a:pt x="1076" y="44"/>
                  </a:cubicBezTo>
                  <a:cubicBezTo>
                    <a:pt x="1075" y="43"/>
                    <a:pt x="1075" y="43"/>
                    <a:pt x="1075" y="43"/>
                  </a:cubicBezTo>
                  <a:cubicBezTo>
                    <a:pt x="1078" y="43"/>
                    <a:pt x="1077" y="43"/>
                    <a:pt x="1079" y="41"/>
                  </a:cubicBezTo>
                  <a:close/>
                  <a:moveTo>
                    <a:pt x="1096" y="44"/>
                  </a:moveTo>
                  <a:cubicBezTo>
                    <a:pt x="1094" y="42"/>
                    <a:pt x="1090" y="45"/>
                    <a:pt x="1091" y="42"/>
                  </a:cubicBezTo>
                  <a:cubicBezTo>
                    <a:pt x="1092" y="43"/>
                    <a:pt x="1096" y="43"/>
                    <a:pt x="1096" y="44"/>
                  </a:cubicBezTo>
                  <a:close/>
                  <a:moveTo>
                    <a:pt x="1291" y="158"/>
                  </a:moveTo>
                  <a:cubicBezTo>
                    <a:pt x="1286" y="160"/>
                    <a:pt x="1296" y="159"/>
                    <a:pt x="1290" y="162"/>
                  </a:cubicBezTo>
                  <a:cubicBezTo>
                    <a:pt x="1289" y="160"/>
                    <a:pt x="1289" y="160"/>
                    <a:pt x="1287" y="160"/>
                  </a:cubicBezTo>
                  <a:cubicBezTo>
                    <a:pt x="1287" y="159"/>
                    <a:pt x="1288" y="157"/>
                    <a:pt x="1291" y="158"/>
                  </a:cubicBezTo>
                  <a:close/>
                  <a:moveTo>
                    <a:pt x="1285" y="162"/>
                  </a:moveTo>
                  <a:cubicBezTo>
                    <a:pt x="1284" y="161"/>
                    <a:pt x="1284" y="161"/>
                    <a:pt x="1283" y="161"/>
                  </a:cubicBezTo>
                  <a:cubicBezTo>
                    <a:pt x="1282" y="161"/>
                    <a:pt x="1283" y="164"/>
                    <a:pt x="1281" y="163"/>
                  </a:cubicBezTo>
                  <a:cubicBezTo>
                    <a:pt x="1280" y="163"/>
                    <a:pt x="1282" y="162"/>
                    <a:pt x="1280" y="161"/>
                  </a:cubicBezTo>
                  <a:cubicBezTo>
                    <a:pt x="1283" y="161"/>
                    <a:pt x="1283" y="158"/>
                    <a:pt x="1286" y="158"/>
                  </a:cubicBezTo>
                  <a:cubicBezTo>
                    <a:pt x="1286" y="159"/>
                    <a:pt x="1287" y="161"/>
                    <a:pt x="1285" y="162"/>
                  </a:cubicBezTo>
                  <a:close/>
                  <a:moveTo>
                    <a:pt x="1147" y="46"/>
                  </a:moveTo>
                  <a:cubicBezTo>
                    <a:pt x="1149" y="45"/>
                    <a:pt x="1150" y="45"/>
                    <a:pt x="1152" y="46"/>
                  </a:cubicBezTo>
                  <a:cubicBezTo>
                    <a:pt x="1152" y="47"/>
                    <a:pt x="1150" y="46"/>
                    <a:pt x="1148" y="48"/>
                  </a:cubicBezTo>
                  <a:cubicBezTo>
                    <a:pt x="1146" y="47"/>
                    <a:pt x="1148" y="46"/>
                    <a:pt x="1147" y="46"/>
                  </a:cubicBezTo>
                  <a:close/>
                  <a:moveTo>
                    <a:pt x="1299" y="158"/>
                  </a:moveTo>
                  <a:cubicBezTo>
                    <a:pt x="1300" y="159"/>
                    <a:pt x="1299" y="160"/>
                    <a:pt x="1299" y="162"/>
                  </a:cubicBezTo>
                  <a:cubicBezTo>
                    <a:pt x="1298" y="161"/>
                    <a:pt x="1297" y="163"/>
                    <a:pt x="1295" y="161"/>
                  </a:cubicBezTo>
                  <a:cubicBezTo>
                    <a:pt x="1297" y="160"/>
                    <a:pt x="1297" y="160"/>
                    <a:pt x="1299" y="158"/>
                  </a:cubicBezTo>
                  <a:close/>
                  <a:moveTo>
                    <a:pt x="1158" y="48"/>
                  </a:moveTo>
                  <a:cubicBezTo>
                    <a:pt x="1156" y="47"/>
                    <a:pt x="1156" y="49"/>
                    <a:pt x="1154" y="48"/>
                  </a:cubicBezTo>
                  <a:cubicBezTo>
                    <a:pt x="1153" y="47"/>
                    <a:pt x="1159" y="45"/>
                    <a:pt x="1158" y="48"/>
                  </a:cubicBezTo>
                  <a:close/>
                  <a:moveTo>
                    <a:pt x="1300" y="159"/>
                  </a:moveTo>
                  <a:cubicBezTo>
                    <a:pt x="1301" y="158"/>
                    <a:pt x="1303" y="158"/>
                    <a:pt x="1304" y="159"/>
                  </a:cubicBezTo>
                  <a:cubicBezTo>
                    <a:pt x="1303" y="159"/>
                    <a:pt x="1302" y="160"/>
                    <a:pt x="1301" y="160"/>
                  </a:cubicBezTo>
                  <a:cubicBezTo>
                    <a:pt x="1302" y="160"/>
                    <a:pt x="1301" y="159"/>
                    <a:pt x="1300" y="159"/>
                  </a:cubicBezTo>
                  <a:close/>
                  <a:moveTo>
                    <a:pt x="1311" y="49"/>
                  </a:moveTo>
                  <a:cubicBezTo>
                    <a:pt x="1310" y="47"/>
                    <a:pt x="1307" y="49"/>
                    <a:pt x="1306" y="49"/>
                  </a:cubicBezTo>
                  <a:cubicBezTo>
                    <a:pt x="1307" y="47"/>
                    <a:pt x="1312" y="47"/>
                    <a:pt x="1311" y="49"/>
                  </a:cubicBezTo>
                  <a:close/>
                  <a:moveTo>
                    <a:pt x="1320" y="48"/>
                  </a:moveTo>
                  <a:cubicBezTo>
                    <a:pt x="1317" y="48"/>
                    <a:pt x="1314" y="49"/>
                    <a:pt x="1312" y="48"/>
                  </a:cubicBezTo>
                  <a:cubicBezTo>
                    <a:pt x="1315" y="46"/>
                    <a:pt x="1317" y="46"/>
                    <a:pt x="1320" y="48"/>
                  </a:cubicBezTo>
                  <a:close/>
                  <a:moveTo>
                    <a:pt x="1324" y="47"/>
                  </a:moveTo>
                  <a:cubicBezTo>
                    <a:pt x="1321" y="48"/>
                    <a:pt x="1321" y="48"/>
                    <a:pt x="1321" y="48"/>
                  </a:cubicBezTo>
                  <a:cubicBezTo>
                    <a:pt x="1320" y="47"/>
                    <a:pt x="1320" y="47"/>
                    <a:pt x="1320" y="47"/>
                  </a:cubicBezTo>
                  <a:cubicBezTo>
                    <a:pt x="1321" y="46"/>
                    <a:pt x="1322" y="47"/>
                    <a:pt x="1324" y="47"/>
                  </a:cubicBezTo>
                  <a:close/>
                  <a:moveTo>
                    <a:pt x="1488" y="105"/>
                  </a:moveTo>
                  <a:cubicBezTo>
                    <a:pt x="1490" y="106"/>
                    <a:pt x="1489" y="107"/>
                    <a:pt x="1487" y="108"/>
                  </a:cubicBezTo>
                  <a:cubicBezTo>
                    <a:pt x="1485" y="109"/>
                    <a:pt x="1481" y="109"/>
                    <a:pt x="1477" y="111"/>
                  </a:cubicBezTo>
                  <a:cubicBezTo>
                    <a:pt x="1476" y="110"/>
                    <a:pt x="1475" y="110"/>
                    <a:pt x="1476" y="109"/>
                  </a:cubicBezTo>
                  <a:cubicBezTo>
                    <a:pt x="1479" y="107"/>
                    <a:pt x="1484" y="106"/>
                    <a:pt x="1488" y="105"/>
                  </a:cubicBezTo>
                  <a:close/>
                  <a:moveTo>
                    <a:pt x="1502" y="105"/>
                  </a:moveTo>
                  <a:cubicBezTo>
                    <a:pt x="1503" y="105"/>
                    <a:pt x="1504" y="106"/>
                    <a:pt x="1503" y="107"/>
                  </a:cubicBezTo>
                  <a:cubicBezTo>
                    <a:pt x="1500" y="107"/>
                    <a:pt x="1496" y="108"/>
                    <a:pt x="1493" y="108"/>
                  </a:cubicBezTo>
                  <a:cubicBezTo>
                    <a:pt x="1496" y="107"/>
                    <a:pt x="1499" y="106"/>
                    <a:pt x="1502" y="105"/>
                  </a:cubicBezTo>
                  <a:close/>
                  <a:moveTo>
                    <a:pt x="1418" y="44"/>
                  </a:moveTo>
                  <a:cubicBezTo>
                    <a:pt x="1418" y="45"/>
                    <a:pt x="1414" y="46"/>
                    <a:pt x="1412" y="46"/>
                  </a:cubicBezTo>
                  <a:cubicBezTo>
                    <a:pt x="1414" y="44"/>
                    <a:pt x="1416" y="44"/>
                    <a:pt x="1418" y="44"/>
                  </a:cubicBezTo>
                  <a:close/>
                  <a:moveTo>
                    <a:pt x="1518" y="101"/>
                  </a:moveTo>
                  <a:cubicBezTo>
                    <a:pt x="1514" y="103"/>
                    <a:pt x="1510" y="104"/>
                    <a:pt x="1508" y="107"/>
                  </a:cubicBezTo>
                  <a:cubicBezTo>
                    <a:pt x="1506" y="105"/>
                    <a:pt x="1506" y="105"/>
                    <a:pt x="1506" y="105"/>
                  </a:cubicBezTo>
                  <a:cubicBezTo>
                    <a:pt x="1509" y="105"/>
                    <a:pt x="1512" y="100"/>
                    <a:pt x="1518" y="101"/>
                  </a:cubicBezTo>
                  <a:close/>
                  <a:moveTo>
                    <a:pt x="1455" y="34"/>
                  </a:moveTo>
                  <a:cubicBezTo>
                    <a:pt x="1456" y="33"/>
                    <a:pt x="1457" y="33"/>
                    <a:pt x="1457" y="33"/>
                  </a:cubicBezTo>
                  <a:cubicBezTo>
                    <a:pt x="1460" y="34"/>
                    <a:pt x="1456" y="36"/>
                    <a:pt x="1459" y="38"/>
                  </a:cubicBezTo>
                  <a:cubicBezTo>
                    <a:pt x="1457" y="38"/>
                    <a:pt x="1455" y="39"/>
                    <a:pt x="1454" y="38"/>
                  </a:cubicBezTo>
                  <a:cubicBezTo>
                    <a:pt x="1457" y="38"/>
                    <a:pt x="1458" y="36"/>
                    <a:pt x="1455" y="34"/>
                  </a:cubicBezTo>
                  <a:close/>
                  <a:moveTo>
                    <a:pt x="1557" y="101"/>
                  </a:moveTo>
                  <a:cubicBezTo>
                    <a:pt x="1559" y="102"/>
                    <a:pt x="1557" y="103"/>
                    <a:pt x="1557" y="104"/>
                  </a:cubicBezTo>
                  <a:cubicBezTo>
                    <a:pt x="1556" y="104"/>
                    <a:pt x="1555" y="105"/>
                    <a:pt x="1553" y="103"/>
                  </a:cubicBezTo>
                  <a:cubicBezTo>
                    <a:pt x="1555" y="102"/>
                    <a:pt x="1556" y="103"/>
                    <a:pt x="1557" y="101"/>
                  </a:cubicBezTo>
                  <a:close/>
                  <a:moveTo>
                    <a:pt x="1537" y="74"/>
                  </a:moveTo>
                  <a:cubicBezTo>
                    <a:pt x="1538" y="75"/>
                    <a:pt x="1539" y="72"/>
                    <a:pt x="1540" y="71"/>
                  </a:cubicBezTo>
                  <a:cubicBezTo>
                    <a:pt x="1542" y="72"/>
                    <a:pt x="1540" y="73"/>
                    <a:pt x="1541" y="73"/>
                  </a:cubicBezTo>
                  <a:cubicBezTo>
                    <a:pt x="1541" y="73"/>
                    <a:pt x="1542" y="73"/>
                    <a:pt x="1542" y="74"/>
                  </a:cubicBezTo>
                  <a:cubicBezTo>
                    <a:pt x="1540" y="74"/>
                    <a:pt x="1537" y="74"/>
                    <a:pt x="1539" y="76"/>
                  </a:cubicBezTo>
                  <a:cubicBezTo>
                    <a:pt x="1537" y="76"/>
                    <a:pt x="1536" y="75"/>
                    <a:pt x="1537" y="74"/>
                  </a:cubicBezTo>
                  <a:close/>
                  <a:moveTo>
                    <a:pt x="1517" y="42"/>
                  </a:moveTo>
                  <a:cubicBezTo>
                    <a:pt x="1515" y="41"/>
                    <a:pt x="1514" y="43"/>
                    <a:pt x="1513" y="42"/>
                  </a:cubicBezTo>
                  <a:cubicBezTo>
                    <a:pt x="1514" y="40"/>
                    <a:pt x="1517" y="41"/>
                    <a:pt x="1517" y="42"/>
                  </a:cubicBezTo>
                  <a:close/>
                  <a:moveTo>
                    <a:pt x="1531" y="42"/>
                  </a:moveTo>
                  <a:cubicBezTo>
                    <a:pt x="1528" y="43"/>
                    <a:pt x="1526" y="44"/>
                    <a:pt x="1523" y="43"/>
                  </a:cubicBezTo>
                  <a:cubicBezTo>
                    <a:pt x="1526" y="43"/>
                    <a:pt x="1528" y="41"/>
                    <a:pt x="1531" y="42"/>
                  </a:cubicBezTo>
                  <a:close/>
                  <a:moveTo>
                    <a:pt x="1541" y="43"/>
                  </a:moveTo>
                  <a:cubicBezTo>
                    <a:pt x="1540" y="43"/>
                    <a:pt x="1538" y="44"/>
                    <a:pt x="1537" y="43"/>
                  </a:cubicBezTo>
                  <a:cubicBezTo>
                    <a:pt x="1538" y="42"/>
                    <a:pt x="1540" y="42"/>
                    <a:pt x="1541" y="43"/>
                  </a:cubicBezTo>
                  <a:close/>
                  <a:moveTo>
                    <a:pt x="1540" y="36"/>
                  </a:moveTo>
                  <a:cubicBezTo>
                    <a:pt x="1542" y="37"/>
                    <a:pt x="1542" y="37"/>
                    <a:pt x="1542" y="36"/>
                  </a:cubicBezTo>
                  <a:cubicBezTo>
                    <a:pt x="1545" y="37"/>
                    <a:pt x="1540" y="38"/>
                    <a:pt x="1539" y="37"/>
                  </a:cubicBezTo>
                  <a:cubicBezTo>
                    <a:pt x="1540" y="37"/>
                    <a:pt x="1540" y="36"/>
                    <a:pt x="1540" y="36"/>
                  </a:cubicBezTo>
                  <a:close/>
                  <a:moveTo>
                    <a:pt x="1632" y="45"/>
                  </a:moveTo>
                  <a:cubicBezTo>
                    <a:pt x="1632" y="46"/>
                    <a:pt x="1629" y="47"/>
                    <a:pt x="1628" y="47"/>
                  </a:cubicBezTo>
                  <a:cubicBezTo>
                    <a:pt x="1628" y="46"/>
                    <a:pt x="1630" y="44"/>
                    <a:pt x="163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2" name="Freeform 117">
              <a:extLst>
                <a:ext uri="{FF2B5EF4-FFF2-40B4-BE49-F238E27FC236}">
                  <a16:creationId xmlns:a16="http://schemas.microsoft.com/office/drawing/2014/main" id="{6846C0A9-5984-483A-B88B-84BAED2437DF}"/>
                </a:ext>
              </a:extLst>
            </p:cNvPr>
            <p:cNvSpPr>
              <a:spLocks/>
            </p:cNvSpPr>
            <p:nvPr/>
          </p:nvSpPr>
          <p:spPr bwMode="auto">
            <a:xfrm>
              <a:off x="6949" y="4099"/>
              <a:ext cx="36" cy="7"/>
            </a:xfrm>
            <a:custGeom>
              <a:avLst/>
              <a:gdLst>
                <a:gd name="T0" fmla="*/ 1 w 19"/>
                <a:gd name="T1" fmla="*/ 3 h 4"/>
                <a:gd name="T2" fmla="*/ 1 w 19"/>
                <a:gd name="T3" fmla="*/ 4 h 4"/>
                <a:gd name="T4" fmla="*/ 19 w 19"/>
                <a:gd name="T5" fmla="*/ 1 h 4"/>
                <a:gd name="T6" fmla="*/ 4 w 19"/>
                <a:gd name="T7" fmla="*/ 1 h 4"/>
                <a:gd name="T8" fmla="*/ 5 w 19"/>
                <a:gd name="T9" fmla="*/ 2 h 4"/>
                <a:gd name="T10" fmla="*/ 1 w 19"/>
                <a:gd name="T11" fmla="*/ 3 h 4"/>
              </a:gdLst>
              <a:ahLst/>
              <a:cxnLst>
                <a:cxn ang="0">
                  <a:pos x="T0" y="T1"/>
                </a:cxn>
                <a:cxn ang="0">
                  <a:pos x="T2" y="T3"/>
                </a:cxn>
                <a:cxn ang="0">
                  <a:pos x="T4" y="T5"/>
                </a:cxn>
                <a:cxn ang="0">
                  <a:pos x="T6" y="T7"/>
                </a:cxn>
                <a:cxn ang="0">
                  <a:pos x="T8" y="T9"/>
                </a:cxn>
                <a:cxn ang="0">
                  <a:pos x="T10" y="T11"/>
                </a:cxn>
              </a:cxnLst>
              <a:rect l="0" t="0" r="r" b="b"/>
              <a:pathLst>
                <a:path w="19" h="4">
                  <a:moveTo>
                    <a:pt x="1" y="3"/>
                  </a:moveTo>
                  <a:cubicBezTo>
                    <a:pt x="0" y="4"/>
                    <a:pt x="2" y="4"/>
                    <a:pt x="1" y="4"/>
                  </a:cubicBezTo>
                  <a:cubicBezTo>
                    <a:pt x="7" y="1"/>
                    <a:pt x="13" y="3"/>
                    <a:pt x="19" y="1"/>
                  </a:cubicBezTo>
                  <a:cubicBezTo>
                    <a:pt x="14" y="0"/>
                    <a:pt x="9" y="1"/>
                    <a:pt x="4" y="1"/>
                  </a:cubicBezTo>
                  <a:cubicBezTo>
                    <a:pt x="4" y="2"/>
                    <a:pt x="5" y="2"/>
                    <a:pt x="5" y="2"/>
                  </a:cubicBezTo>
                  <a:cubicBezTo>
                    <a:pt x="4" y="3"/>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3" name="Freeform 118">
              <a:extLst>
                <a:ext uri="{FF2B5EF4-FFF2-40B4-BE49-F238E27FC236}">
                  <a16:creationId xmlns:a16="http://schemas.microsoft.com/office/drawing/2014/main" id="{97DCF403-9B0F-45DC-8F44-0B0E2085D21B}"/>
                </a:ext>
              </a:extLst>
            </p:cNvPr>
            <p:cNvSpPr>
              <a:spLocks/>
            </p:cNvSpPr>
            <p:nvPr/>
          </p:nvSpPr>
          <p:spPr bwMode="auto">
            <a:xfrm>
              <a:off x="6299" y="4425"/>
              <a:ext cx="10" cy="4"/>
            </a:xfrm>
            <a:custGeom>
              <a:avLst/>
              <a:gdLst>
                <a:gd name="T0" fmla="*/ 0 w 5"/>
                <a:gd name="T1" fmla="*/ 2 h 2"/>
                <a:gd name="T2" fmla="*/ 5 w 5"/>
                <a:gd name="T3" fmla="*/ 0 h 2"/>
                <a:gd name="T4" fmla="*/ 0 w 5"/>
                <a:gd name="T5" fmla="*/ 2 h 2"/>
              </a:gdLst>
              <a:ahLst/>
              <a:cxnLst>
                <a:cxn ang="0">
                  <a:pos x="T0" y="T1"/>
                </a:cxn>
                <a:cxn ang="0">
                  <a:pos x="T2" y="T3"/>
                </a:cxn>
                <a:cxn ang="0">
                  <a:pos x="T4" y="T5"/>
                </a:cxn>
              </a:cxnLst>
              <a:rect l="0" t="0" r="r" b="b"/>
              <a:pathLst>
                <a:path w="5" h="2">
                  <a:moveTo>
                    <a:pt x="0" y="2"/>
                  </a:moveTo>
                  <a:cubicBezTo>
                    <a:pt x="2" y="2"/>
                    <a:pt x="3" y="0"/>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4" name="Freeform 119">
              <a:extLst>
                <a:ext uri="{FF2B5EF4-FFF2-40B4-BE49-F238E27FC236}">
                  <a16:creationId xmlns:a16="http://schemas.microsoft.com/office/drawing/2014/main" id="{7ACBFC40-6B7B-4030-84EA-297A0EB860D8}"/>
                </a:ext>
              </a:extLst>
            </p:cNvPr>
            <p:cNvSpPr>
              <a:spLocks/>
            </p:cNvSpPr>
            <p:nvPr/>
          </p:nvSpPr>
          <p:spPr bwMode="auto">
            <a:xfrm>
              <a:off x="6465" y="4377"/>
              <a:ext cx="10" cy="4"/>
            </a:xfrm>
            <a:custGeom>
              <a:avLst/>
              <a:gdLst>
                <a:gd name="T0" fmla="*/ 2 w 5"/>
                <a:gd name="T1" fmla="*/ 0 h 2"/>
                <a:gd name="T2" fmla="*/ 0 w 5"/>
                <a:gd name="T3" fmla="*/ 2 h 2"/>
                <a:gd name="T4" fmla="*/ 3 w 5"/>
                <a:gd name="T5" fmla="*/ 0 h 2"/>
                <a:gd name="T6" fmla="*/ 4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0" y="1"/>
                    <a:pt x="1" y="1"/>
                    <a:pt x="0" y="2"/>
                  </a:cubicBezTo>
                  <a:cubicBezTo>
                    <a:pt x="1" y="2"/>
                    <a:pt x="2" y="1"/>
                    <a:pt x="3" y="0"/>
                  </a:cubicBezTo>
                  <a:cubicBezTo>
                    <a:pt x="3" y="1"/>
                    <a:pt x="3" y="1"/>
                    <a:pt x="4"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5" name="Freeform 120">
              <a:extLst>
                <a:ext uri="{FF2B5EF4-FFF2-40B4-BE49-F238E27FC236}">
                  <a16:creationId xmlns:a16="http://schemas.microsoft.com/office/drawing/2014/main" id="{9C97E2F1-1B20-42D0-BA03-0AF0D5AC1363}"/>
                </a:ext>
              </a:extLst>
            </p:cNvPr>
            <p:cNvSpPr>
              <a:spLocks/>
            </p:cNvSpPr>
            <p:nvPr/>
          </p:nvSpPr>
          <p:spPr bwMode="auto">
            <a:xfrm>
              <a:off x="6303" y="4309"/>
              <a:ext cx="11" cy="6"/>
            </a:xfrm>
            <a:custGeom>
              <a:avLst/>
              <a:gdLst>
                <a:gd name="T0" fmla="*/ 2 w 6"/>
                <a:gd name="T1" fmla="*/ 1 h 3"/>
                <a:gd name="T2" fmla="*/ 5 w 6"/>
                <a:gd name="T3" fmla="*/ 3 h 3"/>
                <a:gd name="T4" fmla="*/ 5 w 6"/>
                <a:gd name="T5" fmla="*/ 0 h 3"/>
                <a:gd name="T6" fmla="*/ 2 w 6"/>
                <a:gd name="T7" fmla="*/ 1 h 3"/>
              </a:gdLst>
              <a:ahLst/>
              <a:cxnLst>
                <a:cxn ang="0">
                  <a:pos x="T0" y="T1"/>
                </a:cxn>
                <a:cxn ang="0">
                  <a:pos x="T2" y="T3"/>
                </a:cxn>
                <a:cxn ang="0">
                  <a:pos x="T4" y="T5"/>
                </a:cxn>
                <a:cxn ang="0">
                  <a:pos x="T6" y="T7"/>
                </a:cxn>
              </a:cxnLst>
              <a:rect l="0" t="0" r="r" b="b"/>
              <a:pathLst>
                <a:path w="6" h="3">
                  <a:moveTo>
                    <a:pt x="2" y="1"/>
                  </a:moveTo>
                  <a:cubicBezTo>
                    <a:pt x="0" y="2"/>
                    <a:pt x="5" y="1"/>
                    <a:pt x="5" y="3"/>
                  </a:cubicBezTo>
                  <a:cubicBezTo>
                    <a:pt x="6" y="2"/>
                    <a:pt x="5" y="1"/>
                    <a:pt x="5" y="0"/>
                  </a:cubicBezTo>
                  <a:cubicBezTo>
                    <a:pt x="3" y="0"/>
                    <a:pt x="4"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6" name="Freeform 121">
              <a:extLst>
                <a:ext uri="{FF2B5EF4-FFF2-40B4-BE49-F238E27FC236}">
                  <a16:creationId xmlns:a16="http://schemas.microsoft.com/office/drawing/2014/main" id="{E1894A2F-7A49-43AB-8D7F-C1F83BEC280E}"/>
                </a:ext>
              </a:extLst>
            </p:cNvPr>
            <p:cNvSpPr>
              <a:spLocks/>
            </p:cNvSpPr>
            <p:nvPr/>
          </p:nvSpPr>
          <p:spPr bwMode="auto">
            <a:xfrm>
              <a:off x="6375" y="4335"/>
              <a:ext cx="10" cy="5"/>
            </a:xfrm>
            <a:custGeom>
              <a:avLst/>
              <a:gdLst>
                <a:gd name="T0" fmla="*/ 1 w 5"/>
                <a:gd name="T1" fmla="*/ 1 h 3"/>
                <a:gd name="T2" fmla="*/ 1 w 5"/>
                <a:gd name="T3" fmla="*/ 3 h 3"/>
                <a:gd name="T4" fmla="*/ 4 w 5"/>
                <a:gd name="T5" fmla="*/ 1 h 3"/>
                <a:gd name="T6" fmla="*/ 1 w 5"/>
                <a:gd name="T7" fmla="*/ 1 h 3"/>
              </a:gdLst>
              <a:ahLst/>
              <a:cxnLst>
                <a:cxn ang="0">
                  <a:pos x="T0" y="T1"/>
                </a:cxn>
                <a:cxn ang="0">
                  <a:pos x="T2" y="T3"/>
                </a:cxn>
                <a:cxn ang="0">
                  <a:pos x="T4" y="T5"/>
                </a:cxn>
                <a:cxn ang="0">
                  <a:pos x="T6" y="T7"/>
                </a:cxn>
              </a:cxnLst>
              <a:rect l="0" t="0" r="r" b="b"/>
              <a:pathLst>
                <a:path w="5" h="3">
                  <a:moveTo>
                    <a:pt x="1" y="1"/>
                  </a:moveTo>
                  <a:cubicBezTo>
                    <a:pt x="0" y="2"/>
                    <a:pt x="0" y="2"/>
                    <a:pt x="1" y="3"/>
                  </a:cubicBezTo>
                  <a:cubicBezTo>
                    <a:pt x="1" y="2"/>
                    <a:pt x="2" y="1"/>
                    <a:pt x="4" y="1"/>
                  </a:cubicBezTo>
                  <a:cubicBezTo>
                    <a:pt x="5"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7" name="Freeform 122">
              <a:extLst>
                <a:ext uri="{FF2B5EF4-FFF2-40B4-BE49-F238E27FC236}">
                  <a16:creationId xmlns:a16="http://schemas.microsoft.com/office/drawing/2014/main" id="{6C844A50-CFD8-48D6-80D0-0CDB829B3C0F}"/>
                </a:ext>
              </a:extLst>
            </p:cNvPr>
            <p:cNvSpPr>
              <a:spLocks/>
            </p:cNvSpPr>
            <p:nvPr/>
          </p:nvSpPr>
          <p:spPr bwMode="auto">
            <a:xfrm>
              <a:off x="6358" y="4321"/>
              <a:ext cx="8" cy="4"/>
            </a:xfrm>
            <a:custGeom>
              <a:avLst/>
              <a:gdLst>
                <a:gd name="T0" fmla="*/ 3 w 4"/>
                <a:gd name="T1" fmla="*/ 1 h 2"/>
                <a:gd name="T2" fmla="*/ 2 w 4"/>
                <a:gd name="T3" fmla="*/ 0 h 2"/>
                <a:gd name="T4" fmla="*/ 0 w 4"/>
                <a:gd name="T5" fmla="*/ 2 h 2"/>
                <a:gd name="T6" fmla="*/ 3 w 4"/>
                <a:gd name="T7" fmla="*/ 1 h 2"/>
                <a:gd name="T8" fmla="*/ 3 w 4"/>
                <a:gd name="T9" fmla="*/ 1 h 2"/>
              </a:gdLst>
              <a:ahLst/>
              <a:cxnLst>
                <a:cxn ang="0">
                  <a:pos x="T0" y="T1"/>
                </a:cxn>
                <a:cxn ang="0">
                  <a:pos x="T2" y="T3"/>
                </a:cxn>
                <a:cxn ang="0">
                  <a:pos x="T4" y="T5"/>
                </a:cxn>
                <a:cxn ang="0">
                  <a:pos x="T6" y="T7"/>
                </a:cxn>
                <a:cxn ang="0">
                  <a:pos x="T8" y="T9"/>
                </a:cxn>
              </a:cxnLst>
              <a:rect l="0" t="0" r="r" b="b"/>
              <a:pathLst>
                <a:path w="4" h="2">
                  <a:moveTo>
                    <a:pt x="3" y="1"/>
                  </a:moveTo>
                  <a:cubicBezTo>
                    <a:pt x="2" y="1"/>
                    <a:pt x="3" y="0"/>
                    <a:pt x="2" y="0"/>
                  </a:cubicBezTo>
                  <a:cubicBezTo>
                    <a:pt x="1" y="1"/>
                    <a:pt x="0" y="1"/>
                    <a:pt x="0" y="2"/>
                  </a:cubicBezTo>
                  <a:cubicBezTo>
                    <a:pt x="1" y="2"/>
                    <a:pt x="2" y="1"/>
                    <a:pt x="3" y="1"/>
                  </a:cubicBezTo>
                  <a:cubicBezTo>
                    <a:pt x="4"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8" name="Freeform 123">
              <a:extLst>
                <a:ext uri="{FF2B5EF4-FFF2-40B4-BE49-F238E27FC236}">
                  <a16:creationId xmlns:a16="http://schemas.microsoft.com/office/drawing/2014/main" id="{D75C983A-3896-4900-BBD9-CF02B4021540}"/>
                </a:ext>
              </a:extLst>
            </p:cNvPr>
            <p:cNvSpPr>
              <a:spLocks/>
            </p:cNvSpPr>
            <p:nvPr/>
          </p:nvSpPr>
          <p:spPr bwMode="auto">
            <a:xfrm>
              <a:off x="6517" y="4379"/>
              <a:ext cx="25" cy="12"/>
            </a:xfrm>
            <a:custGeom>
              <a:avLst/>
              <a:gdLst>
                <a:gd name="T0" fmla="*/ 0 w 13"/>
                <a:gd name="T1" fmla="*/ 5 h 6"/>
                <a:gd name="T2" fmla="*/ 2 w 13"/>
                <a:gd name="T3" fmla="*/ 3 h 6"/>
                <a:gd name="T4" fmla="*/ 4 w 13"/>
                <a:gd name="T5" fmla="*/ 4 h 6"/>
                <a:gd name="T6" fmla="*/ 12 w 13"/>
                <a:gd name="T7" fmla="*/ 3 h 6"/>
                <a:gd name="T8" fmla="*/ 13 w 13"/>
                <a:gd name="T9" fmla="*/ 0 h 6"/>
                <a:gd name="T10" fmla="*/ 2 w 13"/>
                <a:gd name="T11" fmla="*/ 2 h 6"/>
                <a:gd name="T12" fmla="*/ 0 w 13"/>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13" h="6">
                  <a:moveTo>
                    <a:pt x="0" y="5"/>
                  </a:moveTo>
                  <a:cubicBezTo>
                    <a:pt x="2" y="6"/>
                    <a:pt x="1" y="4"/>
                    <a:pt x="2" y="3"/>
                  </a:cubicBezTo>
                  <a:cubicBezTo>
                    <a:pt x="3" y="2"/>
                    <a:pt x="2" y="4"/>
                    <a:pt x="4" y="4"/>
                  </a:cubicBezTo>
                  <a:cubicBezTo>
                    <a:pt x="7" y="2"/>
                    <a:pt x="9" y="2"/>
                    <a:pt x="12" y="3"/>
                  </a:cubicBezTo>
                  <a:cubicBezTo>
                    <a:pt x="12" y="2"/>
                    <a:pt x="12" y="1"/>
                    <a:pt x="13" y="0"/>
                  </a:cubicBezTo>
                  <a:cubicBezTo>
                    <a:pt x="11" y="2"/>
                    <a:pt x="6" y="3"/>
                    <a:pt x="2" y="2"/>
                  </a:cubicBezTo>
                  <a:cubicBezTo>
                    <a:pt x="1"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9" name="Freeform 124">
              <a:extLst>
                <a:ext uri="{FF2B5EF4-FFF2-40B4-BE49-F238E27FC236}">
                  <a16:creationId xmlns:a16="http://schemas.microsoft.com/office/drawing/2014/main" id="{AD63AFD8-2BE7-4D3A-B281-A063789B5361}"/>
                </a:ext>
              </a:extLst>
            </p:cNvPr>
            <p:cNvSpPr>
              <a:spLocks/>
            </p:cNvSpPr>
            <p:nvPr/>
          </p:nvSpPr>
          <p:spPr bwMode="auto">
            <a:xfrm>
              <a:off x="6351" y="4298"/>
              <a:ext cx="30" cy="11"/>
            </a:xfrm>
            <a:custGeom>
              <a:avLst/>
              <a:gdLst>
                <a:gd name="T0" fmla="*/ 0 w 16"/>
                <a:gd name="T1" fmla="*/ 6 h 6"/>
                <a:gd name="T2" fmla="*/ 16 w 16"/>
                <a:gd name="T3" fmla="*/ 1 h 6"/>
                <a:gd name="T4" fmla="*/ 15 w 16"/>
                <a:gd name="T5" fmla="*/ 0 h 6"/>
                <a:gd name="T6" fmla="*/ 11 w 16"/>
                <a:gd name="T7" fmla="*/ 2 h 6"/>
                <a:gd name="T8" fmla="*/ 5 w 16"/>
                <a:gd name="T9" fmla="*/ 1 h 6"/>
                <a:gd name="T10" fmla="*/ 0 w 16"/>
                <a:gd name="T11" fmla="*/ 6 h 6"/>
              </a:gdLst>
              <a:ahLst/>
              <a:cxnLst>
                <a:cxn ang="0">
                  <a:pos x="T0" y="T1"/>
                </a:cxn>
                <a:cxn ang="0">
                  <a:pos x="T2" y="T3"/>
                </a:cxn>
                <a:cxn ang="0">
                  <a:pos x="T4" y="T5"/>
                </a:cxn>
                <a:cxn ang="0">
                  <a:pos x="T6" y="T7"/>
                </a:cxn>
                <a:cxn ang="0">
                  <a:pos x="T8" y="T9"/>
                </a:cxn>
                <a:cxn ang="0">
                  <a:pos x="T10" y="T11"/>
                </a:cxn>
              </a:cxnLst>
              <a:rect l="0" t="0" r="r" b="b"/>
              <a:pathLst>
                <a:path w="16" h="6">
                  <a:moveTo>
                    <a:pt x="0" y="6"/>
                  </a:moveTo>
                  <a:cubicBezTo>
                    <a:pt x="6" y="4"/>
                    <a:pt x="11" y="4"/>
                    <a:pt x="16" y="1"/>
                  </a:cubicBezTo>
                  <a:cubicBezTo>
                    <a:pt x="16" y="0"/>
                    <a:pt x="14" y="1"/>
                    <a:pt x="15" y="0"/>
                  </a:cubicBezTo>
                  <a:cubicBezTo>
                    <a:pt x="12" y="0"/>
                    <a:pt x="13" y="1"/>
                    <a:pt x="11" y="2"/>
                  </a:cubicBezTo>
                  <a:cubicBezTo>
                    <a:pt x="11" y="0"/>
                    <a:pt x="3" y="3"/>
                    <a:pt x="5" y="1"/>
                  </a:cubicBezTo>
                  <a:cubicBezTo>
                    <a:pt x="4" y="0"/>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0" name="Freeform 125">
              <a:extLst>
                <a:ext uri="{FF2B5EF4-FFF2-40B4-BE49-F238E27FC236}">
                  <a16:creationId xmlns:a16="http://schemas.microsoft.com/office/drawing/2014/main" id="{9DA48CA0-6F0A-4103-BF5D-63004413381D}"/>
                </a:ext>
              </a:extLst>
            </p:cNvPr>
            <p:cNvSpPr>
              <a:spLocks/>
            </p:cNvSpPr>
            <p:nvPr/>
          </p:nvSpPr>
          <p:spPr bwMode="auto">
            <a:xfrm>
              <a:off x="6570" y="4400"/>
              <a:ext cx="20" cy="4"/>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1" y="2"/>
                    <a:pt x="7" y="1"/>
                    <a:pt x="10" y="0"/>
                  </a:cubicBezTo>
                  <a:cubicBezTo>
                    <a:pt x="7"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1" name="Freeform 126">
              <a:extLst>
                <a:ext uri="{FF2B5EF4-FFF2-40B4-BE49-F238E27FC236}">
                  <a16:creationId xmlns:a16="http://schemas.microsoft.com/office/drawing/2014/main" id="{9613815E-C925-4A0A-B422-F1009954EFE1}"/>
                </a:ext>
              </a:extLst>
            </p:cNvPr>
            <p:cNvSpPr>
              <a:spLocks/>
            </p:cNvSpPr>
            <p:nvPr/>
          </p:nvSpPr>
          <p:spPr bwMode="auto">
            <a:xfrm>
              <a:off x="6190" y="4234"/>
              <a:ext cx="10" cy="6"/>
            </a:xfrm>
            <a:custGeom>
              <a:avLst/>
              <a:gdLst>
                <a:gd name="T0" fmla="*/ 3 w 5"/>
                <a:gd name="T1" fmla="*/ 1 h 3"/>
                <a:gd name="T2" fmla="*/ 0 w 5"/>
                <a:gd name="T3" fmla="*/ 3 h 3"/>
                <a:gd name="T4" fmla="*/ 5 w 5"/>
                <a:gd name="T5" fmla="*/ 1 h 3"/>
                <a:gd name="T6" fmla="*/ 3 w 5"/>
                <a:gd name="T7" fmla="*/ 1 h 3"/>
              </a:gdLst>
              <a:ahLst/>
              <a:cxnLst>
                <a:cxn ang="0">
                  <a:pos x="T0" y="T1"/>
                </a:cxn>
                <a:cxn ang="0">
                  <a:pos x="T2" y="T3"/>
                </a:cxn>
                <a:cxn ang="0">
                  <a:pos x="T4" y="T5"/>
                </a:cxn>
                <a:cxn ang="0">
                  <a:pos x="T6" y="T7"/>
                </a:cxn>
              </a:cxnLst>
              <a:rect l="0" t="0" r="r" b="b"/>
              <a:pathLst>
                <a:path w="5" h="3">
                  <a:moveTo>
                    <a:pt x="3" y="1"/>
                  </a:moveTo>
                  <a:cubicBezTo>
                    <a:pt x="3" y="2"/>
                    <a:pt x="1" y="2"/>
                    <a:pt x="0" y="3"/>
                  </a:cubicBezTo>
                  <a:cubicBezTo>
                    <a:pt x="4" y="3"/>
                    <a:pt x="3" y="2"/>
                    <a:pt x="5" y="1"/>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2" name="Freeform 127">
              <a:extLst>
                <a:ext uri="{FF2B5EF4-FFF2-40B4-BE49-F238E27FC236}">
                  <a16:creationId xmlns:a16="http://schemas.microsoft.com/office/drawing/2014/main" id="{E849D0B4-A193-4801-93CA-844D365B0F5A}"/>
                </a:ext>
              </a:extLst>
            </p:cNvPr>
            <p:cNvSpPr>
              <a:spLocks/>
            </p:cNvSpPr>
            <p:nvPr/>
          </p:nvSpPr>
          <p:spPr bwMode="auto">
            <a:xfrm>
              <a:off x="6377" y="4298"/>
              <a:ext cx="10" cy="6"/>
            </a:xfrm>
            <a:custGeom>
              <a:avLst/>
              <a:gdLst>
                <a:gd name="T0" fmla="*/ 0 w 5"/>
                <a:gd name="T1" fmla="*/ 3 h 3"/>
                <a:gd name="T2" fmla="*/ 5 w 5"/>
                <a:gd name="T3" fmla="*/ 1 h 3"/>
                <a:gd name="T4" fmla="*/ 0 w 5"/>
                <a:gd name="T5" fmla="*/ 3 h 3"/>
              </a:gdLst>
              <a:ahLst/>
              <a:cxnLst>
                <a:cxn ang="0">
                  <a:pos x="T0" y="T1"/>
                </a:cxn>
                <a:cxn ang="0">
                  <a:pos x="T2" y="T3"/>
                </a:cxn>
                <a:cxn ang="0">
                  <a:pos x="T4" y="T5"/>
                </a:cxn>
              </a:cxnLst>
              <a:rect l="0" t="0" r="r" b="b"/>
              <a:pathLst>
                <a:path w="5" h="3">
                  <a:moveTo>
                    <a:pt x="0" y="3"/>
                  </a:moveTo>
                  <a:cubicBezTo>
                    <a:pt x="1" y="3"/>
                    <a:pt x="3" y="3"/>
                    <a:pt x="5" y="1"/>
                  </a:cubicBezTo>
                  <a:cubicBezTo>
                    <a:pt x="3" y="0"/>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3" name="Freeform 128">
              <a:extLst>
                <a:ext uri="{FF2B5EF4-FFF2-40B4-BE49-F238E27FC236}">
                  <a16:creationId xmlns:a16="http://schemas.microsoft.com/office/drawing/2014/main" id="{5DFD1F21-43DF-4610-ADEE-3DDF2C4B450A}"/>
                </a:ext>
              </a:extLst>
            </p:cNvPr>
            <p:cNvSpPr>
              <a:spLocks/>
            </p:cNvSpPr>
            <p:nvPr/>
          </p:nvSpPr>
          <p:spPr bwMode="auto">
            <a:xfrm>
              <a:off x="6551" y="4369"/>
              <a:ext cx="10" cy="4"/>
            </a:xfrm>
            <a:custGeom>
              <a:avLst/>
              <a:gdLst>
                <a:gd name="T0" fmla="*/ 1 w 5"/>
                <a:gd name="T1" fmla="*/ 0 h 2"/>
                <a:gd name="T2" fmla="*/ 1 w 5"/>
                <a:gd name="T3" fmla="*/ 2 h 2"/>
                <a:gd name="T4" fmla="*/ 5 w 5"/>
                <a:gd name="T5" fmla="*/ 1 h 2"/>
                <a:gd name="T6" fmla="*/ 1 w 5"/>
                <a:gd name="T7" fmla="*/ 0 h 2"/>
              </a:gdLst>
              <a:ahLst/>
              <a:cxnLst>
                <a:cxn ang="0">
                  <a:pos x="T0" y="T1"/>
                </a:cxn>
                <a:cxn ang="0">
                  <a:pos x="T2" y="T3"/>
                </a:cxn>
                <a:cxn ang="0">
                  <a:pos x="T4" y="T5"/>
                </a:cxn>
                <a:cxn ang="0">
                  <a:pos x="T6" y="T7"/>
                </a:cxn>
              </a:cxnLst>
              <a:rect l="0" t="0" r="r" b="b"/>
              <a:pathLst>
                <a:path w="5" h="2">
                  <a:moveTo>
                    <a:pt x="1" y="0"/>
                  </a:moveTo>
                  <a:cubicBezTo>
                    <a:pt x="0" y="1"/>
                    <a:pt x="2" y="1"/>
                    <a:pt x="1" y="2"/>
                  </a:cubicBezTo>
                  <a:cubicBezTo>
                    <a:pt x="2" y="2"/>
                    <a:pt x="3" y="1"/>
                    <a:pt x="5" y="1"/>
                  </a:cubicBezTo>
                  <a:cubicBezTo>
                    <a:pt x="5" y="0"/>
                    <a:pt x="2"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4" name="Freeform 129">
              <a:extLst>
                <a:ext uri="{FF2B5EF4-FFF2-40B4-BE49-F238E27FC236}">
                  <a16:creationId xmlns:a16="http://schemas.microsoft.com/office/drawing/2014/main" id="{03D908AA-F0F0-4925-9514-77EEFDA87EF8}"/>
                </a:ext>
              </a:extLst>
            </p:cNvPr>
            <p:cNvSpPr>
              <a:spLocks/>
            </p:cNvSpPr>
            <p:nvPr/>
          </p:nvSpPr>
          <p:spPr bwMode="auto">
            <a:xfrm>
              <a:off x="6299" y="4238"/>
              <a:ext cx="11" cy="6"/>
            </a:xfrm>
            <a:custGeom>
              <a:avLst/>
              <a:gdLst>
                <a:gd name="T0" fmla="*/ 4 w 6"/>
                <a:gd name="T1" fmla="*/ 3 h 3"/>
                <a:gd name="T2" fmla="*/ 3 w 6"/>
                <a:gd name="T3" fmla="*/ 2 h 3"/>
                <a:gd name="T4" fmla="*/ 6 w 6"/>
                <a:gd name="T5" fmla="*/ 0 h 3"/>
                <a:gd name="T6" fmla="*/ 0 w 6"/>
                <a:gd name="T7" fmla="*/ 2 h 3"/>
                <a:gd name="T8" fmla="*/ 4 w 6"/>
                <a:gd name="T9" fmla="*/ 3 h 3"/>
              </a:gdLst>
              <a:ahLst/>
              <a:cxnLst>
                <a:cxn ang="0">
                  <a:pos x="T0" y="T1"/>
                </a:cxn>
                <a:cxn ang="0">
                  <a:pos x="T2" y="T3"/>
                </a:cxn>
                <a:cxn ang="0">
                  <a:pos x="T4" y="T5"/>
                </a:cxn>
                <a:cxn ang="0">
                  <a:pos x="T6" y="T7"/>
                </a:cxn>
                <a:cxn ang="0">
                  <a:pos x="T8" y="T9"/>
                </a:cxn>
              </a:cxnLst>
              <a:rect l="0" t="0" r="r" b="b"/>
              <a:pathLst>
                <a:path w="6" h="3">
                  <a:moveTo>
                    <a:pt x="4" y="3"/>
                  </a:moveTo>
                  <a:cubicBezTo>
                    <a:pt x="4" y="2"/>
                    <a:pt x="4" y="2"/>
                    <a:pt x="3" y="2"/>
                  </a:cubicBezTo>
                  <a:cubicBezTo>
                    <a:pt x="4" y="1"/>
                    <a:pt x="5" y="1"/>
                    <a:pt x="6" y="0"/>
                  </a:cubicBezTo>
                  <a:cubicBezTo>
                    <a:pt x="4" y="0"/>
                    <a:pt x="2" y="0"/>
                    <a:pt x="0" y="2"/>
                  </a:cubicBezTo>
                  <a:cubicBezTo>
                    <a:pt x="2" y="2"/>
                    <a:pt x="3"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5" name="Freeform 130">
              <a:extLst>
                <a:ext uri="{FF2B5EF4-FFF2-40B4-BE49-F238E27FC236}">
                  <a16:creationId xmlns:a16="http://schemas.microsoft.com/office/drawing/2014/main" id="{A93CBB31-7139-4862-B4DF-0BF4BDFF1421}"/>
                </a:ext>
              </a:extLst>
            </p:cNvPr>
            <p:cNvSpPr>
              <a:spLocks/>
            </p:cNvSpPr>
            <p:nvPr/>
          </p:nvSpPr>
          <p:spPr bwMode="auto">
            <a:xfrm>
              <a:off x="6425" y="4251"/>
              <a:ext cx="14" cy="8"/>
            </a:xfrm>
            <a:custGeom>
              <a:avLst/>
              <a:gdLst>
                <a:gd name="T0" fmla="*/ 0 w 7"/>
                <a:gd name="T1" fmla="*/ 3 h 4"/>
                <a:gd name="T2" fmla="*/ 5 w 7"/>
                <a:gd name="T3" fmla="*/ 3 h 4"/>
                <a:gd name="T4" fmla="*/ 7 w 7"/>
                <a:gd name="T5" fmla="*/ 0 h 4"/>
                <a:gd name="T6" fmla="*/ 0 w 7"/>
                <a:gd name="T7" fmla="*/ 3 h 4"/>
              </a:gdLst>
              <a:ahLst/>
              <a:cxnLst>
                <a:cxn ang="0">
                  <a:pos x="T0" y="T1"/>
                </a:cxn>
                <a:cxn ang="0">
                  <a:pos x="T2" y="T3"/>
                </a:cxn>
                <a:cxn ang="0">
                  <a:pos x="T4" y="T5"/>
                </a:cxn>
                <a:cxn ang="0">
                  <a:pos x="T6" y="T7"/>
                </a:cxn>
              </a:cxnLst>
              <a:rect l="0" t="0" r="r" b="b"/>
              <a:pathLst>
                <a:path w="7" h="4">
                  <a:moveTo>
                    <a:pt x="0" y="3"/>
                  </a:moveTo>
                  <a:cubicBezTo>
                    <a:pt x="3" y="2"/>
                    <a:pt x="2" y="4"/>
                    <a:pt x="5" y="3"/>
                  </a:cubicBezTo>
                  <a:cubicBezTo>
                    <a:pt x="6" y="1"/>
                    <a:pt x="6" y="1"/>
                    <a:pt x="7" y="0"/>
                  </a:cubicBezTo>
                  <a:cubicBezTo>
                    <a:pt x="5"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6" name="Freeform 131">
              <a:extLst>
                <a:ext uri="{FF2B5EF4-FFF2-40B4-BE49-F238E27FC236}">
                  <a16:creationId xmlns:a16="http://schemas.microsoft.com/office/drawing/2014/main" id="{CF5C5D1C-F479-4A93-82B9-85F452A03205}"/>
                </a:ext>
              </a:extLst>
            </p:cNvPr>
            <p:cNvSpPr>
              <a:spLocks/>
            </p:cNvSpPr>
            <p:nvPr/>
          </p:nvSpPr>
          <p:spPr bwMode="auto">
            <a:xfrm>
              <a:off x="6657" y="4360"/>
              <a:ext cx="15" cy="9"/>
            </a:xfrm>
            <a:custGeom>
              <a:avLst/>
              <a:gdLst>
                <a:gd name="T0" fmla="*/ 4 w 8"/>
                <a:gd name="T1" fmla="*/ 3 h 5"/>
                <a:gd name="T2" fmla="*/ 6 w 8"/>
                <a:gd name="T3" fmla="*/ 1 h 5"/>
                <a:gd name="T4" fmla="*/ 2 w 8"/>
                <a:gd name="T5" fmla="*/ 1 h 5"/>
                <a:gd name="T6" fmla="*/ 3 w 8"/>
                <a:gd name="T7" fmla="*/ 5 h 5"/>
                <a:gd name="T8" fmla="*/ 7 w 8"/>
                <a:gd name="T9" fmla="*/ 4 h 5"/>
                <a:gd name="T10" fmla="*/ 4 w 8"/>
                <a:gd name="T11" fmla="*/ 3 h 5"/>
              </a:gdLst>
              <a:ahLst/>
              <a:cxnLst>
                <a:cxn ang="0">
                  <a:pos x="T0" y="T1"/>
                </a:cxn>
                <a:cxn ang="0">
                  <a:pos x="T2" y="T3"/>
                </a:cxn>
                <a:cxn ang="0">
                  <a:pos x="T4" y="T5"/>
                </a:cxn>
                <a:cxn ang="0">
                  <a:pos x="T6" y="T7"/>
                </a:cxn>
                <a:cxn ang="0">
                  <a:pos x="T8" y="T9"/>
                </a:cxn>
                <a:cxn ang="0">
                  <a:pos x="T10" y="T11"/>
                </a:cxn>
              </a:cxnLst>
              <a:rect l="0" t="0" r="r" b="b"/>
              <a:pathLst>
                <a:path w="8" h="5">
                  <a:moveTo>
                    <a:pt x="4" y="3"/>
                  </a:moveTo>
                  <a:cubicBezTo>
                    <a:pt x="3" y="2"/>
                    <a:pt x="7" y="2"/>
                    <a:pt x="6" y="1"/>
                  </a:cubicBezTo>
                  <a:cubicBezTo>
                    <a:pt x="5" y="0"/>
                    <a:pt x="4" y="2"/>
                    <a:pt x="2" y="1"/>
                  </a:cubicBezTo>
                  <a:cubicBezTo>
                    <a:pt x="3" y="2"/>
                    <a:pt x="0" y="3"/>
                    <a:pt x="3" y="5"/>
                  </a:cubicBezTo>
                  <a:cubicBezTo>
                    <a:pt x="4" y="4"/>
                    <a:pt x="5" y="3"/>
                    <a:pt x="7" y="4"/>
                  </a:cubicBezTo>
                  <a:cubicBezTo>
                    <a:pt x="8" y="3"/>
                    <a:pt x="5"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7" name="Freeform 132">
              <a:extLst>
                <a:ext uri="{FF2B5EF4-FFF2-40B4-BE49-F238E27FC236}">
                  <a16:creationId xmlns:a16="http://schemas.microsoft.com/office/drawing/2014/main" id="{25935AE8-5839-47C8-825B-1F93F0CEFA07}"/>
                </a:ext>
              </a:extLst>
            </p:cNvPr>
            <p:cNvSpPr>
              <a:spLocks/>
            </p:cNvSpPr>
            <p:nvPr/>
          </p:nvSpPr>
          <p:spPr bwMode="auto">
            <a:xfrm>
              <a:off x="6681" y="4362"/>
              <a:ext cx="18" cy="5"/>
            </a:xfrm>
            <a:custGeom>
              <a:avLst/>
              <a:gdLst>
                <a:gd name="T0" fmla="*/ 0 w 9"/>
                <a:gd name="T1" fmla="*/ 2 h 3"/>
                <a:gd name="T2" fmla="*/ 7 w 9"/>
                <a:gd name="T3" fmla="*/ 2 h 3"/>
                <a:gd name="T4" fmla="*/ 7 w 9"/>
                <a:gd name="T5" fmla="*/ 0 h 3"/>
                <a:gd name="T6" fmla="*/ 0 w 9"/>
                <a:gd name="T7" fmla="*/ 2 h 3"/>
              </a:gdLst>
              <a:ahLst/>
              <a:cxnLst>
                <a:cxn ang="0">
                  <a:pos x="T0" y="T1"/>
                </a:cxn>
                <a:cxn ang="0">
                  <a:pos x="T2" y="T3"/>
                </a:cxn>
                <a:cxn ang="0">
                  <a:pos x="T4" y="T5"/>
                </a:cxn>
                <a:cxn ang="0">
                  <a:pos x="T6" y="T7"/>
                </a:cxn>
              </a:cxnLst>
              <a:rect l="0" t="0" r="r" b="b"/>
              <a:pathLst>
                <a:path w="9" h="3">
                  <a:moveTo>
                    <a:pt x="0" y="2"/>
                  </a:moveTo>
                  <a:cubicBezTo>
                    <a:pt x="3" y="3"/>
                    <a:pt x="5" y="0"/>
                    <a:pt x="7" y="2"/>
                  </a:cubicBezTo>
                  <a:cubicBezTo>
                    <a:pt x="9" y="1"/>
                    <a:pt x="6" y="1"/>
                    <a:pt x="7" y="0"/>
                  </a:cubicBezTo>
                  <a:cubicBezTo>
                    <a:pt x="5" y="1"/>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8" name="Freeform 133">
              <a:extLst>
                <a:ext uri="{FF2B5EF4-FFF2-40B4-BE49-F238E27FC236}">
                  <a16:creationId xmlns:a16="http://schemas.microsoft.com/office/drawing/2014/main" id="{81456D4B-06DB-4DDF-9F15-F0079F418BBE}"/>
                </a:ext>
              </a:extLst>
            </p:cNvPr>
            <p:cNvSpPr>
              <a:spLocks/>
            </p:cNvSpPr>
            <p:nvPr/>
          </p:nvSpPr>
          <p:spPr bwMode="auto">
            <a:xfrm>
              <a:off x="6683" y="4356"/>
              <a:ext cx="35" cy="8"/>
            </a:xfrm>
            <a:custGeom>
              <a:avLst/>
              <a:gdLst>
                <a:gd name="T0" fmla="*/ 10 w 18"/>
                <a:gd name="T1" fmla="*/ 2 h 4"/>
                <a:gd name="T2" fmla="*/ 8 w 18"/>
                <a:gd name="T3" fmla="*/ 1 h 4"/>
                <a:gd name="T4" fmla="*/ 0 w 18"/>
                <a:gd name="T5" fmla="*/ 1 h 4"/>
                <a:gd name="T6" fmla="*/ 7 w 18"/>
                <a:gd name="T7" fmla="*/ 4 h 4"/>
                <a:gd name="T8" fmla="*/ 12 w 18"/>
                <a:gd name="T9" fmla="*/ 4 h 4"/>
                <a:gd name="T10" fmla="*/ 18 w 18"/>
                <a:gd name="T11" fmla="*/ 1 h 4"/>
                <a:gd name="T12" fmla="*/ 15 w 18"/>
                <a:gd name="T13" fmla="*/ 0 h 4"/>
                <a:gd name="T14" fmla="*/ 14 w 18"/>
                <a:gd name="T15" fmla="*/ 2 h 4"/>
                <a:gd name="T16" fmla="*/ 13 w 18"/>
                <a:gd name="T17" fmla="*/ 3 h 4"/>
                <a:gd name="T18" fmla="*/ 12 w 18"/>
                <a:gd name="T19" fmla="*/ 1 h 4"/>
                <a:gd name="T20" fmla="*/ 10 w 18"/>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4">
                  <a:moveTo>
                    <a:pt x="10" y="2"/>
                  </a:moveTo>
                  <a:cubicBezTo>
                    <a:pt x="9" y="2"/>
                    <a:pt x="9" y="1"/>
                    <a:pt x="8" y="1"/>
                  </a:cubicBezTo>
                  <a:cubicBezTo>
                    <a:pt x="5" y="2"/>
                    <a:pt x="2" y="2"/>
                    <a:pt x="0" y="1"/>
                  </a:cubicBezTo>
                  <a:cubicBezTo>
                    <a:pt x="0" y="4"/>
                    <a:pt x="5" y="1"/>
                    <a:pt x="7" y="4"/>
                  </a:cubicBezTo>
                  <a:cubicBezTo>
                    <a:pt x="9" y="2"/>
                    <a:pt x="11" y="3"/>
                    <a:pt x="12" y="4"/>
                  </a:cubicBezTo>
                  <a:cubicBezTo>
                    <a:pt x="15" y="3"/>
                    <a:pt x="15" y="2"/>
                    <a:pt x="18" y="1"/>
                  </a:cubicBezTo>
                  <a:cubicBezTo>
                    <a:pt x="17" y="1"/>
                    <a:pt x="16" y="1"/>
                    <a:pt x="15" y="0"/>
                  </a:cubicBezTo>
                  <a:cubicBezTo>
                    <a:pt x="13" y="1"/>
                    <a:pt x="15" y="2"/>
                    <a:pt x="14" y="2"/>
                  </a:cubicBezTo>
                  <a:cubicBezTo>
                    <a:pt x="14" y="2"/>
                    <a:pt x="13" y="2"/>
                    <a:pt x="13" y="3"/>
                  </a:cubicBezTo>
                  <a:cubicBezTo>
                    <a:pt x="12" y="2"/>
                    <a:pt x="14" y="1"/>
                    <a:pt x="12" y="1"/>
                  </a:cubicBezTo>
                  <a:cubicBezTo>
                    <a:pt x="10" y="1"/>
                    <a:pt x="10"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9" name="Freeform 134">
              <a:extLst>
                <a:ext uri="{FF2B5EF4-FFF2-40B4-BE49-F238E27FC236}">
                  <a16:creationId xmlns:a16="http://schemas.microsoft.com/office/drawing/2014/main" id="{6D789A67-57A2-4097-990E-85E12A3EFA2E}"/>
                </a:ext>
              </a:extLst>
            </p:cNvPr>
            <p:cNvSpPr>
              <a:spLocks/>
            </p:cNvSpPr>
            <p:nvPr/>
          </p:nvSpPr>
          <p:spPr bwMode="auto">
            <a:xfrm>
              <a:off x="6396" y="4151"/>
              <a:ext cx="10" cy="4"/>
            </a:xfrm>
            <a:custGeom>
              <a:avLst/>
              <a:gdLst>
                <a:gd name="T0" fmla="*/ 0 w 5"/>
                <a:gd name="T1" fmla="*/ 0 h 2"/>
                <a:gd name="T2" fmla="*/ 1 w 5"/>
                <a:gd name="T3" fmla="*/ 1 h 2"/>
                <a:gd name="T4" fmla="*/ 2 w 5"/>
                <a:gd name="T5" fmla="*/ 2 h 2"/>
                <a:gd name="T6" fmla="*/ 5 w 5"/>
                <a:gd name="T7" fmla="*/ 0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0" y="1"/>
                    <a:pt x="1" y="1"/>
                    <a:pt x="1" y="1"/>
                  </a:cubicBezTo>
                  <a:cubicBezTo>
                    <a:pt x="2" y="1"/>
                    <a:pt x="3" y="1"/>
                    <a:pt x="2" y="2"/>
                  </a:cubicBezTo>
                  <a:cubicBezTo>
                    <a:pt x="3" y="2"/>
                    <a:pt x="4"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0" name="Freeform 135">
              <a:extLst>
                <a:ext uri="{FF2B5EF4-FFF2-40B4-BE49-F238E27FC236}">
                  <a16:creationId xmlns:a16="http://schemas.microsoft.com/office/drawing/2014/main" id="{FBB988C8-52D4-46C3-B128-BA039775CBA2}"/>
                </a:ext>
              </a:extLst>
            </p:cNvPr>
            <p:cNvSpPr>
              <a:spLocks/>
            </p:cNvSpPr>
            <p:nvPr/>
          </p:nvSpPr>
          <p:spPr bwMode="auto">
            <a:xfrm>
              <a:off x="6498" y="4149"/>
              <a:ext cx="21" cy="6"/>
            </a:xfrm>
            <a:custGeom>
              <a:avLst/>
              <a:gdLst>
                <a:gd name="T0" fmla="*/ 1 w 11"/>
                <a:gd name="T1" fmla="*/ 1 h 3"/>
                <a:gd name="T2" fmla="*/ 11 w 11"/>
                <a:gd name="T3" fmla="*/ 1 h 3"/>
                <a:gd name="T4" fmla="*/ 7 w 11"/>
                <a:gd name="T5" fmla="*/ 0 h 3"/>
                <a:gd name="T6" fmla="*/ 1 w 11"/>
                <a:gd name="T7" fmla="*/ 1 h 3"/>
              </a:gdLst>
              <a:ahLst/>
              <a:cxnLst>
                <a:cxn ang="0">
                  <a:pos x="T0" y="T1"/>
                </a:cxn>
                <a:cxn ang="0">
                  <a:pos x="T2" y="T3"/>
                </a:cxn>
                <a:cxn ang="0">
                  <a:pos x="T4" y="T5"/>
                </a:cxn>
                <a:cxn ang="0">
                  <a:pos x="T6" y="T7"/>
                </a:cxn>
              </a:cxnLst>
              <a:rect l="0" t="0" r="r" b="b"/>
              <a:pathLst>
                <a:path w="11" h="3">
                  <a:moveTo>
                    <a:pt x="1" y="1"/>
                  </a:moveTo>
                  <a:cubicBezTo>
                    <a:pt x="0" y="2"/>
                    <a:pt x="8" y="3"/>
                    <a:pt x="11" y="1"/>
                  </a:cubicBezTo>
                  <a:cubicBezTo>
                    <a:pt x="10" y="0"/>
                    <a:pt x="7" y="2"/>
                    <a:pt x="7" y="0"/>
                  </a:cubicBezTo>
                  <a:cubicBezTo>
                    <a:pt x="5" y="0"/>
                    <a:pt x="3"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1" name="Freeform 136">
              <a:extLst>
                <a:ext uri="{FF2B5EF4-FFF2-40B4-BE49-F238E27FC236}">
                  <a16:creationId xmlns:a16="http://schemas.microsoft.com/office/drawing/2014/main" id="{E82264A6-9497-4B7D-A964-CF72162AC479}"/>
                </a:ext>
              </a:extLst>
            </p:cNvPr>
            <p:cNvSpPr>
              <a:spLocks/>
            </p:cNvSpPr>
            <p:nvPr/>
          </p:nvSpPr>
          <p:spPr bwMode="auto">
            <a:xfrm>
              <a:off x="6551" y="4149"/>
              <a:ext cx="16" cy="10"/>
            </a:xfrm>
            <a:custGeom>
              <a:avLst/>
              <a:gdLst>
                <a:gd name="T0" fmla="*/ 1 w 8"/>
                <a:gd name="T1" fmla="*/ 2 h 5"/>
                <a:gd name="T2" fmla="*/ 8 w 8"/>
                <a:gd name="T3" fmla="*/ 3 h 5"/>
                <a:gd name="T4" fmla="*/ 2 w 8"/>
                <a:gd name="T5" fmla="*/ 0 h 5"/>
                <a:gd name="T6" fmla="*/ 1 w 8"/>
                <a:gd name="T7" fmla="*/ 2 h 5"/>
              </a:gdLst>
              <a:ahLst/>
              <a:cxnLst>
                <a:cxn ang="0">
                  <a:pos x="T0" y="T1"/>
                </a:cxn>
                <a:cxn ang="0">
                  <a:pos x="T2" y="T3"/>
                </a:cxn>
                <a:cxn ang="0">
                  <a:pos x="T4" y="T5"/>
                </a:cxn>
                <a:cxn ang="0">
                  <a:pos x="T6" y="T7"/>
                </a:cxn>
              </a:cxnLst>
              <a:rect l="0" t="0" r="r" b="b"/>
              <a:pathLst>
                <a:path w="8" h="5">
                  <a:moveTo>
                    <a:pt x="1" y="2"/>
                  </a:moveTo>
                  <a:cubicBezTo>
                    <a:pt x="3" y="3"/>
                    <a:pt x="5" y="5"/>
                    <a:pt x="8" y="3"/>
                  </a:cubicBezTo>
                  <a:cubicBezTo>
                    <a:pt x="7" y="0"/>
                    <a:pt x="2" y="3"/>
                    <a:pt x="2" y="0"/>
                  </a:cubicBezTo>
                  <a:cubicBezTo>
                    <a:pt x="0"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2" name="Freeform 137">
              <a:extLst>
                <a:ext uri="{FF2B5EF4-FFF2-40B4-BE49-F238E27FC236}">
                  <a16:creationId xmlns:a16="http://schemas.microsoft.com/office/drawing/2014/main" id="{BA81B07B-AA75-4307-8F85-E4E7FA5E79CE}"/>
                </a:ext>
              </a:extLst>
            </p:cNvPr>
            <p:cNvSpPr>
              <a:spLocks/>
            </p:cNvSpPr>
            <p:nvPr/>
          </p:nvSpPr>
          <p:spPr bwMode="auto">
            <a:xfrm>
              <a:off x="6758" y="4226"/>
              <a:ext cx="11" cy="6"/>
            </a:xfrm>
            <a:custGeom>
              <a:avLst/>
              <a:gdLst>
                <a:gd name="T0" fmla="*/ 1 w 6"/>
                <a:gd name="T1" fmla="*/ 1 h 3"/>
                <a:gd name="T2" fmla="*/ 4 w 6"/>
                <a:gd name="T3" fmla="*/ 2 h 3"/>
                <a:gd name="T4" fmla="*/ 5 w 6"/>
                <a:gd name="T5" fmla="*/ 1 h 3"/>
                <a:gd name="T6" fmla="*/ 5 w 6"/>
                <a:gd name="T7" fmla="*/ 0 h 3"/>
                <a:gd name="T8" fmla="*/ 4 w 6"/>
                <a:gd name="T9" fmla="*/ 0 h 3"/>
                <a:gd name="T10" fmla="*/ 3 w 6"/>
                <a:gd name="T11" fmla="*/ 1 h 3"/>
                <a:gd name="T12" fmla="*/ 1 w 6"/>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1" y="1"/>
                  </a:moveTo>
                  <a:cubicBezTo>
                    <a:pt x="0" y="3"/>
                    <a:pt x="3" y="2"/>
                    <a:pt x="4" y="2"/>
                  </a:cubicBezTo>
                  <a:cubicBezTo>
                    <a:pt x="5" y="2"/>
                    <a:pt x="4" y="1"/>
                    <a:pt x="5" y="1"/>
                  </a:cubicBezTo>
                  <a:cubicBezTo>
                    <a:pt x="6" y="1"/>
                    <a:pt x="6" y="1"/>
                    <a:pt x="5" y="0"/>
                  </a:cubicBezTo>
                  <a:cubicBezTo>
                    <a:pt x="4" y="0"/>
                    <a:pt x="4" y="0"/>
                    <a:pt x="4" y="0"/>
                  </a:cubicBezTo>
                  <a:cubicBezTo>
                    <a:pt x="5" y="0"/>
                    <a:pt x="2" y="3"/>
                    <a:pt x="3" y="1"/>
                  </a:cubicBezTo>
                  <a:cubicBezTo>
                    <a:pt x="2" y="1"/>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3" name="Freeform 138">
              <a:extLst>
                <a:ext uri="{FF2B5EF4-FFF2-40B4-BE49-F238E27FC236}">
                  <a16:creationId xmlns:a16="http://schemas.microsoft.com/office/drawing/2014/main" id="{0C1ACEB6-8377-4364-B6AE-580F8C5375D0}"/>
                </a:ext>
              </a:extLst>
            </p:cNvPr>
            <p:cNvSpPr>
              <a:spLocks/>
            </p:cNvSpPr>
            <p:nvPr/>
          </p:nvSpPr>
          <p:spPr bwMode="auto">
            <a:xfrm>
              <a:off x="6670" y="4143"/>
              <a:ext cx="23" cy="10"/>
            </a:xfrm>
            <a:custGeom>
              <a:avLst/>
              <a:gdLst>
                <a:gd name="T0" fmla="*/ 0 w 12"/>
                <a:gd name="T1" fmla="*/ 1 h 5"/>
                <a:gd name="T2" fmla="*/ 7 w 12"/>
                <a:gd name="T3" fmla="*/ 2 h 5"/>
                <a:gd name="T4" fmla="*/ 12 w 12"/>
                <a:gd name="T5" fmla="*/ 5 h 5"/>
                <a:gd name="T6" fmla="*/ 9 w 12"/>
                <a:gd name="T7" fmla="*/ 0 h 5"/>
                <a:gd name="T8" fmla="*/ 2 w 12"/>
                <a:gd name="T9" fmla="*/ 0 h 5"/>
                <a:gd name="T10" fmla="*/ 0 w 12"/>
                <a:gd name="T11" fmla="*/ 1 h 5"/>
              </a:gdLst>
              <a:ahLst/>
              <a:cxnLst>
                <a:cxn ang="0">
                  <a:pos x="T0" y="T1"/>
                </a:cxn>
                <a:cxn ang="0">
                  <a:pos x="T2" y="T3"/>
                </a:cxn>
                <a:cxn ang="0">
                  <a:pos x="T4" y="T5"/>
                </a:cxn>
                <a:cxn ang="0">
                  <a:pos x="T6" y="T7"/>
                </a:cxn>
                <a:cxn ang="0">
                  <a:pos x="T8" y="T9"/>
                </a:cxn>
                <a:cxn ang="0">
                  <a:pos x="T10" y="T11"/>
                </a:cxn>
              </a:cxnLst>
              <a:rect l="0" t="0" r="r" b="b"/>
              <a:pathLst>
                <a:path w="12" h="5">
                  <a:moveTo>
                    <a:pt x="0" y="1"/>
                  </a:moveTo>
                  <a:cubicBezTo>
                    <a:pt x="0" y="2"/>
                    <a:pt x="5" y="1"/>
                    <a:pt x="7" y="2"/>
                  </a:cubicBezTo>
                  <a:cubicBezTo>
                    <a:pt x="6" y="4"/>
                    <a:pt x="11" y="5"/>
                    <a:pt x="12" y="5"/>
                  </a:cubicBezTo>
                  <a:cubicBezTo>
                    <a:pt x="12" y="3"/>
                    <a:pt x="11" y="2"/>
                    <a:pt x="9" y="0"/>
                  </a:cubicBezTo>
                  <a:cubicBezTo>
                    <a:pt x="9" y="3"/>
                    <a:pt x="6" y="0"/>
                    <a:pt x="2" y="0"/>
                  </a:cubicBezTo>
                  <a:cubicBezTo>
                    <a:pt x="2"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4" name="Freeform 139">
              <a:extLst>
                <a:ext uri="{FF2B5EF4-FFF2-40B4-BE49-F238E27FC236}">
                  <a16:creationId xmlns:a16="http://schemas.microsoft.com/office/drawing/2014/main" id="{018FA1DA-5A46-4E08-8EDF-CC2F1646C57A}"/>
                </a:ext>
              </a:extLst>
            </p:cNvPr>
            <p:cNvSpPr>
              <a:spLocks/>
            </p:cNvSpPr>
            <p:nvPr/>
          </p:nvSpPr>
          <p:spPr bwMode="auto">
            <a:xfrm>
              <a:off x="6704" y="4153"/>
              <a:ext cx="21" cy="4"/>
            </a:xfrm>
            <a:custGeom>
              <a:avLst/>
              <a:gdLst>
                <a:gd name="T0" fmla="*/ 0 w 11"/>
                <a:gd name="T1" fmla="*/ 1 h 2"/>
                <a:gd name="T2" fmla="*/ 9 w 11"/>
                <a:gd name="T3" fmla="*/ 1 h 2"/>
                <a:gd name="T4" fmla="*/ 7 w 11"/>
                <a:gd name="T5" fmla="*/ 0 h 2"/>
                <a:gd name="T6" fmla="*/ 0 w 11"/>
                <a:gd name="T7" fmla="*/ 1 h 2"/>
              </a:gdLst>
              <a:ahLst/>
              <a:cxnLst>
                <a:cxn ang="0">
                  <a:pos x="T0" y="T1"/>
                </a:cxn>
                <a:cxn ang="0">
                  <a:pos x="T2" y="T3"/>
                </a:cxn>
                <a:cxn ang="0">
                  <a:pos x="T4" y="T5"/>
                </a:cxn>
                <a:cxn ang="0">
                  <a:pos x="T6" y="T7"/>
                </a:cxn>
              </a:cxnLst>
              <a:rect l="0" t="0" r="r" b="b"/>
              <a:pathLst>
                <a:path w="11" h="2">
                  <a:moveTo>
                    <a:pt x="0" y="1"/>
                  </a:moveTo>
                  <a:cubicBezTo>
                    <a:pt x="1" y="2"/>
                    <a:pt x="6" y="1"/>
                    <a:pt x="9" y="1"/>
                  </a:cubicBezTo>
                  <a:cubicBezTo>
                    <a:pt x="11" y="0"/>
                    <a:pt x="5" y="1"/>
                    <a:pt x="7" y="0"/>
                  </a:cubicBezTo>
                  <a:cubicBezTo>
                    <a:pt x="6"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5" name="Freeform 140">
              <a:extLst>
                <a:ext uri="{FF2B5EF4-FFF2-40B4-BE49-F238E27FC236}">
                  <a16:creationId xmlns:a16="http://schemas.microsoft.com/office/drawing/2014/main" id="{D0D31B8E-7CE6-44E9-BF67-3C24915C95CB}"/>
                </a:ext>
              </a:extLst>
            </p:cNvPr>
            <p:cNvSpPr>
              <a:spLocks/>
            </p:cNvSpPr>
            <p:nvPr/>
          </p:nvSpPr>
          <p:spPr bwMode="auto">
            <a:xfrm>
              <a:off x="6691" y="4143"/>
              <a:ext cx="15" cy="6"/>
            </a:xfrm>
            <a:custGeom>
              <a:avLst/>
              <a:gdLst>
                <a:gd name="T0" fmla="*/ 2 w 8"/>
                <a:gd name="T1" fmla="*/ 1 h 3"/>
                <a:gd name="T2" fmla="*/ 3 w 8"/>
                <a:gd name="T3" fmla="*/ 1 h 3"/>
                <a:gd name="T4" fmla="*/ 3 w 8"/>
                <a:gd name="T5" fmla="*/ 3 h 3"/>
                <a:gd name="T6" fmla="*/ 6 w 8"/>
                <a:gd name="T7" fmla="*/ 3 h 3"/>
                <a:gd name="T8" fmla="*/ 8 w 8"/>
                <a:gd name="T9" fmla="*/ 2 h 3"/>
                <a:gd name="T10" fmla="*/ 6 w 8"/>
                <a:gd name="T11" fmla="*/ 0 h 3"/>
                <a:gd name="T12" fmla="*/ 2 w 8"/>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1"/>
                  </a:moveTo>
                  <a:cubicBezTo>
                    <a:pt x="0" y="2"/>
                    <a:pt x="2" y="2"/>
                    <a:pt x="3" y="1"/>
                  </a:cubicBezTo>
                  <a:cubicBezTo>
                    <a:pt x="4" y="2"/>
                    <a:pt x="4" y="2"/>
                    <a:pt x="3" y="3"/>
                  </a:cubicBezTo>
                  <a:cubicBezTo>
                    <a:pt x="4" y="3"/>
                    <a:pt x="5" y="3"/>
                    <a:pt x="6" y="3"/>
                  </a:cubicBezTo>
                  <a:cubicBezTo>
                    <a:pt x="5" y="3"/>
                    <a:pt x="4" y="0"/>
                    <a:pt x="8" y="2"/>
                  </a:cubicBezTo>
                  <a:cubicBezTo>
                    <a:pt x="8" y="1"/>
                    <a:pt x="7" y="1"/>
                    <a:pt x="6" y="0"/>
                  </a:cubicBezTo>
                  <a:cubicBezTo>
                    <a:pt x="5" y="1"/>
                    <a:pt x="3"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6" name="Freeform 141">
              <a:extLst>
                <a:ext uri="{FF2B5EF4-FFF2-40B4-BE49-F238E27FC236}">
                  <a16:creationId xmlns:a16="http://schemas.microsoft.com/office/drawing/2014/main" id="{8FD6F2F9-ACCB-41E5-813A-D2FFE036EAB9}"/>
                </a:ext>
              </a:extLst>
            </p:cNvPr>
            <p:cNvSpPr>
              <a:spLocks/>
            </p:cNvSpPr>
            <p:nvPr/>
          </p:nvSpPr>
          <p:spPr bwMode="auto">
            <a:xfrm>
              <a:off x="6739" y="4143"/>
              <a:ext cx="7" cy="4"/>
            </a:xfrm>
            <a:custGeom>
              <a:avLst/>
              <a:gdLst>
                <a:gd name="T0" fmla="*/ 4 w 4"/>
                <a:gd name="T1" fmla="*/ 0 h 2"/>
                <a:gd name="T2" fmla="*/ 2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cubicBezTo>
                    <a:pt x="3" y="0"/>
                    <a:pt x="2" y="0"/>
                    <a:pt x="2" y="0"/>
                  </a:cubicBezTo>
                  <a:cubicBezTo>
                    <a:pt x="0" y="1"/>
                    <a:pt x="2" y="1"/>
                    <a:pt x="0" y="2"/>
                  </a:cubicBezTo>
                  <a:cubicBezTo>
                    <a:pt x="2"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7" name="Freeform 142">
              <a:extLst>
                <a:ext uri="{FF2B5EF4-FFF2-40B4-BE49-F238E27FC236}">
                  <a16:creationId xmlns:a16="http://schemas.microsoft.com/office/drawing/2014/main" id="{128E11E0-64CD-422D-9C36-B016227C3DEA}"/>
                </a:ext>
              </a:extLst>
            </p:cNvPr>
            <p:cNvSpPr>
              <a:spLocks/>
            </p:cNvSpPr>
            <p:nvPr/>
          </p:nvSpPr>
          <p:spPr bwMode="auto">
            <a:xfrm>
              <a:off x="6785" y="4110"/>
              <a:ext cx="13" cy="8"/>
            </a:xfrm>
            <a:custGeom>
              <a:avLst/>
              <a:gdLst>
                <a:gd name="T0" fmla="*/ 4 w 7"/>
                <a:gd name="T1" fmla="*/ 0 h 4"/>
                <a:gd name="T2" fmla="*/ 1 w 7"/>
                <a:gd name="T3" fmla="*/ 2 h 4"/>
                <a:gd name="T4" fmla="*/ 3 w 7"/>
                <a:gd name="T5" fmla="*/ 4 h 4"/>
                <a:gd name="T6" fmla="*/ 5 w 7"/>
                <a:gd name="T7" fmla="*/ 3 h 4"/>
                <a:gd name="T8" fmla="*/ 6 w 7"/>
                <a:gd name="T9" fmla="*/ 1 h 4"/>
                <a:gd name="T10" fmla="*/ 4 w 7"/>
                <a:gd name="T11" fmla="*/ 0 h 4"/>
              </a:gdLst>
              <a:ahLst/>
              <a:cxnLst>
                <a:cxn ang="0">
                  <a:pos x="T0" y="T1"/>
                </a:cxn>
                <a:cxn ang="0">
                  <a:pos x="T2" y="T3"/>
                </a:cxn>
                <a:cxn ang="0">
                  <a:pos x="T4" y="T5"/>
                </a:cxn>
                <a:cxn ang="0">
                  <a:pos x="T6" y="T7"/>
                </a:cxn>
                <a:cxn ang="0">
                  <a:pos x="T8" y="T9"/>
                </a:cxn>
                <a:cxn ang="0">
                  <a:pos x="T10" y="T11"/>
                </a:cxn>
              </a:cxnLst>
              <a:rect l="0" t="0" r="r" b="b"/>
              <a:pathLst>
                <a:path w="7" h="4">
                  <a:moveTo>
                    <a:pt x="4" y="0"/>
                  </a:moveTo>
                  <a:cubicBezTo>
                    <a:pt x="3" y="1"/>
                    <a:pt x="3" y="1"/>
                    <a:pt x="1" y="2"/>
                  </a:cubicBezTo>
                  <a:cubicBezTo>
                    <a:pt x="4" y="2"/>
                    <a:pt x="0" y="3"/>
                    <a:pt x="3" y="4"/>
                  </a:cubicBezTo>
                  <a:cubicBezTo>
                    <a:pt x="5" y="3"/>
                    <a:pt x="5" y="3"/>
                    <a:pt x="5" y="3"/>
                  </a:cubicBezTo>
                  <a:cubicBezTo>
                    <a:pt x="4" y="2"/>
                    <a:pt x="3" y="1"/>
                    <a:pt x="6" y="1"/>
                  </a:cubicBezTo>
                  <a:cubicBezTo>
                    <a:pt x="7" y="0"/>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8" name="Freeform 143">
              <a:extLst>
                <a:ext uri="{FF2B5EF4-FFF2-40B4-BE49-F238E27FC236}">
                  <a16:creationId xmlns:a16="http://schemas.microsoft.com/office/drawing/2014/main" id="{347838E6-F712-465F-B712-61A5D725409A}"/>
                </a:ext>
              </a:extLst>
            </p:cNvPr>
            <p:cNvSpPr>
              <a:spLocks/>
            </p:cNvSpPr>
            <p:nvPr/>
          </p:nvSpPr>
          <p:spPr bwMode="auto">
            <a:xfrm>
              <a:off x="6865" y="4151"/>
              <a:ext cx="9" cy="6"/>
            </a:xfrm>
            <a:custGeom>
              <a:avLst/>
              <a:gdLst>
                <a:gd name="T0" fmla="*/ 2 w 5"/>
                <a:gd name="T1" fmla="*/ 0 h 3"/>
                <a:gd name="T2" fmla="*/ 2 w 5"/>
                <a:gd name="T3" fmla="*/ 1 h 3"/>
                <a:gd name="T4" fmla="*/ 1 w 5"/>
                <a:gd name="T5" fmla="*/ 3 h 3"/>
                <a:gd name="T6" fmla="*/ 3 w 5"/>
                <a:gd name="T7" fmla="*/ 0 h 3"/>
                <a:gd name="T8" fmla="*/ 2 w 5"/>
                <a:gd name="T9" fmla="*/ 0 h 3"/>
              </a:gdLst>
              <a:ahLst/>
              <a:cxnLst>
                <a:cxn ang="0">
                  <a:pos x="T0" y="T1"/>
                </a:cxn>
                <a:cxn ang="0">
                  <a:pos x="T2" y="T3"/>
                </a:cxn>
                <a:cxn ang="0">
                  <a:pos x="T4" y="T5"/>
                </a:cxn>
                <a:cxn ang="0">
                  <a:pos x="T6" y="T7"/>
                </a:cxn>
                <a:cxn ang="0">
                  <a:pos x="T8" y="T9"/>
                </a:cxn>
              </a:cxnLst>
              <a:rect l="0" t="0" r="r" b="b"/>
              <a:pathLst>
                <a:path w="5" h="3">
                  <a:moveTo>
                    <a:pt x="2" y="0"/>
                  </a:moveTo>
                  <a:cubicBezTo>
                    <a:pt x="0" y="0"/>
                    <a:pt x="2" y="1"/>
                    <a:pt x="2" y="1"/>
                  </a:cubicBezTo>
                  <a:cubicBezTo>
                    <a:pt x="3" y="1"/>
                    <a:pt x="2" y="2"/>
                    <a:pt x="1" y="3"/>
                  </a:cubicBezTo>
                  <a:cubicBezTo>
                    <a:pt x="3" y="3"/>
                    <a:pt x="5" y="1"/>
                    <a:pt x="3" y="0"/>
                  </a:cubicBezTo>
                  <a:cubicBezTo>
                    <a:pt x="3"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9" name="Freeform 144">
              <a:extLst>
                <a:ext uri="{FF2B5EF4-FFF2-40B4-BE49-F238E27FC236}">
                  <a16:creationId xmlns:a16="http://schemas.microsoft.com/office/drawing/2014/main" id="{657A4BED-8940-4B1E-A472-1AA143F23FA0}"/>
                </a:ext>
              </a:extLst>
            </p:cNvPr>
            <p:cNvSpPr>
              <a:spLocks/>
            </p:cNvSpPr>
            <p:nvPr/>
          </p:nvSpPr>
          <p:spPr bwMode="auto">
            <a:xfrm>
              <a:off x="6985" y="4224"/>
              <a:ext cx="10" cy="6"/>
            </a:xfrm>
            <a:custGeom>
              <a:avLst/>
              <a:gdLst>
                <a:gd name="T0" fmla="*/ 0 w 5"/>
                <a:gd name="T1" fmla="*/ 2 h 3"/>
                <a:gd name="T2" fmla="*/ 1 w 5"/>
                <a:gd name="T3" fmla="*/ 2 h 3"/>
                <a:gd name="T4" fmla="*/ 5 w 5"/>
                <a:gd name="T5" fmla="*/ 1 h 3"/>
                <a:gd name="T6" fmla="*/ 0 w 5"/>
                <a:gd name="T7" fmla="*/ 1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2"/>
                    <a:pt x="1" y="2"/>
                    <a:pt x="1" y="2"/>
                  </a:cubicBezTo>
                  <a:cubicBezTo>
                    <a:pt x="2" y="1"/>
                    <a:pt x="4" y="3"/>
                    <a:pt x="5" y="1"/>
                  </a:cubicBezTo>
                  <a:cubicBezTo>
                    <a:pt x="4" y="0"/>
                    <a:pt x="2" y="1"/>
                    <a:pt x="0" y="1"/>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0" name="Freeform 145">
              <a:extLst>
                <a:ext uri="{FF2B5EF4-FFF2-40B4-BE49-F238E27FC236}">
                  <a16:creationId xmlns:a16="http://schemas.microsoft.com/office/drawing/2014/main" id="{16F01BAE-5A0B-493C-93DD-B5F6BB7C22CC}"/>
                </a:ext>
              </a:extLst>
            </p:cNvPr>
            <p:cNvSpPr>
              <a:spLocks/>
            </p:cNvSpPr>
            <p:nvPr/>
          </p:nvSpPr>
          <p:spPr bwMode="auto">
            <a:xfrm>
              <a:off x="6890" y="4097"/>
              <a:ext cx="28" cy="7"/>
            </a:xfrm>
            <a:custGeom>
              <a:avLst/>
              <a:gdLst>
                <a:gd name="T0" fmla="*/ 7 w 15"/>
                <a:gd name="T1" fmla="*/ 2 h 4"/>
                <a:gd name="T2" fmla="*/ 0 w 15"/>
                <a:gd name="T3" fmla="*/ 1 h 4"/>
                <a:gd name="T4" fmla="*/ 8 w 15"/>
                <a:gd name="T5" fmla="*/ 4 h 4"/>
                <a:gd name="T6" fmla="*/ 15 w 15"/>
                <a:gd name="T7" fmla="*/ 1 h 4"/>
                <a:gd name="T8" fmla="*/ 7 w 15"/>
                <a:gd name="T9" fmla="*/ 2 h 4"/>
              </a:gdLst>
              <a:ahLst/>
              <a:cxnLst>
                <a:cxn ang="0">
                  <a:pos x="T0" y="T1"/>
                </a:cxn>
                <a:cxn ang="0">
                  <a:pos x="T2" y="T3"/>
                </a:cxn>
                <a:cxn ang="0">
                  <a:pos x="T4" y="T5"/>
                </a:cxn>
                <a:cxn ang="0">
                  <a:pos x="T6" y="T7"/>
                </a:cxn>
                <a:cxn ang="0">
                  <a:pos x="T8" y="T9"/>
                </a:cxn>
              </a:cxnLst>
              <a:rect l="0" t="0" r="r" b="b"/>
              <a:pathLst>
                <a:path w="15" h="4">
                  <a:moveTo>
                    <a:pt x="7" y="2"/>
                  </a:moveTo>
                  <a:cubicBezTo>
                    <a:pt x="4" y="0"/>
                    <a:pt x="2" y="0"/>
                    <a:pt x="0" y="1"/>
                  </a:cubicBezTo>
                  <a:cubicBezTo>
                    <a:pt x="3" y="3"/>
                    <a:pt x="5" y="2"/>
                    <a:pt x="8" y="4"/>
                  </a:cubicBezTo>
                  <a:cubicBezTo>
                    <a:pt x="9" y="1"/>
                    <a:pt x="12" y="2"/>
                    <a:pt x="15" y="1"/>
                  </a:cubicBezTo>
                  <a:cubicBezTo>
                    <a:pt x="15" y="1"/>
                    <a:pt x="7" y="0"/>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1" name="Freeform 146">
              <a:extLst>
                <a:ext uri="{FF2B5EF4-FFF2-40B4-BE49-F238E27FC236}">
                  <a16:creationId xmlns:a16="http://schemas.microsoft.com/office/drawing/2014/main" id="{7C2B9D4C-4940-458D-99E3-34AC84A1C2B0}"/>
                </a:ext>
              </a:extLst>
            </p:cNvPr>
            <p:cNvSpPr>
              <a:spLocks/>
            </p:cNvSpPr>
            <p:nvPr/>
          </p:nvSpPr>
          <p:spPr bwMode="auto">
            <a:xfrm>
              <a:off x="6917" y="4095"/>
              <a:ext cx="40" cy="9"/>
            </a:xfrm>
            <a:custGeom>
              <a:avLst/>
              <a:gdLst>
                <a:gd name="T0" fmla="*/ 0 w 21"/>
                <a:gd name="T1" fmla="*/ 5 h 5"/>
                <a:gd name="T2" fmla="*/ 8 w 21"/>
                <a:gd name="T3" fmla="*/ 4 h 5"/>
                <a:gd name="T4" fmla="*/ 21 w 21"/>
                <a:gd name="T5" fmla="*/ 3 h 5"/>
                <a:gd name="T6" fmla="*/ 20 w 21"/>
                <a:gd name="T7" fmla="*/ 1 h 5"/>
                <a:gd name="T8" fmla="*/ 13 w 21"/>
                <a:gd name="T9" fmla="*/ 1 h 5"/>
                <a:gd name="T10" fmla="*/ 3 w 21"/>
                <a:gd name="T11" fmla="*/ 2 h 5"/>
                <a:gd name="T12" fmla="*/ 4 w 21"/>
                <a:gd name="T13" fmla="*/ 3 h 5"/>
                <a:gd name="T14" fmla="*/ 0 w 21"/>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
                  <a:moveTo>
                    <a:pt x="0" y="5"/>
                  </a:moveTo>
                  <a:cubicBezTo>
                    <a:pt x="2" y="5"/>
                    <a:pt x="5" y="3"/>
                    <a:pt x="8" y="4"/>
                  </a:cubicBezTo>
                  <a:cubicBezTo>
                    <a:pt x="9" y="0"/>
                    <a:pt x="17" y="5"/>
                    <a:pt x="21" y="3"/>
                  </a:cubicBezTo>
                  <a:cubicBezTo>
                    <a:pt x="21" y="2"/>
                    <a:pt x="19" y="2"/>
                    <a:pt x="20" y="1"/>
                  </a:cubicBezTo>
                  <a:cubicBezTo>
                    <a:pt x="18" y="1"/>
                    <a:pt x="15" y="3"/>
                    <a:pt x="13" y="1"/>
                  </a:cubicBezTo>
                  <a:cubicBezTo>
                    <a:pt x="10" y="2"/>
                    <a:pt x="6" y="2"/>
                    <a:pt x="3" y="2"/>
                  </a:cubicBezTo>
                  <a:cubicBezTo>
                    <a:pt x="2" y="2"/>
                    <a:pt x="4" y="3"/>
                    <a:pt x="4" y="3"/>
                  </a:cubicBezTo>
                  <a:cubicBezTo>
                    <a:pt x="3" y="4"/>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2" name="Freeform 147">
              <a:extLst>
                <a:ext uri="{FF2B5EF4-FFF2-40B4-BE49-F238E27FC236}">
                  <a16:creationId xmlns:a16="http://schemas.microsoft.com/office/drawing/2014/main" id="{E7BEDCFA-77D5-460C-B18C-E444841324FB}"/>
                </a:ext>
              </a:extLst>
            </p:cNvPr>
            <p:cNvSpPr>
              <a:spLocks/>
            </p:cNvSpPr>
            <p:nvPr/>
          </p:nvSpPr>
          <p:spPr bwMode="auto">
            <a:xfrm>
              <a:off x="6905" y="4089"/>
              <a:ext cx="29" cy="8"/>
            </a:xfrm>
            <a:custGeom>
              <a:avLst/>
              <a:gdLst>
                <a:gd name="T0" fmla="*/ 0 w 15"/>
                <a:gd name="T1" fmla="*/ 0 h 4"/>
                <a:gd name="T2" fmla="*/ 15 w 15"/>
                <a:gd name="T3" fmla="*/ 1 h 4"/>
                <a:gd name="T4" fmla="*/ 0 w 15"/>
                <a:gd name="T5" fmla="*/ 0 h 4"/>
              </a:gdLst>
              <a:ahLst/>
              <a:cxnLst>
                <a:cxn ang="0">
                  <a:pos x="T0" y="T1"/>
                </a:cxn>
                <a:cxn ang="0">
                  <a:pos x="T2" y="T3"/>
                </a:cxn>
                <a:cxn ang="0">
                  <a:pos x="T4" y="T5"/>
                </a:cxn>
              </a:cxnLst>
              <a:rect l="0" t="0" r="r" b="b"/>
              <a:pathLst>
                <a:path w="15" h="4">
                  <a:moveTo>
                    <a:pt x="0" y="0"/>
                  </a:moveTo>
                  <a:cubicBezTo>
                    <a:pt x="0" y="4"/>
                    <a:pt x="13" y="3"/>
                    <a:pt x="15" y="1"/>
                  </a:cubicBezTo>
                  <a:cubicBezTo>
                    <a:pt x="10" y="1"/>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3" name="Freeform 148">
              <a:extLst>
                <a:ext uri="{FF2B5EF4-FFF2-40B4-BE49-F238E27FC236}">
                  <a16:creationId xmlns:a16="http://schemas.microsoft.com/office/drawing/2014/main" id="{033AFC56-4A2B-450E-ACD4-D32DD398C64C}"/>
                </a:ext>
              </a:extLst>
            </p:cNvPr>
            <p:cNvSpPr>
              <a:spLocks/>
            </p:cNvSpPr>
            <p:nvPr/>
          </p:nvSpPr>
          <p:spPr bwMode="auto">
            <a:xfrm>
              <a:off x="6982" y="4091"/>
              <a:ext cx="13" cy="4"/>
            </a:xfrm>
            <a:custGeom>
              <a:avLst/>
              <a:gdLst>
                <a:gd name="T0" fmla="*/ 0 w 7"/>
                <a:gd name="T1" fmla="*/ 1 h 2"/>
                <a:gd name="T2" fmla="*/ 7 w 7"/>
                <a:gd name="T3" fmla="*/ 2 h 2"/>
                <a:gd name="T4" fmla="*/ 0 w 7"/>
                <a:gd name="T5" fmla="*/ 1 h 2"/>
              </a:gdLst>
              <a:ahLst/>
              <a:cxnLst>
                <a:cxn ang="0">
                  <a:pos x="T0" y="T1"/>
                </a:cxn>
                <a:cxn ang="0">
                  <a:pos x="T2" y="T3"/>
                </a:cxn>
                <a:cxn ang="0">
                  <a:pos x="T4" y="T5"/>
                </a:cxn>
              </a:cxnLst>
              <a:rect l="0" t="0" r="r" b="b"/>
              <a:pathLst>
                <a:path w="7" h="2">
                  <a:moveTo>
                    <a:pt x="0" y="1"/>
                  </a:moveTo>
                  <a:cubicBezTo>
                    <a:pt x="2" y="2"/>
                    <a:pt x="5" y="2"/>
                    <a:pt x="7" y="2"/>
                  </a:cubicBezTo>
                  <a:cubicBezTo>
                    <a:pt x="7" y="0"/>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4" name="Freeform 149">
              <a:extLst>
                <a:ext uri="{FF2B5EF4-FFF2-40B4-BE49-F238E27FC236}">
                  <a16:creationId xmlns:a16="http://schemas.microsoft.com/office/drawing/2014/main" id="{0C2839D0-50DA-4EC7-8B78-192439FF807C}"/>
                </a:ext>
              </a:extLst>
            </p:cNvPr>
            <p:cNvSpPr>
              <a:spLocks/>
            </p:cNvSpPr>
            <p:nvPr/>
          </p:nvSpPr>
          <p:spPr bwMode="auto">
            <a:xfrm>
              <a:off x="7037" y="4091"/>
              <a:ext cx="32" cy="6"/>
            </a:xfrm>
            <a:custGeom>
              <a:avLst/>
              <a:gdLst>
                <a:gd name="T0" fmla="*/ 0 w 17"/>
                <a:gd name="T1" fmla="*/ 2 h 3"/>
                <a:gd name="T2" fmla="*/ 17 w 17"/>
                <a:gd name="T3" fmla="*/ 3 h 3"/>
                <a:gd name="T4" fmla="*/ 12 w 17"/>
                <a:gd name="T5" fmla="*/ 1 h 3"/>
                <a:gd name="T6" fmla="*/ 5 w 17"/>
                <a:gd name="T7" fmla="*/ 2 h 3"/>
                <a:gd name="T8" fmla="*/ 4 w 17"/>
                <a:gd name="T9" fmla="*/ 0 h 3"/>
                <a:gd name="T10" fmla="*/ 0 w 17"/>
                <a:gd name="T11" fmla="*/ 2 h 3"/>
              </a:gdLst>
              <a:ahLst/>
              <a:cxnLst>
                <a:cxn ang="0">
                  <a:pos x="T0" y="T1"/>
                </a:cxn>
                <a:cxn ang="0">
                  <a:pos x="T2" y="T3"/>
                </a:cxn>
                <a:cxn ang="0">
                  <a:pos x="T4" y="T5"/>
                </a:cxn>
                <a:cxn ang="0">
                  <a:pos x="T6" y="T7"/>
                </a:cxn>
                <a:cxn ang="0">
                  <a:pos x="T8" y="T9"/>
                </a:cxn>
                <a:cxn ang="0">
                  <a:pos x="T10" y="T11"/>
                </a:cxn>
              </a:cxnLst>
              <a:rect l="0" t="0" r="r" b="b"/>
              <a:pathLst>
                <a:path w="17" h="3">
                  <a:moveTo>
                    <a:pt x="0" y="2"/>
                  </a:moveTo>
                  <a:cubicBezTo>
                    <a:pt x="4" y="3"/>
                    <a:pt x="12" y="3"/>
                    <a:pt x="17" y="3"/>
                  </a:cubicBezTo>
                  <a:cubicBezTo>
                    <a:pt x="15" y="1"/>
                    <a:pt x="12" y="3"/>
                    <a:pt x="12" y="1"/>
                  </a:cubicBezTo>
                  <a:cubicBezTo>
                    <a:pt x="11" y="3"/>
                    <a:pt x="7" y="1"/>
                    <a:pt x="5" y="2"/>
                  </a:cubicBezTo>
                  <a:cubicBezTo>
                    <a:pt x="3" y="1"/>
                    <a:pt x="7" y="0"/>
                    <a:pt x="4" y="0"/>
                  </a:cubicBezTo>
                  <a:cubicBezTo>
                    <a:pt x="5" y="2"/>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5" name="Freeform 150">
              <a:extLst>
                <a:ext uri="{FF2B5EF4-FFF2-40B4-BE49-F238E27FC236}">
                  <a16:creationId xmlns:a16="http://schemas.microsoft.com/office/drawing/2014/main" id="{8CA97BC6-BE92-470C-99D6-4F8A410E2F0D}"/>
                </a:ext>
              </a:extLst>
            </p:cNvPr>
            <p:cNvSpPr>
              <a:spLocks/>
            </p:cNvSpPr>
            <p:nvPr/>
          </p:nvSpPr>
          <p:spPr bwMode="auto">
            <a:xfrm>
              <a:off x="7035" y="4087"/>
              <a:ext cx="15" cy="6"/>
            </a:xfrm>
            <a:custGeom>
              <a:avLst/>
              <a:gdLst>
                <a:gd name="T0" fmla="*/ 0 w 8"/>
                <a:gd name="T1" fmla="*/ 1 h 3"/>
                <a:gd name="T2" fmla="*/ 7 w 8"/>
                <a:gd name="T3" fmla="*/ 1 h 3"/>
                <a:gd name="T4" fmla="*/ 4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0" y="3"/>
                    <a:pt x="5" y="1"/>
                    <a:pt x="7" y="1"/>
                  </a:cubicBezTo>
                  <a:cubicBezTo>
                    <a:pt x="8" y="0"/>
                    <a:pt x="5" y="1"/>
                    <a:pt x="4" y="0"/>
                  </a:cubicBezTo>
                  <a:cubicBezTo>
                    <a:pt x="2" y="1"/>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6" name="Freeform 151">
              <a:extLst>
                <a:ext uri="{FF2B5EF4-FFF2-40B4-BE49-F238E27FC236}">
                  <a16:creationId xmlns:a16="http://schemas.microsoft.com/office/drawing/2014/main" id="{E4EB5E82-3CA3-42B8-A18B-FFE34335229D}"/>
                </a:ext>
              </a:extLst>
            </p:cNvPr>
            <p:cNvSpPr>
              <a:spLocks/>
            </p:cNvSpPr>
            <p:nvPr/>
          </p:nvSpPr>
          <p:spPr bwMode="auto">
            <a:xfrm>
              <a:off x="7071" y="4089"/>
              <a:ext cx="21" cy="10"/>
            </a:xfrm>
            <a:custGeom>
              <a:avLst/>
              <a:gdLst>
                <a:gd name="T0" fmla="*/ 0 w 11"/>
                <a:gd name="T1" fmla="*/ 4 h 5"/>
                <a:gd name="T2" fmla="*/ 11 w 11"/>
                <a:gd name="T3" fmla="*/ 5 h 5"/>
                <a:gd name="T4" fmla="*/ 0 w 11"/>
                <a:gd name="T5" fmla="*/ 4 h 5"/>
              </a:gdLst>
              <a:ahLst/>
              <a:cxnLst>
                <a:cxn ang="0">
                  <a:pos x="T0" y="T1"/>
                </a:cxn>
                <a:cxn ang="0">
                  <a:pos x="T2" y="T3"/>
                </a:cxn>
                <a:cxn ang="0">
                  <a:pos x="T4" y="T5"/>
                </a:cxn>
              </a:cxnLst>
              <a:rect l="0" t="0" r="r" b="b"/>
              <a:pathLst>
                <a:path w="11" h="5">
                  <a:moveTo>
                    <a:pt x="0" y="4"/>
                  </a:moveTo>
                  <a:cubicBezTo>
                    <a:pt x="4" y="5"/>
                    <a:pt x="8" y="5"/>
                    <a:pt x="11" y="5"/>
                  </a:cubicBezTo>
                  <a:cubicBezTo>
                    <a:pt x="10"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7" name="Freeform 152">
              <a:extLst>
                <a:ext uri="{FF2B5EF4-FFF2-40B4-BE49-F238E27FC236}">
                  <a16:creationId xmlns:a16="http://schemas.microsoft.com/office/drawing/2014/main" id="{E00018C6-8167-435C-8495-0EC6AF8A8FF6}"/>
                </a:ext>
              </a:extLst>
            </p:cNvPr>
            <p:cNvSpPr>
              <a:spLocks/>
            </p:cNvSpPr>
            <p:nvPr/>
          </p:nvSpPr>
          <p:spPr bwMode="auto">
            <a:xfrm>
              <a:off x="7182" y="4099"/>
              <a:ext cx="12" cy="4"/>
            </a:xfrm>
            <a:custGeom>
              <a:avLst/>
              <a:gdLst>
                <a:gd name="T0" fmla="*/ 0 w 6"/>
                <a:gd name="T1" fmla="*/ 2 h 2"/>
                <a:gd name="T2" fmla="*/ 6 w 6"/>
                <a:gd name="T3" fmla="*/ 1 h 2"/>
                <a:gd name="T4" fmla="*/ 4 w 6"/>
                <a:gd name="T5" fmla="*/ 0 h 2"/>
                <a:gd name="T6" fmla="*/ 0 w 6"/>
                <a:gd name="T7" fmla="*/ 2 h 2"/>
              </a:gdLst>
              <a:ahLst/>
              <a:cxnLst>
                <a:cxn ang="0">
                  <a:pos x="T0" y="T1"/>
                </a:cxn>
                <a:cxn ang="0">
                  <a:pos x="T2" y="T3"/>
                </a:cxn>
                <a:cxn ang="0">
                  <a:pos x="T4" y="T5"/>
                </a:cxn>
                <a:cxn ang="0">
                  <a:pos x="T6" y="T7"/>
                </a:cxn>
              </a:cxnLst>
              <a:rect l="0" t="0" r="r" b="b"/>
              <a:pathLst>
                <a:path w="6" h="2">
                  <a:moveTo>
                    <a:pt x="0" y="2"/>
                  </a:moveTo>
                  <a:cubicBezTo>
                    <a:pt x="2" y="2"/>
                    <a:pt x="3" y="2"/>
                    <a:pt x="6" y="1"/>
                  </a:cubicBezTo>
                  <a:cubicBezTo>
                    <a:pt x="4" y="0"/>
                    <a:pt x="4" y="0"/>
                    <a:pt x="4" y="0"/>
                  </a:cubicBezTo>
                  <a:cubicBezTo>
                    <a:pt x="3"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8" name="Freeform 153">
              <a:extLst>
                <a:ext uri="{FF2B5EF4-FFF2-40B4-BE49-F238E27FC236}">
                  <a16:creationId xmlns:a16="http://schemas.microsoft.com/office/drawing/2014/main" id="{CFEDF1DB-3C24-4EC5-866A-A58C1886DE8E}"/>
                </a:ext>
              </a:extLst>
            </p:cNvPr>
            <p:cNvSpPr>
              <a:spLocks/>
            </p:cNvSpPr>
            <p:nvPr/>
          </p:nvSpPr>
          <p:spPr bwMode="auto">
            <a:xfrm>
              <a:off x="7236" y="4093"/>
              <a:ext cx="13" cy="6"/>
            </a:xfrm>
            <a:custGeom>
              <a:avLst/>
              <a:gdLst>
                <a:gd name="T0" fmla="*/ 3 w 7"/>
                <a:gd name="T1" fmla="*/ 0 h 3"/>
                <a:gd name="T2" fmla="*/ 0 w 7"/>
                <a:gd name="T3" fmla="*/ 2 h 3"/>
                <a:gd name="T4" fmla="*/ 6 w 7"/>
                <a:gd name="T5" fmla="*/ 1 h 3"/>
                <a:gd name="T6" fmla="*/ 3 w 7"/>
                <a:gd name="T7" fmla="*/ 0 h 3"/>
              </a:gdLst>
              <a:ahLst/>
              <a:cxnLst>
                <a:cxn ang="0">
                  <a:pos x="T0" y="T1"/>
                </a:cxn>
                <a:cxn ang="0">
                  <a:pos x="T2" y="T3"/>
                </a:cxn>
                <a:cxn ang="0">
                  <a:pos x="T4" y="T5"/>
                </a:cxn>
                <a:cxn ang="0">
                  <a:pos x="T6" y="T7"/>
                </a:cxn>
              </a:cxnLst>
              <a:rect l="0" t="0" r="r" b="b"/>
              <a:pathLst>
                <a:path w="7" h="3">
                  <a:moveTo>
                    <a:pt x="3" y="0"/>
                  </a:moveTo>
                  <a:cubicBezTo>
                    <a:pt x="0" y="2"/>
                    <a:pt x="0" y="2"/>
                    <a:pt x="0" y="2"/>
                  </a:cubicBezTo>
                  <a:cubicBezTo>
                    <a:pt x="2" y="3"/>
                    <a:pt x="2" y="0"/>
                    <a:pt x="6" y="1"/>
                  </a:cubicBezTo>
                  <a:cubicBezTo>
                    <a:pt x="7" y="0"/>
                    <a:pt x="4"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9" name="Freeform 154">
              <a:extLst>
                <a:ext uri="{FF2B5EF4-FFF2-40B4-BE49-F238E27FC236}">
                  <a16:creationId xmlns:a16="http://schemas.microsoft.com/office/drawing/2014/main" id="{B9DD2751-087F-4286-AD88-6D49EC45DA38}"/>
                </a:ext>
              </a:extLst>
            </p:cNvPr>
            <p:cNvSpPr>
              <a:spLocks/>
            </p:cNvSpPr>
            <p:nvPr/>
          </p:nvSpPr>
          <p:spPr bwMode="auto">
            <a:xfrm>
              <a:off x="7301" y="4095"/>
              <a:ext cx="13" cy="8"/>
            </a:xfrm>
            <a:custGeom>
              <a:avLst/>
              <a:gdLst>
                <a:gd name="T0" fmla="*/ 0 w 7"/>
                <a:gd name="T1" fmla="*/ 1 h 4"/>
                <a:gd name="T2" fmla="*/ 6 w 7"/>
                <a:gd name="T3" fmla="*/ 3 h 4"/>
                <a:gd name="T4" fmla="*/ 7 w 7"/>
                <a:gd name="T5" fmla="*/ 2 h 4"/>
                <a:gd name="T6" fmla="*/ 0 w 7"/>
                <a:gd name="T7" fmla="*/ 1 h 4"/>
              </a:gdLst>
              <a:ahLst/>
              <a:cxnLst>
                <a:cxn ang="0">
                  <a:pos x="T0" y="T1"/>
                </a:cxn>
                <a:cxn ang="0">
                  <a:pos x="T2" y="T3"/>
                </a:cxn>
                <a:cxn ang="0">
                  <a:pos x="T4" y="T5"/>
                </a:cxn>
                <a:cxn ang="0">
                  <a:pos x="T6" y="T7"/>
                </a:cxn>
              </a:cxnLst>
              <a:rect l="0" t="0" r="r" b="b"/>
              <a:pathLst>
                <a:path w="7" h="4">
                  <a:moveTo>
                    <a:pt x="0" y="1"/>
                  </a:moveTo>
                  <a:cubicBezTo>
                    <a:pt x="1" y="4"/>
                    <a:pt x="3" y="0"/>
                    <a:pt x="6" y="3"/>
                  </a:cubicBezTo>
                  <a:cubicBezTo>
                    <a:pt x="6" y="3"/>
                    <a:pt x="6" y="2"/>
                    <a:pt x="7" y="2"/>
                  </a:cubicBezTo>
                  <a:cubicBezTo>
                    <a:pt x="5" y="0"/>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0" name="Freeform 155">
              <a:extLst>
                <a:ext uri="{FF2B5EF4-FFF2-40B4-BE49-F238E27FC236}">
                  <a16:creationId xmlns:a16="http://schemas.microsoft.com/office/drawing/2014/main" id="{AAD8D144-6FD3-4E9F-8748-AF22FA86BCBD}"/>
                </a:ext>
              </a:extLst>
            </p:cNvPr>
            <p:cNvSpPr>
              <a:spLocks/>
            </p:cNvSpPr>
            <p:nvPr/>
          </p:nvSpPr>
          <p:spPr bwMode="auto">
            <a:xfrm>
              <a:off x="7395" y="4097"/>
              <a:ext cx="32" cy="7"/>
            </a:xfrm>
            <a:custGeom>
              <a:avLst/>
              <a:gdLst>
                <a:gd name="T0" fmla="*/ 2 w 17"/>
                <a:gd name="T1" fmla="*/ 1 h 4"/>
                <a:gd name="T2" fmla="*/ 2 w 17"/>
                <a:gd name="T3" fmla="*/ 2 h 4"/>
                <a:gd name="T4" fmla="*/ 2 w 17"/>
                <a:gd name="T5" fmla="*/ 4 h 4"/>
                <a:gd name="T6" fmla="*/ 7 w 17"/>
                <a:gd name="T7" fmla="*/ 4 h 4"/>
                <a:gd name="T8" fmla="*/ 15 w 17"/>
                <a:gd name="T9" fmla="*/ 3 h 4"/>
                <a:gd name="T10" fmla="*/ 16 w 17"/>
                <a:gd name="T11" fmla="*/ 1 h 4"/>
                <a:gd name="T12" fmla="*/ 7 w 17"/>
                <a:gd name="T13" fmla="*/ 1 h 4"/>
                <a:gd name="T14" fmla="*/ 6 w 17"/>
                <a:gd name="T15" fmla="*/ 0 h 4"/>
                <a:gd name="T16" fmla="*/ 2 w 17"/>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
                  <a:moveTo>
                    <a:pt x="2" y="1"/>
                  </a:moveTo>
                  <a:cubicBezTo>
                    <a:pt x="0" y="1"/>
                    <a:pt x="1" y="2"/>
                    <a:pt x="2" y="2"/>
                  </a:cubicBezTo>
                  <a:cubicBezTo>
                    <a:pt x="3" y="2"/>
                    <a:pt x="2" y="3"/>
                    <a:pt x="2" y="4"/>
                  </a:cubicBezTo>
                  <a:cubicBezTo>
                    <a:pt x="3" y="4"/>
                    <a:pt x="5" y="3"/>
                    <a:pt x="7" y="4"/>
                  </a:cubicBezTo>
                  <a:cubicBezTo>
                    <a:pt x="9" y="1"/>
                    <a:pt x="12" y="3"/>
                    <a:pt x="15" y="3"/>
                  </a:cubicBezTo>
                  <a:cubicBezTo>
                    <a:pt x="17" y="2"/>
                    <a:pt x="14" y="2"/>
                    <a:pt x="16" y="1"/>
                  </a:cubicBezTo>
                  <a:cubicBezTo>
                    <a:pt x="13" y="2"/>
                    <a:pt x="10" y="0"/>
                    <a:pt x="7" y="1"/>
                  </a:cubicBezTo>
                  <a:cubicBezTo>
                    <a:pt x="6" y="1"/>
                    <a:pt x="7" y="0"/>
                    <a:pt x="6" y="0"/>
                  </a:cubicBezTo>
                  <a:cubicBezTo>
                    <a:pt x="6"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1" name="Freeform 156">
              <a:extLst>
                <a:ext uri="{FF2B5EF4-FFF2-40B4-BE49-F238E27FC236}">
                  <a16:creationId xmlns:a16="http://schemas.microsoft.com/office/drawing/2014/main" id="{5F8A2A3F-6EC6-4A1E-A638-49BB1AE953C8}"/>
                </a:ext>
              </a:extLst>
            </p:cNvPr>
            <p:cNvSpPr>
              <a:spLocks/>
            </p:cNvSpPr>
            <p:nvPr/>
          </p:nvSpPr>
          <p:spPr bwMode="auto">
            <a:xfrm>
              <a:off x="7563" y="4106"/>
              <a:ext cx="19" cy="8"/>
            </a:xfrm>
            <a:custGeom>
              <a:avLst/>
              <a:gdLst>
                <a:gd name="T0" fmla="*/ 0 w 10"/>
                <a:gd name="T1" fmla="*/ 2 h 4"/>
                <a:gd name="T2" fmla="*/ 9 w 10"/>
                <a:gd name="T3" fmla="*/ 3 h 4"/>
                <a:gd name="T4" fmla="*/ 8 w 10"/>
                <a:gd name="T5" fmla="*/ 1 h 4"/>
                <a:gd name="T6" fmla="*/ 0 w 10"/>
                <a:gd name="T7" fmla="*/ 2 h 4"/>
              </a:gdLst>
              <a:ahLst/>
              <a:cxnLst>
                <a:cxn ang="0">
                  <a:pos x="T0" y="T1"/>
                </a:cxn>
                <a:cxn ang="0">
                  <a:pos x="T2" y="T3"/>
                </a:cxn>
                <a:cxn ang="0">
                  <a:pos x="T4" y="T5"/>
                </a:cxn>
                <a:cxn ang="0">
                  <a:pos x="T6" y="T7"/>
                </a:cxn>
              </a:cxnLst>
              <a:rect l="0" t="0" r="r" b="b"/>
              <a:pathLst>
                <a:path w="10" h="4">
                  <a:moveTo>
                    <a:pt x="0" y="2"/>
                  </a:moveTo>
                  <a:cubicBezTo>
                    <a:pt x="3" y="4"/>
                    <a:pt x="6" y="1"/>
                    <a:pt x="9" y="3"/>
                  </a:cubicBezTo>
                  <a:cubicBezTo>
                    <a:pt x="10" y="2"/>
                    <a:pt x="8" y="2"/>
                    <a:pt x="8" y="1"/>
                  </a:cubicBezTo>
                  <a:cubicBezTo>
                    <a:pt x="5" y="3"/>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2" name="Freeform 157">
              <a:extLst>
                <a:ext uri="{FF2B5EF4-FFF2-40B4-BE49-F238E27FC236}">
                  <a16:creationId xmlns:a16="http://schemas.microsoft.com/office/drawing/2014/main" id="{3D802883-9647-4191-92CF-B6A2AC758BBA}"/>
                </a:ext>
              </a:extLst>
            </p:cNvPr>
            <p:cNvSpPr>
              <a:spLocks/>
            </p:cNvSpPr>
            <p:nvPr/>
          </p:nvSpPr>
          <p:spPr bwMode="auto">
            <a:xfrm>
              <a:off x="7670" y="4114"/>
              <a:ext cx="13" cy="4"/>
            </a:xfrm>
            <a:custGeom>
              <a:avLst/>
              <a:gdLst>
                <a:gd name="T0" fmla="*/ 0 w 7"/>
                <a:gd name="T1" fmla="*/ 0 h 2"/>
                <a:gd name="T2" fmla="*/ 7 w 7"/>
                <a:gd name="T3" fmla="*/ 1 h 2"/>
                <a:gd name="T4" fmla="*/ 0 w 7"/>
                <a:gd name="T5" fmla="*/ 0 h 2"/>
              </a:gdLst>
              <a:ahLst/>
              <a:cxnLst>
                <a:cxn ang="0">
                  <a:pos x="T0" y="T1"/>
                </a:cxn>
                <a:cxn ang="0">
                  <a:pos x="T2" y="T3"/>
                </a:cxn>
                <a:cxn ang="0">
                  <a:pos x="T4" y="T5"/>
                </a:cxn>
              </a:cxnLst>
              <a:rect l="0" t="0" r="r" b="b"/>
              <a:pathLst>
                <a:path w="7" h="2">
                  <a:moveTo>
                    <a:pt x="0" y="0"/>
                  </a:moveTo>
                  <a:cubicBezTo>
                    <a:pt x="0" y="1"/>
                    <a:pt x="7" y="2"/>
                    <a:pt x="7" y="1"/>
                  </a:cubicBezTo>
                  <a:cubicBezTo>
                    <a:pt x="5" y="0"/>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3" name="Freeform 158">
              <a:extLst>
                <a:ext uri="{FF2B5EF4-FFF2-40B4-BE49-F238E27FC236}">
                  <a16:creationId xmlns:a16="http://schemas.microsoft.com/office/drawing/2014/main" id="{354659D4-488F-4EEB-8D87-09D6D1472D49}"/>
                </a:ext>
              </a:extLst>
            </p:cNvPr>
            <p:cNvSpPr>
              <a:spLocks/>
            </p:cNvSpPr>
            <p:nvPr/>
          </p:nvSpPr>
          <p:spPr bwMode="auto">
            <a:xfrm>
              <a:off x="7764" y="4130"/>
              <a:ext cx="9" cy="5"/>
            </a:xfrm>
            <a:custGeom>
              <a:avLst/>
              <a:gdLst>
                <a:gd name="T0" fmla="*/ 3 w 5"/>
                <a:gd name="T1" fmla="*/ 3 h 3"/>
                <a:gd name="T2" fmla="*/ 5 w 5"/>
                <a:gd name="T3" fmla="*/ 0 h 3"/>
                <a:gd name="T4" fmla="*/ 0 w 5"/>
                <a:gd name="T5" fmla="*/ 1 h 3"/>
                <a:gd name="T6" fmla="*/ 4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4" y="1"/>
                    <a:pt x="5" y="0"/>
                  </a:cubicBezTo>
                  <a:cubicBezTo>
                    <a:pt x="3" y="0"/>
                    <a:pt x="2" y="0"/>
                    <a:pt x="0" y="1"/>
                  </a:cubicBezTo>
                  <a:cubicBezTo>
                    <a:pt x="1" y="2"/>
                    <a:pt x="3" y="1"/>
                    <a:pt x="4" y="1"/>
                  </a:cubicBezTo>
                  <a:cubicBezTo>
                    <a:pt x="4" y="2"/>
                    <a:pt x="0"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4" name="Freeform 159">
              <a:extLst>
                <a:ext uri="{FF2B5EF4-FFF2-40B4-BE49-F238E27FC236}">
                  <a16:creationId xmlns:a16="http://schemas.microsoft.com/office/drawing/2014/main" id="{7D350D0C-51FC-4C0F-901B-E2F153A9FB90}"/>
                </a:ext>
              </a:extLst>
            </p:cNvPr>
            <p:cNvSpPr>
              <a:spLocks/>
            </p:cNvSpPr>
            <p:nvPr/>
          </p:nvSpPr>
          <p:spPr bwMode="auto">
            <a:xfrm>
              <a:off x="8157" y="4153"/>
              <a:ext cx="12" cy="4"/>
            </a:xfrm>
            <a:custGeom>
              <a:avLst/>
              <a:gdLst>
                <a:gd name="T0" fmla="*/ 1 w 6"/>
                <a:gd name="T1" fmla="*/ 0 h 2"/>
                <a:gd name="T2" fmla="*/ 6 w 6"/>
                <a:gd name="T3" fmla="*/ 2 h 2"/>
                <a:gd name="T4" fmla="*/ 6 w 6"/>
                <a:gd name="T5" fmla="*/ 1 h 2"/>
                <a:gd name="T6" fmla="*/ 5 w 6"/>
                <a:gd name="T7" fmla="*/ 1 h 2"/>
                <a:gd name="T8" fmla="*/ 1 w 6"/>
                <a:gd name="T9" fmla="*/ 0 h 2"/>
              </a:gdLst>
              <a:ahLst/>
              <a:cxnLst>
                <a:cxn ang="0">
                  <a:pos x="T0" y="T1"/>
                </a:cxn>
                <a:cxn ang="0">
                  <a:pos x="T2" y="T3"/>
                </a:cxn>
                <a:cxn ang="0">
                  <a:pos x="T4" y="T5"/>
                </a:cxn>
                <a:cxn ang="0">
                  <a:pos x="T6" y="T7"/>
                </a:cxn>
                <a:cxn ang="0">
                  <a:pos x="T8" y="T9"/>
                </a:cxn>
              </a:cxnLst>
              <a:rect l="0" t="0" r="r" b="b"/>
              <a:pathLst>
                <a:path w="6" h="2">
                  <a:moveTo>
                    <a:pt x="1" y="0"/>
                  </a:moveTo>
                  <a:cubicBezTo>
                    <a:pt x="0" y="2"/>
                    <a:pt x="4" y="1"/>
                    <a:pt x="6" y="2"/>
                  </a:cubicBezTo>
                  <a:cubicBezTo>
                    <a:pt x="6" y="2"/>
                    <a:pt x="6" y="2"/>
                    <a:pt x="6" y="1"/>
                  </a:cubicBezTo>
                  <a:cubicBezTo>
                    <a:pt x="5" y="1"/>
                    <a:pt x="5" y="1"/>
                    <a:pt x="5"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5" name="Freeform 160">
              <a:extLst>
                <a:ext uri="{FF2B5EF4-FFF2-40B4-BE49-F238E27FC236}">
                  <a16:creationId xmlns:a16="http://schemas.microsoft.com/office/drawing/2014/main" id="{491E07DB-8748-4BAD-8F2A-F7C327102806}"/>
                </a:ext>
              </a:extLst>
            </p:cNvPr>
            <p:cNvSpPr>
              <a:spLocks/>
            </p:cNvSpPr>
            <p:nvPr/>
          </p:nvSpPr>
          <p:spPr bwMode="auto">
            <a:xfrm>
              <a:off x="8486" y="4412"/>
              <a:ext cx="35" cy="4"/>
            </a:xfrm>
            <a:custGeom>
              <a:avLst/>
              <a:gdLst>
                <a:gd name="T0" fmla="*/ 0 w 18"/>
                <a:gd name="T1" fmla="*/ 1 h 2"/>
                <a:gd name="T2" fmla="*/ 9 w 18"/>
                <a:gd name="T3" fmla="*/ 2 h 2"/>
                <a:gd name="T4" fmla="*/ 17 w 18"/>
                <a:gd name="T5" fmla="*/ 2 h 2"/>
                <a:gd name="T6" fmla="*/ 18 w 18"/>
                <a:gd name="T7" fmla="*/ 1 h 2"/>
                <a:gd name="T8" fmla="*/ 18 w 18"/>
                <a:gd name="T9" fmla="*/ 0 h 2"/>
                <a:gd name="T10" fmla="*/ 0 w 18"/>
                <a:gd name="T11" fmla="*/ 1 h 2"/>
              </a:gdLst>
              <a:ahLst/>
              <a:cxnLst>
                <a:cxn ang="0">
                  <a:pos x="T0" y="T1"/>
                </a:cxn>
                <a:cxn ang="0">
                  <a:pos x="T2" y="T3"/>
                </a:cxn>
                <a:cxn ang="0">
                  <a:pos x="T4" y="T5"/>
                </a:cxn>
                <a:cxn ang="0">
                  <a:pos x="T6" y="T7"/>
                </a:cxn>
                <a:cxn ang="0">
                  <a:pos x="T8" y="T9"/>
                </a:cxn>
                <a:cxn ang="0">
                  <a:pos x="T10" y="T11"/>
                </a:cxn>
              </a:cxnLst>
              <a:rect l="0" t="0" r="r" b="b"/>
              <a:pathLst>
                <a:path w="18" h="2">
                  <a:moveTo>
                    <a:pt x="0" y="1"/>
                  </a:moveTo>
                  <a:cubicBezTo>
                    <a:pt x="3" y="2"/>
                    <a:pt x="6" y="1"/>
                    <a:pt x="9" y="2"/>
                  </a:cubicBezTo>
                  <a:cubicBezTo>
                    <a:pt x="11" y="0"/>
                    <a:pt x="15" y="1"/>
                    <a:pt x="17" y="2"/>
                  </a:cubicBezTo>
                  <a:cubicBezTo>
                    <a:pt x="18" y="1"/>
                    <a:pt x="18" y="1"/>
                    <a:pt x="18" y="1"/>
                  </a:cubicBezTo>
                  <a:cubicBezTo>
                    <a:pt x="18" y="1"/>
                    <a:pt x="18" y="0"/>
                    <a:pt x="18" y="0"/>
                  </a:cubicBezTo>
                  <a:cubicBezTo>
                    <a:pt x="12" y="1"/>
                    <a:pt x="6"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6" name="Freeform 161">
              <a:extLst>
                <a:ext uri="{FF2B5EF4-FFF2-40B4-BE49-F238E27FC236}">
                  <a16:creationId xmlns:a16="http://schemas.microsoft.com/office/drawing/2014/main" id="{4571EB3A-678A-4985-9B00-1C6A1061207B}"/>
                </a:ext>
              </a:extLst>
            </p:cNvPr>
            <p:cNvSpPr>
              <a:spLocks/>
            </p:cNvSpPr>
            <p:nvPr/>
          </p:nvSpPr>
          <p:spPr bwMode="auto">
            <a:xfrm>
              <a:off x="8737" y="4157"/>
              <a:ext cx="9" cy="5"/>
            </a:xfrm>
            <a:custGeom>
              <a:avLst/>
              <a:gdLst>
                <a:gd name="T0" fmla="*/ 2 w 5"/>
                <a:gd name="T1" fmla="*/ 3 h 3"/>
                <a:gd name="T2" fmla="*/ 5 w 5"/>
                <a:gd name="T3" fmla="*/ 0 h 3"/>
                <a:gd name="T4" fmla="*/ 3 w 5"/>
                <a:gd name="T5" fmla="*/ 0 h 3"/>
                <a:gd name="T6" fmla="*/ 2 w 5"/>
                <a:gd name="T7" fmla="*/ 0 h 3"/>
                <a:gd name="T8" fmla="*/ 2 w 5"/>
                <a:gd name="T9" fmla="*/ 3 h 3"/>
              </a:gdLst>
              <a:ahLst/>
              <a:cxnLst>
                <a:cxn ang="0">
                  <a:pos x="T0" y="T1"/>
                </a:cxn>
                <a:cxn ang="0">
                  <a:pos x="T2" y="T3"/>
                </a:cxn>
                <a:cxn ang="0">
                  <a:pos x="T4" y="T5"/>
                </a:cxn>
                <a:cxn ang="0">
                  <a:pos x="T6" y="T7"/>
                </a:cxn>
                <a:cxn ang="0">
                  <a:pos x="T8" y="T9"/>
                </a:cxn>
              </a:cxnLst>
              <a:rect l="0" t="0" r="r" b="b"/>
              <a:pathLst>
                <a:path w="5" h="3">
                  <a:moveTo>
                    <a:pt x="2" y="3"/>
                  </a:moveTo>
                  <a:cubicBezTo>
                    <a:pt x="5" y="2"/>
                    <a:pt x="2" y="1"/>
                    <a:pt x="5" y="0"/>
                  </a:cubicBezTo>
                  <a:cubicBezTo>
                    <a:pt x="4" y="0"/>
                    <a:pt x="4" y="0"/>
                    <a:pt x="3" y="0"/>
                  </a:cubicBezTo>
                  <a:cubicBezTo>
                    <a:pt x="2" y="0"/>
                    <a:pt x="2" y="0"/>
                    <a:pt x="2" y="0"/>
                  </a:cubicBezTo>
                  <a:cubicBezTo>
                    <a:pt x="5"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7" name="Freeform 162">
              <a:extLst>
                <a:ext uri="{FF2B5EF4-FFF2-40B4-BE49-F238E27FC236}">
                  <a16:creationId xmlns:a16="http://schemas.microsoft.com/office/drawing/2014/main" id="{F2C4BCB7-4DB4-47DD-A2B0-A28E62A51AFE}"/>
                </a:ext>
              </a:extLst>
            </p:cNvPr>
            <p:cNvSpPr>
              <a:spLocks/>
            </p:cNvSpPr>
            <p:nvPr/>
          </p:nvSpPr>
          <p:spPr bwMode="auto">
            <a:xfrm>
              <a:off x="8784" y="4162"/>
              <a:ext cx="8" cy="10"/>
            </a:xfrm>
            <a:custGeom>
              <a:avLst/>
              <a:gdLst>
                <a:gd name="T0" fmla="*/ 0 w 4"/>
                <a:gd name="T1" fmla="*/ 3 h 5"/>
                <a:gd name="T2" fmla="*/ 3 w 4"/>
                <a:gd name="T3" fmla="*/ 1 h 5"/>
                <a:gd name="T4" fmla="*/ 0 w 4"/>
                <a:gd name="T5" fmla="*/ 1 h 5"/>
                <a:gd name="T6" fmla="*/ 0 w 4"/>
                <a:gd name="T7" fmla="*/ 3 h 5"/>
              </a:gdLst>
              <a:ahLst/>
              <a:cxnLst>
                <a:cxn ang="0">
                  <a:pos x="T0" y="T1"/>
                </a:cxn>
                <a:cxn ang="0">
                  <a:pos x="T2" y="T3"/>
                </a:cxn>
                <a:cxn ang="0">
                  <a:pos x="T4" y="T5"/>
                </a:cxn>
                <a:cxn ang="0">
                  <a:pos x="T6" y="T7"/>
                </a:cxn>
              </a:cxnLst>
              <a:rect l="0" t="0" r="r" b="b"/>
              <a:pathLst>
                <a:path w="4" h="5">
                  <a:moveTo>
                    <a:pt x="0" y="3"/>
                  </a:moveTo>
                  <a:cubicBezTo>
                    <a:pt x="3" y="5"/>
                    <a:pt x="0" y="0"/>
                    <a:pt x="3" y="1"/>
                  </a:cubicBezTo>
                  <a:cubicBezTo>
                    <a:pt x="4" y="0"/>
                    <a:pt x="1" y="0"/>
                    <a:pt x="0" y="1"/>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518" name="Rectangle 517">
            <a:extLst>
              <a:ext uri="{FF2B5EF4-FFF2-40B4-BE49-F238E27FC236}">
                <a16:creationId xmlns:a16="http://schemas.microsoft.com/office/drawing/2014/main" id="{FC24B914-20A8-4A49-A014-6BB1A756C4C5}"/>
              </a:ext>
            </a:extLst>
          </p:cNvPr>
          <p:cNvSpPr/>
          <p:nvPr/>
        </p:nvSpPr>
        <p:spPr>
          <a:xfrm>
            <a:off x="12510077" y="8889569"/>
            <a:ext cx="4642515" cy="1200329"/>
          </a:xfrm>
          <a:prstGeom prst="rect">
            <a:avLst/>
          </a:prstGeom>
        </p:spPr>
        <p:txBody>
          <a:bodyPr wrap="square">
            <a:spAutoFit/>
          </a:bodyPr>
          <a:lstStyle/>
          <a:p>
            <a:pPr algn="ctr"/>
            <a:r>
              <a:rPr lang="en-ID" sz="7200" b="1" spc="300" dirty="0" err="1">
                <a:solidFill>
                  <a:schemeClr val="bg1"/>
                </a:solidFill>
                <a:latin typeface="Untitled" pitchFamily="2" charset="0"/>
                <a:cs typeface="Poppins Medium" panose="00000600000000000000" pitchFamily="2" charset="0"/>
              </a:rPr>
              <a:t>Babude</a:t>
            </a:r>
            <a:r>
              <a:rPr lang="en-ID" sz="7200" b="1" spc="300" dirty="0">
                <a:solidFill>
                  <a:schemeClr val="bg1"/>
                </a:solidFill>
                <a:latin typeface="Untitled" pitchFamily="2" charset="0"/>
                <a:cs typeface="Poppins Medium" panose="00000600000000000000" pitchFamily="2" charset="0"/>
              </a:rPr>
              <a:t> </a:t>
            </a:r>
            <a:r>
              <a:rPr lang="en-ID" sz="7200" b="1" spc="300" dirty="0" err="1">
                <a:solidFill>
                  <a:schemeClr val="bg1"/>
                </a:solidFill>
                <a:latin typeface="Untitled" pitchFamily="2" charset="0"/>
                <a:cs typeface="Poppins Medium" panose="00000600000000000000" pitchFamily="2" charset="0"/>
              </a:rPr>
              <a:t>dylan</a:t>
            </a:r>
            <a:endParaRPr lang="en-ID" sz="7200" b="1" spc="300" dirty="0">
              <a:solidFill>
                <a:schemeClr val="bg1"/>
              </a:solidFill>
              <a:latin typeface="Untitled" pitchFamily="2" charset="0"/>
              <a:cs typeface="Poppins Medium" panose="00000600000000000000" pitchFamily="2" charset="0"/>
            </a:endParaRPr>
          </a:p>
        </p:txBody>
      </p:sp>
      <p:sp>
        <p:nvSpPr>
          <p:cNvPr id="519" name="Subtitle 2">
            <a:extLst>
              <a:ext uri="{FF2B5EF4-FFF2-40B4-BE49-F238E27FC236}">
                <a16:creationId xmlns:a16="http://schemas.microsoft.com/office/drawing/2014/main" id="{C2A39EC3-5203-43A9-AC98-2E370DC12951}"/>
              </a:ext>
            </a:extLst>
          </p:cNvPr>
          <p:cNvSpPr txBox="1">
            <a:spLocks/>
          </p:cNvSpPr>
          <p:nvPr/>
        </p:nvSpPr>
        <p:spPr>
          <a:xfrm>
            <a:off x="12729124" y="10089898"/>
            <a:ext cx="2678155" cy="781107"/>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en-US" sz="2000" dirty="0">
                <a:solidFill>
                  <a:schemeClr val="bg1"/>
                </a:solidFill>
                <a:latin typeface="Poppins" panose="00000500000000000000" pitchFamily="2" charset="0"/>
                <a:ea typeface="Roboto" pitchFamily="2" charset="0"/>
                <a:cs typeface="Poppins" panose="00000500000000000000" pitchFamily="2" charset="0"/>
              </a:rPr>
              <a:t>Director of Finance,</a:t>
            </a:r>
          </a:p>
          <a:p>
            <a:pPr marL="0" indent="0">
              <a:lnSpc>
                <a:spcPct val="100000"/>
              </a:lnSpc>
              <a:buNone/>
              <a:defRPr/>
            </a:pPr>
            <a:r>
              <a:rPr lang="en-US" sz="2000" dirty="0" err="1">
                <a:solidFill>
                  <a:schemeClr val="bg1"/>
                </a:solidFill>
                <a:latin typeface="Poppins" panose="00000500000000000000" pitchFamily="2" charset="0"/>
                <a:ea typeface="Roboto" pitchFamily="2" charset="0"/>
                <a:cs typeface="Poppins" panose="00000500000000000000" pitchFamily="2" charset="0"/>
              </a:rPr>
              <a:t>Unbounce</a:t>
            </a:r>
            <a:endParaRPr lang="en-US" sz="2000" dirty="0">
              <a:solidFill>
                <a:schemeClr val="bg1"/>
              </a:solidFill>
              <a:latin typeface="Poppins" panose="00000500000000000000" pitchFamily="2" charset="0"/>
              <a:ea typeface="Roboto" pitchFamily="2" charset="0"/>
              <a:cs typeface="Poppins" panose="00000500000000000000" pitchFamily="2" charset="0"/>
            </a:endParaRPr>
          </a:p>
        </p:txBody>
      </p:sp>
      <p:grpSp>
        <p:nvGrpSpPr>
          <p:cNvPr id="520" name="Group 4">
            <a:extLst>
              <a:ext uri="{FF2B5EF4-FFF2-40B4-BE49-F238E27FC236}">
                <a16:creationId xmlns:a16="http://schemas.microsoft.com/office/drawing/2014/main" id="{CB8D54C9-CF44-4373-8715-71AB21DF6125}"/>
              </a:ext>
            </a:extLst>
          </p:cNvPr>
          <p:cNvGrpSpPr>
            <a:grpSpLocks noChangeAspect="1"/>
          </p:cNvGrpSpPr>
          <p:nvPr/>
        </p:nvGrpSpPr>
        <p:grpSpPr bwMode="auto">
          <a:xfrm rot="293791" flipV="1">
            <a:off x="16918841" y="9550074"/>
            <a:ext cx="4939217" cy="396248"/>
            <a:chOff x="6077" y="4087"/>
            <a:chExt cx="3296" cy="350"/>
          </a:xfrm>
          <a:solidFill>
            <a:srgbClr val="D90100"/>
          </a:solidFill>
        </p:grpSpPr>
        <p:sp>
          <p:nvSpPr>
            <p:cNvPr id="521" name="Freeform 5">
              <a:extLst>
                <a:ext uri="{FF2B5EF4-FFF2-40B4-BE49-F238E27FC236}">
                  <a16:creationId xmlns:a16="http://schemas.microsoft.com/office/drawing/2014/main" id="{8159E9D8-A4C1-4B20-9A77-7712A880E832}"/>
                </a:ext>
              </a:extLst>
            </p:cNvPr>
            <p:cNvSpPr>
              <a:spLocks/>
            </p:cNvSpPr>
            <p:nvPr/>
          </p:nvSpPr>
          <p:spPr bwMode="auto">
            <a:xfrm>
              <a:off x="6127" y="4406"/>
              <a:ext cx="9"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2" y="2"/>
                    <a:pt x="3"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2" name="Freeform 6">
              <a:extLst>
                <a:ext uri="{FF2B5EF4-FFF2-40B4-BE49-F238E27FC236}">
                  <a16:creationId xmlns:a16="http://schemas.microsoft.com/office/drawing/2014/main" id="{078D8138-9EA3-4222-BCCE-4189621DC784}"/>
                </a:ext>
              </a:extLst>
            </p:cNvPr>
            <p:cNvSpPr>
              <a:spLocks/>
            </p:cNvSpPr>
            <p:nvPr/>
          </p:nvSpPr>
          <p:spPr bwMode="auto">
            <a:xfrm>
              <a:off x="6133" y="4396"/>
              <a:ext cx="9"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2" y="1"/>
                    <a:pt x="4" y="3"/>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3" name="Freeform 7">
              <a:extLst>
                <a:ext uri="{FF2B5EF4-FFF2-40B4-BE49-F238E27FC236}">
                  <a16:creationId xmlns:a16="http://schemas.microsoft.com/office/drawing/2014/main" id="{BB201848-74CE-4C33-B725-628558F86548}"/>
                </a:ext>
              </a:extLst>
            </p:cNvPr>
            <p:cNvSpPr>
              <a:spLocks/>
            </p:cNvSpPr>
            <p:nvPr/>
          </p:nvSpPr>
          <p:spPr bwMode="auto">
            <a:xfrm>
              <a:off x="6159" y="4400"/>
              <a:ext cx="8" cy="6"/>
            </a:xfrm>
            <a:custGeom>
              <a:avLst/>
              <a:gdLst>
                <a:gd name="T0" fmla="*/ 0 w 4"/>
                <a:gd name="T1" fmla="*/ 2 h 3"/>
                <a:gd name="T2" fmla="*/ 4 w 4"/>
                <a:gd name="T3" fmla="*/ 1 h 3"/>
                <a:gd name="T4" fmla="*/ 1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1" y="2"/>
                    <a:pt x="4" y="1"/>
                  </a:cubicBezTo>
                  <a:cubicBezTo>
                    <a:pt x="3" y="0"/>
                    <a:pt x="2" y="0"/>
                    <a:pt x="1" y="0"/>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4" name="Freeform 8">
              <a:extLst>
                <a:ext uri="{FF2B5EF4-FFF2-40B4-BE49-F238E27FC236}">
                  <a16:creationId xmlns:a16="http://schemas.microsoft.com/office/drawing/2014/main" id="{18D09D76-7B51-43A4-AB00-13F9B56E7B41}"/>
                </a:ext>
              </a:extLst>
            </p:cNvPr>
            <p:cNvSpPr>
              <a:spLocks/>
            </p:cNvSpPr>
            <p:nvPr/>
          </p:nvSpPr>
          <p:spPr bwMode="auto">
            <a:xfrm>
              <a:off x="6259" y="4431"/>
              <a:ext cx="9" cy="6"/>
            </a:xfrm>
            <a:custGeom>
              <a:avLst/>
              <a:gdLst>
                <a:gd name="T0" fmla="*/ 0 w 5"/>
                <a:gd name="T1" fmla="*/ 2 h 3"/>
                <a:gd name="T2" fmla="*/ 2 w 5"/>
                <a:gd name="T3" fmla="*/ 3 h 3"/>
                <a:gd name="T4" fmla="*/ 5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2" y="3"/>
                  </a:cubicBezTo>
                  <a:cubicBezTo>
                    <a:pt x="3" y="2"/>
                    <a:pt x="4" y="2"/>
                    <a:pt x="5" y="1"/>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5" name="Freeform 9">
              <a:extLst>
                <a:ext uri="{FF2B5EF4-FFF2-40B4-BE49-F238E27FC236}">
                  <a16:creationId xmlns:a16="http://schemas.microsoft.com/office/drawing/2014/main" id="{1940F354-DC9C-4779-9E67-520DAED5B476}"/>
                </a:ext>
              </a:extLst>
            </p:cNvPr>
            <p:cNvSpPr>
              <a:spLocks/>
            </p:cNvSpPr>
            <p:nvPr/>
          </p:nvSpPr>
          <p:spPr bwMode="auto">
            <a:xfrm>
              <a:off x="6148" y="4395"/>
              <a:ext cx="9" cy="3"/>
            </a:xfrm>
            <a:custGeom>
              <a:avLst/>
              <a:gdLst>
                <a:gd name="T0" fmla="*/ 1 w 5"/>
                <a:gd name="T1" fmla="*/ 1 h 2"/>
                <a:gd name="T2" fmla="*/ 5 w 5"/>
                <a:gd name="T3" fmla="*/ 1 h 2"/>
                <a:gd name="T4" fmla="*/ 2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4" y="0"/>
                    <a:pt x="3" y="1"/>
                    <a:pt x="2"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6" name="Freeform 10">
              <a:extLst>
                <a:ext uri="{FF2B5EF4-FFF2-40B4-BE49-F238E27FC236}">
                  <a16:creationId xmlns:a16="http://schemas.microsoft.com/office/drawing/2014/main" id="{21154E7C-31BE-4F2A-94B1-C08BEB2D0ECD}"/>
                </a:ext>
              </a:extLst>
            </p:cNvPr>
            <p:cNvSpPr>
              <a:spLocks/>
            </p:cNvSpPr>
            <p:nvPr/>
          </p:nvSpPr>
          <p:spPr bwMode="auto">
            <a:xfrm>
              <a:off x="6272" y="4429"/>
              <a:ext cx="8" cy="6"/>
            </a:xfrm>
            <a:custGeom>
              <a:avLst/>
              <a:gdLst>
                <a:gd name="T0" fmla="*/ 0 w 4"/>
                <a:gd name="T1" fmla="*/ 2 h 3"/>
                <a:gd name="T2" fmla="*/ 3 w 4"/>
                <a:gd name="T3" fmla="*/ 3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1"/>
                    <a:pt x="2" y="3"/>
                    <a:pt x="3" y="3"/>
                  </a:cubicBezTo>
                  <a:cubicBezTo>
                    <a:pt x="4" y="2"/>
                    <a:pt x="3"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7" name="Freeform 11">
              <a:extLst>
                <a:ext uri="{FF2B5EF4-FFF2-40B4-BE49-F238E27FC236}">
                  <a16:creationId xmlns:a16="http://schemas.microsoft.com/office/drawing/2014/main" id="{BD76E9D6-9413-4218-9853-3241CC427E73}"/>
                </a:ext>
              </a:extLst>
            </p:cNvPr>
            <p:cNvSpPr>
              <a:spLocks/>
            </p:cNvSpPr>
            <p:nvPr/>
          </p:nvSpPr>
          <p:spPr bwMode="auto">
            <a:xfrm>
              <a:off x="6211" y="4393"/>
              <a:ext cx="8" cy="5"/>
            </a:xfrm>
            <a:custGeom>
              <a:avLst/>
              <a:gdLst>
                <a:gd name="T0" fmla="*/ 0 w 4"/>
                <a:gd name="T1" fmla="*/ 2 h 3"/>
                <a:gd name="T2" fmla="*/ 4 w 4"/>
                <a:gd name="T3" fmla="*/ 1 h 3"/>
                <a:gd name="T4" fmla="*/ 0 w 4"/>
                <a:gd name="T5" fmla="*/ 2 h 3"/>
              </a:gdLst>
              <a:ahLst/>
              <a:cxnLst>
                <a:cxn ang="0">
                  <a:pos x="T0" y="T1"/>
                </a:cxn>
                <a:cxn ang="0">
                  <a:pos x="T2" y="T3"/>
                </a:cxn>
                <a:cxn ang="0">
                  <a:pos x="T4" y="T5"/>
                </a:cxn>
              </a:cxnLst>
              <a:rect l="0" t="0" r="r" b="b"/>
              <a:pathLst>
                <a:path w="4" h="3">
                  <a:moveTo>
                    <a:pt x="0" y="2"/>
                  </a:moveTo>
                  <a:cubicBezTo>
                    <a:pt x="0" y="3"/>
                    <a:pt x="3" y="3"/>
                    <a:pt x="4" y="1"/>
                  </a:cubicBezTo>
                  <a:cubicBezTo>
                    <a:pt x="2" y="0"/>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8" name="Freeform 12">
              <a:extLst>
                <a:ext uri="{FF2B5EF4-FFF2-40B4-BE49-F238E27FC236}">
                  <a16:creationId xmlns:a16="http://schemas.microsoft.com/office/drawing/2014/main" id="{A132823D-1B47-45ED-85BE-1C7F3197A623}"/>
                </a:ext>
              </a:extLst>
            </p:cNvPr>
            <p:cNvSpPr>
              <a:spLocks/>
            </p:cNvSpPr>
            <p:nvPr/>
          </p:nvSpPr>
          <p:spPr bwMode="auto">
            <a:xfrm>
              <a:off x="6309" y="4420"/>
              <a:ext cx="28" cy="11"/>
            </a:xfrm>
            <a:custGeom>
              <a:avLst/>
              <a:gdLst>
                <a:gd name="T0" fmla="*/ 0 w 15"/>
                <a:gd name="T1" fmla="*/ 5 h 6"/>
                <a:gd name="T2" fmla="*/ 2 w 15"/>
                <a:gd name="T3" fmla="*/ 5 h 6"/>
                <a:gd name="T4" fmla="*/ 5 w 15"/>
                <a:gd name="T5" fmla="*/ 3 h 6"/>
                <a:gd name="T6" fmla="*/ 10 w 15"/>
                <a:gd name="T7" fmla="*/ 4 h 6"/>
                <a:gd name="T8" fmla="*/ 15 w 15"/>
                <a:gd name="T9" fmla="*/ 0 h 6"/>
                <a:gd name="T10" fmla="*/ 10 w 15"/>
                <a:gd name="T11" fmla="*/ 0 h 6"/>
                <a:gd name="T12" fmla="*/ 8 w 15"/>
                <a:gd name="T13" fmla="*/ 2 h 6"/>
                <a:gd name="T14" fmla="*/ 6 w 15"/>
                <a:gd name="T15" fmla="*/ 1 h 6"/>
                <a:gd name="T16" fmla="*/ 2 w 15"/>
                <a:gd name="T17" fmla="*/ 2 h 6"/>
                <a:gd name="T18" fmla="*/ 0 w 15"/>
                <a:gd name="T1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6">
                  <a:moveTo>
                    <a:pt x="0" y="5"/>
                  </a:moveTo>
                  <a:cubicBezTo>
                    <a:pt x="1" y="5"/>
                    <a:pt x="2" y="4"/>
                    <a:pt x="2" y="5"/>
                  </a:cubicBezTo>
                  <a:cubicBezTo>
                    <a:pt x="3" y="6"/>
                    <a:pt x="4" y="3"/>
                    <a:pt x="5" y="3"/>
                  </a:cubicBezTo>
                  <a:cubicBezTo>
                    <a:pt x="6" y="4"/>
                    <a:pt x="7" y="4"/>
                    <a:pt x="10" y="4"/>
                  </a:cubicBezTo>
                  <a:cubicBezTo>
                    <a:pt x="9" y="2"/>
                    <a:pt x="12" y="1"/>
                    <a:pt x="15" y="0"/>
                  </a:cubicBezTo>
                  <a:cubicBezTo>
                    <a:pt x="13" y="0"/>
                    <a:pt x="12" y="1"/>
                    <a:pt x="10" y="0"/>
                  </a:cubicBezTo>
                  <a:cubicBezTo>
                    <a:pt x="11" y="1"/>
                    <a:pt x="10" y="1"/>
                    <a:pt x="8" y="2"/>
                  </a:cubicBezTo>
                  <a:cubicBezTo>
                    <a:pt x="7" y="2"/>
                    <a:pt x="7" y="1"/>
                    <a:pt x="6" y="1"/>
                  </a:cubicBezTo>
                  <a:cubicBezTo>
                    <a:pt x="5" y="2"/>
                    <a:pt x="4" y="3"/>
                    <a:pt x="2" y="2"/>
                  </a:cubicBezTo>
                  <a:cubicBezTo>
                    <a:pt x="1" y="3"/>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9" name="Freeform 13">
              <a:extLst>
                <a:ext uri="{FF2B5EF4-FFF2-40B4-BE49-F238E27FC236}">
                  <a16:creationId xmlns:a16="http://schemas.microsoft.com/office/drawing/2014/main" id="{32DBAC7D-63CA-4189-A58E-8E9668470B83}"/>
                </a:ext>
              </a:extLst>
            </p:cNvPr>
            <p:cNvSpPr>
              <a:spLocks/>
            </p:cNvSpPr>
            <p:nvPr/>
          </p:nvSpPr>
          <p:spPr bwMode="auto">
            <a:xfrm>
              <a:off x="6224" y="4391"/>
              <a:ext cx="8" cy="5"/>
            </a:xfrm>
            <a:custGeom>
              <a:avLst/>
              <a:gdLst>
                <a:gd name="T0" fmla="*/ 0 w 4"/>
                <a:gd name="T1" fmla="*/ 2 h 3"/>
                <a:gd name="T2" fmla="*/ 2 w 4"/>
                <a:gd name="T3" fmla="*/ 3 h 3"/>
                <a:gd name="T4" fmla="*/ 3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2" y="3"/>
                    <a:pt x="2" y="3"/>
                  </a:cubicBezTo>
                  <a:cubicBezTo>
                    <a:pt x="2" y="2"/>
                    <a:pt x="2" y="1"/>
                    <a:pt x="3" y="1"/>
                  </a:cubicBezTo>
                  <a:cubicBezTo>
                    <a:pt x="4" y="0"/>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0" name="Freeform 14">
              <a:extLst>
                <a:ext uri="{FF2B5EF4-FFF2-40B4-BE49-F238E27FC236}">
                  <a16:creationId xmlns:a16="http://schemas.microsoft.com/office/drawing/2014/main" id="{04AEB1DD-6C4F-4BBF-8E4D-DAD0DC35D59E}"/>
                </a:ext>
              </a:extLst>
            </p:cNvPr>
            <p:cNvSpPr>
              <a:spLocks/>
            </p:cNvSpPr>
            <p:nvPr/>
          </p:nvSpPr>
          <p:spPr bwMode="auto">
            <a:xfrm>
              <a:off x="6230" y="4369"/>
              <a:ext cx="10" cy="4"/>
            </a:xfrm>
            <a:custGeom>
              <a:avLst/>
              <a:gdLst>
                <a:gd name="T0" fmla="*/ 1 w 5"/>
                <a:gd name="T1" fmla="*/ 2 h 2"/>
                <a:gd name="T2" fmla="*/ 5 w 5"/>
                <a:gd name="T3" fmla="*/ 0 h 2"/>
                <a:gd name="T4" fmla="*/ 1 w 5"/>
                <a:gd name="T5" fmla="*/ 2 h 2"/>
              </a:gdLst>
              <a:ahLst/>
              <a:cxnLst>
                <a:cxn ang="0">
                  <a:pos x="T0" y="T1"/>
                </a:cxn>
                <a:cxn ang="0">
                  <a:pos x="T2" y="T3"/>
                </a:cxn>
                <a:cxn ang="0">
                  <a:pos x="T4" y="T5"/>
                </a:cxn>
              </a:cxnLst>
              <a:rect l="0" t="0" r="r" b="b"/>
              <a:pathLst>
                <a:path w="5" h="2">
                  <a:moveTo>
                    <a:pt x="1" y="2"/>
                  </a:moveTo>
                  <a:cubicBezTo>
                    <a:pt x="2" y="2"/>
                    <a:pt x="4" y="1"/>
                    <a:pt x="5" y="0"/>
                  </a:cubicBezTo>
                  <a:cubicBezTo>
                    <a:pt x="3" y="0"/>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1" name="Freeform 15">
              <a:extLst>
                <a:ext uri="{FF2B5EF4-FFF2-40B4-BE49-F238E27FC236}">
                  <a16:creationId xmlns:a16="http://schemas.microsoft.com/office/drawing/2014/main" id="{612523DD-DD06-41D3-A203-2EBCAC6223BA}"/>
                </a:ext>
              </a:extLst>
            </p:cNvPr>
            <p:cNvSpPr>
              <a:spLocks/>
            </p:cNvSpPr>
            <p:nvPr/>
          </p:nvSpPr>
          <p:spPr bwMode="auto">
            <a:xfrm>
              <a:off x="6391" y="4422"/>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2"/>
                    <a:pt x="4" y="0"/>
                  </a:cubicBezTo>
                  <a:cubicBezTo>
                    <a:pt x="3"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2" name="Freeform 16">
              <a:extLst>
                <a:ext uri="{FF2B5EF4-FFF2-40B4-BE49-F238E27FC236}">
                  <a16:creationId xmlns:a16="http://schemas.microsoft.com/office/drawing/2014/main" id="{1FD82012-003C-4895-B92F-55D681F4B979}"/>
                </a:ext>
              </a:extLst>
            </p:cNvPr>
            <p:cNvSpPr>
              <a:spLocks/>
            </p:cNvSpPr>
            <p:nvPr/>
          </p:nvSpPr>
          <p:spPr bwMode="auto">
            <a:xfrm>
              <a:off x="6261" y="4364"/>
              <a:ext cx="9" cy="5"/>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2"/>
                    <a:pt x="4" y="3"/>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3" name="Freeform 17">
              <a:extLst>
                <a:ext uri="{FF2B5EF4-FFF2-40B4-BE49-F238E27FC236}">
                  <a16:creationId xmlns:a16="http://schemas.microsoft.com/office/drawing/2014/main" id="{49B1EB35-0D26-4F0F-AEB2-7EACBD6AF25F}"/>
                </a:ext>
              </a:extLst>
            </p:cNvPr>
            <p:cNvSpPr>
              <a:spLocks/>
            </p:cNvSpPr>
            <p:nvPr/>
          </p:nvSpPr>
          <p:spPr bwMode="auto">
            <a:xfrm>
              <a:off x="6368" y="4379"/>
              <a:ext cx="9" cy="6"/>
            </a:xfrm>
            <a:custGeom>
              <a:avLst/>
              <a:gdLst>
                <a:gd name="T0" fmla="*/ 1 w 5"/>
                <a:gd name="T1" fmla="*/ 3 h 3"/>
                <a:gd name="T2" fmla="*/ 5 w 5"/>
                <a:gd name="T3" fmla="*/ 0 h 3"/>
                <a:gd name="T4" fmla="*/ 3 w 5"/>
                <a:gd name="T5" fmla="*/ 0 h 3"/>
                <a:gd name="T6" fmla="*/ 1 w 5"/>
                <a:gd name="T7" fmla="*/ 3 h 3"/>
              </a:gdLst>
              <a:ahLst/>
              <a:cxnLst>
                <a:cxn ang="0">
                  <a:pos x="T0" y="T1"/>
                </a:cxn>
                <a:cxn ang="0">
                  <a:pos x="T2" y="T3"/>
                </a:cxn>
                <a:cxn ang="0">
                  <a:pos x="T4" y="T5"/>
                </a:cxn>
                <a:cxn ang="0">
                  <a:pos x="T6" y="T7"/>
                </a:cxn>
              </a:cxnLst>
              <a:rect l="0" t="0" r="r" b="b"/>
              <a:pathLst>
                <a:path w="5" h="3">
                  <a:moveTo>
                    <a:pt x="1" y="3"/>
                  </a:moveTo>
                  <a:cubicBezTo>
                    <a:pt x="3" y="3"/>
                    <a:pt x="3" y="2"/>
                    <a:pt x="5" y="0"/>
                  </a:cubicBezTo>
                  <a:cubicBezTo>
                    <a:pt x="4" y="1"/>
                    <a:pt x="4" y="1"/>
                    <a:pt x="3" y="0"/>
                  </a:cubicBezTo>
                  <a:cubicBezTo>
                    <a:pt x="3" y="3"/>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4" name="Freeform 18">
              <a:extLst>
                <a:ext uri="{FF2B5EF4-FFF2-40B4-BE49-F238E27FC236}">
                  <a16:creationId xmlns:a16="http://schemas.microsoft.com/office/drawing/2014/main" id="{BB743355-7A69-437C-8178-3A11D3FF1198}"/>
                </a:ext>
              </a:extLst>
            </p:cNvPr>
            <p:cNvSpPr>
              <a:spLocks/>
            </p:cNvSpPr>
            <p:nvPr/>
          </p:nvSpPr>
          <p:spPr bwMode="auto">
            <a:xfrm>
              <a:off x="6280" y="4346"/>
              <a:ext cx="13" cy="4"/>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1"/>
                    <a:pt x="2" y="0"/>
                  </a:cubicBezTo>
                  <a:cubicBezTo>
                    <a:pt x="0" y="2"/>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5" name="Freeform 19">
              <a:extLst>
                <a:ext uri="{FF2B5EF4-FFF2-40B4-BE49-F238E27FC236}">
                  <a16:creationId xmlns:a16="http://schemas.microsoft.com/office/drawing/2014/main" id="{1C302E6D-F34B-4FDB-90ED-014ABC4C653B}"/>
                </a:ext>
              </a:extLst>
            </p:cNvPr>
            <p:cNvSpPr>
              <a:spLocks/>
            </p:cNvSpPr>
            <p:nvPr/>
          </p:nvSpPr>
          <p:spPr bwMode="auto">
            <a:xfrm>
              <a:off x="6322" y="4342"/>
              <a:ext cx="15" cy="4"/>
            </a:xfrm>
            <a:custGeom>
              <a:avLst/>
              <a:gdLst>
                <a:gd name="T0" fmla="*/ 3 w 8"/>
                <a:gd name="T1" fmla="*/ 2 h 2"/>
                <a:gd name="T2" fmla="*/ 8 w 8"/>
                <a:gd name="T3" fmla="*/ 0 h 2"/>
                <a:gd name="T4" fmla="*/ 1 w 8"/>
                <a:gd name="T5" fmla="*/ 0 h 2"/>
                <a:gd name="T6" fmla="*/ 3 w 8"/>
                <a:gd name="T7" fmla="*/ 2 h 2"/>
              </a:gdLst>
              <a:ahLst/>
              <a:cxnLst>
                <a:cxn ang="0">
                  <a:pos x="T0" y="T1"/>
                </a:cxn>
                <a:cxn ang="0">
                  <a:pos x="T2" y="T3"/>
                </a:cxn>
                <a:cxn ang="0">
                  <a:pos x="T4" y="T5"/>
                </a:cxn>
                <a:cxn ang="0">
                  <a:pos x="T6" y="T7"/>
                </a:cxn>
              </a:cxnLst>
              <a:rect l="0" t="0" r="r" b="b"/>
              <a:pathLst>
                <a:path w="8" h="2">
                  <a:moveTo>
                    <a:pt x="3" y="2"/>
                  </a:moveTo>
                  <a:cubicBezTo>
                    <a:pt x="4" y="2"/>
                    <a:pt x="6" y="2"/>
                    <a:pt x="8" y="0"/>
                  </a:cubicBezTo>
                  <a:cubicBezTo>
                    <a:pt x="5" y="0"/>
                    <a:pt x="3" y="1"/>
                    <a:pt x="1" y="0"/>
                  </a:cubicBezTo>
                  <a:cubicBezTo>
                    <a:pt x="0" y="1"/>
                    <a:pt x="4"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6" name="Freeform 20">
              <a:extLst>
                <a:ext uri="{FF2B5EF4-FFF2-40B4-BE49-F238E27FC236}">
                  <a16:creationId xmlns:a16="http://schemas.microsoft.com/office/drawing/2014/main" id="{0E5B8720-11D1-4952-A173-DE956278176D}"/>
                </a:ext>
              </a:extLst>
            </p:cNvPr>
            <p:cNvSpPr>
              <a:spLocks/>
            </p:cNvSpPr>
            <p:nvPr/>
          </p:nvSpPr>
          <p:spPr bwMode="auto">
            <a:xfrm>
              <a:off x="6448" y="4393"/>
              <a:ext cx="10" cy="7"/>
            </a:xfrm>
            <a:custGeom>
              <a:avLst/>
              <a:gdLst>
                <a:gd name="T0" fmla="*/ 0 w 5"/>
                <a:gd name="T1" fmla="*/ 2 h 4"/>
                <a:gd name="T2" fmla="*/ 4 w 5"/>
                <a:gd name="T3" fmla="*/ 2 h 4"/>
                <a:gd name="T4" fmla="*/ 0 w 5"/>
                <a:gd name="T5" fmla="*/ 2 h 4"/>
              </a:gdLst>
              <a:ahLst/>
              <a:cxnLst>
                <a:cxn ang="0">
                  <a:pos x="T0" y="T1"/>
                </a:cxn>
                <a:cxn ang="0">
                  <a:pos x="T2" y="T3"/>
                </a:cxn>
                <a:cxn ang="0">
                  <a:pos x="T4" y="T5"/>
                </a:cxn>
              </a:cxnLst>
              <a:rect l="0" t="0" r="r" b="b"/>
              <a:pathLst>
                <a:path w="5" h="4">
                  <a:moveTo>
                    <a:pt x="0" y="2"/>
                  </a:moveTo>
                  <a:cubicBezTo>
                    <a:pt x="0" y="4"/>
                    <a:pt x="3" y="2"/>
                    <a:pt x="4" y="2"/>
                  </a:cubicBezTo>
                  <a:cubicBezTo>
                    <a:pt x="5"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7" name="Freeform 21">
              <a:extLst>
                <a:ext uri="{FF2B5EF4-FFF2-40B4-BE49-F238E27FC236}">
                  <a16:creationId xmlns:a16="http://schemas.microsoft.com/office/drawing/2014/main" id="{757224AD-C512-41AB-B06D-F01D482DF34B}"/>
                </a:ext>
              </a:extLst>
            </p:cNvPr>
            <p:cNvSpPr>
              <a:spLocks/>
            </p:cNvSpPr>
            <p:nvPr/>
          </p:nvSpPr>
          <p:spPr bwMode="auto">
            <a:xfrm>
              <a:off x="6444" y="4379"/>
              <a:ext cx="10" cy="8"/>
            </a:xfrm>
            <a:custGeom>
              <a:avLst/>
              <a:gdLst>
                <a:gd name="T0" fmla="*/ 5 w 5"/>
                <a:gd name="T1" fmla="*/ 1 h 4"/>
                <a:gd name="T2" fmla="*/ 1 w 5"/>
                <a:gd name="T3" fmla="*/ 1 h 4"/>
                <a:gd name="T4" fmla="*/ 1 w 5"/>
                <a:gd name="T5" fmla="*/ 4 h 4"/>
                <a:gd name="T6" fmla="*/ 5 w 5"/>
                <a:gd name="T7" fmla="*/ 1 h 4"/>
              </a:gdLst>
              <a:ahLst/>
              <a:cxnLst>
                <a:cxn ang="0">
                  <a:pos x="T0" y="T1"/>
                </a:cxn>
                <a:cxn ang="0">
                  <a:pos x="T2" y="T3"/>
                </a:cxn>
                <a:cxn ang="0">
                  <a:pos x="T4" y="T5"/>
                </a:cxn>
                <a:cxn ang="0">
                  <a:pos x="T6" y="T7"/>
                </a:cxn>
              </a:cxnLst>
              <a:rect l="0" t="0" r="r" b="b"/>
              <a:pathLst>
                <a:path w="5" h="4">
                  <a:moveTo>
                    <a:pt x="5" y="1"/>
                  </a:moveTo>
                  <a:cubicBezTo>
                    <a:pt x="3" y="0"/>
                    <a:pt x="2" y="2"/>
                    <a:pt x="1" y="1"/>
                  </a:cubicBezTo>
                  <a:cubicBezTo>
                    <a:pt x="0" y="2"/>
                    <a:pt x="0" y="3"/>
                    <a:pt x="1" y="4"/>
                  </a:cubicBezTo>
                  <a:cubicBezTo>
                    <a:pt x="3" y="2"/>
                    <a:pt x="5"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8" name="Freeform 22">
              <a:extLst>
                <a:ext uri="{FF2B5EF4-FFF2-40B4-BE49-F238E27FC236}">
                  <a16:creationId xmlns:a16="http://schemas.microsoft.com/office/drawing/2014/main" id="{229A1C8B-5D2F-49E8-B2C4-39B460D6552D}"/>
                </a:ext>
              </a:extLst>
            </p:cNvPr>
            <p:cNvSpPr>
              <a:spLocks/>
            </p:cNvSpPr>
            <p:nvPr/>
          </p:nvSpPr>
          <p:spPr bwMode="auto">
            <a:xfrm>
              <a:off x="6513" y="4408"/>
              <a:ext cx="12"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1"/>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9" name="Freeform 23">
              <a:extLst>
                <a:ext uri="{FF2B5EF4-FFF2-40B4-BE49-F238E27FC236}">
                  <a16:creationId xmlns:a16="http://schemas.microsoft.com/office/drawing/2014/main" id="{B550AB70-FD31-4C0B-ABC8-BE46357066F6}"/>
                </a:ext>
              </a:extLst>
            </p:cNvPr>
            <p:cNvSpPr>
              <a:spLocks/>
            </p:cNvSpPr>
            <p:nvPr/>
          </p:nvSpPr>
          <p:spPr bwMode="auto">
            <a:xfrm>
              <a:off x="6295" y="4311"/>
              <a:ext cx="10" cy="6"/>
            </a:xfrm>
            <a:custGeom>
              <a:avLst/>
              <a:gdLst>
                <a:gd name="T0" fmla="*/ 0 w 5"/>
                <a:gd name="T1" fmla="*/ 2 h 3"/>
                <a:gd name="T2" fmla="*/ 4 w 5"/>
                <a:gd name="T3" fmla="*/ 3 h 3"/>
                <a:gd name="T4" fmla="*/ 2 w 5"/>
                <a:gd name="T5" fmla="*/ 0 h 3"/>
                <a:gd name="T6" fmla="*/ 0 w 5"/>
                <a:gd name="T7" fmla="*/ 2 h 3"/>
              </a:gdLst>
              <a:ahLst/>
              <a:cxnLst>
                <a:cxn ang="0">
                  <a:pos x="T0" y="T1"/>
                </a:cxn>
                <a:cxn ang="0">
                  <a:pos x="T2" y="T3"/>
                </a:cxn>
                <a:cxn ang="0">
                  <a:pos x="T4" y="T5"/>
                </a:cxn>
                <a:cxn ang="0">
                  <a:pos x="T6" y="T7"/>
                </a:cxn>
              </a:cxnLst>
              <a:rect l="0" t="0" r="r" b="b"/>
              <a:pathLst>
                <a:path w="5" h="3">
                  <a:moveTo>
                    <a:pt x="0" y="2"/>
                  </a:moveTo>
                  <a:cubicBezTo>
                    <a:pt x="1" y="3"/>
                    <a:pt x="2" y="2"/>
                    <a:pt x="4" y="3"/>
                  </a:cubicBezTo>
                  <a:cubicBezTo>
                    <a:pt x="5" y="1"/>
                    <a:pt x="4"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0" name="Freeform 24">
              <a:extLst>
                <a:ext uri="{FF2B5EF4-FFF2-40B4-BE49-F238E27FC236}">
                  <a16:creationId xmlns:a16="http://schemas.microsoft.com/office/drawing/2014/main" id="{7BF09F23-D046-409F-BF4B-71D92E20DCA0}"/>
                </a:ext>
              </a:extLst>
            </p:cNvPr>
            <p:cNvSpPr>
              <a:spLocks/>
            </p:cNvSpPr>
            <p:nvPr/>
          </p:nvSpPr>
          <p:spPr bwMode="auto">
            <a:xfrm>
              <a:off x="6326" y="4321"/>
              <a:ext cx="7" cy="6"/>
            </a:xfrm>
            <a:custGeom>
              <a:avLst/>
              <a:gdLst>
                <a:gd name="T0" fmla="*/ 0 w 4"/>
                <a:gd name="T1" fmla="*/ 2 h 3"/>
                <a:gd name="T2" fmla="*/ 4 w 4"/>
                <a:gd name="T3" fmla="*/ 3 h 3"/>
                <a:gd name="T4" fmla="*/ 0 w 4"/>
                <a:gd name="T5" fmla="*/ 2 h 3"/>
              </a:gdLst>
              <a:ahLst/>
              <a:cxnLst>
                <a:cxn ang="0">
                  <a:pos x="T0" y="T1"/>
                </a:cxn>
                <a:cxn ang="0">
                  <a:pos x="T2" y="T3"/>
                </a:cxn>
                <a:cxn ang="0">
                  <a:pos x="T4" y="T5"/>
                </a:cxn>
              </a:cxnLst>
              <a:rect l="0" t="0" r="r" b="b"/>
              <a:pathLst>
                <a:path w="4" h="3">
                  <a:moveTo>
                    <a:pt x="0" y="2"/>
                  </a:moveTo>
                  <a:cubicBezTo>
                    <a:pt x="1" y="3"/>
                    <a:pt x="3" y="3"/>
                    <a:pt x="4" y="3"/>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1" name="Freeform 25">
              <a:extLst>
                <a:ext uri="{FF2B5EF4-FFF2-40B4-BE49-F238E27FC236}">
                  <a16:creationId xmlns:a16="http://schemas.microsoft.com/office/drawing/2014/main" id="{09248C22-B817-480A-95B9-5B0F91E03025}"/>
                </a:ext>
              </a:extLst>
            </p:cNvPr>
            <p:cNvSpPr>
              <a:spLocks/>
            </p:cNvSpPr>
            <p:nvPr/>
          </p:nvSpPr>
          <p:spPr bwMode="auto">
            <a:xfrm>
              <a:off x="6314" y="4302"/>
              <a:ext cx="33" cy="11"/>
            </a:xfrm>
            <a:custGeom>
              <a:avLst/>
              <a:gdLst>
                <a:gd name="T0" fmla="*/ 1 w 17"/>
                <a:gd name="T1" fmla="*/ 6 h 6"/>
                <a:gd name="T2" fmla="*/ 2 w 17"/>
                <a:gd name="T3" fmla="*/ 5 h 6"/>
                <a:gd name="T4" fmla="*/ 15 w 17"/>
                <a:gd name="T5" fmla="*/ 4 h 6"/>
                <a:gd name="T6" fmla="*/ 16 w 17"/>
                <a:gd name="T7" fmla="*/ 0 h 6"/>
                <a:gd name="T8" fmla="*/ 13 w 17"/>
                <a:gd name="T9" fmla="*/ 2 h 6"/>
                <a:gd name="T10" fmla="*/ 10 w 17"/>
                <a:gd name="T11" fmla="*/ 1 h 6"/>
                <a:gd name="T12" fmla="*/ 6 w 17"/>
                <a:gd name="T13" fmla="*/ 4 h 6"/>
                <a:gd name="T14" fmla="*/ 2 w 17"/>
                <a:gd name="T15" fmla="*/ 3 h 6"/>
                <a:gd name="T16" fmla="*/ 1 w 17"/>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6">
                  <a:moveTo>
                    <a:pt x="1" y="6"/>
                  </a:moveTo>
                  <a:cubicBezTo>
                    <a:pt x="2" y="6"/>
                    <a:pt x="2" y="6"/>
                    <a:pt x="2" y="5"/>
                  </a:cubicBezTo>
                  <a:cubicBezTo>
                    <a:pt x="7" y="6"/>
                    <a:pt x="10" y="3"/>
                    <a:pt x="15" y="4"/>
                  </a:cubicBezTo>
                  <a:cubicBezTo>
                    <a:pt x="17" y="2"/>
                    <a:pt x="15" y="1"/>
                    <a:pt x="16" y="0"/>
                  </a:cubicBezTo>
                  <a:cubicBezTo>
                    <a:pt x="14" y="0"/>
                    <a:pt x="15" y="2"/>
                    <a:pt x="13" y="2"/>
                  </a:cubicBezTo>
                  <a:cubicBezTo>
                    <a:pt x="11" y="1"/>
                    <a:pt x="12" y="0"/>
                    <a:pt x="10" y="1"/>
                  </a:cubicBezTo>
                  <a:cubicBezTo>
                    <a:pt x="10" y="3"/>
                    <a:pt x="7" y="3"/>
                    <a:pt x="6" y="4"/>
                  </a:cubicBezTo>
                  <a:cubicBezTo>
                    <a:pt x="4" y="3"/>
                    <a:pt x="3" y="4"/>
                    <a:pt x="2" y="3"/>
                  </a:cubicBezTo>
                  <a:cubicBezTo>
                    <a:pt x="0" y="5"/>
                    <a:pt x="3"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2" name="Freeform 26">
              <a:extLst>
                <a:ext uri="{FF2B5EF4-FFF2-40B4-BE49-F238E27FC236}">
                  <a16:creationId xmlns:a16="http://schemas.microsoft.com/office/drawing/2014/main" id="{7BA776DE-E3E3-4BE6-8538-38B76E52E3B6}"/>
                </a:ext>
              </a:extLst>
            </p:cNvPr>
            <p:cNvSpPr>
              <a:spLocks/>
            </p:cNvSpPr>
            <p:nvPr/>
          </p:nvSpPr>
          <p:spPr bwMode="auto">
            <a:xfrm>
              <a:off x="6496" y="4371"/>
              <a:ext cx="11" cy="10"/>
            </a:xfrm>
            <a:custGeom>
              <a:avLst/>
              <a:gdLst>
                <a:gd name="T0" fmla="*/ 2 w 6"/>
                <a:gd name="T1" fmla="*/ 4 h 5"/>
                <a:gd name="T2" fmla="*/ 5 w 6"/>
                <a:gd name="T3" fmla="*/ 2 h 5"/>
                <a:gd name="T4" fmla="*/ 2 w 6"/>
                <a:gd name="T5" fmla="*/ 2 h 5"/>
                <a:gd name="T6" fmla="*/ 1 w 6"/>
                <a:gd name="T7" fmla="*/ 4 h 5"/>
                <a:gd name="T8" fmla="*/ 5 w 6"/>
                <a:gd name="T9" fmla="*/ 5 h 5"/>
                <a:gd name="T10" fmla="*/ 2 w 6"/>
                <a:gd name="T11" fmla="*/ 4 h 5"/>
              </a:gdLst>
              <a:ahLst/>
              <a:cxnLst>
                <a:cxn ang="0">
                  <a:pos x="T0" y="T1"/>
                </a:cxn>
                <a:cxn ang="0">
                  <a:pos x="T2" y="T3"/>
                </a:cxn>
                <a:cxn ang="0">
                  <a:pos x="T4" y="T5"/>
                </a:cxn>
                <a:cxn ang="0">
                  <a:pos x="T6" y="T7"/>
                </a:cxn>
                <a:cxn ang="0">
                  <a:pos x="T8" y="T9"/>
                </a:cxn>
                <a:cxn ang="0">
                  <a:pos x="T10" y="T11"/>
                </a:cxn>
              </a:cxnLst>
              <a:rect l="0" t="0" r="r" b="b"/>
              <a:pathLst>
                <a:path w="6" h="5">
                  <a:moveTo>
                    <a:pt x="2" y="4"/>
                  </a:moveTo>
                  <a:cubicBezTo>
                    <a:pt x="1" y="3"/>
                    <a:pt x="4" y="2"/>
                    <a:pt x="5" y="2"/>
                  </a:cubicBezTo>
                  <a:cubicBezTo>
                    <a:pt x="5" y="0"/>
                    <a:pt x="3" y="3"/>
                    <a:pt x="2" y="2"/>
                  </a:cubicBezTo>
                  <a:cubicBezTo>
                    <a:pt x="0" y="3"/>
                    <a:pt x="1" y="3"/>
                    <a:pt x="1" y="4"/>
                  </a:cubicBezTo>
                  <a:cubicBezTo>
                    <a:pt x="2" y="5"/>
                    <a:pt x="3" y="5"/>
                    <a:pt x="5" y="5"/>
                  </a:cubicBezTo>
                  <a:cubicBezTo>
                    <a:pt x="6" y="4"/>
                    <a:pt x="3"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3" name="Freeform 27">
              <a:extLst>
                <a:ext uri="{FF2B5EF4-FFF2-40B4-BE49-F238E27FC236}">
                  <a16:creationId xmlns:a16="http://schemas.microsoft.com/office/drawing/2014/main" id="{68260BE1-9104-414A-9041-28FB7FBDBF71}"/>
                </a:ext>
              </a:extLst>
            </p:cNvPr>
            <p:cNvSpPr>
              <a:spLocks/>
            </p:cNvSpPr>
            <p:nvPr/>
          </p:nvSpPr>
          <p:spPr bwMode="auto">
            <a:xfrm>
              <a:off x="6236" y="4269"/>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1"/>
                    <a:pt x="4" y="2"/>
                    <a:pt x="5" y="0"/>
                  </a:cubicBezTo>
                  <a:cubicBezTo>
                    <a:pt x="4"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4" name="Freeform 28">
              <a:extLst>
                <a:ext uri="{FF2B5EF4-FFF2-40B4-BE49-F238E27FC236}">
                  <a16:creationId xmlns:a16="http://schemas.microsoft.com/office/drawing/2014/main" id="{477C89FD-6867-48D7-9C6C-CF798B47F373}"/>
                </a:ext>
              </a:extLst>
            </p:cNvPr>
            <p:cNvSpPr>
              <a:spLocks/>
            </p:cNvSpPr>
            <p:nvPr/>
          </p:nvSpPr>
          <p:spPr bwMode="auto">
            <a:xfrm>
              <a:off x="6232" y="4263"/>
              <a:ext cx="10" cy="6"/>
            </a:xfrm>
            <a:custGeom>
              <a:avLst/>
              <a:gdLst>
                <a:gd name="T0" fmla="*/ 1 w 5"/>
                <a:gd name="T1" fmla="*/ 2 h 3"/>
                <a:gd name="T2" fmla="*/ 5 w 5"/>
                <a:gd name="T3" fmla="*/ 1 h 3"/>
                <a:gd name="T4" fmla="*/ 1 w 5"/>
                <a:gd name="T5" fmla="*/ 2 h 3"/>
              </a:gdLst>
              <a:ahLst/>
              <a:cxnLst>
                <a:cxn ang="0">
                  <a:pos x="T0" y="T1"/>
                </a:cxn>
                <a:cxn ang="0">
                  <a:pos x="T2" y="T3"/>
                </a:cxn>
                <a:cxn ang="0">
                  <a:pos x="T4" y="T5"/>
                </a:cxn>
              </a:cxnLst>
              <a:rect l="0" t="0" r="r" b="b"/>
              <a:pathLst>
                <a:path w="5" h="3">
                  <a:moveTo>
                    <a:pt x="1" y="2"/>
                  </a:moveTo>
                  <a:cubicBezTo>
                    <a:pt x="0" y="3"/>
                    <a:pt x="4" y="2"/>
                    <a:pt x="5" y="1"/>
                  </a:cubicBezTo>
                  <a:cubicBezTo>
                    <a:pt x="3"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5" name="Freeform 29">
              <a:extLst>
                <a:ext uri="{FF2B5EF4-FFF2-40B4-BE49-F238E27FC236}">
                  <a16:creationId xmlns:a16="http://schemas.microsoft.com/office/drawing/2014/main" id="{4E58D4EC-6657-4539-A45A-490D11A23D42}"/>
                </a:ext>
              </a:extLst>
            </p:cNvPr>
            <p:cNvSpPr>
              <a:spLocks/>
            </p:cNvSpPr>
            <p:nvPr/>
          </p:nvSpPr>
          <p:spPr bwMode="auto">
            <a:xfrm>
              <a:off x="6245" y="4263"/>
              <a:ext cx="6" cy="6"/>
            </a:xfrm>
            <a:custGeom>
              <a:avLst/>
              <a:gdLst>
                <a:gd name="T0" fmla="*/ 2 w 3"/>
                <a:gd name="T1" fmla="*/ 3 h 3"/>
                <a:gd name="T2" fmla="*/ 3 w 3"/>
                <a:gd name="T3" fmla="*/ 0 h 3"/>
                <a:gd name="T4" fmla="*/ 0 w 3"/>
                <a:gd name="T5" fmla="*/ 0 h 3"/>
                <a:gd name="T6" fmla="*/ 2 w 3"/>
                <a:gd name="T7" fmla="*/ 3 h 3"/>
              </a:gdLst>
              <a:ahLst/>
              <a:cxnLst>
                <a:cxn ang="0">
                  <a:pos x="T0" y="T1"/>
                </a:cxn>
                <a:cxn ang="0">
                  <a:pos x="T2" y="T3"/>
                </a:cxn>
                <a:cxn ang="0">
                  <a:pos x="T4" y="T5"/>
                </a:cxn>
                <a:cxn ang="0">
                  <a:pos x="T6" y="T7"/>
                </a:cxn>
              </a:cxnLst>
              <a:rect l="0" t="0" r="r" b="b"/>
              <a:pathLst>
                <a:path w="3" h="3">
                  <a:moveTo>
                    <a:pt x="2" y="3"/>
                  </a:moveTo>
                  <a:cubicBezTo>
                    <a:pt x="3" y="2"/>
                    <a:pt x="2" y="1"/>
                    <a:pt x="3" y="0"/>
                  </a:cubicBezTo>
                  <a:cubicBezTo>
                    <a:pt x="2" y="0"/>
                    <a:pt x="1" y="0"/>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6" name="Freeform 30">
              <a:extLst>
                <a:ext uri="{FF2B5EF4-FFF2-40B4-BE49-F238E27FC236}">
                  <a16:creationId xmlns:a16="http://schemas.microsoft.com/office/drawing/2014/main" id="{9DA6E8C6-C55E-4C8F-8539-39BB6F9E02A7}"/>
                </a:ext>
              </a:extLst>
            </p:cNvPr>
            <p:cNvSpPr>
              <a:spLocks/>
            </p:cNvSpPr>
            <p:nvPr/>
          </p:nvSpPr>
          <p:spPr bwMode="auto">
            <a:xfrm>
              <a:off x="6511" y="4371"/>
              <a:ext cx="14" cy="8"/>
            </a:xfrm>
            <a:custGeom>
              <a:avLst/>
              <a:gdLst>
                <a:gd name="T0" fmla="*/ 0 w 7"/>
                <a:gd name="T1" fmla="*/ 2 h 4"/>
                <a:gd name="T2" fmla="*/ 6 w 7"/>
                <a:gd name="T3" fmla="*/ 3 h 4"/>
                <a:gd name="T4" fmla="*/ 0 w 7"/>
                <a:gd name="T5" fmla="*/ 2 h 4"/>
              </a:gdLst>
              <a:ahLst/>
              <a:cxnLst>
                <a:cxn ang="0">
                  <a:pos x="T0" y="T1"/>
                </a:cxn>
                <a:cxn ang="0">
                  <a:pos x="T2" y="T3"/>
                </a:cxn>
                <a:cxn ang="0">
                  <a:pos x="T4" y="T5"/>
                </a:cxn>
              </a:cxnLst>
              <a:rect l="0" t="0" r="r" b="b"/>
              <a:pathLst>
                <a:path w="7" h="4">
                  <a:moveTo>
                    <a:pt x="0" y="2"/>
                  </a:moveTo>
                  <a:cubicBezTo>
                    <a:pt x="0" y="4"/>
                    <a:pt x="4" y="2"/>
                    <a:pt x="6" y="3"/>
                  </a:cubicBezTo>
                  <a:cubicBezTo>
                    <a:pt x="7"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7" name="Freeform 31">
              <a:extLst>
                <a:ext uri="{FF2B5EF4-FFF2-40B4-BE49-F238E27FC236}">
                  <a16:creationId xmlns:a16="http://schemas.microsoft.com/office/drawing/2014/main" id="{0F483F49-58B8-4169-88CF-F15E0E32D271}"/>
                </a:ext>
              </a:extLst>
            </p:cNvPr>
            <p:cNvSpPr>
              <a:spLocks/>
            </p:cNvSpPr>
            <p:nvPr/>
          </p:nvSpPr>
          <p:spPr bwMode="auto">
            <a:xfrm>
              <a:off x="6203" y="4228"/>
              <a:ext cx="12"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2" y="4"/>
                    <a:pt x="4" y="3"/>
                    <a:pt x="6" y="0"/>
                  </a:cubicBezTo>
                  <a:cubicBezTo>
                    <a:pt x="4" y="1"/>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8" name="Freeform 32">
              <a:extLst>
                <a:ext uri="{FF2B5EF4-FFF2-40B4-BE49-F238E27FC236}">
                  <a16:creationId xmlns:a16="http://schemas.microsoft.com/office/drawing/2014/main" id="{469C2ACC-7990-4AF7-B82E-878D3CC47213}"/>
                </a:ext>
              </a:extLst>
            </p:cNvPr>
            <p:cNvSpPr>
              <a:spLocks/>
            </p:cNvSpPr>
            <p:nvPr/>
          </p:nvSpPr>
          <p:spPr bwMode="auto">
            <a:xfrm>
              <a:off x="6540" y="4369"/>
              <a:ext cx="9" cy="8"/>
            </a:xfrm>
            <a:custGeom>
              <a:avLst/>
              <a:gdLst>
                <a:gd name="T0" fmla="*/ 5 w 5"/>
                <a:gd name="T1" fmla="*/ 2 h 4"/>
                <a:gd name="T2" fmla="*/ 0 w 5"/>
                <a:gd name="T3" fmla="*/ 1 h 4"/>
                <a:gd name="T4" fmla="*/ 5 w 5"/>
                <a:gd name="T5" fmla="*/ 2 h 4"/>
              </a:gdLst>
              <a:ahLst/>
              <a:cxnLst>
                <a:cxn ang="0">
                  <a:pos x="T0" y="T1"/>
                </a:cxn>
                <a:cxn ang="0">
                  <a:pos x="T2" y="T3"/>
                </a:cxn>
                <a:cxn ang="0">
                  <a:pos x="T4" y="T5"/>
                </a:cxn>
              </a:cxnLst>
              <a:rect l="0" t="0" r="r" b="b"/>
              <a:pathLst>
                <a:path w="5" h="4">
                  <a:moveTo>
                    <a:pt x="5" y="2"/>
                  </a:moveTo>
                  <a:cubicBezTo>
                    <a:pt x="4" y="1"/>
                    <a:pt x="2" y="0"/>
                    <a:pt x="0" y="1"/>
                  </a:cubicBezTo>
                  <a:cubicBezTo>
                    <a:pt x="0" y="2"/>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9" name="Freeform 33">
              <a:extLst>
                <a:ext uri="{FF2B5EF4-FFF2-40B4-BE49-F238E27FC236}">
                  <a16:creationId xmlns:a16="http://schemas.microsoft.com/office/drawing/2014/main" id="{BBA5D529-8466-4DA9-B66E-CBEBEFA9DFBA}"/>
                </a:ext>
              </a:extLst>
            </p:cNvPr>
            <p:cNvSpPr>
              <a:spLocks/>
            </p:cNvSpPr>
            <p:nvPr/>
          </p:nvSpPr>
          <p:spPr bwMode="auto">
            <a:xfrm>
              <a:off x="6314" y="4267"/>
              <a:ext cx="14" cy="8"/>
            </a:xfrm>
            <a:custGeom>
              <a:avLst/>
              <a:gdLst>
                <a:gd name="T0" fmla="*/ 0 w 7"/>
                <a:gd name="T1" fmla="*/ 3 h 4"/>
                <a:gd name="T2" fmla="*/ 4 w 7"/>
                <a:gd name="T3" fmla="*/ 0 h 4"/>
                <a:gd name="T4" fmla="*/ 0 w 7"/>
                <a:gd name="T5" fmla="*/ 3 h 4"/>
              </a:gdLst>
              <a:ahLst/>
              <a:cxnLst>
                <a:cxn ang="0">
                  <a:pos x="T0" y="T1"/>
                </a:cxn>
                <a:cxn ang="0">
                  <a:pos x="T2" y="T3"/>
                </a:cxn>
                <a:cxn ang="0">
                  <a:pos x="T4" y="T5"/>
                </a:cxn>
              </a:cxnLst>
              <a:rect l="0" t="0" r="r" b="b"/>
              <a:pathLst>
                <a:path w="7" h="4">
                  <a:moveTo>
                    <a:pt x="0" y="3"/>
                  </a:moveTo>
                  <a:cubicBezTo>
                    <a:pt x="2" y="4"/>
                    <a:pt x="7" y="1"/>
                    <a:pt x="4" y="0"/>
                  </a:cubicBezTo>
                  <a:cubicBezTo>
                    <a:pt x="3"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0" name="Freeform 34">
              <a:extLst>
                <a:ext uri="{FF2B5EF4-FFF2-40B4-BE49-F238E27FC236}">
                  <a16:creationId xmlns:a16="http://schemas.microsoft.com/office/drawing/2014/main" id="{A702CBB8-5839-4769-9A60-29AD1D181920}"/>
                </a:ext>
              </a:extLst>
            </p:cNvPr>
            <p:cNvSpPr>
              <a:spLocks/>
            </p:cNvSpPr>
            <p:nvPr/>
          </p:nvSpPr>
          <p:spPr bwMode="auto">
            <a:xfrm>
              <a:off x="6391" y="4292"/>
              <a:ext cx="13" cy="10"/>
            </a:xfrm>
            <a:custGeom>
              <a:avLst/>
              <a:gdLst>
                <a:gd name="T0" fmla="*/ 0 w 7"/>
                <a:gd name="T1" fmla="*/ 4 h 5"/>
                <a:gd name="T2" fmla="*/ 7 w 7"/>
                <a:gd name="T3" fmla="*/ 2 h 5"/>
                <a:gd name="T4" fmla="*/ 7 w 7"/>
                <a:gd name="T5" fmla="*/ 1 h 5"/>
                <a:gd name="T6" fmla="*/ 0 w 7"/>
                <a:gd name="T7" fmla="*/ 4 h 5"/>
              </a:gdLst>
              <a:ahLst/>
              <a:cxnLst>
                <a:cxn ang="0">
                  <a:pos x="T0" y="T1"/>
                </a:cxn>
                <a:cxn ang="0">
                  <a:pos x="T2" y="T3"/>
                </a:cxn>
                <a:cxn ang="0">
                  <a:pos x="T4" y="T5"/>
                </a:cxn>
                <a:cxn ang="0">
                  <a:pos x="T6" y="T7"/>
                </a:cxn>
              </a:cxnLst>
              <a:rect l="0" t="0" r="r" b="b"/>
              <a:pathLst>
                <a:path w="7" h="5">
                  <a:moveTo>
                    <a:pt x="0" y="4"/>
                  </a:moveTo>
                  <a:cubicBezTo>
                    <a:pt x="0" y="5"/>
                    <a:pt x="5" y="5"/>
                    <a:pt x="7" y="2"/>
                  </a:cubicBezTo>
                  <a:cubicBezTo>
                    <a:pt x="6" y="2"/>
                    <a:pt x="6" y="2"/>
                    <a:pt x="7" y="1"/>
                  </a:cubicBezTo>
                  <a:cubicBezTo>
                    <a:pt x="4" y="0"/>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1" name="Freeform 35">
              <a:extLst>
                <a:ext uri="{FF2B5EF4-FFF2-40B4-BE49-F238E27FC236}">
                  <a16:creationId xmlns:a16="http://schemas.microsoft.com/office/drawing/2014/main" id="{5A510E3C-0372-4CC4-ACC6-5D2DCD871C40}"/>
                </a:ext>
              </a:extLst>
            </p:cNvPr>
            <p:cNvSpPr>
              <a:spLocks/>
            </p:cNvSpPr>
            <p:nvPr/>
          </p:nvSpPr>
          <p:spPr bwMode="auto">
            <a:xfrm>
              <a:off x="6263" y="4240"/>
              <a:ext cx="11" cy="6"/>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3"/>
                    <a:pt x="4" y="2"/>
                    <a:pt x="6" y="1"/>
                  </a:cubicBezTo>
                  <a:cubicBezTo>
                    <a:pt x="4"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2" name="Freeform 36">
              <a:extLst>
                <a:ext uri="{FF2B5EF4-FFF2-40B4-BE49-F238E27FC236}">
                  <a16:creationId xmlns:a16="http://schemas.microsoft.com/office/drawing/2014/main" id="{FD08EFCF-028D-431F-96F2-EE5342DE9E1A}"/>
                </a:ext>
              </a:extLst>
            </p:cNvPr>
            <p:cNvSpPr>
              <a:spLocks/>
            </p:cNvSpPr>
            <p:nvPr/>
          </p:nvSpPr>
          <p:spPr bwMode="auto">
            <a:xfrm>
              <a:off x="6567" y="4364"/>
              <a:ext cx="21" cy="9"/>
            </a:xfrm>
            <a:custGeom>
              <a:avLst/>
              <a:gdLst>
                <a:gd name="T0" fmla="*/ 0 w 11"/>
                <a:gd name="T1" fmla="*/ 5 h 5"/>
                <a:gd name="T2" fmla="*/ 1 w 11"/>
                <a:gd name="T3" fmla="*/ 5 h 5"/>
                <a:gd name="T4" fmla="*/ 11 w 11"/>
                <a:gd name="T5" fmla="*/ 3 h 5"/>
                <a:gd name="T6" fmla="*/ 0 w 11"/>
                <a:gd name="T7" fmla="*/ 5 h 5"/>
              </a:gdLst>
              <a:ahLst/>
              <a:cxnLst>
                <a:cxn ang="0">
                  <a:pos x="T0" y="T1"/>
                </a:cxn>
                <a:cxn ang="0">
                  <a:pos x="T2" y="T3"/>
                </a:cxn>
                <a:cxn ang="0">
                  <a:pos x="T4" y="T5"/>
                </a:cxn>
                <a:cxn ang="0">
                  <a:pos x="T6" y="T7"/>
                </a:cxn>
              </a:cxnLst>
              <a:rect l="0" t="0" r="r" b="b"/>
              <a:pathLst>
                <a:path w="11" h="5">
                  <a:moveTo>
                    <a:pt x="0" y="5"/>
                  </a:moveTo>
                  <a:cubicBezTo>
                    <a:pt x="1" y="5"/>
                    <a:pt x="2" y="5"/>
                    <a:pt x="1" y="5"/>
                  </a:cubicBezTo>
                  <a:cubicBezTo>
                    <a:pt x="4" y="3"/>
                    <a:pt x="8" y="5"/>
                    <a:pt x="11" y="3"/>
                  </a:cubicBezTo>
                  <a:cubicBezTo>
                    <a:pt x="6" y="4"/>
                    <a:pt x="3"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3" name="Freeform 37">
              <a:extLst>
                <a:ext uri="{FF2B5EF4-FFF2-40B4-BE49-F238E27FC236}">
                  <a16:creationId xmlns:a16="http://schemas.microsoft.com/office/drawing/2014/main" id="{9F7D85C6-65DC-417A-A8F0-AC5F9379FB85}"/>
                </a:ext>
              </a:extLst>
            </p:cNvPr>
            <p:cNvSpPr>
              <a:spLocks/>
            </p:cNvSpPr>
            <p:nvPr/>
          </p:nvSpPr>
          <p:spPr bwMode="auto">
            <a:xfrm>
              <a:off x="6358" y="4261"/>
              <a:ext cx="6" cy="6"/>
            </a:xfrm>
            <a:custGeom>
              <a:avLst/>
              <a:gdLst>
                <a:gd name="T0" fmla="*/ 0 w 3"/>
                <a:gd name="T1" fmla="*/ 2 h 3"/>
                <a:gd name="T2" fmla="*/ 3 w 3"/>
                <a:gd name="T3" fmla="*/ 0 h 3"/>
                <a:gd name="T4" fmla="*/ 1 w 3"/>
                <a:gd name="T5" fmla="*/ 0 h 3"/>
                <a:gd name="T6" fmla="*/ 0 w 3"/>
                <a:gd name="T7" fmla="*/ 2 h 3"/>
              </a:gdLst>
              <a:ahLst/>
              <a:cxnLst>
                <a:cxn ang="0">
                  <a:pos x="T0" y="T1"/>
                </a:cxn>
                <a:cxn ang="0">
                  <a:pos x="T2" y="T3"/>
                </a:cxn>
                <a:cxn ang="0">
                  <a:pos x="T4" y="T5"/>
                </a:cxn>
                <a:cxn ang="0">
                  <a:pos x="T6" y="T7"/>
                </a:cxn>
              </a:cxnLst>
              <a:rect l="0" t="0" r="r" b="b"/>
              <a:pathLst>
                <a:path w="3" h="3">
                  <a:moveTo>
                    <a:pt x="0" y="2"/>
                  </a:moveTo>
                  <a:cubicBezTo>
                    <a:pt x="1" y="3"/>
                    <a:pt x="2" y="1"/>
                    <a:pt x="3" y="0"/>
                  </a:cubicBezTo>
                  <a:cubicBezTo>
                    <a:pt x="3" y="0"/>
                    <a:pt x="2" y="0"/>
                    <a:pt x="1" y="0"/>
                  </a:cubicBezTo>
                  <a:cubicBezTo>
                    <a:pt x="1"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4" name="Freeform 38">
              <a:extLst>
                <a:ext uri="{FF2B5EF4-FFF2-40B4-BE49-F238E27FC236}">
                  <a16:creationId xmlns:a16="http://schemas.microsoft.com/office/drawing/2014/main" id="{A4C0E59C-E66D-48B5-B029-9E4048277899}"/>
                </a:ext>
              </a:extLst>
            </p:cNvPr>
            <p:cNvSpPr>
              <a:spLocks/>
            </p:cNvSpPr>
            <p:nvPr/>
          </p:nvSpPr>
          <p:spPr bwMode="auto">
            <a:xfrm>
              <a:off x="6588" y="4364"/>
              <a:ext cx="11" cy="7"/>
            </a:xfrm>
            <a:custGeom>
              <a:avLst/>
              <a:gdLst>
                <a:gd name="T0" fmla="*/ 1 w 6"/>
                <a:gd name="T1" fmla="*/ 2 h 4"/>
                <a:gd name="T2" fmla="*/ 3 w 6"/>
                <a:gd name="T3" fmla="*/ 4 h 4"/>
                <a:gd name="T4" fmla="*/ 6 w 6"/>
                <a:gd name="T5" fmla="*/ 1 h 4"/>
                <a:gd name="T6" fmla="*/ 3 w 6"/>
                <a:gd name="T7" fmla="*/ 2 h 4"/>
                <a:gd name="T8" fmla="*/ 1 w 6"/>
                <a:gd name="T9" fmla="*/ 2 h 4"/>
              </a:gdLst>
              <a:ahLst/>
              <a:cxnLst>
                <a:cxn ang="0">
                  <a:pos x="T0" y="T1"/>
                </a:cxn>
                <a:cxn ang="0">
                  <a:pos x="T2" y="T3"/>
                </a:cxn>
                <a:cxn ang="0">
                  <a:pos x="T4" y="T5"/>
                </a:cxn>
                <a:cxn ang="0">
                  <a:pos x="T6" y="T7"/>
                </a:cxn>
                <a:cxn ang="0">
                  <a:pos x="T8" y="T9"/>
                </a:cxn>
              </a:cxnLst>
              <a:rect l="0" t="0" r="r" b="b"/>
              <a:pathLst>
                <a:path w="6" h="4">
                  <a:moveTo>
                    <a:pt x="1" y="2"/>
                  </a:moveTo>
                  <a:cubicBezTo>
                    <a:pt x="0" y="4"/>
                    <a:pt x="2" y="3"/>
                    <a:pt x="3" y="4"/>
                  </a:cubicBezTo>
                  <a:cubicBezTo>
                    <a:pt x="2" y="2"/>
                    <a:pt x="5" y="3"/>
                    <a:pt x="6" y="1"/>
                  </a:cubicBezTo>
                  <a:cubicBezTo>
                    <a:pt x="5" y="0"/>
                    <a:pt x="4" y="3"/>
                    <a:pt x="3" y="2"/>
                  </a:cubicBezTo>
                  <a:cubicBezTo>
                    <a:pt x="2" y="2"/>
                    <a:pt x="1"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5" name="Freeform 39">
              <a:extLst>
                <a:ext uri="{FF2B5EF4-FFF2-40B4-BE49-F238E27FC236}">
                  <a16:creationId xmlns:a16="http://schemas.microsoft.com/office/drawing/2014/main" id="{E2017760-2756-4637-9DC6-D7ABD93D1F37}"/>
                </a:ext>
              </a:extLst>
            </p:cNvPr>
            <p:cNvSpPr>
              <a:spLocks/>
            </p:cNvSpPr>
            <p:nvPr/>
          </p:nvSpPr>
          <p:spPr bwMode="auto">
            <a:xfrm>
              <a:off x="6601" y="4364"/>
              <a:ext cx="13" cy="9"/>
            </a:xfrm>
            <a:custGeom>
              <a:avLst/>
              <a:gdLst>
                <a:gd name="T0" fmla="*/ 0 w 7"/>
                <a:gd name="T1" fmla="*/ 2 h 5"/>
                <a:gd name="T2" fmla="*/ 7 w 7"/>
                <a:gd name="T3" fmla="*/ 3 h 5"/>
                <a:gd name="T4" fmla="*/ 4 w 7"/>
                <a:gd name="T5" fmla="*/ 0 h 5"/>
                <a:gd name="T6" fmla="*/ 0 w 7"/>
                <a:gd name="T7" fmla="*/ 2 h 5"/>
              </a:gdLst>
              <a:ahLst/>
              <a:cxnLst>
                <a:cxn ang="0">
                  <a:pos x="T0" y="T1"/>
                </a:cxn>
                <a:cxn ang="0">
                  <a:pos x="T2" y="T3"/>
                </a:cxn>
                <a:cxn ang="0">
                  <a:pos x="T4" y="T5"/>
                </a:cxn>
                <a:cxn ang="0">
                  <a:pos x="T6" y="T7"/>
                </a:cxn>
              </a:cxnLst>
              <a:rect l="0" t="0" r="r" b="b"/>
              <a:pathLst>
                <a:path w="7" h="5">
                  <a:moveTo>
                    <a:pt x="0" y="2"/>
                  </a:moveTo>
                  <a:cubicBezTo>
                    <a:pt x="3" y="3"/>
                    <a:pt x="4" y="5"/>
                    <a:pt x="7" y="3"/>
                  </a:cubicBezTo>
                  <a:cubicBezTo>
                    <a:pt x="3" y="3"/>
                    <a:pt x="7" y="1"/>
                    <a:pt x="4" y="0"/>
                  </a:cubicBezTo>
                  <a:cubicBezTo>
                    <a:pt x="4" y="3"/>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6" name="Freeform 40">
              <a:extLst>
                <a:ext uri="{FF2B5EF4-FFF2-40B4-BE49-F238E27FC236}">
                  <a16:creationId xmlns:a16="http://schemas.microsoft.com/office/drawing/2014/main" id="{28E5B00D-74EB-41D5-9B86-B26083B2009D}"/>
                </a:ext>
              </a:extLst>
            </p:cNvPr>
            <p:cNvSpPr>
              <a:spLocks/>
            </p:cNvSpPr>
            <p:nvPr/>
          </p:nvSpPr>
          <p:spPr bwMode="auto">
            <a:xfrm>
              <a:off x="6356" y="4230"/>
              <a:ext cx="12" cy="6"/>
            </a:xfrm>
            <a:custGeom>
              <a:avLst/>
              <a:gdLst>
                <a:gd name="T0" fmla="*/ 0 w 6"/>
                <a:gd name="T1" fmla="*/ 3 h 3"/>
                <a:gd name="T2" fmla="*/ 4 w 6"/>
                <a:gd name="T3" fmla="*/ 0 h 3"/>
                <a:gd name="T4" fmla="*/ 0 w 6"/>
                <a:gd name="T5" fmla="*/ 3 h 3"/>
              </a:gdLst>
              <a:ahLst/>
              <a:cxnLst>
                <a:cxn ang="0">
                  <a:pos x="T0" y="T1"/>
                </a:cxn>
                <a:cxn ang="0">
                  <a:pos x="T2" y="T3"/>
                </a:cxn>
                <a:cxn ang="0">
                  <a:pos x="T4" y="T5"/>
                </a:cxn>
              </a:cxnLst>
              <a:rect l="0" t="0" r="r" b="b"/>
              <a:pathLst>
                <a:path w="6" h="3">
                  <a:moveTo>
                    <a:pt x="0" y="3"/>
                  </a:moveTo>
                  <a:cubicBezTo>
                    <a:pt x="3" y="3"/>
                    <a:pt x="6" y="2"/>
                    <a:pt x="4" y="0"/>
                  </a:cubicBezTo>
                  <a:cubicBezTo>
                    <a:pt x="2"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7" name="Freeform 41">
              <a:extLst>
                <a:ext uri="{FF2B5EF4-FFF2-40B4-BE49-F238E27FC236}">
                  <a16:creationId xmlns:a16="http://schemas.microsoft.com/office/drawing/2014/main" id="{446EB2E7-79F2-4E8E-9D54-9B49E398E8AD}"/>
                </a:ext>
              </a:extLst>
            </p:cNvPr>
            <p:cNvSpPr>
              <a:spLocks/>
            </p:cNvSpPr>
            <p:nvPr/>
          </p:nvSpPr>
          <p:spPr bwMode="auto">
            <a:xfrm>
              <a:off x="6634" y="4360"/>
              <a:ext cx="24" cy="9"/>
            </a:xfrm>
            <a:custGeom>
              <a:avLst/>
              <a:gdLst>
                <a:gd name="T0" fmla="*/ 0 w 13"/>
                <a:gd name="T1" fmla="*/ 2 h 5"/>
                <a:gd name="T2" fmla="*/ 6 w 13"/>
                <a:gd name="T3" fmla="*/ 2 h 5"/>
                <a:gd name="T4" fmla="*/ 5 w 13"/>
                <a:gd name="T5" fmla="*/ 5 h 5"/>
                <a:gd name="T6" fmla="*/ 13 w 13"/>
                <a:gd name="T7" fmla="*/ 2 h 5"/>
                <a:gd name="T8" fmla="*/ 10 w 13"/>
                <a:gd name="T9" fmla="*/ 0 h 5"/>
                <a:gd name="T10" fmla="*/ 11 w 13"/>
                <a:gd name="T11" fmla="*/ 2 h 5"/>
                <a:gd name="T12" fmla="*/ 0 w 13"/>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3" h="5">
                  <a:moveTo>
                    <a:pt x="0" y="2"/>
                  </a:moveTo>
                  <a:cubicBezTo>
                    <a:pt x="2" y="4"/>
                    <a:pt x="4" y="2"/>
                    <a:pt x="6" y="2"/>
                  </a:cubicBezTo>
                  <a:cubicBezTo>
                    <a:pt x="7" y="3"/>
                    <a:pt x="6" y="4"/>
                    <a:pt x="5" y="5"/>
                  </a:cubicBezTo>
                  <a:cubicBezTo>
                    <a:pt x="9" y="5"/>
                    <a:pt x="8" y="2"/>
                    <a:pt x="13" y="2"/>
                  </a:cubicBezTo>
                  <a:cubicBezTo>
                    <a:pt x="12" y="1"/>
                    <a:pt x="12" y="1"/>
                    <a:pt x="10" y="0"/>
                  </a:cubicBezTo>
                  <a:cubicBezTo>
                    <a:pt x="8" y="2"/>
                    <a:pt x="11" y="1"/>
                    <a:pt x="11" y="2"/>
                  </a:cubicBezTo>
                  <a:cubicBezTo>
                    <a:pt x="8"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8" name="Freeform 42">
              <a:extLst>
                <a:ext uri="{FF2B5EF4-FFF2-40B4-BE49-F238E27FC236}">
                  <a16:creationId xmlns:a16="http://schemas.microsoft.com/office/drawing/2014/main" id="{DD94F331-619A-4D9C-BC44-A439CC57B21D}"/>
                </a:ext>
              </a:extLst>
            </p:cNvPr>
            <p:cNvSpPr>
              <a:spLocks/>
            </p:cNvSpPr>
            <p:nvPr/>
          </p:nvSpPr>
          <p:spPr bwMode="auto">
            <a:xfrm>
              <a:off x="6525" y="4282"/>
              <a:ext cx="11" cy="6"/>
            </a:xfrm>
            <a:custGeom>
              <a:avLst/>
              <a:gdLst>
                <a:gd name="T0" fmla="*/ 0 w 6"/>
                <a:gd name="T1" fmla="*/ 3 h 3"/>
                <a:gd name="T2" fmla="*/ 6 w 6"/>
                <a:gd name="T3" fmla="*/ 0 h 3"/>
                <a:gd name="T4" fmla="*/ 0 w 6"/>
                <a:gd name="T5" fmla="*/ 3 h 3"/>
              </a:gdLst>
              <a:ahLst/>
              <a:cxnLst>
                <a:cxn ang="0">
                  <a:pos x="T0" y="T1"/>
                </a:cxn>
                <a:cxn ang="0">
                  <a:pos x="T2" y="T3"/>
                </a:cxn>
                <a:cxn ang="0">
                  <a:pos x="T4" y="T5"/>
                </a:cxn>
              </a:cxnLst>
              <a:rect l="0" t="0" r="r" b="b"/>
              <a:pathLst>
                <a:path w="6" h="3">
                  <a:moveTo>
                    <a:pt x="0" y="3"/>
                  </a:moveTo>
                  <a:cubicBezTo>
                    <a:pt x="3" y="3"/>
                    <a:pt x="5" y="2"/>
                    <a:pt x="6" y="0"/>
                  </a:cubicBezTo>
                  <a:cubicBezTo>
                    <a:pt x="4" y="0"/>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9" name="Freeform 43">
              <a:extLst>
                <a:ext uri="{FF2B5EF4-FFF2-40B4-BE49-F238E27FC236}">
                  <a16:creationId xmlns:a16="http://schemas.microsoft.com/office/drawing/2014/main" id="{AF9B80BD-A4EE-48CB-8C94-FC1DF87E8C7F}"/>
                </a:ext>
              </a:extLst>
            </p:cNvPr>
            <p:cNvSpPr>
              <a:spLocks/>
            </p:cNvSpPr>
            <p:nvPr/>
          </p:nvSpPr>
          <p:spPr bwMode="auto">
            <a:xfrm>
              <a:off x="6456" y="4249"/>
              <a:ext cx="5" cy="4"/>
            </a:xfrm>
            <a:custGeom>
              <a:avLst/>
              <a:gdLst>
                <a:gd name="T0" fmla="*/ 0 w 3"/>
                <a:gd name="T1" fmla="*/ 1 h 2"/>
                <a:gd name="T2" fmla="*/ 2 w 3"/>
                <a:gd name="T3" fmla="*/ 2 h 2"/>
                <a:gd name="T4" fmla="*/ 2 w 3"/>
                <a:gd name="T5" fmla="*/ 0 h 2"/>
                <a:gd name="T6" fmla="*/ 0 w 3"/>
                <a:gd name="T7" fmla="*/ 1 h 2"/>
              </a:gdLst>
              <a:ahLst/>
              <a:cxnLst>
                <a:cxn ang="0">
                  <a:pos x="T0" y="T1"/>
                </a:cxn>
                <a:cxn ang="0">
                  <a:pos x="T2" y="T3"/>
                </a:cxn>
                <a:cxn ang="0">
                  <a:pos x="T4" y="T5"/>
                </a:cxn>
                <a:cxn ang="0">
                  <a:pos x="T6" y="T7"/>
                </a:cxn>
              </a:cxnLst>
              <a:rect l="0" t="0" r="r" b="b"/>
              <a:pathLst>
                <a:path w="3" h="2">
                  <a:moveTo>
                    <a:pt x="0" y="1"/>
                  </a:moveTo>
                  <a:cubicBezTo>
                    <a:pt x="2" y="1"/>
                    <a:pt x="0" y="2"/>
                    <a:pt x="2" y="2"/>
                  </a:cubicBezTo>
                  <a:cubicBezTo>
                    <a:pt x="3" y="1"/>
                    <a:pt x="2" y="1"/>
                    <a:pt x="2"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0" name="Freeform 44">
              <a:extLst>
                <a:ext uri="{FF2B5EF4-FFF2-40B4-BE49-F238E27FC236}">
                  <a16:creationId xmlns:a16="http://schemas.microsoft.com/office/drawing/2014/main" id="{FF0217E3-2BE5-44DB-BCA8-69115E64C321}"/>
                </a:ext>
              </a:extLst>
            </p:cNvPr>
            <p:cNvSpPr>
              <a:spLocks/>
            </p:cNvSpPr>
            <p:nvPr/>
          </p:nvSpPr>
          <p:spPr bwMode="auto">
            <a:xfrm>
              <a:off x="6548" y="4242"/>
              <a:ext cx="13" cy="4"/>
            </a:xfrm>
            <a:custGeom>
              <a:avLst/>
              <a:gdLst>
                <a:gd name="T0" fmla="*/ 0 w 7"/>
                <a:gd name="T1" fmla="*/ 2 h 2"/>
                <a:gd name="T2" fmla="*/ 7 w 7"/>
                <a:gd name="T3" fmla="*/ 0 h 2"/>
                <a:gd name="T4" fmla="*/ 0 w 7"/>
                <a:gd name="T5" fmla="*/ 2 h 2"/>
              </a:gdLst>
              <a:ahLst/>
              <a:cxnLst>
                <a:cxn ang="0">
                  <a:pos x="T0" y="T1"/>
                </a:cxn>
                <a:cxn ang="0">
                  <a:pos x="T2" y="T3"/>
                </a:cxn>
                <a:cxn ang="0">
                  <a:pos x="T4" y="T5"/>
                </a:cxn>
              </a:cxnLst>
              <a:rect l="0" t="0" r="r" b="b"/>
              <a:pathLst>
                <a:path w="7" h="2">
                  <a:moveTo>
                    <a:pt x="0" y="2"/>
                  </a:moveTo>
                  <a:cubicBezTo>
                    <a:pt x="3" y="2"/>
                    <a:pt x="5" y="2"/>
                    <a:pt x="7" y="0"/>
                  </a:cubicBezTo>
                  <a:cubicBezTo>
                    <a:pt x="5"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1" name="Freeform 45">
              <a:extLst>
                <a:ext uri="{FF2B5EF4-FFF2-40B4-BE49-F238E27FC236}">
                  <a16:creationId xmlns:a16="http://schemas.microsoft.com/office/drawing/2014/main" id="{32F3A04A-A6F9-4398-8FF8-A8E85D75CE5B}"/>
                </a:ext>
              </a:extLst>
            </p:cNvPr>
            <p:cNvSpPr>
              <a:spLocks/>
            </p:cNvSpPr>
            <p:nvPr/>
          </p:nvSpPr>
          <p:spPr bwMode="auto">
            <a:xfrm>
              <a:off x="6477" y="4176"/>
              <a:ext cx="9" cy="4"/>
            </a:xfrm>
            <a:custGeom>
              <a:avLst/>
              <a:gdLst>
                <a:gd name="T0" fmla="*/ 0 w 5"/>
                <a:gd name="T1" fmla="*/ 1 h 2"/>
                <a:gd name="T2" fmla="*/ 4 w 5"/>
                <a:gd name="T3" fmla="*/ 2 h 2"/>
                <a:gd name="T4" fmla="*/ 2 w 5"/>
                <a:gd name="T5" fmla="*/ 0 h 2"/>
                <a:gd name="T6" fmla="*/ 0 w 5"/>
                <a:gd name="T7" fmla="*/ 1 h 2"/>
              </a:gdLst>
              <a:ahLst/>
              <a:cxnLst>
                <a:cxn ang="0">
                  <a:pos x="T0" y="T1"/>
                </a:cxn>
                <a:cxn ang="0">
                  <a:pos x="T2" y="T3"/>
                </a:cxn>
                <a:cxn ang="0">
                  <a:pos x="T4" y="T5"/>
                </a:cxn>
                <a:cxn ang="0">
                  <a:pos x="T6" y="T7"/>
                </a:cxn>
              </a:cxnLst>
              <a:rect l="0" t="0" r="r" b="b"/>
              <a:pathLst>
                <a:path w="5" h="2">
                  <a:moveTo>
                    <a:pt x="0" y="1"/>
                  </a:moveTo>
                  <a:cubicBezTo>
                    <a:pt x="1" y="2"/>
                    <a:pt x="2" y="1"/>
                    <a:pt x="4" y="2"/>
                  </a:cubicBezTo>
                  <a:cubicBezTo>
                    <a:pt x="5" y="1"/>
                    <a:pt x="1" y="1"/>
                    <a:pt x="2"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2" name="Freeform 46">
              <a:extLst>
                <a:ext uri="{FF2B5EF4-FFF2-40B4-BE49-F238E27FC236}">
                  <a16:creationId xmlns:a16="http://schemas.microsoft.com/office/drawing/2014/main" id="{521860AD-9C3D-413C-B585-FD81F43A7BA3}"/>
                </a:ext>
              </a:extLst>
            </p:cNvPr>
            <p:cNvSpPr>
              <a:spLocks/>
            </p:cNvSpPr>
            <p:nvPr/>
          </p:nvSpPr>
          <p:spPr bwMode="auto">
            <a:xfrm>
              <a:off x="6418" y="4147"/>
              <a:ext cx="13" cy="6"/>
            </a:xfrm>
            <a:custGeom>
              <a:avLst/>
              <a:gdLst>
                <a:gd name="T0" fmla="*/ 0 w 7"/>
                <a:gd name="T1" fmla="*/ 3 h 3"/>
                <a:gd name="T2" fmla="*/ 7 w 7"/>
                <a:gd name="T3" fmla="*/ 0 h 3"/>
                <a:gd name="T4" fmla="*/ 0 w 7"/>
                <a:gd name="T5" fmla="*/ 3 h 3"/>
              </a:gdLst>
              <a:ahLst/>
              <a:cxnLst>
                <a:cxn ang="0">
                  <a:pos x="T0" y="T1"/>
                </a:cxn>
                <a:cxn ang="0">
                  <a:pos x="T2" y="T3"/>
                </a:cxn>
                <a:cxn ang="0">
                  <a:pos x="T4" y="T5"/>
                </a:cxn>
              </a:cxnLst>
              <a:rect l="0" t="0" r="r" b="b"/>
              <a:pathLst>
                <a:path w="7" h="3">
                  <a:moveTo>
                    <a:pt x="0" y="3"/>
                  </a:moveTo>
                  <a:cubicBezTo>
                    <a:pt x="3" y="3"/>
                    <a:pt x="5" y="2"/>
                    <a:pt x="7" y="0"/>
                  </a:cubicBezTo>
                  <a:cubicBezTo>
                    <a:pt x="5" y="1"/>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3" name="Freeform 47">
              <a:extLst>
                <a:ext uri="{FF2B5EF4-FFF2-40B4-BE49-F238E27FC236}">
                  <a16:creationId xmlns:a16="http://schemas.microsoft.com/office/drawing/2014/main" id="{B1EBFAA9-673A-4D00-AF7B-2ADD1756E1E0}"/>
                </a:ext>
              </a:extLst>
            </p:cNvPr>
            <p:cNvSpPr>
              <a:spLocks/>
            </p:cNvSpPr>
            <p:nvPr/>
          </p:nvSpPr>
          <p:spPr bwMode="auto">
            <a:xfrm>
              <a:off x="6655" y="4249"/>
              <a:ext cx="7" cy="4"/>
            </a:xfrm>
            <a:custGeom>
              <a:avLst/>
              <a:gdLst>
                <a:gd name="T0" fmla="*/ 0 w 4"/>
                <a:gd name="T1" fmla="*/ 1 h 2"/>
                <a:gd name="T2" fmla="*/ 2 w 4"/>
                <a:gd name="T3" fmla="*/ 2 h 2"/>
                <a:gd name="T4" fmla="*/ 3 w 4"/>
                <a:gd name="T5" fmla="*/ 1 h 2"/>
                <a:gd name="T6" fmla="*/ 0 w 4"/>
                <a:gd name="T7" fmla="*/ 1 h 2"/>
              </a:gdLst>
              <a:ahLst/>
              <a:cxnLst>
                <a:cxn ang="0">
                  <a:pos x="T0" y="T1"/>
                </a:cxn>
                <a:cxn ang="0">
                  <a:pos x="T2" y="T3"/>
                </a:cxn>
                <a:cxn ang="0">
                  <a:pos x="T4" y="T5"/>
                </a:cxn>
                <a:cxn ang="0">
                  <a:pos x="T6" y="T7"/>
                </a:cxn>
              </a:cxnLst>
              <a:rect l="0" t="0" r="r" b="b"/>
              <a:pathLst>
                <a:path w="4" h="2">
                  <a:moveTo>
                    <a:pt x="0" y="1"/>
                  </a:moveTo>
                  <a:cubicBezTo>
                    <a:pt x="1" y="1"/>
                    <a:pt x="1" y="2"/>
                    <a:pt x="2" y="2"/>
                  </a:cubicBezTo>
                  <a:cubicBezTo>
                    <a:pt x="2" y="2"/>
                    <a:pt x="2" y="1"/>
                    <a:pt x="3" y="1"/>
                  </a:cubicBezTo>
                  <a:cubicBezTo>
                    <a:pt x="4"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4" name="Freeform 48">
              <a:extLst>
                <a:ext uri="{FF2B5EF4-FFF2-40B4-BE49-F238E27FC236}">
                  <a16:creationId xmlns:a16="http://schemas.microsoft.com/office/drawing/2014/main" id="{5EC25DD3-62B8-4BD3-9245-38AF5D50BB39}"/>
                </a:ext>
              </a:extLst>
            </p:cNvPr>
            <p:cNvSpPr>
              <a:spLocks/>
            </p:cNvSpPr>
            <p:nvPr/>
          </p:nvSpPr>
          <p:spPr bwMode="auto">
            <a:xfrm>
              <a:off x="6500" y="4153"/>
              <a:ext cx="19" cy="9"/>
            </a:xfrm>
            <a:custGeom>
              <a:avLst/>
              <a:gdLst>
                <a:gd name="T0" fmla="*/ 0 w 10"/>
                <a:gd name="T1" fmla="*/ 4 h 5"/>
                <a:gd name="T2" fmla="*/ 7 w 10"/>
                <a:gd name="T3" fmla="*/ 5 h 5"/>
                <a:gd name="T4" fmla="*/ 6 w 10"/>
                <a:gd name="T5" fmla="*/ 2 h 5"/>
                <a:gd name="T6" fmla="*/ 10 w 10"/>
                <a:gd name="T7" fmla="*/ 1 h 5"/>
                <a:gd name="T8" fmla="*/ 6 w 10"/>
                <a:gd name="T9" fmla="*/ 1 h 5"/>
                <a:gd name="T10" fmla="*/ 0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0" y="4"/>
                  </a:moveTo>
                  <a:cubicBezTo>
                    <a:pt x="2" y="5"/>
                    <a:pt x="5" y="3"/>
                    <a:pt x="7" y="5"/>
                  </a:cubicBezTo>
                  <a:cubicBezTo>
                    <a:pt x="8" y="4"/>
                    <a:pt x="7" y="3"/>
                    <a:pt x="6" y="2"/>
                  </a:cubicBezTo>
                  <a:cubicBezTo>
                    <a:pt x="8" y="1"/>
                    <a:pt x="10" y="2"/>
                    <a:pt x="10" y="1"/>
                  </a:cubicBezTo>
                  <a:cubicBezTo>
                    <a:pt x="9" y="0"/>
                    <a:pt x="8" y="2"/>
                    <a:pt x="6" y="1"/>
                  </a:cubicBezTo>
                  <a:cubicBezTo>
                    <a:pt x="5"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5" name="Freeform 49">
              <a:extLst>
                <a:ext uri="{FF2B5EF4-FFF2-40B4-BE49-F238E27FC236}">
                  <a16:creationId xmlns:a16="http://schemas.microsoft.com/office/drawing/2014/main" id="{DAE97E35-6192-4313-A64B-8FB3D80D2C68}"/>
                </a:ext>
              </a:extLst>
            </p:cNvPr>
            <p:cNvSpPr>
              <a:spLocks/>
            </p:cNvSpPr>
            <p:nvPr/>
          </p:nvSpPr>
          <p:spPr bwMode="auto">
            <a:xfrm>
              <a:off x="6670" y="4230"/>
              <a:ext cx="11" cy="4"/>
            </a:xfrm>
            <a:custGeom>
              <a:avLst/>
              <a:gdLst>
                <a:gd name="T0" fmla="*/ 1 w 6"/>
                <a:gd name="T1" fmla="*/ 2 h 2"/>
                <a:gd name="T2" fmla="*/ 4 w 6"/>
                <a:gd name="T3" fmla="*/ 2 h 2"/>
                <a:gd name="T4" fmla="*/ 2 w 6"/>
                <a:gd name="T5" fmla="*/ 0 h 2"/>
                <a:gd name="T6" fmla="*/ 1 w 6"/>
                <a:gd name="T7" fmla="*/ 2 h 2"/>
              </a:gdLst>
              <a:ahLst/>
              <a:cxnLst>
                <a:cxn ang="0">
                  <a:pos x="T0" y="T1"/>
                </a:cxn>
                <a:cxn ang="0">
                  <a:pos x="T2" y="T3"/>
                </a:cxn>
                <a:cxn ang="0">
                  <a:pos x="T4" y="T5"/>
                </a:cxn>
                <a:cxn ang="0">
                  <a:pos x="T6" y="T7"/>
                </a:cxn>
              </a:cxnLst>
              <a:rect l="0" t="0" r="r" b="b"/>
              <a:pathLst>
                <a:path w="6" h="2">
                  <a:moveTo>
                    <a:pt x="1" y="2"/>
                  </a:moveTo>
                  <a:cubicBezTo>
                    <a:pt x="2" y="2"/>
                    <a:pt x="3" y="2"/>
                    <a:pt x="4" y="2"/>
                  </a:cubicBezTo>
                  <a:cubicBezTo>
                    <a:pt x="6" y="1"/>
                    <a:pt x="4" y="0"/>
                    <a:pt x="2" y="0"/>
                  </a:cubicBezTo>
                  <a:cubicBezTo>
                    <a:pt x="0" y="1"/>
                    <a:pt x="4"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6" name="Freeform 50">
              <a:extLst>
                <a:ext uri="{FF2B5EF4-FFF2-40B4-BE49-F238E27FC236}">
                  <a16:creationId xmlns:a16="http://schemas.microsoft.com/office/drawing/2014/main" id="{35FAA59D-BEF1-4C2F-A9D0-C4566B329E4A}"/>
                </a:ext>
              </a:extLst>
            </p:cNvPr>
            <p:cNvSpPr>
              <a:spLocks/>
            </p:cNvSpPr>
            <p:nvPr/>
          </p:nvSpPr>
          <p:spPr bwMode="auto">
            <a:xfrm>
              <a:off x="6559" y="4147"/>
              <a:ext cx="15" cy="4"/>
            </a:xfrm>
            <a:custGeom>
              <a:avLst/>
              <a:gdLst>
                <a:gd name="T0" fmla="*/ 0 w 8"/>
                <a:gd name="T1" fmla="*/ 1 h 2"/>
                <a:gd name="T2" fmla="*/ 8 w 8"/>
                <a:gd name="T3" fmla="*/ 0 h 2"/>
                <a:gd name="T4" fmla="*/ 0 w 8"/>
                <a:gd name="T5" fmla="*/ 1 h 2"/>
              </a:gdLst>
              <a:ahLst/>
              <a:cxnLst>
                <a:cxn ang="0">
                  <a:pos x="T0" y="T1"/>
                </a:cxn>
                <a:cxn ang="0">
                  <a:pos x="T2" y="T3"/>
                </a:cxn>
                <a:cxn ang="0">
                  <a:pos x="T4" y="T5"/>
                </a:cxn>
              </a:cxnLst>
              <a:rect l="0" t="0" r="r" b="b"/>
              <a:pathLst>
                <a:path w="8" h="2">
                  <a:moveTo>
                    <a:pt x="0" y="1"/>
                  </a:moveTo>
                  <a:cubicBezTo>
                    <a:pt x="0" y="2"/>
                    <a:pt x="8" y="2"/>
                    <a:pt x="8" y="0"/>
                  </a:cubicBezTo>
                  <a:cubicBezTo>
                    <a:pt x="5"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7" name="Freeform 51">
              <a:extLst>
                <a:ext uri="{FF2B5EF4-FFF2-40B4-BE49-F238E27FC236}">
                  <a16:creationId xmlns:a16="http://schemas.microsoft.com/office/drawing/2014/main" id="{4267C325-0CA3-445D-A45E-25C4188AD415}"/>
                </a:ext>
              </a:extLst>
            </p:cNvPr>
            <p:cNvSpPr>
              <a:spLocks/>
            </p:cNvSpPr>
            <p:nvPr/>
          </p:nvSpPr>
          <p:spPr bwMode="auto">
            <a:xfrm>
              <a:off x="6548" y="4124"/>
              <a:ext cx="11" cy="4"/>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2" y="2"/>
                    <a:pt x="4" y="2"/>
                    <a:pt x="6" y="0"/>
                  </a:cubicBezTo>
                  <a:cubicBezTo>
                    <a:pt x="4"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8" name="Freeform 52">
              <a:extLst>
                <a:ext uri="{FF2B5EF4-FFF2-40B4-BE49-F238E27FC236}">
                  <a16:creationId xmlns:a16="http://schemas.microsoft.com/office/drawing/2014/main" id="{580C95DA-6A2C-4773-BC32-A6E7115F4918}"/>
                </a:ext>
              </a:extLst>
            </p:cNvPr>
            <p:cNvSpPr>
              <a:spLocks/>
            </p:cNvSpPr>
            <p:nvPr/>
          </p:nvSpPr>
          <p:spPr bwMode="auto">
            <a:xfrm>
              <a:off x="6613" y="4151"/>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1"/>
                    <a:pt x="3" y="2"/>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9" name="Freeform 53">
              <a:extLst>
                <a:ext uri="{FF2B5EF4-FFF2-40B4-BE49-F238E27FC236}">
                  <a16:creationId xmlns:a16="http://schemas.microsoft.com/office/drawing/2014/main" id="{D2F8E8A9-AAAE-4E21-A100-E15D3125D0F4}"/>
                </a:ext>
              </a:extLst>
            </p:cNvPr>
            <p:cNvSpPr>
              <a:spLocks/>
            </p:cNvSpPr>
            <p:nvPr/>
          </p:nvSpPr>
          <p:spPr bwMode="auto">
            <a:xfrm>
              <a:off x="6649" y="4151"/>
              <a:ext cx="8" cy="4"/>
            </a:xfrm>
            <a:custGeom>
              <a:avLst/>
              <a:gdLst>
                <a:gd name="T0" fmla="*/ 0 w 4"/>
                <a:gd name="T1" fmla="*/ 1 h 2"/>
                <a:gd name="T2" fmla="*/ 4 w 4"/>
                <a:gd name="T3" fmla="*/ 1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3" y="1"/>
                    <a:pt x="4" y="1"/>
                  </a:cubicBezTo>
                  <a:cubicBezTo>
                    <a:pt x="4" y="1"/>
                    <a:pt x="3"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0" name="Freeform 54">
              <a:extLst>
                <a:ext uri="{FF2B5EF4-FFF2-40B4-BE49-F238E27FC236}">
                  <a16:creationId xmlns:a16="http://schemas.microsoft.com/office/drawing/2014/main" id="{1D796647-9305-4F1C-86E9-3CFA5523D701}"/>
                </a:ext>
              </a:extLst>
            </p:cNvPr>
            <p:cNvSpPr>
              <a:spLocks/>
            </p:cNvSpPr>
            <p:nvPr/>
          </p:nvSpPr>
          <p:spPr bwMode="auto">
            <a:xfrm>
              <a:off x="6664" y="4147"/>
              <a:ext cx="10" cy="4"/>
            </a:xfrm>
            <a:custGeom>
              <a:avLst/>
              <a:gdLst>
                <a:gd name="T0" fmla="*/ 0 w 5"/>
                <a:gd name="T1" fmla="*/ 1 h 2"/>
                <a:gd name="T2" fmla="*/ 4 w 5"/>
                <a:gd name="T3" fmla="*/ 2 h 2"/>
                <a:gd name="T4" fmla="*/ 0 w 5"/>
                <a:gd name="T5" fmla="*/ 1 h 2"/>
              </a:gdLst>
              <a:ahLst/>
              <a:cxnLst>
                <a:cxn ang="0">
                  <a:pos x="T0" y="T1"/>
                </a:cxn>
                <a:cxn ang="0">
                  <a:pos x="T2" y="T3"/>
                </a:cxn>
                <a:cxn ang="0">
                  <a:pos x="T4" y="T5"/>
                </a:cxn>
              </a:cxnLst>
              <a:rect l="0" t="0" r="r" b="b"/>
              <a:pathLst>
                <a:path w="5" h="2">
                  <a:moveTo>
                    <a:pt x="0" y="1"/>
                  </a:moveTo>
                  <a:cubicBezTo>
                    <a:pt x="2" y="2"/>
                    <a:pt x="3" y="1"/>
                    <a:pt x="4" y="2"/>
                  </a:cubicBezTo>
                  <a:cubicBezTo>
                    <a:pt x="5"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1" name="Freeform 55">
              <a:extLst>
                <a:ext uri="{FF2B5EF4-FFF2-40B4-BE49-F238E27FC236}">
                  <a16:creationId xmlns:a16="http://schemas.microsoft.com/office/drawing/2014/main" id="{427ECAED-44CF-4FFF-A14A-C56F098CC654}"/>
                </a:ext>
              </a:extLst>
            </p:cNvPr>
            <p:cNvSpPr>
              <a:spLocks/>
            </p:cNvSpPr>
            <p:nvPr/>
          </p:nvSpPr>
          <p:spPr bwMode="auto">
            <a:xfrm>
              <a:off x="6811" y="4220"/>
              <a:ext cx="18" cy="8"/>
            </a:xfrm>
            <a:custGeom>
              <a:avLst/>
              <a:gdLst>
                <a:gd name="T0" fmla="*/ 3 w 9"/>
                <a:gd name="T1" fmla="*/ 4 h 4"/>
                <a:gd name="T2" fmla="*/ 3 w 9"/>
                <a:gd name="T3" fmla="*/ 3 h 4"/>
                <a:gd name="T4" fmla="*/ 5 w 9"/>
                <a:gd name="T5" fmla="*/ 4 h 4"/>
                <a:gd name="T6" fmla="*/ 7 w 9"/>
                <a:gd name="T7" fmla="*/ 2 h 4"/>
                <a:gd name="T8" fmla="*/ 6 w 9"/>
                <a:gd name="T9" fmla="*/ 0 h 4"/>
                <a:gd name="T10" fmla="*/ 3 w 9"/>
                <a:gd name="T11" fmla="*/ 4 h 4"/>
              </a:gdLst>
              <a:ahLst/>
              <a:cxnLst>
                <a:cxn ang="0">
                  <a:pos x="T0" y="T1"/>
                </a:cxn>
                <a:cxn ang="0">
                  <a:pos x="T2" y="T3"/>
                </a:cxn>
                <a:cxn ang="0">
                  <a:pos x="T4" y="T5"/>
                </a:cxn>
                <a:cxn ang="0">
                  <a:pos x="T6" y="T7"/>
                </a:cxn>
                <a:cxn ang="0">
                  <a:pos x="T8" y="T9"/>
                </a:cxn>
                <a:cxn ang="0">
                  <a:pos x="T10" y="T11"/>
                </a:cxn>
              </a:cxnLst>
              <a:rect l="0" t="0" r="r" b="b"/>
              <a:pathLst>
                <a:path w="9" h="4">
                  <a:moveTo>
                    <a:pt x="3" y="4"/>
                  </a:moveTo>
                  <a:cubicBezTo>
                    <a:pt x="3" y="3"/>
                    <a:pt x="3" y="3"/>
                    <a:pt x="3" y="3"/>
                  </a:cubicBezTo>
                  <a:cubicBezTo>
                    <a:pt x="3" y="3"/>
                    <a:pt x="4" y="3"/>
                    <a:pt x="5" y="4"/>
                  </a:cubicBezTo>
                  <a:cubicBezTo>
                    <a:pt x="6" y="3"/>
                    <a:pt x="5" y="1"/>
                    <a:pt x="7" y="2"/>
                  </a:cubicBezTo>
                  <a:cubicBezTo>
                    <a:pt x="9" y="0"/>
                    <a:pt x="5" y="1"/>
                    <a:pt x="6" y="0"/>
                  </a:cubicBezTo>
                  <a:cubicBezTo>
                    <a:pt x="5" y="1"/>
                    <a:pt x="0"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2" name="Freeform 56">
              <a:extLst>
                <a:ext uri="{FF2B5EF4-FFF2-40B4-BE49-F238E27FC236}">
                  <a16:creationId xmlns:a16="http://schemas.microsoft.com/office/drawing/2014/main" id="{FB7E0610-21B9-4A54-BF67-F536996395D2}"/>
                </a:ext>
              </a:extLst>
            </p:cNvPr>
            <p:cNvSpPr>
              <a:spLocks/>
            </p:cNvSpPr>
            <p:nvPr/>
          </p:nvSpPr>
          <p:spPr bwMode="auto">
            <a:xfrm>
              <a:off x="6829" y="4219"/>
              <a:ext cx="9" cy="5"/>
            </a:xfrm>
            <a:custGeom>
              <a:avLst/>
              <a:gdLst>
                <a:gd name="T0" fmla="*/ 0 w 5"/>
                <a:gd name="T1" fmla="*/ 2 h 3"/>
                <a:gd name="T2" fmla="*/ 2 w 5"/>
                <a:gd name="T3" fmla="*/ 2 h 3"/>
                <a:gd name="T4" fmla="*/ 3 w 5"/>
                <a:gd name="T5" fmla="*/ 3 h 3"/>
                <a:gd name="T6" fmla="*/ 5 w 5"/>
                <a:gd name="T7" fmla="*/ 2 h 3"/>
                <a:gd name="T8" fmla="*/ 3 w 5"/>
                <a:gd name="T9" fmla="*/ 0 h 3"/>
                <a:gd name="T10" fmla="*/ 0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0" y="2"/>
                  </a:moveTo>
                  <a:cubicBezTo>
                    <a:pt x="0" y="3"/>
                    <a:pt x="1" y="2"/>
                    <a:pt x="2" y="2"/>
                  </a:cubicBezTo>
                  <a:cubicBezTo>
                    <a:pt x="2" y="2"/>
                    <a:pt x="3" y="3"/>
                    <a:pt x="3" y="3"/>
                  </a:cubicBezTo>
                  <a:cubicBezTo>
                    <a:pt x="4" y="3"/>
                    <a:pt x="4" y="2"/>
                    <a:pt x="5" y="2"/>
                  </a:cubicBezTo>
                  <a:cubicBezTo>
                    <a:pt x="3" y="0"/>
                    <a:pt x="3" y="0"/>
                    <a:pt x="3" y="0"/>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3" name="Freeform 57">
              <a:extLst>
                <a:ext uri="{FF2B5EF4-FFF2-40B4-BE49-F238E27FC236}">
                  <a16:creationId xmlns:a16="http://schemas.microsoft.com/office/drawing/2014/main" id="{89D9382E-F41D-4045-B972-6C781AD26F1E}"/>
                </a:ext>
              </a:extLst>
            </p:cNvPr>
            <p:cNvSpPr>
              <a:spLocks/>
            </p:cNvSpPr>
            <p:nvPr/>
          </p:nvSpPr>
          <p:spPr bwMode="auto">
            <a:xfrm>
              <a:off x="6852" y="4230"/>
              <a:ext cx="7" cy="4"/>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1"/>
                    <a:pt x="4" y="1"/>
                  </a:cubicBezTo>
                  <a:cubicBezTo>
                    <a:pt x="2"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4" name="Freeform 58">
              <a:extLst>
                <a:ext uri="{FF2B5EF4-FFF2-40B4-BE49-F238E27FC236}">
                  <a16:creationId xmlns:a16="http://schemas.microsoft.com/office/drawing/2014/main" id="{CC773020-F827-4F0D-ACE9-2DB81461D761}"/>
                </a:ext>
              </a:extLst>
            </p:cNvPr>
            <p:cNvSpPr>
              <a:spLocks/>
            </p:cNvSpPr>
            <p:nvPr/>
          </p:nvSpPr>
          <p:spPr bwMode="auto">
            <a:xfrm>
              <a:off x="6718" y="4147"/>
              <a:ext cx="7" cy="6"/>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1"/>
                    <a:pt x="3" y="0"/>
                  </a:cubicBezTo>
                  <a:cubicBezTo>
                    <a:pt x="0" y="0"/>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5" name="Freeform 59">
              <a:extLst>
                <a:ext uri="{FF2B5EF4-FFF2-40B4-BE49-F238E27FC236}">
                  <a16:creationId xmlns:a16="http://schemas.microsoft.com/office/drawing/2014/main" id="{4E00204E-48CE-4C96-9B80-CB5C7FB82220}"/>
                </a:ext>
              </a:extLst>
            </p:cNvPr>
            <p:cNvSpPr>
              <a:spLocks/>
            </p:cNvSpPr>
            <p:nvPr/>
          </p:nvSpPr>
          <p:spPr bwMode="auto">
            <a:xfrm>
              <a:off x="6712" y="4141"/>
              <a:ext cx="17" cy="6"/>
            </a:xfrm>
            <a:custGeom>
              <a:avLst/>
              <a:gdLst>
                <a:gd name="T0" fmla="*/ 0 w 9"/>
                <a:gd name="T1" fmla="*/ 2 h 3"/>
                <a:gd name="T2" fmla="*/ 9 w 9"/>
                <a:gd name="T3" fmla="*/ 1 h 3"/>
                <a:gd name="T4" fmla="*/ 0 w 9"/>
                <a:gd name="T5" fmla="*/ 2 h 3"/>
              </a:gdLst>
              <a:ahLst/>
              <a:cxnLst>
                <a:cxn ang="0">
                  <a:pos x="T0" y="T1"/>
                </a:cxn>
                <a:cxn ang="0">
                  <a:pos x="T2" y="T3"/>
                </a:cxn>
                <a:cxn ang="0">
                  <a:pos x="T4" y="T5"/>
                </a:cxn>
              </a:cxnLst>
              <a:rect l="0" t="0" r="r" b="b"/>
              <a:pathLst>
                <a:path w="9" h="3">
                  <a:moveTo>
                    <a:pt x="0" y="2"/>
                  </a:moveTo>
                  <a:cubicBezTo>
                    <a:pt x="3" y="3"/>
                    <a:pt x="7" y="3"/>
                    <a:pt x="9" y="1"/>
                  </a:cubicBezTo>
                  <a:cubicBezTo>
                    <a:pt x="6"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6" name="Freeform 60">
              <a:extLst>
                <a:ext uri="{FF2B5EF4-FFF2-40B4-BE49-F238E27FC236}">
                  <a16:creationId xmlns:a16="http://schemas.microsoft.com/office/drawing/2014/main" id="{39728CC7-8F32-44D4-9FE3-CBF004F3B099}"/>
                </a:ext>
              </a:extLst>
            </p:cNvPr>
            <p:cNvSpPr>
              <a:spLocks/>
            </p:cNvSpPr>
            <p:nvPr/>
          </p:nvSpPr>
          <p:spPr bwMode="auto">
            <a:xfrm>
              <a:off x="6727" y="4149"/>
              <a:ext cx="12" cy="2"/>
            </a:xfrm>
            <a:custGeom>
              <a:avLst/>
              <a:gdLst>
                <a:gd name="T0" fmla="*/ 1 w 6"/>
                <a:gd name="T1" fmla="*/ 1 h 1"/>
                <a:gd name="T2" fmla="*/ 6 w 6"/>
                <a:gd name="T3" fmla="*/ 0 h 1"/>
                <a:gd name="T4" fmla="*/ 1 w 6"/>
                <a:gd name="T5" fmla="*/ 0 h 1"/>
                <a:gd name="T6" fmla="*/ 1 w 6"/>
                <a:gd name="T7" fmla="*/ 1 h 1"/>
              </a:gdLst>
              <a:ahLst/>
              <a:cxnLst>
                <a:cxn ang="0">
                  <a:pos x="T0" y="T1"/>
                </a:cxn>
                <a:cxn ang="0">
                  <a:pos x="T2" y="T3"/>
                </a:cxn>
                <a:cxn ang="0">
                  <a:pos x="T4" y="T5"/>
                </a:cxn>
                <a:cxn ang="0">
                  <a:pos x="T6" y="T7"/>
                </a:cxn>
              </a:cxnLst>
              <a:rect l="0" t="0" r="r" b="b"/>
              <a:pathLst>
                <a:path w="6" h="1">
                  <a:moveTo>
                    <a:pt x="1" y="1"/>
                  </a:moveTo>
                  <a:cubicBezTo>
                    <a:pt x="2" y="1"/>
                    <a:pt x="4" y="1"/>
                    <a:pt x="6" y="0"/>
                  </a:cubicBezTo>
                  <a:cubicBezTo>
                    <a:pt x="4" y="0"/>
                    <a:pt x="2"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7" name="Freeform 61">
              <a:extLst>
                <a:ext uri="{FF2B5EF4-FFF2-40B4-BE49-F238E27FC236}">
                  <a16:creationId xmlns:a16="http://schemas.microsoft.com/office/drawing/2014/main" id="{97B7A737-B812-4FF1-B798-21704A662456}"/>
                </a:ext>
              </a:extLst>
            </p:cNvPr>
            <p:cNvSpPr>
              <a:spLocks/>
            </p:cNvSpPr>
            <p:nvPr/>
          </p:nvSpPr>
          <p:spPr bwMode="auto">
            <a:xfrm>
              <a:off x="6746" y="4155"/>
              <a:ext cx="12" cy="6"/>
            </a:xfrm>
            <a:custGeom>
              <a:avLst/>
              <a:gdLst>
                <a:gd name="T0" fmla="*/ 0 w 6"/>
                <a:gd name="T1" fmla="*/ 3 h 3"/>
                <a:gd name="T2" fmla="*/ 3 w 6"/>
                <a:gd name="T3" fmla="*/ 0 h 3"/>
                <a:gd name="T4" fmla="*/ 0 w 6"/>
                <a:gd name="T5" fmla="*/ 3 h 3"/>
              </a:gdLst>
              <a:ahLst/>
              <a:cxnLst>
                <a:cxn ang="0">
                  <a:pos x="T0" y="T1"/>
                </a:cxn>
                <a:cxn ang="0">
                  <a:pos x="T2" y="T3"/>
                </a:cxn>
                <a:cxn ang="0">
                  <a:pos x="T4" y="T5"/>
                </a:cxn>
              </a:cxnLst>
              <a:rect l="0" t="0" r="r" b="b"/>
              <a:pathLst>
                <a:path w="6" h="3">
                  <a:moveTo>
                    <a:pt x="0" y="3"/>
                  </a:moveTo>
                  <a:cubicBezTo>
                    <a:pt x="5" y="2"/>
                    <a:pt x="6" y="3"/>
                    <a:pt x="3" y="0"/>
                  </a:cubicBezTo>
                  <a:cubicBezTo>
                    <a:pt x="0"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8" name="Freeform 62">
              <a:extLst>
                <a:ext uri="{FF2B5EF4-FFF2-40B4-BE49-F238E27FC236}">
                  <a16:creationId xmlns:a16="http://schemas.microsoft.com/office/drawing/2014/main" id="{2CDC6BD1-540F-433C-AF92-8C7206D23EA1}"/>
                </a:ext>
              </a:extLst>
            </p:cNvPr>
            <p:cNvSpPr>
              <a:spLocks/>
            </p:cNvSpPr>
            <p:nvPr/>
          </p:nvSpPr>
          <p:spPr bwMode="auto">
            <a:xfrm>
              <a:off x="6880" y="4228"/>
              <a:ext cx="12"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2"/>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9" name="Freeform 63">
              <a:extLst>
                <a:ext uri="{FF2B5EF4-FFF2-40B4-BE49-F238E27FC236}">
                  <a16:creationId xmlns:a16="http://schemas.microsoft.com/office/drawing/2014/main" id="{D6B12F58-277B-4383-AA1A-87FD8462602E}"/>
                </a:ext>
              </a:extLst>
            </p:cNvPr>
            <p:cNvSpPr>
              <a:spLocks/>
            </p:cNvSpPr>
            <p:nvPr/>
          </p:nvSpPr>
          <p:spPr bwMode="auto">
            <a:xfrm>
              <a:off x="6926" y="4226"/>
              <a:ext cx="27" cy="8"/>
            </a:xfrm>
            <a:custGeom>
              <a:avLst/>
              <a:gdLst>
                <a:gd name="T0" fmla="*/ 2 w 14"/>
                <a:gd name="T1" fmla="*/ 4 h 4"/>
                <a:gd name="T2" fmla="*/ 14 w 14"/>
                <a:gd name="T3" fmla="*/ 0 h 4"/>
                <a:gd name="T4" fmla="*/ 3 w 14"/>
                <a:gd name="T5" fmla="*/ 2 h 4"/>
                <a:gd name="T6" fmla="*/ 4 w 14"/>
                <a:gd name="T7" fmla="*/ 1 h 4"/>
                <a:gd name="T8" fmla="*/ 2 w 14"/>
                <a:gd name="T9" fmla="*/ 4 h 4"/>
              </a:gdLst>
              <a:ahLst/>
              <a:cxnLst>
                <a:cxn ang="0">
                  <a:pos x="T0" y="T1"/>
                </a:cxn>
                <a:cxn ang="0">
                  <a:pos x="T2" y="T3"/>
                </a:cxn>
                <a:cxn ang="0">
                  <a:pos x="T4" y="T5"/>
                </a:cxn>
                <a:cxn ang="0">
                  <a:pos x="T6" y="T7"/>
                </a:cxn>
                <a:cxn ang="0">
                  <a:pos x="T8" y="T9"/>
                </a:cxn>
              </a:cxnLst>
              <a:rect l="0" t="0" r="r" b="b"/>
              <a:pathLst>
                <a:path w="14" h="4">
                  <a:moveTo>
                    <a:pt x="2" y="4"/>
                  </a:moveTo>
                  <a:cubicBezTo>
                    <a:pt x="7" y="2"/>
                    <a:pt x="11" y="3"/>
                    <a:pt x="14" y="0"/>
                  </a:cubicBezTo>
                  <a:cubicBezTo>
                    <a:pt x="10" y="1"/>
                    <a:pt x="7" y="1"/>
                    <a:pt x="3" y="2"/>
                  </a:cubicBezTo>
                  <a:cubicBezTo>
                    <a:pt x="2" y="2"/>
                    <a:pt x="3" y="1"/>
                    <a:pt x="4" y="1"/>
                  </a:cubicBezTo>
                  <a:cubicBezTo>
                    <a:pt x="0"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0" name="Freeform 64">
              <a:extLst>
                <a:ext uri="{FF2B5EF4-FFF2-40B4-BE49-F238E27FC236}">
                  <a16:creationId xmlns:a16="http://schemas.microsoft.com/office/drawing/2014/main" id="{018C17F3-7F40-49AF-8121-B064428481C3}"/>
                </a:ext>
              </a:extLst>
            </p:cNvPr>
            <p:cNvSpPr>
              <a:spLocks/>
            </p:cNvSpPr>
            <p:nvPr/>
          </p:nvSpPr>
          <p:spPr bwMode="auto">
            <a:xfrm>
              <a:off x="6806" y="4141"/>
              <a:ext cx="7" cy="10"/>
            </a:xfrm>
            <a:custGeom>
              <a:avLst/>
              <a:gdLst>
                <a:gd name="T0" fmla="*/ 1 w 4"/>
                <a:gd name="T1" fmla="*/ 4 h 5"/>
                <a:gd name="T2" fmla="*/ 4 w 4"/>
                <a:gd name="T3" fmla="*/ 3 h 5"/>
                <a:gd name="T4" fmla="*/ 1 w 4"/>
                <a:gd name="T5" fmla="*/ 4 h 5"/>
              </a:gdLst>
              <a:ahLst/>
              <a:cxnLst>
                <a:cxn ang="0">
                  <a:pos x="T0" y="T1"/>
                </a:cxn>
                <a:cxn ang="0">
                  <a:pos x="T2" y="T3"/>
                </a:cxn>
                <a:cxn ang="0">
                  <a:pos x="T4" y="T5"/>
                </a:cxn>
              </a:cxnLst>
              <a:rect l="0" t="0" r="r" b="b"/>
              <a:pathLst>
                <a:path w="4" h="5">
                  <a:moveTo>
                    <a:pt x="1" y="4"/>
                  </a:moveTo>
                  <a:cubicBezTo>
                    <a:pt x="4" y="5"/>
                    <a:pt x="2" y="2"/>
                    <a:pt x="4" y="3"/>
                  </a:cubicBezTo>
                  <a:cubicBezTo>
                    <a:pt x="4" y="0"/>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1" name="Freeform 65">
              <a:extLst>
                <a:ext uri="{FF2B5EF4-FFF2-40B4-BE49-F238E27FC236}">
                  <a16:creationId xmlns:a16="http://schemas.microsoft.com/office/drawing/2014/main" id="{663F0F96-21DE-4325-9AC6-50C71FF2A17F}"/>
                </a:ext>
              </a:extLst>
            </p:cNvPr>
            <p:cNvSpPr>
              <a:spLocks/>
            </p:cNvSpPr>
            <p:nvPr/>
          </p:nvSpPr>
          <p:spPr bwMode="auto">
            <a:xfrm>
              <a:off x="6813" y="4145"/>
              <a:ext cx="10"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2"/>
                    <a:pt x="3" y="1"/>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2" name="Freeform 66">
              <a:extLst>
                <a:ext uri="{FF2B5EF4-FFF2-40B4-BE49-F238E27FC236}">
                  <a16:creationId xmlns:a16="http://schemas.microsoft.com/office/drawing/2014/main" id="{29EFFE5C-03AE-47EF-8DCB-CCEB659F41C7}"/>
                </a:ext>
              </a:extLst>
            </p:cNvPr>
            <p:cNvSpPr>
              <a:spLocks/>
            </p:cNvSpPr>
            <p:nvPr/>
          </p:nvSpPr>
          <p:spPr bwMode="auto">
            <a:xfrm>
              <a:off x="6976" y="4224"/>
              <a:ext cx="7" cy="6"/>
            </a:xfrm>
            <a:custGeom>
              <a:avLst/>
              <a:gdLst>
                <a:gd name="T0" fmla="*/ 0 w 4"/>
                <a:gd name="T1" fmla="*/ 1 h 3"/>
                <a:gd name="T2" fmla="*/ 2 w 4"/>
                <a:gd name="T3" fmla="*/ 3 h 3"/>
                <a:gd name="T4" fmla="*/ 4 w 4"/>
                <a:gd name="T5" fmla="*/ 1 h 3"/>
                <a:gd name="T6" fmla="*/ 0 w 4"/>
                <a:gd name="T7" fmla="*/ 1 h 3"/>
              </a:gdLst>
              <a:ahLst/>
              <a:cxnLst>
                <a:cxn ang="0">
                  <a:pos x="T0" y="T1"/>
                </a:cxn>
                <a:cxn ang="0">
                  <a:pos x="T2" y="T3"/>
                </a:cxn>
                <a:cxn ang="0">
                  <a:pos x="T4" y="T5"/>
                </a:cxn>
                <a:cxn ang="0">
                  <a:pos x="T6" y="T7"/>
                </a:cxn>
              </a:cxnLst>
              <a:rect l="0" t="0" r="r" b="b"/>
              <a:pathLst>
                <a:path w="4" h="3">
                  <a:moveTo>
                    <a:pt x="0" y="1"/>
                  </a:moveTo>
                  <a:cubicBezTo>
                    <a:pt x="2" y="3"/>
                    <a:pt x="2" y="3"/>
                    <a:pt x="2" y="3"/>
                  </a:cubicBezTo>
                  <a:cubicBezTo>
                    <a:pt x="3" y="2"/>
                    <a:pt x="3" y="1"/>
                    <a:pt x="4" y="1"/>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3" name="Freeform 67">
              <a:extLst>
                <a:ext uri="{FF2B5EF4-FFF2-40B4-BE49-F238E27FC236}">
                  <a16:creationId xmlns:a16="http://schemas.microsoft.com/office/drawing/2014/main" id="{1FFAC366-EA69-4641-8486-281F1EBF80C6}"/>
                </a:ext>
              </a:extLst>
            </p:cNvPr>
            <p:cNvSpPr>
              <a:spLocks/>
            </p:cNvSpPr>
            <p:nvPr/>
          </p:nvSpPr>
          <p:spPr bwMode="auto">
            <a:xfrm>
              <a:off x="6874" y="4155"/>
              <a:ext cx="10" cy="6"/>
            </a:xfrm>
            <a:custGeom>
              <a:avLst/>
              <a:gdLst>
                <a:gd name="T0" fmla="*/ 4 w 5"/>
                <a:gd name="T1" fmla="*/ 3 h 3"/>
                <a:gd name="T2" fmla="*/ 5 w 5"/>
                <a:gd name="T3" fmla="*/ 0 h 3"/>
                <a:gd name="T4" fmla="*/ 4 w 5"/>
                <a:gd name="T5" fmla="*/ 3 h 3"/>
              </a:gdLst>
              <a:ahLst/>
              <a:cxnLst>
                <a:cxn ang="0">
                  <a:pos x="T0" y="T1"/>
                </a:cxn>
                <a:cxn ang="0">
                  <a:pos x="T2" y="T3"/>
                </a:cxn>
                <a:cxn ang="0">
                  <a:pos x="T4" y="T5"/>
                </a:cxn>
              </a:cxnLst>
              <a:rect l="0" t="0" r="r" b="b"/>
              <a:pathLst>
                <a:path w="5" h="3">
                  <a:moveTo>
                    <a:pt x="4" y="3"/>
                  </a:moveTo>
                  <a:cubicBezTo>
                    <a:pt x="5" y="2"/>
                    <a:pt x="3" y="1"/>
                    <a:pt x="5" y="0"/>
                  </a:cubicBezTo>
                  <a:cubicBezTo>
                    <a:pt x="3" y="0"/>
                    <a:pt x="0"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4" name="Freeform 68">
              <a:extLst>
                <a:ext uri="{FF2B5EF4-FFF2-40B4-BE49-F238E27FC236}">
                  <a16:creationId xmlns:a16="http://schemas.microsoft.com/office/drawing/2014/main" id="{2CB3D50A-8A15-4DE6-AAA7-AEDD5A3C96FE}"/>
                </a:ext>
              </a:extLst>
            </p:cNvPr>
            <p:cNvSpPr>
              <a:spLocks/>
            </p:cNvSpPr>
            <p:nvPr/>
          </p:nvSpPr>
          <p:spPr bwMode="auto">
            <a:xfrm>
              <a:off x="7024" y="4093"/>
              <a:ext cx="9" cy="8"/>
            </a:xfrm>
            <a:custGeom>
              <a:avLst/>
              <a:gdLst>
                <a:gd name="T0" fmla="*/ 0 w 5"/>
                <a:gd name="T1" fmla="*/ 2 h 4"/>
                <a:gd name="T2" fmla="*/ 5 w 5"/>
                <a:gd name="T3" fmla="*/ 0 h 4"/>
                <a:gd name="T4" fmla="*/ 0 w 5"/>
                <a:gd name="T5" fmla="*/ 2 h 4"/>
              </a:gdLst>
              <a:ahLst/>
              <a:cxnLst>
                <a:cxn ang="0">
                  <a:pos x="T0" y="T1"/>
                </a:cxn>
                <a:cxn ang="0">
                  <a:pos x="T2" y="T3"/>
                </a:cxn>
                <a:cxn ang="0">
                  <a:pos x="T4" y="T5"/>
                </a:cxn>
              </a:cxnLst>
              <a:rect l="0" t="0" r="r" b="b"/>
              <a:pathLst>
                <a:path w="5" h="4">
                  <a:moveTo>
                    <a:pt x="0" y="2"/>
                  </a:moveTo>
                  <a:cubicBezTo>
                    <a:pt x="3" y="4"/>
                    <a:pt x="5" y="1"/>
                    <a:pt x="5" y="0"/>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5" name="Freeform 69">
              <a:extLst>
                <a:ext uri="{FF2B5EF4-FFF2-40B4-BE49-F238E27FC236}">
                  <a16:creationId xmlns:a16="http://schemas.microsoft.com/office/drawing/2014/main" id="{223317C6-EFE2-4833-8746-33153A32F61F}"/>
                </a:ext>
              </a:extLst>
            </p:cNvPr>
            <p:cNvSpPr>
              <a:spLocks/>
            </p:cNvSpPr>
            <p:nvPr/>
          </p:nvSpPr>
          <p:spPr bwMode="auto">
            <a:xfrm>
              <a:off x="7129" y="4089"/>
              <a:ext cx="23" cy="12"/>
            </a:xfrm>
            <a:custGeom>
              <a:avLst/>
              <a:gdLst>
                <a:gd name="T0" fmla="*/ 0 w 12"/>
                <a:gd name="T1" fmla="*/ 4 h 6"/>
                <a:gd name="T2" fmla="*/ 5 w 12"/>
                <a:gd name="T3" fmla="*/ 4 h 6"/>
                <a:gd name="T4" fmla="*/ 2 w 12"/>
                <a:gd name="T5" fmla="*/ 5 h 6"/>
                <a:gd name="T6" fmla="*/ 7 w 12"/>
                <a:gd name="T7" fmla="*/ 4 h 6"/>
                <a:gd name="T8" fmla="*/ 5 w 12"/>
                <a:gd name="T9" fmla="*/ 2 h 6"/>
                <a:gd name="T10" fmla="*/ 12 w 12"/>
                <a:gd name="T11" fmla="*/ 1 h 6"/>
                <a:gd name="T12" fmla="*/ 8 w 12"/>
                <a:gd name="T13" fmla="*/ 0 h 6"/>
                <a:gd name="T14" fmla="*/ 0 w 12"/>
                <a:gd name="T15" fmla="*/ 0 h 6"/>
                <a:gd name="T16" fmla="*/ 0 w 12"/>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6">
                  <a:moveTo>
                    <a:pt x="0" y="4"/>
                  </a:moveTo>
                  <a:cubicBezTo>
                    <a:pt x="2" y="5"/>
                    <a:pt x="2" y="2"/>
                    <a:pt x="5" y="4"/>
                  </a:cubicBezTo>
                  <a:cubicBezTo>
                    <a:pt x="6" y="5"/>
                    <a:pt x="2" y="5"/>
                    <a:pt x="2" y="5"/>
                  </a:cubicBezTo>
                  <a:cubicBezTo>
                    <a:pt x="4" y="6"/>
                    <a:pt x="6" y="5"/>
                    <a:pt x="7" y="4"/>
                  </a:cubicBezTo>
                  <a:cubicBezTo>
                    <a:pt x="5" y="4"/>
                    <a:pt x="5" y="3"/>
                    <a:pt x="5" y="2"/>
                  </a:cubicBezTo>
                  <a:cubicBezTo>
                    <a:pt x="7" y="1"/>
                    <a:pt x="9" y="3"/>
                    <a:pt x="12" y="1"/>
                  </a:cubicBezTo>
                  <a:cubicBezTo>
                    <a:pt x="10" y="1"/>
                    <a:pt x="9" y="2"/>
                    <a:pt x="8" y="0"/>
                  </a:cubicBezTo>
                  <a:cubicBezTo>
                    <a:pt x="5" y="2"/>
                    <a:pt x="2" y="1"/>
                    <a:pt x="0" y="0"/>
                  </a:cubicBezTo>
                  <a:cubicBezTo>
                    <a:pt x="0" y="2"/>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6" name="Freeform 70">
              <a:extLst>
                <a:ext uri="{FF2B5EF4-FFF2-40B4-BE49-F238E27FC236}">
                  <a16:creationId xmlns:a16="http://schemas.microsoft.com/office/drawing/2014/main" id="{6423D20D-05E3-48C5-A5F0-397B5C9D4829}"/>
                </a:ext>
              </a:extLst>
            </p:cNvPr>
            <p:cNvSpPr>
              <a:spLocks/>
            </p:cNvSpPr>
            <p:nvPr/>
          </p:nvSpPr>
          <p:spPr bwMode="auto">
            <a:xfrm>
              <a:off x="7167" y="4091"/>
              <a:ext cx="11" cy="8"/>
            </a:xfrm>
            <a:custGeom>
              <a:avLst/>
              <a:gdLst>
                <a:gd name="T0" fmla="*/ 0 w 6"/>
                <a:gd name="T1" fmla="*/ 3 h 4"/>
                <a:gd name="T2" fmla="*/ 2 w 6"/>
                <a:gd name="T3" fmla="*/ 4 h 4"/>
                <a:gd name="T4" fmla="*/ 6 w 6"/>
                <a:gd name="T5" fmla="*/ 2 h 4"/>
                <a:gd name="T6" fmla="*/ 2 w 6"/>
                <a:gd name="T7" fmla="*/ 1 h 4"/>
                <a:gd name="T8" fmla="*/ 0 w 6"/>
                <a:gd name="T9" fmla="*/ 3 h 4"/>
              </a:gdLst>
              <a:ahLst/>
              <a:cxnLst>
                <a:cxn ang="0">
                  <a:pos x="T0" y="T1"/>
                </a:cxn>
                <a:cxn ang="0">
                  <a:pos x="T2" y="T3"/>
                </a:cxn>
                <a:cxn ang="0">
                  <a:pos x="T4" y="T5"/>
                </a:cxn>
                <a:cxn ang="0">
                  <a:pos x="T6" y="T7"/>
                </a:cxn>
                <a:cxn ang="0">
                  <a:pos x="T8" y="T9"/>
                </a:cxn>
              </a:cxnLst>
              <a:rect l="0" t="0" r="r" b="b"/>
              <a:pathLst>
                <a:path w="6" h="4">
                  <a:moveTo>
                    <a:pt x="0" y="3"/>
                  </a:moveTo>
                  <a:cubicBezTo>
                    <a:pt x="2" y="4"/>
                    <a:pt x="2" y="4"/>
                    <a:pt x="2" y="4"/>
                  </a:cubicBezTo>
                  <a:cubicBezTo>
                    <a:pt x="4" y="3"/>
                    <a:pt x="4" y="3"/>
                    <a:pt x="6" y="2"/>
                  </a:cubicBezTo>
                  <a:cubicBezTo>
                    <a:pt x="4" y="1"/>
                    <a:pt x="1" y="4"/>
                    <a:pt x="2" y="1"/>
                  </a:cubicBezTo>
                  <a:cubicBezTo>
                    <a:pt x="1" y="0"/>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7" name="Freeform 71">
              <a:extLst>
                <a:ext uri="{FF2B5EF4-FFF2-40B4-BE49-F238E27FC236}">
                  <a16:creationId xmlns:a16="http://schemas.microsoft.com/office/drawing/2014/main" id="{5A2FDF34-B2B5-4696-887D-E1916947B53A}"/>
                </a:ext>
              </a:extLst>
            </p:cNvPr>
            <p:cNvSpPr>
              <a:spLocks/>
            </p:cNvSpPr>
            <p:nvPr/>
          </p:nvSpPr>
          <p:spPr bwMode="auto">
            <a:xfrm>
              <a:off x="7180" y="4093"/>
              <a:ext cx="8" cy="6"/>
            </a:xfrm>
            <a:custGeom>
              <a:avLst/>
              <a:gdLst>
                <a:gd name="T0" fmla="*/ 1 w 4"/>
                <a:gd name="T1" fmla="*/ 3 h 3"/>
                <a:gd name="T2" fmla="*/ 4 w 4"/>
                <a:gd name="T3" fmla="*/ 1 h 3"/>
                <a:gd name="T4" fmla="*/ 3 w 4"/>
                <a:gd name="T5" fmla="*/ 0 h 3"/>
                <a:gd name="T6" fmla="*/ 1 w 4"/>
                <a:gd name="T7" fmla="*/ 0 h 3"/>
                <a:gd name="T8" fmla="*/ 0 w 4"/>
                <a:gd name="T9" fmla="*/ 2 h 3"/>
                <a:gd name="T10" fmla="*/ 1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1" y="3"/>
                  </a:moveTo>
                  <a:cubicBezTo>
                    <a:pt x="1" y="2"/>
                    <a:pt x="3" y="1"/>
                    <a:pt x="4" y="1"/>
                  </a:cubicBezTo>
                  <a:cubicBezTo>
                    <a:pt x="3" y="0"/>
                    <a:pt x="3" y="0"/>
                    <a:pt x="3" y="0"/>
                  </a:cubicBezTo>
                  <a:cubicBezTo>
                    <a:pt x="2" y="0"/>
                    <a:pt x="2" y="0"/>
                    <a:pt x="1" y="0"/>
                  </a:cubicBezTo>
                  <a:cubicBezTo>
                    <a:pt x="1" y="1"/>
                    <a:pt x="2" y="1"/>
                    <a:pt x="0" y="2"/>
                  </a:cubicBezTo>
                  <a:cubicBezTo>
                    <a:pt x="1"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8" name="Freeform 72">
              <a:extLst>
                <a:ext uri="{FF2B5EF4-FFF2-40B4-BE49-F238E27FC236}">
                  <a16:creationId xmlns:a16="http://schemas.microsoft.com/office/drawing/2014/main" id="{65E84357-3CC3-4E1E-9D7C-38FBEC97AF64}"/>
                </a:ext>
              </a:extLst>
            </p:cNvPr>
            <p:cNvSpPr>
              <a:spLocks/>
            </p:cNvSpPr>
            <p:nvPr/>
          </p:nvSpPr>
          <p:spPr bwMode="auto">
            <a:xfrm>
              <a:off x="7194" y="4097"/>
              <a:ext cx="15" cy="6"/>
            </a:xfrm>
            <a:custGeom>
              <a:avLst/>
              <a:gdLst>
                <a:gd name="T0" fmla="*/ 3 w 8"/>
                <a:gd name="T1" fmla="*/ 3 h 3"/>
                <a:gd name="T2" fmla="*/ 8 w 8"/>
                <a:gd name="T3" fmla="*/ 1 h 3"/>
                <a:gd name="T4" fmla="*/ 1 w 8"/>
                <a:gd name="T5" fmla="*/ 0 h 3"/>
                <a:gd name="T6" fmla="*/ 3 w 8"/>
                <a:gd name="T7" fmla="*/ 3 h 3"/>
              </a:gdLst>
              <a:ahLst/>
              <a:cxnLst>
                <a:cxn ang="0">
                  <a:pos x="T0" y="T1"/>
                </a:cxn>
                <a:cxn ang="0">
                  <a:pos x="T2" y="T3"/>
                </a:cxn>
                <a:cxn ang="0">
                  <a:pos x="T4" y="T5"/>
                </a:cxn>
                <a:cxn ang="0">
                  <a:pos x="T6" y="T7"/>
                </a:cxn>
              </a:cxnLst>
              <a:rect l="0" t="0" r="r" b="b"/>
              <a:pathLst>
                <a:path w="8" h="3">
                  <a:moveTo>
                    <a:pt x="3" y="3"/>
                  </a:moveTo>
                  <a:cubicBezTo>
                    <a:pt x="4" y="1"/>
                    <a:pt x="6" y="3"/>
                    <a:pt x="8" y="1"/>
                  </a:cubicBezTo>
                  <a:cubicBezTo>
                    <a:pt x="6" y="1"/>
                    <a:pt x="3" y="2"/>
                    <a:pt x="1" y="0"/>
                  </a:cubicBezTo>
                  <a:cubicBezTo>
                    <a:pt x="0" y="2"/>
                    <a:pt x="2"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9" name="Freeform 73">
              <a:extLst>
                <a:ext uri="{FF2B5EF4-FFF2-40B4-BE49-F238E27FC236}">
                  <a16:creationId xmlns:a16="http://schemas.microsoft.com/office/drawing/2014/main" id="{665065C3-DFBA-4DD7-8FC8-8506C68D533D}"/>
                </a:ext>
              </a:extLst>
            </p:cNvPr>
            <p:cNvSpPr>
              <a:spLocks/>
            </p:cNvSpPr>
            <p:nvPr/>
          </p:nvSpPr>
          <p:spPr bwMode="auto">
            <a:xfrm>
              <a:off x="7211" y="4097"/>
              <a:ext cx="8" cy="4"/>
            </a:xfrm>
            <a:custGeom>
              <a:avLst/>
              <a:gdLst>
                <a:gd name="T0" fmla="*/ 2 w 4"/>
                <a:gd name="T1" fmla="*/ 0 h 2"/>
                <a:gd name="T2" fmla="*/ 2 w 4"/>
                <a:gd name="T3" fmla="*/ 2 h 2"/>
                <a:gd name="T4" fmla="*/ 4 w 4"/>
                <a:gd name="T5" fmla="*/ 1 h 2"/>
                <a:gd name="T6" fmla="*/ 2 w 4"/>
                <a:gd name="T7" fmla="*/ 0 h 2"/>
              </a:gdLst>
              <a:ahLst/>
              <a:cxnLst>
                <a:cxn ang="0">
                  <a:pos x="T0" y="T1"/>
                </a:cxn>
                <a:cxn ang="0">
                  <a:pos x="T2" y="T3"/>
                </a:cxn>
                <a:cxn ang="0">
                  <a:pos x="T4" y="T5"/>
                </a:cxn>
                <a:cxn ang="0">
                  <a:pos x="T6" y="T7"/>
                </a:cxn>
              </a:cxnLst>
              <a:rect l="0" t="0" r="r" b="b"/>
              <a:pathLst>
                <a:path w="4" h="2">
                  <a:moveTo>
                    <a:pt x="2" y="0"/>
                  </a:moveTo>
                  <a:cubicBezTo>
                    <a:pt x="1" y="0"/>
                    <a:pt x="0" y="1"/>
                    <a:pt x="2" y="2"/>
                  </a:cubicBezTo>
                  <a:cubicBezTo>
                    <a:pt x="2" y="2"/>
                    <a:pt x="3" y="2"/>
                    <a:pt x="4" y="1"/>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0" name="Freeform 74">
              <a:extLst>
                <a:ext uri="{FF2B5EF4-FFF2-40B4-BE49-F238E27FC236}">
                  <a16:creationId xmlns:a16="http://schemas.microsoft.com/office/drawing/2014/main" id="{C0C4B655-D78F-4B16-98A9-29C0883F5C26}"/>
                </a:ext>
              </a:extLst>
            </p:cNvPr>
            <p:cNvSpPr>
              <a:spLocks/>
            </p:cNvSpPr>
            <p:nvPr/>
          </p:nvSpPr>
          <p:spPr bwMode="auto">
            <a:xfrm>
              <a:off x="7219" y="4097"/>
              <a:ext cx="7" cy="4"/>
            </a:xfrm>
            <a:custGeom>
              <a:avLst/>
              <a:gdLst>
                <a:gd name="T0" fmla="*/ 0 w 4"/>
                <a:gd name="T1" fmla="*/ 1 h 2"/>
                <a:gd name="T2" fmla="*/ 1 w 4"/>
                <a:gd name="T3" fmla="*/ 2 h 2"/>
                <a:gd name="T4" fmla="*/ 3 w 4"/>
                <a:gd name="T5" fmla="*/ 1 h 2"/>
                <a:gd name="T6" fmla="*/ 2 w 4"/>
                <a:gd name="T7" fmla="*/ 0 h 2"/>
                <a:gd name="T8" fmla="*/ 0 w 4"/>
                <a:gd name="T9" fmla="*/ 1 h 2"/>
              </a:gdLst>
              <a:ahLst/>
              <a:cxnLst>
                <a:cxn ang="0">
                  <a:pos x="T0" y="T1"/>
                </a:cxn>
                <a:cxn ang="0">
                  <a:pos x="T2" y="T3"/>
                </a:cxn>
                <a:cxn ang="0">
                  <a:pos x="T4" y="T5"/>
                </a:cxn>
                <a:cxn ang="0">
                  <a:pos x="T6" y="T7"/>
                </a:cxn>
                <a:cxn ang="0">
                  <a:pos x="T8" y="T9"/>
                </a:cxn>
              </a:cxnLst>
              <a:rect l="0" t="0" r="r" b="b"/>
              <a:pathLst>
                <a:path w="4" h="2">
                  <a:moveTo>
                    <a:pt x="0" y="1"/>
                  </a:moveTo>
                  <a:cubicBezTo>
                    <a:pt x="1" y="1"/>
                    <a:pt x="0" y="2"/>
                    <a:pt x="1" y="2"/>
                  </a:cubicBezTo>
                  <a:cubicBezTo>
                    <a:pt x="3" y="2"/>
                    <a:pt x="2" y="1"/>
                    <a:pt x="3" y="1"/>
                  </a:cubicBezTo>
                  <a:cubicBezTo>
                    <a:pt x="4" y="1"/>
                    <a:pt x="2"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1" name="Freeform 75">
              <a:extLst>
                <a:ext uri="{FF2B5EF4-FFF2-40B4-BE49-F238E27FC236}">
                  <a16:creationId xmlns:a16="http://schemas.microsoft.com/office/drawing/2014/main" id="{540016B4-CD9C-4371-B346-53651C887AA5}"/>
                </a:ext>
              </a:extLst>
            </p:cNvPr>
            <p:cNvSpPr>
              <a:spLocks/>
            </p:cNvSpPr>
            <p:nvPr/>
          </p:nvSpPr>
          <p:spPr bwMode="auto">
            <a:xfrm>
              <a:off x="7224" y="4093"/>
              <a:ext cx="12" cy="6"/>
            </a:xfrm>
            <a:custGeom>
              <a:avLst/>
              <a:gdLst>
                <a:gd name="T0" fmla="*/ 0 w 6"/>
                <a:gd name="T1" fmla="*/ 0 h 3"/>
                <a:gd name="T2" fmla="*/ 6 w 6"/>
                <a:gd name="T3" fmla="*/ 1 h 3"/>
                <a:gd name="T4" fmla="*/ 0 w 6"/>
                <a:gd name="T5" fmla="*/ 0 h 3"/>
              </a:gdLst>
              <a:ahLst/>
              <a:cxnLst>
                <a:cxn ang="0">
                  <a:pos x="T0" y="T1"/>
                </a:cxn>
                <a:cxn ang="0">
                  <a:pos x="T2" y="T3"/>
                </a:cxn>
                <a:cxn ang="0">
                  <a:pos x="T4" y="T5"/>
                </a:cxn>
              </a:cxnLst>
              <a:rect l="0" t="0" r="r" b="b"/>
              <a:pathLst>
                <a:path w="6" h="3">
                  <a:moveTo>
                    <a:pt x="0" y="0"/>
                  </a:moveTo>
                  <a:cubicBezTo>
                    <a:pt x="0" y="1"/>
                    <a:pt x="4" y="3"/>
                    <a:pt x="6" y="1"/>
                  </a:cubicBezTo>
                  <a:cubicBezTo>
                    <a:pt x="4" y="1"/>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2" name="Freeform 76">
              <a:extLst>
                <a:ext uri="{FF2B5EF4-FFF2-40B4-BE49-F238E27FC236}">
                  <a16:creationId xmlns:a16="http://schemas.microsoft.com/office/drawing/2014/main" id="{17940742-D100-418B-ADA2-05A86E8E8D8E}"/>
                </a:ext>
              </a:extLst>
            </p:cNvPr>
            <p:cNvSpPr>
              <a:spLocks/>
            </p:cNvSpPr>
            <p:nvPr/>
          </p:nvSpPr>
          <p:spPr bwMode="auto">
            <a:xfrm>
              <a:off x="7280" y="4095"/>
              <a:ext cx="11" cy="6"/>
            </a:xfrm>
            <a:custGeom>
              <a:avLst/>
              <a:gdLst>
                <a:gd name="T0" fmla="*/ 2 w 6"/>
                <a:gd name="T1" fmla="*/ 3 h 3"/>
                <a:gd name="T2" fmla="*/ 6 w 6"/>
                <a:gd name="T3" fmla="*/ 1 h 3"/>
                <a:gd name="T4" fmla="*/ 2 w 6"/>
                <a:gd name="T5" fmla="*/ 0 h 3"/>
                <a:gd name="T6" fmla="*/ 2 w 6"/>
                <a:gd name="T7" fmla="*/ 3 h 3"/>
              </a:gdLst>
              <a:ahLst/>
              <a:cxnLst>
                <a:cxn ang="0">
                  <a:pos x="T0" y="T1"/>
                </a:cxn>
                <a:cxn ang="0">
                  <a:pos x="T2" y="T3"/>
                </a:cxn>
                <a:cxn ang="0">
                  <a:pos x="T4" y="T5"/>
                </a:cxn>
                <a:cxn ang="0">
                  <a:pos x="T6" y="T7"/>
                </a:cxn>
              </a:cxnLst>
              <a:rect l="0" t="0" r="r" b="b"/>
              <a:pathLst>
                <a:path w="6" h="3">
                  <a:moveTo>
                    <a:pt x="2" y="3"/>
                  </a:moveTo>
                  <a:cubicBezTo>
                    <a:pt x="4" y="2"/>
                    <a:pt x="5" y="2"/>
                    <a:pt x="6" y="1"/>
                  </a:cubicBezTo>
                  <a:cubicBezTo>
                    <a:pt x="5" y="0"/>
                    <a:pt x="4" y="2"/>
                    <a:pt x="2" y="0"/>
                  </a:cubicBezTo>
                  <a:cubicBezTo>
                    <a:pt x="1"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3" name="Freeform 77">
              <a:extLst>
                <a:ext uri="{FF2B5EF4-FFF2-40B4-BE49-F238E27FC236}">
                  <a16:creationId xmlns:a16="http://schemas.microsoft.com/office/drawing/2014/main" id="{6A75252A-1EC9-4850-9FB7-AD8DA85712A1}"/>
                </a:ext>
              </a:extLst>
            </p:cNvPr>
            <p:cNvSpPr>
              <a:spLocks/>
            </p:cNvSpPr>
            <p:nvPr/>
          </p:nvSpPr>
          <p:spPr bwMode="auto">
            <a:xfrm>
              <a:off x="7316" y="4097"/>
              <a:ext cx="8" cy="6"/>
            </a:xfrm>
            <a:custGeom>
              <a:avLst/>
              <a:gdLst>
                <a:gd name="T0" fmla="*/ 0 w 4"/>
                <a:gd name="T1" fmla="*/ 2 h 3"/>
                <a:gd name="T2" fmla="*/ 4 w 4"/>
                <a:gd name="T3" fmla="*/ 2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1" y="2"/>
                    <a:pt x="3" y="3"/>
                    <a:pt x="4" y="2"/>
                  </a:cubicBezTo>
                  <a:cubicBezTo>
                    <a:pt x="2" y="0"/>
                    <a:pt x="2" y="0"/>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4" name="Freeform 78">
              <a:extLst>
                <a:ext uri="{FF2B5EF4-FFF2-40B4-BE49-F238E27FC236}">
                  <a16:creationId xmlns:a16="http://schemas.microsoft.com/office/drawing/2014/main" id="{A1035197-6D48-42A3-9C66-090E682E16E7}"/>
                </a:ext>
              </a:extLst>
            </p:cNvPr>
            <p:cNvSpPr>
              <a:spLocks/>
            </p:cNvSpPr>
            <p:nvPr/>
          </p:nvSpPr>
          <p:spPr bwMode="auto">
            <a:xfrm>
              <a:off x="7335" y="4097"/>
              <a:ext cx="16" cy="6"/>
            </a:xfrm>
            <a:custGeom>
              <a:avLst/>
              <a:gdLst>
                <a:gd name="T0" fmla="*/ 0 w 8"/>
                <a:gd name="T1" fmla="*/ 2 h 3"/>
                <a:gd name="T2" fmla="*/ 6 w 8"/>
                <a:gd name="T3" fmla="*/ 3 h 3"/>
                <a:gd name="T4" fmla="*/ 5 w 8"/>
                <a:gd name="T5" fmla="*/ 1 h 3"/>
                <a:gd name="T6" fmla="*/ 3 w 8"/>
                <a:gd name="T7" fmla="*/ 2 h 3"/>
                <a:gd name="T8" fmla="*/ 0 w 8"/>
                <a:gd name="T9" fmla="*/ 2 h 3"/>
              </a:gdLst>
              <a:ahLst/>
              <a:cxnLst>
                <a:cxn ang="0">
                  <a:pos x="T0" y="T1"/>
                </a:cxn>
                <a:cxn ang="0">
                  <a:pos x="T2" y="T3"/>
                </a:cxn>
                <a:cxn ang="0">
                  <a:pos x="T4" y="T5"/>
                </a:cxn>
                <a:cxn ang="0">
                  <a:pos x="T6" y="T7"/>
                </a:cxn>
                <a:cxn ang="0">
                  <a:pos x="T8" y="T9"/>
                </a:cxn>
              </a:cxnLst>
              <a:rect l="0" t="0" r="r" b="b"/>
              <a:pathLst>
                <a:path w="8" h="3">
                  <a:moveTo>
                    <a:pt x="0" y="2"/>
                  </a:moveTo>
                  <a:cubicBezTo>
                    <a:pt x="2" y="3"/>
                    <a:pt x="4" y="3"/>
                    <a:pt x="6" y="3"/>
                  </a:cubicBezTo>
                  <a:cubicBezTo>
                    <a:pt x="8" y="3"/>
                    <a:pt x="3" y="2"/>
                    <a:pt x="5" y="1"/>
                  </a:cubicBezTo>
                  <a:cubicBezTo>
                    <a:pt x="4" y="0"/>
                    <a:pt x="4" y="1"/>
                    <a:pt x="3" y="2"/>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5" name="Freeform 79">
              <a:extLst>
                <a:ext uri="{FF2B5EF4-FFF2-40B4-BE49-F238E27FC236}">
                  <a16:creationId xmlns:a16="http://schemas.microsoft.com/office/drawing/2014/main" id="{3556EEFC-6512-496A-9FC3-8D4EB3900F6C}"/>
                </a:ext>
              </a:extLst>
            </p:cNvPr>
            <p:cNvSpPr>
              <a:spLocks/>
            </p:cNvSpPr>
            <p:nvPr/>
          </p:nvSpPr>
          <p:spPr bwMode="auto">
            <a:xfrm>
              <a:off x="7347" y="4091"/>
              <a:ext cx="9" cy="6"/>
            </a:xfrm>
            <a:custGeom>
              <a:avLst/>
              <a:gdLst>
                <a:gd name="T0" fmla="*/ 1 w 5"/>
                <a:gd name="T1" fmla="*/ 2 h 3"/>
                <a:gd name="T2" fmla="*/ 5 w 5"/>
                <a:gd name="T3" fmla="*/ 2 h 3"/>
                <a:gd name="T4" fmla="*/ 1 w 5"/>
                <a:gd name="T5" fmla="*/ 0 h 3"/>
                <a:gd name="T6" fmla="*/ 1 w 5"/>
                <a:gd name="T7" fmla="*/ 2 h 3"/>
              </a:gdLst>
              <a:ahLst/>
              <a:cxnLst>
                <a:cxn ang="0">
                  <a:pos x="T0" y="T1"/>
                </a:cxn>
                <a:cxn ang="0">
                  <a:pos x="T2" y="T3"/>
                </a:cxn>
                <a:cxn ang="0">
                  <a:pos x="T4" y="T5"/>
                </a:cxn>
                <a:cxn ang="0">
                  <a:pos x="T6" y="T7"/>
                </a:cxn>
              </a:cxnLst>
              <a:rect l="0" t="0" r="r" b="b"/>
              <a:pathLst>
                <a:path w="5" h="3">
                  <a:moveTo>
                    <a:pt x="1" y="2"/>
                  </a:moveTo>
                  <a:cubicBezTo>
                    <a:pt x="2" y="3"/>
                    <a:pt x="4" y="1"/>
                    <a:pt x="5" y="2"/>
                  </a:cubicBezTo>
                  <a:cubicBezTo>
                    <a:pt x="5" y="0"/>
                    <a:pt x="3" y="0"/>
                    <a:pt x="1" y="0"/>
                  </a:cubicBezTo>
                  <a:cubicBezTo>
                    <a:pt x="0" y="0"/>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6" name="Freeform 80">
              <a:extLst>
                <a:ext uri="{FF2B5EF4-FFF2-40B4-BE49-F238E27FC236}">
                  <a16:creationId xmlns:a16="http://schemas.microsoft.com/office/drawing/2014/main" id="{6EBB7871-59C4-4D4F-9C76-170E9AC2F136}"/>
                </a:ext>
              </a:extLst>
            </p:cNvPr>
            <p:cNvSpPr>
              <a:spLocks/>
            </p:cNvSpPr>
            <p:nvPr/>
          </p:nvSpPr>
          <p:spPr bwMode="auto">
            <a:xfrm>
              <a:off x="7364" y="4099"/>
              <a:ext cx="31" cy="7"/>
            </a:xfrm>
            <a:custGeom>
              <a:avLst/>
              <a:gdLst>
                <a:gd name="T0" fmla="*/ 4 w 16"/>
                <a:gd name="T1" fmla="*/ 3 h 4"/>
                <a:gd name="T2" fmla="*/ 14 w 16"/>
                <a:gd name="T3" fmla="*/ 4 h 4"/>
                <a:gd name="T4" fmla="*/ 9 w 16"/>
                <a:gd name="T5" fmla="*/ 0 h 4"/>
                <a:gd name="T6" fmla="*/ 5 w 16"/>
                <a:gd name="T7" fmla="*/ 2 h 4"/>
                <a:gd name="T8" fmla="*/ 1 w 16"/>
                <a:gd name="T9" fmla="*/ 0 h 4"/>
                <a:gd name="T10" fmla="*/ 4 w 16"/>
                <a:gd name="T11" fmla="*/ 3 h 4"/>
              </a:gdLst>
              <a:ahLst/>
              <a:cxnLst>
                <a:cxn ang="0">
                  <a:pos x="T0" y="T1"/>
                </a:cxn>
                <a:cxn ang="0">
                  <a:pos x="T2" y="T3"/>
                </a:cxn>
                <a:cxn ang="0">
                  <a:pos x="T4" y="T5"/>
                </a:cxn>
                <a:cxn ang="0">
                  <a:pos x="T6" y="T7"/>
                </a:cxn>
                <a:cxn ang="0">
                  <a:pos x="T8" y="T9"/>
                </a:cxn>
                <a:cxn ang="0">
                  <a:pos x="T10" y="T11"/>
                </a:cxn>
              </a:cxnLst>
              <a:rect l="0" t="0" r="r" b="b"/>
              <a:pathLst>
                <a:path w="16" h="4">
                  <a:moveTo>
                    <a:pt x="4" y="3"/>
                  </a:moveTo>
                  <a:cubicBezTo>
                    <a:pt x="7" y="2"/>
                    <a:pt x="11" y="4"/>
                    <a:pt x="14" y="4"/>
                  </a:cubicBezTo>
                  <a:cubicBezTo>
                    <a:pt x="16" y="2"/>
                    <a:pt x="10" y="1"/>
                    <a:pt x="9" y="0"/>
                  </a:cubicBezTo>
                  <a:cubicBezTo>
                    <a:pt x="8" y="1"/>
                    <a:pt x="9" y="2"/>
                    <a:pt x="5" y="2"/>
                  </a:cubicBezTo>
                  <a:cubicBezTo>
                    <a:pt x="3" y="1"/>
                    <a:pt x="4" y="0"/>
                    <a:pt x="1" y="0"/>
                  </a:cubicBezTo>
                  <a:cubicBezTo>
                    <a:pt x="0" y="1"/>
                    <a:pt x="1"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7" name="Freeform 81">
              <a:extLst>
                <a:ext uri="{FF2B5EF4-FFF2-40B4-BE49-F238E27FC236}">
                  <a16:creationId xmlns:a16="http://schemas.microsoft.com/office/drawing/2014/main" id="{779C33E4-7BE5-4DEA-9713-ABDC1B741099}"/>
                </a:ext>
              </a:extLst>
            </p:cNvPr>
            <p:cNvSpPr>
              <a:spLocks/>
            </p:cNvSpPr>
            <p:nvPr/>
          </p:nvSpPr>
          <p:spPr bwMode="auto">
            <a:xfrm>
              <a:off x="7373" y="4093"/>
              <a:ext cx="14" cy="6"/>
            </a:xfrm>
            <a:custGeom>
              <a:avLst/>
              <a:gdLst>
                <a:gd name="T0" fmla="*/ 0 w 7"/>
                <a:gd name="T1" fmla="*/ 2 h 3"/>
                <a:gd name="T2" fmla="*/ 7 w 7"/>
                <a:gd name="T3" fmla="*/ 3 h 3"/>
                <a:gd name="T4" fmla="*/ 0 w 7"/>
                <a:gd name="T5" fmla="*/ 2 h 3"/>
              </a:gdLst>
              <a:ahLst/>
              <a:cxnLst>
                <a:cxn ang="0">
                  <a:pos x="T0" y="T1"/>
                </a:cxn>
                <a:cxn ang="0">
                  <a:pos x="T2" y="T3"/>
                </a:cxn>
                <a:cxn ang="0">
                  <a:pos x="T4" y="T5"/>
                </a:cxn>
              </a:cxnLst>
              <a:rect l="0" t="0" r="r" b="b"/>
              <a:pathLst>
                <a:path w="7" h="3">
                  <a:moveTo>
                    <a:pt x="0" y="2"/>
                  </a:moveTo>
                  <a:cubicBezTo>
                    <a:pt x="2" y="3"/>
                    <a:pt x="5" y="2"/>
                    <a:pt x="7" y="3"/>
                  </a:cubicBezTo>
                  <a:cubicBezTo>
                    <a:pt x="7"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8" name="Freeform 82">
              <a:extLst>
                <a:ext uri="{FF2B5EF4-FFF2-40B4-BE49-F238E27FC236}">
                  <a16:creationId xmlns:a16="http://schemas.microsoft.com/office/drawing/2014/main" id="{4CA5BADE-F62B-4600-B5E3-A03D93A35414}"/>
                </a:ext>
              </a:extLst>
            </p:cNvPr>
            <p:cNvSpPr>
              <a:spLocks/>
            </p:cNvSpPr>
            <p:nvPr/>
          </p:nvSpPr>
          <p:spPr bwMode="auto">
            <a:xfrm>
              <a:off x="7395" y="4091"/>
              <a:ext cx="9" cy="6"/>
            </a:xfrm>
            <a:custGeom>
              <a:avLst/>
              <a:gdLst>
                <a:gd name="T0" fmla="*/ 0 w 5"/>
                <a:gd name="T1" fmla="*/ 2 h 3"/>
                <a:gd name="T2" fmla="*/ 3 w 5"/>
                <a:gd name="T3" fmla="*/ 3 h 3"/>
                <a:gd name="T4" fmla="*/ 4 w 5"/>
                <a:gd name="T5" fmla="*/ 0 h 3"/>
                <a:gd name="T6" fmla="*/ 1 w 5"/>
                <a:gd name="T7" fmla="*/ 0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3"/>
                    <a:pt x="2" y="2"/>
                    <a:pt x="3" y="3"/>
                  </a:cubicBezTo>
                  <a:cubicBezTo>
                    <a:pt x="5" y="2"/>
                    <a:pt x="2" y="1"/>
                    <a:pt x="4" y="0"/>
                  </a:cubicBezTo>
                  <a:cubicBezTo>
                    <a:pt x="3" y="0"/>
                    <a:pt x="2" y="0"/>
                    <a:pt x="1" y="0"/>
                  </a:cubicBezTo>
                  <a:cubicBezTo>
                    <a:pt x="3" y="2"/>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9" name="Freeform 83">
              <a:extLst>
                <a:ext uri="{FF2B5EF4-FFF2-40B4-BE49-F238E27FC236}">
                  <a16:creationId xmlns:a16="http://schemas.microsoft.com/office/drawing/2014/main" id="{DDF75883-670B-4716-8AAC-534BED1372C2}"/>
                </a:ext>
              </a:extLst>
            </p:cNvPr>
            <p:cNvSpPr>
              <a:spLocks/>
            </p:cNvSpPr>
            <p:nvPr/>
          </p:nvSpPr>
          <p:spPr bwMode="auto">
            <a:xfrm>
              <a:off x="7425" y="4093"/>
              <a:ext cx="8" cy="4"/>
            </a:xfrm>
            <a:custGeom>
              <a:avLst/>
              <a:gdLst>
                <a:gd name="T0" fmla="*/ 0 w 4"/>
                <a:gd name="T1" fmla="*/ 1 h 2"/>
                <a:gd name="T2" fmla="*/ 2 w 4"/>
                <a:gd name="T3" fmla="*/ 2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2" y="2"/>
                    <a:pt x="2" y="2"/>
                  </a:cubicBezTo>
                  <a:cubicBezTo>
                    <a:pt x="2" y="2"/>
                    <a:pt x="4" y="1"/>
                    <a:pt x="2" y="0"/>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0" name="Freeform 84">
              <a:extLst>
                <a:ext uri="{FF2B5EF4-FFF2-40B4-BE49-F238E27FC236}">
                  <a16:creationId xmlns:a16="http://schemas.microsoft.com/office/drawing/2014/main" id="{A05EE8EB-9510-40DD-B50C-7E2CA79B1831}"/>
                </a:ext>
              </a:extLst>
            </p:cNvPr>
            <p:cNvSpPr>
              <a:spLocks/>
            </p:cNvSpPr>
            <p:nvPr/>
          </p:nvSpPr>
          <p:spPr bwMode="auto">
            <a:xfrm>
              <a:off x="7775" y="4128"/>
              <a:ext cx="15" cy="7"/>
            </a:xfrm>
            <a:custGeom>
              <a:avLst/>
              <a:gdLst>
                <a:gd name="T0" fmla="*/ 0 w 8"/>
                <a:gd name="T1" fmla="*/ 3 h 4"/>
                <a:gd name="T2" fmla="*/ 8 w 8"/>
                <a:gd name="T3" fmla="*/ 3 h 4"/>
                <a:gd name="T4" fmla="*/ 1 w 8"/>
                <a:gd name="T5" fmla="*/ 0 h 4"/>
                <a:gd name="T6" fmla="*/ 0 w 8"/>
                <a:gd name="T7" fmla="*/ 3 h 4"/>
              </a:gdLst>
              <a:ahLst/>
              <a:cxnLst>
                <a:cxn ang="0">
                  <a:pos x="T0" y="T1"/>
                </a:cxn>
                <a:cxn ang="0">
                  <a:pos x="T2" y="T3"/>
                </a:cxn>
                <a:cxn ang="0">
                  <a:pos x="T4" y="T5"/>
                </a:cxn>
                <a:cxn ang="0">
                  <a:pos x="T6" y="T7"/>
                </a:cxn>
              </a:cxnLst>
              <a:rect l="0" t="0" r="r" b="b"/>
              <a:pathLst>
                <a:path w="8" h="4">
                  <a:moveTo>
                    <a:pt x="0" y="3"/>
                  </a:moveTo>
                  <a:cubicBezTo>
                    <a:pt x="2" y="4"/>
                    <a:pt x="5" y="4"/>
                    <a:pt x="8" y="3"/>
                  </a:cubicBezTo>
                  <a:cubicBezTo>
                    <a:pt x="5" y="2"/>
                    <a:pt x="3" y="1"/>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1" name="Freeform 85">
              <a:extLst>
                <a:ext uri="{FF2B5EF4-FFF2-40B4-BE49-F238E27FC236}">
                  <a16:creationId xmlns:a16="http://schemas.microsoft.com/office/drawing/2014/main" id="{8CB92E78-0D79-4DF3-BDB1-257484907FC2}"/>
                </a:ext>
              </a:extLst>
            </p:cNvPr>
            <p:cNvSpPr>
              <a:spLocks/>
            </p:cNvSpPr>
            <p:nvPr/>
          </p:nvSpPr>
          <p:spPr bwMode="auto">
            <a:xfrm>
              <a:off x="7874" y="4128"/>
              <a:ext cx="8" cy="4"/>
            </a:xfrm>
            <a:custGeom>
              <a:avLst/>
              <a:gdLst>
                <a:gd name="T0" fmla="*/ 0 w 4"/>
                <a:gd name="T1" fmla="*/ 1 h 2"/>
                <a:gd name="T2" fmla="*/ 3 w 4"/>
                <a:gd name="T3" fmla="*/ 2 h 2"/>
                <a:gd name="T4" fmla="*/ 0 w 4"/>
                <a:gd name="T5" fmla="*/ 1 h 2"/>
              </a:gdLst>
              <a:ahLst/>
              <a:cxnLst>
                <a:cxn ang="0">
                  <a:pos x="T0" y="T1"/>
                </a:cxn>
                <a:cxn ang="0">
                  <a:pos x="T2" y="T3"/>
                </a:cxn>
                <a:cxn ang="0">
                  <a:pos x="T4" y="T5"/>
                </a:cxn>
              </a:cxnLst>
              <a:rect l="0" t="0" r="r" b="b"/>
              <a:pathLst>
                <a:path w="4" h="2">
                  <a:moveTo>
                    <a:pt x="0" y="1"/>
                  </a:moveTo>
                  <a:cubicBezTo>
                    <a:pt x="1" y="2"/>
                    <a:pt x="2" y="1"/>
                    <a:pt x="3" y="2"/>
                  </a:cubicBezTo>
                  <a:cubicBezTo>
                    <a:pt x="4"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2" name="Freeform 86">
              <a:extLst>
                <a:ext uri="{FF2B5EF4-FFF2-40B4-BE49-F238E27FC236}">
                  <a16:creationId xmlns:a16="http://schemas.microsoft.com/office/drawing/2014/main" id="{BDE343C9-C1D8-4932-A9DF-63F7723EA8EB}"/>
                </a:ext>
              </a:extLst>
            </p:cNvPr>
            <p:cNvSpPr>
              <a:spLocks/>
            </p:cNvSpPr>
            <p:nvPr/>
          </p:nvSpPr>
          <p:spPr bwMode="auto">
            <a:xfrm>
              <a:off x="7976" y="4141"/>
              <a:ext cx="11" cy="4"/>
            </a:xfrm>
            <a:custGeom>
              <a:avLst/>
              <a:gdLst>
                <a:gd name="T0" fmla="*/ 0 w 6"/>
                <a:gd name="T1" fmla="*/ 0 h 2"/>
                <a:gd name="T2" fmla="*/ 6 w 6"/>
                <a:gd name="T3" fmla="*/ 1 h 2"/>
                <a:gd name="T4" fmla="*/ 0 w 6"/>
                <a:gd name="T5" fmla="*/ 0 h 2"/>
              </a:gdLst>
              <a:ahLst/>
              <a:cxnLst>
                <a:cxn ang="0">
                  <a:pos x="T0" y="T1"/>
                </a:cxn>
                <a:cxn ang="0">
                  <a:pos x="T2" y="T3"/>
                </a:cxn>
                <a:cxn ang="0">
                  <a:pos x="T4" y="T5"/>
                </a:cxn>
              </a:cxnLst>
              <a:rect l="0" t="0" r="r" b="b"/>
              <a:pathLst>
                <a:path w="6" h="2">
                  <a:moveTo>
                    <a:pt x="0" y="0"/>
                  </a:moveTo>
                  <a:cubicBezTo>
                    <a:pt x="0" y="2"/>
                    <a:pt x="4" y="2"/>
                    <a:pt x="6" y="1"/>
                  </a:cubicBezTo>
                  <a:cubicBezTo>
                    <a:pt x="4"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3" name="Freeform 87">
              <a:extLst>
                <a:ext uri="{FF2B5EF4-FFF2-40B4-BE49-F238E27FC236}">
                  <a16:creationId xmlns:a16="http://schemas.microsoft.com/office/drawing/2014/main" id="{8E7A8DA9-EB15-4B4D-8029-F5AA055AF163}"/>
                </a:ext>
              </a:extLst>
            </p:cNvPr>
            <p:cNvSpPr>
              <a:spLocks/>
            </p:cNvSpPr>
            <p:nvPr/>
          </p:nvSpPr>
          <p:spPr bwMode="auto">
            <a:xfrm>
              <a:off x="8025" y="4143"/>
              <a:ext cx="16" cy="4"/>
            </a:xfrm>
            <a:custGeom>
              <a:avLst/>
              <a:gdLst>
                <a:gd name="T0" fmla="*/ 0 w 8"/>
                <a:gd name="T1" fmla="*/ 2 h 2"/>
                <a:gd name="T2" fmla="*/ 8 w 8"/>
                <a:gd name="T3" fmla="*/ 1 h 2"/>
                <a:gd name="T4" fmla="*/ 0 w 8"/>
                <a:gd name="T5" fmla="*/ 2 h 2"/>
              </a:gdLst>
              <a:ahLst/>
              <a:cxnLst>
                <a:cxn ang="0">
                  <a:pos x="T0" y="T1"/>
                </a:cxn>
                <a:cxn ang="0">
                  <a:pos x="T2" y="T3"/>
                </a:cxn>
                <a:cxn ang="0">
                  <a:pos x="T4" y="T5"/>
                </a:cxn>
              </a:cxnLst>
              <a:rect l="0" t="0" r="r" b="b"/>
              <a:pathLst>
                <a:path w="8" h="2">
                  <a:moveTo>
                    <a:pt x="0" y="2"/>
                  </a:moveTo>
                  <a:cubicBezTo>
                    <a:pt x="2" y="1"/>
                    <a:pt x="7" y="2"/>
                    <a:pt x="8" y="1"/>
                  </a:cubicBezTo>
                  <a:cubicBezTo>
                    <a:pt x="5"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4" name="Freeform 88">
              <a:extLst>
                <a:ext uri="{FF2B5EF4-FFF2-40B4-BE49-F238E27FC236}">
                  <a16:creationId xmlns:a16="http://schemas.microsoft.com/office/drawing/2014/main" id="{2E0BA126-4F60-40CA-909E-16AD6911E51B}"/>
                </a:ext>
              </a:extLst>
            </p:cNvPr>
            <p:cNvSpPr>
              <a:spLocks/>
            </p:cNvSpPr>
            <p:nvPr/>
          </p:nvSpPr>
          <p:spPr bwMode="auto">
            <a:xfrm>
              <a:off x="8123" y="4147"/>
              <a:ext cx="11" cy="6"/>
            </a:xfrm>
            <a:custGeom>
              <a:avLst/>
              <a:gdLst>
                <a:gd name="T0" fmla="*/ 0 w 6"/>
                <a:gd name="T1" fmla="*/ 2 h 3"/>
                <a:gd name="T2" fmla="*/ 6 w 6"/>
                <a:gd name="T3" fmla="*/ 3 h 3"/>
                <a:gd name="T4" fmla="*/ 0 w 6"/>
                <a:gd name="T5" fmla="*/ 2 h 3"/>
              </a:gdLst>
              <a:ahLst/>
              <a:cxnLst>
                <a:cxn ang="0">
                  <a:pos x="T0" y="T1"/>
                </a:cxn>
                <a:cxn ang="0">
                  <a:pos x="T2" y="T3"/>
                </a:cxn>
                <a:cxn ang="0">
                  <a:pos x="T4" y="T5"/>
                </a:cxn>
              </a:cxnLst>
              <a:rect l="0" t="0" r="r" b="b"/>
              <a:pathLst>
                <a:path w="6" h="3">
                  <a:moveTo>
                    <a:pt x="0" y="2"/>
                  </a:moveTo>
                  <a:cubicBezTo>
                    <a:pt x="2" y="3"/>
                    <a:pt x="4" y="2"/>
                    <a:pt x="6" y="3"/>
                  </a:cubicBezTo>
                  <a:cubicBezTo>
                    <a:pt x="6"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5" name="Freeform 89">
              <a:extLst>
                <a:ext uri="{FF2B5EF4-FFF2-40B4-BE49-F238E27FC236}">
                  <a16:creationId xmlns:a16="http://schemas.microsoft.com/office/drawing/2014/main" id="{6C254420-595D-4D02-B45C-D5DA73AF7A68}"/>
                </a:ext>
              </a:extLst>
            </p:cNvPr>
            <p:cNvSpPr>
              <a:spLocks/>
            </p:cNvSpPr>
            <p:nvPr/>
          </p:nvSpPr>
          <p:spPr bwMode="auto">
            <a:xfrm>
              <a:off x="8224" y="4162"/>
              <a:ext cx="6" cy="6"/>
            </a:xfrm>
            <a:custGeom>
              <a:avLst/>
              <a:gdLst>
                <a:gd name="T0" fmla="*/ 1 w 3"/>
                <a:gd name="T1" fmla="*/ 3 h 3"/>
                <a:gd name="T2" fmla="*/ 3 w 3"/>
                <a:gd name="T3" fmla="*/ 1 h 3"/>
                <a:gd name="T4" fmla="*/ 0 w 3"/>
                <a:gd name="T5" fmla="*/ 1 h 3"/>
                <a:gd name="T6" fmla="*/ 1 w 3"/>
                <a:gd name="T7" fmla="*/ 3 h 3"/>
              </a:gdLst>
              <a:ahLst/>
              <a:cxnLst>
                <a:cxn ang="0">
                  <a:pos x="T0" y="T1"/>
                </a:cxn>
                <a:cxn ang="0">
                  <a:pos x="T2" y="T3"/>
                </a:cxn>
                <a:cxn ang="0">
                  <a:pos x="T4" y="T5"/>
                </a:cxn>
                <a:cxn ang="0">
                  <a:pos x="T6" y="T7"/>
                </a:cxn>
              </a:cxnLst>
              <a:rect l="0" t="0" r="r" b="b"/>
              <a:pathLst>
                <a:path w="3" h="3">
                  <a:moveTo>
                    <a:pt x="1" y="3"/>
                  </a:moveTo>
                  <a:cubicBezTo>
                    <a:pt x="1" y="2"/>
                    <a:pt x="3" y="2"/>
                    <a:pt x="3" y="1"/>
                  </a:cubicBezTo>
                  <a:cubicBezTo>
                    <a:pt x="2" y="0"/>
                    <a:pt x="1" y="1"/>
                    <a:pt x="0" y="1"/>
                  </a:cubicBezTo>
                  <a:cubicBezTo>
                    <a:pt x="1" y="2"/>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6" name="Freeform 90">
              <a:extLst>
                <a:ext uri="{FF2B5EF4-FFF2-40B4-BE49-F238E27FC236}">
                  <a16:creationId xmlns:a16="http://schemas.microsoft.com/office/drawing/2014/main" id="{80E2E9FF-E28D-491D-BA75-7F4B7C639B96}"/>
                </a:ext>
              </a:extLst>
            </p:cNvPr>
            <p:cNvSpPr>
              <a:spLocks/>
            </p:cNvSpPr>
            <p:nvPr/>
          </p:nvSpPr>
          <p:spPr bwMode="auto">
            <a:xfrm>
              <a:off x="8551" y="4408"/>
              <a:ext cx="25" cy="8"/>
            </a:xfrm>
            <a:custGeom>
              <a:avLst/>
              <a:gdLst>
                <a:gd name="T0" fmla="*/ 0 w 13"/>
                <a:gd name="T1" fmla="*/ 3 h 4"/>
                <a:gd name="T2" fmla="*/ 13 w 13"/>
                <a:gd name="T3" fmla="*/ 2 h 4"/>
                <a:gd name="T4" fmla="*/ 0 w 13"/>
                <a:gd name="T5" fmla="*/ 3 h 4"/>
              </a:gdLst>
              <a:ahLst/>
              <a:cxnLst>
                <a:cxn ang="0">
                  <a:pos x="T0" y="T1"/>
                </a:cxn>
                <a:cxn ang="0">
                  <a:pos x="T2" y="T3"/>
                </a:cxn>
                <a:cxn ang="0">
                  <a:pos x="T4" y="T5"/>
                </a:cxn>
              </a:cxnLst>
              <a:rect l="0" t="0" r="r" b="b"/>
              <a:pathLst>
                <a:path w="13" h="4">
                  <a:moveTo>
                    <a:pt x="0" y="3"/>
                  </a:moveTo>
                  <a:cubicBezTo>
                    <a:pt x="4" y="4"/>
                    <a:pt x="9" y="1"/>
                    <a:pt x="13" y="2"/>
                  </a:cubicBezTo>
                  <a:cubicBezTo>
                    <a:pt x="11" y="0"/>
                    <a:pt x="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7" name="Freeform 91">
              <a:extLst>
                <a:ext uri="{FF2B5EF4-FFF2-40B4-BE49-F238E27FC236}">
                  <a16:creationId xmlns:a16="http://schemas.microsoft.com/office/drawing/2014/main" id="{562AF406-2A33-47D2-9E77-DA46C6B43579}"/>
                </a:ext>
              </a:extLst>
            </p:cNvPr>
            <p:cNvSpPr>
              <a:spLocks/>
            </p:cNvSpPr>
            <p:nvPr/>
          </p:nvSpPr>
          <p:spPr bwMode="auto">
            <a:xfrm>
              <a:off x="8578" y="4410"/>
              <a:ext cx="10" cy="2"/>
            </a:xfrm>
            <a:custGeom>
              <a:avLst/>
              <a:gdLst>
                <a:gd name="T0" fmla="*/ 0 w 5"/>
                <a:gd name="T1" fmla="*/ 0 h 1"/>
                <a:gd name="T2" fmla="*/ 5 w 5"/>
                <a:gd name="T3" fmla="*/ 0 h 1"/>
                <a:gd name="T4" fmla="*/ 0 w 5"/>
                <a:gd name="T5" fmla="*/ 0 h 1"/>
              </a:gdLst>
              <a:ahLst/>
              <a:cxnLst>
                <a:cxn ang="0">
                  <a:pos x="T0" y="T1"/>
                </a:cxn>
                <a:cxn ang="0">
                  <a:pos x="T2" y="T3"/>
                </a:cxn>
                <a:cxn ang="0">
                  <a:pos x="T4" y="T5"/>
                </a:cxn>
              </a:cxnLst>
              <a:rect l="0" t="0" r="r" b="b"/>
              <a:pathLst>
                <a:path w="5" h="1">
                  <a:moveTo>
                    <a:pt x="0" y="0"/>
                  </a:moveTo>
                  <a:cubicBezTo>
                    <a:pt x="1" y="1"/>
                    <a:pt x="3"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8" name="Freeform 92">
              <a:extLst>
                <a:ext uri="{FF2B5EF4-FFF2-40B4-BE49-F238E27FC236}">
                  <a16:creationId xmlns:a16="http://schemas.microsoft.com/office/drawing/2014/main" id="{1C8EFFB6-A4D3-40CA-8204-44922BA66E95}"/>
                </a:ext>
              </a:extLst>
            </p:cNvPr>
            <p:cNvSpPr>
              <a:spLocks/>
            </p:cNvSpPr>
            <p:nvPr/>
          </p:nvSpPr>
          <p:spPr bwMode="auto">
            <a:xfrm>
              <a:off x="8410" y="4164"/>
              <a:ext cx="21" cy="6"/>
            </a:xfrm>
            <a:custGeom>
              <a:avLst/>
              <a:gdLst>
                <a:gd name="T0" fmla="*/ 2 w 11"/>
                <a:gd name="T1" fmla="*/ 3 h 3"/>
                <a:gd name="T2" fmla="*/ 2 w 11"/>
                <a:gd name="T3" fmla="*/ 1 h 3"/>
                <a:gd name="T4" fmla="*/ 11 w 11"/>
                <a:gd name="T5" fmla="*/ 2 h 3"/>
                <a:gd name="T6" fmla="*/ 0 w 11"/>
                <a:gd name="T7" fmla="*/ 1 h 3"/>
                <a:gd name="T8" fmla="*/ 2 w 11"/>
                <a:gd name="T9" fmla="*/ 3 h 3"/>
              </a:gdLst>
              <a:ahLst/>
              <a:cxnLst>
                <a:cxn ang="0">
                  <a:pos x="T0" y="T1"/>
                </a:cxn>
                <a:cxn ang="0">
                  <a:pos x="T2" y="T3"/>
                </a:cxn>
                <a:cxn ang="0">
                  <a:pos x="T4" y="T5"/>
                </a:cxn>
                <a:cxn ang="0">
                  <a:pos x="T6" y="T7"/>
                </a:cxn>
                <a:cxn ang="0">
                  <a:pos x="T8" y="T9"/>
                </a:cxn>
              </a:cxnLst>
              <a:rect l="0" t="0" r="r" b="b"/>
              <a:pathLst>
                <a:path w="11" h="3">
                  <a:moveTo>
                    <a:pt x="2" y="3"/>
                  </a:moveTo>
                  <a:cubicBezTo>
                    <a:pt x="3" y="3"/>
                    <a:pt x="3" y="2"/>
                    <a:pt x="2" y="1"/>
                  </a:cubicBezTo>
                  <a:cubicBezTo>
                    <a:pt x="6" y="2"/>
                    <a:pt x="7" y="2"/>
                    <a:pt x="11" y="2"/>
                  </a:cubicBezTo>
                  <a:cubicBezTo>
                    <a:pt x="7" y="0"/>
                    <a:pt x="4" y="0"/>
                    <a:pt x="0" y="1"/>
                  </a:cubicBezTo>
                  <a:cubicBezTo>
                    <a:pt x="2" y="2"/>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9" name="Freeform 93">
              <a:extLst>
                <a:ext uri="{FF2B5EF4-FFF2-40B4-BE49-F238E27FC236}">
                  <a16:creationId xmlns:a16="http://schemas.microsoft.com/office/drawing/2014/main" id="{EFFD3208-041B-43BA-99F2-A0BCFD9C28AC}"/>
                </a:ext>
              </a:extLst>
            </p:cNvPr>
            <p:cNvSpPr>
              <a:spLocks/>
            </p:cNvSpPr>
            <p:nvPr/>
          </p:nvSpPr>
          <p:spPr bwMode="auto">
            <a:xfrm>
              <a:off x="8442" y="4176"/>
              <a:ext cx="8" cy="6"/>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2" y="2"/>
                    <a:pt x="4" y="2"/>
                    <a:pt x="2" y="0"/>
                  </a:cubicBezTo>
                  <a:cubicBezTo>
                    <a:pt x="0"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0" name="Freeform 94">
              <a:extLst>
                <a:ext uri="{FF2B5EF4-FFF2-40B4-BE49-F238E27FC236}">
                  <a16:creationId xmlns:a16="http://schemas.microsoft.com/office/drawing/2014/main" id="{D3B5CEBB-2792-4FE1-83AA-DCA283DAF364}"/>
                </a:ext>
              </a:extLst>
            </p:cNvPr>
            <p:cNvSpPr>
              <a:spLocks/>
            </p:cNvSpPr>
            <p:nvPr/>
          </p:nvSpPr>
          <p:spPr bwMode="auto">
            <a:xfrm>
              <a:off x="8437" y="4168"/>
              <a:ext cx="7" cy="4"/>
            </a:xfrm>
            <a:custGeom>
              <a:avLst/>
              <a:gdLst>
                <a:gd name="T0" fmla="*/ 1 w 4"/>
                <a:gd name="T1" fmla="*/ 1 h 2"/>
                <a:gd name="T2" fmla="*/ 2 w 4"/>
                <a:gd name="T3" fmla="*/ 2 h 2"/>
                <a:gd name="T4" fmla="*/ 4 w 4"/>
                <a:gd name="T5" fmla="*/ 1 h 2"/>
                <a:gd name="T6" fmla="*/ 1 w 4"/>
                <a:gd name="T7" fmla="*/ 1 h 2"/>
              </a:gdLst>
              <a:ahLst/>
              <a:cxnLst>
                <a:cxn ang="0">
                  <a:pos x="T0" y="T1"/>
                </a:cxn>
                <a:cxn ang="0">
                  <a:pos x="T2" y="T3"/>
                </a:cxn>
                <a:cxn ang="0">
                  <a:pos x="T4" y="T5"/>
                </a:cxn>
                <a:cxn ang="0">
                  <a:pos x="T6" y="T7"/>
                </a:cxn>
              </a:cxnLst>
              <a:rect l="0" t="0" r="r" b="b"/>
              <a:pathLst>
                <a:path w="4" h="2">
                  <a:moveTo>
                    <a:pt x="1" y="1"/>
                  </a:moveTo>
                  <a:cubicBezTo>
                    <a:pt x="0" y="1"/>
                    <a:pt x="1" y="2"/>
                    <a:pt x="2" y="2"/>
                  </a:cubicBezTo>
                  <a:cubicBezTo>
                    <a:pt x="3" y="2"/>
                    <a:pt x="4" y="1"/>
                    <a:pt x="4" y="1"/>
                  </a:cubicBezTo>
                  <a:cubicBezTo>
                    <a:pt x="3"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1" name="Freeform 95">
              <a:extLst>
                <a:ext uri="{FF2B5EF4-FFF2-40B4-BE49-F238E27FC236}">
                  <a16:creationId xmlns:a16="http://schemas.microsoft.com/office/drawing/2014/main" id="{F47CC853-79CB-4966-A064-162F4DEE5AFC}"/>
                </a:ext>
              </a:extLst>
            </p:cNvPr>
            <p:cNvSpPr>
              <a:spLocks/>
            </p:cNvSpPr>
            <p:nvPr/>
          </p:nvSpPr>
          <p:spPr bwMode="auto">
            <a:xfrm>
              <a:off x="8675" y="4166"/>
              <a:ext cx="8" cy="6"/>
            </a:xfrm>
            <a:custGeom>
              <a:avLst/>
              <a:gdLst>
                <a:gd name="T0" fmla="*/ 0 w 4"/>
                <a:gd name="T1" fmla="*/ 2 h 3"/>
                <a:gd name="T2" fmla="*/ 4 w 4"/>
                <a:gd name="T3" fmla="*/ 1 h 3"/>
                <a:gd name="T4" fmla="*/ 1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3" y="1"/>
                    <a:pt x="4" y="1"/>
                  </a:cubicBezTo>
                  <a:cubicBezTo>
                    <a:pt x="3" y="0"/>
                    <a:pt x="2"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2" name="Freeform 96">
              <a:extLst>
                <a:ext uri="{FF2B5EF4-FFF2-40B4-BE49-F238E27FC236}">
                  <a16:creationId xmlns:a16="http://schemas.microsoft.com/office/drawing/2014/main" id="{94C4EE38-0B3A-443C-9600-A97692951EA2}"/>
                </a:ext>
              </a:extLst>
            </p:cNvPr>
            <p:cNvSpPr>
              <a:spLocks/>
            </p:cNvSpPr>
            <p:nvPr/>
          </p:nvSpPr>
          <p:spPr bwMode="auto">
            <a:xfrm>
              <a:off x="8691" y="4159"/>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1"/>
                    <a:pt x="4"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3" name="Freeform 97">
              <a:extLst>
                <a:ext uri="{FF2B5EF4-FFF2-40B4-BE49-F238E27FC236}">
                  <a16:creationId xmlns:a16="http://schemas.microsoft.com/office/drawing/2014/main" id="{5C706E2A-91CF-4B24-8DA5-7F9B8EEB97B1}"/>
                </a:ext>
              </a:extLst>
            </p:cNvPr>
            <p:cNvSpPr>
              <a:spLocks/>
            </p:cNvSpPr>
            <p:nvPr/>
          </p:nvSpPr>
          <p:spPr bwMode="auto">
            <a:xfrm>
              <a:off x="8708" y="4164"/>
              <a:ext cx="34" cy="6"/>
            </a:xfrm>
            <a:custGeom>
              <a:avLst/>
              <a:gdLst>
                <a:gd name="T0" fmla="*/ 0 w 18"/>
                <a:gd name="T1" fmla="*/ 2 h 3"/>
                <a:gd name="T2" fmla="*/ 14 w 18"/>
                <a:gd name="T3" fmla="*/ 2 h 3"/>
                <a:gd name="T4" fmla="*/ 18 w 18"/>
                <a:gd name="T5" fmla="*/ 0 h 3"/>
                <a:gd name="T6" fmla="*/ 0 w 18"/>
                <a:gd name="T7" fmla="*/ 2 h 3"/>
              </a:gdLst>
              <a:ahLst/>
              <a:cxnLst>
                <a:cxn ang="0">
                  <a:pos x="T0" y="T1"/>
                </a:cxn>
                <a:cxn ang="0">
                  <a:pos x="T2" y="T3"/>
                </a:cxn>
                <a:cxn ang="0">
                  <a:pos x="T4" y="T5"/>
                </a:cxn>
                <a:cxn ang="0">
                  <a:pos x="T6" y="T7"/>
                </a:cxn>
              </a:cxnLst>
              <a:rect l="0" t="0" r="r" b="b"/>
              <a:pathLst>
                <a:path w="18" h="3">
                  <a:moveTo>
                    <a:pt x="0" y="2"/>
                  </a:moveTo>
                  <a:cubicBezTo>
                    <a:pt x="5" y="3"/>
                    <a:pt x="9" y="2"/>
                    <a:pt x="14" y="2"/>
                  </a:cubicBezTo>
                  <a:cubicBezTo>
                    <a:pt x="13" y="0"/>
                    <a:pt x="16" y="1"/>
                    <a:pt x="18" y="0"/>
                  </a:cubicBezTo>
                  <a:cubicBezTo>
                    <a:pt x="12" y="0"/>
                    <a:pt x="7"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4" name="Freeform 98">
              <a:extLst>
                <a:ext uri="{FF2B5EF4-FFF2-40B4-BE49-F238E27FC236}">
                  <a16:creationId xmlns:a16="http://schemas.microsoft.com/office/drawing/2014/main" id="{CAFA20D7-FD18-411B-92DB-15618AFC6CC6}"/>
                </a:ext>
              </a:extLst>
            </p:cNvPr>
            <p:cNvSpPr>
              <a:spLocks/>
            </p:cNvSpPr>
            <p:nvPr/>
          </p:nvSpPr>
          <p:spPr bwMode="auto">
            <a:xfrm>
              <a:off x="8739" y="4164"/>
              <a:ext cx="11"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1"/>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5" name="Freeform 99">
              <a:extLst>
                <a:ext uri="{FF2B5EF4-FFF2-40B4-BE49-F238E27FC236}">
                  <a16:creationId xmlns:a16="http://schemas.microsoft.com/office/drawing/2014/main" id="{06F291B5-DFE1-477A-B566-D227D7F7EE9F}"/>
                </a:ext>
              </a:extLst>
            </p:cNvPr>
            <p:cNvSpPr>
              <a:spLocks/>
            </p:cNvSpPr>
            <p:nvPr/>
          </p:nvSpPr>
          <p:spPr bwMode="auto">
            <a:xfrm>
              <a:off x="8754" y="4162"/>
              <a:ext cx="11" cy="6"/>
            </a:xfrm>
            <a:custGeom>
              <a:avLst/>
              <a:gdLst>
                <a:gd name="T0" fmla="*/ 0 w 6"/>
                <a:gd name="T1" fmla="*/ 2 h 3"/>
                <a:gd name="T2" fmla="*/ 6 w 6"/>
                <a:gd name="T3" fmla="*/ 2 h 3"/>
                <a:gd name="T4" fmla="*/ 0 w 6"/>
                <a:gd name="T5" fmla="*/ 2 h 3"/>
              </a:gdLst>
              <a:ahLst/>
              <a:cxnLst>
                <a:cxn ang="0">
                  <a:pos x="T0" y="T1"/>
                </a:cxn>
                <a:cxn ang="0">
                  <a:pos x="T2" y="T3"/>
                </a:cxn>
                <a:cxn ang="0">
                  <a:pos x="T4" y="T5"/>
                </a:cxn>
              </a:cxnLst>
              <a:rect l="0" t="0" r="r" b="b"/>
              <a:pathLst>
                <a:path w="6" h="3">
                  <a:moveTo>
                    <a:pt x="0" y="2"/>
                  </a:moveTo>
                  <a:cubicBezTo>
                    <a:pt x="2" y="2"/>
                    <a:pt x="4" y="3"/>
                    <a:pt x="6" y="2"/>
                  </a:cubicBezTo>
                  <a:cubicBezTo>
                    <a:pt x="6"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6" name="Freeform 100">
              <a:extLst>
                <a:ext uri="{FF2B5EF4-FFF2-40B4-BE49-F238E27FC236}">
                  <a16:creationId xmlns:a16="http://schemas.microsoft.com/office/drawing/2014/main" id="{7FC9FCBA-DD0D-44BF-BC9E-484E64EBEFCE}"/>
                </a:ext>
              </a:extLst>
            </p:cNvPr>
            <p:cNvSpPr>
              <a:spLocks/>
            </p:cNvSpPr>
            <p:nvPr/>
          </p:nvSpPr>
          <p:spPr bwMode="auto">
            <a:xfrm>
              <a:off x="8763" y="4168"/>
              <a:ext cx="16" cy="6"/>
            </a:xfrm>
            <a:custGeom>
              <a:avLst/>
              <a:gdLst>
                <a:gd name="T0" fmla="*/ 0 w 8"/>
                <a:gd name="T1" fmla="*/ 1 h 3"/>
                <a:gd name="T2" fmla="*/ 5 w 8"/>
                <a:gd name="T3" fmla="*/ 3 h 3"/>
                <a:gd name="T4" fmla="*/ 7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3" y="2"/>
                    <a:pt x="4" y="2"/>
                    <a:pt x="5" y="3"/>
                  </a:cubicBezTo>
                  <a:cubicBezTo>
                    <a:pt x="7" y="2"/>
                    <a:pt x="8" y="2"/>
                    <a:pt x="7" y="0"/>
                  </a:cubicBezTo>
                  <a:cubicBezTo>
                    <a:pt x="6" y="2"/>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7" name="Freeform 101">
              <a:extLst>
                <a:ext uri="{FF2B5EF4-FFF2-40B4-BE49-F238E27FC236}">
                  <a16:creationId xmlns:a16="http://schemas.microsoft.com/office/drawing/2014/main" id="{913EB93E-29F6-4DCB-9A25-22F1FBA4A34D}"/>
                </a:ext>
              </a:extLst>
            </p:cNvPr>
            <p:cNvSpPr>
              <a:spLocks/>
            </p:cNvSpPr>
            <p:nvPr/>
          </p:nvSpPr>
          <p:spPr bwMode="auto">
            <a:xfrm>
              <a:off x="8771" y="4133"/>
              <a:ext cx="10" cy="4"/>
            </a:xfrm>
            <a:custGeom>
              <a:avLst/>
              <a:gdLst>
                <a:gd name="T0" fmla="*/ 1 w 5"/>
                <a:gd name="T1" fmla="*/ 1 h 2"/>
                <a:gd name="T2" fmla="*/ 5 w 5"/>
                <a:gd name="T3" fmla="*/ 1 h 2"/>
                <a:gd name="T4" fmla="*/ 3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5" y="0"/>
                    <a:pt x="4" y="0"/>
                    <a:pt x="3"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8" name="Freeform 102">
              <a:extLst>
                <a:ext uri="{FF2B5EF4-FFF2-40B4-BE49-F238E27FC236}">
                  <a16:creationId xmlns:a16="http://schemas.microsoft.com/office/drawing/2014/main" id="{71FBF834-2204-4197-90FB-EE563DE8EF43}"/>
                </a:ext>
              </a:extLst>
            </p:cNvPr>
            <p:cNvSpPr>
              <a:spLocks/>
            </p:cNvSpPr>
            <p:nvPr/>
          </p:nvSpPr>
          <p:spPr bwMode="auto">
            <a:xfrm>
              <a:off x="8817" y="4155"/>
              <a:ext cx="21" cy="9"/>
            </a:xfrm>
            <a:custGeom>
              <a:avLst/>
              <a:gdLst>
                <a:gd name="T0" fmla="*/ 0 w 11"/>
                <a:gd name="T1" fmla="*/ 3 h 5"/>
                <a:gd name="T2" fmla="*/ 0 w 11"/>
                <a:gd name="T3" fmla="*/ 4 h 5"/>
                <a:gd name="T4" fmla="*/ 1 w 11"/>
                <a:gd name="T5" fmla="*/ 5 h 5"/>
                <a:gd name="T6" fmla="*/ 11 w 11"/>
                <a:gd name="T7" fmla="*/ 3 h 5"/>
                <a:gd name="T8" fmla="*/ 11 w 11"/>
                <a:gd name="T9" fmla="*/ 2 h 5"/>
                <a:gd name="T10" fmla="*/ 3 w 11"/>
                <a:gd name="T11" fmla="*/ 3 h 5"/>
                <a:gd name="T12" fmla="*/ 5 w 11"/>
                <a:gd name="T13" fmla="*/ 1 h 5"/>
                <a:gd name="T14" fmla="*/ 1 w 11"/>
                <a:gd name="T15" fmla="*/ 2 h 5"/>
                <a:gd name="T16" fmla="*/ 0 w 11"/>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0" y="3"/>
                  </a:moveTo>
                  <a:cubicBezTo>
                    <a:pt x="0" y="3"/>
                    <a:pt x="0" y="4"/>
                    <a:pt x="0" y="4"/>
                  </a:cubicBezTo>
                  <a:cubicBezTo>
                    <a:pt x="1" y="5"/>
                    <a:pt x="1" y="5"/>
                    <a:pt x="1" y="5"/>
                  </a:cubicBezTo>
                  <a:cubicBezTo>
                    <a:pt x="3" y="3"/>
                    <a:pt x="8" y="5"/>
                    <a:pt x="11" y="3"/>
                  </a:cubicBezTo>
                  <a:cubicBezTo>
                    <a:pt x="10" y="2"/>
                    <a:pt x="10" y="2"/>
                    <a:pt x="11" y="2"/>
                  </a:cubicBezTo>
                  <a:cubicBezTo>
                    <a:pt x="8" y="2"/>
                    <a:pt x="6" y="2"/>
                    <a:pt x="3" y="3"/>
                  </a:cubicBezTo>
                  <a:cubicBezTo>
                    <a:pt x="1" y="2"/>
                    <a:pt x="5" y="2"/>
                    <a:pt x="5" y="1"/>
                  </a:cubicBezTo>
                  <a:cubicBezTo>
                    <a:pt x="3" y="0"/>
                    <a:pt x="2" y="3"/>
                    <a:pt x="1" y="2"/>
                  </a:cubicBezTo>
                  <a:cubicBezTo>
                    <a:pt x="0"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9" name="Freeform 103">
              <a:extLst>
                <a:ext uri="{FF2B5EF4-FFF2-40B4-BE49-F238E27FC236}">
                  <a16:creationId xmlns:a16="http://schemas.microsoft.com/office/drawing/2014/main" id="{10FB1BDB-E195-4E9F-AF03-153C2FD50164}"/>
                </a:ext>
              </a:extLst>
            </p:cNvPr>
            <p:cNvSpPr>
              <a:spLocks/>
            </p:cNvSpPr>
            <p:nvPr/>
          </p:nvSpPr>
          <p:spPr bwMode="auto">
            <a:xfrm>
              <a:off x="8790" y="4132"/>
              <a:ext cx="19" cy="3"/>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4" y="2"/>
                    <a:pt x="7" y="2"/>
                    <a:pt x="10" y="0"/>
                  </a:cubicBezTo>
                  <a:cubicBezTo>
                    <a:pt x="7"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0" name="Freeform 104">
              <a:extLst>
                <a:ext uri="{FF2B5EF4-FFF2-40B4-BE49-F238E27FC236}">
                  <a16:creationId xmlns:a16="http://schemas.microsoft.com/office/drawing/2014/main" id="{128AB09F-284D-40F5-99CC-6DD71856925B}"/>
                </a:ext>
              </a:extLst>
            </p:cNvPr>
            <p:cNvSpPr>
              <a:spLocks/>
            </p:cNvSpPr>
            <p:nvPr/>
          </p:nvSpPr>
          <p:spPr bwMode="auto">
            <a:xfrm>
              <a:off x="8844" y="4157"/>
              <a:ext cx="11" cy="7"/>
            </a:xfrm>
            <a:custGeom>
              <a:avLst/>
              <a:gdLst>
                <a:gd name="T0" fmla="*/ 0 w 6"/>
                <a:gd name="T1" fmla="*/ 2 h 4"/>
                <a:gd name="T2" fmla="*/ 4 w 6"/>
                <a:gd name="T3" fmla="*/ 4 h 4"/>
                <a:gd name="T4" fmla="*/ 6 w 6"/>
                <a:gd name="T5" fmla="*/ 1 h 4"/>
                <a:gd name="T6" fmla="*/ 0 w 6"/>
                <a:gd name="T7" fmla="*/ 2 h 4"/>
              </a:gdLst>
              <a:ahLst/>
              <a:cxnLst>
                <a:cxn ang="0">
                  <a:pos x="T0" y="T1"/>
                </a:cxn>
                <a:cxn ang="0">
                  <a:pos x="T2" y="T3"/>
                </a:cxn>
                <a:cxn ang="0">
                  <a:pos x="T4" y="T5"/>
                </a:cxn>
                <a:cxn ang="0">
                  <a:pos x="T6" y="T7"/>
                </a:cxn>
              </a:cxnLst>
              <a:rect l="0" t="0" r="r" b="b"/>
              <a:pathLst>
                <a:path w="6" h="4">
                  <a:moveTo>
                    <a:pt x="0" y="2"/>
                  </a:moveTo>
                  <a:cubicBezTo>
                    <a:pt x="1" y="1"/>
                    <a:pt x="1" y="4"/>
                    <a:pt x="4" y="4"/>
                  </a:cubicBezTo>
                  <a:cubicBezTo>
                    <a:pt x="3" y="2"/>
                    <a:pt x="3" y="2"/>
                    <a:pt x="6" y="1"/>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1" name="Freeform 105">
              <a:extLst>
                <a:ext uri="{FF2B5EF4-FFF2-40B4-BE49-F238E27FC236}">
                  <a16:creationId xmlns:a16="http://schemas.microsoft.com/office/drawing/2014/main" id="{BC278793-4195-4776-83B5-9C0C1DAE6FA8}"/>
                </a:ext>
              </a:extLst>
            </p:cNvPr>
            <p:cNvSpPr>
              <a:spLocks/>
            </p:cNvSpPr>
            <p:nvPr/>
          </p:nvSpPr>
          <p:spPr bwMode="auto">
            <a:xfrm>
              <a:off x="8851" y="4153"/>
              <a:ext cx="14" cy="4"/>
            </a:xfrm>
            <a:custGeom>
              <a:avLst/>
              <a:gdLst>
                <a:gd name="T0" fmla="*/ 0 w 7"/>
                <a:gd name="T1" fmla="*/ 1 h 2"/>
                <a:gd name="T2" fmla="*/ 7 w 7"/>
                <a:gd name="T3" fmla="*/ 0 h 2"/>
                <a:gd name="T4" fmla="*/ 0 w 7"/>
                <a:gd name="T5" fmla="*/ 1 h 2"/>
              </a:gdLst>
              <a:ahLst/>
              <a:cxnLst>
                <a:cxn ang="0">
                  <a:pos x="T0" y="T1"/>
                </a:cxn>
                <a:cxn ang="0">
                  <a:pos x="T2" y="T3"/>
                </a:cxn>
                <a:cxn ang="0">
                  <a:pos x="T4" y="T5"/>
                </a:cxn>
              </a:cxnLst>
              <a:rect l="0" t="0" r="r" b="b"/>
              <a:pathLst>
                <a:path w="7" h="2">
                  <a:moveTo>
                    <a:pt x="0" y="1"/>
                  </a:moveTo>
                  <a:cubicBezTo>
                    <a:pt x="2" y="2"/>
                    <a:pt x="4" y="1"/>
                    <a:pt x="7" y="0"/>
                  </a:cubicBezTo>
                  <a:cubicBezTo>
                    <a:pt x="3"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2" name="Freeform 106">
              <a:extLst>
                <a:ext uri="{FF2B5EF4-FFF2-40B4-BE49-F238E27FC236}">
                  <a16:creationId xmlns:a16="http://schemas.microsoft.com/office/drawing/2014/main" id="{91AA721E-2D3A-463A-A28D-3BF97F7CD3C5}"/>
                </a:ext>
              </a:extLst>
            </p:cNvPr>
            <p:cNvSpPr>
              <a:spLocks/>
            </p:cNvSpPr>
            <p:nvPr/>
          </p:nvSpPr>
          <p:spPr bwMode="auto">
            <a:xfrm>
              <a:off x="8874" y="4153"/>
              <a:ext cx="21" cy="9"/>
            </a:xfrm>
            <a:custGeom>
              <a:avLst/>
              <a:gdLst>
                <a:gd name="T0" fmla="*/ 11 w 11"/>
                <a:gd name="T1" fmla="*/ 2 h 5"/>
                <a:gd name="T2" fmla="*/ 10 w 11"/>
                <a:gd name="T3" fmla="*/ 0 h 5"/>
                <a:gd name="T4" fmla="*/ 0 w 11"/>
                <a:gd name="T5" fmla="*/ 1 h 5"/>
                <a:gd name="T6" fmla="*/ 11 w 11"/>
                <a:gd name="T7" fmla="*/ 2 h 5"/>
              </a:gdLst>
              <a:ahLst/>
              <a:cxnLst>
                <a:cxn ang="0">
                  <a:pos x="T0" y="T1"/>
                </a:cxn>
                <a:cxn ang="0">
                  <a:pos x="T2" y="T3"/>
                </a:cxn>
                <a:cxn ang="0">
                  <a:pos x="T4" y="T5"/>
                </a:cxn>
                <a:cxn ang="0">
                  <a:pos x="T6" y="T7"/>
                </a:cxn>
              </a:cxnLst>
              <a:rect l="0" t="0" r="r" b="b"/>
              <a:pathLst>
                <a:path w="11" h="5">
                  <a:moveTo>
                    <a:pt x="11" y="2"/>
                  </a:moveTo>
                  <a:cubicBezTo>
                    <a:pt x="11" y="1"/>
                    <a:pt x="9" y="1"/>
                    <a:pt x="10" y="0"/>
                  </a:cubicBezTo>
                  <a:cubicBezTo>
                    <a:pt x="7" y="0"/>
                    <a:pt x="3" y="3"/>
                    <a:pt x="0" y="1"/>
                  </a:cubicBezTo>
                  <a:cubicBezTo>
                    <a:pt x="0" y="5"/>
                    <a:pt x="7" y="0"/>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3" name="Freeform 107">
              <a:extLst>
                <a:ext uri="{FF2B5EF4-FFF2-40B4-BE49-F238E27FC236}">
                  <a16:creationId xmlns:a16="http://schemas.microsoft.com/office/drawing/2014/main" id="{C3DC9B04-FD5E-4D7D-8F0A-DB0E08B625DE}"/>
                </a:ext>
              </a:extLst>
            </p:cNvPr>
            <p:cNvSpPr>
              <a:spLocks/>
            </p:cNvSpPr>
            <p:nvPr/>
          </p:nvSpPr>
          <p:spPr bwMode="auto">
            <a:xfrm>
              <a:off x="8872" y="4145"/>
              <a:ext cx="21" cy="10"/>
            </a:xfrm>
            <a:custGeom>
              <a:avLst/>
              <a:gdLst>
                <a:gd name="T0" fmla="*/ 0 w 11"/>
                <a:gd name="T1" fmla="*/ 4 h 5"/>
                <a:gd name="T2" fmla="*/ 11 w 11"/>
                <a:gd name="T3" fmla="*/ 2 h 5"/>
                <a:gd name="T4" fmla="*/ 0 w 11"/>
                <a:gd name="T5" fmla="*/ 4 h 5"/>
              </a:gdLst>
              <a:ahLst/>
              <a:cxnLst>
                <a:cxn ang="0">
                  <a:pos x="T0" y="T1"/>
                </a:cxn>
                <a:cxn ang="0">
                  <a:pos x="T2" y="T3"/>
                </a:cxn>
                <a:cxn ang="0">
                  <a:pos x="T4" y="T5"/>
                </a:cxn>
              </a:cxnLst>
              <a:rect l="0" t="0" r="r" b="b"/>
              <a:pathLst>
                <a:path w="11" h="5">
                  <a:moveTo>
                    <a:pt x="0" y="4"/>
                  </a:moveTo>
                  <a:cubicBezTo>
                    <a:pt x="4" y="5"/>
                    <a:pt x="7" y="3"/>
                    <a:pt x="11" y="2"/>
                  </a:cubicBezTo>
                  <a:cubicBezTo>
                    <a:pt x="7"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4" name="Freeform 108">
              <a:extLst>
                <a:ext uri="{FF2B5EF4-FFF2-40B4-BE49-F238E27FC236}">
                  <a16:creationId xmlns:a16="http://schemas.microsoft.com/office/drawing/2014/main" id="{95E94D71-8A8D-42EF-935A-C5ED44B84A2D}"/>
                </a:ext>
              </a:extLst>
            </p:cNvPr>
            <p:cNvSpPr>
              <a:spLocks/>
            </p:cNvSpPr>
            <p:nvPr/>
          </p:nvSpPr>
          <p:spPr bwMode="auto">
            <a:xfrm>
              <a:off x="8888" y="4139"/>
              <a:ext cx="11" cy="6"/>
            </a:xfrm>
            <a:custGeom>
              <a:avLst/>
              <a:gdLst>
                <a:gd name="T0" fmla="*/ 1 w 6"/>
                <a:gd name="T1" fmla="*/ 2 h 3"/>
                <a:gd name="T2" fmla="*/ 6 w 6"/>
                <a:gd name="T3" fmla="*/ 1 h 3"/>
                <a:gd name="T4" fmla="*/ 1 w 6"/>
                <a:gd name="T5" fmla="*/ 2 h 3"/>
              </a:gdLst>
              <a:ahLst/>
              <a:cxnLst>
                <a:cxn ang="0">
                  <a:pos x="T0" y="T1"/>
                </a:cxn>
                <a:cxn ang="0">
                  <a:pos x="T2" y="T3"/>
                </a:cxn>
                <a:cxn ang="0">
                  <a:pos x="T4" y="T5"/>
                </a:cxn>
              </a:cxnLst>
              <a:rect l="0" t="0" r="r" b="b"/>
              <a:pathLst>
                <a:path w="6" h="3">
                  <a:moveTo>
                    <a:pt x="1" y="2"/>
                  </a:moveTo>
                  <a:cubicBezTo>
                    <a:pt x="0" y="3"/>
                    <a:pt x="4" y="1"/>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5" name="Freeform 109">
              <a:extLst>
                <a:ext uri="{FF2B5EF4-FFF2-40B4-BE49-F238E27FC236}">
                  <a16:creationId xmlns:a16="http://schemas.microsoft.com/office/drawing/2014/main" id="{AD7CB58B-1E83-4AC6-87DC-127386E14049}"/>
                </a:ext>
              </a:extLst>
            </p:cNvPr>
            <p:cNvSpPr>
              <a:spLocks/>
            </p:cNvSpPr>
            <p:nvPr/>
          </p:nvSpPr>
          <p:spPr bwMode="auto">
            <a:xfrm>
              <a:off x="8893" y="4143"/>
              <a:ext cx="16" cy="6"/>
            </a:xfrm>
            <a:custGeom>
              <a:avLst/>
              <a:gdLst>
                <a:gd name="T0" fmla="*/ 0 w 8"/>
                <a:gd name="T1" fmla="*/ 2 h 3"/>
                <a:gd name="T2" fmla="*/ 8 w 8"/>
                <a:gd name="T3" fmla="*/ 1 h 3"/>
                <a:gd name="T4" fmla="*/ 0 w 8"/>
                <a:gd name="T5" fmla="*/ 2 h 3"/>
              </a:gdLst>
              <a:ahLst/>
              <a:cxnLst>
                <a:cxn ang="0">
                  <a:pos x="T0" y="T1"/>
                </a:cxn>
                <a:cxn ang="0">
                  <a:pos x="T2" y="T3"/>
                </a:cxn>
                <a:cxn ang="0">
                  <a:pos x="T4" y="T5"/>
                </a:cxn>
              </a:cxnLst>
              <a:rect l="0" t="0" r="r" b="b"/>
              <a:pathLst>
                <a:path w="8" h="3">
                  <a:moveTo>
                    <a:pt x="0" y="2"/>
                  </a:moveTo>
                  <a:cubicBezTo>
                    <a:pt x="2" y="2"/>
                    <a:pt x="5" y="3"/>
                    <a:pt x="8" y="1"/>
                  </a:cubicBezTo>
                  <a:cubicBezTo>
                    <a:pt x="5"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6" name="Freeform 110">
              <a:extLst>
                <a:ext uri="{FF2B5EF4-FFF2-40B4-BE49-F238E27FC236}">
                  <a16:creationId xmlns:a16="http://schemas.microsoft.com/office/drawing/2014/main" id="{F00E38A4-BC3E-4E12-B625-C3C96E03ED12}"/>
                </a:ext>
              </a:extLst>
            </p:cNvPr>
            <p:cNvSpPr>
              <a:spLocks/>
            </p:cNvSpPr>
            <p:nvPr/>
          </p:nvSpPr>
          <p:spPr bwMode="auto">
            <a:xfrm>
              <a:off x="8907" y="4133"/>
              <a:ext cx="44" cy="24"/>
            </a:xfrm>
            <a:custGeom>
              <a:avLst/>
              <a:gdLst>
                <a:gd name="T0" fmla="*/ 7 w 23"/>
                <a:gd name="T1" fmla="*/ 9 h 12"/>
                <a:gd name="T2" fmla="*/ 10 w 23"/>
                <a:gd name="T3" fmla="*/ 7 h 12"/>
                <a:gd name="T4" fmla="*/ 7 w 23"/>
                <a:gd name="T5" fmla="*/ 9 h 12"/>
                <a:gd name="T6" fmla="*/ 11 w 23"/>
                <a:gd name="T7" fmla="*/ 10 h 12"/>
                <a:gd name="T8" fmla="*/ 23 w 23"/>
                <a:gd name="T9" fmla="*/ 3 h 12"/>
                <a:gd name="T10" fmla="*/ 15 w 23"/>
                <a:gd name="T11" fmla="*/ 6 h 12"/>
                <a:gd name="T12" fmla="*/ 13 w 23"/>
                <a:gd name="T13" fmla="*/ 3 h 12"/>
                <a:gd name="T14" fmla="*/ 0 w 23"/>
                <a:gd name="T15" fmla="*/ 11 h 12"/>
                <a:gd name="T16" fmla="*/ 7 w 23"/>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2">
                  <a:moveTo>
                    <a:pt x="7" y="9"/>
                  </a:moveTo>
                  <a:cubicBezTo>
                    <a:pt x="4" y="8"/>
                    <a:pt x="8" y="6"/>
                    <a:pt x="10" y="7"/>
                  </a:cubicBezTo>
                  <a:cubicBezTo>
                    <a:pt x="11" y="9"/>
                    <a:pt x="9" y="9"/>
                    <a:pt x="7" y="9"/>
                  </a:cubicBezTo>
                  <a:cubicBezTo>
                    <a:pt x="8" y="11"/>
                    <a:pt x="10" y="9"/>
                    <a:pt x="11" y="10"/>
                  </a:cubicBezTo>
                  <a:cubicBezTo>
                    <a:pt x="12" y="7"/>
                    <a:pt x="19" y="4"/>
                    <a:pt x="23" y="3"/>
                  </a:cubicBezTo>
                  <a:cubicBezTo>
                    <a:pt x="23" y="0"/>
                    <a:pt x="16" y="4"/>
                    <a:pt x="15" y="6"/>
                  </a:cubicBezTo>
                  <a:cubicBezTo>
                    <a:pt x="15" y="4"/>
                    <a:pt x="11" y="5"/>
                    <a:pt x="13" y="3"/>
                  </a:cubicBezTo>
                  <a:cubicBezTo>
                    <a:pt x="9" y="6"/>
                    <a:pt x="5" y="8"/>
                    <a:pt x="0" y="11"/>
                  </a:cubicBezTo>
                  <a:cubicBezTo>
                    <a:pt x="2" y="12"/>
                    <a:pt x="5" y="11"/>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7" name="Freeform 111">
              <a:extLst>
                <a:ext uri="{FF2B5EF4-FFF2-40B4-BE49-F238E27FC236}">
                  <a16:creationId xmlns:a16="http://schemas.microsoft.com/office/drawing/2014/main" id="{33B7A599-291F-455F-A2C1-962C8B11C450}"/>
                </a:ext>
              </a:extLst>
            </p:cNvPr>
            <p:cNvSpPr>
              <a:spLocks/>
            </p:cNvSpPr>
            <p:nvPr/>
          </p:nvSpPr>
          <p:spPr bwMode="auto">
            <a:xfrm>
              <a:off x="8947" y="4141"/>
              <a:ext cx="13" cy="8"/>
            </a:xfrm>
            <a:custGeom>
              <a:avLst/>
              <a:gdLst>
                <a:gd name="T0" fmla="*/ 0 w 7"/>
                <a:gd name="T1" fmla="*/ 2 h 4"/>
                <a:gd name="T2" fmla="*/ 2 w 7"/>
                <a:gd name="T3" fmla="*/ 4 h 4"/>
                <a:gd name="T4" fmla="*/ 6 w 7"/>
                <a:gd name="T5" fmla="*/ 3 h 4"/>
                <a:gd name="T6" fmla="*/ 7 w 7"/>
                <a:gd name="T7" fmla="*/ 1 h 4"/>
                <a:gd name="T8" fmla="*/ 4 w 7"/>
                <a:gd name="T9" fmla="*/ 0 h 4"/>
                <a:gd name="T10" fmla="*/ 0 w 7"/>
                <a:gd name="T11" fmla="*/ 2 h 4"/>
              </a:gdLst>
              <a:ahLst/>
              <a:cxnLst>
                <a:cxn ang="0">
                  <a:pos x="T0" y="T1"/>
                </a:cxn>
                <a:cxn ang="0">
                  <a:pos x="T2" y="T3"/>
                </a:cxn>
                <a:cxn ang="0">
                  <a:pos x="T4" y="T5"/>
                </a:cxn>
                <a:cxn ang="0">
                  <a:pos x="T6" y="T7"/>
                </a:cxn>
                <a:cxn ang="0">
                  <a:pos x="T8" y="T9"/>
                </a:cxn>
                <a:cxn ang="0">
                  <a:pos x="T10" y="T11"/>
                </a:cxn>
              </a:cxnLst>
              <a:rect l="0" t="0" r="r" b="b"/>
              <a:pathLst>
                <a:path w="7" h="4">
                  <a:moveTo>
                    <a:pt x="0" y="2"/>
                  </a:moveTo>
                  <a:cubicBezTo>
                    <a:pt x="0" y="3"/>
                    <a:pt x="1" y="3"/>
                    <a:pt x="2" y="4"/>
                  </a:cubicBezTo>
                  <a:cubicBezTo>
                    <a:pt x="3" y="4"/>
                    <a:pt x="5" y="2"/>
                    <a:pt x="6" y="3"/>
                  </a:cubicBezTo>
                  <a:cubicBezTo>
                    <a:pt x="6" y="2"/>
                    <a:pt x="5" y="1"/>
                    <a:pt x="7" y="1"/>
                  </a:cubicBezTo>
                  <a:cubicBezTo>
                    <a:pt x="6" y="1"/>
                    <a:pt x="5" y="1"/>
                    <a:pt x="4" y="0"/>
                  </a:cubicBezTo>
                  <a:cubicBezTo>
                    <a:pt x="2" y="1"/>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8" name="Freeform 112">
              <a:extLst>
                <a:ext uri="{FF2B5EF4-FFF2-40B4-BE49-F238E27FC236}">
                  <a16:creationId xmlns:a16="http://schemas.microsoft.com/office/drawing/2014/main" id="{EF7DBA55-7D35-4BD2-8E3A-F095B849E8D9}"/>
                </a:ext>
              </a:extLst>
            </p:cNvPr>
            <p:cNvSpPr>
              <a:spLocks/>
            </p:cNvSpPr>
            <p:nvPr/>
          </p:nvSpPr>
          <p:spPr bwMode="auto">
            <a:xfrm>
              <a:off x="8958" y="4147"/>
              <a:ext cx="10" cy="4"/>
            </a:xfrm>
            <a:custGeom>
              <a:avLst/>
              <a:gdLst>
                <a:gd name="T0" fmla="*/ 0 w 5"/>
                <a:gd name="T1" fmla="*/ 2 h 2"/>
                <a:gd name="T2" fmla="*/ 3 w 5"/>
                <a:gd name="T3" fmla="*/ 0 h 2"/>
                <a:gd name="T4" fmla="*/ 0 w 5"/>
                <a:gd name="T5" fmla="*/ 2 h 2"/>
              </a:gdLst>
              <a:ahLst/>
              <a:cxnLst>
                <a:cxn ang="0">
                  <a:pos x="T0" y="T1"/>
                </a:cxn>
                <a:cxn ang="0">
                  <a:pos x="T2" y="T3"/>
                </a:cxn>
                <a:cxn ang="0">
                  <a:pos x="T4" y="T5"/>
                </a:cxn>
              </a:cxnLst>
              <a:rect l="0" t="0" r="r" b="b"/>
              <a:pathLst>
                <a:path w="5" h="2">
                  <a:moveTo>
                    <a:pt x="0" y="2"/>
                  </a:moveTo>
                  <a:cubicBezTo>
                    <a:pt x="2" y="2"/>
                    <a:pt x="5" y="1"/>
                    <a:pt x="3" y="0"/>
                  </a:cubicBezTo>
                  <a:cubicBezTo>
                    <a:pt x="1"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9" name="Freeform 113">
              <a:extLst>
                <a:ext uri="{FF2B5EF4-FFF2-40B4-BE49-F238E27FC236}">
                  <a16:creationId xmlns:a16="http://schemas.microsoft.com/office/drawing/2014/main" id="{62F99E09-45A1-4BE7-9746-52258DA82F74}"/>
                </a:ext>
              </a:extLst>
            </p:cNvPr>
            <p:cNvSpPr>
              <a:spLocks/>
            </p:cNvSpPr>
            <p:nvPr/>
          </p:nvSpPr>
          <p:spPr bwMode="auto">
            <a:xfrm>
              <a:off x="8964" y="4139"/>
              <a:ext cx="12" cy="8"/>
            </a:xfrm>
            <a:custGeom>
              <a:avLst/>
              <a:gdLst>
                <a:gd name="T0" fmla="*/ 1 w 6"/>
                <a:gd name="T1" fmla="*/ 2 h 4"/>
                <a:gd name="T2" fmla="*/ 4 w 6"/>
                <a:gd name="T3" fmla="*/ 3 h 4"/>
                <a:gd name="T4" fmla="*/ 6 w 6"/>
                <a:gd name="T5" fmla="*/ 1 h 4"/>
                <a:gd name="T6" fmla="*/ 1 w 6"/>
                <a:gd name="T7" fmla="*/ 2 h 4"/>
              </a:gdLst>
              <a:ahLst/>
              <a:cxnLst>
                <a:cxn ang="0">
                  <a:pos x="T0" y="T1"/>
                </a:cxn>
                <a:cxn ang="0">
                  <a:pos x="T2" y="T3"/>
                </a:cxn>
                <a:cxn ang="0">
                  <a:pos x="T4" y="T5"/>
                </a:cxn>
                <a:cxn ang="0">
                  <a:pos x="T6" y="T7"/>
                </a:cxn>
              </a:cxnLst>
              <a:rect l="0" t="0" r="r" b="b"/>
              <a:pathLst>
                <a:path w="6" h="4">
                  <a:moveTo>
                    <a:pt x="1" y="2"/>
                  </a:moveTo>
                  <a:cubicBezTo>
                    <a:pt x="0" y="4"/>
                    <a:pt x="3" y="2"/>
                    <a:pt x="4" y="3"/>
                  </a:cubicBezTo>
                  <a:cubicBezTo>
                    <a:pt x="4" y="2"/>
                    <a:pt x="4" y="2"/>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0" name="Freeform 114">
              <a:extLst>
                <a:ext uri="{FF2B5EF4-FFF2-40B4-BE49-F238E27FC236}">
                  <a16:creationId xmlns:a16="http://schemas.microsoft.com/office/drawing/2014/main" id="{9F579881-EC49-4B28-9A7D-A5E6D1FD2398}"/>
                </a:ext>
              </a:extLst>
            </p:cNvPr>
            <p:cNvSpPr>
              <a:spLocks/>
            </p:cNvSpPr>
            <p:nvPr/>
          </p:nvSpPr>
          <p:spPr bwMode="auto">
            <a:xfrm>
              <a:off x="6077" y="4396"/>
              <a:ext cx="48" cy="29"/>
            </a:xfrm>
            <a:custGeom>
              <a:avLst/>
              <a:gdLst>
                <a:gd name="T0" fmla="*/ 3 w 25"/>
                <a:gd name="T1" fmla="*/ 9 h 15"/>
                <a:gd name="T2" fmla="*/ 2 w 25"/>
                <a:gd name="T3" fmla="*/ 7 h 15"/>
                <a:gd name="T4" fmla="*/ 0 w 25"/>
                <a:gd name="T5" fmla="*/ 9 h 15"/>
                <a:gd name="T6" fmla="*/ 3 w 25"/>
                <a:gd name="T7" fmla="*/ 9 h 15"/>
                <a:gd name="T8" fmla="*/ 16 w 25"/>
                <a:gd name="T9" fmla="*/ 7 h 15"/>
                <a:gd name="T10" fmla="*/ 20 w 25"/>
                <a:gd name="T11" fmla="*/ 6 h 15"/>
                <a:gd name="T12" fmla="*/ 19 w 25"/>
                <a:gd name="T13" fmla="*/ 5 h 15"/>
                <a:gd name="T14" fmla="*/ 22 w 25"/>
                <a:gd name="T15" fmla="*/ 5 h 15"/>
                <a:gd name="T16" fmla="*/ 25 w 25"/>
                <a:gd name="T17" fmla="*/ 0 h 15"/>
                <a:gd name="T18" fmla="*/ 20 w 25"/>
                <a:gd name="T19" fmla="*/ 4 h 15"/>
                <a:gd name="T20" fmla="*/ 15 w 25"/>
                <a:gd name="T21" fmla="*/ 5 h 15"/>
                <a:gd name="T22" fmla="*/ 5 w 25"/>
                <a:gd name="T23" fmla="*/ 5 h 15"/>
                <a:gd name="T24" fmla="*/ 9 w 25"/>
                <a:gd name="T25" fmla="*/ 6 h 15"/>
                <a:gd name="T26" fmla="*/ 3 w 25"/>
                <a:gd name="T2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15">
                  <a:moveTo>
                    <a:pt x="3" y="9"/>
                  </a:moveTo>
                  <a:cubicBezTo>
                    <a:pt x="2" y="8"/>
                    <a:pt x="4" y="7"/>
                    <a:pt x="2" y="7"/>
                  </a:cubicBezTo>
                  <a:cubicBezTo>
                    <a:pt x="1" y="8"/>
                    <a:pt x="0" y="8"/>
                    <a:pt x="0" y="9"/>
                  </a:cubicBezTo>
                  <a:cubicBezTo>
                    <a:pt x="4" y="8"/>
                    <a:pt x="0" y="15"/>
                    <a:pt x="3" y="9"/>
                  </a:cubicBezTo>
                  <a:cubicBezTo>
                    <a:pt x="7" y="8"/>
                    <a:pt x="11" y="6"/>
                    <a:pt x="16" y="7"/>
                  </a:cubicBezTo>
                  <a:cubicBezTo>
                    <a:pt x="17" y="5"/>
                    <a:pt x="18" y="5"/>
                    <a:pt x="20" y="6"/>
                  </a:cubicBezTo>
                  <a:cubicBezTo>
                    <a:pt x="20" y="5"/>
                    <a:pt x="19" y="5"/>
                    <a:pt x="19" y="5"/>
                  </a:cubicBezTo>
                  <a:cubicBezTo>
                    <a:pt x="21" y="3"/>
                    <a:pt x="20" y="6"/>
                    <a:pt x="22" y="5"/>
                  </a:cubicBezTo>
                  <a:cubicBezTo>
                    <a:pt x="22" y="4"/>
                    <a:pt x="23" y="4"/>
                    <a:pt x="25" y="0"/>
                  </a:cubicBezTo>
                  <a:cubicBezTo>
                    <a:pt x="23" y="0"/>
                    <a:pt x="22" y="2"/>
                    <a:pt x="20" y="4"/>
                  </a:cubicBezTo>
                  <a:cubicBezTo>
                    <a:pt x="18" y="2"/>
                    <a:pt x="17" y="4"/>
                    <a:pt x="15" y="5"/>
                  </a:cubicBezTo>
                  <a:cubicBezTo>
                    <a:pt x="11" y="3"/>
                    <a:pt x="7" y="6"/>
                    <a:pt x="5" y="5"/>
                  </a:cubicBezTo>
                  <a:cubicBezTo>
                    <a:pt x="3" y="7"/>
                    <a:pt x="8" y="7"/>
                    <a:pt x="9" y="6"/>
                  </a:cubicBezTo>
                  <a:cubicBezTo>
                    <a:pt x="7" y="9"/>
                    <a:pt x="5" y="7"/>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1" name="Freeform 115">
              <a:extLst>
                <a:ext uri="{FF2B5EF4-FFF2-40B4-BE49-F238E27FC236}">
                  <a16:creationId xmlns:a16="http://schemas.microsoft.com/office/drawing/2014/main" id="{C14D051C-3240-48B7-8671-C97C9758FB6E}"/>
                </a:ext>
              </a:extLst>
            </p:cNvPr>
            <p:cNvSpPr>
              <a:spLocks/>
            </p:cNvSpPr>
            <p:nvPr/>
          </p:nvSpPr>
          <p:spPr bwMode="auto">
            <a:xfrm>
              <a:off x="6171" y="4404"/>
              <a:ext cx="15" cy="8"/>
            </a:xfrm>
            <a:custGeom>
              <a:avLst/>
              <a:gdLst>
                <a:gd name="T0" fmla="*/ 0 w 8"/>
                <a:gd name="T1" fmla="*/ 4 h 4"/>
                <a:gd name="T2" fmla="*/ 8 w 8"/>
                <a:gd name="T3" fmla="*/ 1 h 4"/>
                <a:gd name="T4" fmla="*/ 6 w 8"/>
                <a:gd name="T5" fmla="*/ 0 h 4"/>
                <a:gd name="T6" fmla="*/ 0 w 8"/>
                <a:gd name="T7" fmla="*/ 4 h 4"/>
              </a:gdLst>
              <a:ahLst/>
              <a:cxnLst>
                <a:cxn ang="0">
                  <a:pos x="T0" y="T1"/>
                </a:cxn>
                <a:cxn ang="0">
                  <a:pos x="T2" y="T3"/>
                </a:cxn>
                <a:cxn ang="0">
                  <a:pos x="T4" y="T5"/>
                </a:cxn>
                <a:cxn ang="0">
                  <a:pos x="T6" y="T7"/>
                </a:cxn>
              </a:cxnLst>
              <a:rect l="0" t="0" r="r" b="b"/>
              <a:pathLst>
                <a:path w="8" h="4">
                  <a:moveTo>
                    <a:pt x="0" y="4"/>
                  </a:moveTo>
                  <a:cubicBezTo>
                    <a:pt x="3" y="4"/>
                    <a:pt x="6" y="2"/>
                    <a:pt x="8" y="1"/>
                  </a:cubicBezTo>
                  <a:cubicBezTo>
                    <a:pt x="6" y="1"/>
                    <a:pt x="7" y="0"/>
                    <a:pt x="6" y="0"/>
                  </a:cubicBezTo>
                  <a:cubicBezTo>
                    <a:pt x="6"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2" name="Freeform 116">
              <a:extLst>
                <a:ext uri="{FF2B5EF4-FFF2-40B4-BE49-F238E27FC236}">
                  <a16:creationId xmlns:a16="http://schemas.microsoft.com/office/drawing/2014/main" id="{B70787CE-502F-4E5D-A246-DA9F90B5890E}"/>
                </a:ext>
              </a:extLst>
            </p:cNvPr>
            <p:cNvSpPr>
              <a:spLocks noEditPoints="1"/>
            </p:cNvSpPr>
            <p:nvPr/>
          </p:nvSpPr>
          <p:spPr bwMode="auto">
            <a:xfrm>
              <a:off x="6190" y="4089"/>
              <a:ext cx="3183" cy="336"/>
            </a:xfrm>
            <a:custGeom>
              <a:avLst/>
              <a:gdLst>
                <a:gd name="T0" fmla="*/ 92 w 1665"/>
                <a:gd name="T1" fmla="*/ 148 h 174"/>
                <a:gd name="T2" fmla="*/ 836 w 1665"/>
                <a:gd name="T3" fmla="*/ 136 h 174"/>
                <a:gd name="T4" fmla="*/ 426 w 1665"/>
                <a:gd name="T5" fmla="*/ 132 h 174"/>
                <a:gd name="T6" fmla="*/ 205 w 1665"/>
                <a:gd name="T7" fmla="*/ 150 h 174"/>
                <a:gd name="T8" fmla="*/ 96 w 1665"/>
                <a:gd name="T9" fmla="*/ 174 h 174"/>
                <a:gd name="T10" fmla="*/ 254 w 1665"/>
                <a:gd name="T11" fmla="*/ 158 h 174"/>
                <a:gd name="T12" fmla="*/ 1063 w 1665"/>
                <a:gd name="T13" fmla="*/ 160 h 174"/>
                <a:gd name="T14" fmla="*/ 1395 w 1665"/>
                <a:gd name="T15" fmla="*/ 148 h 174"/>
                <a:gd name="T16" fmla="*/ 1529 w 1665"/>
                <a:gd name="T17" fmla="*/ 100 h 174"/>
                <a:gd name="T18" fmla="*/ 1661 w 1665"/>
                <a:gd name="T19" fmla="*/ 32 h 174"/>
                <a:gd name="T20" fmla="*/ 1545 w 1665"/>
                <a:gd name="T21" fmla="*/ 33 h 174"/>
                <a:gd name="T22" fmla="*/ 1420 w 1665"/>
                <a:gd name="T23" fmla="*/ 44 h 174"/>
                <a:gd name="T24" fmla="*/ 1282 w 1665"/>
                <a:gd name="T25" fmla="*/ 47 h 174"/>
                <a:gd name="T26" fmla="*/ 1135 w 1665"/>
                <a:gd name="T27" fmla="*/ 45 h 174"/>
                <a:gd name="T28" fmla="*/ 1012 w 1665"/>
                <a:gd name="T29" fmla="*/ 39 h 174"/>
                <a:gd name="T30" fmla="*/ 873 w 1665"/>
                <a:gd name="T31" fmla="*/ 24 h 174"/>
                <a:gd name="T32" fmla="*/ 747 w 1665"/>
                <a:gd name="T33" fmla="*/ 17 h 174"/>
                <a:gd name="T34" fmla="*/ 679 w 1665"/>
                <a:gd name="T35" fmla="*/ 11 h 174"/>
                <a:gd name="T36" fmla="*/ 617 w 1665"/>
                <a:gd name="T37" fmla="*/ 13 h 174"/>
                <a:gd name="T38" fmla="*/ 499 w 1665"/>
                <a:gd name="T39" fmla="*/ 7 h 174"/>
                <a:gd name="T40" fmla="*/ 390 w 1665"/>
                <a:gd name="T41" fmla="*/ 10 h 174"/>
                <a:gd name="T42" fmla="*/ 231 w 1665"/>
                <a:gd name="T43" fmla="*/ 18 h 174"/>
                <a:gd name="T44" fmla="*/ 156 w 1665"/>
                <a:gd name="T45" fmla="*/ 30 h 174"/>
                <a:gd name="T46" fmla="*/ 305 w 1665"/>
                <a:gd name="T47" fmla="*/ 24 h 174"/>
                <a:gd name="T48" fmla="*/ 389 w 1665"/>
                <a:gd name="T49" fmla="*/ 32 h 174"/>
                <a:gd name="T50" fmla="*/ 293 w 1665"/>
                <a:gd name="T51" fmla="*/ 38 h 174"/>
                <a:gd name="T52" fmla="*/ 118 w 1665"/>
                <a:gd name="T53" fmla="*/ 48 h 174"/>
                <a:gd name="T54" fmla="*/ 17 w 1665"/>
                <a:gd name="T55" fmla="*/ 70 h 174"/>
                <a:gd name="T56" fmla="*/ 110 w 1665"/>
                <a:gd name="T57" fmla="*/ 67 h 174"/>
                <a:gd name="T58" fmla="*/ 72 w 1665"/>
                <a:gd name="T59" fmla="*/ 88 h 174"/>
                <a:gd name="T60" fmla="*/ 263 w 1665"/>
                <a:gd name="T61" fmla="*/ 72 h 174"/>
                <a:gd name="T62" fmla="*/ 430 w 1665"/>
                <a:gd name="T63" fmla="*/ 66 h 174"/>
                <a:gd name="T64" fmla="*/ 400 w 1665"/>
                <a:gd name="T65" fmla="*/ 73 h 174"/>
                <a:gd name="T66" fmla="*/ 272 w 1665"/>
                <a:gd name="T67" fmla="*/ 82 h 174"/>
                <a:gd name="T68" fmla="*/ 124 w 1665"/>
                <a:gd name="T69" fmla="*/ 105 h 174"/>
                <a:gd name="T70" fmla="*/ 154 w 1665"/>
                <a:gd name="T71" fmla="*/ 116 h 174"/>
                <a:gd name="T72" fmla="*/ 24 w 1665"/>
                <a:gd name="T73" fmla="*/ 151 h 174"/>
                <a:gd name="T74" fmla="*/ 1212 w 1665"/>
                <a:gd name="T75" fmla="*/ 48 h 174"/>
                <a:gd name="T76" fmla="*/ 61 w 1665"/>
                <a:gd name="T77" fmla="*/ 91 h 174"/>
                <a:gd name="T78" fmla="*/ 153 w 1665"/>
                <a:gd name="T79" fmla="*/ 106 h 174"/>
                <a:gd name="T80" fmla="*/ 111 w 1665"/>
                <a:gd name="T81" fmla="*/ 77 h 174"/>
                <a:gd name="T82" fmla="*/ 113 w 1665"/>
                <a:gd name="T83" fmla="*/ 63 h 174"/>
                <a:gd name="T84" fmla="*/ 206 w 1665"/>
                <a:gd name="T85" fmla="*/ 99 h 174"/>
                <a:gd name="T86" fmla="*/ 185 w 1665"/>
                <a:gd name="T87" fmla="*/ 67 h 174"/>
                <a:gd name="T88" fmla="*/ 144 w 1665"/>
                <a:gd name="T89" fmla="*/ 42 h 174"/>
                <a:gd name="T90" fmla="*/ 269 w 1665"/>
                <a:gd name="T91" fmla="*/ 69 h 174"/>
                <a:gd name="T92" fmla="*/ 228 w 1665"/>
                <a:gd name="T93" fmla="*/ 20 h 174"/>
                <a:gd name="T94" fmla="*/ 268 w 1665"/>
                <a:gd name="T95" fmla="*/ 21 h 174"/>
                <a:gd name="T96" fmla="*/ 274 w 1665"/>
                <a:gd name="T97" fmla="*/ 14 h 174"/>
                <a:gd name="T98" fmla="*/ 353 w 1665"/>
                <a:gd name="T99" fmla="*/ 17 h 174"/>
                <a:gd name="T100" fmla="*/ 469 w 1665"/>
                <a:gd name="T101" fmla="*/ 71 h 174"/>
                <a:gd name="T102" fmla="*/ 409 w 1665"/>
                <a:gd name="T103" fmla="*/ 29 h 174"/>
                <a:gd name="T104" fmla="*/ 611 w 1665"/>
                <a:gd name="T105" fmla="*/ 134 h 174"/>
                <a:gd name="T106" fmla="*/ 460 w 1665"/>
                <a:gd name="T107" fmla="*/ 11 h 174"/>
                <a:gd name="T108" fmla="*/ 489 w 1665"/>
                <a:gd name="T109" fmla="*/ 6 h 174"/>
                <a:gd name="T110" fmla="*/ 560 w 1665"/>
                <a:gd name="T111" fmla="*/ 19 h 174"/>
                <a:gd name="T112" fmla="*/ 665 w 1665"/>
                <a:gd name="T113" fmla="*/ 44 h 174"/>
                <a:gd name="T114" fmla="*/ 862 w 1665"/>
                <a:gd name="T115" fmla="*/ 140 h 174"/>
                <a:gd name="T116" fmla="*/ 758 w 1665"/>
                <a:gd name="T117" fmla="*/ 18 h 174"/>
                <a:gd name="T118" fmla="*/ 816 w 1665"/>
                <a:gd name="T119" fmla="*/ 26 h 174"/>
                <a:gd name="T120" fmla="*/ 1158 w 1665"/>
                <a:gd name="T121" fmla="*/ 48 h 174"/>
                <a:gd name="T122" fmla="*/ 1537 w 1665"/>
                <a:gd name="T123" fmla="*/ 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65" h="174">
                  <a:moveTo>
                    <a:pt x="3" y="163"/>
                  </a:moveTo>
                  <a:cubicBezTo>
                    <a:pt x="4" y="163"/>
                    <a:pt x="5" y="162"/>
                    <a:pt x="3" y="162"/>
                  </a:cubicBezTo>
                  <a:cubicBezTo>
                    <a:pt x="4" y="161"/>
                    <a:pt x="5" y="162"/>
                    <a:pt x="5" y="162"/>
                  </a:cubicBezTo>
                  <a:cubicBezTo>
                    <a:pt x="7" y="160"/>
                    <a:pt x="6" y="160"/>
                    <a:pt x="7" y="159"/>
                  </a:cubicBezTo>
                  <a:cubicBezTo>
                    <a:pt x="10" y="158"/>
                    <a:pt x="13" y="158"/>
                    <a:pt x="16" y="156"/>
                  </a:cubicBezTo>
                  <a:cubicBezTo>
                    <a:pt x="21" y="158"/>
                    <a:pt x="24" y="154"/>
                    <a:pt x="27" y="154"/>
                  </a:cubicBezTo>
                  <a:cubicBezTo>
                    <a:pt x="28" y="157"/>
                    <a:pt x="22" y="157"/>
                    <a:pt x="22" y="159"/>
                  </a:cubicBezTo>
                  <a:cubicBezTo>
                    <a:pt x="27" y="156"/>
                    <a:pt x="31" y="158"/>
                    <a:pt x="37" y="154"/>
                  </a:cubicBezTo>
                  <a:cubicBezTo>
                    <a:pt x="39" y="155"/>
                    <a:pt x="40" y="156"/>
                    <a:pt x="42" y="153"/>
                  </a:cubicBezTo>
                  <a:cubicBezTo>
                    <a:pt x="44" y="154"/>
                    <a:pt x="43" y="156"/>
                    <a:pt x="41" y="157"/>
                  </a:cubicBezTo>
                  <a:cubicBezTo>
                    <a:pt x="42" y="158"/>
                    <a:pt x="43" y="156"/>
                    <a:pt x="44" y="157"/>
                  </a:cubicBezTo>
                  <a:cubicBezTo>
                    <a:pt x="43" y="156"/>
                    <a:pt x="46" y="154"/>
                    <a:pt x="43" y="153"/>
                  </a:cubicBezTo>
                  <a:cubicBezTo>
                    <a:pt x="47" y="154"/>
                    <a:pt x="50" y="151"/>
                    <a:pt x="54" y="150"/>
                  </a:cubicBezTo>
                  <a:cubicBezTo>
                    <a:pt x="49" y="153"/>
                    <a:pt x="47" y="155"/>
                    <a:pt x="46" y="156"/>
                  </a:cubicBezTo>
                  <a:cubicBezTo>
                    <a:pt x="48" y="157"/>
                    <a:pt x="53" y="153"/>
                    <a:pt x="56" y="151"/>
                  </a:cubicBezTo>
                  <a:cubicBezTo>
                    <a:pt x="57" y="153"/>
                    <a:pt x="60" y="152"/>
                    <a:pt x="62" y="151"/>
                  </a:cubicBezTo>
                  <a:cubicBezTo>
                    <a:pt x="62" y="151"/>
                    <a:pt x="61" y="150"/>
                    <a:pt x="61" y="150"/>
                  </a:cubicBezTo>
                  <a:cubicBezTo>
                    <a:pt x="62" y="149"/>
                    <a:pt x="62" y="149"/>
                    <a:pt x="63" y="149"/>
                  </a:cubicBezTo>
                  <a:cubicBezTo>
                    <a:pt x="63" y="150"/>
                    <a:pt x="62" y="150"/>
                    <a:pt x="64" y="151"/>
                  </a:cubicBezTo>
                  <a:cubicBezTo>
                    <a:pt x="68" y="150"/>
                    <a:pt x="72" y="147"/>
                    <a:pt x="76" y="146"/>
                  </a:cubicBezTo>
                  <a:cubicBezTo>
                    <a:pt x="76" y="146"/>
                    <a:pt x="76" y="147"/>
                    <a:pt x="77" y="147"/>
                  </a:cubicBezTo>
                  <a:cubicBezTo>
                    <a:pt x="72" y="149"/>
                    <a:pt x="71" y="150"/>
                    <a:pt x="67" y="152"/>
                  </a:cubicBezTo>
                  <a:cubicBezTo>
                    <a:pt x="71" y="153"/>
                    <a:pt x="74" y="151"/>
                    <a:pt x="78" y="151"/>
                  </a:cubicBezTo>
                  <a:cubicBezTo>
                    <a:pt x="79" y="149"/>
                    <a:pt x="76" y="151"/>
                    <a:pt x="76" y="150"/>
                  </a:cubicBezTo>
                  <a:cubicBezTo>
                    <a:pt x="76" y="149"/>
                    <a:pt x="77" y="149"/>
                    <a:pt x="78" y="148"/>
                  </a:cubicBezTo>
                  <a:cubicBezTo>
                    <a:pt x="80" y="149"/>
                    <a:pt x="79" y="151"/>
                    <a:pt x="81" y="150"/>
                  </a:cubicBezTo>
                  <a:cubicBezTo>
                    <a:pt x="82" y="149"/>
                    <a:pt x="82" y="149"/>
                    <a:pt x="83" y="148"/>
                  </a:cubicBezTo>
                  <a:cubicBezTo>
                    <a:pt x="82" y="148"/>
                    <a:pt x="82" y="148"/>
                    <a:pt x="81" y="149"/>
                  </a:cubicBezTo>
                  <a:cubicBezTo>
                    <a:pt x="80" y="148"/>
                    <a:pt x="80" y="146"/>
                    <a:pt x="79" y="148"/>
                  </a:cubicBezTo>
                  <a:cubicBezTo>
                    <a:pt x="76" y="147"/>
                    <a:pt x="79" y="145"/>
                    <a:pt x="81" y="145"/>
                  </a:cubicBezTo>
                  <a:cubicBezTo>
                    <a:pt x="79" y="147"/>
                    <a:pt x="84" y="145"/>
                    <a:pt x="83" y="147"/>
                  </a:cubicBezTo>
                  <a:cubicBezTo>
                    <a:pt x="84" y="148"/>
                    <a:pt x="85" y="145"/>
                    <a:pt x="86" y="145"/>
                  </a:cubicBezTo>
                  <a:cubicBezTo>
                    <a:pt x="88" y="146"/>
                    <a:pt x="85" y="148"/>
                    <a:pt x="83" y="148"/>
                  </a:cubicBezTo>
                  <a:cubicBezTo>
                    <a:pt x="82" y="149"/>
                    <a:pt x="85" y="150"/>
                    <a:pt x="84" y="151"/>
                  </a:cubicBezTo>
                  <a:cubicBezTo>
                    <a:pt x="86" y="151"/>
                    <a:pt x="87" y="149"/>
                    <a:pt x="89" y="150"/>
                  </a:cubicBezTo>
                  <a:cubicBezTo>
                    <a:pt x="89" y="152"/>
                    <a:pt x="87" y="152"/>
                    <a:pt x="87" y="153"/>
                  </a:cubicBezTo>
                  <a:cubicBezTo>
                    <a:pt x="89" y="155"/>
                    <a:pt x="90" y="152"/>
                    <a:pt x="92" y="153"/>
                  </a:cubicBezTo>
                  <a:cubicBezTo>
                    <a:pt x="93" y="152"/>
                    <a:pt x="90" y="153"/>
                    <a:pt x="89" y="152"/>
                  </a:cubicBezTo>
                  <a:cubicBezTo>
                    <a:pt x="91" y="152"/>
                    <a:pt x="92" y="151"/>
                    <a:pt x="94" y="151"/>
                  </a:cubicBezTo>
                  <a:cubicBezTo>
                    <a:pt x="91" y="150"/>
                    <a:pt x="92" y="149"/>
                    <a:pt x="92" y="148"/>
                  </a:cubicBezTo>
                  <a:cubicBezTo>
                    <a:pt x="93" y="147"/>
                    <a:pt x="93" y="147"/>
                    <a:pt x="94" y="147"/>
                  </a:cubicBezTo>
                  <a:cubicBezTo>
                    <a:pt x="96" y="147"/>
                    <a:pt x="93" y="149"/>
                    <a:pt x="95" y="149"/>
                  </a:cubicBezTo>
                  <a:cubicBezTo>
                    <a:pt x="96" y="147"/>
                    <a:pt x="100" y="146"/>
                    <a:pt x="103" y="146"/>
                  </a:cubicBezTo>
                  <a:cubicBezTo>
                    <a:pt x="106" y="146"/>
                    <a:pt x="109" y="147"/>
                    <a:pt x="109" y="148"/>
                  </a:cubicBezTo>
                  <a:cubicBezTo>
                    <a:pt x="110" y="147"/>
                    <a:pt x="112" y="147"/>
                    <a:pt x="111" y="145"/>
                  </a:cubicBezTo>
                  <a:cubicBezTo>
                    <a:pt x="114" y="146"/>
                    <a:pt x="113" y="147"/>
                    <a:pt x="114" y="148"/>
                  </a:cubicBezTo>
                  <a:cubicBezTo>
                    <a:pt x="112" y="148"/>
                    <a:pt x="110" y="150"/>
                    <a:pt x="107" y="150"/>
                  </a:cubicBezTo>
                  <a:cubicBezTo>
                    <a:pt x="109" y="151"/>
                    <a:pt x="115" y="150"/>
                    <a:pt x="118" y="149"/>
                  </a:cubicBezTo>
                  <a:cubicBezTo>
                    <a:pt x="119" y="149"/>
                    <a:pt x="117" y="150"/>
                    <a:pt x="119" y="151"/>
                  </a:cubicBezTo>
                  <a:cubicBezTo>
                    <a:pt x="121" y="149"/>
                    <a:pt x="123" y="148"/>
                    <a:pt x="126" y="149"/>
                  </a:cubicBezTo>
                  <a:cubicBezTo>
                    <a:pt x="126" y="147"/>
                    <a:pt x="129" y="147"/>
                    <a:pt x="127" y="145"/>
                  </a:cubicBezTo>
                  <a:cubicBezTo>
                    <a:pt x="129" y="146"/>
                    <a:pt x="130" y="144"/>
                    <a:pt x="133" y="145"/>
                  </a:cubicBezTo>
                  <a:cubicBezTo>
                    <a:pt x="131" y="143"/>
                    <a:pt x="137" y="143"/>
                    <a:pt x="137" y="141"/>
                  </a:cubicBezTo>
                  <a:cubicBezTo>
                    <a:pt x="141" y="142"/>
                    <a:pt x="135" y="144"/>
                    <a:pt x="138" y="144"/>
                  </a:cubicBezTo>
                  <a:cubicBezTo>
                    <a:pt x="139" y="143"/>
                    <a:pt x="141" y="142"/>
                    <a:pt x="142" y="142"/>
                  </a:cubicBezTo>
                  <a:cubicBezTo>
                    <a:pt x="142" y="143"/>
                    <a:pt x="142" y="144"/>
                    <a:pt x="142" y="145"/>
                  </a:cubicBezTo>
                  <a:cubicBezTo>
                    <a:pt x="137" y="147"/>
                    <a:pt x="132" y="146"/>
                    <a:pt x="128" y="149"/>
                  </a:cubicBezTo>
                  <a:cubicBezTo>
                    <a:pt x="129" y="150"/>
                    <a:pt x="130" y="148"/>
                    <a:pt x="132" y="149"/>
                  </a:cubicBezTo>
                  <a:cubicBezTo>
                    <a:pt x="138" y="144"/>
                    <a:pt x="145" y="149"/>
                    <a:pt x="151" y="145"/>
                  </a:cubicBezTo>
                  <a:cubicBezTo>
                    <a:pt x="158" y="147"/>
                    <a:pt x="169" y="141"/>
                    <a:pt x="173" y="144"/>
                  </a:cubicBezTo>
                  <a:cubicBezTo>
                    <a:pt x="175" y="144"/>
                    <a:pt x="177" y="144"/>
                    <a:pt x="179" y="144"/>
                  </a:cubicBezTo>
                  <a:cubicBezTo>
                    <a:pt x="180" y="141"/>
                    <a:pt x="183" y="143"/>
                    <a:pt x="186" y="142"/>
                  </a:cubicBezTo>
                  <a:cubicBezTo>
                    <a:pt x="186" y="142"/>
                    <a:pt x="185" y="143"/>
                    <a:pt x="187" y="143"/>
                  </a:cubicBezTo>
                  <a:cubicBezTo>
                    <a:pt x="187" y="142"/>
                    <a:pt x="190" y="141"/>
                    <a:pt x="190" y="143"/>
                  </a:cubicBezTo>
                  <a:cubicBezTo>
                    <a:pt x="195" y="140"/>
                    <a:pt x="201" y="142"/>
                    <a:pt x="207" y="140"/>
                  </a:cubicBezTo>
                  <a:cubicBezTo>
                    <a:pt x="205" y="139"/>
                    <a:pt x="208" y="138"/>
                    <a:pt x="209" y="137"/>
                  </a:cubicBezTo>
                  <a:cubicBezTo>
                    <a:pt x="210" y="138"/>
                    <a:pt x="207" y="139"/>
                    <a:pt x="207" y="140"/>
                  </a:cubicBezTo>
                  <a:cubicBezTo>
                    <a:pt x="212" y="141"/>
                    <a:pt x="217" y="138"/>
                    <a:pt x="222" y="137"/>
                  </a:cubicBezTo>
                  <a:cubicBezTo>
                    <a:pt x="222" y="140"/>
                    <a:pt x="227" y="139"/>
                    <a:pt x="228" y="138"/>
                  </a:cubicBezTo>
                  <a:cubicBezTo>
                    <a:pt x="229" y="139"/>
                    <a:pt x="230" y="138"/>
                    <a:pt x="231" y="139"/>
                  </a:cubicBezTo>
                  <a:cubicBezTo>
                    <a:pt x="234" y="135"/>
                    <a:pt x="244" y="139"/>
                    <a:pt x="250" y="135"/>
                  </a:cubicBezTo>
                  <a:cubicBezTo>
                    <a:pt x="255" y="138"/>
                    <a:pt x="263" y="131"/>
                    <a:pt x="266" y="134"/>
                  </a:cubicBezTo>
                  <a:cubicBezTo>
                    <a:pt x="265" y="134"/>
                    <a:pt x="263" y="135"/>
                    <a:pt x="262" y="135"/>
                  </a:cubicBezTo>
                  <a:cubicBezTo>
                    <a:pt x="263" y="137"/>
                    <a:pt x="268" y="134"/>
                    <a:pt x="272" y="134"/>
                  </a:cubicBezTo>
                  <a:cubicBezTo>
                    <a:pt x="274" y="134"/>
                    <a:pt x="280" y="136"/>
                    <a:pt x="280" y="134"/>
                  </a:cubicBezTo>
                  <a:cubicBezTo>
                    <a:pt x="281" y="133"/>
                    <a:pt x="282" y="135"/>
                    <a:pt x="283" y="135"/>
                  </a:cubicBezTo>
                  <a:cubicBezTo>
                    <a:pt x="286" y="133"/>
                    <a:pt x="290" y="134"/>
                    <a:pt x="293" y="132"/>
                  </a:cubicBezTo>
                  <a:cubicBezTo>
                    <a:pt x="298" y="133"/>
                    <a:pt x="307" y="132"/>
                    <a:pt x="313" y="131"/>
                  </a:cubicBezTo>
                  <a:cubicBezTo>
                    <a:pt x="400" y="129"/>
                    <a:pt x="486" y="128"/>
                    <a:pt x="573" y="129"/>
                  </a:cubicBezTo>
                  <a:cubicBezTo>
                    <a:pt x="660" y="129"/>
                    <a:pt x="748" y="132"/>
                    <a:pt x="836" y="136"/>
                  </a:cubicBezTo>
                  <a:cubicBezTo>
                    <a:pt x="837" y="137"/>
                    <a:pt x="836" y="138"/>
                    <a:pt x="835" y="138"/>
                  </a:cubicBezTo>
                  <a:cubicBezTo>
                    <a:pt x="822" y="135"/>
                    <a:pt x="809" y="138"/>
                    <a:pt x="796" y="136"/>
                  </a:cubicBezTo>
                  <a:cubicBezTo>
                    <a:pt x="794" y="137"/>
                    <a:pt x="794" y="137"/>
                    <a:pt x="792" y="137"/>
                  </a:cubicBezTo>
                  <a:cubicBezTo>
                    <a:pt x="791" y="136"/>
                    <a:pt x="793" y="137"/>
                    <a:pt x="793" y="136"/>
                  </a:cubicBezTo>
                  <a:cubicBezTo>
                    <a:pt x="791" y="135"/>
                    <a:pt x="789" y="138"/>
                    <a:pt x="787" y="136"/>
                  </a:cubicBezTo>
                  <a:cubicBezTo>
                    <a:pt x="786" y="136"/>
                    <a:pt x="787" y="137"/>
                    <a:pt x="786" y="138"/>
                  </a:cubicBezTo>
                  <a:cubicBezTo>
                    <a:pt x="781" y="135"/>
                    <a:pt x="772" y="135"/>
                    <a:pt x="764" y="136"/>
                  </a:cubicBezTo>
                  <a:cubicBezTo>
                    <a:pt x="758" y="136"/>
                    <a:pt x="753" y="134"/>
                    <a:pt x="746" y="136"/>
                  </a:cubicBezTo>
                  <a:cubicBezTo>
                    <a:pt x="746" y="135"/>
                    <a:pt x="746" y="135"/>
                    <a:pt x="746" y="135"/>
                  </a:cubicBezTo>
                  <a:cubicBezTo>
                    <a:pt x="737" y="136"/>
                    <a:pt x="724" y="133"/>
                    <a:pt x="718" y="135"/>
                  </a:cubicBezTo>
                  <a:cubicBezTo>
                    <a:pt x="716" y="134"/>
                    <a:pt x="718" y="134"/>
                    <a:pt x="716" y="134"/>
                  </a:cubicBezTo>
                  <a:cubicBezTo>
                    <a:pt x="715" y="134"/>
                    <a:pt x="716" y="135"/>
                    <a:pt x="717" y="135"/>
                  </a:cubicBezTo>
                  <a:cubicBezTo>
                    <a:pt x="705" y="133"/>
                    <a:pt x="696" y="136"/>
                    <a:pt x="684" y="133"/>
                  </a:cubicBezTo>
                  <a:cubicBezTo>
                    <a:pt x="682" y="135"/>
                    <a:pt x="677" y="133"/>
                    <a:pt x="674" y="133"/>
                  </a:cubicBezTo>
                  <a:cubicBezTo>
                    <a:pt x="669" y="133"/>
                    <a:pt x="665" y="135"/>
                    <a:pt x="663" y="133"/>
                  </a:cubicBezTo>
                  <a:cubicBezTo>
                    <a:pt x="659" y="134"/>
                    <a:pt x="655" y="134"/>
                    <a:pt x="651" y="132"/>
                  </a:cubicBezTo>
                  <a:cubicBezTo>
                    <a:pt x="649" y="133"/>
                    <a:pt x="652" y="134"/>
                    <a:pt x="650" y="134"/>
                  </a:cubicBezTo>
                  <a:cubicBezTo>
                    <a:pt x="649" y="135"/>
                    <a:pt x="647" y="133"/>
                    <a:pt x="648" y="133"/>
                  </a:cubicBezTo>
                  <a:cubicBezTo>
                    <a:pt x="645" y="135"/>
                    <a:pt x="642" y="133"/>
                    <a:pt x="639" y="134"/>
                  </a:cubicBezTo>
                  <a:cubicBezTo>
                    <a:pt x="638" y="133"/>
                    <a:pt x="639" y="133"/>
                    <a:pt x="640" y="132"/>
                  </a:cubicBezTo>
                  <a:cubicBezTo>
                    <a:pt x="636" y="134"/>
                    <a:pt x="632" y="133"/>
                    <a:pt x="629" y="134"/>
                  </a:cubicBezTo>
                  <a:cubicBezTo>
                    <a:pt x="628" y="131"/>
                    <a:pt x="628" y="133"/>
                    <a:pt x="626" y="132"/>
                  </a:cubicBezTo>
                  <a:cubicBezTo>
                    <a:pt x="626" y="133"/>
                    <a:pt x="624" y="134"/>
                    <a:pt x="623" y="134"/>
                  </a:cubicBezTo>
                  <a:cubicBezTo>
                    <a:pt x="623" y="133"/>
                    <a:pt x="622" y="133"/>
                    <a:pt x="621" y="132"/>
                  </a:cubicBezTo>
                  <a:cubicBezTo>
                    <a:pt x="619" y="134"/>
                    <a:pt x="614" y="131"/>
                    <a:pt x="609" y="134"/>
                  </a:cubicBezTo>
                  <a:cubicBezTo>
                    <a:pt x="608" y="133"/>
                    <a:pt x="608" y="132"/>
                    <a:pt x="609" y="132"/>
                  </a:cubicBezTo>
                  <a:cubicBezTo>
                    <a:pt x="602" y="132"/>
                    <a:pt x="588" y="131"/>
                    <a:pt x="587" y="133"/>
                  </a:cubicBezTo>
                  <a:cubicBezTo>
                    <a:pt x="584" y="133"/>
                    <a:pt x="581" y="131"/>
                    <a:pt x="577" y="133"/>
                  </a:cubicBezTo>
                  <a:cubicBezTo>
                    <a:pt x="575" y="132"/>
                    <a:pt x="570" y="131"/>
                    <a:pt x="568" y="132"/>
                  </a:cubicBezTo>
                  <a:cubicBezTo>
                    <a:pt x="549" y="131"/>
                    <a:pt x="531" y="132"/>
                    <a:pt x="511" y="132"/>
                  </a:cubicBezTo>
                  <a:cubicBezTo>
                    <a:pt x="510" y="132"/>
                    <a:pt x="511" y="133"/>
                    <a:pt x="510" y="133"/>
                  </a:cubicBezTo>
                  <a:cubicBezTo>
                    <a:pt x="508" y="132"/>
                    <a:pt x="508" y="132"/>
                    <a:pt x="506" y="131"/>
                  </a:cubicBezTo>
                  <a:cubicBezTo>
                    <a:pt x="495" y="134"/>
                    <a:pt x="480" y="129"/>
                    <a:pt x="467" y="133"/>
                  </a:cubicBezTo>
                  <a:cubicBezTo>
                    <a:pt x="466" y="133"/>
                    <a:pt x="467" y="132"/>
                    <a:pt x="466" y="132"/>
                  </a:cubicBezTo>
                  <a:cubicBezTo>
                    <a:pt x="461" y="132"/>
                    <a:pt x="456" y="133"/>
                    <a:pt x="452" y="132"/>
                  </a:cubicBezTo>
                  <a:cubicBezTo>
                    <a:pt x="452" y="133"/>
                    <a:pt x="453" y="136"/>
                    <a:pt x="448" y="137"/>
                  </a:cubicBezTo>
                  <a:cubicBezTo>
                    <a:pt x="447" y="136"/>
                    <a:pt x="448" y="135"/>
                    <a:pt x="445" y="135"/>
                  </a:cubicBezTo>
                  <a:cubicBezTo>
                    <a:pt x="445" y="133"/>
                    <a:pt x="448" y="132"/>
                    <a:pt x="449" y="133"/>
                  </a:cubicBezTo>
                  <a:cubicBezTo>
                    <a:pt x="451" y="132"/>
                    <a:pt x="446" y="131"/>
                    <a:pt x="446" y="133"/>
                  </a:cubicBezTo>
                  <a:cubicBezTo>
                    <a:pt x="440" y="130"/>
                    <a:pt x="433" y="134"/>
                    <a:pt x="426" y="132"/>
                  </a:cubicBezTo>
                  <a:cubicBezTo>
                    <a:pt x="425" y="134"/>
                    <a:pt x="421" y="133"/>
                    <a:pt x="418" y="132"/>
                  </a:cubicBezTo>
                  <a:cubicBezTo>
                    <a:pt x="417" y="132"/>
                    <a:pt x="417" y="133"/>
                    <a:pt x="418" y="133"/>
                  </a:cubicBezTo>
                  <a:cubicBezTo>
                    <a:pt x="412" y="132"/>
                    <a:pt x="406" y="133"/>
                    <a:pt x="400" y="132"/>
                  </a:cubicBezTo>
                  <a:cubicBezTo>
                    <a:pt x="400" y="133"/>
                    <a:pt x="400" y="133"/>
                    <a:pt x="400" y="134"/>
                  </a:cubicBezTo>
                  <a:cubicBezTo>
                    <a:pt x="392" y="133"/>
                    <a:pt x="380" y="136"/>
                    <a:pt x="374" y="133"/>
                  </a:cubicBezTo>
                  <a:cubicBezTo>
                    <a:pt x="373" y="134"/>
                    <a:pt x="374" y="134"/>
                    <a:pt x="374" y="134"/>
                  </a:cubicBezTo>
                  <a:cubicBezTo>
                    <a:pt x="365" y="134"/>
                    <a:pt x="356" y="136"/>
                    <a:pt x="347" y="134"/>
                  </a:cubicBezTo>
                  <a:cubicBezTo>
                    <a:pt x="340" y="136"/>
                    <a:pt x="329" y="136"/>
                    <a:pt x="321" y="136"/>
                  </a:cubicBezTo>
                  <a:cubicBezTo>
                    <a:pt x="319" y="137"/>
                    <a:pt x="322" y="138"/>
                    <a:pt x="320" y="138"/>
                  </a:cubicBezTo>
                  <a:cubicBezTo>
                    <a:pt x="319" y="139"/>
                    <a:pt x="318" y="139"/>
                    <a:pt x="318" y="139"/>
                  </a:cubicBezTo>
                  <a:cubicBezTo>
                    <a:pt x="319" y="135"/>
                    <a:pt x="311" y="137"/>
                    <a:pt x="308" y="137"/>
                  </a:cubicBezTo>
                  <a:cubicBezTo>
                    <a:pt x="308" y="139"/>
                    <a:pt x="311" y="137"/>
                    <a:pt x="312" y="138"/>
                  </a:cubicBezTo>
                  <a:cubicBezTo>
                    <a:pt x="313" y="139"/>
                    <a:pt x="309" y="139"/>
                    <a:pt x="309" y="139"/>
                  </a:cubicBezTo>
                  <a:cubicBezTo>
                    <a:pt x="305" y="135"/>
                    <a:pt x="298" y="139"/>
                    <a:pt x="293" y="137"/>
                  </a:cubicBezTo>
                  <a:cubicBezTo>
                    <a:pt x="291" y="138"/>
                    <a:pt x="294" y="139"/>
                    <a:pt x="292" y="140"/>
                  </a:cubicBezTo>
                  <a:cubicBezTo>
                    <a:pt x="291" y="140"/>
                    <a:pt x="290" y="140"/>
                    <a:pt x="290" y="140"/>
                  </a:cubicBezTo>
                  <a:cubicBezTo>
                    <a:pt x="289" y="140"/>
                    <a:pt x="291" y="139"/>
                    <a:pt x="291" y="138"/>
                  </a:cubicBezTo>
                  <a:cubicBezTo>
                    <a:pt x="290" y="137"/>
                    <a:pt x="288" y="138"/>
                    <a:pt x="287" y="139"/>
                  </a:cubicBezTo>
                  <a:cubicBezTo>
                    <a:pt x="287" y="140"/>
                    <a:pt x="288" y="140"/>
                    <a:pt x="287" y="141"/>
                  </a:cubicBezTo>
                  <a:cubicBezTo>
                    <a:pt x="288" y="142"/>
                    <a:pt x="289" y="140"/>
                    <a:pt x="290" y="141"/>
                  </a:cubicBezTo>
                  <a:cubicBezTo>
                    <a:pt x="288" y="143"/>
                    <a:pt x="286" y="141"/>
                    <a:pt x="285" y="143"/>
                  </a:cubicBezTo>
                  <a:cubicBezTo>
                    <a:pt x="283" y="141"/>
                    <a:pt x="281" y="142"/>
                    <a:pt x="280" y="142"/>
                  </a:cubicBezTo>
                  <a:cubicBezTo>
                    <a:pt x="279" y="141"/>
                    <a:pt x="283" y="142"/>
                    <a:pt x="284" y="141"/>
                  </a:cubicBezTo>
                  <a:cubicBezTo>
                    <a:pt x="281" y="139"/>
                    <a:pt x="286" y="140"/>
                    <a:pt x="287" y="139"/>
                  </a:cubicBezTo>
                  <a:cubicBezTo>
                    <a:pt x="282" y="137"/>
                    <a:pt x="282" y="140"/>
                    <a:pt x="277" y="138"/>
                  </a:cubicBezTo>
                  <a:cubicBezTo>
                    <a:pt x="277" y="139"/>
                    <a:pt x="279" y="140"/>
                    <a:pt x="279" y="140"/>
                  </a:cubicBezTo>
                  <a:cubicBezTo>
                    <a:pt x="278" y="141"/>
                    <a:pt x="278" y="140"/>
                    <a:pt x="277" y="140"/>
                  </a:cubicBezTo>
                  <a:cubicBezTo>
                    <a:pt x="276" y="141"/>
                    <a:pt x="277" y="141"/>
                    <a:pt x="278" y="141"/>
                  </a:cubicBezTo>
                  <a:cubicBezTo>
                    <a:pt x="276" y="144"/>
                    <a:pt x="273" y="143"/>
                    <a:pt x="271" y="145"/>
                  </a:cubicBezTo>
                  <a:cubicBezTo>
                    <a:pt x="269" y="145"/>
                    <a:pt x="268" y="145"/>
                    <a:pt x="268" y="143"/>
                  </a:cubicBezTo>
                  <a:cubicBezTo>
                    <a:pt x="266" y="144"/>
                    <a:pt x="264" y="147"/>
                    <a:pt x="262" y="146"/>
                  </a:cubicBezTo>
                  <a:cubicBezTo>
                    <a:pt x="261" y="145"/>
                    <a:pt x="263" y="144"/>
                    <a:pt x="264" y="143"/>
                  </a:cubicBezTo>
                  <a:cubicBezTo>
                    <a:pt x="262" y="143"/>
                    <a:pt x="261" y="145"/>
                    <a:pt x="261" y="145"/>
                  </a:cubicBezTo>
                  <a:cubicBezTo>
                    <a:pt x="260" y="147"/>
                    <a:pt x="258" y="144"/>
                    <a:pt x="257" y="146"/>
                  </a:cubicBezTo>
                  <a:cubicBezTo>
                    <a:pt x="256" y="145"/>
                    <a:pt x="258" y="144"/>
                    <a:pt x="256" y="144"/>
                  </a:cubicBezTo>
                  <a:cubicBezTo>
                    <a:pt x="254" y="147"/>
                    <a:pt x="246" y="148"/>
                    <a:pt x="246" y="146"/>
                  </a:cubicBezTo>
                  <a:cubicBezTo>
                    <a:pt x="244" y="146"/>
                    <a:pt x="241" y="145"/>
                    <a:pt x="239" y="147"/>
                  </a:cubicBezTo>
                  <a:cubicBezTo>
                    <a:pt x="236" y="145"/>
                    <a:pt x="232" y="149"/>
                    <a:pt x="231" y="146"/>
                  </a:cubicBezTo>
                  <a:cubicBezTo>
                    <a:pt x="229" y="151"/>
                    <a:pt x="221" y="145"/>
                    <a:pt x="217" y="149"/>
                  </a:cubicBezTo>
                  <a:cubicBezTo>
                    <a:pt x="213" y="148"/>
                    <a:pt x="209" y="150"/>
                    <a:pt x="205" y="150"/>
                  </a:cubicBezTo>
                  <a:cubicBezTo>
                    <a:pt x="203" y="149"/>
                    <a:pt x="207" y="149"/>
                    <a:pt x="205" y="148"/>
                  </a:cubicBezTo>
                  <a:cubicBezTo>
                    <a:pt x="198" y="152"/>
                    <a:pt x="191" y="149"/>
                    <a:pt x="185" y="152"/>
                  </a:cubicBezTo>
                  <a:cubicBezTo>
                    <a:pt x="185" y="152"/>
                    <a:pt x="186" y="152"/>
                    <a:pt x="187" y="153"/>
                  </a:cubicBezTo>
                  <a:cubicBezTo>
                    <a:pt x="188" y="153"/>
                    <a:pt x="187" y="154"/>
                    <a:pt x="187" y="154"/>
                  </a:cubicBezTo>
                  <a:cubicBezTo>
                    <a:pt x="184" y="154"/>
                    <a:pt x="181" y="153"/>
                    <a:pt x="178" y="153"/>
                  </a:cubicBezTo>
                  <a:cubicBezTo>
                    <a:pt x="178" y="154"/>
                    <a:pt x="179" y="154"/>
                    <a:pt x="180" y="154"/>
                  </a:cubicBezTo>
                  <a:cubicBezTo>
                    <a:pt x="181" y="155"/>
                    <a:pt x="177" y="154"/>
                    <a:pt x="177" y="156"/>
                  </a:cubicBezTo>
                  <a:cubicBezTo>
                    <a:pt x="177" y="155"/>
                    <a:pt x="176" y="155"/>
                    <a:pt x="175" y="155"/>
                  </a:cubicBezTo>
                  <a:cubicBezTo>
                    <a:pt x="172" y="159"/>
                    <a:pt x="166" y="155"/>
                    <a:pt x="163" y="158"/>
                  </a:cubicBezTo>
                  <a:cubicBezTo>
                    <a:pt x="161" y="157"/>
                    <a:pt x="161" y="157"/>
                    <a:pt x="162" y="155"/>
                  </a:cubicBezTo>
                  <a:cubicBezTo>
                    <a:pt x="161" y="154"/>
                    <a:pt x="160" y="156"/>
                    <a:pt x="158" y="155"/>
                  </a:cubicBezTo>
                  <a:cubicBezTo>
                    <a:pt x="158" y="156"/>
                    <a:pt x="159" y="156"/>
                    <a:pt x="160" y="157"/>
                  </a:cubicBezTo>
                  <a:cubicBezTo>
                    <a:pt x="159" y="158"/>
                    <a:pt x="157" y="158"/>
                    <a:pt x="156" y="159"/>
                  </a:cubicBezTo>
                  <a:cubicBezTo>
                    <a:pt x="155" y="158"/>
                    <a:pt x="156" y="157"/>
                    <a:pt x="157" y="157"/>
                  </a:cubicBezTo>
                  <a:cubicBezTo>
                    <a:pt x="154" y="159"/>
                    <a:pt x="150" y="158"/>
                    <a:pt x="146" y="159"/>
                  </a:cubicBezTo>
                  <a:cubicBezTo>
                    <a:pt x="146" y="158"/>
                    <a:pt x="147" y="157"/>
                    <a:pt x="145" y="157"/>
                  </a:cubicBezTo>
                  <a:cubicBezTo>
                    <a:pt x="144" y="161"/>
                    <a:pt x="133" y="161"/>
                    <a:pt x="130" y="163"/>
                  </a:cubicBezTo>
                  <a:cubicBezTo>
                    <a:pt x="128" y="161"/>
                    <a:pt x="124" y="162"/>
                    <a:pt x="127" y="160"/>
                  </a:cubicBezTo>
                  <a:cubicBezTo>
                    <a:pt x="125" y="160"/>
                    <a:pt x="125" y="161"/>
                    <a:pt x="125" y="163"/>
                  </a:cubicBezTo>
                  <a:cubicBezTo>
                    <a:pt x="123" y="163"/>
                    <a:pt x="122" y="160"/>
                    <a:pt x="119" y="162"/>
                  </a:cubicBezTo>
                  <a:cubicBezTo>
                    <a:pt x="120" y="163"/>
                    <a:pt x="121" y="162"/>
                    <a:pt x="122" y="162"/>
                  </a:cubicBezTo>
                  <a:cubicBezTo>
                    <a:pt x="122" y="162"/>
                    <a:pt x="122" y="163"/>
                    <a:pt x="122" y="163"/>
                  </a:cubicBezTo>
                  <a:cubicBezTo>
                    <a:pt x="117" y="164"/>
                    <a:pt x="112" y="163"/>
                    <a:pt x="107" y="167"/>
                  </a:cubicBezTo>
                  <a:cubicBezTo>
                    <a:pt x="107" y="165"/>
                    <a:pt x="106" y="165"/>
                    <a:pt x="104" y="164"/>
                  </a:cubicBezTo>
                  <a:cubicBezTo>
                    <a:pt x="103" y="165"/>
                    <a:pt x="105" y="166"/>
                    <a:pt x="106" y="166"/>
                  </a:cubicBezTo>
                  <a:cubicBezTo>
                    <a:pt x="104" y="170"/>
                    <a:pt x="101" y="166"/>
                    <a:pt x="99" y="169"/>
                  </a:cubicBezTo>
                  <a:cubicBezTo>
                    <a:pt x="95" y="168"/>
                    <a:pt x="99" y="166"/>
                    <a:pt x="98" y="165"/>
                  </a:cubicBezTo>
                  <a:cubicBezTo>
                    <a:pt x="96" y="167"/>
                    <a:pt x="97" y="168"/>
                    <a:pt x="97" y="169"/>
                  </a:cubicBezTo>
                  <a:cubicBezTo>
                    <a:pt x="95" y="171"/>
                    <a:pt x="95" y="168"/>
                    <a:pt x="94" y="169"/>
                  </a:cubicBezTo>
                  <a:cubicBezTo>
                    <a:pt x="93" y="169"/>
                    <a:pt x="94" y="168"/>
                    <a:pt x="95" y="167"/>
                  </a:cubicBezTo>
                  <a:cubicBezTo>
                    <a:pt x="93" y="167"/>
                    <a:pt x="90" y="169"/>
                    <a:pt x="92" y="170"/>
                  </a:cubicBezTo>
                  <a:cubicBezTo>
                    <a:pt x="88" y="168"/>
                    <a:pt x="88" y="170"/>
                    <a:pt x="85" y="168"/>
                  </a:cubicBezTo>
                  <a:cubicBezTo>
                    <a:pt x="82" y="170"/>
                    <a:pt x="82" y="170"/>
                    <a:pt x="78" y="170"/>
                  </a:cubicBezTo>
                  <a:cubicBezTo>
                    <a:pt x="78" y="171"/>
                    <a:pt x="80" y="171"/>
                    <a:pt x="78" y="173"/>
                  </a:cubicBezTo>
                  <a:cubicBezTo>
                    <a:pt x="81" y="174"/>
                    <a:pt x="81" y="174"/>
                    <a:pt x="81" y="174"/>
                  </a:cubicBezTo>
                  <a:cubicBezTo>
                    <a:pt x="82" y="174"/>
                    <a:pt x="81" y="172"/>
                    <a:pt x="84" y="173"/>
                  </a:cubicBezTo>
                  <a:cubicBezTo>
                    <a:pt x="84" y="173"/>
                    <a:pt x="84" y="172"/>
                    <a:pt x="83" y="172"/>
                  </a:cubicBezTo>
                  <a:cubicBezTo>
                    <a:pt x="86" y="171"/>
                    <a:pt x="96" y="168"/>
                    <a:pt x="95" y="172"/>
                  </a:cubicBezTo>
                  <a:cubicBezTo>
                    <a:pt x="96" y="173"/>
                    <a:pt x="96" y="171"/>
                    <a:pt x="97" y="170"/>
                  </a:cubicBezTo>
                  <a:cubicBezTo>
                    <a:pt x="99" y="171"/>
                    <a:pt x="98" y="173"/>
                    <a:pt x="96" y="174"/>
                  </a:cubicBezTo>
                  <a:cubicBezTo>
                    <a:pt x="98" y="174"/>
                    <a:pt x="103" y="172"/>
                    <a:pt x="100" y="171"/>
                  </a:cubicBezTo>
                  <a:cubicBezTo>
                    <a:pt x="102" y="170"/>
                    <a:pt x="105" y="171"/>
                    <a:pt x="106" y="169"/>
                  </a:cubicBezTo>
                  <a:cubicBezTo>
                    <a:pt x="107" y="169"/>
                    <a:pt x="105" y="171"/>
                    <a:pt x="105" y="172"/>
                  </a:cubicBezTo>
                  <a:cubicBezTo>
                    <a:pt x="107" y="172"/>
                    <a:pt x="112" y="169"/>
                    <a:pt x="111" y="172"/>
                  </a:cubicBezTo>
                  <a:cubicBezTo>
                    <a:pt x="112" y="173"/>
                    <a:pt x="113" y="171"/>
                    <a:pt x="112" y="171"/>
                  </a:cubicBezTo>
                  <a:cubicBezTo>
                    <a:pt x="114" y="170"/>
                    <a:pt x="115" y="170"/>
                    <a:pt x="117" y="171"/>
                  </a:cubicBezTo>
                  <a:cubicBezTo>
                    <a:pt x="118" y="170"/>
                    <a:pt x="117" y="169"/>
                    <a:pt x="118" y="169"/>
                  </a:cubicBezTo>
                  <a:cubicBezTo>
                    <a:pt x="119" y="168"/>
                    <a:pt x="120" y="169"/>
                    <a:pt x="121" y="168"/>
                  </a:cubicBezTo>
                  <a:cubicBezTo>
                    <a:pt x="121" y="168"/>
                    <a:pt x="121" y="169"/>
                    <a:pt x="121" y="170"/>
                  </a:cubicBezTo>
                  <a:cubicBezTo>
                    <a:pt x="125" y="167"/>
                    <a:pt x="129" y="167"/>
                    <a:pt x="134" y="166"/>
                  </a:cubicBezTo>
                  <a:cubicBezTo>
                    <a:pt x="135" y="167"/>
                    <a:pt x="132" y="167"/>
                    <a:pt x="132" y="168"/>
                  </a:cubicBezTo>
                  <a:cubicBezTo>
                    <a:pt x="134" y="169"/>
                    <a:pt x="135" y="167"/>
                    <a:pt x="137" y="168"/>
                  </a:cubicBezTo>
                  <a:cubicBezTo>
                    <a:pt x="135" y="169"/>
                    <a:pt x="133" y="170"/>
                    <a:pt x="130" y="169"/>
                  </a:cubicBezTo>
                  <a:cubicBezTo>
                    <a:pt x="129" y="172"/>
                    <a:pt x="124" y="170"/>
                    <a:pt x="121" y="172"/>
                  </a:cubicBezTo>
                  <a:cubicBezTo>
                    <a:pt x="127" y="172"/>
                    <a:pt x="133" y="170"/>
                    <a:pt x="139" y="169"/>
                  </a:cubicBezTo>
                  <a:cubicBezTo>
                    <a:pt x="140" y="168"/>
                    <a:pt x="137" y="169"/>
                    <a:pt x="137" y="168"/>
                  </a:cubicBezTo>
                  <a:cubicBezTo>
                    <a:pt x="139" y="166"/>
                    <a:pt x="140" y="171"/>
                    <a:pt x="143" y="168"/>
                  </a:cubicBezTo>
                  <a:cubicBezTo>
                    <a:pt x="142" y="168"/>
                    <a:pt x="141" y="168"/>
                    <a:pt x="140" y="168"/>
                  </a:cubicBezTo>
                  <a:cubicBezTo>
                    <a:pt x="141" y="166"/>
                    <a:pt x="143" y="168"/>
                    <a:pt x="144" y="166"/>
                  </a:cubicBezTo>
                  <a:cubicBezTo>
                    <a:pt x="145" y="166"/>
                    <a:pt x="144" y="167"/>
                    <a:pt x="144" y="168"/>
                  </a:cubicBezTo>
                  <a:cubicBezTo>
                    <a:pt x="144" y="168"/>
                    <a:pt x="145" y="167"/>
                    <a:pt x="146" y="168"/>
                  </a:cubicBezTo>
                  <a:cubicBezTo>
                    <a:pt x="147" y="165"/>
                    <a:pt x="155" y="165"/>
                    <a:pt x="159" y="165"/>
                  </a:cubicBezTo>
                  <a:cubicBezTo>
                    <a:pt x="161" y="166"/>
                    <a:pt x="157" y="164"/>
                    <a:pt x="157" y="166"/>
                  </a:cubicBezTo>
                  <a:cubicBezTo>
                    <a:pt x="163" y="164"/>
                    <a:pt x="170" y="163"/>
                    <a:pt x="177" y="163"/>
                  </a:cubicBezTo>
                  <a:cubicBezTo>
                    <a:pt x="178" y="164"/>
                    <a:pt x="176" y="164"/>
                    <a:pt x="176" y="165"/>
                  </a:cubicBezTo>
                  <a:cubicBezTo>
                    <a:pt x="178" y="166"/>
                    <a:pt x="179" y="164"/>
                    <a:pt x="179" y="163"/>
                  </a:cubicBezTo>
                  <a:cubicBezTo>
                    <a:pt x="182" y="162"/>
                    <a:pt x="179" y="165"/>
                    <a:pt x="182" y="165"/>
                  </a:cubicBezTo>
                  <a:cubicBezTo>
                    <a:pt x="185" y="164"/>
                    <a:pt x="180" y="164"/>
                    <a:pt x="182" y="163"/>
                  </a:cubicBezTo>
                  <a:cubicBezTo>
                    <a:pt x="186" y="162"/>
                    <a:pt x="190" y="159"/>
                    <a:pt x="194" y="161"/>
                  </a:cubicBezTo>
                  <a:cubicBezTo>
                    <a:pt x="195" y="159"/>
                    <a:pt x="197" y="159"/>
                    <a:pt x="200" y="158"/>
                  </a:cubicBezTo>
                  <a:cubicBezTo>
                    <a:pt x="202" y="159"/>
                    <a:pt x="201" y="159"/>
                    <a:pt x="202" y="160"/>
                  </a:cubicBezTo>
                  <a:cubicBezTo>
                    <a:pt x="205" y="158"/>
                    <a:pt x="208" y="158"/>
                    <a:pt x="212" y="157"/>
                  </a:cubicBezTo>
                  <a:cubicBezTo>
                    <a:pt x="212" y="159"/>
                    <a:pt x="209" y="159"/>
                    <a:pt x="208" y="159"/>
                  </a:cubicBezTo>
                  <a:cubicBezTo>
                    <a:pt x="210" y="160"/>
                    <a:pt x="214" y="159"/>
                    <a:pt x="217" y="157"/>
                  </a:cubicBezTo>
                  <a:cubicBezTo>
                    <a:pt x="219" y="157"/>
                    <a:pt x="216" y="158"/>
                    <a:pt x="218" y="159"/>
                  </a:cubicBezTo>
                  <a:cubicBezTo>
                    <a:pt x="217" y="160"/>
                    <a:pt x="215" y="160"/>
                    <a:pt x="215" y="161"/>
                  </a:cubicBezTo>
                  <a:cubicBezTo>
                    <a:pt x="221" y="161"/>
                    <a:pt x="225" y="159"/>
                    <a:pt x="231" y="157"/>
                  </a:cubicBezTo>
                  <a:cubicBezTo>
                    <a:pt x="234" y="157"/>
                    <a:pt x="229" y="159"/>
                    <a:pt x="232" y="160"/>
                  </a:cubicBezTo>
                  <a:cubicBezTo>
                    <a:pt x="237" y="159"/>
                    <a:pt x="242" y="158"/>
                    <a:pt x="248" y="159"/>
                  </a:cubicBezTo>
                  <a:cubicBezTo>
                    <a:pt x="250" y="156"/>
                    <a:pt x="252" y="158"/>
                    <a:pt x="254" y="158"/>
                  </a:cubicBezTo>
                  <a:cubicBezTo>
                    <a:pt x="255" y="157"/>
                    <a:pt x="253" y="157"/>
                    <a:pt x="255" y="156"/>
                  </a:cubicBezTo>
                  <a:cubicBezTo>
                    <a:pt x="259" y="158"/>
                    <a:pt x="267" y="153"/>
                    <a:pt x="268" y="156"/>
                  </a:cubicBezTo>
                  <a:cubicBezTo>
                    <a:pt x="274" y="155"/>
                    <a:pt x="283" y="157"/>
                    <a:pt x="288" y="154"/>
                  </a:cubicBezTo>
                  <a:cubicBezTo>
                    <a:pt x="291" y="156"/>
                    <a:pt x="294" y="153"/>
                    <a:pt x="298" y="156"/>
                  </a:cubicBezTo>
                  <a:cubicBezTo>
                    <a:pt x="300" y="154"/>
                    <a:pt x="302" y="155"/>
                    <a:pt x="304" y="153"/>
                  </a:cubicBezTo>
                  <a:cubicBezTo>
                    <a:pt x="306" y="153"/>
                    <a:pt x="305" y="154"/>
                    <a:pt x="306" y="155"/>
                  </a:cubicBezTo>
                  <a:cubicBezTo>
                    <a:pt x="318" y="153"/>
                    <a:pt x="330" y="152"/>
                    <a:pt x="342" y="153"/>
                  </a:cubicBezTo>
                  <a:cubicBezTo>
                    <a:pt x="342" y="153"/>
                    <a:pt x="343" y="152"/>
                    <a:pt x="341" y="152"/>
                  </a:cubicBezTo>
                  <a:cubicBezTo>
                    <a:pt x="351" y="152"/>
                    <a:pt x="361" y="153"/>
                    <a:pt x="370" y="151"/>
                  </a:cubicBezTo>
                  <a:cubicBezTo>
                    <a:pt x="373" y="150"/>
                    <a:pt x="375" y="152"/>
                    <a:pt x="377" y="152"/>
                  </a:cubicBezTo>
                  <a:cubicBezTo>
                    <a:pt x="378" y="151"/>
                    <a:pt x="377" y="151"/>
                    <a:pt x="377" y="150"/>
                  </a:cubicBezTo>
                  <a:cubicBezTo>
                    <a:pt x="380" y="151"/>
                    <a:pt x="384" y="152"/>
                    <a:pt x="389" y="150"/>
                  </a:cubicBezTo>
                  <a:cubicBezTo>
                    <a:pt x="392" y="152"/>
                    <a:pt x="392" y="152"/>
                    <a:pt x="392" y="152"/>
                  </a:cubicBezTo>
                  <a:cubicBezTo>
                    <a:pt x="402" y="150"/>
                    <a:pt x="412" y="151"/>
                    <a:pt x="423" y="151"/>
                  </a:cubicBezTo>
                  <a:cubicBezTo>
                    <a:pt x="423" y="151"/>
                    <a:pt x="423" y="150"/>
                    <a:pt x="423" y="150"/>
                  </a:cubicBezTo>
                  <a:cubicBezTo>
                    <a:pt x="441" y="151"/>
                    <a:pt x="459" y="149"/>
                    <a:pt x="477" y="150"/>
                  </a:cubicBezTo>
                  <a:cubicBezTo>
                    <a:pt x="480" y="148"/>
                    <a:pt x="492" y="150"/>
                    <a:pt x="500" y="150"/>
                  </a:cubicBezTo>
                  <a:cubicBezTo>
                    <a:pt x="504" y="150"/>
                    <a:pt x="508" y="149"/>
                    <a:pt x="511" y="150"/>
                  </a:cubicBezTo>
                  <a:cubicBezTo>
                    <a:pt x="513" y="149"/>
                    <a:pt x="513" y="149"/>
                    <a:pt x="513" y="149"/>
                  </a:cubicBezTo>
                  <a:cubicBezTo>
                    <a:pt x="515" y="151"/>
                    <a:pt x="519" y="148"/>
                    <a:pt x="523" y="150"/>
                  </a:cubicBezTo>
                  <a:cubicBezTo>
                    <a:pt x="532" y="148"/>
                    <a:pt x="544" y="151"/>
                    <a:pt x="554" y="149"/>
                  </a:cubicBezTo>
                  <a:cubicBezTo>
                    <a:pt x="556" y="151"/>
                    <a:pt x="556" y="151"/>
                    <a:pt x="556" y="151"/>
                  </a:cubicBezTo>
                  <a:cubicBezTo>
                    <a:pt x="569" y="149"/>
                    <a:pt x="582" y="152"/>
                    <a:pt x="596" y="150"/>
                  </a:cubicBezTo>
                  <a:cubicBezTo>
                    <a:pt x="601" y="152"/>
                    <a:pt x="608" y="149"/>
                    <a:pt x="613" y="151"/>
                  </a:cubicBezTo>
                  <a:cubicBezTo>
                    <a:pt x="617" y="149"/>
                    <a:pt x="620" y="152"/>
                    <a:pt x="624" y="150"/>
                  </a:cubicBezTo>
                  <a:cubicBezTo>
                    <a:pt x="633" y="152"/>
                    <a:pt x="643" y="151"/>
                    <a:pt x="652" y="151"/>
                  </a:cubicBezTo>
                  <a:cubicBezTo>
                    <a:pt x="674" y="152"/>
                    <a:pt x="695" y="151"/>
                    <a:pt x="716" y="153"/>
                  </a:cubicBezTo>
                  <a:cubicBezTo>
                    <a:pt x="719" y="152"/>
                    <a:pt x="719" y="152"/>
                    <a:pt x="719" y="152"/>
                  </a:cubicBezTo>
                  <a:cubicBezTo>
                    <a:pt x="720" y="151"/>
                    <a:pt x="719" y="152"/>
                    <a:pt x="719" y="153"/>
                  </a:cubicBezTo>
                  <a:cubicBezTo>
                    <a:pt x="730" y="152"/>
                    <a:pt x="739" y="153"/>
                    <a:pt x="750" y="152"/>
                  </a:cubicBezTo>
                  <a:cubicBezTo>
                    <a:pt x="752" y="154"/>
                    <a:pt x="752" y="154"/>
                    <a:pt x="752" y="154"/>
                  </a:cubicBezTo>
                  <a:cubicBezTo>
                    <a:pt x="754" y="154"/>
                    <a:pt x="753" y="151"/>
                    <a:pt x="756" y="153"/>
                  </a:cubicBezTo>
                  <a:cubicBezTo>
                    <a:pt x="757" y="153"/>
                    <a:pt x="756" y="153"/>
                    <a:pt x="755" y="153"/>
                  </a:cubicBezTo>
                  <a:cubicBezTo>
                    <a:pt x="756" y="154"/>
                    <a:pt x="758" y="154"/>
                    <a:pt x="758" y="153"/>
                  </a:cubicBezTo>
                  <a:cubicBezTo>
                    <a:pt x="843" y="157"/>
                    <a:pt x="925" y="157"/>
                    <a:pt x="1011" y="160"/>
                  </a:cubicBezTo>
                  <a:cubicBezTo>
                    <a:pt x="1012" y="159"/>
                    <a:pt x="1012" y="159"/>
                    <a:pt x="1012" y="159"/>
                  </a:cubicBezTo>
                  <a:cubicBezTo>
                    <a:pt x="1024" y="161"/>
                    <a:pt x="1036" y="159"/>
                    <a:pt x="1047" y="161"/>
                  </a:cubicBezTo>
                  <a:cubicBezTo>
                    <a:pt x="1049" y="161"/>
                    <a:pt x="1051" y="159"/>
                    <a:pt x="1051" y="161"/>
                  </a:cubicBezTo>
                  <a:cubicBezTo>
                    <a:pt x="1053" y="160"/>
                    <a:pt x="1058" y="160"/>
                    <a:pt x="1061" y="161"/>
                  </a:cubicBezTo>
                  <a:cubicBezTo>
                    <a:pt x="1063" y="160"/>
                    <a:pt x="1063" y="160"/>
                    <a:pt x="1063" y="160"/>
                  </a:cubicBezTo>
                  <a:cubicBezTo>
                    <a:pt x="1067" y="161"/>
                    <a:pt x="1071" y="161"/>
                    <a:pt x="1075" y="160"/>
                  </a:cubicBezTo>
                  <a:cubicBezTo>
                    <a:pt x="1095" y="163"/>
                    <a:pt x="1115" y="160"/>
                    <a:pt x="1134" y="165"/>
                  </a:cubicBezTo>
                  <a:cubicBezTo>
                    <a:pt x="1136" y="164"/>
                    <a:pt x="1136" y="164"/>
                    <a:pt x="1136" y="164"/>
                  </a:cubicBezTo>
                  <a:cubicBezTo>
                    <a:pt x="1139" y="165"/>
                    <a:pt x="1145" y="165"/>
                    <a:pt x="1147" y="164"/>
                  </a:cubicBezTo>
                  <a:cubicBezTo>
                    <a:pt x="1148" y="164"/>
                    <a:pt x="1147" y="165"/>
                    <a:pt x="1148" y="166"/>
                  </a:cubicBezTo>
                  <a:cubicBezTo>
                    <a:pt x="1150" y="163"/>
                    <a:pt x="1152" y="165"/>
                    <a:pt x="1153" y="166"/>
                  </a:cubicBezTo>
                  <a:cubicBezTo>
                    <a:pt x="1158" y="164"/>
                    <a:pt x="1164" y="165"/>
                    <a:pt x="1171" y="165"/>
                  </a:cubicBezTo>
                  <a:cubicBezTo>
                    <a:pt x="1172" y="166"/>
                    <a:pt x="1172" y="167"/>
                    <a:pt x="1172" y="167"/>
                  </a:cubicBezTo>
                  <a:cubicBezTo>
                    <a:pt x="1173" y="167"/>
                    <a:pt x="1174" y="165"/>
                    <a:pt x="1176" y="166"/>
                  </a:cubicBezTo>
                  <a:cubicBezTo>
                    <a:pt x="1177" y="166"/>
                    <a:pt x="1176" y="166"/>
                    <a:pt x="1176" y="165"/>
                  </a:cubicBezTo>
                  <a:cubicBezTo>
                    <a:pt x="1178" y="165"/>
                    <a:pt x="1179" y="166"/>
                    <a:pt x="1181" y="165"/>
                  </a:cubicBezTo>
                  <a:cubicBezTo>
                    <a:pt x="1182" y="165"/>
                    <a:pt x="1181" y="166"/>
                    <a:pt x="1181" y="166"/>
                  </a:cubicBezTo>
                  <a:cubicBezTo>
                    <a:pt x="1183" y="165"/>
                    <a:pt x="1186" y="164"/>
                    <a:pt x="1190" y="165"/>
                  </a:cubicBezTo>
                  <a:cubicBezTo>
                    <a:pt x="1191" y="167"/>
                    <a:pt x="1188" y="166"/>
                    <a:pt x="1186" y="167"/>
                  </a:cubicBezTo>
                  <a:cubicBezTo>
                    <a:pt x="1193" y="165"/>
                    <a:pt x="1199" y="165"/>
                    <a:pt x="1206" y="164"/>
                  </a:cubicBezTo>
                  <a:cubicBezTo>
                    <a:pt x="1208" y="166"/>
                    <a:pt x="1208" y="166"/>
                    <a:pt x="1208" y="166"/>
                  </a:cubicBezTo>
                  <a:cubicBezTo>
                    <a:pt x="1207" y="167"/>
                    <a:pt x="1210" y="165"/>
                    <a:pt x="1207" y="164"/>
                  </a:cubicBezTo>
                  <a:cubicBezTo>
                    <a:pt x="1210" y="163"/>
                    <a:pt x="1213" y="163"/>
                    <a:pt x="1217" y="163"/>
                  </a:cubicBezTo>
                  <a:cubicBezTo>
                    <a:pt x="1218" y="164"/>
                    <a:pt x="1221" y="164"/>
                    <a:pt x="1219" y="165"/>
                  </a:cubicBezTo>
                  <a:cubicBezTo>
                    <a:pt x="1221" y="165"/>
                    <a:pt x="1221" y="163"/>
                    <a:pt x="1224" y="165"/>
                  </a:cubicBezTo>
                  <a:cubicBezTo>
                    <a:pt x="1227" y="164"/>
                    <a:pt x="1223" y="164"/>
                    <a:pt x="1222" y="164"/>
                  </a:cubicBezTo>
                  <a:cubicBezTo>
                    <a:pt x="1226" y="162"/>
                    <a:pt x="1230" y="164"/>
                    <a:pt x="1234" y="162"/>
                  </a:cubicBezTo>
                  <a:cubicBezTo>
                    <a:pt x="1234" y="163"/>
                    <a:pt x="1233" y="163"/>
                    <a:pt x="1232" y="163"/>
                  </a:cubicBezTo>
                  <a:cubicBezTo>
                    <a:pt x="1233" y="164"/>
                    <a:pt x="1235" y="163"/>
                    <a:pt x="1236" y="164"/>
                  </a:cubicBezTo>
                  <a:cubicBezTo>
                    <a:pt x="1235" y="162"/>
                    <a:pt x="1237" y="164"/>
                    <a:pt x="1240" y="162"/>
                  </a:cubicBezTo>
                  <a:cubicBezTo>
                    <a:pt x="1249" y="165"/>
                    <a:pt x="1259" y="159"/>
                    <a:pt x="1267" y="163"/>
                  </a:cubicBezTo>
                  <a:cubicBezTo>
                    <a:pt x="1269" y="160"/>
                    <a:pt x="1275" y="161"/>
                    <a:pt x="1278" y="160"/>
                  </a:cubicBezTo>
                  <a:cubicBezTo>
                    <a:pt x="1278" y="162"/>
                    <a:pt x="1274" y="161"/>
                    <a:pt x="1272" y="162"/>
                  </a:cubicBezTo>
                  <a:cubicBezTo>
                    <a:pt x="1272" y="162"/>
                    <a:pt x="1273" y="162"/>
                    <a:pt x="1274" y="163"/>
                  </a:cubicBezTo>
                  <a:cubicBezTo>
                    <a:pt x="1271" y="164"/>
                    <a:pt x="1268" y="166"/>
                    <a:pt x="1265" y="166"/>
                  </a:cubicBezTo>
                  <a:cubicBezTo>
                    <a:pt x="1265" y="163"/>
                    <a:pt x="1257" y="166"/>
                    <a:pt x="1255" y="166"/>
                  </a:cubicBezTo>
                  <a:cubicBezTo>
                    <a:pt x="1261" y="168"/>
                    <a:pt x="1271" y="167"/>
                    <a:pt x="1277" y="165"/>
                  </a:cubicBezTo>
                  <a:cubicBezTo>
                    <a:pt x="1278" y="165"/>
                    <a:pt x="1276" y="166"/>
                    <a:pt x="1275" y="166"/>
                  </a:cubicBezTo>
                  <a:cubicBezTo>
                    <a:pt x="1279" y="166"/>
                    <a:pt x="1286" y="166"/>
                    <a:pt x="1286" y="163"/>
                  </a:cubicBezTo>
                  <a:cubicBezTo>
                    <a:pt x="1288" y="163"/>
                    <a:pt x="1287" y="164"/>
                    <a:pt x="1288" y="165"/>
                  </a:cubicBezTo>
                  <a:cubicBezTo>
                    <a:pt x="1295" y="163"/>
                    <a:pt x="1299" y="163"/>
                    <a:pt x="1305" y="161"/>
                  </a:cubicBezTo>
                  <a:cubicBezTo>
                    <a:pt x="1314" y="161"/>
                    <a:pt x="1322" y="161"/>
                    <a:pt x="1330" y="158"/>
                  </a:cubicBezTo>
                  <a:cubicBezTo>
                    <a:pt x="1335" y="159"/>
                    <a:pt x="1343" y="158"/>
                    <a:pt x="1346" y="155"/>
                  </a:cubicBezTo>
                  <a:cubicBezTo>
                    <a:pt x="1356" y="157"/>
                    <a:pt x="1375" y="149"/>
                    <a:pt x="1388" y="154"/>
                  </a:cubicBezTo>
                  <a:cubicBezTo>
                    <a:pt x="1385" y="149"/>
                    <a:pt x="1396" y="152"/>
                    <a:pt x="1395" y="148"/>
                  </a:cubicBezTo>
                  <a:cubicBezTo>
                    <a:pt x="1398" y="148"/>
                    <a:pt x="1401" y="144"/>
                    <a:pt x="1404" y="147"/>
                  </a:cubicBezTo>
                  <a:cubicBezTo>
                    <a:pt x="1415" y="143"/>
                    <a:pt x="1427" y="143"/>
                    <a:pt x="1438" y="146"/>
                  </a:cubicBezTo>
                  <a:cubicBezTo>
                    <a:pt x="1439" y="145"/>
                    <a:pt x="1441" y="144"/>
                    <a:pt x="1440" y="143"/>
                  </a:cubicBezTo>
                  <a:cubicBezTo>
                    <a:pt x="1442" y="142"/>
                    <a:pt x="1444" y="143"/>
                    <a:pt x="1445" y="144"/>
                  </a:cubicBezTo>
                  <a:cubicBezTo>
                    <a:pt x="1447" y="142"/>
                    <a:pt x="1448" y="143"/>
                    <a:pt x="1450" y="143"/>
                  </a:cubicBezTo>
                  <a:cubicBezTo>
                    <a:pt x="1451" y="141"/>
                    <a:pt x="1452" y="142"/>
                    <a:pt x="1453" y="140"/>
                  </a:cubicBezTo>
                  <a:cubicBezTo>
                    <a:pt x="1452" y="139"/>
                    <a:pt x="1451" y="140"/>
                    <a:pt x="1450" y="140"/>
                  </a:cubicBezTo>
                  <a:cubicBezTo>
                    <a:pt x="1457" y="137"/>
                    <a:pt x="1469" y="137"/>
                    <a:pt x="1477" y="140"/>
                  </a:cubicBezTo>
                  <a:cubicBezTo>
                    <a:pt x="1478" y="138"/>
                    <a:pt x="1482" y="137"/>
                    <a:pt x="1485" y="138"/>
                  </a:cubicBezTo>
                  <a:cubicBezTo>
                    <a:pt x="1492" y="133"/>
                    <a:pt x="1500" y="130"/>
                    <a:pt x="1509" y="128"/>
                  </a:cubicBezTo>
                  <a:cubicBezTo>
                    <a:pt x="1512" y="130"/>
                    <a:pt x="1512" y="130"/>
                    <a:pt x="1512" y="130"/>
                  </a:cubicBezTo>
                  <a:cubicBezTo>
                    <a:pt x="1511" y="128"/>
                    <a:pt x="1517" y="128"/>
                    <a:pt x="1519" y="127"/>
                  </a:cubicBezTo>
                  <a:cubicBezTo>
                    <a:pt x="1519" y="127"/>
                    <a:pt x="1519" y="128"/>
                    <a:pt x="1519" y="128"/>
                  </a:cubicBezTo>
                  <a:cubicBezTo>
                    <a:pt x="1527" y="127"/>
                    <a:pt x="1534" y="126"/>
                    <a:pt x="1540" y="123"/>
                  </a:cubicBezTo>
                  <a:cubicBezTo>
                    <a:pt x="1548" y="122"/>
                    <a:pt x="1559" y="120"/>
                    <a:pt x="1565" y="116"/>
                  </a:cubicBezTo>
                  <a:cubicBezTo>
                    <a:pt x="1570" y="116"/>
                    <a:pt x="1580" y="111"/>
                    <a:pt x="1584" y="109"/>
                  </a:cubicBezTo>
                  <a:cubicBezTo>
                    <a:pt x="1592" y="106"/>
                    <a:pt x="1598" y="104"/>
                    <a:pt x="1603" y="100"/>
                  </a:cubicBezTo>
                  <a:cubicBezTo>
                    <a:pt x="1601" y="100"/>
                    <a:pt x="1601" y="99"/>
                    <a:pt x="1600" y="98"/>
                  </a:cubicBezTo>
                  <a:cubicBezTo>
                    <a:pt x="1602" y="97"/>
                    <a:pt x="1603" y="98"/>
                    <a:pt x="1605" y="97"/>
                  </a:cubicBezTo>
                  <a:cubicBezTo>
                    <a:pt x="1602" y="96"/>
                    <a:pt x="1601" y="97"/>
                    <a:pt x="1599" y="96"/>
                  </a:cubicBezTo>
                  <a:cubicBezTo>
                    <a:pt x="1597" y="99"/>
                    <a:pt x="1592" y="96"/>
                    <a:pt x="1591" y="98"/>
                  </a:cubicBezTo>
                  <a:cubicBezTo>
                    <a:pt x="1590" y="99"/>
                    <a:pt x="1589" y="97"/>
                    <a:pt x="1588" y="96"/>
                  </a:cubicBezTo>
                  <a:cubicBezTo>
                    <a:pt x="1584" y="97"/>
                    <a:pt x="1581" y="98"/>
                    <a:pt x="1578" y="98"/>
                  </a:cubicBezTo>
                  <a:cubicBezTo>
                    <a:pt x="1581" y="96"/>
                    <a:pt x="1582" y="96"/>
                    <a:pt x="1586" y="93"/>
                  </a:cubicBezTo>
                  <a:cubicBezTo>
                    <a:pt x="1580" y="94"/>
                    <a:pt x="1573" y="94"/>
                    <a:pt x="1565" y="96"/>
                  </a:cubicBezTo>
                  <a:cubicBezTo>
                    <a:pt x="1558" y="97"/>
                    <a:pt x="1550" y="98"/>
                    <a:pt x="1543" y="101"/>
                  </a:cubicBezTo>
                  <a:cubicBezTo>
                    <a:pt x="1541" y="101"/>
                    <a:pt x="1540" y="101"/>
                    <a:pt x="1538" y="100"/>
                  </a:cubicBezTo>
                  <a:cubicBezTo>
                    <a:pt x="1538" y="101"/>
                    <a:pt x="1538" y="101"/>
                    <a:pt x="1539" y="102"/>
                  </a:cubicBezTo>
                  <a:cubicBezTo>
                    <a:pt x="1537" y="102"/>
                    <a:pt x="1536" y="103"/>
                    <a:pt x="1534" y="103"/>
                  </a:cubicBezTo>
                  <a:cubicBezTo>
                    <a:pt x="1532" y="100"/>
                    <a:pt x="1526" y="105"/>
                    <a:pt x="1523" y="108"/>
                  </a:cubicBezTo>
                  <a:cubicBezTo>
                    <a:pt x="1521" y="106"/>
                    <a:pt x="1524" y="105"/>
                    <a:pt x="1525" y="104"/>
                  </a:cubicBezTo>
                  <a:cubicBezTo>
                    <a:pt x="1524" y="105"/>
                    <a:pt x="1521" y="104"/>
                    <a:pt x="1521" y="103"/>
                  </a:cubicBezTo>
                  <a:cubicBezTo>
                    <a:pt x="1524" y="101"/>
                    <a:pt x="1525" y="102"/>
                    <a:pt x="1526" y="100"/>
                  </a:cubicBezTo>
                  <a:cubicBezTo>
                    <a:pt x="1525" y="99"/>
                    <a:pt x="1524" y="102"/>
                    <a:pt x="1523" y="100"/>
                  </a:cubicBezTo>
                  <a:cubicBezTo>
                    <a:pt x="1521" y="101"/>
                    <a:pt x="1522" y="102"/>
                    <a:pt x="1520" y="103"/>
                  </a:cubicBezTo>
                  <a:cubicBezTo>
                    <a:pt x="1520" y="103"/>
                    <a:pt x="1519" y="103"/>
                    <a:pt x="1518" y="103"/>
                  </a:cubicBezTo>
                  <a:cubicBezTo>
                    <a:pt x="1518" y="101"/>
                    <a:pt x="1521" y="100"/>
                    <a:pt x="1521" y="99"/>
                  </a:cubicBezTo>
                  <a:cubicBezTo>
                    <a:pt x="1521" y="99"/>
                    <a:pt x="1522" y="99"/>
                    <a:pt x="1522" y="99"/>
                  </a:cubicBezTo>
                  <a:cubicBezTo>
                    <a:pt x="1521" y="101"/>
                    <a:pt x="1525" y="99"/>
                    <a:pt x="1527" y="99"/>
                  </a:cubicBezTo>
                  <a:cubicBezTo>
                    <a:pt x="1528" y="99"/>
                    <a:pt x="1528" y="100"/>
                    <a:pt x="1529" y="100"/>
                  </a:cubicBezTo>
                  <a:cubicBezTo>
                    <a:pt x="1534" y="99"/>
                    <a:pt x="1534" y="96"/>
                    <a:pt x="1539" y="95"/>
                  </a:cubicBezTo>
                  <a:cubicBezTo>
                    <a:pt x="1539" y="96"/>
                    <a:pt x="1535" y="97"/>
                    <a:pt x="1534" y="99"/>
                  </a:cubicBezTo>
                  <a:cubicBezTo>
                    <a:pt x="1536" y="99"/>
                    <a:pt x="1540" y="98"/>
                    <a:pt x="1538" y="96"/>
                  </a:cubicBezTo>
                  <a:cubicBezTo>
                    <a:pt x="1544" y="97"/>
                    <a:pt x="1549" y="94"/>
                    <a:pt x="1554" y="92"/>
                  </a:cubicBezTo>
                  <a:cubicBezTo>
                    <a:pt x="1551" y="91"/>
                    <a:pt x="1547" y="94"/>
                    <a:pt x="1544" y="95"/>
                  </a:cubicBezTo>
                  <a:cubicBezTo>
                    <a:pt x="1546" y="92"/>
                    <a:pt x="1552" y="91"/>
                    <a:pt x="1556" y="92"/>
                  </a:cubicBezTo>
                  <a:cubicBezTo>
                    <a:pt x="1560" y="90"/>
                    <a:pt x="1564" y="89"/>
                    <a:pt x="1568" y="90"/>
                  </a:cubicBezTo>
                  <a:cubicBezTo>
                    <a:pt x="1580" y="84"/>
                    <a:pt x="1593" y="85"/>
                    <a:pt x="1605" y="81"/>
                  </a:cubicBezTo>
                  <a:cubicBezTo>
                    <a:pt x="1602" y="79"/>
                    <a:pt x="1600" y="80"/>
                    <a:pt x="1597" y="78"/>
                  </a:cubicBezTo>
                  <a:cubicBezTo>
                    <a:pt x="1594" y="79"/>
                    <a:pt x="1591" y="79"/>
                    <a:pt x="1588" y="77"/>
                  </a:cubicBezTo>
                  <a:cubicBezTo>
                    <a:pt x="1587" y="78"/>
                    <a:pt x="1587" y="78"/>
                    <a:pt x="1587" y="79"/>
                  </a:cubicBezTo>
                  <a:cubicBezTo>
                    <a:pt x="1585" y="77"/>
                    <a:pt x="1582" y="79"/>
                    <a:pt x="1580" y="78"/>
                  </a:cubicBezTo>
                  <a:cubicBezTo>
                    <a:pt x="1579" y="77"/>
                    <a:pt x="1580" y="76"/>
                    <a:pt x="1582" y="76"/>
                  </a:cubicBezTo>
                  <a:cubicBezTo>
                    <a:pt x="1579" y="74"/>
                    <a:pt x="1576" y="76"/>
                    <a:pt x="1573" y="76"/>
                  </a:cubicBezTo>
                  <a:cubicBezTo>
                    <a:pt x="1571" y="75"/>
                    <a:pt x="1574" y="74"/>
                    <a:pt x="1573" y="74"/>
                  </a:cubicBezTo>
                  <a:cubicBezTo>
                    <a:pt x="1569" y="73"/>
                    <a:pt x="1567" y="75"/>
                    <a:pt x="1562" y="76"/>
                  </a:cubicBezTo>
                  <a:cubicBezTo>
                    <a:pt x="1561" y="74"/>
                    <a:pt x="1566" y="73"/>
                    <a:pt x="1568" y="72"/>
                  </a:cubicBezTo>
                  <a:cubicBezTo>
                    <a:pt x="1567" y="72"/>
                    <a:pt x="1566" y="71"/>
                    <a:pt x="1565" y="71"/>
                  </a:cubicBezTo>
                  <a:cubicBezTo>
                    <a:pt x="1565" y="71"/>
                    <a:pt x="1565" y="71"/>
                    <a:pt x="1566" y="72"/>
                  </a:cubicBezTo>
                  <a:cubicBezTo>
                    <a:pt x="1564" y="73"/>
                    <a:pt x="1562" y="71"/>
                    <a:pt x="1562" y="73"/>
                  </a:cubicBezTo>
                  <a:cubicBezTo>
                    <a:pt x="1561" y="73"/>
                    <a:pt x="1561" y="72"/>
                    <a:pt x="1560" y="72"/>
                  </a:cubicBezTo>
                  <a:cubicBezTo>
                    <a:pt x="1556" y="73"/>
                    <a:pt x="1553" y="73"/>
                    <a:pt x="1550" y="72"/>
                  </a:cubicBezTo>
                  <a:cubicBezTo>
                    <a:pt x="1548" y="73"/>
                    <a:pt x="1548" y="74"/>
                    <a:pt x="1550" y="75"/>
                  </a:cubicBezTo>
                  <a:cubicBezTo>
                    <a:pt x="1548" y="76"/>
                    <a:pt x="1547" y="76"/>
                    <a:pt x="1546" y="76"/>
                  </a:cubicBezTo>
                  <a:cubicBezTo>
                    <a:pt x="1545" y="75"/>
                    <a:pt x="1545" y="74"/>
                    <a:pt x="1544" y="72"/>
                  </a:cubicBezTo>
                  <a:cubicBezTo>
                    <a:pt x="1549" y="72"/>
                    <a:pt x="1555" y="69"/>
                    <a:pt x="1556" y="66"/>
                  </a:cubicBezTo>
                  <a:cubicBezTo>
                    <a:pt x="1562" y="65"/>
                    <a:pt x="1569" y="64"/>
                    <a:pt x="1575" y="65"/>
                  </a:cubicBezTo>
                  <a:cubicBezTo>
                    <a:pt x="1573" y="62"/>
                    <a:pt x="1578" y="63"/>
                    <a:pt x="1581" y="63"/>
                  </a:cubicBezTo>
                  <a:cubicBezTo>
                    <a:pt x="1582" y="64"/>
                    <a:pt x="1578" y="63"/>
                    <a:pt x="1577" y="64"/>
                  </a:cubicBezTo>
                  <a:cubicBezTo>
                    <a:pt x="1580" y="65"/>
                    <a:pt x="1583" y="62"/>
                    <a:pt x="1585" y="62"/>
                  </a:cubicBezTo>
                  <a:cubicBezTo>
                    <a:pt x="1587" y="62"/>
                    <a:pt x="1584" y="63"/>
                    <a:pt x="1587" y="63"/>
                  </a:cubicBezTo>
                  <a:cubicBezTo>
                    <a:pt x="1588" y="61"/>
                    <a:pt x="1595" y="60"/>
                    <a:pt x="1598" y="61"/>
                  </a:cubicBezTo>
                  <a:cubicBezTo>
                    <a:pt x="1601" y="58"/>
                    <a:pt x="1605" y="59"/>
                    <a:pt x="1609" y="58"/>
                  </a:cubicBezTo>
                  <a:cubicBezTo>
                    <a:pt x="1610" y="56"/>
                    <a:pt x="1605" y="58"/>
                    <a:pt x="1604" y="58"/>
                  </a:cubicBezTo>
                  <a:cubicBezTo>
                    <a:pt x="1608" y="56"/>
                    <a:pt x="1616" y="53"/>
                    <a:pt x="1623" y="55"/>
                  </a:cubicBezTo>
                  <a:cubicBezTo>
                    <a:pt x="1627" y="51"/>
                    <a:pt x="1642" y="53"/>
                    <a:pt x="1643" y="47"/>
                  </a:cubicBezTo>
                  <a:cubicBezTo>
                    <a:pt x="1646" y="48"/>
                    <a:pt x="1648" y="44"/>
                    <a:pt x="1651" y="45"/>
                  </a:cubicBezTo>
                  <a:cubicBezTo>
                    <a:pt x="1651" y="46"/>
                    <a:pt x="1649" y="46"/>
                    <a:pt x="1649" y="48"/>
                  </a:cubicBezTo>
                  <a:cubicBezTo>
                    <a:pt x="1657" y="45"/>
                    <a:pt x="1665" y="40"/>
                    <a:pt x="1665" y="36"/>
                  </a:cubicBezTo>
                  <a:cubicBezTo>
                    <a:pt x="1663" y="35"/>
                    <a:pt x="1660" y="34"/>
                    <a:pt x="1661" y="32"/>
                  </a:cubicBezTo>
                  <a:cubicBezTo>
                    <a:pt x="1656" y="31"/>
                    <a:pt x="1649" y="32"/>
                    <a:pt x="1648" y="28"/>
                  </a:cubicBezTo>
                  <a:cubicBezTo>
                    <a:pt x="1646" y="30"/>
                    <a:pt x="1642" y="30"/>
                    <a:pt x="1642" y="32"/>
                  </a:cubicBezTo>
                  <a:cubicBezTo>
                    <a:pt x="1642" y="32"/>
                    <a:pt x="1643" y="31"/>
                    <a:pt x="1644" y="31"/>
                  </a:cubicBezTo>
                  <a:cubicBezTo>
                    <a:pt x="1645" y="32"/>
                    <a:pt x="1644" y="32"/>
                    <a:pt x="1642" y="33"/>
                  </a:cubicBezTo>
                  <a:cubicBezTo>
                    <a:pt x="1641" y="32"/>
                    <a:pt x="1639" y="31"/>
                    <a:pt x="1638" y="32"/>
                  </a:cubicBezTo>
                  <a:cubicBezTo>
                    <a:pt x="1637" y="31"/>
                    <a:pt x="1637" y="30"/>
                    <a:pt x="1639" y="29"/>
                  </a:cubicBezTo>
                  <a:cubicBezTo>
                    <a:pt x="1637" y="29"/>
                    <a:pt x="1636" y="29"/>
                    <a:pt x="1636" y="30"/>
                  </a:cubicBezTo>
                  <a:cubicBezTo>
                    <a:pt x="1633" y="28"/>
                    <a:pt x="1626" y="31"/>
                    <a:pt x="1621" y="33"/>
                  </a:cubicBezTo>
                  <a:cubicBezTo>
                    <a:pt x="1615" y="30"/>
                    <a:pt x="1609" y="35"/>
                    <a:pt x="1604" y="37"/>
                  </a:cubicBezTo>
                  <a:cubicBezTo>
                    <a:pt x="1603" y="37"/>
                    <a:pt x="1603" y="37"/>
                    <a:pt x="1603" y="37"/>
                  </a:cubicBezTo>
                  <a:cubicBezTo>
                    <a:pt x="1605" y="33"/>
                    <a:pt x="1610" y="33"/>
                    <a:pt x="1613" y="30"/>
                  </a:cubicBezTo>
                  <a:cubicBezTo>
                    <a:pt x="1612" y="29"/>
                    <a:pt x="1611" y="30"/>
                    <a:pt x="1610" y="29"/>
                  </a:cubicBezTo>
                  <a:cubicBezTo>
                    <a:pt x="1602" y="33"/>
                    <a:pt x="1596" y="32"/>
                    <a:pt x="1588" y="35"/>
                  </a:cubicBezTo>
                  <a:cubicBezTo>
                    <a:pt x="1587" y="35"/>
                    <a:pt x="1588" y="34"/>
                    <a:pt x="1587" y="34"/>
                  </a:cubicBezTo>
                  <a:cubicBezTo>
                    <a:pt x="1590" y="33"/>
                    <a:pt x="1595" y="31"/>
                    <a:pt x="1596" y="30"/>
                  </a:cubicBezTo>
                  <a:cubicBezTo>
                    <a:pt x="1595" y="29"/>
                    <a:pt x="1594" y="30"/>
                    <a:pt x="1592" y="29"/>
                  </a:cubicBezTo>
                  <a:cubicBezTo>
                    <a:pt x="1593" y="30"/>
                    <a:pt x="1592" y="31"/>
                    <a:pt x="1590" y="30"/>
                  </a:cubicBezTo>
                  <a:cubicBezTo>
                    <a:pt x="1590" y="31"/>
                    <a:pt x="1590" y="32"/>
                    <a:pt x="1590" y="33"/>
                  </a:cubicBezTo>
                  <a:cubicBezTo>
                    <a:pt x="1587" y="32"/>
                    <a:pt x="1580" y="34"/>
                    <a:pt x="1582" y="37"/>
                  </a:cubicBezTo>
                  <a:cubicBezTo>
                    <a:pt x="1580" y="38"/>
                    <a:pt x="1581" y="34"/>
                    <a:pt x="1579" y="36"/>
                  </a:cubicBezTo>
                  <a:cubicBezTo>
                    <a:pt x="1579" y="35"/>
                    <a:pt x="1581" y="35"/>
                    <a:pt x="1580" y="34"/>
                  </a:cubicBezTo>
                  <a:cubicBezTo>
                    <a:pt x="1578" y="33"/>
                    <a:pt x="1576" y="36"/>
                    <a:pt x="1577" y="37"/>
                  </a:cubicBezTo>
                  <a:cubicBezTo>
                    <a:pt x="1576" y="38"/>
                    <a:pt x="1576" y="35"/>
                    <a:pt x="1574" y="35"/>
                  </a:cubicBezTo>
                  <a:cubicBezTo>
                    <a:pt x="1572" y="36"/>
                    <a:pt x="1574" y="37"/>
                    <a:pt x="1572" y="38"/>
                  </a:cubicBezTo>
                  <a:cubicBezTo>
                    <a:pt x="1571" y="39"/>
                    <a:pt x="1570" y="37"/>
                    <a:pt x="1571" y="37"/>
                  </a:cubicBezTo>
                  <a:cubicBezTo>
                    <a:pt x="1569" y="36"/>
                    <a:pt x="1569" y="38"/>
                    <a:pt x="1569" y="39"/>
                  </a:cubicBezTo>
                  <a:cubicBezTo>
                    <a:pt x="1568" y="39"/>
                    <a:pt x="1566" y="38"/>
                    <a:pt x="1566" y="37"/>
                  </a:cubicBezTo>
                  <a:cubicBezTo>
                    <a:pt x="1567" y="35"/>
                    <a:pt x="1568" y="36"/>
                    <a:pt x="1569" y="35"/>
                  </a:cubicBezTo>
                  <a:cubicBezTo>
                    <a:pt x="1566" y="34"/>
                    <a:pt x="1565" y="36"/>
                    <a:pt x="1565" y="38"/>
                  </a:cubicBezTo>
                  <a:cubicBezTo>
                    <a:pt x="1562" y="38"/>
                    <a:pt x="1558" y="39"/>
                    <a:pt x="1556" y="41"/>
                  </a:cubicBezTo>
                  <a:cubicBezTo>
                    <a:pt x="1553" y="40"/>
                    <a:pt x="1556" y="40"/>
                    <a:pt x="1555" y="39"/>
                  </a:cubicBezTo>
                  <a:cubicBezTo>
                    <a:pt x="1557" y="38"/>
                    <a:pt x="1559" y="38"/>
                    <a:pt x="1561" y="37"/>
                  </a:cubicBezTo>
                  <a:cubicBezTo>
                    <a:pt x="1559" y="36"/>
                    <a:pt x="1559" y="35"/>
                    <a:pt x="1561" y="33"/>
                  </a:cubicBezTo>
                  <a:cubicBezTo>
                    <a:pt x="1560" y="32"/>
                    <a:pt x="1559" y="33"/>
                    <a:pt x="1559" y="34"/>
                  </a:cubicBezTo>
                  <a:cubicBezTo>
                    <a:pt x="1558" y="33"/>
                    <a:pt x="1556" y="34"/>
                    <a:pt x="1556" y="32"/>
                  </a:cubicBezTo>
                  <a:cubicBezTo>
                    <a:pt x="1553" y="34"/>
                    <a:pt x="1550" y="34"/>
                    <a:pt x="1546" y="34"/>
                  </a:cubicBezTo>
                  <a:cubicBezTo>
                    <a:pt x="1546" y="33"/>
                    <a:pt x="1549" y="33"/>
                    <a:pt x="1550" y="34"/>
                  </a:cubicBezTo>
                  <a:cubicBezTo>
                    <a:pt x="1551" y="34"/>
                    <a:pt x="1550" y="33"/>
                    <a:pt x="1550" y="33"/>
                  </a:cubicBezTo>
                  <a:cubicBezTo>
                    <a:pt x="1551" y="33"/>
                    <a:pt x="1551" y="33"/>
                    <a:pt x="1551" y="33"/>
                  </a:cubicBezTo>
                  <a:cubicBezTo>
                    <a:pt x="1549" y="31"/>
                    <a:pt x="1547" y="33"/>
                    <a:pt x="1545" y="33"/>
                  </a:cubicBezTo>
                  <a:cubicBezTo>
                    <a:pt x="1544" y="32"/>
                    <a:pt x="1545" y="31"/>
                    <a:pt x="1544" y="29"/>
                  </a:cubicBezTo>
                  <a:cubicBezTo>
                    <a:pt x="1543" y="31"/>
                    <a:pt x="1543" y="30"/>
                    <a:pt x="1541" y="31"/>
                  </a:cubicBezTo>
                  <a:cubicBezTo>
                    <a:pt x="1539" y="31"/>
                    <a:pt x="1540" y="30"/>
                    <a:pt x="1538" y="29"/>
                  </a:cubicBezTo>
                  <a:cubicBezTo>
                    <a:pt x="1537" y="30"/>
                    <a:pt x="1537" y="30"/>
                    <a:pt x="1537" y="31"/>
                  </a:cubicBezTo>
                  <a:cubicBezTo>
                    <a:pt x="1535" y="30"/>
                    <a:pt x="1537" y="29"/>
                    <a:pt x="1535" y="29"/>
                  </a:cubicBezTo>
                  <a:cubicBezTo>
                    <a:pt x="1532" y="30"/>
                    <a:pt x="1529" y="29"/>
                    <a:pt x="1526" y="29"/>
                  </a:cubicBezTo>
                  <a:cubicBezTo>
                    <a:pt x="1524" y="28"/>
                    <a:pt x="1527" y="29"/>
                    <a:pt x="1528" y="27"/>
                  </a:cubicBezTo>
                  <a:cubicBezTo>
                    <a:pt x="1527" y="26"/>
                    <a:pt x="1525" y="28"/>
                    <a:pt x="1524" y="27"/>
                  </a:cubicBezTo>
                  <a:cubicBezTo>
                    <a:pt x="1524" y="27"/>
                    <a:pt x="1523" y="28"/>
                    <a:pt x="1523" y="28"/>
                  </a:cubicBezTo>
                  <a:cubicBezTo>
                    <a:pt x="1516" y="27"/>
                    <a:pt x="1508" y="31"/>
                    <a:pt x="1501" y="30"/>
                  </a:cubicBezTo>
                  <a:cubicBezTo>
                    <a:pt x="1500" y="30"/>
                    <a:pt x="1501" y="31"/>
                    <a:pt x="1502" y="31"/>
                  </a:cubicBezTo>
                  <a:cubicBezTo>
                    <a:pt x="1500" y="32"/>
                    <a:pt x="1499" y="33"/>
                    <a:pt x="1498" y="33"/>
                  </a:cubicBezTo>
                  <a:cubicBezTo>
                    <a:pt x="1496" y="28"/>
                    <a:pt x="1488" y="34"/>
                    <a:pt x="1484" y="33"/>
                  </a:cubicBezTo>
                  <a:cubicBezTo>
                    <a:pt x="1485" y="29"/>
                    <a:pt x="1490" y="30"/>
                    <a:pt x="1495" y="28"/>
                  </a:cubicBezTo>
                  <a:cubicBezTo>
                    <a:pt x="1492" y="27"/>
                    <a:pt x="1490" y="29"/>
                    <a:pt x="1489" y="27"/>
                  </a:cubicBezTo>
                  <a:cubicBezTo>
                    <a:pt x="1486" y="29"/>
                    <a:pt x="1486" y="29"/>
                    <a:pt x="1486" y="29"/>
                  </a:cubicBezTo>
                  <a:cubicBezTo>
                    <a:pt x="1485" y="28"/>
                    <a:pt x="1485" y="28"/>
                    <a:pt x="1484" y="27"/>
                  </a:cubicBezTo>
                  <a:cubicBezTo>
                    <a:pt x="1486" y="27"/>
                    <a:pt x="1487" y="26"/>
                    <a:pt x="1489" y="26"/>
                  </a:cubicBezTo>
                  <a:cubicBezTo>
                    <a:pt x="1488" y="25"/>
                    <a:pt x="1490" y="26"/>
                    <a:pt x="1490" y="24"/>
                  </a:cubicBezTo>
                  <a:cubicBezTo>
                    <a:pt x="1488" y="21"/>
                    <a:pt x="1485" y="27"/>
                    <a:pt x="1483" y="25"/>
                  </a:cubicBezTo>
                  <a:cubicBezTo>
                    <a:pt x="1481" y="27"/>
                    <a:pt x="1478" y="28"/>
                    <a:pt x="1476" y="30"/>
                  </a:cubicBezTo>
                  <a:cubicBezTo>
                    <a:pt x="1474" y="29"/>
                    <a:pt x="1475" y="29"/>
                    <a:pt x="1476" y="28"/>
                  </a:cubicBezTo>
                  <a:cubicBezTo>
                    <a:pt x="1475" y="26"/>
                    <a:pt x="1473" y="27"/>
                    <a:pt x="1471" y="27"/>
                  </a:cubicBezTo>
                  <a:cubicBezTo>
                    <a:pt x="1471" y="28"/>
                    <a:pt x="1471" y="29"/>
                    <a:pt x="1469" y="30"/>
                  </a:cubicBezTo>
                  <a:cubicBezTo>
                    <a:pt x="1470" y="30"/>
                    <a:pt x="1471" y="29"/>
                    <a:pt x="1472" y="30"/>
                  </a:cubicBezTo>
                  <a:cubicBezTo>
                    <a:pt x="1470" y="31"/>
                    <a:pt x="1468" y="31"/>
                    <a:pt x="1467" y="30"/>
                  </a:cubicBezTo>
                  <a:cubicBezTo>
                    <a:pt x="1462" y="33"/>
                    <a:pt x="1462" y="33"/>
                    <a:pt x="1462" y="33"/>
                  </a:cubicBezTo>
                  <a:cubicBezTo>
                    <a:pt x="1461" y="31"/>
                    <a:pt x="1463" y="32"/>
                    <a:pt x="1460" y="32"/>
                  </a:cubicBezTo>
                  <a:cubicBezTo>
                    <a:pt x="1457" y="31"/>
                    <a:pt x="1461" y="30"/>
                    <a:pt x="1459" y="29"/>
                  </a:cubicBezTo>
                  <a:cubicBezTo>
                    <a:pt x="1458" y="32"/>
                    <a:pt x="1455" y="31"/>
                    <a:pt x="1452" y="34"/>
                  </a:cubicBezTo>
                  <a:cubicBezTo>
                    <a:pt x="1449" y="33"/>
                    <a:pt x="1446" y="33"/>
                    <a:pt x="1443" y="32"/>
                  </a:cubicBezTo>
                  <a:cubicBezTo>
                    <a:pt x="1440" y="35"/>
                    <a:pt x="1437" y="36"/>
                    <a:pt x="1434" y="38"/>
                  </a:cubicBezTo>
                  <a:cubicBezTo>
                    <a:pt x="1431" y="37"/>
                    <a:pt x="1435" y="36"/>
                    <a:pt x="1435" y="35"/>
                  </a:cubicBezTo>
                  <a:cubicBezTo>
                    <a:pt x="1430" y="35"/>
                    <a:pt x="1425" y="40"/>
                    <a:pt x="1423" y="42"/>
                  </a:cubicBezTo>
                  <a:cubicBezTo>
                    <a:pt x="1428" y="43"/>
                    <a:pt x="1429" y="39"/>
                    <a:pt x="1432" y="38"/>
                  </a:cubicBezTo>
                  <a:cubicBezTo>
                    <a:pt x="1433" y="38"/>
                    <a:pt x="1433" y="39"/>
                    <a:pt x="1433" y="39"/>
                  </a:cubicBezTo>
                  <a:cubicBezTo>
                    <a:pt x="1434" y="40"/>
                    <a:pt x="1436" y="38"/>
                    <a:pt x="1435" y="37"/>
                  </a:cubicBezTo>
                  <a:cubicBezTo>
                    <a:pt x="1439" y="40"/>
                    <a:pt x="1448" y="32"/>
                    <a:pt x="1454" y="36"/>
                  </a:cubicBezTo>
                  <a:cubicBezTo>
                    <a:pt x="1450" y="40"/>
                    <a:pt x="1442" y="40"/>
                    <a:pt x="1437" y="39"/>
                  </a:cubicBezTo>
                  <a:cubicBezTo>
                    <a:pt x="1434" y="44"/>
                    <a:pt x="1426" y="44"/>
                    <a:pt x="1420" y="44"/>
                  </a:cubicBezTo>
                  <a:cubicBezTo>
                    <a:pt x="1422" y="42"/>
                    <a:pt x="1423" y="41"/>
                    <a:pt x="1423" y="38"/>
                  </a:cubicBezTo>
                  <a:cubicBezTo>
                    <a:pt x="1422" y="39"/>
                    <a:pt x="1420" y="39"/>
                    <a:pt x="1419" y="40"/>
                  </a:cubicBezTo>
                  <a:cubicBezTo>
                    <a:pt x="1414" y="36"/>
                    <a:pt x="1412" y="42"/>
                    <a:pt x="1408" y="39"/>
                  </a:cubicBezTo>
                  <a:cubicBezTo>
                    <a:pt x="1403" y="40"/>
                    <a:pt x="1405" y="40"/>
                    <a:pt x="1400" y="41"/>
                  </a:cubicBezTo>
                  <a:cubicBezTo>
                    <a:pt x="1402" y="41"/>
                    <a:pt x="1400" y="42"/>
                    <a:pt x="1401" y="43"/>
                  </a:cubicBezTo>
                  <a:cubicBezTo>
                    <a:pt x="1399" y="43"/>
                    <a:pt x="1398" y="43"/>
                    <a:pt x="1396" y="44"/>
                  </a:cubicBezTo>
                  <a:cubicBezTo>
                    <a:pt x="1394" y="42"/>
                    <a:pt x="1397" y="42"/>
                    <a:pt x="1399" y="42"/>
                  </a:cubicBezTo>
                  <a:cubicBezTo>
                    <a:pt x="1398" y="40"/>
                    <a:pt x="1392" y="42"/>
                    <a:pt x="1392" y="44"/>
                  </a:cubicBezTo>
                  <a:cubicBezTo>
                    <a:pt x="1390" y="43"/>
                    <a:pt x="1388" y="45"/>
                    <a:pt x="1386" y="43"/>
                  </a:cubicBezTo>
                  <a:cubicBezTo>
                    <a:pt x="1383" y="42"/>
                    <a:pt x="1380" y="46"/>
                    <a:pt x="1377" y="45"/>
                  </a:cubicBezTo>
                  <a:cubicBezTo>
                    <a:pt x="1375" y="43"/>
                    <a:pt x="1379" y="41"/>
                    <a:pt x="1380" y="39"/>
                  </a:cubicBezTo>
                  <a:cubicBezTo>
                    <a:pt x="1377" y="39"/>
                    <a:pt x="1375" y="42"/>
                    <a:pt x="1370" y="41"/>
                  </a:cubicBezTo>
                  <a:cubicBezTo>
                    <a:pt x="1368" y="40"/>
                    <a:pt x="1369" y="40"/>
                    <a:pt x="1367" y="40"/>
                  </a:cubicBezTo>
                  <a:cubicBezTo>
                    <a:pt x="1365" y="41"/>
                    <a:pt x="1370" y="40"/>
                    <a:pt x="1368" y="41"/>
                  </a:cubicBezTo>
                  <a:cubicBezTo>
                    <a:pt x="1370" y="42"/>
                    <a:pt x="1371" y="42"/>
                    <a:pt x="1373" y="41"/>
                  </a:cubicBezTo>
                  <a:cubicBezTo>
                    <a:pt x="1374" y="43"/>
                    <a:pt x="1373" y="43"/>
                    <a:pt x="1376" y="43"/>
                  </a:cubicBezTo>
                  <a:cubicBezTo>
                    <a:pt x="1376" y="43"/>
                    <a:pt x="1375" y="44"/>
                    <a:pt x="1375" y="44"/>
                  </a:cubicBezTo>
                  <a:cubicBezTo>
                    <a:pt x="1373" y="45"/>
                    <a:pt x="1372" y="42"/>
                    <a:pt x="1371" y="43"/>
                  </a:cubicBezTo>
                  <a:cubicBezTo>
                    <a:pt x="1371" y="43"/>
                    <a:pt x="1369" y="44"/>
                    <a:pt x="1370" y="44"/>
                  </a:cubicBezTo>
                  <a:cubicBezTo>
                    <a:pt x="1368" y="45"/>
                    <a:pt x="1367" y="44"/>
                    <a:pt x="1365" y="44"/>
                  </a:cubicBezTo>
                  <a:cubicBezTo>
                    <a:pt x="1364" y="43"/>
                    <a:pt x="1365" y="43"/>
                    <a:pt x="1366" y="43"/>
                  </a:cubicBezTo>
                  <a:cubicBezTo>
                    <a:pt x="1367" y="42"/>
                    <a:pt x="1366" y="43"/>
                    <a:pt x="1367" y="44"/>
                  </a:cubicBezTo>
                  <a:cubicBezTo>
                    <a:pt x="1368" y="43"/>
                    <a:pt x="1369" y="42"/>
                    <a:pt x="1367" y="41"/>
                  </a:cubicBezTo>
                  <a:cubicBezTo>
                    <a:pt x="1360" y="46"/>
                    <a:pt x="1353" y="46"/>
                    <a:pt x="1346" y="48"/>
                  </a:cubicBezTo>
                  <a:cubicBezTo>
                    <a:pt x="1345" y="47"/>
                    <a:pt x="1344" y="47"/>
                    <a:pt x="1345" y="46"/>
                  </a:cubicBezTo>
                  <a:cubicBezTo>
                    <a:pt x="1344" y="48"/>
                    <a:pt x="1339" y="49"/>
                    <a:pt x="1335" y="49"/>
                  </a:cubicBezTo>
                  <a:cubicBezTo>
                    <a:pt x="1335" y="48"/>
                    <a:pt x="1341" y="47"/>
                    <a:pt x="1340" y="46"/>
                  </a:cubicBezTo>
                  <a:cubicBezTo>
                    <a:pt x="1342" y="47"/>
                    <a:pt x="1343" y="47"/>
                    <a:pt x="1341" y="46"/>
                  </a:cubicBezTo>
                  <a:cubicBezTo>
                    <a:pt x="1335" y="47"/>
                    <a:pt x="1330" y="48"/>
                    <a:pt x="1325" y="47"/>
                  </a:cubicBezTo>
                  <a:cubicBezTo>
                    <a:pt x="1323" y="45"/>
                    <a:pt x="1331" y="46"/>
                    <a:pt x="1331" y="44"/>
                  </a:cubicBezTo>
                  <a:cubicBezTo>
                    <a:pt x="1329" y="44"/>
                    <a:pt x="1328" y="43"/>
                    <a:pt x="1327" y="44"/>
                  </a:cubicBezTo>
                  <a:cubicBezTo>
                    <a:pt x="1320" y="42"/>
                    <a:pt x="1308" y="47"/>
                    <a:pt x="1301" y="48"/>
                  </a:cubicBezTo>
                  <a:cubicBezTo>
                    <a:pt x="1299" y="47"/>
                    <a:pt x="1305" y="46"/>
                    <a:pt x="1302" y="45"/>
                  </a:cubicBezTo>
                  <a:cubicBezTo>
                    <a:pt x="1301" y="47"/>
                    <a:pt x="1298" y="47"/>
                    <a:pt x="1296" y="48"/>
                  </a:cubicBezTo>
                  <a:cubicBezTo>
                    <a:pt x="1297" y="48"/>
                    <a:pt x="1299" y="49"/>
                    <a:pt x="1300" y="48"/>
                  </a:cubicBezTo>
                  <a:cubicBezTo>
                    <a:pt x="1301" y="49"/>
                    <a:pt x="1300" y="49"/>
                    <a:pt x="1301" y="49"/>
                  </a:cubicBezTo>
                  <a:cubicBezTo>
                    <a:pt x="1298" y="50"/>
                    <a:pt x="1295" y="48"/>
                    <a:pt x="1291" y="50"/>
                  </a:cubicBezTo>
                  <a:cubicBezTo>
                    <a:pt x="1290" y="49"/>
                    <a:pt x="1291" y="49"/>
                    <a:pt x="1290" y="48"/>
                  </a:cubicBezTo>
                  <a:cubicBezTo>
                    <a:pt x="1287" y="50"/>
                    <a:pt x="1285" y="49"/>
                    <a:pt x="1283" y="49"/>
                  </a:cubicBezTo>
                  <a:cubicBezTo>
                    <a:pt x="1282" y="49"/>
                    <a:pt x="1282" y="48"/>
                    <a:pt x="1282" y="47"/>
                  </a:cubicBezTo>
                  <a:cubicBezTo>
                    <a:pt x="1281" y="47"/>
                    <a:pt x="1280" y="48"/>
                    <a:pt x="1279" y="47"/>
                  </a:cubicBezTo>
                  <a:cubicBezTo>
                    <a:pt x="1278" y="47"/>
                    <a:pt x="1278" y="48"/>
                    <a:pt x="1279" y="48"/>
                  </a:cubicBezTo>
                  <a:cubicBezTo>
                    <a:pt x="1269" y="47"/>
                    <a:pt x="1262" y="48"/>
                    <a:pt x="1253" y="48"/>
                  </a:cubicBezTo>
                  <a:cubicBezTo>
                    <a:pt x="1252" y="47"/>
                    <a:pt x="1253" y="47"/>
                    <a:pt x="1254" y="46"/>
                  </a:cubicBezTo>
                  <a:cubicBezTo>
                    <a:pt x="1253" y="46"/>
                    <a:pt x="1251" y="47"/>
                    <a:pt x="1250" y="46"/>
                  </a:cubicBezTo>
                  <a:cubicBezTo>
                    <a:pt x="1247" y="47"/>
                    <a:pt x="1250" y="48"/>
                    <a:pt x="1248" y="49"/>
                  </a:cubicBezTo>
                  <a:cubicBezTo>
                    <a:pt x="1246" y="47"/>
                    <a:pt x="1243" y="48"/>
                    <a:pt x="1241" y="49"/>
                  </a:cubicBezTo>
                  <a:cubicBezTo>
                    <a:pt x="1239" y="48"/>
                    <a:pt x="1241" y="48"/>
                    <a:pt x="1239" y="47"/>
                  </a:cubicBezTo>
                  <a:cubicBezTo>
                    <a:pt x="1238" y="47"/>
                    <a:pt x="1239" y="48"/>
                    <a:pt x="1238" y="49"/>
                  </a:cubicBezTo>
                  <a:cubicBezTo>
                    <a:pt x="1235" y="47"/>
                    <a:pt x="1236" y="49"/>
                    <a:pt x="1232" y="49"/>
                  </a:cubicBezTo>
                  <a:cubicBezTo>
                    <a:pt x="1231" y="48"/>
                    <a:pt x="1232" y="48"/>
                    <a:pt x="1230" y="47"/>
                  </a:cubicBezTo>
                  <a:cubicBezTo>
                    <a:pt x="1230" y="48"/>
                    <a:pt x="1230" y="48"/>
                    <a:pt x="1230" y="49"/>
                  </a:cubicBezTo>
                  <a:cubicBezTo>
                    <a:pt x="1227" y="50"/>
                    <a:pt x="1220" y="47"/>
                    <a:pt x="1220" y="45"/>
                  </a:cubicBezTo>
                  <a:cubicBezTo>
                    <a:pt x="1215" y="46"/>
                    <a:pt x="1224" y="47"/>
                    <a:pt x="1221" y="49"/>
                  </a:cubicBezTo>
                  <a:cubicBezTo>
                    <a:pt x="1219" y="49"/>
                    <a:pt x="1220" y="48"/>
                    <a:pt x="1218" y="47"/>
                  </a:cubicBezTo>
                  <a:cubicBezTo>
                    <a:pt x="1215" y="48"/>
                    <a:pt x="1212" y="46"/>
                    <a:pt x="1211" y="49"/>
                  </a:cubicBezTo>
                  <a:cubicBezTo>
                    <a:pt x="1209" y="49"/>
                    <a:pt x="1206" y="49"/>
                    <a:pt x="1205" y="47"/>
                  </a:cubicBezTo>
                  <a:cubicBezTo>
                    <a:pt x="1203" y="48"/>
                    <a:pt x="1203" y="48"/>
                    <a:pt x="1203" y="48"/>
                  </a:cubicBezTo>
                  <a:cubicBezTo>
                    <a:pt x="1204" y="50"/>
                    <a:pt x="1203" y="47"/>
                    <a:pt x="1205" y="49"/>
                  </a:cubicBezTo>
                  <a:cubicBezTo>
                    <a:pt x="1204" y="51"/>
                    <a:pt x="1196" y="49"/>
                    <a:pt x="1191" y="50"/>
                  </a:cubicBezTo>
                  <a:cubicBezTo>
                    <a:pt x="1192" y="49"/>
                    <a:pt x="1192" y="48"/>
                    <a:pt x="1194" y="48"/>
                  </a:cubicBezTo>
                  <a:cubicBezTo>
                    <a:pt x="1191" y="45"/>
                    <a:pt x="1190" y="50"/>
                    <a:pt x="1186" y="50"/>
                  </a:cubicBezTo>
                  <a:cubicBezTo>
                    <a:pt x="1184" y="48"/>
                    <a:pt x="1181" y="49"/>
                    <a:pt x="1179" y="50"/>
                  </a:cubicBezTo>
                  <a:cubicBezTo>
                    <a:pt x="1176" y="48"/>
                    <a:pt x="1173" y="49"/>
                    <a:pt x="1170" y="49"/>
                  </a:cubicBezTo>
                  <a:cubicBezTo>
                    <a:pt x="1169" y="47"/>
                    <a:pt x="1173" y="49"/>
                    <a:pt x="1174" y="48"/>
                  </a:cubicBezTo>
                  <a:cubicBezTo>
                    <a:pt x="1173" y="46"/>
                    <a:pt x="1175" y="46"/>
                    <a:pt x="1175" y="45"/>
                  </a:cubicBezTo>
                  <a:cubicBezTo>
                    <a:pt x="1172" y="46"/>
                    <a:pt x="1168" y="46"/>
                    <a:pt x="1165" y="48"/>
                  </a:cubicBezTo>
                  <a:cubicBezTo>
                    <a:pt x="1164" y="48"/>
                    <a:pt x="1163" y="48"/>
                    <a:pt x="1161" y="47"/>
                  </a:cubicBezTo>
                  <a:cubicBezTo>
                    <a:pt x="1160" y="45"/>
                    <a:pt x="1167" y="47"/>
                    <a:pt x="1163" y="45"/>
                  </a:cubicBezTo>
                  <a:cubicBezTo>
                    <a:pt x="1165" y="44"/>
                    <a:pt x="1166" y="46"/>
                    <a:pt x="1168" y="44"/>
                  </a:cubicBezTo>
                  <a:cubicBezTo>
                    <a:pt x="1167" y="43"/>
                    <a:pt x="1162" y="45"/>
                    <a:pt x="1162" y="43"/>
                  </a:cubicBezTo>
                  <a:cubicBezTo>
                    <a:pt x="1161" y="44"/>
                    <a:pt x="1159" y="43"/>
                    <a:pt x="1156" y="44"/>
                  </a:cubicBezTo>
                  <a:cubicBezTo>
                    <a:pt x="1156" y="42"/>
                    <a:pt x="1153" y="44"/>
                    <a:pt x="1150" y="42"/>
                  </a:cubicBezTo>
                  <a:cubicBezTo>
                    <a:pt x="1147" y="44"/>
                    <a:pt x="1144" y="43"/>
                    <a:pt x="1141" y="44"/>
                  </a:cubicBezTo>
                  <a:cubicBezTo>
                    <a:pt x="1140" y="45"/>
                    <a:pt x="1143" y="47"/>
                    <a:pt x="1145" y="46"/>
                  </a:cubicBezTo>
                  <a:cubicBezTo>
                    <a:pt x="1144" y="48"/>
                    <a:pt x="1140" y="46"/>
                    <a:pt x="1138" y="46"/>
                  </a:cubicBezTo>
                  <a:cubicBezTo>
                    <a:pt x="1137" y="45"/>
                    <a:pt x="1139" y="44"/>
                    <a:pt x="1140" y="44"/>
                  </a:cubicBezTo>
                  <a:cubicBezTo>
                    <a:pt x="1139" y="43"/>
                    <a:pt x="1138" y="43"/>
                    <a:pt x="1138" y="41"/>
                  </a:cubicBezTo>
                  <a:cubicBezTo>
                    <a:pt x="1137" y="44"/>
                    <a:pt x="1135" y="42"/>
                    <a:pt x="1132" y="44"/>
                  </a:cubicBezTo>
                  <a:cubicBezTo>
                    <a:pt x="1133" y="45"/>
                    <a:pt x="1134" y="43"/>
                    <a:pt x="1135" y="45"/>
                  </a:cubicBezTo>
                  <a:cubicBezTo>
                    <a:pt x="1133" y="45"/>
                    <a:pt x="1132" y="46"/>
                    <a:pt x="1130" y="44"/>
                  </a:cubicBezTo>
                  <a:cubicBezTo>
                    <a:pt x="1130" y="44"/>
                    <a:pt x="1131" y="44"/>
                    <a:pt x="1132" y="44"/>
                  </a:cubicBezTo>
                  <a:cubicBezTo>
                    <a:pt x="1131" y="43"/>
                    <a:pt x="1130" y="43"/>
                    <a:pt x="1130" y="42"/>
                  </a:cubicBezTo>
                  <a:cubicBezTo>
                    <a:pt x="1128" y="41"/>
                    <a:pt x="1129" y="45"/>
                    <a:pt x="1128" y="42"/>
                  </a:cubicBezTo>
                  <a:cubicBezTo>
                    <a:pt x="1128" y="44"/>
                    <a:pt x="1129" y="45"/>
                    <a:pt x="1127" y="46"/>
                  </a:cubicBezTo>
                  <a:cubicBezTo>
                    <a:pt x="1125" y="46"/>
                    <a:pt x="1127" y="45"/>
                    <a:pt x="1125" y="44"/>
                  </a:cubicBezTo>
                  <a:cubicBezTo>
                    <a:pt x="1124" y="44"/>
                    <a:pt x="1124" y="45"/>
                    <a:pt x="1125" y="46"/>
                  </a:cubicBezTo>
                  <a:cubicBezTo>
                    <a:pt x="1124" y="46"/>
                    <a:pt x="1123" y="45"/>
                    <a:pt x="1122" y="46"/>
                  </a:cubicBezTo>
                  <a:cubicBezTo>
                    <a:pt x="1119" y="44"/>
                    <a:pt x="1124" y="43"/>
                    <a:pt x="1122" y="42"/>
                  </a:cubicBezTo>
                  <a:cubicBezTo>
                    <a:pt x="1121" y="42"/>
                    <a:pt x="1120" y="43"/>
                    <a:pt x="1121" y="44"/>
                  </a:cubicBezTo>
                  <a:cubicBezTo>
                    <a:pt x="1119" y="46"/>
                    <a:pt x="1117" y="42"/>
                    <a:pt x="1115" y="44"/>
                  </a:cubicBezTo>
                  <a:cubicBezTo>
                    <a:pt x="1113" y="43"/>
                    <a:pt x="1114" y="43"/>
                    <a:pt x="1113" y="42"/>
                  </a:cubicBezTo>
                  <a:cubicBezTo>
                    <a:pt x="1111" y="43"/>
                    <a:pt x="1108" y="42"/>
                    <a:pt x="1106" y="41"/>
                  </a:cubicBezTo>
                  <a:cubicBezTo>
                    <a:pt x="1105" y="44"/>
                    <a:pt x="1101" y="43"/>
                    <a:pt x="1098" y="42"/>
                  </a:cubicBezTo>
                  <a:cubicBezTo>
                    <a:pt x="1097" y="42"/>
                    <a:pt x="1101" y="41"/>
                    <a:pt x="1098" y="40"/>
                  </a:cubicBezTo>
                  <a:cubicBezTo>
                    <a:pt x="1096" y="42"/>
                    <a:pt x="1093" y="41"/>
                    <a:pt x="1090" y="41"/>
                  </a:cubicBezTo>
                  <a:cubicBezTo>
                    <a:pt x="1088" y="42"/>
                    <a:pt x="1091" y="43"/>
                    <a:pt x="1089" y="43"/>
                  </a:cubicBezTo>
                  <a:cubicBezTo>
                    <a:pt x="1086" y="43"/>
                    <a:pt x="1089" y="41"/>
                    <a:pt x="1086" y="40"/>
                  </a:cubicBezTo>
                  <a:cubicBezTo>
                    <a:pt x="1085" y="40"/>
                    <a:pt x="1084" y="41"/>
                    <a:pt x="1084" y="41"/>
                  </a:cubicBezTo>
                  <a:cubicBezTo>
                    <a:pt x="1079" y="37"/>
                    <a:pt x="1073" y="43"/>
                    <a:pt x="1068" y="40"/>
                  </a:cubicBezTo>
                  <a:cubicBezTo>
                    <a:pt x="1066" y="42"/>
                    <a:pt x="1065" y="42"/>
                    <a:pt x="1062" y="43"/>
                  </a:cubicBezTo>
                  <a:cubicBezTo>
                    <a:pt x="1061" y="43"/>
                    <a:pt x="1060" y="41"/>
                    <a:pt x="1058" y="41"/>
                  </a:cubicBezTo>
                  <a:cubicBezTo>
                    <a:pt x="1058" y="40"/>
                    <a:pt x="1061" y="41"/>
                    <a:pt x="1063" y="40"/>
                  </a:cubicBezTo>
                  <a:cubicBezTo>
                    <a:pt x="1059" y="38"/>
                    <a:pt x="1057" y="40"/>
                    <a:pt x="1054" y="41"/>
                  </a:cubicBezTo>
                  <a:cubicBezTo>
                    <a:pt x="1052" y="40"/>
                    <a:pt x="1053" y="39"/>
                    <a:pt x="1052" y="38"/>
                  </a:cubicBezTo>
                  <a:cubicBezTo>
                    <a:pt x="1050" y="38"/>
                    <a:pt x="1048" y="37"/>
                    <a:pt x="1047" y="39"/>
                  </a:cubicBezTo>
                  <a:cubicBezTo>
                    <a:pt x="1045" y="37"/>
                    <a:pt x="1045" y="37"/>
                    <a:pt x="1045" y="37"/>
                  </a:cubicBezTo>
                  <a:cubicBezTo>
                    <a:pt x="1046" y="39"/>
                    <a:pt x="1041" y="39"/>
                    <a:pt x="1039" y="37"/>
                  </a:cubicBezTo>
                  <a:cubicBezTo>
                    <a:pt x="1037" y="39"/>
                    <a:pt x="1035" y="38"/>
                    <a:pt x="1033" y="37"/>
                  </a:cubicBezTo>
                  <a:cubicBezTo>
                    <a:pt x="1030" y="38"/>
                    <a:pt x="1033" y="38"/>
                    <a:pt x="1034" y="39"/>
                  </a:cubicBezTo>
                  <a:cubicBezTo>
                    <a:pt x="1032" y="39"/>
                    <a:pt x="1031" y="39"/>
                    <a:pt x="1030" y="39"/>
                  </a:cubicBezTo>
                  <a:cubicBezTo>
                    <a:pt x="1028" y="37"/>
                    <a:pt x="1029" y="37"/>
                    <a:pt x="1030" y="36"/>
                  </a:cubicBezTo>
                  <a:cubicBezTo>
                    <a:pt x="1028" y="36"/>
                    <a:pt x="1026" y="35"/>
                    <a:pt x="1024" y="33"/>
                  </a:cubicBezTo>
                  <a:cubicBezTo>
                    <a:pt x="1024" y="33"/>
                    <a:pt x="1025" y="33"/>
                    <a:pt x="1025" y="33"/>
                  </a:cubicBezTo>
                  <a:cubicBezTo>
                    <a:pt x="1025" y="31"/>
                    <a:pt x="1020" y="32"/>
                    <a:pt x="1018" y="31"/>
                  </a:cubicBezTo>
                  <a:cubicBezTo>
                    <a:pt x="1024" y="33"/>
                    <a:pt x="1022" y="35"/>
                    <a:pt x="1028" y="36"/>
                  </a:cubicBezTo>
                  <a:cubicBezTo>
                    <a:pt x="1022" y="39"/>
                    <a:pt x="1022" y="34"/>
                    <a:pt x="1018" y="34"/>
                  </a:cubicBezTo>
                  <a:cubicBezTo>
                    <a:pt x="1018" y="35"/>
                    <a:pt x="1022" y="37"/>
                    <a:pt x="1021" y="39"/>
                  </a:cubicBezTo>
                  <a:cubicBezTo>
                    <a:pt x="1020" y="37"/>
                    <a:pt x="1017" y="37"/>
                    <a:pt x="1016" y="35"/>
                  </a:cubicBezTo>
                  <a:cubicBezTo>
                    <a:pt x="1014" y="37"/>
                    <a:pt x="1014" y="38"/>
                    <a:pt x="1012" y="39"/>
                  </a:cubicBezTo>
                  <a:cubicBezTo>
                    <a:pt x="1013" y="37"/>
                    <a:pt x="1011" y="37"/>
                    <a:pt x="1009" y="36"/>
                  </a:cubicBezTo>
                  <a:cubicBezTo>
                    <a:pt x="1008" y="35"/>
                    <a:pt x="1011" y="34"/>
                    <a:pt x="1009" y="33"/>
                  </a:cubicBezTo>
                  <a:cubicBezTo>
                    <a:pt x="1008" y="34"/>
                    <a:pt x="1007" y="34"/>
                    <a:pt x="1008" y="35"/>
                  </a:cubicBezTo>
                  <a:cubicBezTo>
                    <a:pt x="1006" y="35"/>
                    <a:pt x="1004" y="34"/>
                    <a:pt x="1005" y="36"/>
                  </a:cubicBezTo>
                  <a:cubicBezTo>
                    <a:pt x="1004" y="36"/>
                    <a:pt x="1002" y="35"/>
                    <a:pt x="1001" y="34"/>
                  </a:cubicBezTo>
                  <a:cubicBezTo>
                    <a:pt x="1001" y="33"/>
                    <a:pt x="1006" y="34"/>
                    <a:pt x="1005" y="32"/>
                  </a:cubicBezTo>
                  <a:cubicBezTo>
                    <a:pt x="1002" y="33"/>
                    <a:pt x="989" y="35"/>
                    <a:pt x="992" y="31"/>
                  </a:cubicBezTo>
                  <a:cubicBezTo>
                    <a:pt x="990" y="31"/>
                    <a:pt x="988" y="32"/>
                    <a:pt x="987" y="31"/>
                  </a:cubicBezTo>
                  <a:cubicBezTo>
                    <a:pt x="984" y="34"/>
                    <a:pt x="979" y="31"/>
                    <a:pt x="975" y="34"/>
                  </a:cubicBezTo>
                  <a:cubicBezTo>
                    <a:pt x="974" y="31"/>
                    <a:pt x="971" y="33"/>
                    <a:pt x="972" y="31"/>
                  </a:cubicBezTo>
                  <a:cubicBezTo>
                    <a:pt x="970" y="30"/>
                    <a:pt x="971" y="32"/>
                    <a:pt x="968" y="33"/>
                  </a:cubicBezTo>
                  <a:cubicBezTo>
                    <a:pt x="964" y="32"/>
                    <a:pt x="960" y="31"/>
                    <a:pt x="956" y="33"/>
                  </a:cubicBezTo>
                  <a:cubicBezTo>
                    <a:pt x="956" y="31"/>
                    <a:pt x="952" y="31"/>
                    <a:pt x="952" y="32"/>
                  </a:cubicBezTo>
                  <a:cubicBezTo>
                    <a:pt x="951" y="30"/>
                    <a:pt x="949" y="31"/>
                    <a:pt x="947" y="30"/>
                  </a:cubicBezTo>
                  <a:cubicBezTo>
                    <a:pt x="948" y="31"/>
                    <a:pt x="949" y="31"/>
                    <a:pt x="949" y="33"/>
                  </a:cubicBezTo>
                  <a:cubicBezTo>
                    <a:pt x="947" y="33"/>
                    <a:pt x="945" y="31"/>
                    <a:pt x="944" y="30"/>
                  </a:cubicBezTo>
                  <a:cubicBezTo>
                    <a:pt x="941" y="30"/>
                    <a:pt x="942" y="32"/>
                    <a:pt x="939" y="30"/>
                  </a:cubicBezTo>
                  <a:cubicBezTo>
                    <a:pt x="939" y="30"/>
                    <a:pt x="939" y="31"/>
                    <a:pt x="938" y="32"/>
                  </a:cubicBezTo>
                  <a:cubicBezTo>
                    <a:pt x="940" y="31"/>
                    <a:pt x="943" y="32"/>
                    <a:pt x="945" y="33"/>
                  </a:cubicBezTo>
                  <a:cubicBezTo>
                    <a:pt x="941" y="33"/>
                    <a:pt x="937" y="32"/>
                    <a:pt x="933" y="32"/>
                  </a:cubicBezTo>
                  <a:cubicBezTo>
                    <a:pt x="933" y="32"/>
                    <a:pt x="933" y="31"/>
                    <a:pt x="933" y="31"/>
                  </a:cubicBezTo>
                  <a:cubicBezTo>
                    <a:pt x="935" y="31"/>
                    <a:pt x="938" y="32"/>
                    <a:pt x="938" y="30"/>
                  </a:cubicBezTo>
                  <a:cubicBezTo>
                    <a:pt x="936" y="29"/>
                    <a:pt x="933" y="31"/>
                    <a:pt x="929" y="29"/>
                  </a:cubicBezTo>
                  <a:cubicBezTo>
                    <a:pt x="929" y="29"/>
                    <a:pt x="928" y="30"/>
                    <a:pt x="927" y="29"/>
                  </a:cubicBezTo>
                  <a:cubicBezTo>
                    <a:pt x="927" y="30"/>
                    <a:pt x="927" y="31"/>
                    <a:pt x="928" y="31"/>
                  </a:cubicBezTo>
                  <a:cubicBezTo>
                    <a:pt x="925" y="32"/>
                    <a:pt x="923" y="31"/>
                    <a:pt x="921" y="32"/>
                  </a:cubicBezTo>
                  <a:cubicBezTo>
                    <a:pt x="919" y="31"/>
                    <a:pt x="920" y="30"/>
                    <a:pt x="919" y="29"/>
                  </a:cubicBezTo>
                  <a:cubicBezTo>
                    <a:pt x="917" y="30"/>
                    <a:pt x="920" y="31"/>
                    <a:pt x="917" y="31"/>
                  </a:cubicBezTo>
                  <a:cubicBezTo>
                    <a:pt x="915" y="30"/>
                    <a:pt x="918" y="29"/>
                    <a:pt x="916" y="29"/>
                  </a:cubicBezTo>
                  <a:cubicBezTo>
                    <a:pt x="914" y="29"/>
                    <a:pt x="916" y="30"/>
                    <a:pt x="915" y="31"/>
                  </a:cubicBezTo>
                  <a:cubicBezTo>
                    <a:pt x="907" y="26"/>
                    <a:pt x="897" y="29"/>
                    <a:pt x="890" y="27"/>
                  </a:cubicBezTo>
                  <a:cubicBezTo>
                    <a:pt x="890" y="26"/>
                    <a:pt x="892" y="25"/>
                    <a:pt x="892" y="25"/>
                  </a:cubicBezTo>
                  <a:cubicBezTo>
                    <a:pt x="889" y="24"/>
                    <a:pt x="885" y="27"/>
                    <a:pt x="883" y="24"/>
                  </a:cubicBezTo>
                  <a:cubicBezTo>
                    <a:pt x="882" y="24"/>
                    <a:pt x="882" y="25"/>
                    <a:pt x="883" y="25"/>
                  </a:cubicBezTo>
                  <a:cubicBezTo>
                    <a:pt x="882" y="26"/>
                    <a:pt x="881" y="26"/>
                    <a:pt x="880" y="26"/>
                  </a:cubicBezTo>
                  <a:cubicBezTo>
                    <a:pt x="879" y="26"/>
                    <a:pt x="880" y="25"/>
                    <a:pt x="881" y="25"/>
                  </a:cubicBezTo>
                  <a:cubicBezTo>
                    <a:pt x="879" y="24"/>
                    <a:pt x="877" y="25"/>
                    <a:pt x="876" y="24"/>
                  </a:cubicBezTo>
                  <a:cubicBezTo>
                    <a:pt x="875" y="24"/>
                    <a:pt x="876" y="25"/>
                    <a:pt x="877" y="25"/>
                  </a:cubicBezTo>
                  <a:cubicBezTo>
                    <a:pt x="876" y="26"/>
                    <a:pt x="875" y="25"/>
                    <a:pt x="873" y="26"/>
                  </a:cubicBezTo>
                  <a:cubicBezTo>
                    <a:pt x="873" y="25"/>
                    <a:pt x="874" y="25"/>
                    <a:pt x="873" y="24"/>
                  </a:cubicBezTo>
                  <a:cubicBezTo>
                    <a:pt x="872" y="24"/>
                    <a:pt x="872" y="25"/>
                    <a:pt x="871" y="25"/>
                  </a:cubicBezTo>
                  <a:cubicBezTo>
                    <a:pt x="870" y="24"/>
                    <a:pt x="871" y="24"/>
                    <a:pt x="869" y="23"/>
                  </a:cubicBezTo>
                  <a:cubicBezTo>
                    <a:pt x="864" y="23"/>
                    <a:pt x="859" y="23"/>
                    <a:pt x="854" y="23"/>
                  </a:cubicBezTo>
                  <a:cubicBezTo>
                    <a:pt x="855" y="24"/>
                    <a:pt x="855" y="24"/>
                    <a:pt x="855" y="24"/>
                  </a:cubicBezTo>
                  <a:cubicBezTo>
                    <a:pt x="854" y="24"/>
                    <a:pt x="852" y="25"/>
                    <a:pt x="851" y="24"/>
                  </a:cubicBezTo>
                  <a:cubicBezTo>
                    <a:pt x="850" y="23"/>
                    <a:pt x="851" y="23"/>
                    <a:pt x="852" y="22"/>
                  </a:cubicBezTo>
                  <a:cubicBezTo>
                    <a:pt x="849" y="21"/>
                    <a:pt x="843" y="23"/>
                    <a:pt x="841" y="23"/>
                  </a:cubicBezTo>
                  <a:cubicBezTo>
                    <a:pt x="841" y="22"/>
                    <a:pt x="839" y="21"/>
                    <a:pt x="837" y="22"/>
                  </a:cubicBezTo>
                  <a:cubicBezTo>
                    <a:pt x="840" y="24"/>
                    <a:pt x="837" y="24"/>
                    <a:pt x="836" y="24"/>
                  </a:cubicBezTo>
                  <a:cubicBezTo>
                    <a:pt x="841" y="24"/>
                    <a:pt x="843" y="26"/>
                    <a:pt x="848" y="26"/>
                  </a:cubicBezTo>
                  <a:cubicBezTo>
                    <a:pt x="849" y="25"/>
                    <a:pt x="847" y="25"/>
                    <a:pt x="847" y="25"/>
                  </a:cubicBezTo>
                  <a:cubicBezTo>
                    <a:pt x="848" y="23"/>
                    <a:pt x="849" y="26"/>
                    <a:pt x="850" y="24"/>
                  </a:cubicBezTo>
                  <a:cubicBezTo>
                    <a:pt x="852" y="26"/>
                    <a:pt x="852" y="26"/>
                    <a:pt x="854" y="27"/>
                  </a:cubicBezTo>
                  <a:cubicBezTo>
                    <a:pt x="848" y="26"/>
                    <a:pt x="839" y="28"/>
                    <a:pt x="835" y="25"/>
                  </a:cubicBezTo>
                  <a:cubicBezTo>
                    <a:pt x="835" y="25"/>
                    <a:pt x="835" y="26"/>
                    <a:pt x="835" y="26"/>
                  </a:cubicBezTo>
                  <a:cubicBezTo>
                    <a:pt x="832" y="27"/>
                    <a:pt x="835" y="25"/>
                    <a:pt x="833" y="24"/>
                  </a:cubicBezTo>
                  <a:cubicBezTo>
                    <a:pt x="830" y="27"/>
                    <a:pt x="827" y="25"/>
                    <a:pt x="824" y="24"/>
                  </a:cubicBezTo>
                  <a:cubicBezTo>
                    <a:pt x="823" y="26"/>
                    <a:pt x="820" y="26"/>
                    <a:pt x="818" y="25"/>
                  </a:cubicBezTo>
                  <a:cubicBezTo>
                    <a:pt x="819" y="24"/>
                    <a:pt x="821" y="23"/>
                    <a:pt x="820" y="21"/>
                  </a:cubicBezTo>
                  <a:cubicBezTo>
                    <a:pt x="821" y="21"/>
                    <a:pt x="824" y="22"/>
                    <a:pt x="824" y="20"/>
                  </a:cubicBezTo>
                  <a:cubicBezTo>
                    <a:pt x="822" y="20"/>
                    <a:pt x="822" y="20"/>
                    <a:pt x="821" y="18"/>
                  </a:cubicBezTo>
                  <a:cubicBezTo>
                    <a:pt x="820" y="20"/>
                    <a:pt x="819" y="19"/>
                    <a:pt x="818" y="21"/>
                  </a:cubicBezTo>
                  <a:cubicBezTo>
                    <a:pt x="816" y="21"/>
                    <a:pt x="815" y="20"/>
                    <a:pt x="813" y="21"/>
                  </a:cubicBezTo>
                  <a:cubicBezTo>
                    <a:pt x="811" y="18"/>
                    <a:pt x="806" y="19"/>
                    <a:pt x="802" y="20"/>
                  </a:cubicBezTo>
                  <a:cubicBezTo>
                    <a:pt x="802" y="18"/>
                    <a:pt x="801" y="18"/>
                    <a:pt x="798" y="19"/>
                  </a:cubicBezTo>
                  <a:cubicBezTo>
                    <a:pt x="797" y="19"/>
                    <a:pt x="797" y="18"/>
                    <a:pt x="798" y="18"/>
                  </a:cubicBezTo>
                  <a:cubicBezTo>
                    <a:pt x="795" y="16"/>
                    <a:pt x="791" y="18"/>
                    <a:pt x="788" y="17"/>
                  </a:cubicBezTo>
                  <a:cubicBezTo>
                    <a:pt x="787" y="18"/>
                    <a:pt x="789" y="19"/>
                    <a:pt x="787" y="19"/>
                  </a:cubicBezTo>
                  <a:cubicBezTo>
                    <a:pt x="786" y="20"/>
                    <a:pt x="786" y="18"/>
                    <a:pt x="784" y="19"/>
                  </a:cubicBezTo>
                  <a:cubicBezTo>
                    <a:pt x="783" y="19"/>
                    <a:pt x="783" y="18"/>
                    <a:pt x="784" y="17"/>
                  </a:cubicBezTo>
                  <a:cubicBezTo>
                    <a:pt x="782" y="17"/>
                    <a:pt x="784" y="19"/>
                    <a:pt x="781" y="18"/>
                  </a:cubicBezTo>
                  <a:cubicBezTo>
                    <a:pt x="780" y="17"/>
                    <a:pt x="780" y="17"/>
                    <a:pt x="780" y="16"/>
                  </a:cubicBezTo>
                  <a:cubicBezTo>
                    <a:pt x="778" y="17"/>
                    <a:pt x="773" y="15"/>
                    <a:pt x="772" y="17"/>
                  </a:cubicBezTo>
                  <a:cubicBezTo>
                    <a:pt x="770" y="16"/>
                    <a:pt x="772" y="15"/>
                    <a:pt x="770" y="15"/>
                  </a:cubicBezTo>
                  <a:cubicBezTo>
                    <a:pt x="770" y="17"/>
                    <a:pt x="767" y="15"/>
                    <a:pt x="767" y="15"/>
                  </a:cubicBezTo>
                  <a:cubicBezTo>
                    <a:pt x="763" y="15"/>
                    <a:pt x="762" y="17"/>
                    <a:pt x="758" y="15"/>
                  </a:cubicBezTo>
                  <a:cubicBezTo>
                    <a:pt x="757" y="17"/>
                    <a:pt x="753" y="16"/>
                    <a:pt x="751" y="16"/>
                  </a:cubicBezTo>
                  <a:cubicBezTo>
                    <a:pt x="750" y="15"/>
                    <a:pt x="751" y="15"/>
                    <a:pt x="750" y="14"/>
                  </a:cubicBezTo>
                  <a:cubicBezTo>
                    <a:pt x="748" y="16"/>
                    <a:pt x="746" y="14"/>
                    <a:pt x="743" y="16"/>
                  </a:cubicBezTo>
                  <a:cubicBezTo>
                    <a:pt x="742" y="17"/>
                    <a:pt x="746" y="18"/>
                    <a:pt x="747" y="17"/>
                  </a:cubicBezTo>
                  <a:cubicBezTo>
                    <a:pt x="748" y="18"/>
                    <a:pt x="744" y="19"/>
                    <a:pt x="743" y="18"/>
                  </a:cubicBezTo>
                  <a:cubicBezTo>
                    <a:pt x="742" y="20"/>
                    <a:pt x="746" y="19"/>
                    <a:pt x="746" y="19"/>
                  </a:cubicBezTo>
                  <a:cubicBezTo>
                    <a:pt x="747" y="20"/>
                    <a:pt x="745" y="20"/>
                    <a:pt x="745" y="21"/>
                  </a:cubicBezTo>
                  <a:cubicBezTo>
                    <a:pt x="744" y="21"/>
                    <a:pt x="742" y="19"/>
                    <a:pt x="739" y="21"/>
                  </a:cubicBezTo>
                  <a:cubicBezTo>
                    <a:pt x="738" y="20"/>
                    <a:pt x="737" y="19"/>
                    <a:pt x="738" y="18"/>
                  </a:cubicBezTo>
                  <a:cubicBezTo>
                    <a:pt x="736" y="17"/>
                    <a:pt x="734" y="18"/>
                    <a:pt x="732" y="17"/>
                  </a:cubicBezTo>
                  <a:cubicBezTo>
                    <a:pt x="732" y="18"/>
                    <a:pt x="732" y="19"/>
                    <a:pt x="730" y="19"/>
                  </a:cubicBezTo>
                  <a:cubicBezTo>
                    <a:pt x="731" y="16"/>
                    <a:pt x="735" y="15"/>
                    <a:pt x="740" y="13"/>
                  </a:cubicBezTo>
                  <a:cubicBezTo>
                    <a:pt x="738" y="13"/>
                    <a:pt x="736" y="12"/>
                    <a:pt x="734" y="12"/>
                  </a:cubicBezTo>
                  <a:cubicBezTo>
                    <a:pt x="734" y="12"/>
                    <a:pt x="733" y="14"/>
                    <a:pt x="732" y="13"/>
                  </a:cubicBezTo>
                  <a:cubicBezTo>
                    <a:pt x="731" y="13"/>
                    <a:pt x="732" y="14"/>
                    <a:pt x="731" y="14"/>
                  </a:cubicBezTo>
                  <a:cubicBezTo>
                    <a:pt x="728" y="15"/>
                    <a:pt x="730" y="13"/>
                    <a:pt x="727" y="12"/>
                  </a:cubicBezTo>
                  <a:cubicBezTo>
                    <a:pt x="728" y="15"/>
                    <a:pt x="718" y="15"/>
                    <a:pt x="717" y="12"/>
                  </a:cubicBezTo>
                  <a:cubicBezTo>
                    <a:pt x="717" y="14"/>
                    <a:pt x="715" y="12"/>
                    <a:pt x="713" y="13"/>
                  </a:cubicBezTo>
                  <a:cubicBezTo>
                    <a:pt x="715" y="15"/>
                    <a:pt x="717" y="13"/>
                    <a:pt x="719" y="14"/>
                  </a:cubicBezTo>
                  <a:cubicBezTo>
                    <a:pt x="718" y="16"/>
                    <a:pt x="714" y="14"/>
                    <a:pt x="712" y="14"/>
                  </a:cubicBezTo>
                  <a:cubicBezTo>
                    <a:pt x="712" y="15"/>
                    <a:pt x="711" y="15"/>
                    <a:pt x="710" y="16"/>
                  </a:cubicBezTo>
                  <a:cubicBezTo>
                    <a:pt x="709" y="17"/>
                    <a:pt x="709" y="15"/>
                    <a:pt x="710" y="14"/>
                  </a:cubicBezTo>
                  <a:cubicBezTo>
                    <a:pt x="708" y="14"/>
                    <a:pt x="708" y="16"/>
                    <a:pt x="709" y="17"/>
                  </a:cubicBezTo>
                  <a:cubicBezTo>
                    <a:pt x="711" y="16"/>
                    <a:pt x="712" y="17"/>
                    <a:pt x="713" y="16"/>
                  </a:cubicBezTo>
                  <a:cubicBezTo>
                    <a:pt x="714" y="17"/>
                    <a:pt x="714" y="17"/>
                    <a:pt x="714" y="18"/>
                  </a:cubicBezTo>
                  <a:cubicBezTo>
                    <a:pt x="711" y="19"/>
                    <a:pt x="709" y="17"/>
                    <a:pt x="707" y="18"/>
                  </a:cubicBezTo>
                  <a:cubicBezTo>
                    <a:pt x="706" y="16"/>
                    <a:pt x="711" y="14"/>
                    <a:pt x="707" y="14"/>
                  </a:cubicBezTo>
                  <a:cubicBezTo>
                    <a:pt x="707" y="15"/>
                    <a:pt x="706" y="14"/>
                    <a:pt x="704" y="15"/>
                  </a:cubicBezTo>
                  <a:cubicBezTo>
                    <a:pt x="704" y="13"/>
                    <a:pt x="706" y="14"/>
                    <a:pt x="702" y="13"/>
                  </a:cubicBezTo>
                  <a:cubicBezTo>
                    <a:pt x="702" y="14"/>
                    <a:pt x="702" y="15"/>
                    <a:pt x="699" y="15"/>
                  </a:cubicBezTo>
                  <a:cubicBezTo>
                    <a:pt x="699" y="12"/>
                    <a:pt x="695" y="16"/>
                    <a:pt x="693" y="13"/>
                  </a:cubicBezTo>
                  <a:cubicBezTo>
                    <a:pt x="700" y="13"/>
                    <a:pt x="705" y="12"/>
                    <a:pt x="712" y="14"/>
                  </a:cubicBezTo>
                  <a:cubicBezTo>
                    <a:pt x="709" y="11"/>
                    <a:pt x="717" y="13"/>
                    <a:pt x="716" y="10"/>
                  </a:cubicBezTo>
                  <a:cubicBezTo>
                    <a:pt x="715" y="9"/>
                    <a:pt x="714" y="10"/>
                    <a:pt x="713" y="9"/>
                  </a:cubicBezTo>
                  <a:cubicBezTo>
                    <a:pt x="712" y="11"/>
                    <a:pt x="708" y="9"/>
                    <a:pt x="707" y="8"/>
                  </a:cubicBezTo>
                  <a:cubicBezTo>
                    <a:pt x="708" y="10"/>
                    <a:pt x="704" y="9"/>
                    <a:pt x="706" y="11"/>
                  </a:cubicBezTo>
                  <a:cubicBezTo>
                    <a:pt x="705" y="11"/>
                    <a:pt x="703" y="12"/>
                    <a:pt x="702" y="11"/>
                  </a:cubicBezTo>
                  <a:cubicBezTo>
                    <a:pt x="701" y="10"/>
                    <a:pt x="706" y="12"/>
                    <a:pt x="703" y="10"/>
                  </a:cubicBezTo>
                  <a:cubicBezTo>
                    <a:pt x="704" y="8"/>
                    <a:pt x="705" y="11"/>
                    <a:pt x="706" y="9"/>
                  </a:cubicBezTo>
                  <a:cubicBezTo>
                    <a:pt x="705" y="8"/>
                    <a:pt x="706" y="8"/>
                    <a:pt x="704" y="7"/>
                  </a:cubicBezTo>
                  <a:cubicBezTo>
                    <a:pt x="701" y="9"/>
                    <a:pt x="700" y="8"/>
                    <a:pt x="700" y="6"/>
                  </a:cubicBezTo>
                  <a:cubicBezTo>
                    <a:pt x="699" y="9"/>
                    <a:pt x="693" y="6"/>
                    <a:pt x="689" y="7"/>
                  </a:cubicBezTo>
                  <a:cubicBezTo>
                    <a:pt x="688" y="8"/>
                    <a:pt x="690" y="8"/>
                    <a:pt x="691" y="9"/>
                  </a:cubicBezTo>
                  <a:cubicBezTo>
                    <a:pt x="687" y="11"/>
                    <a:pt x="681" y="8"/>
                    <a:pt x="679" y="11"/>
                  </a:cubicBezTo>
                  <a:cubicBezTo>
                    <a:pt x="677" y="10"/>
                    <a:pt x="680" y="9"/>
                    <a:pt x="679" y="8"/>
                  </a:cubicBezTo>
                  <a:cubicBezTo>
                    <a:pt x="682" y="8"/>
                    <a:pt x="685" y="8"/>
                    <a:pt x="688" y="9"/>
                  </a:cubicBezTo>
                  <a:cubicBezTo>
                    <a:pt x="689" y="8"/>
                    <a:pt x="689" y="7"/>
                    <a:pt x="688" y="6"/>
                  </a:cubicBezTo>
                  <a:cubicBezTo>
                    <a:pt x="687" y="7"/>
                    <a:pt x="687" y="6"/>
                    <a:pt x="686" y="6"/>
                  </a:cubicBezTo>
                  <a:cubicBezTo>
                    <a:pt x="686" y="6"/>
                    <a:pt x="685" y="7"/>
                    <a:pt x="686" y="7"/>
                  </a:cubicBezTo>
                  <a:cubicBezTo>
                    <a:pt x="683" y="5"/>
                    <a:pt x="675" y="7"/>
                    <a:pt x="673" y="8"/>
                  </a:cubicBezTo>
                  <a:cubicBezTo>
                    <a:pt x="674" y="5"/>
                    <a:pt x="669" y="7"/>
                    <a:pt x="668" y="4"/>
                  </a:cubicBezTo>
                  <a:cubicBezTo>
                    <a:pt x="667" y="5"/>
                    <a:pt x="666" y="5"/>
                    <a:pt x="665" y="4"/>
                  </a:cubicBezTo>
                  <a:cubicBezTo>
                    <a:pt x="664" y="6"/>
                    <a:pt x="667" y="5"/>
                    <a:pt x="668" y="6"/>
                  </a:cubicBezTo>
                  <a:cubicBezTo>
                    <a:pt x="669" y="7"/>
                    <a:pt x="666" y="8"/>
                    <a:pt x="663" y="10"/>
                  </a:cubicBezTo>
                  <a:cubicBezTo>
                    <a:pt x="661" y="8"/>
                    <a:pt x="665" y="8"/>
                    <a:pt x="665" y="7"/>
                  </a:cubicBezTo>
                  <a:cubicBezTo>
                    <a:pt x="663" y="5"/>
                    <a:pt x="663" y="7"/>
                    <a:pt x="661" y="7"/>
                  </a:cubicBezTo>
                  <a:cubicBezTo>
                    <a:pt x="661" y="8"/>
                    <a:pt x="661" y="9"/>
                    <a:pt x="661" y="10"/>
                  </a:cubicBezTo>
                  <a:cubicBezTo>
                    <a:pt x="660" y="10"/>
                    <a:pt x="658" y="9"/>
                    <a:pt x="657" y="10"/>
                  </a:cubicBezTo>
                  <a:cubicBezTo>
                    <a:pt x="659" y="11"/>
                    <a:pt x="662" y="9"/>
                    <a:pt x="664" y="11"/>
                  </a:cubicBezTo>
                  <a:cubicBezTo>
                    <a:pt x="667" y="10"/>
                    <a:pt x="669" y="9"/>
                    <a:pt x="672" y="9"/>
                  </a:cubicBezTo>
                  <a:cubicBezTo>
                    <a:pt x="673" y="10"/>
                    <a:pt x="670" y="10"/>
                    <a:pt x="669" y="10"/>
                  </a:cubicBezTo>
                  <a:cubicBezTo>
                    <a:pt x="668" y="11"/>
                    <a:pt x="672" y="11"/>
                    <a:pt x="671" y="10"/>
                  </a:cubicBezTo>
                  <a:cubicBezTo>
                    <a:pt x="671" y="17"/>
                    <a:pt x="656" y="10"/>
                    <a:pt x="647" y="12"/>
                  </a:cubicBezTo>
                  <a:cubicBezTo>
                    <a:pt x="648" y="13"/>
                    <a:pt x="649" y="13"/>
                    <a:pt x="648" y="14"/>
                  </a:cubicBezTo>
                  <a:cubicBezTo>
                    <a:pt x="649" y="15"/>
                    <a:pt x="651" y="13"/>
                    <a:pt x="652" y="14"/>
                  </a:cubicBezTo>
                  <a:cubicBezTo>
                    <a:pt x="652" y="15"/>
                    <a:pt x="648" y="16"/>
                    <a:pt x="646" y="14"/>
                  </a:cubicBezTo>
                  <a:cubicBezTo>
                    <a:pt x="647" y="16"/>
                    <a:pt x="643" y="18"/>
                    <a:pt x="641" y="16"/>
                  </a:cubicBezTo>
                  <a:cubicBezTo>
                    <a:pt x="640" y="16"/>
                    <a:pt x="644" y="15"/>
                    <a:pt x="645" y="16"/>
                  </a:cubicBezTo>
                  <a:cubicBezTo>
                    <a:pt x="645" y="14"/>
                    <a:pt x="647" y="14"/>
                    <a:pt x="647" y="12"/>
                  </a:cubicBezTo>
                  <a:cubicBezTo>
                    <a:pt x="645" y="11"/>
                    <a:pt x="646" y="11"/>
                    <a:pt x="643" y="10"/>
                  </a:cubicBezTo>
                  <a:cubicBezTo>
                    <a:pt x="647" y="9"/>
                    <a:pt x="649" y="11"/>
                    <a:pt x="654" y="8"/>
                  </a:cubicBezTo>
                  <a:cubicBezTo>
                    <a:pt x="652" y="7"/>
                    <a:pt x="654" y="7"/>
                    <a:pt x="651" y="6"/>
                  </a:cubicBezTo>
                  <a:cubicBezTo>
                    <a:pt x="651" y="7"/>
                    <a:pt x="653" y="8"/>
                    <a:pt x="650" y="9"/>
                  </a:cubicBezTo>
                  <a:cubicBezTo>
                    <a:pt x="646" y="9"/>
                    <a:pt x="643" y="8"/>
                    <a:pt x="639" y="8"/>
                  </a:cubicBezTo>
                  <a:cubicBezTo>
                    <a:pt x="640" y="9"/>
                    <a:pt x="641" y="10"/>
                    <a:pt x="640" y="10"/>
                  </a:cubicBezTo>
                  <a:cubicBezTo>
                    <a:pt x="641" y="11"/>
                    <a:pt x="643" y="11"/>
                    <a:pt x="645" y="11"/>
                  </a:cubicBezTo>
                  <a:cubicBezTo>
                    <a:pt x="644" y="12"/>
                    <a:pt x="642" y="12"/>
                    <a:pt x="641" y="13"/>
                  </a:cubicBezTo>
                  <a:cubicBezTo>
                    <a:pt x="640" y="12"/>
                    <a:pt x="641" y="12"/>
                    <a:pt x="641" y="11"/>
                  </a:cubicBezTo>
                  <a:cubicBezTo>
                    <a:pt x="638" y="10"/>
                    <a:pt x="640" y="13"/>
                    <a:pt x="637" y="13"/>
                  </a:cubicBezTo>
                  <a:cubicBezTo>
                    <a:pt x="637" y="12"/>
                    <a:pt x="638" y="11"/>
                    <a:pt x="638" y="10"/>
                  </a:cubicBezTo>
                  <a:cubicBezTo>
                    <a:pt x="634" y="12"/>
                    <a:pt x="627" y="9"/>
                    <a:pt x="623" y="12"/>
                  </a:cubicBezTo>
                  <a:cubicBezTo>
                    <a:pt x="622" y="11"/>
                    <a:pt x="623" y="10"/>
                    <a:pt x="621" y="9"/>
                  </a:cubicBezTo>
                  <a:cubicBezTo>
                    <a:pt x="619" y="10"/>
                    <a:pt x="617" y="9"/>
                    <a:pt x="615" y="11"/>
                  </a:cubicBezTo>
                  <a:cubicBezTo>
                    <a:pt x="617" y="11"/>
                    <a:pt x="617" y="12"/>
                    <a:pt x="617" y="13"/>
                  </a:cubicBezTo>
                  <a:cubicBezTo>
                    <a:pt x="615" y="14"/>
                    <a:pt x="612" y="13"/>
                    <a:pt x="610" y="14"/>
                  </a:cubicBezTo>
                  <a:cubicBezTo>
                    <a:pt x="608" y="12"/>
                    <a:pt x="612" y="10"/>
                    <a:pt x="614" y="12"/>
                  </a:cubicBezTo>
                  <a:cubicBezTo>
                    <a:pt x="613" y="11"/>
                    <a:pt x="615" y="10"/>
                    <a:pt x="614" y="9"/>
                  </a:cubicBezTo>
                  <a:cubicBezTo>
                    <a:pt x="611" y="11"/>
                    <a:pt x="609" y="10"/>
                    <a:pt x="604" y="12"/>
                  </a:cubicBezTo>
                  <a:cubicBezTo>
                    <a:pt x="606" y="13"/>
                    <a:pt x="607" y="11"/>
                    <a:pt x="608" y="12"/>
                  </a:cubicBezTo>
                  <a:cubicBezTo>
                    <a:pt x="608" y="14"/>
                    <a:pt x="605" y="12"/>
                    <a:pt x="603" y="14"/>
                  </a:cubicBezTo>
                  <a:cubicBezTo>
                    <a:pt x="602" y="13"/>
                    <a:pt x="603" y="12"/>
                    <a:pt x="602" y="12"/>
                  </a:cubicBezTo>
                  <a:cubicBezTo>
                    <a:pt x="600" y="15"/>
                    <a:pt x="596" y="12"/>
                    <a:pt x="593" y="13"/>
                  </a:cubicBezTo>
                  <a:cubicBezTo>
                    <a:pt x="591" y="11"/>
                    <a:pt x="597" y="12"/>
                    <a:pt x="597" y="10"/>
                  </a:cubicBezTo>
                  <a:cubicBezTo>
                    <a:pt x="597" y="10"/>
                    <a:pt x="596" y="10"/>
                    <a:pt x="595" y="10"/>
                  </a:cubicBezTo>
                  <a:cubicBezTo>
                    <a:pt x="593" y="9"/>
                    <a:pt x="597" y="9"/>
                    <a:pt x="595" y="8"/>
                  </a:cubicBezTo>
                  <a:cubicBezTo>
                    <a:pt x="593" y="9"/>
                    <a:pt x="590" y="8"/>
                    <a:pt x="591" y="10"/>
                  </a:cubicBezTo>
                  <a:cubicBezTo>
                    <a:pt x="589" y="11"/>
                    <a:pt x="587" y="9"/>
                    <a:pt x="585" y="10"/>
                  </a:cubicBezTo>
                  <a:cubicBezTo>
                    <a:pt x="585" y="9"/>
                    <a:pt x="586" y="7"/>
                    <a:pt x="588" y="8"/>
                  </a:cubicBezTo>
                  <a:cubicBezTo>
                    <a:pt x="587" y="6"/>
                    <a:pt x="581" y="10"/>
                    <a:pt x="580" y="7"/>
                  </a:cubicBezTo>
                  <a:cubicBezTo>
                    <a:pt x="577" y="9"/>
                    <a:pt x="577" y="9"/>
                    <a:pt x="577" y="9"/>
                  </a:cubicBezTo>
                  <a:cubicBezTo>
                    <a:pt x="578" y="9"/>
                    <a:pt x="578" y="10"/>
                    <a:pt x="578" y="10"/>
                  </a:cubicBezTo>
                  <a:cubicBezTo>
                    <a:pt x="576" y="11"/>
                    <a:pt x="576" y="10"/>
                    <a:pt x="575" y="9"/>
                  </a:cubicBezTo>
                  <a:cubicBezTo>
                    <a:pt x="572" y="12"/>
                    <a:pt x="569" y="9"/>
                    <a:pt x="563" y="8"/>
                  </a:cubicBezTo>
                  <a:cubicBezTo>
                    <a:pt x="560" y="9"/>
                    <a:pt x="553" y="6"/>
                    <a:pt x="548" y="8"/>
                  </a:cubicBezTo>
                  <a:cubicBezTo>
                    <a:pt x="548" y="9"/>
                    <a:pt x="550" y="8"/>
                    <a:pt x="552" y="9"/>
                  </a:cubicBezTo>
                  <a:cubicBezTo>
                    <a:pt x="551" y="11"/>
                    <a:pt x="545" y="10"/>
                    <a:pt x="543" y="10"/>
                  </a:cubicBezTo>
                  <a:cubicBezTo>
                    <a:pt x="542" y="8"/>
                    <a:pt x="546" y="10"/>
                    <a:pt x="546" y="9"/>
                  </a:cubicBezTo>
                  <a:cubicBezTo>
                    <a:pt x="544" y="8"/>
                    <a:pt x="543" y="7"/>
                    <a:pt x="543" y="6"/>
                  </a:cubicBezTo>
                  <a:cubicBezTo>
                    <a:pt x="541" y="7"/>
                    <a:pt x="539" y="9"/>
                    <a:pt x="537" y="10"/>
                  </a:cubicBezTo>
                  <a:cubicBezTo>
                    <a:pt x="535" y="11"/>
                    <a:pt x="535" y="9"/>
                    <a:pt x="533" y="8"/>
                  </a:cubicBezTo>
                  <a:cubicBezTo>
                    <a:pt x="532" y="8"/>
                    <a:pt x="528" y="10"/>
                    <a:pt x="529" y="7"/>
                  </a:cubicBezTo>
                  <a:cubicBezTo>
                    <a:pt x="524" y="9"/>
                    <a:pt x="520" y="9"/>
                    <a:pt x="516" y="8"/>
                  </a:cubicBezTo>
                  <a:cubicBezTo>
                    <a:pt x="514" y="7"/>
                    <a:pt x="518" y="6"/>
                    <a:pt x="516" y="5"/>
                  </a:cubicBezTo>
                  <a:cubicBezTo>
                    <a:pt x="513" y="6"/>
                    <a:pt x="517" y="7"/>
                    <a:pt x="514" y="8"/>
                  </a:cubicBezTo>
                  <a:cubicBezTo>
                    <a:pt x="512" y="9"/>
                    <a:pt x="512" y="7"/>
                    <a:pt x="510" y="6"/>
                  </a:cubicBezTo>
                  <a:cubicBezTo>
                    <a:pt x="508" y="6"/>
                    <a:pt x="507" y="5"/>
                    <a:pt x="506" y="6"/>
                  </a:cubicBezTo>
                  <a:cubicBezTo>
                    <a:pt x="506" y="5"/>
                    <a:pt x="506" y="4"/>
                    <a:pt x="504" y="3"/>
                  </a:cubicBezTo>
                  <a:cubicBezTo>
                    <a:pt x="504" y="3"/>
                    <a:pt x="503" y="4"/>
                    <a:pt x="502" y="4"/>
                  </a:cubicBezTo>
                  <a:cubicBezTo>
                    <a:pt x="501" y="5"/>
                    <a:pt x="504" y="4"/>
                    <a:pt x="504" y="5"/>
                  </a:cubicBezTo>
                  <a:cubicBezTo>
                    <a:pt x="503" y="6"/>
                    <a:pt x="501" y="5"/>
                    <a:pt x="500" y="5"/>
                  </a:cubicBezTo>
                  <a:cubicBezTo>
                    <a:pt x="499" y="6"/>
                    <a:pt x="502" y="6"/>
                    <a:pt x="502" y="6"/>
                  </a:cubicBezTo>
                  <a:cubicBezTo>
                    <a:pt x="503" y="7"/>
                    <a:pt x="502" y="8"/>
                    <a:pt x="502" y="9"/>
                  </a:cubicBezTo>
                  <a:cubicBezTo>
                    <a:pt x="500" y="9"/>
                    <a:pt x="500" y="7"/>
                    <a:pt x="498" y="9"/>
                  </a:cubicBezTo>
                  <a:cubicBezTo>
                    <a:pt x="496" y="8"/>
                    <a:pt x="499" y="8"/>
                    <a:pt x="499" y="7"/>
                  </a:cubicBezTo>
                  <a:cubicBezTo>
                    <a:pt x="497" y="6"/>
                    <a:pt x="497" y="8"/>
                    <a:pt x="496" y="9"/>
                  </a:cubicBezTo>
                  <a:cubicBezTo>
                    <a:pt x="494" y="9"/>
                    <a:pt x="491" y="8"/>
                    <a:pt x="489" y="9"/>
                  </a:cubicBezTo>
                  <a:cubicBezTo>
                    <a:pt x="489" y="8"/>
                    <a:pt x="490" y="7"/>
                    <a:pt x="491" y="5"/>
                  </a:cubicBezTo>
                  <a:cubicBezTo>
                    <a:pt x="488" y="5"/>
                    <a:pt x="486" y="2"/>
                    <a:pt x="483" y="3"/>
                  </a:cubicBezTo>
                  <a:cubicBezTo>
                    <a:pt x="481" y="1"/>
                    <a:pt x="481" y="0"/>
                    <a:pt x="476" y="0"/>
                  </a:cubicBezTo>
                  <a:cubicBezTo>
                    <a:pt x="477" y="1"/>
                    <a:pt x="479" y="1"/>
                    <a:pt x="479" y="2"/>
                  </a:cubicBezTo>
                  <a:cubicBezTo>
                    <a:pt x="477" y="3"/>
                    <a:pt x="476" y="3"/>
                    <a:pt x="474" y="2"/>
                  </a:cubicBezTo>
                  <a:cubicBezTo>
                    <a:pt x="473" y="3"/>
                    <a:pt x="475" y="4"/>
                    <a:pt x="473" y="4"/>
                  </a:cubicBezTo>
                  <a:cubicBezTo>
                    <a:pt x="475" y="4"/>
                    <a:pt x="479" y="6"/>
                    <a:pt x="479" y="4"/>
                  </a:cubicBezTo>
                  <a:cubicBezTo>
                    <a:pt x="480" y="5"/>
                    <a:pt x="480" y="6"/>
                    <a:pt x="479" y="7"/>
                  </a:cubicBezTo>
                  <a:cubicBezTo>
                    <a:pt x="477" y="7"/>
                    <a:pt x="477" y="5"/>
                    <a:pt x="475" y="7"/>
                  </a:cubicBezTo>
                  <a:cubicBezTo>
                    <a:pt x="473" y="6"/>
                    <a:pt x="476" y="6"/>
                    <a:pt x="474" y="5"/>
                  </a:cubicBezTo>
                  <a:cubicBezTo>
                    <a:pt x="474" y="7"/>
                    <a:pt x="471" y="7"/>
                    <a:pt x="469" y="6"/>
                  </a:cubicBezTo>
                  <a:cubicBezTo>
                    <a:pt x="468" y="7"/>
                    <a:pt x="470" y="8"/>
                    <a:pt x="471" y="7"/>
                  </a:cubicBezTo>
                  <a:cubicBezTo>
                    <a:pt x="470" y="8"/>
                    <a:pt x="469" y="8"/>
                    <a:pt x="468" y="8"/>
                  </a:cubicBezTo>
                  <a:cubicBezTo>
                    <a:pt x="468" y="8"/>
                    <a:pt x="465" y="7"/>
                    <a:pt x="466" y="6"/>
                  </a:cubicBezTo>
                  <a:cubicBezTo>
                    <a:pt x="465" y="6"/>
                    <a:pt x="461" y="8"/>
                    <a:pt x="462" y="6"/>
                  </a:cubicBezTo>
                  <a:cubicBezTo>
                    <a:pt x="460" y="5"/>
                    <a:pt x="459" y="9"/>
                    <a:pt x="457" y="8"/>
                  </a:cubicBezTo>
                  <a:cubicBezTo>
                    <a:pt x="456" y="7"/>
                    <a:pt x="458" y="7"/>
                    <a:pt x="458" y="6"/>
                  </a:cubicBezTo>
                  <a:cubicBezTo>
                    <a:pt x="456" y="6"/>
                    <a:pt x="451" y="4"/>
                    <a:pt x="450" y="6"/>
                  </a:cubicBezTo>
                  <a:cubicBezTo>
                    <a:pt x="449" y="7"/>
                    <a:pt x="445" y="6"/>
                    <a:pt x="448" y="5"/>
                  </a:cubicBezTo>
                  <a:cubicBezTo>
                    <a:pt x="443" y="5"/>
                    <a:pt x="437" y="8"/>
                    <a:pt x="435" y="12"/>
                  </a:cubicBezTo>
                  <a:cubicBezTo>
                    <a:pt x="434" y="12"/>
                    <a:pt x="432" y="12"/>
                    <a:pt x="431" y="12"/>
                  </a:cubicBezTo>
                  <a:cubicBezTo>
                    <a:pt x="429" y="11"/>
                    <a:pt x="433" y="10"/>
                    <a:pt x="430" y="9"/>
                  </a:cubicBezTo>
                  <a:cubicBezTo>
                    <a:pt x="433" y="7"/>
                    <a:pt x="433" y="8"/>
                    <a:pt x="435" y="9"/>
                  </a:cubicBezTo>
                  <a:cubicBezTo>
                    <a:pt x="437" y="7"/>
                    <a:pt x="438" y="6"/>
                    <a:pt x="436" y="5"/>
                  </a:cubicBezTo>
                  <a:cubicBezTo>
                    <a:pt x="435" y="6"/>
                    <a:pt x="436" y="6"/>
                    <a:pt x="436" y="6"/>
                  </a:cubicBezTo>
                  <a:cubicBezTo>
                    <a:pt x="435" y="7"/>
                    <a:pt x="433" y="8"/>
                    <a:pt x="431" y="7"/>
                  </a:cubicBezTo>
                  <a:cubicBezTo>
                    <a:pt x="430" y="6"/>
                    <a:pt x="433" y="7"/>
                    <a:pt x="434" y="5"/>
                  </a:cubicBezTo>
                  <a:cubicBezTo>
                    <a:pt x="432" y="4"/>
                    <a:pt x="431" y="6"/>
                    <a:pt x="429" y="5"/>
                  </a:cubicBezTo>
                  <a:cubicBezTo>
                    <a:pt x="428" y="8"/>
                    <a:pt x="422" y="6"/>
                    <a:pt x="418" y="4"/>
                  </a:cubicBezTo>
                  <a:cubicBezTo>
                    <a:pt x="417" y="5"/>
                    <a:pt x="415" y="8"/>
                    <a:pt x="419" y="8"/>
                  </a:cubicBezTo>
                  <a:cubicBezTo>
                    <a:pt x="418" y="6"/>
                    <a:pt x="420" y="7"/>
                    <a:pt x="422" y="7"/>
                  </a:cubicBezTo>
                  <a:cubicBezTo>
                    <a:pt x="423" y="8"/>
                    <a:pt x="421" y="8"/>
                    <a:pt x="421" y="8"/>
                  </a:cubicBezTo>
                  <a:cubicBezTo>
                    <a:pt x="421" y="9"/>
                    <a:pt x="427" y="8"/>
                    <a:pt x="430" y="8"/>
                  </a:cubicBezTo>
                  <a:cubicBezTo>
                    <a:pt x="425" y="10"/>
                    <a:pt x="420" y="10"/>
                    <a:pt x="414" y="10"/>
                  </a:cubicBezTo>
                  <a:cubicBezTo>
                    <a:pt x="408" y="10"/>
                    <a:pt x="403" y="10"/>
                    <a:pt x="397" y="11"/>
                  </a:cubicBezTo>
                  <a:cubicBezTo>
                    <a:pt x="397" y="11"/>
                    <a:pt x="398" y="10"/>
                    <a:pt x="398" y="10"/>
                  </a:cubicBezTo>
                  <a:cubicBezTo>
                    <a:pt x="397" y="9"/>
                    <a:pt x="396" y="9"/>
                    <a:pt x="394" y="11"/>
                  </a:cubicBezTo>
                  <a:cubicBezTo>
                    <a:pt x="393" y="9"/>
                    <a:pt x="392" y="11"/>
                    <a:pt x="390" y="10"/>
                  </a:cubicBezTo>
                  <a:cubicBezTo>
                    <a:pt x="388" y="9"/>
                    <a:pt x="393" y="8"/>
                    <a:pt x="390" y="7"/>
                  </a:cubicBezTo>
                  <a:cubicBezTo>
                    <a:pt x="388" y="9"/>
                    <a:pt x="387" y="8"/>
                    <a:pt x="383" y="8"/>
                  </a:cubicBezTo>
                  <a:cubicBezTo>
                    <a:pt x="382" y="10"/>
                    <a:pt x="380" y="11"/>
                    <a:pt x="377" y="9"/>
                  </a:cubicBezTo>
                  <a:cubicBezTo>
                    <a:pt x="375" y="10"/>
                    <a:pt x="373" y="9"/>
                    <a:pt x="371" y="11"/>
                  </a:cubicBezTo>
                  <a:cubicBezTo>
                    <a:pt x="366" y="6"/>
                    <a:pt x="355" y="10"/>
                    <a:pt x="345" y="9"/>
                  </a:cubicBezTo>
                  <a:cubicBezTo>
                    <a:pt x="346" y="10"/>
                    <a:pt x="343" y="12"/>
                    <a:pt x="342" y="10"/>
                  </a:cubicBezTo>
                  <a:cubicBezTo>
                    <a:pt x="340" y="11"/>
                    <a:pt x="341" y="11"/>
                    <a:pt x="341" y="12"/>
                  </a:cubicBezTo>
                  <a:cubicBezTo>
                    <a:pt x="340" y="12"/>
                    <a:pt x="339" y="13"/>
                    <a:pt x="338" y="12"/>
                  </a:cubicBezTo>
                  <a:cubicBezTo>
                    <a:pt x="339" y="11"/>
                    <a:pt x="338" y="10"/>
                    <a:pt x="340" y="9"/>
                  </a:cubicBezTo>
                  <a:cubicBezTo>
                    <a:pt x="337" y="8"/>
                    <a:pt x="339" y="12"/>
                    <a:pt x="336" y="10"/>
                  </a:cubicBezTo>
                  <a:cubicBezTo>
                    <a:pt x="335" y="13"/>
                    <a:pt x="334" y="12"/>
                    <a:pt x="331" y="12"/>
                  </a:cubicBezTo>
                  <a:cubicBezTo>
                    <a:pt x="330" y="12"/>
                    <a:pt x="331" y="11"/>
                    <a:pt x="332" y="10"/>
                  </a:cubicBezTo>
                  <a:cubicBezTo>
                    <a:pt x="327" y="12"/>
                    <a:pt x="319" y="11"/>
                    <a:pt x="316" y="15"/>
                  </a:cubicBezTo>
                  <a:cubicBezTo>
                    <a:pt x="313" y="16"/>
                    <a:pt x="313" y="15"/>
                    <a:pt x="311" y="15"/>
                  </a:cubicBezTo>
                  <a:cubicBezTo>
                    <a:pt x="310" y="14"/>
                    <a:pt x="313" y="13"/>
                    <a:pt x="311" y="12"/>
                  </a:cubicBezTo>
                  <a:cubicBezTo>
                    <a:pt x="309" y="13"/>
                    <a:pt x="309" y="14"/>
                    <a:pt x="310" y="15"/>
                  </a:cubicBezTo>
                  <a:cubicBezTo>
                    <a:pt x="307" y="14"/>
                    <a:pt x="308" y="15"/>
                    <a:pt x="305" y="16"/>
                  </a:cubicBezTo>
                  <a:cubicBezTo>
                    <a:pt x="304" y="15"/>
                    <a:pt x="307" y="12"/>
                    <a:pt x="310" y="12"/>
                  </a:cubicBezTo>
                  <a:cubicBezTo>
                    <a:pt x="309" y="11"/>
                    <a:pt x="309" y="11"/>
                    <a:pt x="310" y="11"/>
                  </a:cubicBezTo>
                  <a:cubicBezTo>
                    <a:pt x="306" y="10"/>
                    <a:pt x="301" y="8"/>
                    <a:pt x="295" y="12"/>
                  </a:cubicBezTo>
                  <a:cubicBezTo>
                    <a:pt x="293" y="11"/>
                    <a:pt x="297" y="10"/>
                    <a:pt x="295" y="9"/>
                  </a:cubicBezTo>
                  <a:cubicBezTo>
                    <a:pt x="293" y="11"/>
                    <a:pt x="288" y="10"/>
                    <a:pt x="284" y="10"/>
                  </a:cubicBezTo>
                  <a:cubicBezTo>
                    <a:pt x="283" y="11"/>
                    <a:pt x="284" y="11"/>
                    <a:pt x="283" y="12"/>
                  </a:cubicBezTo>
                  <a:cubicBezTo>
                    <a:pt x="282" y="12"/>
                    <a:pt x="283" y="11"/>
                    <a:pt x="282" y="10"/>
                  </a:cubicBezTo>
                  <a:cubicBezTo>
                    <a:pt x="280" y="11"/>
                    <a:pt x="281" y="11"/>
                    <a:pt x="280" y="12"/>
                  </a:cubicBezTo>
                  <a:cubicBezTo>
                    <a:pt x="279" y="12"/>
                    <a:pt x="280" y="11"/>
                    <a:pt x="280" y="11"/>
                  </a:cubicBezTo>
                  <a:cubicBezTo>
                    <a:pt x="277" y="9"/>
                    <a:pt x="275" y="11"/>
                    <a:pt x="275" y="12"/>
                  </a:cubicBezTo>
                  <a:cubicBezTo>
                    <a:pt x="275" y="12"/>
                    <a:pt x="274" y="12"/>
                    <a:pt x="274" y="12"/>
                  </a:cubicBezTo>
                  <a:cubicBezTo>
                    <a:pt x="273" y="12"/>
                    <a:pt x="274" y="11"/>
                    <a:pt x="275" y="11"/>
                  </a:cubicBezTo>
                  <a:cubicBezTo>
                    <a:pt x="270" y="11"/>
                    <a:pt x="262" y="9"/>
                    <a:pt x="259" y="12"/>
                  </a:cubicBezTo>
                  <a:cubicBezTo>
                    <a:pt x="253" y="11"/>
                    <a:pt x="255" y="13"/>
                    <a:pt x="252" y="12"/>
                  </a:cubicBezTo>
                  <a:cubicBezTo>
                    <a:pt x="249" y="15"/>
                    <a:pt x="248" y="15"/>
                    <a:pt x="244" y="17"/>
                  </a:cubicBezTo>
                  <a:cubicBezTo>
                    <a:pt x="245" y="17"/>
                    <a:pt x="247" y="17"/>
                    <a:pt x="248" y="17"/>
                  </a:cubicBezTo>
                  <a:cubicBezTo>
                    <a:pt x="246" y="19"/>
                    <a:pt x="245" y="17"/>
                    <a:pt x="243" y="18"/>
                  </a:cubicBezTo>
                  <a:cubicBezTo>
                    <a:pt x="242" y="18"/>
                    <a:pt x="243" y="17"/>
                    <a:pt x="244" y="17"/>
                  </a:cubicBezTo>
                  <a:cubicBezTo>
                    <a:pt x="241" y="17"/>
                    <a:pt x="237" y="16"/>
                    <a:pt x="234" y="16"/>
                  </a:cubicBezTo>
                  <a:cubicBezTo>
                    <a:pt x="233" y="16"/>
                    <a:pt x="234" y="15"/>
                    <a:pt x="235" y="15"/>
                  </a:cubicBezTo>
                  <a:cubicBezTo>
                    <a:pt x="233" y="15"/>
                    <a:pt x="231" y="15"/>
                    <a:pt x="230" y="16"/>
                  </a:cubicBezTo>
                  <a:cubicBezTo>
                    <a:pt x="228" y="20"/>
                    <a:pt x="217" y="16"/>
                    <a:pt x="212" y="19"/>
                  </a:cubicBezTo>
                  <a:cubicBezTo>
                    <a:pt x="218" y="19"/>
                    <a:pt x="225" y="18"/>
                    <a:pt x="231" y="18"/>
                  </a:cubicBezTo>
                  <a:cubicBezTo>
                    <a:pt x="229" y="19"/>
                    <a:pt x="227" y="19"/>
                    <a:pt x="224" y="19"/>
                  </a:cubicBezTo>
                  <a:cubicBezTo>
                    <a:pt x="224" y="21"/>
                    <a:pt x="227" y="19"/>
                    <a:pt x="228" y="20"/>
                  </a:cubicBezTo>
                  <a:cubicBezTo>
                    <a:pt x="225" y="22"/>
                    <a:pt x="225" y="22"/>
                    <a:pt x="225" y="22"/>
                  </a:cubicBezTo>
                  <a:cubicBezTo>
                    <a:pt x="224" y="22"/>
                    <a:pt x="225" y="21"/>
                    <a:pt x="223" y="21"/>
                  </a:cubicBezTo>
                  <a:cubicBezTo>
                    <a:pt x="219" y="22"/>
                    <a:pt x="220" y="25"/>
                    <a:pt x="214" y="24"/>
                  </a:cubicBezTo>
                  <a:cubicBezTo>
                    <a:pt x="213" y="23"/>
                    <a:pt x="217" y="23"/>
                    <a:pt x="219" y="22"/>
                  </a:cubicBezTo>
                  <a:cubicBezTo>
                    <a:pt x="218" y="21"/>
                    <a:pt x="217" y="20"/>
                    <a:pt x="218" y="19"/>
                  </a:cubicBezTo>
                  <a:cubicBezTo>
                    <a:pt x="217" y="20"/>
                    <a:pt x="215" y="24"/>
                    <a:pt x="210" y="23"/>
                  </a:cubicBezTo>
                  <a:cubicBezTo>
                    <a:pt x="209" y="23"/>
                    <a:pt x="210" y="22"/>
                    <a:pt x="211" y="21"/>
                  </a:cubicBezTo>
                  <a:cubicBezTo>
                    <a:pt x="209" y="20"/>
                    <a:pt x="207" y="25"/>
                    <a:pt x="203" y="24"/>
                  </a:cubicBezTo>
                  <a:cubicBezTo>
                    <a:pt x="201" y="23"/>
                    <a:pt x="205" y="22"/>
                    <a:pt x="202" y="21"/>
                  </a:cubicBezTo>
                  <a:cubicBezTo>
                    <a:pt x="202" y="22"/>
                    <a:pt x="202" y="22"/>
                    <a:pt x="202" y="22"/>
                  </a:cubicBezTo>
                  <a:cubicBezTo>
                    <a:pt x="202" y="23"/>
                    <a:pt x="199" y="23"/>
                    <a:pt x="200" y="24"/>
                  </a:cubicBezTo>
                  <a:cubicBezTo>
                    <a:pt x="199" y="24"/>
                    <a:pt x="196" y="24"/>
                    <a:pt x="197" y="26"/>
                  </a:cubicBezTo>
                  <a:cubicBezTo>
                    <a:pt x="195" y="26"/>
                    <a:pt x="194" y="27"/>
                    <a:pt x="193" y="26"/>
                  </a:cubicBezTo>
                  <a:cubicBezTo>
                    <a:pt x="192" y="25"/>
                    <a:pt x="196" y="23"/>
                    <a:pt x="195" y="22"/>
                  </a:cubicBezTo>
                  <a:cubicBezTo>
                    <a:pt x="194" y="23"/>
                    <a:pt x="192" y="23"/>
                    <a:pt x="190" y="24"/>
                  </a:cubicBezTo>
                  <a:cubicBezTo>
                    <a:pt x="189" y="24"/>
                    <a:pt x="190" y="23"/>
                    <a:pt x="188" y="23"/>
                  </a:cubicBezTo>
                  <a:cubicBezTo>
                    <a:pt x="185" y="24"/>
                    <a:pt x="181" y="24"/>
                    <a:pt x="178" y="24"/>
                  </a:cubicBezTo>
                  <a:cubicBezTo>
                    <a:pt x="177" y="23"/>
                    <a:pt x="180" y="23"/>
                    <a:pt x="181" y="22"/>
                  </a:cubicBezTo>
                  <a:cubicBezTo>
                    <a:pt x="176" y="22"/>
                    <a:pt x="176" y="26"/>
                    <a:pt x="172" y="24"/>
                  </a:cubicBezTo>
                  <a:cubicBezTo>
                    <a:pt x="171" y="25"/>
                    <a:pt x="170" y="27"/>
                    <a:pt x="169" y="26"/>
                  </a:cubicBezTo>
                  <a:cubicBezTo>
                    <a:pt x="167" y="27"/>
                    <a:pt x="170" y="26"/>
                    <a:pt x="171" y="27"/>
                  </a:cubicBezTo>
                  <a:cubicBezTo>
                    <a:pt x="169" y="29"/>
                    <a:pt x="169" y="29"/>
                    <a:pt x="169" y="29"/>
                  </a:cubicBezTo>
                  <a:cubicBezTo>
                    <a:pt x="166" y="28"/>
                    <a:pt x="163" y="30"/>
                    <a:pt x="159" y="29"/>
                  </a:cubicBezTo>
                  <a:cubicBezTo>
                    <a:pt x="159" y="27"/>
                    <a:pt x="163" y="26"/>
                    <a:pt x="165" y="27"/>
                  </a:cubicBezTo>
                  <a:cubicBezTo>
                    <a:pt x="167" y="26"/>
                    <a:pt x="168" y="26"/>
                    <a:pt x="170" y="25"/>
                  </a:cubicBezTo>
                  <a:cubicBezTo>
                    <a:pt x="168" y="26"/>
                    <a:pt x="163" y="24"/>
                    <a:pt x="161" y="27"/>
                  </a:cubicBezTo>
                  <a:cubicBezTo>
                    <a:pt x="159" y="26"/>
                    <a:pt x="161" y="25"/>
                    <a:pt x="159" y="24"/>
                  </a:cubicBezTo>
                  <a:cubicBezTo>
                    <a:pt x="157" y="27"/>
                    <a:pt x="151" y="28"/>
                    <a:pt x="146" y="28"/>
                  </a:cubicBezTo>
                  <a:cubicBezTo>
                    <a:pt x="144" y="27"/>
                    <a:pt x="147" y="28"/>
                    <a:pt x="148" y="27"/>
                  </a:cubicBezTo>
                  <a:cubicBezTo>
                    <a:pt x="145" y="27"/>
                    <a:pt x="146" y="26"/>
                    <a:pt x="144" y="25"/>
                  </a:cubicBezTo>
                  <a:cubicBezTo>
                    <a:pt x="141" y="27"/>
                    <a:pt x="138" y="26"/>
                    <a:pt x="136" y="28"/>
                  </a:cubicBezTo>
                  <a:cubicBezTo>
                    <a:pt x="131" y="26"/>
                    <a:pt x="132" y="29"/>
                    <a:pt x="126" y="32"/>
                  </a:cubicBezTo>
                  <a:cubicBezTo>
                    <a:pt x="128" y="32"/>
                    <a:pt x="131" y="30"/>
                    <a:pt x="133" y="31"/>
                  </a:cubicBezTo>
                  <a:cubicBezTo>
                    <a:pt x="134" y="30"/>
                    <a:pt x="134" y="30"/>
                    <a:pt x="133" y="29"/>
                  </a:cubicBezTo>
                  <a:cubicBezTo>
                    <a:pt x="134" y="29"/>
                    <a:pt x="136" y="28"/>
                    <a:pt x="137" y="29"/>
                  </a:cubicBezTo>
                  <a:cubicBezTo>
                    <a:pt x="139" y="29"/>
                    <a:pt x="136" y="30"/>
                    <a:pt x="135" y="30"/>
                  </a:cubicBezTo>
                  <a:cubicBezTo>
                    <a:pt x="136" y="31"/>
                    <a:pt x="142" y="33"/>
                    <a:pt x="144" y="30"/>
                  </a:cubicBezTo>
                  <a:cubicBezTo>
                    <a:pt x="146" y="32"/>
                    <a:pt x="152" y="31"/>
                    <a:pt x="156" y="30"/>
                  </a:cubicBezTo>
                  <a:cubicBezTo>
                    <a:pt x="157" y="30"/>
                    <a:pt x="156" y="31"/>
                    <a:pt x="158" y="30"/>
                  </a:cubicBezTo>
                  <a:cubicBezTo>
                    <a:pt x="164" y="31"/>
                    <a:pt x="170" y="31"/>
                    <a:pt x="175" y="29"/>
                  </a:cubicBezTo>
                  <a:cubicBezTo>
                    <a:pt x="176" y="31"/>
                    <a:pt x="181" y="28"/>
                    <a:pt x="180" y="31"/>
                  </a:cubicBezTo>
                  <a:cubicBezTo>
                    <a:pt x="181" y="30"/>
                    <a:pt x="183" y="30"/>
                    <a:pt x="185" y="29"/>
                  </a:cubicBezTo>
                  <a:cubicBezTo>
                    <a:pt x="184" y="28"/>
                    <a:pt x="183" y="29"/>
                    <a:pt x="182" y="28"/>
                  </a:cubicBezTo>
                  <a:cubicBezTo>
                    <a:pt x="183" y="28"/>
                    <a:pt x="184" y="28"/>
                    <a:pt x="185" y="27"/>
                  </a:cubicBezTo>
                  <a:cubicBezTo>
                    <a:pt x="186" y="28"/>
                    <a:pt x="186" y="28"/>
                    <a:pt x="185" y="29"/>
                  </a:cubicBezTo>
                  <a:cubicBezTo>
                    <a:pt x="186" y="30"/>
                    <a:pt x="188" y="29"/>
                    <a:pt x="189" y="30"/>
                  </a:cubicBezTo>
                  <a:cubicBezTo>
                    <a:pt x="190" y="29"/>
                    <a:pt x="190" y="29"/>
                    <a:pt x="190" y="28"/>
                  </a:cubicBezTo>
                  <a:cubicBezTo>
                    <a:pt x="191" y="29"/>
                    <a:pt x="193" y="30"/>
                    <a:pt x="194" y="28"/>
                  </a:cubicBezTo>
                  <a:cubicBezTo>
                    <a:pt x="195" y="28"/>
                    <a:pt x="196" y="29"/>
                    <a:pt x="197" y="29"/>
                  </a:cubicBezTo>
                  <a:cubicBezTo>
                    <a:pt x="198" y="29"/>
                    <a:pt x="194" y="30"/>
                    <a:pt x="197" y="31"/>
                  </a:cubicBezTo>
                  <a:cubicBezTo>
                    <a:pt x="199" y="28"/>
                    <a:pt x="208" y="28"/>
                    <a:pt x="210" y="29"/>
                  </a:cubicBezTo>
                  <a:cubicBezTo>
                    <a:pt x="213" y="30"/>
                    <a:pt x="211" y="28"/>
                    <a:pt x="213" y="28"/>
                  </a:cubicBezTo>
                  <a:cubicBezTo>
                    <a:pt x="213" y="27"/>
                    <a:pt x="214" y="28"/>
                    <a:pt x="214" y="27"/>
                  </a:cubicBezTo>
                  <a:cubicBezTo>
                    <a:pt x="216" y="28"/>
                    <a:pt x="215" y="29"/>
                    <a:pt x="217" y="29"/>
                  </a:cubicBezTo>
                  <a:cubicBezTo>
                    <a:pt x="220" y="27"/>
                    <a:pt x="227" y="28"/>
                    <a:pt x="233" y="28"/>
                  </a:cubicBezTo>
                  <a:cubicBezTo>
                    <a:pt x="234" y="26"/>
                    <a:pt x="235" y="26"/>
                    <a:pt x="236" y="26"/>
                  </a:cubicBezTo>
                  <a:cubicBezTo>
                    <a:pt x="234" y="24"/>
                    <a:pt x="234" y="27"/>
                    <a:pt x="232" y="26"/>
                  </a:cubicBezTo>
                  <a:cubicBezTo>
                    <a:pt x="233" y="25"/>
                    <a:pt x="232" y="26"/>
                    <a:pt x="231" y="24"/>
                  </a:cubicBezTo>
                  <a:cubicBezTo>
                    <a:pt x="234" y="22"/>
                    <a:pt x="237" y="22"/>
                    <a:pt x="238" y="24"/>
                  </a:cubicBezTo>
                  <a:cubicBezTo>
                    <a:pt x="237" y="25"/>
                    <a:pt x="235" y="23"/>
                    <a:pt x="234" y="24"/>
                  </a:cubicBezTo>
                  <a:cubicBezTo>
                    <a:pt x="237" y="24"/>
                    <a:pt x="238" y="26"/>
                    <a:pt x="236" y="27"/>
                  </a:cubicBezTo>
                  <a:cubicBezTo>
                    <a:pt x="239" y="27"/>
                    <a:pt x="243" y="27"/>
                    <a:pt x="246" y="27"/>
                  </a:cubicBezTo>
                  <a:cubicBezTo>
                    <a:pt x="245" y="29"/>
                    <a:pt x="246" y="28"/>
                    <a:pt x="249" y="29"/>
                  </a:cubicBezTo>
                  <a:cubicBezTo>
                    <a:pt x="247" y="29"/>
                    <a:pt x="245" y="29"/>
                    <a:pt x="243" y="28"/>
                  </a:cubicBezTo>
                  <a:cubicBezTo>
                    <a:pt x="242" y="29"/>
                    <a:pt x="245" y="29"/>
                    <a:pt x="243" y="30"/>
                  </a:cubicBezTo>
                  <a:cubicBezTo>
                    <a:pt x="245" y="29"/>
                    <a:pt x="247" y="30"/>
                    <a:pt x="249" y="30"/>
                  </a:cubicBezTo>
                  <a:cubicBezTo>
                    <a:pt x="250" y="29"/>
                    <a:pt x="248" y="28"/>
                    <a:pt x="247" y="27"/>
                  </a:cubicBezTo>
                  <a:cubicBezTo>
                    <a:pt x="250" y="27"/>
                    <a:pt x="253" y="27"/>
                    <a:pt x="256" y="25"/>
                  </a:cubicBezTo>
                  <a:cubicBezTo>
                    <a:pt x="256" y="25"/>
                    <a:pt x="255" y="24"/>
                    <a:pt x="256" y="23"/>
                  </a:cubicBezTo>
                  <a:cubicBezTo>
                    <a:pt x="259" y="22"/>
                    <a:pt x="256" y="25"/>
                    <a:pt x="259" y="25"/>
                  </a:cubicBezTo>
                  <a:cubicBezTo>
                    <a:pt x="259" y="25"/>
                    <a:pt x="258" y="25"/>
                    <a:pt x="257" y="26"/>
                  </a:cubicBezTo>
                  <a:cubicBezTo>
                    <a:pt x="260" y="28"/>
                    <a:pt x="267" y="26"/>
                    <a:pt x="271" y="28"/>
                  </a:cubicBezTo>
                  <a:cubicBezTo>
                    <a:pt x="275" y="26"/>
                    <a:pt x="280" y="27"/>
                    <a:pt x="284" y="26"/>
                  </a:cubicBezTo>
                  <a:cubicBezTo>
                    <a:pt x="286" y="28"/>
                    <a:pt x="281" y="28"/>
                    <a:pt x="281" y="30"/>
                  </a:cubicBezTo>
                  <a:cubicBezTo>
                    <a:pt x="284" y="31"/>
                    <a:pt x="285" y="27"/>
                    <a:pt x="286" y="31"/>
                  </a:cubicBezTo>
                  <a:cubicBezTo>
                    <a:pt x="287" y="29"/>
                    <a:pt x="287" y="28"/>
                    <a:pt x="286" y="27"/>
                  </a:cubicBezTo>
                  <a:cubicBezTo>
                    <a:pt x="290" y="26"/>
                    <a:pt x="293" y="26"/>
                    <a:pt x="297" y="26"/>
                  </a:cubicBezTo>
                  <a:cubicBezTo>
                    <a:pt x="298" y="24"/>
                    <a:pt x="302" y="24"/>
                    <a:pt x="305" y="24"/>
                  </a:cubicBezTo>
                  <a:cubicBezTo>
                    <a:pt x="305" y="25"/>
                    <a:pt x="304" y="25"/>
                    <a:pt x="304" y="26"/>
                  </a:cubicBezTo>
                  <a:cubicBezTo>
                    <a:pt x="303" y="26"/>
                    <a:pt x="302" y="25"/>
                    <a:pt x="301" y="25"/>
                  </a:cubicBezTo>
                  <a:cubicBezTo>
                    <a:pt x="300" y="26"/>
                    <a:pt x="300" y="26"/>
                    <a:pt x="300" y="26"/>
                  </a:cubicBezTo>
                  <a:cubicBezTo>
                    <a:pt x="299" y="27"/>
                    <a:pt x="299" y="27"/>
                    <a:pt x="299" y="27"/>
                  </a:cubicBezTo>
                  <a:cubicBezTo>
                    <a:pt x="301" y="28"/>
                    <a:pt x="303" y="25"/>
                    <a:pt x="305" y="27"/>
                  </a:cubicBezTo>
                  <a:cubicBezTo>
                    <a:pt x="304" y="28"/>
                    <a:pt x="303" y="28"/>
                    <a:pt x="302" y="28"/>
                  </a:cubicBezTo>
                  <a:cubicBezTo>
                    <a:pt x="301" y="30"/>
                    <a:pt x="305" y="29"/>
                    <a:pt x="306" y="29"/>
                  </a:cubicBezTo>
                  <a:cubicBezTo>
                    <a:pt x="302" y="32"/>
                    <a:pt x="310" y="29"/>
                    <a:pt x="313" y="30"/>
                  </a:cubicBezTo>
                  <a:cubicBezTo>
                    <a:pt x="313" y="29"/>
                    <a:pt x="313" y="27"/>
                    <a:pt x="315" y="27"/>
                  </a:cubicBezTo>
                  <a:cubicBezTo>
                    <a:pt x="314" y="29"/>
                    <a:pt x="317" y="29"/>
                    <a:pt x="317" y="31"/>
                  </a:cubicBezTo>
                  <a:cubicBezTo>
                    <a:pt x="318" y="30"/>
                    <a:pt x="318" y="30"/>
                    <a:pt x="319" y="30"/>
                  </a:cubicBezTo>
                  <a:cubicBezTo>
                    <a:pt x="318" y="29"/>
                    <a:pt x="321" y="29"/>
                    <a:pt x="322" y="27"/>
                  </a:cubicBezTo>
                  <a:cubicBezTo>
                    <a:pt x="323" y="27"/>
                    <a:pt x="328" y="29"/>
                    <a:pt x="331" y="27"/>
                  </a:cubicBezTo>
                  <a:cubicBezTo>
                    <a:pt x="333" y="27"/>
                    <a:pt x="331" y="28"/>
                    <a:pt x="331" y="29"/>
                  </a:cubicBezTo>
                  <a:cubicBezTo>
                    <a:pt x="334" y="30"/>
                    <a:pt x="337" y="30"/>
                    <a:pt x="339" y="31"/>
                  </a:cubicBezTo>
                  <a:cubicBezTo>
                    <a:pt x="339" y="30"/>
                    <a:pt x="340" y="30"/>
                    <a:pt x="341" y="29"/>
                  </a:cubicBezTo>
                  <a:cubicBezTo>
                    <a:pt x="339" y="28"/>
                    <a:pt x="339" y="28"/>
                    <a:pt x="339" y="28"/>
                  </a:cubicBezTo>
                  <a:cubicBezTo>
                    <a:pt x="337" y="30"/>
                    <a:pt x="335" y="28"/>
                    <a:pt x="333" y="28"/>
                  </a:cubicBezTo>
                  <a:cubicBezTo>
                    <a:pt x="335" y="26"/>
                    <a:pt x="338" y="28"/>
                    <a:pt x="340" y="27"/>
                  </a:cubicBezTo>
                  <a:cubicBezTo>
                    <a:pt x="340" y="31"/>
                    <a:pt x="346" y="28"/>
                    <a:pt x="350" y="30"/>
                  </a:cubicBezTo>
                  <a:cubicBezTo>
                    <a:pt x="349" y="30"/>
                    <a:pt x="347" y="31"/>
                    <a:pt x="346" y="30"/>
                  </a:cubicBezTo>
                  <a:cubicBezTo>
                    <a:pt x="346" y="32"/>
                    <a:pt x="350" y="31"/>
                    <a:pt x="352" y="31"/>
                  </a:cubicBezTo>
                  <a:cubicBezTo>
                    <a:pt x="352" y="30"/>
                    <a:pt x="352" y="29"/>
                    <a:pt x="353" y="28"/>
                  </a:cubicBezTo>
                  <a:cubicBezTo>
                    <a:pt x="356" y="27"/>
                    <a:pt x="354" y="30"/>
                    <a:pt x="355" y="30"/>
                  </a:cubicBezTo>
                  <a:cubicBezTo>
                    <a:pt x="356" y="29"/>
                    <a:pt x="357" y="30"/>
                    <a:pt x="357" y="30"/>
                  </a:cubicBezTo>
                  <a:cubicBezTo>
                    <a:pt x="358" y="28"/>
                    <a:pt x="360" y="28"/>
                    <a:pt x="363" y="30"/>
                  </a:cubicBezTo>
                  <a:cubicBezTo>
                    <a:pt x="361" y="27"/>
                    <a:pt x="364" y="29"/>
                    <a:pt x="366" y="27"/>
                  </a:cubicBezTo>
                  <a:cubicBezTo>
                    <a:pt x="369" y="29"/>
                    <a:pt x="362" y="29"/>
                    <a:pt x="366" y="30"/>
                  </a:cubicBezTo>
                  <a:cubicBezTo>
                    <a:pt x="367" y="28"/>
                    <a:pt x="369" y="28"/>
                    <a:pt x="370" y="27"/>
                  </a:cubicBezTo>
                  <a:cubicBezTo>
                    <a:pt x="373" y="28"/>
                    <a:pt x="367" y="28"/>
                    <a:pt x="368" y="29"/>
                  </a:cubicBezTo>
                  <a:cubicBezTo>
                    <a:pt x="371" y="29"/>
                    <a:pt x="371" y="29"/>
                    <a:pt x="373" y="28"/>
                  </a:cubicBezTo>
                  <a:cubicBezTo>
                    <a:pt x="375" y="29"/>
                    <a:pt x="371" y="28"/>
                    <a:pt x="372" y="30"/>
                  </a:cubicBezTo>
                  <a:cubicBezTo>
                    <a:pt x="377" y="32"/>
                    <a:pt x="378" y="29"/>
                    <a:pt x="383" y="28"/>
                  </a:cubicBezTo>
                  <a:cubicBezTo>
                    <a:pt x="384" y="29"/>
                    <a:pt x="383" y="29"/>
                    <a:pt x="385" y="30"/>
                  </a:cubicBezTo>
                  <a:cubicBezTo>
                    <a:pt x="388" y="28"/>
                    <a:pt x="390" y="30"/>
                    <a:pt x="392" y="29"/>
                  </a:cubicBezTo>
                  <a:cubicBezTo>
                    <a:pt x="393" y="30"/>
                    <a:pt x="392" y="31"/>
                    <a:pt x="392" y="32"/>
                  </a:cubicBezTo>
                  <a:cubicBezTo>
                    <a:pt x="392" y="32"/>
                    <a:pt x="391" y="32"/>
                    <a:pt x="390" y="32"/>
                  </a:cubicBezTo>
                  <a:cubicBezTo>
                    <a:pt x="388" y="32"/>
                    <a:pt x="390" y="31"/>
                    <a:pt x="390" y="30"/>
                  </a:cubicBezTo>
                  <a:cubicBezTo>
                    <a:pt x="387" y="31"/>
                    <a:pt x="386" y="32"/>
                    <a:pt x="382" y="32"/>
                  </a:cubicBezTo>
                  <a:cubicBezTo>
                    <a:pt x="384" y="32"/>
                    <a:pt x="387" y="33"/>
                    <a:pt x="389" y="32"/>
                  </a:cubicBezTo>
                  <a:cubicBezTo>
                    <a:pt x="391" y="33"/>
                    <a:pt x="386" y="33"/>
                    <a:pt x="388" y="34"/>
                  </a:cubicBezTo>
                  <a:cubicBezTo>
                    <a:pt x="385" y="33"/>
                    <a:pt x="383" y="34"/>
                    <a:pt x="380" y="33"/>
                  </a:cubicBezTo>
                  <a:cubicBezTo>
                    <a:pt x="380" y="34"/>
                    <a:pt x="381" y="34"/>
                    <a:pt x="380" y="35"/>
                  </a:cubicBezTo>
                  <a:cubicBezTo>
                    <a:pt x="378" y="36"/>
                    <a:pt x="380" y="33"/>
                    <a:pt x="378" y="33"/>
                  </a:cubicBezTo>
                  <a:cubicBezTo>
                    <a:pt x="377" y="34"/>
                    <a:pt x="376" y="34"/>
                    <a:pt x="375" y="34"/>
                  </a:cubicBezTo>
                  <a:cubicBezTo>
                    <a:pt x="375" y="38"/>
                    <a:pt x="370" y="33"/>
                    <a:pt x="367" y="36"/>
                  </a:cubicBezTo>
                  <a:cubicBezTo>
                    <a:pt x="365" y="35"/>
                    <a:pt x="368" y="34"/>
                    <a:pt x="365" y="34"/>
                  </a:cubicBezTo>
                  <a:cubicBezTo>
                    <a:pt x="363" y="35"/>
                    <a:pt x="366" y="36"/>
                    <a:pt x="364" y="38"/>
                  </a:cubicBezTo>
                  <a:cubicBezTo>
                    <a:pt x="365" y="39"/>
                    <a:pt x="367" y="37"/>
                    <a:pt x="368" y="38"/>
                  </a:cubicBezTo>
                  <a:cubicBezTo>
                    <a:pt x="369" y="38"/>
                    <a:pt x="368" y="37"/>
                    <a:pt x="367" y="37"/>
                  </a:cubicBezTo>
                  <a:cubicBezTo>
                    <a:pt x="369" y="36"/>
                    <a:pt x="371" y="37"/>
                    <a:pt x="372" y="37"/>
                  </a:cubicBezTo>
                  <a:cubicBezTo>
                    <a:pt x="373" y="38"/>
                    <a:pt x="371" y="37"/>
                    <a:pt x="370" y="39"/>
                  </a:cubicBezTo>
                  <a:cubicBezTo>
                    <a:pt x="368" y="39"/>
                    <a:pt x="366" y="39"/>
                    <a:pt x="364" y="40"/>
                  </a:cubicBezTo>
                  <a:cubicBezTo>
                    <a:pt x="362" y="39"/>
                    <a:pt x="364" y="38"/>
                    <a:pt x="362" y="38"/>
                  </a:cubicBezTo>
                  <a:cubicBezTo>
                    <a:pt x="358" y="43"/>
                    <a:pt x="347" y="40"/>
                    <a:pt x="340" y="41"/>
                  </a:cubicBezTo>
                  <a:cubicBezTo>
                    <a:pt x="340" y="40"/>
                    <a:pt x="342" y="39"/>
                    <a:pt x="341" y="38"/>
                  </a:cubicBezTo>
                  <a:cubicBezTo>
                    <a:pt x="347" y="38"/>
                    <a:pt x="354" y="39"/>
                    <a:pt x="360" y="38"/>
                  </a:cubicBezTo>
                  <a:cubicBezTo>
                    <a:pt x="361" y="37"/>
                    <a:pt x="358" y="37"/>
                    <a:pt x="357" y="38"/>
                  </a:cubicBezTo>
                  <a:cubicBezTo>
                    <a:pt x="355" y="37"/>
                    <a:pt x="353" y="38"/>
                    <a:pt x="355" y="36"/>
                  </a:cubicBezTo>
                  <a:cubicBezTo>
                    <a:pt x="354" y="37"/>
                    <a:pt x="352" y="37"/>
                    <a:pt x="350" y="37"/>
                  </a:cubicBezTo>
                  <a:cubicBezTo>
                    <a:pt x="350" y="36"/>
                    <a:pt x="352" y="35"/>
                    <a:pt x="349" y="35"/>
                  </a:cubicBezTo>
                  <a:cubicBezTo>
                    <a:pt x="347" y="37"/>
                    <a:pt x="347" y="36"/>
                    <a:pt x="344" y="36"/>
                  </a:cubicBezTo>
                  <a:cubicBezTo>
                    <a:pt x="342" y="35"/>
                    <a:pt x="345" y="34"/>
                    <a:pt x="343" y="34"/>
                  </a:cubicBezTo>
                  <a:cubicBezTo>
                    <a:pt x="339" y="33"/>
                    <a:pt x="334" y="35"/>
                    <a:pt x="332" y="36"/>
                  </a:cubicBezTo>
                  <a:cubicBezTo>
                    <a:pt x="332" y="36"/>
                    <a:pt x="331" y="35"/>
                    <a:pt x="331" y="35"/>
                  </a:cubicBezTo>
                  <a:cubicBezTo>
                    <a:pt x="333" y="34"/>
                    <a:pt x="331" y="36"/>
                    <a:pt x="333" y="35"/>
                  </a:cubicBezTo>
                  <a:cubicBezTo>
                    <a:pt x="330" y="33"/>
                    <a:pt x="327" y="35"/>
                    <a:pt x="324" y="34"/>
                  </a:cubicBezTo>
                  <a:cubicBezTo>
                    <a:pt x="320" y="36"/>
                    <a:pt x="320" y="36"/>
                    <a:pt x="320" y="36"/>
                  </a:cubicBezTo>
                  <a:cubicBezTo>
                    <a:pt x="319" y="36"/>
                    <a:pt x="319" y="35"/>
                    <a:pt x="317" y="34"/>
                  </a:cubicBezTo>
                  <a:cubicBezTo>
                    <a:pt x="315" y="36"/>
                    <a:pt x="318" y="36"/>
                    <a:pt x="319" y="37"/>
                  </a:cubicBezTo>
                  <a:cubicBezTo>
                    <a:pt x="317" y="38"/>
                    <a:pt x="315" y="35"/>
                    <a:pt x="313" y="37"/>
                  </a:cubicBezTo>
                  <a:cubicBezTo>
                    <a:pt x="311" y="36"/>
                    <a:pt x="315" y="34"/>
                    <a:pt x="312" y="33"/>
                  </a:cubicBezTo>
                  <a:cubicBezTo>
                    <a:pt x="311" y="34"/>
                    <a:pt x="312" y="34"/>
                    <a:pt x="312" y="34"/>
                  </a:cubicBezTo>
                  <a:cubicBezTo>
                    <a:pt x="308" y="36"/>
                    <a:pt x="304" y="35"/>
                    <a:pt x="300" y="35"/>
                  </a:cubicBezTo>
                  <a:cubicBezTo>
                    <a:pt x="298" y="36"/>
                    <a:pt x="302" y="38"/>
                    <a:pt x="303" y="37"/>
                  </a:cubicBezTo>
                  <a:cubicBezTo>
                    <a:pt x="301" y="38"/>
                    <a:pt x="300" y="41"/>
                    <a:pt x="298" y="40"/>
                  </a:cubicBezTo>
                  <a:cubicBezTo>
                    <a:pt x="297" y="39"/>
                    <a:pt x="300" y="39"/>
                    <a:pt x="299" y="38"/>
                  </a:cubicBezTo>
                  <a:cubicBezTo>
                    <a:pt x="298" y="37"/>
                    <a:pt x="297" y="39"/>
                    <a:pt x="296" y="38"/>
                  </a:cubicBezTo>
                  <a:cubicBezTo>
                    <a:pt x="295" y="39"/>
                    <a:pt x="296" y="40"/>
                    <a:pt x="293" y="40"/>
                  </a:cubicBezTo>
                  <a:cubicBezTo>
                    <a:pt x="292" y="40"/>
                    <a:pt x="292" y="39"/>
                    <a:pt x="293" y="38"/>
                  </a:cubicBezTo>
                  <a:cubicBezTo>
                    <a:pt x="290" y="37"/>
                    <a:pt x="291" y="41"/>
                    <a:pt x="288" y="40"/>
                  </a:cubicBezTo>
                  <a:cubicBezTo>
                    <a:pt x="287" y="39"/>
                    <a:pt x="291" y="38"/>
                    <a:pt x="288" y="37"/>
                  </a:cubicBezTo>
                  <a:cubicBezTo>
                    <a:pt x="286" y="38"/>
                    <a:pt x="287" y="39"/>
                    <a:pt x="286" y="40"/>
                  </a:cubicBezTo>
                  <a:cubicBezTo>
                    <a:pt x="285" y="40"/>
                    <a:pt x="284" y="40"/>
                    <a:pt x="284" y="40"/>
                  </a:cubicBezTo>
                  <a:cubicBezTo>
                    <a:pt x="283" y="39"/>
                    <a:pt x="286" y="39"/>
                    <a:pt x="286" y="37"/>
                  </a:cubicBezTo>
                  <a:cubicBezTo>
                    <a:pt x="283" y="37"/>
                    <a:pt x="284" y="36"/>
                    <a:pt x="281" y="35"/>
                  </a:cubicBezTo>
                  <a:cubicBezTo>
                    <a:pt x="276" y="34"/>
                    <a:pt x="270" y="37"/>
                    <a:pt x="267" y="37"/>
                  </a:cubicBezTo>
                  <a:cubicBezTo>
                    <a:pt x="270" y="34"/>
                    <a:pt x="258" y="36"/>
                    <a:pt x="254" y="36"/>
                  </a:cubicBezTo>
                  <a:cubicBezTo>
                    <a:pt x="254" y="34"/>
                    <a:pt x="259" y="36"/>
                    <a:pt x="261" y="34"/>
                  </a:cubicBezTo>
                  <a:cubicBezTo>
                    <a:pt x="257" y="32"/>
                    <a:pt x="253" y="36"/>
                    <a:pt x="250" y="34"/>
                  </a:cubicBezTo>
                  <a:cubicBezTo>
                    <a:pt x="249" y="35"/>
                    <a:pt x="251" y="35"/>
                    <a:pt x="251" y="35"/>
                  </a:cubicBezTo>
                  <a:cubicBezTo>
                    <a:pt x="250" y="37"/>
                    <a:pt x="248" y="36"/>
                    <a:pt x="247" y="37"/>
                  </a:cubicBezTo>
                  <a:cubicBezTo>
                    <a:pt x="243" y="34"/>
                    <a:pt x="238" y="38"/>
                    <a:pt x="235" y="36"/>
                  </a:cubicBezTo>
                  <a:cubicBezTo>
                    <a:pt x="230" y="38"/>
                    <a:pt x="227" y="37"/>
                    <a:pt x="223" y="39"/>
                  </a:cubicBezTo>
                  <a:cubicBezTo>
                    <a:pt x="225" y="39"/>
                    <a:pt x="224" y="40"/>
                    <a:pt x="225" y="41"/>
                  </a:cubicBezTo>
                  <a:cubicBezTo>
                    <a:pt x="220" y="43"/>
                    <a:pt x="218" y="40"/>
                    <a:pt x="217" y="37"/>
                  </a:cubicBezTo>
                  <a:cubicBezTo>
                    <a:pt x="216" y="39"/>
                    <a:pt x="217" y="40"/>
                    <a:pt x="216" y="41"/>
                  </a:cubicBezTo>
                  <a:cubicBezTo>
                    <a:pt x="214" y="41"/>
                    <a:pt x="212" y="42"/>
                    <a:pt x="209" y="41"/>
                  </a:cubicBezTo>
                  <a:cubicBezTo>
                    <a:pt x="208" y="40"/>
                    <a:pt x="212" y="40"/>
                    <a:pt x="213" y="39"/>
                  </a:cubicBezTo>
                  <a:cubicBezTo>
                    <a:pt x="213" y="40"/>
                    <a:pt x="205" y="39"/>
                    <a:pt x="203" y="39"/>
                  </a:cubicBezTo>
                  <a:cubicBezTo>
                    <a:pt x="202" y="39"/>
                    <a:pt x="202" y="37"/>
                    <a:pt x="203" y="38"/>
                  </a:cubicBezTo>
                  <a:cubicBezTo>
                    <a:pt x="203" y="37"/>
                    <a:pt x="201" y="38"/>
                    <a:pt x="200" y="39"/>
                  </a:cubicBezTo>
                  <a:cubicBezTo>
                    <a:pt x="199" y="39"/>
                    <a:pt x="200" y="39"/>
                    <a:pt x="201" y="40"/>
                  </a:cubicBezTo>
                  <a:cubicBezTo>
                    <a:pt x="197" y="40"/>
                    <a:pt x="189" y="37"/>
                    <a:pt x="184" y="40"/>
                  </a:cubicBezTo>
                  <a:cubicBezTo>
                    <a:pt x="181" y="39"/>
                    <a:pt x="181" y="39"/>
                    <a:pt x="181" y="39"/>
                  </a:cubicBezTo>
                  <a:cubicBezTo>
                    <a:pt x="180" y="40"/>
                    <a:pt x="179" y="39"/>
                    <a:pt x="178" y="40"/>
                  </a:cubicBezTo>
                  <a:cubicBezTo>
                    <a:pt x="173" y="37"/>
                    <a:pt x="168" y="41"/>
                    <a:pt x="163" y="39"/>
                  </a:cubicBezTo>
                  <a:cubicBezTo>
                    <a:pt x="159" y="41"/>
                    <a:pt x="154" y="41"/>
                    <a:pt x="148" y="39"/>
                  </a:cubicBezTo>
                  <a:cubicBezTo>
                    <a:pt x="151" y="38"/>
                    <a:pt x="151" y="37"/>
                    <a:pt x="154" y="36"/>
                  </a:cubicBezTo>
                  <a:cubicBezTo>
                    <a:pt x="148" y="37"/>
                    <a:pt x="143" y="40"/>
                    <a:pt x="140" y="38"/>
                  </a:cubicBezTo>
                  <a:cubicBezTo>
                    <a:pt x="141" y="41"/>
                    <a:pt x="137" y="43"/>
                    <a:pt x="139" y="46"/>
                  </a:cubicBezTo>
                  <a:cubicBezTo>
                    <a:pt x="136" y="46"/>
                    <a:pt x="133" y="46"/>
                    <a:pt x="131" y="46"/>
                  </a:cubicBezTo>
                  <a:cubicBezTo>
                    <a:pt x="131" y="49"/>
                    <a:pt x="141" y="45"/>
                    <a:pt x="141" y="49"/>
                  </a:cubicBezTo>
                  <a:cubicBezTo>
                    <a:pt x="140" y="50"/>
                    <a:pt x="139" y="48"/>
                    <a:pt x="137" y="48"/>
                  </a:cubicBezTo>
                  <a:cubicBezTo>
                    <a:pt x="137" y="50"/>
                    <a:pt x="133" y="49"/>
                    <a:pt x="131" y="51"/>
                  </a:cubicBezTo>
                  <a:cubicBezTo>
                    <a:pt x="131" y="50"/>
                    <a:pt x="132" y="49"/>
                    <a:pt x="129" y="48"/>
                  </a:cubicBezTo>
                  <a:cubicBezTo>
                    <a:pt x="129" y="50"/>
                    <a:pt x="127" y="50"/>
                    <a:pt x="125" y="52"/>
                  </a:cubicBezTo>
                  <a:cubicBezTo>
                    <a:pt x="123" y="51"/>
                    <a:pt x="120" y="50"/>
                    <a:pt x="120" y="52"/>
                  </a:cubicBezTo>
                  <a:cubicBezTo>
                    <a:pt x="118" y="51"/>
                    <a:pt x="119" y="50"/>
                    <a:pt x="117" y="50"/>
                  </a:cubicBezTo>
                  <a:cubicBezTo>
                    <a:pt x="116" y="49"/>
                    <a:pt x="117" y="49"/>
                    <a:pt x="118" y="48"/>
                  </a:cubicBezTo>
                  <a:cubicBezTo>
                    <a:pt x="116" y="49"/>
                    <a:pt x="113" y="49"/>
                    <a:pt x="111" y="50"/>
                  </a:cubicBezTo>
                  <a:cubicBezTo>
                    <a:pt x="109" y="49"/>
                    <a:pt x="113" y="47"/>
                    <a:pt x="111" y="47"/>
                  </a:cubicBezTo>
                  <a:cubicBezTo>
                    <a:pt x="110" y="47"/>
                    <a:pt x="110" y="50"/>
                    <a:pt x="107" y="49"/>
                  </a:cubicBezTo>
                  <a:cubicBezTo>
                    <a:pt x="107" y="50"/>
                    <a:pt x="106" y="51"/>
                    <a:pt x="108" y="51"/>
                  </a:cubicBezTo>
                  <a:cubicBezTo>
                    <a:pt x="105" y="53"/>
                    <a:pt x="106" y="52"/>
                    <a:pt x="105" y="54"/>
                  </a:cubicBezTo>
                  <a:cubicBezTo>
                    <a:pt x="104" y="56"/>
                    <a:pt x="102" y="53"/>
                    <a:pt x="101" y="54"/>
                  </a:cubicBezTo>
                  <a:cubicBezTo>
                    <a:pt x="99" y="56"/>
                    <a:pt x="103" y="55"/>
                    <a:pt x="104" y="56"/>
                  </a:cubicBezTo>
                  <a:cubicBezTo>
                    <a:pt x="102" y="57"/>
                    <a:pt x="101" y="56"/>
                    <a:pt x="100" y="57"/>
                  </a:cubicBezTo>
                  <a:cubicBezTo>
                    <a:pt x="98" y="56"/>
                    <a:pt x="102" y="55"/>
                    <a:pt x="99" y="54"/>
                  </a:cubicBezTo>
                  <a:cubicBezTo>
                    <a:pt x="99" y="56"/>
                    <a:pt x="95" y="55"/>
                    <a:pt x="96" y="54"/>
                  </a:cubicBezTo>
                  <a:cubicBezTo>
                    <a:pt x="94" y="57"/>
                    <a:pt x="88" y="57"/>
                    <a:pt x="83" y="56"/>
                  </a:cubicBezTo>
                  <a:cubicBezTo>
                    <a:pt x="83" y="57"/>
                    <a:pt x="82" y="58"/>
                    <a:pt x="82" y="58"/>
                  </a:cubicBezTo>
                  <a:cubicBezTo>
                    <a:pt x="84" y="59"/>
                    <a:pt x="83" y="59"/>
                    <a:pt x="85" y="60"/>
                  </a:cubicBezTo>
                  <a:cubicBezTo>
                    <a:pt x="86" y="59"/>
                    <a:pt x="85" y="59"/>
                    <a:pt x="84" y="58"/>
                  </a:cubicBezTo>
                  <a:cubicBezTo>
                    <a:pt x="89" y="57"/>
                    <a:pt x="94" y="58"/>
                    <a:pt x="98" y="58"/>
                  </a:cubicBezTo>
                  <a:cubicBezTo>
                    <a:pt x="95" y="60"/>
                    <a:pt x="90" y="58"/>
                    <a:pt x="87" y="60"/>
                  </a:cubicBezTo>
                  <a:cubicBezTo>
                    <a:pt x="89" y="60"/>
                    <a:pt x="91" y="60"/>
                    <a:pt x="93" y="60"/>
                  </a:cubicBezTo>
                  <a:cubicBezTo>
                    <a:pt x="91" y="62"/>
                    <a:pt x="89" y="60"/>
                    <a:pt x="87" y="63"/>
                  </a:cubicBezTo>
                  <a:cubicBezTo>
                    <a:pt x="85" y="62"/>
                    <a:pt x="87" y="61"/>
                    <a:pt x="85" y="61"/>
                  </a:cubicBezTo>
                  <a:cubicBezTo>
                    <a:pt x="84" y="61"/>
                    <a:pt x="83" y="61"/>
                    <a:pt x="83" y="62"/>
                  </a:cubicBezTo>
                  <a:cubicBezTo>
                    <a:pt x="81" y="62"/>
                    <a:pt x="82" y="61"/>
                    <a:pt x="83" y="60"/>
                  </a:cubicBezTo>
                  <a:cubicBezTo>
                    <a:pt x="82" y="60"/>
                    <a:pt x="81" y="61"/>
                    <a:pt x="80" y="60"/>
                  </a:cubicBezTo>
                  <a:cubicBezTo>
                    <a:pt x="79" y="62"/>
                    <a:pt x="76" y="62"/>
                    <a:pt x="76" y="64"/>
                  </a:cubicBezTo>
                  <a:cubicBezTo>
                    <a:pt x="73" y="63"/>
                    <a:pt x="76" y="62"/>
                    <a:pt x="73" y="61"/>
                  </a:cubicBezTo>
                  <a:cubicBezTo>
                    <a:pt x="71" y="63"/>
                    <a:pt x="66" y="62"/>
                    <a:pt x="65" y="61"/>
                  </a:cubicBezTo>
                  <a:cubicBezTo>
                    <a:pt x="62" y="63"/>
                    <a:pt x="62" y="61"/>
                    <a:pt x="59" y="63"/>
                  </a:cubicBezTo>
                  <a:cubicBezTo>
                    <a:pt x="58" y="62"/>
                    <a:pt x="61" y="62"/>
                    <a:pt x="61" y="61"/>
                  </a:cubicBezTo>
                  <a:cubicBezTo>
                    <a:pt x="58" y="60"/>
                    <a:pt x="55" y="62"/>
                    <a:pt x="52" y="62"/>
                  </a:cubicBezTo>
                  <a:cubicBezTo>
                    <a:pt x="51" y="63"/>
                    <a:pt x="51" y="64"/>
                    <a:pt x="51" y="65"/>
                  </a:cubicBezTo>
                  <a:cubicBezTo>
                    <a:pt x="49" y="66"/>
                    <a:pt x="45" y="67"/>
                    <a:pt x="46" y="69"/>
                  </a:cubicBezTo>
                  <a:cubicBezTo>
                    <a:pt x="43" y="69"/>
                    <a:pt x="47" y="67"/>
                    <a:pt x="44" y="67"/>
                  </a:cubicBezTo>
                  <a:cubicBezTo>
                    <a:pt x="43" y="67"/>
                    <a:pt x="41" y="69"/>
                    <a:pt x="39" y="68"/>
                  </a:cubicBezTo>
                  <a:cubicBezTo>
                    <a:pt x="37" y="69"/>
                    <a:pt x="39" y="70"/>
                    <a:pt x="37" y="70"/>
                  </a:cubicBezTo>
                  <a:cubicBezTo>
                    <a:pt x="35" y="69"/>
                    <a:pt x="39" y="67"/>
                    <a:pt x="38" y="66"/>
                  </a:cubicBezTo>
                  <a:cubicBezTo>
                    <a:pt x="40" y="65"/>
                    <a:pt x="41" y="68"/>
                    <a:pt x="42" y="66"/>
                  </a:cubicBezTo>
                  <a:cubicBezTo>
                    <a:pt x="41" y="64"/>
                    <a:pt x="37" y="65"/>
                    <a:pt x="35" y="67"/>
                  </a:cubicBezTo>
                  <a:cubicBezTo>
                    <a:pt x="33" y="67"/>
                    <a:pt x="34" y="66"/>
                    <a:pt x="33" y="65"/>
                  </a:cubicBezTo>
                  <a:cubicBezTo>
                    <a:pt x="30" y="67"/>
                    <a:pt x="25" y="70"/>
                    <a:pt x="24" y="68"/>
                  </a:cubicBezTo>
                  <a:cubicBezTo>
                    <a:pt x="23" y="68"/>
                    <a:pt x="23" y="69"/>
                    <a:pt x="24" y="70"/>
                  </a:cubicBezTo>
                  <a:cubicBezTo>
                    <a:pt x="22" y="70"/>
                    <a:pt x="20" y="71"/>
                    <a:pt x="17" y="70"/>
                  </a:cubicBezTo>
                  <a:cubicBezTo>
                    <a:pt x="16" y="72"/>
                    <a:pt x="15" y="71"/>
                    <a:pt x="14" y="73"/>
                  </a:cubicBezTo>
                  <a:cubicBezTo>
                    <a:pt x="16" y="71"/>
                    <a:pt x="19" y="74"/>
                    <a:pt x="21" y="71"/>
                  </a:cubicBezTo>
                  <a:cubicBezTo>
                    <a:pt x="23" y="73"/>
                    <a:pt x="21" y="74"/>
                    <a:pt x="25" y="74"/>
                  </a:cubicBezTo>
                  <a:cubicBezTo>
                    <a:pt x="22" y="77"/>
                    <a:pt x="21" y="75"/>
                    <a:pt x="20" y="75"/>
                  </a:cubicBezTo>
                  <a:cubicBezTo>
                    <a:pt x="18" y="77"/>
                    <a:pt x="22" y="75"/>
                    <a:pt x="23" y="77"/>
                  </a:cubicBezTo>
                  <a:cubicBezTo>
                    <a:pt x="24" y="76"/>
                    <a:pt x="25" y="75"/>
                    <a:pt x="26" y="76"/>
                  </a:cubicBezTo>
                  <a:cubicBezTo>
                    <a:pt x="27" y="74"/>
                    <a:pt x="28" y="75"/>
                    <a:pt x="28" y="74"/>
                  </a:cubicBezTo>
                  <a:cubicBezTo>
                    <a:pt x="26" y="73"/>
                    <a:pt x="25" y="75"/>
                    <a:pt x="25" y="73"/>
                  </a:cubicBezTo>
                  <a:cubicBezTo>
                    <a:pt x="26" y="72"/>
                    <a:pt x="28" y="73"/>
                    <a:pt x="29" y="72"/>
                  </a:cubicBezTo>
                  <a:cubicBezTo>
                    <a:pt x="30" y="73"/>
                    <a:pt x="28" y="74"/>
                    <a:pt x="31" y="74"/>
                  </a:cubicBezTo>
                  <a:cubicBezTo>
                    <a:pt x="30" y="72"/>
                    <a:pt x="33" y="74"/>
                    <a:pt x="35" y="73"/>
                  </a:cubicBezTo>
                  <a:cubicBezTo>
                    <a:pt x="36" y="73"/>
                    <a:pt x="36" y="76"/>
                    <a:pt x="34" y="75"/>
                  </a:cubicBezTo>
                  <a:cubicBezTo>
                    <a:pt x="36" y="75"/>
                    <a:pt x="39" y="76"/>
                    <a:pt x="42" y="75"/>
                  </a:cubicBezTo>
                  <a:cubicBezTo>
                    <a:pt x="44" y="77"/>
                    <a:pt x="47" y="75"/>
                    <a:pt x="49" y="77"/>
                  </a:cubicBezTo>
                  <a:cubicBezTo>
                    <a:pt x="52" y="76"/>
                    <a:pt x="51" y="74"/>
                    <a:pt x="54" y="74"/>
                  </a:cubicBezTo>
                  <a:cubicBezTo>
                    <a:pt x="55" y="74"/>
                    <a:pt x="54" y="75"/>
                    <a:pt x="53" y="76"/>
                  </a:cubicBezTo>
                  <a:cubicBezTo>
                    <a:pt x="56" y="77"/>
                    <a:pt x="58" y="76"/>
                    <a:pt x="60" y="76"/>
                  </a:cubicBezTo>
                  <a:cubicBezTo>
                    <a:pt x="61" y="75"/>
                    <a:pt x="60" y="75"/>
                    <a:pt x="59" y="75"/>
                  </a:cubicBezTo>
                  <a:cubicBezTo>
                    <a:pt x="60" y="73"/>
                    <a:pt x="63" y="74"/>
                    <a:pt x="62" y="72"/>
                  </a:cubicBezTo>
                  <a:cubicBezTo>
                    <a:pt x="63" y="72"/>
                    <a:pt x="63" y="74"/>
                    <a:pt x="65" y="73"/>
                  </a:cubicBezTo>
                  <a:cubicBezTo>
                    <a:pt x="66" y="74"/>
                    <a:pt x="65" y="74"/>
                    <a:pt x="63" y="75"/>
                  </a:cubicBezTo>
                  <a:cubicBezTo>
                    <a:pt x="66" y="76"/>
                    <a:pt x="69" y="73"/>
                    <a:pt x="72" y="75"/>
                  </a:cubicBezTo>
                  <a:cubicBezTo>
                    <a:pt x="73" y="71"/>
                    <a:pt x="76" y="76"/>
                    <a:pt x="78" y="72"/>
                  </a:cubicBezTo>
                  <a:cubicBezTo>
                    <a:pt x="78" y="75"/>
                    <a:pt x="81" y="73"/>
                    <a:pt x="81" y="74"/>
                  </a:cubicBezTo>
                  <a:cubicBezTo>
                    <a:pt x="79" y="75"/>
                    <a:pt x="78" y="76"/>
                    <a:pt x="75" y="74"/>
                  </a:cubicBezTo>
                  <a:cubicBezTo>
                    <a:pt x="74" y="78"/>
                    <a:pt x="69" y="77"/>
                    <a:pt x="65" y="76"/>
                  </a:cubicBezTo>
                  <a:cubicBezTo>
                    <a:pt x="65" y="77"/>
                    <a:pt x="65" y="78"/>
                    <a:pt x="63" y="79"/>
                  </a:cubicBezTo>
                  <a:cubicBezTo>
                    <a:pt x="68" y="75"/>
                    <a:pt x="79" y="81"/>
                    <a:pt x="83" y="73"/>
                  </a:cubicBezTo>
                  <a:cubicBezTo>
                    <a:pt x="86" y="73"/>
                    <a:pt x="90" y="72"/>
                    <a:pt x="93" y="72"/>
                  </a:cubicBezTo>
                  <a:cubicBezTo>
                    <a:pt x="94" y="71"/>
                    <a:pt x="93" y="71"/>
                    <a:pt x="92" y="71"/>
                  </a:cubicBezTo>
                  <a:cubicBezTo>
                    <a:pt x="95" y="69"/>
                    <a:pt x="95" y="69"/>
                    <a:pt x="95" y="69"/>
                  </a:cubicBezTo>
                  <a:cubicBezTo>
                    <a:pt x="96" y="68"/>
                    <a:pt x="97" y="68"/>
                    <a:pt x="98" y="69"/>
                  </a:cubicBezTo>
                  <a:cubicBezTo>
                    <a:pt x="97" y="70"/>
                    <a:pt x="95" y="69"/>
                    <a:pt x="94" y="71"/>
                  </a:cubicBezTo>
                  <a:cubicBezTo>
                    <a:pt x="95" y="72"/>
                    <a:pt x="97" y="72"/>
                    <a:pt x="99" y="72"/>
                  </a:cubicBezTo>
                  <a:cubicBezTo>
                    <a:pt x="100" y="70"/>
                    <a:pt x="100" y="70"/>
                    <a:pt x="100" y="70"/>
                  </a:cubicBezTo>
                  <a:cubicBezTo>
                    <a:pt x="101" y="70"/>
                    <a:pt x="102" y="70"/>
                    <a:pt x="103" y="70"/>
                  </a:cubicBezTo>
                  <a:cubicBezTo>
                    <a:pt x="104" y="71"/>
                    <a:pt x="103" y="72"/>
                    <a:pt x="102" y="73"/>
                  </a:cubicBezTo>
                  <a:cubicBezTo>
                    <a:pt x="106" y="73"/>
                    <a:pt x="104" y="69"/>
                    <a:pt x="108" y="70"/>
                  </a:cubicBezTo>
                  <a:cubicBezTo>
                    <a:pt x="108" y="69"/>
                    <a:pt x="108" y="68"/>
                    <a:pt x="107" y="68"/>
                  </a:cubicBezTo>
                  <a:cubicBezTo>
                    <a:pt x="108" y="67"/>
                    <a:pt x="109" y="67"/>
                    <a:pt x="110" y="67"/>
                  </a:cubicBezTo>
                  <a:cubicBezTo>
                    <a:pt x="109" y="70"/>
                    <a:pt x="117" y="69"/>
                    <a:pt x="120" y="70"/>
                  </a:cubicBezTo>
                  <a:cubicBezTo>
                    <a:pt x="117" y="72"/>
                    <a:pt x="109" y="71"/>
                    <a:pt x="110" y="74"/>
                  </a:cubicBezTo>
                  <a:cubicBezTo>
                    <a:pt x="106" y="74"/>
                    <a:pt x="103" y="74"/>
                    <a:pt x="100" y="75"/>
                  </a:cubicBezTo>
                  <a:cubicBezTo>
                    <a:pt x="100" y="77"/>
                    <a:pt x="104" y="74"/>
                    <a:pt x="106" y="75"/>
                  </a:cubicBezTo>
                  <a:cubicBezTo>
                    <a:pt x="103" y="76"/>
                    <a:pt x="103" y="76"/>
                    <a:pt x="102" y="78"/>
                  </a:cubicBezTo>
                  <a:cubicBezTo>
                    <a:pt x="100" y="75"/>
                    <a:pt x="98" y="78"/>
                    <a:pt x="97" y="75"/>
                  </a:cubicBezTo>
                  <a:cubicBezTo>
                    <a:pt x="94" y="77"/>
                    <a:pt x="96" y="78"/>
                    <a:pt x="97" y="79"/>
                  </a:cubicBezTo>
                  <a:cubicBezTo>
                    <a:pt x="95" y="80"/>
                    <a:pt x="95" y="78"/>
                    <a:pt x="93" y="78"/>
                  </a:cubicBezTo>
                  <a:cubicBezTo>
                    <a:pt x="92" y="79"/>
                    <a:pt x="91" y="79"/>
                    <a:pt x="90" y="80"/>
                  </a:cubicBezTo>
                  <a:cubicBezTo>
                    <a:pt x="88" y="80"/>
                    <a:pt x="89" y="79"/>
                    <a:pt x="88" y="78"/>
                  </a:cubicBezTo>
                  <a:cubicBezTo>
                    <a:pt x="85" y="80"/>
                    <a:pt x="86" y="79"/>
                    <a:pt x="84" y="79"/>
                  </a:cubicBezTo>
                  <a:cubicBezTo>
                    <a:pt x="81" y="80"/>
                    <a:pt x="79" y="80"/>
                    <a:pt x="77" y="82"/>
                  </a:cubicBezTo>
                  <a:cubicBezTo>
                    <a:pt x="74" y="82"/>
                    <a:pt x="77" y="80"/>
                    <a:pt x="76" y="80"/>
                  </a:cubicBezTo>
                  <a:cubicBezTo>
                    <a:pt x="78" y="78"/>
                    <a:pt x="83" y="79"/>
                    <a:pt x="82" y="76"/>
                  </a:cubicBezTo>
                  <a:cubicBezTo>
                    <a:pt x="81" y="77"/>
                    <a:pt x="80" y="78"/>
                    <a:pt x="78" y="79"/>
                  </a:cubicBezTo>
                  <a:cubicBezTo>
                    <a:pt x="78" y="78"/>
                    <a:pt x="78" y="78"/>
                    <a:pt x="77" y="78"/>
                  </a:cubicBezTo>
                  <a:cubicBezTo>
                    <a:pt x="75" y="80"/>
                    <a:pt x="74" y="80"/>
                    <a:pt x="72" y="79"/>
                  </a:cubicBezTo>
                  <a:cubicBezTo>
                    <a:pt x="70" y="81"/>
                    <a:pt x="73" y="81"/>
                    <a:pt x="70" y="83"/>
                  </a:cubicBezTo>
                  <a:cubicBezTo>
                    <a:pt x="70" y="84"/>
                    <a:pt x="69" y="84"/>
                    <a:pt x="69" y="84"/>
                  </a:cubicBezTo>
                  <a:cubicBezTo>
                    <a:pt x="67" y="84"/>
                    <a:pt x="68" y="82"/>
                    <a:pt x="68" y="81"/>
                  </a:cubicBezTo>
                  <a:cubicBezTo>
                    <a:pt x="67" y="80"/>
                    <a:pt x="65" y="82"/>
                    <a:pt x="64" y="81"/>
                  </a:cubicBezTo>
                  <a:cubicBezTo>
                    <a:pt x="63" y="82"/>
                    <a:pt x="63" y="82"/>
                    <a:pt x="64" y="82"/>
                  </a:cubicBezTo>
                  <a:cubicBezTo>
                    <a:pt x="61" y="84"/>
                    <a:pt x="57" y="81"/>
                    <a:pt x="55" y="85"/>
                  </a:cubicBezTo>
                  <a:cubicBezTo>
                    <a:pt x="49" y="85"/>
                    <a:pt x="45" y="88"/>
                    <a:pt x="40" y="86"/>
                  </a:cubicBezTo>
                  <a:cubicBezTo>
                    <a:pt x="38" y="89"/>
                    <a:pt x="36" y="88"/>
                    <a:pt x="34" y="88"/>
                  </a:cubicBezTo>
                  <a:cubicBezTo>
                    <a:pt x="34" y="90"/>
                    <a:pt x="35" y="90"/>
                    <a:pt x="33" y="92"/>
                  </a:cubicBezTo>
                  <a:cubicBezTo>
                    <a:pt x="36" y="93"/>
                    <a:pt x="36" y="92"/>
                    <a:pt x="38" y="93"/>
                  </a:cubicBezTo>
                  <a:cubicBezTo>
                    <a:pt x="39" y="91"/>
                    <a:pt x="38" y="92"/>
                    <a:pt x="40" y="90"/>
                  </a:cubicBezTo>
                  <a:cubicBezTo>
                    <a:pt x="42" y="89"/>
                    <a:pt x="44" y="90"/>
                    <a:pt x="46" y="88"/>
                  </a:cubicBezTo>
                  <a:cubicBezTo>
                    <a:pt x="48" y="89"/>
                    <a:pt x="45" y="91"/>
                    <a:pt x="44" y="92"/>
                  </a:cubicBezTo>
                  <a:cubicBezTo>
                    <a:pt x="46" y="93"/>
                    <a:pt x="50" y="90"/>
                    <a:pt x="50" y="93"/>
                  </a:cubicBezTo>
                  <a:cubicBezTo>
                    <a:pt x="53" y="92"/>
                    <a:pt x="56" y="89"/>
                    <a:pt x="60" y="91"/>
                  </a:cubicBezTo>
                  <a:cubicBezTo>
                    <a:pt x="58" y="92"/>
                    <a:pt x="56" y="92"/>
                    <a:pt x="54" y="94"/>
                  </a:cubicBezTo>
                  <a:cubicBezTo>
                    <a:pt x="56" y="94"/>
                    <a:pt x="57" y="93"/>
                    <a:pt x="59" y="94"/>
                  </a:cubicBezTo>
                  <a:cubicBezTo>
                    <a:pt x="59" y="92"/>
                    <a:pt x="59" y="92"/>
                    <a:pt x="61" y="94"/>
                  </a:cubicBezTo>
                  <a:cubicBezTo>
                    <a:pt x="64" y="90"/>
                    <a:pt x="69" y="93"/>
                    <a:pt x="73" y="91"/>
                  </a:cubicBezTo>
                  <a:cubicBezTo>
                    <a:pt x="75" y="91"/>
                    <a:pt x="73" y="93"/>
                    <a:pt x="72" y="93"/>
                  </a:cubicBezTo>
                  <a:cubicBezTo>
                    <a:pt x="74" y="94"/>
                    <a:pt x="75" y="93"/>
                    <a:pt x="76" y="93"/>
                  </a:cubicBezTo>
                  <a:cubicBezTo>
                    <a:pt x="75" y="92"/>
                    <a:pt x="75" y="91"/>
                    <a:pt x="72" y="90"/>
                  </a:cubicBezTo>
                  <a:cubicBezTo>
                    <a:pt x="72" y="90"/>
                    <a:pt x="72" y="89"/>
                    <a:pt x="72" y="88"/>
                  </a:cubicBezTo>
                  <a:cubicBezTo>
                    <a:pt x="73" y="88"/>
                    <a:pt x="75" y="88"/>
                    <a:pt x="76" y="88"/>
                  </a:cubicBezTo>
                  <a:cubicBezTo>
                    <a:pt x="77" y="88"/>
                    <a:pt x="75" y="90"/>
                    <a:pt x="77" y="90"/>
                  </a:cubicBezTo>
                  <a:cubicBezTo>
                    <a:pt x="79" y="89"/>
                    <a:pt x="78" y="88"/>
                    <a:pt x="79" y="88"/>
                  </a:cubicBezTo>
                  <a:cubicBezTo>
                    <a:pt x="79" y="87"/>
                    <a:pt x="80" y="88"/>
                    <a:pt x="81" y="87"/>
                  </a:cubicBezTo>
                  <a:cubicBezTo>
                    <a:pt x="82" y="88"/>
                    <a:pt x="80" y="88"/>
                    <a:pt x="80" y="89"/>
                  </a:cubicBezTo>
                  <a:cubicBezTo>
                    <a:pt x="79" y="91"/>
                    <a:pt x="77" y="89"/>
                    <a:pt x="75" y="91"/>
                  </a:cubicBezTo>
                  <a:cubicBezTo>
                    <a:pt x="80" y="90"/>
                    <a:pt x="84" y="90"/>
                    <a:pt x="88" y="89"/>
                  </a:cubicBezTo>
                  <a:cubicBezTo>
                    <a:pt x="100" y="87"/>
                    <a:pt x="100" y="87"/>
                    <a:pt x="100" y="87"/>
                  </a:cubicBezTo>
                  <a:cubicBezTo>
                    <a:pt x="108" y="86"/>
                    <a:pt x="116" y="85"/>
                    <a:pt x="125" y="85"/>
                  </a:cubicBezTo>
                  <a:cubicBezTo>
                    <a:pt x="125" y="82"/>
                    <a:pt x="131" y="82"/>
                    <a:pt x="132" y="84"/>
                  </a:cubicBezTo>
                  <a:cubicBezTo>
                    <a:pt x="133" y="82"/>
                    <a:pt x="131" y="81"/>
                    <a:pt x="132" y="80"/>
                  </a:cubicBezTo>
                  <a:cubicBezTo>
                    <a:pt x="135" y="78"/>
                    <a:pt x="135" y="81"/>
                    <a:pt x="138" y="80"/>
                  </a:cubicBezTo>
                  <a:cubicBezTo>
                    <a:pt x="139" y="80"/>
                    <a:pt x="138" y="81"/>
                    <a:pt x="137" y="81"/>
                  </a:cubicBezTo>
                  <a:cubicBezTo>
                    <a:pt x="140" y="81"/>
                    <a:pt x="142" y="79"/>
                    <a:pt x="145" y="79"/>
                  </a:cubicBezTo>
                  <a:cubicBezTo>
                    <a:pt x="142" y="83"/>
                    <a:pt x="152" y="80"/>
                    <a:pt x="156" y="82"/>
                  </a:cubicBezTo>
                  <a:cubicBezTo>
                    <a:pt x="158" y="81"/>
                    <a:pt x="156" y="81"/>
                    <a:pt x="155" y="81"/>
                  </a:cubicBezTo>
                  <a:cubicBezTo>
                    <a:pt x="159" y="80"/>
                    <a:pt x="157" y="81"/>
                    <a:pt x="161" y="81"/>
                  </a:cubicBezTo>
                  <a:cubicBezTo>
                    <a:pt x="162" y="80"/>
                    <a:pt x="160" y="80"/>
                    <a:pt x="161" y="79"/>
                  </a:cubicBezTo>
                  <a:cubicBezTo>
                    <a:pt x="162" y="79"/>
                    <a:pt x="163" y="79"/>
                    <a:pt x="164" y="80"/>
                  </a:cubicBezTo>
                  <a:cubicBezTo>
                    <a:pt x="164" y="79"/>
                    <a:pt x="164" y="78"/>
                    <a:pt x="166" y="77"/>
                  </a:cubicBezTo>
                  <a:cubicBezTo>
                    <a:pt x="168" y="76"/>
                    <a:pt x="168" y="79"/>
                    <a:pt x="170" y="77"/>
                  </a:cubicBezTo>
                  <a:cubicBezTo>
                    <a:pt x="171" y="77"/>
                    <a:pt x="170" y="78"/>
                    <a:pt x="169" y="79"/>
                  </a:cubicBezTo>
                  <a:cubicBezTo>
                    <a:pt x="176" y="79"/>
                    <a:pt x="175" y="80"/>
                    <a:pt x="182" y="78"/>
                  </a:cubicBezTo>
                  <a:cubicBezTo>
                    <a:pt x="183" y="78"/>
                    <a:pt x="183" y="79"/>
                    <a:pt x="182" y="80"/>
                  </a:cubicBezTo>
                  <a:cubicBezTo>
                    <a:pt x="187" y="77"/>
                    <a:pt x="192" y="78"/>
                    <a:pt x="197" y="76"/>
                  </a:cubicBezTo>
                  <a:cubicBezTo>
                    <a:pt x="197" y="76"/>
                    <a:pt x="197" y="77"/>
                    <a:pt x="197" y="77"/>
                  </a:cubicBezTo>
                  <a:cubicBezTo>
                    <a:pt x="199" y="77"/>
                    <a:pt x="201" y="76"/>
                    <a:pt x="202" y="74"/>
                  </a:cubicBezTo>
                  <a:cubicBezTo>
                    <a:pt x="204" y="75"/>
                    <a:pt x="204" y="75"/>
                    <a:pt x="203" y="76"/>
                  </a:cubicBezTo>
                  <a:cubicBezTo>
                    <a:pt x="209" y="75"/>
                    <a:pt x="215" y="78"/>
                    <a:pt x="221" y="73"/>
                  </a:cubicBezTo>
                  <a:cubicBezTo>
                    <a:pt x="224" y="74"/>
                    <a:pt x="221" y="75"/>
                    <a:pt x="223" y="75"/>
                  </a:cubicBezTo>
                  <a:cubicBezTo>
                    <a:pt x="222" y="76"/>
                    <a:pt x="221" y="75"/>
                    <a:pt x="220" y="76"/>
                  </a:cubicBezTo>
                  <a:cubicBezTo>
                    <a:pt x="225" y="75"/>
                    <a:pt x="231" y="72"/>
                    <a:pt x="237" y="73"/>
                  </a:cubicBezTo>
                  <a:cubicBezTo>
                    <a:pt x="238" y="72"/>
                    <a:pt x="233" y="73"/>
                    <a:pt x="236" y="71"/>
                  </a:cubicBezTo>
                  <a:cubicBezTo>
                    <a:pt x="239" y="72"/>
                    <a:pt x="241" y="73"/>
                    <a:pt x="244" y="72"/>
                  </a:cubicBezTo>
                  <a:cubicBezTo>
                    <a:pt x="245" y="70"/>
                    <a:pt x="241" y="72"/>
                    <a:pt x="240" y="71"/>
                  </a:cubicBezTo>
                  <a:cubicBezTo>
                    <a:pt x="242" y="70"/>
                    <a:pt x="244" y="70"/>
                    <a:pt x="246" y="70"/>
                  </a:cubicBezTo>
                  <a:cubicBezTo>
                    <a:pt x="246" y="71"/>
                    <a:pt x="245" y="72"/>
                    <a:pt x="245" y="73"/>
                  </a:cubicBezTo>
                  <a:cubicBezTo>
                    <a:pt x="250" y="72"/>
                    <a:pt x="254" y="69"/>
                    <a:pt x="260" y="70"/>
                  </a:cubicBezTo>
                  <a:cubicBezTo>
                    <a:pt x="260" y="70"/>
                    <a:pt x="259" y="71"/>
                    <a:pt x="260" y="71"/>
                  </a:cubicBezTo>
                  <a:cubicBezTo>
                    <a:pt x="261" y="72"/>
                    <a:pt x="262" y="71"/>
                    <a:pt x="263" y="72"/>
                  </a:cubicBezTo>
                  <a:cubicBezTo>
                    <a:pt x="265" y="70"/>
                    <a:pt x="264" y="70"/>
                    <a:pt x="266" y="70"/>
                  </a:cubicBezTo>
                  <a:cubicBezTo>
                    <a:pt x="266" y="70"/>
                    <a:pt x="267" y="71"/>
                    <a:pt x="268" y="71"/>
                  </a:cubicBezTo>
                  <a:cubicBezTo>
                    <a:pt x="271" y="70"/>
                    <a:pt x="273" y="71"/>
                    <a:pt x="276" y="70"/>
                  </a:cubicBezTo>
                  <a:cubicBezTo>
                    <a:pt x="277" y="71"/>
                    <a:pt x="274" y="72"/>
                    <a:pt x="274" y="71"/>
                  </a:cubicBezTo>
                  <a:cubicBezTo>
                    <a:pt x="276" y="73"/>
                    <a:pt x="280" y="70"/>
                    <a:pt x="282" y="68"/>
                  </a:cubicBezTo>
                  <a:cubicBezTo>
                    <a:pt x="284" y="69"/>
                    <a:pt x="282" y="70"/>
                    <a:pt x="281" y="71"/>
                  </a:cubicBezTo>
                  <a:cubicBezTo>
                    <a:pt x="284" y="71"/>
                    <a:pt x="288" y="67"/>
                    <a:pt x="292" y="68"/>
                  </a:cubicBezTo>
                  <a:cubicBezTo>
                    <a:pt x="293" y="69"/>
                    <a:pt x="290" y="70"/>
                    <a:pt x="290" y="69"/>
                  </a:cubicBezTo>
                  <a:cubicBezTo>
                    <a:pt x="290" y="71"/>
                    <a:pt x="292" y="71"/>
                    <a:pt x="295" y="71"/>
                  </a:cubicBezTo>
                  <a:cubicBezTo>
                    <a:pt x="294" y="71"/>
                    <a:pt x="292" y="71"/>
                    <a:pt x="294" y="72"/>
                  </a:cubicBezTo>
                  <a:cubicBezTo>
                    <a:pt x="293" y="73"/>
                    <a:pt x="292" y="72"/>
                    <a:pt x="291" y="73"/>
                  </a:cubicBezTo>
                  <a:cubicBezTo>
                    <a:pt x="293" y="74"/>
                    <a:pt x="294" y="73"/>
                    <a:pt x="296" y="73"/>
                  </a:cubicBezTo>
                  <a:cubicBezTo>
                    <a:pt x="295" y="72"/>
                    <a:pt x="297" y="71"/>
                    <a:pt x="299" y="71"/>
                  </a:cubicBezTo>
                  <a:cubicBezTo>
                    <a:pt x="299" y="71"/>
                    <a:pt x="298" y="71"/>
                    <a:pt x="297" y="70"/>
                  </a:cubicBezTo>
                  <a:cubicBezTo>
                    <a:pt x="299" y="70"/>
                    <a:pt x="301" y="69"/>
                    <a:pt x="303" y="67"/>
                  </a:cubicBezTo>
                  <a:cubicBezTo>
                    <a:pt x="306" y="68"/>
                    <a:pt x="302" y="69"/>
                    <a:pt x="304" y="70"/>
                  </a:cubicBezTo>
                  <a:cubicBezTo>
                    <a:pt x="306" y="69"/>
                    <a:pt x="309" y="68"/>
                    <a:pt x="309" y="67"/>
                  </a:cubicBezTo>
                  <a:cubicBezTo>
                    <a:pt x="313" y="67"/>
                    <a:pt x="318" y="67"/>
                    <a:pt x="321" y="67"/>
                  </a:cubicBezTo>
                  <a:cubicBezTo>
                    <a:pt x="321" y="66"/>
                    <a:pt x="321" y="65"/>
                    <a:pt x="323" y="64"/>
                  </a:cubicBezTo>
                  <a:cubicBezTo>
                    <a:pt x="325" y="66"/>
                    <a:pt x="322" y="67"/>
                    <a:pt x="326" y="67"/>
                  </a:cubicBezTo>
                  <a:cubicBezTo>
                    <a:pt x="325" y="69"/>
                    <a:pt x="323" y="68"/>
                    <a:pt x="322" y="68"/>
                  </a:cubicBezTo>
                  <a:cubicBezTo>
                    <a:pt x="322" y="70"/>
                    <a:pt x="327" y="68"/>
                    <a:pt x="329" y="68"/>
                  </a:cubicBezTo>
                  <a:cubicBezTo>
                    <a:pt x="329" y="68"/>
                    <a:pt x="328" y="67"/>
                    <a:pt x="329" y="66"/>
                  </a:cubicBezTo>
                  <a:cubicBezTo>
                    <a:pt x="331" y="67"/>
                    <a:pt x="332" y="66"/>
                    <a:pt x="333" y="68"/>
                  </a:cubicBezTo>
                  <a:cubicBezTo>
                    <a:pt x="335" y="67"/>
                    <a:pt x="334" y="67"/>
                    <a:pt x="336" y="66"/>
                  </a:cubicBezTo>
                  <a:cubicBezTo>
                    <a:pt x="338" y="65"/>
                    <a:pt x="339" y="68"/>
                    <a:pt x="342" y="66"/>
                  </a:cubicBezTo>
                  <a:cubicBezTo>
                    <a:pt x="343" y="66"/>
                    <a:pt x="342" y="67"/>
                    <a:pt x="344" y="68"/>
                  </a:cubicBezTo>
                  <a:cubicBezTo>
                    <a:pt x="343" y="69"/>
                    <a:pt x="342" y="68"/>
                    <a:pt x="340" y="68"/>
                  </a:cubicBezTo>
                  <a:cubicBezTo>
                    <a:pt x="348" y="71"/>
                    <a:pt x="361" y="67"/>
                    <a:pt x="370" y="67"/>
                  </a:cubicBezTo>
                  <a:cubicBezTo>
                    <a:pt x="370" y="68"/>
                    <a:pt x="370" y="69"/>
                    <a:pt x="368" y="70"/>
                  </a:cubicBezTo>
                  <a:cubicBezTo>
                    <a:pt x="370" y="71"/>
                    <a:pt x="372" y="69"/>
                    <a:pt x="374" y="70"/>
                  </a:cubicBezTo>
                  <a:cubicBezTo>
                    <a:pt x="375" y="70"/>
                    <a:pt x="375" y="69"/>
                    <a:pt x="375" y="68"/>
                  </a:cubicBezTo>
                  <a:cubicBezTo>
                    <a:pt x="379" y="68"/>
                    <a:pt x="388" y="71"/>
                    <a:pt x="393" y="66"/>
                  </a:cubicBezTo>
                  <a:cubicBezTo>
                    <a:pt x="394" y="67"/>
                    <a:pt x="391" y="67"/>
                    <a:pt x="391" y="68"/>
                  </a:cubicBezTo>
                  <a:cubicBezTo>
                    <a:pt x="394" y="68"/>
                    <a:pt x="395" y="68"/>
                    <a:pt x="398" y="68"/>
                  </a:cubicBezTo>
                  <a:cubicBezTo>
                    <a:pt x="398" y="68"/>
                    <a:pt x="398" y="67"/>
                    <a:pt x="398" y="67"/>
                  </a:cubicBezTo>
                  <a:cubicBezTo>
                    <a:pt x="402" y="66"/>
                    <a:pt x="408" y="70"/>
                    <a:pt x="409" y="67"/>
                  </a:cubicBezTo>
                  <a:cubicBezTo>
                    <a:pt x="411" y="67"/>
                    <a:pt x="410" y="68"/>
                    <a:pt x="412" y="69"/>
                  </a:cubicBezTo>
                  <a:cubicBezTo>
                    <a:pt x="414" y="68"/>
                    <a:pt x="415" y="67"/>
                    <a:pt x="417" y="68"/>
                  </a:cubicBezTo>
                  <a:cubicBezTo>
                    <a:pt x="419" y="65"/>
                    <a:pt x="426" y="69"/>
                    <a:pt x="430" y="66"/>
                  </a:cubicBezTo>
                  <a:cubicBezTo>
                    <a:pt x="429" y="67"/>
                    <a:pt x="432" y="68"/>
                    <a:pt x="431" y="69"/>
                  </a:cubicBezTo>
                  <a:cubicBezTo>
                    <a:pt x="434" y="68"/>
                    <a:pt x="436" y="66"/>
                    <a:pt x="439" y="69"/>
                  </a:cubicBezTo>
                  <a:cubicBezTo>
                    <a:pt x="440" y="68"/>
                    <a:pt x="441" y="67"/>
                    <a:pt x="442" y="67"/>
                  </a:cubicBezTo>
                  <a:cubicBezTo>
                    <a:pt x="442" y="68"/>
                    <a:pt x="442" y="68"/>
                    <a:pt x="443" y="69"/>
                  </a:cubicBezTo>
                  <a:cubicBezTo>
                    <a:pt x="443" y="68"/>
                    <a:pt x="446" y="68"/>
                    <a:pt x="445" y="69"/>
                  </a:cubicBezTo>
                  <a:cubicBezTo>
                    <a:pt x="447" y="68"/>
                    <a:pt x="450" y="68"/>
                    <a:pt x="452" y="69"/>
                  </a:cubicBezTo>
                  <a:cubicBezTo>
                    <a:pt x="452" y="67"/>
                    <a:pt x="453" y="67"/>
                    <a:pt x="455" y="67"/>
                  </a:cubicBezTo>
                  <a:cubicBezTo>
                    <a:pt x="456" y="67"/>
                    <a:pt x="455" y="68"/>
                    <a:pt x="454" y="68"/>
                  </a:cubicBezTo>
                  <a:cubicBezTo>
                    <a:pt x="457" y="69"/>
                    <a:pt x="459" y="68"/>
                    <a:pt x="462" y="68"/>
                  </a:cubicBezTo>
                  <a:cubicBezTo>
                    <a:pt x="460" y="70"/>
                    <a:pt x="459" y="68"/>
                    <a:pt x="458" y="70"/>
                  </a:cubicBezTo>
                  <a:cubicBezTo>
                    <a:pt x="460" y="70"/>
                    <a:pt x="461" y="71"/>
                    <a:pt x="463" y="70"/>
                  </a:cubicBezTo>
                  <a:cubicBezTo>
                    <a:pt x="463" y="71"/>
                    <a:pt x="462" y="72"/>
                    <a:pt x="461" y="72"/>
                  </a:cubicBezTo>
                  <a:cubicBezTo>
                    <a:pt x="459" y="72"/>
                    <a:pt x="457" y="70"/>
                    <a:pt x="456" y="72"/>
                  </a:cubicBezTo>
                  <a:cubicBezTo>
                    <a:pt x="458" y="71"/>
                    <a:pt x="457" y="74"/>
                    <a:pt x="459" y="74"/>
                  </a:cubicBezTo>
                  <a:cubicBezTo>
                    <a:pt x="460" y="75"/>
                    <a:pt x="458" y="75"/>
                    <a:pt x="456" y="76"/>
                  </a:cubicBezTo>
                  <a:cubicBezTo>
                    <a:pt x="455" y="75"/>
                    <a:pt x="456" y="74"/>
                    <a:pt x="457" y="73"/>
                  </a:cubicBezTo>
                  <a:cubicBezTo>
                    <a:pt x="454" y="72"/>
                    <a:pt x="454" y="74"/>
                    <a:pt x="453" y="75"/>
                  </a:cubicBezTo>
                  <a:cubicBezTo>
                    <a:pt x="451" y="75"/>
                    <a:pt x="449" y="76"/>
                    <a:pt x="448" y="74"/>
                  </a:cubicBezTo>
                  <a:cubicBezTo>
                    <a:pt x="451" y="75"/>
                    <a:pt x="450" y="72"/>
                    <a:pt x="453" y="73"/>
                  </a:cubicBezTo>
                  <a:cubicBezTo>
                    <a:pt x="454" y="71"/>
                    <a:pt x="450" y="72"/>
                    <a:pt x="453" y="71"/>
                  </a:cubicBezTo>
                  <a:cubicBezTo>
                    <a:pt x="455" y="69"/>
                    <a:pt x="453" y="73"/>
                    <a:pt x="455" y="72"/>
                  </a:cubicBezTo>
                  <a:cubicBezTo>
                    <a:pt x="458" y="70"/>
                    <a:pt x="455" y="71"/>
                    <a:pt x="454" y="70"/>
                  </a:cubicBezTo>
                  <a:cubicBezTo>
                    <a:pt x="455" y="69"/>
                    <a:pt x="455" y="69"/>
                    <a:pt x="456" y="69"/>
                  </a:cubicBezTo>
                  <a:cubicBezTo>
                    <a:pt x="454" y="68"/>
                    <a:pt x="447" y="70"/>
                    <a:pt x="443" y="69"/>
                  </a:cubicBezTo>
                  <a:cubicBezTo>
                    <a:pt x="444" y="71"/>
                    <a:pt x="441" y="70"/>
                    <a:pt x="441" y="71"/>
                  </a:cubicBezTo>
                  <a:cubicBezTo>
                    <a:pt x="443" y="71"/>
                    <a:pt x="446" y="71"/>
                    <a:pt x="448" y="70"/>
                  </a:cubicBezTo>
                  <a:cubicBezTo>
                    <a:pt x="449" y="74"/>
                    <a:pt x="441" y="73"/>
                    <a:pt x="438" y="74"/>
                  </a:cubicBezTo>
                  <a:cubicBezTo>
                    <a:pt x="434" y="73"/>
                    <a:pt x="438" y="71"/>
                    <a:pt x="436" y="69"/>
                  </a:cubicBezTo>
                  <a:cubicBezTo>
                    <a:pt x="435" y="72"/>
                    <a:pt x="432" y="69"/>
                    <a:pt x="430" y="71"/>
                  </a:cubicBezTo>
                  <a:cubicBezTo>
                    <a:pt x="432" y="71"/>
                    <a:pt x="437" y="71"/>
                    <a:pt x="435" y="73"/>
                  </a:cubicBezTo>
                  <a:cubicBezTo>
                    <a:pt x="432" y="71"/>
                    <a:pt x="432" y="74"/>
                    <a:pt x="428" y="73"/>
                  </a:cubicBezTo>
                  <a:cubicBezTo>
                    <a:pt x="426" y="72"/>
                    <a:pt x="429" y="71"/>
                    <a:pt x="427" y="70"/>
                  </a:cubicBezTo>
                  <a:cubicBezTo>
                    <a:pt x="424" y="72"/>
                    <a:pt x="424" y="72"/>
                    <a:pt x="424" y="72"/>
                  </a:cubicBezTo>
                  <a:cubicBezTo>
                    <a:pt x="425" y="72"/>
                    <a:pt x="426" y="73"/>
                    <a:pt x="425" y="73"/>
                  </a:cubicBezTo>
                  <a:cubicBezTo>
                    <a:pt x="420" y="75"/>
                    <a:pt x="415" y="74"/>
                    <a:pt x="410" y="75"/>
                  </a:cubicBezTo>
                  <a:cubicBezTo>
                    <a:pt x="412" y="77"/>
                    <a:pt x="413" y="76"/>
                    <a:pt x="415" y="76"/>
                  </a:cubicBezTo>
                  <a:cubicBezTo>
                    <a:pt x="412" y="78"/>
                    <a:pt x="407" y="79"/>
                    <a:pt x="406" y="76"/>
                  </a:cubicBezTo>
                  <a:cubicBezTo>
                    <a:pt x="407" y="76"/>
                    <a:pt x="408" y="76"/>
                    <a:pt x="410" y="74"/>
                  </a:cubicBezTo>
                  <a:cubicBezTo>
                    <a:pt x="410" y="73"/>
                    <a:pt x="407" y="74"/>
                    <a:pt x="408" y="73"/>
                  </a:cubicBezTo>
                  <a:cubicBezTo>
                    <a:pt x="405" y="73"/>
                    <a:pt x="402" y="76"/>
                    <a:pt x="400" y="73"/>
                  </a:cubicBezTo>
                  <a:cubicBezTo>
                    <a:pt x="399" y="75"/>
                    <a:pt x="397" y="74"/>
                    <a:pt x="396" y="74"/>
                  </a:cubicBezTo>
                  <a:cubicBezTo>
                    <a:pt x="396" y="74"/>
                    <a:pt x="395" y="75"/>
                    <a:pt x="396" y="75"/>
                  </a:cubicBezTo>
                  <a:cubicBezTo>
                    <a:pt x="392" y="74"/>
                    <a:pt x="385" y="77"/>
                    <a:pt x="383" y="74"/>
                  </a:cubicBezTo>
                  <a:cubicBezTo>
                    <a:pt x="381" y="75"/>
                    <a:pt x="378" y="75"/>
                    <a:pt x="376" y="76"/>
                  </a:cubicBezTo>
                  <a:cubicBezTo>
                    <a:pt x="376" y="75"/>
                    <a:pt x="376" y="75"/>
                    <a:pt x="377" y="74"/>
                  </a:cubicBezTo>
                  <a:cubicBezTo>
                    <a:pt x="375" y="73"/>
                    <a:pt x="375" y="75"/>
                    <a:pt x="374" y="76"/>
                  </a:cubicBezTo>
                  <a:cubicBezTo>
                    <a:pt x="372" y="75"/>
                    <a:pt x="373" y="74"/>
                    <a:pt x="374" y="72"/>
                  </a:cubicBezTo>
                  <a:cubicBezTo>
                    <a:pt x="372" y="72"/>
                    <a:pt x="369" y="73"/>
                    <a:pt x="368" y="71"/>
                  </a:cubicBezTo>
                  <a:cubicBezTo>
                    <a:pt x="367" y="72"/>
                    <a:pt x="369" y="73"/>
                    <a:pt x="367" y="75"/>
                  </a:cubicBezTo>
                  <a:cubicBezTo>
                    <a:pt x="370" y="76"/>
                    <a:pt x="368" y="72"/>
                    <a:pt x="372" y="73"/>
                  </a:cubicBezTo>
                  <a:cubicBezTo>
                    <a:pt x="373" y="74"/>
                    <a:pt x="372" y="75"/>
                    <a:pt x="370" y="76"/>
                  </a:cubicBezTo>
                  <a:cubicBezTo>
                    <a:pt x="366" y="77"/>
                    <a:pt x="362" y="74"/>
                    <a:pt x="358" y="75"/>
                  </a:cubicBezTo>
                  <a:cubicBezTo>
                    <a:pt x="356" y="73"/>
                    <a:pt x="360" y="74"/>
                    <a:pt x="361" y="73"/>
                  </a:cubicBezTo>
                  <a:cubicBezTo>
                    <a:pt x="359" y="72"/>
                    <a:pt x="357" y="73"/>
                    <a:pt x="356" y="74"/>
                  </a:cubicBezTo>
                  <a:cubicBezTo>
                    <a:pt x="356" y="74"/>
                    <a:pt x="356" y="75"/>
                    <a:pt x="357" y="75"/>
                  </a:cubicBezTo>
                  <a:cubicBezTo>
                    <a:pt x="355" y="75"/>
                    <a:pt x="355" y="74"/>
                    <a:pt x="355" y="76"/>
                  </a:cubicBezTo>
                  <a:cubicBezTo>
                    <a:pt x="352" y="75"/>
                    <a:pt x="349" y="78"/>
                    <a:pt x="346" y="75"/>
                  </a:cubicBezTo>
                  <a:cubicBezTo>
                    <a:pt x="345" y="77"/>
                    <a:pt x="341" y="77"/>
                    <a:pt x="340" y="76"/>
                  </a:cubicBezTo>
                  <a:cubicBezTo>
                    <a:pt x="339" y="79"/>
                    <a:pt x="334" y="79"/>
                    <a:pt x="331" y="78"/>
                  </a:cubicBezTo>
                  <a:cubicBezTo>
                    <a:pt x="330" y="78"/>
                    <a:pt x="330" y="79"/>
                    <a:pt x="330" y="79"/>
                  </a:cubicBezTo>
                  <a:cubicBezTo>
                    <a:pt x="327" y="78"/>
                    <a:pt x="324" y="80"/>
                    <a:pt x="324" y="77"/>
                  </a:cubicBezTo>
                  <a:cubicBezTo>
                    <a:pt x="322" y="78"/>
                    <a:pt x="321" y="79"/>
                    <a:pt x="320" y="80"/>
                  </a:cubicBezTo>
                  <a:cubicBezTo>
                    <a:pt x="316" y="79"/>
                    <a:pt x="321" y="78"/>
                    <a:pt x="319" y="77"/>
                  </a:cubicBezTo>
                  <a:cubicBezTo>
                    <a:pt x="317" y="78"/>
                    <a:pt x="314" y="78"/>
                    <a:pt x="312" y="77"/>
                  </a:cubicBezTo>
                  <a:cubicBezTo>
                    <a:pt x="312" y="79"/>
                    <a:pt x="310" y="80"/>
                    <a:pt x="309" y="81"/>
                  </a:cubicBezTo>
                  <a:cubicBezTo>
                    <a:pt x="308" y="80"/>
                    <a:pt x="312" y="78"/>
                    <a:pt x="309" y="77"/>
                  </a:cubicBezTo>
                  <a:cubicBezTo>
                    <a:pt x="309" y="80"/>
                    <a:pt x="302" y="81"/>
                    <a:pt x="299" y="80"/>
                  </a:cubicBezTo>
                  <a:cubicBezTo>
                    <a:pt x="296" y="80"/>
                    <a:pt x="297" y="82"/>
                    <a:pt x="294" y="82"/>
                  </a:cubicBezTo>
                  <a:cubicBezTo>
                    <a:pt x="294" y="81"/>
                    <a:pt x="296" y="79"/>
                    <a:pt x="293" y="80"/>
                  </a:cubicBezTo>
                  <a:cubicBezTo>
                    <a:pt x="292" y="79"/>
                    <a:pt x="294" y="78"/>
                    <a:pt x="295" y="77"/>
                  </a:cubicBezTo>
                  <a:cubicBezTo>
                    <a:pt x="295" y="76"/>
                    <a:pt x="295" y="77"/>
                    <a:pt x="294" y="77"/>
                  </a:cubicBezTo>
                  <a:cubicBezTo>
                    <a:pt x="293" y="76"/>
                    <a:pt x="293" y="76"/>
                    <a:pt x="293" y="76"/>
                  </a:cubicBezTo>
                  <a:cubicBezTo>
                    <a:pt x="291" y="77"/>
                    <a:pt x="293" y="78"/>
                    <a:pt x="291" y="79"/>
                  </a:cubicBezTo>
                  <a:cubicBezTo>
                    <a:pt x="288" y="80"/>
                    <a:pt x="289" y="78"/>
                    <a:pt x="286" y="77"/>
                  </a:cubicBezTo>
                  <a:cubicBezTo>
                    <a:pt x="284" y="78"/>
                    <a:pt x="282" y="77"/>
                    <a:pt x="280" y="78"/>
                  </a:cubicBezTo>
                  <a:cubicBezTo>
                    <a:pt x="282" y="80"/>
                    <a:pt x="284" y="79"/>
                    <a:pt x="286" y="78"/>
                  </a:cubicBezTo>
                  <a:cubicBezTo>
                    <a:pt x="286" y="79"/>
                    <a:pt x="288" y="79"/>
                    <a:pt x="289" y="80"/>
                  </a:cubicBezTo>
                  <a:cubicBezTo>
                    <a:pt x="287" y="80"/>
                    <a:pt x="287" y="81"/>
                    <a:pt x="284" y="80"/>
                  </a:cubicBezTo>
                  <a:cubicBezTo>
                    <a:pt x="282" y="81"/>
                    <a:pt x="286" y="81"/>
                    <a:pt x="283" y="82"/>
                  </a:cubicBezTo>
                  <a:cubicBezTo>
                    <a:pt x="281" y="81"/>
                    <a:pt x="276" y="82"/>
                    <a:pt x="272" y="82"/>
                  </a:cubicBezTo>
                  <a:cubicBezTo>
                    <a:pt x="272" y="83"/>
                    <a:pt x="275" y="82"/>
                    <a:pt x="277" y="82"/>
                  </a:cubicBezTo>
                  <a:cubicBezTo>
                    <a:pt x="277" y="84"/>
                    <a:pt x="272" y="85"/>
                    <a:pt x="270" y="84"/>
                  </a:cubicBezTo>
                  <a:cubicBezTo>
                    <a:pt x="268" y="83"/>
                    <a:pt x="273" y="84"/>
                    <a:pt x="272" y="83"/>
                  </a:cubicBezTo>
                  <a:cubicBezTo>
                    <a:pt x="269" y="81"/>
                    <a:pt x="270" y="84"/>
                    <a:pt x="267" y="83"/>
                  </a:cubicBezTo>
                  <a:cubicBezTo>
                    <a:pt x="270" y="80"/>
                    <a:pt x="259" y="85"/>
                    <a:pt x="255" y="82"/>
                  </a:cubicBezTo>
                  <a:cubicBezTo>
                    <a:pt x="254" y="83"/>
                    <a:pt x="250" y="85"/>
                    <a:pt x="248" y="86"/>
                  </a:cubicBezTo>
                  <a:cubicBezTo>
                    <a:pt x="248" y="83"/>
                    <a:pt x="240" y="87"/>
                    <a:pt x="238" y="88"/>
                  </a:cubicBezTo>
                  <a:cubicBezTo>
                    <a:pt x="238" y="88"/>
                    <a:pt x="237" y="88"/>
                    <a:pt x="237" y="87"/>
                  </a:cubicBezTo>
                  <a:cubicBezTo>
                    <a:pt x="237" y="88"/>
                    <a:pt x="234" y="87"/>
                    <a:pt x="232" y="89"/>
                  </a:cubicBezTo>
                  <a:cubicBezTo>
                    <a:pt x="230" y="87"/>
                    <a:pt x="229" y="89"/>
                    <a:pt x="225" y="91"/>
                  </a:cubicBezTo>
                  <a:cubicBezTo>
                    <a:pt x="224" y="90"/>
                    <a:pt x="225" y="89"/>
                    <a:pt x="223" y="88"/>
                  </a:cubicBezTo>
                  <a:cubicBezTo>
                    <a:pt x="217" y="91"/>
                    <a:pt x="213" y="90"/>
                    <a:pt x="207" y="92"/>
                  </a:cubicBezTo>
                  <a:cubicBezTo>
                    <a:pt x="206" y="91"/>
                    <a:pt x="207" y="90"/>
                    <a:pt x="205" y="90"/>
                  </a:cubicBezTo>
                  <a:cubicBezTo>
                    <a:pt x="205" y="93"/>
                    <a:pt x="201" y="92"/>
                    <a:pt x="200" y="90"/>
                  </a:cubicBezTo>
                  <a:cubicBezTo>
                    <a:pt x="201" y="92"/>
                    <a:pt x="198" y="94"/>
                    <a:pt x="195" y="94"/>
                  </a:cubicBezTo>
                  <a:cubicBezTo>
                    <a:pt x="194" y="92"/>
                    <a:pt x="198" y="93"/>
                    <a:pt x="197" y="92"/>
                  </a:cubicBezTo>
                  <a:cubicBezTo>
                    <a:pt x="196" y="91"/>
                    <a:pt x="195" y="92"/>
                    <a:pt x="194" y="91"/>
                  </a:cubicBezTo>
                  <a:cubicBezTo>
                    <a:pt x="194" y="92"/>
                    <a:pt x="195" y="93"/>
                    <a:pt x="193" y="93"/>
                  </a:cubicBezTo>
                  <a:cubicBezTo>
                    <a:pt x="192" y="92"/>
                    <a:pt x="194" y="92"/>
                    <a:pt x="193" y="91"/>
                  </a:cubicBezTo>
                  <a:cubicBezTo>
                    <a:pt x="190" y="91"/>
                    <a:pt x="189" y="92"/>
                    <a:pt x="189" y="93"/>
                  </a:cubicBezTo>
                  <a:cubicBezTo>
                    <a:pt x="187" y="94"/>
                    <a:pt x="189" y="91"/>
                    <a:pt x="186" y="92"/>
                  </a:cubicBezTo>
                  <a:cubicBezTo>
                    <a:pt x="187" y="93"/>
                    <a:pt x="185" y="94"/>
                    <a:pt x="183" y="95"/>
                  </a:cubicBezTo>
                  <a:cubicBezTo>
                    <a:pt x="181" y="93"/>
                    <a:pt x="181" y="95"/>
                    <a:pt x="179" y="94"/>
                  </a:cubicBezTo>
                  <a:cubicBezTo>
                    <a:pt x="179" y="96"/>
                    <a:pt x="176" y="96"/>
                    <a:pt x="175" y="95"/>
                  </a:cubicBezTo>
                  <a:cubicBezTo>
                    <a:pt x="174" y="95"/>
                    <a:pt x="176" y="95"/>
                    <a:pt x="175" y="94"/>
                  </a:cubicBezTo>
                  <a:cubicBezTo>
                    <a:pt x="174" y="96"/>
                    <a:pt x="166" y="95"/>
                    <a:pt x="168" y="98"/>
                  </a:cubicBezTo>
                  <a:cubicBezTo>
                    <a:pt x="165" y="97"/>
                    <a:pt x="164" y="101"/>
                    <a:pt x="162" y="100"/>
                  </a:cubicBezTo>
                  <a:cubicBezTo>
                    <a:pt x="160" y="99"/>
                    <a:pt x="163" y="98"/>
                    <a:pt x="165" y="97"/>
                  </a:cubicBezTo>
                  <a:cubicBezTo>
                    <a:pt x="163" y="96"/>
                    <a:pt x="161" y="97"/>
                    <a:pt x="159" y="97"/>
                  </a:cubicBezTo>
                  <a:cubicBezTo>
                    <a:pt x="159" y="102"/>
                    <a:pt x="151" y="101"/>
                    <a:pt x="149" y="102"/>
                  </a:cubicBezTo>
                  <a:cubicBezTo>
                    <a:pt x="149" y="100"/>
                    <a:pt x="152" y="99"/>
                    <a:pt x="153" y="99"/>
                  </a:cubicBezTo>
                  <a:cubicBezTo>
                    <a:pt x="154" y="99"/>
                    <a:pt x="153" y="100"/>
                    <a:pt x="153" y="100"/>
                  </a:cubicBezTo>
                  <a:cubicBezTo>
                    <a:pt x="155" y="101"/>
                    <a:pt x="154" y="99"/>
                    <a:pt x="157" y="98"/>
                  </a:cubicBezTo>
                  <a:cubicBezTo>
                    <a:pt x="153" y="98"/>
                    <a:pt x="153" y="99"/>
                    <a:pt x="149" y="97"/>
                  </a:cubicBezTo>
                  <a:cubicBezTo>
                    <a:pt x="147" y="98"/>
                    <a:pt x="150" y="98"/>
                    <a:pt x="149" y="99"/>
                  </a:cubicBezTo>
                  <a:cubicBezTo>
                    <a:pt x="146" y="97"/>
                    <a:pt x="134" y="102"/>
                    <a:pt x="129" y="102"/>
                  </a:cubicBezTo>
                  <a:cubicBezTo>
                    <a:pt x="129" y="102"/>
                    <a:pt x="125" y="104"/>
                    <a:pt x="127" y="105"/>
                  </a:cubicBezTo>
                  <a:cubicBezTo>
                    <a:pt x="125" y="107"/>
                    <a:pt x="122" y="104"/>
                    <a:pt x="122" y="107"/>
                  </a:cubicBezTo>
                  <a:cubicBezTo>
                    <a:pt x="120" y="107"/>
                    <a:pt x="122" y="105"/>
                    <a:pt x="122" y="104"/>
                  </a:cubicBezTo>
                  <a:cubicBezTo>
                    <a:pt x="122" y="104"/>
                    <a:pt x="123" y="105"/>
                    <a:pt x="124" y="105"/>
                  </a:cubicBezTo>
                  <a:cubicBezTo>
                    <a:pt x="126" y="103"/>
                    <a:pt x="123" y="103"/>
                    <a:pt x="126" y="102"/>
                  </a:cubicBezTo>
                  <a:cubicBezTo>
                    <a:pt x="123" y="102"/>
                    <a:pt x="123" y="103"/>
                    <a:pt x="120" y="105"/>
                  </a:cubicBezTo>
                  <a:cubicBezTo>
                    <a:pt x="120" y="105"/>
                    <a:pt x="120" y="104"/>
                    <a:pt x="119" y="104"/>
                  </a:cubicBezTo>
                  <a:cubicBezTo>
                    <a:pt x="117" y="105"/>
                    <a:pt x="120" y="105"/>
                    <a:pt x="120" y="106"/>
                  </a:cubicBezTo>
                  <a:cubicBezTo>
                    <a:pt x="118" y="107"/>
                    <a:pt x="117" y="106"/>
                    <a:pt x="115" y="108"/>
                  </a:cubicBezTo>
                  <a:cubicBezTo>
                    <a:pt x="123" y="108"/>
                    <a:pt x="131" y="107"/>
                    <a:pt x="139" y="106"/>
                  </a:cubicBezTo>
                  <a:cubicBezTo>
                    <a:pt x="142" y="106"/>
                    <a:pt x="138" y="107"/>
                    <a:pt x="141" y="107"/>
                  </a:cubicBezTo>
                  <a:cubicBezTo>
                    <a:pt x="143" y="107"/>
                    <a:pt x="142" y="106"/>
                    <a:pt x="143" y="105"/>
                  </a:cubicBezTo>
                  <a:cubicBezTo>
                    <a:pt x="145" y="106"/>
                    <a:pt x="142" y="108"/>
                    <a:pt x="140" y="110"/>
                  </a:cubicBezTo>
                  <a:cubicBezTo>
                    <a:pt x="136" y="111"/>
                    <a:pt x="131" y="109"/>
                    <a:pt x="125" y="112"/>
                  </a:cubicBezTo>
                  <a:cubicBezTo>
                    <a:pt x="124" y="112"/>
                    <a:pt x="122" y="111"/>
                    <a:pt x="121" y="112"/>
                  </a:cubicBezTo>
                  <a:cubicBezTo>
                    <a:pt x="122" y="113"/>
                    <a:pt x="122" y="113"/>
                    <a:pt x="119" y="113"/>
                  </a:cubicBezTo>
                  <a:cubicBezTo>
                    <a:pt x="117" y="114"/>
                    <a:pt x="119" y="114"/>
                    <a:pt x="118" y="115"/>
                  </a:cubicBezTo>
                  <a:cubicBezTo>
                    <a:pt x="114" y="113"/>
                    <a:pt x="113" y="115"/>
                    <a:pt x="109" y="116"/>
                  </a:cubicBezTo>
                  <a:cubicBezTo>
                    <a:pt x="108" y="115"/>
                    <a:pt x="109" y="114"/>
                    <a:pt x="107" y="114"/>
                  </a:cubicBezTo>
                  <a:cubicBezTo>
                    <a:pt x="108" y="116"/>
                    <a:pt x="106" y="117"/>
                    <a:pt x="104" y="116"/>
                  </a:cubicBezTo>
                  <a:cubicBezTo>
                    <a:pt x="102" y="116"/>
                    <a:pt x="106" y="115"/>
                    <a:pt x="103" y="114"/>
                  </a:cubicBezTo>
                  <a:cubicBezTo>
                    <a:pt x="103" y="115"/>
                    <a:pt x="102" y="115"/>
                    <a:pt x="101" y="115"/>
                  </a:cubicBezTo>
                  <a:cubicBezTo>
                    <a:pt x="101" y="115"/>
                    <a:pt x="101" y="116"/>
                    <a:pt x="100" y="117"/>
                  </a:cubicBezTo>
                  <a:cubicBezTo>
                    <a:pt x="95" y="117"/>
                    <a:pt x="93" y="117"/>
                    <a:pt x="89" y="116"/>
                  </a:cubicBezTo>
                  <a:cubicBezTo>
                    <a:pt x="89" y="119"/>
                    <a:pt x="86" y="116"/>
                    <a:pt x="84" y="119"/>
                  </a:cubicBezTo>
                  <a:cubicBezTo>
                    <a:pt x="83" y="118"/>
                    <a:pt x="86" y="118"/>
                    <a:pt x="86" y="116"/>
                  </a:cubicBezTo>
                  <a:cubicBezTo>
                    <a:pt x="84" y="117"/>
                    <a:pt x="82" y="118"/>
                    <a:pt x="80" y="117"/>
                  </a:cubicBezTo>
                  <a:cubicBezTo>
                    <a:pt x="79" y="118"/>
                    <a:pt x="79" y="120"/>
                    <a:pt x="78" y="119"/>
                  </a:cubicBezTo>
                  <a:cubicBezTo>
                    <a:pt x="79" y="121"/>
                    <a:pt x="78" y="121"/>
                    <a:pt x="76" y="123"/>
                  </a:cubicBezTo>
                  <a:cubicBezTo>
                    <a:pt x="79" y="122"/>
                    <a:pt x="81" y="123"/>
                    <a:pt x="84" y="121"/>
                  </a:cubicBezTo>
                  <a:cubicBezTo>
                    <a:pt x="86" y="122"/>
                    <a:pt x="83" y="123"/>
                    <a:pt x="85" y="123"/>
                  </a:cubicBezTo>
                  <a:cubicBezTo>
                    <a:pt x="87" y="122"/>
                    <a:pt x="87" y="121"/>
                    <a:pt x="86" y="120"/>
                  </a:cubicBezTo>
                  <a:cubicBezTo>
                    <a:pt x="87" y="119"/>
                    <a:pt x="89" y="119"/>
                    <a:pt x="90" y="118"/>
                  </a:cubicBezTo>
                  <a:cubicBezTo>
                    <a:pt x="90" y="120"/>
                    <a:pt x="93" y="119"/>
                    <a:pt x="95" y="118"/>
                  </a:cubicBezTo>
                  <a:cubicBezTo>
                    <a:pt x="96" y="119"/>
                    <a:pt x="93" y="120"/>
                    <a:pt x="93" y="121"/>
                  </a:cubicBezTo>
                  <a:cubicBezTo>
                    <a:pt x="95" y="121"/>
                    <a:pt x="95" y="121"/>
                    <a:pt x="96" y="119"/>
                  </a:cubicBezTo>
                  <a:cubicBezTo>
                    <a:pt x="96" y="120"/>
                    <a:pt x="98" y="121"/>
                    <a:pt x="101" y="120"/>
                  </a:cubicBezTo>
                  <a:cubicBezTo>
                    <a:pt x="101" y="119"/>
                    <a:pt x="103" y="118"/>
                    <a:pt x="104" y="117"/>
                  </a:cubicBezTo>
                  <a:cubicBezTo>
                    <a:pt x="105" y="118"/>
                    <a:pt x="104" y="119"/>
                    <a:pt x="106" y="120"/>
                  </a:cubicBezTo>
                  <a:cubicBezTo>
                    <a:pt x="108" y="119"/>
                    <a:pt x="109" y="120"/>
                    <a:pt x="111" y="119"/>
                  </a:cubicBezTo>
                  <a:cubicBezTo>
                    <a:pt x="110" y="120"/>
                    <a:pt x="111" y="121"/>
                    <a:pt x="111" y="122"/>
                  </a:cubicBezTo>
                  <a:cubicBezTo>
                    <a:pt x="117" y="120"/>
                    <a:pt x="122" y="119"/>
                    <a:pt x="128" y="119"/>
                  </a:cubicBezTo>
                  <a:cubicBezTo>
                    <a:pt x="131" y="116"/>
                    <a:pt x="134" y="119"/>
                    <a:pt x="137" y="117"/>
                  </a:cubicBezTo>
                  <a:cubicBezTo>
                    <a:pt x="143" y="119"/>
                    <a:pt x="150" y="112"/>
                    <a:pt x="154" y="116"/>
                  </a:cubicBezTo>
                  <a:cubicBezTo>
                    <a:pt x="155" y="115"/>
                    <a:pt x="156" y="115"/>
                    <a:pt x="157" y="114"/>
                  </a:cubicBezTo>
                  <a:cubicBezTo>
                    <a:pt x="159" y="115"/>
                    <a:pt x="160" y="115"/>
                    <a:pt x="162" y="116"/>
                  </a:cubicBezTo>
                  <a:cubicBezTo>
                    <a:pt x="160" y="117"/>
                    <a:pt x="158" y="116"/>
                    <a:pt x="157" y="118"/>
                  </a:cubicBezTo>
                  <a:cubicBezTo>
                    <a:pt x="158" y="116"/>
                    <a:pt x="156" y="117"/>
                    <a:pt x="154" y="117"/>
                  </a:cubicBezTo>
                  <a:cubicBezTo>
                    <a:pt x="153" y="119"/>
                    <a:pt x="155" y="118"/>
                    <a:pt x="156" y="118"/>
                  </a:cubicBezTo>
                  <a:cubicBezTo>
                    <a:pt x="154" y="120"/>
                    <a:pt x="151" y="120"/>
                    <a:pt x="149" y="120"/>
                  </a:cubicBezTo>
                  <a:cubicBezTo>
                    <a:pt x="148" y="120"/>
                    <a:pt x="151" y="118"/>
                    <a:pt x="152" y="119"/>
                  </a:cubicBezTo>
                  <a:cubicBezTo>
                    <a:pt x="151" y="117"/>
                    <a:pt x="146" y="120"/>
                    <a:pt x="143" y="120"/>
                  </a:cubicBezTo>
                  <a:cubicBezTo>
                    <a:pt x="145" y="121"/>
                    <a:pt x="146" y="119"/>
                    <a:pt x="147" y="120"/>
                  </a:cubicBezTo>
                  <a:cubicBezTo>
                    <a:pt x="142" y="121"/>
                    <a:pt x="141" y="123"/>
                    <a:pt x="137" y="124"/>
                  </a:cubicBezTo>
                  <a:cubicBezTo>
                    <a:pt x="135" y="124"/>
                    <a:pt x="140" y="122"/>
                    <a:pt x="137" y="122"/>
                  </a:cubicBezTo>
                  <a:cubicBezTo>
                    <a:pt x="135" y="123"/>
                    <a:pt x="135" y="123"/>
                    <a:pt x="135" y="123"/>
                  </a:cubicBezTo>
                  <a:cubicBezTo>
                    <a:pt x="130" y="123"/>
                    <a:pt x="125" y="125"/>
                    <a:pt x="122" y="127"/>
                  </a:cubicBezTo>
                  <a:cubicBezTo>
                    <a:pt x="125" y="124"/>
                    <a:pt x="120" y="126"/>
                    <a:pt x="117" y="126"/>
                  </a:cubicBezTo>
                  <a:cubicBezTo>
                    <a:pt x="117" y="127"/>
                    <a:pt x="116" y="128"/>
                    <a:pt x="118" y="128"/>
                  </a:cubicBezTo>
                  <a:cubicBezTo>
                    <a:pt x="115" y="131"/>
                    <a:pt x="114" y="127"/>
                    <a:pt x="111" y="130"/>
                  </a:cubicBezTo>
                  <a:cubicBezTo>
                    <a:pt x="109" y="129"/>
                    <a:pt x="110" y="128"/>
                    <a:pt x="110" y="127"/>
                  </a:cubicBezTo>
                  <a:cubicBezTo>
                    <a:pt x="109" y="126"/>
                    <a:pt x="107" y="129"/>
                    <a:pt x="107" y="130"/>
                  </a:cubicBezTo>
                  <a:cubicBezTo>
                    <a:pt x="105" y="131"/>
                    <a:pt x="100" y="129"/>
                    <a:pt x="100" y="131"/>
                  </a:cubicBezTo>
                  <a:cubicBezTo>
                    <a:pt x="99" y="131"/>
                    <a:pt x="96" y="131"/>
                    <a:pt x="96" y="130"/>
                  </a:cubicBezTo>
                  <a:cubicBezTo>
                    <a:pt x="95" y="132"/>
                    <a:pt x="89" y="134"/>
                    <a:pt x="84" y="134"/>
                  </a:cubicBezTo>
                  <a:cubicBezTo>
                    <a:pt x="87" y="132"/>
                    <a:pt x="87" y="133"/>
                    <a:pt x="89" y="130"/>
                  </a:cubicBezTo>
                  <a:cubicBezTo>
                    <a:pt x="87" y="130"/>
                    <a:pt x="85" y="130"/>
                    <a:pt x="83" y="130"/>
                  </a:cubicBezTo>
                  <a:cubicBezTo>
                    <a:pt x="82" y="130"/>
                    <a:pt x="85" y="132"/>
                    <a:pt x="83" y="131"/>
                  </a:cubicBezTo>
                  <a:cubicBezTo>
                    <a:pt x="82" y="133"/>
                    <a:pt x="85" y="131"/>
                    <a:pt x="86" y="131"/>
                  </a:cubicBezTo>
                  <a:cubicBezTo>
                    <a:pt x="87" y="133"/>
                    <a:pt x="81" y="136"/>
                    <a:pt x="78" y="134"/>
                  </a:cubicBezTo>
                  <a:cubicBezTo>
                    <a:pt x="75" y="134"/>
                    <a:pt x="72" y="140"/>
                    <a:pt x="68" y="138"/>
                  </a:cubicBezTo>
                  <a:cubicBezTo>
                    <a:pt x="66" y="140"/>
                    <a:pt x="66" y="140"/>
                    <a:pt x="66" y="140"/>
                  </a:cubicBezTo>
                  <a:cubicBezTo>
                    <a:pt x="65" y="140"/>
                    <a:pt x="66" y="139"/>
                    <a:pt x="66" y="138"/>
                  </a:cubicBezTo>
                  <a:cubicBezTo>
                    <a:pt x="64" y="138"/>
                    <a:pt x="62" y="141"/>
                    <a:pt x="60" y="140"/>
                  </a:cubicBezTo>
                  <a:cubicBezTo>
                    <a:pt x="59" y="139"/>
                    <a:pt x="62" y="139"/>
                    <a:pt x="62" y="138"/>
                  </a:cubicBezTo>
                  <a:cubicBezTo>
                    <a:pt x="57" y="140"/>
                    <a:pt x="52" y="142"/>
                    <a:pt x="47" y="141"/>
                  </a:cubicBezTo>
                  <a:cubicBezTo>
                    <a:pt x="46" y="141"/>
                    <a:pt x="44" y="141"/>
                    <a:pt x="43" y="143"/>
                  </a:cubicBezTo>
                  <a:cubicBezTo>
                    <a:pt x="44" y="144"/>
                    <a:pt x="44" y="144"/>
                    <a:pt x="44" y="145"/>
                  </a:cubicBezTo>
                  <a:cubicBezTo>
                    <a:pt x="41" y="144"/>
                    <a:pt x="36" y="147"/>
                    <a:pt x="32" y="146"/>
                  </a:cubicBezTo>
                  <a:cubicBezTo>
                    <a:pt x="33" y="145"/>
                    <a:pt x="34" y="144"/>
                    <a:pt x="36" y="145"/>
                  </a:cubicBezTo>
                  <a:cubicBezTo>
                    <a:pt x="34" y="144"/>
                    <a:pt x="29" y="145"/>
                    <a:pt x="26" y="146"/>
                  </a:cubicBezTo>
                  <a:cubicBezTo>
                    <a:pt x="24" y="148"/>
                    <a:pt x="28" y="145"/>
                    <a:pt x="29" y="147"/>
                  </a:cubicBezTo>
                  <a:cubicBezTo>
                    <a:pt x="28" y="148"/>
                    <a:pt x="26" y="148"/>
                    <a:pt x="24" y="149"/>
                  </a:cubicBezTo>
                  <a:cubicBezTo>
                    <a:pt x="25" y="150"/>
                    <a:pt x="25" y="150"/>
                    <a:pt x="24" y="151"/>
                  </a:cubicBezTo>
                  <a:cubicBezTo>
                    <a:pt x="26" y="152"/>
                    <a:pt x="26" y="151"/>
                    <a:pt x="26" y="152"/>
                  </a:cubicBezTo>
                  <a:cubicBezTo>
                    <a:pt x="26" y="152"/>
                    <a:pt x="25" y="152"/>
                    <a:pt x="25" y="153"/>
                  </a:cubicBezTo>
                  <a:cubicBezTo>
                    <a:pt x="21" y="151"/>
                    <a:pt x="21" y="152"/>
                    <a:pt x="17" y="152"/>
                  </a:cubicBezTo>
                  <a:cubicBezTo>
                    <a:pt x="19" y="150"/>
                    <a:pt x="21" y="152"/>
                    <a:pt x="22" y="150"/>
                  </a:cubicBezTo>
                  <a:cubicBezTo>
                    <a:pt x="21" y="149"/>
                    <a:pt x="20" y="150"/>
                    <a:pt x="18" y="149"/>
                  </a:cubicBezTo>
                  <a:cubicBezTo>
                    <a:pt x="20" y="150"/>
                    <a:pt x="15" y="152"/>
                    <a:pt x="13" y="153"/>
                  </a:cubicBezTo>
                  <a:cubicBezTo>
                    <a:pt x="13" y="153"/>
                    <a:pt x="14" y="152"/>
                    <a:pt x="14" y="151"/>
                  </a:cubicBezTo>
                  <a:cubicBezTo>
                    <a:pt x="12" y="150"/>
                    <a:pt x="11" y="152"/>
                    <a:pt x="10" y="151"/>
                  </a:cubicBezTo>
                  <a:cubicBezTo>
                    <a:pt x="9" y="152"/>
                    <a:pt x="11" y="152"/>
                    <a:pt x="11" y="153"/>
                  </a:cubicBezTo>
                  <a:cubicBezTo>
                    <a:pt x="8" y="155"/>
                    <a:pt x="4" y="154"/>
                    <a:pt x="1" y="156"/>
                  </a:cubicBezTo>
                  <a:cubicBezTo>
                    <a:pt x="1" y="158"/>
                    <a:pt x="3" y="155"/>
                    <a:pt x="5" y="156"/>
                  </a:cubicBezTo>
                  <a:cubicBezTo>
                    <a:pt x="5" y="156"/>
                    <a:pt x="5" y="156"/>
                    <a:pt x="6" y="156"/>
                  </a:cubicBezTo>
                  <a:cubicBezTo>
                    <a:pt x="3" y="156"/>
                    <a:pt x="3" y="158"/>
                    <a:pt x="0" y="159"/>
                  </a:cubicBezTo>
                  <a:cubicBezTo>
                    <a:pt x="0" y="161"/>
                    <a:pt x="3" y="160"/>
                    <a:pt x="3" y="158"/>
                  </a:cubicBezTo>
                  <a:cubicBezTo>
                    <a:pt x="6" y="158"/>
                    <a:pt x="2" y="161"/>
                    <a:pt x="5" y="160"/>
                  </a:cubicBezTo>
                  <a:cubicBezTo>
                    <a:pt x="4" y="161"/>
                    <a:pt x="0" y="162"/>
                    <a:pt x="3" y="163"/>
                  </a:cubicBezTo>
                  <a:close/>
                  <a:moveTo>
                    <a:pt x="198" y="140"/>
                  </a:moveTo>
                  <a:cubicBezTo>
                    <a:pt x="199" y="138"/>
                    <a:pt x="201" y="139"/>
                    <a:pt x="203" y="139"/>
                  </a:cubicBezTo>
                  <a:cubicBezTo>
                    <a:pt x="201" y="141"/>
                    <a:pt x="199" y="140"/>
                    <a:pt x="198" y="140"/>
                  </a:cubicBezTo>
                  <a:close/>
                  <a:moveTo>
                    <a:pt x="354" y="137"/>
                  </a:moveTo>
                  <a:cubicBezTo>
                    <a:pt x="352" y="138"/>
                    <a:pt x="349" y="137"/>
                    <a:pt x="351" y="139"/>
                  </a:cubicBezTo>
                  <a:cubicBezTo>
                    <a:pt x="349" y="140"/>
                    <a:pt x="346" y="140"/>
                    <a:pt x="343" y="139"/>
                  </a:cubicBezTo>
                  <a:cubicBezTo>
                    <a:pt x="344" y="138"/>
                    <a:pt x="344" y="139"/>
                    <a:pt x="346" y="137"/>
                  </a:cubicBezTo>
                  <a:cubicBezTo>
                    <a:pt x="347" y="137"/>
                    <a:pt x="347" y="138"/>
                    <a:pt x="348" y="137"/>
                  </a:cubicBezTo>
                  <a:cubicBezTo>
                    <a:pt x="349" y="137"/>
                    <a:pt x="348" y="137"/>
                    <a:pt x="348" y="136"/>
                  </a:cubicBezTo>
                  <a:cubicBezTo>
                    <a:pt x="350" y="137"/>
                    <a:pt x="352" y="135"/>
                    <a:pt x="354" y="137"/>
                  </a:cubicBezTo>
                  <a:close/>
                  <a:moveTo>
                    <a:pt x="1542" y="77"/>
                  </a:moveTo>
                  <a:cubicBezTo>
                    <a:pt x="1543" y="76"/>
                    <a:pt x="1543" y="74"/>
                    <a:pt x="1545" y="76"/>
                  </a:cubicBezTo>
                  <a:cubicBezTo>
                    <a:pt x="1545" y="77"/>
                    <a:pt x="1543" y="78"/>
                    <a:pt x="1542" y="77"/>
                  </a:cubicBezTo>
                  <a:close/>
                  <a:moveTo>
                    <a:pt x="1539" y="40"/>
                  </a:moveTo>
                  <a:cubicBezTo>
                    <a:pt x="1542" y="39"/>
                    <a:pt x="1542" y="39"/>
                    <a:pt x="1545" y="37"/>
                  </a:cubicBezTo>
                  <a:cubicBezTo>
                    <a:pt x="1546" y="38"/>
                    <a:pt x="1547" y="37"/>
                    <a:pt x="1548" y="36"/>
                  </a:cubicBezTo>
                  <a:cubicBezTo>
                    <a:pt x="1550" y="38"/>
                    <a:pt x="1550" y="38"/>
                    <a:pt x="1551" y="40"/>
                  </a:cubicBezTo>
                  <a:cubicBezTo>
                    <a:pt x="1554" y="38"/>
                    <a:pt x="1552" y="37"/>
                    <a:pt x="1552" y="36"/>
                  </a:cubicBezTo>
                  <a:cubicBezTo>
                    <a:pt x="1556" y="36"/>
                    <a:pt x="1555" y="40"/>
                    <a:pt x="1553" y="41"/>
                  </a:cubicBezTo>
                  <a:cubicBezTo>
                    <a:pt x="1549" y="39"/>
                    <a:pt x="1546" y="44"/>
                    <a:pt x="1542" y="43"/>
                  </a:cubicBezTo>
                  <a:cubicBezTo>
                    <a:pt x="1540" y="41"/>
                    <a:pt x="1544" y="42"/>
                    <a:pt x="1543" y="40"/>
                  </a:cubicBezTo>
                  <a:cubicBezTo>
                    <a:pt x="1542" y="41"/>
                    <a:pt x="1539" y="42"/>
                    <a:pt x="1539" y="40"/>
                  </a:cubicBezTo>
                  <a:close/>
                  <a:moveTo>
                    <a:pt x="1218" y="48"/>
                  </a:moveTo>
                  <a:cubicBezTo>
                    <a:pt x="1216" y="50"/>
                    <a:pt x="1214" y="48"/>
                    <a:pt x="1212" y="48"/>
                  </a:cubicBezTo>
                  <a:cubicBezTo>
                    <a:pt x="1214" y="47"/>
                    <a:pt x="1216" y="47"/>
                    <a:pt x="1218" y="48"/>
                  </a:cubicBezTo>
                  <a:close/>
                  <a:moveTo>
                    <a:pt x="1053" y="42"/>
                  </a:moveTo>
                  <a:cubicBezTo>
                    <a:pt x="1052" y="41"/>
                    <a:pt x="1049" y="41"/>
                    <a:pt x="1050" y="39"/>
                  </a:cubicBezTo>
                  <a:cubicBezTo>
                    <a:pt x="1051" y="41"/>
                    <a:pt x="1055" y="40"/>
                    <a:pt x="1053" y="42"/>
                  </a:cubicBezTo>
                  <a:close/>
                  <a:moveTo>
                    <a:pt x="929" y="31"/>
                  </a:moveTo>
                  <a:cubicBezTo>
                    <a:pt x="930" y="31"/>
                    <a:pt x="932" y="30"/>
                    <a:pt x="933" y="32"/>
                  </a:cubicBezTo>
                  <a:cubicBezTo>
                    <a:pt x="932" y="33"/>
                    <a:pt x="928" y="32"/>
                    <a:pt x="929" y="31"/>
                  </a:cubicBezTo>
                  <a:close/>
                  <a:moveTo>
                    <a:pt x="182" y="26"/>
                  </a:moveTo>
                  <a:cubicBezTo>
                    <a:pt x="179" y="26"/>
                    <a:pt x="177" y="26"/>
                    <a:pt x="175" y="26"/>
                  </a:cubicBezTo>
                  <a:cubicBezTo>
                    <a:pt x="177" y="25"/>
                    <a:pt x="181" y="24"/>
                    <a:pt x="182" y="26"/>
                  </a:cubicBezTo>
                  <a:close/>
                  <a:moveTo>
                    <a:pt x="229" y="42"/>
                  </a:moveTo>
                  <a:cubicBezTo>
                    <a:pt x="229" y="43"/>
                    <a:pt x="220" y="44"/>
                    <a:pt x="221" y="42"/>
                  </a:cubicBezTo>
                  <a:cubicBezTo>
                    <a:pt x="224" y="43"/>
                    <a:pt x="227" y="40"/>
                    <a:pt x="229" y="42"/>
                  </a:cubicBezTo>
                  <a:close/>
                  <a:moveTo>
                    <a:pt x="40" y="70"/>
                  </a:moveTo>
                  <a:cubicBezTo>
                    <a:pt x="41" y="69"/>
                    <a:pt x="40" y="69"/>
                    <a:pt x="42" y="68"/>
                  </a:cubicBezTo>
                  <a:cubicBezTo>
                    <a:pt x="43" y="68"/>
                    <a:pt x="43" y="68"/>
                    <a:pt x="44" y="68"/>
                  </a:cubicBezTo>
                  <a:cubicBezTo>
                    <a:pt x="43" y="70"/>
                    <a:pt x="42" y="71"/>
                    <a:pt x="40" y="70"/>
                  </a:cubicBezTo>
                  <a:close/>
                  <a:moveTo>
                    <a:pt x="293" y="83"/>
                  </a:moveTo>
                  <a:cubicBezTo>
                    <a:pt x="288" y="83"/>
                    <a:pt x="286" y="83"/>
                    <a:pt x="282" y="83"/>
                  </a:cubicBezTo>
                  <a:cubicBezTo>
                    <a:pt x="285" y="82"/>
                    <a:pt x="289" y="82"/>
                    <a:pt x="293" y="83"/>
                  </a:cubicBezTo>
                  <a:close/>
                  <a:moveTo>
                    <a:pt x="192" y="94"/>
                  </a:moveTo>
                  <a:cubicBezTo>
                    <a:pt x="190" y="95"/>
                    <a:pt x="186" y="96"/>
                    <a:pt x="186" y="94"/>
                  </a:cubicBezTo>
                  <a:cubicBezTo>
                    <a:pt x="188" y="94"/>
                    <a:pt x="192" y="93"/>
                    <a:pt x="192" y="94"/>
                  </a:cubicBezTo>
                  <a:close/>
                  <a:moveTo>
                    <a:pt x="140" y="100"/>
                  </a:moveTo>
                  <a:cubicBezTo>
                    <a:pt x="140" y="101"/>
                    <a:pt x="139" y="103"/>
                    <a:pt x="137" y="102"/>
                  </a:cubicBezTo>
                  <a:cubicBezTo>
                    <a:pt x="136" y="101"/>
                    <a:pt x="139" y="100"/>
                    <a:pt x="140" y="100"/>
                  </a:cubicBezTo>
                  <a:close/>
                  <a:moveTo>
                    <a:pt x="19" y="154"/>
                  </a:moveTo>
                  <a:cubicBezTo>
                    <a:pt x="18" y="153"/>
                    <a:pt x="18" y="154"/>
                    <a:pt x="18" y="155"/>
                  </a:cubicBezTo>
                  <a:cubicBezTo>
                    <a:pt x="16" y="153"/>
                    <a:pt x="15" y="157"/>
                    <a:pt x="13" y="155"/>
                  </a:cubicBezTo>
                  <a:cubicBezTo>
                    <a:pt x="14" y="153"/>
                    <a:pt x="19" y="152"/>
                    <a:pt x="19" y="154"/>
                  </a:cubicBezTo>
                  <a:close/>
                  <a:moveTo>
                    <a:pt x="91" y="145"/>
                  </a:moveTo>
                  <a:cubicBezTo>
                    <a:pt x="90" y="145"/>
                    <a:pt x="89" y="147"/>
                    <a:pt x="87" y="146"/>
                  </a:cubicBezTo>
                  <a:cubicBezTo>
                    <a:pt x="89" y="143"/>
                    <a:pt x="91" y="145"/>
                    <a:pt x="91" y="145"/>
                  </a:cubicBezTo>
                  <a:close/>
                  <a:moveTo>
                    <a:pt x="163" y="142"/>
                  </a:moveTo>
                  <a:cubicBezTo>
                    <a:pt x="163" y="144"/>
                    <a:pt x="160" y="144"/>
                    <a:pt x="158" y="143"/>
                  </a:cubicBezTo>
                  <a:cubicBezTo>
                    <a:pt x="159" y="141"/>
                    <a:pt x="161" y="142"/>
                    <a:pt x="163" y="142"/>
                  </a:cubicBezTo>
                  <a:close/>
                  <a:moveTo>
                    <a:pt x="178" y="140"/>
                  </a:moveTo>
                  <a:cubicBezTo>
                    <a:pt x="176" y="141"/>
                    <a:pt x="172" y="142"/>
                    <a:pt x="171" y="140"/>
                  </a:cubicBezTo>
                  <a:cubicBezTo>
                    <a:pt x="173" y="140"/>
                    <a:pt x="175" y="139"/>
                    <a:pt x="178" y="140"/>
                  </a:cubicBezTo>
                  <a:close/>
                  <a:moveTo>
                    <a:pt x="61" y="91"/>
                  </a:moveTo>
                  <a:cubicBezTo>
                    <a:pt x="64" y="90"/>
                    <a:pt x="68" y="89"/>
                    <a:pt x="71" y="89"/>
                  </a:cubicBezTo>
                  <a:cubicBezTo>
                    <a:pt x="68" y="91"/>
                    <a:pt x="63" y="92"/>
                    <a:pt x="61" y="91"/>
                  </a:cubicBezTo>
                  <a:close/>
                  <a:moveTo>
                    <a:pt x="224" y="157"/>
                  </a:moveTo>
                  <a:cubicBezTo>
                    <a:pt x="224" y="159"/>
                    <a:pt x="221" y="159"/>
                    <a:pt x="219" y="158"/>
                  </a:cubicBezTo>
                  <a:cubicBezTo>
                    <a:pt x="220" y="156"/>
                    <a:pt x="222" y="156"/>
                    <a:pt x="224" y="157"/>
                  </a:cubicBezTo>
                  <a:close/>
                  <a:moveTo>
                    <a:pt x="151" y="121"/>
                  </a:moveTo>
                  <a:cubicBezTo>
                    <a:pt x="149" y="122"/>
                    <a:pt x="148" y="123"/>
                    <a:pt x="146" y="122"/>
                  </a:cubicBezTo>
                  <a:cubicBezTo>
                    <a:pt x="147" y="121"/>
                    <a:pt x="151" y="120"/>
                    <a:pt x="151" y="121"/>
                  </a:cubicBezTo>
                  <a:close/>
                  <a:moveTo>
                    <a:pt x="60" y="85"/>
                  </a:moveTo>
                  <a:cubicBezTo>
                    <a:pt x="59" y="84"/>
                    <a:pt x="56" y="86"/>
                    <a:pt x="56" y="84"/>
                  </a:cubicBezTo>
                  <a:cubicBezTo>
                    <a:pt x="58" y="84"/>
                    <a:pt x="61" y="83"/>
                    <a:pt x="60" y="85"/>
                  </a:cubicBezTo>
                  <a:close/>
                  <a:moveTo>
                    <a:pt x="63" y="83"/>
                  </a:moveTo>
                  <a:cubicBezTo>
                    <a:pt x="64" y="85"/>
                    <a:pt x="65" y="83"/>
                    <a:pt x="67" y="83"/>
                  </a:cubicBezTo>
                  <a:cubicBezTo>
                    <a:pt x="66" y="84"/>
                    <a:pt x="68" y="84"/>
                    <a:pt x="68" y="85"/>
                  </a:cubicBezTo>
                  <a:cubicBezTo>
                    <a:pt x="65" y="85"/>
                    <a:pt x="66" y="84"/>
                    <a:pt x="64" y="86"/>
                  </a:cubicBezTo>
                  <a:cubicBezTo>
                    <a:pt x="62" y="85"/>
                    <a:pt x="62" y="85"/>
                    <a:pt x="62" y="85"/>
                  </a:cubicBezTo>
                  <a:cubicBezTo>
                    <a:pt x="62" y="85"/>
                    <a:pt x="62" y="84"/>
                    <a:pt x="63" y="83"/>
                  </a:cubicBezTo>
                  <a:close/>
                  <a:moveTo>
                    <a:pt x="74" y="85"/>
                  </a:moveTo>
                  <a:cubicBezTo>
                    <a:pt x="72" y="86"/>
                    <a:pt x="71" y="87"/>
                    <a:pt x="69" y="86"/>
                  </a:cubicBezTo>
                  <a:cubicBezTo>
                    <a:pt x="70" y="84"/>
                    <a:pt x="72" y="84"/>
                    <a:pt x="74" y="85"/>
                  </a:cubicBezTo>
                  <a:close/>
                  <a:moveTo>
                    <a:pt x="146" y="106"/>
                  </a:moveTo>
                  <a:cubicBezTo>
                    <a:pt x="147" y="105"/>
                    <a:pt x="148" y="104"/>
                    <a:pt x="149" y="105"/>
                  </a:cubicBezTo>
                  <a:cubicBezTo>
                    <a:pt x="147" y="106"/>
                    <a:pt x="149" y="109"/>
                    <a:pt x="145" y="109"/>
                  </a:cubicBezTo>
                  <a:cubicBezTo>
                    <a:pt x="144" y="107"/>
                    <a:pt x="148" y="107"/>
                    <a:pt x="146" y="106"/>
                  </a:cubicBezTo>
                  <a:close/>
                  <a:moveTo>
                    <a:pt x="90" y="81"/>
                  </a:moveTo>
                  <a:cubicBezTo>
                    <a:pt x="88" y="82"/>
                    <a:pt x="88" y="82"/>
                    <a:pt x="88" y="82"/>
                  </a:cubicBezTo>
                  <a:cubicBezTo>
                    <a:pt x="88" y="82"/>
                    <a:pt x="87" y="82"/>
                    <a:pt x="86" y="82"/>
                  </a:cubicBezTo>
                  <a:cubicBezTo>
                    <a:pt x="87" y="80"/>
                    <a:pt x="89" y="81"/>
                    <a:pt x="90" y="81"/>
                  </a:cubicBezTo>
                  <a:close/>
                  <a:moveTo>
                    <a:pt x="54" y="67"/>
                  </a:moveTo>
                  <a:cubicBezTo>
                    <a:pt x="53" y="65"/>
                    <a:pt x="52" y="68"/>
                    <a:pt x="50" y="68"/>
                  </a:cubicBezTo>
                  <a:cubicBezTo>
                    <a:pt x="49" y="66"/>
                    <a:pt x="57" y="65"/>
                    <a:pt x="54" y="67"/>
                  </a:cubicBezTo>
                  <a:close/>
                  <a:moveTo>
                    <a:pt x="157" y="103"/>
                  </a:moveTo>
                  <a:cubicBezTo>
                    <a:pt x="161" y="104"/>
                    <a:pt x="164" y="100"/>
                    <a:pt x="167" y="103"/>
                  </a:cubicBezTo>
                  <a:cubicBezTo>
                    <a:pt x="167" y="101"/>
                    <a:pt x="170" y="101"/>
                    <a:pt x="172" y="101"/>
                  </a:cubicBezTo>
                  <a:cubicBezTo>
                    <a:pt x="167" y="103"/>
                    <a:pt x="168" y="105"/>
                    <a:pt x="164" y="107"/>
                  </a:cubicBezTo>
                  <a:cubicBezTo>
                    <a:pt x="161" y="105"/>
                    <a:pt x="162" y="108"/>
                    <a:pt x="160" y="105"/>
                  </a:cubicBezTo>
                  <a:cubicBezTo>
                    <a:pt x="158" y="106"/>
                    <a:pt x="153" y="109"/>
                    <a:pt x="152" y="107"/>
                  </a:cubicBezTo>
                  <a:cubicBezTo>
                    <a:pt x="152" y="107"/>
                    <a:pt x="155" y="107"/>
                    <a:pt x="154" y="106"/>
                  </a:cubicBezTo>
                  <a:cubicBezTo>
                    <a:pt x="152" y="107"/>
                    <a:pt x="150" y="107"/>
                    <a:pt x="148" y="106"/>
                  </a:cubicBezTo>
                  <a:cubicBezTo>
                    <a:pt x="150" y="105"/>
                    <a:pt x="151" y="106"/>
                    <a:pt x="153" y="106"/>
                  </a:cubicBezTo>
                  <a:cubicBezTo>
                    <a:pt x="154" y="105"/>
                    <a:pt x="157" y="105"/>
                    <a:pt x="157" y="103"/>
                  </a:cubicBezTo>
                  <a:close/>
                  <a:moveTo>
                    <a:pt x="218" y="136"/>
                  </a:moveTo>
                  <a:cubicBezTo>
                    <a:pt x="218" y="137"/>
                    <a:pt x="215" y="137"/>
                    <a:pt x="213" y="137"/>
                  </a:cubicBezTo>
                  <a:cubicBezTo>
                    <a:pt x="213" y="136"/>
                    <a:pt x="216" y="135"/>
                    <a:pt x="218" y="136"/>
                  </a:cubicBezTo>
                  <a:close/>
                  <a:moveTo>
                    <a:pt x="145" y="100"/>
                  </a:moveTo>
                  <a:cubicBezTo>
                    <a:pt x="147" y="101"/>
                    <a:pt x="147" y="101"/>
                    <a:pt x="147" y="101"/>
                  </a:cubicBezTo>
                  <a:cubicBezTo>
                    <a:pt x="146" y="102"/>
                    <a:pt x="145" y="103"/>
                    <a:pt x="144" y="103"/>
                  </a:cubicBezTo>
                  <a:cubicBezTo>
                    <a:pt x="146" y="101"/>
                    <a:pt x="143" y="101"/>
                    <a:pt x="145" y="100"/>
                  </a:cubicBezTo>
                  <a:close/>
                  <a:moveTo>
                    <a:pt x="73" y="66"/>
                  </a:moveTo>
                  <a:cubicBezTo>
                    <a:pt x="72" y="68"/>
                    <a:pt x="70" y="65"/>
                    <a:pt x="69" y="68"/>
                  </a:cubicBezTo>
                  <a:cubicBezTo>
                    <a:pt x="67" y="67"/>
                    <a:pt x="68" y="65"/>
                    <a:pt x="66" y="66"/>
                  </a:cubicBezTo>
                  <a:cubicBezTo>
                    <a:pt x="69" y="63"/>
                    <a:pt x="70" y="67"/>
                    <a:pt x="73" y="66"/>
                  </a:cubicBezTo>
                  <a:close/>
                  <a:moveTo>
                    <a:pt x="108" y="79"/>
                  </a:moveTo>
                  <a:cubicBezTo>
                    <a:pt x="106" y="80"/>
                    <a:pt x="105" y="82"/>
                    <a:pt x="103" y="81"/>
                  </a:cubicBezTo>
                  <a:cubicBezTo>
                    <a:pt x="105" y="81"/>
                    <a:pt x="106" y="78"/>
                    <a:pt x="108" y="79"/>
                  </a:cubicBezTo>
                  <a:close/>
                  <a:moveTo>
                    <a:pt x="85" y="70"/>
                  </a:moveTo>
                  <a:cubicBezTo>
                    <a:pt x="82" y="69"/>
                    <a:pt x="87" y="65"/>
                    <a:pt x="90" y="66"/>
                  </a:cubicBezTo>
                  <a:cubicBezTo>
                    <a:pt x="90" y="67"/>
                    <a:pt x="89" y="69"/>
                    <a:pt x="88" y="69"/>
                  </a:cubicBezTo>
                  <a:cubicBezTo>
                    <a:pt x="87" y="67"/>
                    <a:pt x="85" y="69"/>
                    <a:pt x="85" y="70"/>
                  </a:cubicBezTo>
                  <a:close/>
                  <a:moveTo>
                    <a:pt x="190" y="104"/>
                  </a:moveTo>
                  <a:cubicBezTo>
                    <a:pt x="190" y="102"/>
                    <a:pt x="188" y="103"/>
                    <a:pt x="187" y="105"/>
                  </a:cubicBezTo>
                  <a:cubicBezTo>
                    <a:pt x="185" y="105"/>
                    <a:pt x="185" y="105"/>
                    <a:pt x="185" y="104"/>
                  </a:cubicBezTo>
                  <a:cubicBezTo>
                    <a:pt x="181" y="106"/>
                    <a:pt x="177" y="104"/>
                    <a:pt x="174" y="107"/>
                  </a:cubicBezTo>
                  <a:cubicBezTo>
                    <a:pt x="172" y="106"/>
                    <a:pt x="174" y="104"/>
                    <a:pt x="171" y="106"/>
                  </a:cubicBezTo>
                  <a:cubicBezTo>
                    <a:pt x="169" y="105"/>
                    <a:pt x="169" y="103"/>
                    <a:pt x="172" y="103"/>
                  </a:cubicBezTo>
                  <a:cubicBezTo>
                    <a:pt x="171" y="104"/>
                    <a:pt x="171" y="104"/>
                    <a:pt x="172" y="104"/>
                  </a:cubicBezTo>
                  <a:cubicBezTo>
                    <a:pt x="172" y="101"/>
                    <a:pt x="178" y="101"/>
                    <a:pt x="181" y="99"/>
                  </a:cubicBezTo>
                  <a:cubicBezTo>
                    <a:pt x="184" y="100"/>
                    <a:pt x="184" y="100"/>
                    <a:pt x="184" y="100"/>
                  </a:cubicBezTo>
                  <a:cubicBezTo>
                    <a:pt x="186" y="100"/>
                    <a:pt x="188" y="98"/>
                    <a:pt x="190" y="99"/>
                  </a:cubicBezTo>
                  <a:cubicBezTo>
                    <a:pt x="190" y="101"/>
                    <a:pt x="185" y="102"/>
                    <a:pt x="182" y="102"/>
                  </a:cubicBezTo>
                  <a:cubicBezTo>
                    <a:pt x="183" y="103"/>
                    <a:pt x="182" y="103"/>
                    <a:pt x="181" y="103"/>
                  </a:cubicBezTo>
                  <a:cubicBezTo>
                    <a:pt x="183" y="103"/>
                    <a:pt x="185" y="104"/>
                    <a:pt x="187" y="104"/>
                  </a:cubicBezTo>
                  <a:cubicBezTo>
                    <a:pt x="189" y="101"/>
                    <a:pt x="191" y="99"/>
                    <a:pt x="194" y="101"/>
                  </a:cubicBezTo>
                  <a:cubicBezTo>
                    <a:pt x="190" y="101"/>
                    <a:pt x="191" y="103"/>
                    <a:pt x="190" y="104"/>
                  </a:cubicBezTo>
                  <a:close/>
                  <a:moveTo>
                    <a:pt x="111" y="77"/>
                  </a:moveTo>
                  <a:cubicBezTo>
                    <a:pt x="112" y="76"/>
                    <a:pt x="110" y="76"/>
                    <a:pt x="111" y="75"/>
                  </a:cubicBezTo>
                  <a:cubicBezTo>
                    <a:pt x="112" y="77"/>
                    <a:pt x="113" y="74"/>
                    <a:pt x="114" y="75"/>
                  </a:cubicBezTo>
                  <a:cubicBezTo>
                    <a:pt x="113" y="77"/>
                    <a:pt x="113" y="78"/>
                    <a:pt x="112" y="79"/>
                  </a:cubicBezTo>
                  <a:cubicBezTo>
                    <a:pt x="110" y="79"/>
                    <a:pt x="110" y="79"/>
                    <a:pt x="110" y="79"/>
                  </a:cubicBezTo>
                  <a:lnTo>
                    <a:pt x="111" y="77"/>
                  </a:lnTo>
                  <a:close/>
                  <a:moveTo>
                    <a:pt x="275" y="154"/>
                  </a:moveTo>
                  <a:cubicBezTo>
                    <a:pt x="276" y="155"/>
                    <a:pt x="273" y="156"/>
                    <a:pt x="272" y="155"/>
                  </a:cubicBezTo>
                  <a:cubicBezTo>
                    <a:pt x="273" y="154"/>
                    <a:pt x="274" y="152"/>
                    <a:pt x="275" y="154"/>
                  </a:cubicBezTo>
                  <a:close/>
                  <a:moveTo>
                    <a:pt x="249" y="134"/>
                  </a:moveTo>
                  <a:cubicBezTo>
                    <a:pt x="248" y="136"/>
                    <a:pt x="243" y="134"/>
                    <a:pt x="245" y="134"/>
                  </a:cubicBezTo>
                  <a:cubicBezTo>
                    <a:pt x="246" y="134"/>
                    <a:pt x="248" y="133"/>
                    <a:pt x="249" y="134"/>
                  </a:cubicBezTo>
                  <a:close/>
                  <a:moveTo>
                    <a:pt x="104" y="66"/>
                  </a:moveTo>
                  <a:cubicBezTo>
                    <a:pt x="102" y="68"/>
                    <a:pt x="102" y="68"/>
                    <a:pt x="102" y="68"/>
                  </a:cubicBezTo>
                  <a:cubicBezTo>
                    <a:pt x="101" y="67"/>
                    <a:pt x="100" y="67"/>
                    <a:pt x="100" y="67"/>
                  </a:cubicBezTo>
                  <a:cubicBezTo>
                    <a:pt x="102" y="67"/>
                    <a:pt x="101" y="65"/>
                    <a:pt x="104" y="66"/>
                  </a:cubicBezTo>
                  <a:close/>
                  <a:moveTo>
                    <a:pt x="125" y="70"/>
                  </a:moveTo>
                  <a:cubicBezTo>
                    <a:pt x="124" y="70"/>
                    <a:pt x="124" y="71"/>
                    <a:pt x="126" y="71"/>
                  </a:cubicBezTo>
                  <a:cubicBezTo>
                    <a:pt x="123" y="73"/>
                    <a:pt x="123" y="73"/>
                    <a:pt x="123" y="73"/>
                  </a:cubicBezTo>
                  <a:cubicBezTo>
                    <a:pt x="122" y="73"/>
                    <a:pt x="120" y="73"/>
                    <a:pt x="118" y="73"/>
                  </a:cubicBezTo>
                  <a:cubicBezTo>
                    <a:pt x="120" y="72"/>
                    <a:pt x="123" y="70"/>
                    <a:pt x="125" y="70"/>
                  </a:cubicBezTo>
                  <a:close/>
                  <a:moveTo>
                    <a:pt x="105" y="65"/>
                  </a:moveTo>
                  <a:cubicBezTo>
                    <a:pt x="106" y="64"/>
                    <a:pt x="105" y="63"/>
                    <a:pt x="105" y="62"/>
                  </a:cubicBezTo>
                  <a:cubicBezTo>
                    <a:pt x="106" y="62"/>
                    <a:pt x="107" y="61"/>
                    <a:pt x="108" y="62"/>
                  </a:cubicBezTo>
                  <a:cubicBezTo>
                    <a:pt x="104" y="65"/>
                    <a:pt x="112" y="62"/>
                    <a:pt x="111" y="65"/>
                  </a:cubicBezTo>
                  <a:cubicBezTo>
                    <a:pt x="109" y="64"/>
                    <a:pt x="104" y="67"/>
                    <a:pt x="103" y="65"/>
                  </a:cubicBezTo>
                  <a:lnTo>
                    <a:pt x="105" y="65"/>
                  </a:lnTo>
                  <a:close/>
                  <a:moveTo>
                    <a:pt x="135" y="73"/>
                  </a:moveTo>
                  <a:cubicBezTo>
                    <a:pt x="134" y="70"/>
                    <a:pt x="132" y="73"/>
                    <a:pt x="129" y="73"/>
                  </a:cubicBezTo>
                  <a:cubicBezTo>
                    <a:pt x="130" y="69"/>
                    <a:pt x="136" y="70"/>
                    <a:pt x="135" y="73"/>
                  </a:cubicBezTo>
                  <a:close/>
                  <a:moveTo>
                    <a:pt x="139" y="72"/>
                  </a:moveTo>
                  <a:cubicBezTo>
                    <a:pt x="141" y="72"/>
                    <a:pt x="140" y="74"/>
                    <a:pt x="142" y="73"/>
                  </a:cubicBezTo>
                  <a:cubicBezTo>
                    <a:pt x="142" y="72"/>
                    <a:pt x="141" y="72"/>
                    <a:pt x="142" y="71"/>
                  </a:cubicBezTo>
                  <a:cubicBezTo>
                    <a:pt x="143" y="71"/>
                    <a:pt x="143" y="72"/>
                    <a:pt x="144" y="72"/>
                  </a:cubicBezTo>
                  <a:cubicBezTo>
                    <a:pt x="143" y="73"/>
                    <a:pt x="142" y="73"/>
                    <a:pt x="144" y="74"/>
                  </a:cubicBezTo>
                  <a:cubicBezTo>
                    <a:pt x="143" y="75"/>
                    <a:pt x="142" y="76"/>
                    <a:pt x="140" y="75"/>
                  </a:cubicBezTo>
                  <a:cubicBezTo>
                    <a:pt x="141" y="75"/>
                    <a:pt x="141" y="74"/>
                    <a:pt x="140" y="74"/>
                  </a:cubicBezTo>
                  <a:cubicBezTo>
                    <a:pt x="138" y="75"/>
                    <a:pt x="140" y="75"/>
                    <a:pt x="138" y="76"/>
                  </a:cubicBezTo>
                  <a:cubicBezTo>
                    <a:pt x="136" y="76"/>
                    <a:pt x="139" y="74"/>
                    <a:pt x="139" y="72"/>
                  </a:cubicBezTo>
                  <a:close/>
                  <a:moveTo>
                    <a:pt x="155" y="79"/>
                  </a:moveTo>
                  <a:cubicBezTo>
                    <a:pt x="153" y="81"/>
                    <a:pt x="151" y="81"/>
                    <a:pt x="148" y="80"/>
                  </a:cubicBezTo>
                  <a:cubicBezTo>
                    <a:pt x="150" y="78"/>
                    <a:pt x="153" y="78"/>
                    <a:pt x="155" y="79"/>
                  </a:cubicBezTo>
                  <a:close/>
                  <a:moveTo>
                    <a:pt x="113" y="63"/>
                  </a:moveTo>
                  <a:cubicBezTo>
                    <a:pt x="115" y="62"/>
                    <a:pt x="118" y="64"/>
                    <a:pt x="121" y="62"/>
                  </a:cubicBezTo>
                  <a:cubicBezTo>
                    <a:pt x="119" y="64"/>
                    <a:pt x="117" y="64"/>
                    <a:pt x="114" y="64"/>
                  </a:cubicBezTo>
                  <a:cubicBezTo>
                    <a:pt x="114" y="64"/>
                    <a:pt x="113" y="64"/>
                    <a:pt x="113" y="63"/>
                  </a:cubicBezTo>
                  <a:close/>
                  <a:moveTo>
                    <a:pt x="202" y="98"/>
                  </a:moveTo>
                  <a:cubicBezTo>
                    <a:pt x="200" y="100"/>
                    <a:pt x="200" y="100"/>
                    <a:pt x="200" y="100"/>
                  </a:cubicBezTo>
                  <a:cubicBezTo>
                    <a:pt x="199" y="98"/>
                    <a:pt x="198" y="99"/>
                    <a:pt x="196" y="100"/>
                  </a:cubicBezTo>
                  <a:cubicBezTo>
                    <a:pt x="195" y="100"/>
                    <a:pt x="195" y="100"/>
                    <a:pt x="195" y="100"/>
                  </a:cubicBezTo>
                  <a:cubicBezTo>
                    <a:pt x="197" y="98"/>
                    <a:pt x="200" y="98"/>
                    <a:pt x="202" y="98"/>
                  </a:cubicBezTo>
                  <a:close/>
                  <a:moveTo>
                    <a:pt x="125" y="64"/>
                  </a:moveTo>
                  <a:cubicBezTo>
                    <a:pt x="123" y="63"/>
                    <a:pt x="121" y="64"/>
                    <a:pt x="120" y="64"/>
                  </a:cubicBezTo>
                  <a:cubicBezTo>
                    <a:pt x="121" y="62"/>
                    <a:pt x="125" y="62"/>
                    <a:pt x="125" y="64"/>
                  </a:cubicBezTo>
                  <a:close/>
                  <a:moveTo>
                    <a:pt x="275" y="133"/>
                  </a:moveTo>
                  <a:cubicBezTo>
                    <a:pt x="272" y="134"/>
                    <a:pt x="270" y="133"/>
                    <a:pt x="267" y="134"/>
                  </a:cubicBezTo>
                  <a:cubicBezTo>
                    <a:pt x="268" y="132"/>
                    <a:pt x="272" y="133"/>
                    <a:pt x="275" y="133"/>
                  </a:cubicBezTo>
                  <a:close/>
                  <a:moveTo>
                    <a:pt x="112" y="57"/>
                  </a:moveTo>
                  <a:cubicBezTo>
                    <a:pt x="111" y="56"/>
                    <a:pt x="112" y="55"/>
                    <a:pt x="113" y="54"/>
                  </a:cubicBezTo>
                  <a:cubicBezTo>
                    <a:pt x="114" y="53"/>
                    <a:pt x="116" y="53"/>
                    <a:pt x="117" y="53"/>
                  </a:cubicBezTo>
                  <a:cubicBezTo>
                    <a:pt x="118" y="54"/>
                    <a:pt x="117" y="55"/>
                    <a:pt x="117" y="56"/>
                  </a:cubicBezTo>
                  <a:cubicBezTo>
                    <a:pt x="119" y="53"/>
                    <a:pt x="122" y="54"/>
                    <a:pt x="124" y="53"/>
                  </a:cubicBezTo>
                  <a:cubicBezTo>
                    <a:pt x="127" y="55"/>
                    <a:pt x="129" y="54"/>
                    <a:pt x="133" y="54"/>
                  </a:cubicBezTo>
                  <a:cubicBezTo>
                    <a:pt x="131" y="56"/>
                    <a:pt x="125" y="56"/>
                    <a:pt x="122" y="56"/>
                  </a:cubicBezTo>
                  <a:cubicBezTo>
                    <a:pt x="123" y="57"/>
                    <a:pt x="123" y="57"/>
                    <a:pt x="123" y="58"/>
                  </a:cubicBezTo>
                  <a:cubicBezTo>
                    <a:pt x="120" y="59"/>
                    <a:pt x="119" y="58"/>
                    <a:pt x="120" y="57"/>
                  </a:cubicBezTo>
                  <a:cubicBezTo>
                    <a:pt x="117" y="58"/>
                    <a:pt x="110" y="60"/>
                    <a:pt x="107" y="57"/>
                  </a:cubicBezTo>
                  <a:cubicBezTo>
                    <a:pt x="110" y="58"/>
                    <a:pt x="109" y="57"/>
                    <a:pt x="112" y="57"/>
                  </a:cubicBezTo>
                  <a:close/>
                  <a:moveTo>
                    <a:pt x="142" y="67"/>
                  </a:moveTo>
                  <a:cubicBezTo>
                    <a:pt x="141" y="69"/>
                    <a:pt x="140" y="70"/>
                    <a:pt x="137" y="70"/>
                  </a:cubicBezTo>
                  <a:cubicBezTo>
                    <a:pt x="141" y="69"/>
                    <a:pt x="138" y="67"/>
                    <a:pt x="142" y="67"/>
                  </a:cubicBezTo>
                  <a:close/>
                  <a:moveTo>
                    <a:pt x="120" y="59"/>
                  </a:moveTo>
                  <a:cubicBezTo>
                    <a:pt x="121" y="59"/>
                    <a:pt x="122" y="59"/>
                    <a:pt x="124" y="59"/>
                  </a:cubicBezTo>
                  <a:cubicBezTo>
                    <a:pt x="122" y="61"/>
                    <a:pt x="118" y="61"/>
                    <a:pt x="120" y="59"/>
                  </a:cubicBezTo>
                  <a:close/>
                  <a:moveTo>
                    <a:pt x="210" y="97"/>
                  </a:moveTo>
                  <a:cubicBezTo>
                    <a:pt x="211" y="97"/>
                    <a:pt x="211" y="97"/>
                    <a:pt x="212" y="97"/>
                  </a:cubicBezTo>
                  <a:cubicBezTo>
                    <a:pt x="215" y="98"/>
                    <a:pt x="215" y="98"/>
                    <a:pt x="215" y="98"/>
                  </a:cubicBezTo>
                  <a:cubicBezTo>
                    <a:pt x="218" y="96"/>
                    <a:pt x="219" y="97"/>
                    <a:pt x="223" y="96"/>
                  </a:cubicBezTo>
                  <a:cubicBezTo>
                    <a:pt x="222" y="96"/>
                    <a:pt x="224" y="97"/>
                    <a:pt x="222" y="98"/>
                  </a:cubicBezTo>
                  <a:cubicBezTo>
                    <a:pt x="220" y="97"/>
                    <a:pt x="218" y="98"/>
                    <a:pt x="216" y="98"/>
                  </a:cubicBezTo>
                  <a:cubicBezTo>
                    <a:pt x="217" y="99"/>
                    <a:pt x="217" y="101"/>
                    <a:pt x="215" y="102"/>
                  </a:cubicBezTo>
                  <a:cubicBezTo>
                    <a:pt x="214" y="102"/>
                    <a:pt x="212" y="102"/>
                    <a:pt x="211" y="101"/>
                  </a:cubicBezTo>
                  <a:cubicBezTo>
                    <a:pt x="212" y="100"/>
                    <a:pt x="214" y="100"/>
                    <a:pt x="215" y="99"/>
                  </a:cubicBezTo>
                  <a:cubicBezTo>
                    <a:pt x="214" y="97"/>
                    <a:pt x="210" y="99"/>
                    <a:pt x="210" y="97"/>
                  </a:cubicBezTo>
                  <a:close/>
                  <a:moveTo>
                    <a:pt x="211" y="99"/>
                  </a:moveTo>
                  <a:cubicBezTo>
                    <a:pt x="210" y="100"/>
                    <a:pt x="208" y="100"/>
                    <a:pt x="206" y="99"/>
                  </a:cubicBezTo>
                  <a:cubicBezTo>
                    <a:pt x="208" y="98"/>
                    <a:pt x="210" y="99"/>
                    <a:pt x="211" y="99"/>
                  </a:cubicBezTo>
                  <a:close/>
                  <a:moveTo>
                    <a:pt x="134" y="59"/>
                  </a:moveTo>
                  <a:cubicBezTo>
                    <a:pt x="136" y="59"/>
                    <a:pt x="133" y="61"/>
                    <a:pt x="135" y="61"/>
                  </a:cubicBezTo>
                  <a:cubicBezTo>
                    <a:pt x="134" y="62"/>
                    <a:pt x="132" y="62"/>
                    <a:pt x="131" y="62"/>
                  </a:cubicBezTo>
                  <a:cubicBezTo>
                    <a:pt x="131" y="61"/>
                    <a:pt x="132" y="59"/>
                    <a:pt x="134" y="59"/>
                  </a:cubicBezTo>
                  <a:close/>
                  <a:moveTo>
                    <a:pt x="297" y="140"/>
                  </a:moveTo>
                  <a:cubicBezTo>
                    <a:pt x="296" y="141"/>
                    <a:pt x="295" y="142"/>
                    <a:pt x="293" y="141"/>
                  </a:cubicBezTo>
                  <a:cubicBezTo>
                    <a:pt x="295" y="140"/>
                    <a:pt x="296" y="140"/>
                    <a:pt x="297" y="140"/>
                  </a:cubicBezTo>
                  <a:close/>
                  <a:moveTo>
                    <a:pt x="130" y="57"/>
                  </a:moveTo>
                  <a:cubicBezTo>
                    <a:pt x="132" y="58"/>
                    <a:pt x="131" y="58"/>
                    <a:pt x="132" y="59"/>
                  </a:cubicBezTo>
                  <a:cubicBezTo>
                    <a:pt x="131" y="60"/>
                    <a:pt x="130" y="60"/>
                    <a:pt x="128" y="59"/>
                  </a:cubicBezTo>
                  <a:lnTo>
                    <a:pt x="130" y="57"/>
                  </a:lnTo>
                  <a:close/>
                  <a:moveTo>
                    <a:pt x="181" y="75"/>
                  </a:moveTo>
                  <a:cubicBezTo>
                    <a:pt x="182" y="75"/>
                    <a:pt x="182" y="76"/>
                    <a:pt x="182" y="76"/>
                  </a:cubicBezTo>
                  <a:cubicBezTo>
                    <a:pt x="180" y="77"/>
                    <a:pt x="178" y="78"/>
                    <a:pt x="175" y="77"/>
                  </a:cubicBezTo>
                  <a:cubicBezTo>
                    <a:pt x="177" y="75"/>
                    <a:pt x="179" y="77"/>
                    <a:pt x="181" y="75"/>
                  </a:cubicBezTo>
                  <a:close/>
                  <a:moveTo>
                    <a:pt x="140" y="59"/>
                  </a:moveTo>
                  <a:cubicBezTo>
                    <a:pt x="143" y="59"/>
                    <a:pt x="145" y="57"/>
                    <a:pt x="148" y="58"/>
                  </a:cubicBezTo>
                  <a:cubicBezTo>
                    <a:pt x="146" y="58"/>
                    <a:pt x="143" y="61"/>
                    <a:pt x="140" y="60"/>
                  </a:cubicBezTo>
                  <a:cubicBezTo>
                    <a:pt x="141" y="59"/>
                    <a:pt x="139" y="59"/>
                    <a:pt x="140" y="59"/>
                  </a:cubicBezTo>
                  <a:close/>
                  <a:moveTo>
                    <a:pt x="153" y="64"/>
                  </a:moveTo>
                  <a:cubicBezTo>
                    <a:pt x="155" y="62"/>
                    <a:pt x="155" y="62"/>
                    <a:pt x="155" y="62"/>
                  </a:cubicBezTo>
                  <a:cubicBezTo>
                    <a:pt x="156" y="63"/>
                    <a:pt x="158" y="64"/>
                    <a:pt x="157" y="64"/>
                  </a:cubicBezTo>
                  <a:cubicBezTo>
                    <a:pt x="156" y="63"/>
                    <a:pt x="155" y="65"/>
                    <a:pt x="153" y="64"/>
                  </a:cubicBezTo>
                  <a:close/>
                  <a:moveTo>
                    <a:pt x="137" y="55"/>
                  </a:moveTo>
                  <a:cubicBezTo>
                    <a:pt x="137" y="54"/>
                    <a:pt x="133" y="54"/>
                    <a:pt x="135" y="53"/>
                  </a:cubicBezTo>
                  <a:cubicBezTo>
                    <a:pt x="138" y="52"/>
                    <a:pt x="135" y="54"/>
                    <a:pt x="138" y="55"/>
                  </a:cubicBezTo>
                  <a:cubicBezTo>
                    <a:pt x="136" y="57"/>
                    <a:pt x="136" y="57"/>
                    <a:pt x="136" y="57"/>
                  </a:cubicBezTo>
                  <a:cubicBezTo>
                    <a:pt x="135" y="56"/>
                    <a:pt x="132" y="57"/>
                    <a:pt x="133" y="56"/>
                  </a:cubicBezTo>
                  <a:cubicBezTo>
                    <a:pt x="134" y="55"/>
                    <a:pt x="135" y="56"/>
                    <a:pt x="137" y="55"/>
                  </a:cubicBezTo>
                  <a:close/>
                  <a:moveTo>
                    <a:pt x="229" y="97"/>
                  </a:moveTo>
                  <a:cubicBezTo>
                    <a:pt x="227" y="96"/>
                    <a:pt x="227" y="98"/>
                    <a:pt x="224" y="97"/>
                  </a:cubicBezTo>
                  <a:cubicBezTo>
                    <a:pt x="226" y="96"/>
                    <a:pt x="229" y="95"/>
                    <a:pt x="229" y="97"/>
                  </a:cubicBezTo>
                  <a:close/>
                  <a:moveTo>
                    <a:pt x="168" y="63"/>
                  </a:moveTo>
                  <a:cubicBezTo>
                    <a:pt x="166" y="63"/>
                    <a:pt x="164" y="64"/>
                    <a:pt x="162" y="64"/>
                  </a:cubicBezTo>
                  <a:cubicBezTo>
                    <a:pt x="164" y="62"/>
                    <a:pt x="166" y="63"/>
                    <a:pt x="168" y="63"/>
                  </a:cubicBezTo>
                  <a:close/>
                  <a:moveTo>
                    <a:pt x="319" y="140"/>
                  </a:moveTo>
                  <a:cubicBezTo>
                    <a:pt x="318" y="141"/>
                    <a:pt x="317" y="142"/>
                    <a:pt x="316" y="141"/>
                  </a:cubicBezTo>
                  <a:cubicBezTo>
                    <a:pt x="316" y="139"/>
                    <a:pt x="318" y="139"/>
                    <a:pt x="319" y="140"/>
                  </a:cubicBezTo>
                  <a:close/>
                  <a:moveTo>
                    <a:pt x="185" y="67"/>
                  </a:moveTo>
                  <a:cubicBezTo>
                    <a:pt x="183" y="67"/>
                    <a:pt x="181" y="68"/>
                    <a:pt x="179" y="67"/>
                  </a:cubicBezTo>
                  <a:cubicBezTo>
                    <a:pt x="180" y="65"/>
                    <a:pt x="185" y="66"/>
                    <a:pt x="185" y="67"/>
                  </a:cubicBezTo>
                  <a:close/>
                  <a:moveTo>
                    <a:pt x="241" y="95"/>
                  </a:moveTo>
                  <a:cubicBezTo>
                    <a:pt x="243" y="95"/>
                    <a:pt x="245" y="95"/>
                    <a:pt x="248" y="95"/>
                  </a:cubicBezTo>
                  <a:cubicBezTo>
                    <a:pt x="246" y="97"/>
                    <a:pt x="240" y="98"/>
                    <a:pt x="241" y="95"/>
                  </a:cubicBezTo>
                  <a:close/>
                  <a:moveTo>
                    <a:pt x="157" y="44"/>
                  </a:moveTo>
                  <a:cubicBezTo>
                    <a:pt x="155" y="45"/>
                    <a:pt x="157" y="44"/>
                    <a:pt x="158" y="45"/>
                  </a:cubicBezTo>
                  <a:cubicBezTo>
                    <a:pt x="157" y="46"/>
                    <a:pt x="155" y="44"/>
                    <a:pt x="154" y="46"/>
                  </a:cubicBezTo>
                  <a:cubicBezTo>
                    <a:pt x="156" y="47"/>
                    <a:pt x="158" y="46"/>
                    <a:pt x="160" y="47"/>
                  </a:cubicBezTo>
                  <a:cubicBezTo>
                    <a:pt x="160" y="47"/>
                    <a:pt x="162" y="49"/>
                    <a:pt x="159" y="49"/>
                  </a:cubicBezTo>
                  <a:cubicBezTo>
                    <a:pt x="160" y="48"/>
                    <a:pt x="157" y="49"/>
                    <a:pt x="157" y="48"/>
                  </a:cubicBezTo>
                  <a:cubicBezTo>
                    <a:pt x="155" y="50"/>
                    <a:pt x="152" y="48"/>
                    <a:pt x="150" y="50"/>
                  </a:cubicBezTo>
                  <a:cubicBezTo>
                    <a:pt x="148" y="48"/>
                    <a:pt x="147" y="48"/>
                    <a:pt x="145" y="49"/>
                  </a:cubicBezTo>
                  <a:cubicBezTo>
                    <a:pt x="144" y="49"/>
                    <a:pt x="146" y="49"/>
                    <a:pt x="145" y="50"/>
                  </a:cubicBezTo>
                  <a:cubicBezTo>
                    <a:pt x="140" y="49"/>
                    <a:pt x="143" y="47"/>
                    <a:pt x="145" y="44"/>
                  </a:cubicBezTo>
                  <a:cubicBezTo>
                    <a:pt x="146" y="44"/>
                    <a:pt x="145" y="45"/>
                    <a:pt x="145" y="46"/>
                  </a:cubicBezTo>
                  <a:cubicBezTo>
                    <a:pt x="146" y="45"/>
                    <a:pt x="147" y="46"/>
                    <a:pt x="148" y="46"/>
                  </a:cubicBezTo>
                  <a:cubicBezTo>
                    <a:pt x="147" y="45"/>
                    <a:pt x="146" y="45"/>
                    <a:pt x="146" y="44"/>
                  </a:cubicBezTo>
                  <a:cubicBezTo>
                    <a:pt x="148" y="43"/>
                    <a:pt x="150" y="44"/>
                    <a:pt x="149" y="42"/>
                  </a:cubicBezTo>
                  <a:cubicBezTo>
                    <a:pt x="150" y="42"/>
                    <a:pt x="151" y="41"/>
                    <a:pt x="153" y="42"/>
                  </a:cubicBezTo>
                  <a:cubicBezTo>
                    <a:pt x="152" y="43"/>
                    <a:pt x="151" y="43"/>
                    <a:pt x="151" y="44"/>
                  </a:cubicBezTo>
                  <a:cubicBezTo>
                    <a:pt x="153" y="43"/>
                    <a:pt x="155" y="43"/>
                    <a:pt x="157" y="44"/>
                  </a:cubicBezTo>
                  <a:close/>
                  <a:moveTo>
                    <a:pt x="174" y="53"/>
                  </a:moveTo>
                  <a:cubicBezTo>
                    <a:pt x="174" y="51"/>
                    <a:pt x="176" y="51"/>
                    <a:pt x="177" y="51"/>
                  </a:cubicBezTo>
                  <a:cubicBezTo>
                    <a:pt x="178" y="53"/>
                    <a:pt x="181" y="51"/>
                    <a:pt x="184" y="51"/>
                  </a:cubicBezTo>
                  <a:cubicBezTo>
                    <a:pt x="181" y="53"/>
                    <a:pt x="186" y="51"/>
                    <a:pt x="187" y="53"/>
                  </a:cubicBezTo>
                  <a:cubicBezTo>
                    <a:pt x="185" y="54"/>
                    <a:pt x="182" y="53"/>
                    <a:pt x="180" y="53"/>
                  </a:cubicBezTo>
                  <a:cubicBezTo>
                    <a:pt x="176" y="56"/>
                    <a:pt x="178" y="60"/>
                    <a:pt x="173" y="59"/>
                  </a:cubicBezTo>
                  <a:cubicBezTo>
                    <a:pt x="176" y="58"/>
                    <a:pt x="179" y="53"/>
                    <a:pt x="174" y="53"/>
                  </a:cubicBezTo>
                  <a:close/>
                  <a:moveTo>
                    <a:pt x="337" y="137"/>
                  </a:moveTo>
                  <a:cubicBezTo>
                    <a:pt x="337" y="138"/>
                    <a:pt x="334" y="139"/>
                    <a:pt x="336" y="140"/>
                  </a:cubicBezTo>
                  <a:cubicBezTo>
                    <a:pt x="339" y="138"/>
                    <a:pt x="337" y="137"/>
                    <a:pt x="339" y="136"/>
                  </a:cubicBezTo>
                  <a:cubicBezTo>
                    <a:pt x="339" y="137"/>
                    <a:pt x="340" y="137"/>
                    <a:pt x="341" y="137"/>
                  </a:cubicBezTo>
                  <a:cubicBezTo>
                    <a:pt x="340" y="140"/>
                    <a:pt x="338" y="141"/>
                    <a:pt x="336" y="143"/>
                  </a:cubicBezTo>
                  <a:cubicBezTo>
                    <a:pt x="332" y="141"/>
                    <a:pt x="332" y="141"/>
                    <a:pt x="328" y="140"/>
                  </a:cubicBezTo>
                  <a:cubicBezTo>
                    <a:pt x="330" y="139"/>
                    <a:pt x="333" y="137"/>
                    <a:pt x="337" y="137"/>
                  </a:cubicBezTo>
                  <a:close/>
                  <a:moveTo>
                    <a:pt x="253" y="94"/>
                  </a:moveTo>
                  <a:cubicBezTo>
                    <a:pt x="252" y="95"/>
                    <a:pt x="251" y="96"/>
                    <a:pt x="248" y="95"/>
                  </a:cubicBezTo>
                  <a:cubicBezTo>
                    <a:pt x="250" y="94"/>
                    <a:pt x="251" y="94"/>
                    <a:pt x="253" y="94"/>
                  </a:cubicBezTo>
                  <a:close/>
                  <a:moveTo>
                    <a:pt x="144" y="42"/>
                  </a:moveTo>
                  <a:cubicBezTo>
                    <a:pt x="143" y="43"/>
                    <a:pt x="145" y="43"/>
                    <a:pt x="144" y="44"/>
                  </a:cubicBezTo>
                  <a:cubicBezTo>
                    <a:pt x="142" y="45"/>
                    <a:pt x="141" y="42"/>
                    <a:pt x="144" y="42"/>
                  </a:cubicBezTo>
                  <a:close/>
                  <a:moveTo>
                    <a:pt x="184" y="55"/>
                  </a:moveTo>
                  <a:cubicBezTo>
                    <a:pt x="180" y="59"/>
                    <a:pt x="180" y="59"/>
                    <a:pt x="180" y="59"/>
                  </a:cubicBezTo>
                  <a:cubicBezTo>
                    <a:pt x="180" y="58"/>
                    <a:pt x="179" y="59"/>
                    <a:pt x="178" y="58"/>
                  </a:cubicBezTo>
                  <a:cubicBezTo>
                    <a:pt x="178" y="57"/>
                    <a:pt x="182" y="55"/>
                    <a:pt x="184" y="55"/>
                  </a:cubicBezTo>
                  <a:close/>
                  <a:moveTo>
                    <a:pt x="257" y="94"/>
                  </a:moveTo>
                  <a:cubicBezTo>
                    <a:pt x="259" y="95"/>
                    <a:pt x="260" y="94"/>
                    <a:pt x="259" y="95"/>
                  </a:cubicBezTo>
                  <a:cubicBezTo>
                    <a:pt x="258" y="95"/>
                    <a:pt x="257" y="96"/>
                    <a:pt x="256" y="95"/>
                  </a:cubicBezTo>
                  <a:lnTo>
                    <a:pt x="257" y="94"/>
                  </a:lnTo>
                  <a:close/>
                  <a:moveTo>
                    <a:pt x="219" y="71"/>
                  </a:moveTo>
                  <a:cubicBezTo>
                    <a:pt x="222" y="72"/>
                    <a:pt x="217" y="74"/>
                    <a:pt x="216" y="73"/>
                  </a:cubicBezTo>
                  <a:cubicBezTo>
                    <a:pt x="217" y="71"/>
                    <a:pt x="218" y="72"/>
                    <a:pt x="219" y="71"/>
                  </a:cubicBezTo>
                  <a:close/>
                  <a:moveTo>
                    <a:pt x="161" y="46"/>
                  </a:moveTo>
                  <a:cubicBezTo>
                    <a:pt x="162" y="45"/>
                    <a:pt x="165" y="47"/>
                    <a:pt x="163" y="48"/>
                  </a:cubicBezTo>
                  <a:cubicBezTo>
                    <a:pt x="162" y="47"/>
                    <a:pt x="160" y="47"/>
                    <a:pt x="161" y="46"/>
                  </a:cubicBezTo>
                  <a:close/>
                  <a:moveTo>
                    <a:pt x="260" y="92"/>
                  </a:moveTo>
                  <a:cubicBezTo>
                    <a:pt x="260" y="92"/>
                    <a:pt x="260" y="92"/>
                    <a:pt x="260" y="92"/>
                  </a:cubicBezTo>
                  <a:cubicBezTo>
                    <a:pt x="261" y="92"/>
                    <a:pt x="262" y="91"/>
                    <a:pt x="263" y="92"/>
                  </a:cubicBezTo>
                  <a:cubicBezTo>
                    <a:pt x="261" y="93"/>
                    <a:pt x="259" y="93"/>
                    <a:pt x="258" y="93"/>
                  </a:cubicBezTo>
                  <a:cubicBezTo>
                    <a:pt x="259" y="92"/>
                    <a:pt x="259" y="91"/>
                    <a:pt x="260" y="92"/>
                  </a:cubicBezTo>
                  <a:close/>
                  <a:moveTo>
                    <a:pt x="258" y="85"/>
                  </a:moveTo>
                  <a:cubicBezTo>
                    <a:pt x="256" y="84"/>
                    <a:pt x="255" y="87"/>
                    <a:pt x="253" y="86"/>
                  </a:cubicBezTo>
                  <a:cubicBezTo>
                    <a:pt x="254" y="84"/>
                    <a:pt x="258" y="84"/>
                    <a:pt x="258" y="85"/>
                  </a:cubicBezTo>
                  <a:close/>
                  <a:moveTo>
                    <a:pt x="141" y="28"/>
                  </a:moveTo>
                  <a:cubicBezTo>
                    <a:pt x="140" y="29"/>
                    <a:pt x="143" y="28"/>
                    <a:pt x="143" y="27"/>
                  </a:cubicBezTo>
                  <a:cubicBezTo>
                    <a:pt x="144" y="28"/>
                    <a:pt x="144" y="29"/>
                    <a:pt x="143" y="29"/>
                  </a:cubicBezTo>
                  <a:cubicBezTo>
                    <a:pt x="141" y="29"/>
                    <a:pt x="142" y="30"/>
                    <a:pt x="138" y="30"/>
                  </a:cubicBezTo>
                  <a:cubicBezTo>
                    <a:pt x="139" y="29"/>
                    <a:pt x="140" y="28"/>
                    <a:pt x="141" y="28"/>
                  </a:cubicBezTo>
                  <a:close/>
                  <a:moveTo>
                    <a:pt x="371" y="137"/>
                  </a:moveTo>
                  <a:cubicBezTo>
                    <a:pt x="370" y="138"/>
                    <a:pt x="369" y="137"/>
                    <a:pt x="367" y="137"/>
                  </a:cubicBezTo>
                  <a:cubicBezTo>
                    <a:pt x="369" y="136"/>
                    <a:pt x="370" y="136"/>
                    <a:pt x="371" y="137"/>
                  </a:cubicBezTo>
                  <a:close/>
                  <a:moveTo>
                    <a:pt x="252" y="67"/>
                  </a:moveTo>
                  <a:cubicBezTo>
                    <a:pt x="251" y="69"/>
                    <a:pt x="249" y="68"/>
                    <a:pt x="248" y="68"/>
                  </a:cubicBezTo>
                  <a:cubicBezTo>
                    <a:pt x="249" y="66"/>
                    <a:pt x="251" y="67"/>
                    <a:pt x="252" y="67"/>
                  </a:cubicBezTo>
                  <a:close/>
                  <a:moveTo>
                    <a:pt x="300" y="93"/>
                  </a:moveTo>
                  <a:cubicBezTo>
                    <a:pt x="303" y="94"/>
                    <a:pt x="300" y="96"/>
                    <a:pt x="298" y="94"/>
                  </a:cubicBezTo>
                  <a:cubicBezTo>
                    <a:pt x="299" y="93"/>
                    <a:pt x="298" y="93"/>
                    <a:pt x="300" y="93"/>
                  </a:cubicBezTo>
                  <a:close/>
                  <a:moveTo>
                    <a:pt x="261" y="68"/>
                  </a:moveTo>
                  <a:cubicBezTo>
                    <a:pt x="263" y="67"/>
                    <a:pt x="268" y="67"/>
                    <a:pt x="269" y="69"/>
                  </a:cubicBezTo>
                  <a:cubicBezTo>
                    <a:pt x="267" y="67"/>
                    <a:pt x="264" y="69"/>
                    <a:pt x="262" y="70"/>
                  </a:cubicBezTo>
                  <a:cubicBezTo>
                    <a:pt x="263" y="69"/>
                    <a:pt x="261" y="70"/>
                    <a:pt x="261" y="68"/>
                  </a:cubicBezTo>
                  <a:close/>
                  <a:moveTo>
                    <a:pt x="397" y="138"/>
                  </a:moveTo>
                  <a:cubicBezTo>
                    <a:pt x="395" y="138"/>
                    <a:pt x="393" y="139"/>
                    <a:pt x="391" y="138"/>
                  </a:cubicBezTo>
                  <a:cubicBezTo>
                    <a:pt x="393" y="137"/>
                    <a:pt x="397" y="136"/>
                    <a:pt x="397" y="138"/>
                  </a:cubicBezTo>
                  <a:close/>
                  <a:moveTo>
                    <a:pt x="190" y="26"/>
                  </a:moveTo>
                  <a:cubicBezTo>
                    <a:pt x="189" y="26"/>
                    <a:pt x="185" y="26"/>
                    <a:pt x="185" y="25"/>
                  </a:cubicBezTo>
                  <a:cubicBezTo>
                    <a:pt x="187" y="24"/>
                    <a:pt x="190" y="25"/>
                    <a:pt x="190" y="26"/>
                  </a:cubicBezTo>
                  <a:close/>
                  <a:moveTo>
                    <a:pt x="237" y="40"/>
                  </a:moveTo>
                  <a:cubicBezTo>
                    <a:pt x="239" y="41"/>
                    <a:pt x="240" y="40"/>
                    <a:pt x="242" y="41"/>
                  </a:cubicBezTo>
                  <a:cubicBezTo>
                    <a:pt x="240" y="42"/>
                    <a:pt x="238" y="41"/>
                    <a:pt x="236" y="43"/>
                  </a:cubicBezTo>
                  <a:cubicBezTo>
                    <a:pt x="235" y="42"/>
                    <a:pt x="234" y="43"/>
                    <a:pt x="233" y="42"/>
                  </a:cubicBezTo>
                  <a:cubicBezTo>
                    <a:pt x="235" y="41"/>
                    <a:pt x="235" y="41"/>
                    <a:pt x="237" y="40"/>
                  </a:cubicBezTo>
                  <a:close/>
                  <a:moveTo>
                    <a:pt x="316" y="80"/>
                  </a:moveTo>
                  <a:cubicBezTo>
                    <a:pt x="318" y="80"/>
                    <a:pt x="319" y="81"/>
                    <a:pt x="316" y="83"/>
                  </a:cubicBezTo>
                  <a:cubicBezTo>
                    <a:pt x="315" y="82"/>
                    <a:pt x="314" y="81"/>
                    <a:pt x="312" y="81"/>
                  </a:cubicBezTo>
                  <a:cubicBezTo>
                    <a:pt x="313" y="79"/>
                    <a:pt x="315" y="81"/>
                    <a:pt x="316" y="80"/>
                  </a:cubicBezTo>
                  <a:close/>
                  <a:moveTo>
                    <a:pt x="229" y="24"/>
                  </a:moveTo>
                  <a:cubicBezTo>
                    <a:pt x="227" y="25"/>
                    <a:pt x="225" y="27"/>
                    <a:pt x="223" y="26"/>
                  </a:cubicBezTo>
                  <a:cubicBezTo>
                    <a:pt x="225" y="25"/>
                    <a:pt x="227" y="23"/>
                    <a:pt x="229" y="24"/>
                  </a:cubicBezTo>
                  <a:close/>
                  <a:moveTo>
                    <a:pt x="277" y="50"/>
                  </a:moveTo>
                  <a:cubicBezTo>
                    <a:pt x="276" y="52"/>
                    <a:pt x="275" y="51"/>
                    <a:pt x="273" y="50"/>
                  </a:cubicBezTo>
                  <a:cubicBezTo>
                    <a:pt x="275" y="49"/>
                    <a:pt x="276" y="50"/>
                    <a:pt x="277" y="50"/>
                  </a:cubicBezTo>
                  <a:close/>
                  <a:moveTo>
                    <a:pt x="260" y="39"/>
                  </a:moveTo>
                  <a:cubicBezTo>
                    <a:pt x="259" y="40"/>
                    <a:pt x="257" y="41"/>
                    <a:pt x="255" y="40"/>
                  </a:cubicBezTo>
                  <a:cubicBezTo>
                    <a:pt x="256" y="39"/>
                    <a:pt x="258" y="39"/>
                    <a:pt x="260" y="39"/>
                  </a:cubicBezTo>
                  <a:close/>
                  <a:moveTo>
                    <a:pt x="275" y="44"/>
                  </a:moveTo>
                  <a:cubicBezTo>
                    <a:pt x="278" y="45"/>
                    <a:pt x="280" y="43"/>
                    <a:pt x="283" y="43"/>
                  </a:cubicBezTo>
                  <a:cubicBezTo>
                    <a:pt x="282" y="46"/>
                    <a:pt x="278" y="45"/>
                    <a:pt x="274" y="46"/>
                  </a:cubicBezTo>
                  <a:cubicBezTo>
                    <a:pt x="274" y="46"/>
                    <a:pt x="274" y="47"/>
                    <a:pt x="273" y="46"/>
                  </a:cubicBezTo>
                  <a:cubicBezTo>
                    <a:pt x="273" y="45"/>
                    <a:pt x="273" y="45"/>
                    <a:pt x="275" y="44"/>
                  </a:cubicBezTo>
                  <a:close/>
                  <a:moveTo>
                    <a:pt x="321" y="65"/>
                  </a:moveTo>
                  <a:cubicBezTo>
                    <a:pt x="319" y="66"/>
                    <a:pt x="316" y="66"/>
                    <a:pt x="313" y="66"/>
                  </a:cubicBezTo>
                  <a:cubicBezTo>
                    <a:pt x="316" y="64"/>
                    <a:pt x="319" y="65"/>
                    <a:pt x="321" y="65"/>
                  </a:cubicBezTo>
                  <a:close/>
                  <a:moveTo>
                    <a:pt x="241" y="19"/>
                  </a:moveTo>
                  <a:cubicBezTo>
                    <a:pt x="240" y="20"/>
                    <a:pt x="239" y="20"/>
                    <a:pt x="237" y="21"/>
                  </a:cubicBezTo>
                  <a:cubicBezTo>
                    <a:pt x="238" y="19"/>
                    <a:pt x="237" y="18"/>
                    <a:pt x="238" y="17"/>
                  </a:cubicBezTo>
                  <a:cubicBezTo>
                    <a:pt x="240" y="18"/>
                    <a:pt x="239" y="19"/>
                    <a:pt x="241" y="19"/>
                  </a:cubicBezTo>
                  <a:close/>
                  <a:moveTo>
                    <a:pt x="233" y="22"/>
                  </a:moveTo>
                  <a:cubicBezTo>
                    <a:pt x="232" y="20"/>
                    <a:pt x="231" y="21"/>
                    <a:pt x="228" y="20"/>
                  </a:cubicBezTo>
                  <a:cubicBezTo>
                    <a:pt x="232" y="20"/>
                    <a:pt x="235" y="15"/>
                    <a:pt x="237" y="18"/>
                  </a:cubicBezTo>
                  <a:cubicBezTo>
                    <a:pt x="234" y="19"/>
                    <a:pt x="234" y="20"/>
                    <a:pt x="233" y="22"/>
                  </a:cubicBezTo>
                  <a:close/>
                  <a:moveTo>
                    <a:pt x="242" y="22"/>
                  </a:moveTo>
                  <a:cubicBezTo>
                    <a:pt x="241" y="21"/>
                    <a:pt x="237" y="24"/>
                    <a:pt x="238" y="22"/>
                  </a:cubicBezTo>
                  <a:cubicBezTo>
                    <a:pt x="240" y="21"/>
                    <a:pt x="242" y="21"/>
                    <a:pt x="244" y="22"/>
                  </a:cubicBezTo>
                  <a:cubicBezTo>
                    <a:pt x="243" y="23"/>
                    <a:pt x="243" y="23"/>
                    <a:pt x="244" y="24"/>
                  </a:cubicBezTo>
                  <a:cubicBezTo>
                    <a:pt x="243" y="25"/>
                    <a:pt x="241" y="25"/>
                    <a:pt x="239" y="25"/>
                  </a:cubicBezTo>
                  <a:cubicBezTo>
                    <a:pt x="240" y="24"/>
                    <a:pt x="243" y="24"/>
                    <a:pt x="242" y="22"/>
                  </a:cubicBezTo>
                  <a:close/>
                  <a:moveTo>
                    <a:pt x="281" y="39"/>
                  </a:moveTo>
                  <a:cubicBezTo>
                    <a:pt x="279" y="38"/>
                    <a:pt x="278" y="39"/>
                    <a:pt x="277" y="38"/>
                  </a:cubicBezTo>
                  <a:cubicBezTo>
                    <a:pt x="278" y="37"/>
                    <a:pt x="282" y="37"/>
                    <a:pt x="281" y="39"/>
                  </a:cubicBezTo>
                  <a:close/>
                  <a:moveTo>
                    <a:pt x="274" y="39"/>
                  </a:moveTo>
                  <a:cubicBezTo>
                    <a:pt x="276" y="38"/>
                    <a:pt x="273" y="38"/>
                    <a:pt x="275" y="37"/>
                  </a:cubicBezTo>
                  <a:cubicBezTo>
                    <a:pt x="277" y="37"/>
                    <a:pt x="277" y="39"/>
                    <a:pt x="274" y="39"/>
                  </a:cubicBezTo>
                  <a:close/>
                  <a:moveTo>
                    <a:pt x="287" y="44"/>
                  </a:moveTo>
                  <a:cubicBezTo>
                    <a:pt x="288" y="43"/>
                    <a:pt x="290" y="43"/>
                    <a:pt x="291" y="43"/>
                  </a:cubicBezTo>
                  <a:cubicBezTo>
                    <a:pt x="293" y="44"/>
                    <a:pt x="294" y="43"/>
                    <a:pt x="296" y="44"/>
                  </a:cubicBezTo>
                  <a:cubicBezTo>
                    <a:pt x="293" y="45"/>
                    <a:pt x="294" y="45"/>
                    <a:pt x="292" y="46"/>
                  </a:cubicBezTo>
                  <a:cubicBezTo>
                    <a:pt x="291" y="45"/>
                    <a:pt x="291" y="44"/>
                    <a:pt x="289" y="46"/>
                  </a:cubicBezTo>
                  <a:cubicBezTo>
                    <a:pt x="288" y="46"/>
                    <a:pt x="287" y="45"/>
                    <a:pt x="287" y="44"/>
                  </a:cubicBezTo>
                  <a:close/>
                  <a:moveTo>
                    <a:pt x="373" y="88"/>
                  </a:moveTo>
                  <a:cubicBezTo>
                    <a:pt x="371" y="90"/>
                    <a:pt x="369" y="89"/>
                    <a:pt x="369" y="91"/>
                  </a:cubicBezTo>
                  <a:cubicBezTo>
                    <a:pt x="368" y="90"/>
                    <a:pt x="368" y="90"/>
                    <a:pt x="368" y="90"/>
                  </a:cubicBezTo>
                  <a:cubicBezTo>
                    <a:pt x="368" y="90"/>
                    <a:pt x="367" y="91"/>
                    <a:pt x="367" y="90"/>
                  </a:cubicBezTo>
                  <a:cubicBezTo>
                    <a:pt x="368" y="89"/>
                    <a:pt x="370" y="88"/>
                    <a:pt x="373" y="88"/>
                  </a:cubicBezTo>
                  <a:close/>
                  <a:moveTo>
                    <a:pt x="439" y="135"/>
                  </a:moveTo>
                  <a:cubicBezTo>
                    <a:pt x="441" y="135"/>
                    <a:pt x="442" y="134"/>
                    <a:pt x="442" y="136"/>
                  </a:cubicBezTo>
                  <a:cubicBezTo>
                    <a:pt x="440" y="137"/>
                    <a:pt x="438" y="136"/>
                    <a:pt x="439" y="135"/>
                  </a:cubicBezTo>
                  <a:close/>
                  <a:moveTo>
                    <a:pt x="247" y="20"/>
                  </a:moveTo>
                  <a:cubicBezTo>
                    <a:pt x="245" y="20"/>
                    <a:pt x="244" y="20"/>
                    <a:pt x="242" y="20"/>
                  </a:cubicBezTo>
                  <a:cubicBezTo>
                    <a:pt x="243" y="18"/>
                    <a:pt x="247" y="20"/>
                    <a:pt x="247" y="20"/>
                  </a:cubicBezTo>
                  <a:close/>
                  <a:moveTo>
                    <a:pt x="361" y="77"/>
                  </a:moveTo>
                  <a:cubicBezTo>
                    <a:pt x="359" y="78"/>
                    <a:pt x="357" y="78"/>
                    <a:pt x="355" y="78"/>
                  </a:cubicBezTo>
                  <a:cubicBezTo>
                    <a:pt x="357" y="77"/>
                    <a:pt x="359" y="77"/>
                    <a:pt x="361" y="77"/>
                  </a:cubicBezTo>
                  <a:close/>
                  <a:moveTo>
                    <a:pt x="268" y="21"/>
                  </a:moveTo>
                  <a:cubicBezTo>
                    <a:pt x="267" y="20"/>
                    <a:pt x="268" y="21"/>
                    <a:pt x="267" y="22"/>
                  </a:cubicBezTo>
                  <a:cubicBezTo>
                    <a:pt x="264" y="22"/>
                    <a:pt x="264" y="20"/>
                    <a:pt x="261" y="22"/>
                  </a:cubicBezTo>
                  <a:cubicBezTo>
                    <a:pt x="261" y="23"/>
                    <a:pt x="264" y="22"/>
                    <a:pt x="263" y="24"/>
                  </a:cubicBezTo>
                  <a:cubicBezTo>
                    <a:pt x="261" y="24"/>
                    <a:pt x="259" y="24"/>
                    <a:pt x="258" y="22"/>
                  </a:cubicBezTo>
                  <a:cubicBezTo>
                    <a:pt x="261" y="20"/>
                    <a:pt x="267" y="19"/>
                    <a:pt x="268" y="21"/>
                  </a:cubicBezTo>
                  <a:close/>
                  <a:moveTo>
                    <a:pt x="345" y="66"/>
                  </a:moveTo>
                  <a:cubicBezTo>
                    <a:pt x="347" y="66"/>
                    <a:pt x="350" y="64"/>
                    <a:pt x="352" y="66"/>
                  </a:cubicBezTo>
                  <a:cubicBezTo>
                    <a:pt x="350" y="67"/>
                    <a:pt x="348" y="67"/>
                    <a:pt x="346" y="68"/>
                  </a:cubicBezTo>
                  <a:cubicBezTo>
                    <a:pt x="345" y="68"/>
                    <a:pt x="344" y="67"/>
                    <a:pt x="345" y="66"/>
                  </a:cubicBezTo>
                  <a:close/>
                  <a:moveTo>
                    <a:pt x="302" y="39"/>
                  </a:moveTo>
                  <a:cubicBezTo>
                    <a:pt x="303" y="39"/>
                    <a:pt x="305" y="39"/>
                    <a:pt x="306" y="40"/>
                  </a:cubicBezTo>
                  <a:cubicBezTo>
                    <a:pt x="304" y="41"/>
                    <a:pt x="301" y="40"/>
                    <a:pt x="302" y="39"/>
                  </a:cubicBezTo>
                  <a:close/>
                  <a:moveTo>
                    <a:pt x="276" y="20"/>
                  </a:moveTo>
                  <a:cubicBezTo>
                    <a:pt x="276" y="21"/>
                    <a:pt x="275" y="21"/>
                    <a:pt x="275" y="22"/>
                  </a:cubicBezTo>
                  <a:cubicBezTo>
                    <a:pt x="274" y="22"/>
                    <a:pt x="273" y="21"/>
                    <a:pt x="272" y="21"/>
                  </a:cubicBezTo>
                  <a:cubicBezTo>
                    <a:pt x="273" y="20"/>
                    <a:pt x="275" y="19"/>
                    <a:pt x="276" y="20"/>
                  </a:cubicBezTo>
                  <a:close/>
                  <a:moveTo>
                    <a:pt x="313" y="39"/>
                  </a:moveTo>
                  <a:cubicBezTo>
                    <a:pt x="312" y="39"/>
                    <a:pt x="310" y="41"/>
                    <a:pt x="308" y="40"/>
                  </a:cubicBezTo>
                  <a:cubicBezTo>
                    <a:pt x="310" y="39"/>
                    <a:pt x="312" y="38"/>
                    <a:pt x="313" y="39"/>
                  </a:cubicBezTo>
                  <a:close/>
                  <a:moveTo>
                    <a:pt x="329" y="43"/>
                  </a:moveTo>
                  <a:cubicBezTo>
                    <a:pt x="327" y="45"/>
                    <a:pt x="326" y="43"/>
                    <a:pt x="325" y="45"/>
                  </a:cubicBezTo>
                  <a:cubicBezTo>
                    <a:pt x="324" y="45"/>
                    <a:pt x="323" y="44"/>
                    <a:pt x="323" y="44"/>
                  </a:cubicBezTo>
                  <a:cubicBezTo>
                    <a:pt x="325" y="42"/>
                    <a:pt x="327" y="42"/>
                    <a:pt x="329" y="43"/>
                  </a:cubicBezTo>
                  <a:close/>
                  <a:moveTo>
                    <a:pt x="317" y="43"/>
                  </a:moveTo>
                  <a:cubicBezTo>
                    <a:pt x="319" y="45"/>
                    <a:pt x="321" y="42"/>
                    <a:pt x="323" y="44"/>
                  </a:cubicBezTo>
                  <a:cubicBezTo>
                    <a:pt x="322" y="46"/>
                    <a:pt x="317" y="45"/>
                    <a:pt x="317" y="43"/>
                  </a:cubicBezTo>
                  <a:close/>
                  <a:moveTo>
                    <a:pt x="284" y="24"/>
                  </a:moveTo>
                  <a:cubicBezTo>
                    <a:pt x="283" y="25"/>
                    <a:pt x="281" y="24"/>
                    <a:pt x="280" y="23"/>
                  </a:cubicBezTo>
                  <a:cubicBezTo>
                    <a:pt x="281" y="22"/>
                    <a:pt x="283" y="23"/>
                    <a:pt x="284" y="24"/>
                  </a:cubicBezTo>
                  <a:close/>
                  <a:moveTo>
                    <a:pt x="321" y="39"/>
                  </a:moveTo>
                  <a:cubicBezTo>
                    <a:pt x="319" y="41"/>
                    <a:pt x="318" y="40"/>
                    <a:pt x="316" y="40"/>
                  </a:cubicBezTo>
                  <a:cubicBezTo>
                    <a:pt x="316" y="39"/>
                    <a:pt x="319" y="38"/>
                    <a:pt x="321" y="39"/>
                  </a:cubicBezTo>
                  <a:close/>
                  <a:moveTo>
                    <a:pt x="327" y="36"/>
                  </a:moveTo>
                  <a:cubicBezTo>
                    <a:pt x="324" y="38"/>
                    <a:pt x="323" y="38"/>
                    <a:pt x="323" y="40"/>
                  </a:cubicBezTo>
                  <a:cubicBezTo>
                    <a:pt x="321" y="40"/>
                    <a:pt x="321" y="39"/>
                    <a:pt x="321" y="38"/>
                  </a:cubicBezTo>
                  <a:cubicBezTo>
                    <a:pt x="322" y="37"/>
                    <a:pt x="323" y="37"/>
                    <a:pt x="325" y="36"/>
                  </a:cubicBezTo>
                  <a:cubicBezTo>
                    <a:pt x="324" y="36"/>
                    <a:pt x="323" y="36"/>
                    <a:pt x="323" y="36"/>
                  </a:cubicBezTo>
                  <a:cubicBezTo>
                    <a:pt x="326" y="35"/>
                    <a:pt x="328" y="36"/>
                    <a:pt x="330" y="37"/>
                  </a:cubicBezTo>
                  <a:cubicBezTo>
                    <a:pt x="330" y="37"/>
                    <a:pt x="330" y="38"/>
                    <a:pt x="329" y="39"/>
                  </a:cubicBezTo>
                  <a:cubicBezTo>
                    <a:pt x="326" y="38"/>
                    <a:pt x="328" y="37"/>
                    <a:pt x="327" y="36"/>
                  </a:cubicBezTo>
                  <a:close/>
                  <a:moveTo>
                    <a:pt x="335" y="40"/>
                  </a:moveTo>
                  <a:cubicBezTo>
                    <a:pt x="332" y="41"/>
                    <a:pt x="328" y="41"/>
                    <a:pt x="324" y="41"/>
                  </a:cubicBezTo>
                  <a:cubicBezTo>
                    <a:pt x="325" y="38"/>
                    <a:pt x="331" y="39"/>
                    <a:pt x="335" y="40"/>
                  </a:cubicBezTo>
                  <a:close/>
                  <a:moveTo>
                    <a:pt x="282" y="13"/>
                  </a:moveTo>
                  <a:cubicBezTo>
                    <a:pt x="279" y="14"/>
                    <a:pt x="277" y="13"/>
                    <a:pt x="274" y="14"/>
                  </a:cubicBezTo>
                  <a:cubicBezTo>
                    <a:pt x="277" y="13"/>
                    <a:pt x="279" y="12"/>
                    <a:pt x="282" y="13"/>
                  </a:cubicBezTo>
                  <a:close/>
                  <a:moveTo>
                    <a:pt x="299" y="22"/>
                  </a:moveTo>
                  <a:cubicBezTo>
                    <a:pt x="298" y="23"/>
                    <a:pt x="298" y="25"/>
                    <a:pt x="296" y="24"/>
                  </a:cubicBezTo>
                  <a:cubicBezTo>
                    <a:pt x="296" y="23"/>
                    <a:pt x="297" y="21"/>
                    <a:pt x="299" y="22"/>
                  </a:cubicBezTo>
                  <a:close/>
                  <a:moveTo>
                    <a:pt x="295" y="14"/>
                  </a:moveTo>
                  <a:cubicBezTo>
                    <a:pt x="298" y="15"/>
                    <a:pt x="292" y="16"/>
                    <a:pt x="294" y="17"/>
                  </a:cubicBezTo>
                  <a:cubicBezTo>
                    <a:pt x="296" y="17"/>
                    <a:pt x="297" y="15"/>
                    <a:pt x="298" y="16"/>
                  </a:cubicBezTo>
                  <a:cubicBezTo>
                    <a:pt x="296" y="18"/>
                    <a:pt x="293" y="18"/>
                    <a:pt x="290" y="18"/>
                  </a:cubicBezTo>
                  <a:cubicBezTo>
                    <a:pt x="290" y="16"/>
                    <a:pt x="293" y="17"/>
                    <a:pt x="295" y="14"/>
                  </a:cubicBezTo>
                  <a:close/>
                  <a:moveTo>
                    <a:pt x="339" y="43"/>
                  </a:moveTo>
                  <a:cubicBezTo>
                    <a:pt x="343" y="41"/>
                    <a:pt x="347" y="44"/>
                    <a:pt x="345" y="46"/>
                  </a:cubicBezTo>
                  <a:cubicBezTo>
                    <a:pt x="344" y="45"/>
                    <a:pt x="344" y="44"/>
                    <a:pt x="339" y="43"/>
                  </a:cubicBezTo>
                  <a:close/>
                  <a:moveTo>
                    <a:pt x="340" y="39"/>
                  </a:moveTo>
                  <a:cubicBezTo>
                    <a:pt x="337" y="41"/>
                    <a:pt x="337" y="41"/>
                    <a:pt x="337" y="41"/>
                  </a:cubicBezTo>
                  <a:cubicBezTo>
                    <a:pt x="337" y="40"/>
                    <a:pt x="336" y="40"/>
                    <a:pt x="336" y="39"/>
                  </a:cubicBezTo>
                  <a:cubicBezTo>
                    <a:pt x="337" y="40"/>
                    <a:pt x="339" y="37"/>
                    <a:pt x="340" y="39"/>
                  </a:cubicBezTo>
                  <a:close/>
                  <a:moveTo>
                    <a:pt x="318" y="24"/>
                  </a:moveTo>
                  <a:cubicBezTo>
                    <a:pt x="320" y="25"/>
                    <a:pt x="318" y="26"/>
                    <a:pt x="318" y="26"/>
                  </a:cubicBezTo>
                  <a:cubicBezTo>
                    <a:pt x="317" y="26"/>
                    <a:pt x="316" y="26"/>
                    <a:pt x="315" y="26"/>
                  </a:cubicBezTo>
                  <a:cubicBezTo>
                    <a:pt x="316" y="25"/>
                    <a:pt x="317" y="25"/>
                    <a:pt x="318" y="24"/>
                  </a:cubicBezTo>
                  <a:close/>
                  <a:moveTo>
                    <a:pt x="309" y="17"/>
                  </a:moveTo>
                  <a:cubicBezTo>
                    <a:pt x="310" y="18"/>
                    <a:pt x="310" y="19"/>
                    <a:pt x="308" y="20"/>
                  </a:cubicBezTo>
                  <a:cubicBezTo>
                    <a:pt x="306" y="19"/>
                    <a:pt x="307" y="17"/>
                    <a:pt x="309" y="17"/>
                  </a:cubicBezTo>
                  <a:close/>
                  <a:moveTo>
                    <a:pt x="337" y="35"/>
                  </a:moveTo>
                  <a:cubicBezTo>
                    <a:pt x="339" y="34"/>
                    <a:pt x="341" y="35"/>
                    <a:pt x="341" y="36"/>
                  </a:cubicBezTo>
                  <a:cubicBezTo>
                    <a:pt x="339" y="38"/>
                    <a:pt x="340" y="36"/>
                    <a:pt x="337" y="35"/>
                  </a:cubicBezTo>
                  <a:close/>
                  <a:moveTo>
                    <a:pt x="318" y="16"/>
                  </a:moveTo>
                  <a:cubicBezTo>
                    <a:pt x="319" y="16"/>
                    <a:pt x="320" y="17"/>
                    <a:pt x="321" y="17"/>
                  </a:cubicBezTo>
                  <a:cubicBezTo>
                    <a:pt x="318" y="18"/>
                    <a:pt x="317" y="16"/>
                    <a:pt x="316" y="19"/>
                  </a:cubicBezTo>
                  <a:cubicBezTo>
                    <a:pt x="315" y="17"/>
                    <a:pt x="313" y="18"/>
                    <a:pt x="311" y="17"/>
                  </a:cubicBezTo>
                  <a:cubicBezTo>
                    <a:pt x="313" y="16"/>
                    <a:pt x="316" y="17"/>
                    <a:pt x="318" y="16"/>
                  </a:cubicBezTo>
                  <a:close/>
                  <a:moveTo>
                    <a:pt x="333" y="18"/>
                  </a:moveTo>
                  <a:cubicBezTo>
                    <a:pt x="330" y="16"/>
                    <a:pt x="323" y="20"/>
                    <a:pt x="322" y="17"/>
                  </a:cubicBezTo>
                  <a:cubicBezTo>
                    <a:pt x="325" y="17"/>
                    <a:pt x="333" y="15"/>
                    <a:pt x="333" y="18"/>
                  </a:cubicBezTo>
                  <a:close/>
                  <a:moveTo>
                    <a:pt x="330" y="18"/>
                  </a:moveTo>
                  <a:cubicBezTo>
                    <a:pt x="329" y="19"/>
                    <a:pt x="331" y="20"/>
                    <a:pt x="329" y="21"/>
                  </a:cubicBezTo>
                  <a:cubicBezTo>
                    <a:pt x="328" y="20"/>
                    <a:pt x="327" y="20"/>
                    <a:pt x="326" y="20"/>
                  </a:cubicBezTo>
                  <a:cubicBezTo>
                    <a:pt x="328" y="19"/>
                    <a:pt x="327" y="18"/>
                    <a:pt x="330" y="18"/>
                  </a:cubicBezTo>
                  <a:close/>
                  <a:moveTo>
                    <a:pt x="349" y="16"/>
                  </a:moveTo>
                  <a:cubicBezTo>
                    <a:pt x="350" y="17"/>
                    <a:pt x="351" y="16"/>
                    <a:pt x="353" y="17"/>
                  </a:cubicBezTo>
                  <a:cubicBezTo>
                    <a:pt x="351" y="18"/>
                    <a:pt x="350" y="18"/>
                    <a:pt x="348" y="18"/>
                  </a:cubicBezTo>
                  <a:cubicBezTo>
                    <a:pt x="349" y="17"/>
                    <a:pt x="348" y="17"/>
                    <a:pt x="349" y="16"/>
                  </a:cubicBezTo>
                  <a:close/>
                  <a:moveTo>
                    <a:pt x="397" y="37"/>
                  </a:moveTo>
                  <a:cubicBezTo>
                    <a:pt x="395" y="37"/>
                    <a:pt x="390" y="39"/>
                    <a:pt x="391" y="36"/>
                  </a:cubicBezTo>
                  <a:cubicBezTo>
                    <a:pt x="393" y="37"/>
                    <a:pt x="397" y="35"/>
                    <a:pt x="397" y="37"/>
                  </a:cubicBezTo>
                  <a:close/>
                  <a:moveTo>
                    <a:pt x="450" y="71"/>
                  </a:moveTo>
                  <a:cubicBezTo>
                    <a:pt x="453" y="71"/>
                    <a:pt x="450" y="74"/>
                    <a:pt x="448" y="73"/>
                  </a:cubicBezTo>
                  <a:cubicBezTo>
                    <a:pt x="450" y="72"/>
                    <a:pt x="448" y="71"/>
                    <a:pt x="450" y="71"/>
                  </a:cubicBezTo>
                  <a:close/>
                  <a:moveTo>
                    <a:pt x="395" y="35"/>
                  </a:moveTo>
                  <a:cubicBezTo>
                    <a:pt x="394" y="36"/>
                    <a:pt x="393" y="35"/>
                    <a:pt x="392" y="35"/>
                  </a:cubicBezTo>
                  <a:cubicBezTo>
                    <a:pt x="393" y="34"/>
                    <a:pt x="393" y="32"/>
                    <a:pt x="394" y="32"/>
                  </a:cubicBezTo>
                  <a:cubicBezTo>
                    <a:pt x="394" y="33"/>
                    <a:pt x="395" y="34"/>
                    <a:pt x="395" y="35"/>
                  </a:cubicBezTo>
                  <a:close/>
                  <a:moveTo>
                    <a:pt x="397" y="32"/>
                  </a:moveTo>
                  <a:cubicBezTo>
                    <a:pt x="400" y="33"/>
                    <a:pt x="397" y="35"/>
                    <a:pt x="395" y="34"/>
                  </a:cubicBezTo>
                  <a:cubicBezTo>
                    <a:pt x="395" y="33"/>
                    <a:pt x="395" y="33"/>
                    <a:pt x="397" y="32"/>
                  </a:cubicBezTo>
                  <a:close/>
                  <a:moveTo>
                    <a:pt x="375" y="17"/>
                  </a:moveTo>
                  <a:cubicBezTo>
                    <a:pt x="377" y="19"/>
                    <a:pt x="378" y="16"/>
                    <a:pt x="380" y="17"/>
                  </a:cubicBezTo>
                  <a:cubicBezTo>
                    <a:pt x="377" y="19"/>
                    <a:pt x="375" y="19"/>
                    <a:pt x="372" y="19"/>
                  </a:cubicBezTo>
                  <a:lnTo>
                    <a:pt x="375" y="17"/>
                  </a:lnTo>
                  <a:close/>
                  <a:moveTo>
                    <a:pt x="397" y="29"/>
                  </a:moveTo>
                  <a:cubicBezTo>
                    <a:pt x="395" y="30"/>
                    <a:pt x="395" y="30"/>
                    <a:pt x="395" y="30"/>
                  </a:cubicBezTo>
                  <a:cubicBezTo>
                    <a:pt x="393" y="30"/>
                    <a:pt x="393" y="30"/>
                    <a:pt x="393" y="30"/>
                  </a:cubicBezTo>
                  <a:cubicBezTo>
                    <a:pt x="395" y="28"/>
                    <a:pt x="396" y="29"/>
                    <a:pt x="397" y="29"/>
                  </a:cubicBezTo>
                  <a:close/>
                  <a:moveTo>
                    <a:pt x="407" y="35"/>
                  </a:moveTo>
                  <a:cubicBezTo>
                    <a:pt x="409" y="34"/>
                    <a:pt x="409" y="36"/>
                    <a:pt x="412" y="37"/>
                  </a:cubicBezTo>
                  <a:cubicBezTo>
                    <a:pt x="410" y="37"/>
                    <a:pt x="407" y="37"/>
                    <a:pt x="407" y="35"/>
                  </a:cubicBezTo>
                  <a:close/>
                  <a:moveTo>
                    <a:pt x="414" y="37"/>
                  </a:moveTo>
                  <a:cubicBezTo>
                    <a:pt x="416" y="38"/>
                    <a:pt x="416" y="38"/>
                    <a:pt x="416" y="38"/>
                  </a:cubicBezTo>
                  <a:cubicBezTo>
                    <a:pt x="415" y="39"/>
                    <a:pt x="411" y="40"/>
                    <a:pt x="411" y="38"/>
                  </a:cubicBezTo>
                  <a:cubicBezTo>
                    <a:pt x="413" y="39"/>
                    <a:pt x="413" y="37"/>
                    <a:pt x="414" y="37"/>
                  </a:cubicBezTo>
                  <a:close/>
                  <a:moveTo>
                    <a:pt x="467" y="70"/>
                  </a:moveTo>
                  <a:cubicBezTo>
                    <a:pt x="466" y="70"/>
                    <a:pt x="465" y="69"/>
                    <a:pt x="463" y="69"/>
                  </a:cubicBezTo>
                  <a:cubicBezTo>
                    <a:pt x="471" y="68"/>
                    <a:pt x="478" y="68"/>
                    <a:pt x="486" y="69"/>
                  </a:cubicBezTo>
                  <a:cubicBezTo>
                    <a:pt x="483" y="72"/>
                    <a:pt x="481" y="68"/>
                    <a:pt x="479" y="70"/>
                  </a:cubicBezTo>
                  <a:cubicBezTo>
                    <a:pt x="481" y="71"/>
                    <a:pt x="482" y="70"/>
                    <a:pt x="481" y="72"/>
                  </a:cubicBezTo>
                  <a:cubicBezTo>
                    <a:pt x="478" y="72"/>
                    <a:pt x="479" y="70"/>
                    <a:pt x="477" y="69"/>
                  </a:cubicBezTo>
                  <a:cubicBezTo>
                    <a:pt x="475" y="71"/>
                    <a:pt x="473" y="68"/>
                    <a:pt x="470" y="70"/>
                  </a:cubicBezTo>
                  <a:cubicBezTo>
                    <a:pt x="472" y="71"/>
                    <a:pt x="473" y="70"/>
                    <a:pt x="474" y="72"/>
                  </a:cubicBezTo>
                  <a:cubicBezTo>
                    <a:pt x="473" y="73"/>
                    <a:pt x="472" y="72"/>
                    <a:pt x="471" y="73"/>
                  </a:cubicBezTo>
                  <a:cubicBezTo>
                    <a:pt x="469" y="73"/>
                    <a:pt x="472" y="70"/>
                    <a:pt x="469" y="71"/>
                  </a:cubicBezTo>
                  <a:cubicBezTo>
                    <a:pt x="468" y="72"/>
                    <a:pt x="471" y="73"/>
                    <a:pt x="469" y="73"/>
                  </a:cubicBezTo>
                  <a:cubicBezTo>
                    <a:pt x="467" y="74"/>
                    <a:pt x="466" y="73"/>
                    <a:pt x="465" y="73"/>
                  </a:cubicBezTo>
                  <a:cubicBezTo>
                    <a:pt x="466" y="72"/>
                    <a:pt x="468" y="71"/>
                    <a:pt x="467" y="70"/>
                  </a:cubicBezTo>
                  <a:close/>
                  <a:moveTo>
                    <a:pt x="407" y="31"/>
                  </a:moveTo>
                  <a:cubicBezTo>
                    <a:pt x="409" y="32"/>
                    <a:pt x="412" y="31"/>
                    <a:pt x="414" y="32"/>
                  </a:cubicBezTo>
                  <a:cubicBezTo>
                    <a:pt x="413" y="33"/>
                    <a:pt x="415" y="34"/>
                    <a:pt x="411" y="35"/>
                  </a:cubicBezTo>
                  <a:cubicBezTo>
                    <a:pt x="409" y="34"/>
                    <a:pt x="411" y="33"/>
                    <a:pt x="410" y="32"/>
                  </a:cubicBezTo>
                  <a:cubicBezTo>
                    <a:pt x="409" y="33"/>
                    <a:pt x="407" y="32"/>
                    <a:pt x="406" y="33"/>
                  </a:cubicBezTo>
                  <a:cubicBezTo>
                    <a:pt x="404" y="33"/>
                    <a:pt x="405" y="32"/>
                    <a:pt x="407" y="31"/>
                  </a:cubicBezTo>
                  <a:close/>
                  <a:moveTo>
                    <a:pt x="388" y="17"/>
                  </a:moveTo>
                  <a:cubicBezTo>
                    <a:pt x="386" y="18"/>
                    <a:pt x="384" y="20"/>
                    <a:pt x="382" y="19"/>
                  </a:cubicBezTo>
                  <a:cubicBezTo>
                    <a:pt x="384" y="18"/>
                    <a:pt x="386" y="16"/>
                    <a:pt x="388" y="17"/>
                  </a:cubicBezTo>
                  <a:close/>
                  <a:moveTo>
                    <a:pt x="427" y="43"/>
                  </a:moveTo>
                  <a:cubicBezTo>
                    <a:pt x="425" y="45"/>
                    <a:pt x="425" y="45"/>
                    <a:pt x="425" y="45"/>
                  </a:cubicBezTo>
                  <a:cubicBezTo>
                    <a:pt x="424" y="44"/>
                    <a:pt x="424" y="44"/>
                    <a:pt x="424" y="44"/>
                  </a:cubicBezTo>
                  <a:cubicBezTo>
                    <a:pt x="425" y="43"/>
                    <a:pt x="426" y="42"/>
                    <a:pt x="427" y="43"/>
                  </a:cubicBezTo>
                  <a:close/>
                  <a:moveTo>
                    <a:pt x="443" y="35"/>
                  </a:moveTo>
                  <a:cubicBezTo>
                    <a:pt x="444" y="35"/>
                    <a:pt x="445" y="35"/>
                    <a:pt x="446" y="35"/>
                  </a:cubicBezTo>
                  <a:cubicBezTo>
                    <a:pt x="442" y="37"/>
                    <a:pt x="440" y="33"/>
                    <a:pt x="438" y="32"/>
                  </a:cubicBezTo>
                  <a:cubicBezTo>
                    <a:pt x="435" y="34"/>
                    <a:pt x="435" y="34"/>
                    <a:pt x="435" y="34"/>
                  </a:cubicBezTo>
                  <a:cubicBezTo>
                    <a:pt x="431" y="32"/>
                    <a:pt x="427" y="33"/>
                    <a:pt x="423" y="33"/>
                  </a:cubicBezTo>
                  <a:cubicBezTo>
                    <a:pt x="423" y="35"/>
                    <a:pt x="421" y="36"/>
                    <a:pt x="420" y="37"/>
                  </a:cubicBezTo>
                  <a:cubicBezTo>
                    <a:pt x="420" y="34"/>
                    <a:pt x="418" y="38"/>
                    <a:pt x="416" y="36"/>
                  </a:cubicBezTo>
                  <a:cubicBezTo>
                    <a:pt x="419" y="34"/>
                    <a:pt x="422" y="33"/>
                    <a:pt x="424" y="31"/>
                  </a:cubicBezTo>
                  <a:cubicBezTo>
                    <a:pt x="427" y="34"/>
                    <a:pt x="433" y="30"/>
                    <a:pt x="438" y="30"/>
                  </a:cubicBezTo>
                  <a:cubicBezTo>
                    <a:pt x="437" y="31"/>
                    <a:pt x="434" y="31"/>
                    <a:pt x="436" y="32"/>
                  </a:cubicBezTo>
                  <a:cubicBezTo>
                    <a:pt x="437" y="31"/>
                    <a:pt x="439" y="31"/>
                    <a:pt x="441" y="30"/>
                  </a:cubicBezTo>
                  <a:cubicBezTo>
                    <a:pt x="441" y="30"/>
                    <a:pt x="439" y="30"/>
                    <a:pt x="440" y="29"/>
                  </a:cubicBezTo>
                  <a:cubicBezTo>
                    <a:pt x="442" y="30"/>
                    <a:pt x="447" y="28"/>
                    <a:pt x="447" y="30"/>
                  </a:cubicBezTo>
                  <a:cubicBezTo>
                    <a:pt x="444" y="29"/>
                    <a:pt x="440" y="32"/>
                    <a:pt x="442" y="34"/>
                  </a:cubicBezTo>
                  <a:cubicBezTo>
                    <a:pt x="443" y="31"/>
                    <a:pt x="450" y="32"/>
                    <a:pt x="450" y="34"/>
                  </a:cubicBezTo>
                  <a:cubicBezTo>
                    <a:pt x="448" y="34"/>
                    <a:pt x="442" y="33"/>
                    <a:pt x="443" y="35"/>
                  </a:cubicBezTo>
                  <a:close/>
                  <a:moveTo>
                    <a:pt x="446" y="32"/>
                  </a:moveTo>
                  <a:cubicBezTo>
                    <a:pt x="446" y="31"/>
                    <a:pt x="448" y="30"/>
                    <a:pt x="449" y="30"/>
                  </a:cubicBezTo>
                  <a:cubicBezTo>
                    <a:pt x="448" y="31"/>
                    <a:pt x="452" y="30"/>
                    <a:pt x="453" y="31"/>
                  </a:cubicBezTo>
                  <a:cubicBezTo>
                    <a:pt x="450" y="32"/>
                    <a:pt x="448" y="32"/>
                    <a:pt x="446" y="32"/>
                  </a:cubicBezTo>
                  <a:close/>
                  <a:moveTo>
                    <a:pt x="388" y="18"/>
                  </a:moveTo>
                  <a:cubicBezTo>
                    <a:pt x="390" y="17"/>
                    <a:pt x="393" y="17"/>
                    <a:pt x="396" y="18"/>
                  </a:cubicBezTo>
                  <a:cubicBezTo>
                    <a:pt x="393" y="19"/>
                    <a:pt x="388" y="20"/>
                    <a:pt x="388" y="18"/>
                  </a:cubicBezTo>
                  <a:close/>
                  <a:moveTo>
                    <a:pt x="409" y="29"/>
                  </a:moveTo>
                  <a:cubicBezTo>
                    <a:pt x="408" y="29"/>
                    <a:pt x="407" y="30"/>
                    <a:pt x="406" y="28"/>
                  </a:cubicBezTo>
                  <a:cubicBezTo>
                    <a:pt x="407" y="27"/>
                    <a:pt x="410" y="28"/>
                    <a:pt x="409" y="29"/>
                  </a:cubicBezTo>
                  <a:close/>
                  <a:moveTo>
                    <a:pt x="420" y="30"/>
                  </a:moveTo>
                  <a:cubicBezTo>
                    <a:pt x="418" y="31"/>
                    <a:pt x="414" y="31"/>
                    <a:pt x="415" y="29"/>
                  </a:cubicBezTo>
                  <a:cubicBezTo>
                    <a:pt x="416" y="30"/>
                    <a:pt x="418" y="29"/>
                    <a:pt x="420" y="30"/>
                  </a:cubicBezTo>
                  <a:close/>
                  <a:moveTo>
                    <a:pt x="400" y="17"/>
                  </a:moveTo>
                  <a:cubicBezTo>
                    <a:pt x="400" y="18"/>
                    <a:pt x="398" y="19"/>
                    <a:pt x="396" y="18"/>
                  </a:cubicBezTo>
                  <a:cubicBezTo>
                    <a:pt x="398" y="17"/>
                    <a:pt x="399" y="17"/>
                    <a:pt x="400" y="17"/>
                  </a:cubicBezTo>
                  <a:close/>
                  <a:moveTo>
                    <a:pt x="491" y="70"/>
                  </a:moveTo>
                  <a:cubicBezTo>
                    <a:pt x="491" y="72"/>
                    <a:pt x="488" y="71"/>
                    <a:pt x="489" y="73"/>
                  </a:cubicBezTo>
                  <a:cubicBezTo>
                    <a:pt x="486" y="72"/>
                    <a:pt x="490" y="69"/>
                    <a:pt x="491" y="70"/>
                  </a:cubicBezTo>
                  <a:close/>
                  <a:moveTo>
                    <a:pt x="497" y="70"/>
                  </a:moveTo>
                  <a:cubicBezTo>
                    <a:pt x="497" y="72"/>
                    <a:pt x="494" y="71"/>
                    <a:pt x="493" y="73"/>
                  </a:cubicBezTo>
                  <a:cubicBezTo>
                    <a:pt x="491" y="72"/>
                    <a:pt x="491" y="72"/>
                    <a:pt x="491" y="72"/>
                  </a:cubicBezTo>
                  <a:cubicBezTo>
                    <a:pt x="493" y="71"/>
                    <a:pt x="495" y="69"/>
                    <a:pt x="497" y="70"/>
                  </a:cubicBezTo>
                  <a:close/>
                  <a:moveTo>
                    <a:pt x="434" y="30"/>
                  </a:moveTo>
                  <a:cubicBezTo>
                    <a:pt x="433" y="30"/>
                    <a:pt x="429" y="31"/>
                    <a:pt x="429" y="29"/>
                  </a:cubicBezTo>
                  <a:cubicBezTo>
                    <a:pt x="431" y="30"/>
                    <a:pt x="432" y="29"/>
                    <a:pt x="434" y="30"/>
                  </a:cubicBezTo>
                  <a:close/>
                  <a:moveTo>
                    <a:pt x="424" y="19"/>
                  </a:moveTo>
                  <a:cubicBezTo>
                    <a:pt x="423" y="20"/>
                    <a:pt x="422" y="21"/>
                    <a:pt x="420" y="20"/>
                  </a:cubicBezTo>
                  <a:cubicBezTo>
                    <a:pt x="422" y="19"/>
                    <a:pt x="423" y="18"/>
                    <a:pt x="424" y="19"/>
                  </a:cubicBezTo>
                  <a:close/>
                  <a:moveTo>
                    <a:pt x="456" y="33"/>
                  </a:moveTo>
                  <a:cubicBezTo>
                    <a:pt x="457" y="33"/>
                    <a:pt x="459" y="33"/>
                    <a:pt x="460" y="33"/>
                  </a:cubicBezTo>
                  <a:cubicBezTo>
                    <a:pt x="458" y="34"/>
                    <a:pt x="458" y="36"/>
                    <a:pt x="456" y="35"/>
                  </a:cubicBezTo>
                  <a:cubicBezTo>
                    <a:pt x="457" y="34"/>
                    <a:pt x="454" y="34"/>
                    <a:pt x="456" y="33"/>
                  </a:cubicBezTo>
                  <a:close/>
                  <a:moveTo>
                    <a:pt x="467" y="36"/>
                  </a:moveTo>
                  <a:cubicBezTo>
                    <a:pt x="468" y="37"/>
                    <a:pt x="469" y="37"/>
                    <a:pt x="469" y="37"/>
                  </a:cubicBezTo>
                  <a:cubicBezTo>
                    <a:pt x="468" y="38"/>
                    <a:pt x="468" y="38"/>
                    <a:pt x="468" y="38"/>
                  </a:cubicBezTo>
                  <a:cubicBezTo>
                    <a:pt x="469" y="38"/>
                    <a:pt x="469" y="38"/>
                    <a:pt x="468" y="38"/>
                  </a:cubicBezTo>
                  <a:cubicBezTo>
                    <a:pt x="465" y="37"/>
                    <a:pt x="468" y="40"/>
                    <a:pt x="466" y="40"/>
                  </a:cubicBezTo>
                  <a:cubicBezTo>
                    <a:pt x="465" y="40"/>
                    <a:pt x="464" y="41"/>
                    <a:pt x="462" y="39"/>
                  </a:cubicBezTo>
                  <a:cubicBezTo>
                    <a:pt x="465" y="38"/>
                    <a:pt x="465" y="37"/>
                    <a:pt x="467" y="36"/>
                  </a:cubicBezTo>
                  <a:close/>
                  <a:moveTo>
                    <a:pt x="461" y="30"/>
                  </a:moveTo>
                  <a:cubicBezTo>
                    <a:pt x="461" y="31"/>
                    <a:pt x="463" y="31"/>
                    <a:pt x="462" y="32"/>
                  </a:cubicBezTo>
                  <a:cubicBezTo>
                    <a:pt x="460" y="31"/>
                    <a:pt x="457" y="33"/>
                    <a:pt x="455" y="31"/>
                  </a:cubicBezTo>
                  <a:cubicBezTo>
                    <a:pt x="458" y="30"/>
                    <a:pt x="459" y="31"/>
                    <a:pt x="461" y="30"/>
                  </a:cubicBezTo>
                  <a:close/>
                  <a:moveTo>
                    <a:pt x="611" y="134"/>
                  </a:moveTo>
                  <a:cubicBezTo>
                    <a:pt x="613" y="135"/>
                    <a:pt x="611" y="136"/>
                    <a:pt x="610" y="137"/>
                  </a:cubicBezTo>
                  <a:cubicBezTo>
                    <a:pt x="609" y="136"/>
                    <a:pt x="608" y="136"/>
                    <a:pt x="608" y="136"/>
                  </a:cubicBezTo>
                  <a:cubicBezTo>
                    <a:pt x="608" y="135"/>
                    <a:pt x="610" y="134"/>
                    <a:pt x="611" y="134"/>
                  </a:cubicBezTo>
                  <a:close/>
                  <a:moveTo>
                    <a:pt x="521" y="69"/>
                  </a:moveTo>
                  <a:cubicBezTo>
                    <a:pt x="523" y="68"/>
                    <a:pt x="524" y="69"/>
                    <a:pt x="526" y="70"/>
                  </a:cubicBezTo>
                  <a:cubicBezTo>
                    <a:pt x="524" y="71"/>
                    <a:pt x="524" y="74"/>
                    <a:pt x="521" y="72"/>
                  </a:cubicBezTo>
                  <a:cubicBezTo>
                    <a:pt x="523" y="71"/>
                    <a:pt x="524" y="70"/>
                    <a:pt x="521" y="69"/>
                  </a:cubicBezTo>
                  <a:close/>
                  <a:moveTo>
                    <a:pt x="479" y="37"/>
                  </a:moveTo>
                  <a:cubicBezTo>
                    <a:pt x="477" y="37"/>
                    <a:pt x="477" y="36"/>
                    <a:pt x="477" y="35"/>
                  </a:cubicBezTo>
                  <a:cubicBezTo>
                    <a:pt x="473" y="37"/>
                    <a:pt x="467" y="36"/>
                    <a:pt x="465" y="33"/>
                  </a:cubicBezTo>
                  <a:cubicBezTo>
                    <a:pt x="469" y="35"/>
                    <a:pt x="475" y="34"/>
                    <a:pt x="478" y="33"/>
                  </a:cubicBezTo>
                  <a:cubicBezTo>
                    <a:pt x="477" y="33"/>
                    <a:pt x="478" y="34"/>
                    <a:pt x="479" y="35"/>
                  </a:cubicBezTo>
                  <a:cubicBezTo>
                    <a:pt x="479" y="34"/>
                    <a:pt x="479" y="34"/>
                    <a:pt x="481" y="34"/>
                  </a:cubicBezTo>
                  <a:cubicBezTo>
                    <a:pt x="482" y="34"/>
                    <a:pt x="482" y="35"/>
                    <a:pt x="482" y="35"/>
                  </a:cubicBezTo>
                  <a:cubicBezTo>
                    <a:pt x="483" y="33"/>
                    <a:pt x="483" y="35"/>
                    <a:pt x="485" y="35"/>
                  </a:cubicBezTo>
                  <a:cubicBezTo>
                    <a:pt x="483" y="33"/>
                    <a:pt x="487" y="33"/>
                    <a:pt x="488" y="34"/>
                  </a:cubicBezTo>
                  <a:cubicBezTo>
                    <a:pt x="488" y="35"/>
                    <a:pt x="486" y="35"/>
                    <a:pt x="484" y="36"/>
                  </a:cubicBezTo>
                  <a:cubicBezTo>
                    <a:pt x="481" y="36"/>
                    <a:pt x="480" y="35"/>
                    <a:pt x="479" y="37"/>
                  </a:cubicBezTo>
                  <a:close/>
                  <a:moveTo>
                    <a:pt x="439" y="8"/>
                  </a:moveTo>
                  <a:cubicBezTo>
                    <a:pt x="442" y="10"/>
                    <a:pt x="444" y="6"/>
                    <a:pt x="446" y="6"/>
                  </a:cubicBezTo>
                  <a:cubicBezTo>
                    <a:pt x="448" y="8"/>
                    <a:pt x="445" y="8"/>
                    <a:pt x="444" y="10"/>
                  </a:cubicBezTo>
                  <a:cubicBezTo>
                    <a:pt x="443" y="8"/>
                    <a:pt x="441" y="10"/>
                    <a:pt x="440" y="10"/>
                  </a:cubicBezTo>
                  <a:cubicBezTo>
                    <a:pt x="439" y="10"/>
                    <a:pt x="439" y="9"/>
                    <a:pt x="439" y="8"/>
                  </a:cubicBezTo>
                  <a:close/>
                  <a:moveTo>
                    <a:pt x="478" y="31"/>
                  </a:moveTo>
                  <a:cubicBezTo>
                    <a:pt x="480" y="32"/>
                    <a:pt x="483" y="32"/>
                    <a:pt x="485" y="32"/>
                  </a:cubicBezTo>
                  <a:cubicBezTo>
                    <a:pt x="483" y="33"/>
                    <a:pt x="482" y="33"/>
                    <a:pt x="480" y="33"/>
                  </a:cubicBezTo>
                  <a:cubicBezTo>
                    <a:pt x="481" y="32"/>
                    <a:pt x="476" y="33"/>
                    <a:pt x="478" y="31"/>
                  </a:cubicBezTo>
                  <a:close/>
                  <a:moveTo>
                    <a:pt x="459" y="13"/>
                  </a:moveTo>
                  <a:cubicBezTo>
                    <a:pt x="459" y="14"/>
                    <a:pt x="456" y="16"/>
                    <a:pt x="455" y="15"/>
                  </a:cubicBezTo>
                  <a:cubicBezTo>
                    <a:pt x="456" y="15"/>
                    <a:pt x="457" y="13"/>
                    <a:pt x="459" y="13"/>
                  </a:cubicBezTo>
                  <a:close/>
                  <a:moveTo>
                    <a:pt x="456" y="7"/>
                  </a:moveTo>
                  <a:cubicBezTo>
                    <a:pt x="454" y="8"/>
                    <a:pt x="453" y="7"/>
                    <a:pt x="452" y="8"/>
                  </a:cubicBezTo>
                  <a:cubicBezTo>
                    <a:pt x="453" y="9"/>
                    <a:pt x="454" y="9"/>
                    <a:pt x="453" y="10"/>
                  </a:cubicBezTo>
                  <a:cubicBezTo>
                    <a:pt x="452" y="10"/>
                    <a:pt x="447" y="10"/>
                    <a:pt x="447" y="8"/>
                  </a:cubicBezTo>
                  <a:cubicBezTo>
                    <a:pt x="450" y="7"/>
                    <a:pt x="452" y="6"/>
                    <a:pt x="456" y="7"/>
                  </a:cubicBezTo>
                  <a:close/>
                  <a:moveTo>
                    <a:pt x="491" y="34"/>
                  </a:moveTo>
                  <a:cubicBezTo>
                    <a:pt x="492" y="36"/>
                    <a:pt x="495" y="33"/>
                    <a:pt x="495" y="35"/>
                  </a:cubicBezTo>
                  <a:cubicBezTo>
                    <a:pt x="493" y="36"/>
                    <a:pt x="489" y="36"/>
                    <a:pt x="491" y="34"/>
                  </a:cubicBezTo>
                  <a:close/>
                  <a:moveTo>
                    <a:pt x="480" y="22"/>
                  </a:moveTo>
                  <a:cubicBezTo>
                    <a:pt x="478" y="22"/>
                    <a:pt x="476" y="22"/>
                    <a:pt x="474" y="22"/>
                  </a:cubicBezTo>
                  <a:cubicBezTo>
                    <a:pt x="474" y="21"/>
                    <a:pt x="480" y="20"/>
                    <a:pt x="480" y="22"/>
                  </a:cubicBezTo>
                  <a:close/>
                  <a:moveTo>
                    <a:pt x="461" y="9"/>
                  </a:moveTo>
                  <a:cubicBezTo>
                    <a:pt x="460" y="10"/>
                    <a:pt x="460" y="10"/>
                    <a:pt x="460" y="11"/>
                  </a:cubicBezTo>
                  <a:cubicBezTo>
                    <a:pt x="458" y="10"/>
                    <a:pt x="454" y="10"/>
                    <a:pt x="455" y="9"/>
                  </a:cubicBezTo>
                  <a:cubicBezTo>
                    <a:pt x="457" y="10"/>
                    <a:pt x="459" y="8"/>
                    <a:pt x="461" y="9"/>
                  </a:cubicBezTo>
                  <a:close/>
                  <a:moveTo>
                    <a:pt x="513" y="34"/>
                  </a:moveTo>
                  <a:cubicBezTo>
                    <a:pt x="510" y="35"/>
                    <a:pt x="505" y="35"/>
                    <a:pt x="500" y="35"/>
                  </a:cubicBezTo>
                  <a:cubicBezTo>
                    <a:pt x="501" y="36"/>
                    <a:pt x="502" y="37"/>
                    <a:pt x="501" y="37"/>
                  </a:cubicBezTo>
                  <a:cubicBezTo>
                    <a:pt x="500" y="35"/>
                    <a:pt x="499" y="37"/>
                    <a:pt x="496" y="35"/>
                  </a:cubicBezTo>
                  <a:cubicBezTo>
                    <a:pt x="498" y="34"/>
                    <a:pt x="499" y="34"/>
                    <a:pt x="498" y="32"/>
                  </a:cubicBezTo>
                  <a:cubicBezTo>
                    <a:pt x="502" y="35"/>
                    <a:pt x="508" y="32"/>
                    <a:pt x="513" y="34"/>
                  </a:cubicBezTo>
                  <a:close/>
                  <a:moveTo>
                    <a:pt x="644" y="135"/>
                  </a:moveTo>
                  <a:cubicBezTo>
                    <a:pt x="643" y="135"/>
                    <a:pt x="641" y="137"/>
                    <a:pt x="639" y="135"/>
                  </a:cubicBezTo>
                  <a:cubicBezTo>
                    <a:pt x="641" y="135"/>
                    <a:pt x="645" y="134"/>
                    <a:pt x="644" y="135"/>
                  </a:cubicBezTo>
                  <a:close/>
                  <a:moveTo>
                    <a:pt x="558" y="70"/>
                  </a:moveTo>
                  <a:cubicBezTo>
                    <a:pt x="559" y="71"/>
                    <a:pt x="560" y="71"/>
                    <a:pt x="561" y="70"/>
                  </a:cubicBezTo>
                  <a:cubicBezTo>
                    <a:pt x="563" y="72"/>
                    <a:pt x="558" y="74"/>
                    <a:pt x="555" y="73"/>
                  </a:cubicBezTo>
                  <a:cubicBezTo>
                    <a:pt x="558" y="72"/>
                    <a:pt x="558" y="71"/>
                    <a:pt x="558" y="70"/>
                  </a:cubicBezTo>
                  <a:close/>
                  <a:moveTo>
                    <a:pt x="472" y="10"/>
                  </a:moveTo>
                  <a:cubicBezTo>
                    <a:pt x="468" y="11"/>
                    <a:pt x="465" y="10"/>
                    <a:pt x="462" y="10"/>
                  </a:cubicBezTo>
                  <a:cubicBezTo>
                    <a:pt x="464" y="9"/>
                    <a:pt x="464" y="9"/>
                    <a:pt x="464" y="9"/>
                  </a:cubicBezTo>
                  <a:cubicBezTo>
                    <a:pt x="466" y="10"/>
                    <a:pt x="469" y="9"/>
                    <a:pt x="472" y="10"/>
                  </a:cubicBezTo>
                  <a:close/>
                  <a:moveTo>
                    <a:pt x="522" y="45"/>
                  </a:moveTo>
                  <a:cubicBezTo>
                    <a:pt x="519" y="45"/>
                    <a:pt x="515" y="46"/>
                    <a:pt x="514" y="44"/>
                  </a:cubicBezTo>
                  <a:cubicBezTo>
                    <a:pt x="516" y="45"/>
                    <a:pt x="521" y="43"/>
                    <a:pt x="522" y="45"/>
                  </a:cubicBezTo>
                  <a:close/>
                  <a:moveTo>
                    <a:pt x="517" y="38"/>
                  </a:moveTo>
                  <a:cubicBezTo>
                    <a:pt x="519" y="40"/>
                    <a:pt x="522" y="38"/>
                    <a:pt x="525" y="40"/>
                  </a:cubicBezTo>
                  <a:cubicBezTo>
                    <a:pt x="522" y="41"/>
                    <a:pt x="516" y="40"/>
                    <a:pt x="515" y="39"/>
                  </a:cubicBezTo>
                  <a:cubicBezTo>
                    <a:pt x="516" y="40"/>
                    <a:pt x="517" y="39"/>
                    <a:pt x="517" y="38"/>
                  </a:cubicBezTo>
                  <a:close/>
                  <a:moveTo>
                    <a:pt x="476" y="9"/>
                  </a:moveTo>
                  <a:cubicBezTo>
                    <a:pt x="475" y="10"/>
                    <a:pt x="477" y="10"/>
                    <a:pt x="476" y="11"/>
                  </a:cubicBezTo>
                  <a:cubicBezTo>
                    <a:pt x="475" y="10"/>
                    <a:pt x="474" y="11"/>
                    <a:pt x="472" y="10"/>
                  </a:cubicBezTo>
                  <a:cubicBezTo>
                    <a:pt x="473" y="9"/>
                    <a:pt x="475" y="8"/>
                    <a:pt x="476" y="9"/>
                  </a:cubicBezTo>
                  <a:close/>
                  <a:moveTo>
                    <a:pt x="486" y="10"/>
                  </a:moveTo>
                  <a:cubicBezTo>
                    <a:pt x="484" y="12"/>
                    <a:pt x="482" y="11"/>
                    <a:pt x="481" y="11"/>
                  </a:cubicBezTo>
                  <a:cubicBezTo>
                    <a:pt x="482" y="11"/>
                    <a:pt x="484" y="9"/>
                    <a:pt x="486" y="10"/>
                  </a:cubicBezTo>
                  <a:close/>
                  <a:moveTo>
                    <a:pt x="517" y="34"/>
                  </a:moveTo>
                  <a:cubicBezTo>
                    <a:pt x="521" y="32"/>
                    <a:pt x="521" y="34"/>
                    <a:pt x="523" y="36"/>
                  </a:cubicBezTo>
                  <a:cubicBezTo>
                    <a:pt x="522" y="36"/>
                    <a:pt x="522" y="37"/>
                    <a:pt x="522" y="37"/>
                  </a:cubicBezTo>
                  <a:cubicBezTo>
                    <a:pt x="521" y="37"/>
                    <a:pt x="521" y="37"/>
                    <a:pt x="521" y="37"/>
                  </a:cubicBezTo>
                  <a:cubicBezTo>
                    <a:pt x="522" y="35"/>
                    <a:pt x="520" y="34"/>
                    <a:pt x="517" y="34"/>
                  </a:cubicBezTo>
                  <a:close/>
                  <a:moveTo>
                    <a:pt x="481" y="5"/>
                  </a:moveTo>
                  <a:cubicBezTo>
                    <a:pt x="484" y="6"/>
                    <a:pt x="487" y="4"/>
                    <a:pt x="489" y="6"/>
                  </a:cubicBezTo>
                  <a:cubicBezTo>
                    <a:pt x="487" y="6"/>
                    <a:pt x="487" y="9"/>
                    <a:pt x="485" y="9"/>
                  </a:cubicBezTo>
                  <a:cubicBezTo>
                    <a:pt x="482" y="8"/>
                    <a:pt x="485" y="6"/>
                    <a:pt x="483" y="6"/>
                  </a:cubicBezTo>
                  <a:cubicBezTo>
                    <a:pt x="482" y="7"/>
                    <a:pt x="484" y="8"/>
                    <a:pt x="481" y="8"/>
                  </a:cubicBezTo>
                  <a:cubicBezTo>
                    <a:pt x="480" y="7"/>
                    <a:pt x="481" y="6"/>
                    <a:pt x="481" y="5"/>
                  </a:cubicBezTo>
                  <a:close/>
                  <a:moveTo>
                    <a:pt x="494" y="10"/>
                  </a:moveTo>
                  <a:cubicBezTo>
                    <a:pt x="493" y="11"/>
                    <a:pt x="493" y="12"/>
                    <a:pt x="491" y="12"/>
                  </a:cubicBezTo>
                  <a:cubicBezTo>
                    <a:pt x="490" y="11"/>
                    <a:pt x="489" y="12"/>
                    <a:pt x="487" y="11"/>
                  </a:cubicBezTo>
                  <a:cubicBezTo>
                    <a:pt x="488" y="11"/>
                    <a:pt x="488" y="10"/>
                    <a:pt x="488" y="10"/>
                  </a:cubicBezTo>
                  <a:cubicBezTo>
                    <a:pt x="490" y="12"/>
                    <a:pt x="491" y="10"/>
                    <a:pt x="494" y="10"/>
                  </a:cubicBezTo>
                  <a:close/>
                  <a:moveTo>
                    <a:pt x="536" y="35"/>
                  </a:moveTo>
                  <a:cubicBezTo>
                    <a:pt x="533" y="35"/>
                    <a:pt x="526" y="38"/>
                    <a:pt x="527" y="35"/>
                  </a:cubicBezTo>
                  <a:cubicBezTo>
                    <a:pt x="530" y="36"/>
                    <a:pt x="533" y="33"/>
                    <a:pt x="536" y="35"/>
                  </a:cubicBezTo>
                  <a:close/>
                  <a:moveTo>
                    <a:pt x="551" y="41"/>
                  </a:moveTo>
                  <a:cubicBezTo>
                    <a:pt x="550" y="41"/>
                    <a:pt x="548" y="42"/>
                    <a:pt x="547" y="41"/>
                  </a:cubicBezTo>
                  <a:cubicBezTo>
                    <a:pt x="547" y="40"/>
                    <a:pt x="550" y="39"/>
                    <a:pt x="551" y="41"/>
                  </a:cubicBezTo>
                  <a:close/>
                  <a:moveTo>
                    <a:pt x="552" y="37"/>
                  </a:moveTo>
                  <a:cubicBezTo>
                    <a:pt x="549" y="36"/>
                    <a:pt x="540" y="38"/>
                    <a:pt x="541" y="35"/>
                  </a:cubicBezTo>
                  <a:cubicBezTo>
                    <a:pt x="544" y="37"/>
                    <a:pt x="550" y="35"/>
                    <a:pt x="552" y="37"/>
                  </a:cubicBezTo>
                  <a:close/>
                  <a:moveTo>
                    <a:pt x="570" y="46"/>
                  </a:moveTo>
                  <a:cubicBezTo>
                    <a:pt x="568" y="47"/>
                    <a:pt x="567" y="47"/>
                    <a:pt x="566" y="46"/>
                  </a:cubicBezTo>
                  <a:cubicBezTo>
                    <a:pt x="566" y="45"/>
                    <a:pt x="568" y="45"/>
                    <a:pt x="570" y="46"/>
                  </a:cubicBezTo>
                  <a:close/>
                  <a:moveTo>
                    <a:pt x="566" y="41"/>
                  </a:moveTo>
                  <a:cubicBezTo>
                    <a:pt x="569" y="44"/>
                    <a:pt x="572" y="41"/>
                    <a:pt x="575" y="43"/>
                  </a:cubicBezTo>
                  <a:cubicBezTo>
                    <a:pt x="573" y="45"/>
                    <a:pt x="568" y="43"/>
                    <a:pt x="564" y="43"/>
                  </a:cubicBezTo>
                  <a:cubicBezTo>
                    <a:pt x="566" y="42"/>
                    <a:pt x="564" y="41"/>
                    <a:pt x="566" y="41"/>
                  </a:cubicBezTo>
                  <a:close/>
                  <a:moveTo>
                    <a:pt x="568" y="39"/>
                  </a:moveTo>
                  <a:cubicBezTo>
                    <a:pt x="571" y="41"/>
                    <a:pt x="571" y="37"/>
                    <a:pt x="575" y="38"/>
                  </a:cubicBezTo>
                  <a:cubicBezTo>
                    <a:pt x="572" y="40"/>
                    <a:pt x="573" y="39"/>
                    <a:pt x="572" y="41"/>
                  </a:cubicBezTo>
                  <a:cubicBezTo>
                    <a:pt x="570" y="41"/>
                    <a:pt x="566" y="41"/>
                    <a:pt x="568" y="39"/>
                  </a:cubicBezTo>
                  <a:close/>
                  <a:moveTo>
                    <a:pt x="586" y="40"/>
                  </a:moveTo>
                  <a:cubicBezTo>
                    <a:pt x="584" y="42"/>
                    <a:pt x="582" y="42"/>
                    <a:pt x="581" y="41"/>
                  </a:cubicBezTo>
                  <a:cubicBezTo>
                    <a:pt x="581" y="40"/>
                    <a:pt x="584" y="39"/>
                    <a:pt x="586" y="40"/>
                  </a:cubicBezTo>
                  <a:close/>
                  <a:moveTo>
                    <a:pt x="552" y="14"/>
                  </a:moveTo>
                  <a:cubicBezTo>
                    <a:pt x="550" y="16"/>
                    <a:pt x="548" y="15"/>
                    <a:pt x="546" y="15"/>
                  </a:cubicBezTo>
                  <a:cubicBezTo>
                    <a:pt x="548" y="14"/>
                    <a:pt x="550" y="13"/>
                    <a:pt x="552" y="14"/>
                  </a:cubicBezTo>
                  <a:close/>
                  <a:moveTo>
                    <a:pt x="551" y="13"/>
                  </a:moveTo>
                  <a:cubicBezTo>
                    <a:pt x="550" y="14"/>
                    <a:pt x="546" y="13"/>
                    <a:pt x="547" y="12"/>
                  </a:cubicBezTo>
                  <a:cubicBezTo>
                    <a:pt x="548" y="13"/>
                    <a:pt x="550" y="11"/>
                    <a:pt x="551" y="13"/>
                  </a:cubicBezTo>
                  <a:close/>
                  <a:moveTo>
                    <a:pt x="559" y="17"/>
                  </a:moveTo>
                  <a:cubicBezTo>
                    <a:pt x="558" y="17"/>
                    <a:pt x="560" y="18"/>
                    <a:pt x="560" y="19"/>
                  </a:cubicBezTo>
                  <a:cubicBezTo>
                    <a:pt x="558" y="20"/>
                    <a:pt x="557" y="20"/>
                    <a:pt x="556" y="19"/>
                  </a:cubicBezTo>
                  <a:cubicBezTo>
                    <a:pt x="557" y="18"/>
                    <a:pt x="556" y="16"/>
                    <a:pt x="559" y="17"/>
                  </a:cubicBezTo>
                  <a:close/>
                  <a:moveTo>
                    <a:pt x="559" y="9"/>
                  </a:moveTo>
                  <a:cubicBezTo>
                    <a:pt x="558" y="10"/>
                    <a:pt x="556" y="11"/>
                    <a:pt x="557" y="13"/>
                  </a:cubicBezTo>
                  <a:cubicBezTo>
                    <a:pt x="558" y="12"/>
                    <a:pt x="559" y="13"/>
                    <a:pt x="560" y="14"/>
                  </a:cubicBezTo>
                  <a:cubicBezTo>
                    <a:pt x="558" y="14"/>
                    <a:pt x="555" y="16"/>
                    <a:pt x="552" y="15"/>
                  </a:cubicBezTo>
                  <a:cubicBezTo>
                    <a:pt x="556" y="14"/>
                    <a:pt x="554" y="8"/>
                    <a:pt x="559" y="9"/>
                  </a:cubicBezTo>
                  <a:close/>
                  <a:moveTo>
                    <a:pt x="605" y="47"/>
                  </a:moveTo>
                  <a:cubicBezTo>
                    <a:pt x="604" y="48"/>
                    <a:pt x="600" y="48"/>
                    <a:pt x="601" y="47"/>
                  </a:cubicBezTo>
                  <a:cubicBezTo>
                    <a:pt x="602" y="47"/>
                    <a:pt x="604" y="46"/>
                    <a:pt x="605" y="47"/>
                  </a:cubicBezTo>
                  <a:close/>
                  <a:moveTo>
                    <a:pt x="566" y="15"/>
                  </a:moveTo>
                  <a:cubicBezTo>
                    <a:pt x="565" y="16"/>
                    <a:pt x="564" y="16"/>
                    <a:pt x="562" y="15"/>
                  </a:cubicBezTo>
                  <a:cubicBezTo>
                    <a:pt x="564" y="14"/>
                    <a:pt x="565" y="14"/>
                    <a:pt x="566" y="15"/>
                  </a:cubicBezTo>
                  <a:close/>
                  <a:moveTo>
                    <a:pt x="599" y="39"/>
                  </a:moveTo>
                  <a:cubicBezTo>
                    <a:pt x="601" y="39"/>
                    <a:pt x="606" y="39"/>
                    <a:pt x="607" y="41"/>
                  </a:cubicBezTo>
                  <a:cubicBezTo>
                    <a:pt x="609" y="40"/>
                    <a:pt x="612" y="42"/>
                    <a:pt x="613" y="39"/>
                  </a:cubicBezTo>
                  <a:cubicBezTo>
                    <a:pt x="615" y="41"/>
                    <a:pt x="615" y="41"/>
                    <a:pt x="615" y="41"/>
                  </a:cubicBezTo>
                  <a:cubicBezTo>
                    <a:pt x="613" y="42"/>
                    <a:pt x="612" y="41"/>
                    <a:pt x="612" y="42"/>
                  </a:cubicBezTo>
                  <a:cubicBezTo>
                    <a:pt x="609" y="41"/>
                    <a:pt x="607" y="41"/>
                    <a:pt x="607" y="43"/>
                  </a:cubicBezTo>
                  <a:cubicBezTo>
                    <a:pt x="604" y="43"/>
                    <a:pt x="606" y="42"/>
                    <a:pt x="606" y="41"/>
                  </a:cubicBezTo>
                  <a:cubicBezTo>
                    <a:pt x="603" y="43"/>
                    <a:pt x="603" y="43"/>
                    <a:pt x="603" y="43"/>
                  </a:cubicBezTo>
                  <a:cubicBezTo>
                    <a:pt x="600" y="41"/>
                    <a:pt x="603" y="40"/>
                    <a:pt x="599" y="39"/>
                  </a:cubicBezTo>
                  <a:close/>
                  <a:moveTo>
                    <a:pt x="618" y="42"/>
                  </a:moveTo>
                  <a:cubicBezTo>
                    <a:pt x="621" y="44"/>
                    <a:pt x="614" y="45"/>
                    <a:pt x="612" y="44"/>
                  </a:cubicBezTo>
                  <a:cubicBezTo>
                    <a:pt x="613" y="43"/>
                    <a:pt x="612" y="43"/>
                    <a:pt x="613" y="42"/>
                  </a:cubicBezTo>
                  <a:cubicBezTo>
                    <a:pt x="616" y="42"/>
                    <a:pt x="615" y="45"/>
                    <a:pt x="618" y="42"/>
                  </a:cubicBezTo>
                  <a:close/>
                  <a:moveTo>
                    <a:pt x="624" y="40"/>
                  </a:moveTo>
                  <a:cubicBezTo>
                    <a:pt x="626" y="41"/>
                    <a:pt x="624" y="42"/>
                    <a:pt x="622" y="44"/>
                  </a:cubicBezTo>
                  <a:cubicBezTo>
                    <a:pt x="621" y="43"/>
                    <a:pt x="620" y="44"/>
                    <a:pt x="619" y="43"/>
                  </a:cubicBezTo>
                  <a:cubicBezTo>
                    <a:pt x="621" y="41"/>
                    <a:pt x="622" y="42"/>
                    <a:pt x="624" y="40"/>
                  </a:cubicBezTo>
                  <a:close/>
                  <a:moveTo>
                    <a:pt x="636" y="48"/>
                  </a:moveTo>
                  <a:cubicBezTo>
                    <a:pt x="635" y="49"/>
                    <a:pt x="633" y="50"/>
                    <a:pt x="632" y="48"/>
                  </a:cubicBezTo>
                  <a:cubicBezTo>
                    <a:pt x="633" y="47"/>
                    <a:pt x="635" y="47"/>
                    <a:pt x="636" y="48"/>
                  </a:cubicBezTo>
                  <a:close/>
                  <a:moveTo>
                    <a:pt x="779" y="138"/>
                  </a:moveTo>
                  <a:cubicBezTo>
                    <a:pt x="780" y="138"/>
                    <a:pt x="784" y="137"/>
                    <a:pt x="783" y="139"/>
                  </a:cubicBezTo>
                  <a:cubicBezTo>
                    <a:pt x="782" y="138"/>
                    <a:pt x="780" y="139"/>
                    <a:pt x="780" y="140"/>
                  </a:cubicBezTo>
                  <a:cubicBezTo>
                    <a:pt x="779" y="139"/>
                    <a:pt x="778" y="139"/>
                    <a:pt x="779" y="138"/>
                  </a:cubicBezTo>
                  <a:close/>
                  <a:moveTo>
                    <a:pt x="665" y="44"/>
                  </a:moveTo>
                  <a:cubicBezTo>
                    <a:pt x="668" y="47"/>
                    <a:pt x="660" y="49"/>
                    <a:pt x="660" y="46"/>
                  </a:cubicBezTo>
                  <a:cubicBezTo>
                    <a:pt x="663" y="47"/>
                    <a:pt x="663" y="45"/>
                    <a:pt x="665" y="44"/>
                  </a:cubicBezTo>
                  <a:close/>
                  <a:moveTo>
                    <a:pt x="787" y="138"/>
                  </a:moveTo>
                  <a:cubicBezTo>
                    <a:pt x="790" y="138"/>
                    <a:pt x="795" y="137"/>
                    <a:pt x="796" y="140"/>
                  </a:cubicBezTo>
                  <a:cubicBezTo>
                    <a:pt x="792" y="138"/>
                    <a:pt x="794" y="141"/>
                    <a:pt x="793" y="142"/>
                  </a:cubicBezTo>
                  <a:cubicBezTo>
                    <a:pt x="791" y="141"/>
                    <a:pt x="792" y="140"/>
                    <a:pt x="792" y="138"/>
                  </a:cubicBezTo>
                  <a:cubicBezTo>
                    <a:pt x="790" y="140"/>
                    <a:pt x="787" y="140"/>
                    <a:pt x="787" y="138"/>
                  </a:cubicBezTo>
                  <a:close/>
                  <a:moveTo>
                    <a:pt x="803" y="139"/>
                  </a:moveTo>
                  <a:cubicBezTo>
                    <a:pt x="802" y="139"/>
                    <a:pt x="800" y="140"/>
                    <a:pt x="799" y="139"/>
                  </a:cubicBezTo>
                  <a:cubicBezTo>
                    <a:pt x="799" y="137"/>
                    <a:pt x="805" y="138"/>
                    <a:pt x="803" y="139"/>
                  </a:cubicBezTo>
                  <a:close/>
                  <a:moveTo>
                    <a:pt x="667" y="17"/>
                  </a:moveTo>
                  <a:cubicBezTo>
                    <a:pt x="665" y="18"/>
                    <a:pt x="663" y="18"/>
                    <a:pt x="661" y="17"/>
                  </a:cubicBezTo>
                  <a:cubicBezTo>
                    <a:pt x="663" y="15"/>
                    <a:pt x="665" y="16"/>
                    <a:pt x="667" y="17"/>
                  </a:cubicBezTo>
                  <a:close/>
                  <a:moveTo>
                    <a:pt x="676" y="15"/>
                  </a:moveTo>
                  <a:cubicBezTo>
                    <a:pt x="678" y="13"/>
                    <a:pt x="679" y="16"/>
                    <a:pt x="681" y="16"/>
                  </a:cubicBezTo>
                  <a:cubicBezTo>
                    <a:pt x="679" y="14"/>
                    <a:pt x="682" y="13"/>
                    <a:pt x="683" y="12"/>
                  </a:cubicBezTo>
                  <a:cubicBezTo>
                    <a:pt x="686" y="13"/>
                    <a:pt x="680" y="15"/>
                    <a:pt x="682" y="16"/>
                  </a:cubicBezTo>
                  <a:cubicBezTo>
                    <a:pt x="683" y="16"/>
                    <a:pt x="682" y="15"/>
                    <a:pt x="684" y="15"/>
                  </a:cubicBezTo>
                  <a:cubicBezTo>
                    <a:pt x="685" y="15"/>
                    <a:pt x="688" y="16"/>
                    <a:pt x="687" y="17"/>
                  </a:cubicBezTo>
                  <a:cubicBezTo>
                    <a:pt x="684" y="15"/>
                    <a:pt x="672" y="21"/>
                    <a:pt x="675" y="16"/>
                  </a:cubicBezTo>
                  <a:cubicBezTo>
                    <a:pt x="673" y="16"/>
                    <a:pt x="668" y="17"/>
                    <a:pt x="668" y="15"/>
                  </a:cubicBezTo>
                  <a:cubicBezTo>
                    <a:pt x="669" y="14"/>
                    <a:pt x="675" y="14"/>
                    <a:pt x="676" y="15"/>
                  </a:cubicBezTo>
                  <a:close/>
                  <a:moveTo>
                    <a:pt x="680" y="12"/>
                  </a:moveTo>
                  <a:cubicBezTo>
                    <a:pt x="677" y="13"/>
                    <a:pt x="674" y="13"/>
                    <a:pt x="672" y="13"/>
                  </a:cubicBezTo>
                  <a:cubicBezTo>
                    <a:pt x="675" y="12"/>
                    <a:pt x="677" y="11"/>
                    <a:pt x="680" y="12"/>
                  </a:cubicBezTo>
                  <a:close/>
                  <a:moveTo>
                    <a:pt x="838" y="137"/>
                  </a:moveTo>
                  <a:cubicBezTo>
                    <a:pt x="840" y="138"/>
                    <a:pt x="846" y="135"/>
                    <a:pt x="846" y="138"/>
                  </a:cubicBezTo>
                  <a:cubicBezTo>
                    <a:pt x="843" y="137"/>
                    <a:pt x="838" y="139"/>
                    <a:pt x="838" y="137"/>
                  </a:cubicBezTo>
                  <a:close/>
                  <a:moveTo>
                    <a:pt x="690" y="11"/>
                  </a:moveTo>
                  <a:cubicBezTo>
                    <a:pt x="690" y="12"/>
                    <a:pt x="692" y="13"/>
                    <a:pt x="691" y="13"/>
                  </a:cubicBezTo>
                  <a:cubicBezTo>
                    <a:pt x="688" y="12"/>
                    <a:pt x="687" y="12"/>
                    <a:pt x="686" y="14"/>
                  </a:cubicBezTo>
                  <a:cubicBezTo>
                    <a:pt x="685" y="12"/>
                    <a:pt x="688" y="12"/>
                    <a:pt x="690" y="11"/>
                  </a:cubicBezTo>
                  <a:close/>
                  <a:moveTo>
                    <a:pt x="699" y="16"/>
                  </a:moveTo>
                  <a:cubicBezTo>
                    <a:pt x="700" y="17"/>
                    <a:pt x="702" y="15"/>
                    <a:pt x="703" y="17"/>
                  </a:cubicBezTo>
                  <a:cubicBezTo>
                    <a:pt x="701" y="18"/>
                    <a:pt x="698" y="17"/>
                    <a:pt x="699" y="16"/>
                  </a:cubicBezTo>
                  <a:close/>
                  <a:moveTo>
                    <a:pt x="696" y="8"/>
                  </a:moveTo>
                  <a:cubicBezTo>
                    <a:pt x="697" y="9"/>
                    <a:pt x="698" y="10"/>
                    <a:pt x="697" y="10"/>
                  </a:cubicBezTo>
                  <a:cubicBezTo>
                    <a:pt x="696" y="10"/>
                    <a:pt x="695" y="9"/>
                    <a:pt x="695" y="9"/>
                  </a:cubicBezTo>
                  <a:cubicBezTo>
                    <a:pt x="694" y="9"/>
                    <a:pt x="693" y="10"/>
                    <a:pt x="693" y="10"/>
                  </a:cubicBezTo>
                  <a:lnTo>
                    <a:pt x="696" y="8"/>
                  </a:lnTo>
                  <a:close/>
                  <a:moveTo>
                    <a:pt x="864" y="139"/>
                  </a:moveTo>
                  <a:cubicBezTo>
                    <a:pt x="863" y="139"/>
                    <a:pt x="864" y="140"/>
                    <a:pt x="862" y="140"/>
                  </a:cubicBezTo>
                  <a:cubicBezTo>
                    <a:pt x="861" y="139"/>
                    <a:pt x="860" y="139"/>
                    <a:pt x="859" y="139"/>
                  </a:cubicBezTo>
                  <a:cubicBezTo>
                    <a:pt x="861" y="138"/>
                    <a:pt x="862" y="137"/>
                    <a:pt x="864" y="139"/>
                  </a:cubicBezTo>
                  <a:close/>
                  <a:moveTo>
                    <a:pt x="718" y="16"/>
                  </a:moveTo>
                  <a:cubicBezTo>
                    <a:pt x="718" y="17"/>
                    <a:pt x="721" y="17"/>
                    <a:pt x="721" y="18"/>
                  </a:cubicBezTo>
                  <a:cubicBezTo>
                    <a:pt x="722" y="17"/>
                    <a:pt x="721" y="16"/>
                    <a:pt x="722" y="16"/>
                  </a:cubicBezTo>
                  <a:cubicBezTo>
                    <a:pt x="724" y="16"/>
                    <a:pt x="725" y="18"/>
                    <a:pt x="723" y="19"/>
                  </a:cubicBezTo>
                  <a:cubicBezTo>
                    <a:pt x="720" y="19"/>
                    <a:pt x="717" y="19"/>
                    <a:pt x="715" y="18"/>
                  </a:cubicBezTo>
                  <a:cubicBezTo>
                    <a:pt x="717" y="17"/>
                    <a:pt x="717" y="16"/>
                    <a:pt x="718" y="16"/>
                  </a:cubicBezTo>
                  <a:close/>
                  <a:moveTo>
                    <a:pt x="873" y="142"/>
                  </a:moveTo>
                  <a:cubicBezTo>
                    <a:pt x="871" y="141"/>
                    <a:pt x="871" y="141"/>
                    <a:pt x="871" y="141"/>
                  </a:cubicBezTo>
                  <a:cubicBezTo>
                    <a:pt x="873" y="139"/>
                    <a:pt x="876" y="141"/>
                    <a:pt x="873" y="142"/>
                  </a:cubicBezTo>
                  <a:close/>
                  <a:moveTo>
                    <a:pt x="732" y="19"/>
                  </a:moveTo>
                  <a:cubicBezTo>
                    <a:pt x="734" y="18"/>
                    <a:pt x="735" y="18"/>
                    <a:pt x="737" y="19"/>
                  </a:cubicBezTo>
                  <a:cubicBezTo>
                    <a:pt x="735" y="20"/>
                    <a:pt x="733" y="20"/>
                    <a:pt x="732" y="19"/>
                  </a:cubicBezTo>
                  <a:cubicBezTo>
                    <a:pt x="732" y="19"/>
                    <a:pt x="733" y="19"/>
                    <a:pt x="732" y="19"/>
                  </a:cubicBezTo>
                  <a:close/>
                  <a:moveTo>
                    <a:pt x="897" y="139"/>
                  </a:moveTo>
                  <a:cubicBezTo>
                    <a:pt x="898" y="139"/>
                    <a:pt x="899" y="139"/>
                    <a:pt x="900" y="140"/>
                  </a:cubicBezTo>
                  <a:cubicBezTo>
                    <a:pt x="899" y="140"/>
                    <a:pt x="900" y="143"/>
                    <a:pt x="898" y="142"/>
                  </a:cubicBezTo>
                  <a:cubicBezTo>
                    <a:pt x="900" y="141"/>
                    <a:pt x="898" y="140"/>
                    <a:pt x="897" y="141"/>
                  </a:cubicBezTo>
                  <a:cubicBezTo>
                    <a:pt x="897" y="141"/>
                    <a:pt x="897" y="142"/>
                    <a:pt x="897" y="143"/>
                  </a:cubicBezTo>
                  <a:cubicBezTo>
                    <a:pt x="896" y="142"/>
                    <a:pt x="895" y="143"/>
                    <a:pt x="894" y="142"/>
                  </a:cubicBezTo>
                  <a:cubicBezTo>
                    <a:pt x="896" y="141"/>
                    <a:pt x="894" y="140"/>
                    <a:pt x="897" y="139"/>
                  </a:cubicBezTo>
                  <a:close/>
                  <a:moveTo>
                    <a:pt x="748" y="16"/>
                  </a:moveTo>
                  <a:cubicBezTo>
                    <a:pt x="751" y="17"/>
                    <a:pt x="756" y="16"/>
                    <a:pt x="756" y="18"/>
                  </a:cubicBezTo>
                  <a:cubicBezTo>
                    <a:pt x="755" y="17"/>
                    <a:pt x="753" y="18"/>
                    <a:pt x="751" y="18"/>
                  </a:cubicBezTo>
                  <a:cubicBezTo>
                    <a:pt x="752" y="19"/>
                    <a:pt x="753" y="18"/>
                    <a:pt x="754" y="19"/>
                  </a:cubicBezTo>
                  <a:cubicBezTo>
                    <a:pt x="752" y="20"/>
                    <a:pt x="750" y="20"/>
                    <a:pt x="750" y="21"/>
                  </a:cubicBezTo>
                  <a:cubicBezTo>
                    <a:pt x="749" y="20"/>
                    <a:pt x="748" y="18"/>
                    <a:pt x="748" y="16"/>
                  </a:cubicBezTo>
                  <a:close/>
                  <a:moveTo>
                    <a:pt x="907" y="140"/>
                  </a:moveTo>
                  <a:cubicBezTo>
                    <a:pt x="906" y="140"/>
                    <a:pt x="907" y="141"/>
                    <a:pt x="905" y="142"/>
                  </a:cubicBezTo>
                  <a:cubicBezTo>
                    <a:pt x="904" y="141"/>
                    <a:pt x="905" y="139"/>
                    <a:pt x="907" y="140"/>
                  </a:cubicBezTo>
                  <a:close/>
                  <a:moveTo>
                    <a:pt x="759" y="19"/>
                  </a:moveTo>
                  <a:cubicBezTo>
                    <a:pt x="762" y="21"/>
                    <a:pt x="761" y="22"/>
                    <a:pt x="760" y="23"/>
                  </a:cubicBezTo>
                  <a:cubicBezTo>
                    <a:pt x="760" y="23"/>
                    <a:pt x="759" y="23"/>
                    <a:pt x="758" y="23"/>
                  </a:cubicBezTo>
                  <a:cubicBezTo>
                    <a:pt x="760" y="21"/>
                    <a:pt x="756" y="20"/>
                    <a:pt x="759" y="19"/>
                  </a:cubicBezTo>
                  <a:close/>
                  <a:moveTo>
                    <a:pt x="912" y="142"/>
                  </a:moveTo>
                  <a:cubicBezTo>
                    <a:pt x="910" y="143"/>
                    <a:pt x="909" y="143"/>
                    <a:pt x="908" y="142"/>
                  </a:cubicBezTo>
                  <a:cubicBezTo>
                    <a:pt x="909" y="141"/>
                    <a:pt x="911" y="141"/>
                    <a:pt x="912" y="142"/>
                  </a:cubicBezTo>
                  <a:close/>
                  <a:moveTo>
                    <a:pt x="766" y="18"/>
                  </a:moveTo>
                  <a:cubicBezTo>
                    <a:pt x="763" y="19"/>
                    <a:pt x="760" y="19"/>
                    <a:pt x="758" y="18"/>
                  </a:cubicBezTo>
                  <a:cubicBezTo>
                    <a:pt x="761" y="18"/>
                    <a:pt x="761" y="17"/>
                    <a:pt x="764" y="17"/>
                  </a:cubicBezTo>
                  <a:cubicBezTo>
                    <a:pt x="763" y="18"/>
                    <a:pt x="763" y="18"/>
                    <a:pt x="764" y="18"/>
                  </a:cubicBezTo>
                  <a:cubicBezTo>
                    <a:pt x="765" y="18"/>
                    <a:pt x="766" y="18"/>
                    <a:pt x="766" y="18"/>
                  </a:cubicBezTo>
                  <a:close/>
                  <a:moveTo>
                    <a:pt x="770" y="20"/>
                  </a:moveTo>
                  <a:cubicBezTo>
                    <a:pt x="770" y="21"/>
                    <a:pt x="771" y="21"/>
                    <a:pt x="771" y="22"/>
                  </a:cubicBezTo>
                  <a:cubicBezTo>
                    <a:pt x="767" y="23"/>
                    <a:pt x="764" y="23"/>
                    <a:pt x="762" y="21"/>
                  </a:cubicBezTo>
                  <a:cubicBezTo>
                    <a:pt x="763" y="21"/>
                    <a:pt x="762" y="20"/>
                    <a:pt x="764" y="19"/>
                  </a:cubicBezTo>
                  <a:cubicBezTo>
                    <a:pt x="766" y="20"/>
                    <a:pt x="768" y="19"/>
                    <a:pt x="770" y="20"/>
                  </a:cubicBezTo>
                  <a:close/>
                  <a:moveTo>
                    <a:pt x="925" y="141"/>
                  </a:moveTo>
                  <a:cubicBezTo>
                    <a:pt x="923" y="142"/>
                    <a:pt x="921" y="143"/>
                    <a:pt x="922" y="144"/>
                  </a:cubicBezTo>
                  <a:cubicBezTo>
                    <a:pt x="920" y="143"/>
                    <a:pt x="919" y="143"/>
                    <a:pt x="917" y="143"/>
                  </a:cubicBezTo>
                  <a:cubicBezTo>
                    <a:pt x="921" y="141"/>
                    <a:pt x="916" y="141"/>
                    <a:pt x="918" y="140"/>
                  </a:cubicBezTo>
                  <a:cubicBezTo>
                    <a:pt x="920" y="142"/>
                    <a:pt x="923" y="140"/>
                    <a:pt x="925" y="141"/>
                  </a:cubicBezTo>
                  <a:close/>
                  <a:moveTo>
                    <a:pt x="774" y="17"/>
                  </a:moveTo>
                  <a:cubicBezTo>
                    <a:pt x="775" y="17"/>
                    <a:pt x="775" y="18"/>
                    <a:pt x="776" y="19"/>
                  </a:cubicBezTo>
                  <a:cubicBezTo>
                    <a:pt x="776" y="18"/>
                    <a:pt x="776" y="18"/>
                    <a:pt x="776" y="18"/>
                  </a:cubicBezTo>
                  <a:cubicBezTo>
                    <a:pt x="779" y="19"/>
                    <a:pt x="777" y="19"/>
                    <a:pt x="776" y="20"/>
                  </a:cubicBezTo>
                  <a:cubicBezTo>
                    <a:pt x="775" y="19"/>
                    <a:pt x="774" y="19"/>
                    <a:pt x="774" y="19"/>
                  </a:cubicBezTo>
                  <a:cubicBezTo>
                    <a:pt x="774" y="20"/>
                    <a:pt x="773" y="20"/>
                    <a:pt x="772" y="20"/>
                  </a:cubicBezTo>
                  <a:cubicBezTo>
                    <a:pt x="772" y="20"/>
                    <a:pt x="771" y="20"/>
                    <a:pt x="771" y="19"/>
                  </a:cubicBezTo>
                  <a:cubicBezTo>
                    <a:pt x="774" y="18"/>
                    <a:pt x="773" y="18"/>
                    <a:pt x="774" y="17"/>
                  </a:cubicBezTo>
                  <a:close/>
                  <a:moveTo>
                    <a:pt x="781" y="22"/>
                  </a:moveTo>
                  <a:cubicBezTo>
                    <a:pt x="783" y="21"/>
                    <a:pt x="785" y="22"/>
                    <a:pt x="787" y="22"/>
                  </a:cubicBezTo>
                  <a:cubicBezTo>
                    <a:pt x="785" y="24"/>
                    <a:pt x="781" y="24"/>
                    <a:pt x="781" y="22"/>
                  </a:cubicBezTo>
                  <a:close/>
                  <a:moveTo>
                    <a:pt x="793" y="20"/>
                  </a:moveTo>
                  <a:cubicBezTo>
                    <a:pt x="795" y="20"/>
                    <a:pt x="797" y="19"/>
                    <a:pt x="798" y="20"/>
                  </a:cubicBezTo>
                  <a:cubicBezTo>
                    <a:pt x="796" y="22"/>
                    <a:pt x="795" y="20"/>
                    <a:pt x="794" y="21"/>
                  </a:cubicBezTo>
                  <a:cubicBezTo>
                    <a:pt x="794" y="21"/>
                    <a:pt x="795" y="21"/>
                    <a:pt x="794" y="22"/>
                  </a:cubicBezTo>
                  <a:cubicBezTo>
                    <a:pt x="793" y="21"/>
                    <a:pt x="793" y="21"/>
                    <a:pt x="793" y="20"/>
                  </a:cubicBezTo>
                  <a:close/>
                  <a:moveTo>
                    <a:pt x="805" y="24"/>
                  </a:moveTo>
                  <a:cubicBezTo>
                    <a:pt x="803" y="23"/>
                    <a:pt x="802" y="24"/>
                    <a:pt x="800" y="22"/>
                  </a:cubicBezTo>
                  <a:cubicBezTo>
                    <a:pt x="801" y="22"/>
                    <a:pt x="806" y="22"/>
                    <a:pt x="805" y="24"/>
                  </a:cubicBezTo>
                  <a:close/>
                  <a:moveTo>
                    <a:pt x="804" y="24"/>
                  </a:moveTo>
                  <a:cubicBezTo>
                    <a:pt x="804" y="24"/>
                    <a:pt x="805" y="24"/>
                    <a:pt x="806" y="24"/>
                  </a:cubicBezTo>
                  <a:cubicBezTo>
                    <a:pt x="807" y="25"/>
                    <a:pt x="807" y="25"/>
                    <a:pt x="806" y="26"/>
                  </a:cubicBezTo>
                  <a:cubicBezTo>
                    <a:pt x="806" y="26"/>
                    <a:pt x="805" y="26"/>
                    <a:pt x="804" y="25"/>
                  </a:cubicBezTo>
                  <a:cubicBezTo>
                    <a:pt x="805" y="25"/>
                    <a:pt x="803" y="25"/>
                    <a:pt x="804" y="24"/>
                  </a:cubicBezTo>
                  <a:close/>
                  <a:moveTo>
                    <a:pt x="816" y="26"/>
                  </a:moveTo>
                  <a:cubicBezTo>
                    <a:pt x="813" y="27"/>
                    <a:pt x="810" y="27"/>
                    <a:pt x="808" y="25"/>
                  </a:cubicBezTo>
                  <a:cubicBezTo>
                    <a:pt x="811" y="24"/>
                    <a:pt x="813" y="26"/>
                    <a:pt x="816" y="26"/>
                  </a:cubicBezTo>
                  <a:close/>
                  <a:moveTo>
                    <a:pt x="818" y="22"/>
                  </a:moveTo>
                  <a:cubicBezTo>
                    <a:pt x="817" y="24"/>
                    <a:pt x="813" y="24"/>
                    <a:pt x="811" y="23"/>
                  </a:cubicBezTo>
                  <a:cubicBezTo>
                    <a:pt x="813" y="22"/>
                    <a:pt x="816" y="21"/>
                    <a:pt x="818" y="22"/>
                  </a:cubicBezTo>
                  <a:close/>
                  <a:moveTo>
                    <a:pt x="831" y="27"/>
                  </a:moveTo>
                  <a:cubicBezTo>
                    <a:pt x="831" y="28"/>
                    <a:pt x="831" y="29"/>
                    <a:pt x="832" y="29"/>
                  </a:cubicBezTo>
                  <a:cubicBezTo>
                    <a:pt x="830" y="30"/>
                    <a:pt x="827" y="31"/>
                    <a:pt x="825" y="29"/>
                  </a:cubicBezTo>
                  <a:cubicBezTo>
                    <a:pt x="828" y="29"/>
                    <a:pt x="831" y="28"/>
                    <a:pt x="831" y="27"/>
                  </a:cubicBezTo>
                  <a:close/>
                  <a:moveTo>
                    <a:pt x="862" y="25"/>
                  </a:moveTo>
                  <a:cubicBezTo>
                    <a:pt x="861" y="26"/>
                    <a:pt x="864" y="25"/>
                    <a:pt x="864" y="27"/>
                  </a:cubicBezTo>
                  <a:cubicBezTo>
                    <a:pt x="863" y="28"/>
                    <a:pt x="860" y="26"/>
                    <a:pt x="861" y="25"/>
                  </a:cubicBezTo>
                  <a:cubicBezTo>
                    <a:pt x="862" y="26"/>
                    <a:pt x="861" y="25"/>
                    <a:pt x="862" y="25"/>
                  </a:cubicBezTo>
                  <a:close/>
                  <a:moveTo>
                    <a:pt x="1079" y="41"/>
                  </a:moveTo>
                  <a:cubicBezTo>
                    <a:pt x="1080" y="42"/>
                    <a:pt x="1082" y="41"/>
                    <a:pt x="1083" y="43"/>
                  </a:cubicBezTo>
                  <a:cubicBezTo>
                    <a:pt x="1080" y="44"/>
                    <a:pt x="1078" y="44"/>
                    <a:pt x="1076" y="44"/>
                  </a:cubicBezTo>
                  <a:cubicBezTo>
                    <a:pt x="1075" y="43"/>
                    <a:pt x="1075" y="43"/>
                    <a:pt x="1075" y="43"/>
                  </a:cubicBezTo>
                  <a:cubicBezTo>
                    <a:pt x="1078" y="43"/>
                    <a:pt x="1077" y="43"/>
                    <a:pt x="1079" y="41"/>
                  </a:cubicBezTo>
                  <a:close/>
                  <a:moveTo>
                    <a:pt x="1096" y="44"/>
                  </a:moveTo>
                  <a:cubicBezTo>
                    <a:pt x="1094" y="42"/>
                    <a:pt x="1090" y="45"/>
                    <a:pt x="1091" y="42"/>
                  </a:cubicBezTo>
                  <a:cubicBezTo>
                    <a:pt x="1092" y="43"/>
                    <a:pt x="1096" y="43"/>
                    <a:pt x="1096" y="44"/>
                  </a:cubicBezTo>
                  <a:close/>
                  <a:moveTo>
                    <a:pt x="1291" y="158"/>
                  </a:moveTo>
                  <a:cubicBezTo>
                    <a:pt x="1286" y="160"/>
                    <a:pt x="1296" y="159"/>
                    <a:pt x="1290" y="162"/>
                  </a:cubicBezTo>
                  <a:cubicBezTo>
                    <a:pt x="1289" y="160"/>
                    <a:pt x="1289" y="160"/>
                    <a:pt x="1287" y="160"/>
                  </a:cubicBezTo>
                  <a:cubicBezTo>
                    <a:pt x="1287" y="159"/>
                    <a:pt x="1288" y="157"/>
                    <a:pt x="1291" y="158"/>
                  </a:cubicBezTo>
                  <a:close/>
                  <a:moveTo>
                    <a:pt x="1285" y="162"/>
                  </a:moveTo>
                  <a:cubicBezTo>
                    <a:pt x="1284" y="161"/>
                    <a:pt x="1284" y="161"/>
                    <a:pt x="1283" y="161"/>
                  </a:cubicBezTo>
                  <a:cubicBezTo>
                    <a:pt x="1282" y="161"/>
                    <a:pt x="1283" y="164"/>
                    <a:pt x="1281" y="163"/>
                  </a:cubicBezTo>
                  <a:cubicBezTo>
                    <a:pt x="1280" y="163"/>
                    <a:pt x="1282" y="162"/>
                    <a:pt x="1280" y="161"/>
                  </a:cubicBezTo>
                  <a:cubicBezTo>
                    <a:pt x="1283" y="161"/>
                    <a:pt x="1283" y="158"/>
                    <a:pt x="1286" y="158"/>
                  </a:cubicBezTo>
                  <a:cubicBezTo>
                    <a:pt x="1286" y="159"/>
                    <a:pt x="1287" y="161"/>
                    <a:pt x="1285" y="162"/>
                  </a:cubicBezTo>
                  <a:close/>
                  <a:moveTo>
                    <a:pt x="1147" y="46"/>
                  </a:moveTo>
                  <a:cubicBezTo>
                    <a:pt x="1149" y="45"/>
                    <a:pt x="1150" y="45"/>
                    <a:pt x="1152" y="46"/>
                  </a:cubicBezTo>
                  <a:cubicBezTo>
                    <a:pt x="1152" y="47"/>
                    <a:pt x="1150" y="46"/>
                    <a:pt x="1148" y="48"/>
                  </a:cubicBezTo>
                  <a:cubicBezTo>
                    <a:pt x="1146" y="47"/>
                    <a:pt x="1148" y="46"/>
                    <a:pt x="1147" y="46"/>
                  </a:cubicBezTo>
                  <a:close/>
                  <a:moveTo>
                    <a:pt x="1299" y="158"/>
                  </a:moveTo>
                  <a:cubicBezTo>
                    <a:pt x="1300" y="159"/>
                    <a:pt x="1299" y="160"/>
                    <a:pt x="1299" y="162"/>
                  </a:cubicBezTo>
                  <a:cubicBezTo>
                    <a:pt x="1298" y="161"/>
                    <a:pt x="1297" y="163"/>
                    <a:pt x="1295" y="161"/>
                  </a:cubicBezTo>
                  <a:cubicBezTo>
                    <a:pt x="1297" y="160"/>
                    <a:pt x="1297" y="160"/>
                    <a:pt x="1299" y="158"/>
                  </a:cubicBezTo>
                  <a:close/>
                  <a:moveTo>
                    <a:pt x="1158" y="48"/>
                  </a:moveTo>
                  <a:cubicBezTo>
                    <a:pt x="1156" y="47"/>
                    <a:pt x="1156" y="49"/>
                    <a:pt x="1154" y="48"/>
                  </a:cubicBezTo>
                  <a:cubicBezTo>
                    <a:pt x="1153" y="47"/>
                    <a:pt x="1159" y="45"/>
                    <a:pt x="1158" y="48"/>
                  </a:cubicBezTo>
                  <a:close/>
                  <a:moveTo>
                    <a:pt x="1300" y="159"/>
                  </a:moveTo>
                  <a:cubicBezTo>
                    <a:pt x="1301" y="158"/>
                    <a:pt x="1303" y="158"/>
                    <a:pt x="1304" y="159"/>
                  </a:cubicBezTo>
                  <a:cubicBezTo>
                    <a:pt x="1303" y="159"/>
                    <a:pt x="1302" y="160"/>
                    <a:pt x="1301" y="160"/>
                  </a:cubicBezTo>
                  <a:cubicBezTo>
                    <a:pt x="1302" y="160"/>
                    <a:pt x="1301" y="159"/>
                    <a:pt x="1300" y="159"/>
                  </a:cubicBezTo>
                  <a:close/>
                  <a:moveTo>
                    <a:pt x="1311" y="49"/>
                  </a:moveTo>
                  <a:cubicBezTo>
                    <a:pt x="1310" y="47"/>
                    <a:pt x="1307" y="49"/>
                    <a:pt x="1306" y="49"/>
                  </a:cubicBezTo>
                  <a:cubicBezTo>
                    <a:pt x="1307" y="47"/>
                    <a:pt x="1312" y="47"/>
                    <a:pt x="1311" y="49"/>
                  </a:cubicBezTo>
                  <a:close/>
                  <a:moveTo>
                    <a:pt x="1320" y="48"/>
                  </a:moveTo>
                  <a:cubicBezTo>
                    <a:pt x="1317" y="48"/>
                    <a:pt x="1314" y="49"/>
                    <a:pt x="1312" y="48"/>
                  </a:cubicBezTo>
                  <a:cubicBezTo>
                    <a:pt x="1315" y="46"/>
                    <a:pt x="1317" y="46"/>
                    <a:pt x="1320" y="48"/>
                  </a:cubicBezTo>
                  <a:close/>
                  <a:moveTo>
                    <a:pt x="1324" y="47"/>
                  </a:moveTo>
                  <a:cubicBezTo>
                    <a:pt x="1321" y="48"/>
                    <a:pt x="1321" y="48"/>
                    <a:pt x="1321" y="48"/>
                  </a:cubicBezTo>
                  <a:cubicBezTo>
                    <a:pt x="1320" y="47"/>
                    <a:pt x="1320" y="47"/>
                    <a:pt x="1320" y="47"/>
                  </a:cubicBezTo>
                  <a:cubicBezTo>
                    <a:pt x="1321" y="46"/>
                    <a:pt x="1322" y="47"/>
                    <a:pt x="1324" y="47"/>
                  </a:cubicBezTo>
                  <a:close/>
                  <a:moveTo>
                    <a:pt x="1488" y="105"/>
                  </a:moveTo>
                  <a:cubicBezTo>
                    <a:pt x="1490" y="106"/>
                    <a:pt x="1489" y="107"/>
                    <a:pt x="1487" y="108"/>
                  </a:cubicBezTo>
                  <a:cubicBezTo>
                    <a:pt x="1485" y="109"/>
                    <a:pt x="1481" y="109"/>
                    <a:pt x="1477" y="111"/>
                  </a:cubicBezTo>
                  <a:cubicBezTo>
                    <a:pt x="1476" y="110"/>
                    <a:pt x="1475" y="110"/>
                    <a:pt x="1476" y="109"/>
                  </a:cubicBezTo>
                  <a:cubicBezTo>
                    <a:pt x="1479" y="107"/>
                    <a:pt x="1484" y="106"/>
                    <a:pt x="1488" y="105"/>
                  </a:cubicBezTo>
                  <a:close/>
                  <a:moveTo>
                    <a:pt x="1502" y="105"/>
                  </a:moveTo>
                  <a:cubicBezTo>
                    <a:pt x="1503" y="105"/>
                    <a:pt x="1504" y="106"/>
                    <a:pt x="1503" y="107"/>
                  </a:cubicBezTo>
                  <a:cubicBezTo>
                    <a:pt x="1500" y="107"/>
                    <a:pt x="1496" y="108"/>
                    <a:pt x="1493" y="108"/>
                  </a:cubicBezTo>
                  <a:cubicBezTo>
                    <a:pt x="1496" y="107"/>
                    <a:pt x="1499" y="106"/>
                    <a:pt x="1502" y="105"/>
                  </a:cubicBezTo>
                  <a:close/>
                  <a:moveTo>
                    <a:pt x="1418" y="44"/>
                  </a:moveTo>
                  <a:cubicBezTo>
                    <a:pt x="1418" y="45"/>
                    <a:pt x="1414" y="46"/>
                    <a:pt x="1412" y="46"/>
                  </a:cubicBezTo>
                  <a:cubicBezTo>
                    <a:pt x="1414" y="44"/>
                    <a:pt x="1416" y="44"/>
                    <a:pt x="1418" y="44"/>
                  </a:cubicBezTo>
                  <a:close/>
                  <a:moveTo>
                    <a:pt x="1518" y="101"/>
                  </a:moveTo>
                  <a:cubicBezTo>
                    <a:pt x="1514" y="103"/>
                    <a:pt x="1510" y="104"/>
                    <a:pt x="1508" y="107"/>
                  </a:cubicBezTo>
                  <a:cubicBezTo>
                    <a:pt x="1506" y="105"/>
                    <a:pt x="1506" y="105"/>
                    <a:pt x="1506" y="105"/>
                  </a:cubicBezTo>
                  <a:cubicBezTo>
                    <a:pt x="1509" y="105"/>
                    <a:pt x="1512" y="100"/>
                    <a:pt x="1518" y="101"/>
                  </a:cubicBezTo>
                  <a:close/>
                  <a:moveTo>
                    <a:pt x="1455" y="34"/>
                  </a:moveTo>
                  <a:cubicBezTo>
                    <a:pt x="1456" y="33"/>
                    <a:pt x="1457" y="33"/>
                    <a:pt x="1457" y="33"/>
                  </a:cubicBezTo>
                  <a:cubicBezTo>
                    <a:pt x="1460" y="34"/>
                    <a:pt x="1456" y="36"/>
                    <a:pt x="1459" y="38"/>
                  </a:cubicBezTo>
                  <a:cubicBezTo>
                    <a:pt x="1457" y="38"/>
                    <a:pt x="1455" y="39"/>
                    <a:pt x="1454" y="38"/>
                  </a:cubicBezTo>
                  <a:cubicBezTo>
                    <a:pt x="1457" y="38"/>
                    <a:pt x="1458" y="36"/>
                    <a:pt x="1455" y="34"/>
                  </a:cubicBezTo>
                  <a:close/>
                  <a:moveTo>
                    <a:pt x="1557" y="101"/>
                  </a:moveTo>
                  <a:cubicBezTo>
                    <a:pt x="1559" y="102"/>
                    <a:pt x="1557" y="103"/>
                    <a:pt x="1557" y="104"/>
                  </a:cubicBezTo>
                  <a:cubicBezTo>
                    <a:pt x="1556" y="104"/>
                    <a:pt x="1555" y="105"/>
                    <a:pt x="1553" y="103"/>
                  </a:cubicBezTo>
                  <a:cubicBezTo>
                    <a:pt x="1555" y="102"/>
                    <a:pt x="1556" y="103"/>
                    <a:pt x="1557" y="101"/>
                  </a:cubicBezTo>
                  <a:close/>
                  <a:moveTo>
                    <a:pt x="1537" y="74"/>
                  </a:moveTo>
                  <a:cubicBezTo>
                    <a:pt x="1538" y="75"/>
                    <a:pt x="1539" y="72"/>
                    <a:pt x="1540" y="71"/>
                  </a:cubicBezTo>
                  <a:cubicBezTo>
                    <a:pt x="1542" y="72"/>
                    <a:pt x="1540" y="73"/>
                    <a:pt x="1541" y="73"/>
                  </a:cubicBezTo>
                  <a:cubicBezTo>
                    <a:pt x="1541" y="73"/>
                    <a:pt x="1542" y="73"/>
                    <a:pt x="1542" y="74"/>
                  </a:cubicBezTo>
                  <a:cubicBezTo>
                    <a:pt x="1540" y="74"/>
                    <a:pt x="1537" y="74"/>
                    <a:pt x="1539" y="76"/>
                  </a:cubicBezTo>
                  <a:cubicBezTo>
                    <a:pt x="1537" y="76"/>
                    <a:pt x="1536" y="75"/>
                    <a:pt x="1537" y="74"/>
                  </a:cubicBezTo>
                  <a:close/>
                  <a:moveTo>
                    <a:pt x="1517" y="42"/>
                  </a:moveTo>
                  <a:cubicBezTo>
                    <a:pt x="1515" y="41"/>
                    <a:pt x="1514" y="43"/>
                    <a:pt x="1513" y="42"/>
                  </a:cubicBezTo>
                  <a:cubicBezTo>
                    <a:pt x="1514" y="40"/>
                    <a:pt x="1517" y="41"/>
                    <a:pt x="1517" y="42"/>
                  </a:cubicBezTo>
                  <a:close/>
                  <a:moveTo>
                    <a:pt x="1531" y="42"/>
                  </a:moveTo>
                  <a:cubicBezTo>
                    <a:pt x="1528" y="43"/>
                    <a:pt x="1526" y="44"/>
                    <a:pt x="1523" y="43"/>
                  </a:cubicBezTo>
                  <a:cubicBezTo>
                    <a:pt x="1526" y="43"/>
                    <a:pt x="1528" y="41"/>
                    <a:pt x="1531" y="42"/>
                  </a:cubicBezTo>
                  <a:close/>
                  <a:moveTo>
                    <a:pt x="1541" y="43"/>
                  </a:moveTo>
                  <a:cubicBezTo>
                    <a:pt x="1540" y="43"/>
                    <a:pt x="1538" y="44"/>
                    <a:pt x="1537" y="43"/>
                  </a:cubicBezTo>
                  <a:cubicBezTo>
                    <a:pt x="1538" y="42"/>
                    <a:pt x="1540" y="42"/>
                    <a:pt x="1541" y="43"/>
                  </a:cubicBezTo>
                  <a:close/>
                  <a:moveTo>
                    <a:pt x="1540" y="36"/>
                  </a:moveTo>
                  <a:cubicBezTo>
                    <a:pt x="1542" y="37"/>
                    <a:pt x="1542" y="37"/>
                    <a:pt x="1542" y="36"/>
                  </a:cubicBezTo>
                  <a:cubicBezTo>
                    <a:pt x="1545" y="37"/>
                    <a:pt x="1540" y="38"/>
                    <a:pt x="1539" y="37"/>
                  </a:cubicBezTo>
                  <a:cubicBezTo>
                    <a:pt x="1540" y="37"/>
                    <a:pt x="1540" y="36"/>
                    <a:pt x="1540" y="36"/>
                  </a:cubicBezTo>
                  <a:close/>
                  <a:moveTo>
                    <a:pt x="1632" y="45"/>
                  </a:moveTo>
                  <a:cubicBezTo>
                    <a:pt x="1632" y="46"/>
                    <a:pt x="1629" y="47"/>
                    <a:pt x="1628" y="47"/>
                  </a:cubicBezTo>
                  <a:cubicBezTo>
                    <a:pt x="1628" y="46"/>
                    <a:pt x="1630" y="44"/>
                    <a:pt x="163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3" name="Freeform 117">
              <a:extLst>
                <a:ext uri="{FF2B5EF4-FFF2-40B4-BE49-F238E27FC236}">
                  <a16:creationId xmlns:a16="http://schemas.microsoft.com/office/drawing/2014/main" id="{E0060461-8D1E-4E44-BBEB-3EB8132CCB55}"/>
                </a:ext>
              </a:extLst>
            </p:cNvPr>
            <p:cNvSpPr>
              <a:spLocks/>
            </p:cNvSpPr>
            <p:nvPr/>
          </p:nvSpPr>
          <p:spPr bwMode="auto">
            <a:xfrm>
              <a:off x="6949" y="4099"/>
              <a:ext cx="36" cy="7"/>
            </a:xfrm>
            <a:custGeom>
              <a:avLst/>
              <a:gdLst>
                <a:gd name="T0" fmla="*/ 1 w 19"/>
                <a:gd name="T1" fmla="*/ 3 h 4"/>
                <a:gd name="T2" fmla="*/ 1 w 19"/>
                <a:gd name="T3" fmla="*/ 4 h 4"/>
                <a:gd name="T4" fmla="*/ 19 w 19"/>
                <a:gd name="T5" fmla="*/ 1 h 4"/>
                <a:gd name="T6" fmla="*/ 4 w 19"/>
                <a:gd name="T7" fmla="*/ 1 h 4"/>
                <a:gd name="T8" fmla="*/ 5 w 19"/>
                <a:gd name="T9" fmla="*/ 2 h 4"/>
                <a:gd name="T10" fmla="*/ 1 w 19"/>
                <a:gd name="T11" fmla="*/ 3 h 4"/>
              </a:gdLst>
              <a:ahLst/>
              <a:cxnLst>
                <a:cxn ang="0">
                  <a:pos x="T0" y="T1"/>
                </a:cxn>
                <a:cxn ang="0">
                  <a:pos x="T2" y="T3"/>
                </a:cxn>
                <a:cxn ang="0">
                  <a:pos x="T4" y="T5"/>
                </a:cxn>
                <a:cxn ang="0">
                  <a:pos x="T6" y="T7"/>
                </a:cxn>
                <a:cxn ang="0">
                  <a:pos x="T8" y="T9"/>
                </a:cxn>
                <a:cxn ang="0">
                  <a:pos x="T10" y="T11"/>
                </a:cxn>
              </a:cxnLst>
              <a:rect l="0" t="0" r="r" b="b"/>
              <a:pathLst>
                <a:path w="19" h="4">
                  <a:moveTo>
                    <a:pt x="1" y="3"/>
                  </a:moveTo>
                  <a:cubicBezTo>
                    <a:pt x="0" y="4"/>
                    <a:pt x="2" y="4"/>
                    <a:pt x="1" y="4"/>
                  </a:cubicBezTo>
                  <a:cubicBezTo>
                    <a:pt x="7" y="1"/>
                    <a:pt x="13" y="3"/>
                    <a:pt x="19" y="1"/>
                  </a:cubicBezTo>
                  <a:cubicBezTo>
                    <a:pt x="14" y="0"/>
                    <a:pt x="9" y="1"/>
                    <a:pt x="4" y="1"/>
                  </a:cubicBezTo>
                  <a:cubicBezTo>
                    <a:pt x="4" y="2"/>
                    <a:pt x="5" y="2"/>
                    <a:pt x="5" y="2"/>
                  </a:cubicBezTo>
                  <a:cubicBezTo>
                    <a:pt x="4" y="3"/>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4" name="Freeform 118">
              <a:extLst>
                <a:ext uri="{FF2B5EF4-FFF2-40B4-BE49-F238E27FC236}">
                  <a16:creationId xmlns:a16="http://schemas.microsoft.com/office/drawing/2014/main" id="{1201618A-8FBB-4D44-A9BE-226D4566308A}"/>
                </a:ext>
              </a:extLst>
            </p:cNvPr>
            <p:cNvSpPr>
              <a:spLocks/>
            </p:cNvSpPr>
            <p:nvPr/>
          </p:nvSpPr>
          <p:spPr bwMode="auto">
            <a:xfrm>
              <a:off x="6299" y="4425"/>
              <a:ext cx="10" cy="4"/>
            </a:xfrm>
            <a:custGeom>
              <a:avLst/>
              <a:gdLst>
                <a:gd name="T0" fmla="*/ 0 w 5"/>
                <a:gd name="T1" fmla="*/ 2 h 2"/>
                <a:gd name="T2" fmla="*/ 5 w 5"/>
                <a:gd name="T3" fmla="*/ 0 h 2"/>
                <a:gd name="T4" fmla="*/ 0 w 5"/>
                <a:gd name="T5" fmla="*/ 2 h 2"/>
              </a:gdLst>
              <a:ahLst/>
              <a:cxnLst>
                <a:cxn ang="0">
                  <a:pos x="T0" y="T1"/>
                </a:cxn>
                <a:cxn ang="0">
                  <a:pos x="T2" y="T3"/>
                </a:cxn>
                <a:cxn ang="0">
                  <a:pos x="T4" y="T5"/>
                </a:cxn>
              </a:cxnLst>
              <a:rect l="0" t="0" r="r" b="b"/>
              <a:pathLst>
                <a:path w="5" h="2">
                  <a:moveTo>
                    <a:pt x="0" y="2"/>
                  </a:moveTo>
                  <a:cubicBezTo>
                    <a:pt x="2" y="2"/>
                    <a:pt x="3" y="0"/>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5" name="Freeform 119">
              <a:extLst>
                <a:ext uri="{FF2B5EF4-FFF2-40B4-BE49-F238E27FC236}">
                  <a16:creationId xmlns:a16="http://schemas.microsoft.com/office/drawing/2014/main" id="{1D80F37C-3D47-49C6-8A91-BC2A15CDA405}"/>
                </a:ext>
              </a:extLst>
            </p:cNvPr>
            <p:cNvSpPr>
              <a:spLocks/>
            </p:cNvSpPr>
            <p:nvPr/>
          </p:nvSpPr>
          <p:spPr bwMode="auto">
            <a:xfrm>
              <a:off x="6465" y="4377"/>
              <a:ext cx="10" cy="4"/>
            </a:xfrm>
            <a:custGeom>
              <a:avLst/>
              <a:gdLst>
                <a:gd name="T0" fmla="*/ 2 w 5"/>
                <a:gd name="T1" fmla="*/ 0 h 2"/>
                <a:gd name="T2" fmla="*/ 0 w 5"/>
                <a:gd name="T3" fmla="*/ 2 h 2"/>
                <a:gd name="T4" fmla="*/ 3 w 5"/>
                <a:gd name="T5" fmla="*/ 0 h 2"/>
                <a:gd name="T6" fmla="*/ 4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0" y="1"/>
                    <a:pt x="1" y="1"/>
                    <a:pt x="0" y="2"/>
                  </a:cubicBezTo>
                  <a:cubicBezTo>
                    <a:pt x="1" y="2"/>
                    <a:pt x="2" y="1"/>
                    <a:pt x="3" y="0"/>
                  </a:cubicBezTo>
                  <a:cubicBezTo>
                    <a:pt x="3" y="1"/>
                    <a:pt x="3" y="1"/>
                    <a:pt x="4"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6" name="Freeform 120">
              <a:extLst>
                <a:ext uri="{FF2B5EF4-FFF2-40B4-BE49-F238E27FC236}">
                  <a16:creationId xmlns:a16="http://schemas.microsoft.com/office/drawing/2014/main" id="{860A7C51-E666-495F-8E1F-7CCE3A4E3CD5}"/>
                </a:ext>
              </a:extLst>
            </p:cNvPr>
            <p:cNvSpPr>
              <a:spLocks/>
            </p:cNvSpPr>
            <p:nvPr/>
          </p:nvSpPr>
          <p:spPr bwMode="auto">
            <a:xfrm>
              <a:off x="6303" y="4309"/>
              <a:ext cx="11" cy="6"/>
            </a:xfrm>
            <a:custGeom>
              <a:avLst/>
              <a:gdLst>
                <a:gd name="T0" fmla="*/ 2 w 6"/>
                <a:gd name="T1" fmla="*/ 1 h 3"/>
                <a:gd name="T2" fmla="*/ 5 w 6"/>
                <a:gd name="T3" fmla="*/ 3 h 3"/>
                <a:gd name="T4" fmla="*/ 5 w 6"/>
                <a:gd name="T5" fmla="*/ 0 h 3"/>
                <a:gd name="T6" fmla="*/ 2 w 6"/>
                <a:gd name="T7" fmla="*/ 1 h 3"/>
              </a:gdLst>
              <a:ahLst/>
              <a:cxnLst>
                <a:cxn ang="0">
                  <a:pos x="T0" y="T1"/>
                </a:cxn>
                <a:cxn ang="0">
                  <a:pos x="T2" y="T3"/>
                </a:cxn>
                <a:cxn ang="0">
                  <a:pos x="T4" y="T5"/>
                </a:cxn>
                <a:cxn ang="0">
                  <a:pos x="T6" y="T7"/>
                </a:cxn>
              </a:cxnLst>
              <a:rect l="0" t="0" r="r" b="b"/>
              <a:pathLst>
                <a:path w="6" h="3">
                  <a:moveTo>
                    <a:pt x="2" y="1"/>
                  </a:moveTo>
                  <a:cubicBezTo>
                    <a:pt x="0" y="2"/>
                    <a:pt x="5" y="1"/>
                    <a:pt x="5" y="3"/>
                  </a:cubicBezTo>
                  <a:cubicBezTo>
                    <a:pt x="6" y="2"/>
                    <a:pt x="5" y="1"/>
                    <a:pt x="5" y="0"/>
                  </a:cubicBezTo>
                  <a:cubicBezTo>
                    <a:pt x="3" y="0"/>
                    <a:pt x="4"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7" name="Freeform 121">
              <a:extLst>
                <a:ext uri="{FF2B5EF4-FFF2-40B4-BE49-F238E27FC236}">
                  <a16:creationId xmlns:a16="http://schemas.microsoft.com/office/drawing/2014/main" id="{D995F664-CD63-41C9-86C4-599EDD48CE61}"/>
                </a:ext>
              </a:extLst>
            </p:cNvPr>
            <p:cNvSpPr>
              <a:spLocks/>
            </p:cNvSpPr>
            <p:nvPr/>
          </p:nvSpPr>
          <p:spPr bwMode="auto">
            <a:xfrm>
              <a:off x="6375" y="4335"/>
              <a:ext cx="10" cy="5"/>
            </a:xfrm>
            <a:custGeom>
              <a:avLst/>
              <a:gdLst>
                <a:gd name="T0" fmla="*/ 1 w 5"/>
                <a:gd name="T1" fmla="*/ 1 h 3"/>
                <a:gd name="T2" fmla="*/ 1 w 5"/>
                <a:gd name="T3" fmla="*/ 3 h 3"/>
                <a:gd name="T4" fmla="*/ 4 w 5"/>
                <a:gd name="T5" fmla="*/ 1 h 3"/>
                <a:gd name="T6" fmla="*/ 1 w 5"/>
                <a:gd name="T7" fmla="*/ 1 h 3"/>
              </a:gdLst>
              <a:ahLst/>
              <a:cxnLst>
                <a:cxn ang="0">
                  <a:pos x="T0" y="T1"/>
                </a:cxn>
                <a:cxn ang="0">
                  <a:pos x="T2" y="T3"/>
                </a:cxn>
                <a:cxn ang="0">
                  <a:pos x="T4" y="T5"/>
                </a:cxn>
                <a:cxn ang="0">
                  <a:pos x="T6" y="T7"/>
                </a:cxn>
              </a:cxnLst>
              <a:rect l="0" t="0" r="r" b="b"/>
              <a:pathLst>
                <a:path w="5" h="3">
                  <a:moveTo>
                    <a:pt x="1" y="1"/>
                  </a:moveTo>
                  <a:cubicBezTo>
                    <a:pt x="0" y="2"/>
                    <a:pt x="0" y="2"/>
                    <a:pt x="1" y="3"/>
                  </a:cubicBezTo>
                  <a:cubicBezTo>
                    <a:pt x="1" y="2"/>
                    <a:pt x="2" y="1"/>
                    <a:pt x="4" y="1"/>
                  </a:cubicBezTo>
                  <a:cubicBezTo>
                    <a:pt x="5"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8" name="Freeform 122">
              <a:extLst>
                <a:ext uri="{FF2B5EF4-FFF2-40B4-BE49-F238E27FC236}">
                  <a16:creationId xmlns:a16="http://schemas.microsoft.com/office/drawing/2014/main" id="{53F6B60F-246E-45C3-A044-89D17FD1E532}"/>
                </a:ext>
              </a:extLst>
            </p:cNvPr>
            <p:cNvSpPr>
              <a:spLocks/>
            </p:cNvSpPr>
            <p:nvPr/>
          </p:nvSpPr>
          <p:spPr bwMode="auto">
            <a:xfrm>
              <a:off x="6358" y="4321"/>
              <a:ext cx="8" cy="4"/>
            </a:xfrm>
            <a:custGeom>
              <a:avLst/>
              <a:gdLst>
                <a:gd name="T0" fmla="*/ 3 w 4"/>
                <a:gd name="T1" fmla="*/ 1 h 2"/>
                <a:gd name="T2" fmla="*/ 2 w 4"/>
                <a:gd name="T3" fmla="*/ 0 h 2"/>
                <a:gd name="T4" fmla="*/ 0 w 4"/>
                <a:gd name="T5" fmla="*/ 2 h 2"/>
                <a:gd name="T6" fmla="*/ 3 w 4"/>
                <a:gd name="T7" fmla="*/ 1 h 2"/>
                <a:gd name="T8" fmla="*/ 3 w 4"/>
                <a:gd name="T9" fmla="*/ 1 h 2"/>
              </a:gdLst>
              <a:ahLst/>
              <a:cxnLst>
                <a:cxn ang="0">
                  <a:pos x="T0" y="T1"/>
                </a:cxn>
                <a:cxn ang="0">
                  <a:pos x="T2" y="T3"/>
                </a:cxn>
                <a:cxn ang="0">
                  <a:pos x="T4" y="T5"/>
                </a:cxn>
                <a:cxn ang="0">
                  <a:pos x="T6" y="T7"/>
                </a:cxn>
                <a:cxn ang="0">
                  <a:pos x="T8" y="T9"/>
                </a:cxn>
              </a:cxnLst>
              <a:rect l="0" t="0" r="r" b="b"/>
              <a:pathLst>
                <a:path w="4" h="2">
                  <a:moveTo>
                    <a:pt x="3" y="1"/>
                  </a:moveTo>
                  <a:cubicBezTo>
                    <a:pt x="2" y="1"/>
                    <a:pt x="3" y="0"/>
                    <a:pt x="2" y="0"/>
                  </a:cubicBezTo>
                  <a:cubicBezTo>
                    <a:pt x="1" y="1"/>
                    <a:pt x="0" y="1"/>
                    <a:pt x="0" y="2"/>
                  </a:cubicBezTo>
                  <a:cubicBezTo>
                    <a:pt x="1" y="2"/>
                    <a:pt x="2" y="1"/>
                    <a:pt x="3" y="1"/>
                  </a:cubicBezTo>
                  <a:cubicBezTo>
                    <a:pt x="4"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9" name="Freeform 123">
              <a:extLst>
                <a:ext uri="{FF2B5EF4-FFF2-40B4-BE49-F238E27FC236}">
                  <a16:creationId xmlns:a16="http://schemas.microsoft.com/office/drawing/2014/main" id="{203880E0-E110-4856-AFA5-243D7273D502}"/>
                </a:ext>
              </a:extLst>
            </p:cNvPr>
            <p:cNvSpPr>
              <a:spLocks/>
            </p:cNvSpPr>
            <p:nvPr/>
          </p:nvSpPr>
          <p:spPr bwMode="auto">
            <a:xfrm>
              <a:off x="6517" y="4379"/>
              <a:ext cx="25" cy="12"/>
            </a:xfrm>
            <a:custGeom>
              <a:avLst/>
              <a:gdLst>
                <a:gd name="T0" fmla="*/ 0 w 13"/>
                <a:gd name="T1" fmla="*/ 5 h 6"/>
                <a:gd name="T2" fmla="*/ 2 w 13"/>
                <a:gd name="T3" fmla="*/ 3 h 6"/>
                <a:gd name="T4" fmla="*/ 4 w 13"/>
                <a:gd name="T5" fmla="*/ 4 h 6"/>
                <a:gd name="T6" fmla="*/ 12 w 13"/>
                <a:gd name="T7" fmla="*/ 3 h 6"/>
                <a:gd name="T8" fmla="*/ 13 w 13"/>
                <a:gd name="T9" fmla="*/ 0 h 6"/>
                <a:gd name="T10" fmla="*/ 2 w 13"/>
                <a:gd name="T11" fmla="*/ 2 h 6"/>
                <a:gd name="T12" fmla="*/ 0 w 13"/>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13" h="6">
                  <a:moveTo>
                    <a:pt x="0" y="5"/>
                  </a:moveTo>
                  <a:cubicBezTo>
                    <a:pt x="2" y="6"/>
                    <a:pt x="1" y="4"/>
                    <a:pt x="2" y="3"/>
                  </a:cubicBezTo>
                  <a:cubicBezTo>
                    <a:pt x="3" y="2"/>
                    <a:pt x="2" y="4"/>
                    <a:pt x="4" y="4"/>
                  </a:cubicBezTo>
                  <a:cubicBezTo>
                    <a:pt x="7" y="2"/>
                    <a:pt x="9" y="2"/>
                    <a:pt x="12" y="3"/>
                  </a:cubicBezTo>
                  <a:cubicBezTo>
                    <a:pt x="12" y="2"/>
                    <a:pt x="12" y="1"/>
                    <a:pt x="13" y="0"/>
                  </a:cubicBezTo>
                  <a:cubicBezTo>
                    <a:pt x="11" y="2"/>
                    <a:pt x="6" y="3"/>
                    <a:pt x="2" y="2"/>
                  </a:cubicBezTo>
                  <a:cubicBezTo>
                    <a:pt x="1"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0" name="Freeform 124">
              <a:extLst>
                <a:ext uri="{FF2B5EF4-FFF2-40B4-BE49-F238E27FC236}">
                  <a16:creationId xmlns:a16="http://schemas.microsoft.com/office/drawing/2014/main" id="{8BAD4518-6466-4AE0-A847-AA83A580B3EA}"/>
                </a:ext>
              </a:extLst>
            </p:cNvPr>
            <p:cNvSpPr>
              <a:spLocks/>
            </p:cNvSpPr>
            <p:nvPr/>
          </p:nvSpPr>
          <p:spPr bwMode="auto">
            <a:xfrm>
              <a:off x="6351" y="4298"/>
              <a:ext cx="30" cy="11"/>
            </a:xfrm>
            <a:custGeom>
              <a:avLst/>
              <a:gdLst>
                <a:gd name="T0" fmla="*/ 0 w 16"/>
                <a:gd name="T1" fmla="*/ 6 h 6"/>
                <a:gd name="T2" fmla="*/ 16 w 16"/>
                <a:gd name="T3" fmla="*/ 1 h 6"/>
                <a:gd name="T4" fmla="*/ 15 w 16"/>
                <a:gd name="T5" fmla="*/ 0 h 6"/>
                <a:gd name="T6" fmla="*/ 11 w 16"/>
                <a:gd name="T7" fmla="*/ 2 h 6"/>
                <a:gd name="T8" fmla="*/ 5 w 16"/>
                <a:gd name="T9" fmla="*/ 1 h 6"/>
                <a:gd name="T10" fmla="*/ 0 w 16"/>
                <a:gd name="T11" fmla="*/ 6 h 6"/>
              </a:gdLst>
              <a:ahLst/>
              <a:cxnLst>
                <a:cxn ang="0">
                  <a:pos x="T0" y="T1"/>
                </a:cxn>
                <a:cxn ang="0">
                  <a:pos x="T2" y="T3"/>
                </a:cxn>
                <a:cxn ang="0">
                  <a:pos x="T4" y="T5"/>
                </a:cxn>
                <a:cxn ang="0">
                  <a:pos x="T6" y="T7"/>
                </a:cxn>
                <a:cxn ang="0">
                  <a:pos x="T8" y="T9"/>
                </a:cxn>
                <a:cxn ang="0">
                  <a:pos x="T10" y="T11"/>
                </a:cxn>
              </a:cxnLst>
              <a:rect l="0" t="0" r="r" b="b"/>
              <a:pathLst>
                <a:path w="16" h="6">
                  <a:moveTo>
                    <a:pt x="0" y="6"/>
                  </a:moveTo>
                  <a:cubicBezTo>
                    <a:pt x="6" y="4"/>
                    <a:pt x="11" y="4"/>
                    <a:pt x="16" y="1"/>
                  </a:cubicBezTo>
                  <a:cubicBezTo>
                    <a:pt x="16" y="0"/>
                    <a:pt x="14" y="1"/>
                    <a:pt x="15" y="0"/>
                  </a:cubicBezTo>
                  <a:cubicBezTo>
                    <a:pt x="12" y="0"/>
                    <a:pt x="13" y="1"/>
                    <a:pt x="11" y="2"/>
                  </a:cubicBezTo>
                  <a:cubicBezTo>
                    <a:pt x="11" y="0"/>
                    <a:pt x="3" y="3"/>
                    <a:pt x="5" y="1"/>
                  </a:cubicBezTo>
                  <a:cubicBezTo>
                    <a:pt x="4" y="0"/>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1" name="Freeform 125">
              <a:extLst>
                <a:ext uri="{FF2B5EF4-FFF2-40B4-BE49-F238E27FC236}">
                  <a16:creationId xmlns:a16="http://schemas.microsoft.com/office/drawing/2014/main" id="{C7160B1E-1780-41DD-A675-7D58CF805481}"/>
                </a:ext>
              </a:extLst>
            </p:cNvPr>
            <p:cNvSpPr>
              <a:spLocks/>
            </p:cNvSpPr>
            <p:nvPr/>
          </p:nvSpPr>
          <p:spPr bwMode="auto">
            <a:xfrm>
              <a:off x="6570" y="4400"/>
              <a:ext cx="20" cy="4"/>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1" y="2"/>
                    <a:pt x="7" y="1"/>
                    <a:pt x="10" y="0"/>
                  </a:cubicBezTo>
                  <a:cubicBezTo>
                    <a:pt x="7"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2" name="Freeform 126">
              <a:extLst>
                <a:ext uri="{FF2B5EF4-FFF2-40B4-BE49-F238E27FC236}">
                  <a16:creationId xmlns:a16="http://schemas.microsoft.com/office/drawing/2014/main" id="{55ACF4EE-74E1-4629-B721-CA95342DE899}"/>
                </a:ext>
              </a:extLst>
            </p:cNvPr>
            <p:cNvSpPr>
              <a:spLocks/>
            </p:cNvSpPr>
            <p:nvPr/>
          </p:nvSpPr>
          <p:spPr bwMode="auto">
            <a:xfrm>
              <a:off x="6190" y="4234"/>
              <a:ext cx="10" cy="6"/>
            </a:xfrm>
            <a:custGeom>
              <a:avLst/>
              <a:gdLst>
                <a:gd name="T0" fmla="*/ 3 w 5"/>
                <a:gd name="T1" fmla="*/ 1 h 3"/>
                <a:gd name="T2" fmla="*/ 0 w 5"/>
                <a:gd name="T3" fmla="*/ 3 h 3"/>
                <a:gd name="T4" fmla="*/ 5 w 5"/>
                <a:gd name="T5" fmla="*/ 1 h 3"/>
                <a:gd name="T6" fmla="*/ 3 w 5"/>
                <a:gd name="T7" fmla="*/ 1 h 3"/>
              </a:gdLst>
              <a:ahLst/>
              <a:cxnLst>
                <a:cxn ang="0">
                  <a:pos x="T0" y="T1"/>
                </a:cxn>
                <a:cxn ang="0">
                  <a:pos x="T2" y="T3"/>
                </a:cxn>
                <a:cxn ang="0">
                  <a:pos x="T4" y="T5"/>
                </a:cxn>
                <a:cxn ang="0">
                  <a:pos x="T6" y="T7"/>
                </a:cxn>
              </a:cxnLst>
              <a:rect l="0" t="0" r="r" b="b"/>
              <a:pathLst>
                <a:path w="5" h="3">
                  <a:moveTo>
                    <a:pt x="3" y="1"/>
                  </a:moveTo>
                  <a:cubicBezTo>
                    <a:pt x="3" y="2"/>
                    <a:pt x="1" y="2"/>
                    <a:pt x="0" y="3"/>
                  </a:cubicBezTo>
                  <a:cubicBezTo>
                    <a:pt x="4" y="3"/>
                    <a:pt x="3" y="2"/>
                    <a:pt x="5" y="1"/>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3" name="Freeform 127">
              <a:extLst>
                <a:ext uri="{FF2B5EF4-FFF2-40B4-BE49-F238E27FC236}">
                  <a16:creationId xmlns:a16="http://schemas.microsoft.com/office/drawing/2014/main" id="{505CE092-EB14-4E23-9C30-4AB689373902}"/>
                </a:ext>
              </a:extLst>
            </p:cNvPr>
            <p:cNvSpPr>
              <a:spLocks/>
            </p:cNvSpPr>
            <p:nvPr/>
          </p:nvSpPr>
          <p:spPr bwMode="auto">
            <a:xfrm>
              <a:off x="6377" y="4298"/>
              <a:ext cx="10" cy="6"/>
            </a:xfrm>
            <a:custGeom>
              <a:avLst/>
              <a:gdLst>
                <a:gd name="T0" fmla="*/ 0 w 5"/>
                <a:gd name="T1" fmla="*/ 3 h 3"/>
                <a:gd name="T2" fmla="*/ 5 w 5"/>
                <a:gd name="T3" fmla="*/ 1 h 3"/>
                <a:gd name="T4" fmla="*/ 0 w 5"/>
                <a:gd name="T5" fmla="*/ 3 h 3"/>
              </a:gdLst>
              <a:ahLst/>
              <a:cxnLst>
                <a:cxn ang="0">
                  <a:pos x="T0" y="T1"/>
                </a:cxn>
                <a:cxn ang="0">
                  <a:pos x="T2" y="T3"/>
                </a:cxn>
                <a:cxn ang="0">
                  <a:pos x="T4" y="T5"/>
                </a:cxn>
              </a:cxnLst>
              <a:rect l="0" t="0" r="r" b="b"/>
              <a:pathLst>
                <a:path w="5" h="3">
                  <a:moveTo>
                    <a:pt x="0" y="3"/>
                  </a:moveTo>
                  <a:cubicBezTo>
                    <a:pt x="1" y="3"/>
                    <a:pt x="3" y="3"/>
                    <a:pt x="5" y="1"/>
                  </a:cubicBezTo>
                  <a:cubicBezTo>
                    <a:pt x="3" y="0"/>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4" name="Freeform 128">
              <a:extLst>
                <a:ext uri="{FF2B5EF4-FFF2-40B4-BE49-F238E27FC236}">
                  <a16:creationId xmlns:a16="http://schemas.microsoft.com/office/drawing/2014/main" id="{F2E83E20-D2B5-4C31-AA3B-9AEB29D4FAA7}"/>
                </a:ext>
              </a:extLst>
            </p:cNvPr>
            <p:cNvSpPr>
              <a:spLocks/>
            </p:cNvSpPr>
            <p:nvPr/>
          </p:nvSpPr>
          <p:spPr bwMode="auto">
            <a:xfrm>
              <a:off x="6551" y="4369"/>
              <a:ext cx="10" cy="4"/>
            </a:xfrm>
            <a:custGeom>
              <a:avLst/>
              <a:gdLst>
                <a:gd name="T0" fmla="*/ 1 w 5"/>
                <a:gd name="T1" fmla="*/ 0 h 2"/>
                <a:gd name="T2" fmla="*/ 1 w 5"/>
                <a:gd name="T3" fmla="*/ 2 h 2"/>
                <a:gd name="T4" fmla="*/ 5 w 5"/>
                <a:gd name="T5" fmla="*/ 1 h 2"/>
                <a:gd name="T6" fmla="*/ 1 w 5"/>
                <a:gd name="T7" fmla="*/ 0 h 2"/>
              </a:gdLst>
              <a:ahLst/>
              <a:cxnLst>
                <a:cxn ang="0">
                  <a:pos x="T0" y="T1"/>
                </a:cxn>
                <a:cxn ang="0">
                  <a:pos x="T2" y="T3"/>
                </a:cxn>
                <a:cxn ang="0">
                  <a:pos x="T4" y="T5"/>
                </a:cxn>
                <a:cxn ang="0">
                  <a:pos x="T6" y="T7"/>
                </a:cxn>
              </a:cxnLst>
              <a:rect l="0" t="0" r="r" b="b"/>
              <a:pathLst>
                <a:path w="5" h="2">
                  <a:moveTo>
                    <a:pt x="1" y="0"/>
                  </a:moveTo>
                  <a:cubicBezTo>
                    <a:pt x="0" y="1"/>
                    <a:pt x="2" y="1"/>
                    <a:pt x="1" y="2"/>
                  </a:cubicBezTo>
                  <a:cubicBezTo>
                    <a:pt x="2" y="2"/>
                    <a:pt x="3" y="1"/>
                    <a:pt x="5" y="1"/>
                  </a:cubicBezTo>
                  <a:cubicBezTo>
                    <a:pt x="5" y="0"/>
                    <a:pt x="2"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5" name="Freeform 129">
              <a:extLst>
                <a:ext uri="{FF2B5EF4-FFF2-40B4-BE49-F238E27FC236}">
                  <a16:creationId xmlns:a16="http://schemas.microsoft.com/office/drawing/2014/main" id="{B4F58DFF-DA34-46BA-955E-FDA7B4F81FBB}"/>
                </a:ext>
              </a:extLst>
            </p:cNvPr>
            <p:cNvSpPr>
              <a:spLocks/>
            </p:cNvSpPr>
            <p:nvPr/>
          </p:nvSpPr>
          <p:spPr bwMode="auto">
            <a:xfrm>
              <a:off x="6299" y="4238"/>
              <a:ext cx="11" cy="6"/>
            </a:xfrm>
            <a:custGeom>
              <a:avLst/>
              <a:gdLst>
                <a:gd name="T0" fmla="*/ 4 w 6"/>
                <a:gd name="T1" fmla="*/ 3 h 3"/>
                <a:gd name="T2" fmla="*/ 3 w 6"/>
                <a:gd name="T3" fmla="*/ 2 h 3"/>
                <a:gd name="T4" fmla="*/ 6 w 6"/>
                <a:gd name="T5" fmla="*/ 0 h 3"/>
                <a:gd name="T6" fmla="*/ 0 w 6"/>
                <a:gd name="T7" fmla="*/ 2 h 3"/>
                <a:gd name="T8" fmla="*/ 4 w 6"/>
                <a:gd name="T9" fmla="*/ 3 h 3"/>
              </a:gdLst>
              <a:ahLst/>
              <a:cxnLst>
                <a:cxn ang="0">
                  <a:pos x="T0" y="T1"/>
                </a:cxn>
                <a:cxn ang="0">
                  <a:pos x="T2" y="T3"/>
                </a:cxn>
                <a:cxn ang="0">
                  <a:pos x="T4" y="T5"/>
                </a:cxn>
                <a:cxn ang="0">
                  <a:pos x="T6" y="T7"/>
                </a:cxn>
                <a:cxn ang="0">
                  <a:pos x="T8" y="T9"/>
                </a:cxn>
              </a:cxnLst>
              <a:rect l="0" t="0" r="r" b="b"/>
              <a:pathLst>
                <a:path w="6" h="3">
                  <a:moveTo>
                    <a:pt x="4" y="3"/>
                  </a:moveTo>
                  <a:cubicBezTo>
                    <a:pt x="4" y="2"/>
                    <a:pt x="4" y="2"/>
                    <a:pt x="3" y="2"/>
                  </a:cubicBezTo>
                  <a:cubicBezTo>
                    <a:pt x="4" y="1"/>
                    <a:pt x="5" y="1"/>
                    <a:pt x="6" y="0"/>
                  </a:cubicBezTo>
                  <a:cubicBezTo>
                    <a:pt x="4" y="0"/>
                    <a:pt x="2" y="0"/>
                    <a:pt x="0" y="2"/>
                  </a:cubicBezTo>
                  <a:cubicBezTo>
                    <a:pt x="2" y="2"/>
                    <a:pt x="3"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6" name="Freeform 130">
              <a:extLst>
                <a:ext uri="{FF2B5EF4-FFF2-40B4-BE49-F238E27FC236}">
                  <a16:creationId xmlns:a16="http://schemas.microsoft.com/office/drawing/2014/main" id="{BBA291D0-6B0A-48C5-B674-FFC7EE7784D1}"/>
                </a:ext>
              </a:extLst>
            </p:cNvPr>
            <p:cNvSpPr>
              <a:spLocks/>
            </p:cNvSpPr>
            <p:nvPr/>
          </p:nvSpPr>
          <p:spPr bwMode="auto">
            <a:xfrm>
              <a:off x="6425" y="4251"/>
              <a:ext cx="14" cy="8"/>
            </a:xfrm>
            <a:custGeom>
              <a:avLst/>
              <a:gdLst>
                <a:gd name="T0" fmla="*/ 0 w 7"/>
                <a:gd name="T1" fmla="*/ 3 h 4"/>
                <a:gd name="T2" fmla="*/ 5 w 7"/>
                <a:gd name="T3" fmla="*/ 3 h 4"/>
                <a:gd name="T4" fmla="*/ 7 w 7"/>
                <a:gd name="T5" fmla="*/ 0 h 4"/>
                <a:gd name="T6" fmla="*/ 0 w 7"/>
                <a:gd name="T7" fmla="*/ 3 h 4"/>
              </a:gdLst>
              <a:ahLst/>
              <a:cxnLst>
                <a:cxn ang="0">
                  <a:pos x="T0" y="T1"/>
                </a:cxn>
                <a:cxn ang="0">
                  <a:pos x="T2" y="T3"/>
                </a:cxn>
                <a:cxn ang="0">
                  <a:pos x="T4" y="T5"/>
                </a:cxn>
                <a:cxn ang="0">
                  <a:pos x="T6" y="T7"/>
                </a:cxn>
              </a:cxnLst>
              <a:rect l="0" t="0" r="r" b="b"/>
              <a:pathLst>
                <a:path w="7" h="4">
                  <a:moveTo>
                    <a:pt x="0" y="3"/>
                  </a:moveTo>
                  <a:cubicBezTo>
                    <a:pt x="3" y="2"/>
                    <a:pt x="2" y="4"/>
                    <a:pt x="5" y="3"/>
                  </a:cubicBezTo>
                  <a:cubicBezTo>
                    <a:pt x="6" y="1"/>
                    <a:pt x="6" y="1"/>
                    <a:pt x="7" y="0"/>
                  </a:cubicBezTo>
                  <a:cubicBezTo>
                    <a:pt x="5"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7" name="Freeform 131">
              <a:extLst>
                <a:ext uri="{FF2B5EF4-FFF2-40B4-BE49-F238E27FC236}">
                  <a16:creationId xmlns:a16="http://schemas.microsoft.com/office/drawing/2014/main" id="{06A5F5E7-ED32-45BE-A146-EEE67B7D7CAB}"/>
                </a:ext>
              </a:extLst>
            </p:cNvPr>
            <p:cNvSpPr>
              <a:spLocks/>
            </p:cNvSpPr>
            <p:nvPr/>
          </p:nvSpPr>
          <p:spPr bwMode="auto">
            <a:xfrm>
              <a:off x="6657" y="4360"/>
              <a:ext cx="15" cy="9"/>
            </a:xfrm>
            <a:custGeom>
              <a:avLst/>
              <a:gdLst>
                <a:gd name="T0" fmla="*/ 4 w 8"/>
                <a:gd name="T1" fmla="*/ 3 h 5"/>
                <a:gd name="T2" fmla="*/ 6 w 8"/>
                <a:gd name="T3" fmla="*/ 1 h 5"/>
                <a:gd name="T4" fmla="*/ 2 w 8"/>
                <a:gd name="T5" fmla="*/ 1 h 5"/>
                <a:gd name="T6" fmla="*/ 3 w 8"/>
                <a:gd name="T7" fmla="*/ 5 h 5"/>
                <a:gd name="T8" fmla="*/ 7 w 8"/>
                <a:gd name="T9" fmla="*/ 4 h 5"/>
                <a:gd name="T10" fmla="*/ 4 w 8"/>
                <a:gd name="T11" fmla="*/ 3 h 5"/>
              </a:gdLst>
              <a:ahLst/>
              <a:cxnLst>
                <a:cxn ang="0">
                  <a:pos x="T0" y="T1"/>
                </a:cxn>
                <a:cxn ang="0">
                  <a:pos x="T2" y="T3"/>
                </a:cxn>
                <a:cxn ang="0">
                  <a:pos x="T4" y="T5"/>
                </a:cxn>
                <a:cxn ang="0">
                  <a:pos x="T6" y="T7"/>
                </a:cxn>
                <a:cxn ang="0">
                  <a:pos x="T8" y="T9"/>
                </a:cxn>
                <a:cxn ang="0">
                  <a:pos x="T10" y="T11"/>
                </a:cxn>
              </a:cxnLst>
              <a:rect l="0" t="0" r="r" b="b"/>
              <a:pathLst>
                <a:path w="8" h="5">
                  <a:moveTo>
                    <a:pt x="4" y="3"/>
                  </a:moveTo>
                  <a:cubicBezTo>
                    <a:pt x="3" y="2"/>
                    <a:pt x="7" y="2"/>
                    <a:pt x="6" y="1"/>
                  </a:cubicBezTo>
                  <a:cubicBezTo>
                    <a:pt x="5" y="0"/>
                    <a:pt x="4" y="2"/>
                    <a:pt x="2" y="1"/>
                  </a:cubicBezTo>
                  <a:cubicBezTo>
                    <a:pt x="3" y="2"/>
                    <a:pt x="0" y="3"/>
                    <a:pt x="3" y="5"/>
                  </a:cubicBezTo>
                  <a:cubicBezTo>
                    <a:pt x="4" y="4"/>
                    <a:pt x="5" y="3"/>
                    <a:pt x="7" y="4"/>
                  </a:cubicBezTo>
                  <a:cubicBezTo>
                    <a:pt x="8" y="3"/>
                    <a:pt x="5"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8" name="Freeform 132">
              <a:extLst>
                <a:ext uri="{FF2B5EF4-FFF2-40B4-BE49-F238E27FC236}">
                  <a16:creationId xmlns:a16="http://schemas.microsoft.com/office/drawing/2014/main" id="{6E10FF12-55BC-4707-9C0A-91F341AC2009}"/>
                </a:ext>
              </a:extLst>
            </p:cNvPr>
            <p:cNvSpPr>
              <a:spLocks/>
            </p:cNvSpPr>
            <p:nvPr/>
          </p:nvSpPr>
          <p:spPr bwMode="auto">
            <a:xfrm>
              <a:off x="6681" y="4362"/>
              <a:ext cx="18" cy="5"/>
            </a:xfrm>
            <a:custGeom>
              <a:avLst/>
              <a:gdLst>
                <a:gd name="T0" fmla="*/ 0 w 9"/>
                <a:gd name="T1" fmla="*/ 2 h 3"/>
                <a:gd name="T2" fmla="*/ 7 w 9"/>
                <a:gd name="T3" fmla="*/ 2 h 3"/>
                <a:gd name="T4" fmla="*/ 7 w 9"/>
                <a:gd name="T5" fmla="*/ 0 h 3"/>
                <a:gd name="T6" fmla="*/ 0 w 9"/>
                <a:gd name="T7" fmla="*/ 2 h 3"/>
              </a:gdLst>
              <a:ahLst/>
              <a:cxnLst>
                <a:cxn ang="0">
                  <a:pos x="T0" y="T1"/>
                </a:cxn>
                <a:cxn ang="0">
                  <a:pos x="T2" y="T3"/>
                </a:cxn>
                <a:cxn ang="0">
                  <a:pos x="T4" y="T5"/>
                </a:cxn>
                <a:cxn ang="0">
                  <a:pos x="T6" y="T7"/>
                </a:cxn>
              </a:cxnLst>
              <a:rect l="0" t="0" r="r" b="b"/>
              <a:pathLst>
                <a:path w="9" h="3">
                  <a:moveTo>
                    <a:pt x="0" y="2"/>
                  </a:moveTo>
                  <a:cubicBezTo>
                    <a:pt x="3" y="3"/>
                    <a:pt x="5" y="0"/>
                    <a:pt x="7" y="2"/>
                  </a:cubicBezTo>
                  <a:cubicBezTo>
                    <a:pt x="9" y="1"/>
                    <a:pt x="6" y="1"/>
                    <a:pt x="7" y="0"/>
                  </a:cubicBezTo>
                  <a:cubicBezTo>
                    <a:pt x="5" y="1"/>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9" name="Freeform 133">
              <a:extLst>
                <a:ext uri="{FF2B5EF4-FFF2-40B4-BE49-F238E27FC236}">
                  <a16:creationId xmlns:a16="http://schemas.microsoft.com/office/drawing/2014/main" id="{E91DA472-5D49-4021-A418-2B9EAB1D4A1F}"/>
                </a:ext>
              </a:extLst>
            </p:cNvPr>
            <p:cNvSpPr>
              <a:spLocks/>
            </p:cNvSpPr>
            <p:nvPr/>
          </p:nvSpPr>
          <p:spPr bwMode="auto">
            <a:xfrm>
              <a:off x="6683" y="4356"/>
              <a:ext cx="35" cy="8"/>
            </a:xfrm>
            <a:custGeom>
              <a:avLst/>
              <a:gdLst>
                <a:gd name="T0" fmla="*/ 10 w 18"/>
                <a:gd name="T1" fmla="*/ 2 h 4"/>
                <a:gd name="T2" fmla="*/ 8 w 18"/>
                <a:gd name="T3" fmla="*/ 1 h 4"/>
                <a:gd name="T4" fmla="*/ 0 w 18"/>
                <a:gd name="T5" fmla="*/ 1 h 4"/>
                <a:gd name="T6" fmla="*/ 7 w 18"/>
                <a:gd name="T7" fmla="*/ 4 h 4"/>
                <a:gd name="T8" fmla="*/ 12 w 18"/>
                <a:gd name="T9" fmla="*/ 4 h 4"/>
                <a:gd name="T10" fmla="*/ 18 w 18"/>
                <a:gd name="T11" fmla="*/ 1 h 4"/>
                <a:gd name="T12" fmla="*/ 15 w 18"/>
                <a:gd name="T13" fmla="*/ 0 h 4"/>
                <a:gd name="T14" fmla="*/ 14 w 18"/>
                <a:gd name="T15" fmla="*/ 2 h 4"/>
                <a:gd name="T16" fmla="*/ 13 w 18"/>
                <a:gd name="T17" fmla="*/ 3 h 4"/>
                <a:gd name="T18" fmla="*/ 12 w 18"/>
                <a:gd name="T19" fmla="*/ 1 h 4"/>
                <a:gd name="T20" fmla="*/ 10 w 18"/>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4">
                  <a:moveTo>
                    <a:pt x="10" y="2"/>
                  </a:moveTo>
                  <a:cubicBezTo>
                    <a:pt x="9" y="2"/>
                    <a:pt x="9" y="1"/>
                    <a:pt x="8" y="1"/>
                  </a:cubicBezTo>
                  <a:cubicBezTo>
                    <a:pt x="5" y="2"/>
                    <a:pt x="2" y="2"/>
                    <a:pt x="0" y="1"/>
                  </a:cubicBezTo>
                  <a:cubicBezTo>
                    <a:pt x="0" y="4"/>
                    <a:pt x="5" y="1"/>
                    <a:pt x="7" y="4"/>
                  </a:cubicBezTo>
                  <a:cubicBezTo>
                    <a:pt x="9" y="2"/>
                    <a:pt x="11" y="3"/>
                    <a:pt x="12" y="4"/>
                  </a:cubicBezTo>
                  <a:cubicBezTo>
                    <a:pt x="15" y="3"/>
                    <a:pt x="15" y="2"/>
                    <a:pt x="18" y="1"/>
                  </a:cubicBezTo>
                  <a:cubicBezTo>
                    <a:pt x="17" y="1"/>
                    <a:pt x="16" y="1"/>
                    <a:pt x="15" y="0"/>
                  </a:cubicBezTo>
                  <a:cubicBezTo>
                    <a:pt x="13" y="1"/>
                    <a:pt x="15" y="2"/>
                    <a:pt x="14" y="2"/>
                  </a:cubicBezTo>
                  <a:cubicBezTo>
                    <a:pt x="14" y="2"/>
                    <a:pt x="13" y="2"/>
                    <a:pt x="13" y="3"/>
                  </a:cubicBezTo>
                  <a:cubicBezTo>
                    <a:pt x="12" y="2"/>
                    <a:pt x="14" y="1"/>
                    <a:pt x="12" y="1"/>
                  </a:cubicBezTo>
                  <a:cubicBezTo>
                    <a:pt x="10" y="1"/>
                    <a:pt x="10"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0" name="Freeform 134">
              <a:extLst>
                <a:ext uri="{FF2B5EF4-FFF2-40B4-BE49-F238E27FC236}">
                  <a16:creationId xmlns:a16="http://schemas.microsoft.com/office/drawing/2014/main" id="{90202646-B714-4536-BB30-46C0C1636EC4}"/>
                </a:ext>
              </a:extLst>
            </p:cNvPr>
            <p:cNvSpPr>
              <a:spLocks/>
            </p:cNvSpPr>
            <p:nvPr/>
          </p:nvSpPr>
          <p:spPr bwMode="auto">
            <a:xfrm>
              <a:off x="6396" y="4151"/>
              <a:ext cx="10" cy="4"/>
            </a:xfrm>
            <a:custGeom>
              <a:avLst/>
              <a:gdLst>
                <a:gd name="T0" fmla="*/ 0 w 5"/>
                <a:gd name="T1" fmla="*/ 0 h 2"/>
                <a:gd name="T2" fmla="*/ 1 w 5"/>
                <a:gd name="T3" fmla="*/ 1 h 2"/>
                <a:gd name="T4" fmla="*/ 2 w 5"/>
                <a:gd name="T5" fmla="*/ 2 h 2"/>
                <a:gd name="T6" fmla="*/ 5 w 5"/>
                <a:gd name="T7" fmla="*/ 0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0" y="1"/>
                    <a:pt x="1" y="1"/>
                    <a:pt x="1" y="1"/>
                  </a:cubicBezTo>
                  <a:cubicBezTo>
                    <a:pt x="2" y="1"/>
                    <a:pt x="3" y="1"/>
                    <a:pt x="2" y="2"/>
                  </a:cubicBezTo>
                  <a:cubicBezTo>
                    <a:pt x="3" y="2"/>
                    <a:pt x="4"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1" name="Freeform 135">
              <a:extLst>
                <a:ext uri="{FF2B5EF4-FFF2-40B4-BE49-F238E27FC236}">
                  <a16:creationId xmlns:a16="http://schemas.microsoft.com/office/drawing/2014/main" id="{DB7FA161-AE15-48CF-B7D8-E1D0164F898A}"/>
                </a:ext>
              </a:extLst>
            </p:cNvPr>
            <p:cNvSpPr>
              <a:spLocks/>
            </p:cNvSpPr>
            <p:nvPr/>
          </p:nvSpPr>
          <p:spPr bwMode="auto">
            <a:xfrm>
              <a:off x="6498" y="4149"/>
              <a:ext cx="21" cy="6"/>
            </a:xfrm>
            <a:custGeom>
              <a:avLst/>
              <a:gdLst>
                <a:gd name="T0" fmla="*/ 1 w 11"/>
                <a:gd name="T1" fmla="*/ 1 h 3"/>
                <a:gd name="T2" fmla="*/ 11 w 11"/>
                <a:gd name="T3" fmla="*/ 1 h 3"/>
                <a:gd name="T4" fmla="*/ 7 w 11"/>
                <a:gd name="T5" fmla="*/ 0 h 3"/>
                <a:gd name="T6" fmla="*/ 1 w 11"/>
                <a:gd name="T7" fmla="*/ 1 h 3"/>
              </a:gdLst>
              <a:ahLst/>
              <a:cxnLst>
                <a:cxn ang="0">
                  <a:pos x="T0" y="T1"/>
                </a:cxn>
                <a:cxn ang="0">
                  <a:pos x="T2" y="T3"/>
                </a:cxn>
                <a:cxn ang="0">
                  <a:pos x="T4" y="T5"/>
                </a:cxn>
                <a:cxn ang="0">
                  <a:pos x="T6" y="T7"/>
                </a:cxn>
              </a:cxnLst>
              <a:rect l="0" t="0" r="r" b="b"/>
              <a:pathLst>
                <a:path w="11" h="3">
                  <a:moveTo>
                    <a:pt x="1" y="1"/>
                  </a:moveTo>
                  <a:cubicBezTo>
                    <a:pt x="0" y="2"/>
                    <a:pt x="8" y="3"/>
                    <a:pt x="11" y="1"/>
                  </a:cubicBezTo>
                  <a:cubicBezTo>
                    <a:pt x="10" y="0"/>
                    <a:pt x="7" y="2"/>
                    <a:pt x="7" y="0"/>
                  </a:cubicBezTo>
                  <a:cubicBezTo>
                    <a:pt x="5" y="0"/>
                    <a:pt x="3"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2" name="Freeform 136">
              <a:extLst>
                <a:ext uri="{FF2B5EF4-FFF2-40B4-BE49-F238E27FC236}">
                  <a16:creationId xmlns:a16="http://schemas.microsoft.com/office/drawing/2014/main" id="{73EE558C-06A3-439A-B43C-DF01707D1DF5}"/>
                </a:ext>
              </a:extLst>
            </p:cNvPr>
            <p:cNvSpPr>
              <a:spLocks/>
            </p:cNvSpPr>
            <p:nvPr/>
          </p:nvSpPr>
          <p:spPr bwMode="auto">
            <a:xfrm>
              <a:off x="6551" y="4149"/>
              <a:ext cx="16" cy="10"/>
            </a:xfrm>
            <a:custGeom>
              <a:avLst/>
              <a:gdLst>
                <a:gd name="T0" fmla="*/ 1 w 8"/>
                <a:gd name="T1" fmla="*/ 2 h 5"/>
                <a:gd name="T2" fmla="*/ 8 w 8"/>
                <a:gd name="T3" fmla="*/ 3 h 5"/>
                <a:gd name="T4" fmla="*/ 2 w 8"/>
                <a:gd name="T5" fmla="*/ 0 h 5"/>
                <a:gd name="T6" fmla="*/ 1 w 8"/>
                <a:gd name="T7" fmla="*/ 2 h 5"/>
              </a:gdLst>
              <a:ahLst/>
              <a:cxnLst>
                <a:cxn ang="0">
                  <a:pos x="T0" y="T1"/>
                </a:cxn>
                <a:cxn ang="0">
                  <a:pos x="T2" y="T3"/>
                </a:cxn>
                <a:cxn ang="0">
                  <a:pos x="T4" y="T5"/>
                </a:cxn>
                <a:cxn ang="0">
                  <a:pos x="T6" y="T7"/>
                </a:cxn>
              </a:cxnLst>
              <a:rect l="0" t="0" r="r" b="b"/>
              <a:pathLst>
                <a:path w="8" h="5">
                  <a:moveTo>
                    <a:pt x="1" y="2"/>
                  </a:moveTo>
                  <a:cubicBezTo>
                    <a:pt x="3" y="3"/>
                    <a:pt x="5" y="5"/>
                    <a:pt x="8" y="3"/>
                  </a:cubicBezTo>
                  <a:cubicBezTo>
                    <a:pt x="7" y="0"/>
                    <a:pt x="2" y="3"/>
                    <a:pt x="2" y="0"/>
                  </a:cubicBezTo>
                  <a:cubicBezTo>
                    <a:pt x="0"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3" name="Freeform 137">
              <a:extLst>
                <a:ext uri="{FF2B5EF4-FFF2-40B4-BE49-F238E27FC236}">
                  <a16:creationId xmlns:a16="http://schemas.microsoft.com/office/drawing/2014/main" id="{7034B551-D5C6-427E-A945-3168762F49B4}"/>
                </a:ext>
              </a:extLst>
            </p:cNvPr>
            <p:cNvSpPr>
              <a:spLocks/>
            </p:cNvSpPr>
            <p:nvPr/>
          </p:nvSpPr>
          <p:spPr bwMode="auto">
            <a:xfrm>
              <a:off x="6758" y="4226"/>
              <a:ext cx="11" cy="6"/>
            </a:xfrm>
            <a:custGeom>
              <a:avLst/>
              <a:gdLst>
                <a:gd name="T0" fmla="*/ 1 w 6"/>
                <a:gd name="T1" fmla="*/ 1 h 3"/>
                <a:gd name="T2" fmla="*/ 4 w 6"/>
                <a:gd name="T3" fmla="*/ 2 h 3"/>
                <a:gd name="T4" fmla="*/ 5 w 6"/>
                <a:gd name="T5" fmla="*/ 1 h 3"/>
                <a:gd name="T6" fmla="*/ 5 w 6"/>
                <a:gd name="T7" fmla="*/ 0 h 3"/>
                <a:gd name="T8" fmla="*/ 4 w 6"/>
                <a:gd name="T9" fmla="*/ 0 h 3"/>
                <a:gd name="T10" fmla="*/ 3 w 6"/>
                <a:gd name="T11" fmla="*/ 1 h 3"/>
                <a:gd name="T12" fmla="*/ 1 w 6"/>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1" y="1"/>
                  </a:moveTo>
                  <a:cubicBezTo>
                    <a:pt x="0" y="3"/>
                    <a:pt x="3" y="2"/>
                    <a:pt x="4" y="2"/>
                  </a:cubicBezTo>
                  <a:cubicBezTo>
                    <a:pt x="5" y="2"/>
                    <a:pt x="4" y="1"/>
                    <a:pt x="5" y="1"/>
                  </a:cubicBezTo>
                  <a:cubicBezTo>
                    <a:pt x="6" y="1"/>
                    <a:pt x="6" y="1"/>
                    <a:pt x="5" y="0"/>
                  </a:cubicBezTo>
                  <a:cubicBezTo>
                    <a:pt x="4" y="0"/>
                    <a:pt x="4" y="0"/>
                    <a:pt x="4" y="0"/>
                  </a:cubicBezTo>
                  <a:cubicBezTo>
                    <a:pt x="5" y="0"/>
                    <a:pt x="2" y="3"/>
                    <a:pt x="3" y="1"/>
                  </a:cubicBezTo>
                  <a:cubicBezTo>
                    <a:pt x="2" y="1"/>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4" name="Freeform 138">
              <a:extLst>
                <a:ext uri="{FF2B5EF4-FFF2-40B4-BE49-F238E27FC236}">
                  <a16:creationId xmlns:a16="http://schemas.microsoft.com/office/drawing/2014/main" id="{DD444017-DC28-4004-B14E-E639D4C3D05D}"/>
                </a:ext>
              </a:extLst>
            </p:cNvPr>
            <p:cNvSpPr>
              <a:spLocks/>
            </p:cNvSpPr>
            <p:nvPr/>
          </p:nvSpPr>
          <p:spPr bwMode="auto">
            <a:xfrm>
              <a:off x="6670" y="4143"/>
              <a:ext cx="23" cy="10"/>
            </a:xfrm>
            <a:custGeom>
              <a:avLst/>
              <a:gdLst>
                <a:gd name="T0" fmla="*/ 0 w 12"/>
                <a:gd name="T1" fmla="*/ 1 h 5"/>
                <a:gd name="T2" fmla="*/ 7 w 12"/>
                <a:gd name="T3" fmla="*/ 2 h 5"/>
                <a:gd name="T4" fmla="*/ 12 w 12"/>
                <a:gd name="T5" fmla="*/ 5 h 5"/>
                <a:gd name="T6" fmla="*/ 9 w 12"/>
                <a:gd name="T7" fmla="*/ 0 h 5"/>
                <a:gd name="T8" fmla="*/ 2 w 12"/>
                <a:gd name="T9" fmla="*/ 0 h 5"/>
                <a:gd name="T10" fmla="*/ 0 w 12"/>
                <a:gd name="T11" fmla="*/ 1 h 5"/>
              </a:gdLst>
              <a:ahLst/>
              <a:cxnLst>
                <a:cxn ang="0">
                  <a:pos x="T0" y="T1"/>
                </a:cxn>
                <a:cxn ang="0">
                  <a:pos x="T2" y="T3"/>
                </a:cxn>
                <a:cxn ang="0">
                  <a:pos x="T4" y="T5"/>
                </a:cxn>
                <a:cxn ang="0">
                  <a:pos x="T6" y="T7"/>
                </a:cxn>
                <a:cxn ang="0">
                  <a:pos x="T8" y="T9"/>
                </a:cxn>
                <a:cxn ang="0">
                  <a:pos x="T10" y="T11"/>
                </a:cxn>
              </a:cxnLst>
              <a:rect l="0" t="0" r="r" b="b"/>
              <a:pathLst>
                <a:path w="12" h="5">
                  <a:moveTo>
                    <a:pt x="0" y="1"/>
                  </a:moveTo>
                  <a:cubicBezTo>
                    <a:pt x="0" y="2"/>
                    <a:pt x="5" y="1"/>
                    <a:pt x="7" y="2"/>
                  </a:cubicBezTo>
                  <a:cubicBezTo>
                    <a:pt x="6" y="4"/>
                    <a:pt x="11" y="5"/>
                    <a:pt x="12" y="5"/>
                  </a:cubicBezTo>
                  <a:cubicBezTo>
                    <a:pt x="12" y="3"/>
                    <a:pt x="11" y="2"/>
                    <a:pt x="9" y="0"/>
                  </a:cubicBezTo>
                  <a:cubicBezTo>
                    <a:pt x="9" y="3"/>
                    <a:pt x="6" y="0"/>
                    <a:pt x="2" y="0"/>
                  </a:cubicBezTo>
                  <a:cubicBezTo>
                    <a:pt x="2"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5" name="Freeform 139">
              <a:extLst>
                <a:ext uri="{FF2B5EF4-FFF2-40B4-BE49-F238E27FC236}">
                  <a16:creationId xmlns:a16="http://schemas.microsoft.com/office/drawing/2014/main" id="{64FC6768-DC95-4DEA-B53A-7C7AC8915223}"/>
                </a:ext>
              </a:extLst>
            </p:cNvPr>
            <p:cNvSpPr>
              <a:spLocks/>
            </p:cNvSpPr>
            <p:nvPr/>
          </p:nvSpPr>
          <p:spPr bwMode="auto">
            <a:xfrm>
              <a:off x="6704" y="4153"/>
              <a:ext cx="21" cy="4"/>
            </a:xfrm>
            <a:custGeom>
              <a:avLst/>
              <a:gdLst>
                <a:gd name="T0" fmla="*/ 0 w 11"/>
                <a:gd name="T1" fmla="*/ 1 h 2"/>
                <a:gd name="T2" fmla="*/ 9 w 11"/>
                <a:gd name="T3" fmla="*/ 1 h 2"/>
                <a:gd name="T4" fmla="*/ 7 w 11"/>
                <a:gd name="T5" fmla="*/ 0 h 2"/>
                <a:gd name="T6" fmla="*/ 0 w 11"/>
                <a:gd name="T7" fmla="*/ 1 h 2"/>
              </a:gdLst>
              <a:ahLst/>
              <a:cxnLst>
                <a:cxn ang="0">
                  <a:pos x="T0" y="T1"/>
                </a:cxn>
                <a:cxn ang="0">
                  <a:pos x="T2" y="T3"/>
                </a:cxn>
                <a:cxn ang="0">
                  <a:pos x="T4" y="T5"/>
                </a:cxn>
                <a:cxn ang="0">
                  <a:pos x="T6" y="T7"/>
                </a:cxn>
              </a:cxnLst>
              <a:rect l="0" t="0" r="r" b="b"/>
              <a:pathLst>
                <a:path w="11" h="2">
                  <a:moveTo>
                    <a:pt x="0" y="1"/>
                  </a:moveTo>
                  <a:cubicBezTo>
                    <a:pt x="1" y="2"/>
                    <a:pt x="6" y="1"/>
                    <a:pt x="9" y="1"/>
                  </a:cubicBezTo>
                  <a:cubicBezTo>
                    <a:pt x="11" y="0"/>
                    <a:pt x="5" y="1"/>
                    <a:pt x="7" y="0"/>
                  </a:cubicBezTo>
                  <a:cubicBezTo>
                    <a:pt x="6"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6" name="Freeform 140">
              <a:extLst>
                <a:ext uri="{FF2B5EF4-FFF2-40B4-BE49-F238E27FC236}">
                  <a16:creationId xmlns:a16="http://schemas.microsoft.com/office/drawing/2014/main" id="{BEB32C5C-785F-45C4-8754-7F88FEEEE0F6}"/>
                </a:ext>
              </a:extLst>
            </p:cNvPr>
            <p:cNvSpPr>
              <a:spLocks/>
            </p:cNvSpPr>
            <p:nvPr/>
          </p:nvSpPr>
          <p:spPr bwMode="auto">
            <a:xfrm>
              <a:off x="6691" y="4143"/>
              <a:ext cx="15" cy="6"/>
            </a:xfrm>
            <a:custGeom>
              <a:avLst/>
              <a:gdLst>
                <a:gd name="T0" fmla="*/ 2 w 8"/>
                <a:gd name="T1" fmla="*/ 1 h 3"/>
                <a:gd name="T2" fmla="*/ 3 w 8"/>
                <a:gd name="T3" fmla="*/ 1 h 3"/>
                <a:gd name="T4" fmla="*/ 3 w 8"/>
                <a:gd name="T5" fmla="*/ 3 h 3"/>
                <a:gd name="T6" fmla="*/ 6 w 8"/>
                <a:gd name="T7" fmla="*/ 3 h 3"/>
                <a:gd name="T8" fmla="*/ 8 w 8"/>
                <a:gd name="T9" fmla="*/ 2 h 3"/>
                <a:gd name="T10" fmla="*/ 6 w 8"/>
                <a:gd name="T11" fmla="*/ 0 h 3"/>
                <a:gd name="T12" fmla="*/ 2 w 8"/>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1"/>
                  </a:moveTo>
                  <a:cubicBezTo>
                    <a:pt x="0" y="2"/>
                    <a:pt x="2" y="2"/>
                    <a:pt x="3" y="1"/>
                  </a:cubicBezTo>
                  <a:cubicBezTo>
                    <a:pt x="4" y="2"/>
                    <a:pt x="4" y="2"/>
                    <a:pt x="3" y="3"/>
                  </a:cubicBezTo>
                  <a:cubicBezTo>
                    <a:pt x="4" y="3"/>
                    <a:pt x="5" y="3"/>
                    <a:pt x="6" y="3"/>
                  </a:cubicBezTo>
                  <a:cubicBezTo>
                    <a:pt x="5" y="3"/>
                    <a:pt x="4" y="0"/>
                    <a:pt x="8" y="2"/>
                  </a:cubicBezTo>
                  <a:cubicBezTo>
                    <a:pt x="8" y="1"/>
                    <a:pt x="7" y="1"/>
                    <a:pt x="6" y="0"/>
                  </a:cubicBezTo>
                  <a:cubicBezTo>
                    <a:pt x="5" y="1"/>
                    <a:pt x="3"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7" name="Freeform 141">
              <a:extLst>
                <a:ext uri="{FF2B5EF4-FFF2-40B4-BE49-F238E27FC236}">
                  <a16:creationId xmlns:a16="http://schemas.microsoft.com/office/drawing/2014/main" id="{11F0E350-586A-4371-829D-49BCEFFCCC2B}"/>
                </a:ext>
              </a:extLst>
            </p:cNvPr>
            <p:cNvSpPr>
              <a:spLocks/>
            </p:cNvSpPr>
            <p:nvPr/>
          </p:nvSpPr>
          <p:spPr bwMode="auto">
            <a:xfrm>
              <a:off x="6739" y="4143"/>
              <a:ext cx="7" cy="4"/>
            </a:xfrm>
            <a:custGeom>
              <a:avLst/>
              <a:gdLst>
                <a:gd name="T0" fmla="*/ 4 w 4"/>
                <a:gd name="T1" fmla="*/ 0 h 2"/>
                <a:gd name="T2" fmla="*/ 2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cubicBezTo>
                    <a:pt x="3" y="0"/>
                    <a:pt x="2" y="0"/>
                    <a:pt x="2" y="0"/>
                  </a:cubicBezTo>
                  <a:cubicBezTo>
                    <a:pt x="0" y="1"/>
                    <a:pt x="2" y="1"/>
                    <a:pt x="0" y="2"/>
                  </a:cubicBezTo>
                  <a:cubicBezTo>
                    <a:pt x="2"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8" name="Freeform 142">
              <a:extLst>
                <a:ext uri="{FF2B5EF4-FFF2-40B4-BE49-F238E27FC236}">
                  <a16:creationId xmlns:a16="http://schemas.microsoft.com/office/drawing/2014/main" id="{0BFC8FED-7F4A-44FD-A956-637A3F0987AB}"/>
                </a:ext>
              </a:extLst>
            </p:cNvPr>
            <p:cNvSpPr>
              <a:spLocks/>
            </p:cNvSpPr>
            <p:nvPr/>
          </p:nvSpPr>
          <p:spPr bwMode="auto">
            <a:xfrm>
              <a:off x="6785" y="4110"/>
              <a:ext cx="13" cy="8"/>
            </a:xfrm>
            <a:custGeom>
              <a:avLst/>
              <a:gdLst>
                <a:gd name="T0" fmla="*/ 4 w 7"/>
                <a:gd name="T1" fmla="*/ 0 h 4"/>
                <a:gd name="T2" fmla="*/ 1 w 7"/>
                <a:gd name="T3" fmla="*/ 2 h 4"/>
                <a:gd name="T4" fmla="*/ 3 w 7"/>
                <a:gd name="T5" fmla="*/ 4 h 4"/>
                <a:gd name="T6" fmla="*/ 5 w 7"/>
                <a:gd name="T7" fmla="*/ 3 h 4"/>
                <a:gd name="T8" fmla="*/ 6 w 7"/>
                <a:gd name="T9" fmla="*/ 1 h 4"/>
                <a:gd name="T10" fmla="*/ 4 w 7"/>
                <a:gd name="T11" fmla="*/ 0 h 4"/>
              </a:gdLst>
              <a:ahLst/>
              <a:cxnLst>
                <a:cxn ang="0">
                  <a:pos x="T0" y="T1"/>
                </a:cxn>
                <a:cxn ang="0">
                  <a:pos x="T2" y="T3"/>
                </a:cxn>
                <a:cxn ang="0">
                  <a:pos x="T4" y="T5"/>
                </a:cxn>
                <a:cxn ang="0">
                  <a:pos x="T6" y="T7"/>
                </a:cxn>
                <a:cxn ang="0">
                  <a:pos x="T8" y="T9"/>
                </a:cxn>
                <a:cxn ang="0">
                  <a:pos x="T10" y="T11"/>
                </a:cxn>
              </a:cxnLst>
              <a:rect l="0" t="0" r="r" b="b"/>
              <a:pathLst>
                <a:path w="7" h="4">
                  <a:moveTo>
                    <a:pt x="4" y="0"/>
                  </a:moveTo>
                  <a:cubicBezTo>
                    <a:pt x="3" y="1"/>
                    <a:pt x="3" y="1"/>
                    <a:pt x="1" y="2"/>
                  </a:cubicBezTo>
                  <a:cubicBezTo>
                    <a:pt x="4" y="2"/>
                    <a:pt x="0" y="3"/>
                    <a:pt x="3" y="4"/>
                  </a:cubicBezTo>
                  <a:cubicBezTo>
                    <a:pt x="5" y="3"/>
                    <a:pt x="5" y="3"/>
                    <a:pt x="5" y="3"/>
                  </a:cubicBezTo>
                  <a:cubicBezTo>
                    <a:pt x="4" y="2"/>
                    <a:pt x="3" y="1"/>
                    <a:pt x="6" y="1"/>
                  </a:cubicBezTo>
                  <a:cubicBezTo>
                    <a:pt x="7" y="0"/>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9" name="Freeform 143">
              <a:extLst>
                <a:ext uri="{FF2B5EF4-FFF2-40B4-BE49-F238E27FC236}">
                  <a16:creationId xmlns:a16="http://schemas.microsoft.com/office/drawing/2014/main" id="{2E5E03F5-4333-4C14-AFE1-85AC4C3FCABC}"/>
                </a:ext>
              </a:extLst>
            </p:cNvPr>
            <p:cNvSpPr>
              <a:spLocks/>
            </p:cNvSpPr>
            <p:nvPr/>
          </p:nvSpPr>
          <p:spPr bwMode="auto">
            <a:xfrm>
              <a:off x="6865" y="4151"/>
              <a:ext cx="9" cy="6"/>
            </a:xfrm>
            <a:custGeom>
              <a:avLst/>
              <a:gdLst>
                <a:gd name="T0" fmla="*/ 2 w 5"/>
                <a:gd name="T1" fmla="*/ 0 h 3"/>
                <a:gd name="T2" fmla="*/ 2 w 5"/>
                <a:gd name="T3" fmla="*/ 1 h 3"/>
                <a:gd name="T4" fmla="*/ 1 w 5"/>
                <a:gd name="T5" fmla="*/ 3 h 3"/>
                <a:gd name="T6" fmla="*/ 3 w 5"/>
                <a:gd name="T7" fmla="*/ 0 h 3"/>
                <a:gd name="T8" fmla="*/ 2 w 5"/>
                <a:gd name="T9" fmla="*/ 0 h 3"/>
              </a:gdLst>
              <a:ahLst/>
              <a:cxnLst>
                <a:cxn ang="0">
                  <a:pos x="T0" y="T1"/>
                </a:cxn>
                <a:cxn ang="0">
                  <a:pos x="T2" y="T3"/>
                </a:cxn>
                <a:cxn ang="0">
                  <a:pos x="T4" y="T5"/>
                </a:cxn>
                <a:cxn ang="0">
                  <a:pos x="T6" y="T7"/>
                </a:cxn>
                <a:cxn ang="0">
                  <a:pos x="T8" y="T9"/>
                </a:cxn>
              </a:cxnLst>
              <a:rect l="0" t="0" r="r" b="b"/>
              <a:pathLst>
                <a:path w="5" h="3">
                  <a:moveTo>
                    <a:pt x="2" y="0"/>
                  </a:moveTo>
                  <a:cubicBezTo>
                    <a:pt x="0" y="0"/>
                    <a:pt x="2" y="1"/>
                    <a:pt x="2" y="1"/>
                  </a:cubicBezTo>
                  <a:cubicBezTo>
                    <a:pt x="3" y="1"/>
                    <a:pt x="2" y="2"/>
                    <a:pt x="1" y="3"/>
                  </a:cubicBezTo>
                  <a:cubicBezTo>
                    <a:pt x="3" y="3"/>
                    <a:pt x="5" y="1"/>
                    <a:pt x="3" y="0"/>
                  </a:cubicBezTo>
                  <a:cubicBezTo>
                    <a:pt x="3"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0" name="Freeform 144">
              <a:extLst>
                <a:ext uri="{FF2B5EF4-FFF2-40B4-BE49-F238E27FC236}">
                  <a16:creationId xmlns:a16="http://schemas.microsoft.com/office/drawing/2014/main" id="{9E374B17-410A-44B9-A4AA-95F67BBC3A5E}"/>
                </a:ext>
              </a:extLst>
            </p:cNvPr>
            <p:cNvSpPr>
              <a:spLocks/>
            </p:cNvSpPr>
            <p:nvPr/>
          </p:nvSpPr>
          <p:spPr bwMode="auto">
            <a:xfrm>
              <a:off x="6985" y="4224"/>
              <a:ext cx="10" cy="6"/>
            </a:xfrm>
            <a:custGeom>
              <a:avLst/>
              <a:gdLst>
                <a:gd name="T0" fmla="*/ 0 w 5"/>
                <a:gd name="T1" fmla="*/ 2 h 3"/>
                <a:gd name="T2" fmla="*/ 1 w 5"/>
                <a:gd name="T3" fmla="*/ 2 h 3"/>
                <a:gd name="T4" fmla="*/ 5 w 5"/>
                <a:gd name="T5" fmla="*/ 1 h 3"/>
                <a:gd name="T6" fmla="*/ 0 w 5"/>
                <a:gd name="T7" fmla="*/ 1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2"/>
                    <a:pt x="1" y="2"/>
                    <a:pt x="1" y="2"/>
                  </a:cubicBezTo>
                  <a:cubicBezTo>
                    <a:pt x="2" y="1"/>
                    <a:pt x="4" y="3"/>
                    <a:pt x="5" y="1"/>
                  </a:cubicBezTo>
                  <a:cubicBezTo>
                    <a:pt x="4" y="0"/>
                    <a:pt x="2" y="1"/>
                    <a:pt x="0" y="1"/>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1" name="Freeform 145">
              <a:extLst>
                <a:ext uri="{FF2B5EF4-FFF2-40B4-BE49-F238E27FC236}">
                  <a16:creationId xmlns:a16="http://schemas.microsoft.com/office/drawing/2014/main" id="{8BA39B5E-1C60-4B32-9171-B43EA811A4B0}"/>
                </a:ext>
              </a:extLst>
            </p:cNvPr>
            <p:cNvSpPr>
              <a:spLocks/>
            </p:cNvSpPr>
            <p:nvPr/>
          </p:nvSpPr>
          <p:spPr bwMode="auto">
            <a:xfrm>
              <a:off x="6890" y="4097"/>
              <a:ext cx="28" cy="7"/>
            </a:xfrm>
            <a:custGeom>
              <a:avLst/>
              <a:gdLst>
                <a:gd name="T0" fmla="*/ 7 w 15"/>
                <a:gd name="T1" fmla="*/ 2 h 4"/>
                <a:gd name="T2" fmla="*/ 0 w 15"/>
                <a:gd name="T3" fmla="*/ 1 h 4"/>
                <a:gd name="T4" fmla="*/ 8 w 15"/>
                <a:gd name="T5" fmla="*/ 4 h 4"/>
                <a:gd name="T6" fmla="*/ 15 w 15"/>
                <a:gd name="T7" fmla="*/ 1 h 4"/>
                <a:gd name="T8" fmla="*/ 7 w 15"/>
                <a:gd name="T9" fmla="*/ 2 h 4"/>
              </a:gdLst>
              <a:ahLst/>
              <a:cxnLst>
                <a:cxn ang="0">
                  <a:pos x="T0" y="T1"/>
                </a:cxn>
                <a:cxn ang="0">
                  <a:pos x="T2" y="T3"/>
                </a:cxn>
                <a:cxn ang="0">
                  <a:pos x="T4" y="T5"/>
                </a:cxn>
                <a:cxn ang="0">
                  <a:pos x="T6" y="T7"/>
                </a:cxn>
                <a:cxn ang="0">
                  <a:pos x="T8" y="T9"/>
                </a:cxn>
              </a:cxnLst>
              <a:rect l="0" t="0" r="r" b="b"/>
              <a:pathLst>
                <a:path w="15" h="4">
                  <a:moveTo>
                    <a:pt x="7" y="2"/>
                  </a:moveTo>
                  <a:cubicBezTo>
                    <a:pt x="4" y="0"/>
                    <a:pt x="2" y="0"/>
                    <a:pt x="0" y="1"/>
                  </a:cubicBezTo>
                  <a:cubicBezTo>
                    <a:pt x="3" y="3"/>
                    <a:pt x="5" y="2"/>
                    <a:pt x="8" y="4"/>
                  </a:cubicBezTo>
                  <a:cubicBezTo>
                    <a:pt x="9" y="1"/>
                    <a:pt x="12" y="2"/>
                    <a:pt x="15" y="1"/>
                  </a:cubicBezTo>
                  <a:cubicBezTo>
                    <a:pt x="15" y="1"/>
                    <a:pt x="7" y="0"/>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2" name="Freeform 146">
              <a:extLst>
                <a:ext uri="{FF2B5EF4-FFF2-40B4-BE49-F238E27FC236}">
                  <a16:creationId xmlns:a16="http://schemas.microsoft.com/office/drawing/2014/main" id="{6A998B2D-213B-445B-9B2D-419D6F4E73E0}"/>
                </a:ext>
              </a:extLst>
            </p:cNvPr>
            <p:cNvSpPr>
              <a:spLocks/>
            </p:cNvSpPr>
            <p:nvPr/>
          </p:nvSpPr>
          <p:spPr bwMode="auto">
            <a:xfrm>
              <a:off x="6917" y="4095"/>
              <a:ext cx="40" cy="9"/>
            </a:xfrm>
            <a:custGeom>
              <a:avLst/>
              <a:gdLst>
                <a:gd name="T0" fmla="*/ 0 w 21"/>
                <a:gd name="T1" fmla="*/ 5 h 5"/>
                <a:gd name="T2" fmla="*/ 8 w 21"/>
                <a:gd name="T3" fmla="*/ 4 h 5"/>
                <a:gd name="T4" fmla="*/ 21 w 21"/>
                <a:gd name="T5" fmla="*/ 3 h 5"/>
                <a:gd name="T6" fmla="*/ 20 w 21"/>
                <a:gd name="T7" fmla="*/ 1 h 5"/>
                <a:gd name="T8" fmla="*/ 13 w 21"/>
                <a:gd name="T9" fmla="*/ 1 h 5"/>
                <a:gd name="T10" fmla="*/ 3 w 21"/>
                <a:gd name="T11" fmla="*/ 2 h 5"/>
                <a:gd name="T12" fmla="*/ 4 w 21"/>
                <a:gd name="T13" fmla="*/ 3 h 5"/>
                <a:gd name="T14" fmla="*/ 0 w 21"/>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
                  <a:moveTo>
                    <a:pt x="0" y="5"/>
                  </a:moveTo>
                  <a:cubicBezTo>
                    <a:pt x="2" y="5"/>
                    <a:pt x="5" y="3"/>
                    <a:pt x="8" y="4"/>
                  </a:cubicBezTo>
                  <a:cubicBezTo>
                    <a:pt x="9" y="0"/>
                    <a:pt x="17" y="5"/>
                    <a:pt x="21" y="3"/>
                  </a:cubicBezTo>
                  <a:cubicBezTo>
                    <a:pt x="21" y="2"/>
                    <a:pt x="19" y="2"/>
                    <a:pt x="20" y="1"/>
                  </a:cubicBezTo>
                  <a:cubicBezTo>
                    <a:pt x="18" y="1"/>
                    <a:pt x="15" y="3"/>
                    <a:pt x="13" y="1"/>
                  </a:cubicBezTo>
                  <a:cubicBezTo>
                    <a:pt x="10" y="2"/>
                    <a:pt x="6" y="2"/>
                    <a:pt x="3" y="2"/>
                  </a:cubicBezTo>
                  <a:cubicBezTo>
                    <a:pt x="2" y="2"/>
                    <a:pt x="4" y="3"/>
                    <a:pt x="4" y="3"/>
                  </a:cubicBezTo>
                  <a:cubicBezTo>
                    <a:pt x="3" y="4"/>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3" name="Freeform 147">
              <a:extLst>
                <a:ext uri="{FF2B5EF4-FFF2-40B4-BE49-F238E27FC236}">
                  <a16:creationId xmlns:a16="http://schemas.microsoft.com/office/drawing/2014/main" id="{A1DC7055-43CC-4326-BF83-F70EEED4D803}"/>
                </a:ext>
              </a:extLst>
            </p:cNvPr>
            <p:cNvSpPr>
              <a:spLocks/>
            </p:cNvSpPr>
            <p:nvPr/>
          </p:nvSpPr>
          <p:spPr bwMode="auto">
            <a:xfrm>
              <a:off x="6905" y="4089"/>
              <a:ext cx="29" cy="8"/>
            </a:xfrm>
            <a:custGeom>
              <a:avLst/>
              <a:gdLst>
                <a:gd name="T0" fmla="*/ 0 w 15"/>
                <a:gd name="T1" fmla="*/ 0 h 4"/>
                <a:gd name="T2" fmla="*/ 15 w 15"/>
                <a:gd name="T3" fmla="*/ 1 h 4"/>
                <a:gd name="T4" fmla="*/ 0 w 15"/>
                <a:gd name="T5" fmla="*/ 0 h 4"/>
              </a:gdLst>
              <a:ahLst/>
              <a:cxnLst>
                <a:cxn ang="0">
                  <a:pos x="T0" y="T1"/>
                </a:cxn>
                <a:cxn ang="0">
                  <a:pos x="T2" y="T3"/>
                </a:cxn>
                <a:cxn ang="0">
                  <a:pos x="T4" y="T5"/>
                </a:cxn>
              </a:cxnLst>
              <a:rect l="0" t="0" r="r" b="b"/>
              <a:pathLst>
                <a:path w="15" h="4">
                  <a:moveTo>
                    <a:pt x="0" y="0"/>
                  </a:moveTo>
                  <a:cubicBezTo>
                    <a:pt x="0" y="4"/>
                    <a:pt x="13" y="3"/>
                    <a:pt x="15" y="1"/>
                  </a:cubicBezTo>
                  <a:cubicBezTo>
                    <a:pt x="10" y="1"/>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4" name="Freeform 148">
              <a:extLst>
                <a:ext uri="{FF2B5EF4-FFF2-40B4-BE49-F238E27FC236}">
                  <a16:creationId xmlns:a16="http://schemas.microsoft.com/office/drawing/2014/main" id="{D4A1CBF8-6988-4A5A-87DF-E45F8E911692}"/>
                </a:ext>
              </a:extLst>
            </p:cNvPr>
            <p:cNvSpPr>
              <a:spLocks/>
            </p:cNvSpPr>
            <p:nvPr/>
          </p:nvSpPr>
          <p:spPr bwMode="auto">
            <a:xfrm>
              <a:off x="6982" y="4091"/>
              <a:ext cx="13" cy="4"/>
            </a:xfrm>
            <a:custGeom>
              <a:avLst/>
              <a:gdLst>
                <a:gd name="T0" fmla="*/ 0 w 7"/>
                <a:gd name="T1" fmla="*/ 1 h 2"/>
                <a:gd name="T2" fmla="*/ 7 w 7"/>
                <a:gd name="T3" fmla="*/ 2 h 2"/>
                <a:gd name="T4" fmla="*/ 0 w 7"/>
                <a:gd name="T5" fmla="*/ 1 h 2"/>
              </a:gdLst>
              <a:ahLst/>
              <a:cxnLst>
                <a:cxn ang="0">
                  <a:pos x="T0" y="T1"/>
                </a:cxn>
                <a:cxn ang="0">
                  <a:pos x="T2" y="T3"/>
                </a:cxn>
                <a:cxn ang="0">
                  <a:pos x="T4" y="T5"/>
                </a:cxn>
              </a:cxnLst>
              <a:rect l="0" t="0" r="r" b="b"/>
              <a:pathLst>
                <a:path w="7" h="2">
                  <a:moveTo>
                    <a:pt x="0" y="1"/>
                  </a:moveTo>
                  <a:cubicBezTo>
                    <a:pt x="2" y="2"/>
                    <a:pt x="5" y="2"/>
                    <a:pt x="7" y="2"/>
                  </a:cubicBezTo>
                  <a:cubicBezTo>
                    <a:pt x="7" y="0"/>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5" name="Freeform 149">
              <a:extLst>
                <a:ext uri="{FF2B5EF4-FFF2-40B4-BE49-F238E27FC236}">
                  <a16:creationId xmlns:a16="http://schemas.microsoft.com/office/drawing/2014/main" id="{4E061F59-EB99-404D-8FCA-411BCB0208EC}"/>
                </a:ext>
              </a:extLst>
            </p:cNvPr>
            <p:cNvSpPr>
              <a:spLocks/>
            </p:cNvSpPr>
            <p:nvPr/>
          </p:nvSpPr>
          <p:spPr bwMode="auto">
            <a:xfrm>
              <a:off x="7037" y="4091"/>
              <a:ext cx="32" cy="6"/>
            </a:xfrm>
            <a:custGeom>
              <a:avLst/>
              <a:gdLst>
                <a:gd name="T0" fmla="*/ 0 w 17"/>
                <a:gd name="T1" fmla="*/ 2 h 3"/>
                <a:gd name="T2" fmla="*/ 17 w 17"/>
                <a:gd name="T3" fmla="*/ 3 h 3"/>
                <a:gd name="T4" fmla="*/ 12 w 17"/>
                <a:gd name="T5" fmla="*/ 1 h 3"/>
                <a:gd name="T6" fmla="*/ 5 w 17"/>
                <a:gd name="T7" fmla="*/ 2 h 3"/>
                <a:gd name="T8" fmla="*/ 4 w 17"/>
                <a:gd name="T9" fmla="*/ 0 h 3"/>
                <a:gd name="T10" fmla="*/ 0 w 17"/>
                <a:gd name="T11" fmla="*/ 2 h 3"/>
              </a:gdLst>
              <a:ahLst/>
              <a:cxnLst>
                <a:cxn ang="0">
                  <a:pos x="T0" y="T1"/>
                </a:cxn>
                <a:cxn ang="0">
                  <a:pos x="T2" y="T3"/>
                </a:cxn>
                <a:cxn ang="0">
                  <a:pos x="T4" y="T5"/>
                </a:cxn>
                <a:cxn ang="0">
                  <a:pos x="T6" y="T7"/>
                </a:cxn>
                <a:cxn ang="0">
                  <a:pos x="T8" y="T9"/>
                </a:cxn>
                <a:cxn ang="0">
                  <a:pos x="T10" y="T11"/>
                </a:cxn>
              </a:cxnLst>
              <a:rect l="0" t="0" r="r" b="b"/>
              <a:pathLst>
                <a:path w="17" h="3">
                  <a:moveTo>
                    <a:pt x="0" y="2"/>
                  </a:moveTo>
                  <a:cubicBezTo>
                    <a:pt x="4" y="3"/>
                    <a:pt x="12" y="3"/>
                    <a:pt x="17" y="3"/>
                  </a:cubicBezTo>
                  <a:cubicBezTo>
                    <a:pt x="15" y="1"/>
                    <a:pt x="12" y="3"/>
                    <a:pt x="12" y="1"/>
                  </a:cubicBezTo>
                  <a:cubicBezTo>
                    <a:pt x="11" y="3"/>
                    <a:pt x="7" y="1"/>
                    <a:pt x="5" y="2"/>
                  </a:cubicBezTo>
                  <a:cubicBezTo>
                    <a:pt x="3" y="1"/>
                    <a:pt x="7" y="0"/>
                    <a:pt x="4" y="0"/>
                  </a:cubicBezTo>
                  <a:cubicBezTo>
                    <a:pt x="5" y="2"/>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6" name="Freeform 150">
              <a:extLst>
                <a:ext uri="{FF2B5EF4-FFF2-40B4-BE49-F238E27FC236}">
                  <a16:creationId xmlns:a16="http://schemas.microsoft.com/office/drawing/2014/main" id="{2BD99FF0-D0D4-426B-BF57-7A1632860967}"/>
                </a:ext>
              </a:extLst>
            </p:cNvPr>
            <p:cNvSpPr>
              <a:spLocks/>
            </p:cNvSpPr>
            <p:nvPr/>
          </p:nvSpPr>
          <p:spPr bwMode="auto">
            <a:xfrm>
              <a:off x="7035" y="4087"/>
              <a:ext cx="15" cy="6"/>
            </a:xfrm>
            <a:custGeom>
              <a:avLst/>
              <a:gdLst>
                <a:gd name="T0" fmla="*/ 0 w 8"/>
                <a:gd name="T1" fmla="*/ 1 h 3"/>
                <a:gd name="T2" fmla="*/ 7 w 8"/>
                <a:gd name="T3" fmla="*/ 1 h 3"/>
                <a:gd name="T4" fmla="*/ 4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0" y="3"/>
                    <a:pt x="5" y="1"/>
                    <a:pt x="7" y="1"/>
                  </a:cubicBezTo>
                  <a:cubicBezTo>
                    <a:pt x="8" y="0"/>
                    <a:pt x="5" y="1"/>
                    <a:pt x="4" y="0"/>
                  </a:cubicBezTo>
                  <a:cubicBezTo>
                    <a:pt x="2" y="1"/>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7" name="Freeform 151">
              <a:extLst>
                <a:ext uri="{FF2B5EF4-FFF2-40B4-BE49-F238E27FC236}">
                  <a16:creationId xmlns:a16="http://schemas.microsoft.com/office/drawing/2014/main" id="{F36DF238-A4D0-45D7-B373-8B0A3D89CCE2}"/>
                </a:ext>
              </a:extLst>
            </p:cNvPr>
            <p:cNvSpPr>
              <a:spLocks/>
            </p:cNvSpPr>
            <p:nvPr/>
          </p:nvSpPr>
          <p:spPr bwMode="auto">
            <a:xfrm>
              <a:off x="7071" y="4089"/>
              <a:ext cx="21" cy="10"/>
            </a:xfrm>
            <a:custGeom>
              <a:avLst/>
              <a:gdLst>
                <a:gd name="T0" fmla="*/ 0 w 11"/>
                <a:gd name="T1" fmla="*/ 4 h 5"/>
                <a:gd name="T2" fmla="*/ 11 w 11"/>
                <a:gd name="T3" fmla="*/ 5 h 5"/>
                <a:gd name="T4" fmla="*/ 0 w 11"/>
                <a:gd name="T5" fmla="*/ 4 h 5"/>
              </a:gdLst>
              <a:ahLst/>
              <a:cxnLst>
                <a:cxn ang="0">
                  <a:pos x="T0" y="T1"/>
                </a:cxn>
                <a:cxn ang="0">
                  <a:pos x="T2" y="T3"/>
                </a:cxn>
                <a:cxn ang="0">
                  <a:pos x="T4" y="T5"/>
                </a:cxn>
              </a:cxnLst>
              <a:rect l="0" t="0" r="r" b="b"/>
              <a:pathLst>
                <a:path w="11" h="5">
                  <a:moveTo>
                    <a:pt x="0" y="4"/>
                  </a:moveTo>
                  <a:cubicBezTo>
                    <a:pt x="4" y="5"/>
                    <a:pt x="8" y="5"/>
                    <a:pt x="11" y="5"/>
                  </a:cubicBezTo>
                  <a:cubicBezTo>
                    <a:pt x="10"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8" name="Freeform 152">
              <a:extLst>
                <a:ext uri="{FF2B5EF4-FFF2-40B4-BE49-F238E27FC236}">
                  <a16:creationId xmlns:a16="http://schemas.microsoft.com/office/drawing/2014/main" id="{8BE080B1-1538-4B49-B09C-D2DBB6D0D596}"/>
                </a:ext>
              </a:extLst>
            </p:cNvPr>
            <p:cNvSpPr>
              <a:spLocks/>
            </p:cNvSpPr>
            <p:nvPr/>
          </p:nvSpPr>
          <p:spPr bwMode="auto">
            <a:xfrm>
              <a:off x="7182" y="4099"/>
              <a:ext cx="12" cy="4"/>
            </a:xfrm>
            <a:custGeom>
              <a:avLst/>
              <a:gdLst>
                <a:gd name="T0" fmla="*/ 0 w 6"/>
                <a:gd name="T1" fmla="*/ 2 h 2"/>
                <a:gd name="T2" fmla="*/ 6 w 6"/>
                <a:gd name="T3" fmla="*/ 1 h 2"/>
                <a:gd name="T4" fmla="*/ 4 w 6"/>
                <a:gd name="T5" fmla="*/ 0 h 2"/>
                <a:gd name="T6" fmla="*/ 0 w 6"/>
                <a:gd name="T7" fmla="*/ 2 h 2"/>
              </a:gdLst>
              <a:ahLst/>
              <a:cxnLst>
                <a:cxn ang="0">
                  <a:pos x="T0" y="T1"/>
                </a:cxn>
                <a:cxn ang="0">
                  <a:pos x="T2" y="T3"/>
                </a:cxn>
                <a:cxn ang="0">
                  <a:pos x="T4" y="T5"/>
                </a:cxn>
                <a:cxn ang="0">
                  <a:pos x="T6" y="T7"/>
                </a:cxn>
              </a:cxnLst>
              <a:rect l="0" t="0" r="r" b="b"/>
              <a:pathLst>
                <a:path w="6" h="2">
                  <a:moveTo>
                    <a:pt x="0" y="2"/>
                  </a:moveTo>
                  <a:cubicBezTo>
                    <a:pt x="2" y="2"/>
                    <a:pt x="3" y="2"/>
                    <a:pt x="6" y="1"/>
                  </a:cubicBezTo>
                  <a:cubicBezTo>
                    <a:pt x="4" y="0"/>
                    <a:pt x="4" y="0"/>
                    <a:pt x="4" y="0"/>
                  </a:cubicBezTo>
                  <a:cubicBezTo>
                    <a:pt x="3"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9" name="Freeform 153">
              <a:extLst>
                <a:ext uri="{FF2B5EF4-FFF2-40B4-BE49-F238E27FC236}">
                  <a16:creationId xmlns:a16="http://schemas.microsoft.com/office/drawing/2014/main" id="{0F7C0E02-DFC8-4CA3-8DD6-04DA878619DE}"/>
                </a:ext>
              </a:extLst>
            </p:cNvPr>
            <p:cNvSpPr>
              <a:spLocks/>
            </p:cNvSpPr>
            <p:nvPr/>
          </p:nvSpPr>
          <p:spPr bwMode="auto">
            <a:xfrm>
              <a:off x="7236" y="4093"/>
              <a:ext cx="13" cy="6"/>
            </a:xfrm>
            <a:custGeom>
              <a:avLst/>
              <a:gdLst>
                <a:gd name="T0" fmla="*/ 3 w 7"/>
                <a:gd name="T1" fmla="*/ 0 h 3"/>
                <a:gd name="T2" fmla="*/ 0 w 7"/>
                <a:gd name="T3" fmla="*/ 2 h 3"/>
                <a:gd name="T4" fmla="*/ 6 w 7"/>
                <a:gd name="T5" fmla="*/ 1 h 3"/>
                <a:gd name="T6" fmla="*/ 3 w 7"/>
                <a:gd name="T7" fmla="*/ 0 h 3"/>
              </a:gdLst>
              <a:ahLst/>
              <a:cxnLst>
                <a:cxn ang="0">
                  <a:pos x="T0" y="T1"/>
                </a:cxn>
                <a:cxn ang="0">
                  <a:pos x="T2" y="T3"/>
                </a:cxn>
                <a:cxn ang="0">
                  <a:pos x="T4" y="T5"/>
                </a:cxn>
                <a:cxn ang="0">
                  <a:pos x="T6" y="T7"/>
                </a:cxn>
              </a:cxnLst>
              <a:rect l="0" t="0" r="r" b="b"/>
              <a:pathLst>
                <a:path w="7" h="3">
                  <a:moveTo>
                    <a:pt x="3" y="0"/>
                  </a:moveTo>
                  <a:cubicBezTo>
                    <a:pt x="0" y="2"/>
                    <a:pt x="0" y="2"/>
                    <a:pt x="0" y="2"/>
                  </a:cubicBezTo>
                  <a:cubicBezTo>
                    <a:pt x="2" y="3"/>
                    <a:pt x="2" y="0"/>
                    <a:pt x="6" y="1"/>
                  </a:cubicBezTo>
                  <a:cubicBezTo>
                    <a:pt x="7" y="0"/>
                    <a:pt x="4"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0" name="Freeform 154">
              <a:extLst>
                <a:ext uri="{FF2B5EF4-FFF2-40B4-BE49-F238E27FC236}">
                  <a16:creationId xmlns:a16="http://schemas.microsoft.com/office/drawing/2014/main" id="{355781CA-7BEC-4FC7-9FBD-314ACB59C662}"/>
                </a:ext>
              </a:extLst>
            </p:cNvPr>
            <p:cNvSpPr>
              <a:spLocks/>
            </p:cNvSpPr>
            <p:nvPr/>
          </p:nvSpPr>
          <p:spPr bwMode="auto">
            <a:xfrm>
              <a:off x="7301" y="4095"/>
              <a:ext cx="13" cy="8"/>
            </a:xfrm>
            <a:custGeom>
              <a:avLst/>
              <a:gdLst>
                <a:gd name="T0" fmla="*/ 0 w 7"/>
                <a:gd name="T1" fmla="*/ 1 h 4"/>
                <a:gd name="T2" fmla="*/ 6 w 7"/>
                <a:gd name="T3" fmla="*/ 3 h 4"/>
                <a:gd name="T4" fmla="*/ 7 w 7"/>
                <a:gd name="T5" fmla="*/ 2 h 4"/>
                <a:gd name="T6" fmla="*/ 0 w 7"/>
                <a:gd name="T7" fmla="*/ 1 h 4"/>
              </a:gdLst>
              <a:ahLst/>
              <a:cxnLst>
                <a:cxn ang="0">
                  <a:pos x="T0" y="T1"/>
                </a:cxn>
                <a:cxn ang="0">
                  <a:pos x="T2" y="T3"/>
                </a:cxn>
                <a:cxn ang="0">
                  <a:pos x="T4" y="T5"/>
                </a:cxn>
                <a:cxn ang="0">
                  <a:pos x="T6" y="T7"/>
                </a:cxn>
              </a:cxnLst>
              <a:rect l="0" t="0" r="r" b="b"/>
              <a:pathLst>
                <a:path w="7" h="4">
                  <a:moveTo>
                    <a:pt x="0" y="1"/>
                  </a:moveTo>
                  <a:cubicBezTo>
                    <a:pt x="1" y="4"/>
                    <a:pt x="3" y="0"/>
                    <a:pt x="6" y="3"/>
                  </a:cubicBezTo>
                  <a:cubicBezTo>
                    <a:pt x="6" y="3"/>
                    <a:pt x="6" y="2"/>
                    <a:pt x="7" y="2"/>
                  </a:cubicBezTo>
                  <a:cubicBezTo>
                    <a:pt x="5" y="0"/>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1" name="Freeform 155">
              <a:extLst>
                <a:ext uri="{FF2B5EF4-FFF2-40B4-BE49-F238E27FC236}">
                  <a16:creationId xmlns:a16="http://schemas.microsoft.com/office/drawing/2014/main" id="{8C638DC6-07EE-4E47-A971-5890AE5087FA}"/>
                </a:ext>
              </a:extLst>
            </p:cNvPr>
            <p:cNvSpPr>
              <a:spLocks/>
            </p:cNvSpPr>
            <p:nvPr/>
          </p:nvSpPr>
          <p:spPr bwMode="auto">
            <a:xfrm>
              <a:off x="7395" y="4097"/>
              <a:ext cx="32" cy="7"/>
            </a:xfrm>
            <a:custGeom>
              <a:avLst/>
              <a:gdLst>
                <a:gd name="T0" fmla="*/ 2 w 17"/>
                <a:gd name="T1" fmla="*/ 1 h 4"/>
                <a:gd name="T2" fmla="*/ 2 w 17"/>
                <a:gd name="T3" fmla="*/ 2 h 4"/>
                <a:gd name="T4" fmla="*/ 2 w 17"/>
                <a:gd name="T5" fmla="*/ 4 h 4"/>
                <a:gd name="T6" fmla="*/ 7 w 17"/>
                <a:gd name="T7" fmla="*/ 4 h 4"/>
                <a:gd name="T8" fmla="*/ 15 w 17"/>
                <a:gd name="T9" fmla="*/ 3 h 4"/>
                <a:gd name="T10" fmla="*/ 16 w 17"/>
                <a:gd name="T11" fmla="*/ 1 h 4"/>
                <a:gd name="T12" fmla="*/ 7 w 17"/>
                <a:gd name="T13" fmla="*/ 1 h 4"/>
                <a:gd name="T14" fmla="*/ 6 w 17"/>
                <a:gd name="T15" fmla="*/ 0 h 4"/>
                <a:gd name="T16" fmla="*/ 2 w 17"/>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
                  <a:moveTo>
                    <a:pt x="2" y="1"/>
                  </a:moveTo>
                  <a:cubicBezTo>
                    <a:pt x="0" y="1"/>
                    <a:pt x="1" y="2"/>
                    <a:pt x="2" y="2"/>
                  </a:cubicBezTo>
                  <a:cubicBezTo>
                    <a:pt x="3" y="2"/>
                    <a:pt x="2" y="3"/>
                    <a:pt x="2" y="4"/>
                  </a:cubicBezTo>
                  <a:cubicBezTo>
                    <a:pt x="3" y="4"/>
                    <a:pt x="5" y="3"/>
                    <a:pt x="7" y="4"/>
                  </a:cubicBezTo>
                  <a:cubicBezTo>
                    <a:pt x="9" y="1"/>
                    <a:pt x="12" y="3"/>
                    <a:pt x="15" y="3"/>
                  </a:cubicBezTo>
                  <a:cubicBezTo>
                    <a:pt x="17" y="2"/>
                    <a:pt x="14" y="2"/>
                    <a:pt x="16" y="1"/>
                  </a:cubicBezTo>
                  <a:cubicBezTo>
                    <a:pt x="13" y="2"/>
                    <a:pt x="10" y="0"/>
                    <a:pt x="7" y="1"/>
                  </a:cubicBezTo>
                  <a:cubicBezTo>
                    <a:pt x="6" y="1"/>
                    <a:pt x="7" y="0"/>
                    <a:pt x="6" y="0"/>
                  </a:cubicBezTo>
                  <a:cubicBezTo>
                    <a:pt x="6"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2" name="Freeform 156">
              <a:extLst>
                <a:ext uri="{FF2B5EF4-FFF2-40B4-BE49-F238E27FC236}">
                  <a16:creationId xmlns:a16="http://schemas.microsoft.com/office/drawing/2014/main" id="{9A8E16AB-D74B-434F-A437-32EE32C5E2B7}"/>
                </a:ext>
              </a:extLst>
            </p:cNvPr>
            <p:cNvSpPr>
              <a:spLocks/>
            </p:cNvSpPr>
            <p:nvPr/>
          </p:nvSpPr>
          <p:spPr bwMode="auto">
            <a:xfrm>
              <a:off x="7563" y="4106"/>
              <a:ext cx="19" cy="8"/>
            </a:xfrm>
            <a:custGeom>
              <a:avLst/>
              <a:gdLst>
                <a:gd name="T0" fmla="*/ 0 w 10"/>
                <a:gd name="T1" fmla="*/ 2 h 4"/>
                <a:gd name="T2" fmla="*/ 9 w 10"/>
                <a:gd name="T3" fmla="*/ 3 h 4"/>
                <a:gd name="T4" fmla="*/ 8 w 10"/>
                <a:gd name="T5" fmla="*/ 1 h 4"/>
                <a:gd name="T6" fmla="*/ 0 w 10"/>
                <a:gd name="T7" fmla="*/ 2 h 4"/>
              </a:gdLst>
              <a:ahLst/>
              <a:cxnLst>
                <a:cxn ang="0">
                  <a:pos x="T0" y="T1"/>
                </a:cxn>
                <a:cxn ang="0">
                  <a:pos x="T2" y="T3"/>
                </a:cxn>
                <a:cxn ang="0">
                  <a:pos x="T4" y="T5"/>
                </a:cxn>
                <a:cxn ang="0">
                  <a:pos x="T6" y="T7"/>
                </a:cxn>
              </a:cxnLst>
              <a:rect l="0" t="0" r="r" b="b"/>
              <a:pathLst>
                <a:path w="10" h="4">
                  <a:moveTo>
                    <a:pt x="0" y="2"/>
                  </a:moveTo>
                  <a:cubicBezTo>
                    <a:pt x="3" y="4"/>
                    <a:pt x="6" y="1"/>
                    <a:pt x="9" y="3"/>
                  </a:cubicBezTo>
                  <a:cubicBezTo>
                    <a:pt x="10" y="2"/>
                    <a:pt x="8" y="2"/>
                    <a:pt x="8" y="1"/>
                  </a:cubicBezTo>
                  <a:cubicBezTo>
                    <a:pt x="5" y="3"/>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3" name="Freeform 157">
              <a:extLst>
                <a:ext uri="{FF2B5EF4-FFF2-40B4-BE49-F238E27FC236}">
                  <a16:creationId xmlns:a16="http://schemas.microsoft.com/office/drawing/2014/main" id="{EF736C71-302C-4455-887A-4873FBCD5A01}"/>
                </a:ext>
              </a:extLst>
            </p:cNvPr>
            <p:cNvSpPr>
              <a:spLocks/>
            </p:cNvSpPr>
            <p:nvPr/>
          </p:nvSpPr>
          <p:spPr bwMode="auto">
            <a:xfrm>
              <a:off x="7670" y="4114"/>
              <a:ext cx="13" cy="4"/>
            </a:xfrm>
            <a:custGeom>
              <a:avLst/>
              <a:gdLst>
                <a:gd name="T0" fmla="*/ 0 w 7"/>
                <a:gd name="T1" fmla="*/ 0 h 2"/>
                <a:gd name="T2" fmla="*/ 7 w 7"/>
                <a:gd name="T3" fmla="*/ 1 h 2"/>
                <a:gd name="T4" fmla="*/ 0 w 7"/>
                <a:gd name="T5" fmla="*/ 0 h 2"/>
              </a:gdLst>
              <a:ahLst/>
              <a:cxnLst>
                <a:cxn ang="0">
                  <a:pos x="T0" y="T1"/>
                </a:cxn>
                <a:cxn ang="0">
                  <a:pos x="T2" y="T3"/>
                </a:cxn>
                <a:cxn ang="0">
                  <a:pos x="T4" y="T5"/>
                </a:cxn>
              </a:cxnLst>
              <a:rect l="0" t="0" r="r" b="b"/>
              <a:pathLst>
                <a:path w="7" h="2">
                  <a:moveTo>
                    <a:pt x="0" y="0"/>
                  </a:moveTo>
                  <a:cubicBezTo>
                    <a:pt x="0" y="1"/>
                    <a:pt x="7" y="2"/>
                    <a:pt x="7" y="1"/>
                  </a:cubicBezTo>
                  <a:cubicBezTo>
                    <a:pt x="5" y="0"/>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4" name="Freeform 158">
              <a:extLst>
                <a:ext uri="{FF2B5EF4-FFF2-40B4-BE49-F238E27FC236}">
                  <a16:creationId xmlns:a16="http://schemas.microsoft.com/office/drawing/2014/main" id="{3F9E84D8-F8F2-4E97-AD3B-9B016B910F90}"/>
                </a:ext>
              </a:extLst>
            </p:cNvPr>
            <p:cNvSpPr>
              <a:spLocks/>
            </p:cNvSpPr>
            <p:nvPr/>
          </p:nvSpPr>
          <p:spPr bwMode="auto">
            <a:xfrm>
              <a:off x="7764" y="4130"/>
              <a:ext cx="9" cy="5"/>
            </a:xfrm>
            <a:custGeom>
              <a:avLst/>
              <a:gdLst>
                <a:gd name="T0" fmla="*/ 3 w 5"/>
                <a:gd name="T1" fmla="*/ 3 h 3"/>
                <a:gd name="T2" fmla="*/ 5 w 5"/>
                <a:gd name="T3" fmla="*/ 0 h 3"/>
                <a:gd name="T4" fmla="*/ 0 w 5"/>
                <a:gd name="T5" fmla="*/ 1 h 3"/>
                <a:gd name="T6" fmla="*/ 4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4" y="1"/>
                    <a:pt x="5" y="0"/>
                  </a:cubicBezTo>
                  <a:cubicBezTo>
                    <a:pt x="3" y="0"/>
                    <a:pt x="2" y="0"/>
                    <a:pt x="0" y="1"/>
                  </a:cubicBezTo>
                  <a:cubicBezTo>
                    <a:pt x="1" y="2"/>
                    <a:pt x="3" y="1"/>
                    <a:pt x="4" y="1"/>
                  </a:cubicBezTo>
                  <a:cubicBezTo>
                    <a:pt x="4" y="2"/>
                    <a:pt x="0"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5" name="Freeform 159">
              <a:extLst>
                <a:ext uri="{FF2B5EF4-FFF2-40B4-BE49-F238E27FC236}">
                  <a16:creationId xmlns:a16="http://schemas.microsoft.com/office/drawing/2014/main" id="{FFAE98F6-3199-4525-A0B0-491CB6191D65}"/>
                </a:ext>
              </a:extLst>
            </p:cNvPr>
            <p:cNvSpPr>
              <a:spLocks/>
            </p:cNvSpPr>
            <p:nvPr/>
          </p:nvSpPr>
          <p:spPr bwMode="auto">
            <a:xfrm>
              <a:off x="8157" y="4153"/>
              <a:ext cx="12" cy="4"/>
            </a:xfrm>
            <a:custGeom>
              <a:avLst/>
              <a:gdLst>
                <a:gd name="T0" fmla="*/ 1 w 6"/>
                <a:gd name="T1" fmla="*/ 0 h 2"/>
                <a:gd name="T2" fmla="*/ 6 w 6"/>
                <a:gd name="T3" fmla="*/ 2 h 2"/>
                <a:gd name="T4" fmla="*/ 6 w 6"/>
                <a:gd name="T5" fmla="*/ 1 h 2"/>
                <a:gd name="T6" fmla="*/ 5 w 6"/>
                <a:gd name="T7" fmla="*/ 1 h 2"/>
                <a:gd name="T8" fmla="*/ 1 w 6"/>
                <a:gd name="T9" fmla="*/ 0 h 2"/>
              </a:gdLst>
              <a:ahLst/>
              <a:cxnLst>
                <a:cxn ang="0">
                  <a:pos x="T0" y="T1"/>
                </a:cxn>
                <a:cxn ang="0">
                  <a:pos x="T2" y="T3"/>
                </a:cxn>
                <a:cxn ang="0">
                  <a:pos x="T4" y="T5"/>
                </a:cxn>
                <a:cxn ang="0">
                  <a:pos x="T6" y="T7"/>
                </a:cxn>
                <a:cxn ang="0">
                  <a:pos x="T8" y="T9"/>
                </a:cxn>
              </a:cxnLst>
              <a:rect l="0" t="0" r="r" b="b"/>
              <a:pathLst>
                <a:path w="6" h="2">
                  <a:moveTo>
                    <a:pt x="1" y="0"/>
                  </a:moveTo>
                  <a:cubicBezTo>
                    <a:pt x="0" y="2"/>
                    <a:pt x="4" y="1"/>
                    <a:pt x="6" y="2"/>
                  </a:cubicBezTo>
                  <a:cubicBezTo>
                    <a:pt x="6" y="2"/>
                    <a:pt x="6" y="2"/>
                    <a:pt x="6" y="1"/>
                  </a:cubicBezTo>
                  <a:cubicBezTo>
                    <a:pt x="5" y="1"/>
                    <a:pt x="5" y="1"/>
                    <a:pt x="5"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6" name="Freeform 160">
              <a:extLst>
                <a:ext uri="{FF2B5EF4-FFF2-40B4-BE49-F238E27FC236}">
                  <a16:creationId xmlns:a16="http://schemas.microsoft.com/office/drawing/2014/main" id="{8780EAEE-3956-4B1B-B21F-0BDADD6D1B9D}"/>
                </a:ext>
              </a:extLst>
            </p:cNvPr>
            <p:cNvSpPr>
              <a:spLocks/>
            </p:cNvSpPr>
            <p:nvPr/>
          </p:nvSpPr>
          <p:spPr bwMode="auto">
            <a:xfrm>
              <a:off x="8486" y="4412"/>
              <a:ext cx="35" cy="4"/>
            </a:xfrm>
            <a:custGeom>
              <a:avLst/>
              <a:gdLst>
                <a:gd name="T0" fmla="*/ 0 w 18"/>
                <a:gd name="T1" fmla="*/ 1 h 2"/>
                <a:gd name="T2" fmla="*/ 9 w 18"/>
                <a:gd name="T3" fmla="*/ 2 h 2"/>
                <a:gd name="T4" fmla="*/ 17 w 18"/>
                <a:gd name="T5" fmla="*/ 2 h 2"/>
                <a:gd name="T6" fmla="*/ 18 w 18"/>
                <a:gd name="T7" fmla="*/ 1 h 2"/>
                <a:gd name="T8" fmla="*/ 18 w 18"/>
                <a:gd name="T9" fmla="*/ 0 h 2"/>
                <a:gd name="T10" fmla="*/ 0 w 18"/>
                <a:gd name="T11" fmla="*/ 1 h 2"/>
              </a:gdLst>
              <a:ahLst/>
              <a:cxnLst>
                <a:cxn ang="0">
                  <a:pos x="T0" y="T1"/>
                </a:cxn>
                <a:cxn ang="0">
                  <a:pos x="T2" y="T3"/>
                </a:cxn>
                <a:cxn ang="0">
                  <a:pos x="T4" y="T5"/>
                </a:cxn>
                <a:cxn ang="0">
                  <a:pos x="T6" y="T7"/>
                </a:cxn>
                <a:cxn ang="0">
                  <a:pos x="T8" y="T9"/>
                </a:cxn>
                <a:cxn ang="0">
                  <a:pos x="T10" y="T11"/>
                </a:cxn>
              </a:cxnLst>
              <a:rect l="0" t="0" r="r" b="b"/>
              <a:pathLst>
                <a:path w="18" h="2">
                  <a:moveTo>
                    <a:pt x="0" y="1"/>
                  </a:moveTo>
                  <a:cubicBezTo>
                    <a:pt x="3" y="2"/>
                    <a:pt x="6" y="1"/>
                    <a:pt x="9" y="2"/>
                  </a:cubicBezTo>
                  <a:cubicBezTo>
                    <a:pt x="11" y="0"/>
                    <a:pt x="15" y="1"/>
                    <a:pt x="17" y="2"/>
                  </a:cubicBezTo>
                  <a:cubicBezTo>
                    <a:pt x="18" y="1"/>
                    <a:pt x="18" y="1"/>
                    <a:pt x="18" y="1"/>
                  </a:cubicBezTo>
                  <a:cubicBezTo>
                    <a:pt x="18" y="1"/>
                    <a:pt x="18" y="0"/>
                    <a:pt x="18" y="0"/>
                  </a:cubicBezTo>
                  <a:cubicBezTo>
                    <a:pt x="12" y="1"/>
                    <a:pt x="6"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7" name="Freeform 161">
              <a:extLst>
                <a:ext uri="{FF2B5EF4-FFF2-40B4-BE49-F238E27FC236}">
                  <a16:creationId xmlns:a16="http://schemas.microsoft.com/office/drawing/2014/main" id="{549EBBBA-9037-4440-B079-4C74DC9A3F36}"/>
                </a:ext>
              </a:extLst>
            </p:cNvPr>
            <p:cNvSpPr>
              <a:spLocks/>
            </p:cNvSpPr>
            <p:nvPr/>
          </p:nvSpPr>
          <p:spPr bwMode="auto">
            <a:xfrm>
              <a:off x="8737" y="4157"/>
              <a:ext cx="9" cy="5"/>
            </a:xfrm>
            <a:custGeom>
              <a:avLst/>
              <a:gdLst>
                <a:gd name="T0" fmla="*/ 2 w 5"/>
                <a:gd name="T1" fmla="*/ 3 h 3"/>
                <a:gd name="T2" fmla="*/ 5 w 5"/>
                <a:gd name="T3" fmla="*/ 0 h 3"/>
                <a:gd name="T4" fmla="*/ 3 w 5"/>
                <a:gd name="T5" fmla="*/ 0 h 3"/>
                <a:gd name="T6" fmla="*/ 2 w 5"/>
                <a:gd name="T7" fmla="*/ 0 h 3"/>
                <a:gd name="T8" fmla="*/ 2 w 5"/>
                <a:gd name="T9" fmla="*/ 3 h 3"/>
              </a:gdLst>
              <a:ahLst/>
              <a:cxnLst>
                <a:cxn ang="0">
                  <a:pos x="T0" y="T1"/>
                </a:cxn>
                <a:cxn ang="0">
                  <a:pos x="T2" y="T3"/>
                </a:cxn>
                <a:cxn ang="0">
                  <a:pos x="T4" y="T5"/>
                </a:cxn>
                <a:cxn ang="0">
                  <a:pos x="T6" y="T7"/>
                </a:cxn>
                <a:cxn ang="0">
                  <a:pos x="T8" y="T9"/>
                </a:cxn>
              </a:cxnLst>
              <a:rect l="0" t="0" r="r" b="b"/>
              <a:pathLst>
                <a:path w="5" h="3">
                  <a:moveTo>
                    <a:pt x="2" y="3"/>
                  </a:moveTo>
                  <a:cubicBezTo>
                    <a:pt x="5" y="2"/>
                    <a:pt x="2" y="1"/>
                    <a:pt x="5" y="0"/>
                  </a:cubicBezTo>
                  <a:cubicBezTo>
                    <a:pt x="4" y="0"/>
                    <a:pt x="4" y="0"/>
                    <a:pt x="3" y="0"/>
                  </a:cubicBezTo>
                  <a:cubicBezTo>
                    <a:pt x="2" y="0"/>
                    <a:pt x="2" y="0"/>
                    <a:pt x="2" y="0"/>
                  </a:cubicBezTo>
                  <a:cubicBezTo>
                    <a:pt x="5"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8" name="Freeform 162">
              <a:extLst>
                <a:ext uri="{FF2B5EF4-FFF2-40B4-BE49-F238E27FC236}">
                  <a16:creationId xmlns:a16="http://schemas.microsoft.com/office/drawing/2014/main" id="{C9F19E22-5736-4E7F-8176-E93C7CE2A707}"/>
                </a:ext>
              </a:extLst>
            </p:cNvPr>
            <p:cNvSpPr>
              <a:spLocks/>
            </p:cNvSpPr>
            <p:nvPr/>
          </p:nvSpPr>
          <p:spPr bwMode="auto">
            <a:xfrm>
              <a:off x="8784" y="4162"/>
              <a:ext cx="8" cy="10"/>
            </a:xfrm>
            <a:custGeom>
              <a:avLst/>
              <a:gdLst>
                <a:gd name="T0" fmla="*/ 0 w 4"/>
                <a:gd name="T1" fmla="*/ 3 h 5"/>
                <a:gd name="T2" fmla="*/ 3 w 4"/>
                <a:gd name="T3" fmla="*/ 1 h 5"/>
                <a:gd name="T4" fmla="*/ 0 w 4"/>
                <a:gd name="T5" fmla="*/ 1 h 5"/>
                <a:gd name="T6" fmla="*/ 0 w 4"/>
                <a:gd name="T7" fmla="*/ 3 h 5"/>
              </a:gdLst>
              <a:ahLst/>
              <a:cxnLst>
                <a:cxn ang="0">
                  <a:pos x="T0" y="T1"/>
                </a:cxn>
                <a:cxn ang="0">
                  <a:pos x="T2" y="T3"/>
                </a:cxn>
                <a:cxn ang="0">
                  <a:pos x="T4" y="T5"/>
                </a:cxn>
                <a:cxn ang="0">
                  <a:pos x="T6" y="T7"/>
                </a:cxn>
              </a:cxnLst>
              <a:rect l="0" t="0" r="r" b="b"/>
              <a:pathLst>
                <a:path w="4" h="5">
                  <a:moveTo>
                    <a:pt x="0" y="3"/>
                  </a:moveTo>
                  <a:cubicBezTo>
                    <a:pt x="3" y="5"/>
                    <a:pt x="0" y="0"/>
                    <a:pt x="3" y="1"/>
                  </a:cubicBezTo>
                  <a:cubicBezTo>
                    <a:pt x="4" y="0"/>
                    <a:pt x="1" y="0"/>
                    <a:pt x="0" y="1"/>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679" name="Rectangle 678">
            <a:extLst>
              <a:ext uri="{FF2B5EF4-FFF2-40B4-BE49-F238E27FC236}">
                <a16:creationId xmlns:a16="http://schemas.microsoft.com/office/drawing/2014/main" id="{75BA6F67-5880-4398-B01D-3DCBF89EE62D}"/>
              </a:ext>
            </a:extLst>
          </p:cNvPr>
          <p:cNvSpPr/>
          <p:nvPr/>
        </p:nvSpPr>
        <p:spPr>
          <a:xfrm>
            <a:off x="17417216" y="9134518"/>
            <a:ext cx="4642515" cy="1200329"/>
          </a:xfrm>
          <a:prstGeom prst="rect">
            <a:avLst/>
          </a:prstGeom>
        </p:spPr>
        <p:txBody>
          <a:bodyPr wrap="square">
            <a:spAutoFit/>
          </a:bodyPr>
          <a:lstStyle/>
          <a:p>
            <a:pPr algn="ctr"/>
            <a:r>
              <a:rPr lang="en-US" sz="7200" b="1" spc="300" dirty="0">
                <a:solidFill>
                  <a:schemeClr val="bg1"/>
                </a:solidFill>
                <a:latin typeface="Untitled" pitchFamily="2" charset="0"/>
                <a:cs typeface="Poppins Medium" panose="00000600000000000000" pitchFamily="2" charset="0"/>
              </a:rPr>
              <a:t>K</a:t>
            </a:r>
            <a:r>
              <a:rPr lang="en-ID" sz="7200" b="1" spc="300" dirty="0" err="1">
                <a:solidFill>
                  <a:schemeClr val="bg1"/>
                </a:solidFill>
                <a:latin typeface="Untitled" pitchFamily="2" charset="0"/>
                <a:cs typeface="Poppins Medium" panose="00000600000000000000" pitchFamily="2" charset="0"/>
              </a:rPr>
              <a:t>esya</a:t>
            </a:r>
            <a:r>
              <a:rPr lang="en-ID" sz="7200" b="1" spc="300" dirty="0">
                <a:solidFill>
                  <a:schemeClr val="bg1"/>
                </a:solidFill>
                <a:latin typeface="Untitled" pitchFamily="2" charset="0"/>
                <a:cs typeface="Poppins Medium" panose="00000600000000000000" pitchFamily="2" charset="0"/>
              </a:rPr>
              <a:t> Rows</a:t>
            </a:r>
          </a:p>
        </p:txBody>
      </p:sp>
      <p:sp>
        <p:nvSpPr>
          <p:cNvPr id="680" name="Subtitle 2">
            <a:extLst>
              <a:ext uri="{FF2B5EF4-FFF2-40B4-BE49-F238E27FC236}">
                <a16:creationId xmlns:a16="http://schemas.microsoft.com/office/drawing/2014/main" id="{88B5279F-9E74-43EB-A8F6-2C86AE62F98C}"/>
              </a:ext>
            </a:extLst>
          </p:cNvPr>
          <p:cNvSpPr txBox="1">
            <a:spLocks/>
          </p:cNvSpPr>
          <p:nvPr/>
        </p:nvSpPr>
        <p:spPr>
          <a:xfrm>
            <a:off x="17545725" y="10089898"/>
            <a:ext cx="2678155" cy="781107"/>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en-US" sz="2000" dirty="0">
                <a:solidFill>
                  <a:schemeClr val="bg1"/>
                </a:solidFill>
                <a:latin typeface="Poppins" panose="00000500000000000000" pitchFamily="2" charset="0"/>
                <a:ea typeface="Roboto" pitchFamily="2" charset="0"/>
                <a:cs typeface="Poppins" panose="00000500000000000000" pitchFamily="2" charset="0"/>
              </a:rPr>
              <a:t>Director of Finance,</a:t>
            </a:r>
          </a:p>
          <a:p>
            <a:pPr marL="0" indent="0">
              <a:lnSpc>
                <a:spcPct val="100000"/>
              </a:lnSpc>
              <a:buNone/>
              <a:defRPr/>
            </a:pPr>
            <a:r>
              <a:rPr lang="en-US" sz="2000" dirty="0" err="1">
                <a:solidFill>
                  <a:schemeClr val="bg1"/>
                </a:solidFill>
                <a:latin typeface="Poppins" panose="00000500000000000000" pitchFamily="2" charset="0"/>
                <a:ea typeface="Roboto" pitchFamily="2" charset="0"/>
                <a:cs typeface="Poppins" panose="00000500000000000000" pitchFamily="2" charset="0"/>
              </a:rPr>
              <a:t>Unbounce</a:t>
            </a:r>
            <a:endParaRPr lang="en-US" sz="2000" dirty="0">
              <a:solidFill>
                <a:schemeClr val="bg1"/>
              </a:solidFill>
              <a:latin typeface="Poppins" panose="00000500000000000000" pitchFamily="2" charset="0"/>
              <a:ea typeface="Roboto" pitchFamily="2" charset="0"/>
              <a:cs typeface="Poppins" panose="00000500000000000000" pitchFamily="2" charset="0"/>
            </a:endParaRPr>
          </a:p>
        </p:txBody>
      </p:sp>
    </p:spTree>
    <p:extLst>
      <p:ext uri="{BB962C8B-B14F-4D97-AF65-F5344CB8AC3E}">
        <p14:creationId xmlns:p14="http://schemas.microsoft.com/office/powerpoint/2010/main" val="37580314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F01A8B29-7CB4-4243-9934-3EB92A46B8C4}"/>
              </a:ext>
            </a:extLst>
          </p:cNvPr>
          <p:cNvSpPr/>
          <p:nvPr/>
        </p:nvSpPr>
        <p:spPr>
          <a:xfrm>
            <a:off x="0" y="0"/>
            <a:ext cx="24479250" cy="13679488"/>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Rectangle 28">
            <a:extLst>
              <a:ext uri="{FF2B5EF4-FFF2-40B4-BE49-F238E27FC236}">
                <a16:creationId xmlns:a16="http://schemas.microsoft.com/office/drawing/2014/main" id="{A227DDDA-334F-43AA-A6D5-D2B6458C135C}"/>
              </a:ext>
            </a:extLst>
          </p:cNvPr>
          <p:cNvSpPr/>
          <p:nvPr/>
        </p:nvSpPr>
        <p:spPr>
          <a:xfrm>
            <a:off x="11873124" y="8193269"/>
            <a:ext cx="2729554" cy="3046988"/>
          </a:xfrm>
          <a:prstGeom prst="rect">
            <a:avLst/>
          </a:prstGeom>
        </p:spPr>
        <p:txBody>
          <a:bodyPr wrap="square">
            <a:spAutoFit/>
          </a:bodyPr>
          <a:lstStyle/>
          <a:p>
            <a:r>
              <a:rPr lang="en-ID" sz="9600" spc="600" dirty="0" err="1">
                <a:solidFill>
                  <a:srgbClr val="232067"/>
                </a:solidFill>
                <a:latin typeface="hiragana tfb" panose="02000500000000000000" pitchFamily="2" charset="0"/>
                <a:cs typeface="Poppins SemiBold" panose="00000700000000000000" pitchFamily="2" charset="0"/>
              </a:rPr>
              <a:t>EXOl</a:t>
            </a:r>
            <a:endParaRPr lang="en-ID" sz="9600" spc="600" dirty="0">
              <a:solidFill>
                <a:srgbClr val="232067"/>
              </a:solidFill>
              <a:latin typeface="hiragana tfb" panose="02000500000000000000" pitchFamily="2" charset="0"/>
              <a:cs typeface="Poppins SemiBold" panose="00000700000000000000" pitchFamily="2" charset="0"/>
            </a:endParaRPr>
          </a:p>
        </p:txBody>
      </p:sp>
      <p:sp>
        <p:nvSpPr>
          <p:cNvPr id="35" name="Rectangle 34">
            <a:extLst>
              <a:ext uri="{FF2B5EF4-FFF2-40B4-BE49-F238E27FC236}">
                <a16:creationId xmlns:a16="http://schemas.microsoft.com/office/drawing/2014/main" id="{98AE7691-8B39-4100-96E4-0D8D43D1B4A4}"/>
              </a:ext>
            </a:extLst>
          </p:cNvPr>
          <p:cNvSpPr/>
          <p:nvPr/>
        </p:nvSpPr>
        <p:spPr>
          <a:xfrm>
            <a:off x="-1689279" y="211672"/>
            <a:ext cx="27714931" cy="673967"/>
          </a:xfrm>
          <a:prstGeom prst="rect">
            <a:avLst/>
          </a:prstGeom>
        </p:spPr>
        <p:txBody>
          <a:bodyPr wrap="square">
            <a:spAutoFit/>
          </a:bodyPr>
          <a:lstStyle/>
          <a:p>
            <a:pPr algn="ctr">
              <a:lnSpc>
                <a:spcPct val="150000"/>
              </a:lnSpc>
            </a:pPr>
            <a:r>
              <a:rPr lang="en-US" sz="2800" dirty="0">
                <a:solidFill>
                  <a:schemeClr val="bg2"/>
                </a:solidFill>
                <a:latin typeface="Poppins" panose="00000500000000000000" pitchFamily="2" charset="0"/>
                <a:cs typeface="Poppins" panose="00000500000000000000" pitchFamily="2" charset="0"/>
              </a:rPr>
              <a:t>After many back and forth process, we found the visual identity for the website. So we continue to produce all screens in hi-fi using this</a:t>
            </a:r>
            <a:endParaRPr lang="en-ID" sz="2800" dirty="0">
              <a:solidFill>
                <a:schemeClr val="bg2"/>
              </a:solidFill>
              <a:latin typeface="hiragana tfb" panose="02000500000000000000" pitchFamily="2" charset="0"/>
              <a:cs typeface="Poppins" panose="00000500000000000000" pitchFamily="2" charset="0"/>
            </a:endParaRPr>
          </a:p>
        </p:txBody>
      </p:sp>
      <p:sp>
        <p:nvSpPr>
          <p:cNvPr id="30" name="Rectangle 29">
            <a:extLst>
              <a:ext uri="{FF2B5EF4-FFF2-40B4-BE49-F238E27FC236}">
                <a16:creationId xmlns:a16="http://schemas.microsoft.com/office/drawing/2014/main" id="{308E8830-60E1-4E77-A494-E77EB6FD6400}"/>
              </a:ext>
            </a:extLst>
          </p:cNvPr>
          <p:cNvSpPr/>
          <p:nvPr/>
        </p:nvSpPr>
        <p:spPr>
          <a:xfrm>
            <a:off x="14602678" y="8400718"/>
            <a:ext cx="7442066" cy="2616614"/>
          </a:xfrm>
          <a:prstGeom prst="rect">
            <a:avLst/>
          </a:prstGeom>
        </p:spPr>
        <p:txBody>
          <a:bodyPr wrap="square">
            <a:spAutoFit/>
          </a:bodyPr>
          <a:lstStyle/>
          <a:p>
            <a:pPr algn="just">
              <a:lnSpc>
                <a:spcPct val="150000"/>
              </a:lnSpc>
            </a:pPr>
            <a:r>
              <a:rPr lang="en-US" sz="2800" dirty="0">
                <a:solidFill>
                  <a:schemeClr val="bg2">
                    <a:lumMod val="10000"/>
                  </a:schemeClr>
                </a:solidFill>
                <a:latin typeface="Poppins" panose="00000500000000000000" pitchFamily="2" charset="0"/>
                <a:cs typeface="Poppins" panose="00000500000000000000" pitchFamily="2" charset="0"/>
              </a:rPr>
              <a:t>After many back and forth process, we found the visual identity for the website. So we continue to produce all screens in hi-fi using this visual design language.</a:t>
            </a:r>
            <a:endParaRPr lang="en-ID" sz="2800" dirty="0">
              <a:solidFill>
                <a:schemeClr val="bg2">
                  <a:lumMod val="10000"/>
                </a:schemeClr>
              </a:solidFill>
              <a:latin typeface="Poppins" panose="00000500000000000000" pitchFamily="2" charset="0"/>
              <a:cs typeface="Poppins" panose="00000500000000000000" pitchFamily="2" charset="0"/>
            </a:endParaRPr>
          </a:p>
        </p:txBody>
      </p:sp>
      <p:sp>
        <p:nvSpPr>
          <p:cNvPr id="31" name="Title 1">
            <a:extLst>
              <a:ext uri="{FF2B5EF4-FFF2-40B4-BE49-F238E27FC236}">
                <a16:creationId xmlns:a16="http://schemas.microsoft.com/office/drawing/2014/main" id="{4F9328EC-ECE0-4502-8535-3FDE10AF1A54}"/>
              </a:ext>
            </a:extLst>
          </p:cNvPr>
          <p:cNvSpPr txBox="1">
            <a:spLocks/>
          </p:cNvSpPr>
          <p:nvPr/>
        </p:nvSpPr>
        <p:spPr>
          <a:xfrm rot="16200000">
            <a:off x="-1313435" y="6588619"/>
            <a:ext cx="6686117" cy="2168479"/>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15600" dirty="0">
                <a:solidFill>
                  <a:schemeClr val="bg1"/>
                </a:solidFill>
                <a:latin typeface="Untitled" pitchFamily="2" charset="0"/>
                <a:ea typeface="EB Garamond 12" panose="02020502060206020403" pitchFamily="18" charset="0"/>
                <a:cs typeface="Poppins SemiBold" panose="00000700000000000000" pitchFamily="2" charset="0"/>
              </a:rPr>
              <a:t>Discover &amp;</a:t>
            </a:r>
          </a:p>
        </p:txBody>
      </p:sp>
      <p:sp>
        <p:nvSpPr>
          <p:cNvPr id="32" name="Title 1">
            <a:extLst>
              <a:ext uri="{FF2B5EF4-FFF2-40B4-BE49-F238E27FC236}">
                <a16:creationId xmlns:a16="http://schemas.microsoft.com/office/drawing/2014/main" id="{73E45BB3-6066-4CD9-9E2B-6D7E71091EB3}"/>
              </a:ext>
            </a:extLst>
          </p:cNvPr>
          <p:cNvSpPr txBox="1">
            <a:spLocks/>
          </p:cNvSpPr>
          <p:nvPr/>
        </p:nvSpPr>
        <p:spPr>
          <a:xfrm rot="16200000">
            <a:off x="923833" y="5028684"/>
            <a:ext cx="5189826" cy="2168479"/>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15600" dirty="0">
                <a:solidFill>
                  <a:schemeClr val="bg1"/>
                </a:solidFill>
                <a:latin typeface="Untitled" pitchFamily="2" charset="0"/>
                <a:ea typeface="EB Garamond 12" panose="02020502060206020403" pitchFamily="18" charset="0"/>
                <a:cs typeface="Poppins SemiBold" panose="00000700000000000000" pitchFamily="2" charset="0"/>
              </a:rPr>
              <a:t> Future</a:t>
            </a:r>
          </a:p>
        </p:txBody>
      </p:sp>
      <p:sp>
        <p:nvSpPr>
          <p:cNvPr id="37" name="Rectangle 36">
            <a:extLst>
              <a:ext uri="{FF2B5EF4-FFF2-40B4-BE49-F238E27FC236}">
                <a16:creationId xmlns:a16="http://schemas.microsoft.com/office/drawing/2014/main" id="{7DBCB74C-339E-4BC0-84A8-5A0009F4F491}"/>
              </a:ext>
            </a:extLst>
          </p:cNvPr>
          <p:cNvSpPr/>
          <p:nvPr/>
        </p:nvSpPr>
        <p:spPr>
          <a:xfrm>
            <a:off x="-1689278" y="12724538"/>
            <a:ext cx="27714931" cy="673967"/>
          </a:xfrm>
          <a:prstGeom prst="rect">
            <a:avLst/>
          </a:prstGeom>
        </p:spPr>
        <p:txBody>
          <a:bodyPr wrap="square">
            <a:spAutoFit/>
          </a:bodyPr>
          <a:lstStyle/>
          <a:p>
            <a:pPr algn="ctr">
              <a:lnSpc>
                <a:spcPct val="150000"/>
              </a:lnSpc>
            </a:pPr>
            <a:r>
              <a:rPr lang="en-US" sz="2800" dirty="0">
                <a:solidFill>
                  <a:schemeClr val="bg2"/>
                </a:solidFill>
                <a:latin typeface="Poppins" panose="00000500000000000000" pitchFamily="2" charset="0"/>
                <a:cs typeface="Poppins" panose="00000500000000000000" pitchFamily="2" charset="0"/>
              </a:rPr>
              <a:t>After many back and forth process, we found the visual identity for the website. So we continue to produce all screens in hi-fi using this</a:t>
            </a:r>
            <a:endParaRPr lang="en-ID" sz="2800" dirty="0">
              <a:solidFill>
                <a:schemeClr val="bg2"/>
              </a:solidFill>
              <a:latin typeface="hiragana tfb" panose="02000500000000000000" pitchFamily="2" charset="0"/>
              <a:cs typeface="Poppins" panose="00000500000000000000" pitchFamily="2" charset="0"/>
            </a:endParaRPr>
          </a:p>
        </p:txBody>
      </p:sp>
      <p:sp>
        <p:nvSpPr>
          <p:cNvPr id="34" name="Rectangle 33">
            <a:extLst>
              <a:ext uri="{FF2B5EF4-FFF2-40B4-BE49-F238E27FC236}">
                <a16:creationId xmlns:a16="http://schemas.microsoft.com/office/drawing/2014/main" id="{F1FF8B08-3D9B-4A68-915F-C9F83A562AB1}"/>
              </a:ext>
            </a:extLst>
          </p:cNvPr>
          <p:cNvSpPr/>
          <p:nvPr/>
        </p:nvSpPr>
        <p:spPr>
          <a:xfrm>
            <a:off x="47723" y="6398"/>
            <a:ext cx="25682865" cy="661463"/>
          </a:xfrm>
          <a:prstGeom prst="rect">
            <a:avLst/>
          </a:prstGeom>
        </p:spPr>
        <p:txBody>
          <a:bodyPr wrap="square">
            <a:spAutoFit/>
          </a:bodyPr>
          <a:lstStyle/>
          <a:p>
            <a:pPr>
              <a:lnSpc>
                <a:spcPct val="150000"/>
              </a:lnSpc>
            </a:pPr>
            <a:r>
              <a:rPr lang="en-US" sz="2800" dirty="0">
                <a:solidFill>
                  <a:schemeClr val="bg2">
                    <a:lumMod val="10000"/>
                  </a:schemeClr>
                </a:solidFill>
                <a:latin typeface="hiragana tfb" panose="02000500000000000000" pitchFamily="2" charset="0"/>
                <a:cs typeface="Poppins" panose="00000500000000000000" pitchFamily="2" charset="0"/>
              </a:rPr>
              <a:t>After many back and forth process, we found the visual identity for the website. So we </a:t>
            </a:r>
            <a:r>
              <a:rPr lang="en-US" sz="2800" dirty="0" err="1">
                <a:solidFill>
                  <a:schemeClr val="bg2">
                    <a:lumMod val="10000"/>
                  </a:schemeClr>
                </a:solidFill>
                <a:latin typeface="hiragana tfb" panose="02000500000000000000" pitchFamily="2" charset="0"/>
                <a:cs typeface="Poppins" panose="00000500000000000000" pitchFamily="2" charset="0"/>
              </a:rPr>
              <a:t>contin</a:t>
            </a:r>
            <a:endParaRPr lang="en-ID" sz="2800" dirty="0">
              <a:solidFill>
                <a:schemeClr val="bg2">
                  <a:lumMod val="10000"/>
                </a:schemeClr>
              </a:solidFill>
              <a:latin typeface="hiragana tfb" panose="02000500000000000000" pitchFamily="2" charset="0"/>
              <a:cs typeface="Poppins" panose="00000500000000000000" pitchFamily="2" charset="0"/>
            </a:endParaRPr>
          </a:p>
        </p:txBody>
      </p:sp>
      <p:sp>
        <p:nvSpPr>
          <p:cNvPr id="36" name="Rectangle 35">
            <a:extLst>
              <a:ext uri="{FF2B5EF4-FFF2-40B4-BE49-F238E27FC236}">
                <a16:creationId xmlns:a16="http://schemas.microsoft.com/office/drawing/2014/main" id="{00F8EFDC-D0D3-4543-B3E8-7B6F404BCBCA}"/>
              </a:ext>
            </a:extLst>
          </p:cNvPr>
          <p:cNvSpPr/>
          <p:nvPr/>
        </p:nvSpPr>
        <p:spPr>
          <a:xfrm>
            <a:off x="47724" y="12891887"/>
            <a:ext cx="25682865" cy="661463"/>
          </a:xfrm>
          <a:prstGeom prst="rect">
            <a:avLst/>
          </a:prstGeom>
        </p:spPr>
        <p:txBody>
          <a:bodyPr wrap="square">
            <a:spAutoFit/>
          </a:bodyPr>
          <a:lstStyle/>
          <a:p>
            <a:pPr>
              <a:lnSpc>
                <a:spcPct val="150000"/>
              </a:lnSpc>
            </a:pPr>
            <a:r>
              <a:rPr lang="en-US" sz="2800" dirty="0">
                <a:solidFill>
                  <a:schemeClr val="bg2">
                    <a:lumMod val="10000"/>
                  </a:schemeClr>
                </a:solidFill>
                <a:latin typeface="hiragana tfb" panose="02000500000000000000" pitchFamily="2" charset="0"/>
                <a:cs typeface="Poppins" panose="00000500000000000000" pitchFamily="2" charset="0"/>
              </a:rPr>
              <a:t>After many back and forth process, we found the visual identity for the website. So we </a:t>
            </a:r>
            <a:r>
              <a:rPr lang="en-US" sz="2800" dirty="0" err="1">
                <a:solidFill>
                  <a:schemeClr val="bg2">
                    <a:lumMod val="10000"/>
                  </a:schemeClr>
                </a:solidFill>
                <a:latin typeface="hiragana tfb" panose="02000500000000000000" pitchFamily="2" charset="0"/>
                <a:cs typeface="Poppins" panose="00000500000000000000" pitchFamily="2" charset="0"/>
              </a:rPr>
              <a:t>contin</a:t>
            </a:r>
            <a:endParaRPr lang="en-ID" sz="2800" dirty="0">
              <a:solidFill>
                <a:schemeClr val="bg2">
                  <a:lumMod val="10000"/>
                </a:schemeClr>
              </a:solidFill>
              <a:latin typeface="hiragana tfb" panose="02000500000000000000" pitchFamily="2" charset="0"/>
              <a:cs typeface="Poppins" panose="00000500000000000000" pitchFamily="2" charset="0"/>
            </a:endParaRPr>
          </a:p>
        </p:txBody>
      </p:sp>
      <p:pic>
        <p:nvPicPr>
          <p:cNvPr id="7" name="图片占位符 6">
            <a:extLst>
              <a:ext uri="{FF2B5EF4-FFF2-40B4-BE49-F238E27FC236}">
                <a16:creationId xmlns:a16="http://schemas.microsoft.com/office/drawing/2014/main" id="{3D3FF28B-FBD4-41D7-9D9D-04B187F117ED}"/>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6489" r="16489"/>
          <a:stretch>
            <a:fillRect/>
          </a:stretch>
        </p:blipFill>
        <p:spPr/>
      </p:pic>
      <p:pic>
        <p:nvPicPr>
          <p:cNvPr id="4" name="图片占位符 3">
            <a:extLst>
              <a:ext uri="{FF2B5EF4-FFF2-40B4-BE49-F238E27FC236}">
                <a16:creationId xmlns:a16="http://schemas.microsoft.com/office/drawing/2014/main" id="{2BC32148-9FAC-4537-9B47-B136509DC402}"/>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2821" b="2821"/>
          <a:stretch>
            <a:fillRect/>
          </a:stretch>
        </p:blipFill>
        <p:spPr/>
      </p:pic>
    </p:spTree>
    <p:extLst>
      <p:ext uri="{BB962C8B-B14F-4D97-AF65-F5344CB8AC3E}">
        <p14:creationId xmlns:p14="http://schemas.microsoft.com/office/powerpoint/2010/main" val="36549475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4">
            <a:extLst>
              <a:ext uri="{FF2B5EF4-FFF2-40B4-BE49-F238E27FC236}">
                <a16:creationId xmlns:a16="http://schemas.microsoft.com/office/drawing/2014/main" id="{F405DB12-DA91-4644-898C-3A7505200604}"/>
              </a:ext>
            </a:extLst>
          </p:cNvPr>
          <p:cNvGrpSpPr>
            <a:grpSpLocks noChangeAspect="1"/>
          </p:cNvGrpSpPr>
          <p:nvPr/>
        </p:nvGrpSpPr>
        <p:grpSpPr bwMode="auto">
          <a:xfrm rot="21181992">
            <a:off x="765516" y="5091134"/>
            <a:ext cx="15004884" cy="1203765"/>
            <a:chOff x="6077" y="4087"/>
            <a:chExt cx="3296" cy="350"/>
          </a:xfrm>
          <a:solidFill>
            <a:srgbClr val="FFC100"/>
          </a:solidFill>
        </p:grpSpPr>
        <p:sp>
          <p:nvSpPr>
            <p:cNvPr id="10" name="Freeform 5">
              <a:extLst>
                <a:ext uri="{FF2B5EF4-FFF2-40B4-BE49-F238E27FC236}">
                  <a16:creationId xmlns:a16="http://schemas.microsoft.com/office/drawing/2014/main" id="{08204E08-E735-4A72-96F2-20B554411A6A}"/>
                </a:ext>
              </a:extLst>
            </p:cNvPr>
            <p:cNvSpPr>
              <a:spLocks/>
            </p:cNvSpPr>
            <p:nvPr/>
          </p:nvSpPr>
          <p:spPr bwMode="auto">
            <a:xfrm>
              <a:off x="6127" y="4406"/>
              <a:ext cx="9"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2" y="2"/>
                    <a:pt x="3"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 name="Freeform 6">
              <a:extLst>
                <a:ext uri="{FF2B5EF4-FFF2-40B4-BE49-F238E27FC236}">
                  <a16:creationId xmlns:a16="http://schemas.microsoft.com/office/drawing/2014/main" id="{97229294-ED26-4432-8EF0-909EE4932682}"/>
                </a:ext>
              </a:extLst>
            </p:cNvPr>
            <p:cNvSpPr>
              <a:spLocks/>
            </p:cNvSpPr>
            <p:nvPr/>
          </p:nvSpPr>
          <p:spPr bwMode="auto">
            <a:xfrm>
              <a:off x="6133" y="4396"/>
              <a:ext cx="9"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2" y="1"/>
                    <a:pt x="4" y="3"/>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 name="Freeform 7">
              <a:extLst>
                <a:ext uri="{FF2B5EF4-FFF2-40B4-BE49-F238E27FC236}">
                  <a16:creationId xmlns:a16="http://schemas.microsoft.com/office/drawing/2014/main" id="{6EDB339C-E1E3-42E3-A7F8-D3A3C24CE2CE}"/>
                </a:ext>
              </a:extLst>
            </p:cNvPr>
            <p:cNvSpPr>
              <a:spLocks/>
            </p:cNvSpPr>
            <p:nvPr/>
          </p:nvSpPr>
          <p:spPr bwMode="auto">
            <a:xfrm>
              <a:off x="6159" y="4400"/>
              <a:ext cx="8" cy="6"/>
            </a:xfrm>
            <a:custGeom>
              <a:avLst/>
              <a:gdLst>
                <a:gd name="T0" fmla="*/ 0 w 4"/>
                <a:gd name="T1" fmla="*/ 2 h 3"/>
                <a:gd name="T2" fmla="*/ 4 w 4"/>
                <a:gd name="T3" fmla="*/ 1 h 3"/>
                <a:gd name="T4" fmla="*/ 1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1" y="2"/>
                    <a:pt x="4" y="1"/>
                  </a:cubicBezTo>
                  <a:cubicBezTo>
                    <a:pt x="3" y="0"/>
                    <a:pt x="2" y="0"/>
                    <a:pt x="1" y="0"/>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 name="Freeform 8">
              <a:extLst>
                <a:ext uri="{FF2B5EF4-FFF2-40B4-BE49-F238E27FC236}">
                  <a16:creationId xmlns:a16="http://schemas.microsoft.com/office/drawing/2014/main" id="{71E428BD-AC5D-4D05-A830-7D0CCA087BE3}"/>
                </a:ext>
              </a:extLst>
            </p:cNvPr>
            <p:cNvSpPr>
              <a:spLocks/>
            </p:cNvSpPr>
            <p:nvPr/>
          </p:nvSpPr>
          <p:spPr bwMode="auto">
            <a:xfrm>
              <a:off x="6259" y="4431"/>
              <a:ext cx="9" cy="6"/>
            </a:xfrm>
            <a:custGeom>
              <a:avLst/>
              <a:gdLst>
                <a:gd name="T0" fmla="*/ 0 w 5"/>
                <a:gd name="T1" fmla="*/ 2 h 3"/>
                <a:gd name="T2" fmla="*/ 2 w 5"/>
                <a:gd name="T3" fmla="*/ 3 h 3"/>
                <a:gd name="T4" fmla="*/ 5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2" y="3"/>
                  </a:cubicBezTo>
                  <a:cubicBezTo>
                    <a:pt x="3" y="2"/>
                    <a:pt x="4" y="2"/>
                    <a:pt x="5" y="1"/>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 name="Freeform 9">
              <a:extLst>
                <a:ext uri="{FF2B5EF4-FFF2-40B4-BE49-F238E27FC236}">
                  <a16:creationId xmlns:a16="http://schemas.microsoft.com/office/drawing/2014/main" id="{513FDCFB-BF4F-480F-B9F9-E9AEDC029A94}"/>
                </a:ext>
              </a:extLst>
            </p:cNvPr>
            <p:cNvSpPr>
              <a:spLocks/>
            </p:cNvSpPr>
            <p:nvPr/>
          </p:nvSpPr>
          <p:spPr bwMode="auto">
            <a:xfrm>
              <a:off x="6148" y="4395"/>
              <a:ext cx="9" cy="3"/>
            </a:xfrm>
            <a:custGeom>
              <a:avLst/>
              <a:gdLst>
                <a:gd name="T0" fmla="*/ 1 w 5"/>
                <a:gd name="T1" fmla="*/ 1 h 2"/>
                <a:gd name="T2" fmla="*/ 5 w 5"/>
                <a:gd name="T3" fmla="*/ 1 h 2"/>
                <a:gd name="T4" fmla="*/ 2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4" y="0"/>
                    <a:pt x="3" y="1"/>
                    <a:pt x="2"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 name="Freeform 10">
              <a:extLst>
                <a:ext uri="{FF2B5EF4-FFF2-40B4-BE49-F238E27FC236}">
                  <a16:creationId xmlns:a16="http://schemas.microsoft.com/office/drawing/2014/main" id="{B6EE7871-1827-4764-8441-5B72F755ABB7}"/>
                </a:ext>
              </a:extLst>
            </p:cNvPr>
            <p:cNvSpPr>
              <a:spLocks/>
            </p:cNvSpPr>
            <p:nvPr/>
          </p:nvSpPr>
          <p:spPr bwMode="auto">
            <a:xfrm>
              <a:off x="6272" y="4429"/>
              <a:ext cx="8" cy="6"/>
            </a:xfrm>
            <a:custGeom>
              <a:avLst/>
              <a:gdLst>
                <a:gd name="T0" fmla="*/ 0 w 4"/>
                <a:gd name="T1" fmla="*/ 2 h 3"/>
                <a:gd name="T2" fmla="*/ 3 w 4"/>
                <a:gd name="T3" fmla="*/ 3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1"/>
                    <a:pt x="2" y="3"/>
                    <a:pt x="3" y="3"/>
                  </a:cubicBezTo>
                  <a:cubicBezTo>
                    <a:pt x="4" y="2"/>
                    <a:pt x="3"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 name="Freeform 11">
              <a:extLst>
                <a:ext uri="{FF2B5EF4-FFF2-40B4-BE49-F238E27FC236}">
                  <a16:creationId xmlns:a16="http://schemas.microsoft.com/office/drawing/2014/main" id="{405B89F4-B4E1-4F26-A67A-9961CDBEC7CF}"/>
                </a:ext>
              </a:extLst>
            </p:cNvPr>
            <p:cNvSpPr>
              <a:spLocks/>
            </p:cNvSpPr>
            <p:nvPr/>
          </p:nvSpPr>
          <p:spPr bwMode="auto">
            <a:xfrm>
              <a:off x="6211" y="4393"/>
              <a:ext cx="8" cy="5"/>
            </a:xfrm>
            <a:custGeom>
              <a:avLst/>
              <a:gdLst>
                <a:gd name="T0" fmla="*/ 0 w 4"/>
                <a:gd name="T1" fmla="*/ 2 h 3"/>
                <a:gd name="T2" fmla="*/ 4 w 4"/>
                <a:gd name="T3" fmla="*/ 1 h 3"/>
                <a:gd name="T4" fmla="*/ 0 w 4"/>
                <a:gd name="T5" fmla="*/ 2 h 3"/>
              </a:gdLst>
              <a:ahLst/>
              <a:cxnLst>
                <a:cxn ang="0">
                  <a:pos x="T0" y="T1"/>
                </a:cxn>
                <a:cxn ang="0">
                  <a:pos x="T2" y="T3"/>
                </a:cxn>
                <a:cxn ang="0">
                  <a:pos x="T4" y="T5"/>
                </a:cxn>
              </a:cxnLst>
              <a:rect l="0" t="0" r="r" b="b"/>
              <a:pathLst>
                <a:path w="4" h="3">
                  <a:moveTo>
                    <a:pt x="0" y="2"/>
                  </a:moveTo>
                  <a:cubicBezTo>
                    <a:pt x="0" y="3"/>
                    <a:pt x="3" y="3"/>
                    <a:pt x="4" y="1"/>
                  </a:cubicBezTo>
                  <a:cubicBezTo>
                    <a:pt x="2" y="0"/>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 name="Freeform 12">
              <a:extLst>
                <a:ext uri="{FF2B5EF4-FFF2-40B4-BE49-F238E27FC236}">
                  <a16:creationId xmlns:a16="http://schemas.microsoft.com/office/drawing/2014/main" id="{D904BAAF-7242-42C7-BA5C-0B12A4A9EFA5}"/>
                </a:ext>
              </a:extLst>
            </p:cNvPr>
            <p:cNvSpPr>
              <a:spLocks/>
            </p:cNvSpPr>
            <p:nvPr/>
          </p:nvSpPr>
          <p:spPr bwMode="auto">
            <a:xfrm>
              <a:off x="6309" y="4420"/>
              <a:ext cx="28" cy="11"/>
            </a:xfrm>
            <a:custGeom>
              <a:avLst/>
              <a:gdLst>
                <a:gd name="T0" fmla="*/ 0 w 15"/>
                <a:gd name="T1" fmla="*/ 5 h 6"/>
                <a:gd name="T2" fmla="*/ 2 w 15"/>
                <a:gd name="T3" fmla="*/ 5 h 6"/>
                <a:gd name="T4" fmla="*/ 5 w 15"/>
                <a:gd name="T5" fmla="*/ 3 h 6"/>
                <a:gd name="T6" fmla="*/ 10 w 15"/>
                <a:gd name="T7" fmla="*/ 4 h 6"/>
                <a:gd name="T8" fmla="*/ 15 w 15"/>
                <a:gd name="T9" fmla="*/ 0 h 6"/>
                <a:gd name="T10" fmla="*/ 10 w 15"/>
                <a:gd name="T11" fmla="*/ 0 h 6"/>
                <a:gd name="T12" fmla="*/ 8 w 15"/>
                <a:gd name="T13" fmla="*/ 2 h 6"/>
                <a:gd name="T14" fmla="*/ 6 w 15"/>
                <a:gd name="T15" fmla="*/ 1 h 6"/>
                <a:gd name="T16" fmla="*/ 2 w 15"/>
                <a:gd name="T17" fmla="*/ 2 h 6"/>
                <a:gd name="T18" fmla="*/ 0 w 15"/>
                <a:gd name="T1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6">
                  <a:moveTo>
                    <a:pt x="0" y="5"/>
                  </a:moveTo>
                  <a:cubicBezTo>
                    <a:pt x="1" y="5"/>
                    <a:pt x="2" y="4"/>
                    <a:pt x="2" y="5"/>
                  </a:cubicBezTo>
                  <a:cubicBezTo>
                    <a:pt x="3" y="6"/>
                    <a:pt x="4" y="3"/>
                    <a:pt x="5" y="3"/>
                  </a:cubicBezTo>
                  <a:cubicBezTo>
                    <a:pt x="6" y="4"/>
                    <a:pt x="7" y="4"/>
                    <a:pt x="10" y="4"/>
                  </a:cubicBezTo>
                  <a:cubicBezTo>
                    <a:pt x="9" y="2"/>
                    <a:pt x="12" y="1"/>
                    <a:pt x="15" y="0"/>
                  </a:cubicBezTo>
                  <a:cubicBezTo>
                    <a:pt x="13" y="0"/>
                    <a:pt x="12" y="1"/>
                    <a:pt x="10" y="0"/>
                  </a:cubicBezTo>
                  <a:cubicBezTo>
                    <a:pt x="11" y="1"/>
                    <a:pt x="10" y="1"/>
                    <a:pt x="8" y="2"/>
                  </a:cubicBezTo>
                  <a:cubicBezTo>
                    <a:pt x="7" y="2"/>
                    <a:pt x="7" y="1"/>
                    <a:pt x="6" y="1"/>
                  </a:cubicBezTo>
                  <a:cubicBezTo>
                    <a:pt x="5" y="2"/>
                    <a:pt x="4" y="3"/>
                    <a:pt x="2" y="2"/>
                  </a:cubicBezTo>
                  <a:cubicBezTo>
                    <a:pt x="1" y="3"/>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 name="Freeform 13">
              <a:extLst>
                <a:ext uri="{FF2B5EF4-FFF2-40B4-BE49-F238E27FC236}">
                  <a16:creationId xmlns:a16="http://schemas.microsoft.com/office/drawing/2014/main" id="{3992EE4B-EBD2-4D2A-B42A-2F757638253A}"/>
                </a:ext>
              </a:extLst>
            </p:cNvPr>
            <p:cNvSpPr>
              <a:spLocks/>
            </p:cNvSpPr>
            <p:nvPr/>
          </p:nvSpPr>
          <p:spPr bwMode="auto">
            <a:xfrm>
              <a:off x="6224" y="4391"/>
              <a:ext cx="8" cy="5"/>
            </a:xfrm>
            <a:custGeom>
              <a:avLst/>
              <a:gdLst>
                <a:gd name="T0" fmla="*/ 0 w 4"/>
                <a:gd name="T1" fmla="*/ 2 h 3"/>
                <a:gd name="T2" fmla="*/ 2 w 4"/>
                <a:gd name="T3" fmla="*/ 3 h 3"/>
                <a:gd name="T4" fmla="*/ 3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2" y="3"/>
                    <a:pt x="2" y="3"/>
                  </a:cubicBezTo>
                  <a:cubicBezTo>
                    <a:pt x="2" y="2"/>
                    <a:pt x="2" y="1"/>
                    <a:pt x="3" y="1"/>
                  </a:cubicBezTo>
                  <a:cubicBezTo>
                    <a:pt x="4" y="0"/>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 name="Freeform 14">
              <a:extLst>
                <a:ext uri="{FF2B5EF4-FFF2-40B4-BE49-F238E27FC236}">
                  <a16:creationId xmlns:a16="http://schemas.microsoft.com/office/drawing/2014/main" id="{306C9701-A9EC-4663-B3A4-DD3485E10236}"/>
                </a:ext>
              </a:extLst>
            </p:cNvPr>
            <p:cNvSpPr>
              <a:spLocks/>
            </p:cNvSpPr>
            <p:nvPr/>
          </p:nvSpPr>
          <p:spPr bwMode="auto">
            <a:xfrm>
              <a:off x="6230" y="4369"/>
              <a:ext cx="10" cy="4"/>
            </a:xfrm>
            <a:custGeom>
              <a:avLst/>
              <a:gdLst>
                <a:gd name="T0" fmla="*/ 1 w 5"/>
                <a:gd name="T1" fmla="*/ 2 h 2"/>
                <a:gd name="T2" fmla="*/ 5 w 5"/>
                <a:gd name="T3" fmla="*/ 0 h 2"/>
                <a:gd name="T4" fmla="*/ 1 w 5"/>
                <a:gd name="T5" fmla="*/ 2 h 2"/>
              </a:gdLst>
              <a:ahLst/>
              <a:cxnLst>
                <a:cxn ang="0">
                  <a:pos x="T0" y="T1"/>
                </a:cxn>
                <a:cxn ang="0">
                  <a:pos x="T2" y="T3"/>
                </a:cxn>
                <a:cxn ang="0">
                  <a:pos x="T4" y="T5"/>
                </a:cxn>
              </a:cxnLst>
              <a:rect l="0" t="0" r="r" b="b"/>
              <a:pathLst>
                <a:path w="5" h="2">
                  <a:moveTo>
                    <a:pt x="1" y="2"/>
                  </a:moveTo>
                  <a:cubicBezTo>
                    <a:pt x="2" y="2"/>
                    <a:pt x="4" y="1"/>
                    <a:pt x="5" y="0"/>
                  </a:cubicBezTo>
                  <a:cubicBezTo>
                    <a:pt x="3" y="0"/>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 name="Freeform 15">
              <a:extLst>
                <a:ext uri="{FF2B5EF4-FFF2-40B4-BE49-F238E27FC236}">
                  <a16:creationId xmlns:a16="http://schemas.microsoft.com/office/drawing/2014/main" id="{FDB23C96-E21D-471C-8E87-4EC4108ED426}"/>
                </a:ext>
              </a:extLst>
            </p:cNvPr>
            <p:cNvSpPr>
              <a:spLocks/>
            </p:cNvSpPr>
            <p:nvPr/>
          </p:nvSpPr>
          <p:spPr bwMode="auto">
            <a:xfrm>
              <a:off x="6391" y="4422"/>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2"/>
                    <a:pt x="4" y="0"/>
                  </a:cubicBezTo>
                  <a:cubicBezTo>
                    <a:pt x="3"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 name="Freeform 16">
              <a:extLst>
                <a:ext uri="{FF2B5EF4-FFF2-40B4-BE49-F238E27FC236}">
                  <a16:creationId xmlns:a16="http://schemas.microsoft.com/office/drawing/2014/main" id="{4F2286A4-C675-4F5E-BAA2-BFCF54B6AFAF}"/>
                </a:ext>
              </a:extLst>
            </p:cNvPr>
            <p:cNvSpPr>
              <a:spLocks/>
            </p:cNvSpPr>
            <p:nvPr/>
          </p:nvSpPr>
          <p:spPr bwMode="auto">
            <a:xfrm>
              <a:off x="6261" y="4364"/>
              <a:ext cx="9" cy="5"/>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2"/>
                    <a:pt x="4" y="3"/>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 name="Freeform 17">
              <a:extLst>
                <a:ext uri="{FF2B5EF4-FFF2-40B4-BE49-F238E27FC236}">
                  <a16:creationId xmlns:a16="http://schemas.microsoft.com/office/drawing/2014/main" id="{29CC07A5-29D2-4240-BE91-C04C8A7E159F}"/>
                </a:ext>
              </a:extLst>
            </p:cNvPr>
            <p:cNvSpPr>
              <a:spLocks/>
            </p:cNvSpPr>
            <p:nvPr/>
          </p:nvSpPr>
          <p:spPr bwMode="auto">
            <a:xfrm>
              <a:off x="6368" y="4379"/>
              <a:ext cx="9" cy="6"/>
            </a:xfrm>
            <a:custGeom>
              <a:avLst/>
              <a:gdLst>
                <a:gd name="T0" fmla="*/ 1 w 5"/>
                <a:gd name="T1" fmla="*/ 3 h 3"/>
                <a:gd name="T2" fmla="*/ 5 w 5"/>
                <a:gd name="T3" fmla="*/ 0 h 3"/>
                <a:gd name="T4" fmla="*/ 3 w 5"/>
                <a:gd name="T5" fmla="*/ 0 h 3"/>
                <a:gd name="T6" fmla="*/ 1 w 5"/>
                <a:gd name="T7" fmla="*/ 3 h 3"/>
              </a:gdLst>
              <a:ahLst/>
              <a:cxnLst>
                <a:cxn ang="0">
                  <a:pos x="T0" y="T1"/>
                </a:cxn>
                <a:cxn ang="0">
                  <a:pos x="T2" y="T3"/>
                </a:cxn>
                <a:cxn ang="0">
                  <a:pos x="T4" y="T5"/>
                </a:cxn>
                <a:cxn ang="0">
                  <a:pos x="T6" y="T7"/>
                </a:cxn>
              </a:cxnLst>
              <a:rect l="0" t="0" r="r" b="b"/>
              <a:pathLst>
                <a:path w="5" h="3">
                  <a:moveTo>
                    <a:pt x="1" y="3"/>
                  </a:moveTo>
                  <a:cubicBezTo>
                    <a:pt x="3" y="3"/>
                    <a:pt x="3" y="2"/>
                    <a:pt x="5" y="0"/>
                  </a:cubicBezTo>
                  <a:cubicBezTo>
                    <a:pt x="4" y="1"/>
                    <a:pt x="4" y="1"/>
                    <a:pt x="3" y="0"/>
                  </a:cubicBezTo>
                  <a:cubicBezTo>
                    <a:pt x="3" y="3"/>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 name="Freeform 18">
              <a:extLst>
                <a:ext uri="{FF2B5EF4-FFF2-40B4-BE49-F238E27FC236}">
                  <a16:creationId xmlns:a16="http://schemas.microsoft.com/office/drawing/2014/main" id="{C5C22580-37EE-4A66-8453-52D3E7503FEF}"/>
                </a:ext>
              </a:extLst>
            </p:cNvPr>
            <p:cNvSpPr>
              <a:spLocks/>
            </p:cNvSpPr>
            <p:nvPr/>
          </p:nvSpPr>
          <p:spPr bwMode="auto">
            <a:xfrm>
              <a:off x="6280" y="4346"/>
              <a:ext cx="13" cy="4"/>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1"/>
                    <a:pt x="2" y="0"/>
                  </a:cubicBezTo>
                  <a:cubicBezTo>
                    <a:pt x="0" y="2"/>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 name="Freeform 19">
              <a:extLst>
                <a:ext uri="{FF2B5EF4-FFF2-40B4-BE49-F238E27FC236}">
                  <a16:creationId xmlns:a16="http://schemas.microsoft.com/office/drawing/2014/main" id="{2E5E9013-42CF-4E05-9968-45F62A7EE963}"/>
                </a:ext>
              </a:extLst>
            </p:cNvPr>
            <p:cNvSpPr>
              <a:spLocks/>
            </p:cNvSpPr>
            <p:nvPr/>
          </p:nvSpPr>
          <p:spPr bwMode="auto">
            <a:xfrm>
              <a:off x="6322" y="4342"/>
              <a:ext cx="15" cy="4"/>
            </a:xfrm>
            <a:custGeom>
              <a:avLst/>
              <a:gdLst>
                <a:gd name="T0" fmla="*/ 3 w 8"/>
                <a:gd name="T1" fmla="*/ 2 h 2"/>
                <a:gd name="T2" fmla="*/ 8 w 8"/>
                <a:gd name="T3" fmla="*/ 0 h 2"/>
                <a:gd name="T4" fmla="*/ 1 w 8"/>
                <a:gd name="T5" fmla="*/ 0 h 2"/>
                <a:gd name="T6" fmla="*/ 3 w 8"/>
                <a:gd name="T7" fmla="*/ 2 h 2"/>
              </a:gdLst>
              <a:ahLst/>
              <a:cxnLst>
                <a:cxn ang="0">
                  <a:pos x="T0" y="T1"/>
                </a:cxn>
                <a:cxn ang="0">
                  <a:pos x="T2" y="T3"/>
                </a:cxn>
                <a:cxn ang="0">
                  <a:pos x="T4" y="T5"/>
                </a:cxn>
                <a:cxn ang="0">
                  <a:pos x="T6" y="T7"/>
                </a:cxn>
              </a:cxnLst>
              <a:rect l="0" t="0" r="r" b="b"/>
              <a:pathLst>
                <a:path w="8" h="2">
                  <a:moveTo>
                    <a:pt x="3" y="2"/>
                  </a:moveTo>
                  <a:cubicBezTo>
                    <a:pt x="4" y="2"/>
                    <a:pt x="6" y="2"/>
                    <a:pt x="8" y="0"/>
                  </a:cubicBezTo>
                  <a:cubicBezTo>
                    <a:pt x="5" y="0"/>
                    <a:pt x="3" y="1"/>
                    <a:pt x="1" y="0"/>
                  </a:cubicBezTo>
                  <a:cubicBezTo>
                    <a:pt x="0" y="1"/>
                    <a:pt x="4"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 name="Freeform 20">
              <a:extLst>
                <a:ext uri="{FF2B5EF4-FFF2-40B4-BE49-F238E27FC236}">
                  <a16:creationId xmlns:a16="http://schemas.microsoft.com/office/drawing/2014/main" id="{8E6C9918-542D-419B-8C08-F4DF81B00DD3}"/>
                </a:ext>
              </a:extLst>
            </p:cNvPr>
            <p:cNvSpPr>
              <a:spLocks/>
            </p:cNvSpPr>
            <p:nvPr/>
          </p:nvSpPr>
          <p:spPr bwMode="auto">
            <a:xfrm>
              <a:off x="6448" y="4393"/>
              <a:ext cx="10" cy="7"/>
            </a:xfrm>
            <a:custGeom>
              <a:avLst/>
              <a:gdLst>
                <a:gd name="T0" fmla="*/ 0 w 5"/>
                <a:gd name="T1" fmla="*/ 2 h 4"/>
                <a:gd name="T2" fmla="*/ 4 w 5"/>
                <a:gd name="T3" fmla="*/ 2 h 4"/>
                <a:gd name="T4" fmla="*/ 0 w 5"/>
                <a:gd name="T5" fmla="*/ 2 h 4"/>
              </a:gdLst>
              <a:ahLst/>
              <a:cxnLst>
                <a:cxn ang="0">
                  <a:pos x="T0" y="T1"/>
                </a:cxn>
                <a:cxn ang="0">
                  <a:pos x="T2" y="T3"/>
                </a:cxn>
                <a:cxn ang="0">
                  <a:pos x="T4" y="T5"/>
                </a:cxn>
              </a:cxnLst>
              <a:rect l="0" t="0" r="r" b="b"/>
              <a:pathLst>
                <a:path w="5" h="4">
                  <a:moveTo>
                    <a:pt x="0" y="2"/>
                  </a:moveTo>
                  <a:cubicBezTo>
                    <a:pt x="0" y="4"/>
                    <a:pt x="3" y="2"/>
                    <a:pt x="4" y="2"/>
                  </a:cubicBezTo>
                  <a:cubicBezTo>
                    <a:pt x="5"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 name="Freeform 21">
              <a:extLst>
                <a:ext uri="{FF2B5EF4-FFF2-40B4-BE49-F238E27FC236}">
                  <a16:creationId xmlns:a16="http://schemas.microsoft.com/office/drawing/2014/main" id="{1E85CF91-C7BE-47A7-955E-D82EDD74378E}"/>
                </a:ext>
              </a:extLst>
            </p:cNvPr>
            <p:cNvSpPr>
              <a:spLocks/>
            </p:cNvSpPr>
            <p:nvPr/>
          </p:nvSpPr>
          <p:spPr bwMode="auto">
            <a:xfrm>
              <a:off x="6444" y="4379"/>
              <a:ext cx="10" cy="8"/>
            </a:xfrm>
            <a:custGeom>
              <a:avLst/>
              <a:gdLst>
                <a:gd name="T0" fmla="*/ 5 w 5"/>
                <a:gd name="T1" fmla="*/ 1 h 4"/>
                <a:gd name="T2" fmla="*/ 1 w 5"/>
                <a:gd name="T3" fmla="*/ 1 h 4"/>
                <a:gd name="T4" fmla="*/ 1 w 5"/>
                <a:gd name="T5" fmla="*/ 4 h 4"/>
                <a:gd name="T6" fmla="*/ 5 w 5"/>
                <a:gd name="T7" fmla="*/ 1 h 4"/>
              </a:gdLst>
              <a:ahLst/>
              <a:cxnLst>
                <a:cxn ang="0">
                  <a:pos x="T0" y="T1"/>
                </a:cxn>
                <a:cxn ang="0">
                  <a:pos x="T2" y="T3"/>
                </a:cxn>
                <a:cxn ang="0">
                  <a:pos x="T4" y="T5"/>
                </a:cxn>
                <a:cxn ang="0">
                  <a:pos x="T6" y="T7"/>
                </a:cxn>
              </a:cxnLst>
              <a:rect l="0" t="0" r="r" b="b"/>
              <a:pathLst>
                <a:path w="5" h="4">
                  <a:moveTo>
                    <a:pt x="5" y="1"/>
                  </a:moveTo>
                  <a:cubicBezTo>
                    <a:pt x="3" y="0"/>
                    <a:pt x="2" y="2"/>
                    <a:pt x="1" y="1"/>
                  </a:cubicBezTo>
                  <a:cubicBezTo>
                    <a:pt x="0" y="2"/>
                    <a:pt x="0" y="3"/>
                    <a:pt x="1" y="4"/>
                  </a:cubicBezTo>
                  <a:cubicBezTo>
                    <a:pt x="3" y="2"/>
                    <a:pt x="5"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 name="Freeform 22">
              <a:extLst>
                <a:ext uri="{FF2B5EF4-FFF2-40B4-BE49-F238E27FC236}">
                  <a16:creationId xmlns:a16="http://schemas.microsoft.com/office/drawing/2014/main" id="{D0C10354-BC80-4AFC-AAB7-F04229FFD1D0}"/>
                </a:ext>
              </a:extLst>
            </p:cNvPr>
            <p:cNvSpPr>
              <a:spLocks/>
            </p:cNvSpPr>
            <p:nvPr/>
          </p:nvSpPr>
          <p:spPr bwMode="auto">
            <a:xfrm>
              <a:off x="6513" y="4408"/>
              <a:ext cx="12"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1"/>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 name="Freeform 23">
              <a:extLst>
                <a:ext uri="{FF2B5EF4-FFF2-40B4-BE49-F238E27FC236}">
                  <a16:creationId xmlns:a16="http://schemas.microsoft.com/office/drawing/2014/main" id="{46BDAC32-6C7E-45B6-A86F-F6F9F389DE46}"/>
                </a:ext>
              </a:extLst>
            </p:cNvPr>
            <p:cNvSpPr>
              <a:spLocks/>
            </p:cNvSpPr>
            <p:nvPr/>
          </p:nvSpPr>
          <p:spPr bwMode="auto">
            <a:xfrm>
              <a:off x="6295" y="4311"/>
              <a:ext cx="10" cy="6"/>
            </a:xfrm>
            <a:custGeom>
              <a:avLst/>
              <a:gdLst>
                <a:gd name="T0" fmla="*/ 0 w 5"/>
                <a:gd name="T1" fmla="*/ 2 h 3"/>
                <a:gd name="T2" fmla="*/ 4 w 5"/>
                <a:gd name="T3" fmla="*/ 3 h 3"/>
                <a:gd name="T4" fmla="*/ 2 w 5"/>
                <a:gd name="T5" fmla="*/ 0 h 3"/>
                <a:gd name="T6" fmla="*/ 0 w 5"/>
                <a:gd name="T7" fmla="*/ 2 h 3"/>
              </a:gdLst>
              <a:ahLst/>
              <a:cxnLst>
                <a:cxn ang="0">
                  <a:pos x="T0" y="T1"/>
                </a:cxn>
                <a:cxn ang="0">
                  <a:pos x="T2" y="T3"/>
                </a:cxn>
                <a:cxn ang="0">
                  <a:pos x="T4" y="T5"/>
                </a:cxn>
                <a:cxn ang="0">
                  <a:pos x="T6" y="T7"/>
                </a:cxn>
              </a:cxnLst>
              <a:rect l="0" t="0" r="r" b="b"/>
              <a:pathLst>
                <a:path w="5" h="3">
                  <a:moveTo>
                    <a:pt x="0" y="2"/>
                  </a:moveTo>
                  <a:cubicBezTo>
                    <a:pt x="1" y="3"/>
                    <a:pt x="2" y="2"/>
                    <a:pt x="4" y="3"/>
                  </a:cubicBezTo>
                  <a:cubicBezTo>
                    <a:pt x="5" y="1"/>
                    <a:pt x="4"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 name="Freeform 24">
              <a:extLst>
                <a:ext uri="{FF2B5EF4-FFF2-40B4-BE49-F238E27FC236}">
                  <a16:creationId xmlns:a16="http://schemas.microsoft.com/office/drawing/2014/main" id="{FF5CF5D2-5150-4B63-A5C2-2AB7E30AAF19}"/>
                </a:ext>
              </a:extLst>
            </p:cNvPr>
            <p:cNvSpPr>
              <a:spLocks/>
            </p:cNvSpPr>
            <p:nvPr/>
          </p:nvSpPr>
          <p:spPr bwMode="auto">
            <a:xfrm>
              <a:off x="6326" y="4321"/>
              <a:ext cx="7" cy="6"/>
            </a:xfrm>
            <a:custGeom>
              <a:avLst/>
              <a:gdLst>
                <a:gd name="T0" fmla="*/ 0 w 4"/>
                <a:gd name="T1" fmla="*/ 2 h 3"/>
                <a:gd name="T2" fmla="*/ 4 w 4"/>
                <a:gd name="T3" fmla="*/ 3 h 3"/>
                <a:gd name="T4" fmla="*/ 0 w 4"/>
                <a:gd name="T5" fmla="*/ 2 h 3"/>
              </a:gdLst>
              <a:ahLst/>
              <a:cxnLst>
                <a:cxn ang="0">
                  <a:pos x="T0" y="T1"/>
                </a:cxn>
                <a:cxn ang="0">
                  <a:pos x="T2" y="T3"/>
                </a:cxn>
                <a:cxn ang="0">
                  <a:pos x="T4" y="T5"/>
                </a:cxn>
              </a:cxnLst>
              <a:rect l="0" t="0" r="r" b="b"/>
              <a:pathLst>
                <a:path w="4" h="3">
                  <a:moveTo>
                    <a:pt x="0" y="2"/>
                  </a:moveTo>
                  <a:cubicBezTo>
                    <a:pt x="1" y="3"/>
                    <a:pt x="3" y="3"/>
                    <a:pt x="4" y="3"/>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 name="Freeform 25">
              <a:extLst>
                <a:ext uri="{FF2B5EF4-FFF2-40B4-BE49-F238E27FC236}">
                  <a16:creationId xmlns:a16="http://schemas.microsoft.com/office/drawing/2014/main" id="{7825F2A3-80A4-445A-8927-A52617E3F147}"/>
                </a:ext>
              </a:extLst>
            </p:cNvPr>
            <p:cNvSpPr>
              <a:spLocks/>
            </p:cNvSpPr>
            <p:nvPr/>
          </p:nvSpPr>
          <p:spPr bwMode="auto">
            <a:xfrm>
              <a:off x="6314" y="4302"/>
              <a:ext cx="33" cy="11"/>
            </a:xfrm>
            <a:custGeom>
              <a:avLst/>
              <a:gdLst>
                <a:gd name="T0" fmla="*/ 1 w 17"/>
                <a:gd name="T1" fmla="*/ 6 h 6"/>
                <a:gd name="T2" fmla="*/ 2 w 17"/>
                <a:gd name="T3" fmla="*/ 5 h 6"/>
                <a:gd name="T4" fmla="*/ 15 w 17"/>
                <a:gd name="T5" fmla="*/ 4 h 6"/>
                <a:gd name="T6" fmla="*/ 16 w 17"/>
                <a:gd name="T7" fmla="*/ 0 h 6"/>
                <a:gd name="T8" fmla="*/ 13 w 17"/>
                <a:gd name="T9" fmla="*/ 2 h 6"/>
                <a:gd name="T10" fmla="*/ 10 w 17"/>
                <a:gd name="T11" fmla="*/ 1 h 6"/>
                <a:gd name="T12" fmla="*/ 6 w 17"/>
                <a:gd name="T13" fmla="*/ 4 h 6"/>
                <a:gd name="T14" fmla="*/ 2 w 17"/>
                <a:gd name="T15" fmla="*/ 3 h 6"/>
                <a:gd name="T16" fmla="*/ 1 w 17"/>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6">
                  <a:moveTo>
                    <a:pt x="1" y="6"/>
                  </a:moveTo>
                  <a:cubicBezTo>
                    <a:pt x="2" y="6"/>
                    <a:pt x="2" y="6"/>
                    <a:pt x="2" y="5"/>
                  </a:cubicBezTo>
                  <a:cubicBezTo>
                    <a:pt x="7" y="6"/>
                    <a:pt x="10" y="3"/>
                    <a:pt x="15" y="4"/>
                  </a:cubicBezTo>
                  <a:cubicBezTo>
                    <a:pt x="17" y="2"/>
                    <a:pt x="15" y="1"/>
                    <a:pt x="16" y="0"/>
                  </a:cubicBezTo>
                  <a:cubicBezTo>
                    <a:pt x="14" y="0"/>
                    <a:pt x="15" y="2"/>
                    <a:pt x="13" y="2"/>
                  </a:cubicBezTo>
                  <a:cubicBezTo>
                    <a:pt x="11" y="1"/>
                    <a:pt x="12" y="0"/>
                    <a:pt x="10" y="1"/>
                  </a:cubicBezTo>
                  <a:cubicBezTo>
                    <a:pt x="10" y="3"/>
                    <a:pt x="7" y="3"/>
                    <a:pt x="6" y="4"/>
                  </a:cubicBezTo>
                  <a:cubicBezTo>
                    <a:pt x="4" y="3"/>
                    <a:pt x="3" y="4"/>
                    <a:pt x="2" y="3"/>
                  </a:cubicBezTo>
                  <a:cubicBezTo>
                    <a:pt x="0" y="5"/>
                    <a:pt x="3"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 name="Freeform 26">
              <a:extLst>
                <a:ext uri="{FF2B5EF4-FFF2-40B4-BE49-F238E27FC236}">
                  <a16:creationId xmlns:a16="http://schemas.microsoft.com/office/drawing/2014/main" id="{8CC0DD9A-B4A7-4F7C-9ACA-4F9CB976792B}"/>
                </a:ext>
              </a:extLst>
            </p:cNvPr>
            <p:cNvSpPr>
              <a:spLocks/>
            </p:cNvSpPr>
            <p:nvPr/>
          </p:nvSpPr>
          <p:spPr bwMode="auto">
            <a:xfrm>
              <a:off x="6496" y="4371"/>
              <a:ext cx="11" cy="10"/>
            </a:xfrm>
            <a:custGeom>
              <a:avLst/>
              <a:gdLst>
                <a:gd name="T0" fmla="*/ 2 w 6"/>
                <a:gd name="T1" fmla="*/ 4 h 5"/>
                <a:gd name="T2" fmla="*/ 5 w 6"/>
                <a:gd name="T3" fmla="*/ 2 h 5"/>
                <a:gd name="T4" fmla="*/ 2 w 6"/>
                <a:gd name="T5" fmla="*/ 2 h 5"/>
                <a:gd name="T6" fmla="*/ 1 w 6"/>
                <a:gd name="T7" fmla="*/ 4 h 5"/>
                <a:gd name="T8" fmla="*/ 5 w 6"/>
                <a:gd name="T9" fmla="*/ 5 h 5"/>
                <a:gd name="T10" fmla="*/ 2 w 6"/>
                <a:gd name="T11" fmla="*/ 4 h 5"/>
              </a:gdLst>
              <a:ahLst/>
              <a:cxnLst>
                <a:cxn ang="0">
                  <a:pos x="T0" y="T1"/>
                </a:cxn>
                <a:cxn ang="0">
                  <a:pos x="T2" y="T3"/>
                </a:cxn>
                <a:cxn ang="0">
                  <a:pos x="T4" y="T5"/>
                </a:cxn>
                <a:cxn ang="0">
                  <a:pos x="T6" y="T7"/>
                </a:cxn>
                <a:cxn ang="0">
                  <a:pos x="T8" y="T9"/>
                </a:cxn>
                <a:cxn ang="0">
                  <a:pos x="T10" y="T11"/>
                </a:cxn>
              </a:cxnLst>
              <a:rect l="0" t="0" r="r" b="b"/>
              <a:pathLst>
                <a:path w="6" h="5">
                  <a:moveTo>
                    <a:pt x="2" y="4"/>
                  </a:moveTo>
                  <a:cubicBezTo>
                    <a:pt x="1" y="3"/>
                    <a:pt x="4" y="2"/>
                    <a:pt x="5" y="2"/>
                  </a:cubicBezTo>
                  <a:cubicBezTo>
                    <a:pt x="5" y="0"/>
                    <a:pt x="3" y="3"/>
                    <a:pt x="2" y="2"/>
                  </a:cubicBezTo>
                  <a:cubicBezTo>
                    <a:pt x="0" y="3"/>
                    <a:pt x="1" y="3"/>
                    <a:pt x="1" y="4"/>
                  </a:cubicBezTo>
                  <a:cubicBezTo>
                    <a:pt x="2" y="5"/>
                    <a:pt x="3" y="5"/>
                    <a:pt x="5" y="5"/>
                  </a:cubicBezTo>
                  <a:cubicBezTo>
                    <a:pt x="6" y="4"/>
                    <a:pt x="3"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 name="Freeform 27">
              <a:extLst>
                <a:ext uri="{FF2B5EF4-FFF2-40B4-BE49-F238E27FC236}">
                  <a16:creationId xmlns:a16="http://schemas.microsoft.com/office/drawing/2014/main" id="{D54B2BE8-33F6-49BC-9D49-3A623BCA06F8}"/>
                </a:ext>
              </a:extLst>
            </p:cNvPr>
            <p:cNvSpPr>
              <a:spLocks/>
            </p:cNvSpPr>
            <p:nvPr/>
          </p:nvSpPr>
          <p:spPr bwMode="auto">
            <a:xfrm>
              <a:off x="6236" y="4269"/>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1"/>
                    <a:pt x="4" y="2"/>
                    <a:pt x="5" y="0"/>
                  </a:cubicBezTo>
                  <a:cubicBezTo>
                    <a:pt x="4"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 name="Freeform 28">
              <a:extLst>
                <a:ext uri="{FF2B5EF4-FFF2-40B4-BE49-F238E27FC236}">
                  <a16:creationId xmlns:a16="http://schemas.microsoft.com/office/drawing/2014/main" id="{EDEB317F-D2EB-4A25-9F08-2C4D0B5F43CE}"/>
                </a:ext>
              </a:extLst>
            </p:cNvPr>
            <p:cNvSpPr>
              <a:spLocks/>
            </p:cNvSpPr>
            <p:nvPr/>
          </p:nvSpPr>
          <p:spPr bwMode="auto">
            <a:xfrm>
              <a:off x="6232" y="4263"/>
              <a:ext cx="10" cy="6"/>
            </a:xfrm>
            <a:custGeom>
              <a:avLst/>
              <a:gdLst>
                <a:gd name="T0" fmla="*/ 1 w 5"/>
                <a:gd name="T1" fmla="*/ 2 h 3"/>
                <a:gd name="T2" fmla="*/ 5 w 5"/>
                <a:gd name="T3" fmla="*/ 1 h 3"/>
                <a:gd name="T4" fmla="*/ 1 w 5"/>
                <a:gd name="T5" fmla="*/ 2 h 3"/>
              </a:gdLst>
              <a:ahLst/>
              <a:cxnLst>
                <a:cxn ang="0">
                  <a:pos x="T0" y="T1"/>
                </a:cxn>
                <a:cxn ang="0">
                  <a:pos x="T2" y="T3"/>
                </a:cxn>
                <a:cxn ang="0">
                  <a:pos x="T4" y="T5"/>
                </a:cxn>
              </a:cxnLst>
              <a:rect l="0" t="0" r="r" b="b"/>
              <a:pathLst>
                <a:path w="5" h="3">
                  <a:moveTo>
                    <a:pt x="1" y="2"/>
                  </a:moveTo>
                  <a:cubicBezTo>
                    <a:pt x="0" y="3"/>
                    <a:pt x="4" y="2"/>
                    <a:pt x="5" y="1"/>
                  </a:cubicBezTo>
                  <a:cubicBezTo>
                    <a:pt x="3"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 name="Freeform 29">
              <a:extLst>
                <a:ext uri="{FF2B5EF4-FFF2-40B4-BE49-F238E27FC236}">
                  <a16:creationId xmlns:a16="http://schemas.microsoft.com/office/drawing/2014/main" id="{FA797453-E6FE-4D50-A15F-63347FCFFD81}"/>
                </a:ext>
              </a:extLst>
            </p:cNvPr>
            <p:cNvSpPr>
              <a:spLocks/>
            </p:cNvSpPr>
            <p:nvPr/>
          </p:nvSpPr>
          <p:spPr bwMode="auto">
            <a:xfrm>
              <a:off x="6245" y="4263"/>
              <a:ext cx="6" cy="6"/>
            </a:xfrm>
            <a:custGeom>
              <a:avLst/>
              <a:gdLst>
                <a:gd name="T0" fmla="*/ 2 w 3"/>
                <a:gd name="T1" fmla="*/ 3 h 3"/>
                <a:gd name="T2" fmla="*/ 3 w 3"/>
                <a:gd name="T3" fmla="*/ 0 h 3"/>
                <a:gd name="T4" fmla="*/ 0 w 3"/>
                <a:gd name="T5" fmla="*/ 0 h 3"/>
                <a:gd name="T6" fmla="*/ 2 w 3"/>
                <a:gd name="T7" fmla="*/ 3 h 3"/>
              </a:gdLst>
              <a:ahLst/>
              <a:cxnLst>
                <a:cxn ang="0">
                  <a:pos x="T0" y="T1"/>
                </a:cxn>
                <a:cxn ang="0">
                  <a:pos x="T2" y="T3"/>
                </a:cxn>
                <a:cxn ang="0">
                  <a:pos x="T4" y="T5"/>
                </a:cxn>
                <a:cxn ang="0">
                  <a:pos x="T6" y="T7"/>
                </a:cxn>
              </a:cxnLst>
              <a:rect l="0" t="0" r="r" b="b"/>
              <a:pathLst>
                <a:path w="3" h="3">
                  <a:moveTo>
                    <a:pt x="2" y="3"/>
                  </a:moveTo>
                  <a:cubicBezTo>
                    <a:pt x="3" y="2"/>
                    <a:pt x="2" y="1"/>
                    <a:pt x="3" y="0"/>
                  </a:cubicBezTo>
                  <a:cubicBezTo>
                    <a:pt x="2" y="0"/>
                    <a:pt x="1" y="0"/>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 name="Freeform 30">
              <a:extLst>
                <a:ext uri="{FF2B5EF4-FFF2-40B4-BE49-F238E27FC236}">
                  <a16:creationId xmlns:a16="http://schemas.microsoft.com/office/drawing/2014/main" id="{68A95060-CD87-47C4-ADA8-E66466A2A0EB}"/>
                </a:ext>
              </a:extLst>
            </p:cNvPr>
            <p:cNvSpPr>
              <a:spLocks/>
            </p:cNvSpPr>
            <p:nvPr/>
          </p:nvSpPr>
          <p:spPr bwMode="auto">
            <a:xfrm>
              <a:off x="6511" y="4371"/>
              <a:ext cx="14" cy="8"/>
            </a:xfrm>
            <a:custGeom>
              <a:avLst/>
              <a:gdLst>
                <a:gd name="T0" fmla="*/ 0 w 7"/>
                <a:gd name="T1" fmla="*/ 2 h 4"/>
                <a:gd name="T2" fmla="*/ 6 w 7"/>
                <a:gd name="T3" fmla="*/ 3 h 4"/>
                <a:gd name="T4" fmla="*/ 0 w 7"/>
                <a:gd name="T5" fmla="*/ 2 h 4"/>
              </a:gdLst>
              <a:ahLst/>
              <a:cxnLst>
                <a:cxn ang="0">
                  <a:pos x="T0" y="T1"/>
                </a:cxn>
                <a:cxn ang="0">
                  <a:pos x="T2" y="T3"/>
                </a:cxn>
                <a:cxn ang="0">
                  <a:pos x="T4" y="T5"/>
                </a:cxn>
              </a:cxnLst>
              <a:rect l="0" t="0" r="r" b="b"/>
              <a:pathLst>
                <a:path w="7" h="4">
                  <a:moveTo>
                    <a:pt x="0" y="2"/>
                  </a:moveTo>
                  <a:cubicBezTo>
                    <a:pt x="0" y="4"/>
                    <a:pt x="4" y="2"/>
                    <a:pt x="6" y="3"/>
                  </a:cubicBezTo>
                  <a:cubicBezTo>
                    <a:pt x="7"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 name="Freeform 31">
              <a:extLst>
                <a:ext uri="{FF2B5EF4-FFF2-40B4-BE49-F238E27FC236}">
                  <a16:creationId xmlns:a16="http://schemas.microsoft.com/office/drawing/2014/main" id="{1E75DA32-2221-40F0-9729-FDA50E95EBE2}"/>
                </a:ext>
              </a:extLst>
            </p:cNvPr>
            <p:cNvSpPr>
              <a:spLocks/>
            </p:cNvSpPr>
            <p:nvPr/>
          </p:nvSpPr>
          <p:spPr bwMode="auto">
            <a:xfrm>
              <a:off x="6203" y="4228"/>
              <a:ext cx="12"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2" y="4"/>
                    <a:pt x="4" y="3"/>
                    <a:pt x="6" y="0"/>
                  </a:cubicBezTo>
                  <a:cubicBezTo>
                    <a:pt x="4" y="1"/>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 name="Freeform 32">
              <a:extLst>
                <a:ext uri="{FF2B5EF4-FFF2-40B4-BE49-F238E27FC236}">
                  <a16:creationId xmlns:a16="http://schemas.microsoft.com/office/drawing/2014/main" id="{55CFD358-F902-42B8-87A5-C474971AD557}"/>
                </a:ext>
              </a:extLst>
            </p:cNvPr>
            <p:cNvSpPr>
              <a:spLocks/>
            </p:cNvSpPr>
            <p:nvPr/>
          </p:nvSpPr>
          <p:spPr bwMode="auto">
            <a:xfrm>
              <a:off x="6540" y="4369"/>
              <a:ext cx="9" cy="8"/>
            </a:xfrm>
            <a:custGeom>
              <a:avLst/>
              <a:gdLst>
                <a:gd name="T0" fmla="*/ 5 w 5"/>
                <a:gd name="T1" fmla="*/ 2 h 4"/>
                <a:gd name="T2" fmla="*/ 0 w 5"/>
                <a:gd name="T3" fmla="*/ 1 h 4"/>
                <a:gd name="T4" fmla="*/ 5 w 5"/>
                <a:gd name="T5" fmla="*/ 2 h 4"/>
              </a:gdLst>
              <a:ahLst/>
              <a:cxnLst>
                <a:cxn ang="0">
                  <a:pos x="T0" y="T1"/>
                </a:cxn>
                <a:cxn ang="0">
                  <a:pos x="T2" y="T3"/>
                </a:cxn>
                <a:cxn ang="0">
                  <a:pos x="T4" y="T5"/>
                </a:cxn>
              </a:cxnLst>
              <a:rect l="0" t="0" r="r" b="b"/>
              <a:pathLst>
                <a:path w="5" h="4">
                  <a:moveTo>
                    <a:pt x="5" y="2"/>
                  </a:moveTo>
                  <a:cubicBezTo>
                    <a:pt x="4" y="1"/>
                    <a:pt x="2" y="0"/>
                    <a:pt x="0" y="1"/>
                  </a:cubicBezTo>
                  <a:cubicBezTo>
                    <a:pt x="0" y="2"/>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 name="Freeform 33">
              <a:extLst>
                <a:ext uri="{FF2B5EF4-FFF2-40B4-BE49-F238E27FC236}">
                  <a16:creationId xmlns:a16="http://schemas.microsoft.com/office/drawing/2014/main" id="{6432B0A7-0868-4EE7-A034-CB8EB2EC5FA0}"/>
                </a:ext>
              </a:extLst>
            </p:cNvPr>
            <p:cNvSpPr>
              <a:spLocks/>
            </p:cNvSpPr>
            <p:nvPr/>
          </p:nvSpPr>
          <p:spPr bwMode="auto">
            <a:xfrm>
              <a:off x="6314" y="4267"/>
              <a:ext cx="14" cy="8"/>
            </a:xfrm>
            <a:custGeom>
              <a:avLst/>
              <a:gdLst>
                <a:gd name="T0" fmla="*/ 0 w 7"/>
                <a:gd name="T1" fmla="*/ 3 h 4"/>
                <a:gd name="T2" fmla="*/ 4 w 7"/>
                <a:gd name="T3" fmla="*/ 0 h 4"/>
                <a:gd name="T4" fmla="*/ 0 w 7"/>
                <a:gd name="T5" fmla="*/ 3 h 4"/>
              </a:gdLst>
              <a:ahLst/>
              <a:cxnLst>
                <a:cxn ang="0">
                  <a:pos x="T0" y="T1"/>
                </a:cxn>
                <a:cxn ang="0">
                  <a:pos x="T2" y="T3"/>
                </a:cxn>
                <a:cxn ang="0">
                  <a:pos x="T4" y="T5"/>
                </a:cxn>
              </a:cxnLst>
              <a:rect l="0" t="0" r="r" b="b"/>
              <a:pathLst>
                <a:path w="7" h="4">
                  <a:moveTo>
                    <a:pt x="0" y="3"/>
                  </a:moveTo>
                  <a:cubicBezTo>
                    <a:pt x="2" y="4"/>
                    <a:pt x="7" y="1"/>
                    <a:pt x="4" y="0"/>
                  </a:cubicBezTo>
                  <a:cubicBezTo>
                    <a:pt x="3"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 name="Freeform 34">
              <a:extLst>
                <a:ext uri="{FF2B5EF4-FFF2-40B4-BE49-F238E27FC236}">
                  <a16:creationId xmlns:a16="http://schemas.microsoft.com/office/drawing/2014/main" id="{50B2742B-FDBE-458C-B0F7-50EBB7709944}"/>
                </a:ext>
              </a:extLst>
            </p:cNvPr>
            <p:cNvSpPr>
              <a:spLocks/>
            </p:cNvSpPr>
            <p:nvPr/>
          </p:nvSpPr>
          <p:spPr bwMode="auto">
            <a:xfrm>
              <a:off x="6391" y="4292"/>
              <a:ext cx="13" cy="10"/>
            </a:xfrm>
            <a:custGeom>
              <a:avLst/>
              <a:gdLst>
                <a:gd name="T0" fmla="*/ 0 w 7"/>
                <a:gd name="T1" fmla="*/ 4 h 5"/>
                <a:gd name="T2" fmla="*/ 7 w 7"/>
                <a:gd name="T3" fmla="*/ 2 h 5"/>
                <a:gd name="T4" fmla="*/ 7 w 7"/>
                <a:gd name="T5" fmla="*/ 1 h 5"/>
                <a:gd name="T6" fmla="*/ 0 w 7"/>
                <a:gd name="T7" fmla="*/ 4 h 5"/>
              </a:gdLst>
              <a:ahLst/>
              <a:cxnLst>
                <a:cxn ang="0">
                  <a:pos x="T0" y="T1"/>
                </a:cxn>
                <a:cxn ang="0">
                  <a:pos x="T2" y="T3"/>
                </a:cxn>
                <a:cxn ang="0">
                  <a:pos x="T4" y="T5"/>
                </a:cxn>
                <a:cxn ang="0">
                  <a:pos x="T6" y="T7"/>
                </a:cxn>
              </a:cxnLst>
              <a:rect l="0" t="0" r="r" b="b"/>
              <a:pathLst>
                <a:path w="7" h="5">
                  <a:moveTo>
                    <a:pt x="0" y="4"/>
                  </a:moveTo>
                  <a:cubicBezTo>
                    <a:pt x="0" y="5"/>
                    <a:pt x="5" y="5"/>
                    <a:pt x="7" y="2"/>
                  </a:cubicBezTo>
                  <a:cubicBezTo>
                    <a:pt x="6" y="2"/>
                    <a:pt x="6" y="2"/>
                    <a:pt x="7" y="1"/>
                  </a:cubicBezTo>
                  <a:cubicBezTo>
                    <a:pt x="4" y="0"/>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 name="Freeform 35">
              <a:extLst>
                <a:ext uri="{FF2B5EF4-FFF2-40B4-BE49-F238E27FC236}">
                  <a16:creationId xmlns:a16="http://schemas.microsoft.com/office/drawing/2014/main" id="{39AFDD21-A1EF-4678-96C5-DC95AD192BE8}"/>
                </a:ext>
              </a:extLst>
            </p:cNvPr>
            <p:cNvSpPr>
              <a:spLocks/>
            </p:cNvSpPr>
            <p:nvPr/>
          </p:nvSpPr>
          <p:spPr bwMode="auto">
            <a:xfrm>
              <a:off x="6263" y="4240"/>
              <a:ext cx="11" cy="6"/>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3"/>
                    <a:pt x="4" y="2"/>
                    <a:pt x="6" y="1"/>
                  </a:cubicBezTo>
                  <a:cubicBezTo>
                    <a:pt x="4"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 name="Freeform 36">
              <a:extLst>
                <a:ext uri="{FF2B5EF4-FFF2-40B4-BE49-F238E27FC236}">
                  <a16:creationId xmlns:a16="http://schemas.microsoft.com/office/drawing/2014/main" id="{99E57939-2249-41B6-A2B8-6A6BB552D4F6}"/>
                </a:ext>
              </a:extLst>
            </p:cNvPr>
            <p:cNvSpPr>
              <a:spLocks/>
            </p:cNvSpPr>
            <p:nvPr/>
          </p:nvSpPr>
          <p:spPr bwMode="auto">
            <a:xfrm>
              <a:off x="6567" y="4364"/>
              <a:ext cx="21" cy="9"/>
            </a:xfrm>
            <a:custGeom>
              <a:avLst/>
              <a:gdLst>
                <a:gd name="T0" fmla="*/ 0 w 11"/>
                <a:gd name="T1" fmla="*/ 5 h 5"/>
                <a:gd name="T2" fmla="*/ 1 w 11"/>
                <a:gd name="T3" fmla="*/ 5 h 5"/>
                <a:gd name="T4" fmla="*/ 11 w 11"/>
                <a:gd name="T5" fmla="*/ 3 h 5"/>
                <a:gd name="T6" fmla="*/ 0 w 11"/>
                <a:gd name="T7" fmla="*/ 5 h 5"/>
              </a:gdLst>
              <a:ahLst/>
              <a:cxnLst>
                <a:cxn ang="0">
                  <a:pos x="T0" y="T1"/>
                </a:cxn>
                <a:cxn ang="0">
                  <a:pos x="T2" y="T3"/>
                </a:cxn>
                <a:cxn ang="0">
                  <a:pos x="T4" y="T5"/>
                </a:cxn>
                <a:cxn ang="0">
                  <a:pos x="T6" y="T7"/>
                </a:cxn>
              </a:cxnLst>
              <a:rect l="0" t="0" r="r" b="b"/>
              <a:pathLst>
                <a:path w="11" h="5">
                  <a:moveTo>
                    <a:pt x="0" y="5"/>
                  </a:moveTo>
                  <a:cubicBezTo>
                    <a:pt x="1" y="5"/>
                    <a:pt x="2" y="5"/>
                    <a:pt x="1" y="5"/>
                  </a:cubicBezTo>
                  <a:cubicBezTo>
                    <a:pt x="4" y="3"/>
                    <a:pt x="8" y="5"/>
                    <a:pt x="11" y="3"/>
                  </a:cubicBezTo>
                  <a:cubicBezTo>
                    <a:pt x="6" y="4"/>
                    <a:pt x="3"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 name="Freeform 37">
              <a:extLst>
                <a:ext uri="{FF2B5EF4-FFF2-40B4-BE49-F238E27FC236}">
                  <a16:creationId xmlns:a16="http://schemas.microsoft.com/office/drawing/2014/main" id="{9496BC16-D3B5-494E-8384-0286B0BF8428}"/>
                </a:ext>
              </a:extLst>
            </p:cNvPr>
            <p:cNvSpPr>
              <a:spLocks/>
            </p:cNvSpPr>
            <p:nvPr/>
          </p:nvSpPr>
          <p:spPr bwMode="auto">
            <a:xfrm>
              <a:off x="6358" y="4261"/>
              <a:ext cx="6" cy="6"/>
            </a:xfrm>
            <a:custGeom>
              <a:avLst/>
              <a:gdLst>
                <a:gd name="T0" fmla="*/ 0 w 3"/>
                <a:gd name="T1" fmla="*/ 2 h 3"/>
                <a:gd name="T2" fmla="*/ 3 w 3"/>
                <a:gd name="T3" fmla="*/ 0 h 3"/>
                <a:gd name="T4" fmla="*/ 1 w 3"/>
                <a:gd name="T5" fmla="*/ 0 h 3"/>
                <a:gd name="T6" fmla="*/ 0 w 3"/>
                <a:gd name="T7" fmla="*/ 2 h 3"/>
              </a:gdLst>
              <a:ahLst/>
              <a:cxnLst>
                <a:cxn ang="0">
                  <a:pos x="T0" y="T1"/>
                </a:cxn>
                <a:cxn ang="0">
                  <a:pos x="T2" y="T3"/>
                </a:cxn>
                <a:cxn ang="0">
                  <a:pos x="T4" y="T5"/>
                </a:cxn>
                <a:cxn ang="0">
                  <a:pos x="T6" y="T7"/>
                </a:cxn>
              </a:cxnLst>
              <a:rect l="0" t="0" r="r" b="b"/>
              <a:pathLst>
                <a:path w="3" h="3">
                  <a:moveTo>
                    <a:pt x="0" y="2"/>
                  </a:moveTo>
                  <a:cubicBezTo>
                    <a:pt x="1" y="3"/>
                    <a:pt x="2" y="1"/>
                    <a:pt x="3" y="0"/>
                  </a:cubicBezTo>
                  <a:cubicBezTo>
                    <a:pt x="3" y="0"/>
                    <a:pt x="2" y="0"/>
                    <a:pt x="1" y="0"/>
                  </a:cubicBezTo>
                  <a:cubicBezTo>
                    <a:pt x="1"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 name="Freeform 38">
              <a:extLst>
                <a:ext uri="{FF2B5EF4-FFF2-40B4-BE49-F238E27FC236}">
                  <a16:creationId xmlns:a16="http://schemas.microsoft.com/office/drawing/2014/main" id="{2DD3FB30-73D1-49BD-8742-E7B3DA1F2929}"/>
                </a:ext>
              </a:extLst>
            </p:cNvPr>
            <p:cNvSpPr>
              <a:spLocks/>
            </p:cNvSpPr>
            <p:nvPr/>
          </p:nvSpPr>
          <p:spPr bwMode="auto">
            <a:xfrm>
              <a:off x="6588" y="4364"/>
              <a:ext cx="11" cy="7"/>
            </a:xfrm>
            <a:custGeom>
              <a:avLst/>
              <a:gdLst>
                <a:gd name="T0" fmla="*/ 1 w 6"/>
                <a:gd name="T1" fmla="*/ 2 h 4"/>
                <a:gd name="T2" fmla="*/ 3 w 6"/>
                <a:gd name="T3" fmla="*/ 4 h 4"/>
                <a:gd name="T4" fmla="*/ 6 w 6"/>
                <a:gd name="T5" fmla="*/ 1 h 4"/>
                <a:gd name="T6" fmla="*/ 3 w 6"/>
                <a:gd name="T7" fmla="*/ 2 h 4"/>
                <a:gd name="T8" fmla="*/ 1 w 6"/>
                <a:gd name="T9" fmla="*/ 2 h 4"/>
              </a:gdLst>
              <a:ahLst/>
              <a:cxnLst>
                <a:cxn ang="0">
                  <a:pos x="T0" y="T1"/>
                </a:cxn>
                <a:cxn ang="0">
                  <a:pos x="T2" y="T3"/>
                </a:cxn>
                <a:cxn ang="0">
                  <a:pos x="T4" y="T5"/>
                </a:cxn>
                <a:cxn ang="0">
                  <a:pos x="T6" y="T7"/>
                </a:cxn>
                <a:cxn ang="0">
                  <a:pos x="T8" y="T9"/>
                </a:cxn>
              </a:cxnLst>
              <a:rect l="0" t="0" r="r" b="b"/>
              <a:pathLst>
                <a:path w="6" h="4">
                  <a:moveTo>
                    <a:pt x="1" y="2"/>
                  </a:moveTo>
                  <a:cubicBezTo>
                    <a:pt x="0" y="4"/>
                    <a:pt x="2" y="3"/>
                    <a:pt x="3" y="4"/>
                  </a:cubicBezTo>
                  <a:cubicBezTo>
                    <a:pt x="2" y="2"/>
                    <a:pt x="5" y="3"/>
                    <a:pt x="6" y="1"/>
                  </a:cubicBezTo>
                  <a:cubicBezTo>
                    <a:pt x="5" y="0"/>
                    <a:pt x="4" y="3"/>
                    <a:pt x="3" y="2"/>
                  </a:cubicBezTo>
                  <a:cubicBezTo>
                    <a:pt x="2" y="2"/>
                    <a:pt x="1"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 name="Freeform 39">
              <a:extLst>
                <a:ext uri="{FF2B5EF4-FFF2-40B4-BE49-F238E27FC236}">
                  <a16:creationId xmlns:a16="http://schemas.microsoft.com/office/drawing/2014/main" id="{96F371C3-4709-4A32-8934-2B9C3FE8509E}"/>
                </a:ext>
              </a:extLst>
            </p:cNvPr>
            <p:cNvSpPr>
              <a:spLocks/>
            </p:cNvSpPr>
            <p:nvPr/>
          </p:nvSpPr>
          <p:spPr bwMode="auto">
            <a:xfrm>
              <a:off x="6601" y="4364"/>
              <a:ext cx="13" cy="9"/>
            </a:xfrm>
            <a:custGeom>
              <a:avLst/>
              <a:gdLst>
                <a:gd name="T0" fmla="*/ 0 w 7"/>
                <a:gd name="T1" fmla="*/ 2 h 5"/>
                <a:gd name="T2" fmla="*/ 7 w 7"/>
                <a:gd name="T3" fmla="*/ 3 h 5"/>
                <a:gd name="T4" fmla="*/ 4 w 7"/>
                <a:gd name="T5" fmla="*/ 0 h 5"/>
                <a:gd name="T6" fmla="*/ 0 w 7"/>
                <a:gd name="T7" fmla="*/ 2 h 5"/>
              </a:gdLst>
              <a:ahLst/>
              <a:cxnLst>
                <a:cxn ang="0">
                  <a:pos x="T0" y="T1"/>
                </a:cxn>
                <a:cxn ang="0">
                  <a:pos x="T2" y="T3"/>
                </a:cxn>
                <a:cxn ang="0">
                  <a:pos x="T4" y="T5"/>
                </a:cxn>
                <a:cxn ang="0">
                  <a:pos x="T6" y="T7"/>
                </a:cxn>
              </a:cxnLst>
              <a:rect l="0" t="0" r="r" b="b"/>
              <a:pathLst>
                <a:path w="7" h="5">
                  <a:moveTo>
                    <a:pt x="0" y="2"/>
                  </a:moveTo>
                  <a:cubicBezTo>
                    <a:pt x="3" y="3"/>
                    <a:pt x="4" y="5"/>
                    <a:pt x="7" y="3"/>
                  </a:cubicBezTo>
                  <a:cubicBezTo>
                    <a:pt x="3" y="3"/>
                    <a:pt x="7" y="1"/>
                    <a:pt x="4" y="0"/>
                  </a:cubicBezTo>
                  <a:cubicBezTo>
                    <a:pt x="4" y="3"/>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 name="Freeform 40">
              <a:extLst>
                <a:ext uri="{FF2B5EF4-FFF2-40B4-BE49-F238E27FC236}">
                  <a16:creationId xmlns:a16="http://schemas.microsoft.com/office/drawing/2014/main" id="{8CA9472F-772D-44D1-A5BA-79D41956779B}"/>
                </a:ext>
              </a:extLst>
            </p:cNvPr>
            <p:cNvSpPr>
              <a:spLocks/>
            </p:cNvSpPr>
            <p:nvPr/>
          </p:nvSpPr>
          <p:spPr bwMode="auto">
            <a:xfrm>
              <a:off x="6356" y="4230"/>
              <a:ext cx="12" cy="6"/>
            </a:xfrm>
            <a:custGeom>
              <a:avLst/>
              <a:gdLst>
                <a:gd name="T0" fmla="*/ 0 w 6"/>
                <a:gd name="T1" fmla="*/ 3 h 3"/>
                <a:gd name="T2" fmla="*/ 4 w 6"/>
                <a:gd name="T3" fmla="*/ 0 h 3"/>
                <a:gd name="T4" fmla="*/ 0 w 6"/>
                <a:gd name="T5" fmla="*/ 3 h 3"/>
              </a:gdLst>
              <a:ahLst/>
              <a:cxnLst>
                <a:cxn ang="0">
                  <a:pos x="T0" y="T1"/>
                </a:cxn>
                <a:cxn ang="0">
                  <a:pos x="T2" y="T3"/>
                </a:cxn>
                <a:cxn ang="0">
                  <a:pos x="T4" y="T5"/>
                </a:cxn>
              </a:cxnLst>
              <a:rect l="0" t="0" r="r" b="b"/>
              <a:pathLst>
                <a:path w="6" h="3">
                  <a:moveTo>
                    <a:pt x="0" y="3"/>
                  </a:moveTo>
                  <a:cubicBezTo>
                    <a:pt x="3" y="3"/>
                    <a:pt x="6" y="2"/>
                    <a:pt x="4" y="0"/>
                  </a:cubicBezTo>
                  <a:cubicBezTo>
                    <a:pt x="2"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 name="Freeform 41">
              <a:extLst>
                <a:ext uri="{FF2B5EF4-FFF2-40B4-BE49-F238E27FC236}">
                  <a16:creationId xmlns:a16="http://schemas.microsoft.com/office/drawing/2014/main" id="{A5D3A1B5-92F9-4085-BD8A-89EFCFD6BAF0}"/>
                </a:ext>
              </a:extLst>
            </p:cNvPr>
            <p:cNvSpPr>
              <a:spLocks/>
            </p:cNvSpPr>
            <p:nvPr/>
          </p:nvSpPr>
          <p:spPr bwMode="auto">
            <a:xfrm>
              <a:off x="6634" y="4360"/>
              <a:ext cx="24" cy="9"/>
            </a:xfrm>
            <a:custGeom>
              <a:avLst/>
              <a:gdLst>
                <a:gd name="T0" fmla="*/ 0 w 13"/>
                <a:gd name="T1" fmla="*/ 2 h 5"/>
                <a:gd name="T2" fmla="*/ 6 w 13"/>
                <a:gd name="T3" fmla="*/ 2 h 5"/>
                <a:gd name="T4" fmla="*/ 5 w 13"/>
                <a:gd name="T5" fmla="*/ 5 h 5"/>
                <a:gd name="T6" fmla="*/ 13 w 13"/>
                <a:gd name="T7" fmla="*/ 2 h 5"/>
                <a:gd name="T8" fmla="*/ 10 w 13"/>
                <a:gd name="T9" fmla="*/ 0 h 5"/>
                <a:gd name="T10" fmla="*/ 11 w 13"/>
                <a:gd name="T11" fmla="*/ 2 h 5"/>
                <a:gd name="T12" fmla="*/ 0 w 13"/>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3" h="5">
                  <a:moveTo>
                    <a:pt x="0" y="2"/>
                  </a:moveTo>
                  <a:cubicBezTo>
                    <a:pt x="2" y="4"/>
                    <a:pt x="4" y="2"/>
                    <a:pt x="6" y="2"/>
                  </a:cubicBezTo>
                  <a:cubicBezTo>
                    <a:pt x="7" y="3"/>
                    <a:pt x="6" y="4"/>
                    <a:pt x="5" y="5"/>
                  </a:cubicBezTo>
                  <a:cubicBezTo>
                    <a:pt x="9" y="5"/>
                    <a:pt x="8" y="2"/>
                    <a:pt x="13" y="2"/>
                  </a:cubicBezTo>
                  <a:cubicBezTo>
                    <a:pt x="12" y="1"/>
                    <a:pt x="12" y="1"/>
                    <a:pt x="10" y="0"/>
                  </a:cubicBezTo>
                  <a:cubicBezTo>
                    <a:pt x="8" y="2"/>
                    <a:pt x="11" y="1"/>
                    <a:pt x="11" y="2"/>
                  </a:cubicBezTo>
                  <a:cubicBezTo>
                    <a:pt x="8"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 name="Freeform 42">
              <a:extLst>
                <a:ext uri="{FF2B5EF4-FFF2-40B4-BE49-F238E27FC236}">
                  <a16:creationId xmlns:a16="http://schemas.microsoft.com/office/drawing/2014/main" id="{793E239B-295A-48A6-901D-800E66E6AAE1}"/>
                </a:ext>
              </a:extLst>
            </p:cNvPr>
            <p:cNvSpPr>
              <a:spLocks/>
            </p:cNvSpPr>
            <p:nvPr/>
          </p:nvSpPr>
          <p:spPr bwMode="auto">
            <a:xfrm>
              <a:off x="6525" y="4282"/>
              <a:ext cx="11" cy="6"/>
            </a:xfrm>
            <a:custGeom>
              <a:avLst/>
              <a:gdLst>
                <a:gd name="T0" fmla="*/ 0 w 6"/>
                <a:gd name="T1" fmla="*/ 3 h 3"/>
                <a:gd name="T2" fmla="*/ 6 w 6"/>
                <a:gd name="T3" fmla="*/ 0 h 3"/>
                <a:gd name="T4" fmla="*/ 0 w 6"/>
                <a:gd name="T5" fmla="*/ 3 h 3"/>
              </a:gdLst>
              <a:ahLst/>
              <a:cxnLst>
                <a:cxn ang="0">
                  <a:pos x="T0" y="T1"/>
                </a:cxn>
                <a:cxn ang="0">
                  <a:pos x="T2" y="T3"/>
                </a:cxn>
                <a:cxn ang="0">
                  <a:pos x="T4" y="T5"/>
                </a:cxn>
              </a:cxnLst>
              <a:rect l="0" t="0" r="r" b="b"/>
              <a:pathLst>
                <a:path w="6" h="3">
                  <a:moveTo>
                    <a:pt x="0" y="3"/>
                  </a:moveTo>
                  <a:cubicBezTo>
                    <a:pt x="3" y="3"/>
                    <a:pt x="5" y="2"/>
                    <a:pt x="6" y="0"/>
                  </a:cubicBezTo>
                  <a:cubicBezTo>
                    <a:pt x="4" y="0"/>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 name="Freeform 43">
              <a:extLst>
                <a:ext uri="{FF2B5EF4-FFF2-40B4-BE49-F238E27FC236}">
                  <a16:creationId xmlns:a16="http://schemas.microsoft.com/office/drawing/2014/main" id="{DE382B4E-8586-4A0D-A354-A72760123C1D}"/>
                </a:ext>
              </a:extLst>
            </p:cNvPr>
            <p:cNvSpPr>
              <a:spLocks/>
            </p:cNvSpPr>
            <p:nvPr/>
          </p:nvSpPr>
          <p:spPr bwMode="auto">
            <a:xfrm>
              <a:off x="6456" y="4249"/>
              <a:ext cx="5" cy="4"/>
            </a:xfrm>
            <a:custGeom>
              <a:avLst/>
              <a:gdLst>
                <a:gd name="T0" fmla="*/ 0 w 3"/>
                <a:gd name="T1" fmla="*/ 1 h 2"/>
                <a:gd name="T2" fmla="*/ 2 w 3"/>
                <a:gd name="T3" fmla="*/ 2 h 2"/>
                <a:gd name="T4" fmla="*/ 2 w 3"/>
                <a:gd name="T5" fmla="*/ 0 h 2"/>
                <a:gd name="T6" fmla="*/ 0 w 3"/>
                <a:gd name="T7" fmla="*/ 1 h 2"/>
              </a:gdLst>
              <a:ahLst/>
              <a:cxnLst>
                <a:cxn ang="0">
                  <a:pos x="T0" y="T1"/>
                </a:cxn>
                <a:cxn ang="0">
                  <a:pos x="T2" y="T3"/>
                </a:cxn>
                <a:cxn ang="0">
                  <a:pos x="T4" y="T5"/>
                </a:cxn>
                <a:cxn ang="0">
                  <a:pos x="T6" y="T7"/>
                </a:cxn>
              </a:cxnLst>
              <a:rect l="0" t="0" r="r" b="b"/>
              <a:pathLst>
                <a:path w="3" h="2">
                  <a:moveTo>
                    <a:pt x="0" y="1"/>
                  </a:moveTo>
                  <a:cubicBezTo>
                    <a:pt x="2" y="1"/>
                    <a:pt x="0" y="2"/>
                    <a:pt x="2" y="2"/>
                  </a:cubicBezTo>
                  <a:cubicBezTo>
                    <a:pt x="3" y="1"/>
                    <a:pt x="2" y="1"/>
                    <a:pt x="2"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 name="Freeform 44">
              <a:extLst>
                <a:ext uri="{FF2B5EF4-FFF2-40B4-BE49-F238E27FC236}">
                  <a16:creationId xmlns:a16="http://schemas.microsoft.com/office/drawing/2014/main" id="{8A474BD2-38BB-4801-888F-07F6AD8A5936}"/>
                </a:ext>
              </a:extLst>
            </p:cNvPr>
            <p:cNvSpPr>
              <a:spLocks/>
            </p:cNvSpPr>
            <p:nvPr/>
          </p:nvSpPr>
          <p:spPr bwMode="auto">
            <a:xfrm>
              <a:off x="6548" y="4242"/>
              <a:ext cx="13" cy="4"/>
            </a:xfrm>
            <a:custGeom>
              <a:avLst/>
              <a:gdLst>
                <a:gd name="T0" fmla="*/ 0 w 7"/>
                <a:gd name="T1" fmla="*/ 2 h 2"/>
                <a:gd name="T2" fmla="*/ 7 w 7"/>
                <a:gd name="T3" fmla="*/ 0 h 2"/>
                <a:gd name="T4" fmla="*/ 0 w 7"/>
                <a:gd name="T5" fmla="*/ 2 h 2"/>
              </a:gdLst>
              <a:ahLst/>
              <a:cxnLst>
                <a:cxn ang="0">
                  <a:pos x="T0" y="T1"/>
                </a:cxn>
                <a:cxn ang="0">
                  <a:pos x="T2" y="T3"/>
                </a:cxn>
                <a:cxn ang="0">
                  <a:pos x="T4" y="T5"/>
                </a:cxn>
              </a:cxnLst>
              <a:rect l="0" t="0" r="r" b="b"/>
              <a:pathLst>
                <a:path w="7" h="2">
                  <a:moveTo>
                    <a:pt x="0" y="2"/>
                  </a:moveTo>
                  <a:cubicBezTo>
                    <a:pt x="3" y="2"/>
                    <a:pt x="5" y="2"/>
                    <a:pt x="7" y="0"/>
                  </a:cubicBezTo>
                  <a:cubicBezTo>
                    <a:pt x="5"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 name="Freeform 45">
              <a:extLst>
                <a:ext uri="{FF2B5EF4-FFF2-40B4-BE49-F238E27FC236}">
                  <a16:creationId xmlns:a16="http://schemas.microsoft.com/office/drawing/2014/main" id="{DC4B47F8-879F-42AB-A00A-30A7012B7CA5}"/>
                </a:ext>
              </a:extLst>
            </p:cNvPr>
            <p:cNvSpPr>
              <a:spLocks/>
            </p:cNvSpPr>
            <p:nvPr/>
          </p:nvSpPr>
          <p:spPr bwMode="auto">
            <a:xfrm>
              <a:off x="6477" y="4176"/>
              <a:ext cx="9" cy="4"/>
            </a:xfrm>
            <a:custGeom>
              <a:avLst/>
              <a:gdLst>
                <a:gd name="T0" fmla="*/ 0 w 5"/>
                <a:gd name="T1" fmla="*/ 1 h 2"/>
                <a:gd name="T2" fmla="*/ 4 w 5"/>
                <a:gd name="T3" fmla="*/ 2 h 2"/>
                <a:gd name="T4" fmla="*/ 2 w 5"/>
                <a:gd name="T5" fmla="*/ 0 h 2"/>
                <a:gd name="T6" fmla="*/ 0 w 5"/>
                <a:gd name="T7" fmla="*/ 1 h 2"/>
              </a:gdLst>
              <a:ahLst/>
              <a:cxnLst>
                <a:cxn ang="0">
                  <a:pos x="T0" y="T1"/>
                </a:cxn>
                <a:cxn ang="0">
                  <a:pos x="T2" y="T3"/>
                </a:cxn>
                <a:cxn ang="0">
                  <a:pos x="T4" y="T5"/>
                </a:cxn>
                <a:cxn ang="0">
                  <a:pos x="T6" y="T7"/>
                </a:cxn>
              </a:cxnLst>
              <a:rect l="0" t="0" r="r" b="b"/>
              <a:pathLst>
                <a:path w="5" h="2">
                  <a:moveTo>
                    <a:pt x="0" y="1"/>
                  </a:moveTo>
                  <a:cubicBezTo>
                    <a:pt x="1" y="2"/>
                    <a:pt x="2" y="1"/>
                    <a:pt x="4" y="2"/>
                  </a:cubicBezTo>
                  <a:cubicBezTo>
                    <a:pt x="5" y="1"/>
                    <a:pt x="1" y="1"/>
                    <a:pt x="2"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 name="Freeform 46">
              <a:extLst>
                <a:ext uri="{FF2B5EF4-FFF2-40B4-BE49-F238E27FC236}">
                  <a16:creationId xmlns:a16="http://schemas.microsoft.com/office/drawing/2014/main" id="{7D3D1BD1-9CEC-40A1-BE61-D5F91AB0E984}"/>
                </a:ext>
              </a:extLst>
            </p:cNvPr>
            <p:cNvSpPr>
              <a:spLocks/>
            </p:cNvSpPr>
            <p:nvPr/>
          </p:nvSpPr>
          <p:spPr bwMode="auto">
            <a:xfrm>
              <a:off x="6418" y="4147"/>
              <a:ext cx="13" cy="6"/>
            </a:xfrm>
            <a:custGeom>
              <a:avLst/>
              <a:gdLst>
                <a:gd name="T0" fmla="*/ 0 w 7"/>
                <a:gd name="T1" fmla="*/ 3 h 3"/>
                <a:gd name="T2" fmla="*/ 7 w 7"/>
                <a:gd name="T3" fmla="*/ 0 h 3"/>
                <a:gd name="T4" fmla="*/ 0 w 7"/>
                <a:gd name="T5" fmla="*/ 3 h 3"/>
              </a:gdLst>
              <a:ahLst/>
              <a:cxnLst>
                <a:cxn ang="0">
                  <a:pos x="T0" y="T1"/>
                </a:cxn>
                <a:cxn ang="0">
                  <a:pos x="T2" y="T3"/>
                </a:cxn>
                <a:cxn ang="0">
                  <a:pos x="T4" y="T5"/>
                </a:cxn>
              </a:cxnLst>
              <a:rect l="0" t="0" r="r" b="b"/>
              <a:pathLst>
                <a:path w="7" h="3">
                  <a:moveTo>
                    <a:pt x="0" y="3"/>
                  </a:moveTo>
                  <a:cubicBezTo>
                    <a:pt x="3" y="3"/>
                    <a:pt x="5" y="2"/>
                    <a:pt x="7" y="0"/>
                  </a:cubicBezTo>
                  <a:cubicBezTo>
                    <a:pt x="5" y="1"/>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 name="Freeform 47">
              <a:extLst>
                <a:ext uri="{FF2B5EF4-FFF2-40B4-BE49-F238E27FC236}">
                  <a16:creationId xmlns:a16="http://schemas.microsoft.com/office/drawing/2014/main" id="{94B695A3-F515-4CB4-9B9F-62FAB8CFCDA4}"/>
                </a:ext>
              </a:extLst>
            </p:cNvPr>
            <p:cNvSpPr>
              <a:spLocks/>
            </p:cNvSpPr>
            <p:nvPr/>
          </p:nvSpPr>
          <p:spPr bwMode="auto">
            <a:xfrm>
              <a:off x="6655" y="4249"/>
              <a:ext cx="7" cy="4"/>
            </a:xfrm>
            <a:custGeom>
              <a:avLst/>
              <a:gdLst>
                <a:gd name="T0" fmla="*/ 0 w 4"/>
                <a:gd name="T1" fmla="*/ 1 h 2"/>
                <a:gd name="T2" fmla="*/ 2 w 4"/>
                <a:gd name="T3" fmla="*/ 2 h 2"/>
                <a:gd name="T4" fmla="*/ 3 w 4"/>
                <a:gd name="T5" fmla="*/ 1 h 2"/>
                <a:gd name="T6" fmla="*/ 0 w 4"/>
                <a:gd name="T7" fmla="*/ 1 h 2"/>
              </a:gdLst>
              <a:ahLst/>
              <a:cxnLst>
                <a:cxn ang="0">
                  <a:pos x="T0" y="T1"/>
                </a:cxn>
                <a:cxn ang="0">
                  <a:pos x="T2" y="T3"/>
                </a:cxn>
                <a:cxn ang="0">
                  <a:pos x="T4" y="T5"/>
                </a:cxn>
                <a:cxn ang="0">
                  <a:pos x="T6" y="T7"/>
                </a:cxn>
              </a:cxnLst>
              <a:rect l="0" t="0" r="r" b="b"/>
              <a:pathLst>
                <a:path w="4" h="2">
                  <a:moveTo>
                    <a:pt x="0" y="1"/>
                  </a:moveTo>
                  <a:cubicBezTo>
                    <a:pt x="1" y="1"/>
                    <a:pt x="1" y="2"/>
                    <a:pt x="2" y="2"/>
                  </a:cubicBezTo>
                  <a:cubicBezTo>
                    <a:pt x="2" y="2"/>
                    <a:pt x="2" y="1"/>
                    <a:pt x="3" y="1"/>
                  </a:cubicBezTo>
                  <a:cubicBezTo>
                    <a:pt x="4"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 name="Freeform 48">
              <a:extLst>
                <a:ext uri="{FF2B5EF4-FFF2-40B4-BE49-F238E27FC236}">
                  <a16:creationId xmlns:a16="http://schemas.microsoft.com/office/drawing/2014/main" id="{3B5D704E-A255-4AC9-A508-C032166C7C34}"/>
                </a:ext>
              </a:extLst>
            </p:cNvPr>
            <p:cNvSpPr>
              <a:spLocks/>
            </p:cNvSpPr>
            <p:nvPr/>
          </p:nvSpPr>
          <p:spPr bwMode="auto">
            <a:xfrm>
              <a:off x="6500" y="4153"/>
              <a:ext cx="19" cy="9"/>
            </a:xfrm>
            <a:custGeom>
              <a:avLst/>
              <a:gdLst>
                <a:gd name="T0" fmla="*/ 0 w 10"/>
                <a:gd name="T1" fmla="*/ 4 h 5"/>
                <a:gd name="T2" fmla="*/ 7 w 10"/>
                <a:gd name="T3" fmla="*/ 5 h 5"/>
                <a:gd name="T4" fmla="*/ 6 w 10"/>
                <a:gd name="T5" fmla="*/ 2 h 5"/>
                <a:gd name="T6" fmla="*/ 10 w 10"/>
                <a:gd name="T7" fmla="*/ 1 h 5"/>
                <a:gd name="T8" fmla="*/ 6 w 10"/>
                <a:gd name="T9" fmla="*/ 1 h 5"/>
                <a:gd name="T10" fmla="*/ 0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0" y="4"/>
                  </a:moveTo>
                  <a:cubicBezTo>
                    <a:pt x="2" y="5"/>
                    <a:pt x="5" y="3"/>
                    <a:pt x="7" y="5"/>
                  </a:cubicBezTo>
                  <a:cubicBezTo>
                    <a:pt x="8" y="4"/>
                    <a:pt x="7" y="3"/>
                    <a:pt x="6" y="2"/>
                  </a:cubicBezTo>
                  <a:cubicBezTo>
                    <a:pt x="8" y="1"/>
                    <a:pt x="10" y="2"/>
                    <a:pt x="10" y="1"/>
                  </a:cubicBezTo>
                  <a:cubicBezTo>
                    <a:pt x="9" y="0"/>
                    <a:pt x="8" y="2"/>
                    <a:pt x="6" y="1"/>
                  </a:cubicBezTo>
                  <a:cubicBezTo>
                    <a:pt x="5"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 name="Freeform 49">
              <a:extLst>
                <a:ext uri="{FF2B5EF4-FFF2-40B4-BE49-F238E27FC236}">
                  <a16:creationId xmlns:a16="http://schemas.microsoft.com/office/drawing/2014/main" id="{B6F86D7D-0E2E-4ED6-BEE7-2FF4B2FAD482}"/>
                </a:ext>
              </a:extLst>
            </p:cNvPr>
            <p:cNvSpPr>
              <a:spLocks/>
            </p:cNvSpPr>
            <p:nvPr/>
          </p:nvSpPr>
          <p:spPr bwMode="auto">
            <a:xfrm>
              <a:off x="6670" y="4230"/>
              <a:ext cx="11" cy="4"/>
            </a:xfrm>
            <a:custGeom>
              <a:avLst/>
              <a:gdLst>
                <a:gd name="T0" fmla="*/ 1 w 6"/>
                <a:gd name="T1" fmla="*/ 2 h 2"/>
                <a:gd name="T2" fmla="*/ 4 w 6"/>
                <a:gd name="T3" fmla="*/ 2 h 2"/>
                <a:gd name="T4" fmla="*/ 2 w 6"/>
                <a:gd name="T5" fmla="*/ 0 h 2"/>
                <a:gd name="T6" fmla="*/ 1 w 6"/>
                <a:gd name="T7" fmla="*/ 2 h 2"/>
              </a:gdLst>
              <a:ahLst/>
              <a:cxnLst>
                <a:cxn ang="0">
                  <a:pos x="T0" y="T1"/>
                </a:cxn>
                <a:cxn ang="0">
                  <a:pos x="T2" y="T3"/>
                </a:cxn>
                <a:cxn ang="0">
                  <a:pos x="T4" y="T5"/>
                </a:cxn>
                <a:cxn ang="0">
                  <a:pos x="T6" y="T7"/>
                </a:cxn>
              </a:cxnLst>
              <a:rect l="0" t="0" r="r" b="b"/>
              <a:pathLst>
                <a:path w="6" h="2">
                  <a:moveTo>
                    <a:pt x="1" y="2"/>
                  </a:moveTo>
                  <a:cubicBezTo>
                    <a:pt x="2" y="2"/>
                    <a:pt x="3" y="2"/>
                    <a:pt x="4" y="2"/>
                  </a:cubicBezTo>
                  <a:cubicBezTo>
                    <a:pt x="6" y="1"/>
                    <a:pt x="4" y="0"/>
                    <a:pt x="2" y="0"/>
                  </a:cubicBezTo>
                  <a:cubicBezTo>
                    <a:pt x="0" y="1"/>
                    <a:pt x="4"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 name="Freeform 50">
              <a:extLst>
                <a:ext uri="{FF2B5EF4-FFF2-40B4-BE49-F238E27FC236}">
                  <a16:creationId xmlns:a16="http://schemas.microsoft.com/office/drawing/2014/main" id="{1B0C9946-20C4-46CC-B972-8F3ED3E52A91}"/>
                </a:ext>
              </a:extLst>
            </p:cNvPr>
            <p:cNvSpPr>
              <a:spLocks/>
            </p:cNvSpPr>
            <p:nvPr/>
          </p:nvSpPr>
          <p:spPr bwMode="auto">
            <a:xfrm>
              <a:off x="6559" y="4147"/>
              <a:ext cx="15" cy="4"/>
            </a:xfrm>
            <a:custGeom>
              <a:avLst/>
              <a:gdLst>
                <a:gd name="T0" fmla="*/ 0 w 8"/>
                <a:gd name="T1" fmla="*/ 1 h 2"/>
                <a:gd name="T2" fmla="*/ 8 w 8"/>
                <a:gd name="T3" fmla="*/ 0 h 2"/>
                <a:gd name="T4" fmla="*/ 0 w 8"/>
                <a:gd name="T5" fmla="*/ 1 h 2"/>
              </a:gdLst>
              <a:ahLst/>
              <a:cxnLst>
                <a:cxn ang="0">
                  <a:pos x="T0" y="T1"/>
                </a:cxn>
                <a:cxn ang="0">
                  <a:pos x="T2" y="T3"/>
                </a:cxn>
                <a:cxn ang="0">
                  <a:pos x="T4" y="T5"/>
                </a:cxn>
              </a:cxnLst>
              <a:rect l="0" t="0" r="r" b="b"/>
              <a:pathLst>
                <a:path w="8" h="2">
                  <a:moveTo>
                    <a:pt x="0" y="1"/>
                  </a:moveTo>
                  <a:cubicBezTo>
                    <a:pt x="0" y="2"/>
                    <a:pt x="8" y="2"/>
                    <a:pt x="8" y="0"/>
                  </a:cubicBezTo>
                  <a:cubicBezTo>
                    <a:pt x="5"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 name="Freeform 51">
              <a:extLst>
                <a:ext uri="{FF2B5EF4-FFF2-40B4-BE49-F238E27FC236}">
                  <a16:creationId xmlns:a16="http://schemas.microsoft.com/office/drawing/2014/main" id="{249345E3-1D34-488B-91C5-B6C3DDE1EB20}"/>
                </a:ext>
              </a:extLst>
            </p:cNvPr>
            <p:cNvSpPr>
              <a:spLocks/>
            </p:cNvSpPr>
            <p:nvPr/>
          </p:nvSpPr>
          <p:spPr bwMode="auto">
            <a:xfrm>
              <a:off x="6548" y="4124"/>
              <a:ext cx="11" cy="4"/>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2" y="2"/>
                    <a:pt x="4" y="2"/>
                    <a:pt x="6" y="0"/>
                  </a:cubicBezTo>
                  <a:cubicBezTo>
                    <a:pt x="4"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 name="Freeform 52">
              <a:extLst>
                <a:ext uri="{FF2B5EF4-FFF2-40B4-BE49-F238E27FC236}">
                  <a16:creationId xmlns:a16="http://schemas.microsoft.com/office/drawing/2014/main" id="{4C2C6424-20D4-46BF-AEEB-5F1856857682}"/>
                </a:ext>
              </a:extLst>
            </p:cNvPr>
            <p:cNvSpPr>
              <a:spLocks/>
            </p:cNvSpPr>
            <p:nvPr/>
          </p:nvSpPr>
          <p:spPr bwMode="auto">
            <a:xfrm>
              <a:off x="6613" y="4151"/>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1"/>
                    <a:pt x="3" y="2"/>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 name="Freeform 53">
              <a:extLst>
                <a:ext uri="{FF2B5EF4-FFF2-40B4-BE49-F238E27FC236}">
                  <a16:creationId xmlns:a16="http://schemas.microsoft.com/office/drawing/2014/main" id="{331BF809-10E2-4E46-B536-C7D79EC7E51C}"/>
                </a:ext>
              </a:extLst>
            </p:cNvPr>
            <p:cNvSpPr>
              <a:spLocks/>
            </p:cNvSpPr>
            <p:nvPr/>
          </p:nvSpPr>
          <p:spPr bwMode="auto">
            <a:xfrm>
              <a:off x="6649" y="4151"/>
              <a:ext cx="8" cy="4"/>
            </a:xfrm>
            <a:custGeom>
              <a:avLst/>
              <a:gdLst>
                <a:gd name="T0" fmla="*/ 0 w 4"/>
                <a:gd name="T1" fmla="*/ 1 h 2"/>
                <a:gd name="T2" fmla="*/ 4 w 4"/>
                <a:gd name="T3" fmla="*/ 1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3" y="1"/>
                    <a:pt x="4" y="1"/>
                  </a:cubicBezTo>
                  <a:cubicBezTo>
                    <a:pt x="4" y="1"/>
                    <a:pt x="3"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 name="Freeform 54">
              <a:extLst>
                <a:ext uri="{FF2B5EF4-FFF2-40B4-BE49-F238E27FC236}">
                  <a16:creationId xmlns:a16="http://schemas.microsoft.com/office/drawing/2014/main" id="{BBA45D5F-BA68-4263-AA38-FDF3418A7F77}"/>
                </a:ext>
              </a:extLst>
            </p:cNvPr>
            <p:cNvSpPr>
              <a:spLocks/>
            </p:cNvSpPr>
            <p:nvPr/>
          </p:nvSpPr>
          <p:spPr bwMode="auto">
            <a:xfrm>
              <a:off x="6664" y="4147"/>
              <a:ext cx="10" cy="4"/>
            </a:xfrm>
            <a:custGeom>
              <a:avLst/>
              <a:gdLst>
                <a:gd name="T0" fmla="*/ 0 w 5"/>
                <a:gd name="T1" fmla="*/ 1 h 2"/>
                <a:gd name="T2" fmla="*/ 4 w 5"/>
                <a:gd name="T3" fmla="*/ 2 h 2"/>
                <a:gd name="T4" fmla="*/ 0 w 5"/>
                <a:gd name="T5" fmla="*/ 1 h 2"/>
              </a:gdLst>
              <a:ahLst/>
              <a:cxnLst>
                <a:cxn ang="0">
                  <a:pos x="T0" y="T1"/>
                </a:cxn>
                <a:cxn ang="0">
                  <a:pos x="T2" y="T3"/>
                </a:cxn>
                <a:cxn ang="0">
                  <a:pos x="T4" y="T5"/>
                </a:cxn>
              </a:cxnLst>
              <a:rect l="0" t="0" r="r" b="b"/>
              <a:pathLst>
                <a:path w="5" h="2">
                  <a:moveTo>
                    <a:pt x="0" y="1"/>
                  </a:moveTo>
                  <a:cubicBezTo>
                    <a:pt x="2" y="2"/>
                    <a:pt x="3" y="1"/>
                    <a:pt x="4" y="2"/>
                  </a:cubicBezTo>
                  <a:cubicBezTo>
                    <a:pt x="5"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 name="Freeform 55">
              <a:extLst>
                <a:ext uri="{FF2B5EF4-FFF2-40B4-BE49-F238E27FC236}">
                  <a16:creationId xmlns:a16="http://schemas.microsoft.com/office/drawing/2014/main" id="{DCE88208-0548-4223-B132-EC0F32FEEED2}"/>
                </a:ext>
              </a:extLst>
            </p:cNvPr>
            <p:cNvSpPr>
              <a:spLocks/>
            </p:cNvSpPr>
            <p:nvPr/>
          </p:nvSpPr>
          <p:spPr bwMode="auto">
            <a:xfrm>
              <a:off x="6811" y="4220"/>
              <a:ext cx="18" cy="8"/>
            </a:xfrm>
            <a:custGeom>
              <a:avLst/>
              <a:gdLst>
                <a:gd name="T0" fmla="*/ 3 w 9"/>
                <a:gd name="T1" fmla="*/ 4 h 4"/>
                <a:gd name="T2" fmla="*/ 3 w 9"/>
                <a:gd name="T3" fmla="*/ 3 h 4"/>
                <a:gd name="T4" fmla="*/ 5 w 9"/>
                <a:gd name="T5" fmla="*/ 4 h 4"/>
                <a:gd name="T6" fmla="*/ 7 w 9"/>
                <a:gd name="T7" fmla="*/ 2 h 4"/>
                <a:gd name="T8" fmla="*/ 6 w 9"/>
                <a:gd name="T9" fmla="*/ 0 h 4"/>
                <a:gd name="T10" fmla="*/ 3 w 9"/>
                <a:gd name="T11" fmla="*/ 4 h 4"/>
              </a:gdLst>
              <a:ahLst/>
              <a:cxnLst>
                <a:cxn ang="0">
                  <a:pos x="T0" y="T1"/>
                </a:cxn>
                <a:cxn ang="0">
                  <a:pos x="T2" y="T3"/>
                </a:cxn>
                <a:cxn ang="0">
                  <a:pos x="T4" y="T5"/>
                </a:cxn>
                <a:cxn ang="0">
                  <a:pos x="T6" y="T7"/>
                </a:cxn>
                <a:cxn ang="0">
                  <a:pos x="T8" y="T9"/>
                </a:cxn>
                <a:cxn ang="0">
                  <a:pos x="T10" y="T11"/>
                </a:cxn>
              </a:cxnLst>
              <a:rect l="0" t="0" r="r" b="b"/>
              <a:pathLst>
                <a:path w="9" h="4">
                  <a:moveTo>
                    <a:pt x="3" y="4"/>
                  </a:moveTo>
                  <a:cubicBezTo>
                    <a:pt x="3" y="3"/>
                    <a:pt x="3" y="3"/>
                    <a:pt x="3" y="3"/>
                  </a:cubicBezTo>
                  <a:cubicBezTo>
                    <a:pt x="3" y="3"/>
                    <a:pt x="4" y="3"/>
                    <a:pt x="5" y="4"/>
                  </a:cubicBezTo>
                  <a:cubicBezTo>
                    <a:pt x="6" y="3"/>
                    <a:pt x="5" y="1"/>
                    <a:pt x="7" y="2"/>
                  </a:cubicBezTo>
                  <a:cubicBezTo>
                    <a:pt x="9" y="0"/>
                    <a:pt x="5" y="1"/>
                    <a:pt x="6" y="0"/>
                  </a:cubicBezTo>
                  <a:cubicBezTo>
                    <a:pt x="5" y="1"/>
                    <a:pt x="0"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 name="Freeform 56">
              <a:extLst>
                <a:ext uri="{FF2B5EF4-FFF2-40B4-BE49-F238E27FC236}">
                  <a16:creationId xmlns:a16="http://schemas.microsoft.com/office/drawing/2014/main" id="{5906E07D-F1FB-4BE2-BED5-1C49A01B02CF}"/>
                </a:ext>
              </a:extLst>
            </p:cNvPr>
            <p:cNvSpPr>
              <a:spLocks/>
            </p:cNvSpPr>
            <p:nvPr/>
          </p:nvSpPr>
          <p:spPr bwMode="auto">
            <a:xfrm>
              <a:off x="6829" y="4219"/>
              <a:ext cx="9" cy="5"/>
            </a:xfrm>
            <a:custGeom>
              <a:avLst/>
              <a:gdLst>
                <a:gd name="T0" fmla="*/ 0 w 5"/>
                <a:gd name="T1" fmla="*/ 2 h 3"/>
                <a:gd name="T2" fmla="*/ 2 w 5"/>
                <a:gd name="T3" fmla="*/ 2 h 3"/>
                <a:gd name="T4" fmla="*/ 3 w 5"/>
                <a:gd name="T5" fmla="*/ 3 h 3"/>
                <a:gd name="T6" fmla="*/ 5 w 5"/>
                <a:gd name="T7" fmla="*/ 2 h 3"/>
                <a:gd name="T8" fmla="*/ 3 w 5"/>
                <a:gd name="T9" fmla="*/ 0 h 3"/>
                <a:gd name="T10" fmla="*/ 0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0" y="2"/>
                  </a:moveTo>
                  <a:cubicBezTo>
                    <a:pt x="0" y="3"/>
                    <a:pt x="1" y="2"/>
                    <a:pt x="2" y="2"/>
                  </a:cubicBezTo>
                  <a:cubicBezTo>
                    <a:pt x="2" y="2"/>
                    <a:pt x="3" y="3"/>
                    <a:pt x="3" y="3"/>
                  </a:cubicBezTo>
                  <a:cubicBezTo>
                    <a:pt x="4" y="3"/>
                    <a:pt x="4" y="2"/>
                    <a:pt x="5" y="2"/>
                  </a:cubicBezTo>
                  <a:cubicBezTo>
                    <a:pt x="3" y="0"/>
                    <a:pt x="3" y="0"/>
                    <a:pt x="3" y="0"/>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 name="Freeform 57">
              <a:extLst>
                <a:ext uri="{FF2B5EF4-FFF2-40B4-BE49-F238E27FC236}">
                  <a16:creationId xmlns:a16="http://schemas.microsoft.com/office/drawing/2014/main" id="{70B2A698-F7D8-4798-B7D9-C99843CFD799}"/>
                </a:ext>
              </a:extLst>
            </p:cNvPr>
            <p:cNvSpPr>
              <a:spLocks/>
            </p:cNvSpPr>
            <p:nvPr/>
          </p:nvSpPr>
          <p:spPr bwMode="auto">
            <a:xfrm>
              <a:off x="6852" y="4230"/>
              <a:ext cx="7" cy="4"/>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1"/>
                    <a:pt x="4" y="1"/>
                  </a:cubicBezTo>
                  <a:cubicBezTo>
                    <a:pt x="2"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 name="Freeform 58">
              <a:extLst>
                <a:ext uri="{FF2B5EF4-FFF2-40B4-BE49-F238E27FC236}">
                  <a16:creationId xmlns:a16="http://schemas.microsoft.com/office/drawing/2014/main" id="{7A9079C8-56CF-45F6-B1DA-05F7221AE092}"/>
                </a:ext>
              </a:extLst>
            </p:cNvPr>
            <p:cNvSpPr>
              <a:spLocks/>
            </p:cNvSpPr>
            <p:nvPr/>
          </p:nvSpPr>
          <p:spPr bwMode="auto">
            <a:xfrm>
              <a:off x="6718" y="4147"/>
              <a:ext cx="7" cy="6"/>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1"/>
                    <a:pt x="3" y="0"/>
                  </a:cubicBezTo>
                  <a:cubicBezTo>
                    <a:pt x="0" y="0"/>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 name="Freeform 59">
              <a:extLst>
                <a:ext uri="{FF2B5EF4-FFF2-40B4-BE49-F238E27FC236}">
                  <a16:creationId xmlns:a16="http://schemas.microsoft.com/office/drawing/2014/main" id="{44E5DF37-D0FF-416F-AF10-CE59CF9DF9CE}"/>
                </a:ext>
              </a:extLst>
            </p:cNvPr>
            <p:cNvSpPr>
              <a:spLocks/>
            </p:cNvSpPr>
            <p:nvPr/>
          </p:nvSpPr>
          <p:spPr bwMode="auto">
            <a:xfrm>
              <a:off x="6712" y="4141"/>
              <a:ext cx="17" cy="6"/>
            </a:xfrm>
            <a:custGeom>
              <a:avLst/>
              <a:gdLst>
                <a:gd name="T0" fmla="*/ 0 w 9"/>
                <a:gd name="T1" fmla="*/ 2 h 3"/>
                <a:gd name="T2" fmla="*/ 9 w 9"/>
                <a:gd name="T3" fmla="*/ 1 h 3"/>
                <a:gd name="T4" fmla="*/ 0 w 9"/>
                <a:gd name="T5" fmla="*/ 2 h 3"/>
              </a:gdLst>
              <a:ahLst/>
              <a:cxnLst>
                <a:cxn ang="0">
                  <a:pos x="T0" y="T1"/>
                </a:cxn>
                <a:cxn ang="0">
                  <a:pos x="T2" y="T3"/>
                </a:cxn>
                <a:cxn ang="0">
                  <a:pos x="T4" y="T5"/>
                </a:cxn>
              </a:cxnLst>
              <a:rect l="0" t="0" r="r" b="b"/>
              <a:pathLst>
                <a:path w="9" h="3">
                  <a:moveTo>
                    <a:pt x="0" y="2"/>
                  </a:moveTo>
                  <a:cubicBezTo>
                    <a:pt x="3" y="3"/>
                    <a:pt x="7" y="3"/>
                    <a:pt x="9" y="1"/>
                  </a:cubicBezTo>
                  <a:cubicBezTo>
                    <a:pt x="6"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 name="Freeform 60">
              <a:extLst>
                <a:ext uri="{FF2B5EF4-FFF2-40B4-BE49-F238E27FC236}">
                  <a16:creationId xmlns:a16="http://schemas.microsoft.com/office/drawing/2014/main" id="{095741CB-6303-409D-A281-437BED98B7D6}"/>
                </a:ext>
              </a:extLst>
            </p:cNvPr>
            <p:cNvSpPr>
              <a:spLocks/>
            </p:cNvSpPr>
            <p:nvPr/>
          </p:nvSpPr>
          <p:spPr bwMode="auto">
            <a:xfrm>
              <a:off x="6727" y="4149"/>
              <a:ext cx="12" cy="2"/>
            </a:xfrm>
            <a:custGeom>
              <a:avLst/>
              <a:gdLst>
                <a:gd name="T0" fmla="*/ 1 w 6"/>
                <a:gd name="T1" fmla="*/ 1 h 1"/>
                <a:gd name="T2" fmla="*/ 6 w 6"/>
                <a:gd name="T3" fmla="*/ 0 h 1"/>
                <a:gd name="T4" fmla="*/ 1 w 6"/>
                <a:gd name="T5" fmla="*/ 0 h 1"/>
                <a:gd name="T6" fmla="*/ 1 w 6"/>
                <a:gd name="T7" fmla="*/ 1 h 1"/>
              </a:gdLst>
              <a:ahLst/>
              <a:cxnLst>
                <a:cxn ang="0">
                  <a:pos x="T0" y="T1"/>
                </a:cxn>
                <a:cxn ang="0">
                  <a:pos x="T2" y="T3"/>
                </a:cxn>
                <a:cxn ang="0">
                  <a:pos x="T4" y="T5"/>
                </a:cxn>
                <a:cxn ang="0">
                  <a:pos x="T6" y="T7"/>
                </a:cxn>
              </a:cxnLst>
              <a:rect l="0" t="0" r="r" b="b"/>
              <a:pathLst>
                <a:path w="6" h="1">
                  <a:moveTo>
                    <a:pt x="1" y="1"/>
                  </a:moveTo>
                  <a:cubicBezTo>
                    <a:pt x="2" y="1"/>
                    <a:pt x="4" y="1"/>
                    <a:pt x="6" y="0"/>
                  </a:cubicBezTo>
                  <a:cubicBezTo>
                    <a:pt x="4" y="0"/>
                    <a:pt x="2"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 name="Freeform 61">
              <a:extLst>
                <a:ext uri="{FF2B5EF4-FFF2-40B4-BE49-F238E27FC236}">
                  <a16:creationId xmlns:a16="http://schemas.microsoft.com/office/drawing/2014/main" id="{0C9DB0BC-3765-47AE-AF9A-B107C03F7C1C}"/>
                </a:ext>
              </a:extLst>
            </p:cNvPr>
            <p:cNvSpPr>
              <a:spLocks/>
            </p:cNvSpPr>
            <p:nvPr/>
          </p:nvSpPr>
          <p:spPr bwMode="auto">
            <a:xfrm>
              <a:off x="6746" y="4155"/>
              <a:ext cx="12" cy="6"/>
            </a:xfrm>
            <a:custGeom>
              <a:avLst/>
              <a:gdLst>
                <a:gd name="T0" fmla="*/ 0 w 6"/>
                <a:gd name="T1" fmla="*/ 3 h 3"/>
                <a:gd name="T2" fmla="*/ 3 w 6"/>
                <a:gd name="T3" fmla="*/ 0 h 3"/>
                <a:gd name="T4" fmla="*/ 0 w 6"/>
                <a:gd name="T5" fmla="*/ 3 h 3"/>
              </a:gdLst>
              <a:ahLst/>
              <a:cxnLst>
                <a:cxn ang="0">
                  <a:pos x="T0" y="T1"/>
                </a:cxn>
                <a:cxn ang="0">
                  <a:pos x="T2" y="T3"/>
                </a:cxn>
                <a:cxn ang="0">
                  <a:pos x="T4" y="T5"/>
                </a:cxn>
              </a:cxnLst>
              <a:rect l="0" t="0" r="r" b="b"/>
              <a:pathLst>
                <a:path w="6" h="3">
                  <a:moveTo>
                    <a:pt x="0" y="3"/>
                  </a:moveTo>
                  <a:cubicBezTo>
                    <a:pt x="5" y="2"/>
                    <a:pt x="6" y="3"/>
                    <a:pt x="3" y="0"/>
                  </a:cubicBezTo>
                  <a:cubicBezTo>
                    <a:pt x="0"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 name="Freeform 62">
              <a:extLst>
                <a:ext uri="{FF2B5EF4-FFF2-40B4-BE49-F238E27FC236}">
                  <a16:creationId xmlns:a16="http://schemas.microsoft.com/office/drawing/2014/main" id="{A53E21A3-0FFC-4037-9188-287D903F7CDB}"/>
                </a:ext>
              </a:extLst>
            </p:cNvPr>
            <p:cNvSpPr>
              <a:spLocks/>
            </p:cNvSpPr>
            <p:nvPr/>
          </p:nvSpPr>
          <p:spPr bwMode="auto">
            <a:xfrm>
              <a:off x="6880" y="4228"/>
              <a:ext cx="12"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2"/>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 name="Freeform 63">
              <a:extLst>
                <a:ext uri="{FF2B5EF4-FFF2-40B4-BE49-F238E27FC236}">
                  <a16:creationId xmlns:a16="http://schemas.microsoft.com/office/drawing/2014/main" id="{FB06471C-7350-4C3B-BE26-E94EAC2F947D}"/>
                </a:ext>
              </a:extLst>
            </p:cNvPr>
            <p:cNvSpPr>
              <a:spLocks/>
            </p:cNvSpPr>
            <p:nvPr/>
          </p:nvSpPr>
          <p:spPr bwMode="auto">
            <a:xfrm>
              <a:off x="6926" y="4226"/>
              <a:ext cx="27" cy="8"/>
            </a:xfrm>
            <a:custGeom>
              <a:avLst/>
              <a:gdLst>
                <a:gd name="T0" fmla="*/ 2 w 14"/>
                <a:gd name="T1" fmla="*/ 4 h 4"/>
                <a:gd name="T2" fmla="*/ 14 w 14"/>
                <a:gd name="T3" fmla="*/ 0 h 4"/>
                <a:gd name="T4" fmla="*/ 3 w 14"/>
                <a:gd name="T5" fmla="*/ 2 h 4"/>
                <a:gd name="T6" fmla="*/ 4 w 14"/>
                <a:gd name="T7" fmla="*/ 1 h 4"/>
                <a:gd name="T8" fmla="*/ 2 w 14"/>
                <a:gd name="T9" fmla="*/ 4 h 4"/>
              </a:gdLst>
              <a:ahLst/>
              <a:cxnLst>
                <a:cxn ang="0">
                  <a:pos x="T0" y="T1"/>
                </a:cxn>
                <a:cxn ang="0">
                  <a:pos x="T2" y="T3"/>
                </a:cxn>
                <a:cxn ang="0">
                  <a:pos x="T4" y="T5"/>
                </a:cxn>
                <a:cxn ang="0">
                  <a:pos x="T6" y="T7"/>
                </a:cxn>
                <a:cxn ang="0">
                  <a:pos x="T8" y="T9"/>
                </a:cxn>
              </a:cxnLst>
              <a:rect l="0" t="0" r="r" b="b"/>
              <a:pathLst>
                <a:path w="14" h="4">
                  <a:moveTo>
                    <a:pt x="2" y="4"/>
                  </a:moveTo>
                  <a:cubicBezTo>
                    <a:pt x="7" y="2"/>
                    <a:pt x="11" y="3"/>
                    <a:pt x="14" y="0"/>
                  </a:cubicBezTo>
                  <a:cubicBezTo>
                    <a:pt x="10" y="1"/>
                    <a:pt x="7" y="1"/>
                    <a:pt x="3" y="2"/>
                  </a:cubicBezTo>
                  <a:cubicBezTo>
                    <a:pt x="2" y="2"/>
                    <a:pt x="3" y="1"/>
                    <a:pt x="4" y="1"/>
                  </a:cubicBezTo>
                  <a:cubicBezTo>
                    <a:pt x="0"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 name="Freeform 64">
              <a:extLst>
                <a:ext uri="{FF2B5EF4-FFF2-40B4-BE49-F238E27FC236}">
                  <a16:creationId xmlns:a16="http://schemas.microsoft.com/office/drawing/2014/main" id="{C88CA245-0F75-4C88-AB11-AC0E9742BC9B}"/>
                </a:ext>
              </a:extLst>
            </p:cNvPr>
            <p:cNvSpPr>
              <a:spLocks/>
            </p:cNvSpPr>
            <p:nvPr/>
          </p:nvSpPr>
          <p:spPr bwMode="auto">
            <a:xfrm>
              <a:off x="6806" y="4141"/>
              <a:ext cx="7" cy="10"/>
            </a:xfrm>
            <a:custGeom>
              <a:avLst/>
              <a:gdLst>
                <a:gd name="T0" fmla="*/ 1 w 4"/>
                <a:gd name="T1" fmla="*/ 4 h 5"/>
                <a:gd name="T2" fmla="*/ 4 w 4"/>
                <a:gd name="T3" fmla="*/ 3 h 5"/>
                <a:gd name="T4" fmla="*/ 1 w 4"/>
                <a:gd name="T5" fmla="*/ 4 h 5"/>
              </a:gdLst>
              <a:ahLst/>
              <a:cxnLst>
                <a:cxn ang="0">
                  <a:pos x="T0" y="T1"/>
                </a:cxn>
                <a:cxn ang="0">
                  <a:pos x="T2" y="T3"/>
                </a:cxn>
                <a:cxn ang="0">
                  <a:pos x="T4" y="T5"/>
                </a:cxn>
              </a:cxnLst>
              <a:rect l="0" t="0" r="r" b="b"/>
              <a:pathLst>
                <a:path w="4" h="5">
                  <a:moveTo>
                    <a:pt x="1" y="4"/>
                  </a:moveTo>
                  <a:cubicBezTo>
                    <a:pt x="4" y="5"/>
                    <a:pt x="2" y="2"/>
                    <a:pt x="4" y="3"/>
                  </a:cubicBezTo>
                  <a:cubicBezTo>
                    <a:pt x="4" y="0"/>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 name="Freeform 65">
              <a:extLst>
                <a:ext uri="{FF2B5EF4-FFF2-40B4-BE49-F238E27FC236}">
                  <a16:creationId xmlns:a16="http://schemas.microsoft.com/office/drawing/2014/main" id="{173A5443-C382-42BD-98F2-FE98B5690F4E}"/>
                </a:ext>
              </a:extLst>
            </p:cNvPr>
            <p:cNvSpPr>
              <a:spLocks/>
            </p:cNvSpPr>
            <p:nvPr/>
          </p:nvSpPr>
          <p:spPr bwMode="auto">
            <a:xfrm>
              <a:off x="6813" y="4145"/>
              <a:ext cx="10"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2"/>
                    <a:pt x="3" y="1"/>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 name="Freeform 66">
              <a:extLst>
                <a:ext uri="{FF2B5EF4-FFF2-40B4-BE49-F238E27FC236}">
                  <a16:creationId xmlns:a16="http://schemas.microsoft.com/office/drawing/2014/main" id="{2EBF3211-C74A-4475-8C6F-DBFDB6A53331}"/>
                </a:ext>
              </a:extLst>
            </p:cNvPr>
            <p:cNvSpPr>
              <a:spLocks/>
            </p:cNvSpPr>
            <p:nvPr/>
          </p:nvSpPr>
          <p:spPr bwMode="auto">
            <a:xfrm>
              <a:off x="6976" y="4224"/>
              <a:ext cx="7" cy="6"/>
            </a:xfrm>
            <a:custGeom>
              <a:avLst/>
              <a:gdLst>
                <a:gd name="T0" fmla="*/ 0 w 4"/>
                <a:gd name="T1" fmla="*/ 1 h 3"/>
                <a:gd name="T2" fmla="*/ 2 w 4"/>
                <a:gd name="T3" fmla="*/ 3 h 3"/>
                <a:gd name="T4" fmla="*/ 4 w 4"/>
                <a:gd name="T5" fmla="*/ 1 h 3"/>
                <a:gd name="T6" fmla="*/ 0 w 4"/>
                <a:gd name="T7" fmla="*/ 1 h 3"/>
              </a:gdLst>
              <a:ahLst/>
              <a:cxnLst>
                <a:cxn ang="0">
                  <a:pos x="T0" y="T1"/>
                </a:cxn>
                <a:cxn ang="0">
                  <a:pos x="T2" y="T3"/>
                </a:cxn>
                <a:cxn ang="0">
                  <a:pos x="T4" y="T5"/>
                </a:cxn>
                <a:cxn ang="0">
                  <a:pos x="T6" y="T7"/>
                </a:cxn>
              </a:cxnLst>
              <a:rect l="0" t="0" r="r" b="b"/>
              <a:pathLst>
                <a:path w="4" h="3">
                  <a:moveTo>
                    <a:pt x="0" y="1"/>
                  </a:moveTo>
                  <a:cubicBezTo>
                    <a:pt x="2" y="3"/>
                    <a:pt x="2" y="3"/>
                    <a:pt x="2" y="3"/>
                  </a:cubicBezTo>
                  <a:cubicBezTo>
                    <a:pt x="3" y="2"/>
                    <a:pt x="3" y="1"/>
                    <a:pt x="4" y="1"/>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 name="Freeform 67">
              <a:extLst>
                <a:ext uri="{FF2B5EF4-FFF2-40B4-BE49-F238E27FC236}">
                  <a16:creationId xmlns:a16="http://schemas.microsoft.com/office/drawing/2014/main" id="{37A94381-1C8A-4ABC-898B-731A4EA88387}"/>
                </a:ext>
              </a:extLst>
            </p:cNvPr>
            <p:cNvSpPr>
              <a:spLocks/>
            </p:cNvSpPr>
            <p:nvPr/>
          </p:nvSpPr>
          <p:spPr bwMode="auto">
            <a:xfrm>
              <a:off x="6874" y="4155"/>
              <a:ext cx="10" cy="6"/>
            </a:xfrm>
            <a:custGeom>
              <a:avLst/>
              <a:gdLst>
                <a:gd name="T0" fmla="*/ 4 w 5"/>
                <a:gd name="T1" fmla="*/ 3 h 3"/>
                <a:gd name="T2" fmla="*/ 5 w 5"/>
                <a:gd name="T3" fmla="*/ 0 h 3"/>
                <a:gd name="T4" fmla="*/ 4 w 5"/>
                <a:gd name="T5" fmla="*/ 3 h 3"/>
              </a:gdLst>
              <a:ahLst/>
              <a:cxnLst>
                <a:cxn ang="0">
                  <a:pos x="T0" y="T1"/>
                </a:cxn>
                <a:cxn ang="0">
                  <a:pos x="T2" y="T3"/>
                </a:cxn>
                <a:cxn ang="0">
                  <a:pos x="T4" y="T5"/>
                </a:cxn>
              </a:cxnLst>
              <a:rect l="0" t="0" r="r" b="b"/>
              <a:pathLst>
                <a:path w="5" h="3">
                  <a:moveTo>
                    <a:pt x="4" y="3"/>
                  </a:moveTo>
                  <a:cubicBezTo>
                    <a:pt x="5" y="2"/>
                    <a:pt x="3" y="1"/>
                    <a:pt x="5" y="0"/>
                  </a:cubicBezTo>
                  <a:cubicBezTo>
                    <a:pt x="3" y="0"/>
                    <a:pt x="0"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3" name="Freeform 68">
              <a:extLst>
                <a:ext uri="{FF2B5EF4-FFF2-40B4-BE49-F238E27FC236}">
                  <a16:creationId xmlns:a16="http://schemas.microsoft.com/office/drawing/2014/main" id="{BE59722C-03A5-4E34-A3D0-D8E409E0CACA}"/>
                </a:ext>
              </a:extLst>
            </p:cNvPr>
            <p:cNvSpPr>
              <a:spLocks/>
            </p:cNvSpPr>
            <p:nvPr/>
          </p:nvSpPr>
          <p:spPr bwMode="auto">
            <a:xfrm>
              <a:off x="7024" y="4093"/>
              <a:ext cx="9" cy="8"/>
            </a:xfrm>
            <a:custGeom>
              <a:avLst/>
              <a:gdLst>
                <a:gd name="T0" fmla="*/ 0 w 5"/>
                <a:gd name="T1" fmla="*/ 2 h 4"/>
                <a:gd name="T2" fmla="*/ 5 w 5"/>
                <a:gd name="T3" fmla="*/ 0 h 4"/>
                <a:gd name="T4" fmla="*/ 0 w 5"/>
                <a:gd name="T5" fmla="*/ 2 h 4"/>
              </a:gdLst>
              <a:ahLst/>
              <a:cxnLst>
                <a:cxn ang="0">
                  <a:pos x="T0" y="T1"/>
                </a:cxn>
                <a:cxn ang="0">
                  <a:pos x="T2" y="T3"/>
                </a:cxn>
                <a:cxn ang="0">
                  <a:pos x="T4" y="T5"/>
                </a:cxn>
              </a:cxnLst>
              <a:rect l="0" t="0" r="r" b="b"/>
              <a:pathLst>
                <a:path w="5" h="4">
                  <a:moveTo>
                    <a:pt x="0" y="2"/>
                  </a:moveTo>
                  <a:cubicBezTo>
                    <a:pt x="3" y="4"/>
                    <a:pt x="5" y="1"/>
                    <a:pt x="5" y="0"/>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4" name="Freeform 69">
              <a:extLst>
                <a:ext uri="{FF2B5EF4-FFF2-40B4-BE49-F238E27FC236}">
                  <a16:creationId xmlns:a16="http://schemas.microsoft.com/office/drawing/2014/main" id="{375BB22C-AEEA-4559-973F-D02BCDC456D4}"/>
                </a:ext>
              </a:extLst>
            </p:cNvPr>
            <p:cNvSpPr>
              <a:spLocks/>
            </p:cNvSpPr>
            <p:nvPr/>
          </p:nvSpPr>
          <p:spPr bwMode="auto">
            <a:xfrm>
              <a:off x="7129" y="4089"/>
              <a:ext cx="23" cy="12"/>
            </a:xfrm>
            <a:custGeom>
              <a:avLst/>
              <a:gdLst>
                <a:gd name="T0" fmla="*/ 0 w 12"/>
                <a:gd name="T1" fmla="*/ 4 h 6"/>
                <a:gd name="T2" fmla="*/ 5 w 12"/>
                <a:gd name="T3" fmla="*/ 4 h 6"/>
                <a:gd name="T4" fmla="*/ 2 w 12"/>
                <a:gd name="T5" fmla="*/ 5 h 6"/>
                <a:gd name="T6" fmla="*/ 7 w 12"/>
                <a:gd name="T7" fmla="*/ 4 h 6"/>
                <a:gd name="T8" fmla="*/ 5 w 12"/>
                <a:gd name="T9" fmla="*/ 2 h 6"/>
                <a:gd name="T10" fmla="*/ 12 w 12"/>
                <a:gd name="T11" fmla="*/ 1 h 6"/>
                <a:gd name="T12" fmla="*/ 8 w 12"/>
                <a:gd name="T13" fmla="*/ 0 h 6"/>
                <a:gd name="T14" fmla="*/ 0 w 12"/>
                <a:gd name="T15" fmla="*/ 0 h 6"/>
                <a:gd name="T16" fmla="*/ 0 w 12"/>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6">
                  <a:moveTo>
                    <a:pt x="0" y="4"/>
                  </a:moveTo>
                  <a:cubicBezTo>
                    <a:pt x="2" y="5"/>
                    <a:pt x="2" y="2"/>
                    <a:pt x="5" y="4"/>
                  </a:cubicBezTo>
                  <a:cubicBezTo>
                    <a:pt x="6" y="5"/>
                    <a:pt x="2" y="5"/>
                    <a:pt x="2" y="5"/>
                  </a:cubicBezTo>
                  <a:cubicBezTo>
                    <a:pt x="4" y="6"/>
                    <a:pt x="6" y="5"/>
                    <a:pt x="7" y="4"/>
                  </a:cubicBezTo>
                  <a:cubicBezTo>
                    <a:pt x="5" y="4"/>
                    <a:pt x="5" y="3"/>
                    <a:pt x="5" y="2"/>
                  </a:cubicBezTo>
                  <a:cubicBezTo>
                    <a:pt x="7" y="1"/>
                    <a:pt x="9" y="3"/>
                    <a:pt x="12" y="1"/>
                  </a:cubicBezTo>
                  <a:cubicBezTo>
                    <a:pt x="10" y="1"/>
                    <a:pt x="9" y="2"/>
                    <a:pt x="8" y="0"/>
                  </a:cubicBezTo>
                  <a:cubicBezTo>
                    <a:pt x="5" y="2"/>
                    <a:pt x="2" y="1"/>
                    <a:pt x="0" y="0"/>
                  </a:cubicBezTo>
                  <a:cubicBezTo>
                    <a:pt x="0" y="2"/>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5" name="Freeform 70">
              <a:extLst>
                <a:ext uri="{FF2B5EF4-FFF2-40B4-BE49-F238E27FC236}">
                  <a16:creationId xmlns:a16="http://schemas.microsoft.com/office/drawing/2014/main" id="{3D0911EE-BCC4-4A4B-A242-9CF742AB8C47}"/>
                </a:ext>
              </a:extLst>
            </p:cNvPr>
            <p:cNvSpPr>
              <a:spLocks/>
            </p:cNvSpPr>
            <p:nvPr/>
          </p:nvSpPr>
          <p:spPr bwMode="auto">
            <a:xfrm>
              <a:off x="7167" y="4091"/>
              <a:ext cx="11" cy="8"/>
            </a:xfrm>
            <a:custGeom>
              <a:avLst/>
              <a:gdLst>
                <a:gd name="T0" fmla="*/ 0 w 6"/>
                <a:gd name="T1" fmla="*/ 3 h 4"/>
                <a:gd name="T2" fmla="*/ 2 w 6"/>
                <a:gd name="T3" fmla="*/ 4 h 4"/>
                <a:gd name="T4" fmla="*/ 6 w 6"/>
                <a:gd name="T5" fmla="*/ 2 h 4"/>
                <a:gd name="T6" fmla="*/ 2 w 6"/>
                <a:gd name="T7" fmla="*/ 1 h 4"/>
                <a:gd name="T8" fmla="*/ 0 w 6"/>
                <a:gd name="T9" fmla="*/ 3 h 4"/>
              </a:gdLst>
              <a:ahLst/>
              <a:cxnLst>
                <a:cxn ang="0">
                  <a:pos x="T0" y="T1"/>
                </a:cxn>
                <a:cxn ang="0">
                  <a:pos x="T2" y="T3"/>
                </a:cxn>
                <a:cxn ang="0">
                  <a:pos x="T4" y="T5"/>
                </a:cxn>
                <a:cxn ang="0">
                  <a:pos x="T6" y="T7"/>
                </a:cxn>
                <a:cxn ang="0">
                  <a:pos x="T8" y="T9"/>
                </a:cxn>
              </a:cxnLst>
              <a:rect l="0" t="0" r="r" b="b"/>
              <a:pathLst>
                <a:path w="6" h="4">
                  <a:moveTo>
                    <a:pt x="0" y="3"/>
                  </a:moveTo>
                  <a:cubicBezTo>
                    <a:pt x="2" y="4"/>
                    <a:pt x="2" y="4"/>
                    <a:pt x="2" y="4"/>
                  </a:cubicBezTo>
                  <a:cubicBezTo>
                    <a:pt x="4" y="3"/>
                    <a:pt x="4" y="3"/>
                    <a:pt x="6" y="2"/>
                  </a:cubicBezTo>
                  <a:cubicBezTo>
                    <a:pt x="4" y="1"/>
                    <a:pt x="1" y="4"/>
                    <a:pt x="2" y="1"/>
                  </a:cubicBezTo>
                  <a:cubicBezTo>
                    <a:pt x="1" y="0"/>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6" name="Freeform 71">
              <a:extLst>
                <a:ext uri="{FF2B5EF4-FFF2-40B4-BE49-F238E27FC236}">
                  <a16:creationId xmlns:a16="http://schemas.microsoft.com/office/drawing/2014/main" id="{4DD06408-A497-4E1C-BCFA-2983AE93A1B3}"/>
                </a:ext>
              </a:extLst>
            </p:cNvPr>
            <p:cNvSpPr>
              <a:spLocks/>
            </p:cNvSpPr>
            <p:nvPr/>
          </p:nvSpPr>
          <p:spPr bwMode="auto">
            <a:xfrm>
              <a:off x="7180" y="4093"/>
              <a:ext cx="8" cy="6"/>
            </a:xfrm>
            <a:custGeom>
              <a:avLst/>
              <a:gdLst>
                <a:gd name="T0" fmla="*/ 1 w 4"/>
                <a:gd name="T1" fmla="*/ 3 h 3"/>
                <a:gd name="T2" fmla="*/ 4 w 4"/>
                <a:gd name="T3" fmla="*/ 1 h 3"/>
                <a:gd name="T4" fmla="*/ 3 w 4"/>
                <a:gd name="T5" fmla="*/ 0 h 3"/>
                <a:gd name="T6" fmla="*/ 1 w 4"/>
                <a:gd name="T7" fmla="*/ 0 h 3"/>
                <a:gd name="T8" fmla="*/ 0 w 4"/>
                <a:gd name="T9" fmla="*/ 2 h 3"/>
                <a:gd name="T10" fmla="*/ 1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1" y="3"/>
                  </a:moveTo>
                  <a:cubicBezTo>
                    <a:pt x="1" y="2"/>
                    <a:pt x="3" y="1"/>
                    <a:pt x="4" y="1"/>
                  </a:cubicBezTo>
                  <a:cubicBezTo>
                    <a:pt x="3" y="0"/>
                    <a:pt x="3" y="0"/>
                    <a:pt x="3" y="0"/>
                  </a:cubicBezTo>
                  <a:cubicBezTo>
                    <a:pt x="2" y="0"/>
                    <a:pt x="2" y="0"/>
                    <a:pt x="1" y="0"/>
                  </a:cubicBezTo>
                  <a:cubicBezTo>
                    <a:pt x="1" y="1"/>
                    <a:pt x="2" y="1"/>
                    <a:pt x="0" y="2"/>
                  </a:cubicBezTo>
                  <a:cubicBezTo>
                    <a:pt x="1"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7" name="Freeform 72">
              <a:extLst>
                <a:ext uri="{FF2B5EF4-FFF2-40B4-BE49-F238E27FC236}">
                  <a16:creationId xmlns:a16="http://schemas.microsoft.com/office/drawing/2014/main" id="{18CDA344-5D05-4C77-9806-D66F803D0DC0}"/>
                </a:ext>
              </a:extLst>
            </p:cNvPr>
            <p:cNvSpPr>
              <a:spLocks/>
            </p:cNvSpPr>
            <p:nvPr/>
          </p:nvSpPr>
          <p:spPr bwMode="auto">
            <a:xfrm>
              <a:off x="7194" y="4097"/>
              <a:ext cx="15" cy="6"/>
            </a:xfrm>
            <a:custGeom>
              <a:avLst/>
              <a:gdLst>
                <a:gd name="T0" fmla="*/ 3 w 8"/>
                <a:gd name="T1" fmla="*/ 3 h 3"/>
                <a:gd name="T2" fmla="*/ 8 w 8"/>
                <a:gd name="T3" fmla="*/ 1 h 3"/>
                <a:gd name="T4" fmla="*/ 1 w 8"/>
                <a:gd name="T5" fmla="*/ 0 h 3"/>
                <a:gd name="T6" fmla="*/ 3 w 8"/>
                <a:gd name="T7" fmla="*/ 3 h 3"/>
              </a:gdLst>
              <a:ahLst/>
              <a:cxnLst>
                <a:cxn ang="0">
                  <a:pos x="T0" y="T1"/>
                </a:cxn>
                <a:cxn ang="0">
                  <a:pos x="T2" y="T3"/>
                </a:cxn>
                <a:cxn ang="0">
                  <a:pos x="T4" y="T5"/>
                </a:cxn>
                <a:cxn ang="0">
                  <a:pos x="T6" y="T7"/>
                </a:cxn>
              </a:cxnLst>
              <a:rect l="0" t="0" r="r" b="b"/>
              <a:pathLst>
                <a:path w="8" h="3">
                  <a:moveTo>
                    <a:pt x="3" y="3"/>
                  </a:moveTo>
                  <a:cubicBezTo>
                    <a:pt x="4" y="1"/>
                    <a:pt x="6" y="3"/>
                    <a:pt x="8" y="1"/>
                  </a:cubicBezTo>
                  <a:cubicBezTo>
                    <a:pt x="6" y="1"/>
                    <a:pt x="3" y="2"/>
                    <a:pt x="1" y="0"/>
                  </a:cubicBezTo>
                  <a:cubicBezTo>
                    <a:pt x="0" y="2"/>
                    <a:pt x="2"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8" name="Freeform 73">
              <a:extLst>
                <a:ext uri="{FF2B5EF4-FFF2-40B4-BE49-F238E27FC236}">
                  <a16:creationId xmlns:a16="http://schemas.microsoft.com/office/drawing/2014/main" id="{FB0DC326-1555-4BA9-8B00-EFC6B3EFE047}"/>
                </a:ext>
              </a:extLst>
            </p:cNvPr>
            <p:cNvSpPr>
              <a:spLocks/>
            </p:cNvSpPr>
            <p:nvPr/>
          </p:nvSpPr>
          <p:spPr bwMode="auto">
            <a:xfrm>
              <a:off x="7211" y="4097"/>
              <a:ext cx="8" cy="4"/>
            </a:xfrm>
            <a:custGeom>
              <a:avLst/>
              <a:gdLst>
                <a:gd name="T0" fmla="*/ 2 w 4"/>
                <a:gd name="T1" fmla="*/ 0 h 2"/>
                <a:gd name="T2" fmla="*/ 2 w 4"/>
                <a:gd name="T3" fmla="*/ 2 h 2"/>
                <a:gd name="T4" fmla="*/ 4 w 4"/>
                <a:gd name="T5" fmla="*/ 1 h 2"/>
                <a:gd name="T6" fmla="*/ 2 w 4"/>
                <a:gd name="T7" fmla="*/ 0 h 2"/>
              </a:gdLst>
              <a:ahLst/>
              <a:cxnLst>
                <a:cxn ang="0">
                  <a:pos x="T0" y="T1"/>
                </a:cxn>
                <a:cxn ang="0">
                  <a:pos x="T2" y="T3"/>
                </a:cxn>
                <a:cxn ang="0">
                  <a:pos x="T4" y="T5"/>
                </a:cxn>
                <a:cxn ang="0">
                  <a:pos x="T6" y="T7"/>
                </a:cxn>
              </a:cxnLst>
              <a:rect l="0" t="0" r="r" b="b"/>
              <a:pathLst>
                <a:path w="4" h="2">
                  <a:moveTo>
                    <a:pt x="2" y="0"/>
                  </a:moveTo>
                  <a:cubicBezTo>
                    <a:pt x="1" y="0"/>
                    <a:pt x="0" y="1"/>
                    <a:pt x="2" y="2"/>
                  </a:cubicBezTo>
                  <a:cubicBezTo>
                    <a:pt x="2" y="2"/>
                    <a:pt x="3" y="2"/>
                    <a:pt x="4" y="1"/>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9" name="Freeform 74">
              <a:extLst>
                <a:ext uri="{FF2B5EF4-FFF2-40B4-BE49-F238E27FC236}">
                  <a16:creationId xmlns:a16="http://schemas.microsoft.com/office/drawing/2014/main" id="{A8951868-88D3-4B94-834B-5D8D6D0EEB4C}"/>
                </a:ext>
              </a:extLst>
            </p:cNvPr>
            <p:cNvSpPr>
              <a:spLocks/>
            </p:cNvSpPr>
            <p:nvPr/>
          </p:nvSpPr>
          <p:spPr bwMode="auto">
            <a:xfrm>
              <a:off x="7219" y="4097"/>
              <a:ext cx="7" cy="4"/>
            </a:xfrm>
            <a:custGeom>
              <a:avLst/>
              <a:gdLst>
                <a:gd name="T0" fmla="*/ 0 w 4"/>
                <a:gd name="T1" fmla="*/ 1 h 2"/>
                <a:gd name="T2" fmla="*/ 1 w 4"/>
                <a:gd name="T3" fmla="*/ 2 h 2"/>
                <a:gd name="T4" fmla="*/ 3 w 4"/>
                <a:gd name="T5" fmla="*/ 1 h 2"/>
                <a:gd name="T6" fmla="*/ 2 w 4"/>
                <a:gd name="T7" fmla="*/ 0 h 2"/>
                <a:gd name="T8" fmla="*/ 0 w 4"/>
                <a:gd name="T9" fmla="*/ 1 h 2"/>
              </a:gdLst>
              <a:ahLst/>
              <a:cxnLst>
                <a:cxn ang="0">
                  <a:pos x="T0" y="T1"/>
                </a:cxn>
                <a:cxn ang="0">
                  <a:pos x="T2" y="T3"/>
                </a:cxn>
                <a:cxn ang="0">
                  <a:pos x="T4" y="T5"/>
                </a:cxn>
                <a:cxn ang="0">
                  <a:pos x="T6" y="T7"/>
                </a:cxn>
                <a:cxn ang="0">
                  <a:pos x="T8" y="T9"/>
                </a:cxn>
              </a:cxnLst>
              <a:rect l="0" t="0" r="r" b="b"/>
              <a:pathLst>
                <a:path w="4" h="2">
                  <a:moveTo>
                    <a:pt x="0" y="1"/>
                  </a:moveTo>
                  <a:cubicBezTo>
                    <a:pt x="1" y="1"/>
                    <a:pt x="0" y="2"/>
                    <a:pt x="1" y="2"/>
                  </a:cubicBezTo>
                  <a:cubicBezTo>
                    <a:pt x="3" y="2"/>
                    <a:pt x="2" y="1"/>
                    <a:pt x="3" y="1"/>
                  </a:cubicBezTo>
                  <a:cubicBezTo>
                    <a:pt x="4" y="1"/>
                    <a:pt x="2"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0" name="Freeform 75">
              <a:extLst>
                <a:ext uri="{FF2B5EF4-FFF2-40B4-BE49-F238E27FC236}">
                  <a16:creationId xmlns:a16="http://schemas.microsoft.com/office/drawing/2014/main" id="{0C878EBA-5792-424E-B74B-BEF2ADD41BD0}"/>
                </a:ext>
              </a:extLst>
            </p:cNvPr>
            <p:cNvSpPr>
              <a:spLocks/>
            </p:cNvSpPr>
            <p:nvPr/>
          </p:nvSpPr>
          <p:spPr bwMode="auto">
            <a:xfrm>
              <a:off x="7224" y="4093"/>
              <a:ext cx="12" cy="6"/>
            </a:xfrm>
            <a:custGeom>
              <a:avLst/>
              <a:gdLst>
                <a:gd name="T0" fmla="*/ 0 w 6"/>
                <a:gd name="T1" fmla="*/ 0 h 3"/>
                <a:gd name="T2" fmla="*/ 6 w 6"/>
                <a:gd name="T3" fmla="*/ 1 h 3"/>
                <a:gd name="T4" fmla="*/ 0 w 6"/>
                <a:gd name="T5" fmla="*/ 0 h 3"/>
              </a:gdLst>
              <a:ahLst/>
              <a:cxnLst>
                <a:cxn ang="0">
                  <a:pos x="T0" y="T1"/>
                </a:cxn>
                <a:cxn ang="0">
                  <a:pos x="T2" y="T3"/>
                </a:cxn>
                <a:cxn ang="0">
                  <a:pos x="T4" y="T5"/>
                </a:cxn>
              </a:cxnLst>
              <a:rect l="0" t="0" r="r" b="b"/>
              <a:pathLst>
                <a:path w="6" h="3">
                  <a:moveTo>
                    <a:pt x="0" y="0"/>
                  </a:moveTo>
                  <a:cubicBezTo>
                    <a:pt x="0" y="1"/>
                    <a:pt x="4" y="3"/>
                    <a:pt x="6" y="1"/>
                  </a:cubicBezTo>
                  <a:cubicBezTo>
                    <a:pt x="4" y="1"/>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1" name="Freeform 76">
              <a:extLst>
                <a:ext uri="{FF2B5EF4-FFF2-40B4-BE49-F238E27FC236}">
                  <a16:creationId xmlns:a16="http://schemas.microsoft.com/office/drawing/2014/main" id="{0D14108E-8C2C-45AB-80A1-C225EA1313F5}"/>
                </a:ext>
              </a:extLst>
            </p:cNvPr>
            <p:cNvSpPr>
              <a:spLocks/>
            </p:cNvSpPr>
            <p:nvPr/>
          </p:nvSpPr>
          <p:spPr bwMode="auto">
            <a:xfrm>
              <a:off x="7280" y="4095"/>
              <a:ext cx="11" cy="6"/>
            </a:xfrm>
            <a:custGeom>
              <a:avLst/>
              <a:gdLst>
                <a:gd name="T0" fmla="*/ 2 w 6"/>
                <a:gd name="T1" fmla="*/ 3 h 3"/>
                <a:gd name="T2" fmla="*/ 6 w 6"/>
                <a:gd name="T3" fmla="*/ 1 h 3"/>
                <a:gd name="T4" fmla="*/ 2 w 6"/>
                <a:gd name="T5" fmla="*/ 0 h 3"/>
                <a:gd name="T6" fmla="*/ 2 w 6"/>
                <a:gd name="T7" fmla="*/ 3 h 3"/>
              </a:gdLst>
              <a:ahLst/>
              <a:cxnLst>
                <a:cxn ang="0">
                  <a:pos x="T0" y="T1"/>
                </a:cxn>
                <a:cxn ang="0">
                  <a:pos x="T2" y="T3"/>
                </a:cxn>
                <a:cxn ang="0">
                  <a:pos x="T4" y="T5"/>
                </a:cxn>
                <a:cxn ang="0">
                  <a:pos x="T6" y="T7"/>
                </a:cxn>
              </a:cxnLst>
              <a:rect l="0" t="0" r="r" b="b"/>
              <a:pathLst>
                <a:path w="6" h="3">
                  <a:moveTo>
                    <a:pt x="2" y="3"/>
                  </a:moveTo>
                  <a:cubicBezTo>
                    <a:pt x="4" y="2"/>
                    <a:pt x="5" y="2"/>
                    <a:pt x="6" y="1"/>
                  </a:cubicBezTo>
                  <a:cubicBezTo>
                    <a:pt x="5" y="0"/>
                    <a:pt x="4" y="2"/>
                    <a:pt x="2" y="0"/>
                  </a:cubicBezTo>
                  <a:cubicBezTo>
                    <a:pt x="1"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2" name="Freeform 77">
              <a:extLst>
                <a:ext uri="{FF2B5EF4-FFF2-40B4-BE49-F238E27FC236}">
                  <a16:creationId xmlns:a16="http://schemas.microsoft.com/office/drawing/2014/main" id="{60CA649C-292A-48BB-AE19-4F0B205ECA45}"/>
                </a:ext>
              </a:extLst>
            </p:cNvPr>
            <p:cNvSpPr>
              <a:spLocks/>
            </p:cNvSpPr>
            <p:nvPr/>
          </p:nvSpPr>
          <p:spPr bwMode="auto">
            <a:xfrm>
              <a:off x="7316" y="4097"/>
              <a:ext cx="8" cy="6"/>
            </a:xfrm>
            <a:custGeom>
              <a:avLst/>
              <a:gdLst>
                <a:gd name="T0" fmla="*/ 0 w 4"/>
                <a:gd name="T1" fmla="*/ 2 h 3"/>
                <a:gd name="T2" fmla="*/ 4 w 4"/>
                <a:gd name="T3" fmla="*/ 2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1" y="2"/>
                    <a:pt x="3" y="3"/>
                    <a:pt x="4" y="2"/>
                  </a:cubicBezTo>
                  <a:cubicBezTo>
                    <a:pt x="2" y="0"/>
                    <a:pt x="2" y="0"/>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3" name="Freeform 78">
              <a:extLst>
                <a:ext uri="{FF2B5EF4-FFF2-40B4-BE49-F238E27FC236}">
                  <a16:creationId xmlns:a16="http://schemas.microsoft.com/office/drawing/2014/main" id="{9E1E8BEB-935D-4B5F-B1C2-E53B0B364DEB}"/>
                </a:ext>
              </a:extLst>
            </p:cNvPr>
            <p:cNvSpPr>
              <a:spLocks/>
            </p:cNvSpPr>
            <p:nvPr/>
          </p:nvSpPr>
          <p:spPr bwMode="auto">
            <a:xfrm>
              <a:off x="7335" y="4097"/>
              <a:ext cx="16" cy="6"/>
            </a:xfrm>
            <a:custGeom>
              <a:avLst/>
              <a:gdLst>
                <a:gd name="T0" fmla="*/ 0 w 8"/>
                <a:gd name="T1" fmla="*/ 2 h 3"/>
                <a:gd name="T2" fmla="*/ 6 w 8"/>
                <a:gd name="T3" fmla="*/ 3 h 3"/>
                <a:gd name="T4" fmla="*/ 5 w 8"/>
                <a:gd name="T5" fmla="*/ 1 h 3"/>
                <a:gd name="T6" fmla="*/ 3 w 8"/>
                <a:gd name="T7" fmla="*/ 2 h 3"/>
                <a:gd name="T8" fmla="*/ 0 w 8"/>
                <a:gd name="T9" fmla="*/ 2 h 3"/>
              </a:gdLst>
              <a:ahLst/>
              <a:cxnLst>
                <a:cxn ang="0">
                  <a:pos x="T0" y="T1"/>
                </a:cxn>
                <a:cxn ang="0">
                  <a:pos x="T2" y="T3"/>
                </a:cxn>
                <a:cxn ang="0">
                  <a:pos x="T4" y="T5"/>
                </a:cxn>
                <a:cxn ang="0">
                  <a:pos x="T6" y="T7"/>
                </a:cxn>
                <a:cxn ang="0">
                  <a:pos x="T8" y="T9"/>
                </a:cxn>
              </a:cxnLst>
              <a:rect l="0" t="0" r="r" b="b"/>
              <a:pathLst>
                <a:path w="8" h="3">
                  <a:moveTo>
                    <a:pt x="0" y="2"/>
                  </a:moveTo>
                  <a:cubicBezTo>
                    <a:pt x="2" y="3"/>
                    <a:pt x="4" y="3"/>
                    <a:pt x="6" y="3"/>
                  </a:cubicBezTo>
                  <a:cubicBezTo>
                    <a:pt x="8" y="3"/>
                    <a:pt x="3" y="2"/>
                    <a:pt x="5" y="1"/>
                  </a:cubicBezTo>
                  <a:cubicBezTo>
                    <a:pt x="4" y="0"/>
                    <a:pt x="4" y="1"/>
                    <a:pt x="3" y="2"/>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4" name="Freeform 79">
              <a:extLst>
                <a:ext uri="{FF2B5EF4-FFF2-40B4-BE49-F238E27FC236}">
                  <a16:creationId xmlns:a16="http://schemas.microsoft.com/office/drawing/2014/main" id="{C4C7F265-4723-47BD-A4CE-FF13C4AD0A4A}"/>
                </a:ext>
              </a:extLst>
            </p:cNvPr>
            <p:cNvSpPr>
              <a:spLocks/>
            </p:cNvSpPr>
            <p:nvPr/>
          </p:nvSpPr>
          <p:spPr bwMode="auto">
            <a:xfrm>
              <a:off x="7347" y="4091"/>
              <a:ext cx="9" cy="6"/>
            </a:xfrm>
            <a:custGeom>
              <a:avLst/>
              <a:gdLst>
                <a:gd name="T0" fmla="*/ 1 w 5"/>
                <a:gd name="T1" fmla="*/ 2 h 3"/>
                <a:gd name="T2" fmla="*/ 5 w 5"/>
                <a:gd name="T3" fmla="*/ 2 h 3"/>
                <a:gd name="T4" fmla="*/ 1 w 5"/>
                <a:gd name="T5" fmla="*/ 0 h 3"/>
                <a:gd name="T6" fmla="*/ 1 w 5"/>
                <a:gd name="T7" fmla="*/ 2 h 3"/>
              </a:gdLst>
              <a:ahLst/>
              <a:cxnLst>
                <a:cxn ang="0">
                  <a:pos x="T0" y="T1"/>
                </a:cxn>
                <a:cxn ang="0">
                  <a:pos x="T2" y="T3"/>
                </a:cxn>
                <a:cxn ang="0">
                  <a:pos x="T4" y="T5"/>
                </a:cxn>
                <a:cxn ang="0">
                  <a:pos x="T6" y="T7"/>
                </a:cxn>
              </a:cxnLst>
              <a:rect l="0" t="0" r="r" b="b"/>
              <a:pathLst>
                <a:path w="5" h="3">
                  <a:moveTo>
                    <a:pt x="1" y="2"/>
                  </a:moveTo>
                  <a:cubicBezTo>
                    <a:pt x="2" y="3"/>
                    <a:pt x="4" y="1"/>
                    <a:pt x="5" y="2"/>
                  </a:cubicBezTo>
                  <a:cubicBezTo>
                    <a:pt x="5" y="0"/>
                    <a:pt x="3" y="0"/>
                    <a:pt x="1" y="0"/>
                  </a:cubicBezTo>
                  <a:cubicBezTo>
                    <a:pt x="0" y="0"/>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5" name="Freeform 80">
              <a:extLst>
                <a:ext uri="{FF2B5EF4-FFF2-40B4-BE49-F238E27FC236}">
                  <a16:creationId xmlns:a16="http://schemas.microsoft.com/office/drawing/2014/main" id="{9580702D-48CB-49C1-AF38-7B4988E55D9A}"/>
                </a:ext>
              </a:extLst>
            </p:cNvPr>
            <p:cNvSpPr>
              <a:spLocks/>
            </p:cNvSpPr>
            <p:nvPr/>
          </p:nvSpPr>
          <p:spPr bwMode="auto">
            <a:xfrm>
              <a:off x="7364" y="4099"/>
              <a:ext cx="31" cy="7"/>
            </a:xfrm>
            <a:custGeom>
              <a:avLst/>
              <a:gdLst>
                <a:gd name="T0" fmla="*/ 4 w 16"/>
                <a:gd name="T1" fmla="*/ 3 h 4"/>
                <a:gd name="T2" fmla="*/ 14 w 16"/>
                <a:gd name="T3" fmla="*/ 4 h 4"/>
                <a:gd name="T4" fmla="*/ 9 w 16"/>
                <a:gd name="T5" fmla="*/ 0 h 4"/>
                <a:gd name="T6" fmla="*/ 5 w 16"/>
                <a:gd name="T7" fmla="*/ 2 h 4"/>
                <a:gd name="T8" fmla="*/ 1 w 16"/>
                <a:gd name="T9" fmla="*/ 0 h 4"/>
                <a:gd name="T10" fmla="*/ 4 w 16"/>
                <a:gd name="T11" fmla="*/ 3 h 4"/>
              </a:gdLst>
              <a:ahLst/>
              <a:cxnLst>
                <a:cxn ang="0">
                  <a:pos x="T0" y="T1"/>
                </a:cxn>
                <a:cxn ang="0">
                  <a:pos x="T2" y="T3"/>
                </a:cxn>
                <a:cxn ang="0">
                  <a:pos x="T4" y="T5"/>
                </a:cxn>
                <a:cxn ang="0">
                  <a:pos x="T6" y="T7"/>
                </a:cxn>
                <a:cxn ang="0">
                  <a:pos x="T8" y="T9"/>
                </a:cxn>
                <a:cxn ang="0">
                  <a:pos x="T10" y="T11"/>
                </a:cxn>
              </a:cxnLst>
              <a:rect l="0" t="0" r="r" b="b"/>
              <a:pathLst>
                <a:path w="16" h="4">
                  <a:moveTo>
                    <a:pt x="4" y="3"/>
                  </a:moveTo>
                  <a:cubicBezTo>
                    <a:pt x="7" y="2"/>
                    <a:pt x="11" y="4"/>
                    <a:pt x="14" y="4"/>
                  </a:cubicBezTo>
                  <a:cubicBezTo>
                    <a:pt x="16" y="2"/>
                    <a:pt x="10" y="1"/>
                    <a:pt x="9" y="0"/>
                  </a:cubicBezTo>
                  <a:cubicBezTo>
                    <a:pt x="8" y="1"/>
                    <a:pt x="9" y="2"/>
                    <a:pt x="5" y="2"/>
                  </a:cubicBezTo>
                  <a:cubicBezTo>
                    <a:pt x="3" y="1"/>
                    <a:pt x="4" y="0"/>
                    <a:pt x="1" y="0"/>
                  </a:cubicBezTo>
                  <a:cubicBezTo>
                    <a:pt x="0" y="1"/>
                    <a:pt x="1"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6" name="Freeform 81">
              <a:extLst>
                <a:ext uri="{FF2B5EF4-FFF2-40B4-BE49-F238E27FC236}">
                  <a16:creationId xmlns:a16="http://schemas.microsoft.com/office/drawing/2014/main" id="{D32E1300-4E75-4C98-ABD7-DFB5464B9DD1}"/>
                </a:ext>
              </a:extLst>
            </p:cNvPr>
            <p:cNvSpPr>
              <a:spLocks/>
            </p:cNvSpPr>
            <p:nvPr/>
          </p:nvSpPr>
          <p:spPr bwMode="auto">
            <a:xfrm>
              <a:off x="7373" y="4093"/>
              <a:ext cx="14" cy="6"/>
            </a:xfrm>
            <a:custGeom>
              <a:avLst/>
              <a:gdLst>
                <a:gd name="T0" fmla="*/ 0 w 7"/>
                <a:gd name="T1" fmla="*/ 2 h 3"/>
                <a:gd name="T2" fmla="*/ 7 w 7"/>
                <a:gd name="T3" fmla="*/ 3 h 3"/>
                <a:gd name="T4" fmla="*/ 0 w 7"/>
                <a:gd name="T5" fmla="*/ 2 h 3"/>
              </a:gdLst>
              <a:ahLst/>
              <a:cxnLst>
                <a:cxn ang="0">
                  <a:pos x="T0" y="T1"/>
                </a:cxn>
                <a:cxn ang="0">
                  <a:pos x="T2" y="T3"/>
                </a:cxn>
                <a:cxn ang="0">
                  <a:pos x="T4" y="T5"/>
                </a:cxn>
              </a:cxnLst>
              <a:rect l="0" t="0" r="r" b="b"/>
              <a:pathLst>
                <a:path w="7" h="3">
                  <a:moveTo>
                    <a:pt x="0" y="2"/>
                  </a:moveTo>
                  <a:cubicBezTo>
                    <a:pt x="2" y="3"/>
                    <a:pt x="5" y="2"/>
                    <a:pt x="7" y="3"/>
                  </a:cubicBezTo>
                  <a:cubicBezTo>
                    <a:pt x="7"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7" name="Freeform 82">
              <a:extLst>
                <a:ext uri="{FF2B5EF4-FFF2-40B4-BE49-F238E27FC236}">
                  <a16:creationId xmlns:a16="http://schemas.microsoft.com/office/drawing/2014/main" id="{F379ECCD-4F59-487A-8D1C-CA547AF0109B}"/>
                </a:ext>
              </a:extLst>
            </p:cNvPr>
            <p:cNvSpPr>
              <a:spLocks/>
            </p:cNvSpPr>
            <p:nvPr/>
          </p:nvSpPr>
          <p:spPr bwMode="auto">
            <a:xfrm>
              <a:off x="7395" y="4091"/>
              <a:ext cx="9" cy="6"/>
            </a:xfrm>
            <a:custGeom>
              <a:avLst/>
              <a:gdLst>
                <a:gd name="T0" fmla="*/ 0 w 5"/>
                <a:gd name="T1" fmla="*/ 2 h 3"/>
                <a:gd name="T2" fmla="*/ 3 w 5"/>
                <a:gd name="T3" fmla="*/ 3 h 3"/>
                <a:gd name="T4" fmla="*/ 4 w 5"/>
                <a:gd name="T5" fmla="*/ 0 h 3"/>
                <a:gd name="T6" fmla="*/ 1 w 5"/>
                <a:gd name="T7" fmla="*/ 0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3"/>
                    <a:pt x="2" y="2"/>
                    <a:pt x="3" y="3"/>
                  </a:cubicBezTo>
                  <a:cubicBezTo>
                    <a:pt x="5" y="2"/>
                    <a:pt x="2" y="1"/>
                    <a:pt x="4" y="0"/>
                  </a:cubicBezTo>
                  <a:cubicBezTo>
                    <a:pt x="3" y="0"/>
                    <a:pt x="2" y="0"/>
                    <a:pt x="1" y="0"/>
                  </a:cubicBezTo>
                  <a:cubicBezTo>
                    <a:pt x="3" y="2"/>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8" name="Freeform 83">
              <a:extLst>
                <a:ext uri="{FF2B5EF4-FFF2-40B4-BE49-F238E27FC236}">
                  <a16:creationId xmlns:a16="http://schemas.microsoft.com/office/drawing/2014/main" id="{6DCA828E-812B-4302-BC40-F147B4312F0B}"/>
                </a:ext>
              </a:extLst>
            </p:cNvPr>
            <p:cNvSpPr>
              <a:spLocks/>
            </p:cNvSpPr>
            <p:nvPr/>
          </p:nvSpPr>
          <p:spPr bwMode="auto">
            <a:xfrm>
              <a:off x="7425" y="4093"/>
              <a:ext cx="8" cy="4"/>
            </a:xfrm>
            <a:custGeom>
              <a:avLst/>
              <a:gdLst>
                <a:gd name="T0" fmla="*/ 0 w 4"/>
                <a:gd name="T1" fmla="*/ 1 h 2"/>
                <a:gd name="T2" fmla="*/ 2 w 4"/>
                <a:gd name="T3" fmla="*/ 2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2" y="2"/>
                    <a:pt x="2" y="2"/>
                  </a:cubicBezTo>
                  <a:cubicBezTo>
                    <a:pt x="2" y="2"/>
                    <a:pt x="4" y="1"/>
                    <a:pt x="2" y="0"/>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9" name="Freeform 84">
              <a:extLst>
                <a:ext uri="{FF2B5EF4-FFF2-40B4-BE49-F238E27FC236}">
                  <a16:creationId xmlns:a16="http://schemas.microsoft.com/office/drawing/2014/main" id="{C968B8DC-A540-4C55-AD44-CB2887EFCAF8}"/>
                </a:ext>
              </a:extLst>
            </p:cNvPr>
            <p:cNvSpPr>
              <a:spLocks/>
            </p:cNvSpPr>
            <p:nvPr/>
          </p:nvSpPr>
          <p:spPr bwMode="auto">
            <a:xfrm>
              <a:off x="7775" y="4128"/>
              <a:ext cx="15" cy="7"/>
            </a:xfrm>
            <a:custGeom>
              <a:avLst/>
              <a:gdLst>
                <a:gd name="T0" fmla="*/ 0 w 8"/>
                <a:gd name="T1" fmla="*/ 3 h 4"/>
                <a:gd name="T2" fmla="*/ 8 w 8"/>
                <a:gd name="T3" fmla="*/ 3 h 4"/>
                <a:gd name="T4" fmla="*/ 1 w 8"/>
                <a:gd name="T5" fmla="*/ 0 h 4"/>
                <a:gd name="T6" fmla="*/ 0 w 8"/>
                <a:gd name="T7" fmla="*/ 3 h 4"/>
              </a:gdLst>
              <a:ahLst/>
              <a:cxnLst>
                <a:cxn ang="0">
                  <a:pos x="T0" y="T1"/>
                </a:cxn>
                <a:cxn ang="0">
                  <a:pos x="T2" y="T3"/>
                </a:cxn>
                <a:cxn ang="0">
                  <a:pos x="T4" y="T5"/>
                </a:cxn>
                <a:cxn ang="0">
                  <a:pos x="T6" y="T7"/>
                </a:cxn>
              </a:cxnLst>
              <a:rect l="0" t="0" r="r" b="b"/>
              <a:pathLst>
                <a:path w="8" h="4">
                  <a:moveTo>
                    <a:pt x="0" y="3"/>
                  </a:moveTo>
                  <a:cubicBezTo>
                    <a:pt x="2" y="4"/>
                    <a:pt x="5" y="4"/>
                    <a:pt x="8" y="3"/>
                  </a:cubicBezTo>
                  <a:cubicBezTo>
                    <a:pt x="5" y="2"/>
                    <a:pt x="3" y="1"/>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0" name="Freeform 85">
              <a:extLst>
                <a:ext uri="{FF2B5EF4-FFF2-40B4-BE49-F238E27FC236}">
                  <a16:creationId xmlns:a16="http://schemas.microsoft.com/office/drawing/2014/main" id="{8F80CEE3-3EE8-45C7-8BB8-6EB01F0FBB70}"/>
                </a:ext>
              </a:extLst>
            </p:cNvPr>
            <p:cNvSpPr>
              <a:spLocks/>
            </p:cNvSpPr>
            <p:nvPr/>
          </p:nvSpPr>
          <p:spPr bwMode="auto">
            <a:xfrm>
              <a:off x="7874" y="4128"/>
              <a:ext cx="8" cy="4"/>
            </a:xfrm>
            <a:custGeom>
              <a:avLst/>
              <a:gdLst>
                <a:gd name="T0" fmla="*/ 0 w 4"/>
                <a:gd name="T1" fmla="*/ 1 h 2"/>
                <a:gd name="T2" fmla="*/ 3 w 4"/>
                <a:gd name="T3" fmla="*/ 2 h 2"/>
                <a:gd name="T4" fmla="*/ 0 w 4"/>
                <a:gd name="T5" fmla="*/ 1 h 2"/>
              </a:gdLst>
              <a:ahLst/>
              <a:cxnLst>
                <a:cxn ang="0">
                  <a:pos x="T0" y="T1"/>
                </a:cxn>
                <a:cxn ang="0">
                  <a:pos x="T2" y="T3"/>
                </a:cxn>
                <a:cxn ang="0">
                  <a:pos x="T4" y="T5"/>
                </a:cxn>
              </a:cxnLst>
              <a:rect l="0" t="0" r="r" b="b"/>
              <a:pathLst>
                <a:path w="4" h="2">
                  <a:moveTo>
                    <a:pt x="0" y="1"/>
                  </a:moveTo>
                  <a:cubicBezTo>
                    <a:pt x="1" y="2"/>
                    <a:pt x="2" y="1"/>
                    <a:pt x="3" y="2"/>
                  </a:cubicBezTo>
                  <a:cubicBezTo>
                    <a:pt x="4"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1" name="Freeform 86">
              <a:extLst>
                <a:ext uri="{FF2B5EF4-FFF2-40B4-BE49-F238E27FC236}">
                  <a16:creationId xmlns:a16="http://schemas.microsoft.com/office/drawing/2014/main" id="{49BDDA08-63EA-4699-864B-55AF5AB2C3D3}"/>
                </a:ext>
              </a:extLst>
            </p:cNvPr>
            <p:cNvSpPr>
              <a:spLocks/>
            </p:cNvSpPr>
            <p:nvPr/>
          </p:nvSpPr>
          <p:spPr bwMode="auto">
            <a:xfrm>
              <a:off x="7976" y="4141"/>
              <a:ext cx="11" cy="4"/>
            </a:xfrm>
            <a:custGeom>
              <a:avLst/>
              <a:gdLst>
                <a:gd name="T0" fmla="*/ 0 w 6"/>
                <a:gd name="T1" fmla="*/ 0 h 2"/>
                <a:gd name="T2" fmla="*/ 6 w 6"/>
                <a:gd name="T3" fmla="*/ 1 h 2"/>
                <a:gd name="T4" fmla="*/ 0 w 6"/>
                <a:gd name="T5" fmla="*/ 0 h 2"/>
              </a:gdLst>
              <a:ahLst/>
              <a:cxnLst>
                <a:cxn ang="0">
                  <a:pos x="T0" y="T1"/>
                </a:cxn>
                <a:cxn ang="0">
                  <a:pos x="T2" y="T3"/>
                </a:cxn>
                <a:cxn ang="0">
                  <a:pos x="T4" y="T5"/>
                </a:cxn>
              </a:cxnLst>
              <a:rect l="0" t="0" r="r" b="b"/>
              <a:pathLst>
                <a:path w="6" h="2">
                  <a:moveTo>
                    <a:pt x="0" y="0"/>
                  </a:moveTo>
                  <a:cubicBezTo>
                    <a:pt x="0" y="2"/>
                    <a:pt x="4" y="2"/>
                    <a:pt x="6" y="1"/>
                  </a:cubicBezTo>
                  <a:cubicBezTo>
                    <a:pt x="4"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2" name="Freeform 87">
              <a:extLst>
                <a:ext uri="{FF2B5EF4-FFF2-40B4-BE49-F238E27FC236}">
                  <a16:creationId xmlns:a16="http://schemas.microsoft.com/office/drawing/2014/main" id="{260FAFF1-DE09-4CBD-A46C-514EF0885205}"/>
                </a:ext>
              </a:extLst>
            </p:cNvPr>
            <p:cNvSpPr>
              <a:spLocks/>
            </p:cNvSpPr>
            <p:nvPr/>
          </p:nvSpPr>
          <p:spPr bwMode="auto">
            <a:xfrm>
              <a:off x="8025" y="4143"/>
              <a:ext cx="16" cy="4"/>
            </a:xfrm>
            <a:custGeom>
              <a:avLst/>
              <a:gdLst>
                <a:gd name="T0" fmla="*/ 0 w 8"/>
                <a:gd name="T1" fmla="*/ 2 h 2"/>
                <a:gd name="T2" fmla="*/ 8 w 8"/>
                <a:gd name="T3" fmla="*/ 1 h 2"/>
                <a:gd name="T4" fmla="*/ 0 w 8"/>
                <a:gd name="T5" fmla="*/ 2 h 2"/>
              </a:gdLst>
              <a:ahLst/>
              <a:cxnLst>
                <a:cxn ang="0">
                  <a:pos x="T0" y="T1"/>
                </a:cxn>
                <a:cxn ang="0">
                  <a:pos x="T2" y="T3"/>
                </a:cxn>
                <a:cxn ang="0">
                  <a:pos x="T4" y="T5"/>
                </a:cxn>
              </a:cxnLst>
              <a:rect l="0" t="0" r="r" b="b"/>
              <a:pathLst>
                <a:path w="8" h="2">
                  <a:moveTo>
                    <a:pt x="0" y="2"/>
                  </a:moveTo>
                  <a:cubicBezTo>
                    <a:pt x="2" y="1"/>
                    <a:pt x="7" y="2"/>
                    <a:pt x="8" y="1"/>
                  </a:cubicBezTo>
                  <a:cubicBezTo>
                    <a:pt x="5"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3" name="Freeform 88">
              <a:extLst>
                <a:ext uri="{FF2B5EF4-FFF2-40B4-BE49-F238E27FC236}">
                  <a16:creationId xmlns:a16="http://schemas.microsoft.com/office/drawing/2014/main" id="{FA6D90DA-20A1-4891-A803-8585AABF7F21}"/>
                </a:ext>
              </a:extLst>
            </p:cNvPr>
            <p:cNvSpPr>
              <a:spLocks/>
            </p:cNvSpPr>
            <p:nvPr/>
          </p:nvSpPr>
          <p:spPr bwMode="auto">
            <a:xfrm>
              <a:off x="8123" y="4147"/>
              <a:ext cx="11" cy="6"/>
            </a:xfrm>
            <a:custGeom>
              <a:avLst/>
              <a:gdLst>
                <a:gd name="T0" fmla="*/ 0 w 6"/>
                <a:gd name="T1" fmla="*/ 2 h 3"/>
                <a:gd name="T2" fmla="*/ 6 w 6"/>
                <a:gd name="T3" fmla="*/ 3 h 3"/>
                <a:gd name="T4" fmla="*/ 0 w 6"/>
                <a:gd name="T5" fmla="*/ 2 h 3"/>
              </a:gdLst>
              <a:ahLst/>
              <a:cxnLst>
                <a:cxn ang="0">
                  <a:pos x="T0" y="T1"/>
                </a:cxn>
                <a:cxn ang="0">
                  <a:pos x="T2" y="T3"/>
                </a:cxn>
                <a:cxn ang="0">
                  <a:pos x="T4" y="T5"/>
                </a:cxn>
              </a:cxnLst>
              <a:rect l="0" t="0" r="r" b="b"/>
              <a:pathLst>
                <a:path w="6" h="3">
                  <a:moveTo>
                    <a:pt x="0" y="2"/>
                  </a:moveTo>
                  <a:cubicBezTo>
                    <a:pt x="2" y="3"/>
                    <a:pt x="4" y="2"/>
                    <a:pt x="6" y="3"/>
                  </a:cubicBezTo>
                  <a:cubicBezTo>
                    <a:pt x="6"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4" name="Freeform 89">
              <a:extLst>
                <a:ext uri="{FF2B5EF4-FFF2-40B4-BE49-F238E27FC236}">
                  <a16:creationId xmlns:a16="http://schemas.microsoft.com/office/drawing/2014/main" id="{300ACD06-9ED0-4749-83C2-0E07A297553C}"/>
                </a:ext>
              </a:extLst>
            </p:cNvPr>
            <p:cNvSpPr>
              <a:spLocks/>
            </p:cNvSpPr>
            <p:nvPr/>
          </p:nvSpPr>
          <p:spPr bwMode="auto">
            <a:xfrm>
              <a:off x="8224" y="4162"/>
              <a:ext cx="6" cy="6"/>
            </a:xfrm>
            <a:custGeom>
              <a:avLst/>
              <a:gdLst>
                <a:gd name="T0" fmla="*/ 1 w 3"/>
                <a:gd name="T1" fmla="*/ 3 h 3"/>
                <a:gd name="T2" fmla="*/ 3 w 3"/>
                <a:gd name="T3" fmla="*/ 1 h 3"/>
                <a:gd name="T4" fmla="*/ 0 w 3"/>
                <a:gd name="T5" fmla="*/ 1 h 3"/>
                <a:gd name="T6" fmla="*/ 1 w 3"/>
                <a:gd name="T7" fmla="*/ 3 h 3"/>
              </a:gdLst>
              <a:ahLst/>
              <a:cxnLst>
                <a:cxn ang="0">
                  <a:pos x="T0" y="T1"/>
                </a:cxn>
                <a:cxn ang="0">
                  <a:pos x="T2" y="T3"/>
                </a:cxn>
                <a:cxn ang="0">
                  <a:pos x="T4" y="T5"/>
                </a:cxn>
                <a:cxn ang="0">
                  <a:pos x="T6" y="T7"/>
                </a:cxn>
              </a:cxnLst>
              <a:rect l="0" t="0" r="r" b="b"/>
              <a:pathLst>
                <a:path w="3" h="3">
                  <a:moveTo>
                    <a:pt x="1" y="3"/>
                  </a:moveTo>
                  <a:cubicBezTo>
                    <a:pt x="1" y="2"/>
                    <a:pt x="3" y="2"/>
                    <a:pt x="3" y="1"/>
                  </a:cubicBezTo>
                  <a:cubicBezTo>
                    <a:pt x="2" y="0"/>
                    <a:pt x="1" y="1"/>
                    <a:pt x="0" y="1"/>
                  </a:cubicBezTo>
                  <a:cubicBezTo>
                    <a:pt x="1" y="2"/>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5" name="Freeform 90">
              <a:extLst>
                <a:ext uri="{FF2B5EF4-FFF2-40B4-BE49-F238E27FC236}">
                  <a16:creationId xmlns:a16="http://schemas.microsoft.com/office/drawing/2014/main" id="{A2084F55-2A1A-41CD-9E5F-F1CF0BF991EB}"/>
                </a:ext>
              </a:extLst>
            </p:cNvPr>
            <p:cNvSpPr>
              <a:spLocks/>
            </p:cNvSpPr>
            <p:nvPr/>
          </p:nvSpPr>
          <p:spPr bwMode="auto">
            <a:xfrm>
              <a:off x="8551" y="4408"/>
              <a:ext cx="25" cy="8"/>
            </a:xfrm>
            <a:custGeom>
              <a:avLst/>
              <a:gdLst>
                <a:gd name="T0" fmla="*/ 0 w 13"/>
                <a:gd name="T1" fmla="*/ 3 h 4"/>
                <a:gd name="T2" fmla="*/ 13 w 13"/>
                <a:gd name="T3" fmla="*/ 2 h 4"/>
                <a:gd name="T4" fmla="*/ 0 w 13"/>
                <a:gd name="T5" fmla="*/ 3 h 4"/>
              </a:gdLst>
              <a:ahLst/>
              <a:cxnLst>
                <a:cxn ang="0">
                  <a:pos x="T0" y="T1"/>
                </a:cxn>
                <a:cxn ang="0">
                  <a:pos x="T2" y="T3"/>
                </a:cxn>
                <a:cxn ang="0">
                  <a:pos x="T4" y="T5"/>
                </a:cxn>
              </a:cxnLst>
              <a:rect l="0" t="0" r="r" b="b"/>
              <a:pathLst>
                <a:path w="13" h="4">
                  <a:moveTo>
                    <a:pt x="0" y="3"/>
                  </a:moveTo>
                  <a:cubicBezTo>
                    <a:pt x="4" y="4"/>
                    <a:pt x="9" y="1"/>
                    <a:pt x="13" y="2"/>
                  </a:cubicBezTo>
                  <a:cubicBezTo>
                    <a:pt x="11" y="0"/>
                    <a:pt x="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6" name="Freeform 91">
              <a:extLst>
                <a:ext uri="{FF2B5EF4-FFF2-40B4-BE49-F238E27FC236}">
                  <a16:creationId xmlns:a16="http://schemas.microsoft.com/office/drawing/2014/main" id="{C9E6DD9B-B24E-49EF-A8D6-294E02575801}"/>
                </a:ext>
              </a:extLst>
            </p:cNvPr>
            <p:cNvSpPr>
              <a:spLocks/>
            </p:cNvSpPr>
            <p:nvPr/>
          </p:nvSpPr>
          <p:spPr bwMode="auto">
            <a:xfrm>
              <a:off x="8578" y="4410"/>
              <a:ext cx="10" cy="2"/>
            </a:xfrm>
            <a:custGeom>
              <a:avLst/>
              <a:gdLst>
                <a:gd name="T0" fmla="*/ 0 w 5"/>
                <a:gd name="T1" fmla="*/ 0 h 1"/>
                <a:gd name="T2" fmla="*/ 5 w 5"/>
                <a:gd name="T3" fmla="*/ 0 h 1"/>
                <a:gd name="T4" fmla="*/ 0 w 5"/>
                <a:gd name="T5" fmla="*/ 0 h 1"/>
              </a:gdLst>
              <a:ahLst/>
              <a:cxnLst>
                <a:cxn ang="0">
                  <a:pos x="T0" y="T1"/>
                </a:cxn>
                <a:cxn ang="0">
                  <a:pos x="T2" y="T3"/>
                </a:cxn>
                <a:cxn ang="0">
                  <a:pos x="T4" y="T5"/>
                </a:cxn>
              </a:cxnLst>
              <a:rect l="0" t="0" r="r" b="b"/>
              <a:pathLst>
                <a:path w="5" h="1">
                  <a:moveTo>
                    <a:pt x="0" y="0"/>
                  </a:moveTo>
                  <a:cubicBezTo>
                    <a:pt x="1" y="1"/>
                    <a:pt x="3"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7" name="Freeform 92">
              <a:extLst>
                <a:ext uri="{FF2B5EF4-FFF2-40B4-BE49-F238E27FC236}">
                  <a16:creationId xmlns:a16="http://schemas.microsoft.com/office/drawing/2014/main" id="{6C91A90D-3466-48B1-8F76-3B0C0D609ECA}"/>
                </a:ext>
              </a:extLst>
            </p:cNvPr>
            <p:cNvSpPr>
              <a:spLocks/>
            </p:cNvSpPr>
            <p:nvPr/>
          </p:nvSpPr>
          <p:spPr bwMode="auto">
            <a:xfrm>
              <a:off x="8410" y="4164"/>
              <a:ext cx="21" cy="6"/>
            </a:xfrm>
            <a:custGeom>
              <a:avLst/>
              <a:gdLst>
                <a:gd name="T0" fmla="*/ 2 w 11"/>
                <a:gd name="T1" fmla="*/ 3 h 3"/>
                <a:gd name="T2" fmla="*/ 2 w 11"/>
                <a:gd name="T3" fmla="*/ 1 h 3"/>
                <a:gd name="T4" fmla="*/ 11 w 11"/>
                <a:gd name="T5" fmla="*/ 2 h 3"/>
                <a:gd name="T6" fmla="*/ 0 w 11"/>
                <a:gd name="T7" fmla="*/ 1 h 3"/>
                <a:gd name="T8" fmla="*/ 2 w 11"/>
                <a:gd name="T9" fmla="*/ 3 h 3"/>
              </a:gdLst>
              <a:ahLst/>
              <a:cxnLst>
                <a:cxn ang="0">
                  <a:pos x="T0" y="T1"/>
                </a:cxn>
                <a:cxn ang="0">
                  <a:pos x="T2" y="T3"/>
                </a:cxn>
                <a:cxn ang="0">
                  <a:pos x="T4" y="T5"/>
                </a:cxn>
                <a:cxn ang="0">
                  <a:pos x="T6" y="T7"/>
                </a:cxn>
                <a:cxn ang="0">
                  <a:pos x="T8" y="T9"/>
                </a:cxn>
              </a:cxnLst>
              <a:rect l="0" t="0" r="r" b="b"/>
              <a:pathLst>
                <a:path w="11" h="3">
                  <a:moveTo>
                    <a:pt x="2" y="3"/>
                  </a:moveTo>
                  <a:cubicBezTo>
                    <a:pt x="3" y="3"/>
                    <a:pt x="3" y="2"/>
                    <a:pt x="2" y="1"/>
                  </a:cubicBezTo>
                  <a:cubicBezTo>
                    <a:pt x="6" y="2"/>
                    <a:pt x="7" y="2"/>
                    <a:pt x="11" y="2"/>
                  </a:cubicBezTo>
                  <a:cubicBezTo>
                    <a:pt x="7" y="0"/>
                    <a:pt x="4" y="0"/>
                    <a:pt x="0" y="1"/>
                  </a:cubicBezTo>
                  <a:cubicBezTo>
                    <a:pt x="2" y="2"/>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8" name="Freeform 93">
              <a:extLst>
                <a:ext uri="{FF2B5EF4-FFF2-40B4-BE49-F238E27FC236}">
                  <a16:creationId xmlns:a16="http://schemas.microsoft.com/office/drawing/2014/main" id="{D169C465-1002-4C9F-ADAB-270C7C731554}"/>
                </a:ext>
              </a:extLst>
            </p:cNvPr>
            <p:cNvSpPr>
              <a:spLocks/>
            </p:cNvSpPr>
            <p:nvPr/>
          </p:nvSpPr>
          <p:spPr bwMode="auto">
            <a:xfrm>
              <a:off x="8442" y="4176"/>
              <a:ext cx="8" cy="6"/>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2" y="2"/>
                    <a:pt x="4" y="2"/>
                    <a:pt x="2" y="0"/>
                  </a:cubicBezTo>
                  <a:cubicBezTo>
                    <a:pt x="0"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9" name="Freeform 94">
              <a:extLst>
                <a:ext uri="{FF2B5EF4-FFF2-40B4-BE49-F238E27FC236}">
                  <a16:creationId xmlns:a16="http://schemas.microsoft.com/office/drawing/2014/main" id="{E4FB6883-AD3A-4714-B4F9-DD73B3D923DC}"/>
                </a:ext>
              </a:extLst>
            </p:cNvPr>
            <p:cNvSpPr>
              <a:spLocks/>
            </p:cNvSpPr>
            <p:nvPr/>
          </p:nvSpPr>
          <p:spPr bwMode="auto">
            <a:xfrm>
              <a:off x="8437" y="4168"/>
              <a:ext cx="7" cy="4"/>
            </a:xfrm>
            <a:custGeom>
              <a:avLst/>
              <a:gdLst>
                <a:gd name="T0" fmla="*/ 1 w 4"/>
                <a:gd name="T1" fmla="*/ 1 h 2"/>
                <a:gd name="T2" fmla="*/ 2 w 4"/>
                <a:gd name="T3" fmla="*/ 2 h 2"/>
                <a:gd name="T4" fmla="*/ 4 w 4"/>
                <a:gd name="T5" fmla="*/ 1 h 2"/>
                <a:gd name="T6" fmla="*/ 1 w 4"/>
                <a:gd name="T7" fmla="*/ 1 h 2"/>
              </a:gdLst>
              <a:ahLst/>
              <a:cxnLst>
                <a:cxn ang="0">
                  <a:pos x="T0" y="T1"/>
                </a:cxn>
                <a:cxn ang="0">
                  <a:pos x="T2" y="T3"/>
                </a:cxn>
                <a:cxn ang="0">
                  <a:pos x="T4" y="T5"/>
                </a:cxn>
                <a:cxn ang="0">
                  <a:pos x="T6" y="T7"/>
                </a:cxn>
              </a:cxnLst>
              <a:rect l="0" t="0" r="r" b="b"/>
              <a:pathLst>
                <a:path w="4" h="2">
                  <a:moveTo>
                    <a:pt x="1" y="1"/>
                  </a:moveTo>
                  <a:cubicBezTo>
                    <a:pt x="0" y="1"/>
                    <a:pt x="1" y="2"/>
                    <a:pt x="2" y="2"/>
                  </a:cubicBezTo>
                  <a:cubicBezTo>
                    <a:pt x="3" y="2"/>
                    <a:pt x="4" y="1"/>
                    <a:pt x="4" y="1"/>
                  </a:cubicBezTo>
                  <a:cubicBezTo>
                    <a:pt x="3"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0" name="Freeform 95">
              <a:extLst>
                <a:ext uri="{FF2B5EF4-FFF2-40B4-BE49-F238E27FC236}">
                  <a16:creationId xmlns:a16="http://schemas.microsoft.com/office/drawing/2014/main" id="{496F5FF1-8330-49E6-9DDB-830F6B216A9E}"/>
                </a:ext>
              </a:extLst>
            </p:cNvPr>
            <p:cNvSpPr>
              <a:spLocks/>
            </p:cNvSpPr>
            <p:nvPr/>
          </p:nvSpPr>
          <p:spPr bwMode="auto">
            <a:xfrm>
              <a:off x="8675" y="4166"/>
              <a:ext cx="8" cy="6"/>
            </a:xfrm>
            <a:custGeom>
              <a:avLst/>
              <a:gdLst>
                <a:gd name="T0" fmla="*/ 0 w 4"/>
                <a:gd name="T1" fmla="*/ 2 h 3"/>
                <a:gd name="T2" fmla="*/ 4 w 4"/>
                <a:gd name="T3" fmla="*/ 1 h 3"/>
                <a:gd name="T4" fmla="*/ 1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3" y="1"/>
                    <a:pt x="4" y="1"/>
                  </a:cubicBezTo>
                  <a:cubicBezTo>
                    <a:pt x="3" y="0"/>
                    <a:pt x="2"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1" name="Freeform 96">
              <a:extLst>
                <a:ext uri="{FF2B5EF4-FFF2-40B4-BE49-F238E27FC236}">
                  <a16:creationId xmlns:a16="http://schemas.microsoft.com/office/drawing/2014/main" id="{08362C9D-2361-47A4-89EB-D75D109527B9}"/>
                </a:ext>
              </a:extLst>
            </p:cNvPr>
            <p:cNvSpPr>
              <a:spLocks/>
            </p:cNvSpPr>
            <p:nvPr/>
          </p:nvSpPr>
          <p:spPr bwMode="auto">
            <a:xfrm>
              <a:off x="8691" y="4159"/>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1"/>
                    <a:pt x="4"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2" name="Freeform 97">
              <a:extLst>
                <a:ext uri="{FF2B5EF4-FFF2-40B4-BE49-F238E27FC236}">
                  <a16:creationId xmlns:a16="http://schemas.microsoft.com/office/drawing/2014/main" id="{59F0634E-553B-4A37-BD56-4DB51B66A0FF}"/>
                </a:ext>
              </a:extLst>
            </p:cNvPr>
            <p:cNvSpPr>
              <a:spLocks/>
            </p:cNvSpPr>
            <p:nvPr/>
          </p:nvSpPr>
          <p:spPr bwMode="auto">
            <a:xfrm>
              <a:off x="8708" y="4164"/>
              <a:ext cx="34" cy="6"/>
            </a:xfrm>
            <a:custGeom>
              <a:avLst/>
              <a:gdLst>
                <a:gd name="T0" fmla="*/ 0 w 18"/>
                <a:gd name="T1" fmla="*/ 2 h 3"/>
                <a:gd name="T2" fmla="*/ 14 w 18"/>
                <a:gd name="T3" fmla="*/ 2 h 3"/>
                <a:gd name="T4" fmla="*/ 18 w 18"/>
                <a:gd name="T5" fmla="*/ 0 h 3"/>
                <a:gd name="T6" fmla="*/ 0 w 18"/>
                <a:gd name="T7" fmla="*/ 2 h 3"/>
              </a:gdLst>
              <a:ahLst/>
              <a:cxnLst>
                <a:cxn ang="0">
                  <a:pos x="T0" y="T1"/>
                </a:cxn>
                <a:cxn ang="0">
                  <a:pos x="T2" y="T3"/>
                </a:cxn>
                <a:cxn ang="0">
                  <a:pos x="T4" y="T5"/>
                </a:cxn>
                <a:cxn ang="0">
                  <a:pos x="T6" y="T7"/>
                </a:cxn>
              </a:cxnLst>
              <a:rect l="0" t="0" r="r" b="b"/>
              <a:pathLst>
                <a:path w="18" h="3">
                  <a:moveTo>
                    <a:pt x="0" y="2"/>
                  </a:moveTo>
                  <a:cubicBezTo>
                    <a:pt x="5" y="3"/>
                    <a:pt x="9" y="2"/>
                    <a:pt x="14" y="2"/>
                  </a:cubicBezTo>
                  <a:cubicBezTo>
                    <a:pt x="13" y="0"/>
                    <a:pt x="16" y="1"/>
                    <a:pt x="18" y="0"/>
                  </a:cubicBezTo>
                  <a:cubicBezTo>
                    <a:pt x="12" y="0"/>
                    <a:pt x="7"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3" name="Freeform 98">
              <a:extLst>
                <a:ext uri="{FF2B5EF4-FFF2-40B4-BE49-F238E27FC236}">
                  <a16:creationId xmlns:a16="http://schemas.microsoft.com/office/drawing/2014/main" id="{14DC2EEC-F67F-419C-AB56-7015DAD3FF97}"/>
                </a:ext>
              </a:extLst>
            </p:cNvPr>
            <p:cNvSpPr>
              <a:spLocks/>
            </p:cNvSpPr>
            <p:nvPr/>
          </p:nvSpPr>
          <p:spPr bwMode="auto">
            <a:xfrm>
              <a:off x="8739" y="4164"/>
              <a:ext cx="11"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1"/>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4" name="Freeform 99">
              <a:extLst>
                <a:ext uri="{FF2B5EF4-FFF2-40B4-BE49-F238E27FC236}">
                  <a16:creationId xmlns:a16="http://schemas.microsoft.com/office/drawing/2014/main" id="{CB22FE6C-3F2D-4BAC-B0FD-8142BE809A06}"/>
                </a:ext>
              </a:extLst>
            </p:cNvPr>
            <p:cNvSpPr>
              <a:spLocks/>
            </p:cNvSpPr>
            <p:nvPr/>
          </p:nvSpPr>
          <p:spPr bwMode="auto">
            <a:xfrm>
              <a:off x="8754" y="4162"/>
              <a:ext cx="11" cy="6"/>
            </a:xfrm>
            <a:custGeom>
              <a:avLst/>
              <a:gdLst>
                <a:gd name="T0" fmla="*/ 0 w 6"/>
                <a:gd name="T1" fmla="*/ 2 h 3"/>
                <a:gd name="T2" fmla="*/ 6 w 6"/>
                <a:gd name="T3" fmla="*/ 2 h 3"/>
                <a:gd name="T4" fmla="*/ 0 w 6"/>
                <a:gd name="T5" fmla="*/ 2 h 3"/>
              </a:gdLst>
              <a:ahLst/>
              <a:cxnLst>
                <a:cxn ang="0">
                  <a:pos x="T0" y="T1"/>
                </a:cxn>
                <a:cxn ang="0">
                  <a:pos x="T2" y="T3"/>
                </a:cxn>
                <a:cxn ang="0">
                  <a:pos x="T4" y="T5"/>
                </a:cxn>
              </a:cxnLst>
              <a:rect l="0" t="0" r="r" b="b"/>
              <a:pathLst>
                <a:path w="6" h="3">
                  <a:moveTo>
                    <a:pt x="0" y="2"/>
                  </a:moveTo>
                  <a:cubicBezTo>
                    <a:pt x="2" y="2"/>
                    <a:pt x="4" y="3"/>
                    <a:pt x="6" y="2"/>
                  </a:cubicBezTo>
                  <a:cubicBezTo>
                    <a:pt x="6"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5" name="Freeform 100">
              <a:extLst>
                <a:ext uri="{FF2B5EF4-FFF2-40B4-BE49-F238E27FC236}">
                  <a16:creationId xmlns:a16="http://schemas.microsoft.com/office/drawing/2014/main" id="{4498B700-B4F5-4536-AB1B-6E9049B4E44D}"/>
                </a:ext>
              </a:extLst>
            </p:cNvPr>
            <p:cNvSpPr>
              <a:spLocks/>
            </p:cNvSpPr>
            <p:nvPr/>
          </p:nvSpPr>
          <p:spPr bwMode="auto">
            <a:xfrm>
              <a:off x="8763" y="4168"/>
              <a:ext cx="16" cy="6"/>
            </a:xfrm>
            <a:custGeom>
              <a:avLst/>
              <a:gdLst>
                <a:gd name="T0" fmla="*/ 0 w 8"/>
                <a:gd name="T1" fmla="*/ 1 h 3"/>
                <a:gd name="T2" fmla="*/ 5 w 8"/>
                <a:gd name="T3" fmla="*/ 3 h 3"/>
                <a:gd name="T4" fmla="*/ 7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3" y="2"/>
                    <a:pt x="4" y="2"/>
                    <a:pt x="5" y="3"/>
                  </a:cubicBezTo>
                  <a:cubicBezTo>
                    <a:pt x="7" y="2"/>
                    <a:pt x="8" y="2"/>
                    <a:pt x="7" y="0"/>
                  </a:cubicBezTo>
                  <a:cubicBezTo>
                    <a:pt x="6" y="2"/>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6" name="Freeform 101">
              <a:extLst>
                <a:ext uri="{FF2B5EF4-FFF2-40B4-BE49-F238E27FC236}">
                  <a16:creationId xmlns:a16="http://schemas.microsoft.com/office/drawing/2014/main" id="{D8D6B8DF-19C3-4E8A-9E08-B46E2E101E7C}"/>
                </a:ext>
              </a:extLst>
            </p:cNvPr>
            <p:cNvSpPr>
              <a:spLocks/>
            </p:cNvSpPr>
            <p:nvPr/>
          </p:nvSpPr>
          <p:spPr bwMode="auto">
            <a:xfrm>
              <a:off x="8771" y="4133"/>
              <a:ext cx="10" cy="4"/>
            </a:xfrm>
            <a:custGeom>
              <a:avLst/>
              <a:gdLst>
                <a:gd name="T0" fmla="*/ 1 w 5"/>
                <a:gd name="T1" fmla="*/ 1 h 2"/>
                <a:gd name="T2" fmla="*/ 5 w 5"/>
                <a:gd name="T3" fmla="*/ 1 h 2"/>
                <a:gd name="T4" fmla="*/ 3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5" y="0"/>
                    <a:pt x="4" y="0"/>
                    <a:pt x="3"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7" name="Freeform 102">
              <a:extLst>
                <a:ext uri="{FF2B5EF4-FFF2-40B4-BE49-F238E27FC236}">
                  <a16:creationId xmlns:a16="http://schemas.microsoft.com/office/drawing/2014/main" id="{2673A3B8-C918-41AF-A5C6-03CCC1E9A27A}"/>
                </a:ext>
              </a:extLst>
            </p:cNvPr>
            <p:cNvSpPr>
              <a:spLocks/>
            </p:cNvSpPr>
            <p:nvPr/>
          </p:nvSpPr>
          <p:spPr bwMode="auto">
            <a:xfrm>
              <a:off x="8817" y="4155"/>
              <a:ext cx="21" cy="9"/>
            </a:xfrm>
            <a:custGeom>
              <a:avLst/>
              <a:gdLst>
                <a:gd name="T0" fmla="*/ 0 w 11"/>
                <a:gd name="T1" fmla="*/ 3 h 5"/>
                <a:gd name="T2" fmla="*/ 0 w 11"/>
                <a:gd name="T3" fmla="*/ 4 h 5"/>
                <a:gd name="T4" fmla="*/ 1 w 11"/>
                <a:gd name="T5" fmla="*/ 5 h 5"/>
                <a:gd name="T6" fmla="*/ 11 w 11"/>
                <a:gd name="T7" fmla="*/ 3 h 5"/>
                <a:gd name="T8" fmla="*/ 11 w 11"/>
                <a:gd name="T9" fmla="*/ 2 h 5"/>
                <a:gd name="T10" fmla="*/ 3 w 11"/>
                <a:gd name="T11" fmla="*/ 3 h 5"/>
                <a:gd name="T12" fmla="*/ 5 w 11"/>
                <a:gd name="T13" fmla="*/ 1 h 5"/>
                <a:gd name="T14" fmla="*/ 1 w 11"/>
                <a:gd name="T15" fmla="*/ 2 h 5"/>
                <a:gd name="T16" fmla="*/ 0 w 11"/>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0" y="3"/>
                  </a:moveTo>
                  <a:cubicBezTo>
                    <a:pt x="0" y="3"/>
                    <a:pt x="0" y="4"/>
                    <a:pt x="0" y="4"/>
                  </a:cubicBezTo>
                  <a:cubicBezTo>
                    <a:pt x="1" y="5"/>
                    <a:pt x="1" y="5"/>
                    <a:pt x="1" y="5"/>
                  </a:cubicBezTo>
                  <a:cubicBezTo>
                    <a:pt x="3" y="3"/>
                    <a:pt x="8" y="5"/>
                    <a:pt x="11" y="3"/>
                  </a:cubicBezTo>
                  <a:cubicBezTo>
                    <a:pt x="10" y="2"/>
                    <a:pt x="10" y="2"/>
                    <a:pt x="11" y="2"/>
                  </a:cubicBezTo>
                  <a:cubicBezTo>
                    <a:pt x="8" y="2"/>
                    <a:pt x="6" y="2"/>
                    <a:pt x="3" y="3"/>
                  </a:cubicBezTo>
                  <a:cubicBezTo>
                    <a:pt x="1" y="2"/>
                    <a:pt x="5" y="2"/>
                    <a:pt x="5" y="1"/>
                  </a:cubicBezTo>
                  <a:cubicBezTo>
                    <a:pt x="3" y="0"/>
                    <a:pt x="2" y="3"/>
                    <a:pt x="1" y="2"/>
                  </a:cubicBezTo>
                  <a:cubicBezTo>
                    <a:pt x="0"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8" name="Freeform 103">
              <a:extLst>
                <a:ext uri="{FF2B5EF4-FFF2-40B4-BE49-F238E27FC236}">
                  <a16:creationId xmlns:a16="http://schemas.microsoft.com/office/drawing/2014/main" id="{776DEFEA-930C-45BF-B7C7-A0573D2AE0B9}"/>
                </a:ext>
              </a:extLst>
            </p:cNvPr>
            <p:cNvSpPr>
              <a:spLocks/>
            </p:cNvSpPr>
            <p:nvPr/>
          </p:nvSpPr>
          <p:spPr bwMode="auto">
            <a:xfrm>
              <a:off x="8790" y="4132"/>
              <a:ext cx="19" cy="3"/>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4" y="2"/>
                    <a:pt x="7" y="2"/>
                    <a:pt x="10" y="0"/>
                  </a:cubicBezTo>
                  <a:cubicBezTo>
                    <a:pt x="7"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9" name="Freeform 104">
              <a:extLst>
                <a:ext uri="{FF2B5EF4-FFF2-40B4-BE49-F238E27FC236}">
                  <a16:creationId xmlns:a16="http://schemas.microsoft.com/office/drawing/2014/main" id="{C6A077ED-2920-45F9-A607-2624999DE595}"/>
                </a:ext>
              </a:extLst>
            </p:cNvPr>
            <p:cNvSpPr>
              <a:spLocks/>
            </p:cNvSpPr>
            <p:nvPr/>
          </p:nvSpPr>
          <p:spPr bwMode="auto">
            <a:xfrm>
              <a:off x="8844" y="4157"/>
              <a:ext cx="11" cy="7"/>
            </a:xfrm>
            <a:custGeom>
              <a:avLst/>
              <a:gdLst>
                <a:gd name="T0" fmla="*/ 0 w 6"/>
                <a:gd name="T1" fmla="*/ 2 h 4"/>
                <a:gd name="T2" fmla="*/ 4 w 6"/>
                <a:gd name="T3" fmla="*/ 4 h 4"/>
                <a:gd name="T4" fmla="*/ 6 w 6"/>
                <a:gd name="T5" fmla="*/ 1 h 4"/>
                <a:gd name="T6" fmla="*/ 0 w 6"/>
                <a:gd name="T7" fmla="*/ 2 h 4"/>
              </a:gdLst>
              <a:ahLst/>
              <a:cxnLst>
                <a:cxn ang="0">
                  <a:pos x="T0" y="T1"/>
                </a:cxn>
                <a:cxn ang="0">
                  <a:pos x="T2" y="T3"/>
                </a:cxn>
                <a:cxn ang="0">
                  <a:pos x="T4" y="T5"/>
                </a:cxn>
                <a:cxn ang="0">
                  <a:pos x="T6" y="T7"/>
                </a:cxn>
              </a:cxnLst>
              <a:rect l="0" t="0" r="r" b="b"/>
              <a:pathLst>
                <a:path w="6" h="4">
                  <a:moveTo>
                    <a:pt x="0" y="2"/>
                  </a:moveTo>
                  <a:cubicBezTo>
                    <a:pt x="1" y="1"/>
                    <a:pt x="1" y="4"/>
                    <a:pt x="4" y="4"/>
                  </a:cubicBezTo>
                  <a:cubicBezTo>
                    <a:pt x="3" y="2"/>
                    <a:pt x="3" y="2"/>
                    <a:pt x="6" y="1"/>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0" name="Freeform 105">
              <a:extLst>
                <a:ext uri="{FF2B5EF4-FFF2-40B4-BE49-F238E27FC236}">
                  <a16:creationId xmlns:a16="http://schemas.microsoft.com/office/drawing/2014/main" id="{56EDA833-E1FF-4C44-B3D9-60DC75F479B4}"/>
                </a:ext>
              </a:extLst>
            </p:cNvPr>
            <p:cNvSpPr>
              <a:spLocks/>
            </p:cNvSpPr>
            <p:nvPr/>
          </p:nvSpPr>
          <p:spPr bwMode="auto">
            <a:xfrm>
              <a:off x="8851" y="4153"/>
              <a:ext cx="14" cy="4"/>
            </a:xfrm>
            <a:custGeom>
              <a:avLst/>
              <a:gdLst>
                <a:gd name="T0" fmla="*/ 0 w 7"/>
                <a:gd name="T1" fmla="*/ 1 h 2"/>
                <a:gd name="T2" fmla="*/ 7 w 7"/>
                <a:gd name="T3" fmla="*/ 0 h 2"/>
                <a:gd name="T4" fmla="*/ 0 w 7"/>
                <a:gd name="T5" fmla="*/ 1 h 2"/>
              </a:gdLst>
              <a:ahLst/>
              <a:cxnLst>
                <a:cxn ang="0">
                  <a:pos x="T0" y="T1"/>
                </a:cxn>
                <a:cxn ang="0">
                  <a:pos x="T2" y="T3"/>
                </a:cxn>
                <a:cxn ang="0">
                  <a:pos x="T4" y="T5"/>
                </a:cxn>
              </a:cxnLst>
              <a:rect l="0" t="0" r="r" b="b"/>
              <a:pathLst>
                <a:path w="7" h="2">
                  <a:moveTo>
                    <a:pt x="0" y="1"/>
                  </a:moveTo>
                  <a:cubicBezTo>
                    <a:pt x="2" y="2"/>
                    <a:pt x="4" y="1"/>
                    <a:pt x="7" y="0"/>
                  </a:cubicBezTo>
                  <a:cubicBezTo>
                    <a:pt x="3"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1" name="Freeform 106">
              <a:extLst>
                <a:ext uri="{FF2B5EF4-FFF2-40B4-BE49-F238E27FC236}">
                  <a16:creationId xmlns:a16="http://schemas.microsoft.com/office/drawing/2014/main" id="{B87F7FDF-F335-4E8D-A5B3-85E1FB952274}"/>
                </a:ext>
              </a:extLst>
            </p:cNvPr>
            <p:cNvSpPr>
              <a:spLocks/>
            </p:cNvSpPr>
            <p:nvPr/>
          </p:nvSpPr>
          <p:spPr bwMode="auto">
            <a:xfrm>
              <a:off x="8874" y="4153"/>
              <a:ext cx="21" cy="9"/>
            </a:xfrm>
            <a:custGeom>
              <a:avLst/>
              <a:gdLst>
                <a:gd name="T0" fmla="*/ 11 w 11"/>
                <a:gd name="T1" fmla="*/ 2 h 5"/>
                <a:gd name="T2" fmla="*/ 10 w 11"/>
                <a:gd name="T3" fmla="*/ 0 h 5"/>
                <a:gd name="T4" fmla="*/ 0 w 11"/>
                <a:gd name="T5" fmla="*/ 1 h 5"/>
                <a:gd name="T6" fmla="*/ 11 w 11"/>
                <a:gd name="T7" fmla="*/ 2 h 5"/>
              </a:gdLst>
              <a:ahLst/>
              <a:cxnLst>
                <a:cxn ang="0">
                  <a:pos x="T0" y="T1"/>
                </a:cxn>
                <a:cxn ang="0">
                  <a:pos x="T2" y="T3"/>
                </a:cxn>
                <a:cxn ang="0">
                  <a:pos x="T4" y="T5"/>
                </a:cxn>
                <a:cxn ang="0">
                  <a:pos x="T6" y="T7"/>
                </a:cxn>
              </a:cxnLst>
              <a:rect l="0" t="0" r="r" b="b"/>
              <a:pathLst>
                <a:path w="11" h="5">
                  <a:moveTo>
                    <a:pt x="11" y="2"/>
                  </a:moveTo>
                  <a:cubicBezTo>
                    <a:pt x="11" y="1"/>
                    <a:pt x="9" y="1"/>
                    <a:pt x="10" y="0"/>
                  </a:cubicBezTo>
                  <a:cubicBezTo>
                    <a:pt x="7" y="0"/>
                    <a:pt x="3" y="3"/>
                    <a:pt x="0" y="1"/>
                  </a:cubicBezTo>
                  <a:cubicBezTo>
                    <a:pt x="0" y="5"/>
                    <a:pt x="7" y="0"/>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2" name="Freeform 107">
              <a:extLst>
                <a:ext uri="{FF2B5EF4-FFF2-40B4-BE49-F238E27FC236}">
                  <a16:creationId xmlns:a16="http://schemas.microsoft.com/office/drawing/2014/main" id="{7882B42C-B2DE-46D7-98BE-62984865E909}"/>
                </a:ext>
              </a:extLst>
            </p:cNvPr>
            <p:cNvSpPr>
              <a:spLocks/>
            </p:cNvSpPr>
            <p:nvPr/>
          </p:nvSpPr>
          <p:spPr bwMode="auto">
            <a:xfrm>
              <a:off x="8872" y="4145"/>
              <a:ext cx="21" cy="10"/>
            </a:xfrm>
            <a:custGeom>
              <a:avLst/>
              <a:gdLst>
                <a:gd name="T0" fmla="*/ 0 w 11"/>
                <a:gd name="T1" fmla="*/ 4 h 5"/>
                <a:gd name="T2" fmla="*/ 11 w 11"/>
                <a:gd name="T3" fmla="*/ 2 h 5"/>
                <a:gd name="T4" fmla="*/ 0 w 11"/>
                <a:gd name="T5" fmla="*/ 4 h 5"/>
              </a:gdLst>
              <a:ahLst/>
              <a:cxnLst>
                <a:cxn ang="0">
                  <a:pos x="T0" y="T1"/>
                </a:cxn>
                <a:cxn ang="0">
                  <a:pos x="T2" y="T3"/>
                </a:cxn>
                <a:cxn ang="0">
                  <a:pos x="T4" y="T5"/>
                </a:cxn>
              </a:cxnLst>
              <a:rect l="0" t="0" r="r" b="b"/>
              <a:pathLst>
                <a:path w="11" h="5">
                  <a:moveTo>
                    <a:pt x="0" y="4"/>
                  </a:moveTo>
                  <a:cubicBezTo>
                    <a:pt x="4" y="5"/>
                    <a:pt x="7" y="3"/>
                    <a:pt x="11" y="2"/>
                  </a:cubicBezTo>
                  <a:cubicBezTo>
                    <a:pt x="7"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3" name="Freeform 108">
              <a:extLst>
                <a:ext uri="{FF2B5EF4-FFF2-40B4-BE49-F238E27FC236}">
                  <a16:creationId xmlns:a16="http://schemas.microsoft.com/office/drawing/2014/main" id="{304193FA-D643-4D5C-9A1D-721CF028D743}"/>
                </a:ext>
              </a:extLst>
            </p:cNvPr>
            <p:cNvSpPr>
              <a:spLocks/>
            </p:cNvSpPr>
            <p:nvPr/>
          </p:nvSpPr>
          <p:spPr bwMode="auto">
            <a:xfrm>
              <a:off x="8888" y="4139"/>
              <a:ext cx="11" cy="6"/>
            </a:xfrm>
            <a:custGeom>
              <a:avLst/>
              <a:gdLst>
                <a:gd name="T0" fmla="*/ 1 w 6"/>
                <a:gd name="T1" fmla="*/ 2 h 3"/>
                <a:gd name="T2" fmla="*/ 6 w 6"/>
                <a:gd name="T3" fmla="*/ 1 h 3"/>
                <a:gd name="T4" fmla="*/ 1 w 6"/>
                <a:gd name="T5" fmla="*/ 2 h 3"/>
              </a:gdLst>
              <a:ahLst/>
              <a:cxnLst>
                <a:cxn ang="0">
                  <a:pos x="T0" y="T1"/>
                </a:cxn>
                <a:cxn ang="0">
                  <a:pos x="T2" y="T3"/>
                </a:cxn>
                <a:cxn ang="0">
                  <a:pos x="T4" y="T5"/>
                </a:cxn>
              </a:cxnLst>
              <a:rect l="0" t="0" r="r" b="b"/>
              <a:pathLst>
                <a:path w="6" h="3">
                  <a:moveTo>
                    <a:pt x="1" y="2"/>
                  </a:moveTo>
                  <a:cubicBezTo>
                    <a:pt x="0" y="3"/>
                    <a:pt x="4" y="1"/>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4" name="Freeform 109">
              <a:extLst>
                <a:ext uri="{FF2B5EF4-FFF2-40B4-BE49-F238E27FC236}">
                  <a16:creationId xmlns:a16="http://schemas.microsoft.com/office/drawing/2014/main" id="{C40690C3-2FC1-4398-B61D-B7A5F21A0D86}"/>
                </a:ext>
              </a:extLst>
            </p:cNvPr>
            <p:cNvSpPr>
              <a:spLocks/>
            </p:cNvSpPr>
            <p:nvPr/>
          </p:nvSpPr>
          <p:spPr bwMode="auto">
            <a:xfrm>
              <a:off x="8893" y="4143"/>
              <a:ext cx="16" cy="6"/>
            </a:xfrm>
            <a:custGeom>
              <a:avLst/>
              <a:gdLst>
                <a:gd name="T0" fmla="*/ 0 w 8"/>
                <a:gd name="T1" fmla="*/ 2 h 3"/>
                <a:gd name="T2" fmla="*/ 8 w 8"/>
                <a:gd name="T3" fmla="*/ 1 h 3"/>
                <a:gd name="T4" fmla="*/ 0 w 8"/>
                <a:gd name="T5" fmla="*/ 2 h 3"/>
              </a:gdLst>
              <a:ahLst/>
              <a:cxnLst>
                <a:cxn ang="0">
                  <a:pos x="T0" y="T1"/>
                </a:cxn>
                <a:cxn ang="0">
                  <a:pos x="T2" y="T3"/>
                </a:cxn>
                <a:cxn ang="0">
                  <a:pos x="T4" y="T5"/>
                </a:cxn>
              </a:cxnLst>
              <a:rect l="0" t="0" r="r" b="b"/>
              <a:pathLst>
                <a:path w="8" h="3">
                  <a:moveTo>
                    <a:pt x="0" y="2"/>
                  </a:moveTo>
                  <a:cubicBezTo>
                    <a:pt x="2" y="2"/>
                    <a:pt x="5" y="3"/>
                    <a:pt x="8" y="1"/>
                  </a:cubicBezTo>
                  <a:cubicBezTo>
                    <a:pt x="5"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5" name="Freeform 110">
              <a:extLst>
                <a:ext uri="{FF2B5EF4-FFF2-40B4-BE49-F238E27FC236}">
                  <a16:creationId xmlns:a16="http://schemas.microsoft.com/office/drawing/2014/main" id="{9F0FCC72-AC8E-4090-9856-C8022F09CCA1}"/>
                </a:ext>
              </a:extLst>
            </p:cNvPr>
            <p:cNvSpPr>
              <a:spLocks/>
            </p:cNvSpPr>
            <p:nvPr/>
          </p:nvSpPr>
          <p:spPr bwMode="auto">
            <a:xfrm>
              <a:off x="8907" y="4133"/>
              <a:ext cx="44" cy="24"/>
            </a:xfrm>
            <a:custGeom>
              <a:avLst/>
              <a:gdLst>
                <a:gd name="T0" fmla="*/ 7 w 23"/>
                <a:gd name="T1" fmla="*/ 9 h 12"/>
                <a:gd name="T2" fmla="*/ 10 w 23"/>
                <a:gd name="T3" fmla="*/ 7 h 12"/>
                <a:gd name="T4" fmla="*/ 7 w 23"/>
                <a:gd name="T5" fmla="*/ 9 h 12"/>
                <a:gd name="T6" fmla="*/ 11 w 23"/>
                <a:gd name="T7" fmla="*/ 10 h 12"/>
                <a:gd name="T8" fmla="*/ 23 w 23"/>
                <a:gd name="T9" fmla="*/ 3 h 12"/>
                <a:gd name="T10" fmla="*/ 15 w 23"/>
                <a:gd name="T11" fmla="*/ 6 h 12"/>
                <a:gd name="T12" fmla="*/ 13 w 23"/>
                <a:gd name="T13" fmla="*/ 3 h 12"/>
                <a:gd name="T14" fmla="*/ 0 w 23"/>
                <a:gd name="T15" fmla="*/ 11 h 12"/>
                <a:gd name="T16" fmla="*/ 7 w 23"/>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2">
                  <a:moveTo>
                    <a:pt x="7" y="9"/>
                  </a:moveTo>
                  <a:cubicBezTo>
                    <a:pt x="4" y="8"/>
                    <a:pt x="8" y="6"/>
                    <a:pt x="10" y="7"/>
                  </a:cubicBezTo>
                  <a:cubicBezTo>
                    <a:pt x="11" y="9"/>
                    <a:pt x="9" y="9"/>
                    <a:pt x="7" y="9"/>
                  </a:cubicBezTo>
                  <a:cubicBezTo>
                    <a:pt x="8" y="11"/>
                    <a:pt x="10" y="9"/>
                    <a:pt x="11" y="10"/>
                  </a:cubicBezTo>
                  <a:cubicBezTo>
                    <a:pt x="12" y="7"/>
                    <a:pt x="19" y="4"/>
                    <a:pt x="23" y="3"/>
                  </a:cubicBezTo>
                  <a:cubicBezTo>
                    <a:pt x="23" y="0"/>
                    <a:pt x="16" y="4"/>
                    <a:pt x="15" y="6"/>
                  </a:cubicBezTo>
                  <a:cubicBezTo>
                    <a:pt x="15" y="4"/>
                    <a:pt x="11" y="5"/>
                    <a:pt x="13" y="3"/>
                  </a:cubicBezTo>
                  <a:cubicBezTo>
                    <a:pt x="9" y="6"/>
                    <a:pt x="5" y="8"/>
                    <a:pt x="0" y="11"/>
                  </a:cubicBezTo>
                  <a:cubicBezTo>
                    <a:pt x="2" y="12"/>
                    <a:pt x="5" y="11"/>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6" name="Freeform 111">
              <a:extLst>
                <a:ext uri="{FF2B5EF4-FFF2-40B4-BE49-F238E27FC236}">
                  <a16:creationId xmlns:a16="http://schemas.microsoft.com/office/drawing/2014/main" id="{EE7A8EB9-9154-4C4D-B680-5BA1C6A8FF71}"/>
                </a:ext>
              </a:extLst>
            </p:cNvPr>
            <p:cNvSpPr>
              <a:spLocks/>
            </p:cNvSpPr>
            <p:nvPr/>
          </p:nvSpPr>
          <p:spPr bwMode="auto">
            <a:xfrm>
              <a:off x="8947" y="4141"/>
              <a:ext cx="13" cy="8"/>
            </a:xfrm>
            <a:custGeom>
              <a:avLst/>
              <a:gdLst>
                <a:gd name="T0" fmla="*/ 0 w 7"/>
                <a:gd name="T1" fmla="*/ 2 h 4"/>
                <a:gd name="T2" fmla="*/ 2 w 7"/>
                <a:gd name="T3" fmla="*/ 4 h 4"/>
                <a:gd name="T4" fmla="*/ 6 w 7"/>
                <a:gd name="T5" fmla="*/ 3 h 4"/>
                <a:gd name="T6" fmla="*/ 7 w 7"/>
                <a:gd name="T7" fmla="*/ 1 h 4"/>
                <a:gd name="T8" fmla="*/ 4 w 7"/>
                <a:gd name="T9" fmla="*/ 0 h 4"/>
                <a:gd name="T10" fmla="*/ 0 w 7"/>
                <a:gd name="T11" fmla="*/ 2 h 4"/>
              </a:gdLst>
              <a:ahLst/>
              <a:cxnLst>
                <a:cxn ang="0">
                  <a:pos x="T0" y="T1"/>
                </a:cxn>
                <a:cxn ang="0">
                  <a:pos x="T2" y="T3"/>
                </a:cxn>
                <a:cxn ang="0">
                  <a:pos x="T4" y="T5"/>
                </a:cxn>
                <a:cxn ang="0">
                  <a:pos x="T6" y="T7"/>
                </a:cxn>
                <a:cxn ang="0">
                  <a:pos x="T8" y="T9"/>
                </a:cxn>
                <a:cxn ang="0">
                  <a:pos x="T10" y="T11"/>
                </a:cxn>
              </a:cxnLst>
              <a:rect l="0" t="0" r="r" b="b"/>
              <a:pathLst>
                <a:path w="7" h="4">
                  <a:moveTo>
                    <a:pt x="0" y="2"/>
                  </a:moveTo>
                  <a:cubicBezTo>
                    <a:pt x="0" y="3"/>
                    <a:pt x="1" y="3"/>
                    <a:pt x="2" y="4"/>
                  </a:cubicBezTo>
                  <a:cubicBezTo>
                    <a:pt x="3" y="4"/>
                    <a:pt x="5" y="2"/>
                    <a:pt x="6" y="3"/>
                  </a:cubicBezTo>
                  <a:cubicBezTo>
                    <a:pt x="6" y="2"/>
                    <a:pt x="5" y="1"/>
                    <a:pt x="7" y="1"/>
                  </a:cubicBezTo>
                  <a:cubicBezTo>
                    <a:pt x="6" y="1"/>
                    <a:pt x="5" y="1"/>
                    <a:pt x="4" y="0"/>
                  </a:cubicBezTo>
                  <a:cubicBezTo>
                    <a:pt x="2" y="1"/>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7" name="Freeform 112">
              <a:extLst>
                <a:ext uri="{FF2B5EF4-FFF2-40B4-BE49-F238E27FC236}">
                  <a16:creationId xmlns:a16="http://schemas.microsoft.com/office/drawing/2014/main" id="{ED1E759F-AD73-4060-9D72-5FB503ED2B1C}"/>
                </a:ext>
              </a:extLst>
            </p:cNvPr>
            <p:cNvSpPr>
              <a:spLocks/>
            </p:cNvSpPr>
            <p:nvPr/>
          </p:nvSpPr>
          <p:spPr bwMode="auto">
            <a:xfrm>
              <a:off x="8958" y="4147"/>
              <a:ext cx="10" cy="4"/>
            </a:xfrm>
            <a:custGeom>
              <a:avLst/>
              <a:gdLst>
                <a:gd name="T0" fmla="*/ 0 w 5"/>
                <a:gd name="T1" fmla="*/ 2 h 2"/>
                <a:gd name="T2" fmla="*/ 3 w 5"/>
                <a:gd name="T3" fmla="*/ 0 h 2"/>
                <a:gd name="T4" fmla="*/ 0 w 5"/>
                <a:gd name="T5" fmla="*/ 2 h 2"/>
              </a:gdLst>
              <a:ahLst/>
              <a:cxnLst>
                <a:cxn ang="0">
                  <a:pos x="T0" y="T1"/>
                </a:cxn>
                <a:cxn ang="0">
                  <a:pos x="T2" y="T3"/>
                </a:cxn>
                <a:cxn ang="0">
                  <a:pos x="T4" y="T5"/>
                </a:cxn>
              </a:cxnLst>
              <a:rect l="0" t="0" r="r" b="b"/>
              <a:pathLst>
                <a:path w="5" h="2">
                  <a:moveTo>
                    <a:pt x="0" y="2"/>
                  </a:moveTo>
                  <a:cubicBezTo>
                    <a:pt x="2" y="2"/>
                    <a:pt x="5" y="1"/>
                    <a:pt x="3" y="0"/>
                  </a:cubicBezTo>
                  <a:cubicBezTo>
                    <a:pt x="1"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8" name="Freeform 113">
              <a:extLst>
                <a:ext uri="{FF2B5EF4-FFF2-40B4-BE49-F238E27FC236}">
                  <a16:creationId xmlns:a16="http://schemas.microsoft.com/office/drawing/2014/main" id="{23BEE6EE-0F08-4CF6-BCE2-1A1102F13964}"/>
                </a:ext>
              </a:extLst>
            </p:cNvPr>
            <p:cNvSpPr>
              <a:spLocks/>
            </p:cNvSpPr>
            <p:nvPr/>
          </p:nvSpPr>
          <p:spPr bwMode="auto">
            <a:xfrm>
              <a:off x="8964" y="4139"/>
              <a:ext cx="12" cy="8"/>
            </a:xfrm>
            <a:custGeom>
              <a:avLst/>
              <a:gdLst>
                <a:gd name="T0" fmla="*/ 1 w 6"/>
                <a:gd name="T1" fmla="*/ 2 h 4"/>
                <a:gd name="T2" fmla="*/ 4 w 6"/>
                <a:gd name="T3" fmla="*/ 3 h 4"/>
                <a:gd name="T4" fmla="*/ 6 w 6"/>
                <a:gd name="T5" fmla="*/ 1 h 4"/>
                <a:gd name="T6" fmla="*/ 1 w 6"/>
                <a:gd name="T7" fmla="*/ 2 h 4"/>
              </a:gdLst>
              <a:ahLst/>
              <a:cxnLst>
                <a:cxn ang="0">
                  <a:pos x="T0" y="T1"/>
                </a:cxn>
                <a:cxn ang="0">
                  <a:pos x="T2" y="T3"/>
                </a:cxn>
                <a:cxn ang="0">
                  <a:pos x="T4" y="T5"/>
                </a:cxn>
                <a:cxn ang="0">
                  <a:pos x="T6" y="T7"/>
                </a:cxn>
              </a:cxnLst>
              <a:rect l="0" t="0" r="r" b="b"/>
              <a:pathLst>
                <a:path w="6" h="4">
                  <a:moveTo>
                    <a:pt x="1" y="2"/>
                  </a:moveTo>
                  <a:cubicBezTo>
                    <a:pt x="0" y="4"/>
                    <a:pt x="3" y="2"/>
                    <a:pt x="4" y="3"/>
                  </a:cubicBezTo>
                  <a:cubicBezTo>
                    <a:pt x="4" y="2"/>
                    <a:pt x="4" y="2"/>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9" name="Freeform 114">
              <a:extLst>
                <a:ext uri="{FF2B5EF4-FFF2-40B4-BE49-F238E27FC236}">
                  <a16:creationId xmlns:a16="http://schemas.microsoft.com/office/drawing/2014/main" id="{057315DB-16B0-4960-AA05-E824FAA1319B}"/>
                </a:ext>
              </a:extLst>
            </p:cNvPr>
            <p:cNvSpPr>
              <a:spLocks/>
            </p:cNvSpPr>
            <p:nvPr/>
          </p:nvSpPr>
          <p:spPr bwMode="auto">
            <a:xfrm>
              <a:off x="6077" y="4396"/>
              <a:ext cx="48" cy="29"/>
            </a:xfrm>
            <a:custGeom>
              <a:avLst/>
              <a:gdLst>
                <a:gd name="T0" fmla="*/ 3 w 25"/>
                <a:gd name="T1" fmla="*/ 9 h 15"/>
                <a:gd name="T2" fmla="*/ 2 w 25"/>
                <a:gd name="T3" fmla="*/ 7 h 15"/>
                <a:gd name="T4" fmla="*/ 0 w 25"/>
                <a:gd name="T5" fmla="*/ 9 h 15"/>
                <a:gd name="T6" fmla="*/ 3 w 25"/>
                <a:gd name="T7" fmla="*/ 9 h 15"/>
                <a:gd name="T8" fmla="*/ 16 w 25"/>
                <a:gd name="T9" fmla="*/ 7 h 15"/>
                <a:gd name="T10" fmla="*/ 20 w 25"/>
                <a:gd name="T11" fmla="*/ 6 h 15"/>
                <a:gd name="T12" fmla="*/ 19 w 25"/>
                <a:gd name="T13" fmla="*/ 5 h 15"/>
                <a:gd name="T14" fmla="*/ 22 w 25"/>
                <a:gd name="T15" fmla="*/ 5 h 15"/>
                <a:gd name="T16" fmla="*/ 25 w 25"/>
                <a:gd name="T17" fmla="*/ 0 h 15"/>
                <a:gd name="T18" fmla="*/ 20 w 25"/>
                <a:gd name="T19" fmla="*/ 4 h 15"/>
                <a:gd name="T20" fmla="*/ 15 w 25"/>
                <a:gd name="T21" fmla="*/ 5 h 15"/>
                <a:gd name="T22" fmla="*/ 5 w 25"/>
                <a:gd name="T23" fmla="*/ 5 h 15"/>
                <a:gd name="T24" fmla="*/ 9 w 25"/>
                <a:gd name="T25" fmla="*/ 6 h 15"/>
                <a:gd name="T26" fmla="*/ 3 w 25"/>
                <a:gd name="T2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15">
                  <a:moveTo>
                    <a:pt x="3" y="9"/>
                  </a:moveTo>
                  <a:cubicBezTo>
                    <a:pt x="2" y="8"/>
                    <a:pt x="4" y="7"/>
                    <a:pt x="2" y="7"/>
                  </a:cubicBezTo>
                  <a:cubicBezTo>
                    <a:pt x="1" y="8"/>
                    <a:pt x="0" y="8"/>
                    <a:pt x="0" y="9"/>
                  </a:cubicBezTo>
                  <a:cubicBezTo>
                    <a:pt x="4" y="8"/>
                    <a:pt x="0" y="15"/>
                    <a:pt x="3" y="9"/>
                  </a:cubicBezTo>
                  <a:cubicBezTo>
                    <a:pt x="7" y="8"/>
                    <a:pt x="11" y="6"/>
                    <a:pt x="16" y="7"/>
                  </a:cubicBezTo>
                  <a:cubicBezTo>
                    <a:pt x="17" y="5"/>
                    <a:pt x="18" y="5"/>
                    <a:pt x="20" y="6"/>
                  </a:cubicBezTo>
                  <a:cubicBezTo>
                    <a:pt x="20" y="5"/>
                    <a:pt x="19" y="5"/>
                    <a:pt x="19" y="5"/>
                  </a:cubicBezTo>
                  <a:cubicBezTo>
                    <a:pt x="21" y="3"/>
                    <a:pt x="20" y="6"/>
                    <a:pt x="22" y="5"/>
                  </a:cubicBezTo>
                  <a:cubicBezTo>
                    <a:pt x="22" y="4"/>
                    <a:pt x="23" y="4"/>
                    <a:pt x="25" y="0"/>
                  </a:cubicBezTo>
                  <a:cubicBezTo>
                    <a:pt x="23" y="0"/>
                    <a:pt x="22" y="2"/>
                    <a:pt x="20" y="4"/>
                  </a:cubicBezTo>
                  <a:cubicBezTo>
                    <a:pt x="18" y="2"/>
                    <a:pt x="17" y="4"/>
                    <a:pt x="15" y="5"/>
                  </a:cubicBezTo>
                  <a:cubicBezTo>
                    <a:pt x="11" y="3"/>
                    <a:pt x="7" y="6"/>
                    <a:pt x="5" y="5"/>
                  </a:cubicBezTo>
                  <a:cubicBezTo>
                    <a:pt x="3" y="7"/>
                    <a:pt x="8" y="7"/>
                    <a:pt x="9" y="6"/>
                  </a:cubicBezTo>
                  <a:cubicBezTo>
                    <a:pt x="7" y="9"/>
                    <a:pt x="5" y="7"/>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0" name="Freeform 115">
              <a:extLst>
                <a:ext uri="{FF2B5EF4-FFF2-40B4-BE49-F238E27FC236}">
                  <a16:creationId xmlns:a16="http://schemas.microsoft.com/office/drawing/2014/main" id="{DAC0DE17-875A-4C18-B2CC-ED04BBA88D86}"/>
                </a:ext>
              </a:extLst>
            </p:cNvPr>
            <p:cNvSpPr>
              <a:spLocks/>
            </p:cNvSpPr>
            <p:nvPr/>
          </p:nvSpPr>
          <p:spPr bwMode="auto">
            <a:xfrm>
              <a:off x="6171" y="4404"/>
              <a:ext cx="15" cy="8"/>
            </a:xfrm>
            <a:custGeom>
              <a:avLst/>
              <a:gdLst>
                <a:gd name="T0" fmla="*/ 0 w 8"/>
                <a:gd name="T1" fmla="*/ 4 h 4"/>
                <a:gd name="T2" fmla="*/ 8 w 8"/>
                <a:gd name="T3" fmla="*/ 1 h 4"/>
                <a:gd name="T4" fmla="*/ 6 w 8"/>
                <a:gd name="T5" fmla="*/ 0 h 4"/>
                <a:gd name="T6" fmla="*/ 0 w 8"/>
                <a:gd name="T7" fmla="*/ 4 h 4"/>
              </a:gdLst>
              <a:ahLst/>
              <a:cxnLst>
                <a:cxn ang="0">
                  <a:pos x="T0" y="T1"/>
                </a:cxn>
                <a:cxn ang="0">
                  <a:pos x="T2" y="T3"/>
                </a:cxn>
                <a:cxn ang="0">
                  <a:pos x="T4" y="T5"/>
                </a:cxn>
                <a:cxn ang="0">
                  <a:pos x="T6" y="T7"/>
                </a:cxn>
              </a:cxnLst>
              <a:rect l="0" t="0" r="r" b="b"/>
              <a:pathLst>
                <a:path w="8" h="4">
                  <a:moveTo>
                    <a:pt x="0" y="4"/>
                  </a:moveTo>
                  <a:cubicBezTo>
                    <a:pt x="3" y="4"/>
                    <a:pt x="6" y="2"/>
                    <a:pt x="8" y="1"/>
                  </a:cubicBezTo>
                  <a:cubicBezTo>
                    <a:pt x="6" y="1"/>
                    <a:pt x="7" y="0"/>
                    <a:pt x="6" y="0"/>
                  </a:cubicBezTo>
                  <a:cubicBezTo>
                    <a:pt x="6"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1" name="Freeform 116">
              <a:extLst>
                <a:ext uri="{FF2B5EF4-FFF2-40B4-BE49-F238E27FC236}">
                  <a16:creationId xmlns:a16="http://schemas.microsoft.com/office/drawing/2014/main" id="{A838FA34-02E3-45D7-B342-9AA0FB17F66E}"/>
                </a:ext>
              </a:extLst>
            </p:cNvPr>
            <p:cNvSpPr>
              <a:spLocks noEditPoints="1"/>
            </p:cNvSpPr>
            <p:nvPr/>
          </p:nvSpPr>
          <p:spPr bwMode="auto">
            <a:xfrm>
              <a:off x="6190" y="4089"/>
              <a:ext cx="3183" cy="336"/>
            </a:xfrm>
            <a:custGeom>
              <a:avLst/>
              <a:gdLst>
                <a:gd name="T0" fmla="*/ 92 w 1665"/>
                <a:gd name="T1" fmla="*/ 148 h 174"/>
                <a:gd name="T2" fmla="*/ 836 w 1665"/>
                <a:gd name="T3" fmla="*/ 136 h 174"/>
                <a:gd name="T4" fmla="*/ 426 w 1665"/>
                <a:gd name="T5" fmla="*/ 132 h 174"/>
                <a:gd name="T6" fmla="*/ 205 w 1665"/>
                <a:gd name="T7" fmla="*/ 150 h 174"/>
                <a:gd name="T8" fmla="*/ 96 w 1665"/>
                <a:gd name="T9" fmla="*/ 174 h 174"/>
                <a:gd name="T10" fmla="*/ 254 w 1665"/>
                <a:gd name="T11" fmla="*/ 158 h 174"/>
                <a:gd name="T12" fmla="*/ 1063 w 1665"/>
                <a:gd name="T13" fmla="*/ 160 h 174"/>
                <a:gd name="T14" fmla="*/ 1395 w 1665"/>
                <a:gd name="T15" fmla="*/ 148 h 174"/>
                <a:gd name="T16" fmla="*/ 1529 w 1665"/>
                <a:gd name="T17" fmla="*/ 100 h 174"/>
                <a:gd name="T18" fmla="*/ 1661 w 1665"/>
                <a:gd name="T19" fmla="*/ 32 h 174"/>
                <a:gd name="T20" fmla="*/ 1545 w 1665"/>
                <a:gd name="T21" fmla="*/ 33 h 174"/>
                <a:gd name="T22" fmla="*/ 1420 w 1665"/>
                <a:gd name="T23" fmla="*/ 44 h 174"/>
                <a:gd name="T24" fmla="*/ 1282 w 1665"/>
                <a:gd name="T25" fmla="*/ 47 h 174"/>
                <a:gd name="T26" fmla="*/ 1135 w 1665"/>
                <a:gd name="T27" fmla="*/ 45 h 174"/>
                <a:gd name="T28" fmla="*/ 1012 w 1665"/>
                <a:gd name="T29" fmla="*/ 39 h 174"/>
                <a:gd name="T30" fmla="*/ 873 w 1665"/>
                <a:gd name="T31" fmla="*/ 24 h 174"/>
                <a:gd name="T32" fmla="*/ 747 w 1665"/>
                <a:gd name="T33" fmla="*/ 17 h 174"/>
                <a:gd name="T34" fmla="*/ 679 w 1665"/>
                <a:gd name="T35" fmla="*/ 11 h 174"/>
                <a:gd name="T36" fmla="*/ 617 w 1665"/>
                <a:gd name="T37" fmla="*/ 13 h 174"/>
                <a:gd name="T38" fmla="*/ 499 w 1665"/>
                <a:gd name="T39" fmla="*/ 7 h 174"/>
                <a:gd name="T40" fmla="*/ 390 w 1665"/>
                <a:gd name="T41" fmla="*/ 10 h 174"/>
                <a:gd name="T42" fmla="*/ 231 w 1665"/>
                <a:gd name="T43" fmla="*/ 18 h 174"/>
                <a:gd name="T44" fmla="*/ 156 w 1665"/>
                <a:gd name="T45" fmla="*/ 30 h 174"/>
                <a:gd name="T46" fmla="*/ 305 w 1665"/>
                <a:gd name="T47" fmla="*/ 24 h 174"/>
                <a:gd name="T48" fmla="*/ 389 w 1665"/>
                <a:gd name="T49" fmla="*/ 32 h 174"/>
                <a:gd name="T50" fmla="*/ 293 w 1665"/>
                <a:gd name="T51" fmla="*/ 38 h 174"/>
                <a:gd name="T52" fmla="*/ 118 w 1665"/>
                <a:gd name="T53" fmla="*/ 48 h 174"/>
                <a:gd name="T54" fmla="*/ 17 w 1665"/>
                <a:gd name="T55" fmla="*/ 70 h 174"/>
                <a:gd name="T56" fmla="*/ 110 w 1665"/>
                <a:gd name="T57" fmla="*/ 67 h 174"/>
                <a:gd name="T58" fmla="*/ 72 w 1665"/>
                <a:gd name="T59" fmla="*/ 88 h 174"/>
                <a:gd name="T60" fmla="*/ 263 w 1665"/>
                <a:gd name="T61" fmla="*/ 72 h 174"/>
                <a:gd name="T62" fmla="*/ 430 w 1665"/>
                <a:gd name="T63" fmla="*/ 66 h 174"/>
                <a:gd name="T64" fmla="*/ 400 w 1665"/>
                <a:gd name="T65" fmla="*/ 73 h 174"/>
                <a:gd name="T66" fmla="*/ 272 w 1665"/>
                <a:gd name="T67" fmla="*/ 82 h 174"/>
                <a:gd name="T68" fmla="*/ 124 w 1665"/>
                <a:gd name="T69" fmla="*/ 105 h 174"/>
                <a:gd name="T70" fmla="*/ 154 w 1665"/>
                <a:gd name="T71" fmla="*/ 116 h 174"/>
                <a:gd name="T72" fmla="*/ 24 w 1665"/>
                <a:gd name="T73" fmla="*/ 151 h 174"/>
                <a:gd name="T74" fmla="*/ 1212 w 1665"/>
                <a:gd name="T75" fmla="*/ 48 h 174"/>
                <a:gd name="T76" fmla="*/ 61 w 1665"/>
                <a:gd name="T77" fmla="*/ 91 h 174"/>
                <a:gd name="T78" fmla="*/ 153 w 1665"/>
                <a:gd name="T79" fmla="*/ 106 h 174"/>
                <a:gd name="T80" fmla="*/ 111 w 1665"/>
                <a:gd name="T81" fmla="*/ 77 h 174"/>
                <a:gd name="T82" fmla="*/ 113 w 1665"/>
                <a:gd name="T83" fmla="*/ 63 h 174"/>
                <a:gd name="T84" fmla="*/ 206 w 1665"/>
                <a:gd name="T85" fmla="*/ 99 h 174"/>
                <a:gd name="T86" fmla="*/ 185 w 1665"/>
                <a:gd name="T87" fmla="*/ 67 h 174"/>
                <a:gd name="T88" fmla="*/ 144 w 1665"/>
                <a:gd name="T89" fmla="*/ 42 h 174"/>
                <a:gd name="T90" fmla="*/ 269 w 1665"/>
                <a:gd name="T91" fmla="*/ 69 h 174"/>
                <a:gd name="T92" fmla="*/ 228 w 1665"/>
                <a:gd name="T93" fmla="*/ 20 h 174"/>
                <a:gd name="T94" fmla="*/ 268 w 1665"/>
                <a:gd name="T95" fmla="*/ 21 h 174"/>
                <a:gd name="T96" fmla="*/ 274 w 1665"/>
                <a:gd name="T97" fmla="*/ 14 h 174"/>
                <a:gd name="T98" fmla="*/ 353 w 1665"/>
                <a:gd name="T99" fmla="*/ 17 h 174"/>
                <a:gd name="T100" fmla="*/ 469 w 1665"/>
                <a:gd name="T101" fmla="*/ 71 h 174"/>
                <a:gd name="T102" fmla="*/ 409 w 1665"/>
                <a:gd name="T103" fmla="*/ 29 h 174"/>
                <a:gd name="T104" fmla="*/ 611 w 1665"/>
                <a:gd name="T105" fmla="*/ 134 h 174"/>
                <a:gd name="T106" fmla="*/ 460 w 1665"/>
                <a:gd name="T107" fmla="*/ 11 h 174"/>
                <a:gd name="T108" fmla="*/ 489 w 1665"/>
                <a:gd name="T109" fmla="*/ 6 h 174"/>
                <a:gd name="T110" fmla="*/ 560 w 1665"/>
                <a:gd name="T111" fmla="*/ 19 h 174"/>
                <a:gd name="T112" fmla="*/ 665 w 1665"/>
                <a:gd name="T113" fmla="*/ 44 h 174"/>
                <a:gd name="T114" fmla="*/ 862 w 1665"/>
                <a:gd name="T115" fmla="*/ 140 h 174"/>
                <a:gd name="T116" fmla="*/ 758 w 1665"/>
                <a:gd name="T117" fmla="*/ 18 h 174"/>
                <a:gd name="T118" fmla="*/ 816 w 1665"/>
                <a:gd name="T119" fmla="*/ 26 h 174"/>
                <a:gd name="T120" fmla="*/ 1158 w 1665"/>
                <a:gd name="T121" fmla="*/ 48 h 174"/>
                <a:gd name="T122" fmla="*/ 1537 w 1665"/>
                <a:gd name="T123" fmla="*/ 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65" h="174">
                  <a:moveTo>
                    <a:pt x="3" y="163"/>
                  </a:moveTo>
                  <a:cubicBezTo>
                    <a:pt x="4" y="163"/>
                    <a:pt x="5" y="162"/>
                    <a:pt x="3" y="162"/>
                  </a:cubicBezTo>
                  <a:cubicBezTo>
                    <a:pt x="4" y="161"/>
                    <a:pt x="5" y="162"/>
                    <a:pt x="5" y="162"/>
                  </a:cubicBezTo>
                  <a:cubicBezTo>
                    <a:pt x="7" y="160"/>
                    <a:pt x="6" y="160"/>
                    <a:pt x="7" y="159"/>
                  </a:cubicBezTo>
                  <a:cubicBezTo>
                    <a:pt x="10" y="158"/>
                    <a:pt x="13" y="158"/>
                    <a:pt x="16" y="156"/>
                  </a:cubicBezTo>
                  <a:cubicBezTo>
                    <a:pt x="21" y="158"/>
                    <a:pt x="24" y="154"/>
                    <a:pt x="27" y="154"/>
                  </a:cubicBezTo>
                  <a:cubicBezTo>
                    <a:pt x="28" y="157"/>
                    <a:pt x="22" y="157"/>
                    <a:pt x="22" y="159"/>
                  </a:cubicBezTo>
                  <a:cubicBezTo>
                    <a:pt x="27" y="156"/>
                    <a:pt x="31" y="158"/>
                    <a:pt x="37" y="154"/>
                  </a:cubicBezTo>
                  <a:cubicBezTo>
                    <a:pt x="39" y="155"/>
                    <a:pt x="40" y="156"/>
                    <a:pt x="42" y="153"/>
                  </a:cubicBezTo>
                  <a:cubicBezTo>
                    <a:pt x="44" y="154"/>
                    <a:pt x="43" y="156"/>
                    <a:pt x="41" y="157"/>
                  </a:cubicBezTo>
                  <a:cubicBezTo>
                    <a:pt x="42" y="158"/>
                    <a:pt x="43" y="156"/>
                    <a:pt x="44" y="157"/>
                  </a:cubicBezTo>
                  <a:cubicBezTo>
                    <a:pt x="43" y="156"/>
                    <a:pt x="46" y="154"/>
                    <a:pt x="43" y="153"/>
                  </a:cubicBezTo>
                  <a:cubicBezTo>
                    <a:pt x="47" y="154"/>
                    <a:pt x="50" y="151"/>
                    <a:pt x="54" y="150"/>
                  </a:cubicBezTo>
                  <a:cubicBezTo>
                    <a:pt x="49" y="153"/>
                    <a:pt x="47" y="155"/>
                    <a:pt x="46" y="156"/>
                  </a:cubicBezTo>
                  <a:cubicBezTo>
                    <a:pt x="48" y="157"/>
                    <a:pt x="53" y="153"/>
                    <a:pt x="56" y="151"/>
                  </a:cubicBezTo>
                  <a:cubicBezTo>
                    <a:pt x="57" y="153"/>
                    <a:pt x="60" y="152"/>
                    <a:pt x="62" y="151"/>
                  </a:cubicBezTo>
                  <a:cubicBezTo>
                    <a:pt x="62" y="151"/>
                    <a:pt x="61" y="150"/>
                    <a:pt x="61" y="150"/>
                  </a:cubicBezTo>
                  <a:cubicBezTo>
                    <a:pt x="62" y="149"/>
                    <a:pt x="62" y="149"/>
                    <a:pt x="63" y="149"/>
                  </a:cubicBezTo>
                  <a:cubicBezTo>
                    <a:pt x="63" y="150"/>
                    <a:pt x="62" y="150"/>
                    <a:pt x="64" y="151"/>
                  </a:cubicBezTo>
                  <a:cubicBezTo>
                    <a:pt x="68" y="150"/>
                    <a:pt x="72" y="147"/>
                    <a:pt x="76" y="146"/>
                  </a:cubicBezTo>
                  <a:cubicBezTo>
                    <a:pt x="76" y="146"/>
                    <a:pt x="76" y="147"/>
                    <a:pt x="77" y="147"/>
                  </a:cubicBezTo>
                  <a:cubicBezTo>
                    <a:pt x="72" y="149"/>
                    <a:pt x="71" y="150"/>
                    <a:pt x="67" y="152"/>
                  </a:cubicBezTo>
                  <a:cubicBezTo>
                    <a:pt x="71" y="153"/>
                    <a:pt x="74" y="151"/>
                    <a:pt x="78" y="151"/>
                  </a:cubicBezTo>
                  <a:cubicBezTo>
                    <a:pt x="79" y="149"/>
                    <a:pt x="76" y="151"/>
                    <a:pt x="76" y="150"/>
                  </a:cubicBezTo>
                  <a:cubicBezTo>
                    <a:pt x="76" y="149"/>
                    <a:pt x="77" y="149"/>
                    <a:pt x="78" y="148"/>
                  </a:cubicBezTo>
                  <a:cubicBezTo>
                    <a:pt x="80" y="149"/>
                    <a:pt x="79" y="151"/>
                    <a:pt x="81" y="150"/>
                  </a:cubicBezTo>
                  <a:cubicBezTo>
                    <a:pt x="82" y="149"/>
                    <a:pt x="82" y="149"/>
                    <a:pt x="83" y="148"/>
                  </a:cubicBezTo>
                  <a:cubicBezTo>
                    <a:pt x="82" y="148"/>
                    <a:pt x="82" y="148"/>
                    <a:pt x="81" y="149"/>
                  </a:cubicBezTo>
                  <a:cubicBezTo>
                    <a:pt x="80" y="148"/>
                    <a:pt x="80" y="146"/>
                    <a:pt x="79" y="148"/>
                  </a:cubicBezTo>
                  <a:cubicBezTo>
                    <a:pt x="76" y="147"/>
                    <a:pt x="79" y="145"/>
                    <a:pt x="81" y="145"/>
                  </a:cubicBezTo>
                  <a:cubicBezTo>
                    <a:pt x="79" y="147"/>
                    <a:pt x="84" y="145"/>
                    <a:pt x="83" y="147"/>
                  </a:cubicBezTo>
                  <a:cubicBezTo>
                    <a:pt x="84" y="148"/>
                    <a:pt x="85" y="145"/>
                    <a:pt x="86" y="145"/>
                  </a:cubicBezTo>
                  <a:cubicBezTo>
                    <a:pt x="88" y="146"/>
                    <a:pt x="85" y="148"/>
                    <a:pt x="83" y="148"/>
                  </a:cubicBezTo>
                  <a:cubicBezTo>
                    <a:pt x="82" y="149"/>
                    <a:pt x="85" y="150"/>
                    <a:pt x="84" y="151"/>
                  </a:cubicBezTo>
                  <a:cubicBezTo>
                    <a:pt x="86" y="151"/>
                    <a:pt x="87" y="149"/>
                    <a:pt x="89" y="150"/>
                  </a:cubicBezTo>
                  <a:cubicBezTo>
                    <a:pt x="89" y="152"/>
                    <a:pt x="87" y="152"/>
                    <a:pt x="87" y="153"/>
                  </a:cubicBezTo>
                  <a:cubicBezTo>
                    <a:pt x="89" y="155"/>
                    <a:pt x="90" y="152"/>
                    <a:pt x="92" y="153"/>
                  </a:cubicBezTo>
                  <a:cubicBezTo>
                    <a:pt x="93" y="152"/>
                    <a:pt x="90" y="153"/>
                    <a:pt x="89" y="152"/>
                  </a:cubicBezTo>
                  <a:cubicBezTo>
                    <a:pt x="91" y="152"/>
                    <a:pt x="92" y="151"/>
                    <a:pt x="94" y="151"/>
                  </a:cubicBezTo>
                  <a:cubicBezTo>
                    <a:pt x="91" y="150"/>
                    <a:pt x="92" y="149"/>
                    <a:pt x="92" y="148"/>
                  </a:cubicBezTo>
                  <a:cubicBezTo>
                    <a:pt x="93" y="147"/>
                    <a:pt x="93" y="147"/>
                    <a:pt x="94" y="147"/>
                  </a:cubicBezTo>
                  <a:cubicBezTo>
                    <a:pt x="96" y="147"/>
                    <a:pt x="93" y="149"/>
                    <a:pt x="95" y="149"/>
                  </a:cubicBezTo>
                  <a:cubicBezTo>
                    <a:pt x="96" y="147"/>
                    <a:pt x="100" y="146"/>
                    <a:pt x="103" y="146"/>
                  </a:cubicBezTo>
                  <a:cubicBezTo>
                    <a:pt x="106" y="146"/>
                    <a:pt x="109" y="147"/>
                    <a:pt x="109" y="148"/>
                  </a:cubicBezTo>
                  <a:cubicBezTo>
                    <a:pt x="110" y="147"/>
                    <a:pt x="112" y="147"/>
                    <a:pt x="111" y="145"/>
                  </a:cubicBezTo>
                  <a:cubicBezTo>
                    <a:pt x="114" y="146"/>
                    <a:pt x="113" y="147"/>
                    <a:pt x="114" y="148"/>
                  </a:cubicBezTo>
                  <a:cubicBezTo>
                    <a:pt x="112" y="148"/>
                    <a:pt x="110" y="150"/>
                    <a:pt x="107" y="150"/>
                  </a:cubicBezTo>
                  <a:cubicBezTo>
                    <a:pt x="109" y="151"/>
                    <a:pt x="115" y="150"/>
                    <a:pt x="118" y="149"/>
                  </a:cubicBezTo>
                  <a:cubicBezTo>
                    <a:pt x="119" y="149"/>
                    <a:pt x="117" y="150"/>
                    <a:pt x="119" y="151"/>
                  </a:cubicBezTo>
                  <a:cubicBezTo>
                    <a:pt x="121" y="149"/>
                    <a:pt x="123" y="148"/>
                    <a:pt x="126" y="149"/>
                  </a:cubicBezTo>
                  <a:cubicBezTo>
                    <a:pt x="126" y="147"/>
                    <a:pt x="129" y="147"/>
                    <a:pt x="127" y="145"/>
                  </a:cubicBezTo>
                  <a:cubicBezTo>
                    <a:pt x="129" y="146"/>
                    <a:pt x="130" y="144"/>
                    <a:pt x="133" y="145"/>
                  </a:cubicBezTo>
                  <a:cubicBezTo>
                    <a:pt x="131" y="143"/>
                    <a:pt x="137" y="143"/>
                    <a:pt x="137" y="141"/>
                  </a:cubicBezTo>
                  <a:cubicBezTo>
                    <a:pt x="141" y="142"/>
                    <a:pt x="135" y="144"/>
                    <a:pt x="138" y="144"/>
                  </a:cubicBezTo>
                  <a:cubicBezTo>
                    <a:pt x="139" y="143"/>
                    <a:pt x="141" y="142"/>
                    <a:pt x="142" y="142"/>
                  </a:cubicBezTo>
                  <a:cubicBezTo>
                    <a:pt x="142" y="143"/>
                    <a:pt x="142" y="144"/>
                    <a:pt x="142" y="145"/>
                  </a:cubicBezTo>
                  <a:cubicBezTo>
                    <a:pt x="137" y="147"/>
                    <a:pt x="132" y="146"/>
                    <a:pt x="128" y="149"/>
                  </a:cubicBezTo>
                  <a:cubicBezTo>
                    <a:pt x="129" y="150"/>
                    <a:pt x="130" y="148"/>
                    <a:pt x="132" y="149"/>
                  </a:cubicBezTo>
                  <a:cubicBezTo>
                    <a:pt x="138" y="144"/>
                    <a:pt x="145" y="149"/>
                    <a:pt x="151" y="145"/>
                  </a:cubicBezTo>
                  <a:cubicBezTo>
                    <a:pt x="158" y="147"/>
                    <a:pt x="169" y="141"/>
                    <a:pt x="173" y="144"/>
                  </a:cubicBezTo>
                  <a:cubicBezTo>
                    <a:pt x="175" y="144"/>
                    <a:pt x="177" y="144"/>
                    <a:pt x="179" y="144"/>
                  </a:cubicBezTo>
                  <a:cubicBezTo>
                    <a:pt x="180" y="141"/>
                    <a:pt x="183" y="143"/>
                    <a:pt x="186" y="142"/>
                  </a:cubicBezTo>
                  <a:cubicBezTo>
                    <a:pt x="186" y="142"/>
                    <a:pt x="185" y="143"/>
                    <a:pt x="187" y="143"/>
                  </a:cubicBezTo>
                  <a:cubicBezTo>
                    <a:pt x="187" y="142"/>
                    <a:pt x="190" y="141"/>
                    <a:pt x="190" y="143"/>
                  </a:cubicBezTo>
                  <a:cubicBezTo>
                    <a:pt x="195" y="140"/>
                    <a:pt x="201" y="142"/>
                    <a:pt x="207" y="140"/>
                  </a:cubicBezTo>
                  <a:cubicBezTo>
                    <a:pt x="205" y="139"/>
                    <a:pt x="208" y="138"/>
                    <a:pt x="209" y="137"/>
                  </a:cubicBezTo>
                  <a:cubicBezTo>
                    <a:pt x="210" y="138"/>
                    <a:pt x="207" y="139"/>
                    <a:pt x="207" y="140"/>
                  </a:cubicBezTo>
                  <a:cubicBezTo>
                    <a:pt x="212" y="141"/>
                    <a:pt x="217" y="138"/>
                    <a:pt x="222" y="137"/>
                  </a:cubicBezTo>
                  <a:cubicBezTo>
                    <a:pt x="222" y="140"/>
                    <a:pt x="227" y="139"/>
                    <a:pt x="228" y="138"/>
                  </a:cubicBezTo>
                  <a:cubicBezTo>
                    <a:pt x="229" y="139"/>
                    <a:pt x="230" y="138"/>
                    <a:pt x="231" y="139"/>
                  </a:cubicBezTo>
                  <a:cubicBezTo>
                    <a:pt x="234" y="135"/>
                    <a:pt x="244" y="139"/>
                    <a:pt x="250" y="135"/>
                  </a:cubicBezTo>
                  <a:cubicBezTo>
                    <a:pt x="255" y="138"/>
                    <a:pt x="263" y="131"/>
                    <a:pt x="266" y="134"/>
                  </a:cubicBezTo>
                  <a:cubicBezTo>
                    <a:pt x="265" y="134"/>
                    <a:pt x="263" y="135"/>
                    <a:pt x="262" y="135"/>
                  </a:cubicBezTo>
                  <a:cubicBezTo>
                    <a:pt x="263" y="137"/>
                    <a:pt x="268" y="134"/>
                    <a:pt x="272" y="134"/>
                  </a:cubicBezTo>
                  <a:cubicBezTo>
                    <a:pt x="274" y="134"/>
                    <a:pt x="280" y="136"/>
                    <a:pt x="280" y="134"/>
                  </a:cubicBezTo>
                  <a:cubicBezTo>
                    <a:pt x="281" y="133"/>
                    <a:pt x="282" y="135"/>
                    <a:pt x="283" y="135"/>
                  </a:cubicBezTo>
                  <a:cubicBezTo>
                    <a:pt x="286" y="133"/>
                    <a:pt x="290" y="134"/>
                    <a:pt x="293" y="132"/>
                  </a:cubicBezTo>
                  <a:cubicBezTo>
                    <a:pt x="298" y="133"/>
                    <a:pt x="307" y="132"/>
                    <a:pt x="313" y="131"/>
                  </a:cubicBezTo>
                  <a:cubicBezTo>
                    <a:pt x="400" y="129"/>
                    <a:pt x="486" y="128"/>
                    <a:pt x="573" y="129"/>
                  </a:cubicBezTo>
                  <a:cubicBezTo>
                    <a:pt x="660" y="129"/>
                    <a:pt x="748" y="132"/>
                    <a:pt x="836" y="136"/>
                  </a:cubicBezTo>
                  <a:cubicBezTo>
                    <a:pt x="837" y="137"/>
                    <a:pt x="836" y="138"/>
                    <a:pt x="835" y="138"/>
                  </a:cubicBezTo>
                  <a:cubicBezTo>
                    <a:pt x="822" y="135"/>
                    <a:pt x="809" y="138"/>
                    <a:pt x="796" y="136"/>
                  </a:cubicBezTo>
                  <a:cubicBezTo>
                    <a:pt x="794" y="137"/>
                    <a:pt x="794" y="137"/>
                    <a:pt x="792" y="137"/>
                  </a:cubicBezTo>
                  <a:cubicBezTo>
                    <a:pt x="791" y="136"/>
                    <a:pt x="793" y="137"/>
                    <a:pt x="793" y="136"/>
                  </a:cubicBezTo>
                  <a:cubicBezTo>
                    <a:pt x="791" y="135"/>
                    <a:pt x="789" y="138"/>
                    <a:pt x="787" y="136"/>
                  </a:cubicBezTo>
                  <a:cubicBezTo>
                    <a:pt x="786" y="136"/>
                    <a:pt x="787" y="137"/>
                    <a:pt x="786" y="138"/>
                  </a:cubicBezTo>
                  <a:cubicBezTo>
                    <a:pt x="781" y="135"/>
                    <a:pt x="772" y="135"/>
                    <a:pt x="764" y="136"/>
                  </a:cubicBezTo>
                  <a:cubicBezTo>
                    <a:pt x="758" y="136"/>
                    <a:pt x="753" y="134"/>
                    <a:pt x="746" y="136"/>
                  </a:cubicBezTo>
                  <a:cubicBezTo>
                    <a:pt x="746" y="135"/>
                    <a:pt x="746" y="135"/>
                    <a:pt x="746" y="135"/>
                  </a:cubicBezTo>
                  <a:cubicBezTo>
                    <a:pt x="737" y="136"/>
                    <a:pt x="724" y="133"/>
                    <a:pt x="718" y="135"/>
                  </a:cubicBezTo>
                  <a:cubicBezTo>
                    <a:pt x="716" y="134"/>
                    <a:pt x="718" y="134"/>
                    <a:pt x="716" y="134"/>
                  </a:cubicBezTo>
                  <a:cubicBezTo>
                    <a:pt x="715" y="134"/>
                    <a:pt x="716" y="135"/>
                    <a:pt x="717" y="135"/>
                  </a:cubicBezTo>
                  <a:cubicBezTo>
                    <a:pt x="705" y="133"/>
                    <a:pt x="696" y="136"/>
                    <a:pt x="684" y="133"/>
                  </a:cubicBezTo>
                  <a:cubicBezTo>
                    <a:pt x="682" y="135"/>
                    <a:pt x="677" y="133"/>
                    <a:pt x="674" y="133"/>
                  </a:cubicBezTo>
                  <a:cubicBezTo>
                    <a:pt x="669" y="133"/>
                    <a:pt x="665" y="135"/>
                    <a:pt x="663" y="133"/>
                  </a:cubicBezTo>
                  <a:cubicBezTo>
                    <a:pt x="659" y="134"/>
                    <a:pt x="655" y="134"/>
                    <a:pt x="651" y="132"/>
                  </a:cubicBezTo>
                  <a:cubicBezTo>
                    <a:pt x="649" y="133"/>
                    <a:pt x="652" y="134"/>
                    <a:pt x="650" y="134"/>
                  </a:cubicBezTo>
                  <a:cubicBezTo>
                    <a:pt x="649" y="135"/>
                    <a:pt x="647" y="133"/>
                    <a:pt x="648" y="133"/>
                  </a:cubicBezTo>
                  <a:cubicBezTo>
                    <a:pt x="645" y="135"/>
                    <a:pt x="642" y="133"/>
                    <a:pt x="639" y="134"/>
                  </a:cubicBezTo>
                  <a:cubicBezTo>
                    <a:pt x="638" y="133"/>
                    <a:pt x="639" y="133"/>
                    <a:pt x="640" y="132"/>
                  </a:cubicBezTo>
                  <a:cubicBezTo>
                    <a:pt x="636" y="134"/>
                    <a:pt x="632" y="133"/>
                    <a:pt x="629" y="134"/>
                  </a:cubicBezTo>
                  <a:cubicBezTo>
                    <a:pt x="628" y="131"/>
                    <a:pt x="628" y="133"/>
                    <a:pt x="626" y="132"/>
                  </a:cubicBezTo>
                  <a:cubicBezTo>
                    <a:pt x="626" y="133"/>
                    <a:pt x="624" y="134"/>
                    <a:pt x="623" y="134"/>
                  </a:cubicBezTo>
                  <a:cubicBezTo>
                    <a:pt x="623" y="133"/>
                    <a:pt x="622" y="133"/>
                    <a:pt x="621" y="132"/>
                  </a:cubicBezTo>
                  <a:cubicBezTo>
                    <a:pt x="619" y="134"/>
                    <a:pt x="614" y="131"/>
                    <a:pt x="609" y="134"/>
                  </a:cubicBezTo>
                  <a:cubicBezTo>
                    <a:pt x="608" y="133"/>
                    <a:pt x="608" y="132"/>
                    <a:pt x="609" y="132"/>
                  </a:cubicBezTo>
                  <a:cubicBezTo>
                    <a:pt x="602" y="132"/>
                    <a:pt x="588" y="131"/>
                    <a:pt x="587" y="133"/>
                  </a:cubicBezTo>
                  <a:cubicBezTo>
                    <a:pt x="584" y="133"/>
                    <a:pt x="581" y="131"/>
                    <a:pt x="577" y="133"/>
                  </a:cubicBezTo>
                  <a:cubicBezTo>
                    <a:pt x="575" y="132"/>
                    <a:pt x="570" y="131"/>
                    <a:pt x="568" y="132"/>
                  </a:cubicBezTo>
                  <a:cubicBezTo>
                    <a:pt x="549" y="131"/>
                    <a:pt x="531" y="132"/>
                    <a:pt x="511" y="132"/>
                  </a:cubicBezTo>
                  <a:cubicBezTo>
                    <a:pt x="510" y="132"/>
                    <a:pt x="511" y="133"/>
                    <a:pt x="510" y="133"/>
                  </a:cubicBezTo>
                  <a:cubicBezTo>
                    <a:pt x="508" y="132"/>
                    <a:pt x="508" y="132"/>
                    <a:pt x="506" y="131"/>
                  </a:cubicBezTo>
                  <a:cubicBezTo>
                    <a:pt x="495" y="134"/>
                    <a:pt x="480" y="129"/>
                    <a:pt x="467" y="133"/>
                  </a:cubicBezTo>
                  <a:cubicBezTo>
                    <a:pt x="466" y="133"/>
                    <a:pt x="467" y="132"/>
                    <a:pt x="466" y="132"/>
                  </a:cubicBezTo>
                  <a:cubicBezTo>
                    <a:pt x="461" y="132"/>
                    <a:pt x="456" y="133"/>
                    <a:pt x="452" y="132"/>
                  </a:cubicBezTo>
                  <a:cubicBezTo>
                    <a:pt x="452" y="133"/>
                    <a:pt x="453" y="136"/>
                    <a:pt x="448" y="137"/>
                  </a:cubicBezTo>
                  <a:cubicBezTo>
                    <a:pt x="447" y="136"/>
                    <a:pt x="448" y="135"/>
                    <a:pt x="445" y="135"/>
                  </a:cubicBezTo>
                  <a:cubicBezTo>
                    <a:pt x="445" y="133"/>
                    <a:pt x="448" y="132"/>
                    <a:pt x="449" y="133"/>
                  </a:cubicBezTo>
                  <a:cubicBezTo>
                    <a:pt x="451" y="132"/>
                    <a:pt x="446" y="131"/>
                    <a:pt x="446" y="133"/>
                  </a:cubicBezTo>
                  <a:cubicBezTo>
                    <a:pt x="440" y="130"/>
                    <a:pt x="433" y="134"/>
                    <a:pt x="426" y="132"/>
                  </a:cubicBezTo>
                  <a:cubicBezTo>
                    <a:pt x="425" y="134"/>
                    <a:pt x="421" y="133"/>
                    <a:pt x="418" y="132"/>
                  </a:cubicBezTo>
                  <a:cubicBezTo>
                    <a:pt x="417" y="132"/>
                    <a:pt x="417" y="133"/>
                    <a:pt x="418" y="133"/>
                  </a:cubicBezTo>
                  <a:cubicBezTo>
                    <a:pt x="412" y="132"/>
                    <a:pt x="406" y="133"/>
                    <a:pt x="400" y="132"/>
                  </a:cubicBezTo>
                  <a:cubicBezTo>
                    <a:pt x="400" y="133"/>
                    <a:pt x="400" y="133"/>
                    <a:pt x="400" y="134"/>
                  </a:cubicBezTo>
                  <a:cubicBezTo>
                    <a:pt x="392" y="133"/>
                    <a:pt x="380" y="136"/>
                    <a:pt x="374" y="133"/>
                  </a:cubicBezTo>
                  <a:cubicBezTo>
                    <a:pt x="373" y="134"/>
                    <a:pt x="374" y="134"/>
                    <a:pt x="374" y="134"/>
                  </a:cubicBezTo>
                  <a:cubicBezTo>
                    <a:pt x="365" y="134"/>
                    <a:pt x="356" y="136"/>
                    <a:pt x="347" y="134"/>
                  </a:cubicBezTo>
                  <a:cubicBezTo>
                    <a:pt x="340" y="136"/>
                    <a:pt x="329" y="136"/>
                    <a:pt x="321" y="136"/>
                  </a:cubicBezTo>
                  <a:cubicBezTo>
                    <a:pt x="319" y="137"/>
                    <a:pt x="322" y="138"/>
                    <a:pt x="320" y="138"/>
                  </a:cubicBezTo>
                  <a:cubicBezTo>
                    <a:pt x="319" y="139"/>
                    <a:pt x="318" y="139"/>
                    <a:pt x="318" y="139"/>
                  </a:cubicBezTo>
                  <a:cubicBezTo>
                    <a:pt x="319" y="135"/>
                    <a:pt x="311" y="137"/>
                    <a:pt x="308" y="137"/>
                  </a:cubicBezTo>
                  <a:cubicBezTo>
                    <a:pt x="308" y="139"/>
                    <a:pt x="311" y="137"/>
                    <a:pt x="312" y="138"/>
                  </a:cubicBezTo>
                  <a:cubicBezTo>
                    <a:pt x="313" y="139"/>
                    <a:pt x="309" y="139"/>
                    <a:pt x="309" y="139"/>
                  </a:cubicBezTo>
                  <a:cubicBezTo>
                    <a:pt x="305" y="135"/>
                    <a:pt x="298" y="139"/>
                    <a:pt x="293" y="137"/>
                  </a:cubicBezTo>
                  <a:cubicBezTo>
                    <a:pt x="291" y="138"/>
                    <a:pt x="294" y="139"/>
                    <a:pt x="292" y="140"/>
                  </a:cubicBezTo>
                  <a:cubicBezTo>
                    <a:pt x="291" y="140"/>
                    <a:pt x="290" y="140"/>
                    <a:pt x="290" y="140"/>
                  </a:cubicBezTo>
                  <a:cubicBezTo>
                    <a:pt x="289" y="140"/>
                    <a:pt x="291" y="139"/>
                    <a:pt x="291" y="138"/>
                  </a:cubicBezTo>
                  <a:cubicBezTo>
                    <a:pt x="290" y="137"/>
                    <a:pt x="288" y="138"/>
                    <a:pt x="287" y="139"/>
                  </a:cubicBezTo>
                  <a:cubicBezTo>
                    <a:pt x="287" y="140"/>
                    <a:pt x="288" y="140"/>
                    <a:pt x="287" y="141"/>
                  </a:cubicBezTo>
                  <a:cubicBezTo>
                    <a:pt x="288" y="142"/>
                    <a:pt x="289" y="140"/>
                    <a:pt x="290" y="141"/>
                  </a:cubicBezTo>
                  <a:cubicBezTo>
                    <a:pt x="288" y="143"/>
                    <a:pt x="286" y="141"/>
                    <a:pt x="285" y="143"/>
                  </a:cubicBezTo>
                  <a:cubicBezTo>
                    <a:pt x="283" y="141"/>
                    <a:pt x="281" y="142"/>
                    <a:pt x="280" y="142"/>
                  </a:cubicBezTo>
                  <a:cubicBezTo>
                    <a:pt x="279" y="141"/>
                    <a:pt x="283" y="142"/>
                    <a:pt x="284" y="141"/>
                  </a:cubicBezTo>
                  <a:cubicBezTo>
                    <a:pt x="281" y="139"/>
                    <a:pt x="286" y="140"/>
                    <a:pt x="287" y="139"/>
                  </a:cubicBezTo>
                  <a:cubicBezTo>
                    <a:pt x="282" y="137"/>
                    <a:pt x="282" y="140"/>
                    <a:pt x="277" y="138"/>
                  </a:cubicBezTo>
                  <a:cubicBezTo>
                    <a:pt x="277" y="139"/>
                    <a:pt x="279" y="140"/>
                    <a:pt x="279" y="140"/>
                  </a:cubicBezTo>
                  <a:cubicBezTo>
                    <a:pt x="278" y="141"/>
                    <a:pt x="278" y="140"/>
                    <a:pt x="277" y="140"/>
                  </a:cubicBezTo>
                  <a:cubicBezTo>
                    <a:pt x="276" y="141"/>
                    <a:pt x="277" y="141"/>
                    <a:pt x="278" y="141"/>
                  </a:cubicBezTo>
                  <a:cubicBezTo>
                    <a:pt x="276" y="144"/>
                    <a:pt x="273" y="143"/>
                    <a:pt x="271" y="145"/>
                  </a:cubicBezTo>
                  <a:cubicBezTo>
                    <a:pt x="269" y="145"/>
                    <a:pt x="268" y="145"/>
                    <a:pt x="268" y="143"/>
                  </a:cubicBezTo>
                  <a:cubicBezTo>
                    <a:pt x="266" y="144"/>
                    <a:pt x="264" y="147"/>
                    <a:pt x="262" y="146"/>
                  </a:cubicBezTo>
                  <a:cubicBezTo>
                    <a:pt x="261" y="145"/>
                    <a:pt x="263" y="144"/>
                    <a:pt x="264" y="143"/>
                  </a:cubicBezTo>
                  <a:cubicBezTo>
                    <a:pt x="262" y="143"/>
                    <a:pt x="261" y="145"/>
                    <a:pt x="261" y="145"/>
                  </a:cubicBezTo>
                  <a:cubicBezTo>
                    <a:pt x="260" y="147"/>
                    <a:pt x="258" y="144"/>
                    <a:pt x="257" y="146"/>
                  </a:cubicBezTo>
                  <a:cubicBezTo>
                    <a:pt x="256" y="145"/>
                    <a:pt x="258" y="144"/>
                    <a:pt x="256" y="144"/>
                  </a:cubicBezTo>
                  <a:cubicBezTo>
                    <a:pt x="254" y="147"/>
                    <a:pt x="246" y="148"/>
                    <a:pt x="246" y="146"/>
                  </a:cubicBezTo>
                  <a:cubicBezTo>
                    <a:pt x="244" y="146"/>
                    <a:pt x="241" y="145"/>
                    <a:pt x="239" y="147"/>
                  </a:cubicBezTo>
                  <a:cubicBezTo>
                    <a:pt x="236" y="145"/>
                    <a:pt x="232" y="149"/>
                    <a:pt x="231" y="146"/>
                  </a:cubicBezTo>
                  <a:cubicBezTo>
                    <a:pt x="229" y="151"/>
                    <a:pt x="221" y="145"/>
                    <a:pt x="217" y="149"/>
                  </a:cubicBezTo>
                  <a:cubicBezTo>
                    <a:pt x="213" y="148"/>
                    <a:pt x="209" y="150"/>
                    <a:pt x="205" y="150"/>
                  </a:cubicBezTo>
                  <a:cubicBezTo>
                    <a:pt x="203" y="149"/>
                    <a:pt x="207" y="149"/>
                    <a:pt x="205" y="148"/>
                  </a:cubicBezTo>
                  <a:cubicBezTo>
                    <a:pt x="198" y="152"/>
                    <a:pt x="191" y="149"/>
                    <a:pt x="185" y="152"/>
                  </a:cubicBezTo>
                  <a:cubicBezTo>
                    <a:pt x="185" y="152"/>
                    <a:pt x="186" y="152"/>
                    <a:pt x="187" y="153"/>
                  </a:cubicBezTo>
                  <a:cubicBezTo>
                    <a:pt x="188" y="153"/>
                    <a:pt x="187" y="154"/>
                    <a:pt x="187" y="154"/>
                  </a:cubicBezTo>
                  <a:cubicBezTo>
                    <a:pt x="184" y="154"/>
                    <a:pt x="181" y="153"/>
                    <a:pt x="178" y="153"/>
                  </a:cubicBezTo>
                  <a:cubicBezTo>
                    <a:pt x="178" y="154"/>
                    <a:pt x="179" y="154"/>
                    <a:pt x="180" y="154"/>
                  </a:cubicBezTo>
                  <a:cubicBezTo>
                    <a:pt x="181" y="155"/>
                    <a:pt x="177" y="154"/>
                    <a:pt x="177" y="156"/>
                  </a:cubicBezTo>
                  <a:cubicBezTo>
                    <a:pt x="177" y="155"/>
                    <a:pt x="176" y="155"/>
                    <a:pt x="175" y="155"/>
                  </a:cubicBezTo>
                  <a:cubicBezTo>
                    <a:pt x="172" y="159"/>
                    <a:pt x="166" y="155"/>
                    <a:pt x="163" y="158"/>
                  </a:cubicBezTo>
                  <a:cubicBezTo>
                    <a:pt x="161" y="157"/>
                    <a:pt x="161" y="157"/>
                    <a:pt x="162" y="155"/>
                  </a:cubicBezTo>
                  <a:cubicBezTo>
                    <a:pt x="161" y="154"/>
                    <a:pt x="160" y="156"/>
                    <a:pt x="158" y="155"/>
                  </a:cubicBezTo>
                  <a:cubicBezTo>
                    <a:pt x="158" y="156"/>
                    <a:pt x="159" y="156"/>
                    <a:pt x="160" y="157"/>
                  </a:cubicBezTo>
                  <a:cubicBezTo>
                    <a:pt x="159" y="158"/>
                    <a:pt x="157" y="158"/>
                    <a:pt x="156" y="159"/>
                  </a:cubicBezTo>
                  <a:cubicBezTo>
                    <a:pt x="155" y="158"/>
                    <a:pt x="156" y="157"/>
                    <a:pt x="157" y="157"/>
                  </a:cubicBezTo>
                  <a:cubicBezTo>
                    <a:pt x="154" y="159"/>
                    <a:pt x="150" y="158"/>
                    <a:pt x="146" y="159"/>
                  </a:cubicBezTo>
                  <a:cubicBezTo>
                    <a:pt x="146" y="158"/>
                    <a:pt x="147" y="157"/>
                    <a:pt x="145" y="157"/>
                  </a:cubicBezTo>
                  <a:cubicBezTo>
                    <a:pt x="144" y="161"/>
                    <a:pt x="133" y="161"/>
                    <a:pt x="130" y="163"/>
                  </a:cubicBezTo>
                  <a:cubicBezTo>
                    <a:pt x="128" y="161"/>
                    <a:pt x="124" y="162"/>
                    <a:pt x="127" y="160"/>
                  </a:cubicBezTo>
                  <a:cubicBezTo>
                    <a:pt x="125" y="160"/>
                    <a:pt x="125" y="161"/>
                    <a:pt x="125" y="163"/>
                  </a:cubicBezTo>
                  <a:cubicBezTo>
                    <a:pt x="123" y="163"/>
                    <a:pt x="122" y="160"/>
                    <a:pt x="119" y="162"/>
                  </a:cubicBezTo>
                  <a:cubicBezTo>
                    <a:pt x="120" y="163"/>
                    <a:pt x="121" y="162"/>
                    <a:pt x="122" y="162"/>
                  </a:cubicBezTo>
                  <a:cubicBezTo>
                    <a:pt x="122" y="162"/>
                    <a:pt x="122" y="163"/>
                    <a:pt x="122" y="163"/>
                  </a:cubicBezTo>
                  <a:cubicBezTo>
                    <a:pt x="117" y="164"/>
                    <a:pt x="112" y="163"/>
                    <a:pt x="107" y="167"/>
                  </a:cubicBezTo>
                  <a:cubicBezTo>
                    <a:pt x="107" y="165"/>
                    <a:pt x="106" y="165"/>
                    <a:pt x="104" y="164"/>
                  </a:cubicBezTo>
                  <a:cubicBezTo>
                    <a:pt x="103" y="165"/>
                    <a:pt x="105" y="166"/>
                    <a:pt x="106" y="166"/>
                  </a:cubicBezTo>
                  <a:cubicBezTo>
                    <a:pt x="104" y="170"/>
                    <a:pt x="101" y="166"/>
                    <a:pt x="99" y="169"/>
                  </a:cubicBezTo>
                  <a:cubicBezTo>
                    <a:pt x="95" y="168"/>
                    <a:pt x="99" y="166"/>
                    <a:pt x="98" y="165"/>
                  </a:cubicBezTo>
                  <a:cubicBezTo>
                    <a:pt x="96" y="167"/>
                    <a:pt x="97" y="168"/>
                    <a:pt x="97" y="169"/>
                  </a:cubicBezTo>
                  <a:cubicBezTo>
                    <a:pt x="95" y="171"/>
                    <a:pt x="95" y="168"/>
                    <a:pt x="94" y="169"/>
                  </a:cubicBezTo>
                  <a:cubicBezTo>
                    <a:pt x="93" y="169"/>
                    <a:pt x="94" y="168"/>
                    <a:pt x="95" y="167"/>
                  </a:cubicBezTo>
                  <a:cubicBezTo>
                    <a:pt x="93" y="167"/>
                    <a:pt x="90" y="169"/>
                    <a:pt x="92" y="170"/>
                  </a:cubicBezTo>
                  <a:cubicBezTo>
                    <a:pt x="88" y="168"/>
                    <a:pt x="88" y="170"/>
                    <a:pt x="85" y="168"/>
                  </a:cubicBezTo>
                  <a:cubicBezTo>
                    <a:pt x="82" y="170"/>
                    <a:pt x="82" y="170"/>
                    <a:pt x="78" y="170"/>
                  </a:cubicBezTo>
                  <a:cubicBezTo>
                    <a:pt x="78" y="171"/>
                    <a:pt x="80" y="171"/>
                    <a:pt x="78" y="173"/>
                  </a:cubicBezTo>
                  <a:cubicBezTo>
                    <a:pt x="81" y="174"/>
                    <a:pt x="81" y="174"/>
                    <a:pt x="81" y="174"/>
                  </a:cubicBezTo>
                  <a:cubicBezTo>
                    <a:pt x="82" y="174"/>
                    <a:pt x="81" y="172"/>
                    <a:pt x="84" y="173"/>
                  </a:cubicBezTo>
                  <a:cubicBezTo>
                    <a:pt x="84" y="173"/>
                    <a:pt x="84" y="172"/>
                    <a:pt x="83" y="172"/>
                  </a:cubicBezTo>
                  <a:cubicBezTo>
                    <a:pt x="86" y="171"/>
                    <a:pt x="96" y="168"/>
                    <a:pt x="95" y="172"/>
                  </a:cubicBezTo>
                  <a:cubicBezTo>
                    <a:pt x="96" y="173"/>
                    <a:pt x="96" y="171"/>
                    <a:pt x="97" y="170"/>
                  </a:cubicBezTo>
                  <a:cubicBezTo>
                    <a:pt x="99" y="171"/>
                    <a:pt x="98" y="173"/>
                    <a:pt x="96" y="174"/>
                  </a:cubicBezTo>
                  <a:cubicBezTo>
                    <a:pt x="98" y="174"/>
                    <a:pt x="103" y="172"/>
                    <a:pt x="100" y="171"/>
                  </a:cubicBezTo>
                  <a:cubicBezTo>
                    <a:pt x="102" y="170"/>
                    <a:pt x="105" y="171"/>
                    <a:pt x="106" y="169"/>
                  </a:cubicBezTo>
                  <a:cubicBezTo>
                    <a:pt x="107" y="169"/>
                    <a:pt x="105" y="171"/>
                    <a:pt x="105" y="172"/>
                  </a:cubicBezTo>
                  <a:cubicBezTo>
                    <a:pt x="107" y="172"/>
                    <a:pt x="112" y="169"/>
                    <a:pt x="111" y="172"/>
                  </a:cubicBezTo>
                  <a:cubicBezTo>
                    <a:pt x="112" y="173"/>
                    <a:pt x="113" y="171"/>
                    <a:pt x="112" y="171"/>
                  </a:cubicBezTo>
                  <a:cubicBezTo>
                    <a:pt x="114" y="170"/>
                    <a:pt x="115" y="170"/>
                    <a:pt x="117" y="171"/>
                  </a:cubicBezTo>
                  <a:cubicBezTo>
                    <a:pt x="118" y="170"/>
                    <a:pt x="117" y="169"/>
                    <a:pt x="118" y="169"/>
                  </a:cubicBezTo>
                  <a:cubicBezTo>
                    <a:pt x="119" y="168"/>
                    <a:pt x="120" y="169"/>
                    <a:pt x="121" y="168"/>
                  </a:cubicBezTo>
                  <a:cubicBezTo>
                    <a:pt x="121" y="168"/>
                    <a:pt x="121" y="169"/>
                    <a:pt x="121" y="170"/>
                  </a:cubicBezTo>
                  <a:cubicBezTo>
                    <a:pt x="125" y="167"/>
                    <a:pt x="129" y="167"/>
                    <a:pt x="134" y="166"/>
                  </a:cubicBezTo>
                  <a:cubicBezTo>
                    <a:pt x="135" y="167"/>
                    <a:pt x="132" y="167"/>
                    <a:pt x="132" y="168"/>
                  </a:cubicBezTo>
                  <a:cubicBezTo>
                    <a:pt x="134" y="169"/>
                    <a:pt x="135" y="167"/>
                    <a:pt x="137" y="168"/>
                  </a:cubicBezTo>
                  <a:cubicBezTo>
                    <a:pt x="135" y="169"/>
                    <a:pt x="133" y="170"/>
                    <a:pt x="130" y="169"/>
                  </a:cubicBezTo>
                  <a:cubicBezTo>
                    <a:pt x="129" y="172"/>
                    <a:pt x="124" y="170"/>
                    <a:pt x="121" y="172"/>
                  </a:cubicBezTo>
                  <a:cubicBezTo>
                    <a:pt x="127" y="172"/>
                    <a:pt x="133" y="170"/>
                    <a:pt x="139" y="169"/>
                  </a:cubicBezTo>
                  <a:cubicBezTo>
                    <a:pt x="140" y="168"/>
                    <a:pt x="137" y="169"/>
                    <a:pt x="137" y="168"/>
                  </a:cubicBezTo>
                  <a:cubicBezTo>
                    <a:pt x="139" y="166"/>
                    <a:pt x="140" y="171"/>
                    <a:pt x="143" y="168"/>
                  </a:cubicBezTo>
                  <a:cubicBezTo>
                    <a:pt x="142" y="168"/>
                    <a:pt x="141" y="168"/>
                    <a:pt x="140" y="168"/>
                  </a:cubicBezTo>
                  <a:cubicBezTo>
                    <a:pt x="141" y="166"/>
                    <a:pt x="143" y="168"/>
                    <a:pt x="144" y="166"/>
                  </a:cubicBezTo>
                  <a:cubicBezTo>
                    <a:pt x="145" y="166"/>
                    <a:pt x="144" y="167"/>
                    <a:pt x="144" y="168"/>
                  </a:cubicBezTo>
                  <a:cubicBezTo>
                    <a:pt x="144" y="168"/>
                    <a:pt x="145" y="167"/>
                    <a:pt x="146" y="168"/>
                  </a:cubicBezTo>
                  <a:cubicBezTo>
                    <a:pt x="147" y="165"/>
                    <a:pt x="155" y="165"/>
                    <a:pt x="159" y="165"/>
                  </a:cubicBezTo>
                  <a:cubicBezTo>
                    <a:pt x="161" y="166"/>
                    <a:pt x="157" y="164"/>
                    <a:pt x="157" y="166"/>
                  </a:cubicBezTo>
                  <a:cubicBezTo>
                    <a:pt x="163" y="164"/>
                    <a:pt x="170" y="163"/>
                    <a:pt x="177" y="163"/>
                  </a:cubicBezTo>
                  <a:cubicBezTo>
                    <a:pt x="178" y="164"/>
                    <a:pt x="176" y="164"/>
                    <a:pt x="176" y="165"/>
                  </a:cubicBezTo>
                  <a:cubicBezTo>
                    <a:pt x="178" y="166"/>
                    <a:pt x="179" y="164"/>
                    <a:pt x="179" y="163"/>
                  </a:cubicBezTo>
                  <a:cubicBezTo>
                    <a:pt x="182" y="162"/>
                    <a:pt x="179" y="165"/>
                    <a:pt x="182" y="165"/>
                  </a:cubicBezTo>
                  <a:cubicBezTo>
                    <a:pt x="185" y="164"/>
                    <a:pt x="180" y="164"/>
                    <a:pt x="182" y="163"/>
                  </a:cubicBezTo>
                  <a:cubicBezTo>
                    <a:pt x="186" y="162"/>
                    <a:pt x="190" y="159"/>
                    <a:pt x="194" y="161"/>
                  </a:cubicBezTo>
                  <a:cubicBezTo>
                    <a:pt x="195" y="159"/>
                    <a:pt x="197" y="159"/>
                    <a:pt x="200" y="158"/>
                  </a:cubicBezTo>
                  <a:cubicBezTo>
                    <a:pt x="202" y="159"/>
                    <a:pt x="201" y="159"/>
                    <a:pt x="202" y="160"/>
                  </a:cubicBezTo>
                  <a:cubicBezTo>
                    <a:pt x="205" y="158"/>
                    <a:pt x="208" y="158"/>
                    <a:pt x="212" y="157"/>
                  </a:cubicBezTo>
                  <a:cubicBezTo>
                    <a:pt x="212" y="159"/>
                    <a:pt x="209" y="159"/>
                    <a:pt x="208" y="159"/>
                  </a:cubicBezTo>
                  <a:cubicBezTo>
                    <a:pt x="210" y="160"/>
                    <a:pt x="214" y="159"/>
                    <a:pt x="217" y="157"/>
                  </a:cubicBezTo>
                  <a:cubicBezTo>
                    <a:pt x="219" y="157"/>
                    <a:pt x="216" y="158"/>
                    <a:pt x="218" y="159"/>
                  </a:cubicBezTo>
                  <a:cubicBezTo>
                    <a:pt x="217" y="160"/>
                    <a:pt x="215" y="160"/>
                    <a:pt x="215" y="161"/>
                  </a:cubicBezTo>
                  <a:cubicBezTo>
                    <a:pt x="221" y="161"/>
                    <a:pt x="225" y="159"/>
                    <a:pt x="231" y="157"/>
                  </a:cubicBezTo>
                  <a:cubicBezTo>
                    <a:pt x="234" y="157"/>
                    <a:pt x="229" y="159"/>
                    <a:pt x="232" y="160"/>
                  </a:cubicBezTo>
                  <a:cubicBezTo>
                    <a:pt x="237" y="159"/>
                    <a:pt x="242" y="158"/>
                    <a:pt x="248" y="159"/>
                  </a:cubicBezTo>
                  <a:cubicBezTo>
                    <a:pt x="250" y="156"/>
                    <a:pt x="252" y="158"/>
                    <a:pt x="254" y="158"/>
                  </a:cubicBezTo>
                  <a:cubicBezTo>
                    <a:pt x="255" y="157"/>
                    <a:pt x="253" y="157"/>
                    <a:pt x="255" y="156"/>
                  </a:cubicBezTo>
                  <a:cubicBezTo>
                    <a:pt x="259" y="158"/>
                    <a:pt x="267" y="153"/>
                    <a:pt x="268" y="156"/>
                  </a:cubicBezTo>
                  <a:cubicBezTo>
                    <a:pt x="274" y="155"/>
                    <a:pt x="283" y="157"/>
                    <a:pt x="288" y="154"/>
                  </a:cubicBezTo>
                  <a:cubicBezTo>
                    <a:pt x="291" y="156"/>
                    <a:pt x="294" y="153"/>
                    <a:pt x="298" y="156"/>
                  </a:cubicBezTo>
                  <a:cubicBezTo>
                    <a:pt x="300" y="154"/>
                    <a:pt x="302" y="155"/>
                    <a:pt x="304" y="153"/>
                  </a:cubicBezTo>
                  <a:cubicBezTo>
                    <a:pt x="306" y="153"/>
                    <a:pt x="305" y="154"/>
                    <a:pt x="306" y="155"/>
                  </a:cubicBezTo>
                  <a:cubicBezTo>
                    <a:pt x="318" y="153"/>
                    <a:pt x="330" y="152"/>
                    <a:pt x="342" y="153"/>
                  </a:cubicBezTo>
                  <a:cubicBezTo>
                    <a:pt x="342" y="153"/>
                    <a:pt x="343" y="152"/>
                    <a:pt x="341" y="152"/>
                  </a:cubicBezTo>
                  <a:cubicBezTo>
                    <a:pt x="351" y="152"/>
                    <a:pt x="361" y="153"/>
                    <a:pt x="370" y="151"/>
                  </a:cubicBezTo>
                  <a:cubicBezTo>
                    <a:pt x="373" y="150"/>
                    <a:pt x="375" y="152"/>
                    <a:pt x="377" y="152"/>
                  </a:cubicBezTo>
                  <a:cubicBezTo>
                    <a:pt x="378" y="151"/>
                    <a:pt x="377" y="151"/>
                    <a:pt x="377" y="150"/>
                  </a:cubicBezTo>
                  <a:cubicBezTo>
                    <a:pt x="380" y="151"/>
                    <a:pt x="384" y="152"/>
                    <a:pt x="389" y="150"/>
                  </a:cubicBezTo>
                  <a:cubicBezTo>
                    <a:pt x="392" y="152"/>
                    <a:pt x="392" y="152"/>
                    <a:pt x="392" y="152"/>
                  </a:cubicBezTo>
                  <a:cubicBezTo>
                    <a:pt x="402" y="150"/>
                    <a:pt x="412" y="151"/>
                    <a:pt x="423" y="151"/>
                  </a:cubicBezTo>
                  <a:cubicBezTo>
                    <a:pt x="423" y="151"/>
                    <a:pt x="423" y="150"/>
                    <a:pt x="423" y="150"/>
                  </a:cubicBezTo>
                  <a:cubicBezTo>
                    <a:pt x="441" y="151"/>
                    <a:pt x="459" y="149"/>
                    <a:pt x="477" y="150"/>
                  </a:cubicBezTo>
                  <a:cubicBezTo>
                    <a:pt x="480" y="148"/>
                    <a:pt x="492" y="150"/>
                    <a:pt x="500" y="150"/>
                  </a:cubicBezTo>
                  <a:cubicBezTo>
                    <a:pt x="504" y="150"/>
                    <a:pt x="508" y="149"/>
                    <a:pt x="511" y="150"/>
                  </a:cubicBezTo>
                  <a:cubicBezTo>
                    <a:pt x="513" y="149"/>
                    <a:pt x="513" y="149"/>
                    <a:pt x="513" y="149"/>
                  </a:cubicBezTo>
                  <a:cubicBezTo>
                    <a:pt x="515" y="151"/>
                    <a:pt x="519" y="148"/>
                    <a:pt x="523" y="150"/>
                  </a:cubicBezTo>
                  <a:cubicBezTo>
                    <a:pt x="532" y="148"/>
                    <a:pt x="544" y="151"/>
                    <a:pt x="554" y="149"/>
                  </a:cubicBezTo>
                  <a:cubicBezTo>
                    <a:pt x="556" y="151"/>
                    <a:pt x="556" y="151"/>
                    <a:pt x="556" y="151"/>
                  </a:cubicBezTo>
                  <a:cubicBezTo>
                    <a:pt x="569" y="149"/>
                    <a:pt x="582" y="152"/>
                    <a:pt x="596" y="150"/>
                  </a:cubicBezTo>
                  <a:cubicBezTo>
                    <a:pt x="601" y="152"/>
                    <a:pt x="608" y="149"/>
                    <a:pt x="613" y="151"/>
                  </a:cubicBezTo>
                  <a:cubicBezTo>
                    <a:pt x="617" y="149"/>
                    <a:pt x="620" y="152"/>
                    <a:pt x="624" y="150"/>
                  </a:cubicBezTo>
                  <a:cubicBezTo>
                    <a:pt x="633" y="152"/>
                    <a:pt x="643" y="151"/>
                    <a:pt x="652" y="151"/>
                  </a:cubicBezTo>
                  <a:cubicBezTo>
                    <a:pt x="674" y="152"/>
                    <a:pt x="695" y="151"/>
                    <a:pt x="716" y="153"/>
                  </a:cubicBezTo>
                  <a:cubicBezTo>
                    <a:pt x="719" y="152"/>
                    <a:pt x="719" y="152"/>
                    <a:pt x="719" y="152"/>
                  </a:cubicBezTo>
                  <a:cubicBezTo>
                    <a:pt x="720" y="151"/>
                    <a:pt x="719" y="152"/>
                    <a:pt x="719" y="153"/>
                  </a:cubicBezTo>
                  <a:cubicBezTo>
                    <a:pt x="730" y="152"/>
                    <a:pt x="739" y="153"/>
                    <a:pt x="750" y="152"/>
                  </a:cubicBezTo>
                  <a:cubicBezTo>
                    <a:pt x="752" y="154"/>
                    <a:pt x="752" y="154"/>
                    <a:pt x="752" y="154"/>
                  </a:cubicBezTo>
                  <a:cubicBezTo>
                    <a:pt x="754" y="154"/>
                    <a:pt x="753" y="151"/>
                    <a:pt x="756" y="153"/>
                  </a:cubicBezTo>
                  <a:cubicBezTo>
                    <a:pt x="757" y="153"/>
                    <a:pt x="756" y="153"/>
                    <a:pt x="755" y="153"/>
                  </a:cubicBezTo>
                  <a:cubicBezTo>
                    <a:pt x="756" y="154"/>
                    <a:pt x="758" y="154"/>
                    <a:pt x="758" y="153"/>
                  </a:cubicBezTo>
                  <a:cubicBezTo>
                    <a:pt x="843" y="157"/>
                    <a:pt x="925" y="157"/>
                    <a:pt x="1011" y="160"/>
                  </a:cubicBezTo>
                  <a:cubicBezTo>
                    <a:pt x="1012" y="159"/>
                    <a:pt x="1012" y="159"/>
                    <a:pt x="1012" y="159"/>
                  </a:cubicBezTo>
                  <a:cubicBezTo>
                    <a:pt x="1024" y="161"/>
                    <a:pt x="1036" y="159"/>
                    <a:pt x="1047" y="161"/>
                  </a:cubicBezTo>
                  <a:cubicBezTo>
                    <a:pt x="1049" y="161"/>
                    <a:pt x="1051" y="159"/>
                    <a:pt x="1051" y="161"/>
                  </a:cubicBezTo>
                  <a:cubicBezTo>
                    <a:pt x="1053" y="160"/>
                    <a:pt x="1058" y="160"/>
                    <a:pt x="1061" y="161"/>
                  </a:cubicBezTo>
                  <a:cubicBezTo>
                    <a:pt x="1063" y="160"/>
                    <a:pt x="1063" y="160"/>
                    <a:pt x="1063" y="160"/>
                  </a:cubicBezTo>
                  <a:cubicBezTo>
                    <a:pt x="1067" y="161"/>
                    <a:pt x="1071" y="161"/>
                    <a:pt x="1075" y="160"/>
                  </a:cubicBezTo>
                  <a:cubicBezTo>
                    <a:pt x="1095" y="163"/>
                    <a:pt x="1115" y="160"/>
                    <a:pt x="1134" y="165"/>
                  </a:cubicBezTo>
                  <a:cubicBezTo>
                    <a:pt x="1136" y="164"/>
                    <a:pt x="1136" y="164"/>
                    <a:pt x="1136" y="164"/>
                  </a:cubicBezTo>
                  <a:cubicBezTo>
                    <a:pt x="1139" y="165"/>
                    <a:pt x="1145" y="165"/>
                    <a:pt x="1147" y="164"/>
                  </a:cubicBezTo>
                  <a:cubicBezTo>
                    <a:pt x="1148" y="164"/>
                    <a:pt x="1147" y="165"/>
                    <a:pt x="1148" y="166"/>
                  </a:cubicBezTo>
                  <a:cubicBezTo>
                    <a:pt x="1150" y="163"/>
                    <a:pt x="1152" y="165"/>
                    <a:pt x="1153" y="166"/>
                  </a:cubicBezTo>
                  <a:cubicBezTo>
                    <a:pt x="1158" y="164"/>
                    <a:pt x="1164" y="165"/>
                    <a:pt x="1171" y="165"/>
                  </a:cubicBezTo>
                  <a:cubicBezTo>
                    <a:pt x="1172" y="166"/>
                    <a:pt x="1172" y="167"/>
                    <a:pt x="1172" y="167"/>
                  </a:cubicBezTo>
                  <a:cubicBezTo>
                    <a:pt x="1173" y="167"/>
                    <a:pt x="1174" y="165"/>
                    <a:pt x="1176" y="166"/>
                  </a:cubicBezTo>
                  <a:cubicBezTo>
                    <a:pt x="1177" y="166"/>
                    <a:pt x="1176" y="166"/>
                    <a:pt x="1176" y="165"/>
                  </a:cubicBezTo>
                  <a:cubicBezTo>
                    <a:pt x="1178" y="165"/>
                    <a:pt x="1179" y="166"/>
                    <a:pt x="1181" y="165"/>
                  </a:cubicBezTo>
                  <a:cubicBezTo>
                    <a:pt x="1182" y="165"/>
                    <a:pt x="1181" y="166"/>
                    <a:pt x="1181" y="166"/>
                  </a:cubicBezTo>
                  <a:cubicBezTo>
                    <a:pt x="1183" y="165"/>
                    <a:pt x="1186" y="164"/>
                    <a:pt x="1190" y="165"/>
                  </a:cubicBezTo>
                  <a:cubicBezTo>
                    <a:pt x="1191" y="167"/>
                    <a:pt x="1188" y="166"/>
                    <a:pt x="1186" y="167"/>
                  </a:cubicBezTo>
                  <a:cubicBezTo>
                    <a:pt x="1193" y="165"/>
                    <a:pt x="1199" y="165"/>
                    <a:pt x="1206" y="164"/>
                  </a:cubicBezTo>
                  <a:cubicBezTo>
                    <a:pt x="1208" y="166"/>
                    <a:pt x="1208" y="166"/>
                    <a:pt x="1208" y="166"/>
                  </a:cubicBezTo>
                  <a:cubicBezTo>
                    <a:pt x="1207" y="167"/>
                    <a:pt x="1210" y="165"/>
                    <a:pt x="1207" y="164"/>
                  </a:cubicBezTo>
                  <a:cubicBezTo>
                    <a:pt x="1210" y="163"/>
                    <a:pt x="1213" y="163"/>
                    <a:pt x="1217" y="163"/>
                  </a:cubicBezTo>
                  <a:cubicBezTo>
                    <a:pt x="1218" y="164"/>
                    <a:pt x="1221" y="164"/>
                    <a:pt x="1219" y="165"/>
                  </a:cubicBezTo>
                  <a:cubicBezTo>
                    <a:pt x="1221" y="165"/>
                    <a:pt x="1221" y="163"/>
                    <a:pt x="1224" y="165"/>
                  </a:cubicBezTo>
                  <a:cubicBezTo>
                    <a:pt x="1227" y="164"/>
                    <a:pt x="1223" y="164"/>
                    <a:pt x="1222" y="164"/>
                  </a:cubicBezTo>
                  <a:cubicBezTo>
                    <a:pt x="1226" y="162"/>
                    <a:pt x="1230" y="164"/>
                    <a:pt x="1234" y="162"/>
                  </a:cubicBezTo>
                  <a:cubicBezTo>
                    <a:pt x="1234" y="163"/>
                    <a:pt x="1233" y="163"/>
                    <a:pt x="1232" y="163"/>
                  </a:cubicBezTo>
                  <a:cubicBezTo>
                    <a:pt x="1233" y="164"/>
                    <a:pt x="1235" y="163"/>
                    <a:pt x="1236" y="164"/>
                  </a:cubicBezTo>
                  <a:cubicBezTo>
                    <a:pt x="1235" y="162"/>
                    <a:pt x="1237" y="164"/>
                    <a:pt x="1240" y="162"/>
                  </a:cubicBezTo>
                  <a:cubicBezTo>
                    <a:pt x="1249" y="165"/>
                    <a:pt x="1259" y="159"/>
                    <a:pt x="1267" y="163"/>
                  </a:cubicBezTo>
                  <a:cubicBezTo>
                    <a:pt x="1269" y="160"/>
                    <a:pt x="1275" y="161"/>
                    <a:pt x="1278" y="160"/>
                  </a:cubicBezTo>
                  <a:cubicBezTo>
                    <a:pt x="1278" y="162"/>
                    <a:pt x="1274" y="161"/>
                    <a:pt x="1272" y="162"/>
                  </a:cubicBezTo>
                  <a:cubicBezTo>
                    <a:pt x="1272" y="162"/>
                    <a:pt x="1273" y="162"/>
                    <a:pt x="1274" y="163"/>
                  </a:cubicBezTo>
                  <a:cubicBezTo>
                    <a:pt x="1271" y="164"/>
                    <a:pt x="1268" y="166"/>
                    <a:pt x="1265" y="166"/>
                  </a:cubicBezTo>
                  <a:cubicBezTo>
                    <a:pt x="1265" y="163"/>
                    <a:pt x="1257" y="166"/>
                    <a:pt x="1255" y="166"/>
                  </a:cubicBezTo>
                  <a:cubicBezTo>
                    <a:pt x="1261" y="168"/>
                    <a:pt x="1271" y="167"/>
                    <a:pt x="1277" y="165"/>
                  </a:cubicBezTo>
                  <a:cubicBezTo>
                    <a:pt x="1278" y="165"/>
                    <a:pt x="1276" y="166"/>
                    <a:pt x="1275" y="166"/>
                  </a:cubicBezTo>
                  <a:cubicBezTo>
                    <a:pt x="1279" y="166"/>
                    <a:pt x="1286" y="166"/>
                    <a:pt x="1286" y="163"/>
                  </a:cubicBezTo>
                  <a:cubicBezTo>
                    <a:pt x="1288" y="163"/>
                    <a:pt x="1287" y="164"/>
                    <a:pt x="1288" y="165"/>
                  </a:cubicBezTo>
                  <a:cubicBezTo>
                    <a:pt x="1295" y="163"/>
                    <a:pt x="1299" y="163"/>
                    <a:pt x="1305" y="161"/>
                  </a:cubicBezTo>
                  <a:cubicBezTo>
                    <a:pt x="1314" y="161"/>
                    <a:pt x="1322" y="161"/>
                    <a:pt x="1330" y="158"/>
                  </a:cubicBezTo>
                  <a:cubicBezTo>
                    <a:pt x="1335" y="159"/>
                    <a:pt x="1343" y="158"/>
                    <a:pt x="1346" y="155"/>
                  </a:cubicBezTo>
                  <a:cubicBezTo>
                    <a:pt x="1356" y="157"/>
                    <a:pt x="1375" y="149"/>
                    <a:pt x="1388" y="154"/>
                  </a:cubicBezTo>
                  <a:cubicBezTo>
                    <a:pt x="1385" y="149"/>
                    <a:pt x="1396" y="152"/>
                    <a:pt x="1395" y="148"/>
                  </a:cubicBezTo>
                  <a:cubicBezTo>
                    <a:pt x="1398" y="148"/>
                    <a:pt x="1401" y="144"/>
                    <a:pt x="1404" y="147"/>
                  </a:cubicBezTo>
                  <a:cubicBezTo>
                    <a:pt x="1415" y="143"/>
                    <a:pt x="1427" y="143"/>
                    <a:pt x="1438" y="146"/>
                  </a:cubicBezTo>
                  <a:cubicBezTo>
                    <a:pt x="1439" y="145"/>
                    <a:pt x="1441" y="144"/>
                    <a:pt x="1440" y="143"/>
                  </a:cubicBezTo>
                  <a:cubicBezTo>
                    <a:pt x="1442" y="142"/>
                    <a:pt x="1444" y="143"/>
                    <a:pt x="1445" y="144"/>
                  </a:cubicBezTo>
                  <a:cubicBezTo>
                    <a:pt x="1447" y="142"/>
                    <a:pt x="1448" y="143"/>
                    <a:pt x="1450" y="143"/>
                  </a:cubicBezTo>
                  <a:cubicBezTo>
                    <a:pt x="1451" y="141"/>
                    <a:pt x="1452" y="142"/>
                    <a:pt x="1453" y="140"/>
                  </a:cubicBezTo>
                  <a:cubicBezTo>
                    <a:pt x="1452" y="139"/>
                    <a:pt x="1451" y="140"/>
                    <a:pt x="1450" y="140"/>
                  </a:cubicBezTo>
                  <a:cubicBezTo>
                    <a:pt x="1457" y="137"/>
                    <a:pt x="1469" y="137"/>
                    <a:pt x="1477" y="140"/>
                  </a:cubicBezTo>
                  <a:cubicBezTo>
                    <a:pt x="1478" y="138"/>
                    <a:pt x="1482" y="137"/>
                    <a:pt x="1485" y="138"/>
                  </a:cubicBezTo>
                  <a:cubicBezTo>
                    <a:pt x="1492" y="133"/>
                    <a:pt x="1500" y="130"/>
                    <a:pt x="1509" y="128"/>
                  </a:cubicBezTo>
                  <a:cubicBezTo>
                    <a:pt x="1512" y="130"/>
                    <a:pt x="1512" y="130"/>
                    <a:pt x="1512" y="130"/>
                  </a:cubicBezTo>
                  <a:cubicBezTo>
                    <a:pt x="1511" y="128"/>
                    <a:pt x="1517" y="128"/>
                    <a:pt x="1519" y="127"/>
                  </a:cubicBezTo>
                  <a:cubicBezTo>
                    <a:pt x="1519" y="127"/>
                    <a:pt x="1519" y="128"/>
                    <a:pt x="1519" y="128"/>
                  </a:cubicBezTo>
                  <a:cubicBezTo>
                    <a:pt x="1527" y="127"/>
                    <a:pt x="1534" y="126"/>
                    <a:pt x="1540" y="123"/>
                  </a:cubicBezTo>
                  <a:cubicBezTo>
                    <a:pt x="1548" y="122"/>
                    <a:pt x="1559" y="120"/>
                    <a:pt x="1565" y="116"/>
                  </a:cubicBezTo>
                  <a:cubicBezTo>
                    <a:pt x="1570" y="116"/>
                    <a:pt x="1580" y="111"/>
                    <a:pt x="1584" y="109"/>
                  </a:cubicBezTo>
                  <a:cubicBezTo>
                    <a:pt x="1592" y="106"/>
                    <a:pt x="1598" y="104"/>
                    <a:pt x="1603" y="100"/>
                  </a:cubicBezTo>
                  <a:cubicBezTo>
                    <a:pt x="1601" y="100"/>
                    <a:pt x="1601" y="99"/>
                    <a:pt x="1600" y="98"/>
                  </a:cubicBezTo>
                  <a:cubicBezTo>
                    <a:pt x="1602" y="97"/>
                    <a:pt x="1603" y="98"/>
                    <a:pt x="1605" y="97"/>
                  </a:cubicBezTo>
                  <a:cubicBezTo>
                    <a:pt x="1602" y="96"/>
                    <a:pt x="1601" y="97"/>
                    <a:pt x="1599" y="96"/>
                  </a:cubicBezTo>
                  <a:cubicBezTo>
                    <a:pt x="1597" y="99"/>
                    <a:pt x="1592" y="96"/>
                    <a:pt x="1591" y="98"/>
                  </a:cubicBezTo>
                  <a:cubicBezTo>
                    <a:pt x="1590" y="99"/>
                    <a:pt x="1589" y="97"/>
                    <a:pt x="1588" y="96"/>
                  </a:cubicBezTo>
                  <a:cubicBezTo>
                    <a:pt x="1584" y="97"/>
                    <a:pt x="1581" y="98"/>
                    <a:pt x="1578" y="98"/>
                  </a:cubicBezTo>
                  <a:cubicBezTo>
                    <a:pt x="1581" y="96"/>
                    <a:pt x="1582" y="96"/>
                    <a:pt x="1586" y="93"/>
                  </a:cubicBezTo>
                  <a:cubicBezTo>
                    <a:pt x="1580" y="94"/>
                    <a:pt x="1573" y="94"/>
                    <a:pt x="1565" y="96"/>
                  </a:cubicBezTo>
                  <a:cubicBezTo>
                    <a:pt x="1558" y="97"/>
                    <a:pt x="1550" y="98"/>
                    <a:pt x="1543" y="101"/>
                  </a:cubicBezTo>
                  <a:cubicBezTo>
                    <a:pt x="1541" y="101"/>
                    <a:pt x="1540" y="101"/>
                    <a:pt x="1538" y="100"/>
                  </a:cubicBezTo>
                  <a:cubicBezTo>
                    <a:pt x="1538" y="101"/>
                    <a:pt x="1538" y="101"/>
                    <a:pt x="1539" y="102"/>
                  </a:cubicBezTo>
                  <a:cubicBezTo>
                    <a:pt x="1537" y="102"/>
                    <a:pt x="1536" y="103"/>
                    <a:pt x="1534" y="103"/>
                  </a:cubicBezTo>
                  <a:cubicBezTo>
                    <a:pt x="1532" y="100"/>
                    <a:pt x="1526" y="105"/>
                    <a:pt x="1523" y="108"/>
                  </a:cubicBezTo>
                  <a:cubicBezTo>
                    <a:pt x="1521" y="106"/>
                    <a:pt x="1524" y="105"/>
                    <a:pt x="1525" y="104"/>
                  </a:cubicBezTo>
                  <a:cubicBezTo>
                    <a:pt x="1524" y="105"/>
                    <a:pt x="1521" y="104"/>
                    <a:pt x="1521" y="103"/>
                  </a:cubicBezTo>
                  <a:cubicBezTo>
                    <a:pt x="1524" y="101"/>
                    <a:pt x="1525" y="102"/>
                    <a:pt x="1526" y="100"/>
                  </a:cubicBezTo>
                  <a:cubicBezTo>
                    <a:pt x="1525" y="99"/>
                    <a:pt x="1524" y="102"/>
                    <a:pt x="1523" y="100"/>
                  </a:cubicBezTo>
                  <a:cubicBezTo>
                    <a:pt x="1521" y="101"/>
                    <a:pt x="1522" y="102"/>
                    <a:pt x="1520" y="103"/>
                  </a:cubicBezTo>
                  <a:cubicBezTo>
                    <a:pt x="1520" y="103"/>
                    <a:pt x="1519" y="103"/>
                    <a:pt x="1518" y="103"/>
                  </a:cubicBezTo>
                  <a:cubicBezTo>
                    <a:pt x="1518" y="101"/>
                    <a:pt x="1521" y="100"/>
                    <a:pt x="1521" y="99"/>
                  </a:cubicBezTo>
                  <a:cubicBezTo>
                    <a:pt x="1521" y="99"/>
                    <a:pt x="1522" y="99"/>
                    <a:pt x="1522" y="99"/>
                  </a:cubicBezTo>
                  <a:cubicBezTo>
                    <a:pt x="1521" y="101"/>
                    <a:pt x="1525" y="99"/>
                    <a:pt x="1527" y="99"/>
                  </a:cubicBezTo>
                  <a:cubicBezTo>
                    <a:pt x="1528" y="99"/>
                    <a:pt x="1528" y="100"/>
                    <a:pt x="1529" y="100"/>
                  </a:cubicBezTo>
                  <a:cubicBezTo>
                    <a:pt x="1534" y="99"/>
                    <a:pt x="1534" y="96"/>
                    <a:pt x="1539" y="95"/>
                  </a:cubicBezTo>
                  <a:cubicBezTo>
                    <a:pt x="1539" y="96"/>
                    <a:pt x="1535" y="97"/>
                    <a:pt x="1534" y="99"/>
                  </a:cubicBezTo>
                  <a:cubicBezTo>
                    <a:pt x="1536" y="99"/>
                    <a:pt x="1540" y="98"/>
                    <a:pt x="1538" y="96"/>
                  </a:cubicBezTo>
                  <a:cubicBezTo>
                    <a:pt x="1544" y="97"/>
                    <a:pt x="1549" y="94"/>
                    <a:pt x="1554" y="92"/>
                  </a:cubicBezTo>
                  <a:cubicBezTo>
                    <a:pt x="1551" y="91"/>
                    <a:pt x="1547" y="94"/>
                    <a:pt x="1544" y="95"/>
                  </a:cubicBezTo>
                  <a:cubicBezTo>
                    <a:pt x="1546" y="92"/>
                    <a:pt x="1552" y="91"/>
                    <a:pt x="1556" y="92"/>
                  </a:cubicBezTo>
                  <a:cubicBezTo>
                    <a:pt x="1560" y="90"/>
                    <a:pt x="1564" y="89"/>
                    <a:pt x="1568" y="90"/>
                  </a:cubicBezTo>
                  <a:cubicBezTo>
                    <a:pt x="1580" y="84"/>
                    <a:pt x="1593" y="85"/>
                    <a:pt x="1605" y="81"/>
                  </a:cubicBezTo>
                  <a:cubicBezTo>
                    <a:pt x="1602" y="79"/>
                    <a:pt x="1600" y="80"/>
                    <a:pt x="1597" y="78"/>
                  </a:cubicBezTo>
                  <a:cubicBezTo>
                    <a:pt x="1594" y="79"/>
                    <a:pt x="1591" y="79"/>
                    <a:pt x="1588" y="77"/>
                  </a:cubicBezTo>
                  <a:cubicBezTo>
                    <a:pt x="1587" y="78"/>
                    <a:pt x="1587" y="78"/>
                    <a:pt x="1587" y="79"/>
                  </a:cubicBezTo>
                  <a:cubicBezTo>
                    <a:pt x="1585" y="77"/>
                    <a:pt x="1582" y="79"/>
                    <a:pt x="1580" y="78"/>
                  </a:cubicBezTo>
                  <a:cubicBezTo>
                    <a:pt x="1579" y="77"/>
                    <a:pt x="1580" y="76"/>
                    <a:pt x="1582" y="76"/>
                  </a:cubicBezTo>
                  <a:cubicBezTo>
                    <a:pt x="1579" y="74"/>
                    <a:pt x="1576" y="76"/>
                    <a:pt x="1573" y="76"/>
                  </a:cubicBezTo>
                  <a:cubicBezTo>
                    <a:pt x="1571" y="75"/>
                    <a:pt x="1574" y="74"/>
                    <a:pt x="1573" y="74"/>
                  </a:cubicBezTo>
                  <a:cubicBezTo>
                    <a:pt x="1569" y="73"/>
                    <a:pt x="1567" y="75"/>
                    <a:pt x="1562" y="76"/>
                  </a:cubicBezTo>
                  <a:cubicBezTo>
                    <a:pt x="1561" y="74"/>
                    <a:pt x="1566" y="73"/>
                    <a:pt x="1568" y="72"/>
                  </a:cubicBezTo>
                  <a:cubicBezTo>
                    <a:pt x="1567" y="72"/>
                    <a:pt x="1566" y="71"/>
                    <a:pt x="1565" y="71"/>
                  </a:cubicBezTo>
                  <a:cubicBezTo>
                    <a:pt x="1565" y="71"/>
                    <a:pt x="1565" y="71"/>
                    <a:pt x="1566" y="72"/>
                  </a:cubicBezTo>
                  <a:cubicBezTo>
                    <a:pt x="1564" y="73"/>
                    <a:pt x="1562" y="71"/>
                    <a:pt x="1562" y="73"/>
                  </a:cubicBezTo>
                  <a:cubicBezTo>
                    <a:pt x="1561" y="73"/>
                    <a:pt x="1561" y="72"/>
                    <a:pt x="1560" y="72"/>
                  </a:cubicBezTo>
                  <a:cubicBezTo>
                    <a:pt x="1556" y="73"/>
                    <a:pt x="1553" y="73"/>
                    <a:pt x="1550" y="72"/>
                  </a:cubicBezTo>
                  <a:cubicBezTo>
                    <a:pt x="1548" y="73"/>
                    <a:pt x="1548" y="74"/>
                    <a:pt x="1550" y="75"/>
                  </a:cubicBezTo>
                  <a:cubicBezTo>
                    <a:pt x="1548" y="76"/>
                    <a:pt x="1547" y="76"/>
                    <a:pt x="1546" y="76"/>
                  </a:cubicBezTo>
                  <a:cubicBezTo>
                    <a:pt x="1545" y="75"/>
                    <a:pt x="1545" y="74"/>
                    <a:pt x="1544" y="72"/>
                  </a:cubicBezTo>
                  <a:cubicBezTo>
                    <a:pt x="1549" y="72"/>
                    <a:pt x="1555" y="69"/>
                    <a:pt x="1556" y="66"/>
                  </a:cubicBezTo>
                  <a:cubicBezTo>
                    <a:pt x="1562" y="65"/>
                    <a:pt x="1569" y="64"/>
                    <a:pt x="1575" y="65"/>
                  </a:cubicBezTo>
                  <a:cubicBezTo>
                    <a:pt x="1573" y="62"/>
                    <a:pt x="1578" y="63"/>
                    <a:pt x="1581" y="63"/>
                  </a:cubicBezTo>
                  <a:cubicBezTo>
                    <a:pt x="1582" y="64"/>
                    <a:pt x="1578" y="63"/>
                    <a:pt x="1577" y="64"/>
                  </a:cubicBezTo>
                  <a:cubicBezTo>
                    <a:pt x="1580" y="65"/>
                    <a:pt x="1583" y="62"/>
                    <a:pt x="1585" y="62"/>
                  </a:cubicBezTo>
                  <a:cubicBezTo>
                    <a:pt x="1587" y="62"/>
                    <a:pt x="1584" y="63"/>
                    <a:pt x="1587" y="63"/>
                  </a:cubicBezTo>
                  <a:cubicBezTo>
                    <a:pt x="1588" y="61"/>
                    <a:pt x="1595" y="60"/>
                    <a:pt x="1598" y="61"/>
                  </a:cubicBezTo>
                  <a:cubicBezTo>
                    <a:pt x="1601" y="58"/>
                    <a:pt x="1605" y="59"/>
                    <a:pt x="1609" y="58"/>
                  </a:cubicBezTo>
                  <a:cubicBezTo>
                    <a:pt x="1610" y="56"/>
                    <a:pt x="1605" y="58"/>
                    <a:pt x="1604" y="58"/>
                  </a:cubicBezTo>
                  <a:cubicBezTo>
                    <a:pt x="1608" y="56"/>
                    <a:pt x="1616" y="53"/>
                    <a:pt x="1623" y="55"/>
                  </a:cubicBezTo>
                  <a:cubicBezTo>
                    <a:pt x="1627" y="51"/>
                    <a:pt x="1642" y="53"/>
                    <a:pt x="1643" y="47"/>
                  </a:cubicBezTo>
                  <a:cubicBezTo>
                    <a:pt x="1646" y="48"/>
                    <a:pt x="1648" y="44"/>
                    <a:pt x="1651" y="45"/>
                  </a:cubicBezTo>
                  <a:cubicBezTo>
                    <a:pt x="1651" y="46"/>
                    <a:pt x="1649" y="46"/>
                    <a:pt x="1649" y="48"/>
                  </a:cubicBezTo>
                  <a:cubicBezTo>
                    <a:pt x="1657" y="45"/>
                    <a:pt x="1665" y="40"/>
                    <a:pt x="1665" y="36"/>
                  </a:cubicBezTo>
                  <a:cubicBezTo>
                    <a:pt x="1663" y="35"/>
                    <a:pt x="1660" y="34"/>
                    <a:pt x="1661" y="32"/>
                  </a:cubicBezTo>
                  <a:cubicBezTo>
                    <a:pt x="1656" y="31"/>
                    <a:pt x="1649" y="32"/>
                    <a:pt x="1648" y="28"/>
                  </a:cubicBezTo>
                  <a:cubicBezTo>
                    <a:pt x="1646" y="30"/>
                    <a:pt x="1642" y="30"/>
                    <a:pt x="1642" y="32"/>
                  </a:cubicBezTo>
                  <a:cubicBezTo>
                    <a:pt x="1642" y="32"/>
                    <a:pt x="1643" y="31"/>
                    <a:pt x="1644" y="31"/>
                  </a:cubicBezTo>
                  <a:cubicBezTo>
                    <a:pt x="1645" y="32"/>
                    <a:pt x="1644" y="32"/>
                    <a:pt x="1642" y="33"/>
                  </a:cubicBezTo>
                  <a:cubicBezTo>
                    <a:pt x="1641" y="32"/>
                    <a:pt x="1639" y="31"/>
                    <a:pt x="1638" y="32"/>
                  </a:cubicBezTo>
                  <a:cubicBezTo>
                    <a:pt x="1637" y="31"/>
                    <a:pt x="1637" y="30"/>
                    <a:pt x="1639" y="29"/>
                  </a:cubicBezTo>
                  <a:cubicBezTo>
                    <a:pt x="1637" y="29"/>
                    <a:pt x="1636" y="29"/>
                    <a:pt x="1636" y="30"/>
                  </a:cubicBezTo>
                  <a:cubicBezTo>
                    <a:pt x="1633" y="28"/>
                    <a:pt x="1626" y="31"/>
                    <a:pt x="1621" y="33"/>
                  </a:cubicBezTo>
                  <a:cubicBezTo>
                    <a:pt x="1615" y="30"/>
                    <a:pt x="1609" y="35"/>
                    <a:pt x="1604" y="37"/>
                  </a:cubicBezTo>
                  <a:cubicBezTo>
                    <a:pt x="1603" y="37"/>
                    <a:pt x="1603" y="37"/>
                    <a:pt x="1603" y="37"/>
                  </a:cubicBezTo>
                  <a:cubicBezTo>
                    <a:pt x="1605" y="33"/>
                    <a:pt x="1610" y="33"/>
                    <a:pt x="1613" y="30"/>
                  </a:cubicBezTo>
                  <a:cubicBezTo>
                    <a:pt x="1612" y="29"/>
                    <a:pt x="1611" y="30"/>
                    <a:pt x="1610" y="29"/>
                  </a:cubicBezTo>
                  <a:cubicBezTo>
                    <a:pt x="1602" y="33"/>
                    <a:pt x="1596" y="32"/>
                    <a:pt x="1588" y="35"/>
                  </a:cubicBezTo>
                  <a:cubicBezTo>
                    <a:pt x="1587" y="35"/>
                    <a:pt x="1588" y="34"/>
                    <a:pt x="1587" y="34"/>
                  </a:cubicBezTo>
                  <a:cubicBezTo>
                    <a:pt x="1590" y="33"/>
                    <a:pt x="1595" y="31"/>
                    <a:pt x="1596" y="30"/>
                  </a:cubicBezTo>
                  <a:cubicBezTo>
                    <a:pt x="1595" y="29"/>
                    <a:pt x="1594" y="30"/>
                    <a:pt x="1592" y="29"/>
                  </a:cubicBezTo>
                  <a:cubicBezTo>
                    <a:pt x="1593" y="30"/>
                    <a:pt x="1592" y="31"/>
                    <a:pt x="1590" y="30"/>
                  </a:cubicBezTo>
                  <a:cubicBezTo>
                    <a:pt x="1590" y="31"/>
                    <a:pt x="1590" y="32"/>
                    <a:pt x="1590" y="33"/>
                  </a:cubicBezTo>
                  <a:cubicBezTo>
                    <a:pt x="1587" y="32"/>
                    <a:pt x="1580" y="34"/>
                    <a:pt x="1582" y="37"/>
                  </a:cubicBezTo>
                  <a:cubicBezTo>
                    <a:pt x="1580" y="38"/>
                    <a:pt x="1581" y="34"/>
                    <a:pt x="1579" y="36"/>
                  </a:cubicBezTo>
                  <a:cubicBezTo>
                    <a:pt x="1579" y="35"/>
                    <a:pt x="1581" y="35"/>
                    <a:pt x="1580" y="34"/>
                  </a:cubicBezTo>
                  <a:cubicBezTo>
                    <a:pt x="1578" y="33"/>
                    <a:pt x="1576" y="36"/>
                    <a:pt x="1577" y="37"/>
                  </a:cubicBezTo>
                  <a:cubicBezTo>
                    <a:pt x="1576" y="38"/>
                    <a:pt x="1576" y="35"/>
                    <a:pt x="1574" y="35"/>
                  </a:cubicBezTo>
                  <a:cubicBezTo>
                    <a:pt x="1572" y="36"/>
                    <a:pt x="1574" y="37"/>
                    <a:pt x="1572" y="38"/>
                  </a:cubicBezTo>
                  <a:cubicBezTo>
                    <a:pt x="1571" y="39"/>
                    <a:pt x="1570" y="37"/>
                    <a:pt x="1571" y="37"/>
                  </a:cubicBezTo>
                  <a:cubicBezTo>
                    <a:pt x="1569" y="36"/>
                    <a:pt x="1569" y="38"/>
                    <a:pt x="1569" y="39"/>
                  </a:cubicBezTo>
                  <a:cubicBezTo>
                    <a:pt x="1568" y="39"/>
                    <a:pt x="1566" y="38"/>
                    <a:pt x="1566" y="37"/>
                  </a:cubicBezTo>
                  <a:cubicBezTo>
                    <a:pt x="1567" y="35"/>
                    <a:pt x="1568" y="36"/>
                    <a:pt x="1569" y="35"/>
                  </a:cubicBezTo>
                  <a:cubicBezTo>
                    <a:pt x="1566" y="34"/>
                    <a:pt x="1565" y="36"/>
                    <a:pt x="1565" y="38"/>
                  </a:cubicBezTo>
                  <a:cubicBezTo>
                    <a:pt x="1562" y="38"/>
                    <a:pt x="1558" y="39"/>
                    <a:pt x="1556" y="41"/>
                  </a:cubicBezTo>
                  <a:cubicBezTo>
                    <a:pt x="1553" y="40"/>
                    <a:pt x="1556" y="40"/>
                    <a:pt x="1555" y="39"/>
                  </a:cubicBezTo>
                  <a:cubicBezTo>
                    <a:pt x="1557" y="38"/>
                    <a:pt x="1559" y="38"/>
                    <a:pt x="1561" y="37"/>
                  </a:cubicBezTo>
                  <a:cubicBezTo>
                    <a:pt x="1559" y="36"/>
                    <a:pt x="1559" y="35"/>
                    <a:pt x="1561" y="33"/>
                  </a:cubicBezTo>
                  <a:cubicBezTo>
                    <a:pt x="1560" y="32"/>
                    <a:pt x="1559" y="33"/>
                    <a:pt x="1559" y="34"/>
                  </a:cubicBezTo>
                  <a:cubicBezTo>
                    <a:pt x="1558" y="33"/>
                    <a:pt x="1556" y="34"/>
                    <a:pt x="1556" y="32"/>
                  </a:cubicBezTo>
                  <a:cubicBezTo>
                    <a:pt x="1553" y="34"/>
                    <a:pt x="1550" y="34"/>
                    <a:pt x="1546" y="34"/>
                  </a:cubicBezTo>
                  <a:cubicBezTo>
                    <a:pt x="1546" y="33"/>
                    <a:pt x="1549" y="33"/>
                    <a:pt x="1550" y="34"/>
                  </a:cubicBezTo>
                  <a:cubicBezTo>
                    <a:pt x="1551" y="34"/>
                    <a:pt x="1550" y="33"/>
                    <a:pt x="1550" y="33"/>
                  </a:cubicBezTo>
                  <a:cubicBezTo>
                    <a:pt x="1551" y="33"/>
                    <a:pt x="1551" y="33"/>
                    <a:pt x="1551" y="33"/>
                  </a:cubicBezTo>
                  <a:cubicBezTo>
                    <a:pt x="1549" y="31"/>
                    <a:pt x="1547" y="33"/>
                    <a:pt x="1545" y="33"/>
                  </a:cubicBezTo>
                  <a:cubicBezTo>
                    <a:pt x="1544" y="32"/>
                    <a:pt x="1545" y="31"/>
                    <a:pt x="1544" y="29"/>
                  </a:cubicBezTo>
                  <a:cubicBezTo>
                    <a:pt x="1543" y="31"/>
                    <a:pt x="1543" y="30"/>
                    <a:pt x="1541" y="31"/>
                  </a:cubicBezTo>
                  <a:cubicBezTo>
                    <a:pt x="1539" y="31"/>
                    <a:pt x="1540" y="30"/>
                    <a:pt x="1538" y="29"/>
                  </a:cubicBezTo>
                  <a:cubicBezTo>
                    <a:pt x="1537" y="30"/>
                    <a:pt x="1537" y="30"/>
                    <a:pt x="1537" y="31"/>
                  </a:cubicBezTo>
                  <a:cubicBezTo>
                    <a:pt x="1535" y="30"/>
                    <a:pt x="1537" y="29"/>
                    <a:pt x="1535" y="29"/>
                  </a:cubicBezTo>
                  <a:cubicBezTo>
                    <a:pt x="1532" y="30"/>
                    <a:pt x="1529" y="29"/>
                    <a:pt x="1526" y="29"/>
                  </a:cubicBezTo>
                  <a:cubicBezTo>
                    <a:pt x="1524" y="28"/>
                    <a:pt x="1527" y="29"/>
                    <a:pt x="1528" y="27"/>
                  </a:cubicBezTo>
                  <a:cubicBezTo>
                    <a:pt x="1527" y="26"/>
                    <a:pt x="1525" y="28"/>
                    <a:pt x="1524" y="27"/>
                  </a:cubicBezTo>
                  <a:cubicBezTo>
                    <a:pt x="1524" y="27"/>
                    <a:pt x="1523" y="28"/>
                    <a:pt x="1523" y="28"/>
                  </a:cubicBezTo>
                  <a:cubicBezTo>
                    <a:pt x="1516" y="27"/>
                    <a:pt x="1508" y="31"/>
                    <a:pt x="1501" y="30"/>
                  </a:cubicBezTo>
                  <a:cubicBezTo>
                    <a:pt x="1500" y="30"/>
                    <a:pt x="1501" y="31"/>
                    <a:pt x="1502" y="31"/>
                  </a:cubicBezTo>
                  <a:cubicBezTo>
                    <a:pt x="1500" y="32"/>
                    <a:pt x="1499" y="33"/>
                    <a:pt x="1498" y="33"/>
                  </a:cubicBezTo>
                  <a:cubicBezTo>
                    <a:pt x="1496" y="28"/>
                    <a:pt x="1488" y="34"/>
                    <a:pt x="1484" y="33"/>
                  </a:cubicBezTo>
                  <a:cubicBezTo>
                    <a:pt x="1485" y="29"/>
                    <a:pt x="1490" y="30"/>
                    <a:pt x="1495" y="28"/>
                  </a:cubicBezTo>
                  <a:cubicBezTo>
                    <a:pt x="1492" y="27"/>
                    <a:pt x="1490" y="29"/>
                    <a:pt x="1489" y="27"/>
                  </a:cubicBezTo>
                  <a:cubicBezTo>
                    <a:pt x="1486" y="29"/>
                    <a:pt x="1486" y="29"/>
                    <a:pt x="1486" y="29"/>
                  </a:cubicBezTo>
                  <a:cubicBezTo>
                    <a:pt x="1485" y="28"/>
                    <a:pt x="1485" y="28"/>
                    <a:pt x="1484" y="27"/>
                  </a:cubicBezTo>
                  <a:cubicBezTo>
                    <a:pt x="1486" y="27"/>
                    <a:pt x="1487" y="26"/>
                    <a:pt x="1489" y="26"/>
                  </a:cubicBezTo>
                  <a:cubicBezTo>
                    <a:pt x="1488" y="25"/>
                    <a:pt x="1490" y="26"/>
                    <a:pt x="1490" y="24"/>
                  </a:cubicBezTo>
                  <a:cubicBezTo>
                    <a:pt x="1488" y="21"/>
                    <a:pt x="1485" y="27"/>
                    <a:pt x="1483" y="25"/>
                  </a:cubicBezTo>
                  <a:cubicBezTo>
                    <a:pt x="1481" y="27"/>
                    <a:pt x="1478" y="28"/>
                    <a:pt x="1476" y="30"/>
                  </a:cubicBezTo>
                  <a:cubicBezTo>
                    <a:pt x="1474" y="29"/>
                    <a:pt x="1475" y="29"/>
                    <a:pt x="1476" y="28"/>
                  </a:cubicBezTo>
                  <a:cubicBezTo>
                    <a:pt x="1475" y="26"/>
                    <a:pt x="1473" y="27"/>
                    <a:pt x="1471" y="27"/>
                  </a:cubicBezTo>
                  <a:cubicBezTo>
                    <a:pt x="1471" y="28"/>
                    <a:pt x="1471" y="29"/>
                    <a:pt x="1469" y="30"/>
                  </a:cubicBezTo>
                  <a:cubicBezTo>
                    <a:pt x="1470" y="30"/>
                    <a:pt x="1471" y="29"/>
                    <a:pt x="1472" y="30"/>
                  </a:cubicBezTo>
                  <a:cubicBezTo>
                    <a:pt x="1470" y="31"/>
                    <a:pt x="1468" y="31"/>
                    <a:pt x="1467" y="30"/>
                  </a:cubicBezTo>
                  <a:cubicBezTo>
                    <a:pt x="1462" y="33"/>
                    <a:pt x="1462" y="33"/>
                    <a:pt x="1462" y="33"/>
                  </a:cubicBezTo>
                  <a:cubicBezTo>
                    <a:pt x="1461" y="31"/>
                    <a:pt x="1463" y="32"/>
                    <a:pt x="1460" y="32"/>
                  </a:cubicBezTo>
                  <a:cubicBezTo>
                    <a:pt x="1457" y="31"/>
                    <a:pt x="1461" y="30"/>
                    <a:pt x="1459" y="29"/>
                  </a:cubicBezTo>
                  <a:cubicBezTo>
                    <a:pt x="1458" y="32"/>
                    <a:pt x="1455" y="31"/>
                    <a:pt x="1452" y="34"/>
                  </a:cubicBezTo>
                  <a:cubicBezTo>
                    <a:pt x="1449" y="33"/>
                    <a:pt x="1446" y="33"/>
                    <a:pt x="1443" y="32"/>
                  </a:cubicBezTo>
                  <a:cubicBezTo>
                    <a:pt x="1440" y="35"/>
                    <a:pt x="1437" y="36"/>
                    <a:pt x="1434" y="38"/>
                  </a:cubicBezTo>
                  <a:cubicBezTo>
                    <a:pt x="1431" y="37"/>
                    <a:pt x="1435" y="36"/>
                    <a:pt x="1435" y="35"/>
                  </a:cubicBezTo>
                  <a:cubicBezTo>
                    <a:pt x="1430" y="35"/>
                    <a:pt x="1425" y="40"/>
                    <a:pt x="1423" y="42"/>
                  </a:cubicBezTo>
                  <a:cubicBezTo>
                    <a:pt x="1428" y="43"/>
                    <a:pt x="1429" y="39"/>
                    <a:pt x="1432" y="38"/>
                  </a:cubicBezTo>
                  <a:cubicBezTo>
                    <a:pt x="1433" y="38"/>
                    <a:pt x="1433" y="39"/>
                    <a:pt x="1433" y="39"/>
                  </a:cubicBezTo>
                  <a:cubicBezTo>
                    <a:pt x="1434" y="40"/>
                    <a:pt x="1436" y="38"/>
                    <a:pt x="1435" y="37"/>
                  </a:cubicBezTo>
                  <a:cubicBezTo>
                    <a:pt x="1439" y="40"/>
                    <a:pt x="1448" y="32"/>
                    <a:pt x="1454" y="36"/>
                  </a:cubicBezTo>
                  <a:cubicBezTo>
                    <a:pt x="1450" y="40"/>
                    <a:pt x="1442" y="40"/>
                    <a:pt x="1437" y="39"/>
                  </a:cubicBezTo>
                  <a:cubicBezTo>
                    <a:pt x="1434" y="44"/>
                    <a:pt x="1426" y="44"/>
                    <a:pt x="1420" y="44"/>
                  </a:cubicBezTo>
                  <a:cubicBezTo>
                    <a:pt x="1422" y="42"/>
                    <a:pt x="1423" y="41"/>
                    <a:pt x="1423" y="38"/>
                  </a:cubicBezTo>
                  <a:cubicBezTo>
                    <a:pt x="1422" y="39"/>
                    <a:pt x="1420" y="39"/>
                    <a:pt x="1419" y="40"/>
                  </a:cubicBezTo>
                  <a:cubicBezTo>
                    <a:pt x="1414" y="36"/>
                    <a:pt x="1412" y="42"/>
                    <a:pt x="1408" y="39"/>
                  </a:cubicBezTo>
                  <a:cubicBezTo>
                    <a:pt x="1403" y="40"/>
                    <a:pt x="1405" y="40"/>
                    <a:pt x="1400" y="41"/>
                  </a:cubicBezTo>
                  <a:cubicBezTo>
                    <a:pt x="1402" y="41"/>
                    <a:pt x="1400" y="42"/>
                    <a:pt x="1401" y="43"/>
                  </a:cubicBezTo>
                  <a:cubicBezTo>
                    <a:pt x="1399" y="43"/>
                    <a:pt x="1398" y="43"/>
                    <a:pt x="1396" y="44"/>
                  </a:cubicBezTo>
                  <a:cubicBezTo>
                    <a:pt x="1394" y="42"/>
                    <a:pt x="1397" y="42"/>
                    <a:pt x="1399" y="42"/>
                  </a:cubicBezTo>
                  <a:cubicBezTo>
                    <a:pt x="1398" y="40"/>
                    <a:pt x="1392" y="42"/>
                    <a:pt x="1392" y="44"/>
                  </a:cubicBezTo>
                  <a:cubicBezTo>
                    <a:pt x="1390" y="43"/>
                    <a:pt x="1388" y="45"/>
                    <a:pt x="1386" y="43"/>
                  </a:cubicBezTo>
                  <a:cubicBezTo>
                    <a:pt x="1383" y="42"/>
                    <a:pt x="1380" y="46"/>
                    <a:pt x="1377" y="45"/>
                  </a:cubicBezTo>
                  <a:cubicBezTo>
                    <a:pt x="1375" y="43"/>
                    <a:pt x="1379" y="41"/>
                    <a:pt x="1380" y="39"/>
                  </a:cubicBezTo>
                  <a:cubicBezTo>
                    <a:pt x="1377" y="39"/>
                    <a:pt x="1375" y="42"/>
                    <a:pt x="1370" y="41"/>
                  </a:cubicBezTo>
                  <a:cubicBezTo>
                    <a:pt x="1368" y="40"/>
                    <a:pt x="1369" y="40"/>
                    <a:pt x="1367" y="40"/>
                  </a:cubicBezTo>
                  <a:cubicBezTo>
                    <a:pt x="1365" y="41"/>
                    <a:pt x="1370" y="40"/>
                    <a:pt x="1368" y="41"/>
                  </a:cubicBezTo>
                  <a:cubicBezTo>
                    <a:pt x="1370" y="42"/>
                    <a:pt x="1371" y="42"/>
                    <a:pt x="1373" y="41"/>
                  </a:cubicBezTo>
                  <a:cubicBezTo>
                    <a:pt x="1374" y="43"/>
                    <a:pt x="1373" y="43"/>
                    <a:pt x="1376" y="43"/>
                  </a:cubicBezTo>
                  <a:cubicBezTo>
                    <a:pt x="1376" y="43"/>
                    <a:pt x="1375" y="44"/>
                    <a:pt x="1375" y="44"/>
                  </a:cubicBezTo>
                  <a:cubicBezTo>
                    <a:pt x="1373" y="45"/>
                    <a:pt x="1372" y="42"/>
                    <a:pt x="1371" y="43"/>
                  </a:cubicBezTo>
                  <a:cubicBezTo>
                    <a:pt x="1371" y="43"/>
                    <a:pt x="1369" y="44"/>
                    <a:pt x="1370" y="44"/>
                  </a:cubicBezTo>
                  <a:cubicBezTo>
                    <a:pt x="1368" y="45"/>
                    <a:pt x="1367" y="44"/>
                    <a:pt x="1365" y="44"/>
                  </a:cubicBezTo>
                  <a:cubicBezTo>
                    <a:pt x="1364" y="43"/>
                    <a:pt x="1365" y="43"/>
                    <a:pt x="1366" y="43"/>
                  </a:cubicBezTo>
                  <a:cubicBezTo>
                    <a:pt x="1367" y="42"/>
                    <a:pt x="1366" y="43"/>
                    <a:pt x="1367" y="44"/>
                  </a:cubicBezTo>
                  <a:cubicBezTo>
                    <a:pt x="1368" y="43"/>
                    <a:pt x="1369" y="42"/>
                    <a:pt x="1367" y="41"/>
                  </a:cubicBezTo>
                  <a:cubicBezTo>
                    <a:pt x="1360" y="46"/>
                    <a:pt x="1353" y="46"/>
                    <a:pt x="1346" y="48"/>
                  </a:cubicBezTo>
                  <a:cubicBezTo>
                    <a:pt x="1345" y="47"/>
                    <a:pt x="1344" y="47"/>
                    <a:pt x="1345" y="46"/>
                  </a:cubicBezTo>
                  <a:cubicBezTo>
                    <a:pt x="1344" y="48"/>
                    <a:pt x="1339" y="49"/>
                    <a:pt x="1335" y="49"/>
                  </a:cubicBezTo>
                  <a:cubicBezTo>
                    <a:pt x="1335" y="48"/>
                    <a:pt x="1341" y="47"/>
                    <a:pt x="1340" y="46"/>
                  </a:cubicBezTo>
                  <a:cubicBezTo>
                    <a:pt x="1342" y="47"/>
                    <a:pt x="1343" y="47"/>
                    <a:pt x="1341" y="46"/>
                  </a:cubicBezTo>
                  <a:cubicBezTo>
                    <a:pt x="1335" y="47"/>
                    <a:pt x="1330" y="48"/>
                    <a:pt x="1325" y="47"/>
                  </a:cubicBezTo>
                  <a:cubicBezTo>
                    <a:pt x="1323" y="45"/>
                    <a:pt x="1331" y="46"/>
                    <a:pt x="1331" y="44"/>
                  </a:cubicBezTo>
                  <a:cubicBezTo>
                    <a:pt x="1329" y="44"/>
                    <a:pt x="1328" y="43"/>
                    <a:pt x="1327" y="44"/>
                  </a:cubicBezTo>
                  <a:cubicBezTo>
                    <a:pt x="1320" y="42"/>
                    <a:pt x="1308" y="47"/>
                    <a:pt x="1301" y="48"/>
                  </a:cubicBezTo>
                  <a:cubicBezTo>
                    <a:pt x="1299" y="47"/>
                    <a:pt x="1305" y="46"/>
                    <a:pt x="1302" y="45"/>
                  </a:cubicBezTo>
                  <a:cubicBezTo>
                    <a:pt x="1301" y="47"/>
                    <a:pt x="1298" y="47"/>
                    <a:pt x="1296" y="48"/>
                  </a:cubicBezTo>
                  <a:cubicBezTo>
                    <a:pt x="1297" y="48"/>
                    <a:pt x="1299" y="49"/>
                    <a:pt x="1300" y="48"/>
                  </a:cubicBezTo>
                  <a:cubicBezTo>
                    <a:pt x="1301" y="49"/>
                    <a:pt x="1300" y="49"/>
                    <a:pt x="1301" y="49"/>
                  </a:cubicBezTo>
                  <a:cubicBezTo>
                    <a:pt x="1298" y="50"/>
                    <a:pt x="1295" y="48"/>
                    <a:pt x="1291" y="50"/>
                  </a:cubicBezTo>
                  <a:cubicBezTo>
                    <a:pt x="1290" y="49"/>
                    <a:pt x="1291" y="49"/>
                    <a:pt x="1290" y="48"/>
                  </a:cubicBezTo>
                  <a:cubicBezTo>
                    <a:pt x="1287" y="50"/>
                    <a:pt x="1285" y="49"/>
                    <a:pt x="1283" y="49"/>
                  </a:cubicBezTo>
                  <a:cubicBezTo>
                    <a:pt x="1282" y="49"/>
                    <a:pt x="1282" y="48"/>
                    <a:pt x="1282" y="47"/>
                  </a:cubicBezTo>
                  <a:cubicBezTo>
                    <a:pt x="1281" y="47"/>
                    <a:pt x="1280" y="48"/>
                    <a:pt x="1279" y="47"/>
                  </a:cubicBezTo>
                  <a:cubicBezTo>
                    <a:pt x="1278" y="47"/>
                    <a:pt x="1278" y="48"/>
                    <a:pt x="1279" y="48"/>
                  </a:cubicBezTo>
                  <a:cubicBezTo>
                    <a:pt x="1269" y="47"/>
                    <a:pt x="1262" y="48"/>
                    <a:pt x="1253" y="48"/>
                  </a:cubicBezTo>
                  <a:cubicBezTo>
                    <a:pt x="1252" y="47"/>
                    <a:pt x="1253" y="47"/>
                    <a:pt x="1254" y="46"/>
                  </a:cubicBezTo>
                  <a:cubicBezTo>
                    <a:pt x="1253" y="46"/>
                    <a:pt x="1251" y="47"/>
                    <a:pt x="1250" y="46"/>
                  </a:cubicBezTo>
                  <a:cubicBezTo>
                    <a:pt x="1247" y="47"/>
                    <a:pt x="1250" y="48"/>
                    <a:pt x="1248" y="49"/>
                  </a:cubicBezTo>
                  <a:cubicBezTo>
                    <a:pt x="1246" y="47"/>
                    <a:pt x="1243" y="48"/>
                    <a:pt x="1241" y="49"/>
                  </a:cubicBezTo>
                  <a:cubicBezTo>
                    <a:pt x="1239" y="48"/>
                    <a:pt x="1241" y="48"/>
                    <a:pt x="1239" y="47"/>
                  </a:cubicBezTo>
                  <a:cubicBezTo>
                    <a:pt x="1238" y="47"/>
                    <a:pt x="1239" y="48"/>
                    <a:pt x="1238" y="49"/>
                  </a:cubicBezTo>
                  <a:cubicBezTo>
                    <a:pt x="1235" y="47"/>
                    <a:pt x="1236" y="49"/>
                    <a:pt x="1232" y="49"/>
                  </a:cubicBezTo>
                  <a:cubicBezTo>
                    <a:pt x="1231" y="48"/>
                    <a:pt x="1232" y="48"/>
                    <a:pt x="1230" y="47"/>
                  </a:cubicBezTo>
                  <a:cubicBezTo>
                    <a:pt x="1230" y="48"/>
                    <a:pt x="1230" y="48"/>
                    <a:pt x="1230" y="49"/>
                  </a:cubicBezTo>
                  <a:cubicBezTo>
                    <a:pt x="1227" y="50"/>
                    <a:pt x="1220" y="47"/>
                    <a:pt x="1220" y="45"/>
                  </a:cubicBezTo>
                  <a:cubicBezTo>
                    <a:pt x="1215" y="46"/>
                    <a:pt x="1224" y="47"/>
                    <a:pt x="1221" y="49"/>
                  </a:cubicBezTo>
                  <a:cubicBezTo>
                    <a:pt x="1219" y="49"/>
                    <a:pt x="1220" y="48"/>
                    <a:pt x="1218" y="47"/>
                  </a:cubicBezTo>
                  <a:cubicBezTo>
                    <a:pt x="1215" y="48"/>
                    <a:pt x="1212" y="46"/>
                    <a:pt x="1211" y="49"/>
                  </a:cubicBezTo>
                  <a:cubicBezTo>
                    <a:pt x="1209" y="49"/>
                    <a:pt x="1206" y="49"/>
                    <a:pt x="1205" y="47"/>
                  </a:cubicBezTo>
                  <a:cubicBezTo>
                    <a:pt x="1203" y="48"/>
                    <a:pt x="1203" y="48"/>
                    <a:pt x="1203" y="48"/>
                  </a:cubicBezTo>
                  <a:cubicBezTo>
                    <a:pt x="1204" y="50"/>
                    <a:pt x="1203" y="47"/>
                    <a:pt x="1205" y="49"/>
                  </a:cubicBezTo>
                  <a:cubicBezTo>
                    <a:pt x="1204" y="51"/>
                    <a:pt x="1196" y="49"/>
                    <a:pt x="1191" y="50"/>
                  </a:cubicBezTo>
                  <a:cubicBezTo>
                    <a:pt x="1192" y="49"/>
                    <a:pt x="1192" y="48"/>
                    <a:pt x="1194" y="48"/>
                  </a:cubicBezTo>
                  <a:cubicBezTo>
                    <a:pt x="1191" y="45"/>
                    <a:pt x="1190" y="50"/>
                    <a:pt x="1186" y="50"/>
                  </a:cubicBezTo>
                  <a:cubicBezTo>
                    <a:pt x="1184" y="48"/>
                    <a:pt x="1181" y="49"/>
                    <a:pt x="1179" y="50"/>
                  </a:cubicBezTo>
                  <a:cubicBezTo>
                    <a:pt x="1176" y="48"/>
                    <a:pt x="1173" y="49"/>
                    <a:pt x="1170" y="49"/>
                  </a:cubicBezTo>
                  <a:cubicBezTo>
                    <a:pt x="1169" y="47"/>
                    <a:pt x="1173" y="49"/>
                    <a:pt x="1174" y="48"/>
                  </a:cubicBezTo>
                  <a:cubicBezTo>
                    <a:pt x="1173" y="46"/>
                    <a:pt x="1175" y="46"/>
                    <a:pt x="1175" y="45"/>
                  </a:cubicBezTo>
                  <a:cubicBezTo>
                    <a:pt x="1172" y="46"/>
                    <a:pt x="1168" y="46"/>
                    <a:pt x="1165" y="48"/>
                  </a:cubicBezTo>
                  <a:cubicBezTo>
                    <a:pt x="1164" y="48"/>
                    <a:pt x="1163" y="48"/>
                    <a:pt x="1161" y="47"/>
                  </a:cubicBezTo>
                  <a:cubicBezTo>
                    <a:pt x="1160" y="45"/>
                    <a:pt x="1167" y="47"/>
                    <a:pt x="1163" y="45"/>
                  </a:cubicBezTo>
                  <a:cubicBezTo>
                    <a:pt x="1165" y="44"/>
                    <a:pt x="1166" y="46"/>
                    <a:pt x="1168" y="44"/>
                  </a:cubicBezTo>
                  <a:cubicBezTo>
                    <a:pt x="1167" y="43"/>
                    <a:pt x="1162" y="45"/>
                    <a:pt x="1162" y="43"/>
                  </a:cubicBezTo>
                  <a:cubicBezTo>
                    <a:pt x="1161" y="44"/>
                    <a:pt x="1159" y="43"/>
                    <a:pt x="1156" y="44"/>
                  </a:cubicBezTo>
                  <a:cubicBezTo>
                    <a:pt x="1156" y="42"/>
                    <a:pt x="1153" y="44"/>
                    <a:pt x="1150" y="42"/>
                  </a:cubicBezTo>
                  <a:cubicBezTo>
                    <a:pt x="1147" y="44"/>
                    <a:pt x="1144" y="43"/>
                    <a:pt x="1141" y="44"/>
                  </a:cubicBezTo>
                  <a:cubicBezTo>
                    <a:pt x="1140" y="45"/>
                    <a:pt x="1143" y="47"/>
                    <a:pt x="1145" y="46"/>
                  </a:cubicBezTo>
                  <a:cubicBezTo>
                    <a:pt x="1144" y="48"/>
                    <a:pt x="1140" y="46"/>
                    <a:pt x="1138" y="46"/>
                  </a:cubicBezTo>
                  <a:cubicBezTo>
                    <a:pt x="1137" y="45"/>
                    <a:pt x="1139" y="44"/>
                    <a:pt x="1140" y="44"/>
                  </a:cubicBezTo>
                  <a:cubicBezTo>
                    <a:pt x="1139" y="43"/>
                    <a:pt x="1138" y="43"/>
                    <a:pt x="1138" y="41"/>
                  </a:cubicBezTo>
                  <a:cubicBezTo>
                    <a:pt x="1137" y="44"/>
                    <a:pt x="1135" y="42"/>
                    <a:pt x="1132" y="44"/>
                  </a:cubicBezTo>
                  <a:cubicBezTo>
                    <a:pt x="1133" y="45"/>
                    <a:pt x="1134" y="43"/>
                    <a:pt x="1135" y="45"/>
                  </a:cubicBezTo>
                  <a:cubicBezTo>
                    <a:pt x="1133" y="45"/>
                    <a:pt x="1132" y="46"/>
                    <a:pt x="1130" y="44"/>
                  </a:cubicBezTo>
                  <a:cubicBezTo>
                    <a:pt x="1130" y="44"/>
                    <a:pt x="1131" y="44"/>
                    <a:pt x="1132" y="44"/>
                  </a:cubicBezTo>
                  <a:cubicBezTo>
                    <a:pt x="1131" y="43"/>
                    <a:pt x="1130" y="43"/>
                    <a:pt x="1130" y="42"/>
                  </a:cubicBezTo>
                  <a:cubicBezTo>
                    <a:pt x="1128" y="41"/>
                    <a:pt x="1129" y="45"/>
                    <a:pt x="1128" y="42"/>
                  </a:cubicBezTo>
                  <a:cubicBezTo>
                    <a:pt x="1128" y="44"/>
                    <a:pt x="1129" y="45"/>
                    <a:pt x="1127" y="46"/>
                  </a:cubicBezTo>
                  <a:cubicBezTo>
                    <a:pt x="1125" y="46"/>
                    <a:pt x="1127" y="45"/>
                    <a:pt x="1125" y="44"/>
                  </a:cubicBezTo>
                  <a:cubicBezTo>
                    <a:pt x="1124" y="44"/>
                    <a:pt x="1124" y="45"/>
                    <a:pt x="1125" y="46"/>
                  </a:cubicBezTo>
                  <a:cubicBezTo>
                    <a:pt x="1124" y="46"/>
                    <a:pt x="1123" y="45"/>
                    <a:pt x="1122" y="46"/>
                  </a:cubicBezTo>
                  <a:cubicBezTo>
                    <a:pt x="1119" y="44"/>
                    <a:pt x="1124" y="43"/>
                    <a:pt x="1122" y="42"/>
                  </a:cubicBezTo>
                  <a:cubicBezTo>
                    <a:pt x="1121" y="42"/>
                    <a:pt x="1120" y="43"/>
                    <a:pt x="1121" y="44"/>
                  </a:cubicBezTo>
                  <a:cubicBezTo>
                    <a:pt x="1119" y="46"/>
                    <a:pt x="1117" y="42"/>
                    <a:pt x="1115" y="44"/>
                  </a:cubicBezTo>
                  <a:cubicBezTo>
                    <a:pt x="1113" y="43"/>
                    <a:pt x="1114" y="43"/>
                    <a:pt x="1113" y="42"/>
                  </a:cubicBezTo>
                  <a:cubicBezTo>
                    <a:pt x="1111" y="43"/>
                    <a:pt x="1108" y="42"/>
                    <a:pt x="1106" y="41"/>
                  </a:cubicBezTo>
                  <a:cubicBezTo>
                    <a:pt x="1105" y="44"/>
                    <a:pt x="1101" y="43"/>
                    <a:pt x="1098" y="42"/>
                  </a:cubicBezTo>
                  <a:cubicBezTo>
                    <a:pt x="1097" y="42"/>
                    <a:pt x="1101" y="41"/>
                    <a:pt x="1098" y="40"/>
                  </a:cubicBezTo>
                  <a:cubicBezTo>
                    <a:pt x="1096" y="42"/>
                    <a:pt x="1093" y="41"/>
                    <a:pt x="1090" y="41"/>
                  </a:cubicBezTo>
                  <a:cubicBezTo>
                    <a:pt x="1088" y="42"/>
                    <a:pt x="1091" y="43"/>
                    <a:pt x="1089" y="43"/>
                  </a:cubicBezTo>
                  <a:cubicBezTo>
                    <a:pt x="1086" y="43"/>
                    <a:pt x="1089" y="41"/>
                    <a:pt x="1086" y="40"/>
                  </a:cubicBezTo>
                  <a:cubicBezTo>
                    <a:pt x="1085" y="40"/>
                    <a:pt x="1084" y="41"/>
                    <a:pt x="1084" y="41"/>
                  </a:cubicBezTo>
                  <a:cubicBezTo>
                    <a:pt x="1079" y="37"/>
                    <a:pt x="1073" y="43"/>
                    <a:pt x="1068" y="40"/>
                  </a:cubicBezTo>
                  <a:cubicBezTo>
                    <a:pt x="1066" y="42"/>
                    <a:pt x="1065" y="42"/>
                    <a:pt x="1062" y="43"/>
                  </a:cubicBezTo>
                  <a:cubicBezTo>
                    <a:pt x="1061" y="43"/>
                    <a:pt x="1060" y="41"/>
                    <a:pt x="1058" y="41"/>
                  </a:cubicBezTo>
                  <a:cubicBezTo>
                    <a:pt x="1058" y="40"/>
                    <a:pt x="1061" y="41"/>
                    <a:pt x="1063" y="40"/>
                  </a:cubicBezTo>
                  <a:cubicBezTo>
                    <a:pt x="1059" y="38"/>
                    <a:pt x="1057" y="40"/>
                    <a:pt x="1054" y="41"/>
                  </a:cubicBezTo>
                  <a:cubicBezTo>
                    <a:pt x="1052" y="40"/>
                    <a:pt x="1053" y="39"/>
                    <a:pt x="1052" y="38"/>
                  </a:cubicBezTo>
                  <a:cubicBezTo>
                    <a:pt x="1050" y="38"/>
                    <a:pt x="1048" y="37"/>
                    <a:pt x="1047" y="39"/>
                  </a:cubicBezTo>
                  <a:cubicBezTo>
                    <a:pt x="1045" y="37"/>
                    <a:pt x="1045" y="37"/>
                    <a:pt x="1045" y="37"/>
                  </a:cubicBezTo>
                  <a:cubicBezTo>
                    <a:pt x="1046" y="39"/>
                    <a:pt x="1041" y="39"/>
                    <a:pt x="1039" y="37"/>
                  </a:cubicBezTo>
                  <a:cubicBezTo>
                    <a:pt x="1037" y="39"/>
                    <a:pt x="1035" y="38"/>
                    <a:pt x="1033" y="37"/>
                  </a:cubicBezTo>
                  <a:cubicBezTo>
                    <a:pt x="1030" y="38"/>
                    <a:pt x="1033" y="38"/>
                    <a:pt x="1034" y="39"/>
                  </a:cubicBezTo>
                  <a:cubicBezTo>
                    <a:pt x="1032" y="39"/>
                    <a:pt x="1031" y="39"/>
                    <a:pt x="1030" y="39"/>
                  </a:cubicBezTo>
                  <a:cubicBezTo>
                    <a:pt x="1028" y="37"/>
                    <a:pt x="1029" y="37"/>
                    <a:pt x="1030" y="36"/>
                  </a:cubicBezTo>
                  <a:cubicBezTo>
                    <a:pt x="1028" y="36"/>
                    <a:pt x="1026" y="35"/>
                    <a:pt x="1024" y="33"/>
                  </a:cubicBezTo>
                  <a:cubicBezTo>
                    <a:pt x="1024" y="33"/>
                    <a:pt x="1025" y="33"/>
                    <a:pt x="1025" y="33"/>
                  </a:cubicBezTo>
                  <a:cubicBezTo>
                    <a:pt x="1025" y="31"/>
                    <a:pt x="1020" y="32"/>
                    <a:pt x="1018" y="31"/>
                  </a:cubicBezTo>
                  <a:cubicBezTo>
                    <a:pt x="1024" y="33"/>
                    <a:pt x="1022" y="35"/>
                    <a:pt x="1028" y="36"/>
                  </a:cubicBezTo>
                  <a:cubicBezTo>
                    <a:pt x="1022" y="39"/>
                    <a:pt x="1022" y="34"/>
                    <a:pt x="1018" y="34"/>
                  </a:cubicBezTo>
                  <a:cubicBezTo>
                    <a:pt x="1018" y="35"/>
                    <a:pt x="1022" y="37"/>
                    <a:pt x="1021" y="39"/>
                  </a:cubicBezTo>
                  <a:cubicBezTo>
                    <a:pt x="1020" y="37"/>
                    <a:pt x="1017" y="37"/>
                    <a:pt x="1016" y="35"/>
                  </a:cubicBezTo>
                  <a:cubicBezTo>
                    <a:pt x="1014" y="37"/>
                    <a:pt x="1014" y="38"/>
                    <a:pt x="1012" y="39"/>
                  </a:cubicBezTo>
                  <a:cubicBezTo>
                    <a:pt x="1013" y="37"/>
                    <a:pt x="1011" y="37"/>
                    <a:pt x="1009" y="36"/>
                  </a:cubicBezTo>
                  <a:cubicBezTo>
                    <a:pt x="1008" y="35"/>
                    <a:pt x="1011" y="34"/>
                    <a:pt x="1009" y="33"/>
                  </a:cubicBezTo>
                  <a:cubicBezTo>
                    <a:pt x="1008" y="34"/>
                    <a:pt x="1007" y="34"/>
                    <a:pt x="1008" y="35"/>
                  </a:cubicBezTo>
                  <a:cubicBezTo>
                    <a:pt x="1006" y="35"/>
                    <a:pt x="1004" y="34"/>
                    <a:pt x="1005" y="36"/>
                  </a:cubicBezTo>
                  <a:cubicBezTo>
                    <a:pt x="1004" y="36"/>
                    <a:pt x="1002" y="35"/>
                    <a:pt x="1001" y="34"/>
                  </a:cubicBezTo>
                  <a:cubicBezTo>
                    <a:pt x="1001" y="33"/>
                    <a:pt x="1006" y="34"/>
                    <a:pt x="1005" y="32"/>
                  </a:cubicBezTo>
                  <a:cubicBezTo>
                    <a:pt x="1002" y="33"/>
                    <a:pt x="989" y="35"/>
                    <a:pt x="992" y="31"/>
                  </a:cubicBezTo>
                  <a:cubicBezTo>
                    <a:pt x="990" y="31"/>
                    <a:pt x="988" y="32"/>
                    <a:pt x="987" y="31"/>
                  </a:cubicBezTo>
                  <a:cubicBezTo>
                    <a:pt x="984" y="34"/>
                    <a:pt x="979" y="31"/>
                    <a:pt x="975" y="34"/>
                  </a:cubicBezTo>
                  <a:cubicBezTo>
                    <a:pt x="974" y="31"/>
                    <a:pt x="971" y="33"/>
                    <a:pt x="972" y="31"/>
                  </a:cubicBezTo>
                  <a:cubicBezTo>
                    <a:pt x="970" y="30"/>
                    <a:pt x="971" y="32"/>
                    <a:pt x="968" y="33"/>
                  </a:cubicBezTo>
                  <a:cubicBezTo>
                    <a:pt x="964" y="32"/>
                    <a:pt x="960" y="31"/>
                    <a:pt x="956" y="33"/>
                  </a:cubicBezTo>
                  <a:cubicBezTo>
                    <a:pt x="956" y="31"/>
                    <a:pt x="952" y="31"/>
                    <a:pt x="952" y="32"/>
                  </a:cubicBezTo>
                  <a:cubicBezTo>
                    <a:pt x="951" y="30"/>
                    <a:pt x="949" y="31"/>
                    <a:pt x="947" y="30"/>
                  </a:cubicBezTo>
                  <a:cubicBezTo>
                    <a:pt x="948" y="31"/>
                    <a:pt x="949" y="31"/>
                    <a:pt x="949" y="33"/>
                  </a:cubicBezTo>
                  <a:cubicBezTo>
                    <a:pt x="947" y="33"/>
                    <a:pt x="945" y="31"/>
                    <a:pt x="944" y="30"/>
                  </a:cubicBezTo>
                  <a:cubicBezTo>
                    <a:pt x="941" y="30"/>
                    <a:pt x="942" y="32"/>
                    <a:pt x="939" y="30"/>
                  </a:cubicBezTo>
                  <a:cubicBezTo>
                    <a:pt x="939" y="30"/>
                    <a:pt x="939" y="31"/>
                    <a:pt x="938" y="32"/>
                  </a:cubicBezTo>
                  <a:cubicBezTo>
                    <a:pt x="940" y="31"/>
                    <a:pt x="943" y="32"/>
                    <a:pt x="945" y="33"/>
                  </a:cubicBezTo>
                  <a:cubicBezTo>
                    <a:pt x="941" y="33"/>
                    <a:pt x="937" y="32"/>
                    <a:pt x="933" y="32"/>
                  </a:cubicBezTo>
                  <a:cubicBezTo>
                    <a:pt x="933" y="32"/>
                    <a:pt x="933" y="31"/>
                    <a:pt x="933" y="31"/>
                  </a:cubicBezTo>
                  <a:cubicBezTo>
                    <a:pt x="935" y="31"/>
                    <a:pt x="938" y="32"/>
                    <a:pt x="938" y="30"/>
                  </a:cubicBezTo>
                  <a:cubicBezTo>
                    <a:pt x="936" y="29"/>
                    <a:pt x="933" y="31"/>
                    <a:pt x="929" y="29"/>
                  </a:cubicBezTo>
                  <a:cubicBezTo>
                    <a:pt x="929" y="29"/>
                    <a:pt x="928" y="30"/>
                    <a:pt x="927" y="29"/>
                  </a:cubicBezTo>
                  <a:cubicBezTo>
                    <a:pt x="927" y="30"/>
                    <a:pt x="927" y="31"/>
                    <a:pt x="928" y="31"/>
                  </a:cubicBezTo>
                  <a:cubicBezTo>
                    <a:pt x="925" y="32"/>
                    <a:pt x="923" y="31"/>
                    <a:pt x="921" y="32"/>
                  </a:cubicBezTo>
                  <a:cubicBezTo>
                    <a:pt x="919" y="31"/>
                    <a:pt x="920" y="30"/>
                    <a:pt x="919" y="29"/>
                  </a:cubicBezTo>
                  <a:cubicBezTo>
                    <a:pt x="917" y="30"/>
                    <a:pt x="920" y="31"/>
                    <a:pt x="917" y="31"/>
                  </a:cubicBezTo>
                  <a:cubicBezTo>
                    <a:pt x="915" y="30"/>
                    <a:pt x="918" y="29"/>
                    <a:pt x="916" y="29"/>
                  </a:cubicBezTo>
                  <a:cubicBezTo>
                    <a:pt x="914" y="29"/>
                    <a:pt x="916" y="30"/>
                    <a:pt x="915" y="31"/>
                  </a:cubicBezTo>
                  <a:cubicBezTo>
                    <a:pt x="907" y="26"/>
                    <a:pt x="897" y="29"/>
                    <a:pt x="890" y="27"/>
                  </a:cubicBezTo>
                  <a:cubicBezTo>
                    <a:pt x="890" y="26"/>
                    <a:pt x="892" y="25"/>
                    <a:pt x="892" y="25"/>
                  </a:cubicBezTo>
                  <a:cubicBezTo>
                    <a:pt x="889" y="24"/>
                    <a:pt x="885" y="27"/>
                    <a:pt x="883" y="24"/>
                  </a:cubicBezTo>
                  <a:cubicBezTo>
                    <a:pt x="882" y="24"/>
                    <a:pt x="882" y="25"/>
                    <a:pt x="883" y="25"/>
                  </a:cubicBezTo>
                  <a:cubicBezTo>
                    <a:pt x="882" y="26"/>
                    <a:pt x="881" y="26"/>
                    <a:pt x="880" y="26"/>
                  </a:cubicBezTo>
                  <a:cubicBezTo>
                    <a:pt x="879" y="26"/>
                    <a:pt x="880" y="25"/>
                    <a:pt x="881" y="25"/>
                  </a:cubicBezTo>
                  <a:cubicBezTo>
                    <a:pt x="879" y="24"/>
                    <a:pt x="877" y="25"/>
                    <a:pt x="876" y="24"/>
                  </a:cubicBezTo>
                  <a:cubicBezTo>
                    <a:pt x="875" y="24"/>
                    <a:pt x="876" y="25"/>
                    <a:pt x="877" y="25"/>
                  </a:cubicBezTo>
                  <a:cubicBezTo>
                    <a:pt x="876" y="26"/>
                    <a:pt x="875" y="25"/>
                    <a:pt x="873" y="26"/>
                  </a:cubicBezTo>
                  <a:cubicBezTo>
                    <a:pt x="873" y="25"/>
                    <a:pt x="874" y="25"/>
                    <a:pt x="873" y="24"/>
                  </a:cubicBezTo>
                  <a:cubicBezTo>
                    <a:pt x="872" y="24"/>
                    <a:pt x="872" y="25"/>
                    <a:pt x="871" y="25"/>
                  </a:cubicBezTo>
                  <a:cubicBezTo>
                    <a:pt x="870" y="24"/>
                    <a:pt x="871" y="24"/>
                    <a:pt x="869" y="23"/>
                  </a:cubicBezTo>
                  <a:cubicBezTo>
                    <a:pt x="864" y="23"/>
                    <a:pt x="859" y="23"/>
                    <a:pt x="854" y="23"/>
                  </a:cubicBezTo>
                  <a:cubicBezTo>
                    <a:pt x="855" y="24"/>
                    <a:pt x="855" y="24"/>
                    <a:pt x="855" y="24"/>
                  </a:cubicBezTo>
                  <a:cubicBezTo>
                    <a:pt x="854" y="24"/>
                    <a:pt x="852" y="25"/>
                    <a:pt x="851" y="24"/>
                  </a:cubicBezTo>
                  <a:cubicBezTo>
                    <a:pt x="850" y="23"/>
                    <a:pt x="851" y="23"/>
                    <a:pt x="852" y="22"/>
                  </a:cubicBezTo>
                  <a:cubicBezTo>
                    <a:pt x="849" y="21"/>
                    <a:pt x="843" y="23"/>
                    <a:pt x="841" y="23"/>
                  </a:cubicBezTo>
                  <a:cubicBezTo>
                    <a:pt x="841" y="22"/>
                    <a:pt x="839" y="21"/>
                    <a:pt x="837" y="22"/>
                  </a:cubicBezTo>
                  <a:cubicBezTo>
                    <a:pt x="840" y="24"/>
                    <a:pt x="837" y="24"/>
                    <a:pt x="836" y="24"/>
                  </a:cubicBezTo>
                  <a:cubicBezTo>
                    <a:pt x="841" y="24"/>
                    <a:pt x="843" y="26"/>
                    <a:pt x="848" y="26"/>
                  </a:cubicBezTo>
                  <a:cubicBezTo>
                    <a:pt x="849" y="25"/>
                    <a:pt x="847" y="25"/>
                    <a:pt x="847" y="25"/>
                  </a:cubicBezTo>
                  <a:cubicBezTo>
                    <a:pt x="848" y="23"/>
                    <a:pt x="849" y="26"/>
                    <a:pt x="850" y="24"/>
                  </a:cubicBezTo>
                  <a:cubicBezTo>
                    <a:pt x="852" y="26"/>
                    <a:pt x="852" y="26"/>
                    <a:pt x="854" y="27"/>
                  </a:cubicBezTo>
                  <a:cubicBezTo>
                    <a:pt x="848" y="26"/>
                    <a:pt x="839" y="28"/>
                    <a:pt x="835" y="25"/>
                  </a:cubicBezTo>
                  <a:cubicBezTo>
                    <a:pt x="835" y="25"/>
                    <a:pt x="835" y="26"/>
                    <a:pt x="835" y="26"/>
                  </a:cubicBezTo>
                  <a:cubicBezTo>
                    <a:pt x="832" y="27"/>
                    <a:pt x="835" y="25"/>
                    <a:pt x="833" y="24"/>
                  </a:cubicBezTo>
                  <a:cubicBezTo>
                    <a:pt x="830" y="27"/>
                    <a:pt x="827" y="25"/>
                    <a:pt x="824" y="24"/>
                  </a:cubicBezTo>
                  <a:cubicBezTo>
                    <a:pt x="823" y="26"/>
                    <a:pt x="820" y="26"/>
                    <a:pt x="818" y="25"/>
                  </a:cubicBezTo>
                  <a:cubicBezTo>
                    <a:pt x="819" y="24"/>
                    <a:pt x="821" y="23"/>
                    <a:pt x="820" y="21"/>
                  </a:cubicBezTo>
                  <a:cubicBezTo>
                    <a:pt x="821" y="21"/>
                    <a:pt x="824" y="22"/>
                    <a:pt x="824" y="20"/>
                  </a:cubicBezTo>
                  <a:cubicBezTo>
                    <a:pt x="822" y="20"/>
                    <a:pt x="822" y="20"/>
                    <a:pt x="821" y="18"/>
                  </a:cubicBezTo>
                  <a:cubicBezTo>
                    <a:pt x="820" y="20"/>
                    <a:pt x="819" y="19"/>
                    <a:pt x="818" y="21"/>
                  </a:cubicBezTo>
                  <a:cubicBezTo>
                    <a:pt x="816" y="21"/>
                    <a:pt x="815" y="20"/>
                    <a:pt x="813" y="21"/>
                  </a:cubicBezTo>
                  <a:cubicBezTo>
                    <a:pt x="811" y="18"/>
                    <a:pt x="806" y="19"/>
                    <a:pt x="802" y="20"/>
                  </a:cubicBezTo>
                  <a:cubicBezTo>
                    <a:pt x="802" y="18"/>
                    <a:pt x="801" y="18"/>
                    <a:pt x="798" y="19"/>
                  </a:cubicBezTo>
                  <a:cubicBezTo>
                    <a:pt x="797" y="19"/>
                    <a:pt x="797" y="18"/>
                    <a:pt x="798" y="18"/>
                  </a:cubicBezTo>
                  <a:cubicBezTo>
                    <a:pt x="795" y="16"/>
                    <a:pt x="791" y="18"/>
                    <a:pt x="788" y="17"/>
                  </a:cubicBezTo>
                  <a:cubicBezTo>
                    <a:pt x="787" y="18"/>
                    <a:pt x="789" y="19"/>
                    <a:pt x="787" y="19"/>
                  </a:cubicBezTo>
                  <a:cubicBezTo>
                    <a:pt x="786" y="20"/>
                    <a:pt x="786" y="18"/>
                    <a:pt x="784" y="19"/>
                  </a:cubicBezTo>
                  <a:cubicBezTo>
                    <a:pt x="783" y="19"/>
                    <a:pt x="783" y="18"/>
                    <a:pt x="784" y="17"/>
                  </a:cubicBezTo>
                  <a:cubicBezTo>
                    <a:pt x="782" y="17"/>
                    <a:pt x="784" y="19"/>
                    <a:pt x="781" y="18"/>
                  </a:cubicBezTo>
                  <a:cubicBezTo>
                    <a:pt x="780" y="17"/>
                    <a:pt x="780" y="17"/>
                    <a:pt x="780" y="16"/>
                  </a:cubicBezTo>
                  <a:cubicBezTo>
                    <a:pt x="778" y="17"/>
                    <a:pt x="773" y="15"/>
                    <a:pt x="772" y="17"/>
                  </a:cubicBezTo>
                  <a:cubicBezTo>
                    <a:pt x="770" y="16"/>
                    <a:pt x="772" y="15"/>
                    <a:pt x="770" y="15"/>
                  </a:cubicBezTo>
                  <a:cubicBezTo>
                    <a:pt x="770" y="17"/>
                    <a:pt x="767" y="15"/>
                    <a:pt x="767" y="15"/>
                  </a:cubicBezTo>
                  <a:cubicBezTo>
                    <a:pt x="763" y="15"/>
                    <a:pt x="762" y="17"/>
                    <a:pt x="758" y="15"/>
                  </a:cubicBezTo>
                  <a:cubicBezTo>
                    <a:pt x="757" y="17"/>
                    <a:pt x="753" y="16"/>
                    <a:pt x="751" y="16"/>
                  </a:cubicBezTo>
                  <a:cubicBezTo>
                    <a:pt x="750" y="15"/>
                    <a:pt x="751" y="15"/>
                    <a:pt x="750" y="14"/>
                  </a:cubicBezTo>
                  <a:cubicBezTo>
                    <a:pt x="748" y="16"/>
                    <a:pt x="746" y="14"/>
                    <a:pt x="743" y="16"/>
                  </a:cubicBezTo>
                  <a:cubicBezTo>
                    <a:pt x="742" y="17"/>
                    <a:pt x="746" y="18"/>
                    <a:pt x="747" y="17"/>
                  </a:cubicBezTo>
                  <a:cubicBezTo>
                    <a:pt x="748" y="18"/>
                    <a:pt x="744" y="19"/>
                    <a:pt x="743" y="18"/>
                  </a:cubicBezTo>
                  <a:cubicBezTo>
                    <a:pt x="742" y="20"/>
                    <a:pt x="746" y="19"/>
                    <a:pt x="746" y="19"/>
                  </a:cubicBezTo>
                  <a:cubicBezTo>
                    <a:pt x="747" y="20"/>
                    <a:pt x="745" y="20"/>
                    <a:pt x="745" y="21"/>
                  </a:cubicBezTo>
                  <a:cubicBezTo>
                    <a:pt x="744" y="21"/>
                    <a:pt x="742" y="19"/>
                    <a:pt x="739" y="21"/>
                  </a:cubicBezTo>
                  <a:cubicBezTo>
                    <a:pt x="738" y="20"/>
                    <a:pt x="737" y="19"/>
                    <a:pt x="738" y="18"/>
                  </a:cubicBezTo>
                  <a:cubicBezTo>
                    <a:pt x="736" y="17"/>
                    <a:pt x="734" y="18"/>
                    <a:pt x="732" y="17"/>
                  </a:cubicBezTo>
                  <a:cubicBezTo>
                    <a:pt x="732" y="18"/>
                    <a:pt x="732" y="19"/>
                    <a:pt x="730" y="19"/>
                  </a:cubicBezTo>
                  <a:cubicBezTo>
                    <a:pt x="731" y="16"/>
                    <a:pt x="735" y="15"/>
                    <a:pt x="740" y="13"/>
                  </a:cubicBezTo>
                  <a:cubicBezTo>
                    <a:pt x="738" y="13"/>
                    <a:pt x="736" y="12"/>
                    <a:pt x="734" y="12"/>
                  </a:cubicBezTo>
                  <a:cubicBezTo>
                    <a:pt x="734" y="12"/>
                    <a:pt x="733" y="14"/>
                    <a:pt x="732" y="13"/>
                  </a:cubicBezTo>
                  <a:cubicBezTo>
                    <a:pt x="731" y="13"/>
                    <a:pt x="732" y="14"/>
                    <a:pt x="731" y="14"/>
                  </a:cubicBezTo>
                  <a:cubicBezTo>
                    <a:pt x="728" y="15"/>
                    <a:pt x="730" y="13"/>
                    <a:pt x="727" y="12"/>
                  </a:cubicBezTo>
                  <a:cubicBezTo>
                    <a:pt x="728" y="15"/>
                    <a:pt x="718" y="15"/>
                    <a:pt x="717" y="12"/>
                  </a:cubicBezTo>
                  <a:cubicBezTo>
                    <a:pt x="717" y="14"/>
                    <a:pt x="715" y="12"/>
                    <a:pt x="713" y="13"/>
                  </a:cubicBezTo>
                  <a:cubicBezTo>
                    <a:pt x="715" y="15"/>
                    <a:pt x="717" y="13"/>
                    <a:pt x="719" y="14"/>
                  </a:cubicBezTo>
                  <a:cubicBezTo>
                    <a:pt x="718" y="16"/>
                    <a:pt x="714" y="14"/>
                    <a:pt x="712" y="14"/>
                  </a:cubicBezTo>
                  <a:cubicBezTo>
                    <a:pt x="712" y="15"/>
                    <a:pt x="711" y="15"/>
                    <a:pt x="710" y="16"/>
                  </a:cubicBezTo>
                  <a:cubicBezTo>
                    <a:pt x="709" y="17"/>
                    <a:pt x="709" y="15"/>
                    <a:pt x="710" y="14"/>
                  </a:cubicBezTo>
                  <a:cubicBezTo>
                    <a:pt x="708" y="14"/>
                    <a:pt x="708" y="16"/>
                    <a:pt x="709" y="17"/>
                  </a:cubicBezTo>
                  <a:cubicBezTo>
                    <a:pt x="711" y="16"/>
                    <a:pt x="712" y="17"/>
                    <a:pt x="713" y="16"/>
                  </a:cubicBezTo>
                  <a:cubicBezTo>
                    <a:pt x="714" y="17"/>
                    <a:pt x="714" y="17"/>
                    <a:pt x="714" y="18"/>
                  </a:cubicBezTo>
                  <a:cubicBezTo>
                    <a:pt x="711" y="19"/>
                    <a:pt x="709" y="17"/>
                    <a:pt x="707" y="18"/>
                  </a:cubicBezTo>
                  <a:cubicBezTo>
                    <a:pt x="706" y="16"/>
                    <a:pt x="711" y="14"/>
                    <a:pt x="707" y="14"/>
                  </a:cubicBezTo>
                  <a:cubicBezTo>
                    <a:pt x="707" y="15"/>
                    <a:pt x="706" y="14"/>
                    <a:pt x="704" y="15"/>
                  </a:cubicBezTo>
                  <a:cubicBezTo>
                    <a:pt x="704" y="13"/>
                    <a:pt x="706" y="14"/>
                    <a:pt x="702" y="13"/>
                  </a:cubicBezTo>
                  <a:cubicBezTo>
                    <a:pt x="702" y="14"/>
                    <a:pt x="702" y="15"/>
                    <a:pt x="699" y="15"/>
                  </a:cubicBezTo>
                  <a:cubicBezTo>
                    <a:pt x="699" y="12"/>
                    <a:pt x="695" y="16"/>
                    <a:pt x="693" y="13"/>
                  </a:cubicBezTo>
                  <a:cubicBezTo>
                    <a:pt x="700" y="13"/>
                    <a:pt x="705" y="12"/>
                    <a:pt x="712" y="14"/>
                  </a:cubicBezTo>
                  <a:cubicBezTo>
                    <a:pt x="709" y="11"/>
                    <a:pt x="717" y="13"/>
                    <a:pt x="716" y="10"/>
                  </a:cubicBezTo>
                  <a:cubicBezTo>
                    <a:pt x="715" y="9"/>
                    <a:pt x="714" y="10"/>
                    <a:pt x="713" y="9"/>
                  </a:cubicBezTo>
                  <a:cubicBezTo>
                    <a:pt x="712" y="11"/>
                    <a:pt x="708" y="9"/>
                    <a:pt x="707" y="8"/>
                  </a:cubicBezTo>
                  <a:cubicBezTo>
                    <a:pt x="708" y="10"/>
                    <a:pt x="704" y="9"/>
                    <a:pt x="706" y="11"/>
                  </a:cubicBezTo>
                  <a:cubicBezTo>
                    <a:pt x="705" y="11"/>
                    <a:pt x="703" y="12"/>
                    <a:pt x="702" y="11"/>
                  </a:cubicBezTo>
                  <a:cubicBezTo>
                    <a:pt x="701" y="10"/>
                    <a:pt x="706" y="12"/>
                    <a:pt x="703" y="10"/>
                  </a:cubicBezTo>
                  <a:cubicBezTo>
                    <a:pt x="704" y="8"/>
                    <a:pt x="705" y="11"/>
                    <a:pt x="706" y="9"/>
                  </a:cubicBezTo>
                  <a:cubicBezTo>
                    <a:pt x="705" y="8"/>
                    <a:pt x="706" y="8"/>
                    <a:pt x="704" y="7"/>
                  </a:cubicBezTo>
                  <a:cubicBezTo>
                    <a:pt x="701" y="9"/>
                    <a:pt x="700" y="8"/>
                    <a:pt x="700" y="6"/>
                  </a:cubicBezTo>
                  <a:cubicBezTo>
                    <a:pt x="699" y="9"/>
                    <a:pt x="693" y="6"/>
                    <a:pt x="689" y="7"/>
                  </a:cubicBezTo>
                  <a:cubicBezTo>
                    <a:pt x="688" y="8"/>
                    <a:pt x="690" y="8"/>
                    <a:pt x="691" y="9"/>
                  </a:cubicBezTo>
                  <a:cubicBezTo>
                    <a:pt x="687" y="11"/>
                    <a:pt x="681" y="8"/>
                    <a:pt x="679" y="11"/>
                  </a:cubicBezTo>
                  <a:cubicBezTo>
                    <a:pt x="677" y="10"/>
                    <a:pt x="680" y="9"/>
                    <a:pt x="679" y="8"/>
                  </a:cubicBezTo>
                  <a:cubicBezTo>
                    <a:pt x="682" y="8"/>
                    <a:pt x="685" y="8"/>
                    <a:pt x="688" y="9"/>
                  </a:cubicBezTo>
                  <a:cubicBezTo>
                    <a:pt x="689" y="8"/>
                    <a:pt x="689" y="7"/>
                    <a:pt x="688" y="6"/>
                  </a:cubicBezTo>
                  <a:cubicBezTo>
                    <a:pt x="687" y="7"/>
                    <a:pt x="687" y="6"/>
                    <a:pt x="686" y="6"/>
                  </a:cubicBezTo>
                  <a:cubicBezTo>
                    <a:pt x="686" y="6"/>
                    <a:pt x="685" y="7"/>
                    <a:pt x="686" y="7"/>
                  </a:cubicBezTo>
                  <a:cubicBezTo>
                    <a:pt x="683" y="5"/>
                    <a:pt x="675" y="7"/>
                    <a:pt x="673" y="8"/>
                  </a:cubicBezTo>
                  <a:cubicBezTo>
                    <a:pt x="674" y="5"/>
                    <a:pt x="669" y="7"/>
                    <a:pt x="668" y="4"/>
                  </a:cubicBezTo>
                  <a:cubicBezTo>
                    <a:pt x="667" y="5"/>
                    <a:pt x="666" y="5"/>
                    <a:pt x="665" y="4"/>
                  </a:cubicBezTo>
                  <a:cubicBezTo>
                    <a:pt x="664" y="6"/>
                    <a:pt x="667" y="5"/>
                    <a:pt x="668" y="6"/>
                  </a:cubicBezTo>
                  <a:cubicBezTo>
                    <a:pt x="669" y="7"/>
                    <a:pt x="666" y="8"/>
                    <a:pt x="663" y="10"/>
                  </a:cubicBezTo>
                  <a:cubicBezTo>
                    <a:pt x="661" y="8"/>
                    <a:pt x="665" y="8"/>
                    <a:pt x="665" y="7"/>
                  </a:cubicBezTo>
                  <a:cubicBezTo>
                    <a:pt x="663" y="5"/>
                    <a:pt x="663" y="7"/>
                    <a:pt x="661" y="7"/>
                  </a:cubicBezTo>
                  <a:cubicBezTo>
                    <a:pt x="661" y="8"/>
                    <a:pt x="661" y="9"/>
                    <a:pt x="661" y="10"/>
                  </a:cubicBezTo>
                  <a:cubicBezTo>
                    <a:pt x="660" y="10"/>
                    <a:pt x="658" y="9"/>
                    <a:pt x="657" y="10"/>
                  </a:cubicBezTo>
                  <a:cubicBezTo>
                    <a:pt x="659" y="11"/>
                    <a:pt x="662" y="9"/>
                    <a:pt x="664" y="11"/>
                  </a:cubicBezTo>
                  <a:cubicBezTo>
                    <a:pt x="667" y="10"/>
                    <a:pt x="669" y="9"/>
                    <a:pt x="672" y="9"/>
                  </a:cubicBezTo>
                  <a:cubicBezTo>
                    <a:pt x="673" y="10"/>
                    <a:pt x="670" y="10"/>
                    <a:pt x="669" y="10"/>
                  </a:cubicBezTo>
                  <a:cubicBezTo>
                    <a:pt x="668" y="11"/>
                    <a:pt x="672" y="11"/>
                    <a:pt x="671" y="10"/>
                  </a:cubicBezTo>
                  <a:cubicBezTo>
                    <a:pt x="671" y="17"/>
                    <a:pt x="656" y="10"/>
                    <a:pt x="647" y="12"/>
                  </a:cubicBezTo>
                  <a:cubicBezTo>
                    <a:pt x="648" y="13"/>
                    <a:pt x="649" y="13"/>
                    <a:pt x="648" y="14"/>
                  </a:cubicBezTo>
                  <a:cubicBezTo>
                    <a:pt x="649" y="15"/>
                    <a:pt x="651" y="13"/>
                    <a:pt x="652" y="14"/>
                  </a:cubicBezTo>
                  <a:cubicBezTo>
                    <a:pt x="652" y="15"/>
                    <a:pt x="648" y="16"/>
                    <a:pt x="646" y="14"/>
                  </a:cubicBezTo>
                  <a:cubicBezTo>
                    <a:pt x="647" y="16"/>
                    <a:pt x="643" y="18"/>
                    <a:pt x="641" y="16"/>
                  </a:cubicBezTo>
                  <a:cubicBezTo>
                    <a:pt x="640" y="16"/>
                    <a:pt x="644" y="15"/>
                    <a:pt x="645" y="16"/>
                  </a:cubicBezTo>
                  <a:cubicBezTo>
                    <a:pt x="645" y="14"/>
                    <a:pt x="647" y="14"/>
                    <a:pt x="647" y="12"/>
                  </a:cubicBezTo>
                  <a:cubicBezTo>
                    <a:pt x="645" y="11"/>
                    <a:pt x="646" y="11"/>
                    <a:pt x="643" y="10"/>
                  </a:cubicBezTo>
                  <a:cubicBezTo>
                    <a:pt x="647" y="9"/>
                    <a:pt x="649" y="11"/>
                    <a:pt x="654" y="8"/>
                  </a:cubicBezTo>
                  <a:cubicBezTo>
                    <a:pt x="652" y="7"/>
                    <a:pt x="654" y="7"/>
                    <a:pt x="651" y="6"/>
                  </a:cubicBezTo>
                  <a:cubicBezTo>
                    <a:pt x="651" y="7"/>
                    <a:pt x="653" y="8"/>
                    <a:pt x="650" y="9"/>
                  </a:cubicBezTo>
                  <a:cubicBezTo>
                    <a:pt x="646" y="9"/>
                    <a:pt x="643" y="8"/>
                    <a:pt x="639" y="8"/>
                  </a:cubicBezTo>
                  <a:cubicBezTo>
                    <a:pt x="640" y="9"/>
                    <a:pt x="641" y="10"/>
                    <a:pt x="640" y="10"/>
                  </a:cubicBezTo>
                  <a:cubicBezTo>
                    <a:pt x="641" y="11"/>
                    <a:pt x="643" y="11"/>
                    <a:pt x="645" y="11"/>
                  </a:cubicBezTo>
                  <a:cubicBezTo>
                    <a:pt x="644" y="12"/>
                    <a:pt x="642" y="12"/>
                    <a:pt x="641" y="13"/>
                  </a:cubicBezTo>
                  <a:cubicBezTo>
                    <a:pt x="640" y="12"/>
                    <a:pt x="641" y="12"/>
                    <a:pt x="641" y="11"/>
                  </a:cubicBezTo>
                  <a:cubicBezTo>
                    <a:pt x="638" y="10"/>
                    <a:pt x="640" y="13"/>
                    <a:pt x="637" y="13"/>
                  </a:cubicBezTo>
                  <a:cubicBezTo>
                    <a:pt x="637" y="12"/>
                    <a:pt x="638" y="11"/>
                    <a:pt x="638" y="10"/>
                  </a:cubicBezTo>
                  <a:cubicBezTo>
                    <a:pt x="634" y="12"/>
                    <a:pt x="627" y="9"/>
                    <a:pt x="623" y="12"/>
                  </a:cubicBezTo>
                  <a:cubicBezTo>
                    <a:pt x="622" y="11"/>
                    <a:pt x="623" y="10"/>
                    <a:pt x="621" y="9"/>
                  </a:cubicBezTo>
                  <a:cubicBezTo>
                    <a:pt x="619" y="10"/>
                    <a:pt x="617" y="9"/>
                    <a:pt x="615" y="11"/>
                  </a:cubicBezTo>
                  <a:cubicBezTo>
                    <a:pt x="617" y="11"/>
                    <a:pt x="617" y="12"/>
                    <a:pt x="617" y="13"/>
                  </a:cubicBezTo>
                  <a:cubicBezTo>
                    <a:pt x="615" y="14"/>
                    <a:pt x="612" y="13"/>
                    <a:pt x="610" y="14"/>
                  </a:cubicBezTo>
                  <a:cubicBezTo>
                    <a:pt x="608" y="12"/>
                    <a:pt x="612" y="10"/>
                    <a:pt x="614" y="12"/>
                  </a:cubicBezTo>
                  <a:cubicBezTo>
                    <a:pt x="613" y="11"/>
                    <a:pt x="615" y="10"/>
                    <a:pt x="614" y="9"/>
                  </a:cubicBezTo>
                  <a:cubicBezTo>
                    <a:pt x="611" y="11"/>
                    <a:pt x="609" y="10"/>
                    <a:pt x="604" y="12"/>
                  </a:cubicBezTo>
                  <a:cubicBezTo>
                    <a:pt x="606" y="13"/>
                    <a:pt x="607" y="11"/>
                    <a:pt x="608" y="12"/>
                  </a:cubicBezTo>
                  <a:cubicBezTo>
                    <a:pt x="608" y="14"/>
                    <a:pt x="605" y="12"/>
                    <a:pt x="603" y="14"/>
                  </a:cubicBezTo>
                  <a:cubicBezTo>
                    <a:pt x="602" y="13"/>
                    <a:pt x="603" y="12"/>
                    <a:pt x="602" y="12"/>
                  </a:cubicBezTo>
                  <a:cubicBezTo>
                    <a:pt x="600" y="15"/>
                    <a:pt x="596" y="12"/>
                    <a:pt x="593" y="13"/>
                  </a:cubicBezTo>
                  <a:cubicBezTo>
                    <a:pt x="591" y="11"/>
                    <a:pt x="597" y="12"/>
                    <a:pt x="597" y="10"/>
                  </a:cubicBezTo>
                  <a:cubicBezTo>
                    <a:pt x="597" y="10"/>
                    <a:pt x="596" y="10"/>
                    <a:pt x="595" y="10"/>
                  </a:cubicBezTo>
                  <a:cubicBezTo>
                    <a:pt x="593" y="9"/>
                    <a:pt x="597" y="9"/>
                    <a:pt x="595" y="8"/>
                  </a:cubicBezTo>
                  <a:cubicBezTo>
                    <a:pt x="593" y="9"/>
                    <a:pt x="590" y="8"/>
                    <a:pt x="591" y="10"/>
                  </a:cubicBezTo>
                  <a:cubicBezTo>
                    <a:pt x="589" y="11"/>
                    <a:pt x="587" y="9"/>
                    <a:pt x="585" y="10"/>
                  </a:cubicBezTo>
                  <a:cubicBezTo>
                    <a:pt x="585" y="9"/>
                    <a:pt x="586" y="7"/>
                    <a:pt x="588" y="8"/>
                  </a:cubicBezTo>
                  <a:cubicBezTo>
                    <a:pt x="587" y="6"/>
                    <a:pt x="581" y="10"/>
                    <a:pt x="580" y="7"/>
                  </a:cubicBezTo>
                  <a:cubicBezTo>
                    <a:pt x="577" y="9"/>
                    <a:pt x="577" y="9"/>
                    <a:pt x="577" y="9"/>
                  </a:cubicBezTo>
                  <a:cubicBezTo>
                    <a:pt x="578" y="9"/>
                    <a:pt x="578" y="10"/>
                    <a:pt x="578" y="10"/>
                  </a:cubicBezTo>
                  <a:cubicBezTo>
                    <a:pt x="576" y="11"/>
                    <a:pt x="576" y="10"/>
                    <a:pt x="575" y="9"/>
                  </a:cubicBezTo>
                  <a:cubicBezTo>
                    <a:pt x="572" y="12"/>
                    <a:pt x="569" y="9"/>
                    <a:pt x="563" y="8"/>
                  </a:cubicBezTo>
                  <a:cubicBezTo>
                    <a:pt x="560" y="9"/>
                    <a:pt x="553" y="6"/>
                    <a:pt x="548" y="8"/>
                  </a:cubicBezTo>
                  <a:cubicBezTo>
                    <a:pt x="548" y="9"/>
                    <a:pt x="550" y="8"/>
                    <a:pt x="552" y="9"/>
                  </a:cubicBezTo>
                  <a:cubicBezTo>
                    <a:pt x="551" y="11"/>
                    <a:pt x="545" y="10"/>
                    <a:pt x="543" y="10"/>
                  </a:cubicBezTo>
                  <a:cubicBezTo>
                    <a:pt x="542" y="8"/>
                    <a:pt x="546" y="10"/>
                    <a:pt x="546" y="9"/>
                  </a:cubicBezTo>
                  <a:cubicBezTo>
                    <a:pt x="544" y="8"/>
                    <a:pt x="543" y="7"/>
                    <a:pt x="543" y="6"/>
                  </a:cubicBezTo>
                  <a:cubicBezTo>
                    <a:pt x="541" y="7"/>
                    <a:pt x="539" y="9"/>
                    <a:pt x="537" y="10"/>
                  </a:cubicBezTo>
                  <a:cubicBezTo>
                    <a:pt x="535" y="11"/>
                    <a:pt x="535" y="9"/>
                    <a:pt x="533" y="8"/>
                  </a:cubicBezTo>
                  <a:cubicBezTo>
                    <a:pt x="532" y="8"/>
                    <a:pt x="528" y="10"/>
                    <a:pt x="529" y="7"/>
                  </a:cubicBezTo>
                  <a:cubicBezTo>
                    <a:pt x="524" y="9"/>
                    <a:pt x="520" y="9"/>
                    <a:pt x="516" y="8"/>
                  </a:cubicBezTo>
                  <a:cubicBezTo>
                    <a:pt x="514" y="7"/>
                    <a:pt x="518" y="6"/>
                    <a:pt x="516" y="5"/>
                  </a:cubicBezTo>
                  <a:cubicBezTo>
                    <a:pt x="513" y="6"/>
                    <a:pt x="517" y="7"/>
                    <a:pt x="514" y="8"/>
                  </a:cubicBezTo>
                  <a:cubicBezTo>
                    <a:pt x="512" y="9"/>
                    <a:pt x="512" y="7"/>
                    <a:pt x="510" y="6"/>
                  </a:cubicBezTo>
                  <a:cubicBezTo>
                    <a:pt x="508" y="6"/>
                    <a:pt x="507" y="5"/>
                    <a:pt x="506" y="6"/>
                  </a:cubicBezTo>
                  <a:cubicBezTo>
                    <a:pt x="506" y="5"/>
                    <a:pt x="506" y="4"/>
                    <a:pt x="504" y="3"/>
                  </a:cubicBezTo>
                  <a:cubicBezTo>
                    <a:pt x="504" y="3"/>
                    <a:pt x="503" y="4"/>
                    <a:pt x="502" y="4"/>
                  </a:cubicBezTo>
                  <a:cubicBezTo>
                    <a:pt x="501" y="5"/>
                    <a:pt x="504" y="4"/>
                    <a:pt x="504" y="5"/>
                  </a:cubicBezTo>
                  <a:cubicBezTo>
                    <a:pt x="503" y="6"/>
                    <a:pt x="501" y="5"/>
                    <a:pt x="500" y="5"/>
                  </a:cubicBezTo>
                  <a:cubicBezTo>
                    <a:pt x="499" y="6"/>
                    <a:pt x="502" y="6"/>
                    <a:pt x="502" y="6"/>
                  </a:cubicBezTo>
                  <a:cubicBezTo>
                    <a:pt x="503" y="7"/>
                    <a:pt x="502" y="8"/>
                    <a:pt x="502" y="9"/>
                  </a:cubicBezTo>
                  <a:cubicBezTo>
                    <a:pt x="500" y="9"/>
                    <a:pt x="500" y="7"/>
                    <a:pt x="498" y="9"/>
                  </a:cubicBezTo>
                  <a:cubicBezTo>
                    <a:pt x="496" y="8"/>
                    <a:pt x="499" y="8"/>
                    <a:pt x="499" y="7"/>
                  </a:cubicBezTo>
                  <a:cubicBezTo>
                    <a:pt x="497" y="6"/>
                    <a:pt x="497" y="8"/>
                    <a:pt x="496" y="9"/>
                  </a:cubicBezTo>
                  <a:cubicBezTo>
                    <a:pt x="494" y="9"/>
                    <a:pt x="491" y="8"/>
                    <a:pt x="489" y="9"/>
                  </a:cubicBezTo>
                  <a:cubicBezTo>
                    <a:pt x="489" y="8"/>
                    <a:pt x="490" y="7"/>
                    <a:pt x="491" y="5"/>
                  </a:cubicBezTo>
                  <a:cubicBezTo>
                    <a:pt x="488" y="5"/>
                    <a:pt x="486" y="2"/>
                    <a:pt x="483" y="3"/>
                  </a:cubicBezTo>
                  <a:cubicBezTo>
                    <a:pt x="481" y="1"/>
                    <a:pt x="481" y="0"/>
                    <a:pt x="476" y="0"/>
                  </a:cubicBezTo>
                  <a:cubicBezTo>
                    <a:pt x="477" y="1"/>
                    <a:pt x="479" y="1"/>
                    <a:pt x="479" y="2"/>
                  </a:cubicBezTo>
                  <a:cubicBezTo>
                    <a:pt x="477" y="3"/>
                    <a:pt x="476" y="3"/>
                    <a:pt x="474" y="2"/>
                  </a:cubicBezTo>
                  <a:cubicBezTo>
                    <a:pt x="473" y="3"/>
                    <a:pt x="475" y="4"/>
                    <a:pt x="473" y="4"/>
                  </a:cubicBezTo>
                  <a:cubicBezTo>
                    <a:pt x="475" y="4"/>
                    <a:pt x="479" y="6"/>
                    <a:pt x="479" y="4"/>
                  </a:cubicBezTo>
                  <a:cubicBezTo>
                    <a:pt x="480" y="5"/>
                    <a:pt x="480" y="6"/>
                    <a:pt x="479" y="7"/>
                  </a:cubicBezTo>
                  <a:cubicBezTo>
                    <a:pt x="477" y="7"/>
                    <a:pt x="477" y="5"/>
                    <a:pt x="475" y="7"/>
                  </a:cubicBezTo>
                  <a:cubicBezTo>
                    <a:pt x="473" y="6"/>
                    <a:pt x="476" y="6"/>
                    <a:pt x="474" y="5"/>
                  </a:cubicBezTo>
                  <a:cubicBezTo>
                    <a:pt x="474" y="7"/>
                    <a:pt x="471" y="7"/>
                    <a:pt x="469" y="6"/>
                  </a:cubicBezTo>
                  <a:cubicBezTo>
                    <a:pt x="468" y="7"/>
                    <a:pt x="470" y="8"/>
                    <a:pt x="471" y="7"/>
                  </a:cubicBezTo>
                  <a:cubicBezTo>
                    <a:pt x="470" y="8"/>
                    <a:pt x="469" y="8"/>
                    <a:pt x="468" y="8"/>
                  </a:cubicBezTo>
                  <a:cubicBezTo>
                    <a:pt x="468" y="8"/>
                    <a:pt x="465" y="7"/>
                    <a:pt x="466" y="6"/>
                  </a:cubicBezTo>
                  <a:cubicBezTo>
                    <a:pt x="465" y="6"/>
                    <a:pt x="461" y="8"/>
                    <a:pt x="462" y="6"/>
                  </a:cubicBezTo>
                  <a:cubicBezTo>
                    <a:pt x="460" y="5"/>
                    <a:pt x="459" y="9"/>
                    <a:pt x="457" y="8"/>
                  </a:cubicBezTo>
                  <a:cubicBezTo>
                    <a:pt x="456" y="7"/>
                    <a:pt x="458" y="7"/>
                    <a:pt x="458" y="6"/>
                  </a:cubicBezTo>
                  <a:cubicBezTo>
                    <a:pt x="456" y="6"/>
                    <a:pt x="451" y="4"/>
                    <a:pt x="450" y="6"/>
                  </a:cubicBezTo>
                  <a:cubicBezTo>
                    <a:pt x="449" y="7"/>
                    <a:pt x="445" y="6"/>
                    <a:pt x="448" y="5"/>
                  </a:cubicBezTo>
                  <a:cubicBezTo>
                    <a:pt x="443" y="5"/>
                    <a:pt x="437" y="8"/>
                    <a:pt x="435" y="12"/>
                  </a:cubicBezTo>
                  <a:cubicBezTo>
                    <a:pt x="434" y="12"/>
                    <a:pt x="432" y="12"/>
                    <a:pt x="431" y="12"/>
                  </a:cubicBezTo>
                  <a:cubicBezTo>
                    <a:pt x="429" y="11"/>
                    <a:pt x="433" y="10"/>
                    <a:pt x="430" y="9"/>
                  </a:cubicBezTo>
                  <a:cubicBezTo>
                    <a:pt x="433" y="7"/>
                    <a:pt x="433" y="8"/>
                    <a:pt x="435" y="9"/>
                  </a:cubicBezTo>
                  <a:cubicBezTo>
                    <a:pt x="437" y="7"/>
                    <a:pt x="438" y="6"/>
                    <a:pt x="436" y="5"/>
                  </a:cubicBezTo>
                  <a:cubicBezTo>
                    <a:pt x="435" y="6"/>
                    <a:pt x="436" y="6"/>
                    <a:pt x="436" y="6"/>
                  </a:cubicBezTo>
                  <a:cubicBezTo>
                    <a:pt x="435" y="7"/>
                    <a:pt x="433" y="8"/>
                    <a:pt x="431" y="7"/>
                  </a:cubicBezTo>
                  <a:cubicBezTo>
                    <a:pt x="430" y="6"/>
                    <a:pt x="433" y="7"/>
                    <a:pt x="434" y="5"/>
                  </a:cubicBezTo>
                  <a:cubicBezTo>
                    <a:pt x="432" y="4"/>
                    <a:pt x="431" y="6"/>
                    <a:pt x="429" y="5"/>
                  </a:cubicBezTo>
                  <a:cubicBezTo>
                    <a:pt x="428" y="8"/>
                    <a:pt x="422" y="6"/>
                    <a:pt x="418" y="4"/>
                  </a:cubicBezTo>
                  <a:cubicBezTo>
                    <a:pt x="417" y="5"/>
                    <a:pt x="415" y="8"/>
                    <a:pt x="419" y="8"/>
                  </a:cubicBezTo>
                  <a:cubicBezTo>
                    <a:pt x="418" y="6"/>
                    <a:pt x="420" y="7"/>
                    <a:pt x="422" y="7"/>
                  </a:cubicBezTo>
                  <a:cubicBezTo>
                    <a:pt x="423" y="8"/>
                    <a:pt x="421" y="8"/>
                    <a:pt x="421" y="8"/>
                  </a:cubicBezTo>
                  <a:cubicBezTo>
                    <a:pt x="421" y="9"/>
                    <a:pt x="427" y="8"/>
                    <a:pt x="430" y="8"/>
                  </a:cubicBezTo>
                  <a:cubicBezTo>
                    <a:pt x="425" y="10"/>
                    <a:pt x="420" y="10"/>
                    <a:pt x="414" y="10"/>
                  </a:cubicBezTo>
                  <a:cubicBezTo>
                    <a:pt x="408" y="10"/>
                    <a:pt x="403" y="10"/>
                    <a:pt x="397" y="11"/>
                  </a:cubicBezTo>
                  <a:cubicBezTo>
                    <a:pt x="397" y="11"/>
                    <a:pt x="398" y="10"/>
                    <a:pt x="398" y="10"/>
                  </a:cubicBezTo>
                  <a:cubicBezTo>
                    <a:pt x="397" y="9"/>
                    <a:pt x="396" y="9"/>
                    <a:pt x="394" y="11"/>
                  </a:cubicBezTo>
                  <a:cubicBezTo>
                    <a:pt x="393" y="9"/>
                    <a:pt x="392" y="11"/>
                    <a:pt x="390" y="10"/>
                  </a:cubicBezTo>
                  <a:cubicBezTo>
                    <a:pt x="388" y="9"/>
                    <a:pt x="393" y="8"/>
                    <a:pt x="390" y="7"/>
                  </a:cubicBezTo>
                  <a:cubicBezTo>
                    <a:pt x="388" y="9"/>
                    <a:pt x="387" y="8"/>
                    <a:pt x="383" y="8"/>
                  </a:cubicBezTo>
                  <a:cubicBezTo>
                    <a:pt x="382" y="10"/>
                    <a:pt x="380" y="11"/>
                    <a:pt x="377" y="9"/>
                  </a:cubicBezTo>
                  <a:cubicBezTo>
                    <a:pt x="375" y="10"/>
                    <a:pt x="373" y="9"/>
                    <a:pt x="371" y="11"/>
                  </a:cubicBezTo>
                  <a:cubicBezTo>
                    <a:pt x="366" y="6"/>
                    <a:pt x="355" y="10"/>
                    <a:pt x="345" y="9"/>
                  </a:cubicBezTo>
                  <a:cubicBezTo>
                    <a:pt x="346" y="10"/>
                    <a:pt x="343" y="12"/>
                    <a:pt x="342" y="10"/>
                  </a:cubicBezTo>
                  <a:cubicBezTo>
                    <a:pt x="340" y="11"/>
                    <a:pt x="341" y="11"/>
                    <a:pt x="341" y="12"/>
                  </a:cubicBezTo>
                  <a:cubicBezTo>
                    <a:pt x="340" y="12"/>
                    <a:pt x="339" y="13"/>
                    <a:pt x="338" y="12"/>
                  </a:cubicBezTo>
                  <a:cubicBezTo>
                    <a:pt x="339" y="11"/>
                    <a:pt x="338" y="10"/>
                    <a:pt x="340" y="9"/>
                  </a:cubicBezTo>
                  <a:cubicBezTo>
                    <a:pt x="337" y="8"/>
                    <a:pt x="339" y="12"/>
                    <a:pt x="336" y="10"/>
                  </a:cubicBezTo>
                  <a:cubicBezTo>
                    <a:pt x="335" y="13"/>
                    <a:pt x="334" y="12"/>
                    <a:pt x="331" y="12"/>
                  </a:cubicBezTo>
                  <a:cubicBezTo>
                    <a:pt x="330" y="12"/>
                    <a:pt x="331" y="11"/>
                    <a:pt x="332" y="10"/>
                  </a:cubicBezTo>
                  <a:cubicBezTo>
                    <a:pt x="327" y="12"/>
                    <a:pt x="319" y="11"/>
                    <a:pt x="316" y="15"/>
                  </a:cubicBezTo>
                  <a:cubicBezTo>
                    <a:pt x="313" y="16"/>
                    <a:pt x="313" y="15"/>
                    <a:pt x="311" y="15"/>
                  </a:cubicBezTo>
                  <a:cubicBezTo>
                    <a:pt x="310" y="14"/>
                    <a:pt x="313" y="13"/>
                    <a:pt x="311" y="12"/>
                  </a:cubicBezTo>
                  <a:cubicBezTo>
                    <a:pt x="309" y="13"/>
                    <a:pt x="309" y="14"/>
                    <a:pt x="310" y="15"/>
                  </a:cubicBezTo>
                  <a:cubicBezTo>
                    <a:pt x="307" y="14"/>
                    <a:pt x="308" y="15"/>
                    <a:pt x="305" y="16"/>
                  </a:cubicBezTo>
                  <a:cubicBezTo>
                    <a:pt x="304" y="15"/>
                    <a:pt x="307" y="12"/>
                    <a:pt x="310" y="12"/>
                  </a:cubicBezTo>
                  <a:cubicBezTo>
                    <a:pt x="309" y="11"/>
                    <a:pt x="309" y="11"/>
                    <a:pt x="310" y="11"/>
                  </a:cubicBezTo>
                  <a:cubicBezTo>
                    <a:pt x="306" y="10"/>
                    <a:pt x="301" y="8"/>
                    <a:pt x="295" y="12"/>
                  </a:cubicBezTo>
                  <a:cubicBezTo>
                    <a:pt x="293" y="11"/>
                    <a:pt x="297" y="10"/>
                    <a:pt x="295" y="9"/>
                  </a:cubicBezTo>
                  <a:cubicBezTo>
                    <a:pt x="293" y="11"/>
                    <a:pt x="288" y="10"/>
                    <a:pt x="284" y="10"/>
                  </a:cubicBezTo>
                  <a:cubicBezTo>
                    <a:pt x="283" y="11"/>
                    <a:pt x="284" y="11"/>
                    <a:pt x="283" y="12"/>
                  </a:cubicBezTo>
                  <a:cubicBezTo>
                    <a:pt x="282" y="12"/>
                    <a:pt x="283" y="11"/>
                    <a:pt x="282" y="10"/>
                  </a:cubicBezTo>
                  <a:cubicBezTo>
                    <a:pt x="280" y="11"/>
                    <a:pt x="281" y="11"/>
                    <a:pt x="280" y="12"/>
                  </a:cubicBezTo>
                  <a:cubicBezTo>
                    <a:pt x="279" y="12"/>
                    <a:pt x="280" y="11"/>
                    <a:pt x="280" y="11"/>
                  </a:cubicBezTo>
                  <a:cubicBezTo>
                    <a:pt x="277" y="9"/>
                    <a:pt x="275" y="11"/>
                    <a:pt x="275" y="12"/>
                  </a:cubicBezTo>
                  <a:cubicBezTo>
                    <a:pt x="275" y="12"/>
                    <a:pt x="274" y="12"/>
                    <a:pt x="274" y="12"/>
                  </a:cubicBezTo>
                  <a:cubicBezTo>
                    <a:pt x="273" y="12"/>
                    <a:pt x="274" y="11"/>
                    <a:pt x="275" y="11"/>
                  </a:cubicBezTo>
                  <a:cubicBezTo>
                    <a:pt x="270" y="11"/>
                    <a:pt x="262" y="9"/>
                    <a:pt x="259" y="12"/>
                  </a:cubicBezTo>
                  <a:cubicBezTo>
                    <a:pt x="253" y="11"/>
                    <a:pt x="255" y="13"/>
                    <a:pt x="252" y="12"/>
                  </a:cubicBezTo>
                  <a:cubicBezTo>
                    <a:pt x="249" y="15"/>
                    <a:pt x="248" y="15"/>
                    <a:pt x="244" y="17"/>
                  </a:cubicBezTo>
                  <a:cubicBezTo>
                    <a:pt x="245" y="17"/>
                    <a:pt x="247" y="17"/>
                    <a:pt x="248" y="17"/>
                  </a:cubicBezTo>
                  <a:cubicBezTo>
                    <a:pt x="246" y="19"/>
                    <a:pt x="245" y="17"/>
                    <a:pt x="243" y="18"/>
                  </a:cubicBezTo>
                  <a:cubicBezTo>
                    <a:pt x="242" y="18"/>
                    <a:pt x="243" y="17"/>
                    <a:pt x="244" y="17"/>
                  </a:cubicBezTo>
                  <a:cubicBezTo>
                    <a:pt x="241" y="17"/>
                    <a:pt x="237" y="16"/>
                    <a:pt x="234" y="16"/>
                  </a:cubicBezTo>
                  <a:cubicBezTo>
                    <a:pt x="233" y="16"/>
                    <a:pt x="234" y="15"/>
                    <a:pt x="235" y="15"/>
                  </a:cubicBezTo>
                  <a:cubicBezTo>
                    <a:pt x="233" y="15"/>
                    <a:pt x="231" y="15"/>
                    <a:pt x="230" y="16"/>
                  </a:cubicBezTo>
                  <a:cubicBezTo>
                    <a:pt x="228" y="20"/>
                    <a:pt x="217" y="16"/>
                    <a:pt x="212" y="19"/>
                  </a:cubicBezTo>
                  <a:cubicBezTo>
                    <a:pt x="218" y="19"/>
                    <a:pt x="225" y="18"/>
                    <a:pt x="231" y="18"/>
                  </a:cubicBezTo>
                  <a:cubicBezTo>
                    <a:pt x="229" y="19"/>
                    <a:pt x="227" y="19"/>
                    <a:pt x="224" y="19"/>
                  </a:cubicBezTo>
                  <a:cubicBezTo>
                    <a:pt x="224" y="21"/>
                    <a:pt x="227" y="19"/>
                    <a:pt x="228" y="20"/>
                  </a:cubicBezTo>
                  <a:cubicBezTo>
                    <a:pt x="225" y="22"/>
                    <a:pt x="225" y="22"/>
                    <a:pt x="225" y="22"/>
                  </a:cubicBezTo>
                  <a:cubicBezTo>
                    <a:pt x="224" y="22"/>
                    <a:pt x="225" y="21"/>
                    <a:pt x="223" y="21"/>
                  </a:cubicBezTo>
                  <a:cubicBezTo>
                    <a:pt x="219" y="22"/>
                    <a:pt x="220" y="25"/>
                    <a:pt x="214" y="24"/>
                  </a:cubicBezTo>
                  <a:cubicBezTo>
                    <a:pt x="213" y="23"/>
                    <a:pt x="217" y="23"/>
                    <a:pt x="219" y="22"/>
                  </a:cubicBezTo>
                  <a:cubicBezTo>
                    <a:pt x="218" y="21"/>
                    <a:pt x="217" y="20"/>
                    <a:pt x="218" y="19"/>
                  </a:cubicBezTo>
                  <a:cubicBezTo>
                    <a:pt x="217" y="20"/>
                    <a:pt x="215" y="24"/>
                    <a:pt x="210" y="23"/>
                  </a:cubicBezTo>
                  <a:cubicBezTo>
                    <a:pt x="209" y="23"/>
                    <a:pt x="210" y="22"/>
                    <a:pt x="211" y="21"/>
                  </a:cubicBezTo>
                  <a:cubicBezTo>
                    <a:pt x="209" y="20"/>
                    <a:pt x="207" y="25"/>
                    <a:pt x="203" y="24"/>
                  </a:cubicBezTo>
                  <a:cubicBezTo>
                    <a:pt x="201" y="23"/>
                    <a:pt x="205" y="22"/>
                    <a:pt x="202" y="21"/>
                  </a:cubicBezTo>
                  <a:cubicBezTo>
                    <a:pt x="202" y="22"/>
                    <a:pt x="202" y="22"/>
                    <a:pt x="202" y="22"/>
                  </a:cubicBezTo>
                  <a:cubicBezTo>
                    <a:pt x="202" y="23"/>
                    <a:pt x="199" y="23"/>
                    <a:pt x="200" y="24"/>
                  </a:cubicBezTo>
                  <a:cubicBezTo>
                    <a:pt x="199" y="24"/>
                    <a:pt x="196" y="24"/>
                    <a:pt x="197" y="26"/>
                  </a:cubicBezTo>
                  <a:cubicBezTo>
                    <a:pt x="195" y="26"/>
                    <a:pt x="194" y="27"/>
                    <a:pt x="193" y="26"/>
                  </a:cubicBezTo>
                  <a:cubicBezTo>
                    <a:pt x="192" y="25"/>
                    <a:pt x="196" y="23"/>
                    <a:pt x="195" y="22"/>
                  </a:cubicBezTo>
                  <a:cubicBezTo>
                    <a:pt x="194" y="23"/>
                    <a:pt x="192" y="23"/>
                    <a:pt x="190" y="24"/>
                  </a:cubicBezTo>
                  <a:cubicBezTo>
                    <a:pt x="189" y="24"/>
                    <a:pt x="190" y="23"/>
                    <a:pt x="188" y="23"/>
                  </a:cubicBezTo>
                  <a:cubicBezTo>
                    <a:pt x="185" y="24"/>
                    <a:pt x="181" y="24"/>
                    <a:pt x="178" y="24"/>
                  </a:cubicBezTo>
                  <a:cubicBezTo>
                    <a:pt x="177" y="23"/>
                    <a:pt x="180" y="23"/>
                    <a:pt x="181" y="22"/>
                  </a:cubicBezTo>
                  <a:cubicBezTo>
                    <a:pt x="176" y="22"/>
                    <a:pt x="176" y="26"/>
                    <a:pt x="172" y="24"/>
                  </a:cubicBezTo>
                  <a:cubicBezTo>
                    <a:pt x="171" y="25"/>
                    <a:pt x="170" y="27"/>
                    <a:pt x="169" y="26"/>
                  </a:cubicBezTo>
                  <a:cubicBezTo>
                    <a:pt x="167" y="27"/>
                    <a:pt x="170" y="26"/>
                    <a:pt x="171" y="27"/>
                  </a:cubicBezTo>
                  <a:cubicBezTo>
                    <a:pt x="169" y="29"/>
                    <a:pt x="169" y="29"/>
                    <a:pt x="169" y="29"/>
                  </a:cubicBezTo>
                  <a:cubicBezTo>
                    <a:pt x="166" y="28"/>
                    <a:pt x="163" y="30"/>
                    <a:pt x="159" y="29"/>
                  </a:cubicBezTo>
                  <a:cubicBezTo>
                    <a:pt x="159" y="27"/>
                    <a:pt x="163" y="26"/>
                    <a:pt x="165" y="27"/>
                  </a:cubicBezTo>
                  <a:cubicBezTo>
                    <a:pt x="167" y="26"/>
                    <a:pt x="168" y="26"/>
                    <a:pt x="170" y="25"/>
                  </a:cubicBezTo>
                  <a:cubicBezTo>
                    <a:pt x="168" y="26"/>
                    <a:pt x="163" y="24"/>
                    <a:pt x="161" y="27"/>
                  </a:cubicBezTo>
                  <a:cubicBezTo>
                    <a:pt x="159" y="26"/>
                    <a:pt x="161" y="25"/>
                    <a:pt x="159" y="24"/>
                  </a:cubicBezTo>
                  <a:cubicBezTo>
                    <a:pt x="157" y="27"/>
                    <a:pt x="151" y="28"/>
                    <a:pt x="146" y="28"/>
                  </a:cubicBezTo>
                  <a:cubicBezTo>
                    <a:pt x="144" y="27"/>
                    <a:pt x="147" y="28"/>
                    <a:pt x="148" y="27"/>
                  </a:cubicBezTo>
                  <a:cubicBezTo>
                    <a:pt x="145" y="27"/>
                    <a:pt x="146" y="26"/>
                    <a:pt x="144" y="25"/>
                  </a:cubicBezTo>
                  <a:cubicBezTo>
                    <a:pt x="141" y="27"/>
                    <a:pt x="138" y="26"/>
                    <a:pt x="136" y="28"/>
                  </a:cubicBezTo>
                  <a:cubicBezTo>
                    <a:pt x="131" y="26"/>
                    <a:pt x="132" y="29"/>
                    <a:pt x="126" y="32"/>
                  </a:cubicBezTo>
                  <a:cubicBezTo>
                    <a:pt x="128" y="32"/>
                    <a:pt x="131" y="30"/>
                    <a:pt x="133" y="31"/>
                  </a:cubicBezTo>
                  <a:cubicBezTo>
                    <a:pt x="134" y="30"/>
                    <a:pt x="134" y="30"/>
                    <a:pt x="133" y="29"/>
                  </a:cubicBezTo>
                  <a:cubicBezTo>
                    <a:pt x="134" y="29"/>
                    <a:pt x="136" y="28"/>
                    <a:pt x="137" y="29"/>
                  </a:cubicBezTo>
                  <a:cubicBezTo>
                    <a:pt x="139" y="29"/>
                    <a:pt x="136" y="30"/>
                    <a:pt x="135" y="30"/>
                  </a:cubicBezTo>
                  <a:cubicBezTo>
                    <a:pt x="136" y="31"/>
                    <a:pt x="142" y="33"/>
                    <a:pt x="144" y="30"/>
                  </a:cubicBezTo>
                  <a:cubicBezTo>
                    <a:pt x="146" y="32"/>
                    <a:pt x="152" y="31"/>
                    <a:pt x="156" y="30"/>
                  </a:cubicBezTo>
                  <a:cubicBezTo>
                    <a:pt x="157" y="30"/>
                    <a:pt x="156" y="31"/>
                    <a:pt x="158" y="30"/>
                  </a:cubicBezTo>
                  <a:cubicBezTo>
                    <a:pt x="164" y="31"/>
                    <a:pt x="170" y="31"/>
                    <a:pt x="175" y="29"/>
                  </a:cubicBezTo>
                  <a:cubicBezTo>
                    <a:pt x="176" y="31"/>
                    <a:pt x="181" y="28"/>
                    <a:pt x="180" y="31"/>
                  </a:cubicBezTo>
                  <a:cubicBezTo>
                    <a:pt x="181" y="30"/>
                    <a:pt x="183" y="30"/>
                    <a:pt x="185" y="29"/>
                  </a:cubicBezTo>
                  <a:cubicBezTo>
                    <a:pt x="184" y="28"/>
                    <a:pt x="183" y="29"/>
                    <a:pt x="182" y="28"/>
                  </a:cubicBezTo>
                  <a:cubicBezTo>
                    <a:pt x="183" y="28"/>
                    <a:pt x="184" y="28"/>
                    <a:pt x="185" y="27"/>
                  </a:cubicBezTo>
                  <a:cubicBezTo>
                    <a:pt x="186" y="28"/>
                    <a:pt x="186" y="28"/>
                    <a:pt x="185" y="29"/>
                  </a:cubicBezTo>
                  <a:cubicBezTo>
                    <a:pt x="186" y="30"/>
                    <a:pt x="188" y="29"/>
                    <a:pt x="189" y="30"/>
                  </a:cubicBezTo>
                  <a:cubicBezTo>
                    <a:pt x="190" y="29"/>
                    <a:pt x="190" y="29"/>
                    <a:pt x="190" y="28"/>
                  </a:cubicBezTo>
                  <a:cubicBezTo>
                    <a:pt x="191" y="29"/>
                    <a:pt x="193" y="30"/>
                    <a:pt x="194" y="28"/>
                  </a:cubicBezTo>
                  <a:cubicBezTo>
                    <a:pt x="195" y="28"/>
                    <a:pt x="196" y="29"/>
                    <a:pt x="197" y="29"/>
                  </a:cubicBezTo>
                  <a:cubicBezTo>
                    <a:pt x="198" y="29"/>
                    <a:pt x="194" y="30"/>
                    <a:pt x="197" y="31"/>
                  </a:cubicBezTo>
                  <a:cubicBezTo>
                    <a:pt x="199" y="28"/>
                    <a:pt x="208" y="28"/>
                    <a:pt x="210" y="29"/>
                  </a:cubicBezTo>
                  <a:cubicBezTo>
                    <a:pt x="213" y="30"/>
                    <a:pt x="211" y="28"/>
                    <a:pt x="213" y="28"/>
                  </a:cubicBezTo>
                  <a:cubicBezTo>
                    <a:pt x="213" y="27"/>
                    <a:pt x="214" y="28"/>
                    <a:pt x="214" y="27"/>
                  </a:cubicBezTo>
                  <a:cubicBezTo>
                    <a:pt x="216" y="28"/>
                    <a:pt x="215" y="29"/>
                    <a:pt x="217" y="29"/>
                  </a:cubicBezTo>
                  <a:cubicBezTo>
                    <a:pt x="220" y="27"/>
                    <a:pt x="227" y="28"/>
                    <a:pt x="233" y="28"/>
                  </a:cubicBezTo>
                  <a:cubicBezTo>
                    <a:pt x="234" y="26"/>
                    <a:pt x="235" y="26"/>
                    <a:pt x="236" y="26"/>
                  </a:cubicBezTo>
                  <a:cubicBezTo>
                    <a:pt x="234" y="24"/>
                    <a:pt x="234" y="27"/>
                    <a:pt x="232" y="26"/>
                  </a:cubicBezTo>
                  <a:cubicBezTo>
                    <a:pt x="233" y="25"/>
                    <a:pt x="232" y="26"/>
                    <a:pt x="231" y="24"/>
                  </a:cubicBezTo>
                  <a:cubicBezTo>
                    <a:pt x="234" y="22"/>
                    <a:pt x="237" y="22"/>
                    <a:pt x="238" y="24"/>
                  </a:cubicBezTo>
                  <a:cubicBezTo>
                    <a:pt x="237" y="25"/>
                    <a:pt x="235" y="23"/>
                    <a:pt x="234" y="24"/>
                  </a:cubicBezTo>
                  <a:cubicBezTo>
                    <a:pt x="237" y="24"/>
                    <a:pt x="238" y="26"/>
                    <a:pt x="236" y="27"/>
                  </a:cubicBezTo>
                  <a:cubicBezTo>
                    <a:pt x="239" y="27"/>
                    <a:pt x="243" y="27"/>
                    <a:pt x="246" y="27"/>
                  </a:cubicBezTo>
                  <a:cubicBezTo>
                    <a:pt x="245" y="29"/>
                    <a:pt x="246" y="28"/>
                    <a:pt x="249" y="29"/>
                  </a:cubicBezTo>
                  <a:cubicBezTo>
                    <a:pt x="247" y="29"/>
                    <a:pt x="245" y="29"/>
                    <a:pt x="243" y="28"/>
                  </a:cubicBezTo>
                  <a:cubicBezTo>
                    <a:pt x="242" y="29"/>
                    <a:pt x="245" y="29"/>
                    <a:pt x="243" y="30"/>
                  </a:cubicBezTo>
                  <a:cubicBezTo>
                    <a:pt x="245" y="29"/>
                    <a:pt x="247" y="30"/>
                    <a:pt x="249" y="30"/>
                  </a:cubicBezTo>
                  <a:cubicBezTo>
                    <a:pt x="250" y="29"/>
                    <a:pt x="248" y="28"/>
                    <a:pt x="247" y="27"/>
                  </a:cubicBezTo>
                  <a:cubicBezTo>
                    <a:pt x="250" y="27"/>
                    <a:pt x="253" y="27"/>
                    <a:pt x="256" y="25"/>
                  </a:cubicBezTo>
                  <a:cubicBezTo>
                    <a:pt x="256" y="25"/>
                    <a:pt x="255" y="24"/>
                    <a:pt x="256" y="23"/>
                  </a:cubicBezTo>
                  <a:cubicBezTo>
                    <a:pt x="259" y="22"/>
                    <a:pt x="256" y="25"/>
                    <a:pt x="259" y="25"/>
                  </a:cubicBezTo>
                  <a:cubicBezTo>
                    <a:pt x="259" y="25"/>
                    <a:pt x="258" y="25"/>
                    <a:pt x="257" y="26"/>
                  </a:cubicBezTo>
                  <a:cubicBezTo>
                    <a:pt x="260" y="28"/>
                    <a:pt x="267" y="26"/>
                    <a:pt x="271" y="28"/>
                  </a:cubicBezTo>
                  <a:cubicBezTo>
                    <a:pt x="275" y="26"/>
                    <a:pt x="280" y="27"/>
                    <a:pt x="284" y="26"/>
                  </a:cubicBezTo>
                  <a:cubicBezTo>
                    <a:pt x="286" y="28"/>
                    <a:pt x="281" y="28"/>
                    <a:pt x="281" y="30"/>
                  </a:cubicBezTo>
                  <a:cubicBezTo>
                    <a:pt x="284" y="31"/>
                    <a:pt x="285" y="27"/>
                    <a:pt x="286" y="31"/>
                  </a:cubicBezTo>
                  <a:cubicBezTo>
                    <a:pt x="287" y="29"/>
                    <a:pt x="287" y="28"/>
                    <a:pt x="286" y="27"/>
                  </a:cubicBezTo>
                  <a:cubicBezTo>
                    <a:pt x="290" y="26"/>
                    <a:pt x="293" y="26"/>
                    <a:pt x="297" y="26"/>
                  </a:cubicBezTo>
                  <a:cubicBezTo>
                    <a:pt x="298" y="24"/>
                    <a:pt x="302" y="24"/>
                    <a:pt x="305" y="24"/>
                  </a:cubicBezTo>
                  <a:cubicBezTo>
                    <a:pt x="305" y="25"/>
                    <a:pt x="304" y="25"/>
                    <a:pt x="304" y="26"/>
                  </a:cubicBezTo>
                  <a:cubicBezTo>
                    <a:pt x="303" y="26"/>
                    <a:pt x="302" y="25"/>
                    <a:pt x="301" y="25"/>
                  </a:cubicBezTo>
                  <a:cubicBezTo>
                    <a:pt x="300" y="26"/>
                    <a:pt x="300" y="26"/>
                    <a:pt x="300" y="26"/>
                  </a:cubicBezTo>
                  <a:cubicBezTo>
                    <a:pt x="299" y="27"/>
                    <a:pt x="299" y="27"/>
                    <a:pt x="299" y="27"/>
                  </a:cubicBezTo>
                  <a:cubicBezTo>
                    <a:pt x="301" y="28"/>
                    <a:pt x="303" y="25"/>
                    <a:pt x="305" y="27"/>
                  </a:cubicBezTo>
                  <a:cubicBezTo>
                    <a:pt x="304" y="28"/>
                    <a:pt x="303" y="28"/>
                    <a:pt x="302" y="28"/>
                  </a:cubicBezTo>
                  <a:cubicBezTo>
                    <a:pt x="301" y="30"/>
                    <a:pt x="305" y="29"/>
                    <a:pt x="306" y="29"/>
                  </a:cubicBezTo>
                  <a:cubicBezTo>
                    <a:pt x="302" y="32"/>
                    <a:pt x="310" y="29"/>
                    <a:pt x="313" y="30"/>
                  </a:cubicBezTo>
                  <a:cubicBezTo>
                    <a:pt x="313" y="29"/>
                    <a:pt x="313" y="27"/>
                    <a:pt x="315" y="27"/>
                  </a:cubicBezTo>
                  <a:cubicBezTo>
                    <a:pt x="314" y="29"/>
                    <a:pt x="317" y="29"/>
                    <a:pt x="317" y="31"/>
                  </a:cubicBezTo>
                  <a:cubicBezTo>
                    <a:pt x="318" y="30"/>
                    <a:pt x="318" y="30"/>
                    <a:pt x="319" y="30"/>
                  </a:cubicBezTo>
                  <a:cubicBezTo>
                    <a:pt x="318" y="29"/>
                    <a:pt x="321" y="29"/>
                    <a:pt x="322" y="27"/>
                  </a:cubicBezTo>
                  <a:cubicBezTo>
                    <a:pt x="323" y="27"/>
                    <a:pt x="328" y="29"/>
                    <a:pt x="331" y="27"/>
                  </a:cubicBezTo>
                  <a:cubicBezTo>
                    <a:pt x="333" y="27"/>
                    <a:pt x="331" y="28"/>
                    <a:pt x="331" y="29"/>
                  </a:cubicBezTo>
                  <a:cubicBezTo>
                    <a:pt x="334" y="30"/>
                    <a:pt x="337" y="30"/>
                    <a:pt x="339" y="31"/>
                  </a:cubicBezTo>
                  <a:cubicBezTo>
                    <a:pt x="339" y="30"/>
                    <a:pt x="340" y="30"/>
                    <a:pt x="341" y="29"/>
                  </a:cubicBezTo>
                  <a:cubicBezTo>
                    <a:pt x="339" y="28"/>
                    <a:pt x="339" y="28"/>
                    <a:pt x="339" y="28"/>
                  </a:cubicBezTo>
                  <a:cubicBezTo>
                    <a:pt x="337" y="30"/>
                    <a:pt x="335" y="28"/>
                    <a:pt x="333" y="28"/>
                  </a:cubicBezTo>
                  <a:cubicBezTo>
                    <a:pt x="335" y="26"/>
                    <a:pt x="338" y="28"/>
                    <a:pt x="340" y="27"/>
                  </a:cubicBezTo>
                  <a:cubicBezTo>
                    <a:pt x="340" y="31"/>
                    <a:pt x="346" y="28"/>
                    <a:pt x="350" y="30"/>
                  </a:cubicBezTo>
                  <a:cubicBezTo>
                    <a:pt x="349" y="30"/>
                    <a:pt x="347" y="31"/>
                    <a:pt x="346" y="30"/>
                  </a:cubicBezTo>
                  <a:cubicBezTo>
                    <a:pt x="346" y="32"/>
                    <a:pt x="350" y="31"/>
                    <a:pt x="352" y="31"/>
                  </a:cubicBezTo>
                  <a:cubicBezTo>
                    <a:pt x="352" y="30"/>
                    <a:pt x="352" y="29"/>
                    <a:pt x="353" y="28"/>
                  </a:cubicBezTo>
                  <a:cubicBezTo>
                    <a:pt x="356" y="27"/>
                    <a:pt x="354" y="30"/>
                    <a:pt x="355" y="30"/>
                  </a:cubicBezTo>
                  <a:cubicBezTo>
                    <a:pt x="356" y="29"/>
                    <a:pt x="357" y="30"/>
                    <a:pt x="357" y="30"/>
                  </a:cubicBezTo>
                  <a:cubicBezTo>
                    <a:pt x="358" y="28"/>
                    <a:pt x="360" y="28"/>
                    <a:pt x="363" y="30"/>
                  </a:cubicBezTo>
                  <a:cubicBezTo>
                    <a:pt x="361" y="27"/>
                    <a:pt x="364" y="29"/>
                    <a:pt x="366" y="27"/>
                  </a:cubicBezTo>
                  <a:cubicBezTo>
                    <a:pt x="369" y="29"/>
                    <a:pt x="362" y="29"/>
                    <a:pt x="366" y="30"/>
                  </a:cubicBezTo>
                  <a:cubicBezTo>
                    <a:pt x="367" y="28"/>
                    <a:pt x="369" y="28"/>
                    <a:pt x="370" y="27"/>
                  </a:cubicBezTo>
                  <a:cubicBezTo>
                    <a:pt x="373" y="28"/>
                    <a:pt x="367" y="28"/>
                    <a:pt x="368" y="29"/>
                  </a:cubicBezTo>
                  <a:cubicBezTo>
                    <a:pt x="371" y="29"/>
                    <a:pt x="371" y="29"/>
                    <a:pt x="373" y="28"/>
                  </a:cubicBezTo>
                  <a:cubicBezTo>
                    <a:pt x="375" y="29"/>
                    <a:pt x="371" y="28"/>
                    <a:pt x="372" y="30"/>
                  </a:cubicBezTo>
                  <a:cubicBezTo>
                    <a:pt x="377" y="32"/>
                    <a:pt x="378" y="29"/>
                    <a:pt x="383" y="28"/>
                  </a:cubicBezTo>
                  <a:cubicBezTo>
                    <a:pt x="384" y="29"/>
                    <a:pt x="383" y="29"/>
                    <a:pt x="385" y="30"/>
                  </a:cubicBezTo>
                  <a:cubicBezTo>
                    <a:pt x="388" y="28"/>
                    <a:pt x="390" y="30"/>
                    <a:pt x="392" y="29"/>
                  </a:cubicBezTo>
                  <a:cubicBezTo>
                    <a:pt x="393" y="30"/>
                    <a:pt x="392" y="31"/>
                    <a:pt x="392" y="32"/>
                  </a:cubicBezTo>
                  <a:cubicBezTo>
                    <a:pt x="392" y="32"/>
                    <a:pt x="391" y="32"/>
                    <a:pt x="390" y="32"/>
                  </a:cubicBezTo>
                  <a:cubicBezTo>
                    <a:pt x="388" y="32"/>
                    <a:pt x="390" y="31"/>
                    <a:pt x="390" y="30"/>
                  </a:cubicBezTo>
                  <a:cubicBezTo>
                    <a:pt x="387" y="31"/>
                    <a:pt x="386" y="32"/>
                    <a:pt x="382" y="32"/>
                  </a:cubicBezTo>
                  <a:cubicBezTo>
                    <a:pt x="384" y="32"/>
                    <a:pt x="387" y="33"/>
                    <a:pt x="389" y="32"/>
                  </a:cubicBezTo>
                  <a:cubicBezTo>
                    <a:pt x="391" y="33"/>
                    <a:pt x="386" y="33"/>
                    <a:pt x="388" y="34"/>
                  </a:cubicBezTo>
                  <a:cubicBezTo>
                    <a:pt x="385" y="33"/>
                    <a:pt x="383" y="34"/>
                    <a:pt x="380" y="33"/>
                  </a:cubicBezTo>
                  <a:cubicBezTo>
                    <a:pt x="380" y="34"/>
                    <a:pt x="381" y="34"/>
                    <a:pt x="380" y="35"/>
                  </a:cubicBezTo>
                  <a:cubicBezTo>
                    <a:pt x="378" y="36"/>
                    <a:pt x="380" y="33"/>
                    <a:pt x="378" y="33"/>
                  </a:cubicBezTo>
                  <a:cubicBezTo>
                    <a:pt x="377" y="34"/>
                    <a:pt x="376" y="34"/>
                    <a:pt x="375" y="34"/>
                  </a:cubicBezTo>
                  <a:cubicBezTo>
                    <a:pt x="375" y="38"/>
                    <a:pt x="370" y="33"/>
                    <a:pt x="367" y="36"/>
                  </a:cubicBezTo>
                  <a:cubicBezTo>
                    <a:pt x="365" y="35"/>
                    <a:pt x="368" y="34"/>
                    <a:pt x="365" y="34"/>
                  </a:cubicBezTo>
                  <a:cubicBezTo>
                    <a:pt x="363" y="35"/>
                    <a:pt x="366" y="36"/>
                    <a:pt x="364" y="38"/>
                  </a:cubicBezTo>
                  <a:cubicBezTo>
                    <a:pt x="365" y="39"/>
                    <a:pt x="367" y="37"/>
                    <a:pt x="368" y="38"/>
                  </a:cubicBezTo>
                  <a:cubicBezTo>
                    <a:pt x="369" y="38"/>
                    <a:pt x="368" y="37"/>
                    <a:pt x="367" y="37"/>
                  </a:cubicBezTo>
                  <a:cubicBezTo>
                    <a:pt x="369" y="36"/>
                    <a:pt x="371" y="37"/>
                    <a:pt x="372" y="37"/>
                  </a:cubicBezTo>
                  <a:cubicBezTo>
                    <a:pt x="373" y="38"/>
                    <a:pt x="371" y="37"/>
                    <a:pt x="370" y="39"/>
                  </a:cubicBezTo>
                  <a:cubicBezTo>
                    <a:pt x="368" y="39"/>
                    <a:pt x="366" y="39"/>
                    <a:pt x="364" y="40"/>
                  </a:cubicBezTo>
                  <a:cubicBezTo>
                    <a:pt x="362" y="39"/>
                    <a:pt x="364" y="38"/>
                    <a:pt x="362" y="38"/>
                  </a:cubicBezTo>
                  <a:cubicBezTo>
                    <a:pt x="358" y="43"/>
                    <a:pt x="347" y="40"/>
                    <a:pt x="340" y="41"/>
                  </a:cubicBezTo>
                  <a:cubicBezTo>
                    <a:pt x="340" y="40"/>
                    <a:pt x="342" y="39"/>
                    <a:pt x="341" y="38"/>
                  </a:cubicBezTo>
                  <a:cubicBezTo>
                    <a:pt x="347" y="38"/>
                    <a:pt x="354" y="39"/>
                    <a:pt x="360" y="38"/>
                  </a:cubicBezTo>
                  <a:cubicBezTo>
                    <a:pt x="361" y="37"/>
                    <a:pt x="358" y="37"/>
                    <a:pt x="357" y="38"/>
                  </a:cubicBezTo>
                  <a:cubicBezTo>
                    <a:pt x="355" y="37"/>
                    <a:pt x="353" y="38"/>
                    <a:pt x="355" y="36"/>
                  </a:cubicBezTo>
                  <a:cubicBezTo>
                    <a:pt x="354" y="37"/>
                    <a:pt x="352" y="37"/>
                    <a:pt x="350" y="37"/>
                  </a:cubicBezTo>
                  <a:cubicBezTo>
                    <a:pt x="350" y="36"/>
                    <a:pt x="352" y="35"/>
                    <a:pt x="349" y="35"/>
                  </a:cubicBezTo>
                  <a:cubicBezTo>
                    <a:pt x="347" y="37"/>
                    <a:pt x="347" y="36"/>
                    <a:pt x="344" y="36"/>
                  </a:cubicBezTo>
                  <a:cubicBezTo>
                    <a:pt x="342" y="35"/>
                    <a:pt x="345" y="34"/>
                    <a:pt x="343" y="34"/>
                  </a:cubicBezTo>
                  <a:cubicBezTo>
                    <a:pt x="339" y="33"/>
                    <a:pt x="334" y="35"/>
                    <a:pt x="332" y="36"/>
                  </a:cubicBezTo>
                  <a:cubicBezTo>
                    <a:pt x="332" y="36"/>
                    <a:pt x="331" y="35"/>
                    <a:pt x="331" y="35"/>
                  </a:cubicBezTo>
                  <a:cubicBezTo>
                    <a:pt x="333" y="34"/>
                    <a:pt x="331" y="36"/>
                    <a:pt x="333" y="35"/>
                  </a:cubicBezTo>
                  <a:cubicBezTo>
                    <a:pt x="330" y="33"/>
                    <a:pt x="327" y="35"/>
                    <a:pt x="324" y="34"/>
                  </a:cubicBezTo>
                  <a:cubicBezTo>
                    <a:pt x="320" y="36"/>
                    <a:pt x="320" y="36"/>
                    <a:pt x="320" y="36"/>
                  </a:cubicBezTo>
                  <a:cubicBezTo>
                    <a:pt x="319" y="36"/>
                    <a:pt x="319" y="35"/>
                    <a:pt x="317" y="34"/>
                  </a:cubicBezTo>
                  <a:cubicBezTo>
                    <a:pt x="315" y="36"/>
                    <a:pt x="318" y="36"/>
                    <a:pt x="319" y="37"/>
                  </a:cubicBezTo>
                  <a:cubicBezTo>
                    <a:pt x="317" y="38"/>
                    <a:pt x="315" y="35"/>
                    <a:pt x="313" y="37"/>
                  </a:cubicBezTo>
                  <a:cubicBezTo>
                    <a:pt x="311" y="36"/>
                    <a:pt x="315" y="34"/>
                    <a:pt x="312" y="33"/>
                  </a:cubicBezTo>
                  <a:cubicBezTo>
                    <a:pt x="311" y="34"/>
                    <a:pt x="312" y="34"/>
                    <a:pt x="312" y="34"/>
                  </a:cubicBezTo>
                  <a:cubicBezTo>
                    <a:pt x="308" y="36"/>
                    <a:pt x="304" y="35"/>
                    <a:pt x="300" y="35"/>
                  </a:cubicBezTo>
                  <a:cubicBezTo>
                    <a:pt x="298" y="36"/>
                    <a:pt x="302" y="38"/>
                    <a:pt x="303" y="37"/>
                  </a:cubicBezTo>
                  <a:cubicBezTo>
                    <a:pt x="301" y="38"/>
                    <a:pt x="300" y="41"/>
                    <a:pt x="298" y="40"/>
                  </a:cubicBezTo>
                  <a:cubicBezTo>
                    <a:pt x="297" y="39"/>
                    <a:pt x="300" y="39"/>
                    <a:pt x="299" y="38"/>
                  </a:cubicBezTo>
                  <a:cubicBezTo>
                    <a:pt x="298" y="37"/>
                    <a:pt x="297" y="39"/>
                    <a:pt x="296" y="38"/>
                  </a:cubicBezTo>
                  <a:cubicBezTo>
                    <a:pt x="295" y="39"/>
                    <a:pt x="296" y="40"/>
                    <a:pt x="293" y="40"/>
                  </a:cubicBezTo>
                  <a:cubicBezTo>
                    <a:pt x="292" y="40"/>
                    <a:pt x="292" y="39"/>
                    <a:pt x="293" y="38"/>
                  </a:cubicBezTo>
                  <a:cubicBezTo>
                    <a:pt x="290" y="37"/>
                    <a:pt x="291" y="41"/>
                    <a:pt x="288" y="40"/>
                  </a:cubicBezTo>
                  <a:cubicBezTo>
                    <a:pt x="287" y="39"/>
                    <a:pt x="291" y="38"/>
                    <a:pt x="288" y="37"/>
                  </a:cubicBezTo>
                  <a:cubicBezTo>
                    <a:pt x="286" y="38"/>
                    <a:pt x="287" y="39"/>
                    <a:pt x="286" y="40"/>
                  </a:cubicBezTo>
                  <a:cubicBezTo>
                    <a:pt x="285" y="40"/>
                    <a:pt x="284" y="40"/>
                    <a:pt x="284" y="40"/>
                  </a:cubicBezTo>
                  <a:cubicBezTo>
                    <a:pt x="283" y="39"/>
                    <a:pt x="286" y="39"/>
                    <a:pt x="286" y="37"/>
                  </a:cubicBezTo>
                  <a:cubicBezTo>
                    <a:pt x="283" y="37"/>
                    <a:pt x="284" y="36"/>
                    <a:pt x="281" y="35"/>
                  </a:cubicBezTo>
                  <a:cubicBezTo>
                    <a:pt x="276" y="34"/>
                    <a:pt x="270" y="37"/>
                    <a:pt x="267" y="37"/>
                  </a:cubicBezTo>
                  <a:cubicBezTo>
                    <a:pt x="270" y="34"/>
                    <a:pt x="258" y="36"/>
                    <a:pt x="254" y="36"/>
                  </a:cubicBezTo>
                  <a:cubicBezTo>
                    <a:pt x="254" y="34"/>
                    <a:pt x="259" y="36"/>
                    <a:pt x="261" y="34"/>
                  </a:cubicBezTo>
                  <a:cubicBezTo>
                    <a:pt x="257" y="32"/>
                    <a:pt x="253" y="36"/>
                    <a:pt x="250" y="34"/>
                  </a:cubicBezTo>
                  <a:cubicBezTo>
                    <a:pt x="249" y="35"/>
                    <a:pt x="251" y="35"/>
                    <a:pt x="251" y="35"/>
                  </a:cubicBezTo>
                  <a:cubicBezTo>
                    <a:pt x="250" y="37"/>
                    <a:pt x="248" y="36"/>
                    <a:pt x="247" y="37"/>
                  </a:cubicBezTo>
                  <a:cubicBezTo>
                    <a:pt x="243" y="34"/>
                    <a:pt x="238" y="38"/>
                    <a:pt x="235" y="36"/>
                  </a:cubicBezTo>
                  <a:cubicBezTo>
                    <a:pt x="230" y="38"/>
                    <a:pt x="227" y="37"/>
                    <a:pt x="223" y="39"/>
                  </a:cubicBezTo>
                  <a:cubicBezTo>
                    <a:pt x="225" y="39"/>
                    <a:pt x="224" y="40"/>
                    <a:pt x="225" y="41"/>
                  </a:cubicBezTo>
                  <a:cubicBezTo>
                    <a:pt x="220" y="43"/>
                    <a:pt x="218" y="40"/>
                    <a:pt x="217" y="37"/>
                  </a:cubicBezTo>
                  <a:cubicBezTo>
                    <a:pt x="216" y="39"/>
                    <a:pt x="217" y="40"/>
                    <a:pt x="216" y="41"/>
                  </a:cubicBezTo>
                  <a:cubicBezTo>
                    <a:pt x="214" y="41"/>
                    <a:pt x="212" y="42"/>
                    <a:pt x="209" y="41"/>
                  </a:cubicBezTo>
                  <a:cubicBezTo>
                    <a:pt x="208" y="40"/>
                    <a:pt x="212" y="40"/>
                    <a:pt x="213" y="39"/>
                  </a:cubicBezTo>
                  <a:cubicBezTo>
                    <a:pt x="213" y="40"/>
                    <a:pt x="205" y="39"/>
                    <a:pt x="203" y="39"/>
                  </a:cubicBezTo>
                  <a:cubicBezTo>
                    <a:pt x="202" y="39"/>
                    <a:pt x="202" y="37"/>
                    <a:pt x="203" y="38"/>
                  </a:cubicBezTo>
                  <a:cubicBezTo>
                    <a:pt x="203" y="37"/>
                    <a:pt x="201" y="38"/>
                    <a:pt x="200" y="39"/>
                  </a:cubicBezTo>
                  <a:cubicBezTo>
                    <a:pt x="199" y="39"/>
                    <a:pt x="200" y="39"/>
                    <a:pt x="201" y="40"/>
                  </a:cubicBezTo>
                  <a:cubicBezTo>
                    <a:pt x="197" y="40"/>
                    <a:pt x="189" y="37"/>
                    <a:pt x="184" y="40"/>
                  </a:cubicBezTo>
                  <a:cubicBezTo>
                    <a:pt x="181" y="39"/>
                    <a:pt x="181" y="39"/>
                    <a:pt x="181" y="39"/>
                  </a:cubicBezTo>
                  <a:cubicBezTo>
                    <a:pt x="180" y="40"/>
                    <a:pt x="179" y="39"/>
                    <a:pt x="178" y="40"/>
                  </a:cubicBezTo>
                  <a:cubicBezTo>
                    <a:pt x="173" y="37"/>
                    <a:pt x="168" y="41"/>
                    <a:pt x="163" y="39"/>
                  </a:cubicBezTo>
                  <a:cubicBezTo>
                    <a:pt x="159" y="41"/>
                    <a:pt x="154" y="41"/>
                    <a:pt x="148" y="39"/>
                  </a:cubicBezTo>
                  <a:cubicBezTo>
                    <a:pt x="151" y="38"/>
                    <a:pt x="151" y="37"/>
                    <a:pt x="154" y="36"/>
                  </a:cubicBezTo>
                  <a:cubicBezTo>
                    <a:pt x="148" y="37"/>
                    <a:pt x="143" y="40"/>
                    <a:pt x="140" y="38"/>
                  </a:cubicBezTo>
                  <a:cubicBezTo>
                    <a:pt x="141" y="41"/>
                    <a:pt x="137" y="43"/>
                    <a:pt x="139" y="46"/>
                  </a:cubicBezTo>
                  <a:cubicBezTo>
                    <a:pt x="136" y="46"/>
                    <a:pt x="133" y="46"/>
                    <a:pt x="131" y="46"/>
                  </a:cubicBezTo>
                  <a:cubicBezTo>
                    <a:pt x="131" y="49"/>
                    <a:pt x="141" y="45"/>
                    <a:pt x="141" y="49"/>
                  </a:cubicBezTo>
                  <a:cubicBezTo>
                    <a:pt x="140" y="50"/>
                    <a:pt x="139" y="48"/>
                    <a:pt x="137" y="48"/>
                  </a:cubicBezTo>
                  <a:cubicBezTo>
                    <a:pt x="137" y="50"/>
                    <a:pt x="133" y="49"/>
                    <a:pt x="131" y="51"/>
                  </a:cubicBezTo>
                  <a:cubicBezTo>
                    <a:pt x="131" y="50"/>
                    <a:pt x="132" y="49"/>
                    <a:pt x="129" y="48"/>
                  </a:cubicBezTo>
                  <a:cubicBezTo>
                    <a:pt x="129" y="50"/>
                    <a:pt x="127" y="50"/>
                    <a:pt x="125" y="52"/>
                  </a:cubicBezTo>
                  <a:cubicBezTo>
                    <a:pt x="123" y="51"/>
                    <a:pt x="120" y="50"/>
                    <a:pt x="120" y="52"/>
                  </a:cubicBezTo>
                  <a:cubicBezTo>
                    <a:pt x="118" y="51"/>
                    <a:pt x="119" y="50"/>
                    <a:pt x="117" y="50"/>
                  </a:cubicBezTo>
                  <a:cubicBezTo>
                    <a:pt x="116" y="49"/>
                    <a:pt x="117" y="49"/>
                    <a:pt x="118" y="48"/>
                  </a:cubicBezTo>
                  <a:cubicBezTo>
                    <a:pt x="116" y="49"/>
                    <a:pt x="113" y="49"/>
                    <a:pt x="111" y="50"/>
                  </a:cubicBezTo>
                  <a:cubicBezTo>
                    <a:pt x="109" y="49"/>
                    <a:pt x="113" y="47"/>
                    <a:pt x="111" y="47"/>
                  </a:cubicBezTo>
                  <a:cubicBezTo>
                    <a:pt x="110" y="47"/>
                    <a:pt x="110" y="50"/>
                    <a:pt x="107" y="49"/>
                  </a:cubicBezTo>
                  <a:cubicBezTo>
                    <a:pt x="107" y="50"/>
                    <a:pt x="106" y="51"/>
                    <a:pt x="108" y="51"/>
                  </a:cubicBezTo>
                  <a:cubicBezTo>
                    <a:pt x="105" y="53"/>
                    <a:pt x="106" y="52"/>
                    <a:pt x="105" y="54"/>
                  </a:cubicBezTo>
                  <a:cubicBezTo>
                    <a:pt x="104" y="56"/>
                    <a:pt x="102" y="53"/>
                    <a:pt x="101" y="54"/>
                  </a:cubicBezTo>
                  <a:cubicBezTo>
                    <a:pt x="99" y="56"/>
                    <a:pt x="103" y="55"/>
                    <a:pt x="104" y="56"/>
                  </a:cubicBezTo>
                  <a:cubicBezTo>
                    <a:pt x="102" y="57"/>
                    <a:pt x="101" y="56"/>
                    <a:pt x="100" y="57"/>
                  </a:cubicBezTo>
                  <a:cubicBezTo>
                    <a:pt x="98" y="56"/>
                    <a:pt x="102" y="55"/>
                    <a:pt x="99" y="54"/>
                  </a:cubicBezTo>
                  <a:cubicBezTo>
                    <a:pt x="99" y="56"/>
                    <a:pt x="95" y="55"/>
                    <a:pt x="96" y="54"/>
                  </a:cubicBezTo>
                  <a:cubicBezTo>
                    <a:pt x="94" y="57"/>
                    <a:pt x="88" y="57"/>
                    <a:pt x="83" y="56"/>
                  </a:cubicBezTo>
                  <a:cubicBezTo>
                    <a:pt x="83" y="57"/>
                    <a:pt x="82" y="58"/>
                    <a:pt x="82" y="58"/>
                  </a:cubicBezTo>
                  <a:cubicBezTo>
                    <a:pt x="84" y="59"/>
                    <a:pt x="83" y="59"/>
                    <a:pt x="85" y="60"/>
                  </a:cubicBezTo>
                  <a:cubicBezTo>
                    <a:pt x="86" y="59"/>
                    <a:pt x="85" y="59"/>
                    <a:pt x="84" y="58"/>
                  </a:cubicBezTo>
                  <a:cubicBezTo>
                    <a:pt x="89" y="57"/>
                    <a:pt x="94" y="58"/>
                    <a:pt x="98" y="58"/>
                  </a:cubicBezTo>
                  <a:cubicBezTo>
                    <a:pt x="95" y="60"/>
                    <a:pt x="90" y="58"/>
                    <a:pt x="87" y="60"/>
                  </a:cubicBezTo>
                  <a:cubicBezTo>
                    <a:pt x="89" y="60"/>
                    <a:pt x="91" y="60"/>
                    <a:pt x="93" y="60"/>
                  </a:cubicBezTo>
                  <a:cubicBezTo>
                    <a:pt x="91" y="62"/>
                    <a:pt x="89" y="60"/>
                    <a:pt x="87" y="63"/>
                  </a:cubicBezTo>
                  <a:cubicBezTo>
                    <a:pt x="85" y="62"/>
                    <a:pt x="87" y="61"/>
                    <a:pt x="85" y="61"/>
                  </a:cubicBezTo>
                  <a:cubicBezTo>
                    <a:pt x="84" y="61"/>
                    <a:pt x="83" y="61"/>
                    <a:pt x="83" y="62"/>
                  </a:cubicBezTo>
                  <a:cubicBezTo>
                    <a:pt x="81" y="62"/>
                    <a:pt x="82" y="61"/>
                    <a:pt x="83" y="60"/>
                  </a:cubicBezTo>
                  <a:cubicBezTo>
                    <a:pt x="82" y="60"/>
                    <a:pt x="81" y="61"/>
                    <a:pt x="80" y="60"/>
                  </a:cubicBezTo>
                  <a:cubicBezTo>
                    <a:pt x="79" y="62"/>
                    <a:pt x="76" y="62"/>
                    <a:pt x="76" y="64"/>
                  </a:cubicBezTo>
                  <a:cubicBezTo>
                    <a:pt x="73" y="63"/>
                    <a:pt x="76" y="62"/>
                    <a:pt x="73" y="61"/>
                  </a:cubicBezTo>
                  <a:cubicBezTo>
                    <a:pt x="71" y="63"/>
                    <a:pt x="66" y="62"/>
                    <a:pt x="65" y="61"/>
                  </a:cubicBezTo>
                  <a:cubicBezTo>
                    <a:pt x="62" y="63"/>
                    <a:pt x="62" y="61"/>
                    <a:pt x="59" y="63"/>
                  </a:cubicBezTo>
                  <a:cubicBezTo>
                    <a:pt x="58" y="62"/>
                    <a:pt x="61" y="62"/>
                    <a:pt x="61" y="61"/>
                  </a:cubicBezTo>
                  <a:cubicBezTo>
                    <a:pt x="58" y="60"/>
                    <a:pt x="55" y="62"/>
                    <a:pt x="52" y="62"/>
                  </a:cubicBezTo>
                  <a:cubicBezTo>
                    <a:pt x="51" y="63"/>
                    <a:pt x="51" y="64"/>
                    <a:pt x="51" y="65"/>
                  </a:cubicBezTo>
                  <a:cubicBezTo>
                    <a:pt x="49" y="66"/>
                    <a:pt x="45" y="67"/>
                    <a:pt x="46" y="69"/>
                  </a:cubicBezTo>
                  <a:cubicBezTo>
                    <a:pt x="43" y="69"/>
                    <a:pt x="47" y="67"/>
                    <a:pt x="44" y="67"/>
                  </a:cubicBezTo>
                  <a:cubicBezTo>
                    <a:pt x="43" y="67"/>
                    <a:pt x="41" y="69"/>
                    <a:pt x="39" y="68"/>
                  </a:cubicBezTo>
                  <a:cubicBezTo>
                    <a:pt x="37" y="69"/>
                    <a:pt x="39" y="70"/>
                    <a:pt x="37" y="70"/>
                  </a:cubicBezTo>
                  <a:cubicBezTo>
                    <a:pt x="35" y="69"/>
                    <a:pt x="39" y="67"/>
                    <a:pt x="38" y="66"/>
                  </a:cubicBezTo>
                  <a:cubicBezTo>
                    <a:pt x="40" y="65"/>
                    <a:pt x="41" y="68"/>
                    <a:pt x="42" y="66"/>
                  </a:cubicBezTo>
                  <a:cubicBezTo>
                    <a:pt x="41" y="64"/>
                    <a:pt x="37" y="65"/>
                    <a:pt x="35" y="67"/>
                  </a:cubicBezTo>
                  <a:cubicBezTo>
                    <a:pt x="33" y="67"/>
                    <a:pt x="34" y="66"/>
                    <a:pt x="33" y="65"/>
                  </a:cubicBezTo>
                  <a:cubicBezTo>
                    <a:pt x="30" y="67"/>
                    <a:pt x="25" y="70"/>
                    <a:pt x="24" y="68"/>
                  </a:cubicBezTo>
                  <a:cubicBezTo>
                    <a:pt x="23" y="68"/>
                    <a:pt x="23" y="69"/>
                    <a:pt x="24" y="70"/>
                  </a:cubicBezTo>
                  <a:cubicBezTo>
                    <a:pt x="22" y="70"/>
                    <a:pt x="20" y="71"/>
                    <a:pt x="17" y="70"/>
                  </a:cubicBezTo>
                  <a:cubicBezTo>
                    <a:pt x="16" y="72"/>
                    <a:pt x="15" y="71"/>
                    <a:pt x="14" y="73"/>
                  </a:cubicBezTo>
                  <a:cubicBezTo>
                    <a:pt x="16" y="71"/>
                    <a:pt x="19" y="74"/>
                    <a:pt x="21" y="71"/>
                  </a:cubicBezTo>
                  <a:cubicBezTo>
                    <a:pt x="23" y="73"/>
                    <a:pt x="21" y="74"/>
                    <a:pt x="25" y="74"/>
                  </a:cubicBezTo>
                  <a:cubicBezTo>
                    <a:pt x="22" y="77"/>
                    <a:pt x="21" y="75"/>
                    <a:pt x="20" y="75"/>
                  </a:cubicBezTo>
                  <a:cubicBezTo>
                    <a:pt x="18" y="77"/>
                    <a:pt x="22" y="75"/>
                    <a:pt x="23" y="77"/>
                  </a:cubicBezTo>
                  <a:cubicBezTo>
                    <a:pt x="24" y="76"/>
                    <a:pt x="25" y="75"/>
                    <a:pt x="26" y="76"/>
                  </a:cubicBezTo>
                  <a:cubicBezTo>
                    <a:pt x="27" y="74"/>
                    <a:pt x="28" y="75"/>
                    <a:pt x="28" y="74"/>
                  </a:cubicBezTo>
                  <a:cubicBezTo>
                    <a:pt x="26" y="73"/>
                    <a:pt x="25" y="75"/>
                    <a:pt x="25" y="73"/>
                  </a:cubicBezTo>
                  <a:cubicBezTo>
                    <a:pt x="26" y="72"/>
                    <a:pt x="28" y="73"/>
                    <a:pt x="29" y="72"/>
                  </a:cubicBezTo>
                  <a:cubicBezTo>
                    <a:pt x="30" y="73"/>
                    <a:pt x="28" y="74"/>
                    <a:pt x="31" y="74"/>
                  </a:cubicBezTo>
                  <a:cubicBezTo>
                    <a:pt x="30" y="72"/>
                    <a:pt x="33" y="74"/>
                    <a:pt x="35" y="73"/>
                  </a:cubicBezTo>
                  <a:cubicBezTo>
                    <a:pt x="36" y="73"/>
                    <a:pt x="36" y="76"/>
                    <a:pt x="34" y="75"/>
                  </a:cubicBezTo>
                  <a:cubicBezTo>
                    <a:pt x="36" y="75"/>
                    <a:pt x="39" y="76"/>
                    <a:pt x="42" y="75"/>
                  </a:cubicBezTo>
                  <a:cubicBezTo>
                    <a:pt x="44" y="77"/>
                    <a:pt x="47" y="75"/>
                    <a:pt x="49" y="77"/>
                  </a:cubicBezTo>
                  <a:cubicBezTo>
                    <a:pt x="52" y="76"/>
                    <a:pt x="51" y="74"/>
                    <a:pt x="54" y="74"/>
                  </a:cubicBezTo>
                  <a:cubicBezTo>
                    <a:pt x="55" y="74"/>
                    <a:pt x="54" y="75"/>
                    <a:pt x="53" y="76"/>
                  </a:cubicBezTo>
                  <a:cubicBezTo>
                    <a:pt x="56" y="77"/>
                    <a:pt x="58" y="76"/>
                    <a:pt x="60" y="76"/>
                  </a:cubicBezTo>
                  <a:cubicBezTo>
                    <a:pt x="61" y="75"/>
                    <a:pt x="60" y="75"/>
                    <a:pt x="59" y="75"/>
                  </a:cubicBezTo>
                  <a:cubicBezTo>
                    <a:pt x="60" y="73"/>
                    <a:pt x="63" y="74"/>
                    <a:pt x="62" y="72"/>
                  </a:cubicBezTo>
                  <a:cubicBezTo>
                    <a:pt x="63" y="72"/>
                    <a:pt x="63" y="74"/>
                    <a:pt x="65" y="73"/>
                  </a:cubicBezTo>
                  <a:cubicBezTo>
                    <a:pt x="66" y="74"/>
                    <a:pt x="65" y="74"/>
                    <a:pt x="63" y="75"/>
                  </a:cubicBezTo>
                  <a:cubicBezTo>
                    <a:pt x="66" y="76"/>
                    <a:pt x="69" y="73"/>
                    <a:pt x="72" y="75"/>
                  </a:cubicBezTo>
                  <a:cubicBezTo>
                    <a:pt x="73" y="71"/>
                    <a:pt x="76" y="76"/>
                    <a:pt x="78" y="72"/>
                  </a:cubicBezTo>
                  <a:cubicBezTo>
                    <a:pt x="78" y="75"/>
                    <a:pt x="81" y="73"/>
                    <a:pt x="81" y="74"/>
                  </a:cubicBezTo>
                  <a:cubicBezTo>
                    <a:pt x="79" y="75"/>
                    <a:pt x="78" y="76"/>
                    <a:pt x="75" y="74"/>
                  </a:cubicBezTo>
                  <a:cubicBezTo>
                    <a:pt x="74" y="78"/>
                    <a:pt x="69" y="77"/>
                    <a:pt x="65" y="76"/>
                  </a:cubicBezTo>
                  <a:cubicBezTo>
                    <a:pt x="65" y="77"/>
                    <a:pt x="65" y="78"/>
                    <a:pt x="63" y="79"/>
                  </a:cubicBezTo>
                  <a:cubicBezTo>
                    <a:pt x="68" y="75"/>
                    <a:pt x="79" y="81"/>
                    <a:pt x="83" y="73"/>
                  </a:cubicBezTo>
                  <a:cubicBezTo>
                    <a:pt x="86" y="73"/>
                    <a:pt x="90" y="72"/>
                    <a:pt x="93" y="72"/>
                  </a:cubicBezTo>
                  <a:cubicBezTo>
                    <a:pt x="94" y="71"/>
                    <a:pt x="93" y="71"/>
                    <a:pt x="92" y="71"/>
                  </a:cubicBezTo>
                  <a:cubicBezTo>
                    <a:pt x="95" y="69"/>
                    <a:pt x="95" y="69"/>
                    <a:pt x="95" y="69"/>
                  </a:cubicBezTo>
                  <a:cubicBezTo>
                    <a:pt x="96" y="68"/>
                    <a:pt x="97" y="68"/>
                    <a:pt x="98" y="69"/>
                  </a:cubicBezTo>
                  <a:cubicBezTo>
                    <a:pt x="97" y="70"/>
                    <a:pt x="95" y="69"/>
                    <a:pt x="94" y="71"/>
                  </a:cubicBezTo>
                  <a:cubicBezTo>
                    <a:pt x="95" y="72"/>
                    <a:pt x="97" y="72"/>
                    <a:pt x="99" y="72"/>
                  </a:cubicBezTo>
                  <a:cubicBezTo>
                    <a:pt x="100" y="70"/>
                    <a:pt x="100" y="70"/>
                    <a:pt x="100" y="70"/>
                  </a:cubicBezTo>
                  <a:cubicBezTo>
                    <a:pt x="101" y="70"/>
                    <a:pt x="102" y="70"/>
                    <a:pt x="103" y="70"/>
                  </a:cubicBezTo>
                  <a:cubicBezTo>
                    <a:pt x="104" y="71"/>
                    <a:pt x="103" y="72"/>
                    <a:pt x="102" y="73"/>
                  </a:cubicBezTo>
                  <a:cubicBezTo>
                    <a:pt x="106" y="73"/>
                    <a:pt x="104" y="69"/>
                    <a:pt x="108" y="70"/>
                  </a:cubicBezTo>
                  <a:cubicBezTo>
                    <a:pt x="108" y="69"/>
                    <a:pt x="108" y="68"/>
                    <a:pt x="107" y="68"/>
                  </a:cubicBezTo>
                  <a:cubicBezTo>
                    <a:pt x="108" y="67"/>
                    <a:pt x="109" y="67"/>
                    <a:pt x="110" y="67"/>
                  </a:cubicBezTo>
                  <a:cubicBezTo>
                    <a:pt x="109" y="70"/>
                    <a:pt x="117" y="69"/>
                    <a:pt x="120" y="70"/>
                  </a:cubicBezTo>
                  <a:cubicBezTo>
                    <a:pt x="117" y="72"/>
                    <a:pt x="109" y="71"/>
                    <a:pt x="110" y="74"/>
                  </a:cubicBezTo>
                  <a:cubicBezTo>
                    <a:pt x="106" y="74"/>
                    <a:pt x="103" y="74"/>
                    <a:pt x="100" y="75"/>
                  </a:cubicBezTo>
                  <a:cubicBezTo>
                    <a:pt x="100" y="77"/>
                    <a:pt x="104" y="74"/>
                    <a:pt x="106" y="75"/>
                  </a:cubicBezTo>
                  <a:cubicBezTo>
                    <a:pt x="103" y="76"/>
                    <a:pt x="103" y="76"/>
                    <a:pt x="102" y="78"/>
                  </a:cubicBezTo>
                  <a:cubicBezTo>
                    <a:pt x="100" y="75"/>
                    <a:pt x="98" y="78"/>
                    <a:pt x="97" y="75"/>
                  </a:cubicBezTo>
                  <a:cubicBezTo>
                    <a:pt x="94" y="77"/>
                    <a:pt x="96" y="78"/>
                    <a:pt x="97" y="79"/>
                  </a:cubicBezTo>
                  <a:cubicBezTo>
                    <a:pt x="95" y="80"/>
                    <a:pt x="95" y="78"/>
                    <a:pt x="93" y="78"/>
                  </a:cubicBezTo>
                  <a:cubicBezTo>
                    <a:pt x="92" y="79"/>
                    <a:pt x="91" y="79"/>
                    <a:pt x="90" y="80"/>
                  </a:cubicBezTo>
                  <a:cubicBezTo>
                    <a:pt x="88" y="80"/>
                    <a:pt x="89" y="79"/>
                    <a:pt x="88" y="78"/>
                  </a:cubicBezTo>
                  <a:cubicBezTo>
                    <a:pt x="85" y="80"/>
                    <a:pt x="86" y="79"/>
                    <a:pt x="84" y="79"/>
                  </a:cubicBezTo>
                  <a:cubicBezTo>
                    <a:pt x="81" y="80"/>
                    <a:pt x="79" y="80"/>
                    <a:pt x="77" y="82"/>
                  </a:cubicBezTo>
                  <a:cubicBezTo>
                    <a:pt x="74" y="82"/>
                    <a:pt x="77" y="80"/>
                    <a:pt x="76" y="80"/>
                  </a:cubicBezTo>
                  <a:cubicBezTo>
                    <a:pt x="78" y="78"/>
                    <a:pt x="83" y="79"/>
                    <a:pt x="82" y="76"/>
                  </a:cubicBezTo>
                  <a:cubicBezTo>
                    <a:pt x="81" y="77"/>
                    <a:pt x="80" y="78"/>
                    <a:pt x="78" y="79"/>
                  </a:cubicBezTo>
                  <a:cubicBezTo>
                    <a:pt x="78" y="78"/>
                    <a:pt x="78" y="78"/>
                    <a:pt x="77" y="78"/>
                  </a:cubicBezTo>
                  <a:cubicBezTo>
                    <a:pt x="75" y="80"/>
                    <a:pt x="74" y="80"/>
                    <a:pt x="72" y="79"/>
                  </a:cubicBezTo>
                  <a:cubicBezTo>
                    <a:pt x="70" y="81"/>
                    <a:pt x="73" y="81"/>
                    <a:pt x="70" y="83"/>
                  </a:cubicBezTo>
                  <a:cubicBezTo>
                    <a:pt x="70" y="84"/>
                    <a:pt x="69" y="84"/>
                    <a:pt x="69" y="84"/>
                  </a:cubicBezTo>
                  <a:cubicBezTo>
                    <a:pt x="67" y="84"/>
                    <a:pt x="68" y="82"/>
                    <a:pt x="68" y="81"/>
                  </a:cubicBezTo>
                  <a:cubicBezTo>
                    <a:pt x="67" y="80"/>
                    <a:pt x="65" y="82"/>
                    <a:pt x="64" y="81"/>
                  </a:cubicBezTo>
                  <a:cubicBezTo>
                    <a:pt x="63" y="82"/>
                    <a:pt x="63" y="82"/>
                    <a:pt x="64" y="82"/>
                  </a:cubicBezTo>
                  <a:cubicBezTo>
                    <a:pt x="61" y="84"/>
                    <a:pt x="57" y="81"/>
                    <a:pt x="55" y="85"/>
                  </a:cubicBezTo>
                  <a:cubicBezTo>
                    <a:pt x="49" y="85"/>
                    <a:pt x="45" y="88"/>
                    <a:pt x="40" y="86"/>
                  </a:cubicBezTo>
                  <a:cubicBezTo>
                    <a:pt x="38" y="89"/>
                    <a:pt x="36" y="88"/>
                    <a:pt x="34" y="88"/>
                  </a:cubicBezTo>
                  <a:cubicBezTo>
                    <a:pt x="34" y="90"/>
                    <a:pt x="35" y="90"/>
                    <a:pt x="33" y="92"/>
                  </a:cubicBezTo>
                  <a:cubicBezTo>
                    <a:pt x="36" y="93"/>
                    <a:pt x="36" y="92"/>
                    <a:pt x="38" y="93"/>
                  </a:cubicBezTo>
                  <a:cubicBezTo>
                    <a:pt x="39" y="91"/>
                    <a:pt x="38" y="92"/>
                    <a:pt x="40" y="90"/>
                  </a:cubicBezTo>
                  <a:cubicBezTo>
                    <a:pt x="42" y="89"/>
                    <a:pt x="44" y="90"/>
                    <a:pt x="46" y="88"/>
                  </a:cubicBezTo>
                  <a:cubicBezTo>
                    <a:pt x="48" y="89"/>
                    <a:pt x="45" y="91"/>
                    <a:pt x="44" y="92"/>
                  </a:cubicBezTo>
                  <a:cubicBezTo>
                    <a:pt x="46" y="93"/>
                    <a:pt x="50" y="90"/>
                    <a:pt x="50" y="93"/>
                  </a:cubicBezTo>
                  <a:cubicBezTo>
                    <a:pt x="53" y="92"/>
                    <a:pt x="56" y="89"/>
                    <a:pt x="60" y="91"/>
                  </a:cubicBezTo>
                  <a:cubicBezTo>
                    <a:pt x="58" y="92"/>
                    <a:pt x="56" y="92"/>
                    <a:pt x="54" y="94"/>
                  </a:cubicBezTo>
                  <a:cubicBezTo>
                    <a:pt x="56" y="94"/>
                    <a:pt x="57" y="93"/>
                    <a:pt x="59" y="94"/>
                  </a:cubicBezTo>
                  <a:cubicBezTo>
                    <a:pt x="59" y="92"/>
                    <a:pt x="59" y="92"/>
                    <a:pt x="61" y="94"/>
                  </a:cubicBezTo>
                  <a:cubicBezTo>
                    <a:pt x="64" y="90"/>
                    <a:pt x="69" y="93"/>
                    <a:pt x="73" y="91"/>
                  </a:cubicBezTo>
                  <a:cubicBezTo>
                    <a:pt x="75" y="91"/>
                    <a:pt x="73" y="93"/>
                    <a:pt x="72" y="93"/>
                  </a:cubicBezTo>
                  <a:cubicBezTo>
                    <a:pt x="74" y="94"/>
                    <a:pt x="75" y="93"/>
                    <a:pt x="76" y="93"/>
                  </a:cubicBezTo>
                  <a:cubicBezTo>
                    <a:pt x="75" y="92"/>
                    <a:pt x="75" y="91"/>
                    <a:pt x="72" y="90"/>
                  </a:cubicBezTo>
                  <a:cubicBezTo>
                    <a:pt x="72" y="90"/>
                    <a:pt x="72" y="89"/>
                    <a:pt x="72" y="88"/>
                  </a:cubicBezTo>
                  <a:cubicBezTo>
                    <a:pt x="73" y="88"/>
                    <a:pt x="75" y="88"/>
                    <a:pt x="76" y="88"/>
                  </a:cubicBezTo>
                  <a:cubicBezTo>
                    <a:pt x="77" y="88"/>
                    <a:pt x="75" y="90"/>
                    <a:pt x="77" y="90"/>
                  </a:cubicBezTo>
                  <a:cubicBezTo>
                    <a:pt x="79" y="89"/>
                    <a:pt x="78" y="88"/>
                    <a:pt x="79" y="88"/>
                  </a:cubicBezTo>
                  <a:cubicBezTo>
                    <a:pt x="79" y="87"/>
                    <a:pt x="80" y="88"/>
                    <a:pt x="81" y="87"/>
                  </a:cubicBezTo>
                  <a:cubicBezTo>
                    <a:pt x="82" y="88"/>
                    <a:pt x="80" y="88"/>
                    <a:pt x="80" y="89"/>
                  </a:cubicBezTo>
                  <a:cubicBezTo>
                    <a:pt x="79" y="91"/>
                    <a:pt x="77" y="89"/>
                    <a:pt x="75" y="91"/>
                  </a:cubicBezTo>
                  <a:cubicBezTo>
                    <a:pt x="80" y="90"/>
                    <a:pt x="84" y="90"/>
                    <a:pt x="88" y="89"/>
                  </a:cubicBezTo>
                  <a:cubicBezTo>
                    <a:pt x="100" y="87"/>
                    <a:pt x="100" y="87"/>
                    <a:pt x="100" y="87"/>
                  </a:cubicBezTo>
                  <a:cubicBezTo>
                    <a:pt x="108" y="86"/>
                    <a:pt x="116" y="85"/>
                    <a:pt x="125" y="85"/>
                  </a:cubicBezTo>
                  <a:cubicBezTo>
                    <a:pt x="125" y="82"/>
                    <a:pt x="131" y="82"/>
                    <a:pt x="132" y="84"/>
                  </a:cubicBezTo>
                  <a:cubicBezTo>
                    <a:pt x="133" y="82"/>
                    <a:pt x="131" y="81"/>
                    <a:pt x="132" y="80"/>
                  </a:cubicBezTo>
                  <a:cubicBezTo>
                    <a:pt x="135" y="78"/>
                    <a:pt x="135" y="81"/>
                    <a:pt x="138" y="80"/>
                  </a:cubicBezTo>
                  <a:cubicBezTo>
                    <a:pt x="139" y="80"/>
                    <a:pt x="138" y="81"/>
                    <a:pt x="137" y="81"/>
                  </a:cubicBezTo>
                  <a:cubicBezTo>
                    <a:pt x="140" y="81"/>
                    <a:pt x="142" y="79"/>
                    <a:pt x="145" y="79"/>
                  </a:cubicBezTo>
                  <a:cubicBezTo>
                    <a:pt x="142" y="83"/>
                    <a:pt x="152" y="80"/>
                    <a:pt x="156" y="82"/>
                  </a:cubicBezTo>
                  <a:cubicBezTo>
                    <a:pt x="158" y="81"/>
                    <a:pt x="156" y="81"/>
                    <a:pt x="155" y="81"/>
                  </a:cubicBezTo>
                  <a:cubicBezTo>
                    <a:pt x="159" y="80"/>
                    <a:pt x="157" y="81"/>
                    <a:pt x="161" y="81"/>
                  </a:cubicBezTo>
                  <a:cubicBezTo>
                    <a:pt x="162" y="80"/>
                    <a:pt x="160" y="80"/>
                    <a:pt x="161" y="79"/>
                  </a:cubicBezTo>
                  <a:cubicBezTo>
                    <a:pt x="162" y="79"/>
                    <a:pt x="163" y="79"/>
                    <a:pt x="164" y="80"/>
                  </a:cubicBezTo>
                  <a:cubicBezTo>
                    <a:pt x="164" y="79"/>
                    <a:pt x="164" y="78"/>
                    <a:pt x="166" y="77"/>
                  </a:cubicBezTo>
                  <a:cubicBezTo>
                    <a:pt x="168" y="76"/>
                    <a:pt x="168" y="79"/>
                    <a:pt x="170" y="77"/>
                  </a:cubicBezTo>
                  <a:cubicBezTo>
                    <a:pt x="171" y="77"/>
                    <a:pt x="170" y="78"/>
                    <a:pt x="169" y="79"/>
                  </a:cubicBezTo>
                  <a:cubicBezTo>
                    <a:pt x="176" y="79"/>
                    <a:pt x="175" y="80"/>
                    <a:pt x="182" y="78"/>
                  </a:cubicBezTo>
                  <a:cubicBezTo>
                    <a:pt x="183" y="78"/>
                    <a:pt x="183" y="79"/>
                    <a:pt x="182" y="80"/>
                  </a:cubicBezTo>
                  <a:cubicBezTo>
                    <a:pt x="187" y="77"/>
                    <a:pt x="192" y="78"/>
                    <a:pt x="197" y="76"/>
                  </a:cubicBezTo>
                  <a:cubicBezTo>
                    <a:pt x="197" y="76"/>
                    <a:pt x="197" y="77"/>
                    <a:pt x="197" y="77"/>
                  </a:cubicBezTo>
                  <a:cubicBezTo>
                    <a:pt x="199" y="77"/>
                    <a:pt x="201" y="76"/>
                    <a:pt x="202" y="74"/>
                  </a:cubicBezTo>
                  <a:cubicBezTo>
                    <a:pt x="204" y="75"/>
                    <a:pt x="204" y="75"/>
                    <a:pt x="203" y="76"/>
                  </a:cubicBezTo>
                  <a:cubicBezTo>
                    <a:pt x="209" y="75"/>
                    <a:pt x="215" y="78"/>
                    <a:pt x="221" y="73"/>
                  </a:cubicBezTo>
                  <a:cubicBezTo>
                    <a:pt x="224" y="74"/>
                    <a:pt x="221" y="75"/>
                    <a:pt x="223" y="75"/>
                  </a:cubicBezTo>
                  <a:cubicBezTo>
                    <a:pt x="222" y="76"/>
                    <a:pt x="221" y="75"/>
                    <a:pt x="220" y="76"/>
                  </a:cubicBezTo>
                  <a:cubicBezTo>
                    <a:pt x="225" y="75"/>
                    <a:pt x="231" y="72"/>
                    <a:pt x="237" y="73"/>
                  </a:cubicBezTo>
                  <a:cubicBezTo>
                    <a:pt x="238" y="72"/>
                    <a:pt x="233" y="73"/>
                    <a:pt x="236" y="71"/>
                  </a:cubicBezTo>
                  <a:cubicBezTo>
                    <a:pt x="239" y="72"/>
                    <a:pt x="241" y="73"/>
                    <a:pt x="244" y="72"/>
                  </a:cubicBezTo>
                  <a:cubicBezTo>
                    <a:pt x="245" y="70"/>
                    <a:pt x="241" y="72"/>
                    <a:pt x="240" y="71"/>
                  </a:cubicBezTo>
                  <a:cubicBezTo>
                    <a:pt x="242" y="70"/>
                    <a:pt x="244" y="70"/>
                    <a:pt x="246" y="70"/>
                  </a:cubicBezTo>
                  <a:cubicBezTo>
                    <a:pt x="246" y="71"/>
                    <a:pt x="245" y="72"/>
                    <a:pt x="245" y="73"/>
                  </a:cubicBezTo>
                  <a:cubicBezTo>
                    <a:pt x="250" y="72"/>
                    <a:pt x="254" y="69"/>
                    <a:pt x="260" y="70"/>
                  </a:cubicBezTo>
                  <a:cubicBezTo>
                    <a:pt x="260" y="70"/>
                    <a:pt x="259" y="71"/>
                    <a:pt x="260" y="71"/>
                  </a:cubicBezTo>
                  <a:cubicBezTo>
                    <a:pt x="261" y="72"/>
                    <a:pt x="262" y="71"/>
                    <a:pt x="263" y="72"/>
                  </a:cubicBezTo>
                  <a:cubicBezTo>
                    <a:pt x="265" y="70"/>
                    <a:pt x="264" y="70"/>
                    <a:pt x="266" y="70"/>
                  </a:cubicBezTo>
                  <a:cubicBezTo>
                    <a:pt x="266" y="70"/>
                    <a:pt x="267" y="71"/>
                    <a:pt x="268" y="71"/>
                  </a:cubicBezTo>
                  <a:cubicBezTo>
                    <a:pt x="271" y="70"/>
                    <a:pt x="273" y="71"/>
                    <a:pt x="276" y="70"/>
                  </a:cubicBezTo>
                  <a:cubicBezTo>
                    <a:pt x="277" y="71"/>
                    <a:pt x="274" y="72"/>
                    <a:pt x="274" y="71"/>
                  </a:cubicBezTo>
                  <a:cubicBezTo>
                    <a:pt x="276" y="73"/>
                    <a:pt x="280" y="70"/>
                    <a:pt x="282" y="68"/>
                  </a:cubicBezTo>
                  <a:cubicBezTo>
                    <a:pt x="284" y="69"/>
                    <a:pt x="282" y="70"/>
                    <a:pt x="281" y="71"/>
                  </a:cubicBezTo>
                  <a:cubicBezTo>
                    <a:pt x="284" y="71"/>
                    <a:pt x="288" y="67"/>
                    <a:pt x="292" y="68"/>
                  </a:cubicBezTo>
                  <a:cubicBezTo>
                    <a:pt x="293" y="69"/>
                    <a:pt x="290" y="70"/>
                    <a:pt x="290" y="69"/>
                  </a:cubicBezTo>
                  <a:cubicBezTo>
                    <a:pt x="290" y="71"/>
                    <a:pt x="292" y="71"/>
                    <a:pt x="295" y="71"/>
                  </a:cubicBezTo>
                  <a:cubicBezTo>
                    <a:pt x="294" y="71"/>
                    <a:pt x="292" y="71"/>
                    <a:pt x="294" y="72"/>
                  </a:cubicBezTo>
                  <a:cubicBezTo>
                    <a:pt x="293" y="73"/>
                    <a:pt x="292" y="72"/>
                    <a:pt x="291" y="73"/>
                  </a:cubicBezTo>
                  <a:cubicBezTo>
                    <a:pt x="293" y="74"/>
                    <a:pt x="294" y="73"/>
                    <a:pt x="296" y="73"/>
                  </a:cubicBezTo>
                  <a:cubicBezTo>
                    <a:pt x="295" y="72"/>
                    <a:pt x="297" y="71"/>
                    <a:pt x="299" y="71"/>
                  </a:cubicBezTo>
                  <a:cubicBezTo>
                    <a:pt x="299" y="71"/>
                    <a:pt x="298" y="71"/>
                    <a:pt x="297" y="70"/>
                  </a:cubicBezTo>
                  <a:cubicBezTo>
                    <a:pt x="299" y="70"/>
                    <a:pt x="301" y="69"/>
                    <a:pt x="303" y="67"/>
                  </a:cubicBezTo>
                  <a:cubicBezTo>
                    <a:pt x="306" y="68"/>
                    <a:pt x="302" y="69"/>
                    <a:pt x="304" y="70"/>
                  </a:cubicBezTo>
                  <a:cubicBezTo>
                    <a:pt x="306" y="69"/>
                    <a:pt x="309" y="68"/>
                    <a:pt x="309" y="67"/>
                  </a:cubicBezTo>
                  <a:cubicBezTo>
                    <a:pt x="313" y="67"/>
                    <a:pt x="318" y="67"/>
                    <a:pt x="321" y="67"/>
                  </a:cubicBezTo>
                  <a:cubicBezTo>
                    <a:pt x="321" y="66"/>
                    <a:pt x="321" y="65"/>
                    <a:pt x="323" y="64"/>
                  </a:cubicBezTo>
                  <a:cubicBezTo>
                    <a:pt x="325" y="66"/>
                    <a:pt x="322" y="67"/>
                    <a:pt x="326" y="67"/>
                  </a:cubicBezTo>
                  <a:cubicBezTo>
                    <a:pt x="325" y="69"/>
                    <a:pt x="323" y="68"/>
                    <a:pt x="322" y="68"/>
                  </a:cubicBezTo>
                  <a:cubicBezTo>
                    <a:pt x="322" y="70"/>
                    <a:pt x="327" y="68"/>
                    <a:pt x="329" y="68"/>
                  </a:cubicBezTo>
                  <a:cubicBezTo>
                    <a:pt x="329" y="68"/>
                    <a:pt x="328" y="67"/>
                    <a:pt x="329" y="66"/>
                  </a:cubicBezTo>
                  <a:cubicBezTo>
                    <a:pt x="331" y="67"/>
                    <a:pt x="332" y="66"/>
                    <a:pt x="333" y="68"/>
                  </a:cubicBezTo>
                  <a:cubicBezTo>
                    <a:pt x="335" y="67"/>
                    <a:pt x="334" y="67"/>
                    <a:pt x="336" y="66"/>
                  </a:cubicBezTo>
                  <a:cubicBezTo>
                    <a:pt x="338" y="65"/>
                    <a:pt x="339" y="68"/>
                    <a:pt x="342" y="66"/>
                  </a:cubicBezTo>
                  <a:cubicBezTo>
                    <a:pt x="343" y="66"/>
                    <a:pt x="342" y="67"/>
                    <a:pt x="344" y="68"/>
                  </a:cubicBezTo>
                  <a:cubicBezTo>
                    <a:pt x="343" y="69"/>
                    <a:pt x="342" y="68"/>
                    <a:pt x="340" y="68"/>
                  </a:cubicBezTo>
                  <a:cubicBezTo>
                    <a:pt x="348" y="71"/>
                    <a:pt x="361" y="67"/>
                    <a:pt x="370" y="67"/>
                  </a:cubicBezTo>
                  <a:cubicBezTo>
                    <a:pt x="370" y="68"/>
                    <a:pt x="370" y="69"/>
                    <a:pt x="368" y="70"/>
                  </a:cubicBezTo>
                  <a:cubicBezTo>
                    <a:pt x="370" y="71"/>
                    <a:pt x="372" y="69"/>
                    <a:pt x="374" y="70"/>
                  </a:cubicBezTo>
                  <a:cubicBezTo>
                    <a:pt x="375" y="70"/>
                    <a:pt x="375" y="69"/>
                    <a:pt x="375" y="68"/>
                  </a:cubicBezTo>
                  <a:cubicBezTo>
                    <a:pt x="379" y="68"/>
                    <a:pt x="388" y="71"/>
                    <a:pt x="393" y="66"/>
                  </a:cubicBezTo>
                  <a:cubicBezTo>
                    <a:pt x="394" y="67"/>
                    <a:pt x="391" y="67"/>
                    <a:pt x="391" y="68"/>
                  </a:cubicBezTo>
                  <a:cubicBezTo>
                    <a:pt x="394" y="68"/>
                    <a:pt x="395" y="68"/>
                    <a:pt x="398" y="68"/>
                  </a:cubicBezTo>
                  <a:cubicBezTo>
                    <a:pt x="398" y="68"/>
                    <a:pt x="398" y="67"/>
                    <a:pt x="398" y="67"/>
                  </a:cubicBezTo>
                  <a:cubicBezTo>
                    <a:pt x="402" y="66"/>
                    <a:pt x="408" y="70"/>
                    <a:pt x="409" y="67"/>
                  </a:cubicBezTo>
                  <a:cubicBezTo>
                    <a:pt x="411" y="67"/>
                    <a:pt x="410" y="68"/>
                    <a:pt x="412" y="69"/>
                  </a:cubicBezTo>
                  <a:cubicBezTo>
                    <a:pt x="414" y="68"/>
                    <a:pt x="415" y="67"/>
                    <a:pt x="417" y="68"/>
                  </a:cubicBezTo>
                  <a:cubicBezTo>
                    <a:pt x="419" y="65"/>
                    <a:pt x="426" y="69"/>
                    <a:pt x="430" y="66"/>
                  </a:cubicBezTo>
                  <a:cubicBezTo>
                    <a:pt x="429" y="67"/>
                    <a:pt x="432" y="68"/>
                    <a:pt x="431" y="69"/>
                  </a:cubicBezTo>
                  <a:cubicBezTo>
                    <a:pt x="434" y="68"/>
                    <a:pt x="436" y="66"/>
                    <a:pt x="439" y="69"/>
                  </a:cubicBezTo>
                  <a:cubicBezTo>
                    <a:pt x="440" y="68"/>
                    <a:pt x="441" y="67"/>
                    <a:pt x="442" y="67"/>
                  </a:cubicBezTo>
                  <a:cubicBezTo>
                    <a:pt x="442" y="68"/>
                    <a:pt x="442" y="68"/>
                    <a:pt x="443" y="69"/>
                  </a:cubicBezTo>
                  <a:cubicBezTo>
                    <a:pt x="443" y="68"/>
                    <a:pt x="446" y="68"/>
                    <a:pt x="445" y="69"/>
                  </a:cubicBezTo>
                  <a:cubicBezTo>
                    <a:pt x="447" y="68"/>
                    <a:pt x="450" y="68"/>
                    <a:pt x="452" y="69"/>
                  </a:cubicBezTo>
                  <a:cubicBezTo>
                    <a:pt x="452" y="67"/>
                    <a:pt x="453" y="67"/>
                    <a:pt x="455" y="67"/>
                  </a:cubicBezTo>
                  <a:cubicBezTo>
                    <a:pt x="456" y="67"/>
                    <a:pt x="455" y="68"/>
                    <a:pt x="454" y="68"/>
                  </a:cubicBezTo>
                  <a:cubicBezTo>
                    <a:pt x="457" y="69"/>
                    <a:pt x="459" y="68"/>
                    <a:pt x="462" y="68"/>
                  </a:cubicBezTo>
                  <a:cubicBezTo>
                    <a:pt x="460" y="70"/>
                    <a:pt x="459" y="68"/>
                    <a:pt x="458" y="70"/>
                  </a:cubicBezTo>
                  <a:cubicBezTo>
                    <a:pt x="460" y="70"/>
                    <a:pt x="461" y="71"/>
                    <a:pt x="463" y="70"/>
                  </a:cubicBezTo>
                  <a:cubicBezTo>
                    <a:pt x="463" y="71"/>
                    <a:pt x="462" y="72"/>
                    <a:pt x="461" y="72"/>
                  </a:cubicBezTo>
                  <a:cubicBezTo>
                    <a:pt x="459" y="72"/>
                    <a:pt x="457" y="70"/>
                    <a:pt x="456" y="72"/>
                  </a:cubicBezTo>
                  <a:cubicBezTo>
                    <a:pt x="458" y="71"/>
                    <a:pt x="457" y="74"/>
                    <a:pt x="459" y="74"/>
                  </a:cubicBezTo>
                  <a:cubicBezTo>
                    <a:pt x="460" y="75"/>
                    <a:pt x="458" y="75"/>
                    <a:pt x="456" y="76"/>
                  </a:cubicBezTo>
                  <a:cubicBezTo>
                    <a:pt x="455" y="75"/>
                    <a:pt x="456" y="74"/>
                    <a:pt x="457" y="73"/>
                  </a:cubicBezTo>
                  <a:cubicBezTo>
                    <a:pt x="454" y="72"/>
                    <a:pt x="454" y="74"/>
                    <a:pt x="453" y="75"/>
                  </a:cubicBezTo>
                  <a:cubicBezTo>
                    <a:pt x="451" y="75"/>
                    <a:pt x="449" y="76"/>
                    <a:pt x="448" y="74"/>
                  </a:cubicBezTo>
                  <a:cubicBezTo>
                    <a:pt x="451" y="75"/>
                    <a:pt x="450" y="72"/>
                    <a:pt x="453" y="73"/>
                  </a:cubicBezTo>
                  <a:cubicBezTo>
                    <a:pt x="454" y="71"/>
                    <a:pt x="450" y="72"/>
                    <a:pt x="453" y="71"/>
                  </a:cubicBezTo>
                  <a:cubicBezTo>
                    <a:pt x="455" y="69"/>
                    <a:pt x="453" y="73"/>
                    <a:pt x="455" y="72"/>
                  </a:cubicBezTo>
                  <a:cubicBezTo>
                    <a:pt x="458" y="70"/>
                    <a:pt x="455" y="71"/>
                    <a:pt x="454" y="70"/>
                  </a:cubicBezTo>
                  <a:cubicBezTo>
                    <a:pt x="455" y="69"/>
                    <a:pt x="455" y="69"/>
                    <a:pt x="456" y="69"/>
                  </a:cubicBezTo>
                  <a:cubicBezTo>
                    <a:pt x="454" y="68"/>
                    <a:pt x="447" y="70"/>
                    <a:pt x="443" y="69"/>
                  </a:cubicBezTo>
                  <a:cubicBezTo>
                    <a:pt x="444" y="71"/>
                    <a:pt x="441" y="70"/>
                    <a:pt x="441" y="71"/>
                  </a:cubicBezTo>
                  <a:cubicBezTo>
                    <a:pt x="443" y="71"/>
                    <a:pt x="446" y="71"/>
                    <a:pt x="448" y="70"/>
                  </a:cubicBezTo>
                  <a:cubicBezTo>
                    <a:pt x="449" y="74"/>
                    <a:pt x="441" y="73"/>
                    <a:pt x="438" y="74"/>
                  </a:cubicBezTo>
                  <a:cubicBezTo>
                    <a:pt x="434" y="73"/>
                    <a:pt x="438" y="71"/>
                    <a:pt x="436" y="69"/>
                  </a:cubicBezTo>
                  <a:cubicBezTo>
                    <a:pt x="435" y="72"/>
                    <a:pt x="432" y="69"/>
                    <a:pt x="430" y="71"/>
                  </a:cubicBezTo>
                  <a:cubicBezTo>
                    <a:pt x="432" y="71"/>
                    <a:pt x="437" y="71"/>
                    <a:pt x="435" y="73"/>
                  </a:cubicBezTo>
                  <a:cubicBezTo>
                    <a:pt x="432" y="71"/>
                    <a:pt x="432" y="74"/>
                    <a:pt x="428" y="73"/>
                  </a:cubicBezTo>
                  <a:cubicBezTo>
                    <a:pt x="426" y="72"/>
                    <a:pt x="429" y="71"/>
                    <a:pt x="427" y="70"/>
                  </a:cubicBezTo>
                  <a:cubicBezTo>
                    <a:pt x="424" y="72"/>
                    <a:pt x="424" y="72"/>
                    <a:pt x="424" y="72"/>
                  </a:cubicBezTo>
                  <a:cubicBezTo>
                    <a:pt x="425" y="72"/>
                    <a:pt x="426" y="73"/>
                    <a:pt x="425" y="73"/>
                  </a:cubicBezTo>
                  <a:cubicBezTo>
                    <a:pt x="420" y="75"/>
                    <a:pt x="415" y="74"/>
                    <a:pt x="410" y="75"/>
                  </a:cubicBezTo>
                  <a:cubicBezTo>
                    <a:pt x="412" y="77"/>
                    <a:pt x="413" y="76"/>
                    <a:pt x="415" y="76"/>
                  </a:cubicBezTo>
                  <a:cubicBezTo>
                    <a:pt x="412" y="78"/>
                    <a:pt x="407" y="79"/>
                    <a:pt x="406" y="76"/>
                  </a:cubicBezTo>
                  <a:cubicBezTo>
                    <a:pt x="407" y="76"/>
                    <a:pt x="408" y="76"/>
                    <a:pt x="410" y="74"/>
                  </a:cubicBezTo>
                  <a:cubicBezTo>
                    <a:pt x="410" y="73"/>
                    <a:pt x="407" y="74"/>
                    <a:pt x="408" y="73"/>
                  </a:cubicBezTo>
                  <a:cubicBezTo>
                    <a:pt x="405" y="73"/>
                    <a:pt x="402" y="76"/>
                    <a:pt x="400" y="73"/>
                  </a:cubicBezTo>
                  <a:cubicBezTo>
                    <a:pt x="399" y="75"/>
                    <a:pt x="397" y="74"/>
                    <a:pt x="396" y="74"/>
                  </a:cubicBezTo>
                  <a:cubicBezTo>
                    <a:pt x="396" y="74"/>
                    <a:pt x="395" y="75"/>
                    <a:pt x="396" y="75"/>
                  </a:cubicBezTo>
                  <a:cubicBezTo>
                    <a:pt x="392" y="74"/>
                    <a:pt x="385" y="77"/>
                    <a:pt x="383" y="74"/>
                  </a:cubicBezTo>
                  <a:cubicBezTo>
                    <a:pt x="381" y="75"/>
                    <a:pt x="378" y="75"/>
                    <a:pt x="376" y="76"/>
                  </a:cubicBezTo>
                  <a:cubicBezTo>
                    <a:pt x="376" y="75"/>
                    <a:pt x="376" y="75"/>
                    <a:pt x="377" y="74"/>
                  </a:cubicBezTo>
                  <a:cubicBezTo>
                    <a:pt x="375" y="73"/>
                    <a:pt x="375" y="75"/>
                    <a:pt x="374" y="76"/>
                  </a:cubicBezTo>
                  <a:cubicBezTo>
                    <a:pt x="372" y="75"/>
                    <a:pt x="373" y="74"/>
                    <a:pt x="374" y="72"/>
                  </a:cubicBezTo>
                  <a:cubicBezTo>
                    <a:pt x="372" y="72"/>
                    <a:pt x="369" y="73"/>
                    <a:pt x="368" y="71"/>
                  </a:cubicBezTo>
                  <a:cubicBezTo>
                    <a:pt x="367" y="72"/>
                    <a:pt x="369" y="73"/>
                    <a:pt x="367" y="75"/>
                  </a:cubicBezTo>
                  <a:cubicBezTo>
                    <a:pt x="370" y="76"/>
                    <a:pt x="368" y="72"/>
                    <a:pt x="372" y="73"/>
                  </a:cubicBezTo>
                  <a:cubicBezTo>
                    <a:pt x="373" y="74"/>
                    <a:pt x="372" y="75"/>
                    <a:pt x="370" y="76"/>
                  </a:cubicBezTo>
                  <a:cubicBezTo>
                    <a:pt x="366" y="77"/>
                    <a:pt x="362" y="74"/>
                    <a:pt x="358" y="75"/>
                  </a:cubicBezTo>
                  <a:cubicBezTo>
                    <a:pt x="356" y="73"/>
                    <a:pt x="360" y="74"/>
                    <a:pt x="361" y="73"/>
                  </a:cubicBezTo>
                  <a:cubicBezTo>
                    <a:pt x="359" y="72"/>
                    <a:pt x="357" y="73"/>
                    <a:pt x="356" y="74"/>
                  </a:cubicBezTo>
                  <a:cubicBezTo>
                    <a:pt x="356" y="74"/>
                    <a:pt x="356" y="75"/>
                    <a:pt x="357" y="75"/>
                  </a:cubicBezTo>
                  <a:cubicBezTo>
                    <a:pt x="355" y="75"/>
                    <a:pt x="355" y="74"/>
                    <a:pt x="355" y="76"/>
                  </a:cubicBezTo>
                  <a:cubicBezTo>
                    <a:pt x="352" y="75"/>
                    <a:pt x="349" y="78"/>
                    <a:pt x="346" y="75"/>
                  </a:cubicBezTo>
                  <a:cubicBezTo>
                    <a:pt x="345" y="77"/>
                    <a:pt x="341" y="77"/>
                    <a:pt x="340" y="76"/>
                  </a:cubicBezTo>
                  <a:cubicBezTo>
                    <a:pt x="339" y="79"/>
                    <a:pt x="334" y="79"/>
                    <a:pt x="331" y="78"/>
                  </a:cubicBezTo>
                  <a:cubicBezTo>
                    <a:pt x="330" y="78"/>
                    <a:pt x="330" y="79"/>
                    <a:pt x="330" y="79"/>
                  </a:cubicBezTo>
                  <a:cubicBezTo>
                    <a:pt x="327" y="78"/>
                    <a:pt x="324" y="80"/>
                    <a:pt x="324" y="77"/>
                  </a:cubicBezTo>
                  <a:cubicBezTo>
                    <a:pt x="322" y="78"/>
                    <a:pt x="321" y="79"/>
                    <a:pt x="320" y="80"/>
                  </a:cubicBezTo>
                  <a:cubicBezTo>
                    <a:pt x="316" y="79"/>
                    <a:pt x="321" y="78"/>
                    <a:pt x="319" y="77"/>
                  </a:cubicBezTo>
                  <a:cubicBezTo>
                    <a:pt x="317" y="78"/>
                    <a:pt x="314" y="78"/>
                    <a:pt x="312" y="77"/>
                  </a:cubicBezTo>
                  <a:cubicBezTo>
                    <a:pt x="312" y="79"/>
                    <a:pt x="310" y="80"/>
                    <a:pt x="309" y="81"/>
                  </a:cubicBezTo>
                  <a:cubicBezTo>
                    <a:pt x="308" y="80"/>
                    <a:pt x="312" y="78"/>
                    <a:pt x="309" y="77"/>
                  </a:cubicBezTo>
                  <a:cubicBezTo>
                    <a:pt x="309" y="80"/>
                    <a:pt x="302" y="81"/>
                    <a:pt x="299" y="80"/>
                  </a:cubicBezTo>
                  <a:cubicBezTo>
                    <a:pt x="296" y="80"/>
                    <a:pt x="297" y="82"/>
                    <a:pt x="294" y="82"/>
                  </a:cubicBezTo>
                  <a:cubicBezTo>
                    <a:pt x="294" y="81"/>
                    <a:pt x="296" y="79"/>
                    <a:pt x="293" y="80"/>
                  </a:cubicBezTo>
                  <a:cubicBezTo>
                    <a:pt x="292" y="79"/>
                    <a:pt x="294" y="78"/>
                    <a:pt x="295" y="77"/>
                  </a:cubicBezTo>
                  <a:cubicBezTo>
                    <a:pt x="295" y="76"/>
                    <a:pt x="295" y="77"/>
                    <a:pt x="294" y="77"/>
                  </a:cubicBezTo>
                  <a:cubicBezTo>
                    <a:pt x="293" y="76"/>
                    <a:pt x="293" y="76"/>
                    <a:pt x="293" y="76"/>
                  </a:cubicBezTo>
                  <a:cubicBezTo>
                    <a:pt x="291" y="77"/>
                    <a:pt x="293" y="78"/>
                    <a:pt x="291" y="79"/>
                  </a:cubicBezTo>
                  <a:cubicBezTo>
                    <a:pt x="288" y="80"/>
                    <a:pt x="289" y="78"/>
                    <a:pt x="286" y="77"/>
                  </a:cubicBezTo>
                  <a:cubicBezTo>
                    <a:pt x="284" y="78"/>
                    <a:pt x="282" y="77"/>
                    <a:pt x="280" y="78"/>
                  </a:cubicBezTo>
                  <a:cubicBezTo>
                    <a:pt x="282" y="80"/>
                    <a:pt x="284" y="79"/>
                    <a:pt x="286" y="78"/>
                  </a:cubicBezTo>
                  <a:cubicBezTo>
                    <a:pt x="286" y="79"/>
                    <a:pt x="288" y="79"/>
                    <a:pt x="289" y="80"/>
                  </a:cubicBezTo>
                  <a:cubicBezTo>
                    <a:pt x="287" y="80"/>
                    <a:pt x="287" y="81"/>
                    <a:pt x="284" y="80"/>
                  </a:cubicBezTo>
                  <a:cubicBezTo>
                    <a:pt x="282" y="81"/>
                    <a:pt x="286" y="81"/>
                    <a:pt x="283" y="82"/>
                  </a:cubicBezTo>
                  <a:cubicBezTo>
                    <a:pt x="281" y="81"/>
                    <a:pt x="276" y="82"/>
                    <a:pt x="272" y="82"/>
                  </a:cubicBezTo>
                  <a:cubicBezTo>
                    <a:pt x="272" y="83"/>
                    <a:pt x="275" y="82"/>
                    <a:pt x="277" y="82"/>
                  </a:cubicBezTo>
                  <a:cubicBezTo>
                    <a:pt x="277" y="84"/>
                    <a:pt x="272" y="85"/>
                    <a:pt x="270" y="84"/>
                  </a:cubicBezTo>
                  <a:cubicBezTo>
                    <a:pt x="268" y="83"/>
                    <a:pt x="273" y="84"/>
                    <a:pt x="272" y="83"/>
                  </a:cubicBezTo>
                  <a:cubicBezTo>
                    <a:pt x="269" y="81"/>
                    <a:pt x="270" y="84"/>
                    <a:pt x="267" y="83"/>
                  </a:cubicBezTo>
                  <a:cubicBezTo>
                    <a:pt x="270" y="80"/>
                    <a:pt x="259" y="85"/>
                    <a:pt x="255" y="82"/>
                  </a:cubicBezTo>
                  <a:cubicBezTo>
                    <a:pt x="254" y="83"/>
                    <a:pt x="250" y="85"/>
                    <a:pt x="248" y="86"/>
                  </a:cubicBezTo>
                  <a:cubicBezTo>
                    <a:pt x="248" y="83"/>
                    <a:pt x="240" y="87"/>
                    <a:pt x="238" y="88"/>
                  </a:cubicBezTo>
                  <a:cubicBezTo>
                    <a:pt x="238" y="88"/>
                    <a:pt x="237" y="88"/>
                    <a:pt x="237" y="87"/>
                  </a:cubicBezTo>
                  <a:cubicBezTo>
                    <a:pt x="237" y="88"/>
                    <a:pt x="234" y="87"/>
                    <a:pt x="232" y="89"/>
                  </a:cubicBezTo>
                  <a:cubicBezTo>
                    <a:pt x="230" y="87"/>
                    <a:pt x="229" y="89"/>
                    <a:pt x="225" y="91"/>
                  </a:cubicBezTo>
                  <a:cubicBezTo>
                    <a:pt x="224" y="90"/>
                    <a:pt x="225" y="89"/>
                    <a:pt x="223" y="88"/>
                  </a:cubicBezTo>
                  <a:cubicBezTo>
                    <a:pt x="217" y="91"/>
                    <a:pt x="213" y="90"/>
                    <a:pt x="207" y="92"/>
                  </a:cubicBezTo>
                  <a:cubicBezTo>
                    <a:pt x="206" y="91"/>
                    <a:pt x="207" y="90"/>
                    <a:pt x="205" y="90"/>
                  </a:cubicBezTo>
                  <a:cubicBezTo>
                    <a:pt x="205" y="93"/>
                    <a:pt x="201" y="92"/>
                    <a:pt x="200" y="90"/>
                  </a:cubicBezTo>
                  <a:cubicBezTo>
                    <a:pt x="201" y="92"/>
                    <a:pt x="198" y="94"/>
                    <a:pt x="195" y="94"/>
                  </a:cubicBezTo>
                  <a:cubicBezTo>
                    <a:pt x="194" y="92"/>
                    <a:pt x="198" y="93"/>
                    <a:pt x="197" y="92"/>
                  </a:cubicBezTo>
                  <a:cubicBezTo>
                    <a:pt x="196" y="91"/>
                    <a:pt x="195" y="92"/>
                    <a:pt x="194" y="91"/>
                  </a:cubicBezTo>
                  <a:cubicBezTo>
                    <a:pt x="194" y="92"/>
                    <a:pt x="195" y="93"/>
                    <a:pt x="193" y="93"/>
                  </a:cubicBezTo>
                  <a:cubicBezTo>
                    <a:pt x="192" y="92"/>
                    <a:pt x="194" y="92"/>
                    <a:pt x="193" y="91"/>
                  </a:cubicBezTo>
                  <a:cubicBezTo>
                    <a:pt x="190" y="91"/>
                    <a:pt x="189" y="92"/>
                    <a:pt x="189" y="93"/>
                  </a:cubicBezTo>
                  <a:cubicBezTo>
                    <a:pt x="187" y="94"/>
                    <a:pt x="189" y="91"/>
                    <a:pt x="186" y="92"/>
                  </a:cubicBezTo>
                  <a:cubicBezTo>
                    <a:pt x="187" y="93"/>
                    <a:pt x="185" y="94"/>
                    <a:pt x="183" y="95"/>
                  </a:cubicBezTo>
                  <a:cubicBezTo>
                    <a:pt x="181" y="93"/>
                    <a:pt x="181" y="95"/>
                    <a:pt x="179" y="94"/>
                  </a:cubicBezTo>
                  <a:cubicBezTo>
                    <a:pt x="179" y="96"/>
                    <a:pt x="176" y="96"/>
                    <a:pt x="175" y="95"/>
                  </a:cubicBezTo>
                  <a:cubicBezTo>
                    <a:pt x="174" y="95"/>
                    <a:pt x="176" y="95"/>
                    <a:pt x="175" y="94"/>
                  </a:cubicBezTo>
                  <a:cubicBezTo>
                    <a:pt x="174" y="96"/>
                    <a:pt x="166" y="95"/>
                    <a:pt x="168" y="98"/>
                  </a:cubicBezTo>
                  <a:cubicBezTo>
                    <a:pt x="165" y="97"/>
                    <a:pt x="164" y="101"/>
                    <a:pt x="162" y="100"/>
                  </a:cubicBezTo>
                  <a:cubicBezTo>
                    <a:pt x="160" y="99"/>
                    <a:pt x="163" y="98"/>
                    <a:pt x="165" y="97"/>
                  </a:cubicBezTo>
                  <a:cubicBezTo>
                    <a:pt x="163" y="96"/>
                    <a:pt x="161" y="97"/>
                    <a:pt x="159" y="97"/>
                  </a:cubicBezTo>
                  <a:cubicBezTo>
                    <a:pt x="159" y="102"/>
                    <a:pt x="151" y="101"/>
                    <a:pt x="149" y="102"/>
                  </a:cubicBezTo>
                  <a:cubicBezTo>
                    <a:pt x="149" y="100"/>
                    <a:pt x="152" y="99"/>
                    <a:pt x="153" y="99"/>
                  </a:cubicBezTo>
                  <a:cubicBezTo>
                    <a:pt x="154" y="99"/>
                    <a:pt x="153" y="100"/>
                    <a:pt x="153" y="100"/>
                  </a:cubicBezTo>
                  <a:cubicBezTo>
                    <a:pt x="155" y="101"/>
                    <a:pt x="154" y="99"/>
                    <a:pt x="157" y="98"/>
                  </a:cubicBezTo>
                  <a:cubicBezTo>
                    <a:pt x="153" y="98"/>
                    <a:pt x="153" y="99"/>
                    <a:pt x="149" y="97"/>
                  </a:cubicBezTo>
                  <a:cubicBezTo>
                    <a:pt x="147" y="98"/>
                    <a:pt x="150" y="98"/>
                    <a:pt x="149" y="99"/>
                  </a:cubicBezTo>
                  <a:cubicBezTo>
                    <a:pt x="146" y="97"/>
                    <a:pt x="134" y="102"/>
                    <a:pt x="129" y="102"/>
                  </a:cubicBezTo>
                  <a:cubicBezTo>
                    <a:pt x="129" y="102"/>
                    <a:pt x="125" y="104"/>
                    <a:pt x="127" y="105"/>
                  </a:cubicBezTo>
                  <a:cubicBezTo>
                    <a:pt x="125" y="107"/>
                    <a:pt x="122" y="104"/>
                    <a:pt x="122" y="107"/>
                  </a:cubicBezTo>
                  <a:cubicBezTo>
                    <a:pt x="120" y="107"/>
                    <a:pt x="122" y="105"/>
                    <a:pt x="122" y="104"/>
                  </a:cubicBezTo>
                  <a:cubicBezTo>
                    <a:pt x="122" y="104"/>
                    <a:pt x="123" y="105"/>
                    <a:pt x="124" y="105"/>
                  </a:cubicBezTo>
                  <a:cubicBezTo>
                    <a:pt x="126" y="103"/>
                    <a:pt x="123" y="103"/>
                    <a:pt x="126" y="102"/>
                  </a:cubicBezTo>
                  <a:cubicBezTo>
                    <a:pt x="123" y="102"/>
                    <a:pt x="123" y="103"/>
                    <a:pt x="120" y="105"/>
                  </a:cubicBezTo>
                  <a:cubicBezTo>
                    <a:pt x="120" y="105"/>
                    <a:pt x="120" y="104"/>
                    <a:pt x="119" y="104"/>
                  </a:cubicBezTo>
                  <a:cubicBezTo>
                    <a:pt x="117" y="105"/>
                    <a:pt x="120" y="105"/>
                    <a:pt x="120" y="106"/>
                  </a:cubicBezTo>
                  <a:cubicBezTo>
                    <a:pt x="118" y="107"/>
                    <a:pt x="117" y="106"/>
                    <a:pt x="115" y="108"/>
                  </a:cubicBezTo>
                  <a:cubicBezTo>
                    <a:pt x="123" y="108"/>
                    <a:pt x="131" y="107"/>
                    <a:pt x="139" y="106"/>
                  </a:cubicBezTo>
                  <a:cubicBezTo>
                    <a:pt x="142" y="106"/>
                    <a:pt x="138" y="107"/>
                    <a:pt x="141" y="107"/>
                  </a:cubicBezTo>
                  <a:cubicBezTo>
                    <a:pt x="143" y="107"/>
                    <a:pt x="142" y="106"/>
                    <a:pt x="143" y="105"/>
                  </a:cubicBezTo>
                  <a:cubicBezTo>
                    <a:pt x="145" y="106"/>
                    <a:pt x="142" y="108"/>
                    <a:pt x="140" y="110"/>
                  </a:cubicBezTo>
                  <a:cubicBezTo>
                    <a:pt x="136" y="111"/>
                    <a:pt x="131" y="109"/>
                    <a:pt x="125" y="112"/>
                  </a:cubicBezTo>
                  <a:cubicBezTo>
                    <a:pt x="124" y="112"/>
                    <a:pt x="122" y="111"/>
                    <a:pt x="121" y="112"/>
                  </a:cubicBezTo>
                  <a:cubicBezTo>
                    <a:pt x="122" y="113"/>
                    <a:pt x="122" y="113"/>
                    <a:pt x="119" y="113"/>
                  </a:cubicBezTo>
                  <a:cubicBezTo>
                    <a:pt x="117" y="114"/>
                    <a:pt x="119" y="114"/>
                    <a:pt x="118" y="115"/>
                  </a:cubicBezTo>
                  <a:cubicBezTo>
                    <a:pt x="114" y="113"/>
                    <a:pt x="113" y="115"/>
                    <a:pt x="109" y="116"/>
                  </a:cubicBezTo>
                  <a:cubicBezTo>
                    <a:pt x="108" y="115"/>
                    <a:pt x="109" y="114"/>
                    <a:pt x="107" y="114"/>
                  </a:cubicBezTo>
                  <a:cubicBezTo>
                    <a:pt x="108" y="116"/>
                    <a:pt x="106" y="117"/>
                    <a:pt x="104" y="116"/>
                  </a:cubicBezTo>
                  <a:cubicBezTo>
                    <a:pt x="102" y="116"/>
                    <a:pt x="106" y="115"/>
                    <a:pt x="103" y="114"/>
                  </a:cubicBezTo>
                  <a:cubicBezTo>
                    <a:pt x="103" y="115"/>
                    <a:pt x="102" y="115"/>
                    <a:pt x="101" y="115"/>
                  </a:cubicBezTo>
                  <a:cubicBezTo>
                    <a:pt x="101" y="115"/>
                    <a:pt x="101" y="116"/>
                    <a:pt x="100" y="117"/>
                  </a:cubicBezTo>
                  <a:cubicBezTo>
                    <a:pt x="95" y="117"/>
                    <a:pt x="93" y="117"/>
                    <a:pt x="89" y="116"/>
                  </a:cubicBezTo>
                  <a:cubicBezTo>
                    <a:pt x="89" y="119"/>
                    <a:pt x="86" y="116"/>
                    <a:pt x="84" y="119"/>
                  </a:cubicBezTo>
                  <a:cubicBezTo>
                    <a:pt x="83" y="118"/>
                    <a:pt x="86" y="118"/>
                    <a:pt x="86" y="116"/>
                  </a:cubicBezTo>
                  <a:cubicBezTo>
                    <a:pt x="84" y="117"/>
                    <a:pt x="82" y="118"/>
                    <a:pt x="80" y="117"/>
                  </a:cubicBezTo>
                  <a:cubicBezTo>
                    <a:pt x="79" y="118"/>
                    <a:pt x="79" y="120"/>
                    <a:pt x="78" y="119"/>
                  </a:cubicBezTo>
                  <a:cubicBezTo>
                    <a:pt x="79" y="121"/>
                    <a:pt x="78" y="121"/>
                    <a:pt x="76" y="123"/>
                  </a:cubicBezTo>
                  <a:cubicBezTo>
                    <a:pt x="79" y="122"/>
                    <a:pt x="81" y="123"/>
                    <a:pt x="84" y="121"/>
                  </a:cubicBezTo>
                  <a:cubicBezTo>
                    <a:pt x="86" y="122"/>
                    <a:pt x="83" y="123"/>
                    <a:pt x="85" y="123"/>
                  </a:cubicBezTo>
                  <a:cubicBezTo>
                    <a:pt x="87" y="122"/>
                    <a:pt x="87" y="121"/>
                    <a:pt x="86" y="120"/>
                  </a:cubicBezTo>
                  <a:cubicBezTo>
                    <a:pt x="87" y="119"/>
                    <a:pt x="89" y="119"/>
                    <a:pt x="90" y="118"/>
                  </a:cubicBezTo>
                  <a:cubicBezTo>
                    <a:pt x="90" y="120"/>
                    <a:pt x="93" y="119"/>
                    <a:pt x="95" y="118"/>
                  </a:cubicBezTo>
                  <a:cubicBezTo>
                    <a:pt x="96" y="119"/>
                    <a:pt x="93" y="120"/>
                    <a:pt x="93" y="121"/>
                  </a:cubicBezTo>
                  <a:cubicBezTo>
                    <a:pt x="95" y="121"/>
                    <a:pt x="95" y="121"/>
                    <a:pt x="96" y="119"/>
                  </a:cubicBezTo>
                  <a:cubicBezTo>
                    <a:pt x="96" y="120"/>
                    <a:pt x="98" y="121"/>
                    <a:pt x="101" y="120"/>
                  </a:cubicBezTo>
                  <a:cubicBezTo>
                    <a:pt x="101" y="119"/>
                    <a:pt x="103" y="118"/>
                    <a:pt x="104" y="117"/>
                  </a:cubicBezTo>
                  <a:cubicBezTo>
                    <a:pt x="105" y="118"/>
                    <a:pt x="104" y="119"/>
                    <a:pt x="106" y="120"/>
                  </a:cubicBezTo>
                  <a:cubicBezTo>
                    <a:pt x="108" y="119"/>
                    <a:pt x="109" y="120"/>
                    <a:pt x="111" y="119"/>
                  </a:cubicBezTo>
                  <a:cubicBezTo>
                    <a:pt x="110" y="120"/>
                    <a:pt x="111" y="121"/>
                    <a:pt x="111" y="122"/>
                  </a:cubicBezTo>
                  <a:cubicBezTo>
                    <a:pt x="117" y="120"/>
                    <a:pt x="122" y="119"/>
                    <a:pt x="128" y="119"/>
                  </a:cubicBezTo>
                  <a:cubicBezTo>
                    <a:pt x="131" y="116"/>
                    <a:pt x="134" y="119"/>
                    <a:pt x="137" y="117"/>
                  </a:cubicBezTo>
                  <a:cubicBezTo>
                    <a:pt x="143" y="119"/>
                    <a:pt x="150" y="112"/>
                    <a:pt x="154" y="116"/>
                  </a:cubicBezTo>
                  <a:cubicBezTo>
                    <a:pt x="155" y="115"/>
                    <a:pt x="156" y="115"/>
                    <a:pt x="157" y="114"/>
                  </a:cubicBezTo>
                  <a:cubicBezTo>
                    <a:pt x="159" y="115"/>
                    <a:pt x="160" y="115"/>
                    <a:pt x="162" y="116"/>
                  </a:cubicBezTo>
                  <a:cubicBezTo>
                    <a:pt x="160" y="117"/>
                    <a:pt x="158" y="116"/>
                    <a:pt x="157" y="118"/>
                  </a:cubicBezTo>
                  <a:cubicBezTo>
                    <a:pt x="158" y="116"/>
                    <a:pt x="156" y="117"/>
                    <a:pt x="154" y="117"/>
                  </a:cubicBezTo>
                  <a:cubicBezTo>
                    <a:pt x="153" y="119"/>
                    <a:pt x="155" y="118"/>
                    <a:pt x="156" y="118"/>
                  </a:cubicBezTo>
                  <a:cubicBezTo>
                    <a:pt x="154" y="120"/>
                    <a:pt x="151" y="120"/>
                    <a:pt x="149" y="120"/>
                  </a:cubicBezTo>
                  <a:cubicBezTo>
                    <a:pt x="148" y="120"/>
                    <a:pt x="151" y="118"/>
                    <a:pt x="152" y="119"/>
                  </a:cubicBezTo>
                  <a:cubicBezTo>
                    <a:pt x="151" y="117"/>
                    <a:pt x="146" y="120"/>
                    <a:pt x="143" y="120"/>
                  </a:cubicBezTo>
                  <a:cubicBezTo>
                    <a:pt x="145" y="121"/>
                    <a:pt x="146" y="119"/>
                    <a:pt x="147" y="120"/>
                  </a:cubicBezTo>
                  <a:cubicBezTo>
                    <a:pt x="142" y="121"/>
                    <a:pt x="141" y="123"/>
                    <a:pt x="137" y="124"/>
                  </a:cubicBezTo>
                  <a:cubicBezTo>
                    <a:pt x="135" y="124"/>
                    <a:pt x="140" y="122"/>
                    <a:pt x="137" y="122"/>
                  </a:cubicBezTo>
                  <a:cubicBezTo>
                    <a:pt x="135" y="123"/>
                    <a:pt x="135" y="123"/>
                    <a:pt x="135" y="123"/>
                  </a:cubicBezTo>
                  <a:cubicBezTo>
                    <a:pt x="130" y="123"/>
                    <a:pt x="125" y="125"/>
                    <a:pt x="122" y="127"/>
                  </a:cubicBezTo>
                  <a:cubicBezTo>
                    <a:pt x="125" y="124"/>
                    <a:pt x="120" y="126"/>
                    <a:pt x="117" y="126"/>
                  </a:cubicBezTo>
                  <a:cubicBezTo>
                    <a:pt x="117" y="127"/>
                    <a:pt x="116" y="128"/>
                    <a:pt x="118" y="128"/>
                  </a:cubicBezTo>
                  <a:cubicBezTo>
                    <a:pt x="115" y="131"/>
                    <a:pt x="114" y="127"/>
                    <a:pt x="111" y="130"/>
                  </a:cubicBezTo>
                  <a:cubicBezTo>
                    <a:pt x="109" y="129"/>
                    <a:pt x="110" y="128"/>
                    <a:pt x="110" y="127"/>
                  </a:cubicBezTo>
                  <a:cubicBezTo>
                    <a:pt x="109" y="126"/>
                    <a:pt x="107" y="129"/>
                    <a:pt x="107" y="130"/>
                  </a:cubicBezTo>
                  <a:cubicBezTo>
                    <a:pt x="105" y="131"/>
                    <a:pt x="100" y="129"/>
                    <a:pt x="100" y="131"/>
                  </a:cubicBezTo>
                  <a:cubicBezTo>
                    <a:pt x="99" y="131"/>
                    <a:pt x="96" y="131"/>
                    <a:pt x="96" y="130"/>
                  </a:cubicBezTo>
                  <a:cubicBezTo>
                    <a:pt x="95" y="132"/>
                    <a:pt x="89" y="134"/>
                    <a:pt x="84" y="134"/>
                  </a:cubicBezTo>
                  <a:cubicBezTo>
                    <a:pt x="87" y="132"/>
                    <a:pt x="87" y="133"/>
                    <a:pt x="89" y="130"/>
                  </a:cubicBezTo>
                  <a:cubicBezTo>
                    <a:pt x="87" y="130"/>
                    <a:pt x="85" y="130"/>
                    <a:pt x="83" y="130"/>
                  </a:cubicBezTo>
                  <a:cubicBezTo>
                    <a:pt x="82" y="130"/>
                    <a:pt x="85" y="132"/>
                    <a:pt x="83" y="131"/>
                  </a:cubicBezTo>
                  <a:cubicBezTo>
                    <a:pt x="82" y="133"/>
                    <a:pt x="85" y="131"/>
                    <a:pt x="86" y="131"/>
                  </a:cubicBezTo>
                  <a:cubicBezTo>
                    <a:pt x="87" y="133"/>
                    <a:pt x="81" y="136"/>
                    <a:pt x="78" y="134"/>
                  </a:cubicBezTo>
                  <a:cubicBezTo>
                    <a:pt x="75" y="134"/>
                    <a:pt x="72" y="140"/>
                    <a:pt x="68" y="138"/>
                  </a:cubicBezTo>
                  <a:cubicBezTo>
                    <a:pt x="66" y="140"/>
                    <a:pt x="66" y="140"/>
                    <a:pt x="66" y="140"/>
                  </a:cubicBezTo>
                  <a:cubicBezTo>
                    <a:pt x="65" y="140"/>
                    <a:pt x="66" y="139"/>
                    <a:pt x="66" y="138"/>
                  </a:cubicBezTo>
                  <a:cubicBezTo>
                    <a:pt x="64" y="138"/>
                    <a:pt x="62" y="141"/>
                    <a:pt x="60" y="140"/>
                  </a:cubicBezTo>
                  <a:cubicBezTo>
                    <a:pt x="59" y="139"/>
                    <a:pt x="62" y="139"/>
                    <a:pt x="62" y="138"/>
                  </a:cubicBezTo>
                  <a:cubicBezTo>
                    <a:pt x="57" y="140"/>
                    <a:pt x="52" y="142"/>
                    <a:pt x="47" y="141"/>
                  </a:cubicBezTo>
                  <a:cubicBezTo>
                    <a:pt x="46" y="141"/>
                    <a:pt x="44" y="141"/>
                    <a:pt x="43" y="143"/>
                  </a:cubicBezTo>
                  <a:cubicBezTo>
                    <a:pt x="44" y="144"/>
                    <a:pt x="44" y="144"/>
                    <a:pt x="44" y="145"/>
                  </a:cubicBezTo>
                  <a:cubicBezTo>
                    <a:pt x="41" y="144"/>
                    <a:pt x="36" y="147"/>
                    <a:pt x="32" y="146"/>
                  </a:cubicBezTo>
                  <a:cubicBezTo>
                    <a:pt x="33" y="145"/>
                    <a:pt x="34" y="144"/>
                    <a:pt x="36" y="145"/>
                  </a:cubicBezTo>
                  <a:cubicBezTo>
                    <a:pt x="34" y="144"/>
                    <a:pt x="29" y="145"/>
                    <a:pt x="26" y="146"/>
                  </a:cubicBezTo>
                  <a:cubicBezTo>
                    <a:pt x="24" y="148"/>
                    <a:pt x="28" y="145"/>
                    <a:pt x="29" y="147"/>
                  </a:cubicBezTo>
                  <a:cubicBezTo>
                    <a:pt x="28" y="148"/>
                    <a:pt x="26" y="148"/>
                    <a:pt x="24" y="149"/>
                  </a:cubicBezTo>
                  <a:cubicBezTo>
                    <a:pt x="25" y="150"/>
                    <a:pt x="25" y="150"/>
                    <a:pt x="24" y="151"/>
                  </a:cubicBezTo>
                  <a:cubicBezTo>
                    <a:pt x="26" y="152"/>
                    <a:pt x="26" y="151"/>
                    <a:pt x="26" y="152"/>
                  </a:cubicBezTo>
                  <a:cubicBezTo>
                    <a:pt x="26" y="152"/>
                    <a:pt x="25" y="152"/>
                    <a:pt x="25" y="153"/>
                  </a:cubicBezTo>
                  <a:cubicBezTo>
                    <a:pt x="21" y="151"/>
                    <a:pt x="21" y="152"/>
                    <a:pt x="17" y="152"/>
                  </a:cubicBezTo>
                  <a:cubicBezTo>
                    <a:pt x="19" y="150"/>
                    <a:pt x="21" y="152"/>
                    <a:pt x="22" y="150"/>
                  </a:cubicBezTo>
                  <a:cubicBezTo>
                    <a:pt x="21" y="149"/>
                    <a:pt x="20" y="150"/>
                    <a:pt x="18" y="149"/>
                  </a:cubicBezTo>
                  <a:cubicBezTo>
                    <a:pt x="20" y="150"/>
                    <a:pt x="15" y="152"/>
                    <a:pt x="13" y="153"/>
                  </a:cubicBezTo>
                  <a:cubicBezTo>
                    <a:pt x="13" y="153"/>
                    <a:pt x="14" y="152"/>
                    <a:pt x="14" y="151"/>
                  </a:cubicBezTo>
                  <a:cubicBezTo>
                    <a:pt x="12" y="150"/>
                    <a:pt x="11" y="152"/>
                    <a:pt x="10" y="151"/>
                  </a:cubicBezTo>
                  <a:cubicBezTo>
                    <a:pt x="9" y="152"/>
                    <a:pt x="11" y="152"/>
                    <a:pt x="11" y="153"/>
                  </a:cubicBezTo>
                  <a:cubicBezTo>
                    <a:pt x="8" y="155"/>
                    <a:pt x="4" y="154"/>
                    <a:pt x="1" y="156"/>
                  </a:cubicBezTo>
                  <a:cubicBezTo>
                    <a:pt x="1" y="158"/>
                    <a:pt x="3" y="155"/>
                    <a:pt x="5" y="156"/>
                  </a:cubicBezTo>
                  <a:cubicBezTo>
                    <a:pt x="5" y="156"/>
                    <a:pt x="5" y="156"/>
                    <a:pt x="6" y="156"/>
                  </a:cubicBezTo>
                  <a:cubicBezTo>
                    <a:pt x="3" y="156"/>
                    <a:pt x="3" y="158"/>
                    <a:pt x="0" y="159"/>
                  </a:cubicBezTo>
                  <a:cubicBezTo>
                    <a:pt x="0" y="161"/>
                    <a:pt x="3" y="160"/>
                    <a:pt x="3" y="158"/>
                  </a:cubicBezTo>
                  <a:cubicBezTo>
                    <a:pt x="6" y="158"/>
                    <a:pt x="2" y="161"/>
                    <a:pt x="5" y="160"/>
                  </a:cubicBezTo>
                  <a:cubicBezTo>
                    <a:pt x="4" y="161"/>
                    <a:pt x="0" y="162"/>
                    <a:pt x="3" y="163"/>
                  </a:cubicBezTo>
                  <a:close/>
                  <a:moveTo>
                    <a:pt x="198" y="140"/>
                  </a:moveTo>
                  <a:cubicBezTo>
                    <a:pt x="199" y="138"/>
                    <a:pt x="201" y="139"/>
                    <a:pt x="203" y="139"/>
                  </a:cubicBezTo>
                  <a:cubicBezTo>
                    <a:pt x="201" y="141"/>
                    <a:pt x="199" y="140"/>
                    <a:pt x="198" y="140"/>
                  </a:cubicBezTo>
                  <a:close/>
                  <a:moveTo>
                    <a:pt x="354" y="137"/>
                  </a:moveTo>
                  <a:cubicBezTo>
                    <a:pt x="352" y="138"/>
                    <a:pt x="349" y="137"/>
                    <a:pt x="351" y="139"/>
                  </a:cubicBezTo>
                  <a:cubicBezTo>
                    <a:pt x="349" y="140"/>
                    <a:pt x="346" y="140"/>
                    <a:pt x="343" y="139"/>
                  </a:cubicBezTo>
                  <a:cubicBezTo>
                    <a:pt x="344" y="138"/>
                    <a:pt x="344" y="139"/>
                    <a:pt x="346" y="137"/>
                  </a:cubicBezTo>
                  <a:cubicBezTo>
                    <a:pt x="347" y="137"/>
                    <a:pt x="347" y="138"/>
                    <a:pt x="348" y="137"/>
                  </a:cubicBezTo>
                  <a:cubicBezTo>
                    <a:pt x="349" y="137"/>
                    <a:pt x="348" y="137"/>
                    <a:pt x="348" y="136"/>
                  </a:cubicBezTo>
                  <a:cubicBezTo>
                    <a:pt x="350" y="137"/>
                    <a:pt x="352" y="135"/>
                    <a:pt x="354" y="137"/>
                  </a:cubicBezTo>
                  <a:close/>
                  <a:moveTo>
                    <a:pt x="1542" y="77"/>
                  </a:moveTo>
                  <a:cubicBezTo>
                    <a:pt x="1543" y="76"/>
                    <a:pt x="1543" y="74"/>
                    <a:pt x="1545" y="76"/>
                  </a:cubicBezTo>
                  <a:cubicBezTo>
                    <a:pt x="1545" y="77"/>
                    <a:pt x="1543" y="78"/>
                    <a:pt x="1542" y="77"/>
                  </a:cubicBezTo>
                  <a:close/>
                  <a:moveTo>
                    <a:pt x="1539" y="40"/>
                  </a:moveTo>
                  <a:cubicBezTo>
                    <a:pt x="1542" y="39"/>
                    <a:pt x="1542" y="39"/>
                    <a:pt x="1545" y="37"/>
                  </a:cubicBezTo>
                  <a:cubicBezTo>
                    <a:pt x="1546" y="38"/>
                    <a:pt x="1547" y="37"/>
                    <a:pt x="1548" y="36"/>
                  </a:cubicBezTo>
                  <a:cubicBezTo>
                    <a:pt x="1550" y="38"/>
                    <a:pt x="1550" y="38"/>
                    <a:pt x="1551" y="40"/>
                  </a:cubicBezTo>
                  <a:cubicBezTo>
                    <a:pt x="1554" y="38"/>
                    <a:pt x="1552" y="37"/>
                    <a:pt x="1552" y="36"/>
                  </a:cubicBezTo>
                  <a:cubicBezTo>
                    <a:pt x="1556" y="36"/>
                    <a:pt x="1555" y="40"/>
                    <a:pt x="1553" y="41"/>
                  </a:cubicBezTo>
                  <a:cubicBezTo>
                    <a:pt x="1549" y="39"/>
                    <a:pt x="1546" y="44"/>
                    <a:pt x="1542" y="43"/>
                  </a:cubicBezTo>
                  <a:cubicBezTo>
                    <a:pt x="1540" y="41"/>
                    <a:pt x="1544" y="42"/>
                    <a:pt x="1543" y="40"/>
                  </a:cubicBezTo>
                  <a:cubicBezTo>
                    <a:pt x="1542" y="41"/>
                    <a:pt x="1539" y="42"/>
                    <a:pt x="1539" y="40"/>
                  </a:cubicBezTo>
                  <a:close/>
                  <a:moveTo>
                    <a:pt x="1218" y="48"/>
                  </a:moveTo>
                  <a:cubicBezTo>
                    <a:pt x="1216" y="50"/>
                    <a:pt x="1214" y="48"/>
                    <a:pt x="1212" y="48"/>
                  </a:cubicBezTo>
                  <a:cubicBezTo>
                    <a:pt x="1214" y="47"/>
                    <a:pt x="1216" y="47"/>
                    <a:pt x="1218" y="48"/>
                  </a:cubicBezTo>
                  <a:close/>
                  <a:moveTo>
                    <a:pt x="1053" y="42"/>
                  </a:moveTo>
                  <a:cubicBezTo>
                    <a:pt x="1052" y="41"/>
                    <a:pt x="1049" y="41"/>
                    <a:pt x="1050" y="39"/>
                  </a:cubicBezTo>
                  <a:cubicBezTo>
                    <a:pt x="1051" y="41"/>
                    <a:pt x="1055" y="40"/>
                    <a:pt x="1053" y="42"/>
                  </a:cubicBezTo>
                  <a:close/>
                  <a:moveTo>
                    <a:pt x="929" y="31"/>
                  </a:moveTo>
                  <a:cubicBezTo>
                    <a:pt x="930" y="31"/>
                    <a:pt x="932" y="30"/>
                    <a:pt x="933" y="32"/>
                  </a:cubicBezTo>
                  <a:cubicBezTo>
                    <a:pt x="932" y="33"/>
                    <a:pt x="928" y="32"/>
                    <a:pt x="929" y="31"/>
                  </a:cubicBezTo>
                  <a:close/>
                  <a:moveTo>
                    <a:pt x="182" y="26"/>
                  </a:moveTo>
                  <a:cubicBezTo>
                    <a:pt x="179" y="26"/>
                    <a:pt x="177" y="26"/>
                    <a:pt x="175" y="26"/>
                  </a:cubicBezTo>
                  <a:cubicBezTo>
                    <a:pt x="177" y="25"/>
                    <a:pt x="181" y="24"/>
                    <a:pt x="182" y="26"/>
                  </a:cubicBezTo>
                  <a:close/>
                  <a:moveTo>
                    <a:pt x="229" y="42"/>
                  </a:moveTo>
                  <a:cubicBezTo>
                    <a:pt x="229" y="43"/>
                    <a:pt x="220" y="44"/>
                    <a:pt x="221" y="42"/>
                  </a:cubicBezTo>
                  <a:cubicBezTo>
                    <a:pt x="224" y="43"/>
                    <a:pt x="227" y="40"/>
                    <a:pt x="229" y="42"/>
                  </a:cubicBezTo>
                  <a:close/>
                  <a:moveTo>
                    <a:pt x="40" y="70"/>
                  </a:moveTo>
                  <a:cubicBezTo>
                    <a:pt x="41" y="69"/>
                    <a:pt x="40" y="69"/>
                    <a:pt x="42" y="68"/>
                  </a:cubicBezTo>
                  <a:cubicBezTo>
                    <a:pt x="43" y="68"/>
                    <a:pt x="43" y="68"/>
                    <a:pt x="44" y="68"/>
                  </a:cubicBezTo>
                  <a:cubicBezTo>
                    <a:pt x="43" y="70"/>
                    <a:pt x="42" y="71"/>
                    <a:pt x="40" y="70"/>
                  </a:cubicBezTo>
                  <a:close/>
                  <a:moveTo>
                    <a:pt x="293" y="83"/>
                  </a:moveTo>
                  <a:cubicBezTo>
                    <a:pt x="288" y="83"/>
                    <a:pt x="286" y="83"/>
                    <a:pt x="282" y="83"/>
                  </a:cubicBezTo>
                  <a:cubicBezTo>
                    <a:pt x="285" y="82"/>
                    <a:pt x="289" y="82"/>
                    <a:pt x="293" y="83"/>
                  </a:cubicBezTo>
                  <a:close/>
                  <a:moveTo>
                    <a:pt x="192" y="94"/>
                  </a:moveTo>
                  <a:cubicBezTo>
                    <a:pt x="190" y="95"/>
                    <a:pt x="186" y="96"/>
                    <a:pt x="186" y="94"/>
                  </a:cubicBezTo>
                  <a:cubicBezTo>
                    <a:pt x="188" y="94"/>
                    <a:pt x="192" y="93"/>
                    <a:pt x="192" y="94"/>
                  </a:cubicBezTo>
                  <a:close/>
                  <a:moveTo>
                    <a:pt x="140" y="100"/>
                  </a:moveTo>
                  <a:cubicBezTo>
                    <a:pt x="140" y="101"/>
                    <a:pt x="139" y="103"/>
                    <a:pt x="137" y="102"/>
                  </a:cubicBezTo>
                  <a:cubicBezTo>
                    <a:pt x="136" y="101"/>
                    <a:pt x="139" y="100"/>
                    <a:pt x="140" y="100"/>
                  </a:cubicBezTo>
                  <a:close/>
                  <a:moveTo>
                    <a:pt x="19" y="154"/>
                  </a:moveTo>
                  <a:cubicBezTo>
                    <a:pt x="18" y="153"/>
                    <a:pt x="18" y="154"/>
                    <a:pt x="18" y="155"/>
                  </a:cubicBezTo>
                  <a:cubicBezTo>
                    <a:pt x="16" y="153"/>
                    <a:pt x="15" y="157"/>
                    <a:pt x="13" y="155"/>
                  </a:cubicBezTo>
                  <a:cubicBezTo>
                    <a:pt x="14" y="153"/>
                    <a:pt x="19" y="152"/>
                    <a:pt x="19" y="154"/>
                  </a:cubicBezTo>
                  <a:close/>
                  <a:moveTo>
                    <a:pt x="91" y="145"/>
                  </a:moveTo>
                  <a:cubicBezTo>
                    <a:pt x="90" y="145"/>
                    <a:pt x="89" y="147"/>
                    <a:pt x="87" y="146"/>
                  </a:cubicBezTo>
                  <a:cubicBezTo>
                    <a:pt x="89" y="143"/>
                    <a:pt x="91" y="145"/>
                    <a:pt x="91" y="145"/>
                  </a:cubicBezTo>
                  <a:close/>
                  <a:moveTo>
                    <a:pt x="163" y="142"/>
                  </a:moveTo>
                  <a:cubicBezTo>
                    <a:pt x="163" y="144"/>
                    <a:pt x="160" y="144"/>
                    <a:pt x="158" y="143"/>
                  </a:cubicBezTo>
                  <a:cubicBezTo>
                    <a:pt x="159" y="141"/>
                    <a:pt x="161" y="142"/>
                    <a:pt x="163" y="142"/>
                  </a:cubicBezTo>
                  <a:close/>
                  <a:moveTo>
                    <a:pt x="178" y="140"/>
                  </a:moveTo>
                  <a:cubicBezTo>
                    <a:pt x="176" y="141"/>
                    <a:pt x="172" y="142"/>
                    <a:pt x="171" y="140"/>
                  </a:cubicBezTo>
                  <a:cubicBezTo>
                    <a:pt x="173" y="140"/>
                    <a:pt x="175" y="139"/>
                    <a:pt x="178" y="140"/>
                  </a:cubicBezTo>
                  <a:close/>
                  <a:moveTo>
                    <a:pt x="61" y="91"/>
                  </a:moveTo>
                  <a:cubicBezTo>
                    <a:pt x="64" y="90"/>
                    <a:pt x="68" y="89"/>
                    <a:pt x="71" y="89"/>
                  </a:cubicBezTo>
                  <a:cubicBezTo>
                    <a:pt x="68" y="91"/>
                    <a:pt x="63" y="92"/>
                    <a:pt x="61" y="91"/>
                  </a:cubicBezTo>
                  <a:close/>
                  <a:moveTo>
                    <a:pt x="224" y="157"/>
                  </a:moveTo>
                  <a:cubicBezTo>
                    <a:pt x="224" y="159"/>
                    <a:pt x="221" y="159"/>
                    <a:pt x="219" y="158"/>
                  </a:cubicBezTo>
                  <a:cubicBezTo>
                    <a:pt x="220" y="156"/>
                    <a:pt x="222" y="156"/>
                    <a:pt x="224" y="157"/>
                  </a:cubicBezTo>
                  <a:close/>
                  <a:moveTo>
                    <a:pt x="151" y="121"/>
                  </a:moveTo>
                  <a:cubicBezTo>
                    <a:pt x="149" y="122"/>
                    <a:pt x="148" y="123"/>
                    <a:pt x="146" y="122"/>
                  </a:cubicBezTo>
                  <a:cubicBezTo>
                    <a:pt x="147" y="121"/>
                    <a:pt x="151" y="120"/>
                    <a:pt x="151" y="121"/>
                  </a:cubicBezTo>
                  <a:close/>
                  <a:moveTo>
                    <a:pt x="60" y="85"/>
                  </a:moveTo>
                  <a:cubicBezTo>
                    <a:pt x="59" y="84"/>
                    <a:pt x="56" y="86"/>
                    <a:pt x="56" y="84"/>
                  </a:cubicBezTo>
                  <a:cubicBezTo>
                    <a:pt x="58" y="84"/>
                    <a:pt x="61" y="83"/>
                    <a:pt x="60" y="85"/>
                  </a:cubicBezTo>
                  <a:close/>
                  <a:moveTo>
                    <a:pt x="63" y="83"/>
                  </a:moveTo>
                  <a:cubicBezTo>
                    <a:pt x="64" y="85"/>
                    <a:pt x="65" y="83"/>
                    <a:pt x="67" y="83"/>
                  </a:cubicBezTo>
                  <a:cubicBezTo>
                    <a:pt x="66" y="84"/>
                    <a:pt x="68" y="84"/>
                    <a:pt x="68" y="85"/>
                  </a:cubicBezTo>
                  <a:cubicBezTo>
                    <a:pt x="65" y="85"/>
                    <a:pt x="66" y="84"/>
                    <a:pt x="64" y="86"/>
                  </a:cubicBezTo>
                  <a:cubicBezTo>
                    <a:pt x="62" y="85"/>
                    <a:pt x="62" y="85"/>
                    <a:pt x="62" y="85"/>
                  </a:cubicBezTo>
                  <a:cubicBezTo>
                    <a:pt x="62" y="85"/>
                    <a:pt x="62" y="84"/>
                    <a:pt x="63" y="83"/>
                  </a:cubicBezTo>
                  <a:close/>
                  <a:moveTo>
                    <a:pt x="74" y="85"/>
                  </a:moveTo>
                  <a:cubicBezTo>
                    <a:pt x="72" y="86"/>
                    <a:pt x="71" y="87"/>
                    <a:pt x="69" y="86"/>
                  </a:cubicBezTo>
                  <a:cubicBezTo>
                    <a:pt x="70" y="84"/>
                    <a:pt x="72" y="84"/>
                    <a:pt x="74" y="85"/>
                  </a:cubicBezTo>
                  <a:close/>
                  <a:moveTo>
                    <a:pt x="146" y="106"/>
                  </a:moveTo>
                  <a:cubicBezTo>
                    <a:pt x="147" y="105"/>
                    <a:pt x="148" y="104"/>
                    <a:pt x="149" y="105"/>
                  </a:cubicBezTo>
                  <a:cubicBezTo>
                    <a:pt x="147" y="106"/>
                    <a:pt x="149" y="109"/>
                    <a:pt x="145" y="109"/>
                  </a:cubicBezTo>
                  <a:cubicBezTo>
                    <a:pt x="144" y="107"/>
                    <a:pt x="148" y="107"/>
                    <a:pt x="146" y="106"/>
                  </a:cubicBezTo>
                  <a:close/>
                  <a:moveTo>
                    <a:pt x="90" y="81"/>
                  </a:moveTo>
                  <a:cubicBezTo>
                    <a:pt x="88" y="82"/>
                    <a:pt x="88" y="82"/>
                    <a:pt x="88" y="82"/>
                  </a:cubicBezTo>
                  <a:cubicBezTo>
                    <a:pt x="88" y="82"/>
                    <a:pt x="87" y="82"/>
                    <a:pt x="86" y="82"/>
                  </a:cubicBezTo>
                  <a:cubicBezTo>
                    <a:pt x="87" y="80"/>
                    <a:pt x="89" y="81"/>
                    <a:pt x="90" y="81"/>
                  </a:cubicBezTo>
                  <a:close/>
                  <a:moveTo>
                    <a:pt x="54" y="67"/>
                  </a:moveTo>
                  <a:cubicBezTo>
                    <a:pt x="53" y="65"/>
                    <a:pt x="52" y="68"/>
                    <a:pt x="50" y="68"/>
                  </a:cubicBezTo>
                  <a:cubicBezTo>
                    <a:pt x="49" y="66"/>
                    <a:pt x="57" y="65"/>
                    <a:pt x="54" y="67"/>
                  </a:cubicBezTo>
                  <a:close/>
                  <a:moveTo>
                    <a:pt x="157" y="103"/>
                  </a:moveTo>
                  <a:cubicBezTo>
                    <a:pt x="161" y="104"/>
                    <a:pt x="164" y="100"/>
                    <a:pt x="167" y="103"/>
                  </a:cubicBezTo>
                  <a:cubicBezTo>
                    <a:pt x="167" y="101"/>
                    <a:pt x="170" y="101"/>
                    <a:pt x="172" y="101"/>
                  </a:cubicBezTo>
                  <a:cubicBezTo>
                    <a:pt x="167" y="103"/>
                    <a:pt x="168" y="105"/>
                    <a:pt x="164" y="107"/>
                  </a:cubicBezTo>
                  <a:cubicBezTo>
                    <a:pt x="161" y="105"/>
                    <a:pt x="162" y="108"/>
                    <a:pt x="160" y="105"/>
                  </a:cubicBezTo>
                  <a:cubicBezTo>
                    <a:pt x="158" y="106"/>
                    <a:pt x="153" y="109"/>
                    <a:pt x="152" y="107"/>
                  </a:cubicBezTo>
                  <a:cubicBezTo>
                    <a:pt x="152" y="107"/>
                    <a:pt x="155" y="107"/>
                    <a:pt x="154" y="106"/>
                  </a:cubicBezTo>
                  <a:cubicBezTo>
                    <a:pt x="152" y="107"/>
                    <a:pt x="150" y="107"/>
                    <a:pt x="148" y="106"/>
                  </a:cubicBezTo>
                  <a:cubicBezTo>
                    <a:pt x="150" y="105"/>
                    <a:pt x="151" y="106"/>
                    <a:pt x="153" y="106"/>
                  </a:cubicBezTo>
                  <a:cubicBezTo>
                    <a:pt x="154" y="105"/>
                    <a:pt x="157" y="105"/>
                    <a:pt x="157" y="103"/>
                  </a:cubicBezTo>
                  <a:close/>
                  <a:moveTo>
                    <a:pt x="218" y="136"/>
                  </a:moveTo>
                  <a:cubicBezTo>
                    <a:pt x="218" y="137"/>
                    <a:pt x="215" y="137"/>
                    <a:pt x="213" y="137"/>
                  </a:cubicBezTo>
                  <a:cubicBezTo>
                    <a:pt x="213" y="136"/>
                    <a:pt x="216" y="135"/>
                    <a:pt x="218" y="136"/>
                  </a:cubicBezTo>
                  <a:close/>
                  <a:moveTo>
                    <a:pt x="145" y="100"/>
                  </a:moveTo>
                  <a:cubicBezTo>
                    <a:pt x="147" y="101"/>
                    <a:pt x="147" y="101"/>
                    <a:pt x="147" y="101"/>
                  </a:cubicBezTo>
                  <a:cubicBezTo>
                    <a:pt x="146" y="102"/>
                    <a:pt x="145" y="103"/>
                    <a:pt x="144" y="103"/>
                  </a:cubicBezTo>
                  <a:cubicBezTo>
                    <a:pt x="146" y="101"/>
                    <a:pt x="143" y="101"/>
                    <a:pt x="145" y="100"/>
                  </a:cubicBezTo>
                  <a:close/>
                  <a:moveTo>
                    <a:pt x="73" y="66"/>
                  </a:moveTo>
                  <a:cubicBezTo>
                    <a:pt x="72" y="68"/>
                    <a:pt x="70" y="65"/>
                    <a:pt x="69" y="68"/>
                  </a:cubicBezTo>
                  <a:cubicBezTo>
                    <a:pt x="67" y="67"/>
                    <a:pt x="68" y="65"/>
                    <a:pt x="66" y="66"/>
                  </a:cubicBezTo>
                  <a:cubicBezTo>
                    <a:pt x="69" y="63"/>
                    <a:pt x="70" y="67"/>
                    <a:pt x="73" y="66"/>
                  </a:cubicBezTo>
                  <a:close/>
                  <a:moveTo>
                    <a:pt x="108" y="79"/>
                  </a:moveTo>
                  <a:cubicBezTo>
                    <a:pt x="106" y="80"/>
                    <a:pt x="105" y="82"/>
                    <a:pt x="103" y="81"/>
                  </a:cubicBezTo>
                  <a:cubicBezTo>
                    <a:pt x="105" y="81"/>
                    <a:pt x="106" y="78"/>
                    <a:pt x="108" y="79"/>
                  </a:cubicBezTo>
                  <a:close/>
                  <a:moveTo>
                    <a:pt x="85" y="70"/>
                  </a:moveTo>
                  <a:cubicBezTo>
                    <a:pt x="82" y="69"/>
                    <a:pt x="87" y="65"/>
                    <a:pt x="90" y="66"/>
                  </a:cubicBezTo>
                  <a:cubicBezTo>
                    <a:pt x="90" y="67"/>
                    <a:pt x="89" y="69"/>
                    <a:pt x="88" y="69"/>
                  </a:cubicBezTo>
                  <a:cubicBezTo>
                    <a:pt x="87" y="67"/>
                    <a:pt x="85" y="69"/>
                    <a:pt x="85" y="70"/>
                  </a:cubicBezTo>
                  <a:close/>
                  <a:moveTo>
                    <a:pt x="190" y="104"/>
                  </a:moveTo>
                  <a:cubicBezTo>
                    <a:pt x="190" y="102"/>
                    <a:pt x="188" y="103"/>
                    <a:pt x="187" y="105"/>
                  </a:cubicBezTo>
                  <a:cubicBezTo>
                    <a:pt x="185" y="105"/>
                    <a:pt x="185" y="105"/>
                    <a:pt x="185" y="104"/>
                  </a:cubicBezTo>
                  <a:cubicBezTo>
                    <a:pt x="181" y="106"/>
                    <a:pt x="177" y="104"/>
                    <a:pt x="174" y="107"/>
                  </a:cubicBezTo>
                  <a:cubicBezTo>
                    <a:pt x="172" y="106"/>
                    <a:pt x="174" y="104"/>
                    <a:pt x="171" y="106"/>
                  </a:cubicBezTo>
                  <a:cubicBezTo>
                    <a:pt x="169" y="105"/>
                    <a:pt x="169" y="103"/>
                    <a:pt x="172" y="103"/>
                  </a:cubicBezTo>
                  <a:cubicBezTo>
                    <a:pt x="171" y="104"/>
                    <a:pt x="171" y="104"/>
                    <a:pt x="172" y="104"/>
                  </a:cubicBezTo>
                  <a:cubicBezTo>
                    <a:pt x="172" y="101"/>
                    <a:pt x="178" y="101"/>
                    <a:pt x="181" y="99"/>
                  </a:cubicBezTo>
                  <a:cubicBezTo>
                    <a:pt x="184" y="100"/>
                    <a:pt x="184" y="100"/>
                    <a:pt x="184" y="100"/>
                  </a:cubicBezTo>
                  <a:cubicBezTo>
                    <a:pt x="186" y="100"/>
                    <a:pt x="188" y="98"/>
                    <a:pt x="190" y="99"/>
                  </a:cubicBezTo>
                  <a:cubicBezTo>
                    <a:pt x="190" y="101"/>
                    <a:pt x="185" y="102"/>
                    <a:pt x="182" y="102"/>
                  </a:cubicBezTo>
                  <a:cubicBezTo>
                    <a:pt x="183" y="103"/>
                    <a:pt x="182" y="103"/>
                    <a:pt x="181" y="103"/>
                  </a:cubicBezTo>
                  <a:cubicBezTo>
                    <a:pt x="183" y="103"/>
                    <a:pt x="185" y="104"/>
                    <a:pt x="187" y="104"/>
                  </a:cubicBezTo>
                  <a:cubicBezTo>
                    <a:pt x="189" y="101"/>
                    <a:pt x="191" y="99"/>
                    <a:pt x="194" y="101"/>
                  </a:cubicBezTo>
                  <a:cubicBezTo>
                    <a:pt x="190" y="101"/>
                    <a:pt x="191" y="103"/>
                    <a:pt x="190" y="104"/>
                  </a:cubicBezTo>
                  <a:close/>
                  <a:moveTo>
                    <a:pt x="111" y="77"/>
                  </a:moveTo>
                  <a:cubicBezTo>
                    <a:pt x="112" y="76"/>
                    <a:pt x="110" y="76"/>
                    <a:pt x="111" y="75"/>
                  </a:cubicBezTo>
                  <a:cubicBezTo>
                    <a:pt x="112" y="77"/>
                    <a:pt x="113" y="74"/>
                    <a:pt x="114" y="75"/>
                  </a:cubicBezTo>
                  <a:cubicBezTo>
                    <a:pt x="113" y="77"/>
                    <a:pt x="113" y="78"/>
                    <a:pt x="112" y="79"/>
                  </a:cubicBezTo>
                  <a:cubicBezTo>
                    <a:pt x="110" y="79"/>
                    <a:pt x="110" y="79"/>
                    <a:pt x="110" y="79"/>
                  </a:cubicBezTo>
                  <a:lnTo>
                    <a:pt x="111" y="77"/>
                  </a:lnTo>
                  <a:close/>
                  <a:moveTo>
                    <a:pt x="275" y="154"/>
                  </a:moveTo>
                  <a:cubicBezTo>
                    <a:pt x="276" y="155"/>
                    <a:pt x="273" y="156"/>
                    <a:pt x="272" y="155"/>
                  </a:cubicBezTo>
                  <a:cubicBezTo>
                    <a:pt x="273" y="154"/>
                    <a:pt x="274" y="152"/>
                    <a:pt x="275" y="154"/>
                  </a:cubicBezTo>
                  <a:close/>
                  <a:moveTo>
                    <a:pt x="249" y="134"/>
                  </a:moveTo>
                  <a:cubicBezTo>
                    <a:pt x="248" y="136"/>
                    <a:pt x="243" y="134"/>
                    <a:pt x="245" y="134"/>
                  </a:cubicBezTo>
                  <a:cubicBezTo>
                    <a:pt x="246" y="134"/>
                    <a:pt x="248" y="133"/>
                    <a:pt x="249" y="134"/>
                  </a:cubicBezTo>
                  <a:close/>
                  <a:moveTo>
                    <a:pt x="104" y="66"/>
                  </a:moveTo>
                  <a:cubicBezTo>
                    <a:pt x="102" y="68"/>
                    <a:pt x="102" y="68"/>
                    <a:pt x="102" y="68"/>
                  </a:cubicBezTo>
                  <a:cubicBezTo>
                    <a:pt x="101" y="67"/>
                    <a:pt x="100" y="67"/>
                    <a:pt x="100" y="67"/>
                  </a:cubicBezTo>
                  <a:cubicBezTo>
                    <a:pt x="102" y="67"/>
                    <a:pt x="101" y="65"/>
                    <a:pt x="104" y="66"/>
                  </a:cubicBezTo>
                  <a:close/>
                  <a:moveTo>
                    <a:pt x="125" y="70"/>
                  </a:moveTo>
                  <a:cubicBezTo>
                    <a:pt x="124" y="70"/>
                    <a:pt x="124" y="71"/>
                    <a:pt x="126" y="71"/>
                  </a:cubicBezTo>
                  <a:cubicBezTo>
                    <a:pt x="123" y="73"/>
                    <a:pt x="123" y="73"/>
                    <a:pt x="123" y="73"/>
                  </a:cubicBezTo>
                  <a:cubicBezTo>
                    <a:pt x="122" y="73"/>
                    <a:pt x="120" y="73"/>
                    <a:pt x="118" y="73"/>
                  </a:cubicBezTo>
                  <a:cubicBezTo>
                    <a:pt x="120" y="72"/>
                    <a:pt x="123" y="70"/>
                    <a:pt x="125" y="70"/>
                  </a:cubicBezTo>
                  <a:close/>
                  <a:moveTo>
                    <a:pt x="105" y="65"/>
                  </a:moveTo>
                  <a:cubicBezTo>
                    <a:pt x="106" y="64"/>
                    <a:pt x="105" y="63"/>
                    <a:pt x="105" y="62"/>
                  </a:cubicBezTo>
                  <a:cubicBezTo>
                    <a:pt x="106" y="62"/>
                    <a:pt x="107" y="61"/>
                    <a:pt x="108" y="62"/>
                  </a:cubicBezTo>
                  <a:cubicBezTo>
                    <a:pt x="104" y="65"/>
                    <a:pt x="112" y="62"/>
                    <a:pt x="111" y="65"/>
                  </a:cubicBezTo>
                  <a:cubicBezTo>
                    <a:pt x="109" y="64"/>
                    <a:pt x="104" y="67"/>
                    <a:pt x="103" y="65"/>
                  </a:cubicBezTo>
                  <a:lnTo>
                    <a:pt x="105" y="65"/>
                  </a:lnTo>
                  <a:close/>
                  <a:moveTo>
                    <a:pt x="135" y="73"/>
                  </a:moveTo>
                  <a:cubicBezTo>
                    <a:pt x="134" y="70"/>
                    <a:pt x="132" y="73"/>
                    <a:pt x="129" y="73"/>
                  </a:cubicBezTo>
                  <a:cubicBezTo>
                    <a:pt x="130" y="69"/>
                    <a:pt x="136" y="70"/>
                    <a:pt x="135" y="73"/>
                  </a:cubicBezTo>
                  <a:close/>
                  <a:moveTo>
                    <a:pt x="139" y="72"/>
                  </a:moveTo>
                  <a:cubicBezTo>
                    <a:pt x="141" y="72"/>
                    <a:pt x="140" y="74"/>
                    <a:pt x="142" y="73"/>
                  </a:cubicBezTo>
                  <a:cubicBezTo>
                    <a:pt x="142" y="72"/>
                    <a:pt x="141" y="72"/>
                    <a:pt x="142" y="71"/>
                  </a:cubicBezTo>
                  <a:cubicBezTo>
                    <a:pt x="143" y="71"/>
                    <a:pt x="143" y="72"/>
                    <a:pt x="144" y="72"/>
                  </a:cubicBezTo>
                  <a:cubicBezTo>
                    <a:pt x="143" y="73"/>
                    <a:pt x="142" y="73"/>
                    <a:pt x="144" y="74"/>
                  </a:cubicBezTo>
                  <a:cubicBezTo>
                    <a:pt x="143" y="75"/>
                    <a:pt x="142" y="76"/>
                    <a:pt x="140" y="75"/>
                  </a:cubicBezTo>
                  <a:cubicBezTo>
                    <a:pt x="141" y="75"/>
                    <a:pt x="141" y="74"/>
                    <a:pt x="140" y="74"/>
                  </a:cubicBezTo>
                  <a:cubicBezTo>
                    <a:pt x="138" y="75"/>
                    <a:pt x="140" y="75"/>
                    <a:pt x="138" y="76"/>
                  </a:cubicBezTo>
                  <a:cubicBezTo>
                    <a:pt x="136" y="76"/>
                    <a:pt x="139" y="74"/>
                    <a:pt x="139" y="72"/>
                  </a:cubicBezTo>
                  <a:close/>
                  <a:moveTo>
                    <a:pt x="155" y="79"/>
                  </a:moveTo>
                  <a:cubicBezTo>
                    <a:pt x="153" y="81"/>
                    <a:pt x="151" y="81"/>
                    <a:pt x="148" y="80"/>
                  </a:cubicBezTo>
                  <a:cubicBezTo>
                    <a:pt x="150" y="78"/>
                    <a:pt x="153" y="78"/>
                    <a:pt x="155" y="79"/>
                  </a:cubicBezTo>
                  <a:close/>
                  <a:moveTo>
                    <a:pt x="113" y="63"/>
                  </a:moveTo>
                  <a:cubicBezTo>
                    <a:pt x="115" y="62"/>
                    <a:pt x="118" y="64"/>
                    <a:pt x="121" y="62"/>
                  </a:cubicBezTo>
                  <a:cubicBezTo>
                    <a:pt x="119" y="64"/>
                    <a:pt x="117" y="64"/>
                    <a:pt x="114" y="64"/>
                  </a:cubicBezTo>
                  <a:cubicBezTo>
                    <a:pt x="114" y="64"/>
                    <a:pt x="113" y="64"/>
                    <a:pt x="113" y="63"/>
                  </a:cubicBezTo>
                  <a:close/>
                  <a:moveTo>
                    <a:pt x="202" y="98"/>
                  </a:moveTo>
                  <a:cubicBezTo>
                    <a:pt x="200" y="100"/>
                    <a:pt x="200" y="100"/>
                    <a:pt x="200" y="100"/>
                  </a:cubicBezTo>
                  <a:cubicBezTo>
                    <a:pt x="199" y="98"/>
                    <a:pt x="198" y="99"/>
                    <a:pt x="196" y="100"/>
                  </a:cubicBezTo>
                  <a:cubicBezTo>
                    <a:pt x="195" y="100"/>
                    <a:pt x="195" y="100"/>
                    <a:pt x="195" y="100"/>
                  </a:cubicBezTo>
                  <a:cubicBezTo>
                    <a:pt x="197" y="98"/>
                    <a:pt x="200" y="98"/>
                    <a:pt x="202" y="98"/>
                  </a:cubicBezTo>
                  <a:close/>
                  <a:moveTo>
                    <a:pt x="125" y="64"/>
                  </a:moveTo>
                  <a:cubicBezTo>
                    <a:pt x="123" y="63"/>
                    <a:pt x="121" y="64"/>
                    <a:pt x="120" y="64"/>
                  </a:cubicBezTo>
                  <a:cubicBezTo>
                    <a:pt x="121" y="62"/>
                    <a:pt x="125" y="62"/>
                    <a:pt x="125" y="64"/>
                  </a:cubicBezTo>
                  <a:close/>
                  <a:moveTo>
                    <a:pt x="275" y="133"/>
                  </a:moveTo>
                  <a:cubicBezTo>
                    <a:pt x="272" y="134"/>
                    <a:pt x="270" y="133"/>
                    <a:pt x="267" y="134"/>
                  </a:cubicBezTo>
                  <a:cubicBezTo>
                    <a:pt x="268" y="132"/>
                    <a:pt x="272" y="133"/>
                    <a:pt x="275" y="133"/>
                  </a:cubicBezTo>
                  <a:close/>
                  <a:moveTo>
                    <a:pt x="112" y="57"/>
                  </a:moveTo>
                  <a:cubicBezTo>
                    <a:pt x="111" y="56"/>
                    <a:pt x="112" y="55"/>
                    <a:pt x="113" y="54"/>
                  </a:cubicBezTo>
                  <a:cubicBezTo>
                    <a:pt x="114" y="53"/>
                    <a:pt x="116" y="53"/>
                    <a:pt x="117" y="53"/>
                  </a:cubicBezTo>
                  <a:cubicBezTo>
                    <a:pt x="118" y="54"/>
                    <a:pt x="117" y="55"/>
                    <a:pt x="117" y="56"/>
                  </a:cubicBezTo>
                  <a:cubicBezTo>
                    <a:pt x="119" y="53"/>
                    <a:pt x="122" y="54"/>
                    <a:pt x="124" y="53"/>
                  </a:cubicBezTo>
                  <a:cubicBezTo>
                    <a:pt x="127" y="55"/>
                    <a:pt x="129" y="54"/>
                    <a:pt x="133" y="54"/>
                  </a:cubicBezTo>
                  <a:cubicBezTo>
                    <a:pt x="131" y="56"/>
                    <a:pt x="125" y="56"/>
                    <a:pt x="122" y="56"/>
                  </a:cubicBezTo>
                  <a:cubicBezTo>
                    <a:pt x="123" y="57"/>
                    <a:pt x="123" y="57"/>
                    <a:pt x="123" y="58"/>
                  </a:cubicBezTo>
                  <a:cubicBezTo>
                    <a:pt x="120" y="59"/>
                    <a:pt x="119" y="58"/>
                    <a:pt x="120" y="57"/>
                  </a:cubicBezTo>
                  <a:cubicBezTo>
                    <a:pt x="117" y="58"/>
                    <a:pt x="110" y="60"/>
                    <a:pt x="107" y="57"/>
                  </a:cubicBezTo>
                  <a:cubicBezTo>
                    <a:pt x="110" y="58"/>
                    <a:pt x="109" y="57"/>
                    <a:pt x="112" y="57"/>
                  </a:cubicBezTo>
                  <a:close/>
                  <a:moveTo>
                    <a:pt x="142" y="67"/>
                  </a:moveTo>
                  <a:cubicBezTo>
                    <a:pt x="141" y="69"/>
                    <a:pt x="140" y="70"/>
                    <a:pt x="137" y="70"/>
                  </a:cubicBezTo>
                  <a:cubicBezTo>
                    <a:pt x="141" y="69"/>
                    <a:pt x="138" y="67"/>
                    <a:pt x="142" y="67"/>
                  </a:cubicBezTo>
                  <a:close/>
                  <a:moveTo>
                    <a:pt x="120" y="59"/>
                  </a:moveTo>
                  <a:cubicBezTo>
                    <a:pt x="121" y="59"/>
                    <a:pt x="122" y="59"/>
                    <a:pt x="124" y="59"/>
                  </a:cubicBezTo>
                  <a:cubicBezTo>
                    <a:pt x="122" y="61"/>
                    <a:pt x="118" y="61"/>
                    <a:pt x="120" y="59"/>
                  </a:cubicBezTo>
                  <a:close/>
                  <a:moveTo>
                    <a:pt x="210" y="97"/>
                  </a:moveTo>
                  <a:cubicBezTo>
                    <a:pt x="211" y="97"/>
                    <a:pt x="211" y="97"/>
                    <a:pt x="212" y="97"/>
                  </a:cubicBezTo>
                  <a:cubicBezTo>
                    <a:pt x="215" y="98"/>
                    <a:pt x="215" y="98"/>
                    <a:pt x="215" y="98"/>
                  </a:cubicBezTo>
                  <a:cubicBezTo>
                    <a:pt x="218" y="96"/>
                    <a:pt x="219" y="97"/>
                    <a:pt x="223" y="96"/>
                  </a:cubicBezTo>
                  <a:cubicBezTo>
                    <a:pt x="222" y="96"/>
                    <a:pt x="224" y="97"/>
                    <a:pt x="222" y="98"/>
                  </a:cubicBezTo>
                  <a:cubicBezTo>
                    <a:pt x="220" y="97"/>
                    <a:pt x="218" y="98"/>
                    <a:pt x="216" y="98"/>
                  </a:cubicBezTo>
                  <a:cubicBezTo>
                    <a:pt x="217" y="99"/>
                    <a:pt x="217" y="101"/>
                    <a:pt x="215" y="102"/>
                  </a:cubicBezTo>
                  <a:cubicBezTo>
                    <a:pt x="214" y="102"/>
                    <a:pt x="212" y="102"/>
                    <a:pt x="211" y="101"/>
                  </a:cubicBezTo>
                  <a:cubicBezTo>
                    <a:pt x="212" y="100"/>
                    <a:pt x="214" y="100"/>
                    <a:pt x="215" y="99"/>
                  </a:cubicBezTo>
                  <a:cubicBezTo>
                    <a:pt x="214" y="97"/>
                    <a:pt x="210" y="99"/>
                    <a:pt x="210" y="97"/>
                  </a:cubicBezTo>
                  <a:close/>
                  <a:moveTo>
                    <a:pt x="211" y="99"/>
                  </a:moveTo>
                  <a:cubicBezTo>
                    <a:pt x="210" y="100"/>
                    <a:pt x="208" y="100"/>
                    <a:pt x="206" y="99"/>
                  </a:cubicBezTo>
                  <a:cubicBezTo>
                    <a:pt x="208" y="98"/>
                    <a:pt x="210" y="99"/>
                    <a:pt x="211" y="99"/>
                  </a:cubicBezTo>
                  <a:close/>
                  <a:moveTo>
                    <a:pt x="134" y="59"/>
                  </a:moveTo>
                  <a:cubicBezTo>
                    <a:pt x="136" y="59"/>
                    <a:pt x="133" y="61"/>
                    <a:pt x="135" y="61"/>
                  </a:cubicBezTo>
                  <a:cubicBezTo>
                    <a:pt x="134" y="62"/>
                    <a:pt x="132" y="62"/>
                    <a:pt x="131" y="62"/>
                  </a:cubicBezTo>
                  <a:cubicBezTo>
                    <a:pt x="131" y="61"/>
                    <a:pt x="132" y="59"/>
                    <a:pt x="134" y="59"/>
                  </a:cubicBezTo>
                  <a:close/>
                  <a:moveTo>
                    <a:pt x="297" y="140"/>
                  </a:moveTo>
                  <a:cubicBezTo>
                    <a:pt x="296" y="141"/>
                    <a:pt x="295" y="142"/>
                    <a:pt x="293" y="141"/>
                  </a:cubicBezTo>
                  <a:cubicBezTo>
                    <a:pt x="295" y="140"/>
                    <a:pt x="296" y="140"/>
                    <a:pt x="297" y="140"/>
                  </a:cubicBezTo>
                  <a:close/>
                  <a:moveTo>
                    <a:pt x="130" y="57"/>
                  </a:moveTo>
                  <a:cubicBezTo>
                    <a:pt x="132" y="58"/>
                    <a:pt x="131" y="58"/>
                    <a:pt x="132" y="59"/>
                  </a:cubicBezTo>
                  <a:cubicBezTo>
                    <a:pt x="131" y="60"/>
                    <a:pt x="130" y="60"/>
                    <a:pt x="128" y="59"/>
                  </a:cubicBezTo>
                  <a:lnTo>
                    <a:pt x="130" y="57"/>
                  </a:lnTo>
                  <a:close/>
                  <a:moveTo>
                    <a:pt x="181" y="75"/>
                  </a:moveTo>
                  <a:cubicBezTo>
                    <a:pt x="182" y="75"/>
                    <a:pt x="182" y="76"/>
                    <a:pt x="182" y="76"/>
                  </a:cubicBezTo>
                  <a:cubicBezTo>
                    <a:pt x="180" y="77"/>
                    <a:pt x="178" y="78"/>
                    <a:pt x="175" y="77"/>
                  </a:cubicBezTo>
                  <a:cubicBezTo>
                    <a:pt x="177" y="75"/>
                    <a:pt x="179" y="77"/>
                    <a:pt x="181" y="75"/>
                  </a:cubicBezTo>
                  <a:close/>
                  <a:moveTo>
                    <a:pt x="140" y="59"/>
                  </a:moveTo>
                  <a:cubicBezTo>
                    <a:pt x="143" y="59"/>
                    <a:pt x="145" y="57"/>
                    <a:pt x="148" y="58"/>
                  </a:cubicBezTo>
                  <a:cubicBezTo>
                    <a:pt x="146" y="58"/>
                    <a:pt x="143" y="61"/>
                    <a:pt x="140" y="60"/>
                  </a:cubicBezTo>
                  <a:cubicBezTo>
                    <a:pt x="141" y="59"/>
                    <a:pt x="139" y="59"/>
                    <a:pt x="140" y="59"/>
                  </a:cubicBezTo>
                  <a:close/>
                  <a:moveTo>
                    <a:pt x="153" y="64"/>
                  </a:moveTo>
                  <a:cubicBezTo>
                    <a:pt x="155" y="62"/>
                    <a:pt x="155" y="62"/>
                    <a:pt x="155" y="62"/>
                  </a:cubicBezTo>
                  <a:cubicBezTo>
                    <a:pt x="156" y="63"/>
                    <a:pt x="158" y="64"/>
                    <a:pt x="157" y="64"/>
                  </a:cubicBezTo>
                  <a:cubicBezTo>
                    <a:pt x="156" y="63"/>
                    <a:pt x="155" y="65"/>
                    <a:pt x="153" y="64"/>
                  </a:cubicBezTo>
                  <a:close/>
                  <a:moveTo>
                    <a:pt x="137" y="55"/>
                  </a:moveTo>
                  <a:cubicBezTo>
                    <a:pt x="137" y="54"/>
                    <a:pt x="133" y="54"/>
                    <a:pt x="135" y="53"/>
                  </a:cubicBezTo>
                  <a:cubicBezTo>
                    <a:pt x="138" y="52"/>
                    <a:pt x="135" y="54"/>
                    <a:pt x="138" y="55"/>
                  </a:cubicBezTo>
                  <a:cubicBezTo>
                    <a:pt x="136" y="57"/>
                    <a:pt x="136" y="57"/>
                    <a:pt x="136" y="57"/>
                  </a:cubicBezTo>
                  <a:cubicBezTo>
                    <a:pt x="135" y="56"/>
                    <a:pt x="132" y="57"/>
                    <a:pt x="133" y="56"/>
                  </a:cubicBezTo>
                  <a:cubicBezTo>
                    <a:pt x="134" y="55"/>
                    <a:pt x="135" y="56"/>
                    <a:pt x="137" y="55"/>
                  </a:cubicBezTo>
                  <a:close/>
                  <a:moveTo>
                    <a:pt x="229" y="97"/>
                  </a:moveTo>
                  <a:cubicBezTo>
                    <a:pt x="227" y="96"/>
                    <a:pt x="227" y="98"/>
                    <a:pt x="224" y="97"/>
                  </a:cubicBezTo>
                  <a:cubicBezTo>
                    <a:pt x="226" y="96"/>
                    <a:pt x="229" y="95"/>
                    <a:pt x="229" y="97"/>
                  </a:cubicBezTo>
                  <a:close/>
                  <a:moveTo>
                    <a:pt x="168" y="63"/>
                  </a:moveTo>
                  <a:cubicBezTo>
                    <a:pt x="166" y="63"/>
                    <a:pt x="164" y="64"/>
                    <a:pt x="162" y="64"/>
                  </a:cubicBezTo>
                  <a:cubicBezTo>
                    <a:pt x="164" y="62"/>
                    <a:pt x="166" y="63"/>
                    <a:pt x="168" y="63"/>
                  </a:cubicBezTo>
                  <a:close/>
                  <a:moveTo>
                    <a:pt x="319" y="140"/>
                  </a:moveTo>
                  <a:cubicBezTo>
                    <a:pt x="318" y="141"/>
                    <a:pt x="317" y="142"/>
                    <a:pt x="316" y="141"/>
                  </a:cubicBezTo>
                  <a:cubicBezTo>
                    <a:pt x="316" y="139"/>
                    <a:pt x="318" y="139"/>
                    <a:pt x="319" y="140"/>
                  </a:cubicBezTo>
                  <a:close/>
                  <a:moveTo>
                    <a:pt x="185" y="67"/>
                  </a:moveTo>
                  <a:cubicBezTo>
                    <a:pt x="183" y="67"/>
                    <a:pt x="181" y="68"/>
                    <a:pt x="179" y="67"/>
                  </a:cubicBezTo>
                  <a:cubicBezTo>
                    <a:pt x="180" y="65"/>
                    <a:pt x="185" y="66"/>
                    <a:pt x="185" y="67"/>
                  </a:cubicBezTo>
                  <a:close/>
                  <a:moveTo>
                    <a:pt x="241" y="95"/>
                  </a:moveTo>
                  <a:cubicBezTo>
                    <a:pt x="243" y="95"/>
                    <a:pt x="245" y="95"/>
                    <a:pt x="248" y="95"/>
                  </a:cubicBezTo>
                  <a:cubicBezTo>
                    <a:pt x="246" y="97"/>
                    <a:pt x="240" y="98"/>
                    <a:pt x="241" y="95"/>
                  </a:cubicBezTo>
                  <a:close/>
                  <a:moveTo>
                    <a:pt x="157" y="44"/>
                  </a:moveTo>
                  <a:cubicBezTo>
                    <a:pt x="155" y="45"/>
                    <a:pt x="157" y="44"/>
                    <a:pt x="158" y="45"/>
                  </a:cubicBezTo>
                  <a:cubicBezTo>
                    <a:pt x="157" y="46"/>
                    <a:pt x="155" y="44"/>
                    <a:pt x="154" y="46"/>
                  </a:cubicBezTo>
                  <a:cubicBezTo>
                    <a:pt x="156" y="47"/>
                    <a:pt x="158" y="46"/>
                    <a:pt x="160" y="47"/>
                  </a:cubicBezTo>
                  <a:cubicBezTo>
                    <a:pt x="160" y="47"/>
                    <a:pt x="162" y="49"/>
                    <a:pt x="159" y="49"/>
                  </a:cubicBezTo>
                  <a:cubicBezTo>
                    <a:pt x="160" y="48"/>
                    <a:pt x="157" y="49"/>
                    <a:pt x="157" y="48"/>
                  </a:cubicBezTo>
                  <a:cubicBezTo>
                    <a:pt x="155" y="50"/>
                    <a:pt x="152" y="48"/>
                    <a:pt x="150" y="50"/>
                  </a:cubicBezTo>
                  <a:cubicBezTo>
                    <a:pt x="148" y="48"/>
                    <a:pt x="147" y="48"/>
                    <a:pt x="145" y="49"/>
                  </a:cubicBezTo>
                  <a:cubicBezTo>
                    <a:pt x="144" y="49"/>
                    <a:pt x="146" y="49"/>
                    <a:pt x="145" y="50"/>
                  </a:cubicBezTo>
                  <a:cubicBezTo>
                    <a:pt x="140" y="49"/>
                    <a:pt x="143" y="47"/>
                    <a:pt x="145" y="44"/>
                  </a:cubicBezTo>
                  <a:cubicBezTo>
                    <a:pt x="146" y="44"/>
                    <a:pt x="145" y="45"/>
                    <a:pt x="145" y="46"/>
                  </a:cubicBezTo>
                  <a:cubicBezTo>
                    <a:pt x="146" y="45"/>
                    <a:pt x="147" y="46"/>
                    <a:pt x="148" y="46"/>
                  </a:cubicBezTo>
                  <a:cubicBezTo>
                    <a:pt x="147" y="45"/>
                    <a:pt x="146" y="45"/>
                    <a:pt x="146" y="44"/>
                  </a:cubicBezTo>
                  <a:cubicBezTo>
                    <a:pt x="148" y="43"/>
                    <a:pt x="150" y="44"/>
                    <a:pt x="149" y="42"/>
                  </a:cubicBezTo>
                  <a:cubicBezTo>
                    <a:pt x="150" y="42"/>
                    <a:pt x="151" y="41"/>
                    <a:pt x="153" y="42"/>
                  </a:cubicBezTo>
                  <a:cubicBezTo>
                    <a:pt x="152" y="43"/>
                    <a:pt x="151" y="43"/>
                    <a:pt x="151" y="44"/>
                  </a:cubicBezTo>
                  <a:cubicBezTo>
                    <a:pt x="153" y="43"/>
                    <a:pt x="155" y="43"/>
                    <a:pt x="157" y="44"/>
                  </a:cubicBezTo>
                  <a:close/>
                  <a:moveTo>
                    <a:pt x="174" y="53"/>
                  </a:moveTo>
                  <a:cubicBezTo>
                    <a:pt x="174" y="51"/>
                    <a:pt x="176" y="51"/>
                    <a:pt x="177" y="51"/>
                  </a:cubicBezTo>
                  <a:cubicBezTo>
                    <a:pt x="178" y="53"/>
                    <a:pt x="181" y="51"/>
                    <a:pt x="184" y="51"/>
                  </a:cubicBezTo>
                  <a:cubicBezTo>
                    <a:pt x="181" y="53"/>
                    <a:pt x="186" y="51"/>
                    <a:pt x="187" y="53"/>
                  </a:cubicBezTo>
                  <a:cubicBezTo>
                    <a:pt x="185" y="54"/>
                    <a:pt x="182" y="53"/>
                    <a:pt x="180" y="53"/>
                  </a:cubicBezTo>
                  <a:cubicBezTo>
                    <a:pt x="176" y="56"/>
                    <a:pt x="178" y="60"/>
                    <a:pt x="173" y="59"/>
                  </a:cubicBezTo>
                  <a:cubicBezTo>
                    <a:pt x="176" y="58"/>
                    <a:pt x="179" y="53"/>
                    <a:pt x="174" y="53"/>
                  </a:cubicBezTo>
                  <a:close/>
                  <a:moveTo>
                    <a:pt x="337" y="137"/>
                  </a:moveTo>
                  <a:cubicBezTo>
                    <a:pt x="337" y="138"/>
                    <a:pt x="334" y="139"/>
                    <a:pt x="336" y="140"/>
                  </a:cubicBezTo>
                  <a:cubicBezTo>
                    <a:pt x="339" y="138"/>
                    <a:pt x="337" y="137"/>
                    <a:pt x="339" y="136"/>
                  </a:cubicBezTo>
                  <a:cubicBezTo>
                    <a:pt x="339" y="137"/>
                    <a:pt x="340" y="137"/>
                    <a:pt x="341" y="137"/>
                  </a:cubicBezTo>
                  <a:cubicBezTo>
                    <a:pt x="340" y="140"/>
                    <a:pt x="338" y="141"/>
                    <a:pt x="336" y="143"/>
                  </a:cubicBezTo>
                  <a:cubicBezTo>
                    <a:pt x="332" y="141"/>
                    <a:pt x="332" y="141"/>
                    <a:pt x="328" y="140"/>
                  </a:cubicBezTo>
                  <a:cubicBezTo>
                    <a:pt x="330" y="139"/>
                    <a:pt x="333" y="137"/>
                    <a:pt x="337" y="137"/>
                  </a:cubicBezTo>
                  <a:close/>
                  <a:moveTo>
                    <a:pt x="253" y="94"/>
                  </a:moveTo>
                  <a:cubicBezTo>
                    <a:pt x="252" y="95"/>
                    <a:pt x="251" y="96"/>
                    <a:pt x="248" y="95"/>
                  </a:cubicBezTo>
                  <a:cubicBezTo>
                    <a:pt x="250" y="94"/>
                    <a:pt x="251" y="94"/>
                    <a:pt x="253" y="94"/>
                  </a:cubicBezTo>
                  <a:close/>
                  <a:moveTo>
                    <a:pt x="144" y="42"/>
                  </a:moveTo>
                  <a:cubicBezTo>
                    <a:pt x="143" y="43"/>
                    <a:pt x="145" y="43"/>
                    <a:pt x="144" y="44"/>
                  </a:cubicBezTo>
                  <a:cubicBezTo>
                    <a:pt x="142" y="45"/>
                    <a:pt x="141" y="42"/>
                    <a:pt x="144" y="42"/>
                  </a:cubicBezTo>
                  <a:close/>
                  <a:moveTo>
                    <a:pt x="184" y="55"/>
                  </a:moveTo>
                  <a:cubicBezTo>
                    <a:pt x="180" y="59"/>
                    <a:pt x="180" y="59"/>
                    <a:pt x="180" y="59"/>
                  </a:cubicBezTo>
                  <a:cubicBezTo>
                    <a:pt x="180" y="58"/>
                    <a:pt x="179" y="59"/>
                    <a:pt x="178" y="58"/>
                  </a:cubicBezTo>
                  <a:cubicBezTo>
                    <a:pt x="178" y="57"/>
                    <a:pt x="182" y="55"/>
                    <a:pt x="184" y="55"/>
                  </a:cubicBezTo>
                  <a:close/>
                  <a:moveTo>
                    <a:pt x="257" y="94"/>
                  </a:moveTo>
                  <a:cubicBezTo>
                    <a:pt x="259" y="95"/>
                    <a:pt x="260" y="94"/>
                    <a:pt x="259" y="95"/>
                  </a:cubicBezTo>
                  <a:cubicBezTo>
                    <a:pt x="258" y="95"/>
                    <a:pt x="257" y="96"/>
                    <a:pt x="256" y="95"/>
                  </a:cubicBezTo>
                  <a:lnTo>
                    <a:pt x="257" y="94"/>
                  </a:lnTo>
                  <a:close/>
                  <a:moveTo>
                    <a:pt x="219" y="71"/>
                  </a:moveTo>
                  <a:cubicBezTo>
                    <a:pt x="222" y="72"/>
                    <a:pt x="217" y="74"/>
                    <a:pt x="216" y="73"/>
                  </a:cubicBezTo>
                  <a:cubicBezTo>
                    <a:pt x="217" y="71"/>
                    <a:pt x="218" y="72"/>
                    <a:pt x="219" y="71"/>
                  </a:cubicBezTo>
                  <a:close/>
                  <a:moveTo>
                    <a:pt x="161" y="46"/>
                  </a:moveTo>
                  <a:cubicBezTo>
                    <a:pt x="162" y="45"/>
                    <a:pt x="165" y="47"/>
                    <a:pt x="163" y="48"/>
                  </a:cubicBezTo>
                  <a:cubicBezTo>
                    <a:pt x="162" y="47"/>
                    <a:pt x="160" y="47"/>
                    <a:pt x="161" y="46"/>
                  </a:cubicBezTo>
                  <a:close/>
                  <a:moveTo>
                    <a:pt x="260" y="92"/>
                  </a:moveTo>
                  <a:cubicBezTo>
                    <a:pt x="260" y="92"/>
                    <a:pt x="260" y="92"/>
                    <a:pt x="260" y="92"/>
                  </a:cubicBezTo>
                  <a:cubicBezTo>
                    <a:pt x="261" y="92"/>
                    <a:pt x="262" y="91"/>
                    <a:pt x="263" y="92"/>
                  </a:cubicBezTo>
                  <a:cubicBezTo>
                    <a:pt x="261" y="93"/>
                    <a:pt x="259" y="93"/>
                    <a:pt x="258" y="93"/>
                  </a:cubicBezTo>
                  <a:cubicBezTo>
                    <a:pt x="259" y="92"/>
                    <a:pt x="259" y="91"/>
                    <a:pt x="260" y="92"/>
                  </a:cubicBezTo>
                  <a:close/>
                  <a:moveTo>
                    <a:pt x="258" y="85"/>
                  </a:moveTo>
                  <a:cubicBezTo>
                    <a:pt x="256" y="84"/>
                    <a:pt x="255" y="87"/>
                    <a:pt x="253" y="86"/>
                  </a:cubicBezTo>
                  <a:cubicBezTo>
                    <a:pt x="254" y="84"/>
                    <a:pt x="258" y="84"/>
                    <a:pt x="258" y="85"/>
                  </a:cubicBezTo>
                  <a:close/>
                  <a:moveTo>
                    <a:pt x="141" y="28"/>
                  </a:moveTo>
                  <a:cubicBezTo>
                    <a:pt x="140" y="29"/>
                    <a:pt x="143" y="28"/>
                    <a:pt x="143" y="27"/>
                  </a:cubicBezTo>
                  <a:cubicBezTo>
                    <a:pt x="144" y="28"/>
                    <a:pt x="144" y="29"/>
                    <a:pt x="143" y="29"/>
                  </a:cubicBezTo>
                  <a:cubicBezTo>
                    <a:pt x="141" y="29"/>
                    <a:pt x="142" y="30"/>
                    <a:pt x="138" y="30"/>
                  </a:cubicBezTo>
                  <a:cubicBezTo>
                    <a:pt x="139" y="29"/>
                    <a:pt x="140" y="28"/>
                    <a:pt x="141" y="28"/>
                  </a:cubicBezTo>
                  <a:close/>
                  <a:moveTo>
                    <a:pt x="371" y="137"/>
                  </a:moveTo>
                  <a:cubicBezTo>
                    <a:pt x="370" y="138"/>
                    <a:pt x="369" y="137"/>
                    <a:pt x="367" y="137"/>
                  </a:cubicBezTo>
                  <a:cubicBezTo>
                    <a:pt x="369" y="136"/>
                    <a:pt x="370" y="136"/>
                    <a:pt x="371" y="137"/>
                  </a:cubicBezTo>
                  <a:close/>
                  <a:moveTo>
                    <a:pt x="252" y="67"/>
                  </a:moveTo>
                  <a:cubicBezTo>
                    <a:pt x="251" y="69"/>
                    <a:pt x="249" y="68"/>
                    <a:pt x="248" y="68"/>
                  </a:cubicBezTo>
                  <a:cubicBezTo>
                    <a:pt x="249" y="66"/>
                    <a:pt x="251" y="67"/>
                    <a:pt x="252" y="67"/>
                  </a:cubicBezTo>
                  <a:close/>
                  <a:moveTo>
                    <a:pt x="300" y="93"/>
                  </a:moveTo>
                  <a:cubicBezTo>
                    <a:pt x="303" y="94"/>
                    <a:pt x="300" y="96"/>
                    <a:pt x="298" y="94"/>
                  </a:cubicBezTo>
                  <a:cubicBezTo>
                    <a:pt x="299" y="93"/>
                    <a:pt x="298" y="93"/>
                    <a:pt x="300" y="93"/>
                  </a:cubicBezTo>
                  <a:close/>
                  <a:moveTo>
                    <a:pt x="261" y="68"/>
                  </a:moveTo>
                  <a:cubicBezTo>
                    <a:pt x="263" y="67"/>
                    <a:pt x="268" y="67"/>
                    <a:pt x="269" y="69"/>
                  </a:cubicBezTo>
                  <a:cubicBezTo>
                    <a:pt x="267" y="67"/>
                    <a:pt x="264" y="69"/>
                    <a:pt x="262" y="70"/>
                  </a:cubicBezTo>
                  <a:cubicBezTo>
                    <a:pt x="263" y="69"/>
                    <a:pt x="261" y="70"/>
                    <a:pt x="261" y="68"/>
                  </a:cubicBezTo>
                  <a:close/>
                  <a:moveTo>
                    <a:pt x="397" y="138"/>
                  </a:moveTo>
                  <a:cubicBezTo>
                    <a:pt x="395" y="138"/>
                    <a:pt x="393" y="139"/>
                    <a:pt x="391" y="138"/>
                  </a:cubicBezTo>
                  <a:cubicBezTo>
                    <a:pt x="393" y="137"/>
                    <a:pt x="397" y="136"/>
                    <a:pt x="397" y="138"/>
                  </a:cubicBezTo>
                  <a:close/>
                  <a:moveTo>
                    <a:pt x="190" y="26"/>
                  </a:moveTo>
                  <a:cubicBezTo>
                    <a:pt x="189" y="26"/>
                    <a:pt x="185" y="26"/>
                    <a:pt x="185" y="25"/>
                  </a:cubicBezTo>
                  <a:cubicBezTo>
                    <a:pt x="187" y="24"/>
                    <a:pt x="190" y="25"/>
                    <a:pt x="190" y="26"/>
                  </a:cubicBezTo>
                  <a:close/>
                  <a:moveTo>
                    <a:pt x="237" y="40"/>
                  </a:moveTo>
                  <a:cubicBezTo>
                    <a:pt x="239" y="41"/>
                    <a:pt x="240" y="40"/>
                    <a:pt x="242" y="41"/>
                  </a:cubicBezTo>
                  <a:cubicBezTo>
                    <a:pt x="240" y="42"/>
                    <a:pt x="238" y="41"/>
                    <a:pt x="236" y="43"/>
                  </a:cubicBezTo>
                  <a:cubicBezTo>
                    <a:pt x="235" y="42"/>
                    <a:pt x="234" y="43"/>
                    <a:pt x="233" y="42"/>
                  </a:cubicBezTo>
                  <a:cubicBezTo>
                    <a:pt x="235" y="41"/>
                    <a:pt x="235" y="41"/>
                    <a:pt x="237" y="40"/>
                  </a:cubicBezTo>
                  <a:close/>
                  <a:moveTo>
                    <a:pt x="316" y="80"/>
                  </a:moveTo>
                  <a:cubicBezTo>
                    <a:pt x="318" y="80"/>
                    <a:pt x="319" y="81"/>
                    <a:pt x="316" y="83"/>
                  </a:cubicBezTo>
                  <a:cubicBezTo>
                    <a:pt x="315" y="82"/>
                    <a:pt x="314" y="81"/>
                    <a:pt x="312" y="81"/>
                  </a:cubicBezTo>
                  <a:cubicBezTo>
                    <a:pt x="313" y="79"/>
                    <a:pt x="315" y="81"/>
                    <a:pt x="316" y="80"/>
                  </a:cubicBezTo>
                  <a:close/>
                  <a:moveTo>
                    <a:pt x="229" y="24"/>
                  </a:moveTo>
                  <a:cubicBezTo>
                    <a:pt x="227" y="25"/>
                    <a:pt x="225" y="27"/>
                    <a:pt x="223" y="26"/>
                  </a:cubicBezTo>
                  <a:cubicBezTo>
                    <a:pt x="225" y="25"/>
                    <a:pt x="227" y="23"/>
                    <a:pt x="229" y="24"/>
                  </a:cubicBezTo>
                  <a:close/>
                  <a:moveTo>
                    <a:pt x="277" y="50"/>
                  </a:moveTo>
                  <a:cubicBezTo>
                    <a:pt x="276" y="52"/>
                    <a:pt x="275" y="51"/>
                    <a:pt x="273" y="50"/>
                  </a:cubicBezTo>
                  <a:cubicBezTo>
                    <a:pt x="275" y="49"/>
                    <a:pt x="276" y="50"/>
                    <a:pt x="277" y="50"/>
                  </a:cubicBezTo>
                  <a:close/>
                  <a:moveTo>
                    <a:pt x="260" y="39"/>
                  </a:moveTo>
                  <a:cubicBezTo>
                    <a:pt x="259" y="40"/>
                    <a:pt x="257" y="41"/>
                    <a:pt x="255" y="40"/>
                  </a:cubicBezTo>
                  <a:cubicBezTo>
                    <a:pt x="256" y="39"/>
                    <a:pt x="258" y="39"/>
                    <a:pt x="260" y="39"/>
                  </a:cubicBezTo>
                  <a:close/>
                  <a:moveTo>
                    <a:pt x="275" y="44"/>
                  </a:moveTo>
                  <a:cubicBezTo>
                    <a:pt x="278" y="45"/>
                    <a:pt x="280" y="43"/>
                    <a:pt x="283" y="43"/>
                  </a:cubicBezTo>
                  <a:cubicBezTo>
                    <a:pt x="282" y="46"/>
                    <a:pt x="278" y="45"/>
                    <a:pt x="274" y="46"/>
                  </a:cubicBezTo>
                  <a:cubicBezTo>
                    <a:pt x="274" y="46"/>
                    <a:pt x="274" y="47"/>
                    <a:pt x="273" y="46"/>
                  </a:cubicBezTo>
                  <a:cubicBezTo>
                    <a:pt x="273" y="45"/>
                    <a:pt x="273" y="45"/>
                    <a:pt x="275" y="44"/>
                  </a:cubicBezTo>
                  <a:close/>
                  <a:moveTo>
                    <a:pt x="321" y="65"/>
                  </a:moveTo>
                  <a:cubicBezTo>
                    <a:pt x="319" y="66"/>
                    <a:pt x="316" y="66"/>
                    <a:pt x="313" y="66"/>
                  </a:cubicBezTo>
                  <a:cubicBezTo>
                    <a:pt x="316" y="64"/>
                    <a:pt x="319" y="65"/>
                    <a:pt x="321" y="65"/>
                  </a:cubicBezTo>
                  <a:close/>
                  <a:moveTo>
                    <a:pt x="241" y="19"/>
                  </a:moveTo>
                  <a:cubicBezTo>
                    <a:pt x="240" y="20"/>
                    <a:pt x="239" y="20"/>
                    <a:pt x="237" y="21"/>
                  </a:cubicBezTo>
                  <a:cubicBezTo>
                    <a:pt x="238" y="19"/>
                    <a:pt x="237" y="18"/>
                    <a:pt x="238" y="17"/>
                  </a:cubicBezTo>
                  <a:cubicBezTo>
                    <a:pt x="240" y="18"/>
                    <a:pt x="239" y="19"/>
                    <a:pt x="241" y="19"/>
                  </a:cubicBezTo>
                  <a:close/>
                  <a:moveTo>
                    <a:pt x="233" y="22"/>
                  </a:moveTo>
                  <a:cubicBezTo>
                    <a:pt x="232" y="20"/>
                    <a:pt x="231" y="21"/>
                    <a:pt x="228" y="20"/>
                  </a:cubicBezTo>
                  <a:cubicBezTo>
                    <a:pt x="232" y="20"/>
                    <a:pt x="235" y="15"/>
                    <a:pt x="237" y="18"/>
                  </a:cubicBezTo>
                  <a:cubicBezTo>
                    <a:pt x="234" y="19"/>
                    <a:pt x="234" y="20"/>
                    <a:pt x="233" y="22"/>
                  </a:cubicBezTo>
                  <a:close/>
                  <a:moveTo>
                    <a:pt x="242" y="22"/>
                  </a:moveTo>
                  <a:cubicBezTo>
                    <a:pt x="241" y="21"/>
                    <a:pt x="237" y="24"/>
                    <a:pt x="238" y="22"/>
                  </a:cubicBezTo>
                  <a:cubicBezTo>
                    <a:pt x="240" y="21"/>
                    <a:pt x="242" y="21"/>
                    <a:pt x="244" y="22"/>
                  </a:cubicBezTo>
                  <a:cubicBezTo>
                    <a:pt x="243" y="23"/>
                    <a:pt x="243" y="23"/>
                    <a:pt x="244" y="24"/>
                  </a:cubicBezTo>
                  <a:cubicBezTo>
                    <a:pt x="243" y="25"/>
                    <a:pt x="241" y="25"/>
                    <a:pt x="239" y="25"/>
                  </a:cubicBezTo>
                  <a:cubicBezTo>
                    <a:pt x="240" y="24"/>
                    <a:pt x="243" y="24"/>
                    <a:pt x="242" y="22"/>
                  </a:cubicBezTo>
                  <a:close/>
                  <a:moveTo>
                    <a:pt x="281" y="39"/>
                  </a:moveTo>
                  <a:cubicBezTo>
                    <a:pt x="279" y="38"/>
                    <a:pt x="278" y="39"/>
                    <a:pt x="277" y="38"/>
                  </a:cubicBezTo>
                  <a:cubicBezTo>
                    <a:pt x="278" y="37"/>
                    <a:pt x="282" y="37"/>
                    <a:pt x="281" y="39"/>
                  </a:cubicBezTo>
                  <a:close/>
                  <a:moveTo>
                    <a:pt x="274" y="39"/>
                  </a:moveTo>
                  <a:cubicBezTo>
                    <a:pt x="276" y="38"/>
                    <a:pt x="273" y="38"/>
                    <a:pt x="275" y="37"/>
                  </a:cubicBezTo>
                  <a:cubicBezTo>
                    <a:pt x="277" y="37"/>
                    <a:pt x="277" y="39"/>
                    <a:pt x="274" y="39"/>
                  </a:cubicBezTo>
                  <a:close/>
                  <a:moveTo>
                    <a:pt x="287" y="44"/>
                  </a:moveTo>
                  <a:cubicBezTo>
                    <a:pt x="288" y="43"/>
                    <a:pt x="290" y="43"/>
                    <a:pt x="291" y="43"/>
                  </a:cubicBezTo>
                  <a:cubicBezTo>
                    <a:pt x="293" y="44"/>
                    <a:pt x="294" y="43"/>
                    <a:pt x="296" y="44"/>
                  </a:cubicBezTo>
                  <a:cubicBezTo>
                    <a:pt x="293" y="45"/>
                    <a:pt x="294" y="45"/>
                    <a:pt x="292" y="46"/>
                  </a:cubicBezTo>
                  <a:cubicBezTo>
                    <a:pt x="291" y="45"/>
                    <a:pt x="291" y="44"/>
                    <a:pt x="289" y="46"/>
                  </a:cubicBezTo>
                  <a:cubicBezTo>
                    <a:pt x="288" y="46"/>
                    <a:pt x="287" y="45"/>
                    <a:pt x="287" y="44"/>
                  </a:cubicBezTo>
                  <a:close/>
                  <a:moveTo>
                    <a:pt x="373" y="88"/>
                  </a:moveTo>
                  <a:cubicBezTo>
                    <a:pt x="371" y="90"/>
                    <a:pt x="369" y="89"/>
                    <a:pt x="369" y="91"/>
                  </a:cubicBezTo>
                  <a:cubicBezTo>
                    <a:pt x="368" y="90"/>
                    <a:pt x="368" y="90"/>
                    <a:pt x="368" y="90"/>
                  </a:cubicBezTo>
                  <a:cubicBezTo>
                    <a:pt x="368" y="90"/>
                    <a:pt x="367" y="91"/>
                    <a:pt x="367" y="90"/>
                  </a:cubicBezTo>
                  <a:cubicBezTo>
                    <a:pt x="368" y="89"/>
                    <a:pt x="370" y="88"/>
                    <a:pt x="373" y="88"/>
                  </a:cubicBezTo>
                  <a:close/>
                  <a:moveTo>
                    <a:pt x="439" y="135"/>
                  </a:moveTo>
                  <a:cubicBezTo>
                    <a:pt x="441" y="135"/>
                    <a:pt x="442" y="134"/>
                    <a:pt x="442" y="136"/>
                  </a:cubicBezTo>
                  <a:cubicBezTo>
                    <a:pt x="440" y="137"/>
                    <a:pt x="438" y="136"/>
                    <a:pt x="439" y="135"/>
                  </a:cubicBezTo>
                  <a:close/>
                  <a:moveTo>
                    <a:pt x="247" y="20"/>
                  </a:moveTo>
                  <a:cubicBezTo>
                    <a:pt x="245" y="20"/>
                    <a:pt x="244" y="20"/>
                    <a:pt x="242" y="20"/>
                  </a:cubicBezTo>
                  <a:cubicBezTo>
                    <a:pt x="243" y="18"/>
                    <a:pt x="247" y="20"/>
                    <a:pt x="247" y="20"/>
                  </a:cubicBezTo>
                  <a:close/>
                  <a:moveTo>
                    <a:pt x="361" y="77"/>
                  </a:moveTo>
                  <a:cubicBezTo>
                    <a:pt x="359" y="78"/>
                    <a:pt x="357" y="78"/>
                    <a:pt x="355" y="78"/>
                  </a:cubicBezTo>
                  <a:cubicBezTo>
                    <a:pt x="357" y="77"/>
                    <a:pt x="359" y="77"/>
                    <a:pt x="361" y="77"/>
                  </a:cubicBezTo>
                  <a:close/>
                  <a:moveTo>
                    <a:pt x="268" y="21"/>
                  </a:moveTo>
                  <a:cubicBezTo>
                    <a:pt x="267" y="20"/>
                    <a:pt x="268" y="21"/>
                    <a:pt x="267" y="22"/>
                  </a:cubicBezTo>
                  <a:cubicBezTo>
                    <a:pt x="264" y="22"/>
                    <a:pt x="264" y="20"/>
                    <a:pt x="261" y="22"/>
                  </a:cubicBezTo>
                  <a:cubicBezTo>
                    <a:pt x="261" y="23"/>
                    <a:pt x="264" y="22"/>
                    <a:pt x="263" y="24"/>
                  </a:cubicBezTo>
                  <a:cubicBezTo>
                    <a:pt x="261" y="24"/>
                    <a:pt x="259" y="24"/>
                    <a:pt x="258" y="22"/>
                  </a:cubicBezTo>
                  <a:cubicBezTo>
                    <a:pt x="261" y="20"/>
                    <a:pt x="267" y="19"/>
                    <a:pt x="268" y="21"/>
                  </a:cubicBezTo>
                  <a:close/>
                  <a:moveTo>
                    <a:pt x="345" y="66"/>
                  </a:moveTo>
                  <a:cubicBezTo>
                    <a:pt x="347" y="66"/>
                    <a:pt x="350" y="64"/>
                    <a:pt x="352" y="66"/>
                  </a:cubicBezTo>
                  <a:cubicBezTo>
                    <a:pt x="350" y="67"/>
                    <a:pt x="348" y="67"/>
                    <a:pt x="346" y="68"/>
                  </a:cubicBezTo>
                  <a:cubicBezTo>
                    <a:pt x="345" y="68"/>
                    <a:pt x="344" y="67"/>
                    <a:pt x="345" y="66"/>
                  </a:cubicBezTo>
                  <a:close/>
                  <a:moveTo>
                    <a:pt x="302" y="39"/>
                  </a:moveTo>
                  <a:cubicBezTo>
                    <a:pt x="303" y="39"/>
                    <a:pt x="305" y="39"/>
                    <a:pt x="306" y="40"/>
                  </a:cubicBezTo>
                  <a:cubicBezTo>
                    <a:pt x="304" y="41"/>
                    <a:pt x="301" y="40"/>
                    <a:pt x="302" y="39"/>
                  </a:cubicBezTo>
                  <a:close/>
                  <a:moveTo>
                    <a:pt x="276" y="20"/>
                  </a:moveTo>
                  <a:cubicBezTo>
                    <a:pt x="276" y="21"/>
                    <a:pt x="275" y="21"/>
                    <a:pt x="275" y="22"/>
                  </a:cubicBezTo>
                  <a:cubicBezTo>
                    <a:pt x="274" y="22"/>
                    <a:pt x="273" y="21"/>
                    <a:pt x="272" y="21"/>
                  </a:cubicBezTo>
                  <a:cubicBezTo>
                    <a:pt x="273" y="20"/>
                    <a:pt x="275" y="19"/>
                    <a:pt x="276" y="20"/>
                  </a:cubicBezTo>
                  <a:close/>
                  <a:moveTo>
                    <a:pt x="313" y="39"/>
                  </a:moveTo>
                  <a:cubicBezTo>
                    <a:pt x="312" y="39"/>
                    <a:pt x="310" y="41"/>
                    <a:pt x="308" y="40"/>
                  </a:cubicBezTo>
                  <a:cubicBezTo>
                    <a:pt x="310" y="39"/>
                    <a:pt x="312" y="38"/>
                    <a:pt x="313" y="39"/>
                  </a:cubicBezTo>
                  <a:close/>
                  <a:moveTo>
                    <a:pt x="329" y="43"/>
                  </a:moveTo>
                  <a:cubicBezTo>
                    <a:pt x="327" y="45"/>
                    <a:pt x="326" y="43"/>
                    <a:pt x="325" y="45"/>
                  </a:cubicBezTo>
                  <a:cubicBezTo>
                    <a:pt x="324" y="45"/>
                    <a:pt x="323" y="44"/>
                    <a:pt x="323" y="44"/>
                  </a:cubicBezTo>
                  <a:cubicBezTo>
                    <a:pt x="325" y="42"/>
                    <a:pt x="327" y="42"/>
                    <a:pt x="329" y="43"/>
                  </a:cubicBezTo>
                  <a:close/>
                  <a:moveTo>
                    <a:pt x="317" y="43"/>
                  </a:moveTo>
                  <a:cubicBezTo>
                    <a:pt x="319" y="45"/>
                    <a:pt x="321" y="42"/>
                    <a:pt x="323" y="44"/>
                  </a:cubicBezTo>
                  <a:cubicBezTo>
                    <a:pt x="322" y="46"/>
                    <a:pt x="317" y="45"/>
                    <a:pt x="317" y="43"/>
                  </a:cubicBezTo>
                  <a:close/>
                  <a:moveTo>
                    <a:pt x="284" y="24"/>
                  </a:moveTo>
                  <a:cubicBezTo>
                    <a:pt x="283" y="25"/>
                    <a:pt x="281" y="24"/>
                    <a:pt x="280" y="23"/>
                  </a:cubicBezTo>
                  <a:cubicBezTo>
                    <a:pt x="281" y="22"/>
                    <a:pt x="283" y="23"/>
                    <a:pt x="284" y="24"/>
                  </a:cubicBezTo>
                  <a:close/>
                  <a:moveTo>
                    <a:pt x="321" y="39"/>
                  </a:moveTo>
                  <a:cubicBezTo>
                    <a:pt x="319" y="41"/>
                    <a:pt x="318" y="40"/>
                    <a:pt x="316" y="40"/>
                  </a:cubicBezTo>
                  <a:cubicBezTo>
                    <a:pt x="316" y="39"/>
                    <a:pt x="319" y="38"/>
                    <a:pt x="321" y="39"/>
                  </a:cubicBezTo>
                  <a:close/>
                  <a:moveTo>
                    <a:pt x="327" y="36"/>
                  </a:moveTo>
                  <a:cubicBezTo>
                    <a:pt x="324" y="38"/>
                    <a:pt x="323" y="38"/>
                    <a:pt x="323" y="40"/>
                  </a:cubicBezTo>
                  <a:cubicBezTo>
                    <a:pt x="321" y="40"/>
                    <a:pt x="321" y="39"/>
                    <a:pt x="321" y="38"/>
                  </a:cubicBezTo>
                  <a:cubicBezTo>
                    <a:pt x="322" y="37"/>
                    <a:pt x="323" y="37"/>
                    <a:pt x="325" y="36"/>
                  </a:cubicBezTo>
                  <a:cubicBezTo>
                    <a:pt x="324" y="36"/>
                    <a:pt x="323" y="36"/>
                    <a:pt x="323" y="36"/>
                  </a:cubicBezTo>
                  <a:cubicBezTo>
                    <a:pt x="326" y="35"/>
                    <a:pt x="328" y="36"/>
                    <a:pt x="330" y="37"/>
                  </a:cubicBezTo>
                  <a:cubicBezTo>
                    <a:pt x="330" y="37"/>
                    <a:pt x="330" y="38"/>
                    <a:pt x="329" y="39"/>
                  </a:cubicBezTo>
                  <a:cubicBezTo>
                    <a:pt x="326" y="38"/>
                    <a:pt x="328" y="37"/>
                    <a:pt x="327" y="36"/>
                  </a:cubicBezTo>
                  <a:close/>
                  <a:moveTo>
                    <a:pt x="335" y="40"/>
                  </a:moveTo>
                  <a:cubicBezTo>
                    <a:pt x="332" y="41"/>
                    <a:pt x="328" y="41"/>
                    <a:pt x="324" y="41"/>
                  </a:cubicBezTo>
                  <a:cubicBezTo>
                    <a:pt x="325" y="38"/>
                    <a:pt x="331" y="39"/>
                    <a:pt x="335" y="40"/>
                  </a:cubicBezTo>
                  <a:close/>
                  <a:moveTo>
                    <a:pt x="282" y="13"/>
                  </a:moveTo>
                  <a:cubicBezTo>
                    <a:pt x="279" y="14"/>
                    <a:pt x="277" y="13"/>
                    <a:pt x="274" y="14"/>
                  </a:cubicBezTo>
                  <a:cubicBezTo>
                    <a:pt x="277" y="13"/>
                    <a:pt x="279" y="12"/>
                    <a:pt x="282" y="13"/>
                  </a:cubicBezTo>
                  <a:close/>
                  <a:moveTo>
                    <a:pt x="299" y="22"/>
                  </a:moveTo>
                  <a:cubicBezTo>
                    <a:pt x="298" y="23"/>
                    <a:pt x="298" y="25"/>
                    <a:pt x="296" y="24"/>
                  </a:cubicBezTo>
                  <a:cubicBezTo>
                    <a:pt x="296" y="23"/>
                    <a:pt x="297" y="21"/>
                    <a:pt x="299" y="22"/>
                  </a:cubicBezTo>
                  <a:close/>
                  <a:moveTo>
                    <a:pt x="295" y="14"/>
                  </a:moveTo>
                  <a:cubicBezTo>
                    <a:pt x="298" y="15"/>
                    <a:pt x="292" y="16"/>
                    <a:pt x="294" y="17"/>
                  </a:cubicBezTo>
                  <a:cubicBezTo>
                    <a:pt x="296" y="17"/>
                    <a:pt x="297" y="15"/>
                    <a:pt x="298" y="16"/>
                  </a:cubicBezTo>
                  <a:cubicBezTo>
                    <a:pt x="296" y="18"/>
                    <a:pt x="293" y="18"/>
                    <a:pt x="290" y="18"/>
                  </a:cubicBezTo>
                  <a:cubicBezTo>
                    <a:pt x="290" y="16"/>
                    <a:pt x="293" y="17"/>
                    <a:pt x="295" y="14"/>
                  </a:cubicBezTo>
                  <a:close/>
                  <a:moveTo>
                    <a:pt x="339" y="43"/>
                  </a:moveTo>
                  <a:cubicBezTo>
                    <a:pt x="343" y="41"/>
                    <a:pt x="347" y="44"/>
                    <a:pt x="345" y="46"/>
                  </a:cubicBezTo>
                  <a:cubicBezTo>
                    <a:pt x="344" y="45"/>
                    <a:pt x="344" y="44"/>
                    <a:pt x="339" y="43"/>
                  </a:cubicBezTo>
                  <a:close/>
                  <a:moveTo>
                    <a:pt x="340" y="39"/>
                  </a:moveTo>
                  <a:cubicBezTo>
                    <a:pt x="337" y="41"/>
                    <a:pt x="337" y="41"/>
                    <a:pt x="337" y="41"/>
                  </a:cubicBezTo>
                  <a:cubicBezTo>
                    <a:pt x="337" y="40"/>
                    <a:pt x="336" y="40"/>
                    <a:pt x="336" y="39"/>
                  </a:cubicBezTo>
                  <a:cubicBezTo>
                    <a:pt x="337" y="40"/>
                    <a:pt x="339" y="37"/>
                    <a:pt x="340" y="39"/>
                  </a:cubicBezTo>
                  <a:close/>
                  <a:moveTo>
                    <a:pt x="318" y="24"/>
                  </a:moveTo>
                  <a:cubicBezTo>
                    <a:pt x="320" y="25"/>
                    <a:pt x="318" y="26"/>
                    <a:pt x="318" y="26"/>
                  </a:cubicBezTo>
                  <a:cubicBezTo>
                    <a:pt x="317" y="26"/>
                    <a:pt x="316" y="26"/>
                    <a:pt x="315" y="26"/>
                  </a:cubicBezTo>
                  <a:cubicBezTo>
                    <a:pt x="316" y="25"/>
                    <a:pt x="317" y="25"/>
                    <a:pt x="318" y="24"/>
                  </a:cubicBezTo>
                  <a:close/>
                  <a:moveTo>
                    <a:pt x="309" y="17"/>
                  </a:moveTo>
                  <a:cubicBezTo>
                    <a:pt x="310" y="18"/>
                    <a:pt x="310" y="19"/>
                    <a:pt x="308" y="20"/>
                  </a:cubicBezTo>
                  <a:cubicBezTo>
                    <a:pt x="306" y="19"/>
                    <a:pt x="307" y="17"/>
                    <a:pt x="309" y="17"/>
                  </a:cubicBezTo>
                  <a:close/>
                  <a:moveTo>
                    <a:pt x="337" y="35"/>
                  </a:moveTo>
                  <a:cubicBezTo>
                    <a:pt x="339" y="34"/>
                    <a:pt x="341" y="35"/>
                    <a:pt x="341" y="36"/>
                  </a:cubicBezTo>
                  <a:cubicBezTo>
                    <a:pt x="339" y="38"/>
                    <a:pt x="340" y="36"/>
                    <a:pt x="337" y="35"/>
                  </a:cubicBezTo>
                  <a:close/>
                  <a:moveTo>
                    <a:pt x="318" y="16"/>
                  </a:moveTo>
                  <a:cubicBezTo>
                    <a:pt x="319" y="16"/>
                    <a:pt x="320" y="17"/>
                    <a:pt x="321" y="17"/>
                  </a:cubicBezTo>
                  <a:cubicBezTo>
                    <a:pt x="318" y="18"/>
                    <a:pt x="317" y="16"/>
                    <a:pt x="316" y="19"/>
                  </a:cubicBezTo>
                  <a:cubicBezTo>
                    <a:pt x="315" y="17"/>
                    <a:pt x="313" y="18"/>
                    <a:pt x="311" y="17"/>
                  </a:cubicBezTo>
                  <a:cubicBezTo>
                    <a:pt x="313" y="16"/>
                    <a:pt x="316" y="17"/>
                    <a:pt x="318" y="16"/>
                  </a:cubicBezTo>
                  <a:close/>
                  <a:moveTo>
                    <a:pt x="333" y="18"/>
                  </a:moveTo>
                  <a:cubicBezTo>
                    <a:pt x="330" y="16"/>
                    <a:pt x="323" y="20"/>
                    <a:pt x="322" y="17"/>
                  </a:cubicBezTo>
                  <a:cubicBezTo>
                    <a:pt x="325" y="17"/>
                    <a:pt x="333" y="15"/>
                    <a:pt x="333" y="18"/>
                  </a:cubicBezTo>
                  <a:close/>
                  <a:moveTo>
                    <a:pt x="330" y="18"/>
                  </a:moveTo>
                  <a:cubicBezTo>
                    <a:pt x="329" y="19"/>
                    <a:pt x="331" y="20"/>
                    <a:pt x="329" y="21"/>
                  </a:cubicBezTo>
                  <a:cubicBezTo>
                    <a:pt x="328" y="20"/>
                    <a:pt x="327" y="20"/>
                    <a:pt x="326" y="20"/>
                  </a:cubicBezTo>
                  <a:cubicBezTo>
                    <a:pt x="328" y="19"/>
                    <a:pt x="327" y="18"/>
                    <a:pt x="330" y="18"/>
                  </a:cubicBezTo>
                  <a:close/>
                  <a:moveTo>
                    <a:pt x="349" y="16"/>
                  </a:moveTo>
                  <a:cubicBezTo>
                    <a:pt x="350" y="17"/>
                    <a:pt x="351" y="16"/>
                    <a:pt x="353" y="17"/>
                  </a:cubicBezTo>
                  <a:cubicBezTo>
                    <a:pt x="351" y="18"/>
                    <a:pt x="350" y="18"/>
                    <a:pt x="348" y="18"/>
                  </a:cubicBezTo>
                  <a:cubicBezTo>
                    <a:pt x="349" y="17"/>
                    <a:pt x="348" y="17"/>
                    <a:pt x="349" y="16"/>
                  </a:cubicBezTo>
                  <a:close/>
                  <a:moveTo>
                    <a:pt x="397" y="37"/>
                  </a:moveTo>
                  <a:cubicBezTo>
                    <a:pt x="395" y="37"/>
                    <a:pt x="390" y="39"/>
                    <a:pt x="391" y="36"/>
                  </a:cubicBezTo>
                  <a:cubicBezTo>
                    <a:pt x="393" y="37"/>
                    <a:pt x="397" y="35"/>
                    <a:pt x="397" y="37"/>
                  </a:cubicBezTo>
                  <a:close/>
                  <a:moveTo>
                    <a:pt x="450" y="71"/>
                  </a:moveTo>
                  <a:cubicBezTo>
                    <a:pt x="453" y="71"/>
                    <a:pt x="450" y="74"/>
                    <a:pt x="448" y="73"/>
                  </a:cubicBezTo>
                  <a:cubicBezTo>
                    <a:pt x="450" y="72"/>
                    <a:pt x="448" y="71"/>
                    <a:pt x="450" y="71"/>
                  </a:cubicBezTo>
                  <a:close/>
                  <a:moveTo>
                    <a:pt x="395" y="35"/>
                  </a:moveTo>
                  <a:cubicBezTo>
                    <a:pt x="394" y="36"/>
                    <a:pt x="393" y="35"/>
                    <a:pt x="392" y="35"/>
                  </a:cubicBezTo>
                  <a:cubicBezTo>
                    <a:pt x="393" y="34"/>
                    <a:pt x="393" y="32"/>
                    <a:pt x="394" y="32"/>
                  </a:cubicBezTo>
                  <a:cubicBezTo>
                    <a:pt x="394" y="33"/>
                    <a:pt x="395" y="34"/>
                    <a:pt x="395" y="35"/>
                  </a:cubicBezTo>
                  <a:close/>
                  <a:moveTo>
                    <a:pt x="397" y="32"/>
                  </a:moveTo>
                  <a:cubicBezTo>
                    <a:pt x="400" y="33"/>
                    <a:pt x="397" y="35"/>
                    <a:pt x="395" y="34"/>
                  </a:cubicBezTo>
                  <a:cubicBezTo>
                    <a:pt x="395" y="33"/>
                    <a:pt x="395" y="33"/>
                    <a:pt x="397" y="32"/>
                  </a:cubicBezTo>
                  <a:close/>
                  <a:moveTo>
                    <a:pt x="375" y="17"/>
                  </a:moveTo>
                  <a:cubicBezTo>
                    <a:pt x="377" y="19"/>
                    <a:pt x="378" y="16"/>
                    <a:pt x="380" y="17"/>
                  </a:cubicBezTo>
                  <a:cubicBezTo>
                    <a:pt x="377" y="19"/>
                    <a:pt x="375" y="19"/>
                    <a:pt x="372" y="19"/>
                  </a:cubicBezTo>
                  <a:lnTo>
                    <a:pt x="375" y="17"/>
                  </a:lnTo>
                  <a:close/>
                  <a:moveTo>
                    <a:pt x="397" y="29"/>
                  </a:moveTo>
                  <a:cubicBezTo>
                    <a:pt x="395" y="30"/>
                    <a:pt x="395" y="30"/>
                    <a:pt x="395" y="30"/>
                  </a:cubicBezTo>
                  <a:cubicBezTo>
                    <a:pt x="393" y="30"/>
                    <a:pt x="393" y="30"/>
                    <a:pt x="393" y="30"/>
                  </a:cubicBezTo>
                  <a:cubicBezTo>
                    <a:pt x="395" y="28"/>
                    <a:pt x="396" y="29"/>
                    <a:pt x="397" y="29"/>
                  </a:cubicBezTo>
                  <a:close/>
                  <a:moveTo>
                    <a:pt x="407" y="35"/>
                  </a:moveTo>
                  <a:cubicBezTo>
                    <a:pt x="409" y="34"/>
                    <a:pt x="409" y="36"/>
                    <a:pt x="412" y="37"/>
                  </a:cubicBezTo>
                  <a:cubicBezTo>
                    <a:pt x="410" y="37"/>
                    <a:pt x="407" y="37"/>
                    <a:pt x="407" y="35"/>
                  </a:cubicBezTo>
                  <a:close/>
                  <a:moveTo>
                    <a:pt x="414" y="37"/>
                  </a:moveTo>
                  <a:cubicBezTo>
                    <a:pt x="416" y="38"/>
                    <a:pt x="416" y="38"/>
                    <a:pt x="416" y="38"/>
                  </a:cubicBezTo>
                  <a:cubicBezTo>
                    <a:pt x="415" y="39"/>
                    <a:pt x="411" y="40"/>
                    <a:pt x="411" y="38"/>
                  </a:cubicBezTo>
                  <a:cubicBezTo>
                    <a:pt x="413" y="39"/>
                    <a:pt x="413" y="37"/>
                    <a:pt x="414" y="37"/>
                  </a:cubicBezTo>
                  <a:close/>
                  <a:moveTo>
                    <a:pt x="467" y="70"/>
                  </a:moveTo>
                  <a:cubicBezTo>
                    <a:pt x="466" y="70"/>
                    <a:pt x="465" y="69"/>
                    <a:pt x="463" y="69"/>
                  </a:cubicBezTo>
                  <a:cubicBezTo>
                    <a:pt x="471" y="68"/>
                    <a:pt x="478" y="68"/>
                    <a:pt x="486" y="69"/>
                  </a:cubicBezTo>
                  <a:cubicBezTo>
                    <a:pt x="483" y="72"/>
                    <a:pt x="481" y="68"/>
                    <a:pt x="479" y="70"/>
                  </a:cubicBezTo>
                  <a:cubicBezTo>
                    <a:pt x="481" y="71"/>
                    <a:pt x="482" y="70"/>
                    <a:pt x="481" y="72"/>
                  </a:cubicBezTo>
                  <a:cubicBezTo>
                    <a:pt x="478" y="72"/>
                    <a:pt x="479" y="70"/>
                    <a:pt x="477" y="69"/>
                  </a:cubicBezTo>
                  <a:cubicBezTo>
                    <a:pt x="475" y="71"/>
                    <a:pt x="473" y="68"/>
                    <a:pt x="470" y="70"/>
                  </a:cubicBezTo>
                  <a:cubicBezTo>
                    <a:pt x="472" y="71"/>
                    <a:pt x="473" y="70"/>
                    <a:pt x="474" y="72"/>
                  </a:cubicBezTo>
                  <a:cubicBezTo>
                    <a:pt x="473" y="73"/>
                    <a:pt x="472" y="72"/>
                    <a:pt x="471" y="73"/>
                  </a:cubicBezTo>
                  <a:cubicBezTo>
                    <a:pt x="469" y="73"/>
                    <a:pt x="472" y="70"/>
                    <a:pt x="469" y="71"/>
                  </a:cubicBezTo>
                  <a:cubicBezTo>
                    <a:pt x="468" y="72"/>
                    <a:pt x="471" y="73"/>
                    <a:pt x="469" y="73"/>
                  </a:cubicBezTo>
                  <a:cubicBezTo>
                    <a:pt x="467" y="74"/>
                    <a:pt x="466" y="73"/>
                    <a:pt x="465" y="73"/>
                  </a:cubicBezTo>
                  <a:cubicBezTo>
                    <a:pt x="466" y="72"/>
                    <a:pt x="468" y="71"/>
                    <a:pt x="467" y="70"/>
                  </a:cubicBezTo>
                  <a:close/>
                  <a:moveTo>
                    <a:pt x="407" y="31"/>
                  </a:moveTo>
                  <a:cubicBezTo>
                    <a:pt x="409" y="32"/>
                    <a:pt x="412" y="31"/>
                    <a:pt x="414" y="32"/>
                  </a:cubicBezTo>
                  <a:cubicBezTo>
                    <a:pt x="413" y="33"/>
                    <a:pt x="415" y="34"/>
                    <a:pt x="411" y="35"/>
                  </a:cubicBezTo>
                  <a:cubicBezTo>
                    <a:pt x="409" y="34"/>
                    <a:pt x="411" y="33"/>
                    <a:pt x="410" y="32"/>
                  </a:cubicBezTo>
                  <a:cubicBezTo>
                    <a:pt x="409" y="33"/>
                    <a:pt x="407" y="32"/>
                    <a:pt x="406" y="33"/>
                  </a:cubicBezTo>
                  <a:cubicBezTo>
                    <a:pt x="404" y="33"/>
                    <a:pt x="405" y="32"/>
                    <a:pt x="407" y="31"/>
                  </a:cubicBezTo>
                  <a:close/>
                  <a:moveTo>
                    <a:pt x="388" y="17"/>
                  </a:moveTo>
                  <a:cubicBezTo>
                    <a:pt x="386" y="18"/>
                    <a:pt x="384" y="20"/>
                    <a:pt x="382" y="19"/>
                  </a:cubicBezTo>
                  <a:cubicBezTo>
                    <a:pt x="384" y="18"/>
                    <a:pt x="386" y="16"/>
                    <a:pt x="388" y="17"/>
                  </a:cubicBezTo>
                  <a:close/>
                  <a:moveTo>
                    <a:pt x="427" y="43"/>
                  </a:moveTo>
                  <a:cubicBezTo>
                    <a:pt x="425" y="45"/>
                    <a:pt x="425" y="45"/>
                    <a:pt x="425" y="45"/>
                  </a:cubicBezTo>
                  <a:cubicBezTo>
                    <a:pt x="424" y="44"/>
                    <a:pt x="424" y="44"/>
                    <a:pt x="424" y="44"/>
                  </a:cubicBezTo>
                  <a:cubicBezTo>
                    <a:pt x="425" y="43"/>
                    <a:pt x="426" y="42"/>
                    <a:pt x="427" y="43"/>
                  </a:cubicBezTo>
                  <a:close/>
                  <a:moveTo>
                    <a:pt x="443" y="35"/>
                  </a:moveTo>
                  <a:cubicBezTo>
                    <a:pt x="444" y="35"/>
                    <a:pt x="445" y="35"/>
                    <a:pt x="446" y="35"/>
                  </a:cubicBezTo>
                  <a:cubicBezTo>
                    <a:pt x="442" y="37"/>
                    <a:pt x="440" y="33"/>
                    <a:pt x="438" y="32"/>
                  </a:cubicBezTo>
                  <a:cubicBezTo>
                    <a:pt x="435" y="34"/>
                    <a:pt x="435" y="34"/>
                    <a:pt x="435" y="34"/>
                  </a:cubicBezTo>
                  <a:cubicBezTo>
                    <a:pt x="431" y="32"/>
                    <a:pt x="427" y="33"/>
                    <a:pt x="423" y="33"/>
                  </a:cubicBezTo>
                  <a:cubicBezTo>
                    <a:pt x="423" y="35"/>
                    <a:pt x="421" y="36"/>
                    <a:pt x="420" y="37"/>
                  </a:cubicBezTo>
                  <a:cubicBezTo>
                    <a:pt x="420" y="34"/>
                    <a:pt x="418" y="38"/>
                    <a:pt x="416" y="36"/>
                  </a:cubicBezTo>
                  <a:cubicBezTo>
                    <a:pt x="419" y="34"/>
                    <a:pt x="422" y="33"/>
                    <a:pt x="424" y="31"/>
                  </a:cubicBezTo>
                  <a:cubicBezTo>
                    <a:pt x="427" y="34"/>
                    <a:pt x="433" y="30"/>
                    <a:pt x="438" y="30"/>
                  </a:cubicBezTo>
                  <a:cubicBezTo>
                    <a:pt x="437" y="31"/>
                    <a:pt x="434" y="31"/>
                    <a:pt x="436" y="32"/>
                  </a:cubicBezTo>
                  <a:cubicBezTo>
                    <a:pt x="437" y="31"/>
                    <a:pt x="439" y="31"/>
                    <a:pt x="441" y="30"/>
                  </a:cubicBezTo>
                  <a:cubicBezTo>
                    <a:pt x="441" y="30"/>
                    <a:pt x="439" y="30"/>
                    <a:pt x="440" y="29"/>
                  </a:cubicBezTo>
                  <a:cubicBezTo>
                    <a:pt x="442" y="30"/>
                    <a:pt x="447" y="28"/>
                    <a:pt x="447" y="30"/>
                  </a:cubicBezTo>
                  <a:cubicBezTo>
                    <a:pt x="444" y="29"/>
                    <a:pt x="440" y="32"/>
                    <a:pt x="442" y="34"/>
                  </a:cubicBezTo>
                  <a:cubicBezTo>
                    <a:pt x="443" y="31"/>
                    <a:pt x="450" y="32"/>
                    <a:pt x="450" y="34"/>
                  </a:cubicBezTo>
                  <a:cubicBezTo>
                    <a:pt x="448" y="34"/>
                    <a:pt x="442" y="33"/>
                    <a:pt x="443" y="35"/>
                  </a:cubicBezTo>
                  <a:close/>
                  <a:moveTo>
                    <a:pt x="446" y="32"/>
                  </a:moveTo>
                  <a:cubicBezTo>
                    <a:pt x="446" y="31"/>
                    <a:pt x="448" y="30"/>
                    <a:pt x="449" y="30"/>
                  </a:cubicBezTo>
                  <a:cubicBezTo>
                    <a:pt x="448" y="31"/>
                    <a:pt x="452" y="30"/>
                    <a:pt x="453" y="31"/>
                  </a:cubicBezTo>
                  <a:cubicBezTo>
                    <a:pt x="450" y="32"/>
                    <a:pt x="448" y="32"/>
                    <a:pt x="446" y="32"/>
                  </a:cubicBezTo>
                  <a:close/>
                  <a:moveTo>
                    <a:pt x="388" y="18"/>
                  </a:moveTo>
                  <a:cubicBezTo>
                    <a:pt x="390" y="17"/>
                    <a:pt x="393" y="17"/>
                    <a:pt x="396" y="18"/>
                  </a:cubicBezTo>
                  <a:cubicBezTo>
                    <a:pt x="393" y="19"/>
                    <a:pt x="388" y="20"/>
                    <a:pt x="388" y="18"/>
                  </a:cubicBezTo>
                  <a:close/>
                  <a:moveTo>
                    <a:pt x="409" y="29"/>
                  </a:moveTo>
                  <a:cubicBezTo>
                    <a:pt x="408" y="29"/>
                    <a:pt x="407" y="30"/>
                    <a:pt x="406" y="28"/>
                  </a:cubicBezTo>
                  <a:cubicBezTo>
                    <a:pt x="407" y="27"/>
                    <a:pt x="410" y="28"/>
                    <a:pt x="409" y="29"/>
                  </a:cubicBezTo>
                  <a:close/>
                  <a:moveTo>
                    <a:pt x="420" y="30"/>
                  </a:moveTo>
                  <a:cubicBezTo>
                    <a:pt x="418" y="31"/>
                    <a:pt x="414" y="31"/>
                    <a:pt x="415" y="29"/>
                  </a:cubicBezTo>
                  <a:cubicBezTo>
                    <a:pt x="416" y="30"/>
                    <a:pt x="418" y="29"/>
                    <a:pt x="420" y="30"/>
                  </a:cubicBezTo>
                  <a:close/>
                  <a:moveTo>
                    <a:pt x="400" y="17"/>
                  </a:moveTo>
                  <a:cubicBezTo>
                    <a:pt x="400" y="18"/>
                    <a:pt x="398" y="19"/>
                    <a:pt x="396" y="18"/>
                  </a:cubicBezTo>
                  <a:cubicBezTo>
                    <a:pt x="398" y="17"/>
                    <a:pt x="399" y="17"/>
                    <a:pt x="400" y="17"/>
                  </a:cubicBezTo>
                  <a:close/>
                  <a:moveTo>
                    <a:pt x="491" y="70"/>
                  </a:moveTo>
                  <a:cubicBezTo>
                    <a:pt x="491" y="72"/>
                    <a:pt x="488" y="71"/>
                    <a:pt x="489" y="73"/>
                  </a:cubicBezTo>
                  <a:cubicBezTo>
                    <a:pt x="486" y="72"/>
                    <a:pt x="490" y="69"/>
                    <a:pt x="491" y="70"/>
                  </a:cubicBezTo>
                  <a:close/>
                  <a:moveTo>
                    <a:pt x="497" y="70"/>
                  </a:moveTo>
                  <a:cubicBezTo>
                    <a:pt x="497" y="72"/>
                    <a:pt x="494" y="71"/>
                    <a:pt x="493" y="73"/>
                  </a:cubicBezTo>
                  <a:cubicBezTo>
                    <a:pt x="491" y="72"/>
                    <a:pt x="491" y="72"/>
                    <a:pt x="491" y="72"/>
                  </a:cubicBezTo>
                  <a:cubicBezTo>
                    <a:pt x="493" y="71"/>
                    <a:pt x="495" y="69"/>
                    <a:pt x="497" y="70"/>
                  </a:cubicBezTo>
                  <a:close/>
                  <a:moveTo>
                    <a:pt x="434" y="30"/>
                  </a:moveTo>
                  <a:cubicBezTo>
                    <a:pt x="433" y="30"/>
                    <a:pt x="429" y="31"/>
                    <a:pt x="429" y="29"/>
                  </a:cubicBezTo>
                  <a:cubicBezTo>
                    <a:pt x="431" y="30"/>
                    <a:pt x="432" y="29"/>
                    <a:pt x="434" y="30"/>
                  </a:cubicBezTo>
                  <a:close/>
                  <a:moveTo>
                    <a:pt x="424" y="19"/>
                  </a:moveTo>
                  <a:cubicBezTo>
                    <a:pt x="423" y="20"/>
                    <a:pt x="422" y="21"/>
                    <a:pt x="420" y="20"/>
                  </a:cubicBezTo>
                  <a:cubicBezTo>
                    <a:pt x="422" y="19"/>
                    <a:pt x="423" y="18"/>
                    <a:pt x="424" y="19"/>
                  </a:cubicBezTo>
                  <a:close/>
                  <a:moveTo>
                    <a:pt x="456" y="33"/>
                  </a:moveTo>
                  <a:cubicBezTo>
                    <a:pt x="457" y="33"/>
                    <a:pt x="459" y="33"/>
                    <a:pt x="460" y="33"/>
                  </a:cubicBezTo>
                  <a:cubicBezTo>
                    <a:pt x="458" y="34"/>
                    <a:pt x="458" y="36"/>
                    <a:pt x="456" y="35"/>
                  </a:cubicBezTo>
                  <a:cubicBezTo>
                    <a:pt x="457" y="34"/>
                    <a:pt x="454" y="34"/>
                    <a:pt x="456" y="33"/>
                  </a:cubicBezTo>
                  <a:close/>
                  <a:moveTo>
                    <a:pt x="467" y="36"/>
                  </a:moveTo>
                  <a:cubicBezTo>
                    <a:pt x="468" y="37"/>
                    <a:pt x="469" y="37"/>
                    <a:pt x="469" y="37"/>
                  </a:cubicBezTo>
                  <a:cubicBezTo>
                    <a:pt x="468" y="38"/>
                    <a:pt x="468" y="38"/>
                    <a:pt x="468" y="38"/>
                  </a:cubicBezTo>
                  <a:cubicBezTo>
                    <a:pt x="469" y="38"/>
                    <a:pt x="469" y="38"/>
                    <a:pt x="468" y="38"/>
                  </a:cubicBezTo>
                  <a:cubicBezTo>
                    <a:pt x="465" y="37"/>
                    <a:pt x="468" y="40"/>
                    <a:pt x="466" y="40"/>
                  </a:cubicBezTo>
                  <a:cubicBezTo>
                    <a:pt x="465" y="40"/>
                    <a:pt x="464" y="41"/>
                    <a:pt x="462" y="39"/>
                  </a:cubicBezTo>
                  <a:cubicBezTo>
                    <a:pt x="465" y="38"/>
                    <a:pt x="465" y="37"/>
                    <a:pt x="467" y="36"/>
                  </a:cubicBezTo>
                  <a:close/>
                  <a:moveTo>
                    <a:pt x="461" y="30"/>
                  </a:moveTo>
                  <a:cubicBezTo>
                    <a:pt x="461" y="31"/>
                    <a:pt x="463" y="31"/>
                    <a:pt x="462" y="32"/>
                  </a:cubicBezTo>
                  <a:cubicBezTo>
                    <a:pt x="460" y="31"/>
                    <a:pt x="457" y="33"/>
                    <a:pt x="455" y="31"/>
                  </a:cubicBezTo>
                  <a:cubicBezTo>
                    <a:pt x="458" y="30"/>
                    <a:pt x="459" y="31"/>
                    <a:pt x="461" y="30"/>
                  </a:cubicBezTo>
                  <a:close/>
                  <a:moveTo>
                    <a:pt x="611" y="134"/>
                  </a:moveTo>
                  <a:cubicBezTo>
                    <a:pt x="613" y="135"/>
                    <a:pt x="611" y="136"/>
                    <a:pt x="610" y="137"/>
                  </a:cubicBezTo>
                  <a:cubicBezTo>
                    <a:pt x="609" y="136"/>
                    <a:pt x="608" y="136"/>
                    <a:pt x="608" y="136"/>
                  </a:cubicBezTo>
                  <a:cubicBezTo>
                    <a:pt x="608" y="135"/>
                    <a:pt x="610" y="134"/>
                    <a:pt x="611" y="134"/>
                  </a:cubicBezTo>
                  <a:close/>
                  <a:moveTo>
                    <a:pt x="521" y="69"/>
                  </a:moveTo>
                  <a:cubicBezTo>
                    <a:pt x="523" y="68"/>
                    <a:pt x="524" y="69"/>
                    <a:pt x="526" y="70"/>
                  </a:cubicBezTo>
                  <a:cubicBezTo>
                    <a:pt x="524" y="71"/>
                    <a:pt x="524" y="74"/>
                    <a:pt x="521" y="72"/>
                  </a:cubicBezTo>
                  <a:cubicBezTo>
                    <a:pt x="523" y="71"/>
                    <a:pt x="524" y="70"/>
                    <a:pt x="521" y="69"/>
                  </a:cubicBezTo>
                  <a:close/>
                  <a:moveTo>
                    <a:pt x="479" y="37"/>
                  </a:moveTo>
                  <a:cubicBezTo>
                    <a:pt x="477" y="37"/>
                    <a:pt x="477" y="36"/>
                    <a:pt x="477" y="35"/>
                  </a:cubicBezTo>
                  <a:cubicBezTo>
                    <a:pt x="473" y="37"/>
                    <a:pt x="467" y="36"/>
                    <a:pt x="465" y="33"/>
                  </a:cubicBezTo>
                  <a:cubicBezTo>
                    <a:pt x="469" y="35"/>
                    <a:pt x="475" y="34"/>
                    <a:pt x="478" y="33"/>
                  </a:cubicBezTo>
                  <a:cubicBezTo>
                    <a:pt x="477" y="33"/>
                    <a:pt x="478" y="34"/>
                    <a:pt x="479" y="35"/>
                  </a:cubicBezTo>
                  <a:cubicBezTo>
                    <a:pt x="479" y="34"/>
                    <a:pt x="479" y="34"/>
                    <a:pt x="481" y="34"/>
                  </a:cubicBezTo>
                  <a:cubicBezTo>
                    <a:pt x="482" y="34"/>
                    <a:pt x="482" y="35"/>
                    <a:pt x="482" y="35"/>
                  </a:cubicBezTo>
                  <a:cubicBezTo>
                    <a:pt x="483" y="33"/>
                    <a:pt x="483" y="35"/>
                    <a:pt x="485" y="35"/>
                  </a:cubicBezTo>
                  <a:cubicBezTo>
                    <a:pt x="483" y="33"/>
                    <a:pt x="487" y="33"/>
                    <a:pt x="488" y="34"/>
                  </a:cubicBezTo>
                  <a:cubicBezTo>
                    <a:pt x="488" y="35"/>
                    <a:pt x="486" y="35"/>
                    <a:pt x="484" y="36"/>
                  </a:cubicBezTo>
                  <a:cubicBezTo>
                    <a:pt x="481" y="36"/>
                    <a:pt x="480" y="35"/>
                    <a:pt x="479" y="37"/>
                  </a:cubicBezTo>
                  <a:close/>
                  <a:moveTo>
                    <a:pt x="439" y="8"/>
                  </a:moveTo>
                  <a:cubicBezTo>
                    <a:pt x="442" y="10"/>
                    <a:pt x="444" y="6"/>
                    <a:pt x="446" y="6"/>
                  </a:cubicBezTo>
                  <a:cubicBezTo>
                    <a:pt x="448" y="8"/>
                    <a:pt x="445" y="8"/>
                    <a:pt x="444" y="10"/>
                  </a:cubicBezTo>
                  <a:cubicBezTo>
                    <a:pt x="443" y="8"/>
                    <a:pt x="441" y="10"/>
                    <a:pt x="440" y="10"/>
                  </a:cubicBezTo>
                  <a:cubicBezTo>
                    <a:pt x="439" y="10"/>
                    <a:pt x="439" y="9"/>
                    <a:pt x="439" y="8"/>
                  </a:cubicBezTo>
                  <a:close/>
                  <a:moveTo>
                    <a:pt x="478" y="31"/>
                  </a:moveTo>
                  <a:cubicBezTo>
                    <a:pt x="480" y="32"/>
                    <a:pt x="483" y="32"/>
                    <a:pt x="485" y="32"/>
                  </a:cubicBezTo>
                  <a:cubicBezTo>
                    <a:pt x="483" y="33"/>
                    <a:pt x="482" y="33"/>
                    <a:pt x="480" y="33"/>
                  </a:cubicBezTo>
                  <a:cubicBezTo>
                    <a:pt x="481" y="32"/>
                    <a:pt x="476" y="33"/>
                    <a:pt x="478" y="31"/>
                  </a:cubicBezTo>
                  <a:close/>
                  <a:moveTo>
                    <a:pt x="459" y="13"/>
                  </a:moveTo>
                  <a:cubicBezTo>
                    <a:pt x="459" y="14"/>
                    <a:pt x="456" y="16"/>
                    <a:pt x="455" y="15"/>
                  </a:cubicBezTo>
                  <a:cubicBezTo>
                    <a:pt x="456" y="15"/>
                    <a:pt x="457" y="13"/>
                    <a:pt x="459" y="13"/>
                  </a:cubicBezTo>
                  <a:close/>
                  <a:moveTo>
                    <a:pt x="456" y="7"/>
                  </a:moveTo>
                  <a:cubicBezTo>
                    <a:pt x="454" y="8"/>
                    <a:pt x="453" y="7"/>
                    <a:pt x="452" y="8"/>
                  </a:cubicBezTo>
                  <a:cubicBezTo>
                    <a:pt x="453" y="9"/>
                    <a:pt x="454" y="9"/>
                    <a:pt x="453" y="10"/>
                  </a:cubicBezTo>
                  <a:cubicBezTo>
                    <a:pt x="452" y="10"/>
                    <a:pt x="447" y="10"/>
                    <a:pt x="447" y="8"/>
                  </a:cubicBezTo>
                  <a:cubicBezTo>
                    <a:pt x="450" y="7"/>
                    <a:pt x="452" y="6"/>
                    <a:pt x="456" y="7"/>
                  </a:cubicBezTo>
                  <a:close/>
                  <a:moveTo>
                    <a:pt x="491" y="34"/>
                  </a:moveTo>
                  <a:cubicBezTo>
                    <a:pt x="492" y="36"/>
                    <a:pt x="495" y="33"/>
                    <a:pt x="495" y="35"/>
                  </a:cubicBezTo>
                  <a:cubicBezTo>
                    <a:pt x="493" y="36"/>
                    <a:pt x="489" y="36"/>
                    <a:pt x="491" y="34"/>
                  </a:cubicBezTo>
                  <a:close/>
                  <a:moveTo>
                    <a:pt x="480" y="22"/>
                  </a:moveTo>
                  <a:cubicBezTo>
                    <a:pt x="478" y="22"/>
                    <a:pt x="476" y="22"/>
                    <a:pt x="474" y="22"/>
                  </a:cubicBezTo>
                  <a:cubicBezTo>
                    <a:pt x="474" y="21"/>
                    <a:pt x="480" y="20"/>
                    <a:pt x="480" y="22"/>
                  </a:cubicBezTo>
                  <a:close/>
                  <a:moveTo>
                    <a:pt x="461" y="9"/>
                  </a:moveTo>
                  <a:cubicBezTo>
                    <a:pt x="460" y="10"/>
                    <a:pt x="460" y="10"/>
                    <a:pt x="460" y="11"/>
                  </a:cubicBezTo>
                  <a:cubicBezTo>
                    <a:pt x="458" y="10"/>
                    <a:pt x="454" y="10"/>
                    <a:pt x="455" y="9"/>
                  </a:cubicBezTo>
                  <a:cubicBezTo>
                    <a:pt x="457" y="10"/>
                    <a:pt x="459" y="8"/>
                    <a:pt x="461" y="9"/>
                  </a:cubicBezTo>
                  <a:close/>
                  <a:moveTo>
                    <a:pt x="513" y="34"/>
                  </a:moveTo>
                  <a:cubicBezTo>
                    <a:pt x="510" y="35"/>
                    <a:pt x="505" y="35"/>
                    <a:pt x="500" y="35"/>
                  </a:cubicBezTo>
                  <a:cubicBezTo>
                    <a:pt x="501" y="36"/>
                    <a:pt x="502" y="37"/>
                    <a:pt x="501" y="37"/>
                  </a:cubicBezTo>
                  <a:cubicBezTo>
                    <a:pt x="500" y="35"/>
                    <a:pt x="499" y="37"/>
                    <a:pt x="496" y="35"/>
                  </a:cubicBezTo>
                  <a:cubicBezTo>
                    <a:pt x="498" y="34"/>
                    <a:pt x="499" y="34"/>
                    <a:pt x="498" y="32"/>
                  </a:cubicBezTo>
                  <a:cubicBezTo>
                    <a:pt x="502" y="35"/>
                    <a:pt x="508" y="32"/>
                    <a:pt x="513" y="34"/>
                  </a:cubicBezTo>
                  <a:close/>
                  <a:moveTo>
                    <a:pt x="644" y="135"/>
                  </a:moveTo>
                  <a:cubicBezTo>
                    <a:pt x="643" y="135"/>
                    <a:pt x="641" y="137"/>
                    <a:pt x="639" y="135"/>
                  </a:cubicBezTo>
                  <a:cubicBezTo>
                    <a:pt x="641" y="135"/>
                    <a:pt x="645" y="134"/>
                    <a:pt x="644" y="135"/>
                  </a:cubicBezTo>
                  <a:close/>
                  <a:moveTo>
                    <a:pt x="558" y="70"/>
                  </a:moveTo>
                  <a:cubicBezTo>
                    <a:pt x="559" y="71"/>
                    <a:pt x="560" y="71"/>
                    <a:pt x="561" y="70"/>
                  </a:cubicBezTo>
                  <a:cubicBezTo>
                    <a:pt x="563" y="72"/>
                    <a:pt x="558" y="74"/>
                    <a:pt x="555" y="73"/>
                  </a:cubicBezTo>
                  <a:cubicBezTo>
                    <a:pt x="558" y="72"/>
                    <a:pt x="558" y="71"/>
                    <a:pt x="558" y="70"/>
                  </a:cubicBezTo>
                  <a:close/>
                  <a:moveTo>
                    <a:pt x="472" y="10"/>
                  </a:moveTo>
                  <a:cubicBezTo>
                    <a:pt x="468" y="11"/>
                    <a:pt x="465" y="10"/>
                    <a:pt x="462" y="10"/>
                  </a:cubicBezTo>
                  <a:cubicBezTo>
                    <a:pt x="464" y="9"/>
                    <a:pt x="464" y="9"/>
                    <a:pt x="464" y="9"/>
                  </a:cubicBezTo>
                  <a:cubicBezTo>
                    <a:pt x="466" y="10"/>
                    <a:pt x="469" y="9"/>
                    <a:pt x="472" y="10"/>
                  </a:cubicBezTo>
                  <a:close/>
                  <a:moveTo>
                    <a:pt x="522" y="45"/>
                  </a:moveTo>
                  <a:cubicBezTo>
                    <a:pt x="519" y="45"/>
                    <a:pt x="515" y="46"/>
                    <a:pt x="514" y="44"/>
                  </a:cubicBezTo>
                  <a:cubicBezTo>
                    <a:pt x="516" y="45"/>
                    <a:pt x="521" y="43"/>
                    <a:pt x="522" y="45"/>
                  </a:cubicBezTo>
                  <a:close/>
                  <a:moveTo>
                    <a:pt x="517" y="38"/>
                  </a:moveTo>
                  <a:cubicBezTo>
                    <a:pt x="519" y="40"/>
                    <a:pt x="522" y="38"/>
                    <a:pt x="525" y="40"/>
                  </a:cubicBezTo>
                  <a:cubicBezTo>
                    <a:pt x="522" y="41"/>
                    <a:pt x="516" y="40"/>
                    <a:pt x="515" y="39"/>
                  </a:cubicBezTo>
                  <a:cubicBezTo>
                    <a:pt x="516" y="40"/>
                    <a:pt x="517" y="39"/>
                    <a:pt x="517" y="38"/>
                  </a:cubicBezTo>
                  <a:close/>
                  <a:moveTo>
                    <a:pt x="476" y="9"/>
                  </a:moveTo>
                  <a:cubicBezTo>
                    <a:pt x="475" y="10"/>
                    <a:pt x="477" y="10"/>
                    <a:pt x="476" y="11"/>
                  </a:cubicBezTo>
                  <a:cubicBezTo>
                    <a:pt x="475" y="10"/>
                    <a:pt x="474" y="11"/>
                    <a:pt x="472" y="10"/>
                  </a:cubicBezTo>
                  <a:cubicBezTo>
                    <a:pt x="473" y="9"/>
                    <a:pt x="475" y="8"/>
                    <a:pt x="476" y="9"/>
                  </a:cubicBezTo>
                  <a:close/>
                  <a:moveTo>
                    <a:pt x="486" y="10"/>
                  </a:moveTo>
                  <a:cubicBezTo>
                    <a:pt x="484" y="12"/>
                    <a:pt x="482" y="11"/>
                    <a:pt x="481" y="11"/>
                  </a:cubicBezTo>
                  <a:cubicBezTo>
                    <a:pt x="482" y="11"/>
                    <a:pt x="484" y="9"/>
                    <a:pt x="486" y="10"/>
                  </a:cubicBezTo>
                  <a:close/>
                  <a:moveTo>
                    <a:pt x="517" y="34"/>
                  </a:moveTo>
                  <a:cubicBezTo>
                    <a:pt x="521" y="32"/>
                    <a:pt x="521" y="34"/>
                    <a:pt x="523" y="36"/>
                  </a:cubicBezTo>
                  <a:cubicBezTo>
                    <a:pt x="522" y="36"/>
                    <a:pt x="522" y="37"/>
                    <a:pt x="522" y="37"/>
                  </a:cubicBezTo>
                  <a:cubicBezTo>
                    <a:pt x="521" y="37"/>
                    <a:pt x="521" y="37"/>
                    <a:pt x="521" y="37"/>
                  </a:cubicBezTo>
                  <a:cubicBezTo>
                    <a:pt x="522" y="35"/>
                    <a:pt x="520" y="34"/>
                    <a:pt x="517" y="34"/>
                  </a:cubicBezTo>
                  <a:close/>
                  <a:moveTo>
                    <a:pt x="481" y="5"/>
                  </a:moveTo>
                  <a:cubicBezTo>
                    <a:pt x="484" y="6"/>
                    <a:pt x="487" y="4"/>
                    <a:pt x="489" y="6"/>
                  </a:cubicBezTo>
                  <a:cubicBezTo>
                    <a:pt x="487" y="6"/>
                    <a:pt x="487" y="9"/>
                    <a:pt x="485" y="9"/>
                  </a:cubicBezTo>
                  <a:cubicBezTo>
                    <a:pt x="482" y="8"/>
                    <a:pt x="485" y="6"/>
                    <a:pt x="483" y="6"/>
                  </a:cubicBezTo>
                  <a:cubicBezTo>
                    <a:pt x="482" y="7"/>
                    <a:pt x="484" y="8"/>
                    <a:pt x="481" y="8"/>
                  </a:cubicBezTo>
                  <a:cubicBezTo>
                    <a:pt x="480" y="7"/>
                    <a:pt x="481" y="6"/>
                    <a:pt x="481" y="5"/>
                  </a:cubicBezTo>
                  <a:close/>
                  <a:moveTo>
                    <a:pt x="494" y="10"/>
                  </a:moveTo>
                  <a:cubicBezTo>
                    <a:pt x="493" y="11"/>
                    <a:pt x="493" y="12"/>
                    <a:pt x="491" y="12"/>
                  </a:cubicBezTo>
                  <a:cubicBezTo>
                    <a:pt x="490" y="11"/>
                    <a:pt x="489" y="12"/>
                    <a:pt x="487" y="11"/>
                  </a:cubicBezTo>
                  <a:cubicBezTo>
                    <a:pt x="488" y="11"/>
                    <a:pt x="488" y="10"/>
                    <a:pt x="488" y="10"/>
                  </a:cubicBezTo>
                  <a:cubicBezTo>
                    <a:pt x="490" y="12"/>
                    <a:pt x="491" y="10"/>
                    <a:pt x="494" y="10"/>
                  </a:cubicBezTo>
                  <a:close/>
                  <a:moveTo>
                    <a:pt x="536" y="35"/>
                  </a:moveTo>
                  <a:cubicBezTo>
                    <a:pt x="533" y="35"/>
                    <a:pt x="526" y="38"/>
                    <a:pt x="527" y="35"/>
                  </a:cubicBezTo>
                  <a:cubicBezTo>
                    <a:pt x="530" y="36"/>
                    <a:pt x="533" y="33"/>
                    <a:pt x="536" y="35"/>
                  </a:cubicBezTo>
                  <a:close/>
                  <a:moveTo>
                    <a:pt x="551" y="41"/>
                  </a:moveTo>
                  <a:cubicBezTo>
                    <a:pt x="550" y="41"/>
                    <a:pt x="548" y="42"/>
                    <a:pt x="547" y="41"/>
                  </a:cubicBezTo>
                  <a:cubicBezTo>
                    <a:pt x="547" y="40"/>
                    <a:pt x="550" y="39"/>
                    <a:pt x="551" y="41"/>
                  </a:cubicBezTo>
                  <a:close/>
                  <a:moveTo>
                    <a:pt x="552" y="37"/>
                  </a:moveTo>
                  <a:cubicBezTo>
                    <a:pt x="549" y="36"/>
                    <a:pt x="540" y="38"/>
                    <a:pt x="541" y="35"/>
                  </a:cubicBezTo>
                  <a:cubicBezTo>
                    <a:pt x="544" y="37"/>
                    <a:pt x="550" y="35"/>
                    <a:pt x="552" y="37"/>
                  </a:cubicBezTo>
                  <a:close/>
                  <a:moveTo>
                    <a:pt x="570" y="46"/>
                  </a:moveTo>
                  <a:cubicBezTo>
                    <a:pt x="568" y="47"/>
                    <a:pt x="567" y="47"/>
                    <a:pt x="566" y="46"/>
                  </a:cubicBezTo>
                  <a:cubicBezTo>
                    <a:pt x="566" y="45"/>
                    <a:pt x="568" y="45"/>
                    <a:pt x="570" y="46"/>
                  </a:cubicBezTo>
                  <a:close/>
                  <a:moveTo>
                    <a:pt x="566" y="41"/>
                  </a:moveTo>
                  <a:cubicBezTo>
                    <a:pt x="569" y="44"/>
                    <a:pt x="572" y="41"/>
                    <a:pt x="575" y="43"/>
                  </a:cubicBezTo>
                  <a:cubicBezTo>
                    <a:pt x="573" y="45"/>
                    <a:pt x="568" y="43"/>
                    <a:pt x="564" y="43"/>
                  </a:cubicBezTo>
                  <a:cubicBezTo>
                    <a:pt x="566" y="42"/>
                    <a:pt x="564" y="41"/>
                    <a:pt x="566" y="41"/>
                  </a:cubicBezTo>
                  <a:close/>
                  <a:moveTo>
                    <a:pt x="568" y="39"/>
                  </a:moveTo>
                  <a:cubicBezTo>
                    <a:pt x="571" y="41"/>
                    <a:pt x="571" y="37"/>
                    <a:pt x="575" y="38"/>
                  </a:cubicBezTo>
                  <a:cubicBezTo>
                    <a:pt x="572" y="40"/>
                    <a:pt x="573" y="39"/>
                    <a:pt x="572" y="41"/>
                  </a:cubicBezTo>
                  <a:cubicBezTo>
                    <a:pt x="570" y="41"/>
                    <a:pt x="566" y="41"/>
                    <a:pt x="568" y="39"/>
                  </a:cubicBezTo>
                  <a:close/>
                  <a:moveTo>
                    <a:pt x="586" y="40"/>
                  </a:moveTo>
                  <a:cubicBezTo>
                    <a:pt x="584" y="42"/>
                    <a:pt x="582" y="42"/>
                    <a:pt x="581" y="41"/>
                  </a:cubicBezTo>
                  <a:cubicBezTo>
                    <a:pt x="581" y="40"/>
                    <a:pt x="584" y="39"/>
                    <a:pt x="586" y="40"/>
                  </a:cubicBezTo>
                  <a:close/>
                  <a:moveTo>
                    <a:pt x="552" y="14"/>
                  </a:moveTo>
                  <a:cubicBezTo>
                    <a:pt x="550" y="16"/>
                    <a:pt x="548" y="15"/>
                    <a:pt x="546" y="15"/>
                  </a:cubicBezTo>
                  <a:cubicBezTo>
                    <a:pt x="548" y="14"/>
                    <a:pt x="550" y="13"/>
                    <a:pt x="552" y="14"/>
                  </a:cubicBezTo>
                  <a:close/>
                  <a:moveTo>
                    <a:pt x="551" y="13"/>
                  </a:moveTo>
                  <a:cubicBezTo>
                    <a:pt x="550" y="14"/>
                    <a:pt x="546" y="13"/>
                    <a:pt x="547" y="12"/>
                  </a:cubicBezTo>
                  <a:cubicBezTo>
                    <a:pt x="548" y="13"/>
                    <a:pt x="550" y="11"/>
                    <a:pt x="551" y="13"/>
                  </a:cubicBezTo>
                  <a:close/>
                  <a:moveTo>
                    <a:pt x="559" y="17"/>
                  </a:moveTo>
                  <a:cubicBezTo>
                    <a:pt x="558" y="17"/>
                    <a:pt x="560" y="18"/>
                    <a:pt x="560" y="19"/>
                  </a:cubicBezTo>
                  <a:cubicBezTo>
                    <a:pt x="558" y="20"/>
                    <a:pt x="557" y="20"/>
                    <a:pt x="556" y="19"/>
                  </a:cubicBezTo>
                  <a:cubicBezTo>
                    <a:pt x="557" y="18"/>
                    <a:pt x="556" y="16"/>
                    <a:pt x="559" y="17"/>
                  </a:cubicBezTo>
                  <a:close/>
                  <a:moveTo>
                    <a:pt x="559" y="9"/>
                  </a:moveTo>
                  <a:cubicBezTo>
                    <a:pt x="558" y="10"/>
                    <a:pt x="556" y="11"/>
                    <a:pt x="557" y="13"/>
                  </a:cubicBezTo>
                  <a:cubicBezTo>
                    <a:pt x="558" y="12"/>
                    <a:pt x="559" y="13"/>
                    <a:pt x="560" y="14"/>
                  </a:cubicBezTo>
                  <a:cubicBezTo>
                    <a:pt x="558" y="14"/>
                    <a:pt x="555" y="16"/>
                    <a:pt x="552" y="15"/>
                  </a:cubicBezTo>
                  <a:cubicBezTo>
                    <a:pt x="556" y="14"/>
                    <a:pt x="554" y="8"/>
                    <a:pt x="559" y="9"/>
                  </a:cubicBezTo>
                  <a:close/>
                  <a:moveTo>
                    <a:pt x="605" y="47"/>
                  </a:moveTo>
                  <a:cubicBezTo>
                    <a:pt x="604" y="48"/>
                    <a:pt x="600" y="48"/>
                    <a:pt x="601" y="47"/>
                  </a:cubicBezTo>
                  <a:cubicBezTo>
                    <a:pt x="602" y="47"/>
                    <a:pt x="604" y="46"/>
                    <a:pt x="605" y="47"/>
                  </a:cubicBezTo>
                  <a:close/>
                  <a:moveTo>
                    <a:pt x="566" y="15"/>
                  </a:moveTo>
                  <a:cubicBezTo>
                    <a:pt x="565" y="16"/>
                    <a:pt x="564" y="16"/>
                    <a:pt x="562" y="15"/>
                  </a:cubicBezTo>
                  <a:cubicBezTo>
                    <a:pt x="564" y="14"/>
                    <a:pt x="565" y="14"/>
                    <a:pt x="566" y="15"/>
                  </a:cubicBezTo>
                  <a:close/>
                  <a:moveTo>
                    <a:pt x="599" y="39"/>
                  </a:moveTo>
                  <a:cubicBezTo>
                    <a:pt x="601" y="39"/>
                    <a:pt x="606" y="39"/>
                    <a:pt x="607" y="41"/>
                  </a:cubicBezTo>
                  <a:cubicBezTo>
                    <a:pt x="609" y="40"/>
                    <a:pt x="612" y="42"/>
                    <a:pt x="613" y="39"/>
                  </a:cubicBezTo>
                  <a:cubicBezTo>
                    <a:pt x="615" y="41"/>
                    <a:pt x="615" y="41"/>
                    <a:pt x="615" y="41"/>
                  </a:cubicBezTo>
                  <a:cubicBezTo>
                    <a:pt x="613" y="42"/>
                    <a:pt x="612" y="41"/>
                    <a:pt x="612" y="42"/>
                  </a:cubicBezTo>
                  <a:cubicBezTo>
                    <a:pt x="609" y="41"/>
                    <a:pt x="607" y="41"/>
                    <a:pt x="607" y="43"/>
                  </a:cubicBezTo>
                  <a:cubicBezTo>
                    <a:pt x="604" y="43"/>
                    <a:pt x="606" y="42"/>
                    <a:pt x="606" y="41"/>
                  </a:cubicBezTo>
                  <a:cubicBezTo>
                    <a:pt x="603" y="43"/>
                    <a:pt x="603" y="43"/>
                    <a:pt x="603" y="43"/>
                  </a:cubicBezTo>
                  <a:cubicBezTo>
                    <a:pt x="600" y="41"/>
                    <a:pt x="603" y="40"/>
                    <a:pt x="599" y="39"/>
                  </a:cubicBezTo>
                  <a:close/>
                  <a:moveTo>
                    <a:pt x="618" y="42"/>
                  </a:moveTo>
                  <a:cubicBezTo>
                    <a:pt x="621" y="44"/>
                    <a:pt x="614" y="45"/>
                    <a:pt x="612" y="44"/>
                  </a:cubicBezTo>
                  <a:cubicBezTo>
                    <a:pt x="613" y="43"/>
                    <a:pt x="612" y="43"/>
                    <a:pt x="613" y="42"/>
                  </a:cubicBezTo>
                  <a:cubicBezTo>
                    <a:pt x="616" y="42"/>
                    <a:pt x="615" y="45"/>
                    <a:pt x="618" y="42"/>
                  </a:cubicBezTo>
                  <a:close/>
                  <a:moveTo>
                    <a:pt x="624" y="40"/>
                  </a:moveTo>
                  <a:cubicBezTo>
                    <a:pt x="626" y="41"/>
                    <a:pt x="624" y="42"/>
                    <a:pt x="622" y="44"/>
                  </a:cubicBezTo>
                  <a:cubicBezTo>
                    <a:pt x="621" y="43"/>
                    <a:pt x="620" y="44"/>
                    <a:pt x="619" y="43"/>
                  </a:cubicBezTo>
                  <a:cubicBezTo>
                    <a:pt x="621" y="41"/>
                    <a:pt x="622" y="42"/>
                    <a:pt x="624" y="40"/>
                  </a:cubicBezTo>
                  <a:close/>
                  <a:moveTo>
                    <a:pt x="636" y="48"/>
                  </a:moveTo>
                  <a:cubicBezTo>
                    <a:pt x="635" y="49"/>
                    <a:pt x="633" y="50"/>
                    <a:pt x="632" y="48"/>
                  </a:cubicBezTo>
                  <a:cubicBezTo>
                    <a:pt x="633" y="47"/>
                    <a:pt x="635" y="47"/>
                    <a:pt x="636" y="48"/>
                  </a:cubicBezTo>
                  <a:close/>
                  <a:moveTo>
                    <a:pt x="779" y="138"/>
                  </a:moveTo>
                  <a:cubicBezTo>
                    <a:pt x="780" y="138"/>
                    <a:pt x="784" y="137"/>
                    <a:pt x="783" y="139"/>
                  </a:cubicBezTo>
                  <a:cubicBezTo>
                    <a:pt x="782" y="138"/>
                    <a:pt x="780" y="139"/>
                    <a:pt x="780" y="140"/>
                  </a:cubicBezTo>
                  <a:cubicBezTo>
                    <a:pt x="779" y="139"/>
                    <a:pt x="778" y="139"/>
                    <a:pt x="779" y="138"/>
                  </a:cubicBezTo>
                  <a:close/>
                  <a:moveTo>
                    <a:pt x="665" y="44"/>
                  </a:moveTo>
                  <a:cubicBezTo>
                    <a:pt x="668" y="47"/>
                    <a:pt x="660" y="49"/>
                    <a:pt x="660" y="46"/>
                  </a:cubicBezTo>
                  <a:cubicBezTo>
                    <a:pt x="663" y="47"/>
                    <a:pt x="663" y="45"/>
                    <a:pt x="665" y="44"/>
                  </a:cubicBezTo>
                  <a:close/>
                  <a:moveTo>
                    <a:pt x="787" y="138"/>
                  </a:moveTo>
                  <a:cubicBezTo>
                    <a:pt x="790" y="138"/>
                    <a:pt x="795" y="137"/>
                    <a:pt x="796" y="140"/>
                  </a:cubicBezTo>
                  <a:cubicBezTo>
                    <a:pt x="792" y="138"/>
                    <a:pt x="794" y="141"/>
                    <a:pt x="793" y="142"/>
                  </a:cubicBezTo>
                  <a:cubicBezTo>
                    <a:pt x="791" y="141"/>
                    <a:pt x="792" y="140"/>
                    <a:pt x="792" y="138"/>
                  </a:cubicBezTo>
                  <a:cubicBezTo>
                    <a:pt x="790" y="140"/>
                    <a:pt x="787" y="140"/>
                    <a:pt x="787" y="138"/>
                  </a:cubicBezTo>
                  <a:close/>
                  <a:moveTo>
                    <a:pt x="803" y="139"/>
                  </a:moveTo>
                  <a:cubicBezTo>
                    <a:pt x="802" y="139"/>
                    <a:pt x="800" y="140"/>
                    <a:pt x="799" y="139"/>
                  </a:cubicBezTo>
                  <a:cubicBezTo>
                    <a:pt x="799" y="137"/>
                    <a:pt x="805" y="138"/>
                    <a:pt x="803" y="139"/>
                  </a:cubicBezTo>
                  <a:close/>
                  <a:moveTo>
                    <a:pt x="667" y="17"/>
                  </a:moveTo>
                  <a:cubicBezTo>
                    <a:pt x="665" y="18"/>
                    <a:pt x="663" y="18"/>
                    <a:pt x="661" y="17"/>
                  </a:cubicBezTo>
                  <a:cubicBezTo>
                    <a:pt x="663" y="15"/>
                    <a:pt x="665" y="16"/>
                    <a:pt x="667" y="17"/>
                  </a:cubicBezTo>
                  <a:close/>
                  <a:moveTo>
                    <a:pt x="676" y="15"/>
                  </a:moveTo>
                  <a:cubicBezTo>
                    <a:pt x="678" y="13"/>
                    <a:pt x="679" y="16"/>
                    <a:pt x="681" y="16"/>
                  </a:cubicBezTo>
                  <a:cubicBezTo>
                    <a:pt x="679" y="14"/>
                    <a:pt x="682" y="13"/>
                    <a:pt x="683" y="12"/>
                  </a:cubicBezTo>
                  <a:cubicBezTo>
                    <a:pt x="686" y="13"/>
                    <a:pt x="680" y="15"/>
                    <a:pt x="682" y="16"/>
                  </a:cubicBezTo>
                  <a:cubicBezTo>
                    <a:pt x="683" y="16"/>
                    <a:pt x="682" y="15"/>
                    <a:pt x="684" y="15"/>
                  </a:cubicBezTo>
                  <a:cubicBezTo>
                    <a:pt x="685" y="15"/>
                    <a:pt x="688" y="16"/>
                    <a:pt x="687" y="17"/>
                  </a:cubicBezTo>
                  <a:cubicBezTo>
                    <a:pt x="684" y="15"/>
                    <a:pt x="672" y="21"/>
                    <a:pt x="675" y="16"/>
                  </a:cubicBezTo>
                  <a:cubicBezTo>
                    <a:pt x="673" y="16"/>
                    <a:pt x="668" y="17"/>
                    <a:pt x="668" y="15"/>
                  </a:cubicBezTo>
                  <a:cubicBezTo>
                    <a:pt x="669" y="14"/>
                    <a:pt x="675" y="14"/>
                    <a:pt x="676" y="15"/>
                  </a:cubicBezTo>
                  <a:close/>
                  <a:moveTo>
                    <a:pt x="680" y="12"/>
                  </a:moveTo>
                  <a:cubicBezTo>
                    <a:pt x="677" y="13"/>
                    <a:pt x="674" y="13"/>
                    <a:pt x="672" y="13"/>
                  </a:cubicBezTo>
                  <a:cubicBezTo>
                    <a:pt x="675" y="12"/>
                    <a:pt x="677" y="11"/>
                    <a:pt x="680" y="12"/>
                  </a:cubicBezTo>
                  <a:close/>
                  <a:moveTo>
                    <a:pt x="838" y="137"/>
                  </a:moveTo>
                  <a:cubicBezTo>
                    <a:pt x="840" y="138"/>
                    <a:pt x="846" y="135"/>
                    <a:pt x="846" y="138"/>
                  </a:cubicBezTo>
                  <a:cubicBezTo>
                    <a:pt x="843" y="137"/>
                    <a:pt x="838" y="139"/>
                    <a:pt x="838" y="137"/>
                  </a:cubicBezTo>
                  <a:close/>
                  <a:moveTo>
                    <a:pt x="690" y="11"/>
                  </a:moveTo>
                  <a:cubicBezTo>
                    <a:pt x="690" y="12"/>
                    <a:pt x="692" y="13"/>
                    <a:pt x="691" y="13"/>
                  </a:cubicBezTo>
                  <a:cubicBezTo>
                    <a:pt x="688" y="12"/>
                    <a:pt x="687" y="12"/>
                    <a:pt x="686" y="14"/>
                  </a:cubicBezTo>
                  <a:cubicBezTo>
                    <a:pt x="685" y="12"/>
                    <a:pt x="688" y="12"/>
                    <a:pt x="690" y="11"/>
                  </a:cubicBezTo>
                  <a:close/>
                  <a:moveTo>
                    <a:pt x="699" y="16"/>
                  </a:moveTo>
                  <a:cubicBezTo>
                    <a:pt x="700" y="17"/>
                    <a:pt x="702" y="15"/>
                    <a:pt x="703" y="17"/>
                  </a:cubicBezTo>
                  <a:cubicBezTo>
                    <a:pt x="701" y="18"/>
                    <a:pt x="698" y="17"/>
                    <a:pt x="699" y="16"/>
                  </a:cubicBezTo>
                  <a:close/>
                  <a:moveTo>
                    <a:pt x="696" y="8"/>
                  </a:moveTo>
                  <a:cubicBezTo>
                    <a:pt x="697" y="9"/>
                    <a:pt x="698" y="10"/>
                    <a:pt x="697" y="10"/>
                  </a:cubicBezTo>
                  <a:cubicBezTo>
                    <a:pt x="696" y="10"/>
                    <a:pt x="695" y="9"/>
                    <a:pt x="695" y="9"/>
                  </a:cubicBezTo>
                  <a:cubicBezTo>
                    <a:pt x="694" y="9"/>
                    <a:pt x="693" y="10"/>
                    <a:pt x="693" y="10"/>
                  </a:cubicBezTo>
                  <a:lnTo>
                    <a:pt x="696" y="8"/>
                  </a:lnTo>
                  <a:close/>
                  <a:moveTo>
                    <a:pt x="864" y="139"/>
                  </a:moveTo>
                  <a:cubicBezTo>
                    <a:pt x="863" y="139"/>
                    <a:pt x="864" y="140"/>
                    <a:pt x="862" y="140"/>
                  </a:cubicBezTo>
                  <a:cubicBezTo>
                    <a:pt x="861" y="139"/>
                    <a:pt x="860" y="139"/>
                    <a:pt x="859" y="139"/>
                  </a:cubicBezTo>
                  <a:cubicBezTo>
                    <a:pt x="861" y="138"/>
                    <a:pt x="862" y="137"/>
                    <a:pt x="864" y="139"/>
                  </a:cubicBezTo>
                  <a:close/>
                  <a:moveTo>
                    <a:pt x="718" y="16"/>
                  </a:moveTo>
                  <a:cubicBezTo>
                    <a:pt x="718" y="17"/>
                    <a:pt x="721" y="17"/>
                    <a:pt x="721" y="18"/>
                  </a:cubicBezTo>
                  <a:cubicBezTo>
                    <a:pt x="722" y="17"/>
                    <a:pt x="721" y="16"/>
                    <a:pt x="722" y="16"/>
                  </a:cubicBezTo>
                  <a:cubicBezTo>
                    <a:pt x="724" y="16"/>
                    <a:pt x="725" y="18"/>
                    <a:pt x="723" y="19"/>
                  </a:cubicBezTo>
                  <a:cubicBezTo>
                    <a:pt x="720" y="19"/>
                    <a:pt x="717" y="19"/>
                    <a:pt x="715" y="18"/>
                  </a:cubicBezTo>
                  <a:cubicBezTo>
                    <a:pt x="717" y="17"/>
                    <a:pt x="717" y="16"/>
                    <a:pt x="718" y="16"/>
                  </a:cubicBezTo>
                  <a:close/>
                  <a:moveTo>
                    <a:pt x="873" y="142"/>
                  </a:moveTo>
                  <a:cubicBezTo>
                    <a:pt x="871" y="141"/>
                    <a:pt x="871" y="141"/>
                    <a:pt x="871" y="141"/>
                  </a:cubicBezTo>
                  <a:cubicBezTo>
                    <a:pt x="873" y="139"/>
                    <a:pt x="876" y="141"/>
                    <a:pt x="873" y="142"/>
                  </a:cubicBezTo>
                  <a:close/>
                  <a:moveTo>
                    <a:pt x="732" y="19"/>
                  </a:moveTo>
                  <a:cubicBezTo>
                    <a:pt x="734" y="18"/>
                    <a:pt x="735" y="18"/>
                    <a:pt x="737" y="19"/>
                  </a:cubicBezTo>
                  <a:cubicBezTo>
                    <a:pt x="735" y="20"/>
                    <a:pt x="733" y="20"/>
                    <a:pt x="732" y="19"/>
                  </a:cubicBezTo>
                  <a:cubicBezTo>
                    <a:pt x="732" y="19"/>
                    <a:pt x="733" y="19"/>
                    <a:pt x="732" y="19"/>
                  </a:cubicBezTo>
                  <a:close/>
                  <a:moveTo>
                    <a:pt x="897" y="139"/>
                  </a:moveTo>
                  <a:cubicBezTo>
                    <a:pt x="898" y="139"/>
                    <a:pt x="899" y="139"/>
                    <a:pt x="900" y="140"/>
                  </a:cubicBezTo>
                  <a:cubicBezTo>
                    <a:pt x="899" y="140"/>
                    <a:pt x="900" y="143"/>
                    <a:pt x="898" y="142"/>
                  </a:cubicBezTo>
                  <a:cubicBezTo>
                    <a:pt x="900" y="141"/>
                    <a:pt x="898" y="140"/>
                    <a:pt x="897" y="141"/>
                  </a:cubicBezTo>
                  <a:cubicBezTo>
                    <a:pt x="897" y="141"/>
                    <a:pt x="897" y="142"/>
                    <a:pt x="897" y="143"/>
                  </a:cubicBezTo>
                  <a:cubicBezTo>
                    <a:pt x="896" y="142"/>
                    <a:pt x="895" y="143"/>
                    <a:pt x="894" y="142"/>
                  </a:cubicBezTo>
                  <a:cubicBezTo>
                    <a:pt x="896" y="141"/>
                    <a:pt x="894" y="140"/>
                    <a:pt x="897" y="139"/>
                  </a:cubicBezTo>
                  <a:close/>
                  <a:moveTo>
                    <a:pt x="748" y="16"/>
                  </a:moveTo>
                  <a:cubicBezTo>
                    <a:pt x="751" y="17"/>
                    <a:pt x="756" y="16"/>
                    <a:pt x="756" y="18"/>
                  </a:cubicBezTo>
                  <a:cubicBezTo>
                    <a:pt x="755" y="17"/>
                    <a:pt x="753" y="18"/>
                    <a:pt x="751" y="18"/>
                  </a:cubicBezTo>
                  <a:cubicBezTo>
                    <a:pt x="752" y="19"/>
                    <a:pt x="753" y="18"/>
                    <a:pt x="754" y="19"/>
                  </a:cubicBezTo>
                  <a:cubicBezTo>
                    <a:pt x="752" y="20"/>
                    <a:pt x="750" y="20"/>
                    <a:pt x="750" y="21"/>
                  </a:cubicBezTo>
                  <a:cubicBezTo>
                    <a:pt x="749" y="20"/>
                    <a:pt x="748" y="18"/>
                    <a:pt x="748" y="16"/>
                  </a:cubicBezTo>
                  <a:close/>
                  <a:moveTo>
                    <a:pt x="907" y="140"/>
                  </a:moveTo>
                  <a:cubicBezTo>
                    <a:pt x="906" y="140"/>
                    <a:pt x="907" y="141"/>
                    <a:pt x="905" y="142"/>
                  </a:cubicBezTo>
                  <a:cubicBezTo>
                    <a:pt x="904" y="141"/>
                    <a:pt x="905" y="139"/>
                    <a:pt x="907" y="140"/>
                  </a:cubicBezTo>
                  <a:close/>
                  <a:moveTo>
                    <a:pt x="759" y="19"/>
                  </a:moveTo>
                  <a:cubicBezTo>
                    <a:pt x="762" y="21"/>
                    <a:pt x="761" y="22"/>
                    <a:pt x="760" y="23"/>
                  </a:cubicBezTo>
                  <a:cubicBezTo>
                    <a:pt x="760" y="23"/>
                    <a:pt x="759" y="23"/>
                    <a:pt x="758" y="23"/>
                  </a:cubicBezTo>
                  <a:cubicBezTo>
                    <a:pt x="760" y="21"/>
                    <a:pt x="756" y="20"/>
                    <a:pt x="759" y="19"/>
                  </a:cubicBezTo>
                  <a:close/>
                  <a:moveTo>
                    <a:pt x="912" y="142"/>
                  </a:moveTo>
                  <a:cubicBezTo>
                    <a:pt x="910" y="143"/>
                    <a:pt x="909" y="143"/>
                    <a:pt x="908" y="142"/>
                  </a:cubicBezTo>
                  <a:cubicBezTo>
                    <a:pt x="909" y="141"/>
                    <a:pt x="911" y="141"/>
                    <a:pt x="912" y="142"/>
                  </a:cubicBezTo>
                  <a:close/>
                  <a:moveTo>
                    <a:pt x="766" y="18"/>
                  </a:moveTo>
                  <a:cubicBezTo>
                    <a:pt x="763" y="19"/>
                    <a:pt x="760" y="19"/>
                    <a:pt x="758" y="18"/>
                  </a:cubicBezTo>
                  <a:cubicBezTo>
                    <a:pt x="761" y="18"/>
                    <a:pt x="761" y="17"/>
                    <a:pt x="764" y="17"/>
                  </a:cubicBezTo>
                  <a:cubicBezTo>
                    <a:pt x="763" y="18"/>
                    <a:pt x="763" y="18"/>
                    <a:pt x="764" y="18"/>
                  </a:cubicBezTo>
                  <a:cubicBezTo>
                    <a:pt x="765" y="18"/>
                    <a:pt x="766" y="18"/>
                    <a:pt x="766" y="18"/>
                  </a:cubicBezTo>
                  <a:close/>
                  <a:moveTo>
                    <a:pt x="770" y="20"/>
                  </a:moveTo>
                  <a:cubicBezTo>
                    <a:pt x="770" y="21"/>
                    <a:pt x="771" y="21"/>
                    <a:pt x="771" y="22"/>
                  </a:cubicBezTo>
                  <a:cubicBezTo>
                    <a:pt x="767" y="23"/>
                    <a:pt x="764" y="23"/>
                    <a:pt x="762" y="21"/>
                  </a:cubicBezTo>
                  <a:cubicBezTo>
                    <a:pt x="763" y="21"/>
                    <a:pt x="762" y="20"/>
                    <a:pt x="764" y="19"/>
                  </a:cubicBezTo>
                  <a:cubicBezTo>
                    <a:pt x="766" y="20"/>
                    <a:pt x="768" y="19"/>
                    <a:pt x="770" y="20"/>
                  </a:cubicBezTo>
                  <a:close/>
                  <a:moveTo>
                    <a:pt x="925" y="141"/>
                  </a:moveTo>
                  <a:cubicBezTo>
                    <a:pt x="923" y="142"/>
                    <a:pt x="921" y="143"/>
                    <a:pt x="922" y="144"/>
                  </a:cubicBezTo>
                  <a:cubicBezTo>
                    <a:pt x="920" y="143"/>
                    <a:pt x="919" y="143"/>
                    <a:pt x="917" y="143"/>
                  </a:cubicBezTo>
                  <a:cubicBezTo>
                    <a:pt x="921" y="141"/>
                    <a:pt x="916" y="141"/>
                    <a:pt x="918" y="140"/>
                  </a:cubicBezTo>
                  <a:cubicBezTo>
                    <a:pt x="920" y="142"/>
                    <a:pt x="923" y="140"/>
                    <a:pt x="925" y="141"/>
                  </a:cubicBezTo>
                  <a:close/>
                  <a:moveTo>
                    <a:pt x="774" y="17"/>
                  </a:moveTo>
                  <a:cubicBezTo>
                    <a:pt x="775" y="17"/>
                    <a:pt x="775" y="18"/>
                    <a:pt x="776" y="19"/>
                  </a:cubicBezTo>
                  <a:cubicBezTo>
                    <a:pt x="776" y="18"/>
                    <a:pt x="776" y="18"/>
                    <a:pt x="776" y="18"/>
                  </a:cubicBezTo>
                  <a:cubicBezTo>
                    <a:pt x="779" y="19"/>
                    <a:pt x="777" y="19"/>
                    <a:pt x="776" y="20"/>
                  </a:cubicBezTo>
                  <a:cubicBezTo>
                    <a:pt x="775" y="19"/>
                    <a:pt x="774" y="19"/>
                    <a:pt x="774" y="19"/>
                  </a:cubicBezTo>
                  <a:cubicBezTo>
                    <a:pt x="774" y="20"/>
                    <a:pt x="773" y="20"/>
                    <a:pt x="772" y="20"/>
                  </a:cubicBezTo>
                  <a:cubicBezTo>
                    <a:pt x="772" y="20"/>
                    <a:pt x="771" y="20"/>
                    <a:pt x="771" y="19"/>
                  </a:cubicBezTo>
                  <a:cubicBezTo>
                    <a:pt x="774" y="18"/>
                    <a:pt x="773" y="18"/>
                    <a:pt x="774" y="17"/>
                  </a:cubicBezTo>
                  <a:close/>
                  <a:moveTo>
                    <a:pt x="781" y="22"/>
                  </a:moveTo>
                  <a:cubicBezTo>
                    <a:pt x="783" y="21"/>
                    <a:pt x="785" y="22"/>
                    <a:pt x="787" y="22"/>
                  </a:cubicBezTo>
                  <a:cubicBezTo>
                    <a:pt x="785" y="24"/>
                    <a:pt x="781" y="24"/>
                    <a:pt x="781" y="22"/>
                  </a:cubicBezTo>
                  <a:close/>
                  <a:moveTo>
                    <a:pt x="793" y="20"/>
                  </a:moveTo>
                  <a:cubicBezTo>
                    <a:pt x="795" y="20"/>
                    <a:pt x="797" y="19"/>
                    <a:pt x="798" y="20"/>
                  </a:cubicBezTo>
                  <a:cubicBezTo>
                    <a:pt x="796" y="22"/>
                    <a:pt x="795" y="20"/>
                    <a:pt x="794" y="21"/>
                  </a:cubicBezTo>
                  <a:cubicBezTo>
                    <a:pt x="794" y="21"/>
                    <a:pt x="795" y="21"/>
                    <a:pt x="794" y="22"/>
                  </a:cubicBezTo>
                  <a:cubicBezTo>
                    <a:pt x="793" y="21"/>
                    <a:pt x="793" y="21"/>
                    <a:pt x="793" y="20"/>
                  </a:cubicBezTo>
                  <a:close/>
                  <a:moveTo>
                    <a:pt x="805" y="24"/>
                  </a:moveTo>
                  <a:cubicBezTo>
                    <a:pt x="803" y="23"/>
                    <a:pt x="802" y="24"/>
                    <a:pt x="800" y="22"/>
                  </a:cubicBezTo>
                  <a:cubicBezTo>
                    <a:pt x="801" y="22"/>
                    <a:pt x="806" y="22"/>
                    <a:pt x="805" y="24"/>
                  </a:cubicBezTo>
                  <a:close/>
                  <a:moveTo>
                    <a:pt x="804" y="24"/>
                  </a:moveTo>
                  <a:cubicBezTo>
                    <a:pt x="804" y="24"/>
                    <a:pt x="805" y="24"/>
                    <a:pt x="806" y="24"/>
                  </a:cubicBezTo>
                  <a:cubicBezTo>
                    <a:pt x="807" y="25"/>
                    <a:pt x="807" y="25"/>
                    <a:pt x="806" y="26"/>
                  </a:cubicBezTo>
                  <a:cubicBezTo>
                    <a:pt x="806" y="26"/>
                    <a:pt x="805" y="26"/>
                    <a:pt x="804" y="25"/>
                  </a:cubicBezTo>
                  <a:cubicBezTo>
                    <a:pt x="805" y="25"/>
                    <a:pt x="803" y="25"/>
                    <a:pt x="804" y="24"/>
                  </a:cubicBezTo>
                  <a:close/>
                  <a:moveTo>
                    <a:pt x="816" y="26"/>
                  </a:moveTo>
                  <a:cubicBezTo>
                    <a:pt x="813" y="27"/>
                    <a:pt x="810" y="27"/>
                    <a:pt x="808" y="25"/>
                  </a:cubicBezTo>
                  <a:cubicBezTo>
                    <a:pt x="811" y="24"/>
                    <a:pt x="813" y="26"/>
                    <a:pt x="816" y="26"/>
                  </a:cubicBezTo>
                  <a:close/>
                  <a:moveTo>
                    <a:pt x="818" y="22"/>
                  </a:moveTo>
                  <a:cubicBezTo>
                    <a:pt x="817" y="24"/>
                    <a:pt x="813" y="24"/>
                    <a:pt x="811" y="23"/>
                  </a:cubicBezTo>
                  <a:cubicBezTo>
                    <a:pt x="813" y="22"/>
                    <a:pt x="816" y="21"/>
                    <a:pt x="818" y="22"/>
                  </a:cubicBezTo>
                  <a:close/>
                  <a:moveTo>
                    <a:pt x="831" y="27"/>
                  </a:moveTo>
                  <a:cubicBezTo>
                    <a:pt x="831" y="28"/>
                    <a:pt x="831" y="29"/>
                    <a:pt x="832" y="29"/>
                  </a:cubicBezTo>
                  <a:cubicBezTo>
                    <a:pt x="830" y="30"/>
                    <a:pt x="827" y="31"/>
                    <a:pt x="825" y="29"/>
                  </a:cubicBezTo>
                  <a:cubicBezTo>
                    <a:pt x="828" y="29"/>
                    <a:pt x="831" y="28"/>
                    <a:pt x="831" y="27"/>
                  </a:cubicBezTo>
                  <a:close/>
                  <a:moveTo>
                    <a:pt x="862" y="25"/>
                  </a:moveTo>
                  <a:cubicBezTo>
                    <a:pt x="861" y="26"/>
                    <a:pt x="864" y="25"/>
                    <a:pt x="864" y="27"/>
                  </a:cubicBezTo>
                  <a:cubicBezTo>
                    <a:pt x="863" y="28"/>
                    <a:pt x="860" y="26"/>
                    <a:pt x="861" y="25"/>
                  </a:cubicBezTo>
                  <a:cubicBezTo>
                    <a:pt x="862" y="26"/>
                    <a:pt x="861" y="25"/>
                    <a:pt x="862" y="25"/>
                  </a:cubicBezTo>
                  <a:close/>
                  <a:moveTo>
                    <a:pt x="1079" y="41"/>
                  </a:moveTo>
                  <a:cubicBezTo>
                    <a:pt x="1080" y="42"/>
                    <a:pt x="1082" y="41"/>
                    <a:pt x="1083" y="43"/>
                  </a:cubicBezTo>
                  <a:cubicBezTo>
                    <a:pt x="1080" y="44"/>
                    <a:pt x="1078" y="44"/>
                    <a:pt x="1076" y="44"/>
                  </a:cubicBezTo>
                  <a:cubicBezTo>
                    <a:pt x="1075" y="43"/>
                    <a:pt x="1075" y="43"/>
                    <a:pt x="1075" y="43"/>
                  </a:cubicBezTo>
                  <a:cubicBezTo>
                    <a:pt x="1078" y="43"/>
                    <a:pt x="1077" y="43"/>
                    <a:pt x="1079" y="41"/>
                  </a:cubicBezTo>
                  <a:close/>
                  <a:moveTo>
                    <a:pt x="1096" y="44"/>
                  </a:moveTo>
                  <a:cubicBezTo>
                    <a:pt x="1094" y="42"/>
                    <a:pt x="1090" y="45"/>
                    <a:pt x="1091" y="42"/>
                  </a:cubicBezTo>
                  <a:cubicBezTo>
                    <a:pt x="1092" y="43"/>
                    <a:pt x="1096" y="43"/>
                    <a:pt x="1096" y="44"/>
                  </a:cubicBezTo>
                  <a:close/>
                  <a:moveTo>
                    <a:pt x="1291" y="158"/>
                  </a:moveTo>
                  <a:cubicBezTo>
                    <a:pt x="1286" y="160"/>
                    <a:pt x="1296" y="159"/>
                    <a:pt x="1290" y="162"/>
                  </a:cubicBezTo>
                  <a:cubicBezTo>
                    <a:pt x="1289" y="160"/>
                    <a:pt x="1289" y="160"/>
                    <a:pt x="1287" y="160"/>
                  </a:cubicBezTo>
                  <a:cubicBezTo>
                    <a:pt x="1287" y="159"/>
                    <a:pt x="1288" y="157"/>
                    <a:pt x="1291" y="158"/>
                  </a:cubicBezTo>
                  <a:close/>
                  <a:moveTo>
                    <a:pt x="1285" y="162"/>
                  </a:moveTo>
                  <a:cubicBezTo>
                    <a:pt x="1284" y="161"/>
                    <a:pt x="1284" y="161"/>
                    <a:pt x="1283" y="161"/>
                  </a:cubicBezTo>
                  <a:cubicBezTo>
                    <a:pt x="1282" y="161"/>
                    <a:pt x="1283" y="164"/>
                    <a:pt x="1281" y="163"/>
                  </a:cubicBezTo>
                  <a:cubicBezTo>
                    <a:pt x="1280" y="163"/>
                    <a:pt x="1282" y="162"/>
                    <a:pt x="1280" y="161"/>
                  </a:cubicBezTo>
                  <a:cubicBezTo>
                    <a:pt x="1283" y="161"/>
                    <a:pt x="1283" y="158"/>
                    <a:pt x="1286" y="158"/>
                  </a:cubicBezTo>
                  <a:cubicBezTo>
                    <a:pt x="1286" y="159"/>
                    <a:pt x="1287" y="161"/>
                    <a:pt x="1285" y="162"/>
                  </a:cubicBezTo>
                  <a:close/>
                  <a:moveTo>
                    <a:pt x="1147" y="46"/>
                  </a:moveTo>
                  <a:cubicBezTo>
                    <a:pt x="1149" y="45"/>
                    <a:pt x="1150" y="45"/>
                    <a:pt x="1152" y="46"/>
                  </a:cubicBezTo>
                  <a:cubicBezTo>
                    <a:pt x="1152" y="47"/>
                    <a:pt x="1150" y="46"/>
                    <a:pt x="1148" y="48"/>
                  </a:cubicBezTo>
                  <a:cubicBezTo>
                    <a:pt x="1146" y="47"/>
                    <a:pt x="1148" y="46"/>
                    <a:pt x="1147" y="46"/>
                  </a:cubicBezTo>
                  <a:close/>
                  <a:moveTo>
                    <a:pt x="1299" y="158"/>
                  </a:moveTo>
                  <a:cubicBezTo>
                    <a:pt x="1300" y="159"/>
                    <a:pt x="1299" y="160"/>
                    <a:pt x="1299" y="162"/>
                  </a:cubicBezTo>
                  <a:cubicBezTo>
                    <a:pt x="1298" y="161"/>
                    <a:pt x="1297" y="163"/>
                    <a:pt x="1295" y="161"/>
                  </a:cubicBezTo>
                  <a:cubicBezTo>
                    <a:pt x="1297" y="160"/>
                    <a:pt x="1297" y="160"/>
                    <a:pt x="1299" y="158"/>
                  </a:cubicBezTo>
                  <a:close/>
                  <a:moveTo>
                    <a:pt x="1158" y="48"/>
                  </a:moveTo>
                  <a:cubicBezTo>
                    <a:pt x="1156" y="47"/>
                    <a:pt x="1156" y="49"/>
                    <a:pt x="1154" y="48"/>
                  </a:cubicBezTo>
                  <a:cubicBezTo>
                    <a:pt x="1153" y="47"/>
                    <a:pt x="1159" y="45"/>
                    <a:pt x="1158" y="48"/>
                  </a:cubicBezTo>
                  <a:close/>
                  <a:moveTo>
                    <a:pt x="1300" y="159"/>
                  </a:moveTo>
                  <a:cubicBezTo>
                    <a:pt x="1301" y="158"/>
                    <a:pt x="1303" y="158"/>
                    <a:pt x="1304" y="159"/>
                  </a:cubicBezTo>
                  <a:cubicBezTo>
                    <a:pt x="1303" y="159"/>
                    <a:pt x="1302" y="160"/>
                    <a:pt x="1301" y="160"/>
                  </a:cubicBezTo>
                  <a:cubicBezTo>
                    <a:pt x="1302" y="160"/>
                    <a:pt x="1301" y="159"/>
                    <a:pt x="1300" y="159"/>
                  </a:cubicBezTo>
                  <a:close/>
                  <a:moveTo>
                    <a:pt x="1311" y="49"/>
                  </a:moveTo>
                  <a:cubicBezTo>
                    <a:pt x="1310" y="47"/>
                    <a:pt x="1307" y="49"/>
                    <a:pt x="1306" y="49"/>
                  </a:cubicBezTo>
                  <a:cubicBezTo>
                    <a:pt x="1307" y="47"/>
                    <a:pt x="1312" y="47"/>
                    <a:pt x="1311" y="49"/>
                  </a:cubicBezTo>
                  <a:close/>
                  <a:moveTo>
                    <a:pt x="1320" y="48"/>
                  </a:moveTo>
                  <a:cubicBezTo>
                    <a:pt x="1317" y="48"/>
                    <a:pt x="1314" y="49"/>
                    <a:pt x="1312" y="48"/>
                  </a:cubicBezTo>
                  <a:cubicBezTo>
                    <a:pt x="1315" y="46"/>
                    <a:pt x="1317" y="46"/>
                    <a:pt x="1320" y="48"/>
                  </a:cubicBezTo>
                  <a:close/>
                  <a:moveTo>
                    <a:pt x="1324" y="47"/>
                  </a:moveTo>
                  <a:cubicBezTo>
                    <a:pt x="1321" y="48"/>
                    <a:pt x="1321" y="48"/>
                    <a:pt x="1321" y="48"/>
                  </a:cubicBezTo>
                  <a:cubicBezTo>
                    <a:pt x="1320" y="47"/>
                    <a:pt x="1320" y="47"/>
                    <a:pt x="1320" y="47"/>
                  </a:cubicBezTo>
                  <a:cubicBezTo>
                    <a:pt x="1321" y="46"/>
                    <a:pt x="1322" y="47"/>
                    <a:pt x="1324" y="47"/>
                  </a:cubicBezTo>
                  <a:close/>
                  <a:moveTo>
                    <a:pt x="1488" y="105"/>
                  </a:moveTo>
                  <a:cubicBezTo>
                    <a:pt x="1490" y="106"/>
                    <a:pt x="1489" y="107"/>
                    <a:pt x="1487" y="108"/>
                  </a:cubicBezTo>
                  <a:cubicBezTo>
                    <a:pt x="1485" y="109"/>
                    <a:pt x="1481" y="109"/>
                    <a:pt x="1477" y="111"/>
                  </a:cubicBezTo>
                  <a:cubicBezTo>
                    <a:pt x="1476" y="110"/>
                    <a:pt x="1475" y="110"/>
                    <a:pt x="1476" y="109"/>
                  </a:cubicBezTo>
                  <a:cubicBezTo>
                    <a:pt x="1479" y="107"/>
                    <a:pt x="1484" y="106"/>
                    <a:pt x="1488" y="105"/>
                  </a:cubicBezTo>
                  <a:close/>
                  <a:moveTo>
                    <a:pt x="1502" y="105"/>
                  </a:moveTo>
                  <a:cubicBezTo>
                    <a:pt x="1503" y="105"/>
                    <a:pt x="1504" y="106"/>
                    <a:pt x="1503" y="107"/>
                  </a:cubicBezTo>
                  <a:cubicBezTo>
                    <a:pt x="1500" y="107"/>
                    <a:pt x="1496" y="108"/>
                    <a:pt x="1493" y="108"/>
                  </a:cubicBezTo>
                  <a:cubicBezTo>
                    <a:pt x="1496" y="107"/>
                    <a:pt x="1499" y="106"/>
                    <a:pt x="1502" y="105"/>
                  </a:cubicBezTo>
                  <a:close/>
                  <a:moveTo>
                    <a:pt x="1418" y="44"/>
                  </a:moveTo>
                  <a:cubicBezTo>
                    <a:pt x="1418" y="45"/>
                    <a:pt x="1414" y="46"/>
                    <a:pt x="1412" y="46"/>
                  </a:cubicBezTo>
                  <a:cubicBezTo>
                    <a:pt x="1414" y="44"/>
                    <a:pt x="1416" y="44"/>
                    <a:pt x="1418" y="44"/>
                  </a:cubicBezTo>
                  <a:close/>
                  <a:moveTo>
                    <a:pt x="1518" y="101"/>
                  </a:moveTo>
                  <a:cubicBezTo>
                    <a:pt x="1514" y="103"/>
                    <a:pt x="1510" y="104"/>
                    <a:pt x="1508" y="107"/>
                  </a:cubicBezTo>
                  <a:cubicBezTo>
                    <a:pt x="1506" y="105"/>
                    <a:pt x="1506" y="105"/>
                    <a:pt x="1506" y="105"/>
                  </a:cubicBezTo>
                  <a:cubicBezTo>
                    <a:pt x="1509" y="105"/>
                    <a:pt x="1512" y="100"/>
                    <a:pt x="1518" y="101"/>
                  </a:cubicBezTo>
                  <a:close/>
                  <a:moveTo>
                    <a:pt x="1455" y="34"/>
                  </a:moveTo>
                  <a:cubicBezTo>
                    <a:pt x="1456" y="33"/>
                    <a:pt x="1457" y="33"/>
                    <a:pt x="1457" y="33"/>
                  </a:cubicBezTo>
                  <a:cubicBezTo>
                    <a:pt x="1460" y="34"/>
                    <a:pt x="1456" y="36"/>
                    <a:pt x="1459" y="38"/>
                  </a:cubicBezTo>
                  <a:cubicBezTo>
                    <a:pt x="1457" y="38"/>
                    <a:pt x="1455" y="39"/>
                    <a:pt x="1454" y="38"/>
                  </a:cubicBezTo>
                  <a:cubicBezTo>
                    <a:pt x="1457" y="38"/>
                    <a:pt x="1458" y="36"/>
                    <a:pt x="1455" y="34"/>
                  </a:cubicBezTo>
                  <a:close/>
                  <a:moveTo>
                    <a:pt x="1557" y="101"/>
                  </a:moveTo>
                  <a:cubicBezTo>
                    <a:pt x="1559" y="102"/>
                    <a:pt x="1557" y="103"/>
                    <a:pt x="1557" y="104"/>
                  </a:cubicBezTo>
                  <a:cubicBezTo>
                    <a:pt x="1556" y="104"/>
                    <a:pt x="1555" y="105"/>
                    <a:pt x="1553" y="103"/>
                  </a:cubicBezTo>
                  <a:cubicBezTo>
                    <a:pt x="1555" y="102"/>
                    <a:pt x="1556" y="103"/>
                    <a:pt x="1557" y="101"/>
                  </a:cubicBezTo>
                  <a:close/>
                  <a:moveTo>
                    <a:pt x="1537" y="74"/>
                  </a:moveTo>
                  <a:cubicBezTo>
                    <a:pt x="1538" y="75"/>
                    <a:pt x="1539" y="72"/>
                    <a:pt x="1540" y="71"/>
                  </a:cubicBezTo>
                  <a:cubicBezTo>
                    <a:pt x="1542" y="72"/>
                    <a:pt x="1540" y="73"/>
                    <a:pt x="1541" y="73"/>
                  </a:cubicBezTo>
                  <a:cubicBezTo>
                    <a:pt x="1541" y="73"/>
                    <a:pt x="1542" y="73"/>
                    <a:pt x="1542" y="74"/>
                  </a:cubicBezTo>
                  <a:cubicBezTo>
                    <a:pt x="1540" y="74"/>
                    <a:pt x="1537" y="74"/>
                    <a:pt x="1539" y="76"/>
                  </a:cubicBezTo>
                  <a:cubicBezTo>
                    <a:pt x="1537" y="76"/>
                    <a:pt x="1536" y="75"/>
                    <a:pt x="1537" y="74"/>
                  </a:cubicBezTo>
                  <a:close/>
                  <a:moveTo>
                    <a:pt x="1517" y="42"/>
                  </a:moveTo>
                  <a:cubicBezTo>
                    <a:pt x="1515" y="41"/>
                    <a:pt x="1514" y="43"/>
                    <a:pt x="1513" y="42"/>
                  </a:cubicBezTo>
                  <a:cubicBezTo>
                    <a:pt x="1514" y="40"/>
                    <a:pt x="1517" y="41"/>
                    <a:pt x="1517" y="42"/>
                  </a:cubicBezTo>
                  <a:close/>
                  <a:moveTo>
                    <a:pt x="1531" y="42"/>
                  </a:moveTo>
                  <a:cubicBezTo>
                    <a:pt x="1528" y="43"/>
                    <a:pt x="1526" y="44"/>
                    <a:pt x="1523" y="43"/>
                  </a:cubicBezTo>
                  <a:cubicBezTo>
                    <a:pt x="1526" y="43"/>
                    <a:pt x="1528" y="41"/>
                    <a:pt x="1531" y="42"/>
                  </a:cubicBezTo>
                  <a:close/>
                  <a:moveTo>
                    <a:pt x="1541" y="43"/>
                  </a:moveTo>
                  <a:cubicBezTo>
                    <a:pt x="1540" y="43"/>
                    <a:pt x="1538" y="44"/>
                    <a:pt x="1537" y="43"/>
                  </a:cubicBezTo>
                  <a:cubicBezTo>
                    <a:pt x="1538" y="42"/>
                    <a:pt x="1540" y="42"/>
                    <a:pt x="1541" y="43"/>
                  </a:cubicBezTo>
                  <a:close/>
                  <a:moveTo>
                    <a:pt x="1540" y="36"/>
                  </a:moveTo>
                  <a:cubicBezTo>
                    <a:pt x="1542" y="37"/>
                    <a:pt x="1542" y="37"/>
                    <a:pt x="1542" y="36"/>
                  </a:cubicBezTo>
                  <a:cubicBezTo>
                    <a:pt x="1545" y="37"/>
                    <a:pt x="1540" y="38"/>
                    <a:pt x="1539" y="37"/>
                  </a:cubicBezTo>
                  <a:cubicBezTo>
                    <a:pt x="1540" y="37"/>
                    <a:pt x="1540" y="36"/>
                    <a:pt x="1540" y="36"/>
                  </a:cubicBezTo>
                  <a:close/>
                  <a:moveTo>
                    <a:pt x="1632" y="45"/>
                  </a:moveTo>
                  <a:cubicBezTo>
                    <a:pt x="1632" y="46"/>
                    <a:pt x="1629" y="47"/>
                    <a:pt x="1628" y="47"/>
                  </a:cubicBezTo>
                  <a:cubicBezTo>
                    <a:pt x="1628" y="46"/>
                    <a:pt x="1630" y="44"/>
                    <a:pt x="163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2" name="Freeform 117">
              <a:extLst>
                <a:ext uri="{FF2B5EF4-FFF2-40B4-BE49-F238E27FC236}">
                  <a16:creationId xmlns:a16="http://schemas.microsoft.com/office/drawing/2014/main" id="{F9D38F41-EC22-435C-B36B-E216EDF4A671}"/>
                </a:ext>
              </a:extLst>
            </p:cNvPr>
            <p:cNvSpPr>
              <a:spLocks/>
            </p:cNvSpPr>
            <p:nvPr/>
          </p:nvSpPr>
          <p:spPr bwMode="auto">
            <a:xfrm>
              <a:off x="6949" y="4099"/>
              <a:ext cx="36" cy="7"/>
            </a:xfrm>
            <a:custGeom>
              <a:avLst/>
              <a:gdLst>
                <a:gd name="T0" fmla="*/ 1 w 19"/>
                <a:gd name="T1" fmla="*/ 3 h 4"/>
                <a:gd name="T2" fmla="*/ 1 w 19"/>
                <a:gd name="T3" fmla="*/ 4 h 4"/>
                <a:gd name="T4" fmla="*/ 19 w 19"/>
                <a:gd name="T5" fmla="*/ 1 h 4"/>
                <a:gd name="T6" fmla="*/ 4 w 19"/>
                <a:gd name="T7" fmla="*/ 1 h 4"/>
                <a:gd name="T8" fmla="*/ 5 w 19"/>
                <a:gd name="T9" fmla="*/ 2 h 4"/>
                <a:gd name="T10" fmla="*/ 1 w 19"/>
                <a:gd name="T11" fmla="*/ 3 h 4"/>
              </a:gdLst>
              <a:ahLst/>
              <a:cxnLst>
                <a:cxn ang="0">
                  <a:pos x="T0" y="T1"/>
                </a:cxn>
                <a:cxn ang="0">
                  <a:pos x="T2" y="T3"/>
                </a:cxn>
                <a:cxn ang="0">
                  <a:pos x="T4" y="T5"/>
                </a:cxn>
                <a:cxn ang="0">
                  <a:pos x="T6" y="T7"/>
                </a:cxn>
                <a:cxn ang="0">
                  <a:pos x="T8" y="T9"/>
                </a:cxn>
                <a:cxn ang="0">
                  <a:pos x="T10" y="T11"/>
                </a:cxn>
              </a:cxnLst>
              <a:rect l="0" t="0" r="r" b="b"/>
              <a:pathLst>
                <a:path w="19" h="4">
                  <a:moveTo>
                    <a:pt x="1" y="3"/>
                  </a:moveTo>
                  <a:cubicBezTo>
                    <a:pt x="0" y="4"/>
                    <a:pt x="2" y="4"/>
                    <a:pt x="1" y="4"/>
                  </a:cubicBezTo>
                  <a:cubicBezTo>
                    <a:pt x="7" y="1"/>
                    <a:pt x="13" y="3"/>
                    <a:pt x="19" y="1"/>
                  </a:cubicBezTo>
                  <a:cubicBezTo>
                    <a:pt x="14" y="0"/>
                    <a:pt x="9" y="1"/>
                    <a:pt x="4" y="1"/>
                  </a:cubicBezTo>
                  <a:cubicBezTo>
                    <a:pt x="4" y="2"/>
                    <a:pt x="5" y="2"/>
                    <a:pt x="5" y="2"/>
                  </a:cubicBezTo>
                  <a:cubicBezTo>
                    <a:pt x="4" y="3"/>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3" name="Freeform 118">
              <a:extLst>
                <a:ext uri="{FF2B5EF4-FFF2-40B4-BE49-F238E27FC236}">
                  <a16:creationId xmlns:a16="http://schemas.microsoft.com/office/drawing/2014/main" id="{1DB82A91-8BA4-49A3-937C-EECDDE1F2EBE}"/>
                </a:ext>
              </a:extLst>
            </p:cNvPr>
            <p:cNvSpPr>
              <a:spLocks/>
            </p:cNvSpPr>
            <p:nvPr/>
          </p:nvSpPr>
          <p:spPr bwMode="auto">
            <a:xfrm>
              <a:off x="6299" y="4425"/>
              <a:ext cx="10" cy="4"/>
            </a:xfrm>
            <a:custGeom>
              <a:avLst/>
              <a:gdLst>
                <a:gd name="T0" fmla="*/ 0 w 5"/>
                <a:gd name="T1" fmla="*/ 2 h 2"/>
                <a:gd name="T2" fmla="*/ 5 w 5"/>
                <a:gd name="T3" fmla="*/ 0 h 2"/>
                <a:gd name="T4" fmla="*/ 0 w 5"/>
                <a:gd name="T5" fmla="*/ 2 h 2"/>
              </a:gdLst>
              <a:ahLst/>
              <a:cxnLst>
                <a:cxn ang="0">
                  <a:pos x="T0" y="T1"/>
                </a:cxn>
                <a:cxn ang="0">
                  <a:pos x="T2" y="T3"/>
                </a:cxn>
                <a:cxn ang="0">
                  <a:pos x="T4" y="T5"/>
                </a:cxn>
              </a:cxnLst>
              <a:rect l="0" t="0" r="r" b="b"/>
              <a:pathLst>
                <a:path w="5" h="2">
                  <a:moveTo>
                    <a:pt x="0" y="2"/>
                  </a:moveTo>
                  <a:cubicBezTo>
                    <a:pt x="2" y="2"/>
                    <a:pt x="3" y="0"/>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4" name="Freeform 119">
              <a:extLst>
                <a:ext uri="{FF2B5EF4-FFF2-40B4-BE49-F238E27FC236}">
                  <a16:creationId xmlns:a16="http://schemas.microsoft.com/office/drawing/2014/main" id="{696CE3D7-4758-474A-A31A-10562FD9BF65}"/>
                </a:ext>
              </a:extLst>
            </p:cNvPr>
            <p:cNvSpPr>
              <a:spLocks/>
            </p:cNvSpPr>
            <p:nvPr/>
          </p:nvSpPr>
          <p:spPr bwMode="auto">
            <a:xfrm>
              <a:off x="6465" y="4377"/>
              <a:ext cx="10" cy="4"/>
            </a:xfrm>
            <a:custGeom>
              <a:avLst/>
              <a:gdLst>
                <a:gd name="T0" fmla="*/ 2 w 5"/>
                <a:gd name="T1" fmla="*/ 0 h 2"/>
                <a:gd name="T2" fmla="*/ 0 w 5"/>
                <a:gd name="T3" fmla="*/ 2 h 2"/>
                <a:gd name="T4" fmla="*/ 3 w 5"/>
                <a:gd name="T5" fmla="*/ 0 h 2"/>
                <a:gd name="T6" fmla="*/ 4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0" y="1"/>
                    <a:pt x="1" y="1"/>
                    <a:pt x="0" y="2"/>
                  </a:cubicBezTo>
                  <a:cubicBezTo>
                    <a:pt x="1" y="2"/>
                    <a:pt x="2" y="1"/>
                    <a:pt x="3" y="0"/>
                  </a:cubicBezTo>
                  <a:cubicBezTo>
                    <a:pt x="3" y="1"/>
                    <a:pt x="3" y="1"/>
                    <a:pt x="4"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5" name="Freeform 120">
              <a:extLst>
                <a:ext uri="{FF2B5EF4-FFF2-40B4-BE49-F238E27FC236}">
                  <a16:creationId xmlns:a16="http://schemas.microsoft.com/office/drawing/2014/main" id="{2DD217DB-4F2A-4D44-B766-E2337D045059}"/>
                </a:ext>
              </a:extLst>
            </p:cNvPr>
            <p:cNvSpPr>
              <a:spLocks/>
            </p:cNvSpPr>
            <p:nvPr/>
          </p:nvSpPr>
          <p:spPr bwMode="auto">
            <a:xfrm>
              <a:off x="6303" y="4309"/>
              <a:ext cx="11" cy="6"/>
            </a:xfrm>
            <a:custGeom>
              <a:avLst/>
              <a:gdLst>
                <a:gd name="T0" fmla="*/ 2 w 6"/>
                <a:gd name="T1" fmla="*/ 1 h 3"/>
                <a:gd name="T2" fmla="*/ 5 w 6"/>
                <a:gd name="T3" fmla="*/ 3 h 3"/>
                <a:gd name="T4" fmla="*/ 5 w 6"/>
                <a:gd name="T5" fmla="*/ 0 h 3"/>
                <a:gd name="T6" fmla="*/ 2 w 6"/>
                <a:gd name="T7" fmla="*/ 1 h 3"/>
              </a:gdLst>
              <a:ahLst/>
              <a:cxnLst>
                <a:cxn ang="0">
                  <a:pos x="T0" y="T1"/>
                </a:cxn>
                <a:cxn ang="0">
                  <a:pos x="T2" y="T3"/>
                </a:cxn>
                <a:cxn ang="0">
                  <a:pos x="T4" y="T5"/>
                </a:cxn>
                <a:cxn ang="0">
                  <a:pos x="T6" y="T7"/>
                </a:cxn>
              </a:cxnLst>
              <a:rect l="0" t="0" r="r" b="b"/>
              <a:pathLst>
                <a:path w="6" h="3">
                  <a:moveTo>
                    <a:pt x="2" y="1"/>
                  </a:moveTo>
                  <a:cubicBezTo>
                    <a:pt x="0" y="2"/>
                    <a:pt x="5" y="1"/>
                    <a:pt x="5" y="3"/>
                  </a:cubicBezTo>
                  <a:cubicBezTo>
                    <a:pt x="6" y="2"/>
                    <a:pt x="5" y="1"/>
                    <a:pt x="5" y="0"/>
                  </a:cubicBezTo>
                  <a:cubicBezTo>
                    <a:pt x="3" y="0"/>
                    <a:pt x="4"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6" name="Freeform 121">
              <a:extLst>
                <a:ext uri="{FF2B5EF4-FFF2-40B4-BE49-F238E27FC236}">
                  <a16:creationId xmlns:a16="http://schemas.microsoft.com/office/drawing/2014/main" id="{51A6396C-BEEB-42BC-A388-2FA96B8248C3}"/>
                </a:ext>
              </a:extLst>
            </p:cNvPr>
            <p:cNvSpPr>
              <a:spLocks/>
            </p:cNvSpPr>
            <p:nvPr/>
          </p:nvSpPr>
          <p:spPr bwMode="auto">
            <a:xfrm>
              <a:off x="6375" y="4335"/>
              <a:ext cx="10" cy="5"/>
            </a:xfrm>
            <a:custGeom>
              <a:avLst/>
              <a:gdLst>
                <a:gd name="T0" fmla="*/ 1 w 5"/>
                <a:gd name="T1" fmla="*/ 1 h 3"/>
                <a:gd name="T2" fmla="*/ 1 w 5"/>
                <a:gd name="T3" fmla="*/ 3 h 3"/>
                <a:gd name="T4" fmla="*/ 4 w 5"/>
                <a:gd name="T5" fmla="*/ 1 h 3"/>
                <a:gd name="T6" fmla="*/ 1 w 5"/>
                <a:gd name="T7" fmla="*/ 1 h 3"/>
              </a:gdLst>
              <a:ahLst/>
              <a:cxnLst>
                <a:cxn ang="0">
                  <a:pos x="T0" y="T1"/>
                </a:cxn>
                <a:cxn ang="0">
                  <a:pos x="T2" y="T3"/>
                </a:cxn>
                <a:cxn ang="0">
                  <a:pos x="T4" y="T5"/>
                </a:cxn>
                <a:cxn ang="0">
                  <a:pos x="T6" y="T7"/>
                </a:cxn>
              </a:cxnLst>
              <a:rect l="0" t="0" r="r" b="b"/>
              <a:pathLst>
                <a:path w="5" h="3">
                  <a:moveTo>
                    <a:pt x="1" y="1"/>
                  </a:moveTo>
                  <a:cubicBezTo>
                    <a:pt x="0" y="2"/>
                    <a:pt x="0" y="2"/>
                    <a:pt x="1" y="3"/>
                  </a:cubicBezTo>
                  <a:cubicBezTo>
                    <a:pt x="1" y="2"/>
                    <a:pt x="2" y="1"/>
                    <a:pt x="4" y="1"/>
                  </a:cubicBezTo>
                  <a:cubicBezTo>
                    <a:pt x="5"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7" name="Freeform 122">
              <a:extLst>
                <a:ext uri="{FF2B5EF4-FFF2-40B4-BE49-F238E27FC236}">
                  <a16:creationId xmlns:a16="http://schemas.microsoft.com/office/drawing/2014/main" id="{209D93E1-63B8-403E-AC2C-BFE073C18FF0}"/>
                </a:ext>
              </a:extLst>
            </p:cNvPr>
            <p:cNvSpPr>
              <a:spLocks/>
            </p:cNvSpPr>
            <p:nvPr/>
          </p:nvSpPr>
          <p:spPr bwMode="auto">
            <a:xfrm>
              <a:off x="6358" y="4321"/>
              <a:ext cx="8" cy="4"/>
            </a:xfrm>
            <a:custGeom>
              <a:avLst/>
              <a:gdLst>
                <a:gd name="T0" fmla="*/ 3 w 4"/>
                <a:gd name="T1" fmla="*/ 1 h 2"/>
                <a:gd name="T2" fmla="*/ 2 w 4"/>
                <a:gd name="T3" fmla="*/ 0 h 2"/>
                <a:gd name="T4" fmla="*/ 0 w 4"/>
                <a:gd name="T5" fmla="*/ 2 h 2"/>
                <a:gd name="T6" fmla="*/ 3 w 4"/>
                <a:gd name="T7" fmla="*/ 1 h 2"/>
                <a:gd name="T8" fmla="*/ 3 w 4"/>
                <a:gd name="T9" fmla="*/ 1 h 2"/>
              </a:gdLst>
              <a:ahLst/>
              <a:cxnLst>
                <a:cxn ang="0">
                  <a:pos x="T0" y="T1"/>
                </a:cxn>
                <a:cxn ang="0">
                  <a:pos x="T2" y="T3"/>
                </a:cxn>
                <a:cxn ang="0">
                  <a:pos x="T4" y="T5"/>
                </a:cxn>
                <a:cxn ang="0">
                  <a:pos x="T6" y="T7"/>
                </a:cxn>
                <a:cxn ang="0">
                  <a:pos x="T8" y="T9"/>
                </a:cxn>
              </a:cxnLst>
              <a:rect l="0" t="0" r="r" b="b"/>
              <a:pathLst>
                <a:path w="4" h="2">
                  <a:moveTo>
                    <a:pt x="3" y="1"/>
                  </a:moveTo>
                  <a:cubicBezTo>
                    <a:pt x="2" y="1"/>
                    <a:pt x="3" y="0"/>
                    <a:pt x="2" y="0"/>
                  </a:cubicBezTo>
                  <a:cubicBezTo>
                    <a:pt x="1" y="1"/>
                    <a:pt x="0" y="1"/>
                    <a:pt x="0" y="2"/>
                  </a:cubicBezTo>
                  <a:cubicBezTo>
                    <a:pt x="1" y="2"/>
                    <a:pt x="2" y="1"/>
                    <a:pt x="3" y="1"/>
                  </a:cubicBezTo>
                  <a:cubicBezTo>
                    <a:pt x="4"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8" name="Freeform 123">
              <a:extLst>
                <a:ext uri="{FF2B5EF4-FFF2-40B4-BE49-F238E27FC236}">
                  <a16:creationId xmlns:a16="http://schemas.microsoft.com/office/drawing/2014/main" id="{E8BB3CD7-E869-494B-8876-9CE92BD8A80C}"/>
                </a:ext>
              </a:extLst>
            </p:cNvPr>
            <p:cNvSpPr>
              <a:spLocks/>
            </p:cNvSpPr>
            <p:nvPr/>
          </p:nvSpPr>
          <p:spPr bwMode="auto">
            <a:xfrm>
              <a:off x="6517" y="4379"/>
              <a:ext cx="25" cy="12"/>
            </a:xfrm>
            <a:custGeom>
              <a:avLst/>
              <a:gdLst>
                <a:gd name="T0" fmla="*/ 0 w 13"/>
                <a:gd name="T1" fmla="*/ 5 h 6"/>
                <a:gd name="T2" fmla="*/ 2 w 13"/>
                <a:gd name="T3" fmla="*/ 3 h 6"/>
                <a:gd name="T4" fmla="*/ 4 w 13"/>
                <a:gd name="T5" fmla="*/ 4 h 6"/>
                <a:gd name="T6" fmla="*/ 12 w 13"/>
                <a:gd name="T7" fmla="*/ 3 h 6"/>
                <a:gd name="T8" fmla="*/ 13 w 13"/>
                <a:gd name="T9" fmla="*/ 0 h 6"/>
                <a:gd name="T10" fmla="*/ 2 w 13"/>
                <a:gd name="T11" fmla="*/ 2 h 6"/>
                <a:gd name="T12" fmla="*/ 0 w 13"/>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13" h="6">
                  <a:moveTo>
                    <a:pt x="0" y="5"/>
                  </a:moveTo>
                  <a:cubicBezTo>
                    <a:pt x="2" y="6"/>
                    <a:pt x="1" y="4"/>
                    <a:pt x="2" y="3"/>
                  </a:cubicBezTo>
                  <a:cubicBezTo>
                    <a:pt x="3" y="2"/>
                    <a:pt x="2" y="4"/>
                    <a:pt x="4" y="4"/>
                  </a:cubicBezTo>
                  <a:cubicBezTo>
                    <a:pt x="7" y="2"/>
                    <a:pt x="9" y="2"/>
                    <a:pt x="12" y="3"/>
                  </a:cubicBezTo>
                  <a:cubicBezTo>
                    <a:pt x="12" y="2"/>
                    <a:pt x="12" y="1"/>
                    <a:pt x="13" y="0"/>
                  </a:cubicBezTo>
                  <a:cubicBezTo>
                    <a:pt x="11" y="2"/>
                    <a:pt x="6" y="3"/>
                    <a:pt x="2" y="2"/>
                  </a:cubicBezTo>
                  <a:cubicBezTo>
                    <a:pt x="1"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9" name="Freeform 124">
              <a:extLst>
                <a:ext uri="{FF2B5EF4-FFF2-40B4-BE49-F238E27FC236}">
                  <a16:creationId xmlns:a16="http://schemas.microsoft.com/office/drawing/2014/main" id="{8EC6C712-D649-43E4-AABC-589B5D283188}"/>
                </a:ext>
              </a:extLst>
            </p:cNvPr>
            <p:cNvSpPr>
              <a:spLocks/>
            </p:cNvSpPr>
            <p:nvPr/>
          </p:nvSpPr>
          <p:spPr bwMode="auto">
            <a:xfrm>
              <a:off x="6351" y="4298"/>
              <a:ext cx="30" cy="11"/>
            </a:xfrm>
            <a:custGeom>
              <a:avLst/>
              <a:gdLst>
                <a:gd name="T0" fmla="*/ 0 w 16"/>
                <a:gd name="T1" fmla="*/ 6 h 6"/>
                <a:gd name="T2" fmla="*/ 16 w 16"/>
                <a:gd name="T3" fmla="*/ 1 h 6"/>
                <a:gd name="T4" fmla="*/ 15 w 16"/>
                <a:gd name="T5" fmla="*/ 0 h 6"/>
                <a:gd name="T6" fmla="*/ 11 w 16"/>
                <a:gd name="T7" fmla="*/ 2 h 6"/>
                <a:gd name="T8" fmla="*/ 5 w 16"/>
                <a:gd name="T9" fmla="*/ 1 h 6"/>
                <a:gd name="T10" fmla="*/ 0 w 16"/>
                <a:gd name="T11" fmla="*/ 6 h 6"/>
              </a:gdLst>
              <a:ahLst/>
              <a:cxnLst>
                <a:cxn ang="0">
                  <a:pos x="T0" y="T1"/>
                </a:cxn>
                <a:cxn ang="0">
                  <a:pos x="T2" y="T3"/>
                </a:cxn>
                <a:cxn ang="0">
                  <a:pos x="T4" y="T5"/>
                </a:cxn>
                <a:cxn ang="0">
                  <a:pos x="T6" y="T7"/>
                </a:cxn>
                <a:cxn ang="0">
                  <a:pos x="T8" y="T9"/>
                </a:cxn>
                <a:cxn ang="0">
                  <a:pos x="T10" y="T11"/>
                </a:cxn>
              </a:cxnLst>
              <a:rect l="0" t="0" r="r" b="b"/>
              <a:pathLst>
                <a:path w="16" h="6">
                  <a:moveTo>
                    <a:pt x="0" y="6"/>
                  </a:moveTo>
                  <a:cubicBezTo>
                    <a:pt x="6" y="4"/>
                    <a:pt x="11" y="4"/>
                    <a:pt x="16" y="1"/>
                  </a:cubicBezTo>
                  <a:cubicBezTo>
                    <a:pt x="16" y="0"/>
                    <a:pt x="14" y="1"/>
                    <a:pt x="15" y="0"/>
                  </a:cubicBezTo>
                  <a:cubicBezTo>
                    <a:pt x="12" y="0"/>
                    <a:pt x="13" y="1"/>
                    <a:pt x="11" y="2"/>
                  </a:cubicBezTo>
                  <a:cubicBezTo>
                    <a:pt x="11" y="0"/>
                    <a:pt x="3" y="3"/>
                    <a:pt x="5" y="1"/>
                  </a:cubicBezTo>
                  <a:cubicBezTo>
                    <a:pt x="4" y="0"/>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0" name="Freeform 125">
              <a:extLst>
                <a:ext uri="{FF2B5EF4-FFF2-40B4-BE49-F238E27FC236}">
                  <a16:creationId xmlns:a16="http://schemas.microsoft.com/office/drawing/2014/main" id="{4D4B324D-D8C6-46A9-9D97-24F68F00736F}"/>
                </a:ext>
              </a:extLst>
            </p:cNvPr>
            <p:cNvSpPr>
              <a:spLocks/>
            </p:cNvSpPr>
            <p:nvPr/>
          </p:nvSpPr>
          <p:spPr bwMode="auto">
            <a:xfrm>
              <a:off x="6570" y="4400"/>
              <a:ext cx="20" cy="4"/>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1" y="2"/>
                    <a:pt x="7" y="1"/>
                    <a:pt x="10" y="0"/>
                  </a:cubicBezTo>
                  <a:cubicBezTo>
                    <a:pt x="7"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1" name="Freeform 126">
              <a:extLst>
                <a:ext uri="{FF2B5EF4-FFF2-40B4-BE49-F238E27FC236}">
                  <a16:creationId xmlns:a16="http://schemas.microsoft.com/office/drawing/2014/main" id="{8CFF8C89-DAC1-487D-B83A-D39430128493}"/>
                </a:ext>
              </a:extLst>
            </p:cNvPr>
            <p:cNvSpPr>
              <a:spLocks/>
            </p:cNvSpPr>
            <p:nvPr/>
          </p:nvSpPr>
          <p:spPr bwMode="auto">
            <a:xfrm>
              <a:off x="6190" y="4234"/>
              <a:ext cx="10" cy="6"/>
            </a:xfrm>
            <a:custGeom>
              <a:avLst/>
              <a:gdLst>
                <a:gd name="T0" fmla="*/ 3 w 5"/>
                <a:gd name="T1" fmla="*/ 1 h 3"/>
                <a:gd name="T2" fmla="*/ 0 w 5"/>
                <a:gd name="T3" fmla="*/ 3 h 3"/>
                <a:gd name="T4" fmla="*/ 5 w 5"/>
                <a:gd name="T5" fmla="*/ 1 h 3"/>
                <a:gd name="T6" fmla="*/ 3 w 5"/>
                <a:gd name="T7" fmla="*/ 1 h 3"/>
              </a:gdLst>
              <a:ahLst/>
              <a:cxnLst>
                <a:cxn ang="0">
                  <a:pos x="T0" y="T1"/>
                </a:cxn>
                <a:cxn ang="0">
                  <a:pos x="T2" y="T3"/>
                </a:cxn>
                <a:cxn ang="0">
                  <a:pos x="T4" y="T5"/>
                </a:cxn>
                <a:cxn ang="0">
                  <a:pos x="T6" y="T7"/>
                </a:cxn>
              </a:cxnLst>
              <a:rect l="0" t="0" r="r" b="b"/>
              <a:pathLst>
                <a:path w="5" h="3">
                  <a:moveTo>
                    <a:pt x="3" y="1"/>
                  </a:moveTo>
                  <a:cubicBezTo>
                    <a:pt x="3" y="2"/>
                    <a:pt x="1" y="2"/>
                    <a:pt x="0" y="3"/>
                  </a:cubicBezTo>
                  <a:cubicBezTo>
                    <a:pt x="4" y="3"/>
                    <a:pt x="3" y="2"/>
                    <a:pt x="5" y="1"/>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2" name="Freeform 127">
              <a:extLst>
                <a:ext uri="{FF2B5EF4-FFF2-40B4-BE49-F238E27FC236}">
                  <a16:creationId xmlns:a16="http://schemas.microsoft.com/office/drawing/2014/main" id="{5870D6E8-402C-40BD-BDE7-A9CE7C759472}"/>
                </a:ext>
              </a:extLst>
            </p:cNvPr>
            <p:cNvSpPr>
              <a:spLocks/>
            </p:cNvSpPr>
            <p:nvPr/>
          </p:nvSpPr>
          <p:spPr bwMode="auto">
            <a:xfrm>
              <a:off x="6377" y="4298"/>
              <a:ext cx="10" cy="6"/>
            </a:xfrm>
            <a:custGeom>
              <a:avLst/>
              <a:gdLst>
                <a:gd name="T0" fmla="*/ 0 w 5"/>
                <a:gd name="T1" fmla="*/ 3 h 3"/>
                <a:gd name="T2" fmla="*/ 5 w 5"/>
                <a:gd name="T3" fmla="*/ 1 h 3"/>
                <a:gd name="T4" fmla="*/ 0 w 5"/>
                <a:gd name="T5" fmla="*/ 3 h 3"/>
              </a:gdLst>
              <a:ahLst/>
              <a:cxnLst>
                <a:cxn ang="0">
                  <a:pos x="T0" y="T1"/>
                </a:cxn>
                <a:cxn ang="0">
                  <a:pos x="T2" y="T3"/>
                </a:cxn>
                <a:cxn ang="0">
                  <a:pos x="T4" y="T5"/>
                </a:cxn>
              </a:cxnLst>
              <a:rect l="0" t="0" r="r" b="b"/>
              <a:pathLst>
                <a:path w="5" h="3">
                  <a:moveTo>
                    <a:pt x="0" y="3"/>
                  </a:moveTo>
                  <a:cubicBezTo>
                    <a:pt x="1" y="3"/>
                    <a:pt x="3" y="3"/>
                    <a:pt x="5" y="1"/>
                  </a:cubicBezTo>
                  <a:cubicBezTo>
                    <a:pt x="3" y="0"/>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3" name="Freeform 128">
              <a:extLst>
                <a:ext uri="{FF2B5EF4-FFF2-40B4-BE49-F238E27FC236}">
                  <a16:creationId xmlns:a16="http://schemas.microsoft.com/office/drawing/2014/main" id="{7AA9952A-E8FB-45C2-9B3A-BC3236B750C3}"/>
                </a:ext>
              </a:extLst>
            </p:cNvPr>
            <p:cNvSpPr>
              <a:spLocks/>
            </p:cNvSpPr>
            <p:nvPr/>
          </p:nvSpPr>
          <p:spPr bwMode="auto">
            <a:xfrm>
              <a:off x="6551" y="4369"/>
              <a:ext cx="10" cy="4"/>
            </a:xfrm>
            <a:custGeom>
              <a:avLst/>
              <a:gdLst>
                <a:gd name="T0" fmla="*/ 1 w 5"/>
                <a:gd name="T1" fmla="*/ 0 h 2"/>
                <a:gd name="T2" fmla="*/ 1 w 5"/>
                <a:gd name="T3" fmla="*/ 2 h 2"/>
                <a:gd name="T4" fmla="*/ 5 w 5"/>
                <a:gd name="T5" fmla="*/ 1 h 2"/>
                <a:gd name="T6" fmla="*/ 1 w 5"/>
                <a:gd name="T7" fmla="*/ 0 h 2"/>
              </a:gdLst>
              <a:ahLst/>
              <a:cxnLst>
                <a:cxn ang="0">
                  <a:pos x="T0" y="T1"/>
                </a:cxn>
                <a:cxn ang="0">
                  <a:pos x="T2" y="T3"/>
                </a:cxn>
                <a:cxn ang="0">
                  <a:pos x="T4" y="T5"/>
                </a:cxn>
                <a:cxn ang="0">
                  <a:pos x="T6" y="T7"/>
                </a:cxn>
              </a:cxnLst>
              <a:rect l="0" t="0" r="r" b="b"/>
              <a:pathLst>
                <a:path w="5" h="2">
                  <a:moveTo>
                    <a:pt x="1" y="0"/>
                  </a:moveTo>
                  <a:cubicBezTo>
                    <a:pt x="0" y="1"/>
                    <a:pt x="2" y="1"/>
                    <a:pt x="1" y="2"/>
                  </a:cubicBezTo>
                  <a:cubicBezTo>
                    <a:pt x="2" y="2"/>
                    <a:pt x="3" y="1"/>
                    <a:pt x="5" y="1"/>
                  </a:cubicBezTo>
                  <a:cubicBezTo>
                    <a:pt x="5" y="0"/>
                    <a:pt x="2"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4" name="Freeform 129">
              <a:extLst>
                <a:ext uri="{FF2B5EF4-FFF2-40B4-BE49-F238E27FC236}">
                  <a16:creationId xmlns:a16="http://schemas.microsoft.com/office/drawing/2014/main" id="{00F7383A-4D43-4527-B6B8-B897EA183CA8}"/>
                </a:ext>
              </a:extLst>
            </p:cNvPr>
            <p:cNvSpPr>
              <a:spLocks/>
            </p:cNvSpPr>
            <p:nvPr/>
          </p:nvSpPr>
          <p:spPr bwMode="auto">
            <a:xfrm>
              <a:off x="6299" y="4238"/>
              <a:ext cx="11" cy="6"/>
            </a:xfrm>
            <a:custGeom>
              <a:avLst/>
              <a:gdLst>
                <a:gd name="T0" fmla="*/ 4 w 6"/>
                <a:gd name="T1" fmla="*/ 3 h 3"/>
                <a:gd name="T2" fmla="*/ 3 w 6"/>
                <a:gd name="T3" fmla="*/ 2 h 3"/>
                <a:gd name="T4" fmla="*/ 6 w 6"/>
                <a:gd name="T5" fmla="*/ 0 h 3"/>
                <a:gd name="T6" fmla="*/ 0 w 6"/>
                <a:gd name="T7" fmla="*/ 2 h 3"/>
                <a:gd name="T8" fmla="*/ 4 w 6"/>
                <a:gd name="T9" fmla="*/ 3 h 3"/>
              </a:gdLst>
              <a:ahLst/>
              <a:cxnLst>
                <a:cxn ang="0">
                  <a:pos x="T0" y="T1"/>
                </a:cxn>
                <a:cxn ang="0">
                  <a:pos x="T2" y="T3"/>
                </a:cxn>
                <a:cxn ang="0">
                  <a:pos x="T4" y="T5"/>
                </a:cxn>
                <a:cxn ang="0">
                  <a:pos x="T6" y="T7"/>
                </a:cxn>
                <a:cxn ang="0">
                  <a:pos x="T8" y="T9"/>
                </a:cxn>
              </a:cxnLst>
              <a:rect l="0" t="0" r="r" b="b"/>
              <a:pathLst>
                <a:path w="6" h="3">
                  <a:moveTo>
                    <a:pt x="4" y="3"/>
                  </a:moveTo>
                  <a:cubicBezTo>
                    <a:pt x="4" y="2"/>
                    <a:pt x="4" y="2"/>
                    <a:pt x="3" y="2"/>
                  </a:cubicBezTo>
                  <a:cubicBezTo>
                    <a:pt x="4" y="1"/>
                    <a:pt x="5" y="1"/>
                    <a:pt x="6" y="0"/>
                  </a:cubicBezTo>
                  <a:cubicBezTo>
                    <a:pt x="4" y="0"/>
                    <a:pt x="2" y="0"/>
                    <a:pt x="0" y="2"/>
                  </a:cubicBezTo>
                  <a:cubicBezTo>
                    <a:pt x="2" y="2"/>
                    <a:pt x="3"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5" name="Freeform 130">
              <a:extLst>
                <a:ext uri="{FF2B5EF4-FFF2-40B4-BE49-F238E27FC236}">
                  <a16:creationId xmlns:a16="http://schemas.microsoft.com/office/drawing/2014/main" id="{FA4F74C3-A87C-434A-B5BE-EE1140CC3C12}"/>
                </a:ext>
              </a:extLst>
            </p:cNvPr>
            <p:cNvSpPr>
              <a:spLocks/>
            </p:cNvSpPr>
            <p:nvPr/>
          </p:nvSpPr>
          <p:spPr bwMode="auto">
            <a:xfrm>
              <a:off x="6425" y="4251"/>
              <a:ext cx="14" cy="8"/>
            </a:xfrm>
            <a:custGeom>
              <a:avLst/>
              <a:gdLst>
                <a:gd name="T0" fmla="*/ 0 w 7"/>
                <a:gd name="T1" fmla="*/ 3 h 4"/>
                <a:gd name="T2" fmla="*/ 5 w 7"/>
                <a:gd name="T3" fmla="*/ 3 h 4"/>
                <a:gd name="T4" fmla="*/ 7 w 7"/>
                <a:gd name="T5" fmla="*/ 0 h 4"/>
                <a:gd name="T6" fmla="*/ 0 w 7"/>
                <a:gd name="T7" fmla="*/ 3 h 4"/>
              </a:gdLst>
              <a:ahLst/>
              <a:cxnLst>
                <a:cxn ang="0">
                  <a:pos x="T0" y="T1"/>
                </a:cxn>
                <a:cxn ang="0">
                  <a:pos x="T2" y="T3"/>
                </a:cxn>
                <a:cxn ang="0">
                  <a:pos x="T4" y="T5"/>
                </a:cxn>
                <a:cxn ang="0">
                  <a:pos x="T6" y="T7"/>
                </a:cxn>
              </a:cxnLst>
              <a:rect l="0" t="0" r="r" b="b"/>
              <a:pathLst>
                <a:path w="7" h="4">
                  <a:moveTo>
                    <a:pt x="0" y="3"/>
                  </a:moveTo>
                  <a:cubicBezTo>
                    <a:pt x="3" y="2"/>
                    <a:pt x="2" y="4"/>
                    <a:pt x="5" y="3"/>
                  </a:cubicBezTo>
                  <a:cubicBezTo>
                    <a:pt x="6" y="1"/>
                    <a:pt x="6" y="1"/>
                    <a:pt x="7" y="0"/>
                  </a:cubicBezTo>
                  <a:cubicBezTo>
                    <a:pt x="5"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6" name="Freeform 131">
              <a:extLst>
                <a:ext uri="{FF2B5EF4-FFF2-40B4-BE49-F238E27FC236}">
                  <a16:creationId xmlns:a16="http://schemas.microsoft.com/office/drawing/2014/main" id="{E51234E4-80BF-4BE1-A9D2-21242DC08892}"/>
                </a:ext>
              </a:extLst>
            </p:cNvPr>
            <p:cNvSpPr>
              <a:spLocks/>
            </p:cNvSpPr>
            <p:nvPr/>
          </p:nvSpPr>
          <p:spPr bwMode="auto">
            <a:xfrm>
              <a:off x="6657" y="4360"/>
              <a:ext cx="15" cy="9"/>
            </a:xfrm>
            <a:custGeom>
              <a:avLst/>
              <a:gdLst>
                <a:gd name="T0" fmla="*/ 4 w 8"/>
                <a:gd name="T1" fmla="*/ 3 h 5"/>
                <a:gd name="T2" fmla="*/ 6 w 8"/>
                <a:gd name="T3" fmla="*/ 1 h 5"/>
                <a:gd name="T4" fmla="*/ 2 w 8"/>
                <a:gd name="T5" fmla="*/ 1 h 5"/>
                <a:gd name="T6" fmla="*/ 3 w 8"/>
                <a:gd name="T7" fmla="*/ 5 h 5"/>
                <a:gd name="T8" fmla="*/ 7 w 8"/>
                <a:gd name="T9" fmla="*/ 4 h 5"/>
                <a:gd name="T10" fmla="*/ 4 w 8"/>
                <a:gd name="T11" fmla="*/ 3 h 5"/>
              </a:gdLst>
              <a:ahLst/>
              <a:cxnLst>
                <a:cxn ang="0">
                  <a:pos x="T0" y="T1"/>
                </a:cxn>
                <a:cxn ang="0">
                  <a:pos x="T2" y="T3"/>
                </a:cxn>
                <a:cxn ang="0">
                  <a:pos x="T4" y="T5"/>
                </a:cxn>
                <a:cxn ang="0">
                  <a:pos x="T6" y="T7"/>
                </a:cxn>
                <a:cxn ang="0">
                  <a:pos x="T8" y="T9"/>
                </a:cxn>
                <a:cxn ang="0">
                  <a:pos x="T10" y="T11"/>
                </a:cxn>
              </a:cxnLst>
              <a:rect l="0" t="0" r="r" b="b"/>
              <a:pathLst>
                <a:path w="8" h="5">
                  <a:moveTo>
                    <a:pt x="4" y="3"/>
                  </a:moveTo>
                  <a:cubicBezTo>
                    <a:pt x="3" y="2"/>
                    <a:pt x="7" y="2"/>
                    <a:pt x="6" y="1"/>
                  </a:cubicBezTo>
                  <a:cubicBezTo>
                    <a:pt x="5" y="0"/>
                    <a:pt x="4" y="2"/>
                    <a:pt x="2" y="1"/>
                  </a:cubicBezTo>
                  <a:cubicBezTo>
                    <a:pt x="3" y="2"/>
                    <a:pt x="0" y="3"/>
                    <a:pt x="3" y="5"/>
                  </a:cubicBezTo>
                  <a:cubicBezTo>
                    <a:pt x="4" y="4"/>
                    <a:pt x="5" y="3"/>
                    <a:pt x="7" y="4"/>
                  </a:cubicBezTo>
                  <a:cubicBezTo>
                    <a:pt x="8" y="3"/>
                    <a:pt x="5"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7" name="Freeform 132">
              <a:extLst>
                <a:ext uri="{FF2B5EF4-FFF2-40B4-BE49-F238E27FC236}">
                  <a16:creationId xmlns:a16="http://schemas.microsoft.com/office/drawing/2014/main" id="{ACBCCBDE-67A2-408E-B156-6AE8509DE995}"/>
                </a:ext>
              </a:extLst>
            </p:cNvPr>
            <p:cNvSpPr>
              <a:spLocks/>
            </p:cNvSpPr>
            <p:nvPr/>
          </p:nvSpPr>
          <p:spPr bwMode="auto">
            <a:xfrm>
              <a:off x="6681" y="4362"/>
              <a:ext cx="18" cy="5"/>
            </a:xfrm>
            <a:custGeom>
              <a:avLst/>
              <a:gdLst>
                <a:gd name="T0" fmla="*/ 0 w 9"/>
                <a:gd name="T1" fmla="*/ 2 h 3"/>
                <a:gd name="T2" fmla="*/ 7 w 9"/>
                <a:gd name="T3" fmla="*/ 2 h 3"/>
                <a:gd name="T4" fmla="*/ 7 w 9"/>
                <a:gd name="T5" fmla="*/ 0 h 3"/>
                <a:gd name="T6" fmla="*/ 0 w 9"/>
                <a:gd name="T7" fmla="*/ 2 h 3"/>
              </a:gdLst>
              <a:ahLst/>
              <a:cxnLst>
                <a:cxn ang="0">
                  <a:pos x="T0" y="T1"/>
                </a:cxn>
                <a:cxn ang="0">
                  <a:pos x="T2" y="T3"/>
                </a:cxn>
                <a:cxn ang="0">
                  <a:pos x="T4" y="T5"/>
                </a:cxn>
                <a:cxn ang="0">
                  <a:pos x="T6" y="T7"/>
                </a:cxn>
              </a:cxnLst>
              <a:rect l="0" t="0" r="r" b="b"/>
              <a:pathLst>
                <a:path w="9" h="3">
                  <a:moveTo>
                    <a:pt x="0" y="2"/>
                  </a:moveTo>
                  <a:cubicBezTo>
                    <a:pt x="3" y="3"/>
                    <a:pt x="5" y="0"/>
                    <a:pt x="7" y="2"/>
                  </a:cubicBezTo>
                  <a:cubicBezTo>
                    <a:pt x="9" y="1"/>
                    <a:pt x="6" y="1"/>
                    <a:pt x="7" y="0"/>
                  </a:cubicBezTo>
                  <a:cubicBezTo>
                    <a:pt x="5" y="1"/>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8" name="Freeform 133">
              <a:extLst>
                <a:ext uri="{FF2B5EF4-FFF2-40B4-BE49-F238E27FC236}">
                  <a16:creationId xmlns:a16="http://schemas.microsoft.com/office/drawing/2014/main" id="{84EB98BB-8267-47CA-92A5-A8E8897E86B7}"/>
                </a:ext>
              </a:extLst>
            </p:cNvPr>
            <p:cNvSpPr>
              <a:spLocks/>
            </p:cNvSpPr>
            <p:nvPr/>
          </p:nvSpPr>
          <p:spPr bwMode="auto">
            <a:xfrm>
              <a:off x="6683" y="4356"/>
              <a:ext cx="35" cy="8"/>
            </a:xfrm>
            <a:custGeom>
              <a:avLst/>
              <a:gdLst>
                <a:gd name="T0" fmla="*/ 10 w 18"/>
                <a:gd name="T1" fmla="*/ 2 h 4"/>
                <a:gd name="T2" fmla="*/ 8 w 18"/>
                <a:gd name="T3" fmla="*/ 1 h 4"/>
                <a:gd name="T4" fmla="*/ 0 w 18"/>
                <a:gd name="T5" fmla="*/ 1 h 4"/>
                <a:gd name="T6" fmla="*/ 7 w 18"/>
                <a:gd name="T7" fmla="*/ 4 h 4"/>
                <a:gd name="T8" fmla="*/ 12 w 18"/>
                <a:gd name="T9" fmla="*/ 4 h 4"/>
                <a:gd name="T10" fmla="*/ 18 w 18"/>
                <a:gd name="T11" fmla="*/ 1 h 4"/>
                <a:gd name="T12" fmla="*/ 15 w 18"/>
                <a:gd name="T13" fmla="*/ 0 h 4"/>
                <a:gd name="T14" fmla="*/ 14 w 18"/>
                <a:gd name="T15" fmla="*/ 2 h 4"/>
                <a:gd name="T16" fmla="*/ 13 w 18"/>
                <a:gd name="T17" fmla="*/ 3 h 4"/>
                <a:gd name="T18" fmla="*/ 12 w 18"/>
                <a:gd name="T19" fmla="*/ 1 h 4"/>
                <a:gd name="T20" fmla="*/ 10 w 18"/>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4">
                  <a:moveTo>
                    <a:pt x="10" y="2"/>
                  </a:moveTo>
                  <a:cubicBezTo>
                    <a:pt x="9" y="2"/>
                    <a:pt x="9" y="1"/>
                    <a:pt x="8" y="1"/>
                  </a:cubicBezTo>
                  <a:cubicBezTo>
                    <a:pt x="5" y="2"/>
                    <a:pt x="2" y="2"/>
                    <a:pt x="0" y="1"/>
                  </a:cubicBezTo>
                  <a:cubicBezTo>
                    <a:pt x="0" y="4"/>
                    <a:pt x="5" y="1"/>
                    <a:pt x="7" y="4"/>
                  </a:cubicBezTo>
                  <a:cubicBezTo>
                    <a:pt x="9" y="2"/>
                    <a:pt x="11" y="3"/>
                    <a:pt x="12" y="4"/>
                  </a:cubicBezTo>
                  <a:cubicBezTo>
                    <a:pt x="15" y="3"/>
                    <a:pt x="15" y="2"/>
                    <a:pt x="18" y="1"/>
                  </a:cubicBezTo>
                  <a:cubicBezTo>
                    <a:pt x="17" y="1"/>
                    <a:pt x="16" y="1"/>
                    <a:pt x="15" y="0"/>
                  </a:cubicBezTo>
                  <a:cubicBezTo>
                    <a:pt x="13" y="1"/>
                    <a:pt x="15" y="2"/>
                    <a:pt x="14" y="2"/>
                  </a:cubicBezTo>
                  <a:cubicBezTo>
                    <a:pt x="14" y="2"/>
                    <a:pt x="13" y="2"/>
                    <a:pt x="13" y="3"/>
                  </a:cubicBezTo>
                  <a:cubicBezTo>
                    <a:pt x="12" y="2"/>
                    <a:pt x="14" y="1"/>
                    <a:pt x="12" y="1"/>
                  </a:cubicBezTo>
                  <a:cubicBezTo>
                    <a:pt x="10" y="1"/>
                    <a:pt x="10"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9" name="Freeform 134">
              <a:extLst>
                <a:ext uri="{FF2B5EF4-FFF2-40B4-BE49-F238E27FC236}">
                  <a16:creationId xmlns:a16="http://schemas.microsoft.com/office/drawing/2014/main" id="{7AE1D770-F0E9-4BD6-85EE-2B6EFBF93B09}"/>
                </a:ext>
              </a:extLst>
            </p:cNvPr>
            <p:cNvSpPr>
              <a:spLocks/>
            </p:cNvSpPr>
            <p:nvPr/>
          </p:nvSpPr>
          <p:spPr bwMode="auto">
            <a:xfrm>
              <a:off x="6396" y="4151"/>
              <a:ext cx="10" cy="4"/>
            </a:xfrm>
            <a:custGeom>
              <a:avLst/>
              <a:gdLst>
                <a:gd name="T0" fmla="*/ 0 w 5"/>
                <a:gd name="T1" fmla="*/ 0 h 2"/>
                <a:gd name="T2" fmla="*/ 1 w 5"/>
                <a:gd name="T3" fmla="*/ 1 h 2"/>
                <a:gd name="T4" fmla="*/ 2 w 5"/>
                <a:gd name="T5" fmla="*/ 2 h 2"/>
                <a:gd name="T6" fmla="*/ 5 w 5"/>
                <a:gd name="T7" fmla="*/ 0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0" y="1"/>
                    <a:pt x="1" y="1"/>
                    <a:pt x="1" y="1"/>
                  </a:cubicBezTo>
                  <a:cubicBezTo>
                    <a:pt x="2" y="1"/>
                    <a:pt x="3" y="1"/>
                    <a:pt x="2" y="2"/>
                  </a:cubicBezTo>
                  <a:cubicBezTo>
                    <a:pt x="3" y="2"/>
                    <a:pt x="4"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0" name="Freeform 135">
              <a:extLst>
                <a:ext uri="{FF2B5EF4-FFF2-40B4-BE49-F238E27FC236}">
                  <a16:creationId xmlns:a16="http://schemas.microsoft.com/office/drawing/2014/main" id="{8AC4846B-415A-4D12-9B70-DF96B479F826}"/>
                </a:ext>
              </a:extLst>
            </p:cNvPr>
            <p:cNvSpPr>
              <a:spLocks/>
            </p:cNvSpPr>
            <p:nvPr/>
          </p:nvSpPr>
          <p:spPr bwMode="auto">
            <a:xfrm>
              <a:off x="6498" y="4149"/>
              <a:ext cx="21" cy="6"/>
            </a:xfrm>
            <a:custGeom>
              <a:avLst/>
              <a:gdLst>
                <a:gd name="T0" fmla="*/ 1 w 11"/>
                <a:gd name="T1" fmla="*/ 1 h 3"/>
                <a:gd name="T2" fmla="*/ 11 w 11"/>
                <a:gd name="T3" fmla="*/ 1 h 3"/>
                <a:gd name="T4" fmla="*/ 7 w 11"/>
                <a:gd name="T5" fmla="*/ 0 h 3"/>
                <a:gd name="T6" fmla="*/ 1 w 11"/>
                <a:gd name="T7" fmla="*/ 1 h 3"/>
              </a:gdLst>
              <a:ahLst/>
              <a:cxnLst>
                <a:cxn ang="0">
                  <a:pos x="T0" y="T1"/>
                </a:cxn>
                <a:cxn ang="0">
                  <a:pos x="T2" y="T3"/>
                </a:cxn>
                <a:cxn ang="0">
                  <a:pos x="T4" y="T5"/>
                </a:cxn>
                <a:cxn ang="0">
                  <a:pos x="T6" y="T7"/>
                </a:cxn>
              </a:cxnLst>
              <a:rect l="0" t="0" r="r" b="b"/>
              <a:pathLst>
                <a:path w="11" h="3">
                  <a:moveTo>
                    <a:pt x="1" y="1"/>
                  </a:moveTo>
                  <a:cubicBezTo>
                    <a:pt x="0" y="2"/>
                    <a:pt x="8" y="3"/>
                    <a:pt x="11" y="1"/>
                  </a:cubicBezTo>
                  <a:cubicBezTo>
                    <a:pt x="10" y="0"/>
                    <a:pt x="7" y="2"/>
                    <a:pt x="7" y="0"/>
                  </a:cubicBezTo>
                  <a:cubicBezTo>
                    <a:pt x="5" y="0"/>
                    <a:pt x="3"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1" name="Freeform 136">
              <a:extLst>
                <a:ext uri="{FF2B5EF4-FFF2-40B4-BE49-F238E27FC236}">
                  <a16:creationId xmlns:a16="http://schemas.microsoft.com/office/drawing/2014/main" id="{61D2C4CF-6296-4ED7-B9D8-2DCAE8C57E6F}"/>
                </a:ext>
              </a:extLst>
            </p:cNvPr>
            <p:cNvSpPr>
              <a:spLocks/>
            </p:cNvSpPr>
            <p:nvPr/>
          </p:nvSpPr>
          <p:spPr bwMode="auto">
            <a:xfrm>
              <a:off x="6551" y="4149"/>
              <a:ext cx="16" cy="10"/>
            </a:xfrm>
            <a:custGeom>
              <a:avLst/>
              <a:gdLst>
                <a:gd name="T0" fmla="*/ 1 w 8"/>
                <a:gd name="T1" fmla="*/ 2 h 5"/>
                <a:gd name="T2" fmla="*/ 8 w 8"/>
                <a:gd name="T3" fmla="*/ 3 h 5"/>
                <a:gd name="T4" fmla="*/ 2 w 8"/>
                <a:gd name="T5" fmla="*/ 0 h 5"/>
                <a:gd name="T6" fmla="*/ 1 w 8"/>
                <a:gd name="T7" fmla="*/ 2 h 5"/>
              </a:gdLst>
              <a:ahLst/>
              <a:cxnLst>
                <a:cxn ang="0">
                  <a:pos x="T0" y="T1"/>
                </a:cxn>
                <a:cxn ang="0">
                  <a:pos x="T2" y="T3"/>
                </a:cxn>
                <a:cxn ang="0">
                  <a:pos x="T4" y="T5"/>
                </a:cxn>
                <a:cxn ang="0">
                  <a:pos x="T6" y="T7"/>
                </a:cxn>
              </a:cxnLst>
              <a:rect l="0" t="0" r="r" b="b"/>
              <a:pathLst>
                <a:path w="8" h="5">
                  <a:moveTo>
                    <a:pt x="1" y="2"/>
                  </a:moveTo>
                  <a:cubicBezTo>
                    <a:pt x="3" y="3"/>
                    <a:pt x="5" y="5"/>
                    <a:pt x="8" y="3"/>
                  </a:cubicBezTo>
                  <a:cubicBezTo>
                    <a:pt x="7" y="0"/>
                    <a:pt x="2" y="3"/>
                    <a:pt x="2" y="0"/>
                  </a:cubicBezTo>
                  <a:cubicBezTo>
                    <a:pt x="0"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2" name="Freeform 137">
              <a:extLst>
                <a:ext uri="{FF2B5EF4-FFF2-40B4-BE49-F238E27FC236}">
                  <a16:creationId xmlns:a16="http://schemas.microsoft.com/office/drawing/2014/main" id="{95FE7970-FC5E-4470-B389-8478780C4C0E}"/>
                </a:ext>
              </a:extLst>
            </p:cNvPr>
            <p:cNvSpPr>
              <a:spLocks/>
            </p:cNvSpPr>
            <p:nvPr/>
          </p:nvSpPr>
          <p:spPr bwMode="auto">
            <a:xfrm>
              <a:off x="6758" y="4226"/>
              <a:ext cx="11" cy="6"/>
            </a:xfrm>
            <a:custGeom>
              <a:avLst/>
              <a:gdLst>
                <a:gd name="T0" fmla="*/ 1 w 6"/>
                <a:gd name="T1" fmla="*/ 1 h 3"/>
                <a:gd name="T2" fmla="*/ 4 w 6"/>
                <a:gd name="T3" fmla="*/ 2 h 3"/>
                <a:gd name="T4" fmla="*/ 5 w 6"/>
                <a:gd name="T5" fmla="*/ 1 h 3"/>
                <a:gd name="T6" fmla="*/ 5 w 6"/>
                <a:gd name="T7" fmla="*/ 0 h 3"/>
                <a:gd name="T8" fmla="*/ 4 w 6"/>
                <a:gd name="T9" fmla="*/ 0 h 3"/>
                <a:gd name="T10" fmla="*/ 3 w 6"/>
                <a:gd name="T11" fmla="*/ 1 h 3"/>
                <a:gd name="T12" fmla="*/ 1 w 6"/>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1" y="1"/>
                  </a:moveTo>
                  <a:cubicBezTo>
                    <a:pt x="0" y="3"/>
                    <a:pt x="3" y="2"/>
                    <a:pt x="4" y="2"/>
                  </a:cubicBezTo>
                  <a:cubicBezTo>
                    <a:pt x="5" y="2"/>
                    <a:pt x="4" y="1"/>
                    <a:pt x="5" y="1"/>
                  </a:cubicBezTo>
                  <a:cubicBezTo>
                    <a:pt x="6" y="1"/>
                    <a:pt x="6" y="1"/>
                    <a:pt x="5" y="0"/>
                  </a:cubicBezTo>
                  <a:cubicBezTo>
                    <a:pt x="4" y="0"/>
                    <a:pt x="4" y="0"/>
                    <a:pt x="4" y="0"/>
                  </a:cubicBezTo>
                  <a:cubicBezTo>
                    <a:pt x="5" y="0"/>
                    <a:pt x="2" y="3"/>
                    <a:pt x="3" y="1"/>
                  </a:cubicBezTo>
                  <a:cubicBezTo>
                    <a:pt x="2" y="1"/>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138">
              <a:extLst>
                <a:ext uri="{FF2B5EF4-FFF2-40B4-BE49-F238E27FC236}">
                  <a16:creationId xmlns:a16="http://schemas.microsoft.com/office/drawing/2014/main" id="{80DFD9F1-BDC7-477D-A429-1614C8B5A959}"/>
                </a:ext>
              </a:extLst>
            </p:cNvPr>
            <p:cNvSpPr>
              <a:spLocks/>
            </p:cNvSpPr>
            <p:nvPr/>
          </p:nvSpPr>
          <p:spPr bwMode="auto">
            <a:xfrm>
              <a:off x="6670" y="4143"/>
              <a:ext cx="23" cy="10"/>
            </a:xfrm>
            <a:custGeom>
              <a:avLst/>
              <a:gdLst>
                <a:gd name="T0" fmla="*/ 0 w 12"/>
                <a:gd name="T1" fmla="*/ 1 h 5"/>
                <a:gd name="T2" fmla="*/ 7 w 12"/>
                <a:gd name="T3" fmla="*/ 2 h 5"/>
                <a:gd name="T4" fmla="*/ 12 w 12"/>
                <a:gd name="T5" fmla="*/ 5 h 5"/>
                <a:gd name="T6" fmla="*/ 9 w 12"/>
                <a:gd name="T7" fmla="*/ 0 h 5"/>
                <a:gd name="T8" fmla="*/ 2 w 12"/>
                <a:gd name="T9" fmla="*/ 0 h 5"/>
                <a:gd name="T10" fmla="*/ 0 w 12"/>
                <a:gd name="T11" fmla="*/ 1 h 5"/>
              </a:gdLst>
              <a:ahLst/>
              <a:cxnLst>
                <a:cxn ang="0">
                  <a:pos x="T0" y="T1"/>
                </a:cxn>
                <a:cxn ang="0">
                  <a:pos x="T2" y="T3"/>
                </a:cxn>
                <a:cxn ang="0">
                  <a:pos x="T4" y="T5"/>
                </a:cxn>
                <a:cxn ang="0">
                  <a:pos x="T6" y="T7"/>
                </a:cxn>
                <a:cxn ang="0">
                  <a:pos x="T8" y="T9"/>
                </a:cxn>
                <a:cxn ang="0">
                  <a:pos x="T10" y="T11"/>
                </a:cxn>
              </a:cxnLst>
              <a:rect l="0" t="0" r="r" b="b"/>
              <a:pathLst>
                <a:path w="12" h="5">
                  <a:moveTo>
                    <a:pt x="0" y="1"/>
                  </a:moveTo>
                  <a:cubicBezTo>
                    <a:pt x="0" y="2"/>
                    <a:pt x="5" y="1"/>
                    <a:pt x="7" y="2"/>
                  </a:cubicBezTo>
                  <a:cubicBezTo>
                    <a:pt x="6" y="4"/>
                    <a:pt x="11" y="5"/>
                    <a:pt x="12" y="5"/>
                  </a:cubicBezTo>
                  <a:cubicBezTo>
                    <a:pt x="12" y="3"/>
                    <a:pt x="11" y="2"/>
                    <a:pt x="9" y="0"/>
                  </a:cubicBezTo>
                  <a:cubicBezTo>
                    <a:pt x="9" y="3"/>
                    <a:pt x="6" y="0"/>
                    <a:pt x="2" y="0"/>
                  </a:cubicBezTo>
                  <a:cubicBezTo>
                    <a:pt x="2"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139">
              <a:extLst>
                <a:ext uri="{FF2B5EF4-FFF2-40B4-BE49-F238E27FC236}">
                  <a16:creationId xmlns:a16="http://schemas.microsoft.com/office/drawing/2014/main" id="{5A23274D-22D9-4FE4-8310-FBB81EEC7061}"/>
                </a:ext>
              </a:extLst>
            </p:cNvPr>
            <p:cNvSpPr>
              <a:spLocks/>
            </p:cNvSpPr>
            <p:nvPr/>
          </p:nvSpPr>
          <p:spPr bwMode="auto">
            <a:xfrm>
              <a:off x="6704" y="4153"/>
              <a:ext cx="21" cy="4"/>
            </a:xfrm>
            <a:custGeom>
              <a:avLst/>
              <a:gdLst>
                <a:gd name="T0" fmla="*/ 0 w 11"/>
                <a:gd name="T1" fmla="*/ 1 h 2"/>
                <a:gd name="T2" fmla="*/ 9 w 11"/>
                <a:gd name="T3" fmla="*/ 1 h 2"/>
                <a:gd name="T4" fmla="*/ 7 w 11"/>
                <a:gd name="T5" fmla="*/ 0 h 2"/>
                <a:gd name="T6" fmla="*/ 0 w 11"/>
                <a:gd name="T7" fmla="*/ 1 h 2"/>
              </a:gdLst>
              <a:ahLst/>
              <a:cxnLst>
                <a:cxn ang="0">
                  <a:pos x="T0" y="T1"/>
                </a:cxn>
                <a:cxn ang="0">
                  <a:pos x="T2" y="T3"/>
                </a:cxn>
                <a:cxn ang="0">
                  <a:pos x="T4" y="T5"/>
                </a:cxn>
                <a:cxn ang="0">
                  <a:pos x="T6" y="T7"/>
                </a:cxn>
              </a:cxnLst>
              <a:rect l="0" t="0" r="r" b="b"/>
              <a:pathLst>
                <a:path w="11" h="2">
                  <a:moveTo>
                    <a:pt x="0" y="1"/>
                  </a:moveTo>
                  <a:cubicBezTo>
                    <a:pt x="1" y="2"/>
                    <a:pt x="6" y="1"/>
                    <a:pt x="9" y="1"/>
                  </a:cubicBezTo>
                  <a:cubicBezTo>
                    <a:pt x="11" y="0"/>
                    <a:pt x="5" y="1"/>
                    <a:pt x="7" y="0"/>
                  </a:cubicBezTo>
                  <a:cubicBezTo>
                    <a:pt x="6"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140">
              <a:extLst>
                <a:ext uri="{FF2B5EF4-FFF2-40B4-BE49-F238E27FC236}">
                  <a16:creationId xmlns:a16="http://schemas.microsoft.com/office/drawing/2014/main" id="{98E47252-83DD-4A2A-91FE-19001E4CE959}"/>
                </a:ext>
              </a:extLst>
            </p:cNvPr>
            <p:cNvSpPr>
              <a:spLocks/>
            </p:cNvSpPr>
            <p:nvPr/>
          </p:nvSpPr>
          <p:spPr bwMode="auto">
            <a:xfrm>
              <a:off x="6691" y="4143"/>
              <a:ext cx="15" cy="6"/>
            </a:xfrm>
            <a:custGeom>
              <a:avLst/>
              <a:gdLst>
                <a:gd name="T0" fmla="*/ 2 w 8"/>
                <a:gd name="T1" fmla="*/ 1 h 3"/>
                <a:gd name="T2" fmla="*/ 3 w 8"/>
                <a:gd name="T3" fmla="*/ 1 h 3"/>
                <a:gd name="T4" fmla="*/ 3 w 8"/>
                <a:gd name="T5" fmla="*/ 3 h 3"/>
                <a:gd name="T6" fmla="*/ 6 w 8"/>
                <a:gd name="T7" fmla="*/ 3 h 3"/>
                <a:gd name="T8" fmla="*/ 8 w 8"/>
                <a:gd name="T9" fmla="*/ 2 h 3"/>
                <a:gd name="T10" fmla="*/ 6 w 8"/>
                <a:gd name="T11" fmla="*/ 0 h 3"/>
                <a:gd name="T12" fmla="*/ 2 w 8"/>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1"/>
                  </a:moveTo>
                  <a:cubicBezTo>
                    <a:pt x="0" y="2"/>
                    <a:pt x="2" y="2"/>
                    <a:pt x="3" y="1"/>
                  </a:cubicBezTo>
                  <a:cubicBezTo>
                    <a:pt x="4" y="2"/>
                    <a:pt x="4" y="2"/>
                    <a:pt x="3" y="3"/>
                  </a:cubicBezTo>
                  <a:cubicBezTo>
                    <a:pt x="4" y="3"/>
                    <a:pt x="5" y="3"/>
                    <a:pt x="6" y="3"/>
                  </a:cubicBezTo>
                  <a:cubicBezTo>
                    <a:pt x="5" y="3"/>
                    <a:pt x="4" y="0"/>
                    <a:pt x="8" y="2"/>
                  </a:cubicBezTo>
                  <a:cubicBezTo>
                    <a:pt x="8" y="1"/>
                    <a:pt x="7" y="1"/>
                    <a:pt x="6" y="0"/>
                  </a:cubicBezTo>
                  <a:cubicBezTo>
                    <a:pt x="5" y="1"/>
                    <a:pt x="3"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6" name="Freeform 141">
              <a:extLst>
                <a:ext uri="{FF2B5EF4-FFF2-40B4-BE49-F238E27FC236}">
                  <a16:creationId xmlns:a16="http://schemas.microsoft.com/office/drawing/2014/main" id="{29A07EA7-7722-4F30-A389-94A6A3BC1AA8}"/>
                </a:ext>
              </a:extLst>
            </p:cNvPr>
            <p:cNvSpPr>
              <a:spLocks/>
            </p:cNvSpPr>
            <p:nvPr/>
          </p:nvSpPr>
          <p:spPr bwMode="auto">
            <a:xfrm>
              <a:off x="6739" y="4143"/>
              <a:ext cx="7" cy="4"/>
            </a:xfrm>
            <a:custGeom>
              <a:avLst/>
              <a:gdLst>
                <a:gd name="T0" fmla="*/ 4 w 4"/>
                <a:gd name="T1" fmla="*/ 0 h 2"/>
                <a:gd name="T2" fmla="*/ 2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cubicBezTo>
                    <a:pt x="3" y="0"/>
                    <a:pt x="2" y="0"/>
                    <a:pt x="2" y="0"/>
                  </a:cubicBezTo>
                  <a:cubicBezTo>
                    <a:pt x="0" y="1"/>
                    <a:pt x="2" y="1"/>
                    <a:pt x="0" y="2"/>
                  </a:cubicBezTo>
                  <a:cubicBezTo>
                    <a:pt x="2"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7" name="Freeform 142">
              <a:extLst>
                <a:ext uri="{FF2B5EF4-FFF2-40B4-BE49-F238E27FC236}">
                  <a16:creationId xmlns:a16="http://schemas.microsoft.com/office/drawing/2014/main" id="{8097201B-5209-4886-B0FA-1948D283A966}"/>
                </a:ext>
              </a:extLst>
            </p:cNvPr>
            <p:cNvSpPr>
              <a:spLocks/>
            </p:cNvSpPr>
            <p:nvPr/>
          </p:nvSpPr>
          <p:spPr bwMode="auto">
            <a:xfrm>
              <a:off x="6785" y="4110"/>
              <a:ext cx="13" cy="8"/>
            </a:xfrm>
            <a:custGeom>
              <a:avLst/>
              <a:gdLst>
                <a:gd name="T0" fmla="*/ 4 w 7"/>
                <a:gd name="T1" fmla="*/ 0 h 4"/>
                <a:gd name="T2" fmla="*/ 1 w 7"/>
                <a:gd name="T3" fmla="*/ 2 h 4"/>
                <a:gd name="T4" fmla="*/ 3 w 7"/>
                <a:gd name="T5" fmla="*/ 4 h 4"/>
                <a:gd name="T6" fmla="*/ 5 w 7"/>
                <a:gd name="T7" fmla="*/ 3 h 4"/>
                <a:gd name="T8" fmla="*/ 6 w 7"/>
                <a:gd name="T9" fmla="*/ 1 h 4"/>
                <a:gd name="T10" fmla="*/ 4 w 7"/>
                <a:gd name="T11" fmla="*/ 0 h 4"/>
              </a:gdLst>
              <a:ahLst/>
              <a:cxnLst>
                <a:cxn ang="0">
                  <a:pos x="T0" y="T1"/>
                </a:cxn>
                <a:cxn ang="0">
                  <a:pos x="T2" y="T3"/>
                </a:cxn>
                <a:cxn ang="0">
                  <a:pos x="T4" y="T5"/>
                </a:cxn>
                <a:cxn ang="0">
                  <a:pos x="T6" y="T7"/>
                </a:cxn>
                <a:cxn ang="0">
                  <a:pos x="T8" y="T9"/>
                </a:cxn>
                <a:cxn ang="0">
                  <a:pos x="T10" y="T11"/>
                </a:cxn>
              </a:cxnLst>
              <a:rect l="0" t="0" r="r" b="b"/>
              <a:pathLst>
                <a:path w="7" h="4">
                  <a:moveTo>
                    <a:pt x="4" y="0"/>
                  </a:moveTo>
                  <a:cubicBezTo>
                    <a:pt x="3" y="1"/>
                    <a:pt x="3" y="1"/>
                    <a:pt x="1" y="2"/>
                  </a:cubicBezTo>
                  <a:cubicBezTo>
                    <a:pt x="4" y="2"/>
                    <a:pt x="0" y="3"/>
                    <a:pt x="3" y="4"/>
                  </a:cubicBezTo>
                  <a:cubicBezTo>
                    <a:pt x="5" y="3"/>
                    <a:pt x="5" y="3"/>
                    <a:pt x="5" y="3"/>
                  </a:cubicBezTo>
                  <a:cubicBezTo>
                    <a:pt x="4" y="2"/>
                    <a:pt x="3" y="1"/>
                    <a:pt x="6" y="1"/>
                  </a:cubicBezTo>
                  <a:cubicBezTo>
                    <a:pt x="7" y="0"/>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8" name="Freeform 143">
              <a:extLst>
                <a:ext uri="{FF2B5EF4-FFF2-40B4-BE49-F238E27FC236}">
                  <a16:creationId xmlns:a16="http://schemas.microsoft.com/office/drawing/2014/main" id="{901752F3-E426-44DF-A7E5-A4203C552A37}"/>
                </a:ext>
              </a:extLst>
            </p:cNvPr>
            <p:cNvSpPr>
              <a:spLocks/>
            </p:cNvSpPr>
            <p:nvPr/>
          </p:nvSpPr>
          <p:spPr bwMode="auto">
            <a:xfrm>
              <a:off x="6865" y="4151"/>
              <a:ext cx="9" cy="6"/>
            </a:xfrm>
            <a:custGeom>
              <a:avLst/>
              <a:gdLst>
                <a:gd name="T0" fmla="*/ 2 w 5"/>
                <a:gd name="T1" fmla="*/ 0 h 3"/>
                <a:gd name="T2" fmla="*/ 2 w 5"/>
                <a:gd name="T3" fmla="*/ 1 h 3"/>
                <a:gd name="T4" fmla="*/ 1 w 5"/>
                <a:gd name="T5" fmla="*/ 3 h 3"/>
                <a:gd name="T6" fmla="*/ 3 w 5"/>
                <a:gd name="T7" fmla="*/ 0 h 3"/>
                <a:gd name="T8" fmla="*/ 2 w 5"/>
                <a:gd name="T9" fmla="*/ 0 h 3"/>
              </a:gdLst>
              <a:ahLst/>
              <a:cxnLst>
                <a:cxn ang="0">
                  <a:pos x="T0" y="T1"/>
                </a:cxn>
                <a:cxn ang="0">
                  <a:pos x="T2" y="T3"/>
                </a:cxn>
                <a:cxn ang="0">
                  <a:pos x="T4" y="T5"/>
                </a:cxn>
                <a:cxn ang="0">
                  <a:pos x="T6" y="T7"/>
                </a:cxn>
                <a:cxn ang="0">
                  <a:pos x="T8" y="T9"/>
                </a:cxn>
              </a:cxnLst>
              <a:rect l="0" t="0" r="r" b="b"/>
              <a:pathLst>
                <a:path w="5" h="3">
                  <a:moveTo>
                    <a:pt x="2" y="0"/>
                  </a:moveTo>
                  <a:cubicBezTo>
                    <a:pt x="0" y="0"/>
                    <a:pt x="2" y="1"/>
                    <a:pt x="2" y="1"/>
                  </a:cubicBezTo>
                  <a:cubicBezTo>
                    <a:pt x="3" y="1"/>
                    <a:pt x="2" y="2"/>
                    <a:pt x="1" y="3"/>
                  </a:cubicBezTo>
                  <a:cubicBezTo>
                    <a:pt x="3" y="3"/>
                    <a:pt x="5" y="1"/>
                    <a:pt x="3" y="0"/>
                  </a:cubicBezTo>
                  <a:cubicBezTo>
                    <a:pt x="3"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9" name="Freeform 144">
              <a:extLst>
                <a:ext uri="{FF2B5EF4-FFF2-40B4-BE49-F238E27FC236}">
                  <a16:creationId xmlns:a16="http://schemas.microsoft.com/office/drawing/2014/main" id="{BAC76B60-7B63-46E3-8349-1D9AD2A9A287}"/>
                </a:ext>
              </a:extLst>
            </p:cNvPr>
            <p:cNvSpPr>
              <a:spLocks/>
            </p:cNvSpPr>
            <p:nvPr/>
          </p:nvSpPr>
          <p:spPr bwMode="auto">
            <a:xfrm>
              <a:off x="6985" y="4224"/>
              <a:ext cx="10" cy="6"/>
            </a:xfrm>
            <a:custGeom>
              <a:avLst/>
              <a:gdLst>
                <a:gd name="T0" fmla="*/ 0 w 5"/>
                <a:gd name="T1" fmla="*/ 2 h 3"/>
                <a:gd name="T2" fmla="*/ 1 w 5"/>
                <a:gd name="T3" fmla="*/ 2 h 3"/>
                <a:gd name="T4" fmla="*/ 5 w 5"/>
                <a:gd name="T5" fmla="*/ 1 h 3"/>
                <a:gd name="T6" fmla="*/ 0 w 5"/>
                <a:gd name="T7" fmla="*/ 1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2"/>
                    <a:pt x="1" y="2"/>
                    <a:pt x="1" y="2"/>
                  </a:cubicBezTo>
                  <a:cubicBezTo>
                    <a:pt x="2" y="1"/>
                    <a:pt x="4" y="3"/>
                    <a:pt x="5" y="1"/>
                  </a:cubicBezTo>
                  <a:cubicBezTo>
                    <a:pt x="4" y="0"/>
                    <a:pt x="2" y="1"/>
                    <a:pt x="0" y="1"/>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0" name="Freeform 145">
              <a:extLst>
                <a:ext uri="{FF2B5EF4-FFF2-40B4-BE49-F238E27FC236}">
                  <a16:creationId xmlns:a16="http://schemas.microsoft.com/office/drawing/2014/main" id="{481C6D77-1C94-4DFD-BE9F-F0FF5BA46EB7}"/>
                </a:ext>
              </a:extLst>
            </p:cNvPr>
            <p:cNvSpPr>
              <a:spLocks/>
            </p:cNvSpPr>
            <p:nvPr/>
          </p:nvSpPr>
          <p:spPr bwMode="auto">
            <a:xfrm>
              <a:off x="6890" y="4097"/>
              <a:ext cx="28" cy="7"/>
            </a:xfrm>
            <a:custGeom>
              <a:avLst/>
              <a:gdLst>
                <a:gd name="T0" fmla="*/ 7 w 15"/>
                <a:gd name="T1" fmla="*/ 2 h 4"/>
                <a:gd name="T2" fmla="*/ 0 w 15"/>
                <a:gd name="T3" fmla="*/ 1 h 4"/>
                <a:gd name="T4" fmla="*/ 8 w 15"/>
                <a:gd name="T5" fmla="*/ 4 h 4"/>
                <a:gd name="T6" fmla="*/ 15 w 15"/>
                <a:gd name="T7" fmla="*/ 1 h 4"/>
                <a:gd name="T8" fmla="*/ 7 w 15"/>
                <a:gd name="T9" fmla="*/ 2 h 4"/>
              </a:gdLst>
              <a:ahLst/>
              <a:cxnLst>
                <a:cxn ang="0">
                  <a:pos x="T0" y="T1"/>
                </a:cxn>
                <a:cxn ang="0">
                  <a:pos x="T2" y="T3"/>
                </a:cxn>
                <a:cxn ang="0">
                  <a:pos x="T4" y="T5"/>
                </a:cxn>
                <a:cxn ang="0">
                  <a:pos x="T6" y="T7"/>
                </a:cxn>
                <a:cxn ang="0">
                  <a:pos x="T8" y="T9"/>
                </a:cxn>
              </a:cxnLst>
              <a:rect l="0" t="0" r="r" b="b"/>
              <a:pathLst>
                <a:path w="15" h="4">
                  <a:moveTo>
                    <a:pt x="7" y="2"/>
                  </a:moveTo>
                  <a:cubicBezTo>
                    <a:pt x="4" y="0"/>
                    <a:pt x="2" y="0"/>
                    <a:pt x="0" y="1"/>
                  </a:cubicBezTo>
                  <a:cubicBezTo>
                    <a:pt x="3" y="3"/>
                    <a:pt x="5" y="2"/>
                    <a:pt x="8" y="4"/>
                  </a:cubicBezTo>
                  <a:cubicBezTo>
                    <a:pt x="9" y="1"/>
                    <a:pt x="12" y="2"/>
                    <a:pt x="15" y="1"/>
                  </a:cubicBezTo>
                  <a:cubicBezTo>
                    <a:pt x="15" y="1"/>
                    <a:pt x="7" y="0"/>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1" name="Freeform 146">
              <a:extLst>
                <a:ext uri="{FF2B5EF4-FFF2-40B4-BE49-F238E27FC236}">
                  <a16:creationId xmlns:a16="http://schemas.microsoft.com/office/drawing/2014/main" id="{56704B11-92FB-4DF9-8BE3-9819E80D20B7}"/>
                </a:ext>
              </a:extLst>
            </p:cNvPr>
            <p:cNvSpPr>
              <a:spLocks/>
            </p:cNvSpPr>
            <p:nvPr/>
          </p:nvSpPr>
          <p:spPr bwMode="auto">
            <a:xfrm>
              <a:off x="6917" y="4095"/>
              <a:ext cx="40" cy="9"/>
            </a:xfrm>
            <a:custGeom>
              <a:avLst/>
              <a:gdLst>
                <a:gd name="T0" fmla="*/ 0 w 21"/>
                <a:gd name="T1" fmla="*/ 5 h 5"/>
                <a:gd name="T2" fmla="*/ 8 w 21"/>
                <a:gd name="T3" fmla="*/ 4 h 5"/>
                <a:gd name="T4" fmla="*/ 21 w 21"/>
                <a:gd name="T5" fmla="*/ 3 h 5"/>
                <a:gd name="T6" fmla="*/ 20 w 21"/>
                <a:gd name="T7" fmla="*/ 1 h 5"/>
                <a:gd name="T8" fmla="*/ 13 w 21"/>
                <a:gd name="T9" fmla="*/ 1 h 5"/>
                <a:gd name="T10" fmla="*/ 3 w 21"/>
                <a:gd name="T11" fmla="*/ 2 h 5"/>
                <a:gd name="T12" fmla="*/ 4 w 21"/>
                <a:gd name="T13" fmla="*/ 3 h 5"/>
                <a:gd name="T14" fmla="*/ 0 w 21"/>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
                  <a:moveTo>
                    <a:pt x="0" y="5"/>
                  </a:moveTo>
                  <a:cubicBezTo>
                    <a:pt x="2" y="5"/>
                    <a:pt x="5" y="3"/>
                    <a:pt x="8" y="4"/>
                  </a:cubicBezTo>
                  <a:cubicBezTo>
                    <a:pt x="9" y="0"/>
                    <a:pt x="17" y="5"/>
                    <a:pt x="21" y="3"/>
                  </a:cubicBezTo>
                  <a:cubicBezTo>
                    <a:pt x="21" y="2"/>
                    <a:pt x="19" y="2"/>
                    <a:pt x="20" y="1"/>
                  </a:cubicBezTo>
                  <a:cubicBezTo>
                    <a:pt x="18" y="1"/>
                    <a:pt x="15" y="3"/>
                    <a:pt x="13" y="1"/>
                  </a:cubicBezTo>
                  <a:cubicBezTo>
                    <a:pt x="10" y="2"/>
                    <a:pt x="6" y="2"/>
                    <a:pt x="3" y="2"/>
                  </a:cubicBezTo>
                  <a:cubicBezTo>
                    <a:pt x="2" y="2"/>
                    <a:pt x="4" y="3"/>
                    <a:pt x="4" y="3"/>
                  </a:cubicBezTo>
                  <a:cubicBezTo>
                    <a:pt x="3" y="4"/>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2" name="Freeform 147">
              <a:extLst>
                <a:ext uri="{FF2B5EF4-FFF2-40B4-BE49-F238E27FC236}">
                  <a16:creationId xmlns:a16="http://schemas.microsoft.com/office/drawing/2014/main" id="{FFE2938E-1149-4DE6-ADD8-D13D6D561D20}"/>
                </a:ext>
              </a:extLst>
            </p:cNvPr>
            <p:cNvSpPr>
              <a:spLocks/>
            </p:cNvSpPr>
            <p:nvPr/>
          </p:nvSpPr>
          <p:spPr bwMode="auto">
            <a:xfrm>
              <a:off x="6905" y="4089"/>
              <a:ext cx="29" cy="8"/>
            </a:xfrm>
            <a:custGeom>
              <a:avLst/>
              <a:gdLst>
                <a:gd name="T0" fmla="*/ 0 w 15"/>
                <a:gd name="T1" fmla="*/ 0 h 4"/>
                <a:gd name="T2" fmla="*/ 15 w 15"/>
                <a:gd name="T3" fmla="*/ 1 h 4"/>
                <a:gd name="T4" fmla="*/ 0 w 15"/>
                <a:gd name="T5" fmla="*/ 0 h 4"/>
              </a:gdLst>
              <a:ahLst/>
              <a:cxnLst>
                <a:cxn ang="0">
                  <a:pos x="T0" y="T1"/>
                </a:cxn>
                <a:cxn ang="0">
                  <a:pos x="T2" y="T3"/>
                </a:cxn>
                <a:cxn ang="0">
                  <a:pos x="T4" y="T5"/>
                </a:cxn>
              </a:cxnLst>
              <a:rect l="0" t="0" r="r" b="b"/>
              <a:pathLst>
                <a:path w="15" h="4">
                  <a:moveTo>
                    <a:pt x="0" y="0"/>
                  </a:moveTo>
                  <a:cubicBezTo>
                    <a:pt x="0" y="4"/>
                    <a:pt x="13" y="3"/>
                    <a:pt x="15" y="1"/>
                  </a:cubicBezTo>
                  <a:cubicBezTo>
                    <a:pt x="10" y="1"/>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3" name="Freeform 148">
              <a:extLst>
                <a:ext uri="{FF2B5EF4-FFF2-40B4-BE49-F238E27FC236}">
                  <a16:creationId xmlns:a16="http://schemas.microsoft.com/office/drawing/2014/main" id="{C077B25F-6EC6-4B25-A6A2-2BC1B0598947}"/>
                </a:ext>
              </a:extLst>
            </p:cNvPr>
            <p:cNvSpPr>
              <a:spLocks/>
            </p:cNvSpPr>
            <p:nvPr/>
          </p:nvSpPr>
          <p:spPr bwMode="auto">
            <a:xfrm>
              <a:off x="6982" y="4091"/>
              <a:ext cx="13" cy="4"/>
            </a:xfrm>
            <a:custGeom>
              <a:avLst/>
              <a:gdLst>
                <a:gd name="T0" fmla="*/ 0 w 7"/>
                <a:gd name="T1" fmla="*/ 1 h 2"/>
                <a:gd name="T2" fmla="*/ 7 w 7"/>
                <a:gd name="T3" fmla="*/ 2 h 2"/>
                <a:gd name="T4" fmla="*/ 0 w 7"/>
                <a:gd name="T5" fmla="*/ 1 h 2"/>
              </a:gdLst>
              <a:ahLst/>
              <a:cxnLst>
                <a:cxn ang="0">
                  <a:pos x="T0" y="T1"/>
                </a:cxn>
                <a:cxn ang="0">
                  <a:pos x="T2" y="T3"/>
                </a:cxn>
                <a:cxn ang="0">
                  <a:pos x="T4" y="T5"/>
                </a:cxn>
              </a:cxnLst>
              <a:rect l="0" t="0" r="r" b="b"/>
              <a:pathLst>
                <a:path w="7" h="2">
                  <a:moveTo>
                    <a:pt x="0" y="1"/>
                  </a:moveTo>
                  <a:cubicBezTo>
                    <a:pt x="2" y="2"/>
                    <a:pt x="5" y="2"/>
                    <a:pt x="7" y="2"/>
                  </a:cubicBezTo>
                  <a:cubicBezTo>
                    <a:pt x="7" y="0"/>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4" name="Freeform 149">
              <a:extLst>
                <a:ext uri="{FF2B5EF4-FFF2-40B4-BE49-F238E27FC236}">
                  <a16:creationId xmlns:a16="http://schemas.microsoft.com/office/drawing/2014/main" id="{FDD5C477-D42C-4993-A2EB-4357B8C9FD33}"/>
                </a:ext>
              </a:extLst>
            </p:cNvPr>
            <p:cNvSpPr>
              <a:spLocks/>
            </p:cNvSpPr>
            <p:nvPr/>
          </p:nvSpPr>
          <p:spPr bwMode="auto">
            <a:xfrm>
              <a:off x="7037" y="4091"/>
              <a:ext cx="32" cy="6"/>
            </a:xfrm>
            <a:custGeom>
              <a:avLst/>
              <a:gdLst>
                <a:gd name="T0" fmla="*/ 0 w 17"/>
                <a:gd name="T1" fmla="*/ 2 h 3"/>
                <a:gd name="T2" fmla="*/ 17 w 17"/>
                <a:gd name="T3" fmla="*/ 3 h 3"/>
                <a:gd name="T4" fmla="*/ 12 w 17"/>
                <a:gd name="T5" fmla="*/ 1 h 3"/>
                <a:gd name="T6" fmla="*/ 5 w 17"/>
                <a:gd name="T7" fmla="*/ 2 h 3"/>
                <a:gd name="T8" fmla="*/ 4 w 17"/>
                <a:gd name="T9" fmla="*/ 0 h 3"/>
                <a:gd name="T10" fmla="*/ 0 w 17"/>
                <a:gd name="T11" fmla="*/ 2 h 3"/>
              </a:gdLst>
              <a:ahLst/>
              <a:cxnLst>
                <a:cxn ang="0">
                  <a:pos x="T0" y="T1"/>
                </a:cxn>
                <a:cxn ang="0">
                  <a:pos x="T2" y="T3"/>
                </a:cxn>
                <a:cxn ang="0">
                  <a:pos x="T4" y="T5"/>
                </a:cxn>
                <a:cxn ang="0">
                  <a:pos x="T6" y="T7"/>
                </a:cxn>
                <a:cxn ang="0">
                  <a:pos x="T8" y="T9"/>
                </a:cxn>
                <a:cxn ang="0">
                  <a:pos x="T10" y="T11"/>
                </a:cxn>
              </a:cxnLst>
              <a:rect l="0" t="0" r="r" b="b"/>
              <a:pathLst>
                <a:path w="17" h="3">
                  <a:moveTo>
                    <a:pt x="0" y="2"/>
                  </a:moveTo>
                  <a:cubicBezTo>
                    <a:pt x="4" y="3"/>
                    <a:pt x="12" y="3"/>
                    <a:pt x="17" y="3"/>
                  </a:cubicBezTo>
                  <a:cubicBezTo>
                    <a:pt x="15" y="1"/>
                    <a:pt x="12" y="3"/>
                    <a:pt x="12" y="1"/>
                  </a:cubicBezTo>
                  <a:cubicBezTo>
                    <a:pt x="11" y="3"/>
                    <a:pt x="7" y="1"/>
                    <a:pt x="5" y="2"/>
                  </a:cubicBezTo>
                  <a:cubicBezTo>
                    <a:pt x="3" y="1"/>
                    <a:pt x="7" y="0"/>
                    <a:pt x="4" y="0"/>
                  </a:cubicBezTo>
                  <a:cubicBezTo>
                    <a:pt x="5" y="2"/>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5" name="Freeform 150">
              <a:extLst>
                <a:ext uri="{FF2B5EF4-FFF2-40B4-BE49-F238E27FC236}">
                  <a16:creationId xmlns:a16="http://schemas.microsoft.com/office/drawing/2014/main" id="{DC814731-E9E8-4571-8F84-CA717493AE32}"/>
                </a:ext>
              </a:extLst>
            </p:cNvPr>
            <p:cNvSpPr>
              <a:spLocks/>
            </p:cNvSpPr>
            <p:nvPr/>
          </p:nvSpPr>
          <p:spPr bwMode="auto">
            <a:xfrm>
              <a:off x="7035" y="4087"/>
              <a:ext cx="15" cy="6"/>
            </a:xfrm>
            <a:custGeom>
              <a:avLst/>
              <a:gdLst>
                <a:gd name="T0" fmla="*/ 0 w 8"/>
                <a:gd name="T1" fmla="*/ 1 h 3"/>
                <a:gd name="T2" fmla="*/ 7 w 8"/>
                <a:gd name="T3" fmla="*/ 1 h 3"/>
                <a:gd name="T4" fmla="*/ 4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0" y="3"/>
                    <a:pt x="5" y="1"/>
                    <a:pt x="7" y="1"/>
                  </a:cubicBezTo>
                  <a:cubicBezTo>
                    <a:pt x="8" y="0"/>
                    <a:pt x="5" y="1"/>
                    <a:pt x="4" y="0"/>
                  </a:cubicBezTo>
                  <a:cubicBezTo>
                    <a:pt x="2" y="1"/>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6" name="Freeform 151">
              <a:extLst>
                <a:ext uri="{FF2B5EF4-FFF2-40B4-BE49-F238E27FC236}">
                  <a16:creationId xmlns:a16="http://schemas.microsoft.com/office/drawing/2014/main" id="{A001EE42-D8D2-40DD-82A6-B3800C31BAC4}"/>
                </a:ext>
              </a:extLst>
            </p:cNvPr>
            <p:cNvSpPr>
              <a:spLocks/>
            </p:cNvSpPr>
            <p:nvPr/>
          </p:nvSpPr>
          <p:spPr bwMode="auto">
            <a:xfrm>
              <a:off x="7071" y="4089"/>
              <a:ext cx="21" cy="10"/>
            </a:xfrm>
            <a:custGeom>
              <a:avLst/>
              <a:gdLst>
                <a:gd name="T0" fmla="*/ 0 w 11"/>
                <a:gd name="T1" fmla="*/ 4 h 5"/>
                <a:gd name="T2" fmla="*/ 11 w 11"/>
                <a:gd name="T3" fmla="*/ 5 h 5"/>
                <a:gd name="T4" fmla="*/ 0 w 11"/>
                <a:gd name="T5" fmla="*/ 4 h 5"/>
              </a:gdLst>
              <a:ahLst/>
              <a:cxnLst>
                <a:cxn ang="0">
                  <a:pos x="T0" y="T1"/>
                </a:cxn>
                <a:cxn ang="0">
                  <a:pos x="T2" y="T3"/>
                </a:cxn>
                <a:cxn ang="0">
                  <a:pos x="T4" y="T5"/>
                </a:cxn>
              </a:cxnLst>
              <a:rect l="0" t="0" r="r" b="b"/>
              <a:pathLst>
                <a:path w="11" h="5">
                  <a:moveTo>
                    <a:pt x="0" y="4"/>
                  </a:moveTo>
                  <a:cubicBezTo>
                    <a:pt x="4" y="5"/>
                    <a:pt x="8" y="5"/>
                    <a:pt x="11" y="5"/>
                  </a:cubicBezTo>
                  <a:cubicBezTo>
                    <a:pt x="10"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7" name="Freeform 152">
              <a:extLst>
                <a:ext uri="{FF2B5EF4-FFF2-40B4-BE49-F238E27FC236}">
                  <a16:creationId xmlns:a16="http://schemas.microsoft.com/office/drawing/2014/main" id="{3274123F-DE14-444E-B72F-57764E96A891}"/>
                </a:ext>
              </a:extLst>
            </p:cNvPr>
            <p:cNvSpPr>
              <a:spLocks/>
            </p:cNvSpPr>
            <p:nvPr/>
          </p:nvSpPr>
          <p:spPr bwMode="auto">
            <a:xfrm>
              <a:off x="7182" y="4099"/>
              <a:ext cx="12" cy="4"/>
            </a:xfrm>
            <a:custGeom>
              <a:avLst/>
              <a:gdLst>
                <a:gd name="T0" fmla="*/ 0 w 6"/>
                <a:gd name="T1" fmla="*/ 2 h 2"/>
                <a:gd name="T2" fmla="*/ 6 w 6"/>
                <a:gd name="T3" fmla="*/ 1 h 2"/>
                <a:gd name="T4" fmla="*/ 4 w 6"/>
                <a:gd name="T5" fmla="*/ 0 h 2"/>
                <a:gd name="T6" fmla="*/ 0 w 6"/>
                <a:gd name="T7" fmla="*/ 2 h 2"/>
              </a:gdLst>
              <a:ahLst/>
              <a:cxnLst>
                <a:cxn ang="0">
                  <a:pos x="T0" y="T1"/>
                </a:cxn>
                <a:cxn ang="0">
                  <a:pos x="T2" y="T3"/>
                </a:cxn>
                <a:cxn ang="0">
                  <a:pos x="T4" y="T5"/>
                </a:cxn>
                <a:cxn ang="0">
                  <a:pos x="T6" y="T7"/>
                </a:cxn>
              </a:cxnLst>
              <a:rect l="0" t="0" r="r" b="b"/>
              <a:pathLst>
                <a:path w="6" h="2">
                  <a:moveTo>
                    <a:pt x="0" y="2"/>
                  </a:moveTo>
                  <a:cubicBezTo>
                    <a:pt x="2" y="2"/>
                    <a:pt x="3" y="2"/>
                    <a:pt x="6" y="1"/>
                  </a:cubicBezTo>
                  <a:cubicBezTo>
                    <a:pt x="4" y="0"/>
                    <a:pt x="4" y="0"/>
                    <a:pt x="4" y="0"/>
                  </a:cubicBezTo>
                  <a:cubicBezTo>
                    <a:pt x="3"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8" name="Freeform 153">
              <a:extLst>
                <a:ext uri="{FF2B5EF4-FFF2-40B4-BE49-F238E27FC236}">
                  <a16:creationId xmlns:a16="http://schemas.microsoft.com/office/drawing/2014/main" id="{971F9DC9-DE5C-46F9-8397-CE0E504FABC5}"/>
                </a:ext>
              </a:extLst>
            </p:cNvPr>
            <p:cNvSpPr>
              <a:spLocks/>
            </p:cNvSpPr>
            <p:nvPr/>
          </p:nvSpPr>
          <p:spPr bwMode="auto">
            <a:xfrm>
              <a:off x="7236" y="4093"/>
              <a:ext cx="13" cy="6"/>
            </a:xfrm>
            <a:custGeom>
              <a:avLst/>
              <a:gdLst>
                <a:gd name="T0" fmla="*/ 3 w 7"/>
                <a:gd name="T1" fmla="*/ 0 h 3"/>
                <a:gd name="T2" fmla="*/ 0 w 7"/>
                <a:gd name="T3" fmla="*/ 2 h 3"/>
                <a:gd name="T4" fmla="*/ 6 w 7"/>
                <a:gd name="T5" fmla="*/ 1 h 3"/>
                <a:gd name="T6" fmla="*/ 3 w 7"/>
                <a:gd name="T7" fmla="*/ 0 h 3"/>
              </a:gdLst>
              <a:ahLst/>
              <a:cxnLst>
                <a:cxn ang="0">
                  <a:pos x="T0" y="T1"/>
                </a:cxn>
                <a:cxn ang="0">
                  <a:pos x="T2" y="T3"/>
                </a:cxn>
                <a:cxn ang="0">
                  <a:pos x="T4" y="T5"/>
                </a:cxn>
                <a:cxn ang="0">
                  <a:pos x="T6" y="T7"/>
                </a:cxn>
              </a:cxnLst>
              <a:rect l="0" t="0" r="r" b="b"/>
              <a:pathLst>
                <a:path w="7" h="3">
                  <a:moveTo>
                    <a:pt x="3" y="0"/>
                  </a:moveTo>
                  <a:cubicBezTo>
                    <a:pt x="0" y="2"/>
                    <a:pt x="0" y="2"/>
                    <a:pt x="0" y="2"/>
                  </a:cubicBezTo>
                  <a:cubicBezTo>
                    <a:pt x="2" y="3"/>
                    <a:pt x="2" y="0"/>
                    <a:pt x="6" y="1"/>
                  </a:cubicBezTo>
                  <a:cubicBezTo>
                    <a:pt x="7" y="0"/>
                    <a:pt x="4"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9" name="Freeform 154">
              <a:extLst>
                <a:ext uri="{FF2B5EF4-FFF2-40B4-BE49-F238E27FC236}">
                  <a16:creationId xmlns:a16="http://schemas.microsoft.com/office/drawing/2014/main" id="{23AA59DF-9F72-471A-B739-FD78AB20A782}"/>
                </a:ext>
              </a:extLst>
            </p:cNvPr>
            <p:cNvSpPr>
              <a:spLocks/>
            </p:cNvSpPr>
            <p:nvPr/>
          </p:nvSpPr>
          <p:spPr bwMode="auto">
            <a:xfrm>
              <a:off x="7301" y="4095"/>
              <a:ext cx="13" cy="8"/>
            </a:xfrm>
            <a:custGeom>
              <a:avLst/>
              <a:gdLst>
                <a:gd name="T0" fmla="*/ 0 w 7"/>
                <a:gd name="T1" fmla="*/ 1 h 4"/>
                <a:gd name="T2" fmla="*/ 6 w 7"/>
                <a:gd name="T3" fmla="*/ 3 h 4"/>
                <a:gd name="T4" fmla="*/ 7 w 7"/>
                <a:gd name="T5" fmla="*/ 2 h 4"/>
                <a:gd name="T6" fmla="*/ 0 w 7"/>
                <a:gd name="T7" fmla="*/ 1 h 4"/>
              </a:gdLst>
              <a:ahLst/>
              <a:cxnLst>
                <a:cxn ang="0">
                  <a:pos x="T0" y="T1"/>
                </a:cxn>
                <a:cxn ang="0">
                  <a:pos x="T2" y="T3"/>
                </a:cxn>
                <a:cxn ang="0">
                  <a:pos x="T4" y="T5"/>
                </a:cxn>
                <a:cxn ang="0">
                  <a:pos x="T6" y="T7"/>
                </a:cxn>
              </a:cxnLst>
              <a:rect l="0" t="0" r="r" b="b"/>
              <a:pathLst>
                <a:path w="7" h="4">
                  <a:moveTo>
                    <a:pt x="0" y="1"/>
                  </a:moveTo>
                  <a:cubicBezTo>
                    <a:pt x="1" y="4"/>
                    <a:pt x="3" y="0"/>
                    <a:pt x="6" y="3"/>
                  </a:cubicBezTo>
                  <a:cubicBezTo>
                    <a:pt x="6" y="3"/>
                    <a:pt x="6" y="2"/>
                    <a:pt x="7" y="2"/>
                  </a:cubicBezTo>
                  <a:cubicBezTo>
                    <a:pt x="5" y="0"/>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0" name="Freeform 155">
              <a:extLst>
                <a:ext uri="{FF2B5EF4-FFF2-40B4-BE49-F238E27FC236}">
                  <a16:creationId xmlns:a16="http://schemas.microsoft.com/office/drawing/2014/main" id="{073130F4-8373-4DC6-B87D-9F18F5506E04}"/>
                </a:ext>
              </a:extLst>
            </p:cNvPr>
            <p:cNvSpPr>
              <a:spLocks/>
            </p:cNvSpPr>
            <p:nvPr/>
          </p:nvSpPr>
          <p:spPr bwMode="auto">
            <a:xfrm>
              <a:off x="7395" y="4097"/>
              <a:ext cx="32" cy="7"/>
            </a:xfrm>
            <a:custGeom>
              <a:avLst/>
              <a:gdLst>
                <a:gd name="T0" fmla="*/ 2 w 17"/>
                <a:gd name="T1" fmla="*/ 1 h 4"/>
                <a:gd name="T2" fmla="*/ 2 w 17"/>
                <a:gd name="T3" fmla="*/ 2 h 4"/>
                <a:gd name="T4" fmla="*/ 2 w 17"/>
                <a:gd name="T5" fmla="*/ 4 h 4"/>
                <a:gd name="T6" fmla="*/ 7 w 17"/>
                <a:gd name="T7" fmla="*/ 4 h 4"/>
                <a:gd name="T8" fmla="*/ 15 w 17"/>
                <a:gd name="T9" fmla="*/ 3 h 4"/>
                <a:gd name="T10" fmla="*/ 16 w 17"/>
                <a:gd name="T11" fmla="*/ 1 h 4"/>
                <a:gd name="T12" fmla="*/ 7 w 17"/>
                <a:gd name="T13" fmla="*/ 1 h 4"/>
                <a:gd name="T14" fmla="*/ 6 w 17"/>
                <a:gd name="T15" fmla="*/ 0 h 4"/>
                <a:gd name="T16" fmla="*/ 2 w 17"/>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
                  <a:moveTo>
                    <a:pt x="2" y="1"/>
                  </a:moveTo>
                  <a:cubicBezTo>
                    <a:pt x="0" y="1"/>
                    <a:pt x="1" y="2"/>
                    <a:pt x="2" y="2"/>
                  </a:cubicBezTo>
                  <a:cubicBezTo>
                    <a:pt x="3" y="2"/>
                    <a:pt x="2" y="3"/>
                    <a:pt x="2" y="4"/>
                  </a:cubicBezTo>
                  <a:cubicBezTo>
                    <a:pt x="3" y="4"/>
                    <a:pt x="5" y="3"/>
                    <a:pt x="7" y="4"/>
                  </a:cubicBezTo>
                  <a:cubicBezTo>
                    <a:pt x="9" y="1"/>
                    <a:pt x="12" y="3"/>
                    <a:pt x="15" y="3"/>
                  </a:cubicBezTo>
                  <a:cubicBezTo>
                    <a:pt x="17" y="2"/>
                    <a:pt x="14" y="2"/>
                    <a:pt x="16" y="1"/>
                  </a:cubicBezTo>
                  <a:cubicBezTo>
                    <a:pt x="13" y="2"/>
                    <a:pt x="10" y="0"/>
                    <a:pt x="7" y="1"/>
                  </a:cubicBezTo>
                  <a:cubicBezTo>
                    <a:pt x="6" y="1"/>
                    <a:pt x="7" y="0"/>
                    <a:pt x="6" y="0"/>
                  </a:cubicBezTo>
                  <a:cubicBezTo>
                    <a:pt x="6"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1" name="Freeform 156">
              <a:extLst>
                <a:ext uri="{FF2B5EF4-FFF2-40B4-BE49-F238E27FC236}">
                  <a16:creationId xmlns:a16="http://schemas.microsoft.com/office/drawing/2014/main" id="{9073B073-CEE3-4D28-9E59-E354EC5B8FAC}"/>
                </a:ext>
              </a:extLst>
            </p:cNvPr>
            <p:cNvSpPr>
              <a:spLocks/>
            </p:cNvSpPr>
            <p:nvPr/>
          </p:nvSpPr>
          <p:spPr bwMode="auto">
            <a:xfrm>
              <a:off x="7563" y="4106"/>
              <a:ext cx="19" cy="8"/>
            </a:xfrm>
            <a:custGeom>
              <a:avLst/>
              <a:gdLst>
                <a:gd name="T0" fmla="*/ 0 w 10"/>
                <a:gd name="T1" fmla="*/ 2 h 4"/>
                <a:gd name="T2" fmla="*/ 9 w 10"/>
                <a:gd name="T3" fmla="*/ 3 h 4"/>
                <a:gd name="T4" fmla="*/ 8 w 10"/>
                <a:gd name="T5" fmla="*/ 1 h 4"/>
                <a:gd name="T6" fmla="*/ 0 w 10"/>
                <a:gd name="T7" fmla="*/ 2 h 4"/>
              </a:gdLst>
              <a:ahLst/>
              <a:cxnLst>
                <a:cxn ang="0">
                  <a:pos x="T0" y="T1"/>
                </a:cxn>
                <a:cxn ang="0">
                  <a:pos x="T2" y="T3"/>
                </a:cxn>
                <a:cxn ang="0">
                  <a:pos x="T4" y="T5"/>
                </a:cxn>
                <a:cxn ang="0">
                  <a:pos x="T6" y="T7"/>
                </a:cxn>
              </a:cxnLst>
              <a:rect l="0" t="0" r="r" b="b"/>
              <a:pathLst>
                <a:path w="10" h="4">
                  <a:moveTo>
                    <a:pt x="0" y="2"/>
                  </a:moveTo>
                  <a:cubicBezTo>
                    <a:pt x="3" y="4"/>
                    <a:pt x="6" y="1"/>
                    <a:pt x="9" y="3"/>
                  </a:cubicBezTo>
                  <a:cubicBezTo>
                    <a:pt x="10" y="2"/>
                    <a:pt x="8" y="2"/>
                    <a:pt x="8" y="1"/>
                  </a:cubicBezTo>
                  <a:cubicBezTo>
                    <a:pt x="5" y="3"/>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2" name="Freeform 157">
              <a:extLst>
                <a:ext uri="{FF2B5EF4-FFF2-40B4-BE49-F238E27FC236}">
                  <a16:creationId xmlns:a16="http://schemas.microsoft.com/office/drawing/2014/main" id="{9355A399-34DA-4F71-9AE5-390FB5836C92}"/>
                </a:ext>
              </a:extLst>
            </p:cNvPr>
            <p:cNvSpPr>
              <a:spLocks/>
            </p:cNvSpPr>
            <p:nvPr/>
          </p:nvSpPr>
          <p:spPr bwMode="auto">
            <a:xfrm>
              <a:off x="7670" y="4114"/>
              <a:ext cx="13" cy="4"/>
            </a:xfrm>
            <a:custGeom>
              <a:avLst/>
              <a:gdLst>
                <a:gd name="T0" fmla="*/ 0 w 7"/>
                <a:gd name="T1" fmla="*/ 0 h 2"/>
                <a:gd name="T2" fmla="*/ 7 w 7"/>
                <a:gd name="T3" fmla="*/ 1 h 2"/>
                <a:gd name="T4" fmla="*/ 0 w 7"/>
                <a:gd name="T5" fmla="*/ 0 h 2"/>
              </a:gdLst>
              <a:ahLst/>
              <a:cxnLst>
                <a:cxn ang="0">
                  <a:pos x="T0" y="T1"/>
                </a:cxn>
                <a:cxn ang="0">
                  <a:pos x="T2" y="T3"/>
                </a:cxn>
                <a:cxn ang="0">
                  <a:pos x="T4" y="T5"/>
                </a:cxn>
              </a:cxnLst>
              <a:rect l="0" t="0" r="r" b="b"/>
              <a:pathLst>
                <a:path w="7" h="2">
                  <a:moveTo>
                    <a:pt x="0" y="0"/>
                  </a:moveTo>
                  <a:cubicBezTo>
                    <a:pt x="0" y="1"/>
                    <a:pt x="7" y="2"/>
                    <a:pt x="7" y="1"/>
                  </a:cubicBezTo>
                  <a:cubicBezTo>
                    <a:pt x="5" y="0"/>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3" name="Freeform 158">
              <a:extLst>
                <a:ext uri="{FF2B5EF4-FFF2-40B4-BE49-F238E27FC236}">
                  <a16:creationId xmlns:a16="http://schemas.microsoft.com/office/drawing/2014/main" id="{31ECD100-EF52-4B9D-AB9E-3B26F0E70681}"/>
                </a:ext>
              </a:extLst>
            </p:cNvPr>
            <p:cNvSpPr>
              <a:spLocks/>
            </p:cNvSpPr>
            <p:nvPr/>
          </p:nvSpPr>
          <p:spPr bwMode="auto">
            <a:xfrm>
              <a:off x="7764" y="4130"/>
              <a:ext cx="9" cy="5"/>
            </a:xfrm>
            <a:custGeom>
              <a:avLst/>
              <a:gdLst>
                <a:gd name="T0" fmla="*/ 3 w 5"/>
                <a:gd name="T1" fmla="*/ 3 h 3"/>
                <a:gd name="T2" fmla="*/ 5 w 5"/>
                <a:gd name="T3" fmla="*/ 0 h 3"/>
                <a:gd name="T4" fmla="*/ 0 w 5"/>
                <a:gd name="T5" fmla="*/ 1 h 3"/>
                <a:gd name="T6" fmla="*/ 4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4" y="1"/>
                    <a:pt x="5" y="0"/>
                  </a:cubicBezTo>
                  <a:cubicBezTo>
                    <a:pt x="3" y="0"/>
                    <a:pt x="2" y="0"/>
                    <a:pt x="0" y="1"/>
                  </a:cubicBezTo>
                  <a:cubicBezTo>
                    <a:pt x="1" y="2"/>
                    <a:pt x="3" y="1"/>
                    <a:pt x="4" y="1"/>
                  </a:cubicBezTo>
                  <a:cubicBezTo>
                    <a:pt x="4" y="2"/>
                    <a:pt x="0"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4" name="Freeform 159">
              <a:extLst>
                <a:ext uri="{FF2B5EF4-FFF2-40B4-BE49-F238E27FC236}">
                  <a16:creationId xmlns:a16="http://schemas.microsoft.com/office/drawing/2014/main" id="{8FE6442E-8821-49BF-9D00-E4827A2CF442}"/>
                </a:ext>
              </a:extLst>
            </p:cNvPr>
            <p:cNvSpPr>
              <a:spLocks/>
            </p:cNvSpPr>
            <p:nvPr/>
          </p:nvSpPr>
          <p:spPr bwMode="auto">
            <a:xfrm>
              <a:off x="8157" y="4153"/>
              <a:ext cx="12" cy="4"/>
            </a:xfrm>
            <a:custGeom>
              <a:avLst/>
              <a:gdLst>
                <a:gd name="T0" fmla="*/ 1 w 6"/>
                <a:gd name="T1" fmla="*/ 0 h 2"/>
                <a:gd name="T2" fmla="*/ 6 w 6"/>
                <a:gd name="T3" fmla="*/ 2 h 2"/>
                <a:gd name="T4" fmla="*/ 6 w 6"/>
                <a:gd name="T5" fmla="*/ 1 h 2"/>
                <a:gd name="T6" fmla="*/ 5 w 6"/>
                <a:gd name="T7" fmla="*/ 1 h 2"/>
                <a:gd name="T8" fmla="*/ 1 w 6"/>
                <a:gd name="T9" fmla="*/ 0 h 2"/>
              </a:gdLst>
              <a:ahLst/>
              <a:cxnLst>
                <a:cxn ang="0">
                  <a:pos x="T0" y="T1"/>
                </a:cxn>
                <a:cxn ang="0">
                  <a:pos x="T2" y="T3"/>
                </a:cxn>
                <a:cxn ang="0">
                  <a:pos x="T4" y="T5"/>
                </a:cxn>
                <a:cxn ang="0">
                  <a:pos x="T6" y="T7"/>
                </a:cxn>
                <a:cxn ang="0">
                  <a:pos x="T8" y="T9"/>
                </a:cxn>
              </a:cxnLst>
              <a:rect l="0" t="0" r="r" b="b"/>
              <a:pathLst>
                <a:path w="6" h="2">
                  <a:moveTo>
                    <a:pt x="1" y="0"/>
                  </a:moveTo>
                  <a:cubicBezTo>
                    <a:pt x="0" y="2"/>
                    <a:pt x="4" y="1"/>
                    <a:pt x="6" y="2"/>
                  </a:cubicBezTo>
                  <a:cubicBezTo>
                    <a:pt x="6" y="2"/>
                    <a:pt x="6" y="2"/>
                    <a:pt x="6" y="1"/>
                  </a:cubicBezTo>
                  <a:cubicBezTo>
                    <a:pt x="5" y="1"/>
                    <a:pt x="5" y="1"/>
                    <a:pt x="5"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5" name="Freeform 160">
              <a:extLst>
                <a:ext uri="{FF2B5EF4-FFF2-40B4-BE49-F238E27FC236}">
                  <a16:creationId xmlns:a16="http://schemas.microsoft.com/office/drawing/2014/main" id="{7EA2767B-D370-4E49-B938-0B3B7D1A1B65}"/>
                </a:ext>
              </a:extLst>
            </p:cNvPr>
            <p:cNvSpPr>
              <a:spLocks/>
            </p:cNvSpPr>
            <p:nvPr/>
          </p:nvSpPr>
          <p:spPr bwMode="auto">
            <a:xfrm>
              <a:off x="8486" y="4412"/>
              <a:ext cx="35" cy="4"/>
            </a:xfrm>
            <a:custGeom>
              <a:avLst/>
              <a:gdLst>
                <a:gd name="T0" fmla="*/ 0 w 18"/>
                <a:gd name="T1" fmla="*/ 1 h 2"/>
                <a:gd name="T2" fmla="*/ 9 w 18"/>
                <a:gd name="T3" fmla="*/ 2 h 2"/>
                <a:gd name="T4" fmla="*/ 17 w 18"/>
                <a:gd name="T5" fmla="*/ 2 h 2"/>
                <a:gd name="T6" fmla="*/ 18 w 18"/>
                <a:gd name="T7" fmla="*/ 1 h 2"/>
                <a:gd name="T8" fmla="*/ 18 w 18"/>
                <a:gd name="T9" fmla="*/ 0 h 2"/>
                <a:gd name="T10" fmla="*/ 0 w 18"/>
                <a:gd name="T11" fmla="*/ 1 h 2"/>
              </a:gdLst>
              <a:ahLst/>
              <a:cxnLst>
                <a:cxn ang="0">
                  <a:pos x="T0" y="T1"/>
                </a:cxn>
                <a:cxn ang="0">
                  <a:pos x="T2" y="T3"/>
                </a:cxn>
                <a:cxn ang="0">
                  <a:pos x="T4" y="T5"/>
                </a:cxn>
                <a:cxn ang="0">
                  <a:pos x="T6" y="T7"/>
                </a:cxn>
                <a:cxn ang="0">
                  <a:pos x="T8" y="T9"/>
                </a:cxn>
                <a:cxn ang="0">
                  <a:pos x="T10" y="T11"/>
                </a:cxn>
              </a:cxnLst>
              <a:rect l="0" t="0" r="r" b="b"/>
              <a:pathLst>
                <a:path w="18" h="2">
                  <a:moveTo>
                    <a:pt x="0" y="1"/>
                  </a:moveTo>
                  <a:cubicBezTo>
                    <a:pt x="3" y="2"/>
                    <a:pt x="6" y="1"/>
                    <a:pt x="9" y="2"/>
                  </a:cubicBezTo>
                  <a:cubicBezTo>
                    <a:pt x="11" y="0"/>
                    <a:pt x="15" y="1"/>
                    <a:pt x="17" y="2"/>
                  </a:cubicBezTo>
                  <a:cubicBezTo>
                    <a:pt x="18" y="1"/>
                    <a:pt x="18" y="1"/>
                    <a:pt x="18" y="1"/>
                  </a:cubicBezTo>
                  <a:cubicBezTo>
                    <a:pt x="18" y="1"/>
                    <a:pt x="18" y="0"/>
                    <a:pt x="18" y="0"/>
                  </a:cubicBezTo>
                  <a:cubicBezTo>
                    <a:pt x="12" y="1"/>
                    <a:pt x="6"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6" name="Freeform 161">
              <a:extLst>
                <a:ext uri="{FF2B5EF4-FFF2-40B4-BE49-F238E27FC236}">
                  <a16:creationId xmlns:a16="http://schemas.microsoft.com/office/drawing/2014/main" id="{F21141A8-7EC9-4BEE-A19A-E9D0927C8704}"/>
                </a:ext>
              </a:extLst>
            </p:cNvPr>
            <p:cNvSpPr>
              <a:spLocks/>
            </p:cNvSpPr>
            <p:nvPr/>
          </p:nvSpPr>
          <p:spPr bwMode="auto">
            <a:xfrm>
              <a:off x="8737" y="4157"/>
              <a:ext cx="9" cy="5"/>
            </a:xfrm>
            <a:custGeom>
              <a:avLst/>
              <a:gdLst>
                <a:gd name="T0" fmla="*/ 2 w 5"/>
                <a:gd name="T1" fmla="*/ 3 h 3"/>
                <a:gd name="T2" fmla="*/ 5 w 5"/>
                <a:gd name="T3" fmla="*/ 0 h 3"/>
                <a:gd name="T4" fmla="*/ 3 w 5"/>
                <a:gd name="T5" fmla="*/ 0 h 3"/>
                <a:gd name="T6" fmla="*/ 2 w 5"/>
                <a:gd name="T7" fmla="*/ 0 h 3"/>
                <a:gd name="T8" fmla="*/ 2 w 5"/>
                <a:gd name="T9" fmla="*/ 3 h 3"/>
              </a:gdLst>
              <a:ahLst/>
              <a:cxnLst>
                <a:cxn ang="0">
                  <a:pos x="T0" y="T1"/>
                </a:cxn>
                <a:cxn ang="0">
                  <a:pos x="T2" y="T3"/>
                </a:cxn>
                <a:cxn ang="0">
                  <a:pos x="T4" y="T5"/>
                </a:cxn>
                <a:cxn ang="0">
                  <a:pos x="T6" y="T7"/>
                </a:cxn>
                <a:cxn ang="0">
                  <a:pos x="T8" y="T9"/>
                </a:cxn>
              </a:cxnLst>
              <a:rect l="0" t="0" r="r" b="b"/>
              <a:pathLst>
                <a:path w="5" h="3">
                  <a:moveTo>
                    <a:pt x="2" y="3"/>
                  </a:moveTo>
                  <a:cubicBezTo>
                    <a:pt x="5" y="2"/>
                    <a:pt x="2" y="1"/>
                    <a:pt x="5" y="0"/>
                  </a:cubicBezTo>
                  <a:cubicBezTo>
                    <a:pt x="4" y="0"/>
                    <a:pt x="4" y="0"/>
                    <a:pt x="3" y="0"/>
                  </a:cubicBezTo>
                  <a:cubicBezTo>
                    <a:pt x="2" y="0"/>
                    <a:pt x="2" y="0"/>
                    <a:pt x="2" y="0"/>
                  </a:cubicBezTo>
                  <a:cubicBezTo>
                    <a:pt x="5"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7" name="Freeform 162">
              <a:extLst>
                <a:ext uri="{FF2B5EF4-FFF2-40B4-BE49-F238E27FC236}">
                  <a16:creationId xmlns:a16="http://schemas.microsoft.com/office/drawing/2014/main" id="{5F98B60D-3366-4326-98D7-4B34E9C5628C}"/>
                </a:ext>
              </a:extLst>
            </p:cNvPr>
            <p:cNvSpPr>
              <a:spLocks/>
            </p:cNvSpPr>
            <p:nvPr/>
          </p:nvSpPr>
          <p:spPr bwMode="auto">
            <a:xfrm>
              <a:off x="8784" y="4162"/>
              <a:ext cx="8" cy="10"/>
            </a:xfrm>
            <a:custGeom>
              <a:avLst/>
              <a:gdLst>
                <a:gd name="T0" fmla="*/ 0 w 4"/>
                <a:gd name="T1" fmla="*/ 3 h 5"/>
                <a:gd name="T2" fmla="*/ 3 w 4"/>
                <a:gd name="T3" fmla="*/ 1 h 5"/>
                <a:gd name="T4" fmla="*/ 0 w 4"/>
                <a:gd name="T5" fmla="*/ 1 h 5"/>
                <a:gd name="T6" fmla="*/ 0 w 4"/>
                <a:gd name="T7" fmla="*/ 3 h 5"/>
              </a:gdLst>
              <a:ahLst/>
              <a:cxnLst>
                <a:cxn ang="0">
                  <a:pos x="T0" y="T1"/>
                </a:cxn>
                <a:cxn ang="0">
                  <a:pos x="T2" y="T3"/>
                </a:cxn>
                <a:cxn ang="0">
                  <a:pos x="T4" y="T5"/>
                </a:cxn>
                <a:cxn ang="0">
                  <a:pos x="T6" y="T7"/>
                </a:cxn>
              </a:cxnLst>
              <a:rect l="0" t="0" r="r" b="b"/>
              <a:pathLst>
                <a:path w="4" h="5">
                  <a:moveTo>
                    <a:pt x="0" y="3"/>
                  </a:moveTo>
                  <a:cubicBezTo>
                    <a:pt x="3" y="5"/>
                    <a:pt x="0" y="0"/>
                    <a:pt x="3" y="1"/>
                  </a:cubicBezTo>
                  <a:cubicBezTo>
                    <a:pt x="4" y="0"/>
                    <a:pt x="1" y="0"/>
                    <a:pt x="0" y="1"/>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7" name="Title 1">
            <a:extLst>
              <a:ext uri="{FF2B5EF4-FFF2-40B4-BE49-F238E27FC236}">
                <a16:creationId xmlns:a16="http://schemas.microsoft.com/office/drawing/2014/main" id="{B2E633C7-2BB3-4455-9E60-D4DD39A3B5D3}"/>
              </a:ext>
            </a:extLst>
          </p:cNvPr>
          <p:cNvSpPr txBox="1">
            <a:spLocks/>
          </p:cNvSpPr>
          <p:nvPr/>
        </p:nvSpPr>
        <p:spPr>
          <a:xfrm>
            <a:off x="2555339" y="4721406"/>
            <a:ext cx="12753486" cy="265278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000" dirty="0">
                <a:solidFill>
                  <a:srgbClr val="D90100"/>
                </a:solidFill>
                <a:latin typeface="Poppins Medium" panose="00000600000000000000" pitchFamily="2" charset="0"/>
                <a:cs typeface="Poppins Medium" panose="00000600000000000000" pitchFamily="2" charset="0"/>
              </a:rPr>
              <a:t>Everything you need to build great </a:t>
            </a:r>
            <a:r>
              <a:rPr lang="en-US" sz="8000" i="1" dirty="0">
                <a:solidFill>
                  <a:srgbClr val="232067"/>
                </a:solidFill>
                <a:latin typeface="Poppins Medium" panose="00000600000000000000" pitchFamily="2" charset="0"/>
                <a:cs typeface="Poppins Medium" panose="00000600000000000000" pitchFamily="2" charset="0"/>
              </a:rPr>
              <a:t>UPDATES.</a:t>
            </a:r>
          </a:p>
        </p:txBody>
      </p:sp>
      <p:sp>
        <p:nvSpPr>
          <p:cNvPr id="8" name="Subtitle 2">
            <a:extLst>
              <a:ext uri="{FF2B5EF4-FFF2-40B4-BE49-F238E27FC236}">
                <a16:creationId xmlns:a16="http://schemas.microsoft.com/office/drawing/2014/main" id="{EFE28EAB-A7B2-4B4A-8F89-65E7A84FFF12}"/>
              </a:ext>
            </a:extLst>
          </p:cNvPr>
          <p:cNvSpPr txBox="1">
            <a:spLocks/>
          </p:cNvSpPr>
          <p:nvPr/>
        </p:nvSpPr>
        <p:spPr>
          <a:xfrm>
            <a:off x="2555339" y="7374193"/>
            <a:ext cx="10718210" cy="217112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defRPr/>
            </a:pPr>
            <a:r>
              <a:rPr lang="en-US" sz="2000" dirty="0">
                <a:latin typeface="Poppins" panose="00000500000000000000" pitchFamily="2" charset="0"/>
                <a:ea typeface="Roboto" pitchFamily="2" charset="0"/>
                <a:cs typeface="Poppins" panose="00000500000000000000" pitchFamily="2" charset="0"/>
              </a:rPr>
              <a:t>The Culture Conference had big gaps to bridge in order to get high level leaders to attend the inaugural event. Jenny Sauer-Klein knew investing in branding was key to creating legitimacy and credibility in the marketplace.</a:t>
            </a:r>
            <a:endParaRPr lang="en-US" sz="300" dirty="0">
              <a:latin typeface="Poppins" panose="00000500000000000000" pitchFamily="2" charset="0"/>
              <a:ea typeface="Roboto" pitchFamily="2" charset="0"/>
              <a:cs typeface="Poppins" panose="00000500000000000000" pitchFamily="2" charset="0"/>
            </a:endParaRPr>
          </a:p>
        </p:txBody>
      </p:sp>
    </p:spTree>
    <p:extLst>
      <p:ext uri="{BB962C8B-B14F-4D97-AF65-F5344CB8AC3E}">
        <p14:creationId xmlns:p14="http://schemas.microsoft.com/office/powerpoint/2010/main" val="29749109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9ED779B-4596-48DC-B81B-4A1CFC73F47D}"/>
              </a:ext>
            </a:extLst>
          </p:cNvPr>
          <p:cNvSpPr/>
          <p:nvPr/>
        </p:nvSpPr>
        <p:spPr>
          <a:xfrm>
            <a:off x="0" y="0"/>
            <a:ext cx="24479248" cy="13679488"/>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6" name="图片占位符 5">
            <a:extLst>
              <a:ext uri="{FF2B5EF4-FFF2-40B4-BE49-F238E27FC236}">
                <a16:creationId xmlns:a16="http://schemas.microsoft.com/office/drawing/2014/main" id="{E54BA006-16F1-4B7B-A6F7-26EC06F288C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863" b="17863"/>
          <a:stretch>
            <a:fillRect/>
          </a:stretch>
        </p:blipFill>
        <p:spPr/>
      </p:pic>
      <p:sp>
        <p:nvSpPr>
          <p:cNvPr id="11" name="Rectangle 10">
            <a:extLst>
              <a:ext uri="{FF2B5EF4-FFF2-40B4-BE49-F238E27FC236}">
                <a16:creationId xmlns:a16="http://schemas.microsoft.com/office/drawing/2014/main" id="{300A24F7-4D6E-40F6-8A0F-293160AC86C6}"/>
              </a:ext>
            </a:extLst>
          </p:cNvPr>
          <p:cNvSpPr/>
          <p:nvPr/>
        </p:nvSpPr>
        <p:spPr>
          <a:xfrm>
            <a:off x="0" y="0"/>
            <a:ext cx="8756073" cy="13679488"/>
          </a:xfrm>
          <a:prstGeom prst="rect">
            <a:avLst/>
          </a:prstGeom>
          <a:solidFill>
            <a:srgbClr val="D9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Rectangle 14">
            <a:extLst>
              <a:ext uri="{FF2B5EF4-FFF2-40B4-BE49-F238E27FC236}">
                <a16:creationId xmlns:a16="http://schemas.microsoft.com/office/drawing/2014/main" id="{B225D5B6-D0D2-4EBE-8E27-E9AB2B87E81F}"/>
              </a:ext>
            </a:extLst>
          </p:cNvPr>
          <p:cNvSpPr/>
          <p:nvPr/>
        </p:nvSpPr>
        <p:spPr>
          <a:xfrm>
            <a:off x="536395" y="1006992"/>
            <a:ext cx="7813964" cy="13342114"/>
          </a:xfrm>
          <a:prstGeom prst="rect">
            <a:avLst/>
          </a:prstGeom>
        </p:spPr>
        <p:txBody>
          <a:bodyPr wrap="square">
            <a:spAutoFit/>
          </a:bodyPr>
          <a:lstStyle/>
          <a:p>
            <a:pPr algn="ctr"/>
            <a:r>
              <a:rPr lang="en-ID" sz="28700" dirty="0">
                <a:solidFill>
                  <a:srgbClr val="E85E37"/>
                </a:solidFill>
                <a:latin typeface="Untitled" pitchFamily="2" charset="0"/>
                <a:cs typeface="Poppins SemiBold" panose="00000700000000000000" pitchFamily="2" charset="0"/>
              </a:rPr>
              <a:t>Sell W</a:t>
            </a:r>
          </a:p>
          <a:p>
            <a:pPr algn="ctr"/>
            <a:r>
              <a:rPr lang="en-ID" sz="28700" dirty="0" err="1">
                <a:solidFill>
                  <a:srgbClr val="E85E37"/>
                </a:solidFill>
                <a:latin typeface="Untitled" pitchFamily="2" charset="0"/>
                <a:cs typeface="Poppins SemiBold" panose="00000700000000000000" pitchFamily="2" charset="0"/>
              </a:rPr>
              <a:t>Ith</a:t>
            </a:r>
            <a:endParaRPr lang="en-ID" sz="28700" dirty="0">
              <a:solidFill>
                <a:srgbClr val="E85E37"/>
              </a:solidFill>
              <a:latin typeface="Untitled" pitchFamily="2" charset="0"/>
              <a:cs typeface="Poppins SemiBold" panose="00000700000000000000" pitchFamily="2" charset="0"/>
            </a:endParaRPr>
          </a:p>
          <a:p>
            <a:pPr algn="ctr"/>
            <a:r>
              <a:rPr lang="en-ID" sz="28700" dirty="0" err="1">
                <a:solidFill>
                  <a:srgbClr val="E85E37"/>
                </a:solidFill>
                <a:latin typeface="Untitled" pitchFamily="2" charset="0"/>
                <a:cs typeface="Poppins SemiBold" panose="00000700000000000000" pitchFamily="2" charset="0"/>
              </a:rPr>
              <a:t>ot</a:t>
            </a:r>
            <a:endParaRPr lang="en-ID" sz="28700" b="0" i="0" dirty="0">
              <a:solidFill>
                <a:srgbClr val="E85E37"/>
              </a:solidFill>
              <a:effectLst/>
              <a:latin typeface="Untitled" pitchFamily="2" charset="0"/>
              <a:cs typeface="Poppins SemiBold" panose="00000700000000000000" pitchFamily="2" charset="0"/>
            </a:endParaRPr>
          </a:p>
        </p:txBody>
      </p:sp>
      <p:sp>
        <p:nvSpPr>
          <p:cNvPr id="12" name="Rectangle 11">
            <a:extLst>
              <a:ext uri="{FF2B5EF4-FFF2-40B4-BE49-F238E27FC236}">
                <a16:creationId xmlns:a16="http://schemas.microsoft.com/office/drawing/2014/main" id="{40EC2A90-C7BE-4B53-98F3-39FC1C98DB52}"/>
              </a:ext>
            </a:extLst>
          </p:cNvPr>
          <p:cNvSpPr/>
          <p:nvPr/>
        </p:nvSpPr>
        <p:spPr>
          <a:xfrm>
            <a:off x="597742" y="669618"/>
            <a:ext cx="7728605" cy="12341840"/>
          </a:xfrm>
          <a:prstGeom prst="rect">
            <a:avLst/>
          </a:prstGeom>
        </p:spPr>
        <p:txBody>
          <a:bodyPr wrap="square">
            <a:spAutoFit/>
          </a:bodyPr>
          <a:lstStyle/>
          <a:p>
            <a:pPr algn="ctr"/>
            <a:r>
              <a:rPr lang="en-ID" sz="19900" dirty="0">
                <a:solidFill>
                  <a:schemeClr val="bg1"/>
                </a:solidFill>
                <a:latin typeface="hiragana tfb" panose="02000500000000000000" pitchFamily="2" charset="0"/>
                <a:cs typeface="Poppins SemiBold" panose="00000700000000000000" pitchFamily="2" charset="0"/>
              </a:rPr>
              <a:t>Sell W</a:t>
            </a:r>
          </a:p>
          <a:p>
            <a:pPr algn="ctr"/>
            <a:r>
              <a:rPr lang="en-ID" sz="19900" dirty="0" err="1">
                <a:solidFill>
                  <a:schemeClr val="bg1"/>
                </a:solidFill>
                <a:latin typeface="hiragana tfb" panose="02000500000000000000" pitchFamily="2" charset="0"/>
                <a:cs typeface="Poppins SemiBold" panose="00000700000000000000" pitchFamily="2" charset="0"/>
              </a:rPr>
              <a:t>ithot</a:t>
            </a:r>
            <a:endParaRPr lang="en-ID" sz="19900" b="0" i="0" dirty="0">
              <a:solidFill>
                <a:schemeClr val="bg1"/>
              </a:solidFill>
              <a:effectLst/>
              <a:latin typeface="hiragana tfb" panose="02000500000000000000" pitchFamily="2" charset="0"/>
              <a:cs typeface="Poppins SemiBold" panose="00000700000000000000" pitchFamily="2" charset="0"/>
            </a:endParaRPr>
          </a:p>
        </p:txBody>
      </p:sp>
      <p:sp>
        <p:nvSpPr>
          <p:cNvPr id="13" name="Rectangle 12">
            <a:extLst>
              <a:ext uri="{FF2B5EF4-FFF2-40B4-BE49-F238E27FC236}">
                <a16:creationId xmlns:a16="http://schemas.microsoft.com/office/drawing/2014/main" id="{D7F49C0E-E701-4BF5-A0DB-56659EE0D100}"/>
              </a:ext>
            </a:extLst>
          </p:cNvPr>
          <p:cNvSpPr/>
          <p:nvPr/>
        </p:nvSpPr>
        <p:spPr>
          <a:xfrm>
            <a:off x="9741417" y="11132808"/>
            <a:ext cx="7079100" cy="1299587"/>
          </a:xfrm>
          <a:prstGeom prst="rect">
            <a:avLst/>
          </a:prstGeom>
        </p:spPr>
        <p:txBody>
          <a:bodyPr wrap="square">
            <a:spAutoFit/>
          </a:bodyPr>
          <a:lstStyle/>
          <a:p>
            <a:pPr algn="just">
              <a:lnSpc>
                <a:spcPct val="150000"/>
              </a:lnSpc>
            </a:pPr>
            <a:r>
              <a:rPr lang="en-US" dirty="0">
                <a:latin typeface="Poppins" panose="00000500000000000000" pitchFamily="2" charset="0"/>
                <a:ea typeface="Open Sans" panose="020B0606030504020204" pitchFamily="34" charset="0"/>
                <a:cs typeface="Poppins" panose="00000500000000000000" pitchFamily="2" charset="0"/>
              </a:rPr>
              <a:t>if you have been on the journey with us for the last six months, you may know by now that fashion psychology is a fairly new discipline</a:t>
            </a:r>
            <a:endParaRPr lang="en-ID" dirty="0">
              <a:latin typeface="Poppins" panose="00000500000000000000" pitchFamily="2" charset="0"/>
              <a:ea typeface="Open Sans" panose="020B0606030504020204" pitchFamily="34" charset="0"/>
              <a:cs typeface="Poppins" panose="00000500000000000000" pitchFamily="2" charset="0"/>
            </a:endParaRPr>
          </a:p>
        </p:txBody>
      </p:sp>
      <p:sp>
        <p:nvSpPr>
          <p:cNvPr id="14" name="Rectangle 13">
            <a:extLst>
              <a:ext uri="{FF2B5EF4-FFF2-40B4-BE49-F238E27FC236}">
                <a16:creationId xmlns:a16="http://schemas.microsoft.com/office/drawing/2014/main" id="{290EDBDF-C080-472E-8B49-E8234E3B8BF9}"/>
              </a:ext>
            </a:extLst>
          </p:cNvPr>
          <p:cNvSpPr/>
          <p:nvPr/>
        </p:nvSpPr>
        <p:spPr>
          <a:xfrm>
            <a:off x="360218" y="332509"/>
            <a:ext cx="7937539" cy="1299556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2D67E578-3F7C-4084-980F-9631387DA929}"/>
              </a:ext>
            </a:extLst>
          </p:cNvPr>
          <p:cNvSpPr/>
          <p:nvPr/>
        </p:nvSpPr>
        <p:spPr>
          <a:xfrm>
            <a:off x="16135086" y="3013289"/>
            <a:ext cx="7746422" cy="1107996"/>
          </a:xfrm>
          <a:prstGeom prst="rect">
            <a:avLst/>
          </a:prstGeom>
        </p:spPr>
        <p:txBody>
          <a:bodyPr wrap="square">
            <a:spAutoFit/>
          </a:bodyPr>
          <a:lstStyle/>
          <a:p>
            <a:pPr algn="r"/>
            <a:r>
              <a:rPr lang="en-ID" sz="6600" dirty="0">
                <a:solidFill>
                  <a:schemeClr val="bg1"/>
                </a:solidFill>
                <a:latin typeface="Poppins Medium" panose="00000600000000000000" pitchFamily="2" charset="0"/>
                <a:cs typeface="Poppins Medium" panose="00000600000000000000" pitchFamily="2" charset="0"/>
              </a:rPr>
              <a:t>Sell Without</a:t>
            </a:r>
            <a:endParaRPr lang="en-ID" sz="6600" b="0" i="0" dirty="0">
              <a:solidFill>
                <a:schemeClr val="bg1"/>
              </a:solidFill>
              <a:effectLst/>
              <a:latin typeface="Poppins Medium" panose="00000600000000000000" pitchFamily="2" charset="0"/>
              <a:cs typeface="Poppins Medium" panose="00000600000000000000" pitchFamily="2" charset="0"/>
            </a:endParaRPr>
          </a:p>
        </p:txBody>
      </p:sp>
      <p:sp>
        <p:nvSpPr>
          <p:cNvPr id="9" name="Rectangle 8">
            <a:extLst>
              <a:ext uri="{FF2B5EF4-FFF2-40B4-BE49-F238E27FC236}">
                <a16:creationId xmlns:a16="http://schemas.microsoft.com/office/drawing/2014/main" id="{C0676FE6-F1CB-4C27-B49B-4E64AF987341}"/>
              </a:ext>
            </a:extLst>
          </p:cNvPr>
          <p:cNvSpPr/>
          <p:nvPr/>
        </p:nvSpPr>
        <p:spPr>
          <a:xfrm>
            <a:off x="16135086" y="3839962"/>
            <a:ext cx="7746422" cy="1107996"/>
          </a:xfrm>
          <a:prstGeom prst="rect">
            <a:avLst/>
          </a:prstGeom>
        </p:spPr>
        <p:txBody>
          <a:bodyPr wrap="square">
            <a:spAutoFit/>
          </a:bodyPr>
          <a:lstStyle/>
          <a:p>
            <a:pPr algn="r"/>
            <a:r>
              <a:rPr lang="en-ID" sz="6600" dirty="0">
                <a:solidFill>
                  <a:schemeClr val="bg1"/>
                </a:solidFill>
                <a:latin typeface="Poppins Medium" panose="00000600000000000000" pitchFamily="2" charset="0"/>
                <a:cs typeface="Poppins Medium" panose="00000600000000000000" pitchFamily="2" charset="0"/>
              </a:rPr>
              <a:t>Selling Out.</a:t>
            </a:r>
            <a:endParaRPr lang="en-ID" sz="6600" dirty="0">
              <a:solidFill>
                <a:schemeClr val="bg1"/>
              </a:solidFill>
              <a:effectLst/>
              <a:latin typeface="Poppins Medium" panose="00000600000000000000" pitchFamily="2" charset="0"/>
              <a:cs typeface="Poppins Medium" panose="00000600000000000000" pitchFamily="2" charset="0"/>
            </a:endParaRPr>
          </a:p>
        </p:txBody>
      </p:sp>
      <p:sp>
        <p:nvSpPr>
          <p:cNvPr id="28" name="Rectangle 27">
            <a:extLst>
              <a:ext uri="{FF2B5EF4-FFF2-40B4-BE49-F238E27FC236}">
                <a16:creationId xmlns:a16="http://schemas.microsoft.com/office/drawing/2014/main" id="{2D3A929C-9044-46D0-B45D-B7C95983CD89}"/>
              </a:ext>
            </a:extLst>
          </p:cNvPr>
          <p:cNvSpPr/>
          <p:nvPr/>
        </p:nvSpPr>
        <p:spPr>
          <a:xfrm>
            <a:off x="17801745" y="5149266"/>
            <a:ext cx="6079763" cy="1433726"/>
          </a:xfrm>
          <a:prstGeom prst="rect">
            <a:avLst/>
          </a:prstGeom>
        </p:spPr>
        <p:txBody>
          <a:bodyPr wrap="square">
            <a:spAutoFit/>
          </a:bodyPr>
          <a:lstStyle/>
          <a:p>
            <a:pPr algn="r" fontAlgn="base">
              <a:lnSpc>
                <a:spcPct val="150000"/>
              </a:lnSpc>
            </a:pPr>
            <a:r>
              <a:rPr lang="en-US" sz="2000" dirty="0">
                <a:solidFill>
                  <a:schemeClr val="bg1"/>
                </a:solidFill>
                <a:latin typeface="Poppins" panose="00000500000000000000" pitchFamily="2" charset="0"/>
                <a:cs typeface="Poppins" panose="00000500000000000000" pitchFamily="2" charset="0"/>
              </a:rPr>
              <a:t>Brings </a:t>
            </a:r>
            <a:r>
              <a:rPr lang="en-US" sz="2000" dirty="0" err="1">
                <a:solidFill>
                  <a:schemeClr val="bg1"/>
                </a:solidFill>
                <a:latin typeface="Poppins" panose="00000500000000000000" pitchFamily="2" charset="0"/>
                <a:cs typeface="Poppins" panose="00000500000000000000" pitchFamily="2" charset="0"/>
              </a:rPr>
              <a:t>customised</a:t>
            </a:r>
            <a:r>
              <a:rPr lang="en-US" sz="2000" dirty="0">
                <a:solidFill>
                  <a:schemeClr val="bg1"/>
                </a:solidFill>
                <a:latin typeface="Poppins" panose="00000500000000000000" pitchFamily="2" charset="0"/>
                <a:cs typeface="Poppins" panose="00000500000000000000" pitchFamily="2" charset="0"/>
              </a:rPr>
              <a:t> and considered innovation to residential building, interior and exterior design to enhance everyday life.</a:t>
            </a:r>
            <a:endParaRPr lang="en-US" sz="2000" b="0" i="0" dirty="0">
              <a:solidFill>
                <a:schemeClr val="bg1"/>
              </a:solidFill>
              <a:effectLst/>
              <a:latin typeface="Poppins" panose="00000500000000000000" pitchFamily="2" charset="0"/>
              <a:cs typeface="Poppins" panose="00000500000000000000" pitchFamily="2" charset="0"/>
            </a:endParaRPr>
          </a:p>
        </p:txBody>
      </p:sp>
      <p:sp>
        <p:nvSpPr>
          <p:cNvPr id="29" name="Rectangle 28">
            <a:extLst>
              <a:ext uri="{FF2B5EF4-FFF2-40B4-BE49-F238E27FC236}">
                <a16:creationId xmlns:a16="http://schemas.microsoft.com/office/drawing/2014/main" id="{335A7E2F-53A1-424F-9B9D-22A9FD50A4E6}"/>
              </a:ext>
            </a:extLst>
          </p:cNvPr>
          <p:cNvSpPr/>
          <p:nvPr/>
        </p:nvSpPr>
        <p:spPr>
          <a:xfrm>
            <a:off x="18158252" y="11171253"/>
            <a:ext cx="4541474" cy="923330"/>
          </a:xfrm>
          <a:prstGeom prst="rect">
            <a:avLst/>
          </a:prstGeom>
        </p:spPr>
        <p:txBody>
          <a:bodyPr wrap="square">
            <a:spAutoFit/>
          </a:bodyPr>
          <a:lstStyle/>
          <a:p>
            <a:r>
              <a:rPr lang="en-US" dirty="0">
                <a:latin typeface="Poppins "/>
                <a:ea typeface="Roboto" pitchFamily="2" charset="0"/>
              </a:rPr>
              <a:t>It’s now easier than ever to gain more exposure, reach new audiences and increase your sales.</a:t>
            </a:r>
            <a:endParaRPr lang="en-ID" dirty="0"/>
          </a:p>
        </p:txBody>
      </p:sp>
      <p:cxnSp>
        <p:nvCxnSpPr>
          <p:cNvPr id="30" name="Straight Connector 29">
            <a:extLst>
              <a:ext uri="{FF2B5EF4-FFF2-40B4-BE49-F238E27FC236}">
                <a16:creationId xmlns:a16="http://schemas.microsoft.com/office/drawing/2014/main" id="{255B3ACD-FA92-403E-86E1-078DD9377018}"/>
              </a:ext>
            </a:extLst>
          </p:cNvPr>
          <p:cNvCxnSpPr>
            <a:cxnSpLocks/>
          </p:cNvCxnSpPr>
          <p:nvPr/>
        </p:nvCxnSpPr>
        <p:spPr>
          <a:xfrm>
            <a:off x="9879962" y="10269337"/>
            <a:ext cx="172604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07524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19026F5-57F7-4275-B000-A84BA81233DB}"/>
              </a:ext>
            </a:extLst>
          </p:cNvPr>
          <p:cNvSpPr/>
          <p:nvPr/>
        </p:nvSpPr>
        <p:spPr>
          <a:xfrm>
            <a:off x="0" y="0"/>
            <a:ext cx="24479250" cy="13679488"/>
          </a:xfrm>
          <a:prstGeom prst="rect">
            <a:avLst/>
          </a:prstGeom>
          <a:solidFill>
            <a:srgbClr val="D9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3" name="Rectangle 202">
            <a:extLst>
              <a:ext uri="{FF2B5EF4-FFF2-40B4-BE49-F238E27FC236}">
                <a16:creationId xmlns:a16="http://schemas.microsoft.com/office/drawing/2014/main" id="{E5BA1E39-EF4F-4C54-8694-754233781025}"/>
              </a:ext>
            </a:extLst>
          </p:cNvPr>
          <p:cNvSpPr/>
          <p:nvPr/>
        </p:nvSpPr>
        <p:spPr>
          <a:xfrm>
            <a:off x="712643" y="826871"/>
            <a:ext cx="23053963" cy="12025745"/>
          </a:xfrm>
          <a:prstGeom prst="rect">
            <a:avLst/>
          </a:prstGeom>
          <a:solidFill>
            <a:srgbClr val="232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6" name="图片占位符 5">
            <a:extLst>
              <a:ext uri="{FF2B5EF4-FFF2-40B4-BE49-F238E27FC236}">
                <a16:creationId xmlns:a16="http://schemas.microsoft.com/office/drawing/2014/main" id="{328C6D23-DCD7-407A-B269-1B13ED8FF27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7326" r="7326"/>
          <a:stretch>
            <a:fillRect/>
          </a:stretch>
        </p:blipFill>
        <p:spPr/>
      </p:pic>
      <p:pic>
        <p:nvPicPr>
          <p:cNvPr id="10" name="图片占位符 9">
            <a:extLst>
              <a:ext uri="{FF2B5EF4-FFF2-40B4-BE49-F238E27FC236}">
                <a16:creationId xmlns:a16="http://schemas.microsoft.com/office/drawing/2014/main" id="{3EB47731-F1C3-43E5-A4A0-89BF7C72E67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19291" r="19291"/>
          <a:stretch>
            <a:fillRect/>
          </a:stretch>
        </p:blipFill>
        <p:spPr/>
      </p:pic>
      <p:pic>
        <p:nvPicPr>
          <p:cNvPr id="13" name="图片占位符 12">
            <a:extLst>
              <a:ext uri="{FF2B5EF4-FFF2-40B4-BE49-F238E27FC236}">
                <a16:creationId xmlns:a16="http://schemas.microsoft.com/office/drawing/2014/main" id="{0B37D36F-8B58-440F-A803-B23124876522}"/>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9303" r="9303"/>
          <a:stretch>
            <a:fillRect/>
          </a:stretch>
        </p:blipFill>
        <p:spPr/>
      </p:pic>
      <p:pic>
        <p:nvPicPr>
          <p:cNvPr id="26" name="图片占位符 25">
            <a:extLst>
              <a:ext uri="{FF2B5EF4-FFF2-40B4-BE49-F238E27FC236}">
                <a16:creationId xmlns:a16="http://schemas.microsoft.com/office/drawing/2014/main" id="{66D2F1FA-4FDD-4783-B91B-DA35C700034F}"/>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t="18121" b="18121"/>
          <a:stretch>
            <a:fillRect/>
          </a:stretch>
        </p:blipFill>
        <p:spPr/>
      </p:pic>
      <p:sp>
        <p:nvSpPr>
          <p:cNvPr id="27" name="Freeform 5">
            <a:extLst>
              <a:ext uri="{FF2B5EF4-FFF2-40B4-BE49-F238E27FC236}">
                <a16:creationId xmlns:a16="http://schemas.microsoft.com/office/drawing/2014/main" id="{D5720C35-DFE4-4CAA-A425-FE010C6EF71A}"/>
              </a:ext>
            </a:extLst>
          </p:cNvPr>
          <p:cNvSpPr>
            <a:spLocks noEditPoints="1"/>
          </p:cNvSpPr>
          <p:nvPr/>
        </p:nvSpPr>
        <p:spPr bwMode="auto">
          <a:xfrm rot="9595533">
            <a:off x="-565798" y="5127579"/>
            <a:ext cx="17706171" cy="5738891"/>
          </a:xfrm>
          <a:custGeom>
            <a:avLst/>
            <a:gdLst>
              <a:gd name="T0" fmla="*/ 1573 w 2060"/>
              <a:gd name="T1" fmla="*/ 59 h 344"/>
              <a:gd name="T2" fmla="*/ 1502 w 2060"/>
              <a:gd name="T3" fmla="*/ 96 h 344"/>
              <a:gd name="T4" fmla="*/ 1448 w 2060"/>
              <a:gd name="T5" fmla="*/ 87 h 344"/>
              <a:gd name="T6" fmla="*/ 1401 w 2060"/>
              <a:gd name="T7" fmla="*/ 42 h 344"/>
              <a:gd name="T8" fmla="*/ 1334 w 2060"/>
              <a:gd name="T9" fmla="*/ 82 h 344"/>
              <a:gd name="T10" fmla="*/ 1279 w 2060"/>
              <a:gd name="T11" fmla="*/ 161 h 344"/>
              <a:gd name="T12" fmla="*/ 1174 w 2060"/>
              <a:gd name="T13" fmla="*/ 110 h 344"/>
              <a:gd name="T14" fmla="*/ 1126 w 2060"/>
              <a:gd name="T15" fmla="*/ 135 h 344"/>
              <a:gd name="T16" fmla="*/ 1080 w 2060"/>
              <a:gd name="T17" fmla="*/ 118 h 344"/>
              <a:gd name="T18" fmla="*/ 1009 w 2060"/>
              <a:gd name="T19" fmla="*/ 157 h 344"/>
              <a:gd name="T20" fmla="*/ 905 w 2060"/>
              <a:gd name="T21" fmla="*/ 140 h 344"/>
              <a:gd name="T22" fmla="*/ 837 w 2060"/>
              <a:gd name="T23" fmla="*/ 178 h 344"/>
              <a:gd name="T24" fmla="*/ 745 w 2060"/>
              <a:gd name="T25" fmla="*/ 228 h 344"/>
              <a:gd name="T26" fmla="*/ 702 w 2060"/>
              <a:gd name="T27" fmla="*/ 193 h 344"/>
              <a:gd name="T28" fmla="*/ 573 w 2060"/>
              <a:gd name="T29" fmla="*/ 265 h 344"/>
              <a:gd name="T30" fmla="*/ 166 w 2060"/>
              <a:gd name="T31" fmla="*/ 259 h 344"/>
              <a:gd name="T32" fmla="*/ 43 w 2060"/>
              <a:gd name="T33" fmla="*/ 317 h 344"/>
              <a:gd name="T34" fmla="*/ 1569 w 2060"/>
              <a:gd name="T35" fmla="*/ 147 h 344"/>
              <a:gd name="T36" fmla="*/ 1422 w 2060"/>
              <a:gd name="T37" fmla="*/ 144 h 344"/>
              <a:gd name="T38" fmla="*/ 1537 w 2060"/>
              <a:gd name="T39" fmla="*/ 126 h 344"/>
              <a:gd name="T40" fmla="*/ 1502 w 2060"/>
              <a:gd name="T41" fmla="*/ 113 h 344"/>
              <a:gd name="T42" fmla="*/ 1611 w 2060"/>
              <a:gd name="T43" fmla="*/ 80 h 344"/>
              <a:gd name="T44" fmla="*/ 1610 w 2060"/>
              <a:gd name="T45" fmla="*/ 53 h 344"/>
              <a:gd name="T46" fmla="*/ 1829 w 2060"/>
              <a:gd name="T47" fmla="*/ 13 h 344"/>
              <a:gd name="T48" fmla="*/ 1720 w 2060"/>
              <a:gd name="T49" fmla="*/ 39 h 344"/>
              <a:gd name="T50" fmla="*/ 1661 w 2060"/>
              <a:gd name="T51" fmla="*/ 86 h 344"/>
              <a:gd name="T52" fmla="*/ 1535 w 2060"/>
              <a:gd name="T53" fmla="*/ 118 h 344"/>
              <a:gd name="T54" fmla="*/ 1679 w 2060"/>
              <a:gd name="T55" fmla="*/ 131 h 344"/>
              <a:gd name="T56" fmla="*/ 1736 w 2060"/>
              <a:gd name="T57" fmla="*/ 156 h 344"/>
              <a:gd name="T58" fmla="*/ 1544 w 2060"/>
              <a:gd name="T59" fmla="*/ 101 h 344"/>
              <a:gd name="T60" fmla="*/ 1415 w 2060"/>
              <a:gd name="T61" fmla="*/ 80 h 344"/>
              <a:gd name="T62" fmla="*/ 1322 w 2060"/>
              <a:gd name="T63" fmla="*/ 174 h 344"/>
              <a:gd name="T64" fmla="*/ 1231 w 2060"/>
              <a:gd name="T65" fmla="*/ 185 h 344"/>
              <a:gd name="T66" fmla="*/ 1178 w 2060"/>
              <a:gd name="T67" fmla="*/ 164 h 344"/>
              <a:gd name="T68" fmla="*/ 1186 w 2060"/>
              <a:gd name="T69" fmla="*/ 173 h 344"/>
              <a:gd name="T70" fmla="*/ 1187 w 2060"/>
              <a:gd name="T71" fmla="*/ 167 h 344"/>
              <a:gd name="T72" fmla="*/ 1236 w 2060"/>
              <a:gd name="T73" fmla="*/ 91 h 344"/>
              <a:gd name="T74" fmla="*/ 793 w 2060"/>
              <a:gd name="T75" fmla="*/ 181 h 344"/>
              <a:gd name="T76" fmla="*/ 914 w 2060"/>
              <a:gd name="T77" fmla="*/ 182 h 344"/>
              <a:gd name="T78" fmla="*/ 936 w 2060"/>
              <a:gd name="T79" fmla="*/ 148 h 344"/>
              <a:gd name="T80" fmla="*/ 1019 w 2060"/>
              <a:gd name="T81" fmla="*/ 179 h 344"/>
              <a:gd name="T82" fmla="*/ 1119 w 2060"/>
              <a:gd name="T83" fmla="*/ 183 h 344"/>
              <a:gd name="T84" fmla="*/ 962 w 2060"/>
              <a:gd name="T85" fmla="*/ 216 h 344"/>
              <a:gd name="T86" fmla="*/ 878 w 2060"/>
              <a:gd name="T87" fmla="*/ 213 h 344"/>
              <a:gd name="T88" fmla="*/ 818 w 2060"/>
              <a:gd name="T89" fmla="*/ 213 h 344"/>
              <a:gd name="T90" fmla="*/ 1080 w 2060"/>
              <a:gd name="T91" fmla="*/ 198 h 344"/>
              <a:gd name="T92" fmla="*/ 1068 w 2060"/>
              <a:gd name="T93" fmla="*/ 187 h 344"/>
              <a:gd name="T94" fmla="*/ 932 w 2060"/>
              <a:gd name="T95" fmla="*/ 185 h 344"/>
              <a:gd name="T96" fmla="*/ 878 w 2060"/>
              <a:gd name="T97" fmla="*/ 202 h 344"/>
              <a:gd name="T98" fmla="*/ 886 w 2060"/>
              <a:gd name="T99" fmla="*/ 204 h 344"/>
              <a:gd name="T100" fmla="*/ 975 w 2060"/>
              <a:gd name="T101" fmla="*/ 192 h 344"/>
              <a:gd name="T102" fmla="*/ 948 w 2060"/>
              <a:gd name="T103" fmla="*/ 185 h 344"/>
              <a:gd name="T104" fmla="*/ 1194 w 2060"/>
              <a:gd name="T105" fmla="*/ 135 h 344"/>
              <a:gd name="T106" fmla="*/ 1146 w 2060"/>
              <a:gd name="T107" fmla="*/ 105 h 344"/>
              <a:gd name="T108" fmla="*/ 1091 w 2060"/>
              <a:gd name="T109" fmla="*/ 101 h 344"/>
              <a:gd name="T110" fmla="*/ 1089 w 2060"/>
              <a:gd name="T111" fmla="*/ 154 h 344"/>
              <a:gd name="T112" fmla="*/ 1000 w 2060"/>
              <a:gd name="T113" fmla="*/ 118 h 344"/>
              <a:gd name="T114" fmla="*/ 894 w 2060"/>
              <a:gd name="T115" fmla="*/ 169 h 344"/>
              <a:gd name="T116" fmla="*/ 765 w 2060"/>
              <a:gd name="T117" fmla="*/ 210 h 344"/>
              <a:gd name="T118" fmla="*/ 727 w 2060"/>
              <a:gd name="T119" fmla="*/ 226 h 344"/>
              <a:gd name="T120" fmla="*/ 390 w 2060"/>
              <a:gd name="T121" fmla="*/ 271 h 344"/>
              <a:gd name="T122" fmla="*/ 1575 w 2060"/>
              <a:gd name="T123" fmla="*/ 69 h 344"/>
              <a:gd name="T124" fmla="*/ 1041 w 2060"/>
              <a:gd name="T125" fmla="*/ 10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60" h="344">
                <a:moveTo>
                  <a:pt x="2044" y="108"/>
                </a:moveTo>
                <a:cubicBezTo>
                  <a:pt x="2045" y="109"/>
                  <a:pt x="2042" y="109"/>
                  <a:pt x="2042" y="110"/>
                </a:cubicBezTo>
                <a:cubicBezTo>
                  <a:pt x="2035" y="110"/>
                  <a:pt x="2040" y="113"/>
                  <a:pt x="2035" y="113"/>
                </a:cubicBezTo>
                <a:cubicBezTo>
                  <a:pt x="2033" y="111"/>
                  <a:pt x="2037" y="107"/>
                  <a:pt x="2044" y="108"/>
                </a:cubicBezTo>
                <a:close/>
                <a:moveTo>
                  <a:pt x="1874" y="1"/>
                </a:moveTo>
                <a:cubicBezTo>
                  <a:pt x="1878" y="0"/>
                  <a:pt x="1877" y="4"/>
                  <a:pt x="1881" y="3"/>
                </a:cubicBezTo>
                <a:cubicBezTo>
                  <a:pt x="1879" y="5"/>
                  <a:pt x="1882" y="6"/>
                  <a:pt x="1883" y="8"/>
                </a:cubicBezTo>
                <a:cubicBezTo>
                  <a:pt x="1875" y="8"/>
                  <a:pt x="1878" y="3"/>
                  <a:pt x="1874" y="1"/>
                </a:cubicBezTo>
                <a:close/>
                <a:moveTo>
                  <a:pt x="1846" y="6"/>
                </a:moveTo>
                <a:cubicBezTo>
                  <a:pt x="1845" y="6"/>
                  <a:pt x="1843" y="5"/>
                  <a:pt x="1841" y="4"/>
                </a:cubicBezTo>
                <a:cubicBezTo>
                  <a:pt x="1841" y="4"/>
                  <a:pt x="1843" y="4"/>
                  <a:pt x="1843" y="3"/>
                </a:cubicBezTo>
                <a:cubicBezTo>
                  <a:pt x="1846" y="3"/>
                  <a:pt x="1846" y="5"/>
                  <a:pt x="1846" y="6"/>
                </a:cubicBezTo>
                <a:close/>
                <a:moveTo>
                  <a:pt x="1826" y="3"/>
                </a:moveTo>
                <a:cubicBezTo>
                  <a:pt x="1832" y="2"/>
                  <a:pt x="1827" y="6"/>
                  <a:pt x="1832" y="5"/>
                </a:cubicBezTo>
                <a:cubicBezTo>
                  <a:pt x="1832" y="6"/>
                  <a:pt x="1831" y="6"/>
                  <a:pt x="1831" y="7"/>
                </a:cubicBezTo>
                <a:cubicBezTo>
                  <a:pt x="1827" y="7"/>
                  <a:pt x="1828" y="5"/>
                  <a:pt x="1826" y="3"/>
                </a:cubicBezTo>
                <a:close/>
                <a:moveTo>
                  <a:pt x="1792" y="5"/>
                </a:moveTo>
                <a:cubicBezTo>
                  <a:pt x="1793" y="6"/>
                  <a:pt x="1792" y="6"/>
                  <a:pt x="1792" y="7"/>
                </a:cubicBezTo>
                <a:cubicBezTo>
                  <a:pt x="1788" y="6"/>
                  <a:pt x="1787" y="7"/>
                  <a:pt x="1785" y="6"/>
                </a:cubicBezTo>
                <a:cubicBezTo>
                  <a:pt x="1787" y="3"/>
                  <a:pt x="1788" y="6"/>
                  <a:pt x="1792" y="5"/>
                </a:cubicBezTo>
                <a:close/>
                <a:moveTo>
                  <a:pt x="1738" y="7"/>
                </a:moveTo>
                <a:cubicBezTo>
                  <a:pt x="1735" y="8"/>
                  <a:pt x="1734" y="8"/>
                  <a:pt x="1731" y="7"/>
                </a:cubicBezTo>
                <a:cubicBezTo>
                  <a:pt x="1732" y="7"/>
                  <a:pt x="1733" y="6"/>
                  <a:pt x="1733" y="6"/>
                </a:cubicBezTo>
                <a:cubicBezTo>
                  <a:pt x="1733" y="7"/>
                  <a:pt x="1738" y="5"/>
                  <a:pt x="1738" y="7"/>
                </a:cubicBezTo>
                <a:close/>
                <a:moveTo>
                  <a:pt x="1729" y="5"/>
                </a:moveTo>
                <a:cubicBezTo>
                  <a:pt x="1732" y="4"/>
                  <a:pt x="1732" y="4"/>
                  <a:pt x="1732" y="4"/>
                </a:cubicBezTo>
                <a:cubicBezTo>
                  <a:pt x="1733" y="6"/>
                  <a:pt x="1728" y="6"/>
                  <a:pt x="1729" y="5"/>
                </a:cubicBezTo>
                <a:close/>
                <a:moveTo>
                  <a:pt x="1713" y="18"/>
                </a:moveTo>
                <a:cubicBezTo>
                  <a:pt x="1715" y="17"/>
                  <a:pt x="1721" y="18"/>
                  <a:pt x="1723" y="17"/>
                </a:cubicBezTo>
                <a:cubicBezTo>
                  <a:pt x="1722" y="19"/>
                  <a:pt x="1716" y="18"/>
                  <a:pt x="1713" y="18"/>
                </a:cubicBezTo>
                <a:close/>
                <a:moveTo>
                  <a:pt x="1672" y="38"/>
                </a:moveTo>
                <a:cubicBezTo>
                  <a:pt x="1675" y="35"/>
                  <a:pt x="1680" y="37"/>
                  <a:pt x="1685" y="36"/>
                </a:cubicBezTo>
                <a:cubicBezTo>
                  <a:pt x="1684" y="35"/>
                  <a:pt x="1683" y="35"/>
                  <a:pt x="1681" y="35"/>
                </a:cubicBezTo>
                <a:cubicBezTo>
                  <a:pt x="1683" y="33"/>
                  <a:pt x="1686" y="34"/>
                  <a:pt x="1689" y="35"/>
                </a:cubicBezTo>
                <a:cubicBezTo>
                  <a:pt x="1687" y="36"/>
                  <a:pt x="1683" y="37"/>
                  <a:pt x="1681" y="39"/>
                </a:cubicBezTo>
                <a:cubicBezTo>
                  <a:pt x="1678" y="38"/>
                  <a:pt x="1678" y="37"/>
                  <a:pt x="1672" y="38"/>
                </a:cubicBezTo>
                <a:close/>
                <a:moveTo>
                  <a:pt x="1671" y="29"/>
                </a:moveTo>
                <a:cubicBezTo>
                  <a:pt x="1670" y="28"/>
                  <a:pt x="1670" y="27"/>
                  <a:pt x="1665" y="27"/>
                </a:cubicBezTo>
                <a:cubicBezTo>
                  <a:pt x="1667" y="26"/>
                  <a:pt x="1669" y="28"/>
                  <a:pt x="1671" y="26"/>
                </a:cubicBezTo>
                <a:cubicBezTo>
                  <a:pt x="1673" y="27"/>
                  <a:pt x="1671" y="27"/>
                  <a:pt x="1671" y="29"/>
                </a:cubicBezTo>
                <a:close/>
                <a:moveTo>
                  <a:pt x="1654" y="33"/>
                </a:moveTo>
                <a:cubicBezTo>
                  <a:pt x="1651" y="32"/>
                  <a:pt x="1644" y="35"/>
                  <a:pt x="1642" y="32"/>
                </a:cubicBezTo>
                <a:cubicBezTo>
                  <a:pt x="1646" y="31"/>
                  <a:pt x="1649" y="34"/>
                  <a:pt x="1651" y="31"/>
                </a:cubicBezTo>
                <a:cubicBezTo>
                  <a:pt x="1652" y="31"/>
                  <a:pt x="1654" y="31"/>
                  <a:pt x="1654" y="33"/>
                </a:cubicBezTo>
                <a:close/>
                <a:moveTo>
                  <a:pt x="1631" y="36"/>
                </a:moveTo>
                <a:cubicBezTo>
                  <a:pt x="1628" y="36"/>
                  <a:pt x="1631" y="35"/>
                  <a:pt x="1631" y="34"/>
                </a:cubicBezTo>
                <a:cubicBezTo>
                  <a:pt x="1638" y="33"/>
                  <a:pt x="1638" y="33"/>
                  <a:pt x="1638" y="33"/>
                </a:cubicBezTo>
                <a:cubicBezTo>
                  <a:pt x="1637" y="35"/>
                  <a:pt x="1631" y="33"/>
                  <a:pt x="1631" y="36"/>
                </a:cubicBezTo>
                <a:close/>
                <a:moveTo>
                  <a:pt x="1621" y="27"/>
                </a:moveTo>
                <a:cubicBezTo>
                  <a:pt x="1624" y="26"/>
                  <a:pt x="1632" y="26"/>
                  <a:pt x="1635" y="26"/>
                </a:cubicBezTo>
                <a:cubicBezTo>
                  <a:pt x="1632" y="27"/>
                  <a:pt x="1624" y="27"/>
                  <a:pt x="1621" y="27"/>
                </a:cubicBezTo>
                <a:close/>
                <a:moveTo>
                  <a:pt x="1615" y="25"/>
                </a:moveTo>
                <a:cubicBezTo>
                  <a:pt x="1615" y="24"/>
                  <a:pt x="1619" y="25"/>
                  <a:pt x="1620" y="24"/>
                </a:cubicBezTo>
                <a:cubicBezTo>
                  <a:pt x="1621" y="26"/>
                  <a:pt x="1616" y="26"/>
                  <a:pt x="1615" y="25"/>
                </a:cubicBezTo>
                <a:close/>
                <a:moveTo>
                  <a:pt x="1610" y="90"/>
                </a:moveTo>
                <a:cubicBezTo>
                  <a:pt x="1611" y="89"/>
                  <a:pt x="1611" y="88"/>
                  <a:pt x="1613" y="88"/>
                </a:cubicBezTo>
                <a:cubicBezTo>
                  <a:pt x="1614" y="89"/>
                  <a:pt x="1614" y="90"/>
                  <a:pt x="1610" y="90"/>
                </a:cubicBezTo>
                <a:close/>
                <a:moveTo>
                  <a:pt x="1601" y="51"/>
                </a:moveTo>
                <a:cubicBezTo>
                  <a:pt x="1605" y="52"/>
                  <a:pt x="1604" y="50"/>
                  <a:pt x="1609" y="51"/>
                </a:cubicBezTo>
                <a:cubicBezTo>
                  <a:pt x="1608" y="52"/>
                  <a:pt x="1604" y="52"/>
                  <a:pt x="1600" y="53"/>
                </a:cubicBezTo>
                <a:cubicBezTo>
                  <a:pt x="1600" y="52"/>
                  <a:pt x="1601" y="52"/>
                  <a:pt x="1601" y="51"/>
                </a:cubicBezTo>
                <a:close/>
                <a:moveTo>
                  <a:pt x="1609" y="81"/>
                </a:moveTo>
                <a:cubicBezTo>
                  <a:pt x="1611" y="81"/>
                  <a:pt x="1608" y="82"/>
                  <a:pt x="1610" y="82"/>
                </a:cubicBezTo>
                <a:cubicBezTo>
                  <a:pt x="1610" y="83"/>
                  <a:pt x="1606" y="82"/>
                  <a:pt x="1605" y="83"/>
                </a:cubicBezTo>
                <a:cubicBezTo>
                  <a:pt x="1606" y="82"/>
                  <a:pt x="1606" y="81"/>
                  <a:pt x="1609" y="81"/>
                </a:cubicBezTo>
                <a:close/>
                <a:moveTo>
                  <a:pt x="1607" y="138"/>
                </a:moveTo>
                <a:cubicBezTo>
                  <a:pt x="1612" y="138"/>
                  <a:pt x="1612" y="138"/>
                  <a:pt x="1612" y="138"/>
                </a:cubicBezTo>
                <a:cubicBezTo>
                  <a:pt x="1611" y="139"/>
                  <a:pt x="1607" y="141"/>
                  <a:pt x="1607" y="138"/>
                </a:cubicBezTo>
                <a:close/>
                <a:moveTo>
                  <a:pt x="1588" y="96"/>
                </a:moveTo>
                <a:cubicBezTo>
                  <a:pt x="1587" y="96"/>
                  <a:pt x="1587" y="95"/>
                  <a:pt x="1587" y="94"/>
                </a:cubicBezTo>
                <a:cubicBezTo>
                  <a:pt x="1590" y="94"/>
                  <a:pt x="1589" y="93"/>
                  <a:pt x="1592" y="93"/>
                </a:cubicBezTo>
                <a:cubicBezTo>
                  <a:pt x="1590" y="94"/>
                  <a:pt x="1591" y="96"/>
                  <a:pt x="1588" y="96"/>
                </a:cubicBezTo>
                <a:close/>
                <a:moveTo>
                  <a:pt x="1580" y="63"/>
                </a:moveTo>
                <a:cubicBezTo>
                  <a:pt x="1582" y="63"/>
                  <a:pt x="1582" y="62"/>
                  <a:pt x="1585" y="62"/>
                </a:cubicBezTo>
                <a:cubicBezTo>
                  <a:pt x="1583" y="63"/>
                  <a:pt x="1588" y="64"/>
                  <a:pt x="1583" y="64"/>
                </a:cubicBezTo>
                <a:cubicBezTo>
                  <a:pt x="1581" y="62"/>
                  <a:pt x="1578" y="64"/>
                  <a:pt x="1574" y="63"/>
                </a:cubicBezTo>
                <a:cubicBezTo>
                  <a:pt x="1576" y="64"/>
                  <a:pt x="1572" y="61"/>
                  <a:pt x="1571" y="63"/>
                </a:cubicBezTo>
                <a:cubicBezTo>
                  <a:pt x="1571" y="62"/>
                  <a:pt x="1571" y="61"/>
                  <a:pt x="1569" y="61"/>
                </a:cubicBezTo>
                <a:cubicBezTo>
                  <a:pt x="1573" y="61"/>
                  <a:pt x="1578" y="60"/>
                  <a:pt x="1580" y="63"/>
                </a:cubicBezTo>
                <a:close/>
                <a:moveTo>
                  <a:pt x="1587" y="99"/>
                </a:moveTo>
                <a:cubicBezTo>
                  <a:pt x="1587" y="100"/>
                  <a:pt x="1583" y="100"/>
                  <a:pt x="1582" y="100"/>
                </a:cubicBezTo>
                <a:cubicBezTo>
                  <a:pt x="1580" y="98"/>
                  <a:pt x="1583" y="98"/>
                  <a:pt x="1584" y="97"/>
                </a:cubicBezTo>
                <a:cubicBezTo>
                  <a:pt x="1588" y="97"/>
                  <a:pt x="1583" y="100"/>
                  <a:pt x="1587" y="99"/>
                </a:cubicBezTo>
                <a:close/>
                <a:moveTo>
                  <a:pt x="1580" y="52"/>
                </a:moveTo>
                <a:cubicBezTo>
                  <a:pt x="1580" y="54"/>
                  <a:pt x="1580" y="54"/>
                  <a:pt x="1580" y="54"/>
                </a:cubicBezTo>
                <a:cubicBezTo>
                  <a:pt x="1576" y="55"/>
                  <a:pt x="1578" y="52"/>
                  <a:pt x="1575" y="53"/>
                </a:cubicBezTo>
                <a:cubicBezTo>
                  <a:pt x="1575" y="52"/>
                  <a:pt x="1578" y="53"/>
                  <a:pt x="1580" y="52"/>
                </a:cubicBezTo>
                <a:close/>
                <a:moveTo>
                  <a:pt x="1577" y="91"/>
                </a:moveTo>
                <a:cubicBezTo>
                  <a:pt x="1582" y="90"/>
                  <a:pt x="1582" y="90"/>
                  <a:pt x="1582" y="90"/>
                </a:cubicBezTo>
                <a:cubicBezTo>
                  <a:pt x="1580" y="91"/>
                  <a:pt x="1579" y="92"/>
                  <a:pt x="1577" y="93"/>
                </a:cubicBezTo>
                <a:cubicBezTo>
                  <a:pt x="1576" y="92"/>
                  <a:pt x="1578" y="92"/>
                  <a:pt x="1577" y="91"/>
                </a:cubicBezTo>
                <a:close/>
                <a:moveTo>
                  <a:pt x="1568" y="60"/>
                </a:moveTo>
                <a:cubicBezTo>
                  <a:pt x="1569" y="59"/>
                  <a:pt x="1572" y="58"/>
                  <a:pt x="1573" y="59"/>
                </a:cubicBezTo>
                <a:cubicBezTo>
                  <a:pt x="1574" y="60"/>
                  <a:pt x="1570" y="61"/>
                  <a:pt x="1568" y="60"/>
                </a:cubicBezTo>
                <a:close/>
                <a:moveTo>
                  <a:pt x="1580" y="154"/>
                </a:moveTo>
                <a:cubicBezTo>
                  <a:pt x="1580" y="155"/>
                  <a:pt x="1580" y="155"/>
                  <a:pt x="1580" y="155"/>
                </a:cubicBezTo>
                <a:cubicBezTo>
                  <a:pt x="1577" y="155"/>
                  <a:pt x="1578" y="156"/>
                  <a:pt x="1576" y="156"/>
                </a:cubicBezTo>
                <a:cubicBezTo>
                  <a:pt x="1575" y="155"/>
                  <a:pt x="1573" y="155"/>
                  <a:pt x="1571" y="156"/>
                </a:cubicBezTo>
                <a:cubicBezTo>
                  <a:pt x="1571" y="155"/>
                  <a:pt x="1571" y="155"/>
                  <a:pt x="1570" y="155"/>
                </a:cubicBezTo>
                <a:cubicBezTo>
                  <a:pt x="1572" y="153"/>
                  <a:pt x="1577" y="155"/>
                  <a:pt x="1580" y="154"/>
                </a:cubicBezTo>
                <a:close/>
                <a:moveTo>
                  <a:pt x="1567" y="92"/>
                </a:moveTo>
                <a:cubicBezTo>
                  <a:pt x="1564" y="93"/>
                  <a:pt x="1556" y="96"/>
                  <a:pt x="1553" y="93"/>
                </a:cubicBezTo>
                <a:cubicBezTo>
                  <a:pt x="1558" y="94"/>
                  <a:pt x="1562" y="92"/>
                  <a:pt x="1567" y="92"/>
                </a:cubicBezTo>
                <a:close/>
                <a:moveTo>
                  <a:pt x="1559" y="56"/>
                </a:moveTo>
                <a:cubicBezTo>
                  <a:pt x="1560" y="55"/>
                  <a:pt x="1561" y="54"/>
                  <a:pt x="1564" y="54"/>
                </a:cubicBezTo>
                <a:cubicBezTo>
                  <a:pt x="1564" y="56"/>
                  <a:pt x="1564" y="56"/>
                  <a:pt x="1564" y="56"/>
                </a:cubicBezTo>
                <a:lnTo>
                  <a:pt x="1559" y="56"/>
                </a:lnTo>
                <a:close/>
                <a:moveTo>
                  <a:pt x="1561" y="31"/>
                </a:moveTo>
                <a:cubicBezTo>
                  <a:pt x="1559" y="31"/>
                  <a:pt x="1558" y="31"/>
                  <a:pt x="1558" y="32"/>
                </a:cubicBezTo>
                <a:cubicBezTo>
                  <a:pt x="1557" y="32"/>
                  <a:pt x="1557" y="31"/>
                  <a:pt x="1556" y="31"/>
                </a:cubicBezTo>
                <a:cubicBezTo>
                  <a:pt x="1557" y="30"/>
                  <a:pt x="1561" y="28"/>
                  <a:pt x="1561" y="31"/>
                </a:cubicBezTo>
                <a:close/>
                <a:moveTo>
                  <a:pt x="1564" y="155"/>
                </a:moveTo>
                <a:cubicBezTo>
                  <a:pt x="1561" y="155"/>
                  <a:pt x="1561" y="153"/>
                  <a:pt x="1562" y="152"/>
                </a:cubicBezTo>
                <a:cubicBezTo>
                  <a:pt x="1565" y="152"/>
                  <a:pt x="1568" y="153"/>
                  <a:pt x="1570" y="153"/>
                </a:cubicBezTo>
                <a:cubicBezTo>
                  <a:pt x="1568" y="155"/>
                  <a:pt x="1564" y="152"/>
                  <a:pt x="1564" y="155"/>
                </a:cubicBezTo>
                <a:close/>
                <a:moveTo>
                  <a:pt x="1562" y="105"/>
                </a:moveTo>
                <a:cubicBezTo>
                  <a:pt x="1561" y="105"/>
                  <a:pt x="1561" y="105"/>
                  <a:pt x="1559" y="105"/>
                </a:cubicBezTo>
                <a:cubicBezTo>
                  <a:pt x="1559" y="104"/>
                  <a:pt x="1560" y="104"/>
                  <a:pt x="1560" y="104"/>
                </a:cubicBezTo>
                <a:cubicBezTo>
                  <a:pt x="1561" y="103"/>
                  <a:pt x="1561" y="103"/>
                  <a:pt x="1561" y="103"/>
                </a:cubicBezTo>
                <a:cubicBezTo>
                  <a:pt x="1561" y="104"/>
                  <a:pt x="1563" y="104"/>
                  <a:pt x="1562" y="105"/>
                </a:cubicBezTo>
                <a:close/>
                <a:moveTo>
                  <a:pt x="1556" y="72"/>
                </a:moveTo>
                <a:cubicBezTo>
                  <a:pt x="1555" y="72"/>
                  <a:pt x="1554" y="71"/>
                  <a:pt x="1555" y="70"/>
                </a:cubicBezTo>
                <a:cubicBezTo>
                  <a:pt x="1557" y="70"/>
                  <a:pt x="1557" y="70"/>
                  <a:pt x="1557" y="70"/>
                </a:cubicBezTo>
                <a:cubicBezTo>
                  <a:pt x="1558" y="71"/>
                  <a:pt x="1557" y="71"/>
                  <a:pt x="1556" y="72"/>
                </a:cubicBezTo>
                <a:close/>
                <a:moveTo>
                  <a:pt x="1552" y="97"/>
                </a:moveTo>
                <a:cubicBezTo>
                  <a:pt x="1549" y="99"/>
                  <a:pt x="1551" y="97"/>
                  <a:pt x="1554" y="97"/>
                </a:cubicBezTo>
                <a:cubicBezTo>
                  <a:pt x="1554" y="99"/>
                  <a:pt x="1550" y="99"/>
                  <a:pt x="1547" y="99"/>
                </a:cubicBezTo>
                <a:cubicBezTo>
                  <a:pt x="1547" y="99"/>
                  <a:pt x="1546" y="99"/>
                  <a:pt x="1546" y="99"/>
                </a:cubicBezTo>
                <a:cubicBezTo>
                  <a:pt x="1547" y="98"/>
                  <a:pt x="1546" y="98"/>
                  <a:pt x="1546" y="97"/>
                </a:cubicBezTo>
                <a:cubicBezTo>
                  <a:pt x="1549" y="99"/>
                  <a:pt x="1548" y="96"/>
                  <a:pt x="1552" y="97"/>
                </a:cubicBezTo>
                <a:close/>
                <a:moveTo>
                  <a:pt x="1547" y="55"/>
                </a:moveTo>
                <a:cubicBezTo>
                  <a:pt x="1548" y="57"/>
                  <a:pt x="1542" y="57"/>
                  <a:pt x="1542" y="57"/>
                </a:cubicBezTo>
                <a:cubicBezTo>
                  <a:pt x="1542" y="55"/>
                  <a:pt x="1546" y="55"/>
                  <a:pt x="1547" y="55"/>
                </a:cubicBezTo>
                <a:close/>
                <a:moveTo>
                  <a:pt x="1545" y="79"/>
                </a:moveTo>
                <a:cubicBezTo>
                  <a:pt x="1544" y="77"/>
                  <a:pt x="1546" y="77"/>
                  <a:pt x="1546" y="76"/>
                </a:cubicBezTo>
                <a:cubicBezTo>
                  <a:pt x="1547" y="76"/>
                  <a:pt x="1546" y="77"/>
                  <a:pt x="1547" y="78"/>
                </a:cubicBezTo>
                <a:cubicBezTo>
                  <a:pt x="1548" y="78"/>
                  <a:pt x="1548" y="78"/>
                  <a:pt x="1548" y="78"/>
                </a:cubicBezTo>
                <a:cubicBezTo>
                  <a:pt x="1548" y="79"/>
                  <a:pt x="1546" y="78"/>
                  <a:pt x="1545" y="79"/>
                </a:cubicBezTo>
                <a:close/>
                <a:moveTo>
                  <a:pt x="1543" y="77"/>
                </a:moveTo>
                <a:cubicBezTo>
                  <a:pt x="1544" y="78"/>
                  <a:pt x="1540" y="78"/>
                  <a:pt x="1538" y="78"/>
                </a:cubicBezTo>
                <a:cubicBezTo>
                  <a:pt x="1538" y="77"/>
                  <a:pt x="1538" y="77"/>
                  <a:pt x="1538" y="77"/>
                </a:cubicBezTo>
                <a:cubicBezTo>
                  <a:pt x="1540" y="76"/>
                  <a:pt x="1541" y="77"/>
                  <a:pt x="1543" y="77"/>
                </a:cubicBezTo>
                <a:close/>
                <a:moveTo>
                  <a:pt x="1533" y="107"/>
                </a:moveTo>
                <a:cubicBezTo>
                  <a:pt x="1537" y="106"/>
                  <a:pt x="1531" y="105"/>
                  <a:pt x="1537" y="104"/>
                </a:cubicBezTo>
                <a:cubicBezTo>
                  <a:pt x="1535" y="106"/>
                  <a:pt x="1540" y="104"/>
                  <a:pt x="1542" y="103"/>
                </a:cubicBezTo>
                <a:cubicBezTo>
                  <a:pt x="1539" y="107"/>
                  <a:pt x="1540" y="107"/>
                  <a:pt x="1533" y="107"/>
                </a:cubicBezTo>
                <a:close/>
                <a:moveTo>
                  <a:pt x="1523" y="35"/>
                </a:moveTo>
                <a:cubicBezTo>
                  <a:pt x="1520" y="35"/>
                  <a:pt x="1521" y="35"/>
                  <a:pt x="1518" y="36"/>
                </a:cubicBezTo>
                <a:cubicBezTo>
                  <a:pt x="1518" y="34"/>
                  <a:pt x="1521" y="34"/>
                  <a:pt x="1519" y="33"/>
                </a:cubicBezTo>
                <a:cubicBezTo>
                  <a:pt x="1521" y="33"/>
                  <a:pt x="1521" y="32"/>
                  <a:pt x="1521" y="31"/>
                </a:cubicBezTo>
                <a:cubicBezTo>
                  <a:pt x="1525" y="31"/>
                  <a:pt x="1525" y="31"/>
                  <a:pt x="1525" y="31"/>
                </a:cubicBezTo>
                <a:cubicBezTo>
                  <a:pt x="1524" y="32"/>
                  <a:pt x="1523" y="33"/>
                  <a:pt x="1521" y="33"/>
                </a:cubicBezTo>
                <a:cubicBezTo>
                  <a:pt x="1521" y="33"/>
                  <a:pt x="1523" y="33"/>
                  <a:pt x="1524" y="33"/>
                </a:cubicBezTo>
                <a:cubicBezTo>
                  <a:pt x="1523" y="34"/>
                  <a:pt x="1523" y="34"/>
                  <a:pt x="1523" y="35"/>
                </a:cubicBezTo>
                <a:close/>
                <a:moveTo>
                  <a:pt x="1525" y="106"/>
                </a:moveTo>
                <a:cubicBezTo>
                  <a:pt x="1527" y="106"/>
                  <a:pt x="1527" y="107"/>
                  <a:pt x="1529" y="106"/>
                </a:cubicBezTo>
                <a:cubicBezTo>
                  <a:pt x="1530" y="108"/>
                  <a:pt x="1528" y="108"/>
                  <a:pt x="1526" y="108"/>
                </a:cubicBezTo>
                <a:cubicBezTo>
                  <a:pt x="1526" y="108"/>
                  <a:pt x="1525" y="108"/>
                  <a:pt x="1524" y="108"/>
                </a:cubicBezTo>
                <a:cubicBezTo>
                  <a:pt x="1525" y="107"/>
                  <a:pt x="1525" y="107"/>
                  <a:pt x="1525" y="106"/>
                </a:cubicBezTo>
                <a:close/>
                <a:moveTo>
                  <a:pt x="1527" y="140"/>
                </a:moveTo>
                <a:cubicBezTo>
                  <a:pt x="1525" y="141"/>
                  <a:pt x="1523" y="140"/>
                  <a:pt x="1519" y="141"/>
                </a:cubicBezTo>
                <a:cubicBezTo>
                  <a:pt x="1518" y="139"/>
                  <a:pt x="1524" y="140"/>
                  <a:pt x="1527" y="140"/>
                </a:cubicBezTo>
                <a:close/>
                <a:moveTo>
                  <a:pt x="1519" y="109"/>
                </a:moveTo>
                <a:cubicBezTo>
                  <a:pt x="1517" y="108"/>
                  <a:pt x="1514" y="109"/>
                  <a:pt x="1513" y="107"/>
                </a:cubicBezTo>
                <a:cubicBezTo>
                  <a:pt x="1515" y="107"/>
                  <a:pt x="1515" y="107"/>
                  <a:pt x="1515" y="108"/>
                </a:cubicBezTo>
                <a:cubicBezTo>
                  <a:pt x="1517" y="107"/>
                  <a:pt x="1518" y="107"/>
                  <a:pt x="1520" y="107"/>
                </a:cubicBezTo>
                <a:cubicBezTo>
                  <a:pt x="1521" y="108"/>
                  <a:pt x="1518" y="108"/>
                  <a:pt x="1519" y="109"/>
                </a:cubicBezTo>
                <a:close/>
                <a:moveTo>
                  <a:pt x="1508" y="81"/>
                </a:moveTo>
                <a:cubicBezTo>
                  <a:pt x="1510" y="80"/>
                  <a:pt x="1514" y="79"/>
                  <a:pt x="1516" y="79"/>
                </a:cubicBezTo>
                <a:cubicBezTo>
                  <a:pt x="1518" y="81"/>
                  <a:pt x="1511" y="79"/>
                  <a:pt x="1512" y="81"/>
                </a:cubicBezTo>
                <a:cubicBezTo>
                  <a:pt x="1510" y="82"/>
                  <a:pt x="1510" y="80"/>
                  <a:pt x="1508" y="81"/>
                </a:cubicBezTo>
                <a:close/>
                <a:moveTo>
                  <a:pt x="1514" y="57"/>
                </a:moveTo>
                <a:cubicBezTo>
                  <a:pt x="1515" y="59"/>
                  <a:pt x="1510" y="58"/>
                  <a:pt x="1509" y="58"/>
                </a:cubicBezTo>
                <a:cubicBezTo>
                  <a:pt x="1509" y="58"/>
                  <a:pt x="1511" y="57"/>
                  <a:pt x="1514" y="57"/>
                </a:cubicBezTo>
                <a:close/>
                <a:moveTo>
                  <a:pt x="1506" y="101"/>
                </a:moveTo>
                <a:cubicBezTo>
                  <a:pt x="1508" y="99"/>
                  <a:pt x="1513" y="100"/>
                  <a:pt x="1517" y="100"/>
                </a:cubicBezTo>
                <a:cubicBezTo>
                  <a:pt x="1515" y="102"/>
                  <a:pt x="1509" y="101"/>
                  <a:pt x="1506" y="101"/>
                </a:cubicBezTo>
                <a:close/>
                <a:moveTo>
                  <a:pt x="1511" y="111"/>
                </a:moveTo>
                <a:cubicBezTo>
                  <a:pt x="1513" y="109"/>
                  <a:pt x="1515" y="111"/>
                  <a:pt x="1517" y="110"/>
                </a:cubicBezTo>
                <a:cubicBezTo>
                  <a:pt x="1516" y="111"/>
                  <a:pt x="1515" y="112"/>
                  <a:pt x="1513" y="112"/>
                </a:cubicBezTo>
                <a:cubicBezTo>
                  <a:pt x="1514" y="112"/>
                  <a:pt x="1514" y="110"/>
                  <a:pt x="1511" y="111"/>
                </a:cubicBezTo>
                <a:close/>
                <a:moveTo>
                  <a:pt x="1513" y="94"/>
                </a:moveTo>
                <a:cubicBezTo>
                  <a:pt x="1514" y="94"/>
                  <a:pt x="1514" y="94"/>
                  <a:pt x="1514" y="95"/>
                </a:cubicBezTo>
                <a:cubicBezTo>
                  <a:pt x="1514" y="95"/>
                  <a:pt x="1514" y="95"/>
                  <a:pt x="1515" y="95"/>
                </a:cubicBezTo>
                <a:cubicBezTo>
                  <a:pt x="1513" y="96"/>
                  <a:pt x="1513" y="97"/>
                  <a:pt x="1513" y="98"/>
                </a:cubicBezTo>
                <a:cubicBezTo>
                  <a:pt x="1506" y="98"/>
                  <a:pt x="1507" y="96"/>
                  <a:pt x="1502" y="96"/>
                </a:cubicBezTo>
                <a:cubicBezTo>
                  <a:pt x="1505" y="93"/>
                  <a:pt x="1511" y="97"/>
                  <a:pt x="1513" y="94"/>
                </a:cubicBezTo>
                <a:close/>
                <a:moveTo>
                  <a:pt x="1510" y="125"/>
                </a:moveTo>
                <a:cubicBezTo>
                  <a:pt x="1514" y="124"/>
                  <a:pt x="1514" y="124"/>
                  <a:pt x="1514" y="124"/>
                </a:cubicBezTo>
                <a:cubicBezTo>
                  <a:pt x="1515" y="126"/>
                  <a:pt x="1508" y="126"/>
                  <a:pt x="1510" y="125"/>
                </a:cubicBezTo>
                <a:close/>
                <a:moveTo>
                  <a:pt x="1506" y="81"/>
                </a:moveTo>
                <a:cubicBezTo>
                  <a:pt x="1505" y="82"/>
                  <a:pt x="1504" y="83"/>
                  <a:pt x="1502" y="83"/>
                </a:cubicBezTo>
                <a:cubicBezTo>
                  <a:pt x="1502" y="82"/>
                  <a:pt x="1502" y="82"/>
                  <a:pt x="1501" y="82"/>
                </a:cubicBezTo>
                <a:cubicBezTo>
                  <a:pt x="1501" y="81"/>
                  <a:pt x="1505" y="82"/>
                  <a:pt x="1506" y="81"/>
                </a:cubicBezTo>
                <a:close/>
                <a:moveTo>
                  <a:pt x="1490" y="111"/>
                </a:moveTo>
                <a:cubicBezTo>
                  <a:pt x="1492" y="109"/>
                  <a:pt x="1503" y="108"/>
                  <a:pt x="1506" y="108"/>
                </a:cubicBezTo>
                <a:cubicBezTo>
                  <a:pt x="1505" y="110"/>
                  <a:pt x="1499" y="109"/>
                  <a:pt x="1502" y="110"/>
                </a:cubicBezTo>
                <a:cubicBezTo>
                  <a:pt x="1500" y="110"/>
                  <a:pt x="1494" y="110"/>
                  <a:pt x="1490" y="111"/>
                </a:cubicBezTo>
                <a:close/>
                <a:moveTo>
                  <a:pt x="1500" y="57"/>
                </a:moveTo>
                <a:cubicBezTo>
                  <a:pt x="1501" y="58"/>
                  <a:pt x="1501" y="59"/>
                  <a:pt x="1498" y="60"/>
                </a:cubicBezTo>
                <a:cubicBezTo>
                  <a:pt x="1499" y="59"/>
                  <a:pt x="1499" y="59"/>
                  <a:pt x="1498" y="58"/>
                </a:cubicBezTo>
                <a:cubicBezTo>
                  <a:pt x="1496" y="59"/>
                  <a:pt x="1499" y="59"/>
                  <a:pt x="1498" y="60"/>
                </a:cubicBezTo>
                <a:cubicBezTo>
                  <a:pt x="1493" y="60"/>
                  <a:pt x="1496" y="58"/>
                  <a:pt x="1492" y="58"/>
                </a:cubicBezTo>
                <a:cubicBezTo>
                  <a:pt x="1493" y="57"/>
                  <a:pt x="1498" y="58"/>
                  <a:pt x="1500" y="57"/>
                </a:cubicBezTo>
                <a:close/>
                <a:moveTo>
                  <a:pt x="1496" y="100"/>
                </a:moveTo>
                <a:cubicBezTo>
                  <a:pt x="1495" y="100"/>
                  <a:pt x="1494" y="99"/>
                  <a:pt x="1495" y="99"/>
                </a:cubicBezTo>
                <a:cubicBezTo>
                  <a:pt x="1495" y="99"/>
                  <a:pt x="1494" y="99"/>
                  <a:pt x="1493" y="99"/>
                </a:cubicBezTo>
                <a:cubicBezTo>
                  <a:pt x="1493" y="98"/>
                  <a:pt x="1493" y="98"/>
                  <a:pt x="1493" y="98"/>
                </a:cubicBezTo>
                <a:cubicBezTo>
                  <a:pt x="1494" y="98"/>
                  <a:pt x="1494" y="97"/>
                  <a:pt x="1494" y="97"/>
                </a:cubicBezTo>
                <a:cubicBezTo>
                  <a:pt x="1496" y="97"/>
                  <a:pt x="1496" y="99"/>
                  <a:pt x="1496" y="100"/>
                </a:cubicBezTo>
                <a:close/>
                <a:moveTo>
                  <a:pt x="1491" y="100"/>
                </a:moveTo>
                <a:cubicBezTo>
                  <a:pt x="1488" y="101"/>
                  <a:pt x="1486" y="102"/>
                  <a:pt x="1482" y="102"/>
                </a:cubicBezTo>
                <a:cubicBezTo>
                  <a:pt x="1482" y="99"/>
                  <a:pt x="1488" y="100"/>
                  <a:pt x="1491" y="100"/>
                </a:cubicBezTo>
                <a:close/>
                <a:moveTo>
                  <a:pt x="1485" y="44"/>
                </a:moveTo>
                <a:cubicBezTo>
                  <a:pt x="1485" y="45"/>
                  <a:pt x="1483" y="45"/>
                  <a:pt x="1483" y="46"/>
                </a:cubicBezTo>
                <a:cubicBezTo>
                  <a:pt x="1482" y="45"/>
                  <a:pt x="1480" y="45"/>
                  <a:pt x="1480" y="44"/>
                </a:cubicBezTo>
                <a:cubicBezTo>
                  <a:pt x="1482" y="43"/>
                  <a:pt x="1484" y="44"/>
                  <a:pt x="1485" y="44"/>
                </a:cubicBezTo>
                <a:close/>
                <a:moveTo>
                  <a:pt x="1485" y="83"/>
                </a:moveTo>
                <a:cubicBezTo>
                  <a:pt x="1486" y="82"/>
                  <a:pt x="1486" y="82"/>
                  <a:pt x="1487" y="82"/>
                </a:cubicBezTo>
                <a:cubicBezTo>
                  <a:pt x="1488" y="82"/>
                  <a:pt x="1488" y="83"/>
                  <a:pt x="1488" y="84"/>
                </a:cubicBezTo>
                <a:cubicBezTo>
                  <a:pt x="1486" y="84"/>
                  <a:pt x="1485" y="84"/>
                  <a:pt x="1485" y="83"/>
                </a:cubicBezTo>
                <a:close/>
                <a:moveTo>
                  <a:pt x="1483" y="111"/>
                </a:moveTo>
                <a:cubicBezTo>
                  <a:pt x="1482" y="109"/>
                  <a:pt x="1486" y="109"/>
                  <a:pt x="1487" y="110"/>
                </a:cubicBezTo>
                <a:cubicBezTo>
                  <a:pt x="1487" y="111"/>
                  <a:pt x="1485" y="111"/>
                  <a:pt x="1483" y="111"/>
                </a:cubicBezTo>
                <a:close/>
                <a:moveTo>
                  <a:pt x="1481" y="59"/>
                </a:moveTo>
                <a:cubicBezTo>
                  <a:pt x="1484" y="60"/>
                  <a:pt x="1480" y="61"/>
                  <a:pt x="1477" y="61"/>
                </a:cubicBezTo>
                <a:cubicBezTo>
                  <a:pt x="1477" y="59"/>
                  <a:pt x="1477" y="59"/>
                  <a:pt x="1477" y="59"/>
                </a:cubicBezTo>
                <a:cubicBezTo>
                  <a:pt x="1479" y="59"/>
                  <a:pt x="1481" y="60"/>
                  <a:pt x="1481" y="59"/>
                </a:cubicBezTo>
                <a:close/>
                <a:moveTo>
                  <a:pt x="1475" y="77"/>
                </a:moveTo>
                <a:cubicBezTo>
                  <a:pt x="1479" y="76"/>
                  <a:pt x="1479" y="76"/>
                  <a:pt x="1479" y="76"/>
                </a:cubicBezTo>
                <a:cubicBezTo>
                  <a:pt x="1480" y="78"/>
                  <a:pt x="1475" y="79"/>
                  <a:pt x="1475" y="77"/>
                </a:cubicBezTo>
                <a:close/>
                <a:moveTo>
                  <a:pt x="1479" y="100"/>
                </a:moveTo>
                <a:cubicBezTo>
                  <a:pt x="1477" y="98"/>
                  <a:pt x="1471" y="99"/>
                  <a:pt x="1469" y="100"/>
                </a:cubicBezTo>
                <a:cubicBezTo>
                  <a:pt x="1470" y="100"/>
                  <a:pt x="1468" y="98"/>
                  <a:pt x="1468" y="99"/>
                </a:cubicBezTo>
                <a:cubicBezTo>
                  <a:pt x="1465" y="98"/>
                  <a:pt x="1468" y="98"/>
                  <a:pt x="1471" y="98"/>
                </a:cubicBezTo>
                <a:cubicBezTo>
                  <a:pt x="1472" y="96"/>
                  <a:pt x="1468" y="98"/>
                  <a:pt x="1469" y="96"/>
                </a:cubicBezTo>
                <a:cubicBezTo>
                  <a:pt x="1474" y="96"/>
                  <a:pt x="1478" y="97"/>
                  <a:pt x="1479" y="100"/>
                </a:cubicBezTo>
                <a:close/>
                <a:moveTo>
                  <a:pt x="1474" y="133"/>
                </a:moveTo>
                <a:cubicBezTo>
                  <a:pt x="1477" y="133"/>
                  <a:pt x="1477" y="132"/>
                  <a:pt x="1481" y="132"/>
                </a:cubicBezTo>
                <a:cubicBezTo>
                  <a:pt x="1479" y="133"/>
                  <a:pt x="1477" y="133"/>
                  <a:pt x="1475" y="134"/>
                </a:cubicBezTo>
                <a:cubicBezTo>
                  <a:pt x="1474" y="134"/>
                  <a:pt x="1474" y="133"/>
                  <a:pt x="1474" y="133"/>
                </a:cubicBezTo>
                <a:close/>
                <a:moveTo>
                  <a:pt x="1470" y="67"/>
                </a:moveTo>
                <a:cubicBezTo>
                  <a:pt x="1470" y="68"/>
                  <a:pt x="1471" y="68"/>
                  <a:pt x="1472" y="68"/>
                </a:cubicBezTo>
                <a:cubicBezTo>
                  <a:pt x="1470" y="69"/>
                  <a:pt x="1468" y="69"/>
                  <a:pt x="1465" y="70"/>
                </a:cubicBezTo>
                <a:cubicBezTo>
                  <a:pt x="1465" y="68"/>
                  <a:pt x="1467" y="68"/>
                  <a:pt x="1470" y="67"/>
                </a:cubicBezTo>
                <a:close/>
                <a:moveTo>
                  <a:pt x="1478" y="158"/>
                </a:moveTo>
                <a:cubicBezTo>
                  <a:pt x="1476" y="158"/>
                  <a:pt x="1473" y="159"/>
                  <a:pt x="1469" y="158"/>
                </a:cubicBezTo>
                <a:cubicBezTo>
                  <a:pt x="1469" y="158"/>
                  <a:pt x="1470" y="157"/>
                  <a:pt x="1472" y="157"/>
                </a:cubicBezTo>
                <a:cubicBezTo>
                  <a:pt x="1471" y="156"/>
                  <a:pt x="1468" y="157"/>
                  <a:pt x="1466" y="157"/>
                </a:cubicBezTo>
                <a:cubicBezTo>
                  <a:pt x="1466" y="155"/>
                  <a:pt x="1469" y="157"/>
                  <a:pt x="1466" y="155"/>
                </a:cubicBezTo>
                <a:cubicBezTo>
                  <a:pt x="1475" y="154"/>
                  <a:pt x="1474" y="157"/>
                  <a:pt x="1478" y="158"/>
                </a:cubicBezTo>
                <a:close/>
                <a:moveTo>
                  <a:pt x="1462" y="87"/>
                </a:moveTo>
                <a:cubicBezTo>
                  <a:pt x="1461" y="87"/>
                  <a:pt x="1462" y="86"/>
                  <a:pt x="1461" y="86"/>
                </a:cubicBezTo>
                <a:cubicBezTo>
                  <a:pt x="1461" y="84"/>
                  <a:pt x="1465" y="85"/>
                  <a:pt x="1467" y="84"/>
                </a:cubicBezTo>
                <a:cubicBezTo>
                  <a:pt x="1467" y="87"/>
                  <a:pt x="1461" y="84"/>
                  <a:pt x="1462" y="87"/>
                </a:cubicBezTo>
                <a:close/>
                <a:moveTo>
                  <a:pt x="1466" y="80"/>
                </a:moveTo>
                <a:cubicBezTo>
                  <a:pt x="1466" y="81"/>
                  <a:pt x="1466" y="81"/>
                  <a:pt x="1466" y="81"/>
                </a:cubicBezTo>
                <a:cubicBezTo>
                  <a:pt x="1463" y="81"/>
                  <a:pt x="1460" y="81"/>
                  <a:pt x="1462" y="83"/>
                </a:cubicBezTo>
                <a:cubicBezTo>
                  <a:pt x="1460" y="83"/>
                  <a:pt x="1460" y="81"/>
                  <a:pt x="1457" y="81"/>
                </a:cubicBezTo>
                <a:cubicBezTo>
                  <a:pt x="1458" y="79"/>
                  <a:pt x="1462" y="80"/>
                  <a:pt x="1466" y="80"/>
                </a:cubicBezTo>
                <a:close/>
                <a:moveTo>
                  <a:pt x="1462" y="79"/>
                </a:moveTo>
                <a:cubicBezTo>
                  <a:pt x="1459" y="79"/>
                  <a:pt x="1460" y="80"/>
                  <a:pt x="1458" y="80"/>
                </a:cubicBezTo>
                <a:cubicBezTo>
                  <a:pt x="1459" y="78"/>
                  <a:pt x="1456" y="78"/>
                  <a:pt x="1454" y="79"/>
                </a:cubicBezTo>
                <a:cubicBezTo>
                  <a:pt x="1455" y="77"/>
                  <a:pt x="1460" y="78"/>
                  <a:pt x="1462" y="78"/>
                </a:cubicBezTo>
                <a:cubicBezTo>
                  <a:pt x="1462" y="78"/>
                  <a:pt x="1462" y="78"/>
                  <a:pt x="1462" y="79"/>
                </a:cubicBezTo>
                <a:close/>
                <a:moveTo>
                  <a:pt x="1461" y="103"/>
                </a:moveTo>
                <a:cubicBezTo>
                  <a:pt x="1459" y="102"/>
                  <a:pt x="1454" y="100"/>
                  <a:pt x="1452" y="103"/>
                </a:cubicBezTo>
                <a:cubicBezTo>
                  <a:pt x="1450" y="101"/>
                  <a:pt x="1450" y="100"/>
                  <a:pt x="1447" y="102"/>
                </a:cubicBezTo>
                <a:cubicBezTo>
                  <a:pt x="1447" y="101"/>
                  <a:pt x="1447" y="100"/>
                  <a:pt x="1446" y="100"/>
                </a:cubicBezTo>
                <a:cubicBezTo>
                  <a:pt x="1448" y="99"/>
                  <a:pt x="1454" y="99"/>
                  <a:pt x="1458" y="99"/>
                </a:cubicBezTo>
                <a:cubicBezTo>
                  <a:pt x="1459" y="100"/>
                  <a:pt x="1463" y="100"/>
                  <a:pt x="1464" y="101"/>
                </a:cubicBezTo>
                <a:cubicBezTo>
                  <a:pt x="1464" y="102"/>
                  <a:pt x="1461" y="102"/>
                  <a:pt x="1461" y="103"/>
                </a:cubicBezTo>
                <a:close/>
                <a:moveTo>
                  <a:pt x="1454" y="163"/>
                </a:moveTo>
                <a:cubicBezTo>
                  <a:pt x="1458" y="164"/>
                  <a:pt x="1465" y="161"/>
                  <a:pt x="1468" y="163"/>
                </a:cubicBezTo>
                <a:cubicBezTo>
                  <a:pt x="1463" y="163"/>
                  <a:pt x="1457" y="165"/>
                  <a:pt x="1454" y="163"/>
                </a:cubicBezTo>
                <a:close/>
                <a:moveTo>
                  <a:pt x="1448" y="87"/>
                </a:moveTo>
                <a:cubicBezTo>
                  <a:pt x="1447" y="87"/>
                  <a:pt x="1447" y="87"/>
                  <a:pt x="1448" y="86"/>
                </a:cubicBezTo>
                <a:cubicBezTo>
                  <a:pt x="1442" y="86"/>
                  <a:pt x="1453" y="83"/>
                  <a:pt x="1452" y="87"/>
                </a:cubicBezTo>
                <a:cubicBezTo>
                  <a:pt x="1450" y="88"/>
                  <a:pt x="1448" y="86"/>
                  <a:pt x="1448" y="87"/>
                </a:cubicBezTo>
                <a:close/>
                <a:moveTo>
                  <a:pt x="1441" y="94"/>
                </a:moveTo>
                <a:cubicBezTo>
                  <a:pt x="1443" y="93"/>
                  <a:pt x="1447" y="93"/>
                  <a:pt x="1449" y="92"/>
                </a:cubicBezTo>
                <a:cubicBezTo>
                  <a:pt x="1448" y="94"/>
                  <a:pt x="1444" y="95"/>
                  <a:pt x="1441" y="94"/>
                </a:cubicBezTo>
                <a:close/>
                <a:moveTo>
                  <a:pt x="1447" y="119"/>
                </a:moveTo>
                <a:cubicBezTo>
                  <a:pt x="1448" y="119"/>
                  <a:pt x="1448" y="118"/>
                  <a:pt x="1448" y="118"/>
                </a:cubicBezTo>
                <a:cubicBezTo>
                  <a:pt x="1451" y="120"/>
                  <a:pt x="1443" y="123"/>
                  <a:pt x="1439" y="121"/>
                </a:cubicBezTo>
                <a:cubicBezTo>
                  <a:pt x="1439" y="120"/>
                  <a:pt x="1441" y="120"/>
                  <a:pt x="1437" y="120"/>
                </a:cubicBezTo>
                <a:cubicBezTo>
                  <a:pt x="1437" y="117"/>
                  <a:pt x="1446" y="116"/>
                  <a:pt x="1447" y="119"/>
                </a:cubicBezTo>
                <a:close/>
                <a:moveTo>
                  <a:pt x="1451" y="156"/>
                </a:moveTo>
                <a:cubicBezTo>
                  <a:pt x="1451" y="157"/>
                  <a:pt x="1452" y="157"/>
                  <a:pt x="1452" y="158"/>
                </a:cubicBezTo>
                <a:cubicBezTo>
                  <a:pt x="1448" y="158"/>
                  <a:pt x="1441" y="159"/>
                  <a:pt x="1444" y="160"/>
                </a:cubicBezTo>
                <a:cubicBezTo>
                  <a:pt x="1443" y="161"/>
                  <a:pt x="1440" y="159"/>
                  <a:pt x="1440" y="158"/>
                </a:cubicBezTo>
                <a:cubicBezTo>
                  <a:pt x="1444" y="156"/>
                  <a:pt x="1445" y="156"/>
                  <a:pt x="1451" y="156"/>
                </a:cubicBezTo>
                <a:close/>
                <a:moveTo>
                  <a:pt x="1442" y="81"/>
                </a:moveTo>
                <a:cubicBezTo>
                  <a:pt x="1438" y="79"/>
                  <a:pt x="1431" y="82"/>
                  <a:pt x="1426" y="81"/>
                </a:cubicBezTo>
                <a:cubicBezTo>
                  <a:pt x="1429" y="80"/>
                  <a:pt x="1435" y="80"/>
                  <a:pt x="1441" y="79"/>
                </a:cubicBezTo>
                <a:lnTo>
                  <a:pt x="1442" y="81"/>
                </a:lnTo>
                <a:close/>
                <a:moveTo>
                  <a:pt x="1430" y="39"/>
                </a:moveTo>
                <a:cubicBezTo>
                  <a:pt x="1433" y="40"/>
                  <a:pt x="1432" y="40"/>
                  <a:pt x="1436" y="39"/>
                </a:cubicBezTo>
                <a:cubicBezTo>
                  <a:pt x="1437" y="41"/>
                  <a:pt x="1428" y="42"/>
                  <a:pt x="1430" y="39"/>
                </a:cubicBezTo>
                <a:close/>
                <a:moveTo>
                  <a:pt x="1438" y="115"/>
                </a:moveTo>
                <a:cubicBezTo>
                  <a:pt x="1442" y="114"/>
                  <a:pt x="1442" y="114"/>
                  <a:pt x="1442" y="114"/>
                </a:cubicBezTo>
                <a:cubicBezTo>
                  <a:pt x="1443" y="116"/>
                  <a:pt x="1436" y="116"/>
                  <a:pt x="1438" y="115"/>
                </a:cubicBezTo>
                <a:close/>
                <a:moveTo>
                  <a:pt x="1442" y="164"/>
                </a:moveTo>
                <a:cubicBezTo>
                  <a:pt x="1442" y="164"/>
                  <a:pt x="1442" y="164"/>
                  <a:pt x="1442" y="164"/>
                </a:cubicBezTo>
                <a:cubicBezTo>
                  <a:pt x="1445" y="164"/>
                  <a:pt x="1441" y="165"/>
                  <a:pt x="1439" y="165"/>
                </a:cubicBezTo>
                <a:cubicBezTo>
                  <a:pt x="1439" y="164"/>
                  <a:pt x="1440" y="163"/>
                  <a:pt x="1440" y="163"/>
                </a:cubicBezTo>
                <a:cubicBezTo>
                  <a:pt x="1441" y="163"/>
                  <a:pt x="1442" y="163"/>
                  <a:pt x="1442" y="164"/>
                </a:cubicBezTo>
                <a:close/>
                <a:moveTo>
                  <a:pt x="1434" y="157"/>
                </a:moveTo>
                <a:cubicBezTo>
                  <a:pt x="1436" y="157"/>
                  <a:pt x="1436" y="158"/>
                  <a:pt x="1439" y="158"/>
                </a:cubicBezTo>
                <a:cubicBezTo>
                  <a:pt x="1438" y="159"/>
                  <a:pt x="1437" y="158"/>
                  <a:pt x="1438" y="160"/>
                </a:cubicBezTo>
                <a:cubicBezTo>
                  <a:pt x="1436" y="161"/>
                  <a:pt x="1436" y="161"/>
                  <a:pt x="1435" y="161"/>
                </a:cubicBezTo>
                <a:cubicBezTo>
                  <a:pt x="1434" y="160"/>
                  <a:pt x="1436" y="160"/>
                  <a:pt x="1435" y="159"/>
                </a:cubicBezTo>
                <a:cubicBezTo>
                  <a:pt x="1430" y="160"/>
                  <a:pt x="1428" y="159"/>
                  <a:pt x="1424" y="160"/>
                </a:cubicBezTo>
                <a:cubicBezTo>
                  <a:pt x="1425" y="157"/>
                  <a:pt x="1434" y="159"/>
                  <a:pt x="1434" y="157"/>
                </a:cubicBezTo>
                <a:close/>
                <a:moveTo>
                  <a:pt x="1420" y="84"/>
                </a:moveTo>
                <a:cubicBezTo>
                  <a:pt x="1424" y="85"/>
                  <a:pt x="1426" y="83"/>
                  <a:pt x="1431" y="83"/>
                </a:cubicBezTo>
                <a:cubicBezTo>
                  <a:pt x="1428" y="87"/>
                  <a:pt x="1424" y="85"/>
                  <a:pt x="1420" y="86"/>
                </a:cubicBezTo>
                <a:lnTo>
                  <a:pt x="1420" y="84"/>
                </a:lnTo>
                <a:close/>
                <a:moveTo>
                  <a:pt x="1437" y="164"/>
                </a:moveTo>
                <a:cubicBezTo>
                  <a:pt x="1436" y="165"/>
                  <a:pt x="1433" y="165"/>
                  <a:pt x="1431" y="165"/>
                </a:cubicBezTo>
                <a:cubicBezTo>
                  <a:pt x="1432" y="162"/>
                  <a:pt x="1435" y="164"/>
                  <a:pt x="1437" y="164"/>
                </a:cubicBezTo>
                <a:close/>
                <a:moveTo>
                  <a:pt x="1417" y="90"/>
                </a:moveTo>
                <a:cubicBezTo>
                  <a:pt x="1420" y="91"/>
                  <a:pt x="1418" y="88"/>
                  <a:pt x="1423" y="89"/>
                </a:cubicBezTo>
                <a:cubicBezTo>
                  <a:pt x="1422" y="90"/>
                  <a:pt x="1423" y="90"/>
                  <a:pt x="1421" y="92"/>
                </a:cubicBezTo>
                <a:cubicBezTo>
                  <a:pt x="1419" y="91"/>
                  <a:pt x="1417" y="92"/>
                  <a:pt x="1417" y="90"/>
                </a:cubicBezTo>
                <a:close/>
                <a:moveTo>
                  <a:pt x="1416" y="101"/>
                </a:moveTo>
                <a:cubicBezTo>
                  <a:pt x="1416" y="102"/>
                  <a:pt x="1414" y="102"/>
                  <a:pt x="1414" y="102"/>
                </a:cubicBezTo>
                <a:cubicBezTo>
                  <a:pt x="1415" y="103"/>
                  <a:pt x="1419" y="102"/>
                  <a:pt x="1420" y="102"/>
                </a:cubicBezTo>
                <a:cubicBezTo>
                  <a:pt x="1417" y="104"/>
                  <a:pt x="1424" y="100"/>
                  <a:pt x="1424" y="103"/>
                </a:cubicBezTo>
                <a:cubicBezTo>
                  <a:pt x="1418" y="104"/>
                  <a:pt x="1410" y="108"/>
                  <a:pt x="1405" y="107"/>
                </a:cubicBezTo>
                <a:cubicBezTo>
                  <a:pt x="1407" y="107"/>
                  <a:pt x="1409" y="106"/>
                  <a:pt x="1408" y="103"/>
                </a:cubicBezTo>
                <a:cubicBezTo>
                  <a:pt x="1409" y="103"/>
                  <a:pt x="1410" y="103"/>
                  <a:pt x="1411" y="103"/>
                </a:cubicBezTo>
                <a:cubicBezTo>
                  <a:pt x="1413" y="102"/>
                  <a:pt x="1410" y="103"/>
                  <a:pt x="1410" y="101"/>
                </a:cubicBezTo>
                <a:cubicBezTo>
                  <a:pt x="1413" y="101"/>
                  <a:pt x="1414" y="101"/>
                  <a:pt x="1416" y="101"/>
                </a:cubicBezTo>
                <a:close/>
                <a:moveTo>
                  <a:pt x="1427" y="164"/>
                </a:moveTo>
                <a:cubicBezTo>
                  <a:pt x="1427" y="166"/>
                  <a:pt x="1424" y="166"/>
                  <a:pt x="1426" y="167"/>
                </a:cubicBezTo>
                <a:cubicBezTo>
                  <a:pt x="1419" y="168"/>
                  <a:pt x="1421" y="163"/>
                  <a:pt x="1427" y="164"/>
                </a:cubicBezTo>
                <a:close/>
                <a:moveTo>
                  <a:pt x="1415" y="145"/>
                </a:moveTo>
                <a:cubicBezTo>
                  <a:pt x="1413" y="146"/>
                  <a:pt x="1413" y="147"/>
                  <a:pt x="1411" y="147"/>
                </a:cubicBezTo>
                <a:cubicBezTo>
                  <a:pt x="1412" y="149"/>
                  <a:pt x="1413" y="149"/>
                  <a:pt x="1413" y="152"/>
                </a:cubicBezTo>
                <a:cubicBezTo>
                  <a:pt x="1411" y="152"/>
                  <a:pt x="1413" y="150"/>
                  <a:pt x="1410" y="151"/>
                </a:cubicBezTo>
                <a:cubicBezTo>
                  <a:pt x="1409" y="151"/>
                  <a:pt x="1410" y="151"/>
                  <a:pt x="1410" y="152"/>
                </a:cubicBezTo>
                <a:cubicBezTo>
                  <a:pt x="1409" y="152"/>
                  <a:pt x="1408" y="152"/>
                  <a:pt x="1408" y="153"/>
                </a:cubicBezTo>
                <a:cubicBezTo>
                  <a:pt x="1406" y="152"/>
                  <a:pt x="1408" y="149"/>
                  <a:pt x="1411" y="149"/>
                </a:cubicBezTo>
                <a:cubicBezTo>
                  <a:pt x="1408" y="148"/>
                  <a:pt x="1408" y="148"/>
                  <a:pt x="1408" y="146"/>
                </a:cubicBezTo>
                <a:cubicBezTo>
                  <a:pt x="1413" y="145"/>
                  <a:pt x="1417" y="142"/>
                  <a:pt x="1423" y="145"/>
                </a:cubicBezTo>
                <a:cubicBezTo>
                  <a:pt x="1421" y="146"/>
                  <a:pt x="1415" y="145"/>
                  <a:pt x="1416" y="148"/>
                </a:cubicBezTo>
                <a:cubicBezTo>
                  <a:pt x="1414" y="148"/>
                  <a:pt x="1414" y="148"/>
                  <a:pt x="1414" y="148"/>
                </a:cubicBezTo>
                <a:cubicBezTo>
                  <a:pt x="1414" y="148"/>
                  <a:pt x="1414" y="148"/>
                  <a:pt x="1413" y="148"/>
                </a:cubicBezTo>
                <a:cubicBezTo>
                  <a:pt x="1412" y="146"/>
                  <a:pt x="1416" y="147"/>
                  <a:pt x="1415" y="145"/>
                </a:cubicBezTo>
                <a:cubicBezTo>
                  <a:pt x="1415" y="146"/>
                  <a:pt x="1415" y="145"/>
                  <a:pt x="1415" y="145"/>
                </a:cubicBezTo>
                <a:close/>
                <a:moveTo>
                  <a:pt x="1414" y="161"/>
                </a:moveTo>
                <a:cubicBezTo>
                  <a:pt x="1415" y="160"/>
                  <a:pt x="1415" y="159"/>
                  <a:pt x="1415" y="159"/>
                </a:cubicBezTo>
                <a:cubicBezTo>
                  <a:pt x="1418" y="158"/>
                  <a:pt x="1418" y="158"/>
                  <a:pt x="1418" y="158"/>
                </a:cubicBezTo>
                <a:cubicBezTo>
                  <a:pt x="1418" y="159"/>
                  <a:pt x="1417" y="159"/>
                  <a:pt x="1418" y="160"/>
                </a:cubicBezTo>
                <a:cubicBezTo>
                  <a:pt x="1420" y="160"/>
                  <a:pt x="1418" y="158"/>
                  <a:pt x="1422" y="158"/>
                </a:cubicBezTo>
                <a:cubicBezTo>
                  <a:pt x="1419" y="160"/>
                  <a:pt x="1425" y="160"/>
                  <a:pt x="1425" y="162"/>
                </a:cubicBezTo>
                <a:cubicBezTo>
                  <a:pt x="1422" y="162"/>
                  <a:pt x="1420" y="162"/>
                  <a:pt x="1418" y="161"/>
                </a:cubicBezTo>
                <a:cubicBezTo>
                  <a:pt x="1418" y="163"/>
                  <a:pt x="1412" y="161"/>
                  <a:pt x="1408" y="163"/>
                </a:cubicBezTo>
                <a:cubicBezTo>
                  <a:pt x="1408" y="162"/>
                  <a:pt x="1407" y="162"/>
                  <a:pt x="1407" y="161"/>
                </a:cubicBezTo>
                <a:cubicBezTo>
                  <a:pt x="1409" y="161"/>
                  <a:pt x="1411" y="161"/>
                  <a:pt x="1413" y="161"/>
                </a:cubicBezTo>
                <a:cubicBezTo>
                  <a:pt x="1414" y="161"/>
                  <a:pt x="1411" y="160"/>
                  <a:pt x="1413" y="160"/>
                </a:cubicBezTo>
                <a:cubicBezTo>
                  <a:pt x="1414" y="160"/>
                  <a:pt x="1414" y="160"/>
                  <a:pt x="1414" y="161"/>
                </a:cubicBezTo>
                <a:close/>
                <a:moveTo>
                  <a:pt x="1420" y="166"/>
                </a:moveTo>
                <a:cubicBezTo>
                  <a:pt x="1419" y="168"/>
                  <a:pt x="1415" y="167"/>
                  <a:pt x="1410" y="168"/>
                </a:cubicBezTo>
                <a:cubicBezTo>
                  <a:pt x="1412" y="166"/>
                  <a:pt x="1416" y="168"/>
                  <a:pt x="1415" y="166"/>
                </a:cubicBezTo>
                <a:cubicBezTo>
                  <a:pt x="1419" y="165"/>
                  <a:pt x="1417" y="167"/>
                  <a:pt x="1420" y="166"/>
                </a:cubicBezTo>
                <a:close/>
                <a:moveTo>
                  <a:pt x="1407" y="82"/>
                </a:moveTo>
                <a:cubicBezTo>
                  <a:pt x="1409" y="82"/>
                  <a:pt x="1410" y="82"/>
                  <a:pt x="1411" y="82"/>
                </a:cubicBezTo>
                <a:cubicBezTo>
                  <a:pt x="1411" y="84"/>
                  <a:pt x="1408" y="84"/>
                  <a:pt x="1406" y="84"/>
                </a:cubicBezTo>
                <a:cubicBezTo>
                  <a:pt x="1406" y="83"/>
                  <a:pt x="1407" y="83"/>
                  <a:pt x="1407" y="82"/>
                </a:cubicBezTo>
                <a:close/>
                <a:moveTo>
                  <a:pt x="1401" y="42"/>
                </a:moveTo>
                <a:cubicBezTo>
                  <a:pt x="1401" y="41"/>
                  <a:pt x="1405" y="42"/>
                  <a:pt x="1404" y="40"/>
                </a:cubicBezTo>
                <a:cubicBezTo>
                  <a:pt x="1405" y="40"/>
                  <a:pt x="1406" y="41"/>
                  <a:pt x="1406" y="42"/>
                </a:cubicBezTo>
                <a:cubicBezTo>
                  <a:pt x="1404" y="43"/>
                  <a:pt x="1404" y="42"/>
                  <a:pt x="1401" y="42"/>
                </a:cubicBezTo>
                <a:close/>
                <a:moveTo>
                  <a:pt x="1395" y="89"/>
                </a:moveTo>
                <a:cubicBezTo>
                  <a:pt x="1394" y="88"/>
                  <a:pt x="1398" y="87"/>
                  <a:pt x="1395" y="87"/>
                </a:cubicBezTo>
                <a:cubicBezTo>
                  <a:pt x="1397" y="86"/>
                  <a:pt x="1400" y="87"/>
                  <a:pt x="1403" y="87"/>
                </a:cubicBezTo>
                <a:cubicBezTo>
                  <a:pt x="1403" y="89"/>
                  <a:pt x="1397" y="88"/>
                  <a:pt x="1397" y="90"/>
                </a:cubicBezTo>
                <a:cubicBezTo>
                  <a:pt x="1396" y="90"/>
                  <a:pt x="1396" y="89"/>
                  <a:pt x="1395" y="89"/>
                </a:cubicBezTo>
                <a:close/>
                <a:moveTo>
                  <a:pt x="1407" y="144"/>
                </a:moveTo>
                <a:cubicBezTo>
                  <a:pt x="1407" y="146"/>
                  <a:pt x="1406" y="148"/>
                  <a:pt x="1407" y="149"/>
                </a:cubicBezTo>
                <a:cubicBezTo>
                  <a:pt x="1403" y="149"/>
                  <a:pt x="1391" y="151"/>
                  <a:pt x="1383" y="151"/>
                </a:cubicBezTo>
                <a:cubicBezTo>
                  <a:pt x="1389" y="148"/>
                  <a:pt x="1393" y="149"/>
                  <a:pt x="1402" y="148"/>
                </a:cubicBezTo>
                <a:cubicBezTo>
                  <a:pt x="1405" y="147"/>
                  <a:pt x="1400" y="147"/>
                  <a:pt x="1401" y="146"/>
                </a:cubicBezTo>
                <a:cubicBezTo>
                  <a:pt x="1403" y="145"/>
                  <a:pt x="1404" y="144"/>
                  <a:pt x="1407" y="144"/>
                </a:cubicBezTo>
                <a:close/>
                <a:moveTo>
                  <a:pt x="1400" y="152"/>
                </a:moveTo>
                <a:cubicBezTo>
                  <a:pt x="1400" y="151"/>
                  <a:pt x="1402" y="151"/>
                  <a:pt x="1403" y="150"/>
                </a:cubicBezTo>
                <a:cubicBezTo>
                  <a:pt x="1403" y="152"/>
                  <a:pt x="1406" y="151"/>
                  <a:pt x="1405" y="153"/>
                </a:cubicBezTo>
                <a:cubicBezTo>
                  <a:pt x="1404" y="153"/>
                  <a:pt x="1404" y="153"/>
                  <a:pt x="1403" y="153"/>
                </a:cubicBezTo>
                <a:cubicBezTo>
                  <a:pt x="1402" y="153"/>
                  <a:pt x="1402" y="152"/>
                  <a:pt x="1403" y="152"/>
                </a:cubicBezTo>
                <a:cubicBezTo>
                  <a:pt x="1403" y="151"/>
                  <a:pt x="1400" y="152"/>
                  <a:pt x="1400" y="152"/>
                </a:cubicBezTo>
                <a:close/>
                <a:moveTo>
                  <a:pt x="1400" y="100"/>
                </a:moveTo>
                <a:cubicBezTo>
                  <a:pt x="1400" y="101"/>
                  <a:pt x="1398" y="101"/>
                  <a:pt x="1396" y="101"/>
                </a:cubicBezTo>
                <a:cubicBezTo>
                  <a:pt x="1395" y="100"/>
                  <a:pt x="1398" y="100"/>
                  <a:pt x="1400" y="100"/>
                </a:cubicBezTo>
                <a:close/>
                <a:moveTo>
                  <a:pt x="1395" y="86"/>
                </a:moveTo>
                <a:cubicBezTo>
                  <a:pt x="1395" y="86"/>
                  <a:pt x="1393" y="87"/>
                  <a:pt x="1392" y="87"/>
                </a:cubicBezTo>
                <a:cubicBezTo>
                  <a:pt x="1391" y="86"/>
                  <a:pt x="1389" y="86"/>
                  <a:pt x="1390" y="85"/>
                </a:cubicBezTo>
                <a:cubicBezTo>
                  <a:pt x="1393" y="84"/>
                  <a:pt x="1392" y="86"/>
                  <a:pt x="1395" y="86"/>
                </a:cubicBezTo>
                <a:close/>
                <a:moveTo>
                  <a:pt x="1398" y="151"/>
                </a:moveTo>
                <a:cubicBezTo>
                  <a:pt x="1397" y="153"/>
                  <a:pt x="1396" y="153"/>
                  <a:pt x="1392" y="153"/>
                </a:cubicBezTo>
                <a:cubicBezTo>
                  <a:pt x="1392" y="151"/>
                  <a:pt x="1396" y="151"/>
                  <a:pt x="1398" y="151"/>
                </a:cubicBezTo>
                <a:close/>
                <a:moveTo>
                  <a:pt x="1379" y="90"/>
                </a:moveTo>
                <a:cubicBezTo>
                  <a:pt x="1383" y="89"/>
                  <a:pt x="1397" y="88"/>
                  <a:pt x="1385" y="90"/>
                </a:cubicBezTo>
                <a:cubicBezTo>
                  <a:pt x="1389" y="91"/>
                  <a:pt x="1383" y="91"/>
                  <a:pt x="1381" y="92"/>
                </a:cubicBezTo>
                <a:cubicBezTo>
                  <a:pt x="1382" y="91"/>
                  <a:pt x="1379" y="91"/>
                  <a:pt x="1379" y="90"/>
                </a:cubicBezTo>
                <a:close/>
                <a:moveTo>
                  <a:pt x="1377" y="83"/>
                </a:moveTo>
                <a:cubicBezTo>
                  <a:pt x="1377" y="81"/>
                  <a:pt x="1380" y="81"/>
                  <a:pt x="1383" y="80"/>
                </a:cubicBezTo>
                <a:cubicBezTo>
                  <a:pt x="1383" y="81"/>
                  <a:pt x="1385" y="81"/>
                  <a:pt x="1386" y="81"/>
                </a:cubicBezTo>
                <a:cubicBezTo>
                  <a:pt x="1384" y="83"/>
                  <a:pt x="1382" y="82"/>
                  <a:pt x="1377" y="83"/>
                </a:cubicBezTo>
                <a:close/>
                <a:moveTo>
                  <a:pt x="1390" y="135"/>
                </a:moveTo>
                <a:cubicBezTo>
                  <a:pt x="1390" y="136"/>
                  <a:pt x="1386" y="136"/>
                  <a:pt x="1384" y="136"/>
                </a:cubicBezTo>
                <a:cubicBezTo>
                  <a:pt x="1384" y="134"/>
                  <a:pt x="1389" y="134"/>
                  <a:pt x="1390" y="135"/>
                </a:cubicBezTo>
                <a:close/>
                <a:moveTo>
                  <a:pt x="1385" y="93"/>
                </a:moveTo>
                <a:cubicBezTo>
                  <a:pt x="1384" y="94"/>
                  <a:pt x="1384" y="95"/>
                  <a:pt x="1382" y="96"/>
                </a:cubicBezTo>
                <a:cubicBezTo>
                  <a:pt x="1380" y="96"/>
                  <a:pt x="1381" y="94"/>
                  <a:pt x="1380" y="93"/>
                </a:cubicBezTo>
                <a:cubicBezTo>
                  <a:pt x="1382" y="93"/>
                  <a:pt x="1384" y="93"/>
                  <a:pt x="1385" y="93"/>
                </a:cubicBezTo>
                <a:close/>
                <a:moveTo>
                  <a:pt x="1368" y="86"/>
                </a:moveTo>
                <a:cubicBezTo>
                  <a:pt x="1371" y="83"/>
                  <a:pt x="1364" y="85"/>
                  <a:pt x="1364" y="83"/>
                </a:cubicBezTo>
                <a:cubicBezTo>
                  <a:pt x="1363" y="84"/>
                  <a:pt x="1360" y="85"/>
                  <a:pt x="1359" y="86"/>
                </a:cubicBezTo>
                <a:cubicBezTo>
                  <a:pt x="1355" y="86"/>
                  <a:pt x="1355" y="87"/>
                  <a:pt x="1352" y="87"/>
                </a:cubicBezTo>
                <a:cubicBezTo>
                  <a:pt x="1354" y="86"/>
                  <a:pt x="1342" y="86"/>
                  <a:pt x="1341" y="86"/>
                </a:cubicBezTo>
                <a:cubicBezTo>
                  <a:pt x="1337" y="85"/>
                  <a:pt x="1345" y="84"/>
                  <a:pt x="1344" y="86"/>
                </a:cubicBezTo>
                <a:cubicBezTo>
                  <a:pt x="1346" y="84"/>
                  <a:pt x="1353" y="82"/>
                  <a:pt x="1357" y="84"/>
                </a:cubicBezTo>
                <a:cubicBezTo>
                  <a:pt x="1360" y="83"/>
                  <a:pt x="1367" y="81"/>
                  <a:pt x="1369" y="84"/>
                </a:cubicBezTo>
                <a:cubicBezTo>
                  <a:pt x="1368" y="83"/>
                  <a:pt x="1371" y="82"/>
                  <a:pt x="1370" y="82"/>
                </a:cubicBezTo>
                <a:cubicBezTo>
                  <a:pt x="1372" y="82"/>
                  <a:pt x="1374" y="82"/>
                  <a:pt x="1377" y="81"/>
                </a:cubicBezTo>
                <a:cubicBezTo>
                  <a:pt x="1375" y="84"/>
                  <a:pt x="1371" y="84"/>
                  <a:pt x="1368" y="86"/>
                </a:cubicBezTo>
                <a:close/>
                <a:moveTo>
                  <a:pt x="1374" y="166"/>
                </a:moveTo>
                <a:cubicBezTo>
                  <a:pt x="1374" y="165"/>
                  <a:pt x="1379" y="164"/>
                  <a:pt x="1380" y="164"/>
                </a:cubicBezTo>
                <a:cubicBezTo>
                  <a:pt x="1379" y="165"/>
                  <a:pt x="1376" y="166"/>
                  <a:pt x="1374" y="166"/>
                </a:cubicBezTo>
                <a:close/>
                <a:moveTo>
                  <a:pt x="1373" y="110"/>
                </a:moveTo>
                <a:cubicBezTo>
                  <a:pt x="1371" y="112"/>
                  <a:pt x="1366" y="113"/>
                  <a:pt x="1364" y="111"/>
                </a:cubicBezTo>
                <a:cubicBezTo>
                  <a:pt x="1368" y="111"/>
                  <a:pt x="1369" y="110"/>
                  <a:pt x="1373" y="110"/>
                </a:cubicBezTo>
                <a:close/>
                <a:moveTo>
                  <a:pt x="1372" y="174"/>
                </a:moveTo>
                <a:cubicBezTo>
                  <a:pt x="1372" y="173"/>
                  <a:pt x="1374" y="172"/>
                  <a:pt x="1371" y="172"/>
                </a:cubicBezTo>
                <a:cubicBezTo>
                  <a:pt x="1371" y="171"/>
                  <a:pt x="1373" y="171"/>
                  <a:pt x="1374" y="171"/>
                </a:cubicBezTo>
                <a:cubicBezTo>
                  <a:pt x="1372" y="172"/>
                  <a:pt x="1377" y="174"/>
                  <a:pt x="1372" y="174"/>
                </a:cubicBezTo>
                <a:close/>
                <a:moveTo>
                  <a:pt x="1365" y="136"/>
                </a:moveTo>
                <a:cubicBezTo>
                  <a:pt x="1365" y="136"/>
                  <a:pt x="1366" y="137"/>
                  <a:pt x="1367" y="137"/>
                </a:cubicBezTo>
                <a:cubicBezTo>
                  <a:pt x="1366" y="138"/>
                  <a:pt x="1362" y="138"/>
                  <a:pt x="1360" y="138"/>
                </a:cubicBezTo>
                <a:cubicBezTo>
                  <a:pt x="1360" y="136"/>
                  <a:pt x="1366" y="138"/>
                  <a:pt x="1365" y="136"/>
                </a:cubicBezTo>
                <a:close/>
                <a:moveTo>
                  <a:pt x="1369" y="172"/>
                </a:moveTo>
                <a:cubicBezTo>
                  <a:pt x="1369" y="173"/>
                  <a:pt x="1368" y="174"/>
                  <a:pt x="1366" y="174"/>
                </a:cubicBezTo>
                <a:cubicBezTo>
                  <a:pt x="1366" y="173"/>
                  <a:pt x="1366" y="172"/>
                  <a:pt x="1369" y="172"/>
                </a:cubicBezTo>
                <a:close/>
                <a:moveTo>
                  <a:pt x="1358" y="127"/>
                </a:moveTo>
                <a:cubicBezTo>
                  <a:pt x="1357" y="125"/>
                  <a:pt x="1358" y="125"/>
                  <a:pt x="1361" y="125"/>
                </a:cubicBezTo>
                <a:cubicBezTo>
                  <a:pt x="1360" y="125"/>
                  <a:pt x="1360" y="127"/>
                  <a:pt x="1358" y="127"/>
                </a:cubicBezTo>
                <a:close/>
                <a:moveTo>
                  <a:pt x="1353" y="173"/>
                </a:moveTo>
                <a:cubicBezTo>
                  <a:pt x="1353" y="171"/>
                  <a:pt x="1353" y="171"/>
                  <a:pt x="1353" y="171"/>
                </a:cubicBezTo>
                <a:cubicBezTo>
                  <a:pt x="1356" y="171"/>
                  <a:pt x="1356" y="172"/>
                  <a:pt x="1358" y="172"/>
                </a:cubicBezTo>
                <a:cubicBezTo>
                  <a:pt x="1358" y="173"/>
                  <a:pt x="1355" y="173"/>
                  <a:pt x="1353" y="173"/>
                </a:cubicBezTo>
                <a:close/>
                <a:moveTo>
                  <a:pt x="1346" y="55"/>
                </a:moveTo>
                <a:cubicBezTo>
                  <a:pt x="1346" y="56"/>
                  <a:pt x="1341" y="57"/>
                  <a:pt x="1340" y="56"/>
                </a:cubicBezTo>
                <a:cubicBezTo>
                  <a:pt x="1341" y="55"/>
                  <a:pt x="1343" y="55"/>
                  <a:pt x="1346" y="55"/>
                </a:cubicBezTo>
                <a:close/>
                <a:moveTo>
                  <a:pt x="1336" y="91"/>
                </a:moveTo>
                <a:cubicBezTo>
                  <a:pt x="1342" y="91"/>
                  <a:pt x="1342" y="91"/>
                  <a:pt x="1342" y="91"/>
                </a:cubicBezTo>
                <a:cubicBezTo>
                  <a:pt x="1342" y="92"/>
                  <a:pt x="1336" y="94"/>
                  <a:pt x="1336" y="91"/>
                </a:cubicBezTo>
                <a:close/>
                <a:moveTo>
                  <a:pt x="1334" y="82"/>
                </a:moveTo>
                <a:cubicBezTo>
                  <a:pt x="1334" y="83"/>
                  <a:pt x="1335" y="83"/>
                  <a:pt x="1335" y="83"/>
                </a:cubicBezTo>
                <a:cubicBezTo>
                  <a:pt x="1332" y="85"/>
                  <a:pt x="1328" y="84"/>
                  <a:pt x="1324" y="84"/>
                </a:cubicBezTo>
                <a:cubicBezTo>
                  <a:pt x="1324" y="85"/>
                  <a:pt x="1320" y="87"/>
                  <a:pt x="1324" y="86"/>
                </a:cubicBezTo>
                <a:cubicBezTo>
                  <a:pt x="1324" y="87"/>
                  <a:pt x="1320" y="87"/>
                  <a:pt x="1319" y="87"/>
                </a:cubicBezTo>
                <a:cubicBezTo>
                  <a:pt x="1322" y="85"/>
                  <a:pt x="1315" y="86"/>
                  <a:pt x="1315" y="84"/>
                </a:cubicBezTo>
                <a:cubicBezTo>
                  <a:pt x="1321" y="84"/>
                  <a:pt x="1328" y="83"/>
                  <a:pt x="1334" y="82"/>
                </a:cubicBezTo>
                <a:close/>
                <a:moveTo>
                  <a:pt x="1339" y="141"/>
                </a:moveTo>
                <a:cubicBezTo>
                  <a:pt x="1337" y="141"/>
                  <a:pt x="1337" y="141"/>
                  <a:pt x="1335" y="141"/>
                </a:cubicBezTo>
                <a:cubicBezTo>
                  <a:pt x="1333" y="141"/>
                  <a:pt x="1332" y="141"/>
                  <a:pt x="1329" y="141"/>
                </a:cubicBezTo>
                <a:cubicBezTo>
                  <a:pt x="1331" y="138"/>
                  <a:pt x="1339" y="137"/>
                  <a:pt x="1339" y="141"/>
                </a:cubicBezTo>
                <a:close/>
                <a:moveTo>
                  <a:pt x="1325" y="121"/>
                </a:moveTo>
                <a:cubicBezTo>
                  <a:pt x="1327" y="121"/>
                  <a:pt x="1329" y="122"/>
                  <a:pt x="1327" y="120"/>
                </a:cubicBezTo>
                <a:cubicBezTo>
                  <a:pt x="1327" y="119"/>
                  <a:pt x="1330" y="121"/>
                  <a:pt x="1331" y="121"/>
                </a:cubicBezTo>
                <a:cubicBezTo>
                  <a:pt x="1330" y="123"/>
                  <a:pt x="1326" y="122"/>
                  <a:pt x="1324" y="123"/>
                </a:cubicBezTo>
                <a:cubicBezTo>
                  <a:pt x="1323" y="123"/>
                  <a:pt x="1324" y="121"/>
                  <a:pt x="1325" y="121"/>
                </a:cubicBezTo>
                <a:close/>
                <a:moveTo>
                  <a:pt x="1317" y="91"/>
                </a:moveTo>
                <a:cubicBezTo>
                  <a:pt x="1318" y="89"/>
                  <a:pt x="1323" y="89"/>
                  <a:pt x="1325" y="90"/>
                </a:cubicBezTo>
                <a:cubicBezTo>
                  <a:pt x="1324" y="92"/>
                  <a:pt x="1320" y="91"/>
                  <a:pt x="1317" y="91"/>
                </a:cubicBezTo>
                <a:close/>
                <a:moveTo>
                  <a:pt x="1322" y="141"/>
                </a:moveTo>
                <a:cubicBezTo>
                  <a:pt x="1324" y="141"/>
                  <a:pt x="1325" y="141"/>
                  <a:pt x="1327" y="141"/>
                </a:cubicBezTo>
                <a:cubicBezTo>
                  <a:pt x="1327" y="143"/>
                  <a:pt x="1321" y="143"/>
                  <a:pt x="1322" y="141"/>
                </a:cubicBezTo>
                <a:close/>
                <a:moveTo>
                  <a:pt x="1317" y="82"/>
                </a:moveTo>
                <a:cubicBezTo>
                  <a:pt x="1316" y="84"/>
                  <a:pt x="1314" y="83"/>
                  <a:pt x="1311" y="83"/>
                </a:cubicBezTo>
                <a:cubicBezTo>
                  <a:pt x="1313" y="82"/>
                  <a:pt x="1314" y="83"/>
                  <a:pt x="1317" y="82"/>
                </a:cubicBezTo>
                <a:close/>
                <a:moveTo>
                  <a:pt x="1319" y="129"/>
                </a:moveTo>
                <a:cubicBezTo>
                  <a:pt x="1319" y="131"/>
                  <a:pt x="1315" y="130"/>
                  <a:pt x="1314" y="131"/>
                </a:cubicBezTo>
                <a:cubicBezTo>
                  <a:pt x="1315" y="131"/>
                  <a:pt x="1315" y="130"/>
                  <a:pt x="1314" y="130"/>
                </a:cubicBezTo>
                <a:cubicBezTo>
                  <a:pt x="1314" y="129"/>
                  <a:pt x="1318" y="129"/>
                  <a:pt x="1319" y="129"/>
                </a:cubicBezTo>
                <a:close/>
                <a:moveTo>
                  <a:pt x="1315" y="104"/>
                </a:moveTo>
                <a:cubicBezTo>
                  <a:pt x="1313" y="106"/>
                  <a:pt x="1307" y="107"/>
                  <a:pt x="1306" y="105"/>
                </a:cubicBezTo>
                <a:cubicBezTo>
                  <a:pt x="1308" y="104"/>
                  <a:pt x="1312" y="104"/>
                  <a:pt x="1315" y="104"/>
                </a:cubicBezTo>
                <a:close/>
                <a:moveTo>
                  <a:pt x="1304" y="97"/>
                </a:moveTo>
                <a:cubicBezTo>
                  <a:pt x="1306" y="96"/>
                  <a:pt x="1308" y="97"/>
                  <a:pt x="1312" y="96"/>
                </a:cubicBezTo>
                <a:cubicBezTo>
                  <a:pt x="1311" y="98"/>
                  <a:pt x="1307" y="97"/>
                  <a:pt x="1304" y="97"/>
                </a:cubicBezTo>
                <a:close/>
                <a:moveTo>
                  <a:pt x="1299" y="70"/>
                </a:moveTo>
                <a:cubicBezTo>
                  <a:pt x="1299" y="68"/>
                  <a:pt x="1304" y="69"/>
                  <a:pt x="1306" y="68"/>
                </a:cubicBezTo>
                <a:cubicBezTo>
                  <a:pt x="1306" y="69"/>
                  <a:pt x="1302" y="69"/>
                  <a:pt x="1299" y="70"/>
                </a:cubicBezTo>
                <a:close/>
                <a:moveTo>
                  <a:pt x="1307" y="150"/>
                </a:moveTo>
                <a:cubicBezTo>
                  <a:pt x="1308" y="148"/>
                  <a:pt x="1310" y="149"/>
                  <a:pt x="1313" y="149"/>
                </a:cubicBezTo>
                <a:cubicBezTo>
                  <a:pt x="1312" y="150"/>
                  <a:pt x="1309" y="148"/>
                  <a:pt x="1307" y="150"/>
                </a:cubicBezTo>
                <a:close/>
                <a:moveTo>
                  <a:pt x="1309" y="173"/>
                </a:moveTo>
                <a:cubicBezTo>
                  <a:pt x="1312" y="173"/>
                  <a:pt x="1312" y="173"/>
                  <a:pt x="1312" y="173"/>
                </a:cubicBezTo>
                <a:cubicBezTo>
                  <a:pt x="1312" y="175"/>
                  <a:pt x="1311" y="176"/>
                  <a:pt x="1309" y="176"/>
                </a:cubicBezTo>
                <a:cubicBezTo>
                  <a:pt x="1310" y="175"/>
                  <a:pt x="1308" y="175"/>
                  <a:pt x="1309" y="173"/>
                </a:cubicBezTo>
                <a:close/>
                <a:moveTo>
                  <a:pt x="1303" y="129"/>
                </a:moveTo>
                <a:cubicBezTo>
                  <a:pt x="1300" y="129"/>
                  <a:pt x="1295" y="131"/>
                  <a:pt x="1294" y="129"/>
                </a:cubicBezTo>
                <a:cubicBezTo>
                  <a:pt x="1292" y="130"/>
                  <a:pt x="1293" y="131"/>
                  <a:pt x="1290" y="130"/>
                </a:cubicBezTo>
                <a:cubicBezTo>
                  <a:pt x="1290" y="130"/>
                  <a:pt x="1291" y="130"/>
                  <a:pt x="1291" y="129"/>
                </a:cubicBezTo>
                <a:cubicBezTo>
                  <a:pt x="1289" y="129"/>
                  <a:pt x="1287" y="131"/>
                  <a:pt x="1288" y="129"/>
                </a:cubicBezTo>
                <a:cubicBezTo>
                  <a:pt x="1287" y="129"/>
                  <a:pt x="1287" y="130"/>
                  <a:pt x="1288" y="130"/>
                </a:cubicBezTo>
                <a:cubicBezTo>
                  <a:pt x="1286" y="132"/>
                  <a:pt x="1285" y="129"/>
                  <a:pt x="1284" y="129"/>
                </a:cubicBezTo>
                <a:cubicBezTo>
                  <a:pt x="1285" y="127"/>
                  <a:pt x="1291" y="129"/>
                  <a:pt x="1290" y="127"/>
                </a:cubicBezTo>
                <a:cubicBezTo>
                  <a:pt x="1292" y="127"/>
                  <a:pt x="1295" y="127"/>
                  <a:pt x="1293" y="128"/>
                </a:cubicBezTo>
                <a:cubicBezTo>
                  <a:pt x="1297" y="127"/>
                  <a:pt x="1299" y="129"/>
                  <a:pt x="1302" y="128"/>
                </a:cubicBezTo>
                <a:cubicBezTo>
                  <a:pt x="1302" y="128"/>
                  <a:pt x="1302" y="129"/>
                  <a:pt x="1303" y="129"/>
                </a:cubicBezTo>
                <a:close/>
                <a:moveTo>
                  <a:pt x="1303" y="148"/>
                </a:moveTo>
                <a:cubicBezTo>
                  <a:pt x="1302" y="147"/>
                  <a:pt x="1301" y="147"/>
                  <a:pt x="1300" y="147"/>
                </a:cubicBezTo>
                <a:cubicBezTo>
                  <a:pt x="1300" y="146"/>
                  <a:pt x="1300" y="145"/>
                  <a:pt x="1298" y="146"/>
                </a:cubicBezTo>
                <a:cubicBezTo>
                  <a:pt x="1298" y="146"/>
                  <a:pt x="1299" y="146"/>
                  <a:pt x="1299" y="146"/>
                </a:cubicBezTo>
                <a:cubicBezTo>
                  <a:pt x="1299" y="146"/>
                  <a:pt x="1298" y="147"/>
                  <a:pt x="1299" y="148"/>
                </a:cubicBezTo>
                <a:cubicBezTo>
                  <a:pt x="1295" y="147"/>
                  <a:pt x="1296" y="149"/>
                  <a:pt x="1293" y="149"/>
                </a:cubicBezTo>
                <a:cubicBezTo>
                  <a:pt x="1292" y="147"/>
                  <a:pt x="1297" y="146"/>
                  <a:pt x="1295" y="144"/>
                </a:cubicBezTo>
                <a:cubicBezTo>
                  <a:pt x="1298" y="144"/>
                  <a:pt x="1297" y="144"/>
                  <a:pt x="1300" y="144"/>
                </a:cubicBezTo>
                <a:cubicBezTo>
                  <a:pt x="1303" y="144"/>
                  <a:pt x="1299" y="146"/>
                  <a:pt x="1303" y="146"/>
                </a:cubicBezTo>
                <a:cubicBezTo>
                  <a:pt x="1304" y="147"/>
                  <a:pt x="1303" y="147"/>
                  <a:pt x="1303" y="148"/>
                </a:cubicBezTo>
                <a:close/>
                <a:moveTo>
                  <a:pt x="1289" y="135"/>
                </a:moveTo>
                <a:cubicBezTo>
                  <a:pt x="1293" y="136"/>
                  <a:pt x="1296" y="134"/>
                  <a:pt x="1297" y="137"/>
                </a:cubicBezTo>
                <a:cubicBezTo>
                  <a:pt x="1296" y="137"/>
                  <a:pt x="1291" y="135"/>
                  <a:pt x="1292" y="138"/>
                </a:cubicBezTo>
                <a:cubicBezTo>
                  <a:pt x="1290" y="136"/>
                  <a:pt x="1290" y="138"/>
                  <a:pt x="1287" y="137"/>
                </a:cubicBezTo>
                <a:cubicBezTo>
                  <a:pt x="1288" y="136"/>
                  <a:pt x="1289" y="136"/>
                  <a:pt x="1289" y="135"/>
                </a:cubicBezTo>
                <a:close/>
                <a:moveTo>
                  <a:pt x="1292" y="156"/>
                </a:moveTo>
                <a:cubicBezTo>
                  <a:pt x="1292" y="159"/>
                  <a:pt x="1293" y="159"/>
                  <a:pt x="1295" y="160"/>
                </a:cubicBezTo>
                <a:cubicBezTo>
                  <a:pt x="1292" y="162"/>
                  <a:pt x="1289" y="159"/>
                  <a:pt x="1291" y="162"/>
                </a:cubicBezTo>
                <a:cubicBezTo>
                  <a:pt x="1290" y="161"/>
                  <a:pt x="1289" y="161"/>
                  <a:pt x="1287" y="161"/>
                </a:cubicBezTo>
                <a:cubicBezTo>
                  <a:pt x="1288" y="160"/>
                  <a:pt x="1290" y="160"/>
                  <a:pt x="1291" y="159"/>
                </a:cubicBezTo>
                <a:cubicBezTo>
                  <a:pt x="1290" y="156"/>
                  <a:pt x="1286" y="157"/>
                  <a:pt x="1283" y="157"/>
                </a:cubicBezTo>
                <a:cubicBezTo>
                  <a:pt x="1285" y="155"/>
                  <a:pt x="1288" y="157"/>
                  <a:pt x="1292" y="156"/>
                </a:cubicBezTo>
                <a:close/>
                <a:moveTo>
                  <a:pt x="1287" y="93"/>
                </a:moveTo>
                <a:cubicBezTo>
                  <a:pt x="1287" y="95"/>
                  <a:pt x="1284" y="94"/>
                  <a:pt x="1281" y="95"/>
                </a:cubicBezTo>
                <a:cubicBezTo>
                  <a:pt x="1280" y="93"/>
                  <a:pt x="1285" y="94"/>
                  <a:pt x="1287" y="93"/>
                </a:cubicBezTo>
                <a:close/>
                <a:moveTo>
                  <a:pt x="1287" y="119"/>
                </a:moveTo>
                <a:cubicBezTo>
                  <a:pt x="1286" y="121"/>
                  <a:pt x="1283" y="120"/>
                  <a:pt x="1281" y="120"/>
                </a:cubicBezTo>
                <a:cubicBezTo>
                  <a:pt x="1281" y="119"/>
                  <a:pt x="1285" y="120"/>
                  <a:pt x="1287" y="119"/>
                </a:cubicBezTo>
                <a:close/>
                <a:moveTo>
                  <a:pt x="1287" y="138"/>
                </a:moveTo>
                <a:cubicBezTo>
                  <a:pt x="1286" y="139"/>
                  <a:pt x="1280" y="138"/>
                  <a:pt x="1281" y="137"/>
                </a:cubicBezTo>
                <a:cubicBezTo>
                  <a:pt x="1285" y="136"/>
                  <a:pt x="1283" y="138"/>
                  <a:pt x="1287" y="138"/>
                </a:cubicBezTo>
                <a:close/>
                <a:moveTo>
                  <a:pt x="1280" y="119"/>
                </a:moveTo>
                <a:cubicBezTo>
                  <a:pt x="1279" y="120"/>
                  <a:pt x="1278" y="121"/>
                  <a:pt x="1277" y="123"/>
                </a:cubicBezTo>
                <a:cubicBezTo>
                  <a:pt x="1274" y="122"/>
                  <a:pt x="1270" y="125"/>
                  <a:pt x="1269" y="123"/>
                </a:cubicBezTo>
                <a:cubicBezTo>
                  <a:pt x="1268" y="124"/>
                  <a:pt x="1266" y="125"/>
                  <a:pt x="1263" y="125"/>
                </a:cubicBezTo>
                <a:cubicBezTo>
                  <a:pt x="1263" y="124"/>
                  <a:pt x="1261" y="124"/>
                  <a:pt x="1261" y="123"/>
                </a:cubicBezTo>
                <a:cubicBezTo>
                  <a:pt x="1270" y="121"/>
                  <a:pt x="1273" y="121"/>
                  <a:pt x="1280" y="119"/>
                </a:cubicBezTo>
                <a:close/>
                <a:moveTo>
                  <a:pt x="1285" y="179"/>
                </a:moveTo>
                <a:cubicBezTo>
                  <a:pt x="1282" y="179"/>
                  <a:pt x="1280" y="178"/>
                  <a:pt x="1278" y="179"/>
                </a:cubicBezTo>
                <a:cubicBezTo>
                  <a:pt x="1278" y="179"/>
                  <a:pt x="1277" y="178"/>
                  <a:pt x="1277" y="178"/>
                </a:cubicBezTo>
                <a:cubicBezTo>
                  <a:pt x="1278" y="178"/>
                  <a:pt x="1285" y="175"/>
                  <a:pt x="1285" y="179"/>
                </a:cubicBezTo>
                <a:close/>
                <a:moveTo>
                  <a:pt x="1279" y="161"/>
                </a:moveTo>
                <a:cubicBezTo>
                  <a:pt x="1281" y="160"/>
                  <a:pt x="1282" y="161"/>
                  <a:pt x="1282" y="163"/>
                </a:cubicBezTo>
                <a:cubicBezTo>
                  <a:pt x="1279" y="163"/>
                  <a:pt x="1278" y="162"/>
                  <a:pt x="1279" y="161"/>
                </a:cubicBezTo>
                <a:close/>
                <a:moveTo>
                  <a:pt x="1267" y="184"/>
                </a:moveTo>
                <a:cubicBezTo>
                  <a:pt x="1261" y="186"/>
                  <a:pt x="1251" y="187"/>
                  <a:pt x="1247" y="185"/>
                </a:cubicBezTo>
                <a:cubicBezTo>
                  <a:pt x="1256" y="184"/>
                  <a:pt x="1268" y="183"/>
                  <a:pt x="1278" y="183"/>
                </a:cubicBezTo>
                <a:cubicBezTo>
                  <a:pt x="1275" y="184"/>
                  <a:pt x="1270" y="185"/>
                  <a:pt x="1267" y="184"/>
                </a:cubicBezTo>
                <a:close/>
                <a:moveTo>
                  <a:pt x="1256" y="96"/>
                </a:moveTo>
                <a:cubicBezTo>
                  <a:pt x="1260" y="96"/>
                  <a:pt x="1260" y="95"/>
                  <a:pt x="1263" y="96"/>
                </a:cubicBezTo>
                <a:cubicBezTo>
                  <a:pt x="1262" y="97"/>
                  <a:pt x="1258" y="99"/>
                  <a:pt x="1256" y="96"/>
                </a:cubicBezTo>
                <a:close/>
                <a:moveTo>
                  <a:pt x="1266" y="156"/>
                </a:moveTo>
                <a:cubicBezTo>
                  <a:pt x="1265" y="156"/>
                  <a:pt x="1262" y="156"/>
                  <a:pt x="1261" y="155"/>
                </a:cubicBezTo>
                <a:cubicBezTo>
                  <a:pt x="1262" y="153"/>
                  <a:pt x="1266" y="154"/>
                  <a:pt x="1268" y="153"/>
                </a:cubicBezTo>
                <a:cubicBezTo>
                  <a:pt x="1267" y="155"/>
                  <a:pt x="1265" y="154"/>
                  <a:pt x="1266" y="156"/>
                </a:cubicBezTo>
                <a:close/>
                <a:moveTo>
                  <a:pt x="1252" y="113"/>
                </a:moveTo>
                <a:cubicBezTo>
                  <a:pt x="1257" y="113"/>
                  <a:pt x="1257" y="113"/>
                  <a:pt x="1257" y="113"/>
                </a:cubicBezTo>
                <a:cubicBezTo>
                  <a:pt x="1255" y="116"/>
                  <a:pt x="1248" y="117"/>
                  <a:pt x="1244" y="118"/>
                </a:cubicBezTo>
                <a:cubicBezTo>
                  <a:pt x="1244" y="116"/>
                  <a:pt x="1251" y="116"/>
                  <a:pt x="1252" y="113"/>
                </a:cubicBezTo>
                <a:close/>
                <a:moveTo>
                  <a:pt x="1246" y="114"/>
                </a:moveTo>
                <a:cubicBezTo>
                  <a:pt x="1246" y="115"/>
                  <a:pt x="1245" y="115"/>
                  <a:pt x="1245" y="115"/>
                </a:cubicBezTo>
                <a:cubicBezTo>
                  <a:pt x="1245" y="115"/>
                  <a:pt x="1245" y="115"/>
                  <a:pt x="1245" y="114"/>
                </a:cubicBezTo>
                <a:cubicBezTo>
                  <a:pt x="1244" y="115"/>
                  <a:pt x="1243" y="115"/>
                  <a:pt x="1241" y="115"/>
                </a:cubicBezTo>
                <a:cubicBezTo>
                  <a:pt x="1242" y="114"/>
                  <a:pt x="1244" y="114"/>
                  <a:pt x="1246" y="114"/>
                </a:cubicBezTo>
                <a:close/>
                <a:moveTo>
                  <a:pt x="1223" y="191"/>
                </a:moveTo>
                <a:cubicBezTo>
                  <a:pt x="1226" y="189"/>
                  <a:pt x="1235" y="191"/>
                  <a:pt x="1223" y="191"/>
                </a:cubicBezTo>
                <a:close/>
                <a:moveTo>
                  <a:pt x="1224" y="148"/>
                </a:moveTo>
                <a:cubicBezTo>
                  <a:pt x="1224" y="150"/>
                  <a:pt x="1219" y="150"/>
                  <a:pt x="1217" y="151"/>
                </a:cubicBezTo>
                <a:cubicBezTo>
                  <a:pt x="1217" y="150"/>
                  <a:pt x="1217" y="150"/>
                  <a:pt x="1216" y="149"/>
                </a:cubicBezTo>
                <a:cubicBezTo>
                  <a:pt x="1217" y="148"/>
                  <a:pt x="1220" y="150"/>
                  <a:pt x="1224" y="148"/>
                </a:cubicBezTo>
                <a:close/>
                <a:moveTo>
                  <a:pt x="1214" y="125"/>
                </a:moveTo>
                <a:cubicBezTo>
                  <a:pt x="1216" y="123"/>
                  <a:pt x="1217" y="125"/>
                  <a:pt x="1220" y="125"/>
                </a:cubicBezTo>
                <a:cubicBezTo>
                  <a:pt x="1220" y="127"/>
                  <a:pt x="1215" y="125"/>
                  <a:pt x="1214" y="125"/>
                </a:cubicBezTo>
                <a:close/>
                <a:moveTo>
                  <a:pt x="1219" y="162"/>
                </a:moveTo>
                <a:cubicBezTo>
                  <a:pt x="1222" y="162"/>
                  <a:pt x="1215" y="165"/>
                  <a:pt x="1216" y="162"/>
                </a:cubicBezTo>
                <a:cubicBezTo>
                  <a:pt x="1218" y="161"/>
                  <a:pt x="1219" y="163"/>
                  <a:pt x="1219" y="162"/>
                </a:cubicBezTo>
                <a:close/>
                <a:moveTo>
                  <a:pt x="1210" y="109"/>
                </a:moveTo>
                <a:cubicBezTo>
                  <a:pt x="1209" y="107"/>
                  <a:pt x="1213" y="108"/>
                  <a:pt x="1212" y="106"/>
                </a:cubicBezTo>
                <a:cubicBezTo>
                  <a:pt x="1215" y="107"/>
                  <a:pt x="1213" y="109"/>
                  <a:pt x="1210" y="109"/>
                </a:cubicBezTo>
                <a:close/>
                <a:moveTo>
                  <a:pt x="1199" y="133"/>
                </a:moveTo>
                <a:cubicBezTo>
                  <a:pt x="1198" y="132"/>
                  <a:pt x="1197" y="132"/>
                  <a:pt x="1197" y="131"/>
                </a:cubicBezTo>
                <a:cubicBezTo>
                  <a:pt x="1197" y="130"/>
                  <a:pt x="1204" y="131"/>
                  <a:pt x="1204" y="129"/>
                </a:cubicBezTo>
                <a:cubicBezTo>
                  <a:pt x="1208" y="130"/>
                  <a:pt x="1211" y="129"/>
                  <a:pt x="1214" y="129"/>
                </a:cubicBezTo>
                <a:cubicBezTo>
                  <a:pt x="1212" y="133"/>
                  <a:pt x="1204" y="131"/>
                  <a:pt x="1199" y="133"/>
                </a:cubicBezTo>
                <a:close/>
                <a:moveTo>
                  <a:pt x="1204" y="122"/>
                </a:moveTo>
                <a:cubicBezTo>
                  <a:pt x="1203" y="121"/>
                  <a:pt x="1204" y="119"/>
                  <a:pt x="1205" y="118"/>
                </a:cubicBezTo>
                <a:cubicBezTo>
                  <a:pt x="1207" y="118"/>
                  <a:pt x="1208" y="122"/>
                  <a:pt x="1204" y="122"/>
                </a:cubicBezTo>
                <a:close/>
                <a:moveTo>
                  <a:pt x="1207" y="150"/>
                </a:moveTo>
                <a:cubicBezTo>
                  <a:pt x="1206" y="150"/>
                  <a:pt x="1206" y="150"/>
                  <a:pt x="1206" y="149"/>
                </a:cubicBezTo>
                <a:cubicBezTo>
                  <a:pt x="1206" y="148"/>
                  <a:pt x="1206" y="148"/>
                  <a:pt x="1206" y="148"/>
                </a:cubicBezTo>
                <a:cubicBezTo>
                  <a:pt x="1209" y="148"/>
                  <a:pt x="1209" y="148"/>
                  <a:pt x="1209" y="148"/>
                </a:cubicBezTo>
                <a:cubicBezTo>
                  <a:pt x="1210" y="150"/>
                  <a:pt x="1207" y="149"/>
                  <a:pt x="1207" y="150"/>
                </a:cubicBezTo>
                <a:close/>
                <a:moveTo>
                  <a:pt x="1202" y="153"/>
                </a:moveTo>
                <a:cubicBezTo>
                  <a:pt x="1206" y="152"/>
                  <a:pt x="1206" y="152"/>
                  <a:pt x="1206" y="152"/>
                </a:cubicBezTo>
                <a:cubicBezTo>
                  <a:pt x="1208" y="154"/>
                  <a:pt x="1201" y="154"/>
                  <a:pt x="1202" y="153"/>
                </a:cubicBezTo>
                <a:close/>
                <a:moveTo>
                  <a:pt x="1199" y="136"/>
                </a:moveTo>
                <a:cubicBezTo>
                  <a:pt x="1201" y="135"/>
                  <a:pt x="1201" y="135"/>
                  <a:pt x="1204" y="135"/>
                </a:cubicBezTo>
                <a:cubicBezTo>
                  <a:pt x="1204" y="137"/>
                  <a:pt x="1198" y="138"/>
                  <a:pt x="1199" y="136"/>
                </a:cubicBezTo>
                <a:close/>
                <a:moveTo>
                  <a:pt x="1198" y="195"/>
                </a:moveTo>
                <a:cubicBezTo>
                  <a:pt x="1199" y="194"/>
                  <a:pt x="1203" y="193"/>
                  <a:pt x="1204" y="194"/>
                </a:cubicBezTo>
                <a:cubicBezTo>
                  <a:pt x="1204" y="195"/>
                  <a:pt x="1200" y="195"/>
                  <a:pt x="1198" y="195"/>
                </a:cubicBezTo>
                <a:close/>
                <a:moveTo>
                  <a:pt x="1191" y="84"/>
                </a:moveTo>
                <a:cubicBezTo>
                  <a:pt x="1191" y="85"/>
                  <a:pt x="1188" y="85"/>
                  <a:pt x="1186" y="85"/>
                </a:cubicBezTo>
                <a:cubicBezTo>
                  <a:pt x="1187" y="84"/>
                  <a:pt x="1188" y="83"/>
                  <a:pt x="1191" y="83"/>
                </a:cubicBezTo>
                <a:cubicBezTo>
                  <a:pt x="1190" y="84"/>
                  <a:pt x="1191" y="84"/>
                  <a:pt x="1191" y="84"/>
                </a:cubicBezTo>
                <a:close/>
                <a:moveTo>
                  <a:pt x="1197" y="147"/>
                </a:moveTo>
                <a:cubicBezTo>
                  <a:pt x="1197" y="147"/>
                  <a:pt x="1197" y="147"/>
                  <a:pt x="1197" y="146"/>
                </a:cubicBezTo>
                <a:cubicBezTo>
                  <a:pt x="1195" y="147"/>
                  <a:pt x="1195" y="147"/>
                  <a:pt x="1193" y="147"/>
                </a:cubicBezTo>
                <a:cubicBezTo>
                  <a:pt x="1192" y="146"/>
                  <a:pt x="1197" y="147"/>
                  <a:pt x="1196" y="146"/>
                </a:cubicBezTo>
                <a:cubicBezTo>
                  <a:pt x="1198" y="146"/>
                  <a:pt x="1197" y="147"/>
                  <a:pt x="1197" y="147"/>
                </a:cubicBezTo>
                <a:close/>
                <a:moveTo>
                  <a:pt x="1189" y="104"/>
                </a:moveTo>
                <a:cubicBezTo>
                  <a:pt x="1190" y="102"/>
                  <a:pt x="1186" y="103"/>
                  <a:pt x="1186" y="102"/>
                </a:cubicBezTo>
                <a:cubicBezTo>
                  <a:pt x="1188" y="102"/>
                  <a:pt x="1191" y="102"/>
                  <a:pt x="1192" y="102"/>
                </a:cubicBezTo>
                <a:cubicBezTo>
                  <a:pt x="1191" y="103"/>
                  <a:pt x="1192" y="104"/>
                  <a:pt x="1189" y="104"/>
                </a:cubicBezTo>
                <a:close/>
                <a:moveTo>
                  <a:pt x="1194" y="120"/>
                </a:moveTo>
                <a:cubicBezTo>
                  <a:pt x="1189" y="121"/>
                  <a:pt x="1189" y="121"/>
                  <a:pt x="1189" y="121"/>
                </a:cubicBezTo>
                <a:cubicBezTo>
                  <a:pt x="1189" y="118"/>
                  <a:pt x="1194" y="118"/>
                  <a:pt x="1194" y="120"/>
                </a:cubicBezTo>
                <a:close/>
                <a:moveTo>
                  <a:pt x="1191" y="180"/>
                </a:moveTo>
                <a:cubicBezTo>
                  <a:pt x="1190" y="181"/>
                  <a:pt x="1188" y="182"/>
                  <a:pt x="1186" y="182"/>
                </a:cubicBezTo>
                <a:cubicBezTo>
                  <a:pt x="1185" y="180"/>
                  <a:pt x="1190" y="180"/>
                  <a:pt x="1191" y="180"/>
                </a:cubicBezTo>
                <a:close/>
                <a:moveTo>
                  <a:pt x="1184" y="139"/>
                </a:moveTo>
                <a:cubicBezTo>
                  <a:pt x="1182" y="139"/>
                  <a:pt x="1181" y="139"/>
                  <a:pt x="1180" y="138"/>
                </a:cubicBezTo>
                <a:cubicBezTo>
                  <a:pt x="1180" y="137"/>
                  <a:pt x="1185" y="137"/>
                  <a:pt x="1184" y="139"/>
                </a:cubicBezTo>
                <a:close/>
                <a:moveTo>
                  <a:pt x="1180" y="141"/>
                </a:moveTo>
                <a:cubicBezTo>
                  <a:pt x="1183" y="140"/>
                  <a:pt x="1183" y="141"/>
                  <a:pt x="1184" y="141"/>
                </a:cubicBezTo>
                <a:cubicBezTo>
                  <a:pt x="1184" y="142"/>
                  <a:pt x="1179" y="142"/>
                  <a:pt x="1180" y="141"/>
                </a:cubicBezTo>
                <a:close/>
                <a:moveTo>
                  <a:pt x="1171" y="98"/>
                </a:moveTo>
                <a:cubicBezTo>
                  <a:pt x="1172" y="97"/>
                  <a:pt x="1175" y="96"/>
                  <a:pt x="1177" y="97"/>
                </a:cubicBezTo>
                <a:cubicBezTo>
                  <a:pt x="1177" y="98"/>
                  <a:pt x="1172" y="99"/>
                  <a:pt x="1171" y="98"/>
                </a:cubicBezTo>
                <a:close/>
                <a:moveTo>
                  <a:pt x="1180" y="181"/>
                </a:moveTo>
                <a:cubicBezTo>
                  <a:pt x="1176" y="181"/>
                  <a:pt x="1177" y="183"/>
                  <a:pt x="1174" y="182"/>
                </a:cubicBezTo>
                <a:cubicBezTo>
                  <a:pt x="1176" y="180"/>
                  <a:pt x="1180" y="181"/>
                  <a:pt x="1184" y="180"/>
                </a:cubicBezTo>
                <a:cubicBezTo>
                  <a:pt x="1183" y="180"/>
                  <a:pt x="1182" y="181"/>
                  <a:pt x="1185" y="181"/>
                </a:cubicBezTo>
                <a:cubicBezTo>
                  <a:pt x="1185" y="183"/>
                  <a:pt x="1180" y="182"/>
                  <a:pt x="1181" y="184"/>
                </a:cubicBezTo>
                <a:cubicBezTo>
                  <a:pt x="1181" y="183"/>
                  <a:pt x="1180" y="183"/>
                  <a:pt x="1179" y="183"/>
                </a:cubicBezTo>
                <a:cubicBezTo>
                  <a:pt x="1178" y="182"/>
                  <a:pt x="1180" y="182"/>
                  <a:pt x="1180" y="181"/>
                </a:cubicBezTo>
                <a:close/>
                <a:moveTo>
                  <a:pt x="1174" y="110"/>
                </a:moveTo>
                <a:cubicBezTo>
                  <a:pt x="1174" y="108"/>
                  <a:pt x="1169" y="109"/>
                  <a:pt x="1169" y="108"/>
                </a:cubicBezTo>
                <a:cubicBezTo>
                  <a:pt x="1172" y="107"/>
                  <a:pt x="1174" y="108"/>
                  <a:pt x="1177" y="108"/>
                </a:cubicBezTo>
                <a:cubicBezTo>
                  <a:pt x="1177" y="109"/>
                  <a:pt x="1174" y="108"/>
                  <a:pt x="1174" y="110"/>
                </a:cubicBezTo>
                <a:close/>
                <a:moveTo>
                  <a:pt x="1171" y="77"/>
                </a:moveTo>
                <a:cubicBezTo>
                  <a:pt x="1168" y="76"/>
                  <a:pt x="1167" y="77"/>
                  <a:pt x="1164" y="77"/>
                </a:cubicBezTo>
                <a:cubicBezTo>
                  <a:pt x="1166" y="76"/>
                  <a:pt x="1167" y="74"/>
                  <a:pt x="1172" y="74"/>
                </a:cubicBezTo>
                <a:cubicBezTo>
                  <a:pt x="1170" y="75"/>
                  <a:pt x="1173" y="75"/>
                  <a:pt x="1171" y="77"/>
                </a:cubicBezTo>
                <a:close/>
                <a:moveTo>
                  <a:pt x="1153" y="85"/>
                </a:moveTo>
                <a:cubicBezTo>
                  <a:pt x="1146" y="82"/>
                  <a:pt x="1133" y="87"/>
                  <a:pt x="1127" y="86"/>
                </a:cubicBezTo>
                <a:cubicBezTo>
                  <a:pt x="1140" y="83"/>
                  <a:pt x="1149" y="83"/>
                  <a:pt x="1161" y="80"/>
                </a:cubicBezTo>
                <a:cubicBezTo>
                  <a:pt x="1158" y="83"/>
                  <a:pt x="1164" y="83"/>
                  <a:pt x="1168" y="84"/>
                </a:cubicBezTo>
                <a:cubicBezTo>
                  <a:pt x="1165" y="87"/>
                  <a:pt x="1158" y="81"/>
                  <a:pt x="1153" y="85"/>
                </a:cubicBezTo>
                <a:close/>
                <a:moveTo>
                  <a:pt x="1170" y="119"/>
                </a:moveTo>
                <a:cubicBezTo>
                  <a:pt x="1172" y="120"/>
                  <a:pt x="1164" y="120"/>
                  <a:pt x="1163" y="120"/>
                </a:cubicBezTo>
                <a:cubicBezTo>
                  <a:pt x="1164" y="117"/>
                  <a:pt x="1170" y="119"/>
                  <a:pt x="1170" y="119"/>
                </a:cubicBezTo>
                <a:close/>
                <a:moveTo>
                  <a:pt x="1171" y="123"/>
                </a:moveTo>
                <a:cubicBezTo>
                  <a:pt x="1171" y="126"/>
                  <a:pt x="1165" y="125"/>
                  <a:pt x="1162" y="126"/>
                </a:cubicBezTo>
                <a:cubicBezTo>
                  <a:pt x="1164" y="125"/>
                  <a:pt x="1165" y="124"/>
                  <a:pt x="1166" y="123"/>
                </a:cubicBezTo>
                <a:cubicBezTo>
                  <a:pt x="1168" y="125"/>
                  <a:pt x="1167" y="124"/>
                  <a:pt x="1171" y="123"/>
                </a:cubicBezTo>
                <a:close/>
                <a:moveTo>
                  <a:pt x="1166" y="78"/>
                </a:moveTo>
                <a:cubicBezTo>
                  <a:pt x="1162" y="79"/>
                  <a:pt x="1163" y="78"/>
                  <a:pt x="1159" y="79"/>
                </a:cubicBezTo>
                <a:cubicBezTo>
                  <a:pt x="1158" y="78"/>
                  <a:pt x="1167" y="77"/>
                  <a:pt x="1166" y="78"/>
                </a:cubicBezTo>
                <a:close/>
                <a:moveTo>
                  <a:pt x="1162" y="106"/>
                </a:moveTo>
                <a:cubicBezTo>
                  <a:pt x="1162" y="105"/>
                  <a:pt x="1164" y="104"/>
                  <a:pt x="1166" y="104"/>
                </a:cubicBezTo>
                <a:cubicBezTo>
                  <a:pt x="1168" y="105"/>
                  <a:pt x="1165" y="106"/>
                  <a:pt x="1168" y="106"/>
                </a:cubicBezTo>
                <a:cubicBezTo>
                  <a:pt x="1167" y="107"/>
                  <a:pt x="1165" y="105"/>
                  <a:pt x="1162" y="106"/>
                </a:cubicBezTo>
                <a:close/>
                <a:moveTo>
                  <a:pt x="1164" y="110"/>
                </a:moveTo>
                <a:cubicBezTo>
                  <a:pt x="1165" y="109"/>
                  <a:pt x="1166" y="109"/>
                  <a:pt x="1166" y="108"/>
                </a:cubicBezTo>
                <a:cubicBezTo>
                  <a:pt x="1165" y="108"/>
                  <a:pt x="1161" y="111"/>
                  <a:pt x="1161" y="108"/>
                </a:cubicBezTo>
                <a:cubicBezTo>
                  <a:pt x="1165" y="108"/>
                  <a:pt x="1164" y="107"/>
                  <a:pt x="1167" y="107"/>
                </a:cubicBezTo>
                <a:cubicBezTo>
                  <a:pt x="1167" y="110"/>
                  <a:pt x="1167" y="110"/>
                  <a:pt x="1167" y="110"/>
                </a:cubicBezTo>
                <a:lnTo>
                  <a:pt x="1164" y="110"/>
                </a:lnTo>
                <a:close/>
                <a:moveTo>
                  <a:pt x="1151" y="86"/>
                </a:moveTo>
                <a:cubicBezTo>
                  <a:pt x="1157" y="85"/>
                  <a:pt x="1156" y="85"/>
                  <a:pt x="1163" y="85"/>
                </a:cubicBezTo>
                <a:cubicBezTo>
                  <a:pt x="1160" y="85"/>
                  <a:pt x="1160" y="87"/>
                  <a:pt x="1157" y="88"/>
                </a:cubicBezTo>
                <a:cubicBezTo>
                  <a:pt x="1157" y="85"/>
                  <a:pt x="1153" y="88"/>
                  <a:pt x="1151" y="86"/>
                </a:cubicBezTo>
                <a:close/>
                <a:moveTo>
                  <a:pt x="1155" y="90"/>
                </a:moveTo>
                <a:cubicBezTo>
                  <a:pt x="1156" y="90"/>
                  <a:pt x="1156" y="89"/>
                  <a:pt x="1156" y="89"/>
                </a:cubicBezTo>
                <a:cubicBezTo>
                  <a:pt x="1159" y="89"/>
                  <a:pt x="1160" y="88"/>
                  <a:pt x="1162" y="88"/>
                </a:cubicBezTo>
                <a:cubicBezTo>
                  <a:pt x="1161" y="89"/>
                  <a:pt x="1158" y="90"/>
                  <a:pt x="1155" y="90"/>
                </a:cubicBezTo>
                <a:close/>
                <a:moveTo>
                  <a:pt x="1157" y="137"/>
                </a:moveTo>
                <a:cubicBezTo>
                  <a:pt x="1158" y="135"/>
                  <a:pt x="1163" y="134"/>
                  <a:pt x="1158" y="134"/>
                </a:cubicBezTo>
                <a:cubicBezTo>
                  <a:pt x="1160" y="132"/>
                  <a:pt x="1161" y="133"/>
                  <a:pt x="1165" y="132"/>
                </a:cubicBezTo>
                <a:cubicBezTo>
                  <a:pt x="1165" y="134"/>
                  <a:pt x="1162" y="135"/>
                  <a:pt x="1162" y="136"/>
                </a:cubicBezTo>
                <a:cubicBezTo>
                  <a:pt x="1162" y="137"/>
                  <a:pt x="1159" y="136"/>
                  <a:pt x="1157" y="137"/>
                </a:cubicBezTo>
                <a:close/>
                <a:moveTo>
                  <a:pt x="1165" y="150"/>
                </a:moveTo>
                <a:cubicBezTo>
                  <a:pt x="1165" y="151"/>
                  <a:pt x="1162" y="151"/>
                  <a:pt x="1161" y="152"/>
                </a:cubicBezTo>
                <a:cubicBezTo>
                  <a:pt x="1159" y="150"/>
                  <a:pt x="1163" y="150"/>
                  <a:pt x="1165" y="150"/>
                </a:cubicBezTo>
                <a:close/>
                <a:moveTo>
                  <a:pt x="1157" y="148"/>
                </a:moveTo>
                <a:cubicBezTo>
                  <a:pt x="1161" y="147"/>
                  <a:pt x="1161" y="147"/>
                  <a:pt x="1161" y="147"/>
                </a:cubicBezTo>
                <a:cubicBezTo>
                  <a:pt x="1162" y="149"/>
                  <a:pt x="1156" y="149"/>
                  <a:pt x="1157" y="148"/>
                </a:cubicBezTo>
                <a:close/>
                <a:moveTo>
                  <a:pt x="1157" y="121"/>
                </a:moveTo>
                <a:cubicBezTo>
                  <a:pt x="1155" y="121"/>
                  <a:pt x="1154" y="121"/>
                  <a:pt x="1154" y="122"/>
                </a:cubicBezTo>
                <a:cubicBezTo>
                  <a:pt x="1152" y="122"/>
                  <a:pt x="1153" y="120"/>
                  <a:pt x="1152" y="120"/>
                </a:cubicBezTo>
                <a:cubicBezTo>
                  <a:pt x="1151" y="119"/>
                  <a:pt x="1156" y="120"/>
                  <a:pt x="1156" y="119"/>
                </a:cubicBezTo>
                <a:cubicBezTo>
                  <a:pt x="1157" y="119"/>
                  <a:pt x="1156" y="120"/>
                  <a:pt x="1157" y="121"/>
                </a:cubicBezTo>
                <a:close/>
                <a:moveTo>
                  <a:pt x="1152" y="130"/>
                </a:moveTo>
                <a:cubicBezTo>
                  <a:pt x="1152" y="130"/>
                  <a:pt x="1153" y="129"/>
                  <a:pt x="1153" y="129"/>
                </a:cubicBezTo>
                <a:cubicBezTo>
                  <a:pt x="1155" y="129"/>
                  <a:pt x="1154" y="131"/>
                  <a:pt x="1156" y="131"/>
                </a:cubicBezTo>
                <a:cubicBezTo>
                  <a:pt x="1156" y="131"/>
                  <a:pt x="1154" y="131"/>
                  <a:pt x="1154" y="132"/>
                </a:cubicBezTo>
                <a:cubicBezTo>
                  <a:pt x="1153" y="132"/>
                  <a:pt x="1152" y="131"/>
                  <a:pt x="1152" y="130"/>
                </a:cubicBezTo>
                <a:close/>
                <a:moveTo>
                  <a:pt x="1157" y="143"/>
                </a:moveTo>
                <a:cubicBezTo>
                  <a:pt x="1157" y="145"/>
                  <a:pt x="1149" y="146"/>
                  <a:pt x="1149" y="144"/>
                </a:cubicBezTo>
                <a:cubicBezTo>
                  <a:pt x="1152" y="142"/>
                  <a:pt x="1154" y="144"/>
                  <a:pt x="1157" y="143"/>
                </a:cubicBezTo>
                <a:close/>
                <a:moveTo>
                  <a:pt x="1157" y="149"/>
                </a:moveTo>
                <a:cubicBezTo>
                  <a:pt x="1159" y="150"/>
                  <a:pt x="1157" y="152"/>
                  <a:pt x="1155" y="152"/>
                </a:cubicBezTo>
                <a:cubicBezTo>
                  <a:pt x="1155" y="151"/>
                  <a:pt x="1155" y="150"/>
                  <a:pt x="1157" y="149"/>
                </a:cubicBezTo>
                <a:close/>
                <a:moveTo>
                  <a:pt x="1144" y="91"/>
                </a:moveTo>
                <a:cubicBezTo>
                  <a:pt x="1146" y="90"/>
                  <a:pt x="1148" y="88"/>
                  <a:pt x="1150" y="89"/>
                </a:cubicBezTo>
                <a:cubicBezTo>
                  <a:pt x="1150" y="91"/>
                  <a:pt x="1145" y="91"/>
                  <a:pt x="1144" y="91"/>
                </a:cubicBezTo>
                <a:close/>
                <a:moveTo>
                  <a:pt x="1145" y="92"/>
                </a:moveTo>
                <a:cubicBezTo>
                  <a:pt x="1145" y="95"/>
                  <a:pt x="1141" y="95"/>
                  <a:pt x="1139" y="95"/>
                </a:cubicBezTo>
                <a:cubicBezTo>
                  <a:pt x="1140" y="93"/>
                  <a:pt x="1142" y="93"/>
                  <a:pt x="1145" y="92"/>
                </a:cubicBezTo>
                <a:close/>
                <a:moveTo>
                  <a:pt x="1143" y="134"/>
                </a:moveTo>
                <a:cubicBezTo>
                  <a:pt x="1140" y="134"/>
                  <a:pt x="1139" y="136"/>
                  <a:pt x="1138" y="135"/>
                </a:cubicBezTo>
                <a:cubicBezTo>
                  <a:pt x="1138" y="134"/>
                  <a:pt x="1140" y="134"/>
                  <a:pt x="1141" y="134"/>
                </a:cubicBezTo>
                <a:cubicBezTo>
                  <a:pt x="1140" y="133"/>
                  <a:pt x="1139" y="133"/>
                  <a:pt x="1137" y="133"/>
                </a:cubicBezTo>
                <a:cubicBezTo>
                  <a:pt x="1138" y="133"/>
                  <a:pt x="1138" y="132"/>
                  <a:pt x="1138" y="131"/>
                </a:cubicBezTo>
                <a:cubicBezTo>
                  <a:pt x="1141" y="131"/>
                  <a:pt x="1141" y="130"/>
                  <a:pt x="1143" y="130"/>
                </a:cubicBezTo>
                <a:cubicBezTo>
                  <a:pt x="1146" y="132"/>
                  <a:pt x="1142" y="132"/>
                  <a:pt x="1143" y="134"/>
                </a:cubicBezTo>
                <a:close/>
                <a:moveTo>
                  <a:pt x="1135" y="108"/>
                </a:moveTo>
                <a:cubicBezTo>
                  <a:pt x="1138" y="108"/>
                  <a:pt x="1136" y="105"/>
                  <a:pt x="1139" y="106"/>
                </a:cubicBezTo>
                <a:cubicBezTo>
                  <a:pt x="1139" y="107"/>
                  <a:pt x="1141" y="107"/>
                  <a:pt x="1140" y="108"/>
                </a:cubicBezTo>
                <a:cubicBezTo>
                  <a:pt x="1135" y="109"/>
                  <a:pt x="1131" y="109"/>
                  <a:pt x="1124" y="109"/>
                </a:cubicBezTo>
                <a:cubicBezTo>
                  <a:pt x="1126" y="108"/>
                  <a:pt x="1124" y="108"/>
                  <a:pt x="1124" y="107"/>
                </a:cubicBezTo>
                <a:cubicBezTo>
                  <a:pt x="1130" y="107"/>
                  <a:pt x="1132" y="106"/>
                  <a:pt x="1137" y="105"/>
                </a:cubicBezTo>
                <a:cubicBezTo>
                  <a:pt x="1137" y="106"/>
                  <a:pt x="1134" y="106"/>
                  <a:pt x="1135" y="108"/>
                </a:cubicBezTo>
                <a:close/>
                <a:moveTo>
                  <a:pt x="1131" y="107"/>
                </a:moveTo>
                <a:cubicBezTo>
                  <a:pt x="1129" y="108"/>
                  <a:pt x="1126" y="107"/>
                  <a:pt x="1126" y="108"/>
                </a:cubicBezTo>
                <a:cubicBezTo>
                  <a:pt x="1127" y="108"/>
                  <a:pt x="1130" y="109"/>
                  <a:pt x="1131" y="107"/>
                </a:cubicBezTo>
                <a:close/>
                <a:moveTo>
                  <a:pt x="1134" y="137"/>
                </a:moveTo>
                <a:cubicBezTo>
                  <a:pt x="1132" y="137"/>
                  <a:pt x="1130" y="135"/>
                  <a:pt x="1128" y="136"/>
                </a:cubicBezTo>
                <a:cubicBezTo>
                  <a:pt x="1126" y="137"/>
                  <a:pt x="1129" y="134"/>
                  <a:pt x="1126" y="135"/>
                </a:cubicBezTo>
                <a:cubicBezTo>
                  <a:pt x="1126" y="134"/>
                  <a:pt x="1128" y="134"/>
                  <a:pt x="1131" y="134"/>
                </a:cubicBezTo>
                <a:cubicBezTo>
                  <a:pt x="1132" y="135"/>
                  <a:pt x="1132" y="135"/>
                  <a:pt x="1137" y="134"/>
                </a:cubicBezTo>
                <a:cubicBezTo>
                  <a:pt x="1136" y="136"/>
                  <a:pt x="1136" y="138"/>
                  <a:pt x="1134" y="138"/>
                </a:cubicBezTo>
                <a:cubicBezTo>
                  <a:pt x="1133" y="138"/>
                  <a:pt x="1134" y="138"/>
                  <a:pt x="1134" y="137"/>
                </a:cubicBezTo>
                <a:close/>
                <a:moveTo>
                  <a:pt x="1132" y="98"/>
                </a:moveTo>
                <a:cubicBezTo>
                  <a:pt x="1130" y="97"/>
                  <a:pt x="1127" y="96"/>
                  <a:pt x="1131" y="95"/>
                </a:cubicBezTo>
                <a:cubicBezTo>
                  <a:pt x="1131" y="97"/>
                  <a:pt x="1132" y="96"/>
                  <a:pt x="1132" y="98"/>
                </a:cubicBezTo>
                <a:close/>
                <a:moveTo>
                  <a:pt x="1131" y="158"/>
                </a:moveTo>
                <a:cubicBezTo>
                  <a:pt x="1132" y="157"/>
                  <a:pt x="1133" y="157"/>
                  <a:pt x="1136" y="157"/>
                </a:cubicBezTo>
                <a:cubicBezTo>
                  <a:pt x="1136" y="159"/>
                  <a:pt x="1133" y="158"/>
                  <a:pt x="1131" y="158"/>
                </a:cubicBezTo>
                <a:close/>
                <a:moveTo>
                  <a:pt x="1129" y="173"/>
                </a:moveTo>
                <a:cubicBezTo>
                  <a:pt x="1130" y="172"/>
                  <a:pt x="1133" y="173"/>
                  <a:pt x="1136" y="172"/>
                </a:cubicBezTo>
                <a:cubicBezTo>
                  <a:pt x="1132" y="171"/>
                  <a:pt x="1128" y="171"/>
                  <a:pt x="1124" y="172"/>
                </a:cubicBezTo>
                <a:cubicBezTo>
                  <a:pt x="1125" y="170"/>
                  <a:pt x="1121" y="171"/>
                  <a:pt x="1121" y="170"/>
                </a:cubicBezTo>
                <a:cubicBezTo>
                  <a:pt x="1123" y="169"/>
                  <a:pt x="1123" y="170"/>
                  <a:pt x="1125" y="170"/>
                </a:cubicBezTo>
                <a:cubicBezTo>
                  <a:pt x="1125" y="169"/>
                  <a:pt x="1125" y="169"/>
                  <a:pt x="1123" y="169"/>
                </a:cubicBezTo>
                <a:cubicBezTo>
                  <a:pt x="1130" y="168"/>
                  <a:pt x="1132" y="168"/>
                  <a:pt x="1138" y="169"/>
                </a:cubicBezTo>
                <a:cubicBezTo>
                  <a:pt x="1134" y="168"/>
                  <a:pt x="1139" y="172"/>
                  <a:pt x="1142" y="170"/>
                </a:cubicBezTo>
                <a:cubicBezTo>
                  <a:pt x="1141" y="169"/>
                  <a:pt x="1140" y="169"/>
                  <a:pt x="1140" y="168"/>
                </a:cubicBezTo>
                <a:cubicBezTo>
                  <a:pt x="1145" y="168"/>
                  <a:pt x="1148" y="168"/>
                  <a:pt x="1154" y="167"/>
                </a:cubicBezTo>
                <a:cubicBezTo>
                  <a:pt x="1150" y="169"/>
                  <a:pt x="1162" y="168"/>
                  <a:pt x="1165" y="167"/>
                </a:cubicBezTo>
                <a:cubicBezTo>
                  <a:pt x="1166" y="169"/>
                  <a:pt x="1166" y="169"/>
                  <a:pt x="1166" y="169"/>
                </a:cubicBezTo>
                <a:cubicBezTo>
                  <a:pt x="1155" y="169"/>
                  <a:pt x="1148" y="171"/>
                  <a:pt x="1137" y="172"/>
                </a:cubicBezTo>
                <a:cubicBezTo>
                  <a:pt x="1137" y="172"/>
                  <a:pt x="1136" y="172"/>
                  <a:pt x="1136" y="172"/>
                </a:cubicBezTo>
                <a:cubicBezTo>
                  <a:pt x="1136" y="173"/>
                  <a:pt x="1135" y="173"/>
                  <a:pt x="1134" y="174"/>
                </a:cubicBezTo>
                <a:cubicBezTo>
                  <a:pt x="1131" y="175"/>
                  <a:pt x="1133" y="172"/>
                  <a:pt x="1129" y="173"/>
                </a:cubicBezTo>
                <a:close/>
                <a:moveTo>
                  <a:pt x="1118" y="95"/>
                </a:moveTo>
                <a:cubicBezTo>
                  <a:pt x="1123" y="95"/>
                  <a:pt x="1123" y="95"/>
                  <a:pt x="1123" y="95"/>
                </a:cubicBezTo>
                <a:cubicBezTo>
                  <a:pt x="1121" y="98"/>
                  <a:pt x="1126" y="96"/>
                  <a:pt x="1128" y="96"/>
                </a:cubicBezTo>
                <a:cubicBezTo>
                  <a:pt x="1126" y="99"/>
                  <a:pt x="1121" y="97"/>
                  <a:pt x="1118" y="99"/>
                </a:cubicBezTo>
                <a:cubicBezTo>
                  <a:pt x="1119" y="97"/>
                  <a:pt x="1120" y="97"/>
                  <a:pt x="1118" y="95"/>
                </a:cubicBezTo>
                <a:close/>
                <a:moveTo>
                  <a:pt x="1129" y="140"/>
                </a:moveTo>
                <a:cubicBezTo>
                  <a:pt x="1131" y="140"/>
                  <a:pt x="1132" y="140"/>
                  <a:pt x="1132" y="141"/>
                </a:cubicBezTo>
                <a:cubicBezTo>
                  <a:pt x="1130" y="141"/>
                  <a:pt x="1129" y="141"/>
                  <a:pt x="1129" y="140"/>
                </a:cubicBezTo>
                <a:close/>
                <a:moveTo>
                  <a:pt x="1118" y="85"/>
                </a:moveTo>
                <a:cubicBezTo>
                  <a:pt x="1121" y="84"/>
                  <a:pt x="1120" y="86"/>
                  <a:pt x="1123" y="86"/>
                </a:cubicBezTo>
                <a:cubicBezTo>
                  <a:pt x="1122" y="87"/>
                  <a:pt x="1117" y="87"/>
                  <a:pt x="1118" y="85"/>
                </a:cubicBezTo>
                <a:close/>
                <a:moveTo>
                  <a:pt x="1120" y="92"/>
                </a:moveTo>
                <a:cubicBezTo>
                  <a:pt x="1121" y="89"/>
                  <a:pt x="1111" y="93"/>
                  <a:pt x="1110" y="90"/>
                </a:cubicBezTo>
                <a:cubicBezTo>
                  <a:pt x="1114" y="90"/>
                  <a:pt x="1118" y="90"/>
                  <a:pt x="1123" y="89"/>
                </a:cubicBezTo>
                <a:cubicBezTo>
                  <a:pt x="1122" y="90"/>
                  <a:pt x="1123" y="92"/>
                  <a:pt x="1120" y="92"/>
                </a:cubicBezTo>
                <a:close/>
                <a:moveTo>
                  <a:pt x="1124" y="139"/>
                </a:moveTo>
                <a:cubicBezTo>
                  <a:pt x="1126" y="139"/>
                  <a:pt x="1126" y="141"/>
                  <a:pt x="1126" y="143"/>
                </a:cubicBezTo>
                <a:cubicBezTo>
                  <a:pt x="1123" y="142"/>
                  <a:pt x="1122" y="141"/>
                  <a:pt x="1124" y="139"/>
                </a:cubicBezTo>
                <a:close/>
                <a:moveTo>
                  <a:pt x="1117" y="127"/>
                </a:moveTo>
                <a:cubicBezTo>
                  <a:pt x="1114" y="126"/>
                  <a:pt x="1118" y="126"/>
                  <a:pt x="1118" y="125"/>
                </a:cubicBezTo>
                <a:cubicBezTo>
                  <a:pt x="1116" y="124"/>
                  <a:pt x="1111" y="127"/>
                  <a:pt x="1111" y="124"/>
                </a:cubicBezTo>
                <a:cubicBezTo>
                  <a:pt x="1114" y="124"/>
                  <a:pt x="1117" y="124"/>
                  <a:pt x="1121" y="123"/>
                </a:cubicBezTo>
                <a:cubicBezTo>
                  <a:pt x="1121" y="125"/>
                  <a:pt x="1119" y="125"/>
                  <a:pt x="1121" y="128"/>
                </a:cubicBezTo>
                <a:cubicBezTo>
                  <a:pt x="1118" y="129"/>
                  <a:pt x="1119" y="125"/>
                  <a:pt x="1117" y="127"/>
                </a:cubicBezTo>
                <a:close/>
                <a:moveTo>
                  <a:pt x="1117" y="165"/>
                </a:moveTo>
                <a:cubicBezTo>
                  <a:pt x="1113" y="164"/>
                  <a:pt x="1115" y="164"/>
                  <a:pt x="1119" y="164"/>
                </a:cubicBezTo>
                <a:cubicBezTo>
                  <a:pt x="1119" y="163"/>
                  <a:pt x="1117" y="163"/>
                  <a:pt x="1117" y="162"/>
                </a:cubicBezTo>
                <a:cubicBezTo>
                  <a:pt x="1120" y="161"/>
                  <a:pt x="1122" y="162"/>
                  <a:pt x="1125" y="162"/>
                </a:cubicBezTo>
                <a:cubicBezTo>
                  <a:pt x="1121" y="163"/>
                  <a:pt x="1122" y="164"/>
                  <a:pt x="1120" y="165"/>
                </a:cubicBezTo>
                <a:cubicBezTo>
                  <a:pt x="1115" y="165"/>
                  <a:pt x="1110" y="167"/>
                  <a:pt x="1110" y="164"/>
                </a:cubicBezTo>
                <a:cubicBezTo>
                  <a:pt x="1113" y="164"/>
                  <a:pt x="1112" y="166"/>
                  <a:pt x="1117" y="165"/>
                </a:cubicBezTo>
                <a:close/>
                <a:moveTo>
                  <a:pt x="1115" y="140"/>
                </a:moveTo>
                <a:cubicBezTo>
                  <a:pt x="1118" y="140"/>
                  <a:pt x="1117" y="141"/>
                  <a:pt x="1120" y="140"/>
                </a:cubicBezTo>
                <a:cubicBezTo>
                  <a:pt x="1120" y="141"/>
                  <a:pt x="1119" y="142"/>
                  <a:pt x="1117" y="142"/>
                </a:cubicBezTo>
                <a:cubicBezTo>
                  <a:pt x="1117" y="143"/>
                  <a:pt x="1117" y="143"/>
                  <a:pt x="1118" y="143"/>
                </a:cubicBezTo>
                <a:cubicBezTo>
                  <a:pt x="1117" y="144"/>
                  <a:pt x="1115" y="142"/>
                  <a:pt x="1115" y="140"/>
                </a:cubicBezTo>
                <a:close/>
                <a:moveTo>
                  <a:pt x="1107" y="108"/>
                </a:moveTo>
                <a:cubicBezTo>
                  <a:pt x="1110" y="108"/>
                  <a:pt x="1109" y="110"/>
                  <a:pt x="1111" y="110"/>
                </a:cubicBezTo>
                <a:cubicBezTo>
                  <a:pt x="1111" y="111"/>
                  <a:pt x="1109" y="110"/>
                  <a:pt x="1109" y="111"/>
                </a:cubicBezTo>
                <a:cubicBezTo>
                  <a:pt x="1107" y="111"/>
                  <a:pt x="1106" y="110"/>
                  <a:pt x="1107" y="108"/>
                </a:cubicBezTo>
                <a:close/>
                <a:moveTo>
                  <a:pt x="1101" y="91"/>
                </a:moveTo>
                <a:cubicBezTo>
                  <a:pt x="1103" y="92"/>
                  <a:pt x="1106" y="91"/>
                  <a:pt x="1109" y="90"/>
                </a:cubicBezTo>
                <a:cubicBezTo>
                  <a:pt x="1109" y="92"/>
                  <a:pt x="1100" y="93"/>
                  <a:pt x="1101" y="91"/>
                </a:cubicBezTo>
                <a:close/>
                <a:moveTo>
                  <a:pt x="1104" y="111"/>
                </a:moveTo>
                <a:cubicBezTo>
                  <a:pt x="1104" y="113"/>
                  <a:pt x="1104" y="113"/>
                  <a:pt x="1104" y="113"/>
                </a:cubicBezTo>
                <a:cubicBezTo>
                  <a:pt x="1101" y="114"/>
                  <a:pt x="1100" y="111"/>
                  <a:pt x="1104" y="111"/>
                </a:cubicBezTo>
                <a:close/>
                <a:moveTo>
                  <a:pt x="1092" y="144"/>
                </a:moveTo>
                <a:cubicBezTo>
                  <a:pt x="1095" y="144"/>
                  <a:pt x="1098" y="142"/>
                  <a:pt x="1103" y="143"/>
                </a:cubicBezTo>
                <a:cubicBezTo>
                  <a:pt x="1102" y="144"/>
                  <a:pt x="1101" y="144"/>
                  <a:pt x="1099" y="145"/>
                </a:cubicBezTo>
                <a:cubicBezTo>
                  <a:pt x="1099" y="146"/>
                  <a:pt x="1100" y="146"/>
                  <a:pt x="1102" y="146"/>
                </a:cubicBezTo>
                <a:cubicBezTo>
                  <a:pt x="1102" y="148"/>
                  <a:pt x="1098" y="146"/>
                  <a:pt x="1098" y="147"/>
                </a:cubicBezTo>
                <a:cubicBezTo>
                  <a:pt x="1098" y="145"/>
                  <a:pt x="1093" y="145"/>
                  <a:pt x="1092" y="144"/>
                </a:cubicBezTo>
                <a:close/>
                <a:moveTo>
                  <a:pt x="1095" y="152"/>
                </a:moveTo>
                <a:cubicBezTo>
                  <a:pt x="1096" y="150"/>
                  <a:pt x="1101" y="151"/>
                  <a:pt x="1104" y="150"/>
                </a:cubicBezTo>
                <a:cubicBezTo>
                  <a:pt x="1103" y="152"/>
                  <a:pt x="1099" y="151"/>
                  <a:pt x="1095" y="152"/>
                </a:cubicBezTo>
                <a:close/>
                <a:moveTo>
                  <a:pt x="1095" y="96"/>
                </a:moveTo>
                <a:cubicBezTo>
                  <a:pt x="1095" y="96"/>
                  <a:pt x="1094" y="96"/>
                  <a:pt x="1094" y="97"/>
                </a:cubicBezTo>
                <a:cubicBezTo>
                  <a:pt x="1092" y="97"/>
                  <a:pt x="1092" y="96"/>
                  <a:pt x="1092" y="95"/>
                </a:cubicBezTo>
                <a:cubicBezTo>
                  <a:pt x="1095" y="94"/>
                  <a:pt x="1094" y="96"/>
                  <a:pt x="1095" y="96"/>
                </a:cubicBezTo>
                <a:close/>
                <a:moveTo>
                  <a:pt x="1096" y="157"/>
                </a:moveTo>
                <a:cubicBezTo>
                  <a:pt x="1094" y="159"/>
                  <a:pt x="1088" y="158"/>
                  <a:pt x="1086" y="159"/>
                </a:cubicBezTo>
                <a:cubicBezTo>
                  <a:pt x="1084" y="158"/>
                  <a:pt x="1094" y="158"/>
                  <a:pt x="1096" y="157"/>
                </a:cubicBezTo>
                <a:close/>
                <a:moveTo>
                  <a:pt x="1089" y="143"/>
                </a:moveTo>
                <a:cubicBezTo>
                  <a:pt x="1089" y="143"/>
                  <a:pt x="1090" y="144"/>
                  <a:pt x="1091" y="144"/>
                </a:cubicBezTo>
                <a:cubicBezTo>
                  <a:pt x="1087" y="146"/>
                  <a:pt x="1081" y="146"/>
                  <a:pt x="1074" y="147"/>
                </a:cubicBezTo>
                <a:cubicBezTo>
                  <a:pt x="1077" y="145"/>
                  <a:pt x="1087" y="146"/>
                  <a:pt x="1089" y="143"/>
                </a:cubicBezTo>
                <a:close/>
                <a:moveTo>
                  <a:pt x="1080" y="118"/>
                </a:moveTo>
                <a:cubicBezTo>
                  <a:pt x="1079" y="116"/>
                  <a:pt x="1083" y="115"/>
                  <a:pt x="1086" y="114"/>
                </a:cubicBezTo>
                <a:cubicBezTo>
                  <a:pt x="1085" y="116"/>
                  <a:pt x="1082" y="117"/>
                  <a:pt x="1080" y="118"/>
                </a:cubicBezTo>
                <a:close/>
                <a:moveTo>
                  <a:pt x="1077" y="165"/>
                </a:moveTo>
                <a:cubicBezTo>
                  <a:pt x="1079" y="163"/>
                  <a:pt x="1085" y="162"/>
                  <a:pt x="1090" y="162"/>
                </a:cubicBezTo>
                <a:cubicBezTo>
                  <a:pt x="1089" y="164"/>
                  <a:pt x="1081" y="167"/>
                  <a:pt x="1077" y="165"/>
                </a:cubicBezTo>
                <a:close/>
                <a:moveTo>
                  <a:pt x="1082" y="168"/>
                </a:moveTo>
                <a:cubicBezTo>
                  <a:pt x="1082" y="168"/>
                  <a:pt x="1082" y="168"/>
                  <a:pt x="1081" y="168"/>
                </a:cubicBezTo>
                <a:cubicBezTo>
                  <a:pt x="1083" y="168"/>
                  <a:pt x="1086" y="168"/>
                  <a:pt x="1090" y="168"/>
                </a:cubicBezTo>
                <a:cubicBezTo>
                  <a:pt x="1088" y="170"/>
                  <a:pt x="1083" y="169"/>
                  <a:pt x="1080" y="169"/>
                </a:cubicBezTo>
                <a:cubicBezTo>
                  <a:pt x="1080" y="168"/>
                  <a:pt x="1081" y="168"/>
                  <a:pt x="1082" y="168"/>
                </a:cubicBezTo>
                <a:close/>
                <a:moveTo>
                  <a:pt x="1074" y="102"/>
                </a:moveTo>
                <a:cubicBezTo>
                  <a:pt x="1074" y="101"/>
                  <a:pt x="1077" y="101"/>
                  <a:pt x="1079" y="101"/>
                </a:cubicBezTo>
                <a:cubicBezTo>
                  <a:pt x="1079" y="102"/>
                  <a:pt x="1077" y="102"/>
                  <a:pt x="1077" y="103"/>
                </a:cubicBezTo>
                <a:cubicBezTo>
                  <a:pt x="1076" y="103"/>
                  <a:pt x="1075" y="102"/>
                  <a:pt x="1074" y="103"/>
                </a:cubicBezTo>
                <a:cubicBezTo>
                  <a:pt x="1074" y="102"/>
                  <a:pt x="1077" y="101"/>
                  <a:pt x="1074" y="102"/>
                </a:cubicBezTo>
                <a:close/>
                <a:moveTo>
                  <a:pt x="1072" y="147"/>
                </a:moveTo>
                <a:cubicBezTo>
                  <a:pt x="1072" y="148"/>
                  <a:pt x="1072" y="148"/>
                  <a:pt x="1072" y="148"/>
                </a:cubicBezTo>
                <a:cubicBezTo>
                  <a:pt x="1070" y="148"/>
                  <a:pt x="1069" y="148"/>
                  <a:pt x="1067" y="148"/>
                </a:cubicBezTo>
                <a:cubicBezTo>
                  <a:pt x="1067" y="147"/>
                  <a:pt x="1070" y="147"/>
                  <a:pt x="1072" y="147"/>
                </a:cubicBezTo>
                <a:close/>
                <a:moveTo>
                  <a:pt x="1062" y="96"/>
                </a:moveTo>
                <a:cubicBezTo>
                  <a:pt x="1064" y="97"/>
                  <a:pt x="1057" y="97"/>
                  <a:pt x="1056" y="98"/>
                </a:cubicBezTo>
                <a:cubicBezTo>
                  <a:pt x="1055" y="96"/>
                  <a:pt x="1060" y="97"/>
                  <a:pt x="1062" y="96"/>
                </a:cubicBezTo>
                <a:close/>
                <a:moveTo>
                  <a:pt x="1058" y="118"/>
                </a:moveTo>
                <a:cubicBezTo>
                  <a:pt x="1058" y="116"/>
                  <a:pt x="1058" y="116"/>
                  <a:pt x="1058" y="116"/>
                </a:cubicBezTo>
                <a:cubicBezTo>
                  <a:pt x="1060" y="116"/>
                  <a:pt x="1060" y="116"/>
                  <a:pt x="1062" y="116"/>
                </a:cubicBezTo>
                <a:cubicBezTo>
                  <a:pt x="1060" y="116"/>
                  <a:pt x="1061" y="118"/>
                  <a:pt x="1058" y="118"/>
                </a:cubicBezTo>
                <a:close/>
                <a:moveTo>
                  <a:pt x="1063" y="150"/>
                </a:moveTo>
                <a:cubicBezTo>
                  <a:pt x="1064" y="150"/>
                  <a:pt x="1053" y="153"/>
                  <a:pt x="1054" y="150"/>
                </a:cubicBezTo>
                <a:cubicBezTo>
                  <a:pt x="1057" y="149"/>
                  <a:pt x="1058" y="151"/>
                  <a:pt x="1063" y="150"/>
                </a:cubicBezTo>
                <a:close/>
                <a:moveTo>
                  <a:pt x="1059" y="121"/>
                </a:moveTo>
                <a:cubicBezTo>
                  <a:pt x="1058" y="122"/>
                  <a:pt x="1054" y="123"/>
                  <a:pt x="1051" y="123"/>
                </a:cubicBezTo>
                <a:cubicBezTo>
                  <a:pt x="1052" y="120"/>
                  <a:pt x="1056" y="121"/>
                  <a:pt x="1059" y="121"/>
                </a:cubicBezTo>
                <a:close/>
                <a:moveTo>
                  <a:pt x="1056" y="141"/>
                </a:moveTo>
                <a:cubicBezTo>
                  <a:pt x="1057" y="142"/>
                  <a:pt x="1053" y="142"/>
                  <a:pt x="1051" y="142"/>
                </a:cubicBezTo>
                <a:cubicBezTo>
                  <a:pt x="1053" y="140"/>
                  <a:pt x="1054" y="140"/>
                  <a:pt x="1056" y="141"/>
                </a:cubicBezTo>
                <a:close/>
                <a:moveTo>
                  <a:pt x="1051" y="118"/>
                </a:moveTo>
                <a:cubicBezTo>
                  <a:pt x="1053" y="119"/>
                  <a:pt x="1051" y="119"/>
                  <a:pt x="1050" y="120"/>
                </a:cubicBezTo>
                <a:cubicBezTo>
                  <a:pt x="1048" y="121"/>
                  <a:pt x="1048" y="118"/>
                  <a:pt x="1051" y="118"/>
                </a:cubicBezTo>
                <a:close/>
                <a:moveTo>
                  <a:pt x="1028" y="108"/>
                </a:moveTo>
                <a:cubicBezTo>
                  <a:pt x="1032" y="106"/>
                  <a:pt x="1034" y="105"/>
                  <a:pt x="1038" y="106"/>
                </a:cubicBezTo>
                <a:cubicBezTo>
                  <a:pt x="1038" y="109"/>
                  <a:pt x="1033" y="107"/>
                  <a:pt x="1028" y="108"/>
                </a:cubicBezTo>
                <a:close/>
                <a:moveTo>
                  <a:pt x="1033" y="123"/>
                </a:moveTo>
                <a:cubicBezTo>
                  <a:pt x="1031" y="122"/>
                  <a:pt x="1031" y="123"/>
                  <a:pt x="1027" y="123"/>
                </a:cubicBezTo>
                <a:cubicBezTo>
                  <a:pt x="1030" y="121"/>
                  <a:pt x="1029" y="120"/>
                  <a:pt x="1029" y="118"/>
                </a:cubicBezTo>
                <a:cubicBezTo>
                  <a:pt x="1030" y="119"/>
                  <a:pt x="1033" y="119"/>
                  <a:pt x="1031" y="120"/>
                </a:cubicBezTo>
                <a:cubicBezTo>
                  <a:pt x="1033" y="120"/>
                  <a:pt x="1032" y="118"/>
                  <a:pt x="1035" y="119"/>
                </a:cubicBezTo>
                <a:cubicBezTo>
                  <a:pt x="1035" y="119"/>
                  <a:pt x="1036" y="119"/>
                  <a:pt x="1036" y="119"/>
                </a:cubicBezTo>
                <a:cubicBezTo>
                  <a:pt x="1037" y="120"/>
                  <a:pt x="1036" y="121"/>
                  <a:pt x="1035" y="121"/>
                </a:cubicBezTo>
                <a:cubicBezTo>
                  <a:pt x="1033" y="122"/>
                  <a:pt x="1033" y="121"/>
                  <a:pt x="1032" y="121"/>
                </a:cubicBezTo>
                <a:cubicBezTo>
                  <a:pt x="1032" y="122"/>
                  <a:pt x="1034" y="122"/>
                  <a:pt x="1033" y="123"/>
                </a:cubicBezTo>
                <a:close/>
                <a:moveTo>
                  <a:pt x="1027" y="171"/>
                </a:moveTo>
                <a:cubicBezTo>
                  <a:pt x="1030" y="169"/>
                  <a:pt x="1035" y="172"/>
                  <a:pt x="1038" y="172"/>
                </a:cubicBezTo>
                <a:cubicBezTo>
                  <a:pt x="1033" y="173"/>
                  <a:pt x="1032" y="171"/>
                  <a:pt x="1027" y="171"/>
                </a:cubicBezTo>
                <a:close/>
                <a:moveTo>
                  <a:pt x="1026" y="131"/>
                </a:moveTo>
                <a:cubicBezTo>
                  <a:pt x="1029" y="130"/>
                  <a:pt x="1026" y="131"/>
                  <a:pt x="1027" y="132"/>
                </a:cubicBezTo>
                <a:cubicBezTo>
                  <a:pt x="1029" y="132"/>
                  <a:pt x="1030" y="131"/>
                  <a:pt x="1031" y="131"/>
                </a:cubicBezTo>
                <a:cubicBezTo>
                  <a:pt x="1033" y="131"/>
                  <a:pt x="1033" y="132"/>
                  <a:pt x="1032" y="132"/>
                </a:cubicBezTo>
                <a:cubicBezTo>
                  <a:pt x="1030" y="132"/>
                  <a:pt x="1029" y="132"/>
                  <a:pt x="1026" y="133"/>
                </a:cubicBezTo>
                <a:cubicBezTo>
                  <a:pt x="1027" y="132"/>
                  <a:pt x="1023" y="131"/>
                  <a:pt x="1026" y="131"/>
                </a:cubicBezTo>
                <a:close/>
                <a:moveTo>
                  <a:pt x="1027" y="101"/>
                </a:moveTo>
                <a:cubicBezTo>
                  <a:pt x="1027" y="103"/>
                  <a:pt x="1023" y="102"/>
                  <a:pt x="1021" y="102"/>
                </a:cubicBezTo>
                <a:cubicBezTo>
                  <a:pt x="1021" y="100"/>
                  <a:pt x="1025" y="101"/>
                  <a:pt x="1027" y="101"/>
                </a:cubicBezTo>
                <a:close/>
                <a:moveTo>
                  <a:pt x="1023" y="115"/>
                </a:moveTo>
                <a:cubicBezTo>
                  <a:pt x="1024" y="115"/>
                  <a:pt x="1023" y="114"/>
                  <a:pt x="1027" y="114"/>
                </a:cubicBezTo>
                <a:cubicBezTo>
                  <a:pt x="1026" y="116"/>
                  <a:pt x="1023" y="117"/>
                  <a:pt x="1016" y="118"/>
                </a:cubicBezTo>
                <a:cubicBezTo>
                  <a:pt x="1017" y="116"/>
                  <a:pt x="1015" y="116"/>
                  <a:pt x="1016" y="115"/>
                </a:cubicBezTo>
                <a:cubicBezTo>
                  <a:pt x="1020" y="115"/>
                  <a:pt x="1022" y="114"/>
                  <a:pt x="1023" y="115"/>
                </a:cubicBezTo>
                <a:close/>
                <a:moveTo>
                  <a:pt x="1024" y="156"/>
                </a:moveTo>
                <a:cubicBezTo>
                  <a:pt x="1023" y="155"/>
                  <a:pt x="1029" y="155"/>
                  <a:pt x="1030" y="155"/>
                </a:cubicBezTo>
                <a:cubicBezTo>
                  <a:pt x="1030" y="156"/>
                  <a:pt x="1025" y="157"/>
                  <a:pt x="1024" y="156"/>
                </a:cubicBezTo>
                <a:close/>
                <a:moveTo>
                  <a:pt x="1022" y="123"/>
                </a:moveTo>
                <a:cubicBezTo>
                  <a:pt x="1017" y="123"/>
                  <a:pt x="1014" y="123"/>
                  <a:pt x="1010" y="125"/>
                </a:cubicBezTo>
                <a:cubicBezTo>
                  <a:pt x="1009" y="121"/>
                  <a:pt x="1021" y="121"/>
                  <a:pt x="1024" y="121"/>
                </a:cubicBezTo>
                <a:cubicBezTo>
                  <a:pt x="1022" y="121"/>
                  <a:pt x="1022" y="122"/>
                  <a:pt x="1022" y="123"/>
                </a:cubicBezTo>
                <a:close/>
                <a:moveTo>
                  <a:pt x="1000" y="135"/>
                </a:moveTo>
                <a:cubicBezTo>
                  <a:pt x="1005" y="133"/>
                  <a:pt x="1015" y="134"/>
                  <a:pt x="1023" y="131"/>
                </a:cubicBezTo>
                <a:cubicBezTo>
                  <a:pt x="1020" y="134"/>
                  <a:pt x="1005" y="136"/>
                  <a:pt x="1000" y="135"/>
                </a:cubicBezTo>
                <a:close/>
                <a:moveTo>
                  <a:pt x="1022" y="166"/>
                </a:moveTo>
                <a:cubicBezTo>
                  <a:pt x="1020" y="167"/>
                  <a:pt x="1017" y="168"/>
                  <a:pt x="1016" y="167"/>
                </a:cubicBezTo>
                <a:cubicBezTo>
                  <a:pt x="1017" y="165"/>
                  <a:pt x="1020" y="166"/>
                  <a:pt x="1022" y="166"/>
                </a:cubicBezTo>
                <a:close/>
                <a:moveTo>
                  <a:pt x="1013" y="103"/>
                </a:moveTo>
                <a:cubicBezTo>
                  <a:pt x="1011" y="104"/>
                  <a:pt x="1011" y="104"/>
                  <a:pt x="1011" y="104"/>
                </a:cubicBezTo>
                <a:cubicBezTo>
                  <a:pt x="1011" y="103"/>
                  <a:pt x="1012" y="102"/>
                  <a:pt x="1011" y="102"/>
                </a:cubicBezTo>
                <a:cubicBezTo>
                  <a:pt x="1011" y="100"/>
                  <a:pt x="1015" y="103"/>
                  <a:pt x="1013" y="103"/>
                </a:cubicBezTo>
                <a:close/>
                <a:moveTo>
                  <a:pt x="1013" y="126"/>
                </a:moveTo>
                <a:cubicBezTo>
                  <a:pt x="1014" y="126"/>
                  <a:pt x="1013" y="127"/>
                  <a:pt x="1013" y="127"/>
                </a:cubicBezTo>
                <a:cubicBezTo>
                  <a:pt x="1015" y="127"/>
                  <a:pt x="1015" y="127"/>
                  <a:pt x="1015" y="127"/>
                </a:cubicBezTo>
                <a:cubicBezTo>
                  <a:pt x="1014" y="128"/>
                  <a:pt x="1011" y="127"/>
                  <a:pt x="1010" y="127"/>
                </a:cubicBezTo>
                <a:cubicBezTo>
                  <a:pt x="1010" y="126"/>
                  <a:pt x="1011" y="126"/>
                  <a:pt x="1013" y="126"/>
                </a:cubicBezTo>
                <a:close/>
                <a:moveTo>
                  <a:pt x="1009" y="157"/>
                </a:moveTo>
                <a:cubicBezTo>
                  <a:pt x="1002" y="158"/>
                  <a:pt x="1002" y="158"/>
                  <a:pt x="1002" y="158"/>
                </a:cubicBezTo>
                <a:cubicBezTo>
                  <a:pt x="1002" y="157"/>
                  <a:pt x="1002" y="157"/>
                  <a:pt x="1002" y="157"/>
                </a:cubicBezTo>
                <a:cubicBezTo>
                  <a:pt x="1004" y="157"/>
                  <a:pt x="1009" y="155"/>
                  <a:pt x="1009" y="157"/>
                </a:cubicBezTo>
                <a:close/>
                <a:moveTo>
                  <a:pt x="992" y="113"/>
                </a:moveTo>
                <a:cubicBezTo>
                  <a:pt x="991" y="111"/>
                  <a:pt x="998" y="111"/>
                  <a:pt x="1000" y="112"/>
                </a:cubicBezTo>
                <a:cubicBezTo>
                  <a:pt x="998" y="113"/>
                  <a:pt x="996" y="113"/>
                  <a:pt x="992" y="113"/>
                </a:cubicBezTo>
                <a:close/>
                <a:moveTo>
                  <a:pt x="1005" y="216"/>
                </a:moveTo>
                <a:cubicBezTo>
                  <a:pt x="1006" y="216"/>
                  <a:pt x="1008" y="214"/>
                  <a:pt x="1004" y="215"/>
                </a:cubicBezTo>
                <a:cubicBezTo>
                  <a:pt x="1004" y="214"/>
                  <a:pt x="1009" y="214"/>
                  <a:pt x="1011" y="214"/>
                </a:cubicBezTo>
                <a:cubicBezTo>
                  <a:pt x="1010" y="215"/>
                  <a:pt x="1008" y="217"/>
                  <a:pt x="1005" y="216"/>
                </a:cubicBezTo>
                <a:close/>
                <a:moveTo>
                  <a:pt x="1005" y="172"/>
                </a:moveTo>
                <a:cubicBezTo>
                  <a:pt x="1004" y="174"/>
                  <a:pt x="1001" y="174"/>
                  <a:pt x="999" y="174"/>
                </a:cubicBezTo>
                <a:cubicBezTo>
                  <a:pt x="999" y="172"/>
                  <a:pt x="1003" y="173"/>
                  <a:pt x="1005" y="172"/>
                </a:cubicBezTo>
                <a:close/>
                <a:moveTo>
                  <a:pt x="999" y="205"/>
                </a:moveTo>
                <a:cubicBezTo>
                  <a:pt x="999" y="203"/>
                  <a:pt x="1001" y="204"/>
                  <a:pt x="1004" y="204"/>
                </a:cubicBezTo>
                <a:cubicBezTo>
                  <a:pt x="1004" y="205"/>
                  <a:pt x="1003" y="205"/>
                  <a:pt x="1003" y="205"/>
                </a:cubicBezTo>
                <a:cubicBezTo>
                  <a:pt x="1001" y="206"/>
                  <a:pt x="1001" y="205"/>
                  <a:pt x="999" y="205"/>
                </a:cubicBezTo>
                <a:close/>
                <a:moveTo>
                  <a:pt x="991" y="160"/>
                </a:moveTo>
                <a:cubicBezTo>
                  <a:pt x="990" y="160"/>
                  <a:pt x="990" y="159"/>
                  <a:pt x="989" y="158"/>
                </a:cubicBezTo>
                <a:cubicBezTo>
                  <a:pt x="991" y="158"/>
                  <a:pt x="992" y="159"/>
                  <a:pt x="993" y="159"/>
                </a:cubicBezTo>
                <a:cubicBezTo>
                  <a:pt x="993" y="160"/>
                  <a:pt x="991" y="160"/>
                  <a:pt x="991" y="160"/>
                </a:cubicBezTo>
                <a:close/>
                <a:moveTo>
                  <a:pt x="997" y="201"/>
                </a:moveTo>
                <a:cubicBezTo>
                  <a:pt x="996" y="202"/>
                  <a:pt x="990" y="202"/>
                  <a:pt x="991" y="201"/>
                </a:cubicBezTo>
                <a:cubicBezTo>
                  <a:pt x="993" y="200"/>
                  <a:pt x="995" y="201"/>
                  <a:pt x="997" y="201"/>
                </a:cubicBezTo>
                <a:close/>
                <a:moveTo>
                  <a:pt x="985" y="143"/>
                </a:moveTo>
                <a:cubicBezTo>
                  <a:pt x="987" y="142"/>
                  <a:pt x="988" y="142"/>
                  <a:pt x="990" y="142"/>
                </a:cubicBezTo>
                <a:cubicBezTo>
                  <a:pt x="992" y="144"/>
                  <a:pt x="979" y="143"/>
                  <a:pt x="985" y="143"/>
                </a:cubicBezTo>
                <a:close/>
                <a:moveTo>
                  <a:pt x="982" y="118"/>
                </a:moveTo>
                <a:cubicBezTo>
                  <a:pt x="982" y="117"/>
                  <a:pt x="984" y="117"/>
                  <a:pt x="986" y="116"/>
                </a:cubicBezTo>
                <a:cubicBezTo>
                  <a:pt x="984" y="118"/>
                  <a:pt x="984" y="118"/>
                  <a:pt x="985" y="119"/>
                </a:cubicBezTo>
                <a:cubicBezTo>
                  <a:pt x="982" y="121"/>
                  <a:pt x="984" y="118"/>
                  <a:pt x="982" y="118"/>
                </a:cubicBezTo>
                <a:close/>
                <a:moveTo>
                  <a:pt x="983" y="207"/>
                </a:moveTo>
                <a:cubicBezTo>
                  <a:pt x="986" y="206"/>
                  <a:pt x="986" y="206"/>
                  <a:pt x="986" y="206"/>
                </a:cubicBezTo>
                <a:cubicBezTo>
                  <a:pt x="986" y="207"/>
                  <a:pt x="985" y="208"/>
                  <a:pt x="986" y="208"/>
                </a:cubicBezTo>
                <a:cubicBezTo>
                  <a:pt x="986" y="208"/>
                  <a:pt x="986" y="208"/>
                  <a:pt x="985" y="208"/>
                </a:cubicBezTo>
                <a:cubicBezTo>
                  <a:pt x="984" y="208"/>
                  <a:pt x="984" y="208"/>
                  <a:pt x="984" y="208"/>
                </a:cubicBezTo>
                <a:cubicBezTo>
                  <a:pt x="985" y="207"/>
                  <a:pt x="984" y="208"/>
                  <a:pt x="983" y="207"/>
                </a:cubicBezTo>
                <a:close/>
                <a:moveTo>
                  <a:pt x="960" y="117"/>
                </a:moveTo>
                <a:cubicBezTo>
                  <a:pt x="965" y="115"/>
                  <a:pt x="969" y="115"/>
                  <a:pt x="975" y="115"/>
                </a:cubicBezTo>
                <a:cubicBezTo>
                  <a:pt x="972" y="116"/>
                  <a:pt x="965" y="117"/>
                  <a:pt x="960" y="117"/>
                </a:cubicBezTo>
                <a:close/>
                <a:moveTo>
                  <a:pt x="957" y="123"/>
                </a:moveTo>
                <a:cubicBezTo>
                  <a:pt x="957" y="120"/>
                  <a:pt x="954" y="123"/>
                  <a:pt x="952" y="122"/>
                </a:cubicBezTo>
                <a:cubicBezTo>
                  <a:pt x="954" y="121"/>
                  <a:pt x="957" y="120"/>
                  <a:pt x="959" y="119"/>
                </a:cubicBezTo>
                <a:cubicBezTo>
                  <a:pt x="961" y="120"/>
                  <a:pt x="960" y="122"/>
                  <a:pt x="962" y="121"/>
                </a:cubicBezTo>
                <a:cubicBezTo>
                  <a:pt x="964" y="121"/>
                  <a:pt x="958" y="122"/>
                  <a:pt x="957" y="123"/>
                </a:cubicBezTo>
                <a:close/>
                <a:moveTo>
                  <a:pt x="962" y="125"/>
                </a:moveTo>
                <a:cubicBezTo>
                  <a:pt x="963" y="126"/>
                  <a:pt x="959" y="126"/>
                  <a:pt x="961" y="127"/>
                </a:cubicBezTo>
                <a:cubicBezTo>
                  <a:pt x="960" y="127"/>
                  <a:pt x="959" y="127"/>
                  <a:pt x="957" y="127"/>
                </a:cubicBezTo>
                <a:cubicBezTo>
                  <a:pt x="957" y="125"/>
                  <a:pt x="959" y="125"/>
                  <a:pt x="962" y="125"/>
                </a:cubicBezTo>
                <a:close/>
                <a:moveTo>
                  <a:pt x="949" y="121"/>
                </a:moveTo>
                <a:cubicBezTo>
                  <a:pt x="949" y="122"/>
                  <a:pt x="949" y="122"/>
                  <a:pt x="949" y="122"/>
                </a:cubicBezTo>
                <a:cubicBezTo>
                  <a:pt x="948" y="122"/>
                  <a:pt x="945" y="123"/>
                  <a:pt x="945" y="122"/>
                </a:cubicBezTo>
                <a:cubicBezTo>
                  <a:pt x="944" y="121"/>
                  <a:pt x="947" y="121"/>
                  <a:pt x="949" y="121"/>
                </a:cubicBezTo>
                <a:close/>
                <a:moveTo>
                  <a:pt x="940" y="148"/>
                </a:moveTo>
                <a:cubicBezTo>
                  <a:pt x="941" y="147"/>
                  <a:pt x="946" y="146"/>
                  <a:pt x="948" y="147"/>
                </a:cubicBezTo>
                <a:cubicBezTo>
                  <a:pt x="947" y="148"/>
                  <a:pt x="944" y="149"/>
                  <a:pt x="942" y="150"/>
                </a:cubicBezTo>
                <a:cubicBezTo>
                  <a:pt x="940" y="150"/>
                  <a:pt x="941" y="148"/>
                  <a:pt x="940" y="148"/>
                </a:cubicBezTo>
                <a:close/>
                <a:moveTo>
                  <a:pt x="939" y="124"/>
                </a:moveTo>
                <a:cubicBezTo>
                  <a:pt x="938" y="123"/>
                  <a:pt x="939" y="123"/>
                  <a:pt x="940" y="122"/>
                </a:cubicBezTo>
                <a:cubicBezTo>
                  <a:pt x="941" y="122"/>
                  <a:pt x="941" y="123"/>
                  <a:pt x="943" y="123"/>
                </a:cubicBezTo>
                <a:cubicBezTo>
                  <a:pt x="943" y="124"/>
                  <a:pt x="940" y="124"/>
                  <a:pt x="939" y="124"/>
                </a:cubicBezTo>
                <a:close/>
                <a:moveTo>
                  <a:pt x="941" y="167"/>
                </a:moveTo>
                <a:cubicBezTo>
                  <a:pt x="940" y="168"/>
                  <a:pt x="940" y="169"/>
                  <a:pt x="940" y="170"/>
                </a:cubicBezTo>
                <a:cubicBezTo>
                  <a:pt x="938" y="171"/>
                  <a:pt x="936" y="171"/>
                  <a:pt x="934" y="170"/>
                </a:cubicBezTo>
                <a:cubicBezTo>
                  <a:pt x="936" y="169"/>
                  <a:pt x="938" y="168"/>
                  <a:pt x="941" y="167"/>
                </a:cubicBezTo>
                <a:close/>
                <a:moveTo>
                  <a:pt x="904" y="227"/>
                </a:moveTo>
                <a:cubicBezTo>
                  <a:pt x="902" y="227"/>
                  <a:pt x="897" y="228"/>
                  <a:pt x="895" y="227"/>
                </a:cubicBezTo>
                <a:cubicBezTo>
                  <a:pt x="910" y="224"/>
                  <a:pt x="928" y="223"/>
                  <a:pt x="941" y="221"/>
                </a:cubicBezTo>
                <a:cubicBezTo>
                  <a:pt x="941" y="222"/>
                  <a:pt x="940" y="222"/>
                  <a:pt x="940" y="222"/>
                </a:cubicBezTo>
                <a:cubicBezTo>
                  <a:pt x="927" y="222"/>
                  <a:pt x="915" y="227"/>
                  <a:pt x="903" y="226"/>
                </a:cubicBezTo>
                <a:cubicBezTo>
                  <a:pt x="900" y="227"/>
                  <a:pt x="906" y="226"/>
                  <a:pt x="904" y="227"/>
                </a:cubicBezTo>
                <a:close/>
                <a:moveTo>
                  <a:pt x="915" y="140"/>
                </a:moveTo>
                <a:cubicBezTo>
                  <a:pt x="918" y="140"/>
                  <a:pt x="920" y="141"/>
                  <a:pt x="922" y="139"/>
                </a:cubicBezTo>
                <a:cubicBezTo>
                  <a:pt x="920" y="139"/>
                  <a:pt x="914" y="138"/>
                  <a:pt x="912" y="140"/>
                </a:cubicBezTo>
                <a:cubicBezTo>
                  <a:pt x="912" y="140"/>
                  <a:pt x="912" y="140"/>
                  <a:pt x="912" y="139"/>
                </a:cubicBezTo>
                <a:cubicBezTo>
                  <a:pt x="912" y="139"/>
                  <a:pt x="911" y="139"/>
                  <a:pt x="911" y="139"/>
                </a:cubicBezTo>
                <a:cubicBezTo>
                  <a:pt x="915" y="138"/>
                  <a:pt x="918" y="136"/>
                  <a:pt x="925" y="135"/>
                </a:cubicBezTo>
                <a:cubicBezTo>
                  <a:pt x="924" y="137"/>
                  <a:pt x="926" y="136"/>
                  <a:pt x="927" y="137"/>
                </a:cubicBezTo>
                <a:cubicBezTo>
                  <a:pt x="927" y="138"/>
                  <a:pt x="926" y="139"/>
                  <a:pt x="924" y="140"/>
                </a:cubicBezTo>
                <a:cubicBezTo>
                  <a:pt x="926" y="141"/>
                  <a:pt x="927" y="138"/>
                  <a:pt x="929" y="138"/>
                </a:cubicBezTo>
                <a:cubicBezTo>
                  <a:pt x="928" y="142"/>
                  <a:pt x="917" y="143"/>
                  <a:pt x="915" y="140"/>
                </a:cubicBezTo>
                <a:close/>
                <a:moveTo>
                  <a:pt x="906" y="139"/>
                </a:moveTo>
                <a:cubicBezTo>
                  <a:pt x="905" y="138"/>
                  <a:pt x="906" y="138"/>
                  <a:pt x="906" y="138"/>
                </a:cubicBezTo>
                <a:cubicBezTo>
                  <a:pt x="900" y="140"/>
                  <a:pt x="895" y="140"/>
                  <a:pt x="889" y="140"/>
                </a:cubicBezTo>
                <a:cubicBezTo>
                  <a:pt x="891" y="138"/>
                  <a:pt x="895" y="139"/>
                  <a:pt x="893" y="137"/>
                </a:cubicBezTo>
                <a:cubicBezTo>
                  <a:pt x="894" y="137"/>
                  <a:pt x="896" y="137"/>
                  <a:pt x="895" y="138"/>
                </a:cubicBezTo>
                <a:cubicBezTo>
                  <a:pt x="899" y="138"/>
                  <a:pt x="904" y="136"/>
                  <a:pt x="910" y="136"/>
                </a:cubicBezTo>
                <a:cubicBezTo>
                  <a:pt x="908" y="138"/>
                  <a:pt x="907" y="138"/>
                  <a:pt x="910" y="139"/>
                </a:cubicBezTo>
                <a:cubicBezTo>
                  <a:pt x="909" y="140"/>
                  <a:pt x="907" y="139"/>
                  <a:pt x="906" y="139"/>
                </a:cubicBezTo>
                <a:close/>
                <a:moveTo>
                  <a:pt x="910" y="168"/>
                </a:moveTo>
                <a:cubicBezTo>
                  <a:pt x="912" y="168"/>
                  <a:pt x="908" y="170"/>
                  <a:pt x="907" y="171"/>
                </a:cubicBezTo>
                <a:cubicBezTo>
                  <a:pt x="905" y="169"/>
                  <a:pt x="903" y="171"/>
                  <a:pt x="900" y="169"/>
                </a:cubicBezTo>
                <a:cubicBezTo>
                  <a:pt x="901" y="167"/>
                  <a:pt x="907" y="168"/>
                  <a:pt x="910" y="168"/>
                </a:cubicBezTo>
                <a:close/>
                <a:moveTo>
                  <a:pt x="906" y="142"/>
                </a:moveTo>
                <a:cubicBezTo>
                  <a:pt x="903" y="143"/>
                  <a:pt x="903" y="143"/>
                  <a:pt x="903" y="143"/>
                </a:cubicBezTo>
                <a:cubicBezTo>
                  <a:pt x="903" y="141"/>
                  <a:pt x="901" y="141"/>
                  <a:pt x="905" y="140"/>
                </a:cubicBezTo>
                <a:cubicBezTo>
                  <a:pt x="904" y="142"/>
                  <a:pt x="906" y="141"/>
                  <a:pt x="906" y="142"/>
                </a:cubicBezTo>
                <a:close/>
                <a:moveTo>
                  <a:pt x="897" y="135"/>
                </a:moveTo>
                <a:cubicBezTo>
                  <a:pt x="894" y="134"/>
                  <a:pt x="900" y="133"/>
                  <a:pt x="901" y="132"/>
                </a:cubicBezTo>
                <a:cubicBezTo>
                  <a:pt x="904" y="134"/>
                  <a:pt x="898" y="134"/>
                  <a:pt x="897" y="135"/>
                </a:cubicBezTo>
                <a:close/>
                <a:moveTo>
                  <a:pt x="894" y="131"/>
                </a:moveTo>
                <a:cubicBezTo>
                  <a:pt x="897" y="130"/>
                  <a:pt x="898" y="131"/>
                  <a:pt x="900" y="131"/>
                </a:cubicBezTo>
                <a:cubicBezTo>
                  <a:pt x="900" y="132"/>
                  <a:pt x="893" y="133"/>
                  <a:pt x="894" y="131"/>
                </a:cubicBezTo>
                <a:close/>
                <a:moveTo>
                  <a:pt x="888" y="167"/>
                </a:moveTo>
                <a:cubicBezTo>
                  <a:pt x="888" y="168"/>
                  <a:pt x="886" y="168"/>
                  <a:pt x="885" y="168"/>
                </a:cubicBezTo>
                <a:cubicBezTo>
                  <a:pt x="885" y="166"/>
                  <a:pt x="891" y="166"/>
                  <a:pt x="890" y="168"/>
                </a:cubicBezTo>
                <a:cubicBezTo>
                  <a:pt x="889" y="168"/>
                  <a:pt x="888" y="168"/>
                  <a:pt x="888" y="167"/>
                </a:cubicBezTo>
                <a:close/>
                <a:moveTo>
                  <a:pt x="877" y="130"/>
                </a:moveTo>
                <a:cubicBezTo>
                  <a:pt x="878" y="129"/>
                  <a:pt x="882" y="129"/>
                  <a:pt x="884" y="129"/>
                </a:cubicBezTo>
                <a:cubicBezTo>
                  <a:pt x="884" y="131"/>
                  <a:pt x="878" y="131"/>
                  <a:pt x="877" y="130"/>
                </a:cubicBezTo>
                <a:close/>
                <a:moveTo>
                  <a:pt x="882" y="147"/>
                </a:moveTo>
                <a:cubicBezTo>
                  <a:pt x="882" y="146"/>
                  <a:pt x="882" y="146"/>
                  <a:pt x="882" y="146"/>
                </a:cubicBezTo>
                <a:cubicBezTo>
                  <a:pt x="883" y="145"/>
                  <a:pt x="884" y="146"/>
                  <a:pt x="885" y="146"/>
                </a:cubicBezTo>
                <a:cubicBezTo>
                  <a:pt x="885" y="147"/>
                  <a:pt x="884" y="147"/>
                  <a:pt x="882" y="147"/>
                </a:cubicBezTo>
                <a:close/>
                <a:moveTo>
                  <a:pt x="877" y="131"/>
                </a:moveTo>
                <a:cubicBezTo>
                  <a:pt x="871" y="130"/>
                  <a:pt x="866" y="132"/>
                  <a:pt x="863" y="132"/>
                </a:cubicBezTo>
                <a:cubicBezTo>
                  <a:pt x="865" y="129"/>
                  <a:pt x="873" y="131"/>
                  <a:pt x="875" y="128"/>
                </a:cubicBezTo>
                <a:cubicBezTo>
                  <a:pt x="880" y="127"/>
                  <a:pt x="880" y="127"/>
                  <a:pt x="880" y="127"/>
                </a:cubicBezTo>
                <a:cubicBezTo>
                  <a:pt x="880" y="130"/>
                  <a:pt x="876" y="129"/>
                  <a:pt x="875" y="129"/>
                </a:cubicBezTo>
                <a:cubicBezTo>
                  <a:pt x="875" y="130"/>
                  <a:pt x="877" y="130"/>
                  <a:pt x="877" y="131"/>
                </a:cubicBezTo>
                <a:close/>
                <a:moveTo>
                  <a:pt x="873" y="135"/>
                </a:moveTo>
                <a:cubicBezTo>
                  <a:pt x="875" y="134"/>
                  <a:pt x="877" y="135"/>
                  <a:pt x="880" y="134"/>
                </a:cubicBezTo>
                <a:cubicBezTo>
                  <a:pt x="880" y="135"/>
                  <a:pt x="876" y="136"/>
                  <a:pt x="873" y="135"/>
                </a:cubicBezTo>
                <a:close/>
                <a:moveTo>
                  <a:pt x="876" y="175"/>
                </a:moveTo>
                <a:cubicBezTo>
                  <a:pt x="872" y="175"/>
                  <a:pt x="861" y="177"/>
                  <a:pt x="858" y="176"/>
                </a:cubicBezTo>
                <a:cubicBezTo>
                  <a:pt x="862" y="173"/>
                  <a:pt x="870" y="175"/>
                  <a:pt x="877" y="174"/>
                </a:cubicBezTo>
                <a:cubicBezTo>
                  <a:pt x="877" y="174"/>
                  <a:pt x="877" y="175"/>
                  <a:pt x="876" y="175"/>
                </a:cubicBezTo>
                <a:close/>
                <a:moveTo>
                  <a:pt x="866" y="162"/>
                </a:moveTo>
                <a:cubicBezTo>
                  <a:pt x="868" y="160"/>
                  <a:pt x="871" y="160"/>
                  <a:pt x="868" y="159"/>
                </a:cubicBezTo>
                <a:cubicBezTo>
                  <a:pt x="871" y="158"/>
                  <a:pt x="870" y="160"/>
                  <a:pt x="872" y="160"/>
                </a:cubicBezTo>
                <a:cubicBezTo>
                  <a:pt x="871" y="161"/>
                  <a:pt x="869" y="162"/>
                  <a:pt x="866" y="163"/>
                </a:cubicBezTo>
                <a:cubicBezTo>
                  <a:pt x="867" y="162"/>
                  <a:pt x="867" y="162"/>
                  <a:pt x="866" y="162"/>
                </a:cubicBezTo>
                <a:close/>
                <a:moveTo>
                  <a:pt x="861" y="157"/>
                </a:moveTo>
                <a:cubicBezTo>
                  <a:pt x="864" y="156"/>
                  <a:pt x="868" y="156"/>
                  <a:pt x="871" y="154"/>
                </a:cubicBezTo>
                <a:cubicBezTo>
                  <a:pt x="871" y="156"/>
                  <a:pt x="871" y="156"/>
                  <a:pt x="871" y="156"/>
                </a:cubicBezTo>
                <a:cubicBezTo>
                  <a:pt x="867" y="157"/>
                  <a:pt x="864" y="157"/>
                  <a:pt x="861" y="157"/>
                </a:cubicBezTo>
                <a:close/>
                <a:moveTo>
                  <a:pt x="866" y="152"/>
                </a:moveTo>
                <a:cubicBezTo>
                  <a:pt x="864" y="153"/>
                  <a:pt x="860" y="153"/>
                  <a:pt x="857" y="153"/>
                </a:cubicBezTo>
                <a:cubicBezTo>
                  <a:pt x="858" y="152"/>
                  <a:pt x="863" y="152"/>
                  <a:pt x="866" y="152"/>
                </a:cubicBezTo>
                <a:close/>
                <a:moveTo>
                  <a:pt x="850" y="156"/>
                </a:moveTo>
                <a:cubicBezTo>
                  <a:pt x="852" y="155"/>
                  <a:pt x="852" y="154"/>
                  <a:pt x="849" y="154"/>
                </a:cubicBezTo>
                <a:cubicBezTo>
                  <a:pt x="850" y="152"/>
                  <a:pt x="852" y="155"/>
                  <a:pt x="855" y="153"/>
                </a:cubicBezTo>
                <a:cubicBezTo>
                  <a:pt x="854" y="155"/>
                  <a:pt x="853" y="155"/>
                  <a:pt x="850" y="156"/>
                </a:cubicBezTo>
                <a:close/>
                <a:moveTo>
                  <a:pt x="851" y="166"/>
                </a:moveTo>
                <a:cubicBezTo>
                  <a:pt x="849" y="166"/>
                  <a:pt x="853" y="167"/>
                  <a:pt x="852" y="168"/>
                </a:cubicBezTo>
                <a:cubicBezTo>
                  <a:pt x="850" y="168"/>
                  <a:pt x="849" y="168"/>
                  <a:pt x="849" y="169"/>
                </a:cubicBezTo>
                <a:cubicBezTo>
                  <a:pt x="846" y="168"/>
                  <a:pt x="851" y="168"/>
                  <a:pt x="850" y="167"/>
                </a:cubicBezTo>
                <a:cubicBezTo>
                  <a:pt x="844" y="167"/>
                  <a:pt x="832" y="167"/>
                  <a:pt x="828" y="171"/>
                </a:cubicBezTo>
                <a:cubicBezTo>
                  <a:pt x="825" y="169"/>
                  <a:pt x="817" y="172"/>
                  <a:pt x="814" y="172"/>
                </a:cubicBezTo>
                <a:cubicBezTo>
                  <a:pt x="826" y="167"/>
                  <a:pt x="843" y="166"/>
                  <a:pt x="856" y="165"/>
                </a:cubicBezTo>
                <a:cubicBezTo>
                  <a:pt x="857" y="167"/>
                  <a:pt x="854" y="166"/>
                  <a:pt x="851" y="166"/>
                </a:cubicBezTo>
                <a:close/>
                <a:moveTo>
                  <a:pt x="852" y="133"/>
                </a:moveTo>
                <a:cubicBezTo>
                  <a:pt x="849" y="133"/>
                  <a:pt x="850" y="134"/>
                  <a:pt x="845" y="134"/>
                </a:cubicBezTo>
                <a:cubicBezTo>
                  <a:pt x="846" y="131"/>
                  <a:pt x="843" y="134"/>
                  <a:pt x="842" y="131"/>
                </a:cubicBezTo>
                <a:cubicBezTo>
                  <a:pt x="847" y="132"/>
                  <a:pt x="847" y="130"/>
                  <a:pt x="852" y="129"/>
                </a:cubicBezTo>
                <a:cubicBezTo>
                  <a:pt x="851" y="132"/>
                  <a:pt x="850" y="131"/>
                  <a:pt x="852" y="133"/>
                </a:cubicBezTo>
                <a:close/>
                <a:moveTo>
                  <a:pt x="846" y="160"/>
                </a:moveTo>
                <a:cubicBezTo>
                  <a:pt x="850" y="160"/>
                  <a:pt x="851" y="157"/>
                  <a:pt x="854" y="158"/>
                </a:cubicBezTo>
                <a:cubicBezTo>
                  <a:pt x="854" y="160"/>
                  <a:pt x="847" y="161"/>
                  <a:pt x="846" y="160"/>
                </a:cubicBezTo>
                <a:close/>
                <a:moveTo>
                  <a:pt x="849" y="140"/>
                </a:moveTo>
                <a:cubicBezTo>
                  <a:pt x="848" y="140"/>
                  <a:pt x="848" y="140"/>
                  <a:pt x="848" y="141"/>
                </a:cubicBezTo>
                <a:cubicBezTo>
                  <a:pt x="846" y="141"/>
                  <a:pt x="846" y="141"/>
                  <a:pt x="846" y="141"/>
                </a:cubicBezTo>
                <a:cubicBezTo>
                  <a:pt x="846" y="140"/>
                  <a:pt x="846" y="140"/>
                  <a:pt x="845" y="140"/>
                </a:cubicBezTo>
                <a:cubicBezTo>
                  <a:pt x="846" y="138"/>
                  <a:pt x="848" y="139"/>
                  <a:pt x="849" y="140"/>
                </a:cubicBezTo>
                <a:close/>
                <a:moveTo>
                  <a:pt x="842" y="135"/>
                </a:moveTo>
                <a:cubicBezTo>
                  <a:pt x="845" y="135"/>
                  <a:pt x="844" y="135"/>
                  <a:pt x="847" y="135"/>
                </a:cubicBezTo>
                <a:cubicBezTo>
                  <a:pt x="848" y="136"/>
                  <a:pt x="841" y="137"/>
                  <a:pt x="842" y="135"/>
                </a:cubicBezTo>
                <a:close/>
                <a:moveTo>
                  <a:pt x="854" y="194"/>
                </a:moveTo>
                <a:cubicBezTo>
                  <a:pt x="852" y="195"/>
                  <a:pt x="846" y="196"/>
                  <a:pt x="842" y="196"/>
                </a:cubicBezTo>
                <a:cubicBezTo>
                  <a:pt x="843" y="194"/>
                  <a:pt x="848" y="195"/>
                  <a:pt x="849" y="193"/>
                </a:cubicBezTo>
                <a:cubicBezTo>
                  <a:pt x="849" y="194"/>
                  <a:pt x="851" y="194"/>
                  <a:pt x="854" y="194"/>
                </a:cubicBezTo>
                <a:close/>
                <a:moveTo>
                  <a:pt x="849" y="178"/>
                </a:moveTo>
                <a:cubicBezTo>
                  <a:pt x="847" y="179"/>
                  <a:pt x="848" y="177"/>
                  <a:pt x="846" y="177"/>
                </a:cubicBezTo>
                <a:cubicBezTo>
                  <a:pt x="847" y="176"/>
                  <a:pt x="848" y="176"/>
                  <a:pt x="850" y="176"/>
                </a:cubicBezTo>
                <a:cubicBezTo>
                  <a:pt x="851" y="177"/>
                  <a:pt x="850" y="178"/>
                  <a:pt x="849" y="178"/>
                </a:cubicBezTo>
                <a:close/>
                <a:moveTo>
                  <a:pt x="836" y="133"/>
                </a:moveTo>
                <a:cubicBezTo>
                  <a:pt x="842" y="132"/>
                  <a:pt x="842" y="132"/>
                  <a:pt x="842" y="132"/>
                </a:cubicBezTo>
                <a:cubicBezTo>
                  <a:pt x="843" y="134"/>
                  <a:pt x="835" y="135"/>
                  <a:pt x="836" y="133"/>
                </a:cubicBezTo>
                <a:close/>
                <a:moveTo>
                  <a:pt x="843" y="157"/>
                </a:moveTo>
                <a:cubicBezTo>
                  <a:pt x="843" y="159"/>
                  <a:pt x="838" y="158"/>
                  <a:pt x="836" y="159"/>
                </a:cubicBezTo>
                <a:cubicBezTo>
                  <a:pt x="836" y="159"/>
                  <a:pt x="835" y="158"/>
                  <a:pt x="835" y="158"/>
                </a:cubicBezTo>
                <a:cubicBezTo>
                  <a:pt x="837" y="156"/>
                  <a:pt x="839" y="158"/>
                  <a:pt x="843" y="157"/>
                </a:cubicBezTo>
                <a:close/>
                <a:moveTo>
                  <a:pt x="825" y="146"/>
                </a:moveTo>
                <a:cubicBezTo>
                  <a:pt x="826" y="145"/>
                  <a:pt x="832" y="145"/>
                  <a:pt x="834" y="145"/>
                </a:cubicBezTo>
                <a:cubicBezTo>
                  <a:pt x="831" y="146"/>
                  <a:pt x="828" y="146"/>
                  <a:pt x="825" y="146"/>
                </a:cubicBezTo>
                <a:close/>
                <a:moveTo>
                  <a:pt x="837" y="178"/>
                </a:moveTo>
                <a:cubicBezTo>
                  <a:pt x="837" y="180"/>
                  <a:pt x="837" y="180"/>
                  <a:pt x="837" y="180"/>
                </a:cubicBezTo>
                <a:cubicBezTo>
                  <a:pt x="834" y="180"/>
                  <a:pt x="833" y="179"/>
                  <a:pt x="831" y="179"/>
                </a:cubicBezTo>
                <a:cubicBezTo>
                  <a:pt x="831" y="178"/>
                  <a:pt x="835" y="178"/>
                  <a:pt x="837" y="178"/>
                </a:cubicBezTo>
                <a:close/>
                <a:moveTo>
                  <a:pt x="836" y="195"/>
                </a:moveTo>
                <a:cubicBezTo>
                  <a:pt x="836" y="196"/>
                  <a:pt x="834" y="196"/>
                  <a:pt x="834" y="197"/>
                </a:cubicBezTo>
                <a:cubicBezTo>
                  <a:pt x="831" y="197"/>
                  <a:pt x="833" y="194"/>
                  <a:pt x="836" y="195"/>
                </a:cubicBezTo>
                <a:close/>
                <a:moveTo>
                  <a:pt x="806" y="157"/>
                </a:moveTo>
                <a:cubicBezTo>
                  <a:pt x="806" y="156"/>
                  <a:pt x="807" y="155"/>
                  <a:pt x="809" y="154"/>
                </a:cubicBezTo>
                <a:cubicBezTo>
                  <a:pt x="810" y="156"/>
                  <a:pt x="808" y="157"/>
                  <a:pt x="806" y="157"/>
                </a:cubicBezTo>
                <a:close/>
                <a:moveTo>
                  <a:pt x="809" y="203"/>
                </a:moveTo>
                <a:cubicBezTo>
                  <a:pt x="809" y="202"/>
                  <a:pt x="814" y="202"/>
                  <a:pt x="814" y="203"/>
                </a:cubicBezTo>
                <a:cubicBezTo>
                  <a:pt x="811" y="203"/>
                  <a:pt x="811" y="203"/>
                  <a:pt x="809" y="203"/>
                </a:cubicBezTo>
                <a:close/>
                <a:moveTo>
                  <a:pt x="805" y="199"/>
                </a:moveTo>
                <a:cubicBezTo>
                  <a:pt x="805" y="200"/>
                  <a:pt x="805" y="200"/>
                  <a:pt x="805" y="200"/>
                </a:cubicBezTo>
                <a:cubicBezTo>
                  <a:pt x="801" y="201"/>
                  <a:pt x="801" y="198"/>
                  <a:pt x="805" y="199"/>
                </a:cubicBezTo>
                <a:close/>
                <a:moveTo>
                  <a:pt x="787" y="194"/>
                </a:moveTo>
                <a:cubicBezTo>
                  <a:pt x="788" y="192"/>
                  <a:pt x="791" y="193"/>
                  <a:pt x="792" y="193"/>
                </a:cubicBezTo>
                <a:cubicBezTo>
                  <a:pt x="791" y="195"/>
                  <a:pt x="789" y="193"/>
                  <a:pt x="787" y="194"/>
                </a:cubicBezTo>
                <a:close/>
                <a:moveTo>
                  <a:pt x="786" y="164"/>
                </a:moveTo>
                <a:cubicBezTo>
                  <a:pt x="786" y="165"/>
                  <a:pt x="782" y="164"/>
                  <a:pt x="781" y="165"/>
                </a:cubicBezTo>
                <a:cubicBezTo>
                  <a:pt x="781" y="162"/>
                  <a:pt x="782" y="164"/>
                  <a:pt x="786" y="164"/>
                </a:cubicBezTo>
                <a:close/>
                <a:moveTo>
                  <a:pt x="766" y="216"/>
                </a:moveTo>
                <a:cubicBezTo>
                  <a:pt x="769" y="217"/>
                  <a:pt x="777" y="215"/>
                  <a:pt x="780" y="214"/>
                </a:cubicBezTo>
                <a:cubicBezTo>
                  <a:pt x="784" y="215"/>
                  <a:pt x="776" y="215"/>
                  <a:pt x="774" y="216"/>
                </a:cubicBezTo>
                <a:cubicBezTo>
                  <a:pt x="774" y="217"/>
                  <a:pt x="784" y="216"/>
                  <a:pt x="783" y="214"/>
                </a:cubicBezTo>
                <a:cubicBezTo>
                  <a:pt x="787" y="214"/>
                  <a:pt x="790" y="214"/>
                  <a:pt x="792" y="216"/>
                </a:cubicBezTo>
                <a:cubicBezTo>
                  <a:pt x="790" y="217"/>
                  <a:pt x="785" y="217"/>
                  <a:pt x="782" y="217"/>
                </a:cubicBezTo>
                <a:cubicBezTo>
                  <a:pt x="780" y="218"/>
                  <a:pt x="782" y="218"/>
                  <a:pt x="782" y="219"/>
                </a:cubicBezTo>
                <a:cubicBezTo>
                  <a:pt x="781" y="219"/>
                  <a:pt x="777" y="219"/>
                  <a:pt x="778" y="220"/>
                </a:cubicBezTo>
                <a:cubicBezTo>
                  <a:pt x="779" y="218"/>
                  <a:pt x="773" y="217"/>
                  <a:pt x="770" y="219"/>
                </a:cubicBezTo>
                <a:cubicBezTo>
                  <a:pt x="769" y="216"/>
                  <a:pt x="763" y="219"/>
                  <a:pt x="762" y="218"/>
                </a:cubicBezTo>
                <a:cubicBezTo>
                  <a:pt x="760" y="219"/>
                  <a:pt x="760" y="221"/>
                  <a:pt x="756" y="220"/>
                </a:cubicBezTo>
                <a:cubicBezTo>
                  <a:pt x="758" y="219"/>
                  <a:pt x="760" y="219"/>
                  <a:pt x="759" y="217"/>
                </a:cubicBezTo>
                <a:cubicBezTo>
                  <a:pt x="760" y="217"/>
                  <a:pt x="762" y="217"/>
                  <a:pt x="764" y="217"/>
                </a:cubicBezTo>
                <a:cubicBezTo>
                  <a:pt x="764" y="216"/>
                  <a:pt x="764" y="215"/>
                  <a:pt x="768" y="214"/>
                </a:cubicBezTo>
                <a:cubicBezTo>
                  <a:pt x="767" y="215"/>
                  <a:pt x="767" y="215"/>
                  <a:pt x="766" y="216"/>
                </a:cubicBezTo>
                <a:close/>
                <a:moveTo>
                  <a:pt x="786" y="193"/>
                </a:moveTo>
                <a:cubicBezTo>
                  <a:pt x="784" y="194"/>
                  <a:pt x="780" y="196"/>
                  <a:pt x="780" y="194"/>
                </a:cubicBezTo>
                <a:lnTo>
                  <a:pt x="786" y="193"/>
                </a:lnTo>
                <a:close/>
                <a:moveTo>
                  <a:pt x="772" y="204"/>
                </a:moveTo>
                <a:cubicBezTo>
                  <a:pt x="773" y="203"/>
                  <a:pt x="775" y="202"/>
                  <a:pt x="776" y="202"/>
                </a:cubicBezTo>
                <a:cubicBezTo>
                  <a:pt x="776" y="204"/>
                  <a:pt x="783" y="201"/>
                  <a:pt x="784" y="202"/>
                </a:cubicBezTo>
                <a:cubicBezTo>
                  <a:pt x="784" y="203"/>
                  <a:pt x="779" y="204"/>
                  <a:pt x="782" y="204"/>
                </a:cubicBezTo>
                <a:cubicBezTo>
                  <a:pt x="779" y="206"/>
                  <a:pt x="777" y="202"/>
                  <a:pt x="772" y="204"/>
                </a:cubicBezTo>
                <a:close/>
                <a:moveTo>
                  <a:pt x="784" y="210"/>
                </a:moveTo>
                <a:cubicBezTo>
                  <a:pt x="783" y="212"/>
                  <a:pt x="779" y="211"/>
                  <a:pt x="776" y="212"/>
                </a:cubicBezTo>
                <a:cubicBezTo>
                  <a:pt x="778" y="211"/>
                  <a:pt x="782" y="210"/>
                  <a:pt x="784" y="210"/>
                </a:cubicBezTo>
                <a:close/>
                <a:moveTo>
                  <a:pt x="784" y="212"/>
                </a:moveTo>
                <a:cubicBezTo>
                  <a:pt x="783" y="213"/>
                  <a:pt x="781" y="212"/>
                  <a:pt x="778" y="213"/>
                </a:cubicBezTo>
                <a:cubicBezTo>
                  <a:pt x="777" y="212"/>
                  <a:pt x="782" y="212"/>
                  <a:pt x="784" y="212"/>
                </a:cubicBezTo>
                <a:close/>
                <a:moveTo>
                  <a:pt x="780" y="229"/>
                </a:moveTo>
                <a:cubicBezTo>
                  <a:pt x="781" y="228"/>
                  <a:pt x="785" y="227"/>
                  <a:pt x="786" y="228"/>
                </a:cubicBezTo>
                <a:cubicBezTo>
                  <a:pt x="787" y="229"/>
                  <a:pt x="784" y="229"/>
                  <a:pt x="784" y="230"/>
                </a:cubicBezTo>
                <a:cubicBezTo>
                  <a:pt x="783" y="230"/>
                  <a:pt x="783" y="228"/>
                  <a:pt x="780" y="229"/>
                </a:cubicBezTo>
                <a:close/>
                <a:moveTo>
                  <a:pt x="783" y="233"/>
                </a:moveTo>
                <a:cubicBezTo>
                  <a:pt x="782" y="233"/>
                  <a:pt x="782" y="234"/>
                  <a:pt x="782" y="234"/>
                </a:cubicBezTo>
                <a:cubicBezTo>
                  <a:pt x="781" y="234"/>
                  <a:pt x="780" y="234"/>
                  <a:pt x="779" y="234"/>
                </a:cubicBezTo>
                <a:cubicBezTo>
                  <a:pt x="780" y="233"/>
                  <a:pt x="784" y="232"/>
                  <a:pt x="785" y="233"/>
                </a:cubicBezTo>
                <a:cubicBezTo>
                  <a:pt x="785" y="234"/>
                  <a:pt x="784" y="233"/>
                  <a:pt x="783" y="233"/>
                </a:cubicBezTo>
                <a:close/>
                <a:moveTo>
                  <a:pt x="764" y="172"/>
                </a:moveTo>
                <a:cubicBezTo>
                  <a:pt x="765" y="170"/>
                  <a:pt x="775" y="170"/>
                  <a:pt x="776" y="171"/>
                </a:cubicBezTo>
                <a:cubicBezTo>
                  <a:pt x="775" y="173"/>
                  <a:pt x="769" y="170"/>
                  <a:pt x="764" y="172"/>
                </a:cubicBezTo>
                <a:close/>
                <a:moveTo>
                  <a:pt x="777" y="214"/>
                </a:moveTo>
                <a:cubicBezTo>
                  <a:pt x="775" y="214"/>
                  <a:pt x="775" y="213"/>
                  <a:pt x="773" y="214"/>
                </a:cubicBezTo>
                <a:cubicBezTo>
                  <a:pt x="773" y="213"/>
                  <a:pt x="775" y="213"/>
                  <a:pt x="777" y="213"/>
                </a:cubicBezTo>
                <a:lnTo>
                  <a:pt x="777" y="214"/>
                </a:lnTo>
                <a:close/>
                <a:moveTo>
                  <a:pt x="774" y="202"/>
                </a:moveTo>
                <a:cubicBezTo>
                  <a:pt x="772" y="203"/>
                  <a:pt x="769" y="203"/>
                  <a:pt x="767" y="203"/>
                </a:cubicBezTo>
                <a:cubicBezTo>
                  <a:pt x="768" y="201"/>
                  <a:pt x="772" y="202"/>
                  <a:pt x="774" y="202"/>
                </a:cubicBezTo>
                <a:close/>
                <a:moveTo>
                  <a:pt x="756" y="140"/>
                </a:moveTo>
                <a:cubicBezTo>
                  <a:pt x="754" y="140"/>
                  <a:pt x="755" y="137"/>
                  <a:pt x="759" y="137"/>
                </a:cubicBezTo>
                <a:cubicBezTo>
                  <a:pt x="759" y="139"/>
                  <a:pt x="757" y="139"/>
                  <a:pt x="756" y="140"/>
                </a:cubicBezTo>
                <a:close/>
                <a:moveTo>
                  <a:pt x="760" y="175"/>
                </a:moveTo>
                <a:cubicBezTo>
                  <a:pt x="763" y="176"/>
                  <a:pt x="762" y="177"/>
                  <a:pt x="763" y="178"/>
                </a:cubicBezTo>
                <a:cubicBezTo>
                  <a:pt x="759" y="179"/>
                  <a:pt x="759" y="179"/>
                  <a:pt x="759" y="179"/>
                </a:cubicBezTo>
                <a:cubicBezTo>
                  <a:pt x="761" y="177"/>
                  <a:pt x="758" y="177"/>
                  <a:pt x="760" y="175"/>
                </a:cubicBezTo>
                <a:close/>
                <a:moveTo>
                  <a:pt x="746" y="141"/>
                </a:moveTo>
                <a:cubicBezTo>
                  <a:pt x="746" y="139"/>
                  <a:pt x="753" y="139"/>
                  <a:pt x="754" y="139"/>
                </a:cubicBezTo>
                <a:cubicBezTo>
                  <a:pt x="754" y="141"/>
                  <a:pt x="749" y="140"/>
                  <a:pt x="746" y="141"/>
                </a:cubicBezTo>
                <a:close/>
                <a:moveTo>
                  <a:pt x="749" y="198"/>
                </a:moveTo>
                <a:cubicBezTo>
                  <a:pt x="753" y="200"/>
                  <a:pt x="752" y="196"/>
                  <a:pt x="754" y="195"/>
                </a:cubicBezTo>
                <a:cubicBezTo>
                  <a:pt x="753" y="198"/>
                  <a:pt x="754" y="198"/>
                  <a:pt x="757" y="198"/>
                </a:cubicBezTo>
                <a:cubicBezTo>
                  <a:pt x="758" y="199"/>
                  <a:pt x="757" y="199"/>
                  <a:pt x="757" y="199"/>
                </a:cubicBezTo>
                <a:cubicBezTo>
                  <a:pt x="754" y="199"/>
                  <a:pt x="751" y="199"/>
                  <a:pt x="747" y="200"/>
                </a:cubicBezTo>
                <a:cubicBezTo>
                  <a:pt x="748" y="199"/>
                  <a:pt x="748" y="199"/>
                  <a:pt x="749" y="198"/>
                </a:cubicBezTo>
                <a:close/>
                <a:moveTo>
                  <a:pt x="756" y="231"/>
                </a:moveTo>
                <a:cubicBezTo>
                  <a:pt x="754" y="231"/>
                  <a:pt x="753" y="231"/>
                  <a:pt x="754" y="232"/>
                </a:cubicBezTo>
                <a:cubicBezTo>
                  <a:pt x="752" y="232"/>
                  <a:pt x="752" y="230"/>
                  <a:pt x="750" y="231"/>
                </a:cubicBezTo>
                <a:cubicBezTo>
                  <a:pt x="750" y="230"/>
                  <a:pt x="752" y="229"/>
                  <a:pt x="754" y="229"/>
                </a:cubicBezTo>
                <a:cubicBezTo>
                  <a:pt x="754" y="230"/>
                  <a:pt x="756" y="229"/>
                  <a:pt x="756" y="231"/>
                </a:cubicBezTo>
                <a:close/>
                <a:moveTo>
                  <a:pt x="746" y="193"/>
                </a:moveTo>
                <a:cubicBezTo>
                  <a:pt x="746" y="193"/>
                  <a:pt x="747" y="194"/>
                  <a:pt x="747" y="194"/>
                </a:cubicBezTo>
                <a:cubicBezTo>
                  <a:pt x="745" y="195"/>
                  <a:pt x="745" y="193"/>
                  <a:pt x="745" y="192"/>
                </a:cubicBezTo>
                <a:cubicBezTo>
                  <a:pt x="747" y="192"/>
                  <a:pt x="747" y="191"/>
                  <a:pt x="750" y="191"/>
                </a:cubicBezTo>
                <a:cubicBezTo>
                  <a:pt x="750" y="193"/>
                  <a:pt x="748" y="193"/>
                  <a:pt x="746" y="193"/>
                </a:cubicBezTo>
                <a:close/>
                <a:moveTo>
                  <a:pt x="745" y="228"/>
                </a:moveTo>
                <a:cubicBezTo>
                  <a:pt x="744" y="228"/>
                  <a:pt x="745" y="229"/>
                  <a:pt x="745" y="229"/>
                </a:cubicBezTo>
                <a:cubicBezTo>
                  <a:pt x="743" y="229"/>
                  <a:pt x="742" y="228"/>
                  <a:pt x="740" y="229"/>
                </a:cubicBezTo>
                <a:cubicBezTo>
                  <a:pt x="740" y="229"/>
                  <a:pt x="739" y="228"/>
                  <a:pt x="739" y="228"/>
                </a:cubicBezTo>
                <a:cubicBezTo>
                  <a:pt x="740" y="229"/>
                  <a:pt x="745" y="226"/>
                  <a:pt x="748" y="228"/>
                </a:cubicBezTo>
                <a:cubicBezTo>
                  <a:pt x="749" y="226"/>
                  <a:pt x="750" y="226"/>
                  <a:pt x="753" y="226"/>
                </a:cubicBezTo>
                <a:cubicBezTo>
                  <a:pt x="752" y="228"/>
                  <a:pt x="749" y="228"/>
                  <a:pt x="746" y="229"/>
                </a:cubicBezTo>
                <a:cubicBezTo>
                  <a:pt x="748" y="227"/>
                  <a:pt x="745" y="230"/>
                  <a:pt x="745" y="228"/>
                </a:cubicBezTo>
                <a:close/>
                <a:moveTo>
                  <a:pt x="748" y="237"/>
                </a:moveTo>
                <a:cubicBezTo>
                  <a:pt x="748" y="236"/>
                  <a:pt x="752" y="237"/>
                  <a:pt x="753" y="236"/>
                </a:cubicBezTo>
                <a:cubicBezTo>
                  <a:pt x="753" y="237"/>
                  <a:pt x="753" y="237"/>
                  <a:pt x="754" y="237"/>
                </a:cubicBezTo>
                <a:cubicBezTo>
                  <a:pt x="752" y="240"/>
                  <a:pt x="751" y="236"/>
                  <a:pt x="748" y="237"/>
                </a:cubicBezTo>
                <a:close/>
                <a:moveTo>
                  <a:pt x="749" y="221"/>
                </a:moveTo>
                <a:cubicBezTo>
                  <a:pt x="750" y="221"/>
                  <a:pt x="749" y="221"/>
                  <a:pt x="750" y="220"/>
                </a:cubicBezTo>
                <a:cubicBezTo>
                  <a:pt x="752" y="220"/>
                  <a:pt x="751" y="221"/>
                  <a:pt x="751" y="222"/>
                </a:cubicBezTo>
                <a:cubicBezTo>
                  <a:pt x="748" y="223"/>
                  <a:pt x="748" y="222"/>
                  <a:pt x="746" y="222"/>
                </a:cubicBezTo>
                <a:cubicBezTo>
                  <a:pt x="746" y="221"/>
                  <a:pt x="748" y="221"/>
                  <a:pt x="749" y="221"/>
                </a:cubicBezTo>
                <a:close/>
                <a:moveTo>
                  <a:pt x="735" y="182"/>
                </a:moveTo>
                <a:cubicBezTo>
                  <a:pt x="735" y="180"/>
                  <a:pt x="735" y="180"/>
                  <a:pt x="735" y="180"/>
                </a:cubicBezTo>
                <a:cubicBezTo>
                  <a:pt x="738" y="179"/>
                  <a:pt x="741" y="181"/>
                  <a:pt x="741" y="179"/>
                </a:cubicBezTo>
                <a:cubicBezTo>
                  <a:pt x="743" y="178"/>
                  <a:pt x="743" y="181"/>
                  <a:pt x="744" y="179"/>
                </a:cubicBezTo>
                <a:cubicBezTo>
                  <a:pt x="745" y="182"/>
                  <a:pt x="738" y="181"/>
                  <a:pt x="735" y="182"/>
                </a:cubicBezTo>
                <a:close/>
                <a:moveTo>
                  <a:pt x="746" y="214"/>
                </a:moveTo>
                <a:cubicBezTo>
                  <a:pt x="745" y="216"/>
                  <a:pt x="741" y="215"/>
                  <a:pt x="740" y="216"/>
                </a:cubicBezTo>
                <a:cubicBezTo>
                  <a:pt x="740" y="214"/>
                  <a:pt x="744" y="215"/>
                  <a:pt x="746" y="214"/>
                </a:cubicBezTo>
                <a:close/>
                <a:moveTo>
                  <a:pt x="744" y="222"/>
                </a:moveTo>
                <a:cubicBezTo>
                  <a:pt x="740" y="224"/>
                  <a:pt x="737" y="220"/>
                  <a:pt x="733" y="221"/>
                </a:cubicBezTo>
                <a:cubicBezTo>
                  <a:pt x="736" y="219"/>
                  <a:pt x="741" y="221"/>
                  <a:pt x="744" y="222"/>
                </a:cubicBezTo>
                <a:close/>
                <a:moveTo>
                  <a:pt x="732" y="197"/>
                </a:moveTo>
                <a:cubicBezTo>
                  <a:pt x="729" y="198"/>
                  <a:pt x="730" y="196"/>
                  <a:pt x="728" y="196"/>
                </a:cubicBezTo>
                <a:cubicBezTo>
                  <a:pt x="727" y="197"/>
                  <a:pt x="726" y="197"/>
                  <a:pt x="723" y="197"/>
                </a:cubicBezTo>
                <a:cubicBezTo>
                  <a:pt x="720" y="197"/>
                  <a:pt x="724" y="196"/>
                  <a:pt x="726" y="196"/>
                </a:cubicBezTo>
                <a:cubicBezTo>
                  <a:pt x="725" y="196"/>
                  <a:pt x="724" y="196"/>
                  <a:pt x="722" y="196"/>
                </a:cubicBezTo>
                <a:cubicBezTo>
                  <a:pt x="722" y="195"/>
                  <a:pt x="724" y="195"/>
                  <a:pt x="725" y="195"/>
                </a:cubicBezTo>
                <a:cubicBezTo>
                  <a:pt x="722" y="194"/>
                  <a:pt x="719" y="195"/>
                  <a:pt x="716" y="196"/>
                </a:cubicBezTo>
                <a:cubicBezTo>
                  <a:pt x="716" y="194"/>
                  <a:pt x="718" y="194"/>
                  <a:pt x="720" y="193"/>
                </a:cubicBezTo>
                <a:cubicBezTo>
                  <a:pt x="720" y="195"/>
                  <a:pt x="722" y="194"/>
                  <a:pt x="724" y="194"/>
                </a:cubicBezTo>
                <a:cubicBezTo>
                  <a:pt x="726" y="194"/>
                  <a:pt x="722" y="193"/>
                  <a:pt x="724" y="192"/>
                </a:cubicBezTo>
                <a:cubicBezTo>
                  <a:pt x="727" y="192"/>
                  <a:pt x="725" y="193"/>
                  <a:pt x="725" y="194"/>
                </a:cubicBezTo>
                <a:cubicBezTo>
                  <a:pt x="728" y="194"/>
                  <a:pt x="728" y="193"/>
                  <a:pt x="730" y="193"/>
                </a:cubicBezTo>
                <a:cubicBezTo>
                  <a:pt x="731" y="194"/>
                  <a:pt x="727" y="194"/>
                  <a:pt x="726" y="194"/>
                </a:cubicBezTo>
                <a:cubicBezTo>
                  <a:pt x="727" y="195"/>
                  <a:pt x="731" y="194"/>
                  <a:pt x="730" y="195"/>
                </a:cubicBezTo>
                <a:cubicBezTo>
                  <a:pt x="731" y="193"/>
                  <a:pt x="736" y="193"/>
                  <a:pt x="739" y="193"/>
                </a:cubicBezTo>
                <a:cubicBezTo>
                  <a:pt x="736" y="194"/>
                  <a:pt x="731" y="195"/>
                  <a:pt x="732" y="197"/>
                </a:cubicBezTo>
                <a:close/>
                <a:moveTo>
                  <a:pt x="718" y="224"/>
                </a:moveTo>
                <a:cubicBezTo>
                  <a:pt x="723" y="221"/>
                  <a:pt x="731" y="224"/>
                  <a:pt x="739" y="223"/>
                </a:cubicBezTo>
                <a:cubicBezTo>
                  <a:pt x="732" y="226"/>
                  <a:pt x="725" y="223"/>
                  <a:pt x="718" y="224"/>
                </a:cubicBezTo>
                <a:close/>
                <a:moveTo>
                  <a:pt x="730" y="203"/>
                </a:moveTo>
                <a:cubicBezTo>
                  <a:pt x="730" y="201"/>
                  <a:pt x="734" y="201"/>
                  <a:pt x="735" y="202"/>
                </a:cubicBezTo>
                <a:cubicBezTo>
                  <a:pt x="734" y="203"/>
                  <a:pt x="733" y="203"/>
                  <a:pt x="730" y="203"/>
                </a:cubicBezTo>
                <a:close/>
                <a:moveTo>
                  <a:pt x="726" y="241"/>
                </a:moveTo>
                <a:cubicBezTo>
                  <a:pt x="729" y="239"/>
                  <a:pt x="732" y="239"/>
                  <a:pt x="735" y="240"/>
                </a:cubicBezTo>
                <a:cubicBezTo>
                  <a:pt x="732" y="241"/>
                  <a:pt x="730" y="240"/>
                  <a:pt x="726" y="241"/>
                </a:cubicBezTo>
                <a:close/>
                <a:moveTo>
                  <a:pt x="715" y="197"/>
                </a:moveTo>
                <a:cubicBezTo>
                  <a:pt x="714" y="195"/>
                  <a:pt x="719" y="196"/>
                  <a:pt x="721" y="196"/>
                </a:cubicBezTo>
                <a:cubicBezTo>
                  <a:pt x="721" y="197"/>
                  <a:pt x="719" y="196"/>
                  <a:pt x="715" y="197"/>
                </a:cubicBezTo>
                <a:close/>
                <a:moveTo>
                  <a:pt x="720" y="210"/>
                </a:moveTo>
                <a:cubicBezTo>
                  <a:pt x="719" y="210"/>
                  <a:pt x="719" y="209"/>
                  <a:pt x="717" y="209"/>
                </a:cubicBezTo>
                <a:cubicBezTo>
                  <a:pt x="717" y="208"/>
                  <a:pt x="719" y="208"/>
                  <a:pt x="719" y="207"/>
                </a:cubicBezTo>
                <a:cubicBezTo>
                  <a:pt x="720" y="207"/>
                  <a:pt x="721" y="208"/>
                  <a:pt x="723" y="208"/>
                </a:cubicBezTo>
                <a:cubicBezTo>
                  <a:pt x="722" y="209"/>
                  <a:pt x="719" y="209"/>
                  <a:pt x="720" y="210"/>
                </a:cubicBezTo>
                <a:close/>
                <a:moveTo>
                  <a:pt x="721" y="220"/>
                </a:moveTo>
                <a:cubicBezTo>
                  <a:pt x="719" y="220"/>
                  <a:pt x="718" y="219"/>
                  <a:pt x="720" y="218"/>
                </a:cubicBezTo>
                <a:cubicBezTo>
                  <a:pt x="719" y="218"/>
                  <a:pt x="718" y="218"/>
                  <a:pt x="716" y="218"/>
                </a:cubicBezTo>
                <a:cubicBezTo>
                  <a:pt x="716" y="217"/>
                  <a:pt x="719" y="217"/>
                  <a:pt x="720" y="217"/>
                </a:cubicBezTo>
                <a:cubicBezTo>
                  <a:pt x="720" y="218"/>
                  <a:pt x="722" y="218"/>
                  <a:pt x="721" y="220"/>
                </a:cubicBezTo>
                <a:close/>
                <a:moveTo>
                  <a:pt x="718" y="242"/>
                </a:moveTo>
                <a:cubicBezTo>
                  <a:pt x="722" y="242"/>
                  <a:pt x="722" y="242"/>
                  <a:pt x="722" y="242"/>
                </a:cubicBezTo>
                <a:cubicBezTo>
                  <a:pt x="722" y="243"/>
                  <a:pt x="719" y="243"/>
                  <a:pt x="719" y="244"/>
                </a:cubicBezTo>
                <a:cubicBezTo>
                  <a:pt x="718" y="244"/>
                  <a:pt x="718" y="243"/>
                  <a:pt x="718" y="242"/>
                </a:cubicBezTo>
                <a:close/>
                <a:moveTo>
                  <a:pt x="716" y="241"/>
                </a:moveTo>
                <a:cubicBezTo>
                  <a:pt x="715" y="242"/>
                  <a:pt x="712" y="241"/>
                  <a:pt x="712" y="240"/>
                </a:cubicBezTo>
                <a:cubicBezTo>
                  <a:pt x="715" y="239"/>
                  <a:pt x="713" y="241"/>
                  <a:pt x="716" y="241"/>
                </a:cubicBezTo>
                <a:close/>
                <a:moveTo>
                  <a:pt x="715" y="247"/>
                </a:moveTo>
                <a:cubicBezTo>
                  <a:pt x="714" y="246"/>
                  <a:pt x="713" y="246"/>
                  <a:pt x="712" y="246"/>
                </a:cubicBezTo>
                <a:cubicBezTo>
                  <a:pt x="712" y="245"/>
                  <a:pt x="715" y="245"/>
                  <a:pt x="716" y="245"/>
                </a:cubicBezTo>
                <a:cubicBezTo>
                  <a:pt x="716" y="246"/>
                  <a:pt x="715" y="246"/>
                  <a:pt x="715" y="247"/>
                </a:cubicBezTo>
                <a:close/>
                <a:moveTo>
                  <a:pt x="701" y="181"/>
                </a:moveTo>
                <a:cubicBezTo>
                  <a:pt x="701" y="180"/>
                  <a:pt x="705" y="180"/>
                  <a:pt x="707" y="180"/>
                </a:cubicBezTo>
                <a:cubicBezTo>
                  <a:pt x="706" y="182"/>
                  <a:pt x="703" y="181"/>
                  <a:pt x="701" y="181"/>
                </a:cubicBezTo>
                <a:close/>
                <a:moveTo>
                  <a:pt x="700" y="189"/>
                </a:moveTo>
                <a:cubicBezTo>
                  <a:pt x="700" y="189"/>
                  <a:pt x="701" y="188"/>
                  <a:pt x="701" y="187"/>
                </a:cubicBezTo>
                <a:cubicBezTo>
                  <a:pt x="703" y="187"/>
                  <a:pt x="702" y="188"/>
                  <a:pt x="705" y="187"/>
                </a:cubicBezTo>
                <a:cubicBezTo>
                  <a:pt x="705" y="188"/>
                  <a:pt x="703" y="188"/>
                  <a:pt x="702" y="188"/>
                </a:cubicBezTo>
                <a:cubicBezTo>
                  <a:pt x="702" y="189"/>
                  <a:pt x="704" y="189"/>
                  <a:pt x="706" y="189"/>
                </a:cubicBezTo>
                <a:cubicBezTo>
                  <a:pt x="705" y="190"/>
                  <a:pt x="701" y="189"/>
                  <a:pt x="700" y="189"/>
                </a:cubicBezTo>
                <a:close/>
                <a:moveTo>
                  <a:pt x="694" y="188"/>
                </a:moveTo>
                <a:cubicBezTo>
                  <a:pt x="694" y="186"/>
                  <a:pt x="704" y="185"/>
                  <a:pt x="701" y="187"/>
                </a:cubicBezTo>
                <a:cubicBezTo>
                  <a:pt x="699" y="186"/>
                  <a:pt x="696" y="187"/>
                  <a:pt x="700" y="187"/>
                </a:cubicBezTo>
                <a:cubicBezTo>
                  <a:pt x="698" y="189"/>
                  <a:pt x="697" y="186"/>
                  <a:pt x="694" y="188"/>
                </a:cubicBezTo>
                <a:close/>
                <a:moveTo>
                  <a:pt x="698" y="194"/>
                </a:moveTo>
                <a:cubicBezTo>
                  <a:pt x="698" y="194"/>
                  <a:pt x="699" y="193"/>
                  <a:pt x="700" y="193"/>
                </a:cubicBezTo>
                <a:cubicBezTo>
                  <a:pt x="699" y="193"/>
                  <a:pt x="699" y="192"/>
                  <a:pt x="699" y="191"/>
                </a:cubicBezTo>
                <a:cubicBezTo>
                  <a:pt x="702" y="191"/>
                  <a:pt x="700" y="193"/>
                  <a:pt x="702" y="193"/>
                </a:cubicBezTo>
                <a:cubicBezTo>
                  <a:pt x="702" y="194"/>
                  <a:pt x="700" y="194"/>
                  <a:pt x="698" y="194"/>
                </a:cubicBezTo>
                <a:close/>
                <a:moveTo>
                  <a:pt x="694" y="164"/>
                </a:moveTo>
                <a:cubicBezTo>
                  <a:pt x="694" y="162"/>
                  <a:pt x="695" y="162"/>
                  <a:pt x="696" y="161"/>
                </a:cubicBezTo>
                <a:cubicBezTo>
                  <a:pt x="698" y="161"/>
                  <a:pt x="697" y="164"/>
                  <a:pt x="694" y="164"/>
                </a:cubicBezTo>
                <a:close/>
                <a:moveTo>
                  <a:pt x="704" y="228"/>
                </a:moveTo>
                <a:cubicBezTo>
                  <a:pt x="705" y="229"/>
                  <a:pt x="699" y="231"/>
                  <a:pt x="704" y="230"/>
                </a:cubicBezTo>
                <a:cubicBezTo>
                  <a:pt x="703" y="231"/>
                  <a:pt x="702" y="232"/>
                  <a:pt x="700" y="232"/>
                </a:cubicBezTo>
                <a:cubicBezTo>
                  <a:pt x="700" y="230"/>
                  <a:pt x="700" y="231"/>
                  <a:pt x="700" y="230"/>
                </a:cubicBezTo>
                <a:cubicBezTo>
                  <a:pt x="702" y="230"/>
                  <a:pt x="700" y="228"/>
                  <a:pt x="704" y="228"/>
                </a:cubicBezTo>
                <a:close/>
                <a:moveTo>
                  <a:pt x="705" y="248"/>
                </a:moveTo>
                <a:cubicBezTo>
                  <a:pt x="700" y="247"/>
                  <a:pt x="699" y="249"/>
                  <a:pt x="693" y="248"/>
                </a:cubicBezTo>
                <a:cubicBezTo>
                  <a:pt x="696" y="245"/>
                  <a:pt x="700" y="248"/>
                  <a:pt x="705" y="246"/>
                </a:cubicBezTo>
                <a:lnTo>
                  <a:pt x="705" y="248"/>
                </a:lnTo>
                <a:close/>
                <a:moveTo>
                  <a:pt x="702" y="244"/>
                </a:moveTo>
                <a:cubicBezTo>
                  <a:pt x="700" y="245"/>
                  <a:pt x="698" y="245"/>
                  <a:pt x="695" y="245"/>
                </a:cubicBezTo>
                <a:cubicBezTo>
                  <a:pt x="697" y="244"/>
                  <a:pt x="699" y="244"/>
                  <a:pt x="702" y="244"/>
                </a:cubicBezTo>
                <a:close/>
                <a:moveTo>
                  <a:pt x="699" y="230"/>
                </a:moveTo>
                <a:cubicBezTo>
                  <a:pt x="699" y="232"/>
                  <a:pt x="692" y="231"/>
                  <a:pt x="691" y="231"/>
                </a:cubicBezTo>
                <a:cubicBezTo>
                  <a:pt x="692" y="230"/>
                  <a:pt x="696" y="230"/>
                  <a:pt x="699" y="230"/>
                </a:cubicBezTo>
                <a:close/>
                <a:moveTo>
                  <a:pt x="695" y="241"/>
                </a:moveTo>
                <a:cubicBezTo>
                  <a:pt x="695" y="240"/>
                  <a:pt x="696" y="240"/>
                  <a:pt x="697" y="239"/>
                </a:cubicBezTo>
                <a:cubicBezTo>
                  <a:pt x="693" y="240"/>
                  <a:pt x="694" y="239"/>
                  <a:pt x="691" y="239"/>
                </a:cubicBezTo>
                <a:cubicBezTo>
                  <a:pt x="694" y="237"/>
                  <a:pt x="695" y="237"/>
                  <a:pt x="700" y="237"/>
                </a:cubicBezTo>
                <a:cubicBezTo>
                  <a:pt x="697" y="238"/>
                  <a:pt x="701" y="241"/>
                  <a:pt x="695" y="241"/>
                </a:cubicBezTo>
                <a:close/>
                <a:moveTo>
                  <a:pt x="671" y="194"/>
                </a:moveTo>
                <a:cubicBezTo>
                  <a:pt x="672" y="192"/>
                  <a:pt x="670" y="193"/>
                  <a:pt x="670" y="191"/>
                </a:cubicBezTo>
                <a:cubicBezTo>
                  <a:pt x="674" y="194"/>
                  <a:pt x="677" y="190"/>
                  <a:pt x="681" y="191"/>
                </a:cubicBezTo>
                <a:cubicBezTo>
                  <a:pt x="681" y="193"/>
                  <a:pt x="675" y="191"/>
                  <a:pt x="678" y="192"/>
                </a:cubicBezTo>
                <a:cubicBezTo>
                  <a:pt x="678" y="194"/>
                  <a:pt x="673" y="193"/>
                  <a:pt x="671" y="194"/>
                </a:cubicBezTo>
                <a:close/>
                <a:moveTo>
                  <a:pt x="668" y="195"/>
                </a:moveTo>
                <a:cubicBezTo>
                  <a:pt x="667" y="194"/>
                  <a:pt x="669" y="193"/>
                  <a:pt x="666" y="194"/>
                </a:cubicBezTo>
                <a:cubicBezTo>
                  <a:pt x="665" y="193"/>
                  <a:pt x="666" y="193"/>
                  <a:pt x="666" y="192"/>
                </a:cubicBezTo>
                <a:cubicBezTo>
                  <a:pt x="669" y="191"/>
                  <a:pt x="668" y="194"/>
                  <a:pt x="671" y="193"/>
                </a:cubicBezTo>
                <a:cubicBezTo>
                  <a:pt x="670" y="194"/>
                  <a:pt x="670" y="194"/>
                  <a:pt x="670" y="194"/>
                </a:cubicBezTo>
                <a:lnTo>
                  <a:pt x="668" y="195"/>
                </a:lnTo>
                <a:close/>
                <a:moveTo>
                  <a:pt x="659" y="219"/>
                </a:moveTo>
                <a:cubicBezTo>
                  <a:pt x="661" y="217"/>
                  <a:pt x="664" y="219"/>
                  <a:pt x="666" y="218"/>
                </a:cubicBezTo>
                <a:cubicBezTo>
                  <a:pt x="666" y="220"/>
                  <a:pt x="661" y="218"/>
                  <a:pt x="659" y="219"/>
                </a:cubicBezTo>
                <a:close/>
                <a:moveTo>
                  <a:pt x="650" y="161"/>
                </a:moveTo>
                <a:cubicBezTo>
                  <a:pt x="653" y="161"/>
                  <a:pt x="655" y="162"/>
                  <a:pt x="655" y="161"/>
                </a:cubicBezTo>
                <a:cubicBezTo>
                  <a:pt x="659" y="161"/>
                  <a:pt x="649" y="164"/>
                  <a:pt x="650" y="161"/>
                </a:cubicBezTo>
                <a:close/>
                <a:moveTo>
                  <a:pt x="655" y="196"/>
                </a:moveTo>
                <a:cubicBezTo>
                  <a:pt x="655" y="197"/>
                  <a:pt x="655" y="197"/>
                  <a:pt x="655" y="197"/>
                </a:cubicBezTo>
                <a:cubicBezTo>
                  <a:pt x="653" y="197"/>
                  <a:pt x="651" y="197"/>
                  <a:pt x="651" y="196"/>
                </a:cubicBezTo>
                <a:lnTo>
                  <a:pt x="655" y="196"/>
                </a:lnTo>
                <a:close/>
                <a:moveTo>
                  <a:pt x="639" y="197"/>
                </a:moveTo>
                <a:cubicBezTo>
                  <a:pt x="641" y="195"/>
                  <a:pt x="647" y="195"/>
                  <a:pt x="650" y="195"/>
                </a:cubicBezTo>
                <a:cubicBezTo>
                  <a:pt x="651" y="197"/>
                  <a:pt x="643" y="196"/>
                  <a:pt x="645" y="198"/>
                </a:cubicBezTo>
                <a:cubicBezTo>
                  <a:pt x="640" y="198"/>
                  <a:pt x="643" y="197"/>
                  <a:pt x="639" y="197"/>
                </a:cubicBezTo>
                <a:close/>
                <a:moveTo>
                  <a:pt x="626" y="166"/>
                </a:moveTo>
                <a:cubicBezTo>
                  <a:pt x="626" y="166"/>
                  <a:pt x="626" y="166"/>
                  <a:pt x="625" y="165"/>
                </a:cubicBezTo>
                <a:cubicBezTo>
                  <a:pt x="627" y="163"/>
                  <a:pt x="631" y="165"/>
                  <a:pt x="635" y="164"/>
                </a:cubicBezTo>
                <a:cubicBezTo>
                  <a:pt x="636" y="164"/>
                  <a:pt x="628" y="165"/>
                  <a:pt x="626" y="166"/>
                </a:cubicBezTo>
                <a:close/>
                <a:moveTo>
                  <a:pt x="641" y="203"/>
                </a:moveTo>
                <a:cubicBezTo>
                  <a:pt x="640" y="204"/>
                  <a:pt x="635" y="203"/>
                  <a:pt x="634" y="204"/>
                </a:cubicBezTo>
                <a:cubicBezTo>
                  <a:pt x="634" y="201"/>
                  <a:pt x="638" y="204"/>
                  <a:pt x="641" y="203"/>
                </a:cubicBezTo>
                <a:close/>
                <a:moveTo>
                  <a:pt x="638" y="193"/>
                </a:moveTo>
                <a:cubicBezTo>
                  <a:pt x="637" y="194"/>
                  <a:pt x="635" y="195"/>
                  <a:pt x="632" y="195"/>
                </a:cubicBezTo>
                <a:cubicBezTo>
                  <a:pt x="632" y="193"/>
                  <a:pt x="636" y="194"/>
                  <a:pt x="638" y="193"/>
                </a:cubicBezTo>
                <a:close/>
                <a:moveTo>
                  <a:pt x="634" y="197"/>
                </a:moveTo>
                <a:cubicBezTo>
                  <a:pt x="633" y="200"/>
                  <a:pt x="625" y="198"/>
                  <a:pt x="634" y="197"/>
                </a:cubicBezTo>
                <a:close/>
                <a:moveTo>
                  <a:pt x="621" y="157"/>
                </a:moveTo>
                <a:cubicBezTo>
                  <a:pt x="622" y="156"/>
                  <a:pt x="623" y="156"/>
                  <a:pt x="624" y="156"/>
                </a:cubicBezTo>
                <a:cubicBezTo>
                  <a:pt x="624" y="158"/>
                  <a:pt x="611" y="158"/>
                  <a:pt x="621" y="157"/>
                </a:cubicBezTo>
                <a:close/>
                <a:moveTo>
                  <a:pt x="621" y="221"/>
                </a:moveTo>
                <a:cubicBezTo>
                  <a:pt x="621" y="219"/>
                  <a:pt x="625" y="219"/>
                  <a:pt x="627" y="219"/>
                </a:cubicBezTo>
                <a:cubicBezTo>
                  <a:pt x="627" y="220"/>
                  <a:pt x="623" y="220"/>
                  <a:pt x="621" y="221"/>
                </a:cubicBezTo>
                <a:close/>
                <a:moveTo>
                  <a:pt x="602" y="233"/>
                </a:moveTo>
                <a:cubicBezTo>
                  <a:pt x="602" y="232"/>
                  <a:pt x="607" y="233"/>
                  <a:pt x="606" y="232"/>
                </a:cubicBezTo>
                <a:cubicBezTo>
                  <a:pt x="610" y="233"/>
                  <a:pt x="603" y="234"/>
                  <a:pt x="602" y="233"/>
                </a:cubicBezTo>
                <a:close/>
                <a:moveTo>
                  <a:pt x="591" y="187"/>
                </a:moveTo>
                <a:cubicBezTo>
                  <a:pt x="596" y="187"/>
                  <a:pt x="596" y="187"/>
                  <a:pt x="596" y="187"/>
                </a:cubicBezTo>
                <a:cubicBezTo>
                  <a:pt x="597" y="188"/>
                  <a:pt x="590" y="189"/>
                  <a:pt x="591" y="187"/>
                </a:cubicBezTo>
                <a:close/>
                <a:moveTo>
                  <a:pt x="586" y="202"/>
                </a:moveTo>
                <a:cubicBezTo>
                  <a:pt x="587" y="201"/>
                  <a:pt x="593" y="201"/>
                  <a:pt x="595" y="201"/>
                </a:cubicBezTo>
                <a:cubicBezTo>
                  <a:pt x="593" y="203"/>
                  <a:pt x="588" y="203"/>
                  <a:pt x="586" y="202"/>
                </a:cubicBezTo>
                <a:close/>
                <a:moveTo>
                  <a:pt x="593" y="244"/>
                </a:moveTo>
                <a:cubicBezTo>
                  <a:pt x="594" y="244"/>
                  <a:pt x="595" y="243"/>
                  <a:pt x="597" y="242"/>
                </a:cubicBezTo>
                <a:cubicBezTo>
                  <a:pt x="596" y="243"/>
                  <a:pt x="597" y="243"/>
                  <a:pt x="598" y="243"/>
                </a:cubicBezTo>
                <a:cubicBezTo>
                  <a:pt x="598" y="244"/>
                  <a:pt x="594" y="244"/>
                  <a:pt x="593" y="244"/>
                </a:cubicBezTo>
                <a:close/>
                <a:moveTo>
                  <a:pt x="591" y="235"/>
                </a:moveTo>
                <a:cubicBezTo>
                  <a:pt x="589" y="236"/>
                  <a:pt x="587" y="236"/>
                  <a:pt x="585" y="236"/>
                </a:cubicBezTo>
                <a:cubicBezTo>
                  <a:pt x="584" y="235"/>
                  <a:pt x="589" y="235"/>
                  <a:pt x="591" y="235"/>
                </a:cubicBezTo>
                <a:close/>
                <a:moveTo>
                  <a:pt x="589" y="251"/>
                </a:moveTo>
                <a:cubicBezTo>
                  <a:pt x="590" y="251"/>
                  <a:pt x="590" y="252"/>
                  <a:pt x="590" y="253"/>
                </a:cubicBezTo>
                <a:cubicBezTo>
                  <a:pt x="588" y="253"/>
                  <a:pt x="588" y="253"/>
                  <a:pt x="588" y="253"/>
                </a:cubicBezTo>
                <a:cubicBezTo>
                  <a:pt x="587" y="252"/>
                  <a:pt x="589" y="252"/>
                  <a:pt x="589" y="251"/>
                </a:cubicBezTo>
                <a:close/>
                <a:moveTo>
                  <a:pt x="571" y="190"/>
                </a:moveTo>
                <a:cubicBezTo>
                  <a:pt x="575" y="190"/>
                  <a:pt x="575" y="190"/>
                  <a:pt x="575" y="190"/>
                </a:cubicBezTo>
                <a:cubicBezTo>
                  <a:pt x="577" y="191"/>
                  <a:pt x="570" y="192"/>
                  <a:pt x="571" y="190"/>
                </a:cubicBezTo>
                <a:close/>
                <a:moveTo>
                  <a:pt x="573" y="265"/>
                </a:moveTo>
                <a:cubicBezTo>
                  <a:pt x="575" y="266"/>
                  <a:pt x="578" y="263"/>
                  <a:pt x="581" y="265"/>
                </a:cubicBezTo>
                <a:cubicBezTo>
                  <a:pt x="580" y="265"/>
                  <a:pt x="573" y="267"/>
                  <a:pt x="573" y="265"/>
                </a:cubicBezTo>
                <a:close/>
                <a:moveTo>
                  <a:pt x="577" y="240"/>
                </a:moveTo>
                <a:cubicBezTo>
                  <a:pt x="575" y="242"/>
                  <a:pt x="573" y="242"/>
                  <a:pt x="572" y="241"/>
                </a:cubicBezTo>
                <a:cubicBezTo>
                  <a:pt x="572" y="240"/>
                  <a:pt x="575" y="241"/>
                  <a:pt x="577" y="240"/>
                </a:cubicBezTo>
                <a:close/>
                <a:moveTo>
                  <a:pt x="519" y="205"/>
                </a:moveTo>
                <a:cubicBezTo>
                  <a:pt x="518" y="207"/>
                  <a:pt x="514" y="207"/>
                  <a:pt x="511" y="207"/>
                </a:cubicBezTo>
                <a:cubicBezTo>
                  <a:pt x="511" y="205"/>
                  <a:pt x="516" y="206"/>
                  <a:pt x="519" y="205"/>
                </a:cubicBezTo>
                <a:close/>
                <a:moveTo>
                  <a:pt x="457" y="258"/>
                </a:moveTo>
                <a:cubicBezTo>
                  <a:pt x="457" y="261"/>
                  <a:pt x="452" y="260"/>
                  <a:pt x="450" y="261"/>
                </a:cubicBezTo>
                <a:cubicBezTo>
                  <a:pt x="451" y="258"/>
                  <a:pt x="454" y="260"/>
                  <a:pt x="457" y="258"/>
                </a:cubicBezTo>
                <a:close/>
                <a:moveTo>
                  <a:pt x="442" y="222"/>
                </a:moveTo>
                <a:cubicBezTo>
                  <a:pt x="443" y="224"/>
                  <a:pt x="435" y="224"/>
                  <a:pt x="434" y="223"/>
                </a:cubicBezTo>
                <a:cubicBezTo>
                  <a:pt x="436" y="221"/>
                  <a:pt x="439" y="223"/>
                  <a:pt x="442" y="222"/>
                </a:cubicBezTo>
                <a:close/>
                <a:moveTo>
                  <a:pt x="434" y="267"/>
                </a:moveTo>
                <a:cubicBezTo>
                  <a:pt x="435" y="265"/>
                  <a:pt x="430" y="267"/>
                  <a:pt x="431" y="265"/>
                </a:cubicBezTo>
                <a:cubicBezTo>
                  <a:pt x="432" y="265"/>
                  <a:pt x="432" y="264"/>
                  <a:pt x="432" y="263"/>
                </a:cubicBezTo>
                <a:cubicBezTo>
                  <a:pt x="434" y="263"/>
                  <a:pt x="433" y="266"/>
                  <a:pt x="436" y="264"/>
                </a:cubicBezTo>
                <a:cubicBezTo>
                  <a:pt x="435" y="265"/>
                  <a:pt x="436" y="267"/>
                  <a:pt x="434" y="267"/>
                </a:cubicBezTo>
                <a:close/>
                <a:moveTo>
                  <a:pt x="383" y="271"/>
                </a:moveTo>
                <a:cubicBezTo>
                  <a:pt x="381" y="273"/>
                  <a:pt x="379" y="271"/>
                  <a:pt x="377" y="271"/>
                </a:cubicBezTo>
                <a:cubicBezTo>
                  <a:pt x="379" y="269"/>
                  <a:pt x="382" y="271"/>
                  <a:pt x="383" y="271"/>
                </a:cubicBezTo>
                <a:close/>
                <a:moveTo>
                  <a:pt x="365" y="287"/>
                </a:moveTo>
                <a:cubicBezTo>
                  <a:pt x="363" y="289"/>
                  <a:pt x="361" y="289"/>
                  <a:pt x="357" y="288"/>
                </a:cubicBezTo>
                <a:cubicBezTo>
                  <a:pt x="358" y="286"/>
                  <a:pt x="362" y="287"/>
                  <a:pt x="365" y="287"/>
                </a:cubicBezTo>
                <a:close/>
                <a:moveTo>
                  <a:pt x="341" y="289"/>
                </a:moveTo>
                <a:cubicBezTo>
                  <a:pt x="340" y="290"/>
                  <a:pt x="340" y="289"/>
                  <a:pt x="341" y="291"/>
                </a:cubicBezTo>
                <a:cubicBezTo>
                  <a:pt x="338" y="292"/>
                  <a:pt x="338" y="288"/>
                  <a:pt x="341" y="289"/>
                </a:cubicBezTo>
                <a:close/>
                <a:moveTo>
                  <a:pt x="338" y="289"/>
                </a:moveTo>
                <a:cubicBezTo>
                  <a:pt x="338" y="290"/>
                  <a:pt x="333" y="290"/>
                  <a:pt x="335" y="292"/>
                </a:cubicBezTo>
                <a:cubicBezTo>
                  <a:pt x="333" y="292"/>
                  <a:pt x="333" y="291"/>
                  <a:pt x="331" y="292"/>
                </a:cubicBezTo>
                <a:cubicBezTo>
                  <a:pt x="330" y="289"/>
                  <a:pt x="335" y="289"/>
                  <a:pt x="338" y="289"/>
                </a:cubicBezTo>
                <a:close/>
                <a:moveTo>
                  <a:pt x="328" y="283"/>
                </a:moveTo>
                <a:cubicBezTo>
                  <a:pt x="328" y="282"/>
                  <a:pt x="327" y="282"/>
                  <a:pt x="327" y="281"/>
                </a:cubicBezTo>
                <a:cubicBezTo>
                  <a:pt x="330" y="281"/>
                  <a:pt x="331" y="282"/>
                  <a:pt x="334" y="281"/>
                </a:cubicBezTo>
                <a:cubicBezTo>
                  <a:pt x="336" y="281"/>
                  <a:pt x="330" y="282"/>
                  <a:pt x="328" y="283"/>
                </a:cubicBezTo>
                <a:close/>
                <a:moveTo>
                  <a:pt x="311" y="265"/>
                </a:moveTo>
                <a:cubicBezTo>
                  <a:pt x="312" y="263"/>
                  <a:pt x="315" y="264"/>
                  <a:pt x="316" y="264"/>
                </a:cubicBezTo>
                <a:cubicBezTo>
                  <a:pt x="317" y="266"/>
                  <a:pt x="313" y="264"/>
                  <a:pt x="311" y="265"/>
                </a:cubicBezTo>
                <a:close/>
                <a:moveTo>
                  <a:pt x="285" y="297"/>
                </a:moveTo>
                <a:cubicBezTo>
                  <a:pt x="281" y="298"/>
                  <a:pt x="281" y="297"/>
                  <a:pt x="285" y="296"/>
                </a:cubicBezTo>
                <a:cubicBezTo>
                  <a:pt x="295" y="295"/>
                  <a:pt x="302" y="295"/>
                  <a:pt x="308" y="293"/>
                </a:cubicBezTo>
                <a:cubicBezTo>
                  <a:pt x="302" y="296"/>
                  <a:pt x="294" y="297"/>
                  <a:pt x="285" y="297"/>
                </a:cubicBezTo>
                <a:close/>
                <a:moveTo>
                  <a:pt x="292" y="265"/>
                </a:moveTo>
                <a:cubicBezTo>
                  <a:pt x="293" y="264"/>
                  <a:pt x="295" y="264"/>
                  <a:pt x="296" y="264"/>
                </a:cubicBezTo>
                <a:cubicBezTo>
                  <a:pt x="297" y="266"/>
                  <a:pt x="293" y="266"/>
                  <a:pt x="292" y="265"/>
                </a:cubicBezTo>
                <a:close/>
                <a:moveTo>
                  <a:pt x="280" y="298"/>
                </a:moveTo>
                <a:cubicBezTo>
                  <a:pt x="275" y="302"/>
                  <a:pt x="267" y="299"/>
                  <a:pt x="259" y="303"/>
                </a:cubicBezTo>
                <a:cubicBezTo>
                  <a:pt x="261" y="299"/>
                  <a:pt x="275" y="299"/>
                  <a:pt x="280" y="298"/>
                </a:cubicBezTo>
                <a:close/>
                <a:moveTo>
                  <a:pt x="237" y="311"/>
                </a:moveTo>
                <a:cubicBezTo>
                  <a:pt x="237" y="310"/>
                  <a:pt x="241" y="309"/>
                  <a:pt x="243" y="309"/>
                </a:cubicBezTo>
                <a:cubicBezTo>
                  <a:pt x="243" y="309"/>
                  <a:pt x="243" y="309"/>
                  <a:pt x="244" y="309"/>
                </a:cubicBezTo>
                <a:cubicBezTo>
                  <a:pt x="242" y="310"/>
                  <a:pt x="238" y="311"/>
                  <a:pt x="237" y="311"/>
                </a:cubicBezTo>
                <a:close/>
                <a:moveTo>
                  <a:pt x="236" y="310"/>
                </a:moveTo>
                <a:cubicBezTo>
                  <a:pt x="235" y="312"/>
                  <a:pt x="232" y="310"/>
                  <a:pt x="230" y="310"/>
                </a:cubicBezTo>
                <a:cubicBezTo>
                  <a:pt x="231" y="309"/>
                  <a:pt x="234" y="310"/>
                  <a:pt x="236" y="310"/>
                </a:cubicBezTo>
                <a:close/>
                <a:moveTo>
                  <a:pt x="227" y="300"/>
                </a:moveTo>
                <a:cubicBezTo>
                  <a:pt x="226" y="300"/>
                  <a:pt x="226" y="300"/>
                  <a:pt x="226" y="299"/>
                </a:cubicBezTo>
                <a:cubicBezTo>
                  <a:pt x="230" y="299"/>
                  <a:pt x="227" y="297"/>
                  <a:pt x="232" y="296"/>
                </a:cubicBezTo>
                <a:cubicBezTo>
                  <a:pt x="233" y="297"/>
                  <a:pt x="231" y="297"/>
                  <a:pt x="230" y="298"/>
                </a:cubicBezTo>
                <a:cubicBezTo>
                  <a:pt x="231" y="299"/>
                  <a:pt x="231" y="298"/>
                  <a:pt x="233" y="298"/>
                </a:cubicBezTo>
                <a:cubicBezTo>
                  <a:pt x="233" y="300"/>
                  <a:pt x="228" y="298"/>
                  <a:pt x="229" y="300"/>
                </a:cubicBezTo>
                <a:lnTo>
                  <a:pt x="227" y="300"/>
                </a:lnTo>
                <a:close/>
                <a:moveTo>
                  <a:pt x="221" y="254"/>
                </a:moveTo>
                <a:cubicBezTo>
                  <a:pt x="221" y="253"/>
                  <a:pt x="225" y="253"/>
                  <a:pt x="226" y="253"/>
                </a:cubicBezTo>
                <a:cubicBezTo>
                  <a:pt x="225" y="255"/>
                  <a:pt x="223" y="255"/>
                  <a:pt x="221" y="254"/>
                </a:cubicBezTo>
                <a:close/>
                <a:moveTo>
                  <a:pt x="215" y="294"/>
                </a:moveTo>
                <a:cubicBezTo>
                  <a:pt x="215" y="292"/>
                  <a:pt x="222" y="293"/>
                  <a:pt x="224" y="291"/>
                </a:cubicBezTo>
                <a:cubicBezTo>
                  <a:pt x="224" y="293"/>
                  <a:pt x="218" y="295"/>
                  <a:pt x="215" y="294"/>
                </a:cubicBezTo>
                <a:close/>
                <a:moveTo>
                  <a:pt x="226" y="305"/>
                </a:moveTo>
                <a:cubicBezTo>
                  <a:pt x="224" y="305"/>
                  <a:pt x="221" y="306"/>
                  <a:pt x="221" y="305"/>
                </a:cubicBezTo>
                <a:cubicBezTo>
                  <a:pt x="223" y="304"/>
                  <a:pt x="226" y="304"/>
                  <a:pt x="226" y="305"/>
                </a:cubicBezTo>
                <a:close/>
                <a:moveTo>
                  <a:pt x="218" y="301"/>
                </a:moveTo>
                <a:cubicBezTo>
                  <a:pt x="221" y="300"/>
                  <a:pt x="221" y="302"/>
                  <a:pt x="223" y="302"/>
                </a:cubicBezTo>
                <a:cubicBezTo>
                  <a:pt x="221" y="305"/>
                  <a:pt x="213" y="304"/>
                  <a:pt x="210" y="305"/>
                </a:cubicBezTo>
                <a:cubicBezTo>
                  <a:pt x="210" y="302"/>
                  <a:pt x="221" y="305"/>
                  <a:pt x="218" y="301"/>
                </a:cubicBezTo>
                <a:close/>
                <a:moveTo>
                  <a:pt x="201" y="295"/>
                </a:moveTo>
                <a:cubicBezTo>
                  <a:pt x="204" y="294"/>
                  <a:pt x="208" y="294"/>
                  <a:pt x="210" y="294"/>
                </a:cubicBezTo>
                <a:cubicBezTo>
                  <a:pt x="208" y="295"/>
                  <a:pt x="204" y="295"/>
                  <a:pt x="201" y="295"/>
                </a:cubicBezTo>
                <a:close/>
                <a:moveTo>
                  <a:pt x="209" y="297"/>
                </a:moveTo>
                <a:cubicBezTo>
                  <a:pt x="209" y="298"/>
                  <a:pt x="206" y="298"/>
                  <a:pt x="204" y="299"/>
                </a:cubicBezTo>
                <a:cubicBezTo>
                  <a:pt x="203" y="297"/>
                  <a:pt x="207" y="298"/>
                  <a:pt x="209" y="297"/>
                </a:cubicBezTo>
                <a:close/>
                <a:moveTo>
                  <a:pt x="203" y="305"/>
                </a:moveTo>
                <a:cubicBezTo>
                  <a:pt x="200" y="305"/>
                  <a:pt x="206" y="304"/>
                  <a:pt x="207" y="304"/>
                </a:cubicBezTo>
                <a:cubicBezTo>
                  <a:pt x="206" y="305"/>
                  <a:pt x="207" y="304"/>
                  <a:pt x="207" y="306"/>
                </a:cubicBezTo>
                <a:cubicBezTo>
                  <a:pt x="206" y="306"/>
                  <a:pt x="205" y="306"/>
                  <a:pt x="205" y="306"/>
                </a:cubicBezTo>
                <a:cubicBezTo>
                  <a:pt x="202" y="306"/>
                  <a:pt x="208" y="304"/>
                  <a:pt x="203" y="305"/>
                </a:cubicBezTo>
                <a:close/>
                <a:moveTo>
                  <a:pt x="193" y="316"/>
                </a:moveTo>
                <a:cubicBezTo>
                  <a:pt x="193" y="315"/>
                  <a:pt x="194" y="314"/>
                  <a:pt x="196" y="314"/>
                </a:cubicBezTo>
                <a:cubicBezTo>
                  <a:pt x="196" y="315"/>
                  <a:pt x="195" y="316"/>
                  <a:pt x="193" y="316"/>
                </a:cubicBezTo>
                <a:close/>
                <a:moveTo>
                  <a:pt x="181" y="259"/>
                </a:moveTo>
                <a:cubicBezTo>
                  <a:pt x="180" y="257"/>
                  <a:pt x="182" y="257"/>
                  <a:pt x="185" y="256"/>
                </a:cubicBezTo>
                <a:cubicBezTo>
                  <a:pt x="185" y="258"/>
                  <a:pt x="183" y="258"/>
                  <a:pt x="181" y="259"/>
                </a:cubicBezTo>
                <a:close/>
                <a:moveTo>
                  <a:pt x="160" y="261"/>
                </a:moveTo>
                <a:cubicBezTo>
                  <a:pt x="161" y="259"/>
                  <a:pt x="165" y="260"/>
                  <a:pt x="166" y="259"/>
                </a:cubicBezTo>
                <a:cubicBezTo>
                  <a:pt x="166" y="261"/>
                  <a:pt x="162" y="260"/>
                  <a:pt x="160" y="261"/>
                </a:cubicBezTo>
                <a:close/>
                <a:moveTo>
                  <a:pt x="160" y="312"/>
                </a:moveTo>
                <a:cubicBezTo>
                  <a:pt x="155" y="315"/>
                  <a:pt x="142" y="316"/>
                  <a:pt x="131" y="318"/>
                </a:cubicBezTo>
                <a:cubicBezTo>
                  <a:pt x="120" y="319"/>
                  <a:pt x="105" y="323"/>
                  <a:pt x="97" y="321"/>
                </a:cubicBezTo>
                <a:cubicBezTo>
                  <a:pt x="116" y="319"/>
                  <a:pt x="139" y="315"/>
                  <a:pt x="160" y="312"/>
                </a:cubicBezTo>
                <a:close/>
                <a:moveTo>
                  <a:pt x="155" y="326"/>
                </a:moveTo>
                <a:cubicBezTo>
                  <a:pt x="151" y="327"/>
                  <a:pt x="151" y="327"/>
                  <a:pt x="151" y="327"/>
                </a:cubicBezTo>
                <a:cubicBezTo>
                  <a:pt x="150" y="325"/>
                  <a:pt x="155" y="324"/>
                  <a:pt x="155" y="326"/>
                </a:cubicBezTo>
                <a:close/>
                <a:moveTo>
                  <a:pt x="144" y="301"/>
                </a:moveTo>
                <a:cubicBezTo>
                  <a:pt x="143" y="302"/>
                  <a:pt x="140" y="304"/>
                  <a:pt x="145" y="302"/>
                </a:cubicBezTo>
                <a:cubicBezTo>
                  <a:pt x="141" y="305"/>
                  <a:pt x="143" y="305"/>
                  <a:pt x="139" y="304"/>
                </a:cubicBezTo>
                <a:cubicBezTo>
                  <a:pt x="140" y="303"/>
                  <a:pt x="140" y="301"/>
                  <a:pt x="144" y="301"/>
                </a:cubicBezTo>
                <a:close/>
                <a:moveTo>
                  <a:pt x="143" y="329"/>
                </a:moveTo>
                <a:cubicBezTo>
                  <a:pt x="143" y="327"/>
                  <a:pt x="146" y="327"/>
                  <a:pt x="148" y="326"/>
                </a:cubicBezTo>
                <a:cubicBezTo>
                  <a:pt x="148" y="328"/>
                  <a:pt x="145" y="329"/>
                  <a:pt x="143" y="329"/>
                </a:cubicBezTo>
                <a:close/>
                <a:moveTo>
                  <a:pt x="134" y="325"/>
                </a:moveTo>
                <a:cubicBezTo>
                  <a:pt x="137" y="323"/>
                  <a:pt x="142" y="323"/>
                  <a:pt x="146" y="323"/>
                </a:cubicBezTo>
                <a:cubicBezTo>
                  <a:pt x="142" y="325"/>
                  <a:pt x="138" y="326"/>
                  <a:pt x="134" y="325"/>
                </a:cubicBezTo>
                <a:close/>
                <a:moveTo>
                  <a:pt x="142" y="329"/>
                </a:moveTo>
                <a:cubicBezTo>
                  <a:pt x="137" y="328"/>
                  <a:pt x="134" y="331"/>
                  <a:pt x="127" y="331"/>
                </a:cubicBezTo>
                <a:cubicBezTo>
                  <a:pt x="128" y="329"/>
                  <a:pt x="130" y="330"/>
                  <a:pt x="132" y="330"/>
                </a:cubicBezTo>
                <a:cubicBezTo>
                  <a:pt x="128" y="329"/>
                  <a:pt x="139" y="326"/>
                  <a:pt x="142" y="327"/>
                </a:cubicBezTo>
                <a:lnTo>
                  <a:pt x="142" y="329"/>
                </a:lnTo>
                <a:close/>
                <a:moveTo>
                  <a:pt x="127" y="307"/>
                </a:moveTo>
                <a:cubicBezTo>
                  <a:pt x="127" y="305"/>
                  <a:pt x="131" y="306"/>
                  <a:pt x="133" y="305"/>
                </a:cubicBezTo>
                <a:cubicBezTo>
                  <a:pt x="133" y="307"/>
                  <a:pt x="128" y="307"/>
                  <a:pt x="127" y="307"/>
                </a:cubicBezTo>
                <a:close/>
                <a:moveTo>
                  <a:pt x="112" y="258"/>
                </a:moveTo>
                <a:cubicBezTo>
                  <a:pt x="110" y="261"/>
                  <a:pt x="107" y="260"/>
                  <a:pt x="102" y="261"/>
                </a:cubicBezTo>
                <a:cubicBezTo>
                  <a:pt x="103" y="258"/>
                  <a:pt x="108" y="259"/>
                  <a:pt x="112" y="258"/>
                </a:cubicBezTo>
                <a:close/>
                <a:moveTo>
                  <a:pt x="102" y="307"/>
                </a:moveTo>
                <a:cubicBezTo>
                  <a:pt x="101" y="307"/>
                  <a:pt x="101" y="306"/>
                  <a:pt x="100" y="306"/>
                </a:cubicBezTo>
                <a:cubicBezTo>
                  <a:pt x="101" y="304"/>
                  <a:pt x="104" y="306"/>
                  <a:pt x="107" y="305"/>
                </a:cubicBezTo>
                <a:cubicBezTo>
                  <a:pt x="108" y="307"/>
                  <a:pt x="104" y="306"/>
                  <a:pt x="102" y="307"/>
                </a:cubicBezTo>
                <a:close/>
                <a:moveTo>
                  <a:pt x="103" y="307"/>
                </a:moveTo>
                <a:cubicBezTo>
                  <a:pt x="104" y="308"/>
                  <a:pt x="103" y="308"/>
                  <a:pt x="103" y="308"/>
                </a:cubicBezTo>
                <a:cubicBezTo>
                  <a:pt x="102" y="309"/>
                  <a:pt x="102" y="309"/>
                  <a:pt x="100" y="310"/>
                </a:cubicBezTo>
                <a:cubicBezTo>
                  <a:pt x="98" y="310"/>
                  <a:pt x="96" y="310"/>
                  <a:pt x="94" y="310"/>
                </a:cubicBezTo>
                <a:cubicBezTo>
                  <a:pt x="95" y="307"/>
                  <a:pt x="99" y="308"/>
                  <a:pt x="103" y="307"/>
                </a:cubicBezTo>
                <a:close/>
                <a:moveTo>
                  <a:pt x="95" y="312"/>
                </a:moveTo>
                <a:cubicBezTo>
                  <a:pt x="95" y="314"/>
                  <a:pt x="95" y="314"/>
                  <a:pt x="95" y="314"/>
                </a:cubicBezTo>
                <a:cubicBezTo>
                  <a:pt x="91" y="314"/>
                  <a:pt x="91" y="311"/>
                  <a:pt x="85" y="313"/>
                </a:cubicBezTo>
                <a:cubicBezTo>
                  <a:pt x="90" y="310"/>
                  <a:pt x="90" y="313"/>
                  <a:pt x="95" y="312"/>
                </a:cubicBezTo>
                <a:close/>
                <a:moveTo>
                  <a:pt x="88" y="338"/>
                </a:moveTo>
                <a:cubicBezTo>
                  <a:pt x="89" y="336"/>
                  <a:pt x="96" y="335"/>
                  <a:pt x="97" y="336"/>
                </a:cubicBezTo>
                <a:cubicBezTo>
                  <a:pt x="96" y="337"/>
                  <a:pt x="91" y="337"/>
                  <a:pt x="88" y="338"/>
                </a:cubicBezTo>
                <a:close/>
                <a:moveTo>
                  <a:pt x="71" y="266"/>
                </a:moveTo>
                <a:cubicBezTo>
                  <a:pt x="71" y="264"/>
                  <a:pt x="78" y="263"/>
                  <a:pt x="80" y="264"/>
                </a:cubicBezTo>
                <a:cubicBezTo>
                  <a:pt x="78" y="265"/>
                  <a:pt x="74" y="264"/>
                  <a:pt x="71" y="266"/>
                </a:cubicBezTo>
                <a:close/>
                <a:moveTo>
                  <a:pt x="86" y="315"/>
                </a:moveTo>
                <a:cubicBezTo>
                  <a:pt x="80" y="316"/>
                  <a:pt x="82" y="315"/>
                  <a:pt x="77" y="316"/>
                </a:cubicBezTo>
                <a:cubicBezTo>
                  <a:pt x="77" y="315"/>
                  <a:pt x="79" y="315"/>
                  <a:pt x="80" y="315"/>
                </a:cubicBezTo>
                <a:cubicBezTo>
                  <a:pt x="81" y="315"/>
                  <a:pt x="80" y="314"/>
                  <a:pt x="80" y="313"/>
                </a:cubicBezTo>
                <a:cubicBezTo>
                  <a:pt x="81" y="314"/>
                  <a:pt x="83" y="313"/>
                  <a:pt x="85" y="313"/>
                </a:cubicBezTo>
                <a:cubicBezTo>
                  <a:pt x="85" y="315"/>
                  <a:pt x="85" y="314"/>
                  <a:pt x="86" y="315"/>
                </a:cubicBezTo>
                <a:close/>
                <a:moveTo>
                  <a:pt x="86" y="337"/>
                </a:moveTo>
                <a:cubicBezTo>
                  <a:pt x="83" y="339"/>
                  <a:pt x="77" y="339"/>
                  <a:pt x="71" y="340"/>
                </a:cubicBezTo>
                <a:cubicBezTo>
                  <a:pt x="77" y="338"/>
                  <a:pt x="80" y="337"/>
                  <a:pt x="86" y="337"/>
                </a:cubicBezTo>
                <a:close/>
                <a:moveTo>
                  <a:pt x="82" y="323"/>
                </a:moveTo>
                <a:cubicBezTo>
                  <a:pt x="82" y="324"/>
                  <a:pt x="80" y="325"/>
                  <a:pt x="79" y="325"/>
                </a:cubicBezTo>
                <a:cubicBezTo>
                  <a:pt x="78" y="323"/>
                  <a:pt x="80" y="323"/>
                  <a:pt x="82" y="323"/>
                </a:cubicBezTo>
                <a:close/>
                <a:moveTo>
                  <a:pt x="72" y="268"/>
                </a:moveTo>
                <a:cubicBezTo>
                  <a:pt x="68" y="271"/>
                  <a:pt x="63" y="270"/>
                  <a:pt x="59" y="271"/>
                </a:cubicBezTo>
                <a:cubicBezTo>
                  <a:pt x="62" y="269"/>
                  <a:pt x="67" y="269"/>
                  <a:pt x="72" y="268"/>
                </a:cubicBezTo>
                <a:close/>
                <a:moveTo>
                  <a:pt x="67" y="297"/>
                </a:moveTo>
                <a:cubicBezTo>
                  <a:pt x="68" y="295"/>
                  <a:pt x="71" y="296"/>
                  <a:pt x="73" y="295"/>
                </a:cubicBezTo>
                <a:cubicBezTo>
                  <a:pt x="73" y="297"/>
                  <a:pt x="70" y="296"/>
                  <a:pt x="67" y="297"/>
                </a:cubicBezTo>
                <a:close/>
                <a:moveTo>
                  <a:pt x="72" y="313"/>
                </a:moveTo>
                <a:cubicBezTo>
                  <a:pt x="69" y="314"/>
                  <a:pt x="65" y="314"/>
                  <a:pt x="63" y="315"/>
                </a:cubicBezTo>
                <a:cubicBezTo>
                  <a:pt x="63" y="313"/>
                  <a:pt x="68" y="313"/>
                  <a:pt x="72" y="313"/>
                </a:cubicBezTo>
                <a:close/>
                <a:moveTo>
                  <a:pt x="64" y="341"/>
                </a:moveTo>
                <a:cubicBezTo>
                  <a:pt x="63" y="339"/>
                  <a:pt x="67" y="340"/>
                  <a:pt x="69" y="339"/>
                </a:cubicBezTo>
                <a:cubicBezTo>
                  <a:pt x="69" y="341"/>
                  <a:pt x="66" y="341"/>
                  <a:pt x="64" y="341"/>
                </a:cubicBezTo>
                <a:close/>
                <a:moveTo>
                  <a:pt x="50" y="298"/>
                </a:moveTo>
                <a:cubicBezTo>
                  <a:pt x="52" y="295"/>
                  <a:pt x="58" y="296"/>
                  <a:pt x="61" y="296"/>
                </a:cubicBezTo>
                <a:cubicBezTo>
                  <a:pt x="59" y="299"/>
                  <a:pt x="54" y="296"/>
                  <a:pt x="50" y="298"/>
                </a:cubicBezTo>
                <a:close/>
                <a:moveTo>
                  <a:pt x="51" y="268"/>
                </a:moveTo>
                <a:cubicBezTo>
                  <a:pt x="51" y="266"/>
                  <a:pt x="55" y="266"/>
                  <a:pt x="56" y="266"/>
                </a:cubicBezTo>
                <a:cubicBezTo>
                  <a:pt x="56" y="268"/>
                  <a:pt x="53" y="267"/>
                  <a:pt x="51" y="268"/>
                </a:cubicBezTo>
                <a:close/>
                <a:moveTo>
                  <a:pt x="42" y="343"/>
                </a:moveTo>
                <a:cubicBezTo>
                  <a:pt x="43" y="342"/>
                  <a:pt x="46" y="343"/>
                  <a:pt x="49" y="341"/>
                </a:cubicBezTo>
                <a:cubicBezTo>
                  <a:pt x="49" y="339"/>
                  <a:pt x="47" y="340"/>
                  <a:pt x="47" y="338"/>
                </a:cubicBezTo>
                <a:cubicBezTo>
                  <a:pt x="49" y="339"/>
                  <a:pt x="52" y="340"/>
                  <a:pt x="50" y="341"/>
                </a:cubicBezTo>
                <a:cubicBezTo>
                  <a:pt x="55" y="339"/>
                  <a:pt x="58" y="341"/>
                  <a:pt x="63" y="341"/>
                </a:cubicBezTo>
                <a:cubicBezTo>
                  <a:pt x="56" y="341"/>
                  <a:pt x="50" y="343"/>
                  <a:pt x="42" y="343"/>
                </a:cubicBezTo>
                <a:close/>
                <a:moveTo>
                  <a:pt x="33" y="266"/>
                </a:moveTo>
                <a:cubicBezTo>
                  <a:pt x="34" y="264"/>
                  <a:pt x="39" y="264"/>
                  <a:pt x="39" y="263"/>
                </a:cubicBezTo>
                <a:cubicBezTo>
                  <a:pt x="41" y="263"/>
                  <a:pt x="43" y="263"/>
                  <a:pt x="46" y="262"/>
                </a:cubicBezTo>
                <a:cubicBezTo>
                  <a:pt x="47" y="264"/>
                  <a:pt x="36" y="265"/>
                  <a:pt x="36" y="266"/>
                </a:cubicBezTo>
                <a:cubicBezTo>
                  <a:pt x="36" y="267"/>
                  <a:pt x="34" y="265"/>
                  <a:pt x="33" y="266"/>
                </a:cubicBezTo>
                <a:close/>
                <a:moveTo>
                  <a:pt x="46" y="319"/>
                </a:moveTo>
                <a:cubicBezTo>
                  <a:pt x="46" y="318"/>
                  <a:pt x="50" y="318"/>
                  <a:pt x="51" y="318"/>
                </a:cubicBezTo>
                <a:cubicBezTo>
                  <a:pt x="51" y="319"/>
                  <a:pt x="47" y="319"/>
                  <a:pt x="46" y="319"/>
                </a:cubicBezTo>
                <a:close/>
                <a:moveTo>
                  <a:pt x="43" y="317"/>
                </a:moveTo>
                <a:cubicBezTo>
                  <a:pt x="44" y="315"/>
                  <a:pt x="47" y="315"/>
                  <a:pt x="50" y="315"/>
                </a:cubicBezTo>
                <a:cubicBezTo>
                  <a:pt x="49" y="316"/>
                  <a:pt x="46" y="317"/>
                  <a:pt x="43" y="317"/>
                </a:cubicBezTo>
                <a:close/>
                <a:moveTo>
                  <a:pt x="29" y="270"/>
                </a:moveTo>
                <a:cubicBezTo>
                  <a:pt x="29" y="269"/>
                  <a:pt x="33" y="268"/>
                  <a:pt x="34" y="268"/>
                </a:cubicBezTo>
                <a:cubicBezTo>
                  <a:pt x="33" y="270"/>
                  <a:pt x="32" y="269"/>
                  <a:pt x="29" y="270"/>
                </a:cubicBezTo>
                <a:close/>
                <a:moveTo>
                  <a:pt x="27" y="267"/>
                </a:moveTo>
                <a:cubicBezTo>
                  <a:pt x="26" y="267"/>
                  <a:pt x="26" y="266"/>
                  <a:pt x="25" y="266"/>
                </a:cubicBezTo>
                <a:cubicBezTo>
                  <a:pt x="28" y="264"/>
                  <a:pt x="30" y="267"/>
                  <a:pt x="32" y="267"/>
                </a:cubicBezTo>
                <a:cubicBezTo>
                  <a:pt x="30" y="269"/>
                  <a:pt x="30" y="266"/>
                  <a:pt x="27" y="267"/>
                </a:cubicBezTo>
                <a:close/>
                <a:moveTo>
                  <a:pt x="20" y="303"/>
                </a:moveTo>
                <a:cubicBezTo>
                  <a:pt x="22" y="302"/>
                  <a:pt x="23" y="301"/>
                  <a:pt x="25" y="300"/>
                </a:cubicBezTo>
                <a:cubicBezTo>
                  <a:pt x="26" y="301"/>
                  <a:pt x="25" y="302"/>
                  <a:pt x="25" y="302"/>
                </a:cubicBezTo>
                <a:cubicBezTo>
                  <a:pt x="22" y="303"/>
                  <a:pt x="22" y="302"/>
                  <a:pt x="20" y="303"/>
                </a:cubicBezTo>
                <a:close/>
                <a:moveTo>
                  <a:pt x="16" y="270"/>
                </a:moveTo>
                <a:cubicBezTo>
                  <a:pt x="15" y="271"/>
                  <a:pt x="11" y="271"/>
                  <a:pt x="10" y="272"/>
                </a:cubicBezTo>
                <a:cubicBezTo>
                  <a:pt x="10" y="269"/>
                  <a:pt x="13" y="271"/>
                  <a:pt x="16" y="270"/>
                </a:cubicBezTo>
                <a:close/>
                <a:moveTo>
                  <a:pt x="21" y="342"/>
                </a:moveTo>
                <a:cubicBezTo>
                  <a:pt x="26" y="341"/>
                  <a:pt x="26" y="341"/>
                  <a:pt x="26" y="341"/>
                </a:cubicBezTo>
                <a:cubicBezTo>
                  <a:pt x="27" y="343"/>
                  <a:pt x="19" y="341"/>
                  <a:pt x="24" y="343"/>
                </a:cubicBezTo>
                <a:cubicBezTo>
                  <a:pt x="23" y="344"/>
                  <a:pt x="20" y="343"/>
                  <a:pt x="21" y="342"/>
                </a:cubicBezTo>
                <a:close/>
                <a:moveTo>
                  <a:pt x="0" y="336"/>
                </a:moveTo>
                <a:cubicBezTo>
                  <a:pt x="2" y="335"/>
                  <a:pt x="7" y="336"/>
                  <a:pt x="10" y="335"/>
                </a:cubicBezTo>
                <a:cubicBezTo>
                  <a:pt x="11" y="336"/>
                  <a:pt x="1" y="337"/>
                  <a:pt x="0" y="336"/>
                </a:cubicBezTo>
                <a:close/>
                <a:moveTo>
                  <a:pt x="1468" y="125"/>
                </a:moveTo>
                <a:cubicBezTo>
                  <a:pt x="1468" y="125"/>
                  <a:pt x="1467" y="125"/>
                  <a:pt x="1467" y="125"/>
                </a:cubicBezTo>
                <a:cubicBezTo>
                  <a:pt x="1467" y="125"/>
                  <a:pt x="1467" y="125"/>
                  <a:pt x="1468" y="125"/>
                </a:cubicBezTo>
                <a:close/>
                <a:moveTo>
                  <a:pt x="1848" y="162"/>
                </a:moveTo>
                <a:cubicBezTo>
                  <a:pt x="1839" y="162"/>
                  <a:pt x="1834" y="163"/>
                  <a:pt x="1825" y="162"/>
                </a:cubicBezTo>
                <a:cubicBezTo>
                  <a:pt x="1824" y="162"/>
                  <a:pt x="1824" y="161"/>
                  <a:pt x="1825" y="160"/>
                </a:cubicBezTo>
                <a:cubicBezTo>
                  <a:pt x="1821" y="161"/>
                  <a:pt x="1820" y="160"/>
                  <a:pt x="1819" y="159"/>
                </a:cubicBezTo>
                <a:cubicBezTo>
                  <a:pt x="1808" y="164"/>
                  <a:pt x="1798" y="161"/>
                  <a:pt x="1787" y="163"/>
                </a:cubicBezTo>
                <a:cubicBezTo>
                  <a:pt x="1788" y="163"/>
                  <a:pt x="1788" y="162"/>
                  <a:pt x="1789" y="161"/>
                </a:cubicBezTo>
                <a:cubicBezTo>
                  <a:pt x="1780" y="158"/>
                  <a:pt x="1772" y="165"/>
                  <a:pt x="1764" y="163"/>
                </a:cubicBezTo>
                <a:cubicBezTo>
                  <a:pt x="1763" y="163"/>
                  <a:pt x="1763" y="164"/>
                  <a:pt x="1762" y="164"/>
                </a:cubicBezTo>
                <a:cubicBezTo>
                  <a:pt x="1762" y="164"/>
                  <a:pt x="1761" y="164"/>
                  <a:pt x="1760" y="164"/>
                </a:cubicBezTo>
                <a:cubicBezTo>
                  <a:pt x="1759" y="162"/>
                  <a:pt x="1763" y="161"/>
                  <a:pt x="1765" y="160"/>
                </a:cubicBezTo>
                <a:cubicBezTo>
                  <a:pt x="1758" y="162"/>
                  <a:pt x="1748" y="160"/>
                  <a:pt x="1744" y="164"/>
                </a:cubicBezTo>
                <a:cubicBezTo>
                  <a:pt x="1739" y="164"/>
                  <a:pt x="1739" y="164"/>
                  <a:pt x="1739" y="164"/>
                </a:cubicBezTo>
                <a:cubicBezTo>
                  <a:pt x="1738" y="162"/>
                  <a:pt x="1742" y="163"/>
                  <a:pt x="1742" y="161"/>
                </a:cubicBezTo>
                <a:cubicBezTo>
                  <a:pt x="1742" y="160"/>
                  <a:pt x="1738" y="161"/>
                  <a:pt x="1740" y="159"/>
                </a:cubicBezTo>
                <a:cubicBezTo>
                  <a:pt x="1735" y="157"/>
                  <a:pt x="1732" y="165"/>
                  <a:pt x="1728" y="161"/>
                </a:cubicBezTo>
                <a:cubicBezTo>
                  <a:pt x="1725" y="160"/>
                  <a:pt x="1728" y="163"/>
                  <a:pt x="1725" y="163"/>
                </a:cubicBezTo>
                <a:cubicBezTo>
                  <a:pt x="1722" y="161"/>
                  <a:pt x="1728" y="161"/>
                  <a:pt x="1726" y="159"/>
                </a:cubicBezTo>
                <a:cubicBezTo>
                  <a:pt x="1722" y="159"/>
                  <a:pt x="1718" y="157"/>
                  <a:pt x="1716" y="160"/>
                </a:cubicBezTo>
                <a:cubicBezTo>
                  <a:pt x="1715" y="160"/>
                  <a:pt x="1716" y="159"/>
                  <a:pt x="1716" y="159"/>
                </a:cubicBezTo>
                <a:cubicBezTo>
                  <a:pt x="1716" y="158"/>
                  <a:pt x="1716" y="158"/>
                  <a:pt x="1715" y="158"/>
                </a:cubicBezTo>
                <a:cubicBezTo>
                  <a:pt x="1715" y="157"/>
                  <a:pt x="1716" y="156"/>
                  <a:pt x="1718" y="156"/>
                </a:cubicBezTo>
                <a:cubicBezTo>
                  <a:pt x="1711" y="156"/>
                  <a:pt x="1702" y="154"/>
                  <a:pt x="1697" y="156"/>
                </a:cubicBezTo>
                <a:cubicBezTo>
                  <a:pt x="1697" y="154"/>
                  <a:pt x="1691" y="156"/>
                  <a:pt x="1693" y="154"/>
                </a:cubicBezTo>
                <a:cubicBezTo>
                  <a:pt x="1691" y="156"/>
                  <a:pt x="1687" y="153"/>
                  <a:pt x="1687" y="155"/>
                </a:cubicBezTo>
                <a:cubicBezTo>
                  <a:pt x="1681" y="153"/>
                  <a:pt x="1671" y="154"/>
                  <a:pt x="1667" y="156"/>
                </a:cubicBezTo>
                <a:cubicBezTo>
                  <a:pt x="1666" y="156"/>
                  <a:pt x="1665" y="155"/>
                  <a:pt x="1665" y="154"/>
                </a:cubicBezTo>
                <a:cubicBezTo>
                  <a:pt x="1661" y="154"/>
                  <a:pt x="1665" y="156"/>
                  <a:pt x="1660" y="157"/>
                </a:cubicBezTo>
                <a:cubicBezTo>
                  <a:pt x="1660" y="155"/>
                  <a:pt x="1659" y="156"/>
                  <a:pt x="1660" y="155"/>
                </a:cubicBezTo>
                <a:cubicBezTo>
                  <a:pt x="1654" y="155"/>
                  <a:pt x="1653" y="155"/>
                  <a:pt x="1646" y="155"/>
                </a:cubicBezTo>
                <a:cubicBezTo>
                  <a:pt x="1646" y="155"/>
                  <a:pt x="1647" y="154"/>
                  <a:pt x="1647" y="154"/>
                </a:cubicBezTo>
                <a:cubicBezTo>
                  <a:pt x="1644" y="154"/>
                  <a:pt x="1644" y="154"/>
                  <a:pt x="1644" y="155"/>
                </a:cubicBezTo>
                <a:cubicBezTo>
                  <a:pt x="1641" y="155"/>
                  <a:pt x="1644" y="154"/>
                  <a:pt x="1642" y="153"/>
                </a:cubicBezTo>
                <a:cubicBezTo>
                  <a:pt x="1641" y="153"/>
                  <a:pt x="1642" y="154"/>
                  <a:pt x="1642" y="155"/>
                </a:cubicBezTo>
                <a:cubicBezTo>
                  <a:pt x="1641" y="154"/>
                  <a:pt x="1640" y="154"/>
                  <a:pt x="1640" y="155"/>
                </a:cubicBezTo>
                <a:cubicBezTo>
                  <a:pt x="1638" y="155"/>
                  <a:pt x="1636" y="153"/>
                  <a:pt x="1637" y="155"/>
                </a:cubicBezTo>
                <a:cubicBezTo>
                  <a:pt x="1635" y="156"/>
                  <a:pt x="1636" y="154"/>
                  <a:pt x="1634" y="154"/>
                </a:cubicBezTo>
                <a:cubicBezTo>
                  <a:pt x="1634" y="153"/>
                  <a:pt x="1636" y="154"/>
                  <a:pt x="1636" y="153"/>
                </a:cubicBezTo>
                <a:cubicBezTo>
                  <a:pt x="1636" y="152"/>
                  <a:pt x="1633" y="153"/>
                  <a:pt x="1632" y="154"/>
                </a:cubicBezTo>
                <a:cubicBezTo>
                  <a:pt x="1621" y="151"/>
                  <a:pt x="1610" y="160"/>
                  <a:pt x="1603" y="154"/>
                </a:cubicBezTo>
                <a:cubicBezTo>
                  <a:pt x="1608" y="153"/>
                  <a:pt x="1610" y="154"/>
                  <a:pt x="1613" y="153"/>
                </a:cubicBezTo>
                <a:cubicBezTo>
                  <a:pt x="1612" y="153"/>
                  <a:pt x="1608" y="152"/>
                  <a:pt x="1608" y="153"/>
                </a:cubicBezTo>
                <a:cubicBezTo>
                  <a:pt x="1605" y="153"/>
                  <a:pt x="1607" y="152"/>
                  <a:pt x="1607" y="151"/>
                </a:cubicBezTo>
                <a:cubicBezTo>
                  <a:pt x="1603" y="153"/>
                  <a:pt x="1602" y="150"/>
                  <a:pt x="1597" y="153"/>
                </a:cubicBezTo>
                <a:cubicBezTo>
                  <a:pt x="1597" y="151"/>
                  <a:pt x="1592" y="151"/>
                  <a:pt x="1595" y="150"/>
                </a:cubicBezTo>
                <a:cubicBezTo>
                  <a:pt x="1593" y="150"/>
                  <a:pt x="1592" y="151"/>
                  <a:pt x="1590" y="150"/>
                </a:cubicBezTo>
                <a:cubicBezTo>
                  <a:pt x="1592" y="153"/>
                  <a:pt x="1587" y="152"/>
                  <a:pt x="1586" y="153"/>
                </a:cubicBezTo>
                <a:cubicBezTo>
                  <a:pt x="1586" y="153"/>
                  <a:pt x="1589" y="153"/>
                  <a:pt x="1588" y="155"/>
                </a:cubicBezTo>
                <a:cubicBezTo>
                  <a:pt x="1586" y="154"/>
                  <a:pt x="1586" y="155"/>
                  <a:pt x="1587" y="156"/>
                </a:cubicBezTo>
                <a:cubicBezTo>
                  <a:pt x="1582" y="157"/>
                  <a:pt x="1582" y="157"/>
                  <a:pt x="1582" y="157"/>
                </a:cubicBezTo>
                <a:cubicBezTo>
                  <a:pt x="1581" y="154"/>
                  <a:pt x="1582" y="154"/>
                  <a:pt x="1580" y="152"/>
                </a:cubicBezTo>
                <a:cubicBezTo>
                  <a:pt x="1582" y="151"/>
                  <a:pt x="1585" y="153"/>
                  <a:pt x="1586" y="151"/>
                </a:cubicBezTo>
                <a:cubicBezTo>
                  <a:pt x="1584" y="150"/>
                  <a:pt x="1581" y="151"/>
                  <a:pt x="1579" y="151"/>
                </a:cubicBezTo>
                <a:cubicBezTo>
                  <a:pt x="1578" y="152"/>
                  <a:pt x="1574" y="153"/>
                  <a:pt x="1569" y="153"/>
                </a:cubicBezTo>
                <a:cubicBezTo>
                  <a:pt x="1568" y="152"/>
                  <a:pt x="1570" y="152"/>
                  <a:pt x="1571" y="152"/>
                </a:cubicBezTo>
                <a:cubicBezTo>
                  <a:pt x="1569" y="150"/>
                  <a:pt x="1564" y="153"/>
                  <a:pt x="1560" y="152"/>
                </a:cubicBezTo>
                <a:cubicBezTo>
                  <a:pt x="1565" y="154"/>
                  <a:pt x="1553" y="152"/>
                  <a:pt x="1553" y="154"/>
                </a:cubicBezTo>
                <a:cubicBezTo>
                  <a:pt x="1551" y="154"/>
                  <a:pt x="1550" y="153"/>
                  <a:pt x="1547" y="153"/>
                </a:cubicBezTo>
                <a:cubicBezTo>
                  <a:pt x="1546" y="153"/>
                  <a:pt x="1547" y="154"/>
                  <a:pt x="1547" y="154"/>
                </a:cubicBezTo>
                <a:cubicBezTo>
                  <a:pt x="1547" y="154"/>
                  <a:pt x="1543" y="153"/>
                  <a:pt x="1544" y="151"/>
                </a:cubicBezTo>
                <a:cubicBezTo>
                  <a:pt x="1554" y="152"/>
                  <a:pt x="1572" y="149"/>
                  <a:pt x="1583" y="149"/>
                </a:cubicBezTo>
                <a:cubicBezTo>
                  <a:pt x="1584" y="149"/>
                  <a:pt x="1583" y="148"/>
                  <a:pt x="1584" y="148"/>
                </a:cubicBezTo>
                <a:cubicBezTo>
                  <a:pt x="1584" y="147"/>
                  <a:pt x="1583" y="149"/>
                  <a:pt x="1581" y="149"/>
                </a:cubicBezTo>
                <a:cubicBezTo>
                  <a:pt x="1581" y="148"/>
                  <a:pt x="1582" y="147"/>
                  <a:pt x="1583" y="147"/>
                </a:cubicBezTo>
                <a:cubicBezTo>
                  <a:pt x="1580" y="147"/>
                  <a:pt x="1576" y="147"/>
                  <a:pt x="1574" y="149"/>
                </a:cubicBezTo>
                <a:cubicBezTo>
                  <a:pt x="1572" y="148"/>
                  <a:pt x="1572" y="148"/>
                  <a:pt x="1573" y="147"/>
                </a:cubicBezTo>
                <a:cubicBezTo>
                  <a:pt x="1573" y="148"/>
                  <a:pt x="1569" y="148"/>
                  <a:pt x="1569" y="149"/>
                </a:cubicBezTo>
                <a:cubicBezTo>
                  <a:pt x="1568" y="148"/>
                  <a:pt x="1569" y="148"/>
                  <a:pt x="1569" y="147"/>
                </a:cubicBezTo>
                <a:cubicBezTo>
                  <a:pt x="1566" y="147"/>
                  <a:pt x="1564" y="150"/>
                  <a:pt x="1563" y="148"/>
                </a:cubicBezTo>
                <a:cubicBezTo>
                  <a:pt x="1560" y="148"/>
                  <a:pt x="1561" y="150"/>
                  <a:pt x="1557" y="150"/>
                </a:cubicBezTo>
                <a:cubicBezTo>
                  <a:pt x="1556" y="149"/>
                  <a:pt x="1554" y="149"/>
                  <a:pt x="1551" y="149"/>
                </a:cubicBezTo>
                <a:cubicBezTo>
                  <a:pt x="1551" y="148"/>
                  <a:pt x="1550" y="147"/>
                  <a:pt x="1549" y="147"/>
                </a:cubicBezTo>
                <a:cubicBezTo>
                  <a:pt x="1547" y="148"/>
                  <a:pt x="1544" y="146"/>
                  <a:pt x="1542" y="148"/>
                </a:cubicBezTo>
                <a:cubicBezTo>
                  <a:pt x="1541" y="148"/>
                  <a:pt x="1540" y="146"/>
                  <a:pt x="1539" y="148"/>
                </a:cubicBezTo>
                <a:cubicBezTo>
                  <a:pt x="1538" y="148"/>
                  <a:pt x="1540" y="147"/>
                  <a:pt x="1538" y="146"/>
                </a:cubicBezTo>
                <a:cubicBezTo>
                  <a:pt x="1535" y="146"/>
                  <a:pt x="1534" y="147"/>
                  <a:pt x="1532" y="147"/>
                </a:cubicBezTo>
                <a:cubicBezTo>
                  <a:pt x="1536" y="147"/>
                  <a:pt x="1537" y="149"/>
                  <a:pt x="1541" y="149"/>
                </a:cubicBezTo>
                <a:cubicBezTo>
                  <a:pt x="1541" y="150"/>
                  <a:pt x="1536" y="150"/>
                  <a:pt x="1538" y="149"/>
                </a:cubicBezTo>
                <a:cubicBezTo>
                  <a:pt x="1537" y="150"/>
                  <a:pt x="1531" y="148"/>
                  <a:pt x="1531" y="150"/>
                </a:cubicBezTo>
                <a:cubicBezTo>
                  <a:pt x="1529" y="150"/>
                  <a:pt x="1529" y="149"/>
                  <a:pt x="1527" y="150"/>
                </a:cubicBezTo>
                <a:cubicBezTo>
                  <a:pt x="1528" y="149"/>
                  <a:pt x="1529" y="149"/>
                  <a:pt x="1528" y="147"/>
                </a:cubicBezTo>
                <a:cubicBezTo>
                  <a:pt x="1527" y="148"/>
                  <a:pt x="1526" y="148"/>
                  <a:pt x="1528" y="148"/>
                </a:cubicBezTo>
                <a:cubicBezTo>
                  <a:pt x="1527" y="149"/>
                  <a:pt x="1522" y="148"/>
                  <a:pt x="1520" y="149"/>
                </a:cubicBezTo>
                <a:cubicBezTo>
                  <a:pt x="1520" y="150"/>
                  <a:pt x="1522" y="150"/>
                  <a:pt x="1523" y="150"/>
                </a:cubicBezTo>
                <a:cubicBezTo>
                  <a:pt x="1524" y="156"/>
                  <a:pt x="1537" y="151"/>
                  <a:pt x="1539" y="154"/>
                </a:cubicBezTo>
                <a:cubicBezTo>
                  <a:pt x="1528" y="155"/>
                  <a:pt x="1519" y="155"/>
                  <a:pt x="1509" y="156"/>
                </a:cubicBezTo>
                <a:cubicBezTo>
                  <a:pt x="1509" y="155"/>
                  <a:pt x="1509" y="155"/>
                  <a:pt x="1509" y="155"/>
                </a:cubicBezTo>
                <a:cubicBezTo>
                  <a:pt x="1508" y="156"/>
                  <a:pt x="1507" y="157"/>
                  <a:pt x="1503" y="157"/>
                </a:cubicBezTo>
                <a:cubicBezTo>
                  <a:pt x="1504" y="155"/>
                  <a:pt x="1503" y="154"/>
                  <a:pt x="1500" y="154"/>
                </a:cubicBezTo>
                <a:cubicBezTo>
                  <a:pt x="1500" y="155"/>
                  <a:pt x="1501" y="156"/>
                  <a:pt x="1502" y="156"/>
                </a:cubicBezTo>
                <a:cubicBezTo>
                  <a:pt x="1501" y="157"/>
                  <a:pt x="1499" y="157"/>
                  <a:pt x="1498" y="158"/>
                </a:cubicBezTo>
                <a:cubicBezTo>
                  <a:pt x="1498" y="156"/>
                  <a:pt x="1498" y="156"/>
                  <a:pt x="1497" y="155"/>
                </a:cubicBezTo>
                <a:cubicBezTo>
                  <a:pt x="1496" y="156"/>
                  <a:pt x="1495" y="156"/>
                  <a:pt x="1493" y="155"/>
                </a:cubicBezTo>
                <a:cubicBezTo>
                  <a:pt x="1492" y="156"/>
                  <a:pt x="1493" y="157"/>
                  <a:pt x="1492" y="158"/>
                </a:cubicBezTo>
                <a:cubicBezTo>
                  <a:pt x="1491" y="157"/>
                  <a:pt x="1491" y="156"/>
                  <a:pt x="1490" y="155"/>
                </a:cubicBezTo>
                <a:cubicBezTo>
                  <a:pt x="1488" y="155"/>
                  <a:pt x="1486" y="156"/>
                  <a:pt x="1486" y="157"/>
                </a:cubicBezTo>
                <a:cubicBezTo>
                  <a:pt x="1486" y="157"/>
                  <a:pt x="1489" y="156"/>
                  <a:pt x="1489" y="158"/>
                </a:cubicBezTo>
                <a:cubicBezTo>
                  <a:pt x="1484" y="158"/>
                  <a:pt x="1483" y="158"/>
                  <a:pt x="1479" y="158"/>
                </a:cubicBezTo>
                <a:cubicBezTo>
                  <a:pt x="1480" y="157"/>
                  <a:pt x="1480" y="157"/>
                  <a:pt x="1482" y="157"/>
                </a:cubicBezTo>
                <a:cubicBezTo>
                  <a:pt x="1482" y="156"/>
                  <a:pt x="1480" y="156"/>
                  <a:pt x="1480" y="155"/>
                </a:cubicBezTo>
                <a:cubicBezTo>
                  <a:pt x="1479" y="155"/>
                  <a:pt x="1479" y="156"/>
                  <a:pt x="1479" y="156"/>
                </a:cubicBezTo>
                <a:cubicBezTo>
                  <a:pt x="1477" y="156"/>
                  <a:pt x="1477" y="155"/>
                  <a:pt x="1476" y="154"/>
                </a:cubicBezTo>
                <a:cubicBezTo>
                  <a:pt x="1480" y="156"/>
                  <a:pt x="1484" y="152"/>
                  <a:pt x="1487" y="154"/>
                </a:cubicBezTo>
                <a:cubicBezTo>
                  <a:pt x="1488" y="154"/>
                  <a:pt x="1487" y="152"/>
                  <a:pt x="1487" y="151"/>
                </a:cubicBezTo>
                <a:cubicBezTo>
                  <a:pt x="1483" y="151"/>
                  <a:pt x="1481" y="153"/>
                  <a:pt x="1479" y="151"/>
                </a:cubicBezTo>
                <a:cubicBezTo>
                  <a:pt x="1478" y="152"/>
                  <a:pt x="1478" y="152"/>
                  <a:pt x="1478" y="153"/>
                </a:cubicBezTo>
                <a:cubicBezTo>
                  <a:pt x="1474" y="154"/>
                  <a:pt x="1471" y="151"/>
                  <a:pt x="1470" y="154"/>
                </a:cubicBezTo>
                <a:cubicBezTo>
                  <a:pt x="1468" y="153"/>
                  <a:pt x="1463" y="153"/>
                  <a:pt x="1459" y="154"/>
                </a:cubicBezTo>
                <a:cubicBezTo>
                  <a:pt x="1458" y="153"/>
                  <a:pt x="1459" y="153"/>
                  <a:pt x="1459" y="153"/>
                </a:cubicBezTo>
                <a:cubicBezTo>
                  <a:pt x="1458" y="153"/>
                  <a:pt x="1456" y="153"/>
                  <a:pt x="1455" y="154"/>
                </a:cubicBezTo>
                <a:cubicBezTo>
                  <a:pt x="1453" y="154"/>
                  <a:pt x="1456" y="153"/>
                  <a:pt x="1454" y="153"/>
                </a:cubicBezTo>
                <a:cubicBezTo>
                  <a:pt x="1451" y="156"/>
                  <a:pt x="1444" y="155"/>
                  <a:pt x="1436" y="156"/>
                </a:cubicBezTo>
                <a:cubicBezTo>
                  <a:pt x="1436" y="155"/>
                  <a:pt x="1436" y="155"/>
                  <a:pt x="1436" y="155"/>
                </a:cubicBezTo>
                <a:cubicBezTo>
                  <a:pt x="1435" y="156"/>
                  <a:pt x="1431" y="154"/>
                  <a:pt x="1432" y="156"/>
                </a:cubicBezTo>
                <a:cubicBezTo>
                  <a:pt x="1431" y="155"/>
                  <a:pt x="1427" y="156"/>
                  <a:pt x="1429" y="154"/>
                </a:cubicBezTo>
                <a:cubicBezTo>
                  <a:pt x="1417" y="156"/>
                  <a:pt x="1412" y="158"/>
                  <a:pt x="1405" y="157"/>
                </a:cubicBezTo>
                <a:cubicBezTo>
                  <a:pt x="1405" y="158"/>
                  <a:pt x="1403" y="160"/>
                  <a:pt x="1405" y="159"/>
                </a:cubicBezTo>
                <a:cubicBezTo>
                  <a:pt x="1404" y="161"/>
                  <a:pt x="1398" y="161"/>
                  <a:pt x="1397" y="160"/>
                </a:cubicBezTo>
                <a:cubicBezTo>
                  <a:pt x="1395" y="160"/>
                  <a:pt x="1398" y="160"/>
                  <a:pt x="1397" y="162"/>
                </a:cubicBezTo>
                <a:cubicBezTo>
                  <a:pt x="1387" y="160"/>
                  <a:pt x="1377" y="160"/>
                  <a:pt x="1368" y="161"/>
                </a:cubicBezTo>
                <a:cubicBezTo>
                  <a:pt x="1365" y="161"/>
                  <a:pt x="1368" y="160"/>
                  <a:pt x="1367" y="159"/>
                </a:cubicBezTo>
                <a:cubicBezTo>
                  <a:pt x="1362" y="160"/>
                  <a:pt x="1364" y="161"/>
                  <a:pt x="1358" y="162"/>
                </a:cubicBezTo>
                <a:cubicBezTo>
                  <a:pt x="1359" y="158"/>
                  <a:pt x="1371" y="160"/>
                  <a:pt x="1371" y="157"/>
                </a:cubicBezTo>
                <a:cubicBezTo>
                  <a:pt x="1375" y="157"/>
                  <a:pt x="1376" y="158"/>
                  <a:pt x="1379" y="157"/>
                </a:cubicBezTo>
                <a:cubicBezTo>
                  <a:pt x="1380" y="157"/>
                  <a:pt x="1380" y="156"/>
                  <a:pt x="1380" y="156"/>
                </a:cubicBezTo>
                <a:cubicBezTo>
                  <a:pt x="1401" y="154"/>
                  <a:pt x="1411" y="155"/>
                  <a:pt x="1431" y="152"/>
                </a:cubicBezTo>
                <a:cubicBezTo>
                  <a:pt x="1432" y="153"/>
                  <a:pt x="1434" y="154"/>
                  <a:pt x="1436" y="154"/>
                </a:cubicBezTo>
                <a:cubicBezTo>
                  <a:pt x="1438" y="154"/>
                  <a:pt x="1434" y="153"/>
                  <a:pt x="1436" y="152"/>
                </a:cubicBezTo>
                <a:cubicBezTo>
                  <a:pt x="1439" y="153"/>
                  <a:pt x="1437" y="154"/>
                  <a:pt x="1438" y="155"/>
                </a:cubicBezTo>
                <a:cubicBezTo>
                  <a:pt x="1440" y="153"/>
                  <a:pt x="1443" y="153"/>
                  <a:pt x="1443" y="151"/>
                </a:cubicBezTo>
                <a:cubicBezTo>
                  <a:pt x="1446" y="152"/>
                  <a:pt x="1444" y="152"/>
                  <a:pt x="1443" y="153"/>
                </a:cubicBezTo>
                <a:cubicBezTo>
                  <a:pt x="1443" y="154"/>
                  <a:pt x="1448" y="152"/>
                  <a:pt x="1448" y="153"/>
                </a:cubicBezTo>
                <a:cubicBezTo>
                  <a:pt x="1449" y="153"/>
                  <a:pt x="1449" y="152"/>
                  <a:pt x="1449" y="152"/>
                </a:cubicBezTo>
                <a:cubicBezTo>
                  <a:pt x="1453" y="152"/>
                  <a:pt x="1454" y="152"/>
                  <a:pt x="1457" y="153"/>
                </a:cubicBezTo>
                <a:cubicBezTo>
                  <a:pt x="1458" y="153"/>
                  <a:pt x="1457" y="152"/>
                  <a:pt x="1458" y="152"/>
                </a:cubicBezTo>
                <a:cubicBezTo>
                  <a:pt x="1458" y="151"/>
                  <a:pt x="1456" y="152"/>
                  <a:pt x="1455" y="151"/>
                </a:cubicBezTo>
                <a:cubicBezTo>
                  <a:pt x="1457" y="149"/>
                  <a:pt x="1459" y="151"/>
                  <a:pt x="1462" y="150"/>
                </a:cubicBezTo>
                <a:cubicBezTo>
                  <a:pt x="1461" y="150"/>
                  <a:pt x="1460" y="151"/>
                  <a:pt x="1459" y="151"/>
                </a:cubicBezTo>
                <a:cubicBezTo>
                  <a:pt x="1464" y="153"/>
                  <a:pt x="1466" y="149"/>
                  <a:pt x="1471" y="149"/>
                </a:cubicBezTo>
                <a:cubicBezTo>
                  <a:pt x="1471" y="148"/>
                  <a:pt x="1469" y="149"/>
                  <a:pt x="1469" y="147"/>
                </a:cubicBezTo>
                <a:cubicBezTo>
                  <a:pt x="1470" y="148"/>
                  <a:pt x="1471" y="148"/>
                  <a:pt x="1472" y="147"/>
                </a:cubicBezTo>
                <a:cubicBezTo>
                  <a:pt x="1474" y="147"/>
                  <a:pt x="1472" y="149"/>
                  <a:pt x="1472" y="149"/>
                </a:cubicBezTo>
                <a:cubicBezTo>
                  <a:pt x="1476" y="149"/>
                  <a:pt x="1476" y="149"/>
                  <a:pt x="1476" y="149"/>
                </a:cubicBezTo>
                <a:cubicBezTo>
                  <a:pt x="1474" y="148"/>
                  <a:pt x="1473" y="147"/>
                  <a:pt x="1476" y="146"/>
                </a:cubicBezTo>
                <a:cubicBezTo>
                  <a:pt x="1475" y="146"/>
                  <a:pt x="1474" y="146"/>
                  <a:pt x="1474" y="145"/>
                </a:cubicBezTo>
                <a:cubicBezTo>
                  <a:pt x="1470" y="147"/>
                  <a:pt x="1463" y="145"/>
                  <a:pt x="1460" y="145"/>
                </a:cubicBezTo>
                <a:cubicBezTo>
                  <a:pt x="1461" y="146"/>
                  <a:pt x="1462" y="146"/>
                  <a:pt x="1463" y="146"/>
                </a:cubicBezTo>
                <a:cubicBezTo>
                  <a:pt x="1463" y="147"/>
                  <a:pt x="1461" y="147"/>
                  <a:pt x="1460" y="147"/>
                </a:cubicBezTo>
                <a:cubicBezTo>
                  <a:pt x="1460" y="148"/>
                  <a:pt x="1462" y="147"/>
                  <a:pt x="1461" y="149"/>
                </a:cubicBezTo>
                <a:cubicBezTo>
                  <a:pt x="1457" y="150"/>
                  <a:pt x="1458" y="148"/>
                  <a:pt x="1454" y="149"/>
                </a:cubicBezTo>
                <a:cubicBezTo>
                  <a:pt x="1455" y="147"/>
                  <a:pt x="1454" y="147"/>
                  <a:pt x="1453" y="146"/>
                </a:cubicBezTo>
                <a:cubicBezTo>
                  <a:pt x="1450" y="147"/>
                  <a:pt x="1452" y="149"/>
                  <a:pt x="1448" y="149"/>
                </a:cubicBezTo>
                <a:cubicBezTo>
                  <a:pt x="1447" y="148"/>
                  <a:pt x="1450" y="148"/>
                  <a:pt x="1449" y="147"/>
                </a:cubicBezTo>
                <a:cubicBezTo>
                  <a:pt x="1446" y="147"/>
                  <a:pt x="1447" y="149"/>
                  <a:pt x="1447" y="150"/>
                </a:cubicBezTo>
                <a:cubicBezTo>
                  <a:pt x="1445" y="148"/>
                  <a:pt x="1439" y="152"/>
                  <a:pt x="1439" y="148"/>
                </a:cubicBezTo>
                <a:cubicBezTo>
                  <a:pt x="1441" y="147"/>
                  <a:pt x="1442" y="149"/>
                  <a:pt x="1444" y="149"/>
                </a:cubicBezTo>
                <a:cubicBezTo>
                  <a:pt x="1445" y="148"/>
                  <a:pt x="1447" y="148"/>
                  <a:pt x="1446" y="147"/>
                </a:cubicBezTo>
                <a:cubicBezTo>
                  <a:pt x="1445" y="146"/>
                  <a:pt x="1444" y="146"/>
                  <a:pt x="1443" y="145"/>
                </a:cubicBezTo>
                <a:cubicBezTo>
                  <a:pt x="1441" y="146"/>
                  <a:pt x="1441" y="147"/>
                  <a:pt x="1439" y="147"/>
                </a:cubicBezTo>
                <a:cubicBezTo>
                  <a:pt x="1437" y="147"/>
                  <a:pt x="1438" y="146"/>
                  <a:pt x="1438" y="145"/>
                </a:cubicBezTo>
                <a:cubicBezTo>
                  <a:pt x="1435" y="145"/>
                  <a:pt x="1428" y="144"/>
                  <a:pt x="1422" y="144"/>
                </a:cubicBezTo>
                <a:cubicBezTo>
                  <a:pt x="1423" y="143"/>
                  <a:pt x="1424" y="142"/>
                  <a:pt x="1427" y="142"/>
                </a:cubicBezTo>
                <a:cubicBezTo>
                  <a:pt x="1427" y="143"/>
                  <a:pt x="1427" y="143"/>
                  <a:pt x="1427" y="143"/>
                </a:cubicBezTo>
                <a:cubicBezTo>
                  <a:pt x="1428" y="142"/>
                  <a:pt x="1431" y="141"/>
                  <a:pt x="1430" y="143"/>
                </a:cubicBezTo>
                <a:cubicBezTo>
                  <a:pt x="1439" y="143"/>
                  <a:pt x="1446" y="139"/>
                  <a:pt x="1457" y="140"/>
                </a:cubicBezTo>
                <a:cubicBezTo>
                  <a:pt x="1457" y="141"/>
                  <a:pt x="1454" y="141"/>
                  <a:pt x="1453" y="140"/>
                </a:cubicBezTo>
                <a:cubicBezTo>
                  <a:pt x="1453" y="142"/>
                  <a:pt x="1455" y="141"/>
                  <a:pt x="1456" y="142"/>
                </a:cubicBezTo>
                <a:cubicBezTo>
                  <a:pt x="1456" y="139"/>
                  <a:pt x="1466" y="139"/>
                  <a:pt x="1471" y="138"/>
                </a:cubicBezTo>
                <a:cubicBezTo>
                  <a:pt x="1471" y="139"/>
                  <a:pt x="1470" y="139"/>
                  <a:pt x="1469" y="139"/>
                </a:cubicBezTo>
                <a:cubicBezTo>
                  <a:pt x="1472" y="140"/>
                  <a:pt x="1474" y="138"/>
                  <a:pt x="1476" y="138"/>
                </a:cubicBezTo>
                <a:cubicBezTo>
                  <a:pt x="1477" y="138"/>
                  <a:pt x="1478" y="139"/>
                  <a:pt x="1478" y="140"/>
                </a:cubicBezTo>
                <a:cubicBezTo>
                  <a:pt x="1485" y="139"/>
                  <a:pt x="1490" y="138"/>
                  <a:pt x="1498" y="138"/>
                </a:cubicBezTo>
                <a:cubicBezTo>
                  <a:pt x="1492" y="142"/>
                  <a:pt x="1482" y="141"/>
                  <a:pt x="1477" y="140"/>
                </a:cubicBezTo>
                <a:cubicBezTo>
                  <a:pt x="1478" y="144"/>
                  <a:pt x="1466" y="142"/>
                  <a:pt x="1464" y="143"/>
                </a:cubicBezTo>
                <a:cubicBezTo>
                  <a:pt x="1470" y="144"/>
                  <a:pt x="1475" y="144"/>
                  <a:pt x="1481" y="143"/>
                </a:cubicBezTo>
                <a:cubicBezTo>
                  <a:pt x="1481" y="145"/>
                  <a:pt x="1481" y="146"/>
                  <a:pt x="1483" y="146"/>
                </a:cubicBezTo>
                <a:cubicBezTo>
                  <a:pt x="1483" y="149"/>
                  <a:pt x="1478" y="146"/>
                  <a:pt x="1478" y="148"/>
                </a:cubicBezTo>
                <a:cubicBezTo>
                  <a:pt x="1478" y="148"/>
                  <a:pt x="1480" y="148"/>
                  <a:pt x="1483" y="148"/>
                </a:cubicBezTo>
                <a:cubicBezTo>
                  <a:pt x="1484" y="148"/>
                  <a:pt x="1484" y="147"/>
                  <a:pt x="1485" y="146"/>
                </a:cubicBezTo>
                <a:cubicBezTo>
                  <a:pt x="1488" y="146"/>
                  <a:pt x="1491" y="146"/>
                  <a:pt x="1493" y="145"/>
                </a:cubicBezTo>
                <a:cubicBezTo>
                  <a:pt x="1494" y="146"/>
                  <a:pt x="1493" y="146"/>
                  <a:pt x="1493" y="146"/>
                </a:cubicBezTo>
                <a:cubicBezTo>
                  <a:pt x="1490" y="147"/>
                  <a:pt x="1495" y="147"/>
                  <a:pt x="1493" y="148"/>
                </a:cubicBezTo>
                <a:cubicBezTo>
                  <a:pt x="1496" y="148"/>
                  <a:pt x="1496" y="148"/>
                  <a:pt x="1496" y="148"/>
                </a:cubicBezTo>
                <a:cubicBezTo>
                  <a:pt x="1496" y="147"/>
                  <a:pt x="1496" y="146"/>
                  <a:pt x="1495" y="146"/>
                </a:cubicBezTo>
                <a:cubicBezTo>
                  <a:pt x="1496" y="144"/>
                  <a:pt x="1502" y="143"/>
                  <a:pt x="1503" y="145"/>
                </a:cubicBezTo>
                <a:cubicBezTo>
                  <a:pt x="1505" y="145"/>
                  <a:pt x="1506" y="144"/>
                  <a:pt x="1507" y="143"/>
                </a:cubicBezTo>
                <a:cubicBezTo>
                  <a:pt x="1506" y="142"/>
                  <a:pt x="1505" y="143"/>
                  <a:pt x="1505" y="142"/>
                </a:cubicBezTo>
                <a:cubicBezTo>
                  <a:pt x="1507" y="140"/>
                  <a:pt x="1510" y="141"/>
                  <a:pt x="1509" y="143"/>
                </a:cubicBezTo>
                <a:cubicBezTo>
                  <a:pt x="1523" y="144"/>
                  <a:pt x="1532" y="140"/>
                  <a:pt x="1545" y="141"/>
                </a:cubicBezTo>
                <a:cubicBezTo>
                  <a:pt x="1544" y="143"/>
                  <a:pt x="1542" y="141"/>
                  <a:pt x="1540" y="142"/>
                </a:cubicBezTo>
                <a:cubicBezTo>
                  <a:pt x="1541" y="146"/>
                  <a:pt x="1546" y="140"/>
                  <a:pt x="1547" y="142"/>
                </a:cubicBezTo>
                <a:cubicBezTo>
                  <a:pt x="1550" y="142"/>
                  <a:pt x="1547" y="141"/>
                  <a:pt x="1547" y="141"/>
                </a:cubicBezTo>
                <a:cubicBezTo>
                  <a:pt x="1551" y="139"/>
                  <a:pt x="1552" y="141"/>
                  <a:pt x="1555" y="140"/>
                </a:cubicBezTo>
                <a:cubicBezTo>
                  <a:pt x="1556" y="142"/>
                  <a:pt x="1552" y="142"/>
                  <a:pt x="1550" y="142"/>
                </a:cubicBezTo>
                <a:cubicBezTo>
                  <a:pt x="1551" y="145"/>
                  <a:pt x="1561" y="142"/>
                  <a:pt x="1556" y="142"/>
                </a:cubicBezTo>
                <a:cubicBezTo>
                  <a:pt x="1561" y="141"/>
                  <a:pt x="1567" y="142"/>
                  <a:pt x="1572" y="140"/>
                </a:cubicBezTo>
                <a:cubicBezTo>
                  <a:pt x="1573" y="140"/>
                  <a:pt x="1574" y="141"/>
                  <a:pt x="1574" y="141"/>
                </a:cubicBezTo>
                <a:cubicBezTo>
                  <a:pt x="1576" y="142"/>
                  <a:pt x="1576" y="140"/>
                  <a:pt x="1578" y="141"/>
                </a:cubicBezTo>
                <a:cubicBezTo>
                  <a:pt x="1580" y="140"/>
                  <a:pt x="1577" y="140"/>
                  <a:pt x="1579" y="139"/>
                </a:cubicBezTo>
                <a:cubicBezTo>
                  <a:pt x="1577" y="139"/>
                  <a:pt x="1575" y="139"/>
                  <a:pt x="1575" y="140"/>
                </a:cubicBezTo>
                <a:cubicBezTo>
                  <a:pt x="1572" y="139"/>
                  <a:pt x="1581" y="137"/>
                  <a:pt x="1576" y="137"/>
                </a:cubicBezTo>
                <a:cubicBezTo>
                  <a:pt x="1580" y="135"/>
                  <a:pt x="1583" y="138"/>
                  <a:pt x="1586" y="137"/>
                </a:cubicBezTo>
                <a:cubicBezTo>
                  <a:pt x="1586" y="138"/>
                  <a:pt x="1593" y="138"/>
                  <a:pt x="1586" y="139"/>
                </a:cubicBezTo>
                <a:cubicBezTo>
                  <a:pt x="1587" y="139"/>
                  <a:pt x="1588" y="140"/>
                  <a:pt x="1585" y="140"/>
                </a:cubicBezTo>
                <a:cubicBezTo>
                  <a:pt x="1587" y="141"/>
                  <a:pt x="1589" y="140"/>
                  <a:pt x="1591" y="140"/>
                </a:cubicBezTo>
                <a:cubicBezTo>
                  <a:pt x="1592" y="140"/>
                  <a:pt x="1594" y="141"/>
                  <a:pt x="1592" y="142"/>
                </a:cubicBezTo>
                <a:cubicBezTo>
                  <a:pt x="1596" y="141"/>
                  <a:pt x="1600" y="140"/>
                  <a:pt x="1603" y="139"/>
                </a:cubicBezTo>
                <a:cubicBezTo>
                  <a:pt x="1606" y="142"/>
                  <a:pt x="1612" y="139"/>
                  <a:pt x="1613" y="138"/>
                </a:cubicBezTo>
                <a:cubicBezTo>
                  <a:pt x="1622" y="136"/>
                  <a:pt x="1629" y="139"/>
                  <a:pt x="1636" y="136"/>
                </a:cubicBezTo>
                <a:cubicBezTo>
                  <a:pt x="1639" y="135"/>
                  <a:pt x="1645" y="138"/>
                  <a:pt x="1646" y="135"/>
                </a:cubicBezTo>
                <a:cubicBezTo>
                  <a:pt x="1645" y="134"/>
                  <a:pt x="1640" y="136"/>
                  <a:pt x="1643" y="134"/>
                </a:cubicBezTo>
                <a:cubicBezTo>
                  <a:pt x="1641" y="134"/>
                  <a:pt x="1641" y="135"/>
                  <a:pt x="1641" y="135"/>
                </a:cubicBezTo>
                <a:cubicBezTo>
                  <a:pt x="1639" y="134"/>
                  <a:pt x="1637" y="134"/>
                  <a:pt x="1634" y="134"/>
                </a:cubicBezTo>
                <a:cubicBezTo>
                  <a:pt x="1633" y="135"/>
                  <a:pt x="1635" y="135"/>
                  <a:pt x="1634" y="136"/>
                </a:cubicBezTo>
                <a:cubicBezTo>
                  <a:pt x="1632" y="136"/>
                  <a:pt x="1632" y="135"/>
                  <a:pt x="1630" y="135"/>
                </a:cubicBezTo>
                <a:cubicBezTo>
                  <a:pt x="1629" y="136"/>
                  <a:pt x="1630" y="136"/>
                  <a:pt x="1630" y="137"/>
                </a:cubicBezTo>
                <a:cubicBezTo>
                  <a:pt x="1628" y="137"/>
                  <a:pt x="1628" y="137"/>
                  <a:pt x="1627" y="136"/>
                </a:cubicBezTo>
                <a:cubicBezTo>
                  <a:pt x="1631" y="135"/>
                  <a:pt x="1624" y="135"/>
                  <a:pt x="1624" y="137"/>
                </a:cubicBezTo>
                <a:cubicBezTo>
                  <a:pt x="1619" y="136"/>
                  <a:pt x="1613" y="135"/>
                  <a:pt x="1609" y="137"/>
                </a:cubicBezTo>
                <a:cubicBezTo>
                  <a:pt x="1604" y="136"/>
                  <a:pt x="1599" y="136"/>
                  <a:pt x="1591" y="138"/>
                </a:cubicBezTo>
                <a:cubicBezTo>
                  <a:pt x="1591" y="137"/>
                  <a:pt x="1591" y="137"/>
                  <a:pt x="1590" y="137"/>
                </a:cubicBezTo>
                <a:cubicBezTo>
                  <a:pt x="1590" y="136"/>
                  <a:pt x="1591" y="135"/>
                  <a:pt x="1593" y="135"/>
                </a:cubicBezTo>
                <a:cubicBezTo>
                  <a:pt x="1593" y="134"/>
                  <a:pt x="1588" y="136"/>
                  <a:pt x="1589" y="134"/>
                </a:cubicBezTo>
                <a:cubicBezTo>
                  <a:pt x="1589" y="135"/>
                  <a:pt x="1586" y="135"/>
                  <a:pt x="1586" y="136"/>
                </a:cubicBezTo>
                <a:cubicBezTo>
                  <a:pt x="1585" y="136"/>
                  <a:pt x="1584" y="135"/>
                  <a:pt x="1585" y="134"/>
                </a:cubicBezTo>
                <a:cubicBezTo>
                  <a:pt x="1582" y="134"/>
                  <a:pt x="1581" y="135"/>
                  <a:pt x="1579" y="136"/>
                </a:cubicBezTo>
                <a:cubicBezTo>
                  <a:pt x="1577" y="136"/>
                  <a:pt x="1576" y="135"/>
                  <a:pt x="1574" y="134"/>
                </a:cubicBezTo>
                <a:cubicBezTo>
                  <a:pt x="1573" y="135"/>
                  <a:pt x="1572" y="135"/>
                  <a:pt x="1572" y="135"/>
                </a:cubicBezTo>
                <a:cubicBezTo>
                  <a:pt x="1570" y="135"/>
                  <a:pt x="1570" y="135"/>
                  <a:pt x="1570" y="134"/>
                </a:cubicBezTo>
                <a:cubicBezTo>
                  <a:pt x="1566" y="135"/>
                  <a:pt x="1564" y="134"/>
                  <a:pt x="1563" y="136"/>
                </a:cubicBezTo>
                <a:cubicBezTo>
                  <a:pt x="1560" y="136"/>
                  <a:pt x="1561" y="136"/>
                  <a:pt x="1558" y="137"/>
                </a:cubicBezTo>
                <a:cubicBezTo>
                  <a:pt x="1559" y="135"/>
                  <a:pt x="1553" y="135"/>
                  <a:pt x="1558" y="134"/>
                </a:cubicBezTo>
                <a:cubicBezTo>
                  <a:pt x="1558" y="134"/>
                  <a:pt x="1551" y="134"/>
                  <a:pt x="1551" y="135"/>
                </a:cubicBezTo>
                <a:cubicBezTo>
                  <a:pt x="1549" y="134"/>
                  <a:pt x="1550" y="133"/>
                  <a:pt x="1546" y="134"/>
                </a:cubicBezTo>
                <a:cubicBezTo>
                  <a:pt x="1544" y="132"/>
                  <a:pt x="1545" y="132"/>
                  <a:pt x="1541" y="133"/>
                </a:cubicBezTo>
                <a:cubicBezTo>
                  <a:pt x="1542" y="132"/>
                  <a:pt x="1539" y="130"/>
                  <a:pt x="1538" y="129"/>
                </a:cubicBezTo>
                <a:cubicBezTo>
                  <a:pt x="1537" y="129"/>
                  <a:pt x="1538" y="131"/>
                  <a:pt x="1539" y="131"/>
                </a:cubicBezTo>
                <a:cubicBezTo>
                  <a:pt x="1539" y="132"/>
                  <a:pt x="1537" y="131"/>
                  <a:pt x="1537" y="132"/>
                </a:cubicBezTo>
                <a:cubicBezTo>
                  <a:pt x="1535" y="131"/>
                  <a:pt x="1533" y="130"/>
                  <a:pt x="1532" y="128"/>
                </a:cubicBezTo>
                <a:cubicBezTo>
                  <a:pt x="1531" y="128"/>
                  <a:pt x="1530" y="128"/>
                  <a:pt x="1529" y="129"/>
                </a:cubicBezTo>
                <a:cubicBezTo>
                  <a:pt x="1530" y="128"/>
                  <a:pt x="1530" y="128"/>
                  <a:pt x="1529" y="127"/>
                </a:cubicBezTo>
                <a:cubicBezTo>
                  <a:pt x="1533" y="127"/>
                  <a:pt x="1534" y="128"/>
                  <a:pt x="1538" y="127"/>
                </a:cubicBezTo>
                <a:cubicBezTo>
                  <a:pt x="1537" y="129"/>
                  <a:pt x="1546" y="127"/>
                  <a:pt x="1543" y="129"/>
                </a:cubicBezTo>
                <a:cubicBezTo>
                  <a:pt x="1547" y="130"/>
                  <a:pt x="1545" y="127"/>
                  <a:pt x="1547" y="126"/>
                </a:cubicBezTo>
                <a:cubicBezTo>
                  <a:pt x="1552" y="126"/>
                  <a:pt x="1555" y="127"/>
                  <a:pt x="1560" y="126"/>
                </a:cubicBezTo>
                <a:cubicBezTo>
                  <a:pt x="1559" y="125"/>
                  <a:pt x="1557" y="125"/>
                  <a:pt x="1557" y="123"/>
                </a:cubicBezTo>
                <a:cubicBezTo>
                  <a:pt x="1558" y="127"/>
                  <a:pt x="1544" y="123"/>
                  <a:pt x="1542" y="127"/>
                </a:cubicBezTo>
                <a:cubicBezTo>
                  <a:pt x="1539" y="127"/>
                  <a:pt x="1542" y="126"/>
                  <a:pt x="1543" y="125"/>
                </a:cubicBezTo>
                <a:cubicBezTo>
                  <a:pt x="1542" y="125"/>
                  <a:pt x="1541" y="126"/>
                  <a:pt x="1539" y="126"/>
                </a:cubicBezTo>
                <a:cubicBezTo>
                  <a:pt x="1539" y="125"/>
                  <a:pt x="1540" y="125"/>
                  <a:pt x="1541" y="125"/>
                </a:cubicBezTo>
                <a:cubicBezTo>
                  <a:pt x="1541" y="124"/>
                  <a:pt x="1540" y="124"/>
                  <a:pt x="1540" y="123"/>
                </a:cubicBezTo>
                <a:cubicBezTo>
                  <a:pt x="1539" y="123"/>
                  <a:pt x="1538" y="124"/>
                  <a:pt x="1537" y="124"/>
                </a:cubicBezTo>
                <a:cubicBezTo>
                  <a:pt x="1537" y="124"/>
                  <a:pt x="1537" y="125"/>
                  <a:pt x="1539" y="125"/>
                </a:cubicBezTo>
                <a:cubicBezTo>
                  <a:pt x="1539" y="127"/>
                  <a:pt x="1536" y="124"/>
                  <a:pt x="1537" y="126"/>
                </a:cubicBezTo>
                <a:cubicBezTo>
                  <a:pt x="1535" y="125"/>
                  <a:pt x="1533" y="126"/>
                  <a:pt x="1531" y="125"/>
                </a:cubicBezTo>
                <a:cubicBezTo>
                  <a:pt x="1531" y="124"/>
                  <a:pt x="1533" y="124"/>
                  <a:pt x="1534" y="125"/>
                </a:cubicBezTo>
                <a:cubicBezTo>
                  <a:pt x="1534" y="124"/>
                  <a:pt x="1532" y="124"/>
                  <a:pt x="1531" y="123"/>
                </a:cubicBezTo>
                <a:cubicBezTo>
                  <a:pt x="1530" y="123"/>
                  <a:pt x="1530" y="124"/>
                  <a:pt x="1530" y="125"/>
                </a:cubicBezTo>
                <a:cubicBezTo>
                  <a:pt x="1525" y="123"/>
                  <a:pt x="1522" y="126"/>
                  <a:pt x="1516" y="124"/>
                </a:cubicBezTo>
                <a:cubicBezTo>
                  <a:pt x="1520" y="117"/>
                  <a:pt x="1512" y="116"/>
                  <a:pt x="1504" y="118"/>
                </a:cubicBezTo>
                <a:cubicBezTo>
                  <a:pt x="1503" y="118"/>
                  <a:pt x="1503" y="119"/>
                  <a:pt x="1502" y="119"/>
                </a:cubicBezTo>
                <a:cubicBezTo>
                  <a:pt x="1503" y="119"/>
                  <a:pt x="1504" y="119"/>
                  <a:pt x="1507" y="119"/>
                </a:cubicBezTo>
                <a:cubicBezTo>
                  <a:pt x="1509" y="122"/>
                  <a:pt x="1512" y="118"/>
                  <a:pt x="1510" y="123"/>
                </a:cubicBezTo>
                <a:cubicBezTo>
                  <a:pt x="1510" y="121"/>
                  <a:pt x="1506" y="121"/>
                  <a:pt x="1502" y="121"/>
                </a:cubicBezTo>
                <a:cubicBezTo>
                  <a:pt x="1501" y="121"/>
                  <a:pt x="1503" y="121"/>
                  <a:pt x="1502" y="123"/>
                </a:cubicBezTo>
                <a:cubicBezTo>
                  <a:pt x="1502" y="124"/>
                  <a:pt x="1504" y="123"/>
                  <a:pt x="1505" y="124"/>
                </a:cubicBezTo>
                <a:cubicBezTo>
                  <a:pt x="1501" y="126"/>
                  <a:pt x="1497" y="124"/>
                  <a:pt x="1492" y="125"/>
                </a:cubicBezTo>
                <a:cubicBezTo>
                  <a:pt x="1491" y="123"/>
                  <a:pt x="1496" y="124"/>
                  <a:pt x="1497" y="123"/>
                </a:cubicBezTo>
                <a:cubicBezTo>
                  <a:pt x="1495" y="122"/>
                  <a:pt x="1496" y="121"/>
                  <a:pt x="1496" y="119"/>
                </a:cubicBezTo>
                <a:cubicBezTo>
                  <a:pt x="1498" y="119"/>
                  <a:pt x="1499" y="118"/>
                  <a:pt x="1502" y="119"/>
                </a:cubicBezTo>
                <a:cubicBezTo>
                  <a:pt x="1500" y="116"/>
                  <a:pt x="1492" y="120"/>
                  <a:pt x="1491" y="117"/>
                </a:cubicBezTo>
                <a:cubicBezTo>
                  <a:pt x="1490" y="118"/>
                  <a:pt x="1490" y="120"/>
                  <a:pt x="1488" y="120"/>
                </a:cubicBezTo>
                <a:cubicBezTo>
                  <a:pt x="1488" y="122"/>
                  <a:pt x="1490" y="121"/>
                  <a:pt x="1491" y="122"/>
                </a:cubicBezTo>
                <a:cubicBezTo>
                  <a:pt x="1489" y="121"/>
                  <a:pt x="1485" y="126"/>
                  <a:pt x="1482" y="123"/>
                </a:cubicBezTo>
                <a:cubicBezTo>
                  <a:pt x="1485" y="122"/>
                  <a:pt x="1485" y="123"/>
                  <a:pt x="1487" y="122"/>
                </a:cubicBezTo>
                <a:cubicBezTo>
                  <a:pt x="1485" y="121"/>
                  <a:pt x="1482" y="122"/>
                  <a:pt x="1481" y="123"/>
                </a:cubicBezTo>
                <a:cubicBezTo>
                  <a:pt x="1481" y="122"/>
                  <a:pt x="1482" y="121"/>
                  <a:pt x="1481" y="119"/>
                </a:cubicBezTo>
                <a:cubicBezTo>
                  <a:pt x="1481" y="121"/>
                  <a:pt x="1479" y="121"/>
                  <a:pt x="1478" y="123"/>
                </a:cubicBezTo>
                <a:cubicBezTo>
                  <a:pt x="1477" y="120"/>
                  <a:pt x="1473" y="121"/>
                  <a:pt x="1471" y="120"/>
                </a:cubicBezTo>
                <a:cubicBezTo>
                  <a:pt x="1470" y="120"/>
                  <a:pt x="1471" y="122"/>
                  <a:pt x="1469" y="122"/>
                </a:cubicBezTo>
                <a:cubicBezTo>
                  <a:pt x="1472" y="124"/>
                  <a:pt x="1479" y="124"/>
                  <a:pt x="1482" y="125"/>
                </a:cubicBezTo>
                <a:cubicBezTo>
                  <a:pt x="1483" y="126"/>
                  <a:pt x="1481" y="126"/>
                  <a:pt x="1482" y="128"/>
                </a:cubicBezTo>
                <a:cubicBezTo>
                  <a:pt x="1482" y="129"/>
                  <a:pt x="1490" y="128"/>
                  <a:pt x="1490" y="128"/>
                </a:cubicBezTo>
                <a:cubicBezTo>
                  <a:pt x="1493" y="129"/>
                  <a:pt x="1489" y="130"/>
                  <a:pt x="1488" y="130"/>
                </a:cubicBezTo>
                <a:cubicBezTo>
                  <a:pt x="1488" y="131"/>
                  <a:pt x="1492" y="130"/>
                  <a:pt x="1492" y="133"/>
                </a:cubicBezTo>
                <a:cubicBezTo>
                  <a:pt x="1490" y="132"/>
                  <a:pt x="1485" y="133"/>
                  <a:pt x="1483" y="132"/>
                </a:cubicBezTo>
                <a:cubicBezTo>
                  <a:pt x="1483" y="132"/>
                  <a:pt x="1485" y="132"/>
                  <a:pt x="1486" y="132"/>
                </a:cubicBezTo>
                <a:cubicBezTo>
                  <a:pt x="1485" y="130"/>
                  <a:pt x="1484" y="131"/>
                  <a:pt x="1481" y="131"/>
                </a:cubicBezTo>
                <a:cubicBezTo>
                  <a:pt x="1481" y="130"/>
                  <a:pt x="1478" y="130"/>
                  <a:pt x="1479" y="128"/>
                </a:cubicBezTo>
                <a:cubicBezTo>
                  <a:pt x="1479" y="128"/>
                  <a:pt x="1480" y="129"/>
                  <a:pt x="1481" y="129"/>
                </a:cubicBezTo>
                <a:cubicBezTo>
                  <a:pt x="1481" y="126"/>
                  <a:pt x="1475" y="128"/>
                  <a:pt x="1477" y="126"/>
                </a:cubicBezTo>
                <a:cubicBezTo>
                  <a:pt x="1476" y="127"/>
                  <a:pt x="1473" y="127"/>
                  <a:pt x="1472" y="128"/>
                </a:cubicBezTo>
                <a:cubicBezTo>
                  <a:pt x="1471" y="130"/>
                  <a:pt x="1475" y="129"/>
                  <a:pt x="1474" y="131"/>
                </a:cubicBezTo>
                <a:cubicBezTo>
                  <a:pt x="1472" y="131"/>
                  <a:pt x="1468" y="131"/>
                  <a:pt x="1467" y="133"/>
                </a:cubicBezTo>
                <a:cubicBezTo>
                  <a:pt x="1466" y="132"/>
                  <a:pt x="1465" y="131"/>
                  <a:pt x="1466" y="130"/>
                </a:cubicBezTo>
                <a:cubicBezTo>
                  <a:pt x="1461" y="131"/>
                  <a:pt x="1458" y="133"/>
                  <a:pt x="1451" y="132"/>
                </a:cubicBezTo>
                <a:cubicBezTo>
                  <a:pt x="1451" y="130"/>
                  <a:pt x="1448" y="133"/>
                  <a:pt x="1450" y="131"/>
                </a:cubicBezTo>
                <a:cubicBezTo>
                  <a:pt x="1440" y="134"/>
                  <a:pt x="1438" y="133"/>
                  <a:pt x="1430" y="133"/>
                </a:cubicBezTo>
                <a:cubicBezTo>
                  <a:pt x="1430" y="133"/>
                  <a:pt x="1431" y="132"/>
                  <a:pt x="1430" y="132"/>
                </a:cubicBezTo>
                <a:cubicBezTo>
                  <a:pt x="1429" y="130"/>
                  <a:pt x="1427" y="132"/>
                  <a:pt x="1425" y="132"/>
                </a:cubicBezTo>
                <a:cubicBezTo>
                  <a:pt x="1426" y="133"/>
                  <a:pt x="1428" y="133"/>
                  <a:pt x="1429" y="133"/>
                </a:cubicBezTo>
                <a:cubicBezTo>
                  <a:pt x="1426" y="134"/>
                  <a:pt x="1425" y="135"/>
                  <a:pt x="1422" y="136"/>
                </a:cubicBezTo>
                <a:cubicBezTo>
                  <a:pt x="1422" y="135"/>
                  <a:pt x="1421" y="135"/>
                  <a:pt x="1421" y="133"/>
                </a:cubicBezTo>
                <a:cubicBezTo>
                  <a:pt x="1418" y="133"/>
                  <a:pt x="1418" y="133"/>
                  <a:pt x="1415" y="134"/>
                </a:cubicBezTo>
                <a:cubicBezTo>
                  <a:pt x="1413" y="133"/>
                  <a:pt x="1412" y="133"/>
                  <a:pt x="1413" y="131"/>
                </a:cubicBezTo>
                <a:cubicBezTo>
                  <a:pt x="1412" y="131"/>
                  <a:pt x="1412" y="132"/>
                  <a:pt x="1410" y="132"/>
                </a:cubicBezTo>
                <a:cubicBezTo>
                  <a:pt x="1411" y="134"/>
                  <a:pt x="1407" y="132"/>
                  <a:pt x="1407" y="135"/>
                </a:cubicBezTo>
                <a:cubicBezTo>
                  <a:pt x="1404" y="133"/>
                  <a:pt x="1404" y="135"/>
                  <a:pt x="1401" y="135"/>
                </a:cubicBezTo>
                <a:cubicBezTo>
                  <a:pt x="1400" y="133"/>
                  <a:pt x="1397" y="132"/>
                  <a:pt x="1397" y="131"/>
                </a:cubicBezTo>
                <a:cubicBezTo>
                  <a:pt x="1399" y="131"/>
                  <a:pt x="1402" y="131"/>
                  <a:pt x="1401" y="129"/>
                </a:cubicBezTo>
                <a:cubicBezTo>
                  <a:pt x="1404" y="129"/>
                  <a:pt x="1402" y="132"/>
                  <a:pt x="1406" y="133"/>
                </a:cubicBezTo>
                <a:cubicBezTo>
                  <a:pt x="1408" y="132"/>
                  <a:pt x="1409" y="130"/>
                  <a:pt x="1410" y="129"/>
                </a:cubicBezTo>
                <a:cubicBezTo>
                  <a:pt x="1413" y="129"/>
                  <a:pt x="1415" y="127"/>
                  <a:pt x="1418" y="129"/>
                </a:cubicBezTo>
                <a:cubicBezTo>
                  <a:pt x="1420" y="129"/>
                  <a:pt x="1419" y="128"/>
                  <a:pt x="1420" y="127"/>
                </a:cubicBezTo>
                <a:cubicBezTo>
                  <a:pt x="1424" y="127"/>
                  <a:pt x="1421" y="125"/>
                  <a:pt x="1422" y="125"/>
                </a:cubicBezTo>
                <a:cubicBezTo>
                  <a:pt x="1424" y="128"/>
                  <a:pt x="1430" y="126"/>
                  <a:pt x="1430" y="128"/>
                </a:cubicBezTo>
                <a:cubicBezTo>
                  <a:pt x="1432" y="129"/>
                  <a:pt x="1435" y="127"/>
                  <a:pt x="1433" y="127"/>
                </a:cubicBezTo>
                <a:cubicBezTo>
                  <a:pt x="1433" y="125"/>
                  <a:pt x="1434" y="127"/>
                  <a:pt x="1436" y="126"/>
                </a:cubicBezTo>
                <a:cubicBezTo>
                  <a:pt x="1435" y="128"/>
                  <a:pt x="1434" y="129"/>
                  <a:pt x="1431" y="129"/>
                </a:cubicBezTo>
                <a:cubicBezTo>
                  <a:pt x="1435" y="130"/>
                  <a:pt x="1439" y="129"/>
                  <a:pt x="1440" y="128"/>
                </a:cubicBezTo>
                <a:cubicBezTo>
                  <a:pt x="1438" y="127"/>
                  <a:pt x="1437" y="127"/>
                  <a:pt x="1439" y="125"/>
                </a:cubicBezTo>
                <a:cubicBezTo>
                  <a:pt x="1439" y="124"/>
                  <a:pt x="1435" y="125"/>
                  <a:pt x="1436" y="124"/>
                </a:cubicBezTo>
                <a:cubicBezTo>
                  <a:pt x="1443" y="122"/>
                  <a:pt x="1443" y="130"/>
                  <a:pt x="1451" y="129"/>
                </a:cubicBezTo>
                <a:cubicBezTo>
                  <a:pt x="1452" y="128"/>
                  <a:pt x="1454" y="128"/>
                  <a:pt x="1454" y="126"/>
                </a:cubicBezTo>
                <a:cubicBezTo>
                  <a:pt x="1452" y="125"/>
                  <a:pt x="1450" y="127"/>
                  <a:pt x="1447" y="127"/>
                </a:cubicBezTo>
                <a:cubicBezTo>
                  <a:pt x="1447" y="126"/>
                  <a:pt x="1447" y="126"/>
                  <a:pt x="1446" y="126"/>
                </a:cubicBezTo>
                <a:cubicBezTo>
                  <a:pt x="1450" y="125"/>
                  <a:pt x="1454" y="124"/>
                  <a:pt x="1460" y="125"/>
                </a:cubicBezTo>
                <a:cubicBezTo>
                  <a:pt x="1460" y="125"/>
                  <a:pt x="1459" y="125"/>
                  <a:pt x="1459" y="126"/>
                </a:cubicBezTo>
                <a:cubicBezTo>
                  <a:pt x="1463" y="125"/>
                  <a:pt x="1463" y="127"/>
                  <a:pt x="1466" y="127"/>
                </a:cubicBezTo>
                <a:cubicBezTo>
                  <a:pt x="1467" y="126"/>
                  <a:pt x="1470" y="128"/>
                  <a:pt x="1474" y="126"/>
                </a:cubicBezTo>
                <a:cubicBezTo>
                  <a:pt x="1474" y="125"/>
                  <a:pt x="1470" y="127"/>
                  <a:pt x="1471" y="125"/>
                </a:cubicBezTo>
                <a:cubicBezTo>
                  <a:pt x="1471" y="125"/>
                  <a:pt x="1469" y="125"/>
                  <a:pt x="1468" y="125"/>
                </a:cubicBezTo>
                <a:cubicBezTo>
                  <a:pt x="1469" y="123"/>
                  <a:pt x="1466" y="122"/>
                  <a:pt x="1463" y="123"/>
                </a:cubicBezTo>
                <a:cubicBezTo>
                  <a:pt x="1462" y="122"/>
                  <a:pt x="1474" y="118"/>
                  <a:pt x="1469" y="117"/>
                </a:cubicBezTo>
                <a:cubicBezTo>
                  <a:pt x="1469" y="118"/>
                  <a:pt x="1467" y="119"/>
                  <a:pt x="1466" y="117"/>
                </a:cubicBezTo>
                <a:cubicBezTo>
                  <a:pt x="1465" y="119"/>
                  <a:pt x="1464" y="119"/>
                  <a:pt x="1458" y="121"/>
                </a:cubicBezTo>
                <a:cubicBezTo>
                  <a:pt x="1458" y="120"/>
                  <a:pt x="1460" y="120"/>
                  <a:pt x="1460" y="119"/>
                </a:cubicBezTo>
                <a:cubicBezTo>
                  <a:pt x="1460" y="118"/>
                  <a:pt x="1456" y="119"/>
                  <a:pt x="1457" y="119"/>
                </a:cubicBezTo>
                <a:cubicBezTo>
                  <a:pt x="1455" y="119"/>
                  <a:pt x="1454" y="118"/>
                  <a:pt x="1454" y="117"/>
                </a:cubicBezTo>
                <a:cubicBezTo>
                  <a:pt x="1458" y="116"/>
                  <a:pt x="1464" y="115"/>
                  <a:pt x="1466" y="116"/>
                </a:cubicBezTo>
                <a:cubicBezTo>
                  <a:pt x="1468" y="116"/>
                  <a:pt x="1466" y="114"/>
                  <a:pt x="1466" y="112"/>
                </a:cubicBezTo>
                <a:cubicBezTo>
                  <a:pt x="1470" y="113"/>
                  <a:pt x="1474" y="112"/>
                  <a:pt x="1476" y="112"/>
                </a:cubicBezTo>
                <a:cubicBezTo>
                  <a:pt x="1477" y="113"/>
                  <a:pt x="1477" y="114"/>
                  <a:pt x="1479" y="114"/>
                </a:cubicBezTo>
                <a:cubicBezTo>
                  <a:pt x="1483" y="113"/>
                  <a:pt x="1487" y="113"/>
                  <a:pt x="1487" y="111"/>
                </a:cubicBezTo>
                <a:cubicBezTo>
                  <a:pt x="1491" y="111"/>
                  <a:pt x="1494" y="111"/>
                  <a:pt x="1497" y="111"/>
                </a:cubicBezTo>
                <a:cubicBezTo>
                  <a:pt x="1496" y="112"/>
                  <a:pt x="1496" y="113"/>
                  <a:pt x="1497" y="113"/>
                </a:cubicBezTo>
                <a:cubicBezTo>
                  <a:pt x="1498" y="113"/>
                  <a:pt x="1501" y="112"/>
                  <a:pt x="1502" y="113"/>
                </a:cubicBezTo>
                <a:cubicBezTo>
                  <a:pt x="1503" y="113"/>
                  <a:pt x="1505" y="111"/>
                  <a:pt x="1503" y="111"/>
                </a:cubicBezTo>
                <a:cubicBezTo>
                  <a:pt x="1503" y="110"/>
                  <a:pt x="1506" y="111"/>
                  <a:pt x="1508" y="111"/>
                </a:cubicBezTo>
                <a:cubicBezTo>
                  <a:pt x="1505" y="111"/>
                  <a:pt x="1505" y="114"/>
                  <a:pt x="1502" y="113"/>
                </a:cubicBezTo>
                <a:cubicBezTo>
                  <a:pt x="1502" y="115"/>
                  <a:pt x="1504" y="115"/>
                  <a:pt x="1502" y="116"/>
                </a:cubicBezTo>
                <a:cubicBezTo>
                  <a:pt x="1503" y="115"/>
                  <a:pt x="1504" y="115"/>
                  <a:pt x="1504" y="116"/>
                </a:cubicBezTo>
                <a:cubicBezTo>
                  <a:pt x="1506" y="115"/>
                  <a:pt x="1504" y="113"/>
                  <a:pt x="1507" y="113"/>
                </a:cubicBezTo>
                <a:cubicBezTo>
                  <a:pt x="1505" y="116"/>
                  <a:pt x="1513" y="113"/>
                  <a:pt x="1511" y="116"/>
                </a:cubicBezTo>
                <a:cubicBezTo>
                  <a:pt x="1514" y="115"/>
                  <a:pt x="1515" y="116"/>
                  <a:pt x="1518" y="116"/>
                </a:cubicBezTo>
                <a:cubicBezTo>
                  <a:pt x="1515" y="118"/>
                  <a:pt x="1520" y="118"/>
                  <a:pt x="1521" y="120"/>
                </a:cubicBezTo>
                <a:cubicBezTo>
                  <a:pt x="1521" y="116"/>
                  <a:pt x="1519" y="112"/>
                  <a:pt x="1511" y="114"/>
                </a:cubicBezTo>
                <a:cubicBezTo>
                  <a:pt x="1512" y="113"/>
                  <a:pt x="1516" y="113"/>
                  <a:pt x="1520" y="112"/>
                </a:cubicBezTo>
                <a:cubicBezTo>
                  <a:pt x="1520" y="114"/>
                  <a:pt x="1521" y="114"/>
                  <a:pt x="1523" y="114"/>
                </a:cubicBezTo>
                <a:cubicBezTo>
                  <a:pt x="1523" y="113"/>
                  <a:pt x="1524" y="111"/>
                  <a:pt x="1528" y="111"/>
                </a:cubicBezTo>
                <a:cubicBezTo>
                  <a:pt x="1527" y="111"/>
                  <a:pt x="1526" y="111"/>
                  <a:pt x="1526" y="110"/>
                </a:cubicBezTo>
                <a:cubicBezTo>
                  <a:pt x="1526" y="110"/>
                  <a:pt x="1521" y="111"/>
                  <a:pt x="1520" y="110"/>
                </a:cubicBezTo>
                <a:cubicBezTo>
                  <a:pt x="1525" y="107"/>
                  <a:pt x="1534" y="109"/>
                  <a:pt x="1538" y="109"/>
                </a:cubicBezTo>
                <a:cubicBezTo>
                  <a:pt x="1540" y="109"/>
                  <a:pt x="1540" y="108"/>
                  <a:pt x="1540" y="107"/>
                </a:cubicBezTo>
                <a:cubicBezTo>
                  <a:pt x="1542" y="107"/>
                  <a:pt x="1541" y="108"/>
                  <a:pt x="1541" y="109"/>
                </a:cubicBezTo>
                <a:cubicBezTo>
                  <a:pt x="1546" y="108"/>
                  <a:pt x="1551" y="108"/>
                  <a:pt x="1554" y="106"/>
                </a:cubicBezTo>
                <a:cubicBezTo>
                  <a:pt x="1554" y="108"/>
                  <a:pt x="1554" y="108"/>
                  <a:pt x="1554" y="108"/>
                </a:cubicBezTo>
                <a:cubicBezTo>
                  <a:pt x="1558" y="108"/>
                  <a:pt x="1558" y="106"/>
                  <a:pt x="1562" y="106"/>
                </a:cubicBezTo>
                <a:cubicBezTo>
                  <a:pt x="1560" y="107"/>
                  <a:pt x="1561" y="107"/>
                  <a:pt x="1563" y="107"/>
                </a:cubicBezTo>
                <a:cubicBezTo>
                  <a:pt x="1562" y="108"/>
                  <a:pt x="1562" y="108"/>
                  <a:pt x="1563" y="109"/>
                </a:cubicBezTo>
                <a:cubicBezTo>
                  <a:pt x="1561" y="109"/>
                  <a:pt x="1559" y="109"/>
                  <a:pt x="1559" y="110"/>
                </a:cubicBezTo>
                <a:cubicBezTo>
                  <a:pt x="1562" y="111"/>
                  <a:pt x="1571" y="108"/>
                  <a:pt x="1572" y="110"/>
                </a:cubicBezTo>
                <a:cubicBezTo>
                  <a:pt x="1573" y="110"/>
                  <a:pt x="1573" y="109"/>
                  <a:pt x="1574" y="109"/>
                </a:cubicBezTo>
                <a:cubicBezTo>
                  <a:pt x="1575" y="107"/>
                  <a:pt x="1563" y="107"/>
                  <a:pt x="1566" y="107"/>
                </a:cubicBezTo>
                <a:cubicBezTo>
                  <a:pt x="1570" y="106"/>
                  <a:pt x="1570" y="107"/>
                  <a:pt x="1573" y="106"/>
                </a:cubicBezTo>
                <a:cubicBezTo>
                  <a:pt x="1573" y="110"/>
                  <a:pt x="1579" y="109"/>
                  <a:pt x="1585" y="109"/>
                </a:cubicBezTo>
                <a:cubicBezTo>
                  <a:pt x="1586" y="109"/>
                  <a:pt x="1586" y="109"/>
                  <a:pt x="1586" y="108"/>
                </a:cubicBezTo>
                <a:cubicBezTo>
                  <a:pt x="1586" y="108"/>
                  <a:pt x="1584" y="108"/>
                  <a:pt x="1582" y="108"/>
                </a:cubicBezTo>
                <a:cubicBezTo>
                  <a:pt x="1581" y="108"/>
                  <a:pt x="1581" y="109"/>
                  <a:pt x="1580" y="109"/>
                </a:cubicBezTo>
                <a:cubicBezTo>
                  <a:pt x="1579" y="107"/>
                  <a:pt x="1579" y="107"/>
                  <a:pt x="1579" y="107"/>
                </a:cubicBezTo>
                <a:cubicBezTo>
                  <a:pt x="1578" y="109"/>
                  <a:pt x="1577" y="107"/>
                  <a:pt x="1576" y="108"/>
                </a:cubicBezTo>
                <a:cubicBezTo>
                  <a:pt x="1574" y="106"/>
                  <a:pt x="1581" y="106"/>
                  <a:pt x="1584" y="105"/>
                </a:cubicBezTo>
                <a:cubicBezTo>
                  <a:pt x="1583" y="106"/>
                  <a:pt x="1583" y="106"/>
                  <a:pt x="1583" y="107"/>
                </a:cubicBezTo>
                <a:cubicBezTo>
                  <a:pt x="1584" y="106"/>
                  <a:pt x="1584" y="106"/>
                  <a:pt x="1586" y="106"/>
                </a:cubicBezTo>
                <a:cubicBezTo>
                  <a:pt x="1587" y="105"/>
                  <a:pt x="1583" y="106"/>
                  <a:pt x="1584" y="104"/>
                </a:cubicBezTo>
                <a:cubicBezTo>
                  <a:pt x="1586" y="104"/>
                  <a:pt x="1587" y="104"/>
                  <a:pt x="1588" y="104"/>
                </a:cubicBezTo>
                <a:cubicBezTo>
                  <a:pt x="1589" y="101"/>
                  <a:pt x="1583" y="104"/>
                  <a:pt x="1583" y="103"/>
                </a:cubicBezTo>
                <a:cubicBezTo>
                  <a:pt x="1585" y="102"/>
                  <a:pt x="1588" y="101"/>
                  <a:pt x="1590" y="100"/>
                </a:cubicBezTo>
                <a:cubicBezTo>
                  <a:pt x="1587" y="100"/>
                  <a:pt x="1590" y="98"/>
                  <a:pt x="1590" y="96"/>
                </a:cubicBezTo>
                <a:cubicBezTo>
                  <a:pt x="1593" y="96"/>
                  <a:pt x="1594" y="97"/>
                  <a:pt x="1596" y="98"/>
                </a:cubicBezTo>
                <a:cubicBezTo>
                  <a:pt x="1599" y="98"/>
                  <a:pt x="1596" y="97"/>
                  <a:pt x="1597" y="97"/>
                </a:cubicBezTo>
                <a:cubicBezTo>
                  <a:pt x="1597" y="96"/>
                  <a:pt x="1595" y="96"/>
                  <a:pt x="1593" y="96"/>
                </a:cubicBezTo>
                <a:cubicBezTo>
                  <a:pt x="1594" y="96"/>
                  <a:pt x="1594" y="95"/>
                  <a:pt x="1594" y="94"/>
                </a:cubicBezTo>
                <a:cubicBezTo>
                  <a:pt x="1595" y="94"/>
                  <a:pt x="1596" y="95"/>
                  <a:pt x="1596" y="95"/>
                </a:cubicBezTo>
                <a:cubicBezTo>
                  <a:pt x="1596" y="94"/>
                  <a:pt x="1596" y="93"/>
                  <a:pt x="1597" y="93"/>
                </a:cubicBezTo>
                <a:cubicBezTo>
                  <a:pt x="1600" y="92"/>
                  <a:pt x="1600" y="96"/>
                  <a:pt x="1597" y="95"/>
                </a:cubicBezTo>
                <a:cubicBezTo>
                  <a:pt x="1598" y="95"/>
                  <a:pt x="1599" y="96"/>
                  <a:pt x="1600" y="97"/>
                </a:cubicBezTo>
                <a:cubicBezTo>
                  <a:pt x="1601" y="96"/>
                  <a:pt x="1602" y="92"/>
                  <a:pt x="1605" y="91"/>
                </a:cubicBezTo>
                <a:cubicBezTo>
                  <a:pt x="1601" y="90"/>
                  <a:pt x="1596" y="92"/>
                  <a:pt x="1589" y="92"/>
                </a:cubicBezTo>
                <a:cubicBezTo>
                  <a:pt x="1590" y="90"/>
                  <a:pt x="1594" y="91"/>
                  <a:pt x="1599" y="90"/>
                </a:cubicBezTo>
                <a:cubicBezTo>
                  <a:pt x="1600" y="88"/>
                  <a:pt x="1596" y="89"/>
                  <a:pt x="1597" y="88"/>
                </a:cubicBezTo>
                <a:cubicBezTo>
                  <a:pt x="1601" y="87"/>
                  <a:pt x="1601" y="88"/>
                  <a:pt x="1605" y="87"/>
                </a:cubicBezTo>
                <a:cubicBezTo>
                  <a:pt x="1605" y="88"/>
                  <a:pt x="1602" y="88"/>
                  <a:pt x="1600" y="88"/>
                </a:cubicBezTo>
                <a:cubicBezTo>
                  <a:pt x="1601" y="89"/>
                  <a:pt x="1608" y="89"/>
                  <a:pt x="1609" y="87"/>
                </a:cubicBezTo>
                <a:cubicBezTo>
                  <a:pt x="1610" y="88"/>
                  <a:pt x="1609" y="89"/>
                  <a:pt x="1610" y="91"/>
                </a:cubicBezTo>
                <a:cubicBezTo>
                  <a:pt x="1606" y="90"/>
                  <a:pt x="1606" y="93"/>
                  <a:pt x="1608" y="94"/>
                </a:cubicBezTo>
                <a:cubicBezTo>
                  <a:pt x="1607" y="94"/>
                  <a:pt x="1605" y="95"/>
                  <a:pt x="1606" y="96"/>
                </a:cubicBezTo>
                <a:cubicBezTo>
                  <a:pt x="1605" y="96"/>
                  <a:pt x="1604" y="95"/>
                  <a:pt x="1603" y="95"/>
                </a:cubicBezTo>
                <a:cubicBezTo>
                  <a:pt x="1601" y="96"/>
                  <a:pt x="1601" y="98"/>
                  <a:pt x="1599" y="99"/>
                </a:cubicBezTo>
                <a:cubicBezTo>
                  <a:pt x="1600" y="99"/>
                  <a:pt x="1604" y="97"/>
                  <a:pt x="1606" y="97"/>
                </a:cubicBezTo>
                <a:cubicBezTo>
                  <a:pt x="1608" y="98"/>
                  <a:pt x="1605" y="99"/>
                  <a:pt x="1607" y="99"/>
                </a:cubicBezTo>
                <a:cubicBezTo>
                  <a:pt x="1609" y="99"/>
                  <a:pt x="1609" y="98"/>
                  <a:pt x="1611" y="99"/>
                </a:cubicBezTo>
                <a:cubicBezTo>
                  <a:pt x="1609" y="98"/>
                  <a:pt x="1609" y="95"/>
                  <a:pt x="1609" y="93"/>
                </a:cubicBezTo>
                <a:cubicBezTo>
                  <a:pt x="1613" y="94"/>
                  <a:pt x="1610" y="93"/>
                  <a:pt x="1614" y="92"/>
                </a:cubicBezTo>
                <a:cubicBezTo>
                  <a:pt x="1615" y="92"/>
                  <a:pt x="1609" y="97"/>
                  <a:pt x="1615" y="97"/>
                </a:cubicBezTo>
                <a:cubicBezTo>
                  <a:pt x="1617" y="96"/>
                  <a:pt x="1614" y="96"/>
                  <a:pt x="1616" y="94"/>
                </a:cubicBezTo>
                <a:cubicBezTo>
                  <a:pt x="1618" y="95"/>
                  <a:pt x="1620" y="94"/>
                  <a:pt x="1623" y="94"/>
                </a:cubicBezTo>
                <a:cubicBezTo>
                  <a:pt x="1624" y="94"/>
                  <a:pt x="1621" y="93"/>
                  <a:pt x="1623" y="92"/>
                </a:cubicBezTo>
                <a:cubicBezTo>
                  <a:pt x="1626" y="93"/>
                  <a:pt x="1624" y="94"/>
                  <a:pt x="1626" y="96"/>
                </a:cubicBezTo>
                <a:cubicBezTo>
                  <a:pt x="1625" y="95"/>
                  <a:pt x="1622" y="96"/>
                  <a:pt x="1622" y="94"/>
                </a:cubicBezTo>
                <a:cubicBezTo>
                  <a:pt x="1620" y="95"/>
                  <a:pt x="1619" y="96"/>
                  <a:pt x="1617" y="96"/>
                </a:cubicBezTo>
                <a:cubicBezTo>
                  <a:pt x="1620" y="99"/>
                  <a:pt x="1627" y="94"/>
                  <a:pt x="1629" y="96"/>
                </a:cubicBezTo>
                <a:cubicBezTo>
                  <a:pt x="1630" y="96"/>
                  <a:pt x="1629" y="94"/>
                  <a:pt x="1632" y="95"/>
                </a:cubicBezTo>
                <a:cubicBezTo>
                  <a:pt x="1633" y="92"/>
                  <a:pt x="1629" y="92"/>
                  <a:pt x="1627" y="90"/>
                </a:cubicBezTo>
                <a:cubicBezTo>
                  <a:pt x="1625" y="90"/>
                  <a:pt x="1625" y="93"/>
                  <a:pt x="1622" y="92"/>
                </a:cubicBezTo>
                <a:cubicBezTo>
                  <a:pt x="1621" y="92"/>
                  <a:pt x="1622" y="93"/>
                  <a:pt x="1621" y="94"/>
                </a:cubicBezTo>
                <a:cubicBezTo>
                  <a:pt x="1619" y="92"/>
                  <a:pt x="1618" y="93"/>
                  <a:pt x="1615" y="92"/>
                </a:cubicBezTo>
                <a:cubicBezTo>
                  <a:pt x="1616" y="89"/>
                  <a:pt x="1619" y="93"/>
                  <a:pt x="1621" y="91"/>
                </a:cubicBezTo>
                <a:cubicBezTo>
                  <a:pt x="1621" y="89"/>
                  <a:pt x="1617" y="90"/>
                  <a:pt x="1615" y="90"/>
                </a:cubicBezTo>
                <a:cubicBezTo>
                  <a:pt x="1615" y="88"/>
                  <a:pt x="1613" y="88"/>
                  <a:pt x="1614" y="86"/>
                </a:cubicBezTo>
                <a:cubicBezTo>
                  <a:pt x="1617" y="86"/>
                  <a:pt x="1617" y="87"/>
                  <a:pt x="1619" y="88"/>
                </a:cubicBezTo>
                <a:cubicBezTo>
                  <a:pt x="1619" y="87"/>
                  <a:pt x="1620" y="87"/>
                  <a:pt x="1620" y="87"/>
                </a:cubicBezTo>
                <a:cubicBezTo>
                  <a:pt x="1618" y="86"/>
                  <a:pt x="1618" y="86"/>
                  <a:pt x="1618" y="85"/>
                </a:cubicBezTo>
                <a:cubicBezTo>
                  <a:pt x="1614" y="86"/>
                  <a:pt x="1613" y="86"/>
                  <a:pt x="1610" y="87"/>
                </a:cubicBezTo>
                <a:cubicBezTo>
                  <a:pt x="1609" y="87"/>
                  <a:pt x="1610" y="85"/>
                  <a:pt x="1608" y="85"/>
                </a:cubicBezTo>
                <a:cubicBezTo>
                  <a:pt x="1609" y="87"/>
                  <a:pt x="1604" y="85"/>
                  <a:pt x="1607" y="83"/>
                </a:cubicBezTo>
                <a:cubicBezTo>
                  <a:pt x="1608" y="83"/>
                  <a:pt x="1609" y="84"/>
                  <a:pt x="1609" y="83"/>
                </a:cubicBezTo>
                <a:cubicBezTo>
                  <a:pt x="1611" y="82"/>
                  <a:pt x="1612" y="80"/>
                  <a:pt x="1615" y="81"/>
                </a:cubicBezTo>
                <a:cubicBezTo>
                  <a:pt x="1614" y="80"/>
                  <a:pt x="1611" y="81"/>
                  <a:pt x="1609" y="81"/>
                </a:cubicBezTo>
                <a:cubicBezTo>
                  <a:pt x="1609" y="79"/>
                  <a:pt x="1610" y="80"/>
                  <a:pt x="1611" y="80"/>
                </a:cubicBezTo>
                <a:cubicBezTo>
                  <a:pt x="1609" y="80"/>
                  <a:pt x="1610" y="78"/>
                  <a:pt x="1607" y="78"/>
                </a:cubicBezTo>
                <a:cubicBezTo>
                  <a:pt x="1605" y="79"/>
                  <a:pt x="1611" y="79"/>
                  <a:pt x="1608" y="80"/>
                </a:cubicBezTo>
                <a:cubicBezTo>
                  <a:pt x="1601" y="79"/>
                  <a:pt x="1600" y="83"/>
                  <a:pt x="1594" y="85"/>
                </a:cubicBezTo>
                <a:cubicBezTo>
                  <a:pt x="1597" y="84"/>
                  <a:pt x="1602" y="83"/>
                  <a:pt x="1606" y="84"/>
                </a:cubicBezTo>
                <a:cubicBezTo>
                  <a:pt x="1605" y="85"/>
                  <a:pt x="1604" y="86"/>
                  <a:pt x="1603" y="87"/>
                </a:cubicBezTo>
                <a:cubicBezTo>
                  <a:pt x="1599" y="86"/>
                  <a:pt x="1595" y="88"/>
                  <a:pt x="1592" y="86"/>
                </a:cubicBezTo>
                <a:cubicBezTo>
                  <a:pt x="1591" y="86"/>
                  <a:pt x="1592" y="87"/>
                  <a:pt x="1592" y="88"/>
                </a:cubicBezTo>
                <a:cubicBezTo>
                  <a:pt x="1589" y="88"/>
                  <a:pt x="1585" y="89"/>
                  <a:pt x="1587" y="87"/>
                </a:cubicBezTo>
                <a:cubicBezTo>
                  <a:pt x="1582" y="88"/>
                  <a:pt x="1588" y="90"/>
                  <a:pt x="1584" y="91"/>
                </a:cubicBezTo>
                <a:cubicBezTo>
                  <a:pt x="1585" y="92"/>
                  <a:pt x="1586" y="91"/>
                  <a:pt x="1588" y="91"/>
                </a:cubicBezTo>
                <a:cubicBezTo>
                  <a:pt x="1587" y="92"/>
                  <a:pt x="1585" y="93"/>
                  <a:pt x="1584" y="93"/>
                </a:cubicBezTo>
                <a:cubicBezTo>
                  <a:pt x="1583" y="91"/>
                  <a:pt x="1583" y="88"/>
                  <a:pt x="1579" y="88"/>
                </a:cubicBezTo>
                <a:cubicBezTo>
                  <a:pt x="1578" y="88"/>
                  <a:pt x="1578" y="89"/>
                  <a:pt x="1578" y="90"/>
                </a:cubicBezTo>
                <a:cubicBezTo>
                  <a:pt x="1577" y="89"/>
                  <a:pt x="1577" y="88"/>
                  <a:pt x="1574" y="88"/>
                </a:cubicBezTo>
                <a:cubicBezTo>
                  <a:pt x="1577" y="87"/>
                  <a:pt x="1570" y="86"/>
                  <a:pt x="1568" y="87"/>
                </a:cubicBezTo>
                <a:cubicBezTo>
                  <a:pt x="1569" y="87"/>
                  <a:pt x="1570" y="88"/>
                  <a:pt x="1573" y="88"/>
                </a:cubicBezTo>
                <a:cubicBezTo>
                  <a:pt x="1572" y="89"/>
                  <a:pt x="1569" y="89"/>
                  <a:pt x="1569" y="91"/>
                </a:cubicBezTo>
                <a:cubicBezTo>
                  <a:pt x="1567" y="91"/>
                  <a:pt x="1567" y="90"/>
                  <a:pt x="1567" y="89"/>
                </a:cubicBezTo>
                <a:cubicBezTo>
                  <a:pt x="1562" y="90"/>
                  <a:pt x="1558" y="90"/>
                  <a:pt x="1553" y="90"/>
                </a:cubicBezTo>
                <a:cubicBezTo>
                  <a:pt x="1553" y="89"/>
                  <a:pt x="1555" y="89"/>
                  <a:pt x="1554" y="88"/>
                </a:cubicBezTo>
                <a:cubicBezTo>
                  <a:pt x="1549" y="90"/>
                  <a:pt x="1547" y="90"/>
                  <a:pt x="1538" y="91"/>
                </a:cubicBezTo>
                <a:cubicBezTo>
                  <a:pt x="1539" y="93"/>
                  <a:pt x="1540" y="91"/>
                  <a:pt x="1543" y="91"/>
                </a:cubicBezTo>
                <a:cubicBezTo>
                  <a:pt x="1544" y="93"/>
                  <a:pt x="1542" y="92"/>
                  <a:pt x="1542" y="93"/>
                </a:cubicBezTo>
                <a:cubicBezTo>
                  <a:pt x="1544" y="93"/>
                  <a:pt x="1544" y="93"/>
                  <a:pt x="1544" y="93"/>
                </a:cubicBezTo>
                <a:cubicBezTo>
                  <a:pt x="1544" y="94"/>
                  <a:pt x="1542" y="94"/>
                  <a:pt x="1541" y="94"/>
                </a:cubicBezTo>
                <a:cubicBezTo>
                  <a:pt x="1542" y="92"/>
                  <a:pt x="1540" y="92"/>
                  <a:pt x="1538" y="93"/>
                </a:cubicBezTo>
                <a:cubicBezTo>
                  <a:pt x="1536" y="92"/>
                  <a:pt x="1538" y="91"/>
                  <a:pt x="1537" y="90"/>
                </a:cubicBezTo>
                <a:cubicBezTo>
                  <a:pt x="1535" y="90"/>
                  <a:pt x="1537" y="92"/>
                  <a:pt x="1534" y="91"/>
                </a:cubicBezTo>
                <a:cubicBezTo>
                  <a:pt x="1534" y="92"/>
                  <a:pt x="1534" y="93"/>
                  <a:pt x="1536" y="93"/>
                </a:cubicBezTo>
                <a:cubicBezTo>
                  <a:pt x="1533" y="93"/>
                  <a:pt x="1529" y="92"/>
                  <a:pt x="1523" y="94"/>
                </a:cubicBezTo>
                <a:cubicBezTo>
                  <a:pt x="1525" y="93"/>
                  <a:pt x="1529" y="93"/>
                  <a:pt x="1528" y="91"/>
                </a:cubicBezTo>
                <a:cubicBezTo>
                  <a:pt x="1528" y="90"/>
                  <a:pt x="1522" y="90"/>
                  <a:pt x="1521" y="91"/>
                </a:cubicBezTo>
                <a:cubicBezTo>
                  <a:pt x="1519" y="91"/>
                  <a:pt x="1523" y="89"/>
                  <a:pt x="1520" y="89"/>
                </a:cubicBezTo>
                <a:cubicBezTo>
                  <a:pt x="1518" y="89"/>
                  <a:pt x="1522" y="90"/>
                  <a:pt x="1520" y="91"/>
                </a:cubicBezTo>
                <a:cubicBezTo>
                  <a:pt x="1514" y="89"/>
                  <a:pt x="1510" y="92"/>
                  <a:pt x="1507" y="90"/>
                </a:cubicBezTo>
                <a:cubicBezTo>
                  <a:pt x="1506" y="91"/>
                  <a:pt x="1502" y="90"/>
                  <a:pt x="1503" y="92"/>
                </a:cubicBezTo>
                <a:cubicBezTo>
                  <a:pt x="1500" y="92"/>
                  <a:pt x="1500" y="91"/>
                  <a:pt x="1498" y="92"/>
                </a:cubicBezTo>
                <a:cubicBezTo>
                  <a:pt x="1502" y="87"/>
                  <a:pt x="1492" y="92"/>
                  <a:pt x="1491" y="88"/>
                </a:cubicBezTo>
                <a:cubicBezTo>
                  <a:pt x="1492" y="88"/>
                  <a:pt x="1493" y="88"/>
                  <a:pt x="1493" y="87"/>
                </a:cubicBezTo>
                <a:cubicBezTo>
                  <a:pt x="1509" y="87"/>
                  <a:pt x="1528" y="83"/>
                  <a:pt x="1542" y="84"/>
                </a:cubicBezTo>
                <a:cubicBezTo>
                  <a:pt x="1542" y="85"/>
                  <a:pt x="1539" y="85"/>
                  <a:pt x="1538" y="85"/>
                </a:cubicBezTo>
                <a:cubicBezTo>
                  <a:pt x="1540" y="86"/>
                  <a:pt x="1539" y="86"/>
                  <a:pt x="1541" y="87"/>
                </a:cubicBezTo>
                <a:cubicBezTo>
                  <a:pt x="1540" y="85"/>
                  <a:pt x="1545" y="85"/>
                  <a:pt x="1546" y="83"/>
                </a:cubicBezTo>
                <a:cubicBezTo>
                  <a:pt x="1549" y="84"/>
                  <a:pt x="1551" y="83"/>
                  <a:pt x="1554" y="83"/>
                </a:cubicBezTo>
                <a:cubicBezTo>
                  <a:pt x="1554" y="84"/>
                  <a:pt x="1553" y="84"/>
                  <a:pt x="1553" y="85"/>
                </a:cubicBezTo>
                <a:cubicBezTo>
                  <a:pt x="1554" y="86"/>
                  <a:pt x="1558" y="86"/>
                  <a:pt x="1558" y="85"/>
                </a:cubicBezTo>
                <a:cubicBezTo>
                  <a:pt x="1558" y="85"/>
                  <a:pt x="1557" y="86"/>
                  <a:pt x="1556" y="86"/>
                </a:cubicBezTo>
                <a:cubicBezTo>
                  <a:pt x="1557" y="84"/>
                  <a:pt x="1560" y="84"/>
                  <a:pt x="1561" y="82"/>
                </a:cubicBezTo>
                <a:cubicBezTo>
                  <a:pt x="1563" y="84"/>
                  <a:pt x="1567" y="80"/>
                  <a:pt x="1568" y="83"/>
                </a:cubicBezTo>
                <a:cubicBezTo>
                  <a:pt x="1566" y="83"/>
                  <a:pt x="1563" y="83"/>
                  <a:pt x="1562" y="84"/>
                </a:cubicBezTo>
                <a:cubicBezTo>
                  <a:pt x="1565" y="86"/>
                  <a:pt x="1569" y="82"/>
                  <a:pt x="1572" y="80"/>
                </a:cubicBezTo>
                <a:cubicBezTo>
                  <a:pt x="1571" y="80"/>
                  <a:pt x="1570" y="80"/>
                  <a:pt x="1569" y="80"/>
                </a:cubicBezTo>
                <a:cubicBezTo>
                  <a:pt x="1572" y="77"/>
                  <a:pt x="1578" y="79"/>
                  <a:pt x="1582" y="79"/>
                </a:cubicBezTo>
                <a:cubicBezTo>
                  <a:pt x="1583" y="78"/>
                  <a:pt x="1582" y="78"/>
                  <a:pt x="1582" y="78"/>
                </a:cubicBezTo>
                <a:cubicBezTo>
                  <a:pt x="1581" y="77"/>
                  <a:pt x="1585" y="77"/>
                  <a:pt x="1586" y="77"/>
                </a:cubicBezTo>
                <a:cubicBezTo>
                  <a:pt x="1585" y="77"/>
                  <a:pt x="1585" y="78"/>
                  <a:pt x="1585" y="78"/>
                </a:cubicBezTo>
                <a:cubicBezTo>
                  <a:pt x="1589" y="78"/>
                  <a:pt x="1594" y="77"/>
                  <a:pt x="1596" y="78"/>
                </a:cubicBezTo>
                <a:cubicBezTo>
                  <a:pt x="1594" y="77"/>
                  <a:pt x="1592" y="77"/>
                  <a:pt x="1588" y="77"/>
                </a:cubicBezTo>
                <a:cubicBezTo>
                  <a:pt x="1591" y="75"/>
                  <a:pt x="1592" y="75"/>
                  <a:pt x="1590" y="73"/>
                </a:cubicBezTo>
                <a:cubicBezTo>
                  <a:pt x="1596" y="73"/>
                  <a:pt x="1595" y="70"/>
                  <a:pt x="1599" y="70"/>
                </a:cubicBezTo>
                <a:cubicBezTo>
                  <a:pt x="1599" y="71"/>
                  <a:pt x="1598" y="71"/>
                  <a:pt x="1598" y="72"/>
                </a:cubicBezTo>
                <a:cubicBezTo>
                  <a:pt x="1605" y="69"/>
                  <a:pt x="1591" y="69"/>
                  <a:pt x="1593" y="66"/>
                </a:cubicBezTo>
                <a:cubicBezTo>
                  <a:pt x="1588" y="67"/>
                  <a:pt x="1589" y="69"/>
                  <a:pt x="1584" y="69"/>
                </a:cubicBezTo>
                <a:cubicBezTo>
                  <a:pt x="1584" y="68"/>
                  <a:pt x="1583" y="68"/>
                  <a:pt x="1582" y="67"/>
                </a:cubicBezTo>
                <a:cubicBezTo>
                  <a:pt x="1580" y="67"/>
                  <a:pt x="1580" y="68"/>
                  <a:pt x="1578" y="67"/>
                </a:cubicBezTo>
                <a:cubicBezTo>
                  <a:pt x="1586" y="64"/>
                  <a:pt x="1588" y="66"/>
                  <a:pt x="1594" y="64"/>
                </a:cubicBezTo>
                <a:cubicBezTo>
                  <a:pt x="1590" y="63"/>
                  <a:pt x="1597" y="62"/>
                  <a:pt x="1596" y="60"/>
                </a:cubicBezTo>
                <a:cubicBezTo>
                  <a:pt x="1600" y="61"/>
                  <a:pt x="1598" y="62"/>
                  <a:pt x="1596" y="63"/>
                </a:cubicBezTo>
                <a:cubicBezTo>
                  <a:pt x="1599" y="65"/>
                  <a:pt x="1601" y="63"/>
                  <a:pt x="1604" y="65"/>
                </a:cubicBezTo>
                <a:cubicBezTo>
                  <a:pt x="1606" y="64"/>
                  <a:pt x="1605" y="62"/>
                  <a:pt x="1607" y="61"/>
                </a:cubicBezTo>
                <a:cubicBezTo>
                  <a:pt x="1607" y="61"/>
                  <a:pt x="1607" y="61"/>
                  <a:pt x="1607" y="61"/>
                </a:cubicBezTo>
                <a:cubicBezTo>
                  <a:pt x="1610" y="61"/>
                  <a:pt x="1612" y="60"/>
                  <a:pt x="1612" y="60"/>
                </a:cubicBezTo>
                <a:cubicBezTo>
                  <a:pt x="1615" y="59"/>
                  <a:pt x="1612" y="62"/>
                  <a:pt x="1615" y="61"/>
                </a:cubicBezTo>
                <a:cubicBezTo>
                  <a:pt x="1618" y="60"/>
                  <a:pt x="1614" y="59"/>
                  <a:pt x="1615" y="58"/>
                </a:cubicBezTo>
                <a:cubicBezTo>
                  <a:pt x="1618" y="58"/>
                  <a:pt x="1616" y="61"/>
                  <a:pt x="1620" y="59"/>
                </a:cubicBezTo>
                <a:cubicBezTo>
                  <a:pt x="1621" y="59"/>
                  <a:pt x="1620" y="59"/>
                  <a:pt x="1620" y="58"/>
                </a:cubicBezTo>
                <a:cubicBezTo>
                  <a:pt x="1623" y="58"/>
                  <a:pt x="1624" y="59"/>
                  <a:pt x="1625" y="60"/>
                </a:cubicBezTo>
                <a:cubicBezTo>
                  <a:pt x="1625" y="59"/>
                  <a:pt x="1627" y="57"/>
                  <a:pt x="1626" y="55"/>
                </a:cubicBezTo>
                <a:cubicBezTo>
                  <a:pt x="1621" y="57"/>
                  <a:pt x="1618" y="57"/>
                  <a:pt x="1611" y="56"/>
                </a:cubicBezTo>
                <a:cubicBezTo>
                  <a:pt x="1609" y="58"/>
                  <a:pt x="1609" y="59"/>
                  <a:pt x="1607" y="61"/>
                </a:cubicBezTo>
                <a:cubicBezTo>
                  <a:pt x="1607" y="61"/>
                  <a:pt x="1607" y="61"/>
                  <a:pt x="1607" y="61"/>
                </a:cubicBezTo>
                <a:cubicBezTo>
                  <a:pt x="1607" y="61"/>
                  <a:pt x="1607" y="61"/>
                  <a:pt x="1607" y="61"/>
                </a:cubicBezTo>
                <a:cubicBezTo>
                  <a:pt x="1606" y="61"/>
                  <a:pt x="1606" y="62"/>
                  <a:pt x="1605" y="62"/>
                </a:cubicBezTo>
                <a:cubicBezTo>
                  <a:pt x="1602" y="62"/>
                  <a:pt x="1601" y="62"/>
                  <a:pt x="1599" y="62"/>
                </a:cubicBezTo>
                <a:cubicBezTo>
                  <a:pt x="1599" y="60"/>
                  <a:pt x="1599" y="60"/>
                  <a:pt x="1599" y="60"/>
                </a:cubicBezTo>
                <a:cubicBezTo>
                  <a:pt x="1602" y="60"/>
                  <a:pt x="1602" y="60"/>
                  <a:pt x="1606" y="59"/>
                </a:cubicBezTo>
                <a:cubicBezTo>
                  <a:pt x="1606" y="57"/>
                  <a:pt x="1601" y="59"/>
                  <a:pt x="1603" y="57"/>
                </a:cubicBezTo>
                <a:cubicBezTo>
                  <a:pt x="1600" y="59"/>
                  <a:pt x="1594" y="58"/>
                  <a:pt x="1592" y="59"/>
                </a:cubicBezTo>
                <a:cubicBezTo>
                  <a:pt x="1594" y="57"/>
                  <a:pt x="1599" y="56"/>
                  <a:pt x="1600" y="54"/>
                </a:cubicBezTo>
                <a:cubicBezTo>
                  <a:pt x="1601" y="54"/>
                  <a:pt x="1600" y="55"/>
                  <a:pt x="1600" y="56"/>
                </a:cubicBezTo>
                <a:cubicBezTo>
                  <a:pt x="1602" y="55"/>
                  <a:pt x="1602" y="54"/>
                  <a:pt x="1602" y="53"/>
                </a:cubicBezTo>
                <a:cubicBezTo>
                  <a:pt x="1606" y="54"/>
                  <a:pt x="1607" y="54"/>
                  <a:pt x="1610" y="55"/>
                </a:cubicBezTo>
                <a:cubicBezTo>
                  <a:pt x="1610" y="54"/>
                  <a:pt x="1611" y="54"/>
                  <a:pt x="1610" y="53"/>
                </a:cubicBezTo>
                <a:cubicBezTo>
                  <a:pt x="1612" y="55"/>
                  <a:pt x="1615" y="53"/>
                  <a:pt x="1620" y="53"/>
                </a:cubicBezTo>
                <a:cubicBezTo>
                  <a:pt x="1617" y="51"/>
                  <a:pt x="1617" y="52"/>
                  <a:pt x="1620" y="51"/>
                </a:cubicBezTo>
                <a:cubicBezTo>
                  <a:pt x="1620" y="50"/>
                  <a:pt x="1617" y="52"/>
                  <a:pt x="1614" y="51"/>
                </a:cubicBezTo>
                <a:cubicBezTo>
                  <a:pt x="1614" y="51"/>
                  <a:pt x="1621" y="49"/>
                  <a:pt x="1617" y="48"/>
                </a:cubicBezTo>
                <a:cubicBezTo>
                  <a:pt x="1619" y="48"/>
                  <a:pt x="1619" y="48"/>
                  <a:pt x="1622" y="48"/>
                </a:cubicBezTo>
                <a:cubicBezTo>
                  <a:pt x="1621" y="50"/>
                  <a:pt x="1621" y="54"/>
                  <a:pt x="1626" y="53"/>
                </a:cubicBezTo>
                <a:cubicBezTo>
                  <a:pt x="1623" y="51"/>
                  <a:pt x="1624" y="50"/>
                  <a:pt x="1624" y="48"/>
                </a:cubicBezTo>
                <a:cubicBezTo>
                  <a:pt x="1628" y="47"/>
                  <a:pt x="1624" y="49"/>
                  <a:pt x="1626" y="49"/>
                </a:cubicBezTo>
                <a:cubicBezTo>
                  <a:pt x="1628" y="49"/>
                  <a:pt x="1628" y="48"/>
                  <a:pt x="1628" y="47"/>
                </a:cubicBezTo>
                <a:cubicBezTo>
                  <a:pt x="1632" y="46"/>
                  <a:pt x="1631" y="48"/>
                  <a:pt x="1633" y="49"/>
                </a:cubicBezTo>
                <a:cubicBezTo>
                  <a:pt x="1632" y="50"/>
                  <a:pt x="1631" y="48"/>
                  <a:pt x="1629" y="49"/>
                </a:cubicBezTo>
                <a:cubicBezTo>
                  <a:pt x="1628" y="52"/>
                  <a:pt x="1634" y="48"/>
                  <a:pt x="1634" y="51"/>
                </a:cubicBezTo>
                <a:cubicBezTo>
                  <a:pt x="1634" y="50"/>
                  <a:pt x="1638" y="49"/>
                  <a:pt x="1641" y="49"/>
                </a:cubicBezTo>
                <a:cubicBezTo>
                  <a:pt x="1642" y="46"/>
                  <a:pt x="1637" y="47"/>
                  <a:pt x="1644" y="45"/>
                </a:cubicBezTo>
                <a:cubicBezTo>
                  <a:pt x="1644" y="44"/>
                  <a:pt x="1641" y="44"/>
                  <a:pt x="1642" y="43"/>
                </a:cubicBezTo>
                <a:cubicBezTo>
                  <a:pt x="1644" y="44"/>
                  <a:pt x="1646" y="45"/>
                  <a:pt x="1649" y="43"/>
                </a:cubicBezTo>
                <a:cubicBezTo>
                  <a:pt x="1648" y="44"/>
                  <a:pt x="1653" y="43"/>
                  <a:pt x="1656" y="44"/>
                </a:cubicBezTo>
                <a:cubicBezTo>
                  <a:pt x="1656" y="45"/>
                  <a:pt x="1652" y="45"/>
                  <a:pt x="1649" y="45"/>
                </a:cubicBezTo>
                <a:cubicBezTo>
                  <a:pt x="1647" y="45"/>
                  <a:pt x="1648" y="47"/>
                  <a:pt x="1647" y="47"/>
                </a:cubicBezTo>
                <a:cubicBezTo>
                  <a:pt x="1649" y="48"/>
                  <a:pt x="1651" y="49"/>
                  <a:pt x="1648" y="50"/>
                </a:cubicBezTo>
                <a:cubicBezTo>
                  <a:pt x="1649" y="51"/>
                  <a:pt x="1651" y="49"/>
                  <a:pt x="1653" y="49"/>
                </a:cubicBezTo>
                <a:cubicBezTo>
                  <a:pt x="1653" y="49"/>
                  <a:pt x="1651" y="49"/>
                  <a:pt x="1652" y="48"/>
                </a:cubicBezTo>
                <a:cubicBezTo>
                  <a:pt x="1656" y="47"/>
                  <a:pt x="1654" y="48"/>
                  <a:pt x="1655" y="49"/>
                </a:cubicBezTo>
                <a:cubicBezTo>
                  <a:pt x="1659" y="48"/>
                  <a:pt x="1659" y="46"/>
                  <a:pt x="1663" y="46"/>
                </a:cubicBezTo>
                <a:cubicBezTo>
                  <a:pt x="1662" y="43"/>
                  <a:pt x="1657" y="46"/>
                  <a:pt x="1657" y="43"/>
                </a:cubicBezTo>
                <a:cubicBezTo>
                  <a:pt x="1661" y="43"/>
                  <a:pt x="1661" y="42"/>
                  <a:pt x="1666" y="42"/>
                </a:cubicBezTo>
                <a:cubicBezTo>
                  <a:pt x="1666" y="43"/>
                  <a:pt x="1664" y="43"/>
                  <a:pt x="1664" y="44"/>
                </a:cubicBezTo>
                <a:cubicBezTo>
                  <a:pt x="1665" y="46"/>
                  <a:pt x="1672" y="43"/>
                  <a:pt x="1668" y="42"/>
                </a:cubicBezTo>
                <a:cubicBezTo>
                  <a:pt x="1673" y="42"/>
                  <a:pt x="1676" y="41"/>
                  <a:pt x="1680" y="39"/>
                </a:cubicBezTo>
                <a:cubicBezTo>
                  <a:pt x="1681" y="41"/>
                  <a:pt x="1679" y="41"/>
                  <a:pt x="1684" y="41"/>
                </a:cubicBezTo>
                <a:cubicBezTo>
                  <a:pt x="1681" y="40"/>
                  <a:pt x="1688" y="39"/>
                  <a:pt x="1692" y="39"/>
                </a:cubicBezTo>
                <a:cubicBezTo>
                  <a:pt x="1690" y="38"/>
                  <a:pt x="1688" y="37"/>
                  <a:pt x="1691" y="35"/>
                </a:cubicBezTo>
                <a:cubicBezTo>
                  <a:pt x="1692" y="35"/>
                  <a:pt x="1693" y="35"/>
                  <a:pt x="1694" y="35"/>
                </a:cubicBezTo>
                <a:cubicBezTo>
                  <a:pt x="1694" y="34"/>
                  <a:pt x="1693" y="34"/>
                  <a:pt x="1694" y="33"/>
                </a:cubicBezTo>
                <a:cubicBezTo>
                  <a:pt x="1695" y="33"/>
                  <a:pt x="1695" y="34"/>
                  <a:pt x="1696" y="34"/>
                </a:cubicBezTo>
                <a:cubicBezTo>
                  <a:pt x="1697" y="33"/>
                  <a:pt x="1697" y="32"/>
                  <a:pt x="1700" y="32"/>
                </a:cubicBezTo>
                <a:cubicBezTo>
                  <a:pt x="1700" y="30"/>
                  <a:pt x="1700" y="29"/>
                  <a:pt x="1699" y="29"/>
                </a:cubicBezTo>
                <a:cubicBezTo>
                  <a:pt x="1698" y="29"/>
                  <a:pt x="1698" y="29"/>
                  <a:pt x="1697" y="29"/>
                </a:cubicBezTo>
                <a:cubicBezTo>
                  <a:pt x="1695" y="30"/>
                  <a:pt x="1698" y="30"/>
                  <a:pt x="1697" y="31"/>
                </a:cubicBezTo>
                <a:cubicBezTo>
                  <a:pt x="1695" y="31"/>
                  <a:pt x="1695" y="30"/>
                  <a:pt x="1692" y="31"/>
                </a:cubicBezTo>
                <a:cubicBezTo>
                  <a:pt x="1694" y="32"/>
                  <a:pt x="1691" y="34"/>
                  <a:pt x="1690" y="32"/>
                </a:cubicBezTo>
                <a:cubicBezTo>
                  <a:pt x="1688" y="32"/>
                  <a:pt x="1692" y="33"/>
                  <a:pt x="1690" y="34"/>
                </a:cubicBezTo>
                <a:cubicBezTo>
                  <a:pt x="1685" y="35"/>
                  <a:pt x="1687" y="32"/>
                  <a:pt x="1685" y="31"/>
                </a:cubicBezTo>
                <a:cubicBezTo>
                  <a:pt x="1680" y="32"/>
                  <a:pt x="1680" y="30"/>
                  <a:pt x="1674" y="30"/>
                </a:cubicBezTo>
                <a:cubicBezTo>
                  <a:pt x="1675" y="28"/>
                  <a:pt x="1678" y="29"/>
                  <a:pt x="1679" y="30"/>
                </a:cubicBezTo>
                <a:cubicBezTo>
                  <a:pt x="1681" y="29"/>
                  <a:pt x="1681" y="27"/>
                  <a:pt x="1682" y="27"/>
                </a:cubicBezTo>
                <a:cubicBezTo>
                  <a:pt x="1682" y="26"/>
                  <a:pt x="1681" y="26"/>
                  <a:pt x="1680" y="26"/>
                </a:cubicBezTo>
                <a:cubicBezTo>
                  <a:pt x="1680" y="25"/>
                  <a:pt x="1682" y="25"/>
                  <a:pt x="1684" y="25"/>
                </a:cubicBezTo>
                <a:cubicBezTo>
                  <a:pt x="1684" y="26"/>
                  <a:pt x="1685" y="25"/>
                  <a:pt x="1684" y="26"/>
                </a:cubicBezTo>
                <a:cubicBezTo>
                  <a:pt x="1686" y="26"/>
                  <a:pt x="1686" y="25"/>
                  <a:pt x="1686" y="24"/>
                </a:cubicBezTo>
                <a:cubicBezTo>
                  <a:pt x="1688" y="25"/>
                  <a:pt x="1687" y="26"/>
                  <a:pt x="1686" y="26"/>
                </a:cubicBezTo>
                <a:cubicBezTo>
                  <a:pt x="1686" y="27"/>
                  <a:pt x="1689" y="26"/>
                  <a:pt x="1690" y="26"/>
                </a:cubicBezTo>
                <a:cubicBezTo>
                  <a:pt x="1689" y="26"/>
                  <a:pt x="1689" y="24"/>
                  <a:pt x="1689" y="22"/>
                </a:cubicBezTo>
                <a:cubicBezTo>
                  <a:pt x="1691" y="23"/>
                  <a:pt x="1691" y="24"/>
                  <a:pt x="1693" y="24"/>
                </a:cubicBezTo>
                <a:cubicBezTo>
                  <a:pt x="1695" y="23"/>
                  <a:pt x="1703" y="23"/>
                  <a:pt x="1707" y="22"/>
                </a:cubicBezTo>
                <a:cubicBezTo>
                  <a:pt x="1709" y="23"/>
                  <a:pt x="1706" y="23"/>
                  <a:pt x="1708" y="23"/>
                </a:cubicBezTo>
                <a:cubicBezTo>
                  <a:pt x="1710" y="23"/>
                  <a:pt x="1706" y="22"/>
                  <a:pt x="1708" y="21"/>
                </a:cubicBezTo>
                <a:cubicBezTo>
                  <a:pt x="1711" y="21"/>
                  <a:pt x="1711" y="22"/>
                  <a:pt x="1713" y="23"/>
                </a:cubicBezTo>
                <a:cubicBezTo>
                  <a:pt x="1714" y="22"/>
                  <a:pt x="1714" y="22"/>
                  <a:pt x="1715" y="21"/>
                </a:cubicBezTo>
                <a:cubicBezTo>
                  <a:pt x="1714" y="19"/>
                  <a:pt x="1712" y="22"/>
                  <a:pt x="1710" y="21"/>
                </a:cubicBezTo>
                <a:cubicBezTo>
                  <a:pt x="1710" y="19"/>
                  <a:pt x="1716" y="20"/>
                  <a:pt x="1717" y="18"/>
                </a:cubicBezTo>
                <a:cubicBezTo>
                  <a:pt x="1719" y="19"/>
                  <a:pt x="1718" y="20"/>
                  <a:pt x="1719" y="21"/>
                </a:cubicBezTo>
                <a:cubicBezTo>
                  <a:pt x="1719" y="19"/>
                  <a:pt x="1721" y="18"/>
                  <a:pt x="1727" y="18"/>
                </a:cubicBezTo>
                <a:cubicBezTo>
                  <a:pt x="1727" y="18"/>
                  <a:pt x="1725" y="18"/>
                  <a:pt x="1724" y="18"/>
                </a:cubicBezTo>
                <a:cubicBezTo>
                  <a:pt x="1726" y="20"/>
                  <a:pt x="1729" y="18"/>
                  <a:pt x="1729" y="16"/>
                </a:cubicBezTo>
                <a:cubicBezTo>
                  <a:pt x="1736" y="15"/>
                  <a:pt x="1737" y="16"/>
                  <a:pt x="1743" y="15"/>
                </a:cubicBezTo>
                <a:cubicBezTo>
                  <a:pt x="1743" y="13"/>
                  <a:pt x="1740" y="14"/>
                  <a:pt x="1741" y="12"/>
                </a:cubicBezTo>
                <a:cubicBezTo>
                  <a:pt x="1746" y="12"/>
                  <a:pt x="1745" y="9"/>
                  <a:pt x="1749" y="8"/>
                </a:cubicBezTo>
                <a:cubicBezTo>
                  <a:pt x="1752" y="7"/>
                  <a:pt x="1751" y="9"/>
                  <a:pt x="1754" y="8"/>
                </a:cubicBezTo>
                <a:cubicBezTo>
                  <a:pt x="1755" y="6"/>
                  <a:pt x="1751" y="7"/>
                  <a:pt x="1751" y="6"/>
                </a:cubicBezTo>
                <a:cubicBezTo>
                  <a:pt x="1750" y="5"/>
                  <a:pt x="1753" y="5"/>
                  <a:pt x="1753" y="4"/>
                </a:cubicBezTo>
                <a:cubicBezTo>
                  <a:pt x="1754" y="5"/>
                  <a:pt x="1756" y="5"/>
                  <a:pt x="1756" y="7"/>
                </a:cubicBezTo>
                <a:cubicBezTo>
                  <a:pt x="1757" y="8"/>
                  <a:pt x="1758" y="7"/>
                  <a:pt x="1760" y="7"/>
                </a:cubicBezTo>
                <a:cubicBezTo>
                  <a:pt x="1760" y="6"/>
                  <a:pt x="1756" y="7"/>
                  <a:pt x="1757" y="5"/>
                </a:cubicBezTo>
                <a:cubicBezTo>
                  <a:pt x="1760" y="5"/>
                  <a:pt x="1762" y="5"/>
                  <a:pt x="1763" y="6"/>
                </a:cubicBezTo>
                <a:cubicBezTo>
                  <a:pt x="1763" y="7"/>
                  <a:pt x="1762" y="7"/>
                  <a:pt x="1761" y="7"/>
                </a:cubicBezTo>
                <a:cubicBezTo>
                  <a:pt x="1761" y="8"/>
                  <a:pt x="1765" y="7"/>
                  <a:pt x="1766" y="7"/>
                </a:cubicBezTo>
                <a:cubicBezTo>
                  <a:pt x="1767" y="13"/>
                  <a:pt x="1781" y="3"/>
                  <a:pt x="1784" y="8"/>
                </a:cubicBezTo>
                <a:cubicBezTo>
                  <a:pt x="1789" y="8"/>
                  <a:pt x="1791" y="9"/>
                  <a:pt x="1794" y="10"/>
                </a:cubicBezTo>
                <a:cubicBezTo>
                  <a:pt x="1794" y="10"/>
                  <a:pt x="1794" y="9"/>
                  <a:pt x="1795" y="9"/>
                </a:cubicBezTo>
                <a:cubicBezTo>
                  <a:pt x="1796" y="8"/>
                  <a:pt x="1791" y="10"/>
                  <a:pt x="1792" y="8"/>
                </a:cubicBezTo>
                <a:cubicBezTo>
                  <a:pt x="1792" y="6"/>
                  <a:pt x="1794" y="8"/>
                  <a:pt x="1796" y="7"/>
                </a:cubicBezTo>
                <a:cubicBezTo>
                  <a:pt x="1797" y="10"/>
                  <a:pt x="1800" y="11"/>
                  <a:pt x="1806" y="11"/>
                </a:cubicBezTo>
                <a:cubicBezTo>
                  <a:pt x="1807" y="9"/>
                  <a:pt x="1803" y="9"/>
                  <a:pt x="1803" y="8"/>
                </a:cubicBezTo>
                <a:cubicBezTo>
                  <a:pt x="1807" y="7"/>
                  <a:pt x="1808" y="8"/>
                  <a:pt x="1812" y="8"/>
                </a:cubicBezTo>
                <a:cubicBezTo>
                  <a:pt x="1813" y="10"/>
                  <a:pt x="1817" y="10"/>
                  <a:pt x="1820" y="11"/>
                </a:cubicBezTo>
                <a:cubicBezTo>
                  <a:pt x="1819" y="12"/>
                  <a:pt x="1819" y="14"/>
                  <a:pt x="1817" y="15"/>
                </a:cubicBezTo>
                <a:cubicBezTo>
                  <a:pt x="1823" y="16"/>
                  <a:pt x="1830" y="17"/>
                  <a:pt x="1837" y="16"/>
                </a:cubicBezTo>
                <a:cubicBezTo>
                  <a:pt x="1833" y="18"/>
                  <a:pt x="1837" y="18"/>
                  <a:pt x="1838" y="19"/>
                </a:cubicBezTo>
                <a:cubicBezTo>
                  <a:pt x="1840" y="19"/>
                  <a:pt x="1842" y="19"/>
                  <a:pt x="1843" y="18"/>
                </a:cubicBezTo>
                <a:cubicBezTo>
                  <a:pt x="1838" y="17"/>
                  <a:pt x="1835" y="12"/>
                  <a:pt x="1829" y="15"/>
                </a:cubicBezTo>
                <a:cubicBezTo>
                  <a:pt x="1830" y="12"/>
                  <a:pt x="1825" y="16"/>
                  <a:pt x="1825" y="13"/>
                </a:cubicBezTo>
                <a:cubicBezTo>
                  <a:pt x="1827" y="13"/>
                  <a:pt x="1828" y="13"/>
                  <a:pt x="1829" y="13"/>
                </a:cubicBezTo>
                <a:cubicBezTo>
                  <a:pt x="1826" y="12"/>
                  <a:pt x="1823" y="10"/>
                  <a:pt x="1823" y="7"/>
                </a:cubicBezTo>
                <a:cubicBezTo>
                  <a:pt x="1826" y="7"/>
                  <a:pt x="1828" y="7"/>
                  <a:pt x="1829" y="8"/>
                </a:cubicBezTo>
                <a:cubicBezTo>
                  <a:pt x="1831" y="8"/>
                  <a:pt x="1831" y="7"/>
                  <a:pt x="1833" y="7"/>
                </a:cubicBezTo>
                <a:cubicBezTo>
                  <a:pt x="1829" y="9"/>
                  <a:pt x="1838" y="9"/>
                  <a:pt x="1837" y="12"/>
                </a:cubicBezTo>
                <a:cubicBezTo>
                  <a:pt x="1842" y="12"/>
                  <a:pt x="1845" y="13"/>
                  <a:pt x="1849" y="12"/>
                </a:cubicBezTo>
                <a:cubicBezTo>
                  <a:pt x="1849" y="13"/>
                  <a:pt x="1848" y="13"/>
                  <a:pt x="1850" y="13"/>
                </a:cubicBezTo>
                <a:cubicBezTo>
                  <a:pt x="1853" y="11"/>
                  <a:pt x="1846" y="12"/>
                  <a:pt x="1849" y="9"/>
                </a:cubicBezTo>
                <a:cubicBezTo>
                  <a:pt x="1853" y="10"/>
                  <a:pt x="1859" y="9"/>
                  <a:pt x="1860" y="11"/>
                </a:cubicBezTo>
                <a:cubicBezTo>
                  <a:pt x="1870" y="8"/>
                  <a:pt x="1880" y="8"/>
                  <a:pt x="1883" y="14"/>
                </a:cubicBezTo>
                <a:cubicBezTo>
                  <a:pt x="1888" y="14"/>
                  <a:pt x="1886" y="12"/>
                  <a:pt x="1889" y="11"/>
                </a:cubicBezTo>
                <a:cubicBezTo>
                  <a:pt x="1887" y="10"/>
                  <a:pt x="1885" y="10"/>
                  <a:pt x="1883" y="9"/>
                </a:cubicBezTo>
                <a:cubicBezTo>
                  <a:pt x="1885" y="8"/>
                  <a:pt x="1891" y="9"/>
                  <a:pt x="1895" y="9"/>
                </a:cubicBezTo>
                <a:cubicBezTo>
                  <a:pt x="1893" y="6"/>
                  <a:pt x="1894" y="5"/>
                  <a:pt x="1894" y="3"/>
                </a:cubicBezTo>
                <a:cubicBezTo>
                  <a:pt x="1897" y="4"/>
                  <a:pt x="1899" y="6"/>
                  <a:pt x="1900" y="10"/>
                </a:cubicBezTo>
                <a:cubicBezTo>
                  <a:pt x="1899" y="10"/>
                  <a:pt x="1898" y="9"/>
                  <a:pt x="1897" y="9"/>
                </a:cubicBezTo>
                <a:cubicBezTo>
                  <a:pt x="1895" y="10"/>
                  <a:pt x="1898" y="11"/>
                  <a:pt x="1898" y="12"/>
                </a:cubicBezTo>
                <a:cubicBezTo>
                  <a:pt x="1903" y="9"/>
                  <a:pt x="1905" y="14"/>
                  <a:pt x="1911" y="13"/>
                </a:cubicBezTo>
                <a:cubicBezTo>
                  <a:pt x="1907" y="12"/>
                  <a:pt x="1908" y="10"/>
                  <a:pt x="1904" y="10"/>
                </a:cubicBezTo>
                <a:cubicBezTo>
                  <a:pt x="1905" y="9"/>
                  <a:pt x="1906" y="8"/>
                  <a:pt x="1908" y="8"/>
                </a:cubicBezTo>
                <a:cubicBezTo>
                  <a:pt x="1908" y="6"/>
                  <a:pt x="1908" y="3"/>
                  <a:pt x="1905" y="3"/>
                </a:cubicBezTo>
                <a:cubicBezTo>
                  <a:pt x="1909" y="0"/>
                  <a:pt x="1914" y="4"/>
                  <a:pt x="1913" y="7"/>
                </a:cubicBezTo>
                <a:cubicBezTo>
                  <a:pt x="1916" y="9"/>
                  <a:pt x="1923" y="10"/>
                  <a:pt x="1922" y="14"/>
                </a:cubicBezTo>
                <a:cubicBezTo>
                  <a:pt x="1924" y="13"/>
                  <a:pt x="1923" y="13"/>
                  <a:pt x="1926" y="14"/>
                </a:cubicBezTo>
                <a:cubicBezTo>
                  <a:pt x="1926" y="13"/>
                  <a:pt x="1927" y="13"/>
                  <a:pt x="1927" y="13"/>
                </a:cubicBezTo>
                <a:cubicBezTo>
                  <a:pt x="1925" y="11"/>
                  <a:pt x="1929" y="7"/>
                  <a:pt x="1924" y="5"/>
                </a:cubicBezTo>
                <a:cubicBezTo>
                  <a:pt x="1925" y="4"/>
                  <a:pt x="1927" y="5"/>
                  <a:pt x="1930" y="6"/>
                </a:cubicBezTo>
                <a:cubicBezTo>
                  <a:pt x="1927" y="8"/>
                  <a:pt x="1934" y="7"/>
                  <a:pt x="1931" y="8"/>
                </a:cubicBezTo>
                <a:cubicBezTo>
                  <a:pt x="1932" y="9"/>
                  <a:pt x="1935" y="8"/>
                  <a:pt x="1936" y="9"/>
                </a:cubicBezTo>
                <a:cubicBezTo>
                  <a:pt x="1938" y="9"/>
                  <a:pt x="1938" y="9"/>
                  <a:pt x="1938" y="8"/>
                </a:cubicBezTo>
                <a:cubicBezTo>
                  <a:pt x="1944" y="6"/>
                  <a:pt x="1951" y="9"/>
                  <a:pt x="1958" y="9"/>
                </a:cubicBezTo>
                <a:cubicBezTo>
                  <a:pt x="1960" y="9"/>
                  <a:pt x="1962" y="8"/>
                  <a:pt x="1965" y="8"/>
                </a:cubicBezTo>
                <a:cubicBezTo>
                  <a:pt x="1969" y="9"/>
                  <a:pt x="1969" y="10"/>
                  <a:pt x="1975" y="11"/>
                </a:cubicBezTo>
                <a:cubicBezTo>
                  <a:pt x="1984" y="11"/>
                  <a:pt x="1992" y="13"/>
                  <a:pt x="1998" y="15"/>
                </a:cubicBezTo>
                <a:cubicBezTo>
                  <a:pt x="2000" y="15"/>
                  <a:pt x="2000" y="14"/>
                  <a:pt x="2002" y="15"/>
                </a:cubicBezTo>
                <a:cubicBezTo>
                  <a:pt x="2023" y="23"/>
                  <a:pt x="2040" y="32"/>
                  <a:pt x="2045" y="48"/>
                </a:cubicBezTo>
                <a:cubicBezTo>
                  <a:pt x="2047" y="48"/>
                  <a:pt x="2046" y="46"/>
                  <a:pt x="2048" y="47"/>
                </a:cubicBezTo>
                <a:cubicBezTo>
                  <a:pt x="2049" y="47"/>
                  <a:pt x="2049" y="48"/>
                  <a:pt x="2049" y="49"/>
                </a:cubicBezTo>
                <a:cubicBezTo>
                  <a:pt x="2057" y="48"/>
                  <a:pt x="2055" y="54"/>
                  <a:pt x="2056" y="57"/>
                </a:cubicBezTo>
                <a:cubicBezTo>
                  <a:pt x="2057" y="62"/>
                  <a:pt x="2060" y="70"/>
                  <a:pt x="2052" y="74"/>
                </a:cubicBezTo>
                <a:cubicBezTo>
                  <a:pt x="2054" y="75"/>
                  <a:pt x="2053" y="77"/>
                  <a:pt x="2053" y="79"/>
                </a:cubicBezTo>
                <a:cubicBezTo>
                  <a:pt x="2050" y="80"/>
                  <a:pt x="2050" y="80"/>
                  <a:pt x="2050" y="80"/>
                </a:cubicBezTo>
                <a:cubicBezTo>
                  <a:pt x="2059" y="86"/>
                  <a:pt x="2045" y="93"/>
                  <a:pt x="2044" y="99"/>
                </a:cubicBezTo>
                <a:cubicBezTo>
                  <a:pt x="2044" y="100"/>
                  <a:pt x="2042" y="101"/>
                  <a:pt x="2039" y="101"/>
                </a:cubicBezTo>
                <a:cubicBezTo>
                  <a:pt x="2036" y="111"/>
                  <a:pt x="2017" y="114"/>
                  <a:pt x="2012" y="123"/>
                </a:cubicBezTo>
                <a:cubicBezTo>
                  <a:pt x="2013" y="124"/>
                  <a:pt x="2016" y="123"/>
                  <a:pt x="2018" y="123"/>
                </a:cubicBezTo>
                <a:cubicBezTo>
                  <a:pt x="2018" y="126"/>
                  <a:pt x="2013" y="125"/>
                  <a:pt x="2010" y="125"/>
                </a:cubicBezTo>
                <a:cubicBezTo>
                  <a:pt x="2009" y="128"/>
                  <a:pt x="2003" y="128"/>
                  <a:pt x="2003" y="130"/>
                </a:cubicBezTo>
                <a:cubicBezTo>
                  <a:pt x="1987" y="134"/>
                  <a:pt x="1978" y="144"/>
                  <a:pt x="1961" y="145"/>
                </a:cubicBezTo>
                <a:cubicBezTo>
                  <a:pt x="1959" y="147"/>
                  <a:pt x="1955" y="147"/>
                  <a:pt x="1953" y="148"/>
                </a:cubicBezTo>
                <a:cubicBezTo>
                  <a:pt x="1946" y="147"/>
                  <a:pt x="1940" y="151"/>
                  <a:pt x="1936" y="151"/>
                </a:cubicBezTo>
                <a:cubicBezTo>
                  <a:pt x="1928" y="153"/>
                  <a:pt x="1923" y="153"/>
                  <a:pt x="1914" y="152"/>
                </a:cubicBezTo>
                <a:cubicBezTo>
                  <a:pt x="1909" y="152"/>
                  <a:pt x="1904" y="153"/>
                  <a:pt x="1900" y="155"/>
                </a:cubicBezTo>
                <a:cubicBezTo>
                  <a:pt x="1899" y="155"/>
                  <a:pt x="1898" y="154"/>
                  <a:pt x="1896" y="154"/>
                </a:cubicBezTo>
                <a:cubicBezTo>
                  <a:pt x="1883" y="158"/>
                  <a:pt x="1869" y="160"/>
                  <a:pt x="1852" y="160"/>
                </a:cubicBezTo>
                <a:cubicBezTo>
                  <a:pt x="1851" y="161"/>
                  <a:pt x="1849" y="161"/>
                  <a:pt x="1848" y="162"/>
                </a:cubicBezTo>
                <a:close/>
                <a:moveTo>
                  <a:pt x="1735" y="17"/>
                </a:moveTo>
                <a:cubicBezTo>
                  <a:pt x="1733" y="18"/>
                  <a:pt x="1733" y="16"/>
                  <a:pt x="1731" y="17"/>
                </a:cubicBezTo>
                <a:cubicBezTo>
                  <a:pt x="1731" y="19"/>
                  <a:pt x="1734" y="18"/>
                  <a:pt x="1735" y="17"/>
                </a:cubicBezTo>
                <a:close/>
                <a:moveTo>
                  <a:pt x="1739" y="21"/>
                </a:moveTo>
                <a:cubicBezTo>
                  <a:pt x="1737" y="21"/>
                  <a:pt x="1734" y="21"/>
                  <a:pt x="1735" y="23"/>
                </a:cubicBezTo>
                <a:cubicBezTo>
                  <a:pt x="1738" y="23"/>
                  <a:pt x="1739" y="22"/>
                  <a:pt x="1739" y="21"/>
                </a:cubicBezTo>
                <a:close/>
                <a:moveTo>
                  <a:pt x="1687" y="32"/>
                </a:moveTo>
                <a:cubicBezTo>
                  <a:pt x="1690" y="31"/>
                  <a:pt x="1690" y="31"/>
                  <a:pt x="1690" y="31"/>
                </a:cubicBezTo>
                <a:cubicBezTo>
                  <a:pt x="1690" y="30"/>
                  <a:pt x="1690" y="30"/>
                  <a:pt x="1690" y="30"/>
                </a:cubicBezTo>
                <a:cubicBezTo>
                  <a:pt x="1688" y="30"/>
                  <a:pt x="1688" y="31"/>
                  <a:pt x="1687" y="32"/>
                </a:cubicBezTo>
                <a:close/>
                <a:moveTo>
                  <a:pt x="1726" y="31"/>
                </a:moveTo>
                <a:cubicBezTo>
                  <a:pt x="1726" y="32"/>
                  <a:pt x="1726" y="34"/>
                  <a:pt x="1729" y="33"/>
                </a:cubicBezTo>
                <a:cubicBezTo>
                  <a:pt x="1729" y="33"/>
                  <a:pt x="1729" y="32"/>
                  <a:pt x="1730" y="32"/>
                </a:cubicBezTo>
                <a:cubicBezTo>
                  <a:pt x="1728" y="32"/>
                  <a:pt x="1727" y="31"/>
                  <a:pt x="1726" y="31"/>
                </a:cubicBezTo>
                <a:close/>
                <a:moveTo>
                  <a:pt x="1712" y="31"/>
                </a:moveTo>
                <a:cubicBezTo>
                  <a:pt x="1717" y="31"/>
                  <a:pt x="1713" y="32"/>
                  <a:pt x="1713" y="33"/>
                </a:cubicBezTo>
                <a:cubicBezTo>
                  <a:pt x="1714" y="32"/>
                  <a:pt x="1720" y="31"/>
                  <a:pt x="1718" y="31"/>
                </a:cubicBezTo>
                <a:cubicBezTo>
                  <a:pt x="1715" y="31"/>
                  <a:pt x="1715" y="30"/>
                  <a:pt x="1716" y="29"/>
                </a:cubicBezTo>
                <a:cubicBezTo>
                  <a:pt x="1714" y="29"/>
                  <a:pt x="1713" y="29"/>
                  <a:pt x="1712" y="30"/>
                </a:cubicBezTo>
                <a:cubicBezTo>
                  <a:pt x="1716" y="30"/>
                  <a:pt x="1713" y="30"/>
                  <a:pt x="1712" y="31"/>
                </a:cubicBezTo>
                <a:close/>
                <a:moveTo>
                  <a:pt x="1708" y="33"/>
                </a:moveTo>
                <a:cubicBezTo>
                  <a:pt x="1709" y="32"/>
                  <a:pt x="1714" y="30"/>
                  <a:pt x="1710" y="30"/>
                </a:cubicBezTo>
                <a:cubicBezTo>
                  <a:pt x="1711" y="32"/>
                  <a:pt x="1705" y="32"/>
                  <a:pt x="1708" y="33"/>
                </a:cubicBezTo>
                <a:close/>
                <a:moveTo>
                  <a:pt x="1703" y="34"/>
                </a:moveTo>
                <a:cubicBezTo>
                  <a:pt x="1701" y="34"/>
                  <a:pt x="1700" y="34"/>
                  <a:pt x="1702" y="32"/>
                </a:cubicBezTo>
                <a:cubicBezTo>
                  <a:pt x="1701" y="32"/>
                  <a:pt x="1700" y="32"/>
                  <a:pt x="1700" y="32"/>
                </a:cubicBezTo>
                <a:cubicBezTo>
                  <a:pt x="1700" y="33"/>
                  <a:pt x="1698" y="33"/>
                  <a:pt x="1698" y="34"/>
                </a:cubicBezTo>
                <a:cubicBezTo>
                  <a:pt x="1700" y="33"/>
                  <a:pt x="1702" y="35"/>
                  <a:pt x="1703" y="34"/>
                </a:cubicBezTo>
                <a:close/>
                <a:moveTo>
                  <a:pt x="1720" y="35"/>
                </a:moveTo>
                <a:cubicBezTo>
                  <a:pt x="1722" y="34"/>
                  <a:pt x="1722" y="36"/>
                  <a:pt x="1723" y="36"/>
                </a:cubicBezTo>
                <a:cubicBezTo>
                  <a:pt x="1724" y="34"/>
                  <a:pt x="1723" y="34"/>
                  <a:pt x="1722" y="32"/>
                </a:cubicBezTo>
                <a:cubicBezTo>
                  <a:pt x="1722" y="32"/>
                  <a:pt x="1723" y="32"/>
                  <a:pt x="1722" y="32"/>
                </a:cubicBezTo>
                <a:cubicBezTo>
                  <a:pt x="1720" y="33"/>
                  <a:pt x="1721" y="33"/>
                  <a:pt x="1720" y="35"/>
                </a:cubicBezTo>
                <a:close/>
                <a:moveTo>
                  <a:pt x="1693" y="39"/>
                </a:moveTo>
                <a:cubicBezTo>
                  <a:pt x="1695" y="39"/>
                  <a:pt x="1695" y="39"/>
                  <a:pt x="1694" y="38"/>
                </a:cubicBezTo>
                <a:cubicBezTo>
                  <a:pt x="1696" y="38"/>
                  <a:pt x="1697" y="37"/>
                  <a:pt x="1698" y="36"/>
                </a:cubicBezTo>
                <a:cubicBezTo>
                  <a:pt x="1695" y="37"/>
                  <a:pt x="1694" y="38"/>
                  <a:pt x="1693" y="39"/>
                </a:cubicBezTo>
                <a:close/>
                <a:moveTo>
                  <a:pt x="1720" y="39"/>
                </a:moveTo>
                <a:cubicBezTo>
                  <a:pt x="1718" y="37"/>
                  <a:pt x="1720" y="35"/>
                  <a:pt x="1716" y="35"/>
                </a:cubicBezTo>
                <a:cubicBezTo>
                  <a:pt x="1716" y="35"/>
                  <a:pt x="1716" y="36"/>
                  <a:pt x="1715" y="36"/>
                </a:cubicBezTo>
                <a:cubicBezTo>
                  <a:pt x="1718" y="36"/>
                  <a:pt x="1717" y="38"/>
                  <a:pt x="1720" y="39"/>
                </a:cubicBezTo>
                <a:close/>
                <a:moveTo>
                  <a:pt x="1683" y="43"/>
                </a:moveTo>
                <a:cubicBezTo>
                  <a:pt x="1684" y="43"/>
                  <a:pt x="1685" y="43"/>
                  <a:pt x="1684" y="44"/>
                </a:cubicBezTo>
                <a:cubicBezTo>
                  <a:pt x="1687" y="44"/>
                  <a:pt x="1689" y="41"/>
                  <a:pt x="1687" y="41"/>
                </a:cubicBezTo>
                <a:cubicBezTo>
                  <a:pt x="1686" y="42"/>
                  <a:pt x="1685" y="43"/>
                  <a:pt x="1683" y="41"/>
                </a:cubicBezTo>
                <a:cubicBezTo>
                  <a:pt x="1684" y="42"/>
                  <a:pt x="1683" y="42"/>
                  <a:pt x="1683" y="43"/>
                </a:cubicBezTo>
                <a:close/>
                <a:moveTo>
                  <a:pt x="1673" y="47"/>
                </a:moveTo>
                <a:cubicBezTo>
                  <a:pt x="1675" y="46"/>
                  <a:pt x="1672" y="42"/>
                  <a:pt x="1669" y="45"/>
                </a:cubicBezTo>
                <a:cubicBezTo>
                  <a:pt x="1671" y="45"/>
                  <a:pt x="1672" y="46"/>
                  <a:pt x="1673" y="47"/>
                </a:cubicBezTo>
                <a:close/>
                <a:moveTo>
                  <a:pt x="1659" y="50"/>
                </a:moveTo>
                <a:cubicBezTo>
                  <a:pt x="1663" y="50"/>
                  <a:pt x="1666" y="50"/>
                  <a:pt x="1667" y="49"/>
                </a:cubicBezTo>
                <a:cubicBezTo>
                  <a:pt x="1664" y="49"/>
                  <a:pt x="1665" y="48"/>
                  <a:pt x="1663" y="48"/>
                </a:cubicBezTo>
                <a:cubicBezTo>
                  <a:pt x="1663" y="52"/>
                  <a:pt x="1659" y="47"/>
                  <a:pt x="1658" y="49"/>
                </a:cubicBezTo>
                <a:cubicBezTo>
                  <a:pt x="1659" y="49"/>
                  <a:pt x="1659" y="50"/>
                  <a:pt x="1659" y="50"/>
                </a:cubicBezTo>
                <a:close/>
                <a:moveTo>
                  <a:pt x="1642" y="51"/>
                </a:moveTo>
                <a:cubicBezTo>
                  <a:pt x="1640" y="51"/>
                  <a:pt x="1639" y="50"/>
                  <a:pt x="1636" y="51"/>
                </a:cubicBezTo>
                <a:cubicBezTo>
                  <a:pt x="1635" y="53"/>
                  <a:pt x="1642" y="52"/>
                  <a:pt x="1642" y="51"/>
                </a:cubicBezTo>
                <a:close/>
                <a:moveTo>
                  <a:pt x="1660" y="57"/>
                </a:moveTo>
                <a:cubicBezTo>
                  <a:pt x="1661" y="56"/>
                  <a:pt x="1662" y="57"/>
                  <a:pt x="1662" y="57"/>
                </a:cubicBezTo>
                <a:cubicBezTo>
                  <a:pt x="1663" y="57"/>
                  <a:pt x="1666" y="57"/>
                  <a:pt x="1667" y="56"/>
                </a:cubicBezTo>
                <a:cubicBezTo>
                  <a:pt x="1665" y="56"/>
                  <a:pt x="1661" y="55"/>
                  <a:pt x="1660" y="57"/>
                </a:cubicBezTo>
                <a:close/>
                <a:moveTo>
                  <a:pt x="1659" y="55"/>
                </a:moveTo>
                <a:cubicBezTo>
                  <a:pt x="1663" y="55"/>
                  <a:pt x="1657" y="54"/>
                  <a:pt x="1657" y="55"/>
                </a:cubicBezTo>
                <a:cubicBezTo>
                  <a:pt x="1658" y="56"/>
                  <a:pt x="1665" y="55"/>
                  <a:pt x="1662" y="54"/>
                </a:cubicBezTo>
                <a:cubicBezTo>
                  <a:pt x="1662" y="55"/>
                  <a:pt x="1662" y="55"/>
                  <a:pt x="1661" y="55"/>
                </a:cubicBezTo>
                <a:cubicBezTo>
                  <a:pt x="1663" y="54"/>
                  <a:pt x="1658" y="54"/>
                  <a:pt x="1659" y="55"/>
                </a:cubicBezTo>
                <a:close/>
                <a:moveTo>
                  <a:pt x="1649" y="55"/>
                </a:moveTo>
                <a:cubicBezTo>
                  <a:pt x="1648" y="56"/>
                  <a:pt x="1650" y="56"/>
                  <a:pt x="1650" y="57"/>
                </a:cubicBezTo>
                <a:cubicBezTo>
                  <a:pt x="1653" y="57"/>
                  <a:pt x="1652" y="54"/>
                  <a:pt x="1649" y="55"/>
                </a:cubicBezTo>
                <a:close/>
                <a:moveTo>
                  <a:pt x="1647" y="57"/>
                </a:moveTo>
                <a:cubicBezTo>
                  <a:pt x="1647" y="57"/>
                  <a:pt x="1647" y="58"/>
                  <a:pt x="1646" y="58"/>
                </a:cubicBezTo>
                <a:cubicBezTo>
                  <a:pt x="1647" y="56"/>
                  <a:pt x="1644" y="56"/>
                  <a:pt x="1644" y="57"/>
                </a:cubicBezTo>
                <a:cubicBezTo>
                  <a:pt x="1644" y="57"/>
                  <a:pt x="1645" y="57"/>
                  <a:pt x="1645" y="58"/>
                </a:cubicBezTo>
                <a:cubicBezTo>
                  <a:pt x="1645" y="58"/>
                  <a:pt x="1645" y="58"/>
                  <a:pt x="1645" y="59"/>
                </a:cubicBezTo>
                <a:cubicBezTo>
                  <a:pt x="1646" y="59"/>
                  <a:pt x="1649" y="57"/>
                  <a:pt x="1647" y="57"/>
                </a:cubicBezTo>
                <a:close/>
                <a:moveTo>
                  <a:pt x="1632" y="64"/>
                </a:moveTo>
                <a:cubicBezTo>
                  <a:pt x="1634" y="63"/>
                  <a:pt x="1635" y="62"/>
                  <a:pt x="1637" y="62"/>
                </a:cubicBezTo>
                <a:cubicBezTo>
                  <a:pt x="1636" y="62"/>
                  <a:pt x="1635" y="61"/>
                  <a:pt x="1635" y="61"/>
                </a:cubicBezTo>
                <a:cubicBezTo>
                  <a:pt x="1635" y="63"/>
                  <a:pt x="1630" y="63"/>
                  <a:pt x="1632" y="64"/>
                </a:cubicBezTo>
                <a:close/>
                <a:moveTo>
                  <a:pt x="1602" y="76"/>
                </a:moveTo>
                <a:cubicBezTo>
                  <a:pt x="1602" y="75"/>
                  <a:pt x="1603" y="73"/>
                  <a:pt x="1601" y="72"/>
                </a:cubicBezTo>
                <a:cubicBezTo>
                  <a:pt x="1599" y="74"/>
                  <a:pt x="1595" y="72"/>
                  <a:pt x="1594" y="75"/>
                </a:cubicBezTo>
                <a:cubicBezTo>
                  <a:pt x="1596" y="75"/>
                  <a:pt x="1599" y="74"/>
                  <a:pt x="1599" y="75"/>
                </a:cubicBezTo>
                <a:cubicBezTo>
                  <a:pt x="1597" y="75"/>
                  <a:pt x="1595" y="75"/>
                  <a:pt x="1595" y="76"/>
                </a:cubicBezTo>
                <a:cubicBezTo>
                  <a:pt x="1598" y="76"/>
                  <a:pt x="1598" y="76"/>
                  <a:pt x="1602" y="76"/>
                </a:cubicBezTo>
                <a:close/>
                <a:moveTo>
                  <a:pt x="1605" y="76"/>
                </a:moveTo>
                <a:cubicBezTo>
                  <a:pt x="1609" y="75"/>
                  <a:pt x="1608" y="71"/>
                  <a:pt x="1613" y="72"/>
                </a:cubicBezTo>
                <a:cubicBezTo>
                  <a:pt x="1609" y="71"/>
                  <a:pt x="1609" y="68"/>
                  <a:pt x="1605" y="67"/>
                </a:cubicBezTo>
                <a:cubicBezTo>
                  <a:pt x="1606" y="70"/>
                  <a:pt x="1609" y="70"/>
                  <a:pt x="1608" y="73"/>
                </a:cubicBezTo>
                <a:cubicBezTo>
                  <a:pt x="1607" y="72"/>
                  <a:pt x="1605" y="73"/>
                  <a:pt x="1604" y="74"/>
                </a:cubicBezTo>
                <a:cubicBezTo>
                  <a:pt x="1608" y="74"/>
                  <a:pt x="1602" y="75"/>
                  <a:pt x="1605" y="76"/>
                </a:cubicBezTo>
                <a:close/>
                <a:moveTo>
                  <a:pt x="1573" y="85"/>
                </a:moveTo>
                <a:cubicBezTo>
                  <a:pt x="1575" y="85"/>
                  <a:pt x="1575" y="85"/>
                  <a:pt x="1575" y="85"/>
                </a:cubicBezTo>
                <a:cubicBezTo>
                  <a:pt x="1574" y="84"/>
                  <a:pt x="1574" y="82"/>
                  <a:pt x="1572" y="82"/>
                </a:cubicBezTo>
                <a:cubicBezTo>
                  <a:pt x="1571" y="84"/>
                  <a:pt x="1576" y="84"/>
                  <a:pt x="1573" y="85"/>
                </a:cubicBezTo>
                <a:close/>
                <a:moveTo>
                  <a:pt x="1568" y="86"/>
                </a:moveTo>
                <a:cubicBezTo>
                  <a:pt x="1570" y="86"/>
                  <a:pt x="1572" y="86"/>
                  <a:pt x="1572" y="85"/>
                </a:cubicBezTo>
                <a:cubicBezTo>
                  <a:pt x="1570" y="84"/>
                  <a:pt x="1568" y="85"/>
                  <a:pt x="1568" y="86"/>
                </a:cubicBezTo>
                <a:close/>
                <a:moveTo>
                  <a:pt x="1547" y="88"/>
                </a:moveTo>
                <a:cubicBezTo>
                  <a:pt x="1547" y="87"/>
                  <a:pt x="1547" y="86"/>
                  <a:pt x="1546" y="85"/>
                </a:cubicBezTo>
                <a:cubicBezTo>
                  <a:pt x="1546" y="86"/>
                  <a:pt x="1544" y="86"/>
                  <a:pt x="1544" y="86"/>
                </a:cubicBezTo>
                <a:cubicBezTo>
                  <a:pt x="1546" y="86"/>
                  <a:pt x="1545" y="88"/>
                  <a:pt x="1547" y="88"/>
                </a:cubicBezTo>
                <a:close/>
                <a:moveTo>
                  <a:pt x="1581" y="85"/>
                </a:moveTo>
                <a:cubicBezTo>
                  <a:pt x="1583" y="85"/>
                  <a:pt x="1582" y="87"/>
                  <a:pt x="1585" y="86"/>
                </a:cubicBezTo>
                <a:cubicBezTo>
                  <a:pt x="1586" y="85"/>
                  <a:pt x="1583" y="83"/>
                  <a:pt x="1581" y="85"/>
                </a:cubicBezTo>
                <a:close/>
                <a:moveTo>
                  <a:pt x="1578" y="81"/>
                </a:moveTo>
                <a:cubicBezTo>
                  <a:pt x="1575" y="83"/>
                  <a:pt x="1584" y="84"/>
                  <a:pt x="1584" y="82"/>
                </a:cubicBezTo>
                <a:cubicBezTo>
                  <a:pt x="1581" y="82"/>
                  <a:pt x="1578" y="83"/>
                  <a:pt x="1578" y="81"/>
                </a:cubicBezTo>
                <a:close/>
                <a:moveTo>
                  <a:pt x="1578" y="80"/>
                </a:moveTo>
                <a:cubicBezTo>
                  <a:pt x="1577" y="80"/>
                  <a:pt x="1575" y="80"/>
                  <a:pt x="1574" y="80"/>
                </a:cubicBezTo>
                <a:cubicBezTo>
                  <a:pt x="1575" y="80"/>
                  <a:pt x="1575" y="81"/>
                  <a:pt x="1575" y="81"/>
                </a:cubicBezTo>
                <a:cubicBezTo>
                  <a:pt x="1577" y="81"/>
                  <a:pt x="1578" y="81"/>
                  <a:pt x="1578" y="80"/>
                </a:cubicBezTo>
                <a:close/>
                <a:moveTo>
                  <a:pt x="1639" y="76"/>
                </a:moveTo>
                <a:cubicBezTo>
                  <a:pt x="1637" y="76"/>
                  <a:pt x="1634" y="79"/>
                  <a:pt x="1631" y="78"/>
                </a:cubicBezTo>
                <a:cubicBezTo>
                  <a:pt x="1633" y="80"/>
                  <a:pt x="1638" y="78"/>
                  <a:pt x="1639" y="76"/>
                </a:cubicBezTo>
                <a:close/>
                <a:moveTo>
                  <a:pt x="1768" y="72"/>
                </a:moveTo>
                <a:cubicBezTo>
                  <a:pt x="1766" y="72"/>
                  <a:pt x="1762" y="72"/>
                  <a:pt x="1762" y="73"/>
                </a:cubicBezTo>
                <a:cubicBezTo>
                  <a:pt x="1764" y="73"/>
                  <a:pt x="1768" y="73"/>
                  <a:pt x="1768" y="72"/>
                </a:cubicBezTo>
                <a:close/>
                <a:moveTo>
                  <a:pt x="1649" y="90"/>
                </a:moveTo>
                <a:cubicBezTo>
                  <a:pt x="1647" y="91"/>
                  <a:pt x="1649" y="90"/>
                  <a:pt x="1648" y="92"/>
                </a:cubicBezTo>
                <a:cubicBezTo>
                  <a:pt x="1649" y="91"/>
                  <a:pt x="1650" y="92"/>
                  <a:pt x="1651" y="92"/>
                </a:cubicBezTo>
                <a:cubicBezTo>
                  <a:pt x="1649" y="89"/>
                  <a:pt x="1651" y="91"/>
                  <a:pt x="1651" y="88"/>
                </a:cubicBezTo>
                <a:cubicBezTo>
                  <a:pt x="1650" y="88"/>
                  <a:pt x="1649" y="88"/>
                  <a:pt x="1647" y="88"/>
                </a:cubicBezTo>
                <a:cubicBezTo>
                  <a:pt x="1647" y="89"/>
                  <a:pt x="1644" y="89"/>
                  <a:pt x="1645" y="91"/>
                </a:cubicBezTo>
                <a:cubicBezTo>
                  <a:pt x="1648" y="91"/>
                  <a:pt x="1647" y="90"/>
                  <a:pt x="1649" y="90"/>
                </a:cubicBezTo>
                <a:close/>
                <a:moveTo>
                  <a:pt x="1654" y="88"/>
                </a:moveTo>
                <a:cubicBezTo>
                  <a:pt x="1659" y="88"/>
                  <a:pt x="1655" y="89"/>
                  <a:pt x="1656" y="91"/>
                </a:cubicBezTo>
                <a:cubicBezTo>
                  <a:pt x="1657" y="90"/>
                  <a:pt x="1657" y="91"/>
                  <a:pt x="1659" y="91"/>
                </a:cubicBezTo>
                <a:cubicBezTo>
                  <a:pt x="1657" y="89"/>
                  <a:pt x="1660" y="90"/>
                  <a:pt x="1660" y="88"/>
                </a:cubicBezTo>
                <a:cubicBezTo>
                  <a:pt x="1658" y="89"/>
                  <a:pt x="1657" y="88"/>
                  <a:pt x="1657" y="87"/>
                </a:cubicBezTo>
                <a:cubicBezTo>
                  <a:pt x="1658" y="88"/>
                  <a:pt x="1660" y="87"/>
                  <a:pt x="1661" y="86"/>
                </a:cubicBezTo>
                <a:cubicBezTo>
                  <a:pt x="1659" y="87"/>
                  <a:pt x="1655" y="86"/>
                  <a:pt x="1654" y="88"/>
                </a:cubicBezTo>
                <a:close/>
                <a:moveTo>
                  <a:pt x="1650" y="84"/>
                </a:moveTo>
                <a:cubicBezTo>
                  <a:pt x="1646" y="82"/>
                  <a:pt x="1642" y="85"/>
                  <a:pt x="1640" y="87"/>
                </a:cubicBezTo>
                <a:cubicBezTo>
                  <a:pt x="1641" y="88"/>
                  <a:pt x="1644" y="88"/>
                  <a:pt x="1644" y="87"/>
                </a:cubicBezTo>
                <a:cubicBezTo>
                  <a:pt x="1643" y="87"/>
                  <a:pt x="1642" y="87"/>
                  <a:pt x="1642" y="86"/>
                </a:cubicBezTo>
                <a:cubicBezTo>
                  <a:pt x="1646" y="84"/>
                  <a:pt x="1648" y="85"/>
                  <a:pt x="1648" y="87"/>
                </a:cubicBezTo>
                <a:cubicBezTo>
                  <a:pt x="1648" y="85"/>
                  <a:pt x="1652" y="88"/>
                  <a:pt x="1653" y="86"/>
                </a:cubicBezTo>
                <a:cubicBezTo>
                  <a:pt x="1650" y="87"/>
                  <a:pt x="1648" y="85"/>
                  <a:pt x="1650" y="84"/>
                </a:cubicBezTo>
                <a:close/>
                <a:moveTo>
                  <a:pt x="1638" y="86"/>
                </a:moveTo>
                <a:cubicBezTo>
                  <a:pt x="1635" y="86"/>
                  <a:pt x="1635" y="86"/>
                  <a:pt x="1635" y="86"/>
                </a:cubicBezTo>
                <a:cubicBezTo>
                  <a:pt x="1635" y="87"/>
                  <a:pt x="1635" y="88"/>
                  <a:pt x="1637" y="88"/>
                </a:cubicBezTo>
                <a:cubicBezTo>
                  <a:pt x="1637" y="87"/>
                  <a:pt x="1638" y="86"/>
                  <a:pt x="1638" y="86"/>
                </a:cubicBezTo>
                <a:close/>
                <a:moveTo>
                  <a:pt x="1673" y="81"/>
                </a:moveTo>
                <a:cubicBezTo>
                  <a:pt x="1678" y="80"/>
                  <a:pt x="1669" y="83"/>
                  <a:pt x="1672" y="83"/>
                </a:cubicBezTo>
                <a:cubicBezTo>
                  <a:pt x="1673" y="82"/>
                  <a:pt x="1679" y="81"/>
                  <a:pt x="1677" y="79"/>
                </a:cubicBezTo>
                <a:cubicBezTo>
                  <a:pt x="1677" y="81"/>
                  <a:pt x="1674" y="79"/>
                  <a:pt x="1673" y="81"/>
                </a:cubicBezTo>
                <a:close/>
                <a:moveTo>
                  <a:pt x="1631" y="90"/>
                </a:moveTo>
                <a:cubicBezTo>
                  <a:pt x="1629" y="88"/>
                  <a:pt x="1633" y="89"/>
                  <a:pt x="1633" y="88"/>
                </a:cubicBezTo>
                <a:cubicBezTo>
                  <a:pt x="1631" y="88"/>
                  <a:pt x="1631" y="87"/>
                  <a:pt x="1629" y="86"/>
                </a:cubicBezTo>
                <a:cubicBezTo>
                  <a:pt x="1628" y="85"/>
                  <a:pt x="1634" y="86"/>
                  <a:pt x="1635" y="84"/>
                </a:cubicBezTo>
                <a:cubicBezTo>
                  <a:pt x="1630" y="83"/>
                  <a:pt x="1630" y="85"/>
                  <a:pt x="1625" y="86"/>
                </a:cubicBezTo>
                <a:cubicBezTo>
                  <a:pt x="1627" y="84"/>
                  <a:pt x="1624" y="85"/>
                  <a:pt x="1622" y="84"/>
                </a:cubicBezTo>
                <a:cubicBezTo>
                  <a:pt x="1621" y="86"/>
                  <a:pt x="1625" y="85"/>
                  <a:pt x="1624" y="87"/>
                </a:cubicBezTo>
                <a:cubicBezTo>
                  <a:pt x="1625" y="87"/>
                  <a:pt x="1627" y="86"/>
                  <a:pt x="1627" y="87"/>
                </a:cubicBezTo>
                <a:cubicBezTo>
                  <a:pt x="1626" y="88"/>
                  <a:pt x="1624" y="86"/>
                  <a:pt x="1623" y="88"/>
                </a:cubicBezTo>
                <a:cubicBezTo>
                  <a:pt x="1625" y="87"/>
                  <a:pt x="1625" y="88"/>
                  <a:pt x="1626" y="88"/>
                </a:cubicBezTo>
                <a:cubicBezTo>
                  <a:pt x="1626" y="87"/>
                  <a:pt x="1630" y="88"/>
                  <a:pt x="1629" y="89"/>
                </a:cubicBezTo>
                <a:cubicBezTo>
                  <a:pt x="1628" y="89"/>
                  <a:pt x="1627" y="89"/>
                  <a:pt x="1626" y="89"/>
                </a:cubicBezTo>
                <a:cubicBezTo>
                  <a:pt x="1625" y="91"/>
                  <a:pt x="1629" y="89"/>
                  <a:pt x="1631" y="90"/>
                </a:cubicBezTo>
                <a:close/>
                <a:moveTo>
                  <a:pt x="1638" y="90"/>
                </a:moveTo>
                <a:cubicBezTo>
                  <a:pt x="1638" y="90"/>
                  <a:pt x="1631" y="89"/>
                  <a:pt x="1633" y="91"/>
                </a:cubicBezTo>
                <a:cubicBezTo>
                  <a:pt x="1635" y="89"/>
                  <a:pt x="1637" y="92"/>
                  <a:pt x="1638" y="90"/>
                </a:cubicBezTo>
                <a:close/>
                <a:moveTo>
                  <a:pt x="1641" y="92"/>
                </a:moveTo>
                <a:cubicBezTo>
                  <a:pt x="1640" y="90"/>
                  <a:pt x="1643" y="91"/>
                  <a:pt x="1644" y="91"/>
                </a:cubicBezTo>
                <a:cubicBezTo>
                  <a:pt x="1642" y="90"/>
                  <a:pt x="1646" y="88"/>
                  <a:pt x="1643" y="88"/>
                </a:cubicBezTo>
                <a:cubicBezTo>
                  <a:pt x="1643" y="89"/>
                  <a:pt x="1639" y="91"/>
                  <a:pt x="1641" y="92"/>
                </a:cubicBezTo>
                <a:close/>
                <a:moveTo>
                  <a:pt x="1640" y="95"/>
                </a:moveTo>
                <a:cubicBezTo>
                  <a:pt x="1640" y="93"/>
                  <a:pt x="1644" y="96"/>
                  <a:pt x="1643" y="93"/>
                </a:cubicBezTo>
                <a:cubicBezTo>
                  <a:pt x="1640" y="93"/>
                  <a:pt x="1640" y="91"/>
                  <a:pt x="1637" y="91"/>
                </a:cubicBezTo>
                <a:cubicBezTo>
                  <a:pt x="1637" y="92"/>
                  <a:pt x="1637" y="93"/>
                  <a:pt x="1636" y="93"/>
                </a:cubicBezTo>
                <a:cubicBezTo>
                  <a:pt x="1641" y="92"/>
                  <a:pt x="1638" y="94"/>
                  <a:pt x="1640" y="95"/>
                </a:cubicBezTo>
                <a:close/>
                <a:moveTo>
                  <a:pt x="1647" y="97"/>
                </a:moveTo>
                <a:cubicBezTo>
                  <a:pt x="1645" y="98"/>
                  <a:pt x="1645" y="96"/>
                  <a:pt x="1644" y="96"/>
                </a:cubicBezTo>
                <a:cubicBezTo>
                  <a:pt x="1644" y="98"/>
                  <a:pt x="1642" y="98"/>
                  <a:pt x="1642" y="99"/>
                </a:cubicBezTo>
                <a:cubicBezTo>
                  <a:pt x="1645" y="99"/>
                  <a:pt x="1645" y="98"/>
                  <a:pt x="1647" y="97"/>
                </a:cubicBezTo>
                <a:close/>
                <a:moveTo>
                  <a:pt x="1672" y="96"/>
                </a:moveTo>
                <a:cubicBezTo>
                  <a:pt x="1675" y="94"/>
                  <a:pt x="1675" y="94"/>
                  <a:pt x="1679" y="94"/>
                </a:cubicBezTo>
                <a:cubicBezTo>
                  <a:pt x="1677" y="94"/>
                  <a:pt x="1676" y="93"/>
                  <a:pt x="1674" y="93"/>
                </a:cubicBezTo>
                <a:cubicBezTo>
                  <a:pt x="1674" y="94"/>
                  <a:pt x="1671" y="94"/>
                  <a:pt x="1672" y="96"/>
                </a:cubicBezTo>
                <a:close/>
                <a:moveTo>
                  <a:pt x="1623" y="100"/>
                </a:moveTo>
                <a:cubicBezTo>
                  <a:pt x="1624" y="100"/>
                  <a:pt x="1624" y="100"/>
                  <a:pt x="1623" y="101"/>
                </a:cubicBezTo>
                <a:cubicBezTo>
                  <a:pt x="1625" y="100"/>
                  <a:pt x="1626" y="99"/>
                  <a:pt x="1629" y="98"/>
                </a:cubicBezTo>
                <a:cubicBezTo>
                  <a:pt x="1628" y="98"/>
                  <a:pt x="1628" y="97"/>
                  <a:pt x="1629" y="97"/>
                </a:cubicBezTo>
                <a:cubicBezTo>
                  <a:pt x="1626" y="97"/>
                  <a:pt x="1626" y="98"/>
                  <a:pt x="1623" y="100"/>
                </a:cubicBezTo>
                <a:close/>
                <a:moveTo>
                  <a:pt x="1602" y="102"/>
                </a:moveTo>
                <a:cubicBezTo>
                  <a:pt x="1602" y="102"/>
                  <a:pt x="1602" y="101"/>
                  <a:pt x="1601" y="101"/>
                </a:cubicBezTo>
                <a:cubicBezTo>
                  <a:pt x="1601" y="103"/>
                  <a:pt x="1598" y="100"/>
                  <a:pt x="1598" y="102"/>
                </a:cubicBezTo>
                <a:cubicBezTo>
                  <a:pt x="1599" y="102"/>
                  <a:pt x="1599" y="103"/>
                  <a:pt x="1602" y="102"/>
                </a:cubicBezTo>
                <a:close/>
                <a:moveTo>
                  <a:pt x="1591" y="105"/>
                </a:moveTo>
                <a:cubicBezTo>
                  <a:pt x="1593" y="105"/>
                  <a:pt x="1595" y="105"/>
                  <a:pt x="1595" y="103"/>
                </a:cubicBezTo>
                <a:cubicBezTo>
                  <a:pt x="1594" y="103"/>
                  <a:pt x="1593" y="103"/>
                  <a:pt x="1594" y="103"/>
                </a:cubicBezTo>
                <a:cubicBezTo>
                  <a:pt x="1591" y="103"/>
                  <a:pt x="1592" y="104"/>
                  <a:pt x="1591" y="105"/>
                </a:cubicBezTo>
                <a:close/>
                <a:moveTo>
                  <a:pt x="1611" y="104"/>
                </a:moveTo>
                <a:cubicBezTo>
                  <a:pt x="1613" y="104"/>
                  <a:pt x="1614" y="102"/>
                  <a:pt x="1614" y="101"/>
                </a:cubicBezTo>
                <a:cubicBezTo>
                  <a:pt x="1611" y="101"/>
                  <a:pt x="1612" y="103"/>
                  <a:pt x="1611" y="104"/>
                </a:cubicBezTo>
                <a:close/>
                <a:moveTo>
                  <a:pt x="1422" y="131"/>
                </a:moveTo>
                <a:cubicBezTo>
                  <a:pt x="1422" y="130"/>
                  <a:pt x="1426" y="131"/>
                  <a:pt x="1424" y="130"/>
                </a:cubicBezTo>
                <a:cubicBezTo>
                  <a:pt x="1422" y="130"/>
                  <a:pt x="1422" y="129"/>
                  <a:pt x="1420" y="130"/>
                </a:cubicBezTo>
                <a:cubicBezTo>
                  <a:pt x="1420" y="131"/>
                  <a:pt x="1421" y="131"/>
                  <a:pt x="1422" y="131"/>
                </a:cubicBezTo>
                <a:close/>
                <a:moveTo>
                  <a:pt x="1457" y="130"/>
                </a:moveTo>
                <a:cubicBezTo>
                  <a:pt x="1460" y="130"/>
                  <a:pt x="1462" y="131"/>
                  <a:pt x="1462" y="129"/>
                </a:cubicBezTo>
                <a:cubicBezTo>
                  <a:pt x="1461" y="129"/>
                  <a:pt x="1457" y="128"/>
                  <a:pt x="1457" y="130"/>
                </a:cubicBezTo>
                <a:close/>
                <a:moveTo>
                  <a:pt x="1483" y="118"/>
                </a:moveTo>
                <a:cubicBezTo>
                  <a:pt x="1484" y="117"/>
                  <a:pt x="1489" y="115"/>
                  <a:pt x="1485" y="115"/>
                </a:cubicBezTo>
                <a:cubicBezTo>
                  <a:pt x="1484" y="117"/>
                  <a:pt x="1483" y="116"/>
                  <a:pt x="1481" y="116"/>
                </a:cubicBezTo>
                <a:cubicBezTo>
                  <a:pt x="1481" y="117"/>
                  <a:pt x="1481" y="118"/>
                  <a:pt x="1483" y="118"/>
                </a:cubicBezTo>
                <a:close/>
                <a:moveTo>
                  <a:pt x="1605" y="108"/>
                </a:moveTo>
                <a:cubicBezTo>
                  <a:pt x="1605" y="107"/>
                  <a:pt x="1605" y="106"/>
                  <a:pt x="1604" y="106"/>
                </a:cubicBezTo>
                <a:cubicBezTo>
                  <a:pt x="1604" y="106"/>
                  <a:pt x="1598" y="106"/>
                  <a:pt x="1601" y="107"/>
                </a:cubicBezTo>
                <a:cubicBezTo>
                  <a:pt x="1602" y="107"/>
                  <a:pt x="1602" y="107"/>
                  <a:pt x="1602" y="107"/>
                </a:cubicBezTo>
                <a:cubicBezTo>
                  <a:pt x="1602" y="108"/>
                  <a:pt x="1603" y="108"/>
                  <a:pt x="1605" y="108"/>
                </a:cubicBezTo>
                <a:close/>
                <a:moveTo>
                  <a:pt x="1557" y="109"/>
                </a:moveTo>
                <a:cubicBezTo>
                  <a:pt x="1556" y="110"/>
                  <a:pt x="1550" y="109"/>
                  <a:pt x="1549" y="111"/>
                </a:cubicBezTo>
                <a:cubicBezTo>
                  <a:pt x="1552" y="111"/>
                  <a:pt x="1559" y="110"/>
                  <a:pt x="1557" y="109"/>
                </a:cubicBezTo>
                <a:close/>
                <a:moveTo>
                  <a:pt x="1536" y="113"/>
                </a:moveTo>
                <a:cubicBezTo>
                  <a:pt x="1533" y="113"/>
                  <a:pt x="1530" y="113"/>
                  <a:pt x="1526" y="113"/>
                </a:cubicBezTo>
                <a:cubicBezTo>
                  <a:pt x="1528" y="115"/>
                  <a:pt x="1534" y="115"/>
                  <a:pt x="1536" y="113"/>
                </a:cubicBezTo>
                <a:close/>
                <a:moveTo>
                  <a:pt x="1524" y="119"/>
                </a:moveTo>
                <a:cubicBezTo>
                  <a:pt x="1529" y="119"/>
                  <a:pt x="1528" y="117"/>
                  <a:pt x="1528" y="116"/>
                </a:cubicBezTo>
                <a:cubicBezTo>
                  <a:pt x="1527" y="116"/>
                  <a:pt x="1524" y="116"/>
                  <a:pt x="1522" y="116"/>
                </a:cubicBezTo>
                <a:cubicBezTo>
                  <a:pt x="1522" y="117"/>
                  <a:pt x="1523" y="117"/>
                  <a:pt x="1522" y="118"/>
                </a:cubicBezTo>
                <a:cubicBezTo>
                  <a:pt x="1525" y="117"/>
                  <a:pt x="1526" y="118"/>
                  <a:pt x="1524" y="119"/>
                </a:cubicBezTo>
                <a:close/>
                <a:moveTo>
                  <a:pt x="1535" y="118"/>
                </a:moveTo>
                <a:cubicBezTo>
                  <a:pt x="1538" y="118"/>
                  <a:pt x="1535" y="117"/>
                  <a:pt x="1537" y="116"/>
                </a:cubicBezTo>
                <a:cubicBezTo>
                  <a:pt x="1538" y="119"/>
                  <a:pt x="1542" y="114"/>
                  <a:pt x="1543" y="117"/>
                </a:cubicBezTo>
                <a:cubicBezTo>
                  <a:pt x="1543" y="116"/>
                  <a:pt x="1544" y="116"/>
                  <a:pt x="1545" y="115"/>
                </a:cubicBezTo>
                <a:cubicBezTo>
                  <a:pt x="1544" y="115"/>
                  <a:pt x="1543" y="115"/>
                  <a:pt x="1543" y="115"/>
                </a:cubicBezTo>
                <a:cubicBezTo>
                  <a:pt x="1543" y="114"/>
                  <a:pt x="1542" y="114"/>
                  <a:pt x="1542" y="114"/>
                </a:cubicBezTo>
                <a:cubicBezTo>
                  <a:pt x="1545" y="113"/>
                  <a:pt x="1550" y="114"/>
                  <a:pt x="1547" y="115"/>
                </a:cubicBezTo>
                <a:cubicBezTo>
                  <a:pt x="1550" y="116"/>
                  <a:pt x="1553" y="116"/>
                  <a:pt x="1554" y="114"/>
                </a:cubicBezTo>
                <a:cubicBezTo>
                  <a:pt x="1549" y="115"/>
                  <a:pt x="1551" y="114"/>
                  <a:pt x="1550" y="112"/>
                </a:cubicBezTo>
                <a:cubicBezTo>
                  <a:pt x="1548" y="112"/>
                  <a:pt x="1546" y="113"/>
                  <a:pt x="1545" y="113"/>
                </a:cubicBezTo>
                <a:cubicBezTo>
                  <a:pt x="1545" y="112"/>
                  <a:pt x="1544" y="111"/>
                  <a:pt x="1542" y="112"/>
                </a:cubicBezTo>
                <a:cubicBezTo>
                  <a:pt x="1542" y="113"/>
                  <a:pt x="1539" y="115"/>
                  <a:pt x="1533" y="115"/>
                </a:cubicBezTo>
                <a:cubicBezTo>
                  <a:pt x="1533" y="117"/>
                  <a:pt x="1534" y="117"/>
                  <a:pt x="1535" y="118"/>
                </a:cubicBezTo>
                <a:close/>
                <a:moveTo>
                  <a:pt x="1576" y="120"/>
                </a:moveTo>
                <a:cubicBezTo>
                  <a:pt x="1574" y="120"/>
                  <a:pt x="1572" y="121"/>
                  <a:pt x="1570" y="121"/>
                </a:cubicBezTo>
                <a:cubicBezTo>
                  <a:pt x="1572" y="122"/>
                  <a:pt x="1576" y="122"/>
                  <a:pt x="1576" y="120"/>
                </a:cubicBezTo>
                <a:close/>
                <a:moveTo>
                  <a:pt x="1583" y="123"/>
                </a:moveTo>
                <a:cubicBezTo>
                  <a:pt x="1585" y="123"/>
                  <a:pt x="1585" y="124"/>
                  <a:pt x="1588" y="124"/>
                </a:cubicBezTo>
                <a:cubicBezTo>
                  <a:pt x="1588" y="122"/>
                  <a:pt x="1583" y="122"/>
                  <a:pt x="1583" y="123"/>
                </a:cubicBezTo>
                <a:close/>
                <a:moveTo>
                  <a:pt x="1568" y="126"/>
                </a:moveTo>
                <a:cubicBezTo>
                  <a:pt x="1569" y="125"/>
                  <a:pt x="1571" y="126"/>
                  <a:pt x="1571" y="124"/>
                </a:cubicBezTo>
                <a:cubicBezTo>
                  <a:pt x="1570" y="124"/>
                  <a:pt x="1567" y="123"/>
                  <a:pt x="1566" y="124"/>
                </a:cubicBezTo>
                <a:cubicBezTo>
                  <a:pt x="1567" y="124"/>
                  <a:pt x="1568" y="125"/>
                  <a:pt x="1568" y="125"/>
                </a:cubicBezTo>
                <a:cubicBezTo>
                  <a:pt x="1565" y="126"/>
                  <a:pt x="1566" y="124"/>
                  <a:pt x="1563" y="124"/>
                </a:cubicBezTo>
                <a:cubicBezTo>
                  <a:pt x="1563" y="126"/>
                  <a:pt x="1566" y="126"/>
                  <a:pt x="1568" y="126"/>
                </a:cubicBezTo>
                <a:close/>
                <a:moveTo>
                  <a:pt x="1674" y="128"/>
                </a:moveTo>
                <a:cubicBezTo>
                  <a:pt x="1672" y="128"/>
                  <a:pt x="1672" y="129"/>
                  <a:pt x="1672" y="130"/>
                </a:cubicBezTo>
                <a:cubicBezTo>
                  <a:pt x="1674" y="130"/>
                  <a:pt x="1676" y="129"/>
                  <a:pt x="1674" y="128"/>
                </a:cubicBezTo>
                <a:close/>
                <a:moveTo>
                  <a:pt x="1643" y="131"/>
                </a:moveTo>
                <a:cubicBezTo>
                  <a:pt x="1643" y="130"/>
                  <a:pt x="1639" y="131"/>
                  <a:pt x="1640" y="130"/>
                </a:cubicBezTo>
                <a:cubicBezTo>
                  <a:pt x="1638" y="130"/>
                  <a:pt x="1638" y="130"/>
                  <a:pt x="1638" y="130"/>
                </a:cubicBezTo>
                <a:cubicBezTo>
                  <a:pt x="1638" y="130"/>
                  <a:pt x="1637" y="130"/>
                  <a:pt x="1637" y="131"/>
                </a:cubicBezTo>
                <a:cubicBezTo>
                  <a:pt x="1640" y="130"/>
                  <a:pt x="1641" y="133"/>
                  <a:pt x="1643" y="131"/>
                </a:cubicBezTo>
                <a:close/>
                <a:moveTo>
                  <a:pt x="1631" y="132"/>
                </a:moveTo>
                <a:cubicBezTo>
                  <a:pt x="1629" y="132"/>
                  <a:pt x="1629" y="133"/>
                  <a:pt x="1628" y="133"/>
                </a:cubicBezTo>
                <a:cubicBezTo>
                  <a:pt x="1627" y="133"/>
                  <a:pt x="1626" y="133"/>
                  <a:pt x="1626" y="134"/>
                </a:cubicBezTo>
                <a:cubicBezTo>
                  <a:pt x="1627" y="133"/>
                  <a:pt x="1630" y="135"/>
                  <a:pt x="1631" y="133"/>
                </a:cubicBezTo>
                <a:cubicBezTo>
                  <a:pt x="1629" y="133"/>
                  <a:pt x="1630" y="132"/>
                  <a:pt x="1631" y="132"/>
                </a:cubicBezTo>
                <a:close/>
                <a:moveTo>
                  <a:pt x="1657" y="127"/>
                </a:moveTo>
                <a:cubicBezTo>
                  <a:pt x="1657" y="129"/>
                  <a:pt x="1656" y="130"/>
                  <a:pt x="1659" y="131"/>
                </a:cubicBezTo>
                <a:cubicBezTo>
                  <a:pt x="1660" y="130"/>
                  <a:pt x="1657" y="129"/>
                  <a:pt x="1659" y="129"/>
                </a:cubicBezTo>
                <a:cubicBezTo>
                  <a:pt x="1661" y="129"/>
                  <a:pt x="1662" y="131"/>
                  <a:pt x="1663" y="129"/>
                </a:cubicBezTo>
                <a:cubicBezTo>
                  <a:pt x="1661" y="129"/>
                  <a:pt x="1659" y="128"/>
                  <a:pt x="1661" y="127"/>
                </a:cubicBezTo>
                <a:lnTo>
                  <a:pt x="1657" y="127"/>
                </a:lnTo>
                <a:close/>
                <a:moveTo>
                  <a:pt x="1650" y="128"/>
                </a:moveTo>
                <a:cubicBezTo>
                  <a:pt x="1650" y="129"/>
                  <a:pt x="1650" y="131"/>
                  <a:pt x="1653" y="132"/>
                </a:cubicBezTo>
                <a:cubicBezTo>
                  <a:pt x="1654" y="130"/>
                  <a:pt x="1651" y="129"/>
                  <a:pt x="1650" y="128"/>
                </a:cubicBezTo>
                <a:close/>
                <a:moveTo>
                  <a:pt x="1644" y="128"/>
                </a:moveTo>
                <a:cubicBezTo>
                  <a:pt x="1644" y="129"/>
                  <a:pt x="1642" y="129"/>
                  <a:pt x="1642" y="130"/>
                </a:cubicBezTo>
                <a:cubicBezTo>
                  <a:pt x="1646" y="128"/>
                  <a:pt x="1645" y="130"/>
                  <a:pt x="1647" y="131"/>
                </a:cubicBezTo>
                <a:cubicBezTo>
                  <a:pt x="1647" y="130"/>
                  <a:pt x="1647" y="130"/>
                  <a:pt x="1648" y="130"/>
                </a:cubicBezTo>
                <a:cubicBezTo>
                  <a:pt x="1648" y="129"/>
                  <a:pt x="1646" y="128"/>
                  <a:pt x="1644" y="128"/>
                </a:cubicBezTo>
                <a:close/>
                <a:moveTo>
                  <a:pt x="1640" y="127"/>
                </a:moveTo>
                <a:cubicBezTo>
                  <a:pt x="1639" y="128"/>
                  <a:pt x="1638" y="128"/>
                  <a:pt x="1637" y="128"/>
                </a:cubicBezTo>
                <a:cubicBezTo>
                  <a:pt x="1637" y="130"/>
                  <a:pt x="1639" y="128"/>
                  <a:pt x="1641" y="129"/>
                </a:cubicBezTo>
                <a:cubicBezTo>
                  <a:pt x="1640" y="128"/>
                  <a:pt x="1641" y="127"/>
                  <a:pt x="1640" y="127"/>
                </a:cubicBezTo>
                <a:close/>
                <a:moveTo>
                  <a:pt x="1592" y="132"/>
                </a:moveTo>
                <a:cubicBezTo>
                  <a:pt x="1595" y="130"/>
                  <a:pt x="1600" y="133"/>
                  <a:pt x="1602" y="131"/>
                </a:cubicBezTo>
                <a:cubicBezTo>
                  <a:pt x="1599" y="131"/>
                  <a:pt x="1592" y="130"/>
                  <a:pt x="1592" y="132"/>
                </a:cubicBezTo>
                <a:close/>
                <a:moveTo>
                  <a:pt x="1570" y="132"/>
                </a:moveTo>
                <a:cubicBezTo>
                  <a:pt x="1570" y="134"/>
                  <a:pt x="1580" y="133"/>
                  <a:pt x="1580" y="132"/>
                </a:cubicBezTo>
                <a:cubicBezTo>
                  <a:pt x="1577" y="132"/>
                  <a:pt x="1574" y="131"/>
                  <a:pt x="1570" y="132"/>
                </a:cubicBezTo>
                <a:close/>
                <a:moveTo>
                  <a:pt x="1571" y="131"/>
                </a:moveTo>
                <a:cubicBezTo>
                  <a:pt x="1571" y="130"/>
                  <a:pt x="1573" y="131"/>
                  <a:pt x="1574" y="130"/>
                </a:cubicBezTo>
                <a:cubicBezTo>
                  <a:pt x="1573" y="130"/>
                  <a:pt x="1573" y="129"/>
                  <a:pt x="1574" y="129"/>
                </a:cubicBezTo>
                <a:cubicBezTo>
                  <a:pt x="1570" y="130"/>
                  <a:pt x="1568" y="128"/>
                  <a:pt x="1567" y="130"/>
                </a:cubicBezTo>
                <a:cubicBezTo>
                  <a:pt x="1569" y="130"/>
                  <a:pt x="1570" y="131"/>
                  <a:pt x="1571" y="131"/>
                </a:cubicBezTo>
                <a:close/>
                <a:moveTo>
                  <a:pt x="1562" y="135"/>
                </a:moveTo>
                <a:cubicBezTo>
                  <a:pt x="1564" y="134"/>
                  <a:pt x="1561" y="133"/>
                  <a:pt x="1560" y="132"/>
                </a:cubicBezTo>
                <a:cubicBezTo>
                  <a:pt x="1559" y="133"/>
                  <a:pt x="1560" y="134"/>
                  <a:pt x="1562" y="135"/>
                </a:cubicBezTo>
                <a:close/>
                <a:moveTo>
                  <a:pt x="1634" y="130"/>
                </a:moveTo>
                <a:cubicBezTo>
                  <a:pt x="1633" y="130"/>
                  <a:pt x="1631" y="130"/>
                  <a:pt x="1632" y="130"/>
                </a:cubicBezTo>
                <a:cubicBezTo>
                  <a:pt x="1634" y="130"/>
                  <a:pt x="1634" y="130"/>
                  <a:pt x="1635" y="130"/>
                </a:cubicBezTo>
                <a:cubicBezTo>
                  <a:pt x="1635" y="130"/>
                  <a:pt x="1636" y="130"/>
                  <a:pt x="1636" y="130"/>
                </a:cubicBezTo>
                <a:cubicBezTo>
                  <a:pt x="1634" y="129"/>
                  <a:pt x="1636" y="128"/>
                  <a:pt x="1633" y="128"/>
                </a:cubicBezTo>
                <a:cubicBezTo>
                  <a:pt x="1633" y="129"/>
                  <a:pt x="1633" y="129"/>
                  <a:pt x="1634" y="130"/>
                </a:cubicBezTo>
                <a:close/>
                <a:moveTo>
                  <a:pt x="1622" y="132"/>
                </a:moveTo>
                <a:cubicBezTo>
                  <a:pt x="1625" y="133"/>
                  <a:pt x="1628" y="132"/>
                  <a:pt x="1629" y="130"/>
                </a:cubicBezTo>
                <a:cubicBezTo>
                  <a:pt x="1625" y="130"/>
                  <a:pt x="1622" y="130"/>
                  <a:pt x="1622" y="132"/>
                </a:cubicBezTo>
                <a:close/>
                <a:moveTo>
                  <a:pt x="1597" y="135"/>
                </a:moveTo>
                <a:cubicBezTo>
                  <a:pt x="1597" y="135"/>
                  <a:pt x="1598" y="134"/>
                  <a:pt x="1598" y="133"/>
                </a:cubicBezTo>
                <a:cubicBezTo>
                  <a:pt x="1594" y="134"/>
                  <a:pt x="1592" y="131"/>
                  <a:pt x="1592" y="134"/>
                </a:cubicBezTo>
                <a:cubicBezTo>
                  <a:pt x="1595" y="133"/>
                  <a:pt x="1595" y="135"/>
                  <a:pt x="1597" y="135"/>
                </a:cubicBezTo>
                <a:close/>
                <a:moveTo>
                  <a:pt x="1609" y="136"/>
                </a:moveTo>
                <a:cubicBezTo>
                  <a:pt x="1609" y="135"/>
                  <a:pt x="1608" y="133"/>
                  <a:pt x="1611" y="133"/>
                </a:cubicBezTo>
                <a:cubicBezTo>
                  <a:pt x="1611" y="132"/>
                  <a:pt x="1611" y="132"/>
                  <a:pt x="1611" y="132"/>
                </a:cubicBezTo>
                <a:cubicBezTo>
                  <a:pt x="1610" y="132"/>
                  <a:pt x="1609" y="132"/>
                  <a:pt x="1609" y="133"/>
                </a:cubicBezTo>
                <a:cubicBezTo>
                  <a:pt x="1608" y="132"/>
                  <a:pt x="1608" y="131"/>
                  <a:pt x="1607" y="132"/>
                </a:cubicBezTo>
                <a:cubicBezTo>
                  <a:pt x="1605" y="133"/>
                  <a:pt x="1607" y="133"/>
                  <a:pt x="1608" y="134"/>
                </a:cubicBezTo>
                <a:cubicBezTo>
                  <a:pt x="1606" y="134"/>
                  <a:pt x="1606" y="133"/>
                  <a:pt x="1604" y="134"/>
                </a:cubicBezTo>
                <a:cubicBezTo>
                  <a:pt x="1605" y="136"/>
                  <a:pt x="1607" y="134"/>
                  <a:pt x="1609" y="136"/>
                </a:cubicBezTo>
                <a:close/>
                <a:moveTo>
                  <a:pt x="1683" y="130"/>
                </a:moveTo>
                <a:cubicBezTo>
                  <a:pt x="1683" y="130"/>
                  <a:pt x="1683" y="129"/>
                  <a:pt x="1684" y="129"/>
                </a:cubicBezTo>
                <a:cubicBezTo>
                  <a:pt x="1682" y="129"/>
                  <a:pt x="1680" y="130"/>
                  <a:pt x="1679" y="131"/>
                </a:cubicBezTo>
                <a:lnTo>
                  <a:pt x="1683" y="130"/>
                </a:lnTo>
                <a:close/>
                <a:moveTo>
                  <a:pt x="1668" y="133"/>
                </a:moveTo>
                <a:cubicBezTo>
                  <a:pt x="1668" y="134"/>
                  <a:pt x="1668" y="134"/>
                  <a:pt x="1668" y="134"/>
                </a:cubicBezTo>
                <a:cubicBezTo>
                  <a:pt x="1670" y="134"/>
                  <a:pt x="1672" y="134"/>
                  <a:pt x="1671" y="133"/>
                </a:cubicBezTo>
                <a:lnTo>
                  <a:pt x="1668" y="133"/>
                </a:lnTo>
                <a:close/>
                <a:moveTo>
                  <a:pt x="1655" y="135"/>
                </a:moveTo>
                <a:cubicBezTo>
                  <a:pt x="1653" y="135"/>
                  <a:pt x="1652" y="136"/>
                  <a:pt x="1652" y="135"/>
                </a:cubicBezTo>
                <a:cubicBezTo>
                  <a:pt x="1654" y="135"/>
                  <a:pt x="1656" y="134"/>
                  <a:pt x="1656" y="133"/>
                </a:cubicBezTo>
                <a:cubicBezTo>
                  <a:pt x="1651" y="133"/>
                  <a:pt x="1650" y="136"/>
                  <a:pt x="1647" y="134"/>
                </a:cubicBezTo>
                <a:cubicBezTo>
                  <a:pt x="1647" y="136"/>
                  <a:pt x="1647" y="136"/>
                  <a:pt x="1647" y="136"/>
                </a:cubicBezTo>
                <a:cubicBezTo>
                  <a:pt x="1651" y="135"/>
                  <a:pt x="1653" y="137"/>
                  <a:pt x="1655" y="135"/>
                </a:cubicBezTo>
                <a:close/>
                <a:moveTo>
                  <a:pt x="1454" y="145"/>
                </a:moveTo>
                <a:cubicBezTo>
                  <a:pt x="1455" y="142"/>
                  <a:pt x="1461" y="145"/>
                  <a:pt x="1463" y="143"/>
                </a:cubicBezTo>
                <a:cubicBezTo>
                  <a:pt x="1462" y="143"/>
                  <a:pt x="1462" y="142"/>
                  <a:pt x="1462" y="142"/>
                </a:cubicBezTo>
                <a:cubicBezTo>
                  <a:pt x="1454" y="144"/>
                  <a:pt x="1450" y="142"/>
                  <a:pt x="1447" y="145"/>
                </a:cubicBezTo>
                <a:cubicBezTo>
                  <a:pt x="1449" y="145"/>
                  <a:pt x="1453" y="145"/>
                  <a:pt x="1454" y="145"/>
                </a:cubicBezTo>
                <a:close/>
                <a:moveTo>
                  <a:pt x="1512" y="147"/>
                </a:moveTo>
                <a:cubicBezTo>
                  <a:pt x="1510" y="147"/>
                  <a:pt x="1507" y="148"/>
                  <a:pt x="1506" y="149"/>
                </a:cubicBezTo>
                <a:cubicBezTo>
                  <a:pt x="1509" y="148"/>
                  <a:pt x="1511" y="149"/>
                  <a:pt x="1512" y="147"/>
                </a:cubicBezTo>
                <a:close/>
                <a:moveTo>
                  <a:pt x="1497" y="150"/>
                </a:moveTo>
                <a:cubicBezTo>
                  <a:pt x="1499" y="149"/>
                  <a:pt x="1502" y="149"/>
                  <a:pt x="1502" y="148"/>
                </a:cubicBezTo>
                <a:cubicBezTo>
                  <a:pt x="1500" y="148"/>
                  <a:pt x="1497" y="148"/>
                  <a:pt x="1497" y="150"/>
                </a:cubicBezTo>
                <a:close/>
                <a:moveTo>
                  <a:pt x="1505" y="152"/>
                </a:moveTo>
                <a:cubicBezTo>
                  <a:pt x="1502" y="152"/>
                  <a:pt x="1502" y="150"/>
                  <a:pt x="1500" y="150"/>
                </a:cubicBezTo>
                <a:cubicBezTo>
                  <a:pt x="1500" y="150"/>
                  <a:pt x="1499" y="152"/>
                  <a:pt x="1501" y="152"/>
                </a:cubicBezTo>
                <a:cubicBezTo>
                  <a:pt x="1503" y="152"/>
                  <a:pt x="1511" y="153"/>
                  <a:pt x="1510" y="155"/>
                </a:cubicBezTo>
                <a:cubicBezTo>
                  <a:pt x="1513" y="154"/>
                  <a:pt x="1516" y="153"/>
                  <a:pt x="1519" y="152"/>
                </a:cubicBezTo>
                <a:cubicBezTo>
                  <a:pt x="1517" y="152"/>
                  <a:pt x="1518" y="152"/>
                  <a:pt x="1518" y="151"/>
                </a:cubicBezTo>
                <a:cubicBezTo>
                  <a:pt x="1516" y="151"/>
                  <a:pt x="1506" y="152"/>
                  <a:pt x="1510" y="150"/>
                </a:cubicBezTo>
                <a:cubicBezTo>
                  <a:pt x="1507" y="150"/>
                  <a:pt x="1508" y="152"/>
                  <a:pt x="1505" y="152"/>
                </a:cubicBezTo>
                <a:close/>
                <a:moveTo>
                  <a:pt x="1517" y="147"/>
                </a:moveTo>
                <a:cubicBezTo>
                  <a:pt x="1517" y="148"/>
                  <a:pt x="1517" y="148"/>
                  <a:pt x="1517" y="149"/>
                </a:cubicBezTo>
                <a:cubicBezTo>
                  <a:pt x="1518" y="149"/>
                  <a:pt x="1518" y="149"/>
                  <a:pt x="1520" y="149"/>
                </a:cubicBezTo>
                <a:cubicBezTo>
                  <a:pt x="1520" y="148"/>
                  <a:pt x="1519" y="148"/>
                  <a:pt x="1517" y="147"/>
                </a:cubicBezTo>
                <a:close/>
                <a:moveTo>
                  <a:pt x="1618" y="142"/>
                </a:moveTo>
                <a:cubicBezTo>
                  <a:pt x="1617" y="143"/>
                  <a:pt x="1621" y="142"/>
                  <a:pt x="1620" y="143"/>
                </a:cubicBezTo>
                <a:cubicBezTo>
                  <a:pt x="1620" y="144"/>
                  <a:pt x="1620" y="144"/>
                  <a:pt x="1620" y="144"/>
                </a:cubicBezTo>
                <a:cubicBezTo>
                  <a:pt x="1619" y="144"/>
                  <a:pt x="1618" y="144"/>
                  <a:pt x="1617" y="143"/>
                </a:cubicBezTo>
                <a:cubicBezTo>
                  <a:pt x="1617" y="145"/>
                  <a:pt x="1620" y="146"/>
                  <a:pt x="1621" y="145"/>
                </a:cubicBezTo>
                <a:cubicBezTo>
                  <a:pt x="1619" y="143"/>
                  <a:pt x="1625" y="143"/>
                  <a:pt x="1626" y="142"/>
                </a:cubicBezTo>
                <a:cubicBezTo>
                  <a:pt x="1624" y="140"/>
                  <a:pt x="1621" y="142"/>
                  <a:pt x="1618" y="142"/>
                </a:cubicBezTo>
                <a:close/>
                <a:moveTo>
                  <a:pt x="1613" y="141"/>
                </a:moveTo>
                <a:cubicBezTo>
                  <a:pt x="1613" y="142"/>
                  <a:pt x="1610" y="143"/>
                  <a:pt x="1609" y="144"/>
                </a:cubicBezTo>
                <a:cubicBezTo>
                  <a:pt x="1611" y="144"/>
                  <a:pt x="1613" y="144"/>
                  <a:pt x="1614" y="144"/>
                </a:cubicBezTo>
                <a:cubicBezTo>
                  <a:pt x="1612" y="142"/>
                  <a:pt x="1613" y="143"/>
                  <a:pt x="1616" y="143"/>
                </a:cubicBezTo>
                <a:cubicBezTo>
                  <a:pt x="1617" y="141"/>
                  <a:pt x="1613" y="143"/>
                  <a:pt x="1614" y="142"/>
                </a:cubicBezTo>
                <a:cubicBezTo>
                  <a:pt x="1614" y="142"/>
                  <a:pt x="1614" y="141"/>
                  <a:pt x="1613" y="141"/>
                </a:cubicBezTo>
                <a:close/>
                <a:moveTo>
                  <a:pt x="1603" y="143"/>
                </a:moveTo>
                <a:cubicBezTo>
                  <a:pt x="1600" y="143"/>
                  <a:pt x="1600" y="142"/>
                  <a:pt x="1598" y="143"/>
                </a:cubicBezTo>
                <a:cubicBezTo>
                  <a:pt x="1600" y="144"/>
                  <a:pt x="1603" y="142"/>
                  <a:pt x="1603" y="144"/>
                </a:cubicBezTo>
                <a:cubicBezTo>
                  <a:pt x="1603" y="144"/>
                  <a:pt x="1602" y="144"/>
                  <a:pt x="1603" y="144"/>
                </a:cubicBezTo>
                <a:cubicBezTo>
                  <a:pt x="1606" y="144"/>
                  <a:pt x="1603" y="142"/>
                  <a:pt x="1605" y="141"/>
                </a:cubicBezTo>
                <a:cubicBezTo>
                  <a:pt x="1603" y="141"/>
                  <a:pt x="1603" y="142"/>
                  <a:pt x="1603" y="143"/>
                </a:cubicBezTo>
                <a:close/>
                <a:moveTo>
                  <a:pt x="1590" y="144"/>
                </a:moveTo>
                <a:cubicBezTo>
                  <a:pt x="1586" y="143"/>
                  <a:pt x="1585" y="144"/>
                  <a:pt x="1582" y="145"/>
                </a:cubicBezTo>
                <a:cubicBezTo>
                  <a:pt x="1585" y="145"/>
                  <a:pt x="1590" y="146"/>
                  <a:pt x="1590" y="144"/>
                </a:cubicBezTo>
                <a:close/>
                <a:moveTo>
                  <a:pt x="1615" y="146"/>
                </a:moveTo>
                <a:cubicBezTo>
                  <a:pt x="1614" y="145"/>
                  <a:pt x="1610" y="147"/>
                  <a:pt x="1611" y="145"/>
                </a:cubicBezTo>
                <a:cubicBezTo>
                  <a:pt x="1609" y="145"/>
                  <a:pt x="1610" y="146"/>
                  <a:pt x="1607" y="146"/>
                </a:cubicBezTo>
                <a:cubicBezTo>
                  <a:pt x="1610" y="143"/>
                  <a:pt x="1599" y="146"/>
                  <a:pt x="1598" y="144"/>
                </a:cubicBezTo>
                <a:cubicBezTo>
                  <a:pt x="1599" y="147"/>
                  <a:pt x="1613" y="148"/>
                  <a:pt x="1615" y="146"/>
                </a:cubicBezTo>
                <a:close/>
                <a:moveTo>
                  <a:pt x="1598" y="148"/>
                </a:moveTo>
                <a:cubicBezTo>
                  <a:pt x="1594" y="148"/>
                  <a:pt x="1599" y="147"/>
                  <a:pt x="1599" y="147"/>
                </a:cubicBezTo>
                <a:cubicBezTo>
                  <a:pt x="1597" y="146"/>
                  <a:pt x="1594" y="146"/>
                  <a:pt x="1592" y="146"/>
                </a:cubicBezTo>
                <a:cubicBezTo>
                  <a:pt x="1591" y="147"/>
                  <a:pt x="1591" y="148"/>
                  <a:pt x="1590" y="148"/>
                </a:cubicBezTo>
                <a:cubicBezTo>
                  <a:pt x="1593" y="147"/>
                  <a:pt x="1599" y="149"/>
                  <a:pt x="1598" y="148"/>
                </a:cubicBezTo>
                <a:close/>
                <a:moveTo>
                  <a:pt x="1632" y="145"/>
                </a:moveTo>
                <a:cubicBezTo>
                  <a:pt x="1631" y="145"/>
                  <a:pt x="1630" y="145"/>
                  <a:pt x="1630" y="145"/>
                </a:cubicBezTo>
                <a:cubicBezTo>
                  <a:pt x="1631" y="146"/>
                  <a:pt x="1635" y="146"/>
                  <a:pt x="1638" y="146"/>
                </a:cubicBezTo>
                <a:cubicBezTo>
                  <a:pt x="1636" y="145"/>
                  <a:pt x="1639" y="143"/>
                  <a:pt x="1641" y="144"/>
                </a:cubicBezTo>
                <a:cubicBezTo>
                  <a:pt x="1640" y="144"/>
                  <a:pt x="1640" y="145"/>
                  <a:pt x="1641" y="145"/>
                </a:cubicBezTo>
                <a:cubicBezTo>
                  <a:pt x="1641" y="144"/>
                  <a:pt x="1641" y="144"/>
                  <a:pt x="1642" y="144"/>
                </a:cubicBezTo>
                <a:cubicBezTo>
                  <a:pt x="1642" y="143"/>
                  <a:pt x="1642" y="143"/>
                  <a:pt x="1642" y="143"/>
                </a:cubicBezTo>
                <a:cubicBezTo>
                  <a:pt x="1640" y="143"/>
                  <a:pt x="1637" y="144"/>
                  <a:pt x="1636" y="143"/>
                </a:cubicBezTo>
                <a:cubicBezTo>
                  <a:pt x="1637" y="142"/>
                  <a:pt x="1642" y="143"/>
                  <a:pt x="1641" y="141"/>
                </a:cubicBezTo>
                <a:cubicBezTo>
                  <a:pt x="1639" y="140"/>
                  <a:pt x="1635" y="141"/>
                  <a:pt x="1631" y="141"/>
                </a:cubicBezTo>
                <a:cubicBezTo>
                  <a:pt x="1634" y="142"/>
                  <a:pt x="1637" y="141"/>
                  <a:pt x="1638" y="142"/>
                </a:cubicBezTo>
                <a:cubicBezTo>
                  <a:pt x="1632" y="143"/>
                  <a:pt x="1629" y="143"/>
                  <a:pt x="1622" y="144"/>
                </a:cubicBezTo>
                <a:cubicBezTo>
                  <a:pt x="1624" y="146"/>
                  <a:pt x="1625" y="145"/>
                  <a:pt x="1625" y="147"/>
                </a:cubicBezTo>
                <a:cubicBezTo>
                  <a:pt x="1628" y="146"/>
                  <a:pt x="1630" y="143"/>
                  <a:pt x="1632" y="145"/>
                </a:cubicBezTo>
                <a:close/>
                <a:moveTo>
                  <a:pt x="1603" y="149"/>
                </a:moveTo>
                <a:cubicBezTo>
                  <a:pt x="1601" y="148"/>
                  <a:pt x="1601" y="149"/>
                  <a:pt x="1598" y="149"/>
                </a:cubicBezTo>
                <a:cubicBezTo>
                  <a:pt x="1597" y="151"/>
                  <a:pt x="1603" y="150"/>
                  <a:pt x="1603" y="149"/>
                </a:cubicBezTo>
                <a:close/>
                <a:moveTo>
                  <a:pt x="1617" y="153"/>
                </a:moveTo>
                <a:cubicBezTo>
                  <a:pt x="1619" y="153"/>
                  <a:pt x="1620" y="152"/>
                  <a:pt x="1621" y="151"/>
                </a:cubicBezTo>
                <a:cubicBezTo>
                  <a:pt x="1619" y="151"/>
                  <a:pt x="1617" y="150"/>
                  <a:pt x="1616" y="152"/>
                </a:cubicBezTo>
                <a:cubicBezTo>
                  <a:pt x="1617" y="152"/>
                  <a:pt x="1617" y="152"/>
                  <a:pt x="1617" y="153"/>
                </a:cubicBezTo>
                <a:close/>
                <a:moveTo>
                  <a:pt x="1669" y="152"/>
                </a:moveTo>
                <a:cubicBezTo>
                  <a:pt x="1666" y="152"/>
                  <a:pt x="1665" y="150"/>
                  <a:pt x="1664" y="152"/>
                </a:cubicBezTo>
                <a:cubicBezTo>
                  <a:pt x="1666" y="152"/>
                  <a:pt x="1669" y="153"/>
                  <a:pt x="1669" y="152"/>
                </a:cubicBezTo>
                <a:close/>
                <a:moveTo>
                  <a:pt x="1730" y="159"/>
                </a:moveTo>
                <a:cubicBezTo>
                  <a:pt x="1730" y="156"/>
                  <a:pt x="1739" y="160"/>
                  <a:pt x="1736" y="157"/>
                </a:cubicBezTo>
                <a:cubicBezTo>
                  <a:pt x="1736" y="158"/>
                  <a:pt x="1735" y="156"/>
                  <a:pt x="1736" y="156"/>
                </a:cubicBezTo>
                <a:cubicBezTo>
                  <a:pt x="1734" y="157"/>
                  <a:pt x="1725" y="158"/>
                  <a:pt x="1730" y="159"/>
                </a:cubicBezTo>
                <a:close/>
                <a:moveTo>
                  <a:pt x="1761" y="158"/>
                </a:moveTo>
                <a:cubicBezTo>
                  <a:pt x="1761" y="159"/>
                  <a:pt x="1762" y="159"/>
                  <a:pt x="1762" y="158"/>
                </a:cubicBezTo>
                <a:cubicBezTo>
                  <a:pt x="1761" y="156"/>
                  <a:pt x="1759" y="157"/>
                  <a:pt x="1756" y="157"/>
                </a:cubicBezTo>
                <a:cubicBezTo>
                  <a:pt x="1757" y="155"/>
                  <a:pt x="1760" y="155"/>
                  <a:pt x="1761" y="153"/>
                </a:cubicBezTo>
                <a:cubicBezTo>
                  <a:pt x="1758" y="154"/>
                  <a:pt x="1759" y="152"/>
                  <a:pt x="1756" y="153"/>
                </a:cubicBezTo>
                <a:cubicBezTo>
                  <a:pt x="1754" y="154"/>
                  <a:pt x="1749" y="156"/>
                  <a:pt x="1752" y="158"/>
                </a:cubicBezTo>
                <a:cubicBezTo>
                  <a:pt x="1754" y="158"/>
                  <a:pt x="1750" y="157"/>
                  <a:pt x="1752" y="156"/>
                </a:cubicBezTo>
                <a:cubicBezTo>
                  <a:pt x="1753" y="158"/>
                  <a:pt x="1760" y="157"/>
                  <a:pt x="1758" y="159"/>
                </a:cubicBezTo>
                <a:cubicBezTo>
                  <a:pt x="1761" y="160"/>
                  <a:pt x="1758" y="158"/>
                  <a:pt x="1761" y="158"/>
                </a:cubicBezTo>
                <a:close/>
                <a:moveTo>
                  <a:pt x="1595" y="60"/>
                </a:moveTo>
                <a:cubicBezTo>
                  <a:pt x="1594" y="62"/>
                  <a:pt x="1593" y="63"/>
                  <a:pt x="1591" y="64"/>
                </a:cubicBezTo>
                <a:cubicBezTo>
                  <a:pt x="1592" y="62"/>
                  <a:pt x="1590" y="63"/>
                  <a:pt x="1588" y="63"/>
                </a:cubicBezTo>
                <a:cubicBezTo>
                  <a:pt x="1590" y="62"/>
                  <a:pt x="1589" y="60"/>
                  <a:pt x="1585" y="62"/>
                </a:cubicBezTo>
                <a:cubicBezTo>
                  <a:pt x="1586" y="60"/>
                  <a:pt x="1593" y="61"/>
                  <a:pt x="1595" y="60"/>
                </a:cubicBezTo>
                <a:close/>
                <a:moveTo>
                  <a:pt x="1569" y="137"/>
                </a:moveTo>
                <a:cubicBezTo>
                  <a:pt x="1571" y="137"/>
                  <a:pt x="1571" y="135"/>
                  <a:pt x="1573" y="135"/>
                </a:cubicBezTo>
                <a:cubicBezTo>
                  <a:pt x="1570" y="137"/>
                  <a:pt x="1579" y="138"/>
                  <a:pt x="1573" y="139"/>
                </a:cubicBezTo>
                <a:cubicBezTo>
                  <a:pt x="1573" y="139"/>
                  <a:pt x="1573" y="138"/>
                  <a:pt x="1573" y="137"/>
                </a:cubicBezTo>
                <a:cubicBezTo>
                  <a:pt x="1571" y="138"/>
                  <a:pt x="1569" y="137"/>
                  <a:pt x="1565" y="138"/>
                </a:cubicBezTo>
                <a:cubicBezTo>
                  <a:pt x="1565" y="137"/>
                  <a:pt x="1565" y="137"/>
                  <a:pt x="1567" y="137"/>
                </a:cubicBezTo>
                <a:cubicBezTo>
                  <a:pt x="1568" y="137"/>
                  <a:pt x="1567" y="137"/>
                  <a:pt x="1567" y="137"/>
                </a:cubicBezTo>
                <a:cubicBezTo>
                  <a:pt x="1567" y="136"/>
                  <a:pt x="1568" y="136"/>
                  <a:pt x="1568" y="136"/>
                </a:cubicBezTo>
                <a:cubicBezTo>
                  <a:pt x="1569" y="136"/>
                  <a:pt x="1569" y="136"/>
                  <a:pt x="1569" y="137"/>
                </a:cubicBezTo>
                <a:close/>
                <a:moveTo>
                  <a:pt x="2040" y="107"/>
                </a:moveTo>
                <a:cubicBezTo>
                  <a:pt x="2041" y="105"/>
                  <a:pt x="2045" y="102"/>
                  <a:pt x="2046" y="99"/>
                </a:cubicBezTo>
                <a:cubicBezTo>
                  <a:pt x="2049" y="99"/>
                  <a:pt x="2049" y="99"/>
                  <a:pt x="2049" y="99"/>
                </a:cubicBezTo>
                <a:cubicBezTo>
                  <a:pt x="2050" y="102"/>
                  <a:pt x="2048" y="102"/>
                  <a:pt x="2047" y="105"/>
                </a:cubicBezTo>
                <a:cubicBezTo>
                  <a:pt x="2046" y="106"/>
                  <a:pt x="2041" y="106"/>
                  <a:pt x="2043" y="107"/>
                </a:cubicBezTo>
                <a:cubicBezTo>
                  <a:pt x="2045" y="108"/>
                  <a:pt x="2042" y="107"/>
                  <a:pt x="2040" y="107"/>
                </a:cubicBezTo>
                <a:close/>
                <a:moveTo>
                  <a:pt x="1618" y="29"/>
                </a:moveTo>
                <a:cubicBezTo>
                  <a:pt x="1615" y="29"/>
                  <a:pt x="1614" y="27"/>
                  <a:pt x="1612" y="29"/>
                </a:cubicBezTo>
                <a:cubicBezTo>
                  <a:pt x="1609" y="27"/>
                  <a:pt x="1618" y="27"/>
                  <a:pt x="1621" y="26"/>
                </a:cubicBezTo>
                <a:cubicBezTo>
                  <a:pt x="1621" y="26"/>
                  <a:pt x="1620" y="26"/>
                  <a:pt x="1619" y="26"/>
                </a:cubicBezTo>
                <a:cubicBezTo>
                  <a:pt x="1619" y="27"/>
                  <a:pt x="1618" y="27"/>
                  <a:pt x="1618" y="29"/>
                </a:cubicBezTo>
                <a:close/>
                <a:moveTo>
                  <a:pt x="1584" y="60"/>
                </a:moveTo>
                <a:cubicBezTo>
                  <a:pt x="1579" y="61"/>
                  <a:pt x="1579" y="61"/>
                  <a:pt x="1579" y="61"/>
                </a:cubicBezTo>
                <a:cubicBezTo>
                  <a:pt x="1579" y="60"/>
                  <a:pt x="1580" y="60"/>
                  <a:pt x="1580" y="60"/>
                </a:cubicBezTo>
                <a:cubicBezTo>
                  <a:pt x="1580" y="59"/>
                  <a:pt x="1580" y="59"/>
                  <a:pt x="1579" y="59"/>
                </a:cubicBezTo>
                <a:cubicBezTo>
                  <a:pt x="1580" y="57"/>
                  <a:pt x="1584" y="57"/>
                  <a:pt x="1586" y="59"/>
                </a:cubicBezTo>
                <a:cubicBezTo>
                  <a:pt x="1586" y="60"/>
                  <a:pt x="1582" y="59"/>
                  <a:pt x="1584" y="60"/>
                </a:cubicBezTo>
                <a:close/>
                <a:moveTo>
                  <a:pt x="1579" y="74"/>
                </a:moveTo>
                <a:cubicBezTo>
                  <a:pt x="1577" y="74"/>
                  <a:pt x="1577" y="76"/>
                  <a:pt x="1576" y="77"/>
                </a:cubicBezTo>
                <a:cubicBezTo>
                  <a:pt x="1575" y="76"/>
                  <a:pt x="1575" y="75"/>
                  <a:pt x="1574" y="74"/>
                </a:cubicBezTo>
                <a:cubicBezTo>
                  <a:pt x="1578" y="74"/>
                  <a:pt x="1578" y="73"/>
                  <a:pt x="1580" y="74"/>
                </a:cubicBezTo>
                <a:cubicBezTo>
                  <a:pt x="1580" y="74"/>
                  <a:pt x="1579" y="74"/>
                  <a:pt x="1579" y="74"/>
                </a:cubicBezTo>
                <a:close/>
                <a:moveTo>
                  <a:pt x="1565" y="71"/>
                </a:moveTo>
                <a:cubicBezTo>
                  <a:pt x="1563" y="72"/>
                  <a:pt x="1562" y="70"/>
                  <a:pt x="1562" y="69"/>
                </a:cubicBezTo>
                <a:cubicBezTo>
                  <a:pt x="1554" y="70"/>
                  <a:pt x="1548" y="69"/>
                  <a:pt x="1540" y="70"/>
                </a:cubicBezTo>
                <a:cubicBezTo>
                  <a:pt x="1540" y="67"/>
                  <a:pt x="1551" y="68"/>
                  <a:pt x="1553" y="69"/>
                </a:cubicBezTo>
                <a:cubicBezTo>
                  <a:pt x="1554" y="68"/>
                  <a:pt x="1554" y="67"/>
                  <a:pt x="1555" y="67"/>
                </a:cubicBezTo>
                <a:cubicBezTo>
                  <a:pt x="1557" y="67"/>
                  <a:pt x="1561" y="67"/>
                  <a:pt x="1563" y="67"/>
                </a:cubicBezTo>
                <a:cubicBezTo>
                  <a:pt x="1563" y="68"/>
                  <a:pt x="1561" y="68"/>
                  <a:pt x="1561" y="68"/>
                </a:cubicBezTo>
                <a:cubicBezTo>
                  <a:pt x="1561" y="69"/>
                  <a:pt x="1563" y="67"/>
                  <a:pt x="1565" y="68"/>
                </a:cubicBezTo>
                <a:cubicBezTo>
                  <a:pt x="1565" y="69"/>
                  <a:pt x="1564" y="70"/>
                  <a:pt x="1565" y="71"/>
                </a:cubicBezTo>
                <a:close/>
                <a:moveTo>
                  <a:pt x="1564" y="76"/>
                </a:moveTo>
                <a:cubicBezTo>
                  <a:pt x="1562" y="77"/>
                  <a:pt x="1561" y="76"/>
                  <a:pt x="1560" y="76"/>
                </a:cubicBezTo>
                <a:cubicBezTo>
                  <a:pt x="1561" y="76"/>
                  <a:pt x="1561" y="75"/>
                  <a:pt x="1560" y="75"/>
                </a:cubicBezTo>
                <a:cubicBezTo>
                  <a:pt x="1561" y="74"/>
                  <a:pt x="1563" y="75"/>
                  <a:pt x="1564" y="76"/>
                </a:cubicBezTo>
                <a:close/>
                <a:moveTo>
                  <a:pt x="1558" y="75"/>
                </a:moveTo>
                <a:cubicBezTo>
                  <a:pt x="1558" y="76"/>
                  <a:pt x="1556" y="76"/>
                  <a:pt x="1557" y="77"/>
                </a:cubicBezTo>
                <a:cubicBezTo>
                  <a:pt x="1556" y="77"/>
                  <a:pt x="1555" y="77"/>
                  <a:pt x="1554" y="77"/>
                </a:cubicBezTo>
                <a:cubicBezTo>
                  <a:pt x="1555" y="76"/>
                  <a:pt x="1556" y="76"/>
                  <a:pt x="1556" y="75"/>
                </a:cubicBezTo>
                <a:cubicBezTo>
                  <a:pt x="1555" y="74"/>
                  <a:pt x="1554" y="77"/>
                  <a:pt x="1552" y="76"/>
                </a:cubicBezTo>
                <a:cubicBezTo>
                  <a:pt x="1553" y="74"/>
                  <a:pt x="1557" y="75"/>
                  <a:pt x="1558" y="75"/>
                </a:cubicBezTo>
                <a:close/>
                <a:moveTo>
                  <a:pt x="1556" y="60"/>
                </a:moveTo>
                <a:cubicBezTo>
                  <a:pt x="1553" y="61"/>
                  <a:pt x="1553" y="61"/>
                  <a:pt x="1553" y="61"/>
                </a:cubicBezTo>
                <a:cubicBezTo>
                  <a:pt x="1553" y="59"/>
                  <a:pt x="1555" y="59"/>
                  <a:pt x="1554" y="58"/>
                </a:cubicBezTo>
                <a:cubicBezTo>
                  <a:pt x="1558" y="58"/>
                  <a:pt x="1553" y="59"/>
                  <a:pt x="1556" y="60"/>
                </a:cubicBezTo>
                <a:close/>
                <a:moveTo>
                  <a:pt x="1541" y="66"/>
                </a:moveTo>
                <a:cubicBezTo>
                  <a:pt x="1540" y="66"/>
                  <a:pt x="1539" y="67"/>
                  <a:pt x="1539" y="68"/>
                </a:cubicBezTo>
                <a:cubicBezTo>
                  <a:pt x="1537" y="67"/>
                  <a:pt x="1531" y="66"/>
                  <a:pt x="1529" y="68"/>
                </a:cubicBezTo>
                <a:cubicBezTo>
                  <a:pt x="1527" y="65"/>
                  <a:pt x="1545" y="65"/>
                  <a:pt x="1545" y="67"/>
                </a:cubicBezTo>
                <a:cubicBezTo>
                  <a:pt x="1543" y="67"/>
                  <a:pt x="1541" y="67"/>
                  <a:pt x="1541" y="66"/>
                </a:cubicBezTo>
                <a:close/>
                <a:moveTo>
                  <a:pt x="1543" y="75"/>
                </a:moveTo>
                <a:cubicBezTo>
                  <a:pt x="1542" y="75"/>
                  <a:pt x="1541" y="74"/>
                  <a:pt x="1541" y="75"/>
                </a:cubicBezTo>
                <a:cubicBezTo>
                  <a:pt x="1540" y="75"/>
                  <a:pt x="1540" y="75"/>
                  <a:pt x="1540" y="75"/>
                </a:cubicBezTo>
                <a:cubicBezTo>
                  <a:pt x="1540" y="74"/>
                  <a:pt x="1538" y="72"/>
                  <a:pt x="1542" y="72"/>
                </a:cubicBezTo>
                <a:cubicBezTo>
                  <a:pt x="1542" y="72"/>
                  <a:pt x="1541" y="73"/>
                  <a:pt x="1540" y="73"/>
                </a:cubicBezTo>
                <a:cubicBezTo>
                  <a:pt x="1541" y="74"/>
                  <a:pt x="1544" y="73"/>
                  <a:pt x="1543" y="75"/>
                </a:cubicBezTo>
                <a:close/>
                <a:moveTo>
                  <a:pt x="1524" y="98"/>
                </a:moveTo>
                <a:cubicBezTo>
                  <a:pt x="1529" y="98"/>
                  <a:pt x="1533" y="98"/>
                  <a:pt x="1538" y="96"/>
                </a:cubicBezTo>
                <a:cubicBezTo>
                  <a:pt x="1538" y="99"/>
                  <a:pt x="1542" y="97"/>
                  <a:pt x="1545" y="97"/>
                </a:cubicBezTo>
                <a:cubicBezTo>
                  <a:pt x="1547" y="99"/>
                  <a:pt x="1538" y="98"/>
                  <a:pt x="1542" y="100"/>
                </a:cubicBezTo>
                <a:cubicBezTo>
                  <a:pt x="1542" y="100"/>
                  <a:pt x="1533" y="100"/>
                  <a:pt x="1536" y="98"/>
                </a:cubicBezTo>
                <a:cubicBezTo>
                  <a:pt x="1531" y="101"/>
                  <a:pt x="1522" y="99"/>
                  <a:pt x="1518" y="101"/>
                </a:cubicBezTo>
                <a:cubicBezTo>
                  <a:pt x="1519" y="100"/>
                  <a:pt x="1522" y="99"/>
                  <a:pt x="1524" y="98"/>
                </a:cubicBezTo>
                <a:close/>
                <a:moveTo>
                  <a:pt x="1544" y="101"/>
                </a:moveTo>
                <a:cubicBezTo>
                  <a:pt x="1544" y="102"/>
                  <a:pt x="1543" y="102"/>
                  <a:pt x="1542" y="102"/>
                </a:cubicBezTo>
                <a:cubicBezTo>
                  <a:pt x="1541" y="101"/>
                  <a:pt x="1545" y="100"/>
                  <a:pt x="1542" y="100"/>
                </a:cubicBezTo>
                <a:cubicBezTo>
                  <a:pt x="1542" y="99"/>
                  <a:pt x="1543" y="99"/>
                  <a:pt x="1543" y="99"/>
                </a:cubicBezTo>
                <a:cubicBezTo>
                  <a:pt x="1545" y="99"/>
                  <a:pt x="1545" y="99"/>
                  <a:pt x="1545" y="99"/>
                </a:cubicBezTo>
                <a:cubicBezTo>
                  <a:pt x="1546" y="100"/>
                  <a:pt x="1540" y="101"/>
                  <a:pt x="1544" y="101"/>
                </a:cubicBezTo>
                <a:close/>
                <a:moveTo>
                  <a:pt x="1538" y="83"/>
                </a:moveTo>
                <a:cubicBezTo>
                  <a:pt x="1533" y="83"/>
                  <a:pt x="1531" y="83"/>
                  <a:pt x="1528" y="81"/>
                </a:cubicBezTo>
                <a:cubicBezTo>
                  <a:pt x="1531" y="81"/>
                  <a:pt x="1531" y="81"/>
                  <a:pt x="1531" y="81"/>
                </a:cubicBezTo>
                <a:cubicBezTo>
                  <a:pt x="1531" y="83"/>
                  <a:pt x="1537" y="80"/>
                  <a:pt x="1538" y="83"/>
                </a:cubicBezTo>
                <a:close/>
                <a:moveTo>
                  <a:pt x="1533" y="101"/>
                </a:moveTo>
                <a:cubicBezTo>
                  <a:pt x="1536" y="101"/>
                  <a:pt x="1537" y="102"/>
                  <a:pt x="1538" y="102"/>
                </a:cubicBezTo>
                <a:cubicBezTo>
                  <a:pt x="1540" y="102"/>
                  <a:pt x="1533" y="103"/>
                  <a:pt x="1533" y="101"/>
                </a:cubicBezTo>
                <a:close/>
                <a:moveTo>
                  <a:pt x="1539" y="137"/>
                </a:moveTo>
                <a:cubicBezTo>
                  <a:pt x="1538" y="136"/>
                  <a:pt x="1533" y="138"/>
                  <a:pt x="1530" y="138"/>
                </a:cubicBezTo>
                <a:cubicBezTo>
                  <a:pt x="1529" y="137"/>
                  <a:pt x="1530" y="137"/>
                  <a:pt x="1530" y="136"/>
                </a:cubicBezTo>
                <a:cubicBezTo>
                  <a:pt x="1523" y="139"/>
                  <a:pt x="1515" y="138"/>
                  <a:pt x="1502" y="139"/>
                </a:cubicBezTo>
                <a:cubicBezTo>
                  <a:pt x="1502" y="138"/>
                  <a:pt x="1503" y="138"/>
                  <a:pt x="1503" y="137"/>
                </a:cubicBezTo>
                <a:cubicBezTo>
                  <a:pt x="1501" y="138"/>
                  <a:pt x="1500" y="139"/>
                  <a:pt x="1501" y="137"/>
                </a:cubicBezTo>
                <a:cubicBezTo>
                  <a:pt x="1501" y="137"/>
                  <a:pt x="1500" y="136"/>
                  <a:pt x="1499" y="136"/>
                </a:cubicBezTo>
                <a:cubicBezTo>
                  <a:pt x="1498" y="136"/>
                  <a:pt x="1498" y="137"/>
                  <a:pt x="1499" y="137"/>
                </a:cubicBezTo>
                <a:cubicBezTo>
                  <a:pt x="1499" y="137"/>
                  <a:pt x="1498" y="137"/>
                  <a:pt x="1498" y="137"/>
                </a:cubicBezTo>
                <a:cubicBezTo>
                  <a:pt x="1496" y="137"/>
                  <a:pt x="1496" y="137"/>
                  <a:pt x="1496" y="137"/>
                </a:cubicBezTo>
                <a:cubicBezTo>
                  <a:pt x="1496" y="136"/>
                  <a:pt x="1499" y="136"/>
                  <a:pt x="1499" y="135"/>
                </a:cubicBezTo>
                <a:cubicBezTo>
                  <a:pt x="1501" y="135"/>
                  <a:pt x="1503" y="135"/>
                  <a:pt x="1506" y="135"/>
                </a:cubicBezTo>
                <a:cubicBezTo>
                  <a:pt x="1506" y="137"/>
                  <a:pt x="1511" y="135"/>
                  <a:pt x="1511" y="137"/>
                </a:cubicBezTo>
                <a:cubicBezTo>
                  <a:pt x="1512" y="136"/>
                  <a:pt x="1514" y="134"/>
                  <a:pt x="1512" y="134"/>
                </a:cubicBezTo>
                <a:cubicBezTo>
                  <a:pt x="1514" y="133"/>
                  <a:pt x="1519" y="134"/>
                  <a:pt x="1521" y="133"/>
                </a:cubicBezTo>
                <a:cubicBezTo>
                  <a:pt x="1521" y="135"/>
                  <a:pt x="1523" y="134"/>
                  <a:pt x="1521" y="135"/>
                </a:cubicBezTo>
                <a:cubicBezTo>
                  <a:pt x="1522" y="135"/>
                  <a:pt x="1523" y="135"/>
                  <a:pt x="1525" y="135"/>
                </a:cubicBezTo>
                <a:cubicBezTo>
                  <a:pt x="1524" y="134"/>
                  <a:pt x="1527" y="134"/>
                  <a:pt x="1528" y="132"/>
                </a:cubicBezTo>
                <a:cubicBezTo>
                  <a:pt x="1528" y="132"/>
                  <a:pt x="1527" y="132"/>
                  <a:pt x="1527" y="132"/>
                </a:cubicBezTo>
                <a:cubicBezTo>
                  <a:pt x="1524" y="132"/>
                  <a:pt x="1524" y="133"/>
                  <a:pt x="1520" y="133"/>
                </a:cubicBezTo>
                <a:cubicBezTo>
                  <a:pt x="1521" y="131"/>
                  <a:pt x="1528" y="132"/>
                  <a:pt x="1530" y="130"/>
                </a:cubicBezTo>
                <a:cubicBezTo>
                  <a:pt x="1530" y="133"/>
                  <a:pt x="1532" y="133"/>
                  <a:pt x="1537" y="133"/>
                </a:cubicBezTo>
                <a:cubicBezTo>
                  <a:pt x="1537" y="135"/>
                  <a:pt x="1537" y="135"/>
                  <a:pt x="1539" y="137"/>
                </a:cubicBezTo>
                <a:cubicBezTo>
                  <a:pt x="1539" y="137"/>
                  <a:pt x="1539" y="137"/>
                  <a:pt x="1539" y="137"/>
                </a:cubicBezTo>
                <a:close/>
                <a:moveTo>
                  <a:pt x="1530" y="101"/>
                </a:moveTo>
                <a:cubicBezTo>
                  <a:pt x="1530" y="102"/>
                  <a:pt x="1530" y="102"/>
                  <a:pt x="1531" y="102"/>
                </a:cubicBezTo>
                <a:cubicBezTo>
                  <a:pt x="1530" y="103"/>
                  <a:pt x="1527" y="103"/>
                  <a:pt x="1526" y="102"/>
                </a:cubicBezTo>
                <a:cubicBezTo>
                  <a:pt x="1525" y="101"/>
                  <a:pt x="1529" y="102"/>
                  <a:pt x="1530" y="101"/>
                </a:cubicBezTo>
                <a:close/>
                <a:moveTo>
                  <a:pt x="1514" y="78"/>
                </a:moveTo>
                <a:cubicBezTo>
                  <a:pt x="1502" y="79"/>
                  <a:pt x="1493" y="81"/>
                  <a:pt x="1475" y="80"/>
                </a:cubicBezTo>
                <a:cubicBezTo>
                  <a:pt x="1479" y="77"/>
                  <a:pt x="1488" y="78"/>
                  <a:pt x="1495" y="76"/>
                </a:cubicBezTo>
                <a:cubicBezTo>
                  <a:pt x="1495" y="77"/>
                  <a:pt x="1494" y="77"/>
                  <a:pt x="1493" y="77"/>
                </a:cubicBezTo>
                <a:cubicBezTo>
                  <a:pt x="1506" y="77"/>
                  <a:pt x="1514" y="76"/>
                  <a:pt x="1526" y="74"/>
                </a:cubicBezTo>
                <a:cubicBezTo>
                  <a:pt x="1528" y="75"/>
                  <a:pt x="1525" y="76"/>
                  <a:pt x="1527" y="76"/>
                </a:cubicBezTo>
                <a:cubicBezTo>
                  <a:pt x="1526" y="78"/>
                  <a:pt x="1523" y="76"/>
                  <a:pt x="1520" y="77"/>
                </a:cubicBezTo>
                <a:cubicBezTo>
                  <a:pt x="1521" y="77"/>
                  <a:pt x="1522" y="76"/>
                  <a:pt x="1522" y="76"/>
                </a:cubicBezTo>
                <a:cubicBezTo>
                  <a:pt x="1517" y="75"/>
                  <a:pt x="1516" y="78"/>
                  <a:pt x="1513" y="77"/>
                </a:cubicBezTo>
                <a:cubicBezTo>
                  <a:pt x="1513" y="77"/>
                  <a:pt x="1513" y="78"/>
                  <a:pt x="1514" y="78"/>
                </a:cubicBezTo>
                <a:close/>
                <a:moveTo>
                  <a:pt x="1521" y="73"/>
                </a:moveTo>
                <a:cubicBezTo>
                  <a:pt x="1521" y="73"/>
                  <a:pt x="1522" y="73"/>
                  <a:pt x="1523" y="73"/>
                </a:cubicBezTo>
                <a:cubicBezTo>
                  <a:pt x="1524" y="74"/>
                  <a:pt x="1522" y="74"/>
                  <a:pt x="1520" y="75"/>
                </a:cubicBezTo>
                <a:cubicBezTo>
                  <a:pt x="1521" y="73"/>
                  <a:pt x="1519" y="72"/>
                  <a:pt x="1523" y="72"/>
                </a:cubicBezTo>
                <a:cubicBezTo>
                  <a:pt x="1524" y="73"/>
                  <a:pt x="1522" y="73"/>
                  <a:pt x="1521" y="73"/>
                </a:cubicBezTo>
                <a:close/>
                <a:moveTo>
                  <a:pt x="1500" y="126"/>
                </a:moveTo>
                <a:cubicBezTo>
                  <a:pt x="1501" y="125"/>
                  <a:pt x="1503" y="125"/>
                  <a:pt x="1504" y="126"/>
                </a:cubicBezTo>
                <a:cubicBezTo>
                  <a:pt x="1500" y="128"/>
                  <a:pt x="1506" y="127"/>
                  <a:pt x="1505" y="130"/>
                </a:cubicBezTo>
                <a:cubicBezTo>
                  <a:pt x="1512" y="130"/>
                  <a:pt x="1517" y="130"/>
                  <a:pt x="1526" y="129"/>
                </a:cubicBezTo>
                <a:cubicBezTo>
                  <a:pt x="1526" y="130"/>
                  <a:pt x="1522" y="130"/>
                  <a:pt x="1520" y="131"/>
                </a:cubicBezTo>
                <a:cubicBezTo>
                  <a:pt x="1522" y="129"/>
                  <a:pt x="1518" y="133"/>
                  <a:pt x="1516" y="131"/>
                </a:cubicBezTo>
                <a:cubicBezTo>
                  <a:pt x="1514" y="131"/>
                  <a:pt x="1515" y="133"/>
                  <a:pt x="1512" y="133"/>
                </a:cubicBezTo>
                <a:cubicBezTo>
                  <a:pt x="1513" y="131"/>
                  <a:pt x="1511" y="132"/>
                  <a:pt x="1511" y="130"/>
                </a:cubicBezTo>
                <a:cubicBezTo>
                  <a:pt x="1505" y="134"/>
                  <a:pt x="1500" y="130"/>
                  <a:pt x="1494" y="132"/>
                </a:cubicBezTo>
                <a:cubicBezTo>
                  <a:pt x="1493" y="131"/>
                  <a:pt x="1500" y="130"/>
                  <a:pt x="1495" y="127"/>
                </a:cubicBezTo>
                <a:cubicBezTo>
                  <a:pt x="1497" y="126"/>
                  <a:pt x="1502" y="128"/>
                  <a:pt x="1500" y="126"/>
                </a:cubicBezTo>
                <a:close/>
                <a:moveTo>
                  <a:pt x="1503" y="49"/>
                </a:moveTo>
                <a:cubicBezTo>
                  <a:pt x="1503" y="46"/>
                  <a:pt x="1509" y="48"/>
                  <a:pt x="1511" y="49"/>
                </a:cubicBezTo>
                <a:cubicBezTo>
                  <a:pt x="1510" y="49"/>
                  <a:pt x="1505" y="48"/>
                  <a:pt x="1503" y="49"/>
                </a:cubicBezTo>
                <a:close/>
                <a:moveTo>
                  <a:pt x="1507" y="63"/>
                </a:moveTo>
                <a:cubicBezTo>
                  <a:pt x="1506" y="62"/>
                  <a:pt x="1507" y="61"/>
                  <a:pt x="1505" y="62"/>
                </a:cubicBezTo>
                <a:cubicBezTo>
                  <a:pt x="1503" y="62"/>
                  <a:pt x="1508" y="60"/>
                  <a:pt x="1510" y="60"/>
                </a:cubicBezTo>
                <a:cubicBezTo>
                  <a:pt x="1512" y="61"/>
                  <a:pt x="1511" y="64"/>
                  <a:pt x="1507" y="63"/>
                </a:cubicBezTo>
                <a:close/>
                <a:moveTo>
                  <a:pt x="1488" y="91"/>
                </a:moveTo>
                <a:cubicBezTo>
                  <a:pt x="1486" y="90"/>
                  <a:pt x="1483" y="92"/>
                  <a:pt x="1483" y="90"/>
                </a:cubicBezTo>
                <a:cubicBezTo>
                  <a:pt x="1480" y="91"/>
                  <a:pt x="1479" y="91"/>
                  <a:pt x="1475" y="91"/>
                </a:cubicBezTo>
                <a:cubicBezTo>
                  <a:pt x="1475" y="91"/>
                  <a:pt x="1476" y="91"/>
                  <a:pt x="1476" y="90"/>
                </a:cubicBezTo>
                <a:cubicBezTo>
                  <a:pt x="1475" y="89"/>
                  <a:pt x="1474" y="89"/>
                  <a:pt x="1472" y="89"/>
                </a:cubicBezTo>
                <a:cubicBezTo>
                  <a:pt x="1471" y="90"/>
                  <a:pt x="1470" y="90"/>
                  <a:pt x="1470" y="91"/>
                </a:cubicBezTo>
                <a:cubicBezTo>
                  <a:pt x="1471" y="92"/>
                  <a:pt x="1473" y="91"/>
                  <a:pt x="1473" y="91"/>
                </a:cubicBezTo>
                <a:cubicBezTo>
                  <a:pt x="1474" y="91"/>
                  <a:pt x="1473" y="91"/>
                  <a:pt x="1474" y="93"/>
                </a:cubicBezTo>
                <a:cubicBezTo>
                  <a:pt x="1468" y="93"/>
                  <a:pt x="1464" y="94"/>
                  <a:pt x="1457" y="95"/>
                </a:cubicBezTo>
                <a:cubicBezTo>
                  <a:pt x="1460" y="94"/>
                  <a:pt x="1462" y="92"/>
                  <a:pt x="1461" y="89"/>
                </a:cubicBezTo>
                <a:cubicBezTo>
                  <a:pt x="1474" y="89"/>
                  <a:pt x="1479" y="88"/>
                  <a:pt x="1490" y="88"/>
                </a:cubicBezTo>
                <a:cubicBezTo>
                  <a:pt x="1490" y="90"/>
                  <a:pt x="1489" y="90"/>
                  <a:pt x="1488" y="91"/>
                </a:cubicBezTo>
                <a:close/>
                <a:moveTo>
                  <a:pt x="1447" y="103"/>
                </a:moveTo>
                <a:cubicBezTo>
                  <a:pt x="1442" y="104"/>
                  <a:pt x="1438" y="103"/>
                  <a:pt x="1435" y="104"/>
                </a:cubicBezTo>
                <a:cubicBezTo>
                  <a:pt x="1433" y="104"/>
                  <a:pt x="1435" y="103"/>
                  <a:pt x="1437" y="103"/>
                </a:cubicBezTo>
                <a:cubicBezTo>
                  <a:pt x="1435" y="101"/>
                  <a:pt x="1434" y="104"/>
                  <a:pt x="1432" y="104"/>
                </a:cubicBezTo>
                <a:cubicBezTo>
                  <a:pt x="1429" y="103"/>
                  <a:pt x="1427" y="104"/>
                  <a:pt x="1425" y="102"/>
                </a:cubicBezTo>
                <a:cubicBezTo>
                  <a:pt x="1433" y="101"/>
                  <a:pt x="1444" y="99"/>
                  <a:pt x="1447" y="103"/>
                </a:cubicBezTo>
                <a:close/>
                <a:moveTo>
                  <a:pt x="1426" y="90"/>
                </a:moveTo>
                <a:cubicBezTo>
                  <a:pt x="1425" y="90"/>
                  <a:pt x="1426" y="89"/>
                  <a:pt x="1425" y="88"/>
                </a:cubicBezTo>
                <a:cubicBezTo>
                  <a:pt x="1426" y="88"/>
                  <a:pt x="1429" y="89"/>
                  <a:pt x="1427" y="88"/>
                </a:cubicBezTo>
                <a:cubicBezTo>
                  <a:pt x="1429" y="86"/>
                  <a:pt x="1435" y="87"/>
                  <a:pt x="1436" y="87"/>
                </a:cubicBezTo>
                <a:cubicBezTo>
                  <a:pt x="1438" y="87"/>
                  <a:pt x="1434" y="88"/>
                  <a:pt x="1435" y="89"/>
                </a:cubicBezTo>
                <a:cubicBezTo>
                  <a:pt x="1432" y="89"/>
                  <a:pt x="1429" y="89"/>
                  <a:pt x="1426" y="90"/>
                </a:cubicBezTo>
                <a:close/>
                <a:moveTo>
                  <a:pt x="1415" y="80"/>
                </a:moveTo>
                <a:cubicBezTo>
                  <a:pt x="1404" y="80"/>
                  <a:pt x="1396" y="82"/>
                  <a:pt x="1389" y="82"/>
                </a:cubicBezTo>
                <a:cubicBezTo>
                  <a:pt x="1391" y="81"/>
                  <a:pt x="1389" y="81"/>
                  <a:pt x="1387" y="81"/>
                </a:cubicBezTo>
                <a:cubicBezTo>
                  <a:pt x="1391" y="79"/>
                  <a:pt x="1396" y="82"/>
                  <a:pt x="1395" y="79"/>
                </a:cubicBezTo>
                <a:cubicBezTo>
                  <a:pt x="1408" y="77"/>
                  <a:pt x="1421" y="76"/>
                  <a:pt x="1429" y="76"/>
                </a:cubicBezTo>
                <a:cubicBezTo>
                  <a:pt x="1427" y="79"/>
                  <a:pt x="1417" y="76"/>
                  <a:pt x="1415" y="80"/>
                </a:cubicBezTo>
                <a:close/>
                <a:moveTo>
                  <a:pt x="1413" y="90"/>
                </a:moveTo>
                <a:cubicBezTo>
                  <a:pt x="1412" y="91"/>
                  <a:pt x="1407" y="91"/>
                  <a:pt x="1406" y="93"/>
                </a:cubicBezTo>
                <a:cubicBezTo>
                  <a:pt x="1404" y="93"/>
                  <a:pt x="1405" y="91"/>
                  <a:pt x="1406" y="90"/>
                </a:cubicBezTo>
                <a:cubicBezTo>
                  <a:pt x="1405" y="89"/>
                  <a:pt x="1404" y="91"/>
                  <a:pt x="1402" y="91"/>
                </a:cubicBezTo>
                <a:cubicBezTo>
                  <a:pt x="1401" y="92"/>
                  <a:pt x="1405" y="91"/>
                  <a:pt x="1404" y="92"/>
                </a:cubicBezTo>
                <a:cubicBezTo>
                  <a:pt x="1403" y="92"/>
                  <a:pt x="1401" y="92"/>
                  <a:pt x="1400" y="92"/>
                </a:cubicBezTo>
                <a:cubicBezTo>
                  <a:pt x="1400" y="90"/>
                  <a:pt x="1398" y="91"/>
                  <a:pt x="1400" y="90"/>
                </a:cubicBezTo>
                <a:cubicBezTo>
                  <a:pt x="1404" y="91"/>
                  <a:pt x="1405" y="89"/>
                  <a:pt x="1409" y="88"/>
                </a:cubicBezTo>
                <a:cubicBezTo>
                  <a:pt x="1406" y="90"/>
                  <a:pt x="1412" y="89"/>
                  <a:pt x="1413" y="90"/>
                </a:cubicBezTo>
                <a:close/>
                <a:moveTo>
                  <a:pt x="1408" y="86"/>
                </a:moveTo>
                <a:cubicBezTo>
                  <a:pt x="1408" y="87"/>
                  <a:pt x="1405" y="88"/>
                  <a:pt x="1405" y="89"/>
                </a:cubicBezTo>
                <a:cubicBezTo>
                  <a:pt x="1404" y="88"/>
                  <a:pt x="1406" y="86"/>
                  <a:pt x="1408" y="86"/>
                </a:cubicBezTo>
                <a:close/>
                <a:moveTo>
                  <a:pt x="1405" y="102"/>
                </a:moveTo>
                <a:cubicBezTo>
                  <a:pt x="1405" y="103"/>
                  <a:pt x="1402" y="103"/>
                  <a:pt x="1403" y="104"/>
                </a:cubicBezTo>
                <a:cubicBezTo>
                  <a:pt x="1404" y="104"/>
                  <a:pt x="1407" y="103"/>
                  <a:pt x="1407" y="105"/>
                </a:cubicBezTo>
                <a:cubicBezTo>
                  <a:pt x="1403" y="105"/>
                  <a:pt x="1401" y="103"/>
                  <a:pt x="1398" y="105"/>
                </a:cubicBezTo>
                <a:cubicBezTo>
                  <a:pt x="1394" y="104"/>
                  <a:pt x="1399" y="102"/>
                  <a:pt x="1399" y="102"/>
                </a:cubicBezTo>
                <a:cubicBezTo>
                  <a:pt x="1400" y="102"/>
                  <a:pt x="1400" y="103"/>
                  <a:pt x="1401" y="102"/>
                </a:cubicBezTo>
                <a:cubicBezTo>
                  <a:pt x="1402" y="102"/>
                  <a:pt x="1401" y="100"/>
                  <a:pt x="1401" y="100"/>
                </a:cubicBezTo>
                <a:cubicBezTo>
                  <a:pt x="1401" y="99"/>
                  <a:pt x="1403" y="99"/>
                  <a:pt x="1404" y="99"/>
                </a:cubicBezTo>
                <a:cubicBezTo>
                  <a:pt x="1403" y="100"/>
                  <a:pt x="1405" y="101"/>
                  <a:pt x="1405" y="102"/>
                </a:cubicBezTo>
                <a:close/>
                <a:moveTo>
                  <a:pt x="1388" y="168"/>
                </a:moveTo>
                <a:cubicBezTo>
                  <a:pt x="1387" y="172"/>
                  <a:pt x="1397" y="168"/>
                  <a:pt x="1399" y="170"/>
                </a:cubicBezTo>
                <a:cubicBezTo>
                  <a:pt x="1393" y="170"/>
                  <a:pt x="1387" y="171"/>
                  <a:pt x="1380" y="171"/>
                </a:cubicBezTo>
                <a:cubicBezTo>
                  <a:pt x="1380" y="170"/>
                  <a:pt x="1386" y="170"/>
                  <a:pt x="1387" y="170"/>
                </a:cubicBezTo>
                <a:cubicBezTo>
                  <a:pt x="1387" y="168"/>
                  <a:pt x="1385" y="170"/>
                  <a:pt x="1383" y="169"/>
                </a:cubicBezTo>
                <a:cubicBezTo>
                  <a:pt x="1384" y="168"/>
                  <a:pt x="1385" y="169"/>
                  <a:pt x="1388" y="168"/>
                </a:cubicBezTo>
                <a:close/>
                <a:moveTo>
                  <a:pt x="1376" y="152"/>
                </a:moveTo>
                <a:cubicBezTo>
                  <a:pt x="1377" y="149"/>
                  <a:pt x="1378" y="154"/>
                  <a:pt x="1370" y="154"/>
                </a:cubicBezTo>
                <a:cubicBezTo>
                  <a:pt x="1370" y="153"/>
                  <a:pt x="1370" y="152"/>
                  <a:pt x="1369" y="152"/>
                </a:cubicBezTo>
                <a:cubicBezTo>
                  <a:pt x="1367" y="155"/>
                  <a:pt x="1364" y="154"/>
                  <a:pt x="1358" y="154"/>
                </a:cubicBezTo>
                <a:cubicBezTo>
                  <a:pt x="1359" y="149"/>
                  <a:pt x="1371" y="151"/>
                  <a:pt x="1376" y="152"/>
                </a:cubicBezTo>
                <a:close/>
                <a:moveTo>
                  <a:pt x="1368" y="96"/>
                </a:moveTo>
                <a:cubicBezTo>
                  <a:pt x="1367" y="95"/>
                  <a:pt x="1366" y="95"/>
                  <a:pt x="1365" y="94"/>
                </a:cubicBezTo>
                <a:cubicBezTo>
                  <a:pt x="1368" y="93"/>
                  <a:pt x="1368" y="96"/>
                  <a:pt x="1372" y="96"/>
                </a:cubicBezTo>
                <a:cubicBezTo>
                  <a:pt x="1366" y="96"/>
                  <a:pt x="1367" y="97"/>
                  <a:pt x="1361" y="97"/>
                </a:cubicBezTo>
                <a:cubicBezTo>
                  <a:pt x="1362" y="95"/>
                  <a:pt x="1361" y="96"/>
                  <a:pt x="1362" y="94"/>
                </a:cubicBezTo>
                <a:cubicBezTo>
                  <a:pt x="1365" y="94"/>
                  <a:pt x="1364" y="96"/>
                  <a:pt x="1368" y="96"/>
                </a:cubicBezTo>
                <a:close/>
                <a:moveTo>
                  <a:pt x="1313" y="162"/>
                </a:moveTo>
                <a:cubicBezTo>
                  <a:pt x="1312" y="159"/>
                  <a:pt x="1312" y="159"/>
                  <a:pt x="1312" y="159"/>
                </a:cubicBezTo>
                <a:cubicBezTo>
                  <a:pt x="1303" y="161"/>
                  <a:pt x="1304" y="160"/>
                  <a:pt x="1295" y="159"/>
                </a:cubicBezTo>
                <a:cubicBezTo>
                  <a:pt x="1296" y="158"/>
                  <a:pt x="1297" y="159"/>
                  <a:pt x="1299" y="158"/>
                </a:cubicBezTo>
                <a:cubicBezTo>
                  <a:pt x="1297" y="157"/>
                  <a:pt x="1296" y="158"/>
                  <a:pt x="1293" y="158"/>
                </a:cubicBezTo>
                <a:cubicBezTo>
                  <a:pt x="1293" y="157"/>
                  <a:pt x="1294" y="157"/>
                  <a:pt x="1293" y="156"/>
                </a:cubicBezTo>
                <a:cubicBezTo>
                  <a:pt x="1295" y="155"/>
                  <a:pt x="1296" y="156"/>
                  <a:pt x="1296" y="156"/>
                </a:cubicBezTo>
                <a:cubicBezTo>
                  <a:pt x="1308" y="152"/>
                  <a:pt x="1322" y="154"/>
                  <a:pt x="1336" y="154"/>
                </a:cubicBezTo>
                <a:cubicBezTo>
                  <a:pt x="1341" y="151"/>
                  <a:pt x="1352" y="152"/>
                  <a:pt x="1354" y="153"/>
                </a:cubicBezTo>
                <a:cubicBezTo>
                  <a:pt x="1354" y="155"/>
                  <a:pt x="1352" y="155"/>
                  <a:pt x="1350" y="155"/>
                </a:cubicBezTo>
                <a:cubicBezTo>
                  <a:pt x="1351" y="155"/>
                  <a:pt x="1351" y="156"/>
                  <a:pt x="1352" y="156"/>
                </a:cubicBezTo>
                <a:cubicBezTo>
                  <a:pt x="1351" y="157"/>
                  <a:pt x="1351" y="158"/>
                  <a:pt x="1349" y="158"/>
                </a:cubicBezTo>
                <a:cubicBezTo>
                  <a:pt x="1349" y="156"/>
                  <a:pt x="1351" y="157"/>
                  <a:pt x="1349" y="155"/>
                </a:cubicBezTo>
                <a:cubicBezTo>
                  <a:pt x="1337" y="158"/>
                  <a:pt x="1327" y="158"/>
                  <a:pt x="1316" y="159"/>
                </a:cubicBezTo>
                <a:cubicBezTo>
                  <a:pt x="1314" y="160"/>
                  <a:pt x="1316" y="162"/>
                  <a:pt x="1313" y="162"/>
                </a:cubicBezTo>
                <a:close/>
                <a:moveTo>
                  <a:pt x="1311" y="156"/>
                </a:moveTo>
                <a:cubicBezTo>
                  <a:pt x="1310" y="156"/>
                  <a:pt x="1310" y="157"/>
                  <a:pt x="1309" y="157"/>
                </a:cubicBezTo>
                <a:cubicBezTo>
                  <a:pt x="1308" y="157"/>
                  <a:pt x="1307" y="157"/>
                  <a:pt x="1306" y="158"/>
                </a:cubicBezTo>
                <a:cubicBezTo>
                  <a:pt x="1309" y="159"/>
                  <a:pt x="1310" y="157"/>
                  <a:pt x="1311" y="156"/>
                </a:cubicBezTo>
                <a:close/>
                <a:moveTo>
                  <a:pt x="1341" y="155"/>
                </a:moveTo>
                <a:cubicBezTo>
                  <a:pt x="1339" y="155"/>
                  <a:pt x="1336" y="154"/>
                  <a:pt x="1336" y="155"/>
                </a:cubicBezTo>
                <a:cubicBezTo>
                  <a:pt x="1337" y="155"/>
                  <a:pt x="1340" y="156"/>
                  <a:pt x="1341" y="155"/>
                </a:cubicBezTo>
                <a:close/>
                <a:moveTo>
                  <a:pt x="1342" y="172"/>
                </a:moveTo>
                <a:cubicBezTo>
                  <a:pt x="1341" y="171"/>
                  <a:pt x="1339" y="169"/>
                  <a:pt x="1338" y="171"/>
                </a:cubicBezTo>
                <a:cubicBezTo>
                  <a:pt x="1337" y="170"/>
                  <a:pt x="1338" y="170"/>
                  <a:pt x="1337" y="169"/>
                </a:cubicBezTo>
                <a:cubicBezTo>
                  <a:pt x="1340" y="168"/>
                  <a:pt x="1340" y="168"/>
                  <a:pt x="1340" y="168"/>
                </a:cubicBezTo>
                <a:cubicBezTo>
                  <a:pt x="1339" y="171"/>
                  <a:pt x="1341" y="169"/>
                  <a:pt x="1345" y="169"/>
                </a:cubicBezTo>
                <a:cubicBezTo>
                  <a:pt x="1344" y="170"/>
                  <a:pt x="1344" y="170"/>
                  <a:pt x="1345" y="170"/>
                </a:cubicBezTo>
                <a:cubicBezTo>
                  <a:pt x="1345" y="171"/>
                  <a:pt x="1341" y="170"/>
                  <a:pt x="1342" y="172"/>
                </a:cubicBezTo>
                <a:close/>
                <a:moveTo>
                  <a:pt x="1344" y="178"/>
                </a:moveTo>
                <a:cubicBezTo>
                  <a:pt x="1340" y="178"/>
                  <a:pt x="1335" y="179"/>
                  <a:pt x="1332" y="178"/>
                </a:cubicBezTo>
                <a:cubicBezTo>
                  <a:pt x="1333" y="177"/>
                  <a:pt x="1334" y="176"/>
                  <a:pt x="1336" y="175"/>
                </a:cubicBezTo>
                <a:cubicBezTo>
                  <a:pt x="1336" y="174"/>
                  <a:pt x="1333" y="174"/>
                  <a:pt x="1331" y="175"/>
                </a:cubicBezTo>
                <a:cubicBezTo>
                  <a:pt x="1330" y="174"/>
                  <a:pt x="1329" y="172"/>
                  <a:pt x="1327" y="173"/>
                </a:cubicBezTo>
                <a:cubicBezTo>
                  <a:pt x="1328" y="172"/>
                  <a:pt x="1329" y="171"/>
                  <a:pt x="1330" y="171"/>
                </a:cubicBezTo>
                <a:cubicBezTo>
                  <a:pt x="1330" y="170"/>
                  <a:pt x="1326" y="171"/>
                  <a:pt x="1324" y="171"/>
                </a:cubicBezTo>
                <a:cubicBezTo>
                  <a:pt x="1326" y="169"/>
                  <a:pt x="1332" y="169"/>
                  <a:pt x="1335" y="169"/>
                </a:cubicBezTo>
                <a:cubicBezTo>
                  <a:pt x="1335" y="171"/>
                  <a:pt x="1333" y="171"/>
                  <a:pt x="1332" y="170"/>
                </a:cubicBezTo>
                <a:cubicBezTo>
                  <a:pt x="1331" y="171"/>
                  <a:pt x="1332" y="171"/>
                  <a:pt x="1331" y="172"/>
                </a:cubicBezTo>
                <a:cubicBezTo>
                  <a:pt x="1333" y="174"/>
                  <a:pt x="1335" y="172"/>
                  <a:pt x="1340" y="172"/>
                </a:cubicBezTo>
                <a:cubicBezTo>
                  <a:pt x="1339" y="174"/>
                  <a:pt x="1344" y="172"/>
                  <a:pt x="1342" y="174"/>
                </a:cubicBezTo>
                <a:cubicBezTo>
                  <a:pt x="1340" y="174"/>
                  <a:pt x="1340" y="172"/>
                  <a:pt x="1336" y="173"/>
                </a:cubicBezTo>
                <a:cubicBezTo>
                  <a:pt x="1336" y="175"/>
                  <a:pt x="1340" y="174"/>
                  <a:pt x="1342" y="175"/>
                </a:cubicBezTo>
                <a:cubicBezTo>
                  <a:pt x="1341" y="177"/>
                  <a:pt x="1344" y="176"/>
                  <a:pt x="1344" y="178"/>
                </a:cubicBezTo>
                <a:close/>
                <a:moveTo>
                  <a:pt x="1317" y="175"/>
                </a:moveTo>
                <a:cubicBezTo>
                  <a:pt x="1319" y="174"/>
                  <a:pt x="1319" y="173"/>
                  <a:pt x="1315" y="174"/>
                </a:cubicBezTo>
                <a:cubicBezTo>
                  <a:pt x="1316" y="171"/>
                  <a:pt x="1322" y="175"/>
                  <a:pt x="1325" y="172"/>
                </a:cubicBezTo>
                <a:cubicBezTo>
                  <a:pt x="1325" y="172"/>
                  <a:pt x="1325" y="172"/>
                  <a:pt x="1325" y="172"/>
                </a:cubicBezTo>
                <a:cubicBezTo>
                  <a:pt x="1325" y="173"/>
                  <a:pt x="1326" y="173"/>
                  <a:pt x="1326" y="173"/>
                </a:cubicBezTo>
                <a:cubicBezTo>
                  <a:pt x="1327" y="174"/>
                  <a:pt x="1321" y="172"/>
                  <a:pt x="1322" y="174"/>
                </a:cubicBezTo>
                <a:cubicBezTo>
                  <a:pt x="1321" y="174"/>
                  <a:pt x="1321" y="174"/>
                  <a:pt x="1321" y="174"/>
                </a:cubicBezTo>
                <a:cubicBezTo>
                  <a:pt x="1321" y="174"/>
                  <a:pt x="1319" y="175"/>
                  <a:pt x="1321" y="175"/>
                </a:cubicBezTo>
                <a:cubicBezTo>
                  <a:pt x="1321" y="176"/>
                  <a:pt x="1318" y="175"/>
                  <a:pt x="1317" y="175"/>
                </a:cubicBezTo>
                <a:close/>
                <a:moveTo>
                  <a:pt x="1313" y="138"/>
                </a:moveTo>
                <a:cubicBezTo>
                  <a:pt x="1307" y="138"/>
                  <a:pt x="1310" y="140"/>
                  <a:pt x="1306" y="141"/>
                </a:cubicBezTo>
                <a:cubicBezTo>
                  <a:pt x="1307" y="142"/>
                  <a:pt x="1309" y="141"/>
                  <a:pt x="1309" y="142"/>
                </a:cubicBezTo>
                <a:cubicBezTo>
                  <a:pt x="1310" y="140"/>
                  <a:pt x="1314" y="140"/>
                  <a:pt x="1312" y="139"/>
                </a:cubicBezTo>
                <a:cubicBezTo>
                  <a:pt x="1317" y="138"/>
                  <a:pt x="1316" y="141"/>
                  <a:pt x="1321" y="140"/>
                </a:cubicBezTo>
                <a:cubicBezTo>
                  <a:pt x="1321" y="141"/>
                  <a:pt x="1317" y="140"/>
                  <a:pt x="1318" y="142"/>
                </a:cubicBezTo>
                <a:cubicBezTo>
                  <a:pt x="1316" y="142"/>
                  <a:pt x="1315" y="141"/>
                  <a:pt x="1313" y="140"/>
                </a:cubicBezTo>
                <a:cubicBezTo>
                  <a:pt x="1312" y="141"/>
                  <a:pt x="1311" y="141"/>
                  <a:pt x="1311" y="142"/>
                </a:cubicBezTo>
                <a:cubicBezTo>
                  <a:pt x="1311" y="144"/>
                  <a:pt x="1314" y="143"/>
                  <a:pt x="1316" y="144"/>
                </a:cubicBezTo>
                <a:cubicBezTo>
                  <a:pt x="1316" y="145"/>
                  <a:pt x="1314" y="144"/>
                  <a:pt x="1315" y="146"/>
                </a:cubicBezTo>
                <a:cubicBezTo>
                  <a:pt x="1310" y="145"/>
                  <a:pt x="1306" y="145"/>
                  <a:pt x="1306" y="142"/>
                </a:cubicBezTo>
                <a:cubicBezTo>
                  <a:pt x="1303" y="143"/>
                  <a:pt x="1302" y="142"/>
                  <a:pt x="1302" y="143"/>
                </a:cubicBezTo>
                <a:cubicBezTo>
                  <a:pt x="1301" y="142"/>
                  <a:pt x="1301" y="142"/>
                  <a:pt x="1300" y="141"/>
                </a:cubicBezTo>
                <a:cubicBezTo>
                  <a:pt x="1300" y="141"/>
                  <a:pt x="1301" y="142"/>
                  <a:pt x="1302" y="141"/>
                </a:cubicBezTo>
                <a:cubicBezTo>
                  <a:pt x="1300" y="141"/>
                  <a:pt x="1297" y="140"/>
                  <a:pt x="1297" y="138"/>
                </a:cubicBezTo>
                <a:cubicBezTo>
                  <a:pt x="1299" y="138"/>
                  <a:pt x="1299" y="137"/>
                  <a:pt x="1301" y="137"/>
                </a:cubicBezTo>
                <a:cubicBezTo>
                  <a:pt x="1301" y="138"/>
                  <a:pt x="1300" y="138"/>
                  <a:pt x="1299" y="139"/>
                </a:cubicBezTo>
                <a:cubicBezTo>
                  <a:pt x="1304" y="139"/>
                  <a:pt x="1300" y="136"/>
                  <a:pt x="1303" y="136"/>
                </a:cubicBezTo>
                <a:cubicBezTo>
                  <a:pt x="1300" y="134"/>
                  <a:pt x="1299" y="135"/>
                  <a:pt x="1296" y="135"/>
                </a:cubicBezTo>
                <a:cubicBezTo>
                  <a:pt x="1297" y="132"/>
                  <a:pt x="1300" y="134"/>
                  <a:pt x="1304" y="133"/>
                </a:cubicBezTo>
                <a:cubicBezTo>
                  <a:pt x="1304" y="134"/>
                  <a:pt x="1304" y="135"/>
                  <a:pt x="1303" y="136"/>
                </a:cubicBezTo>
                <a:cubicBezTo>
                  <a:pt x="1306" y="137"/>
                  <a:pt x="1309" y="136"/>
                  <a:pt x="1314" y="136"/>
                </a:cubicBezTo>
                <a:cubicBezTo>
                  <a:pt x="1314" y="137"/>
                  <a:pt x="1313" y="137"/>
                  <a:pt x="1313" y="138"/>
                </a:cubicBezTo>
                <a:close/>
                <a:moveTo>
                  <a:pt x="1306" y="138"/>
                </a:moveTo>
                <a:cubicBezTo>
                  <a:pt x="1304" y="138"/>
                  <a:pt x="1303" y="141"/>
                  <a:pt x="1306" y="141"/>
                </a:cubicBezTo>
                <a:cubicBezTo>
                  <a:pt x="1305" y="139"/>
                  <a:pt x="1307" y="139"/>
                  <a:pt x="1306" y="138"/>
                </a:cubicBezTo>
                <a:close/>
                <a:moveTo>
                  <a:pt x="1321" y="142"/>
                </a:moveTo>
                <a:cubicBezTo>
                  <a:pt x="1320" y="143"/>
                  <a:pt x="1318" y="145"/>
                  <a:pt x="1315" y="146"/>
                </a:cubicBezTo>
                <a:cubicBezTo>
                  <a:pt x="1316" y="144"/>
                  <a:pt x="1318" y="143"/>
                  <a:pt x="1321" y="142"/>
                </a:cubicBezTo>
                <a:close/>
                <a:moveTo>
                  <a:pt x="1295" y="142"/>
                </a:moveTo>
                <a:cubicBezTo>
                  <a:pt x="1296" y="142"/>
                  <a:pt x="1296" y="145"/>
                  <a:pt x="1292" y="145"/>
                </a:cubicBezTo>
                <a:cubicBezTo>
                  <a:pt x="1295" y="144"/>
                  <a:pt x="1292" y="143"/>
                  <a:pt x="1295" y="142"/>
                </a:cubicBezTo>
                <a:close/>
                <a:moveTo>
                  <a:pt x="1289" y="142"/>
                </a:moveTo>
                <a:cubicBezTo>
                  <a:pt x="1291" y="143"/>
                  <a:pt x="1290" y="149"/>
                  <a:pt x="1283" y="149"/>
                </a:cubicBezTo>
                <a:cubicBezTo>
                  <a:pt x="1283" y="151"/>
                  <a:pt x="1289" y="151"/>
                  <a:pt x="1289" y="149"/>
                </a:cubicBezTo>
                <a:cubicBezTo>
                  <a:pt x="1290" y="149"/>
                  <a:pt x="1290" y="151"/>
                  <a:pt x="1291" y="151"/>
                </a:cubicBezTo>
                <a:cubicBezTo>
                  <a:pt x="1294" y="151"/>
                  <a:pt x="1296" y="149"/>
                  <a:pt x="1298" y="150"/>
                </a:cubicBezTo>
                <a:cubicBezTo>
                  <a:pt x="1298" y="153"/>
                  <a:pt x="1293" y="150"/>
                  <a:pt x="1293" y="152"/>
                </a:cubicBezTo>
                <a:cubicBezTo>
                  <a:pt x="1289" y="151"/>
                  <a:pt x="1284" y="153"/>
                  <a:pt x="1280" y="152"/>
                </a:cubicBezTo>
                <a:cubicBezTo>
                  <a:pt x="1280" y="151"/>
                  <a:pt x="1282" y="150"/>
                  <a:pt x="1282" y="151"/>
                </a:cubicBezTo>
                <a:cubicBezTo>
                  <a:pt x="1284" y="151"/>
                  <a:pt x="1281" y="150"/>
                  <a:pt x="1282" y="150"/>
                </a:cubicBezTo>
                <a:cubicBezTo>
                  <a:pt x="1288" y="149"/>
                  <a:pt x="1285" y="144"/>
                  <a:pt x="1289" y="142"/>
                </a:cubicBezTo>
                <a:close/>
                <a:moveTo>
                  <a:pt x="1251" y="158"/>
                </a:moveTo>
                <a:cubicBezTo>
                  <a:pt x="1253" y="159"/>
                  <a:pt x="1262" y="155"/>
                  <a:pt x="1266" y="159"/>
                </a:cubicBezTo>
                <a:cubicBezTo>
                  <a:pt x="1268" y="158"/>
                  <a:pt x="1270" y="158"/>
                  <a:pt x="1269" y="157"/>
                </a:cubicBezTo>
                <a:cubicBezTo>
                  <a:pt x="1272" y="156"/>
                  <a:pt x="1272" y="157"/>
                  <a:pt x="1275" y="156"/>
                </a:cubicBezTo>
                <a:cubicBezTo>
                  <a:pt x="1277" y="158"/>
                  <a:pt x="1275" y="160"/>
                  <a:pt x="1278" y="160"/>
                </a:cubicBezTo>
                <a:cubicBezTo>
                  <a:pt x="1276" y="160"/>
                  <a:pt x="1275" y="160"/>
                  <a:pt x="1271" y="161"/>
                </a:cubicBezTo>
                <a:cubicBezTo>
                  <a:pt x="1273" y="162"/>
                  <a:pt x="1276" y="161"/>
                  <a:pt x="1278" y="162"/>
                </a:cubicBezTo>
                <a:cubicBezTo>
                  <a:pt x="1279" y="163"/>
                  <a:pt x="1275" y="163"/>
                  <a:pt x="1276" y="164"/>
                </a:cubicBezTo>
                <a:cubicBezTo>
                  <a:pt x="1275" y="164"/>
                  <a:pt x="1275" y="163"/>
                  <a:pt x="1274" y="163"/>
                </a:cubicBezTo>
                <a:cubicBezTo>
                  <a:pt x="1274" y="163"/>
                  <a:pt x="1274" y="164"/>
                  <a:pt x="1274" y="164"/>
                </a:cubicBezTo>
                <a:cubicBezTo>
                  <a:pt x="1280" y="167"/>
                  <a:pt x="1292" y="162"/>
                  <a:pt x="1297" y="166"/>
                </a:cubicBezTo>
                <a:cubicBezTo>
                  <a:pt x="1292" y="166"/>
                  <a:pt x="1290" y="166"/>
                  <a:pt x="1287" y="167"/>
                </a:cubicBezTo>
                <a:cubicBezTo>
                  <a:pt x="1285" y="166"/>
                  <a:pt x="1278" y="167"/>
                  <a:pt x="1276" y="166"/>
                </a:cubicBezTo>
                <a:cubicBezTo>
                  <a:pt x="1274" y="168"/>
                  <a:pt x="1272" y="168"/>
                  <a:pt x="1267" y="168"/>
                </a:cubicBezTo>
                <a:cubicBezTo>
                  <a:pt x="1270" y="168"/>
                  <a:pt x="1268" y="169"/>
                  <a:pt x="1268" y="170"/>
                </a:cubicBezTo>
                <a:cubicBezTo>
                  <a:pt x="1264" y="170"/>
                  <a:pt x="1256" y="170"/>
                  <a:pt x="1255" y="172"/>
                </a:cubicBezTo>
                <a:cubicBezTo>
                  <a:pt x="1250" y="170"/>
                  <a:pt x="1246" y="174"/>
                  <a:pt x="1241" y="175"/>
                </a:cubicBezTo>
                <a:cubicBezTo>
                  <a:pt x="1243" y="175"/>
                  <a:pt x="1256" y="173"/>
                  <a:pt x="1247" y="175"/>
                </a:cubicBezTo>
                <a:cubicBezTo>
                  <a:pt x="1246" y="175"/>
                  <a:pt x="1246" y="176"/>
                  <a:pt x="1245" y="176"/>
                </a:cubicBezTo>
                <a:cubicBezTo>
                  <a:pt x="1245" y="177"/>
                  <a:pt x="1248" y="176"/>
                  <a:pt x="1249" y="176"/>
                </a:cubicBezTo>
                <a:cubicBezTo>
                  <a:pt x="1248" y="177"/>
                  <a:pt x="1247" y="177"/>
                  <a:pt x="1250" y="178"/>
                </a:cubicBezTo>
                <a:cubicBezTo>
                  <a:pt x="1250" y="178"/>
                  <a:pt x="1251" y="178"/>
                  <a:pt x="1251" y="177"/>
                </a:cubicBezTo>
                <a:cubicBezTo>
                  <a:pt x="1251" y="177"/>
                  <a:pt x="1250" y="177"/>
                  <a:pt x="1250" y="177"/>
                </a:cubicBezTo>
                <a:cubicBezTo>
                  <a:pt x="1250" y="176"/>
                  <a:pt x="1251" y="176"/>
                  <a:pt x="1251" y="176"/>
                </a:cubicBezTo>
                <a:cubicBezTo>
                  <a:pt x="1255" y="177"/>
                  <a:pt x="1258" y="176"/>
                  <a:pt x="1262" y="175"/>
                </a:cubicBezTo>
                <a:cubicBezTo>
                  <a:pt x="1262" y="177"/>
                  <a:pt x="1261" y="177"/>
                  <a:pt x="1264" y="177"/>
                </a:cubicBezTo>
                <a:cubicBezTo>
                  <a:pt x="1263" y="180"/>
                  <a:pt x="1255" y="178"/>
                  <a:pt x="1254" y="181"/>
                </a:cubicBezTo>
                <a:cubicBezTo>
                  <a:pt x="1252" y="179"/>
                  <a:pt x="1248" y="181"/>
                  <a:pt x="1246" y="182"/>
                </a:cubicBezTo>
                <a:cubicBezTo>
                  <a:pt x="1247" y="182"/>
                  <a:pt x="1247" y="181"/>
                  <a:pt x="1248" y="180"/>
                </a:cubicBezTo>
                <a:cubicBezTo>
                  <a:pt x="1248" y="178"/>
                  <a:pt x="1243" y="180"/>
                  <a:pt x="1246" y="178"/>
                </a:cubicBezTo>
                <a:cubicBezTo>
                  <a:pt x="1246" y="177"/>
                  <a:pt x="1244" y="179"/>
                  <a:pt x="1243" y="178"/>
                </a:cubicBezTo>
                <a:cubicBezTo>
                  <a:pt x="1242" y="177"/>
                  <a:pt x="1243" y="177"/>
                  <a:pt x="1244" y="176"/>
                </a:cubicBezTo>
                <a:cubicBezTo>
                  <a:pt x="1243" y="176"/>
                  <a:pt x="1242" y="176"/>
                  <a:pt x="1242" y="176"/>
                </a:cubicBezTo>
                <a:cubicBezTo>
                  <a:pt x="1239" y="177"/>
                  <a:pt x="1236" y="176"/>
                  <a:pt x="1231" y="177"/>
                </a:cubicBezTo>
                <a:cubicBezTo>
                  <a:pt x="1230" y="179"/>
                  <a:pt x="1234" y="177"/>
                  <a:pt x="1234" y="179"/>
                </a:cubicBezTo>
                <a:cubicBezTo>
                  <a:pt x="1232" y="179"/>
                  <a:pt x="1230" y="179"/>
                  <a:pt x="1230" y="178"/>
                </a:cubicBezTo>
                <a:cubicBezTo>
                  <a:pt x="1229" y="178"/>
                  <a:pt x="1229" y="179"/>
                  <a:pt x="1229" y="179"/>
                </a:cubicBezTo>
                <a:cubicBezTo>
                  <a:pt x="1229" y="180"/>
                  <a:pt x="1234" y="179"/>
                  <a:pt x="1231" y="180"/>
                </a:cubicBezTo>
                <a:cubicBezTo>
                  <a:pt x="1235" y="180"/>
                  <a:pt x="1236" y="179"/>
                  <a:pt x="1239" y="179"/>
                </a:cubicBezTo>
                <a:cubicBezTo>
                  <a:pt x="1239" y="181"/>
                  <a:pt x="1241" y="178"/>
                  <a:pt x="1243" y="179"/>
                </a:cubicBezTo>
                <a:cubicBezTo>
                  <a:pt x="1243" y="179"/>
                  <a:pt x="1242" y="180"/>
                  <a:pt x="1241" y="181"/>
                </a:cubicBezTo>
                <a:cubicBezTo>
                  <a:pt x="1239" y="180"/>
                  <a:pt x="1237" y="180"/>
                  <a:pt x="1235" y="181"/>
                </a:cubicBezTo>
                <a:cubicBezTo>
                  <a:pt x="1236" y="183"/>
                  <a:pt x="1230" y="182"/>
                  <a:pt x="1228" y="184"/>
                </a:cubicBezTo>
                <a:cubicBezTo>
                  <a:pt x="1227" y="185"/>
                  <a:pt x="1227" y="184"/>
                  <a:pt x="1227" y="184"/>
                </a:cubicBezTo>
                <a:cubicBezTo>
                  <a:pt x="1224" y="184"/>
                  <a:pt x="1225" y="185"/>
                  <a:pt x="1221" y="186"/>
                </a:cubicBezTo>
                <a:cubicBezTo>
                  <a:pt x="1223" y="187"/>
                  <a:pt x="1225" y="187"/>
                  <a:pt x="1227" y="187"/>
                </a:cubicBezTo>
                <a:cubicBezTo>
                  <a:pt x="1227" y="186"/>
                  <a:pt x="1225" y="187"/>
                  <a:pt x="1224" y="186"/>
                </a:cubicBezTo>
                <a:cubicBezTo>
                  <a:pt x="1225" y="185"/>
                  <a:pt x="1229" y="186"/>
                  <a:pt x="1231" y="185"/>
                </a:cubicBezTo>
                <a:cubicBezTo>
                  <a:pt x="1231" y="186"/>
                  <a:pt x="1229" y="186"/>
                  <a:pt x="1229" y="187"/>
                </a:cubicBezTo>
                <a:cubicBezTo>
                  <a:pt x="1231" y="187"/>
                  <a:pt x="1231" y="186"/>
                  <a:pt x="1233" y="186"/>
                </a:cubicBezTo>
                <a:cubicBezTo>
                  <a:pt x="1234" y="187"/>
                  <a:pt x="1233" y="187"/>
                  <a:pt x="1234" y="188"/>
                </a:cubicBezTo>
                <a:cubicBezTo>
                  <a:pt x="1231" y="187"/>
                  <a:pt x="1228" y="187"/>
                  <a:pt x="1225" y="189"/>
                </a:cubicBezTo>
                <a:cubicBezTo>
                  <a:pt x="1223" y="188"/>
                  <a:pt x="1220" y="189"/>
                  <a:pt x="1217" y="189"/>
                </a:cubicBezTo>
                <a:cubicBezTo>
                  <a:pt x="1216" y="188"/>
                  <a:pt x="1217" y="188"/>
                  <a:pt x="1217" y="187"/>
                </a:cubicBezTo>
                <a:cubicBezTo>
                  <a:pt x="1219" y="187"/>
                  <a:pt x="1221" y="188"/>
                  <a:pt x="1223" y="187"/>
                </a:cubicBezTo>
                <a:cubicBezTo>
                  <a:pt x="1224" y="186"/>
                  <a:pt x="1220" y="188"/>
                  <a:pt x="1221" y="186"/>
                </a:cubicBezTo>
                <a:cubicBezTo>
                  <a:pt x="1219" y="186"/>
                  <a:pt x="1217" y="187"/>
                  <a:pt x="1217" y="188"/>
                </a:cubicBezTo>
                <a:cubicBezTo>
                  <a:pt x="1216" y="187"/>
                  <a:pt x="1213" y="187"/>
                  <a:pt x="1212" y="186"/>
                </a:cubicBezTo>
                <a:cubicBezTo>
                  <a:pt x="1211" y="187"/>
                  <a:pt x="1212" y="187"/>
                  <a:pt x="1212" y="188"/>
                </a:cubicBezTo>
                <a:cubicBezTo>
                  <a:pt x="1210" y="188"/>
                  <a:pt x="1210" y="187"/>
                  <a:pt x="1207" y="188"/>
                </a:cubicBezTo>
                <a:cubicBezTo>
                  <a:pt x="1207" y="186"/>
                  <a:pt x="1207" y="186"/>
                  <a:pt x="1207" y="186"/>
                </a:cubicBezTo>
                <a:cubicBezTo>
                  <a:pt x="1210" y="186"/>
                  <a:pt x="1210" y="186"/>
                  <a:pt x="1210" y="186"/>
                </a:cubicBezTo>
                <a:cubicBezTo>
                  <a:pt x="1205" y="184"/>
                  <a:pt x="1206" y="187"/>
                  <a:pt x="1200" y="186"/>
                </a:cubicBezTo>
                <a:cubicBezTo>
                  <a:pt x="1200" y="187"/>
                  <a:pt x="1202" y="187"/>
                  <a:pt x="1203" y="187"/>
                </a:cubicBezTo>
                <a:cubicBezTo>
                  <a:pt x="1202" y="189"/>
                  <a:pt x="1198" y="185"/>
                  <a:pt x="1199" y="189"/>
                </a:cubicBezTo>
                <a:cubicBezTo>
                  <a:pt x="1197" y="189"/>
                  <a:pt x="1196" y="188"/>
                  <a:pt x="1196" y="187"/>
                </a:cubicBezTo>
                <a:cubicBezTo>
                  <a:pt x="1195" y="188"/>
                  <a:pt x="1191" y="188"/>
                  <a:pt x="1192" y="185"/>
                </a:cubicBezTo>
                <a:cubicBezTo>
                  <a:pt x="1195" y="185"/>
                  <a:pt x="1196" y="185"/>
                  <a:pt x="1198" y="185"/>
                </a:cubicBezTo>
                <a:cubicBezTo>
                  <a:pt x="1199" y="185"/>
                  <a:pt x="1198" y="184"/>
                  <a:pt x="1196" y="184"/>
                </a:cubicBezTo>
                <a:cubicBezTo>
                  <a:pt x="1198" y="182"/>
                  <a:pt x="1203" y="182"/>
                  <a:pt x="1206" y="182"/>
                </a:cubicBezTo>
                <a:cubicBezTo>
                  <a:pt x="1206" y="181"/>
                  <a:pt x="1204" y="181"/>
                  <a:pt x="1203" y="181"/>
                </a:cubicBezTo>
                <a:cubicBezTo>
                  <a:pt x="1199" y="182"/>
                  <a:pt x="1197" y="183"/>
                  <a:pt x="1193" y="182"/>
                </a:cubicBezTo>
                <a:cubicBezTo>
                  <a:pt x="1193" y="181"/>
                  <a:pt x="1200" y="180"/>
                  <a:pt x="1199" y="182"/>
                </a:cubicBezTo>
                <a:cubicBezTo>
                  <a:pt x="1200" y="182"/>
                  <a:pt x="1200" y="181"/>
                  <a:pt x="1202" y="181"/>
                </a:cubicBezTo>
                <a:cubicBezTo>
                  <a:pt x="1200" y="180"/>
                  <a:pt x="1197" y="180"/>
                  <a:pt x="1195" y="180"/>
                </a:cubicBezTo>
                <a:cubicBezTo>
                  <a:pt x="1195" y="180"/>
                  <a:pt x="1195" y="180"/>
                  <a:pt x="1195" y="180"/>
                </a:cubicBezTo>
                <a:cubicBezTo>
                  <a:pt x="1195" y="179"/>
                  <a:pt x="1195" y="179"/>
                  <a:pt x="1195" y="179"/>
                </a:cubicBezTo>
                <a:cubicBezTo>
                  <a:pt x="1197" y="179"/>
                  <a:pt x="1198" y="180"/>
                  <a:pt x="1200" y="180"/>
                </a:cubicBezTo>
                <a:cubicBezTo>
                  <a:pt x="1201" y="180"/>
                  <a:pt x="1201" y="179"/>
                  <a:pt x="1203" y="179"/>
                </a:cubicBezTo>
                <a:cubicBezTo>
                  <a:pt x="1201" y="177"/>
                  <a:pt x="1199" y="179"/>
                  <a:pt x="1196" y="178"/>
                </a:cubicBezTo>
                <a:cubicBezTo>
                  <a:pt x="1197" y="177"/>
                  <a:pt x="1196" y="175"/>
                  <a:pt x="1199" y="176"/>
                </a:cubicBezTo>
                <a:cubicBezTo>
                  <a:pt x="1199" y="175"/>
                  <a:pt x="1197" y="175"/>
                  <a:pt x="1195" y="175"/>
                </a:cubicBezTo>
                <a:cubicBezTo>
                  <a:pt x="1197" y="178"/>
                  <a:pt x="1194" y="176"/>
                  <a:pt x="1195" y="178"/>
                </a:cubicBezTo>
                <a:cubicBezTo>
                  <a:pt x="1192" y="179"/>
                  <a:pt x="1191" y="177"/>
                  <a:pt x="1193" y="177"/>
                </a:cubicBezTo>
                <a:cubicBezTo>
                  <a:pt x="1193" y="175"/>
                  <a:pt x="1192" y="177"/>
                  <a:pt x="1190" y="177"/>
                </a:cubicBezTo>
                <a:cubicBezTo>
                  <a:pt x="1190" y="176"/>
                  <a:pt x="1189" y="176"/>
                  <a:pt x="1188" y="176"/>
                </a:cubicBezTo>
                <a:cubicBezTo>
                  <a:pt x="1190" y="174"/>
                  <a:pt x="1191" y="177"/>
                  <a:pt x="1194" y="176"/>
                </a:cubicBezTo>
                <a:cubicBezTo>
                  <a:pt x="1194" y="174"/>
                  <a:pt x="1193" y="174"/>
                  <a:pt x="1192" y="173"/>
                </a:cubicBezTo>
                <a:cubicBezTo>
                  <a:pt x="1191" y="174"/>
                  <a:pt x="1190" y="174"/>
                  <a:pt x="1190" y="175"/>
                </a:cubicBezTo>
                <a:cubicBezTo>
                  <a:pt x="1187" y="174"/>
                  <a:pt x="1193" y="173"/>
                  <a:pt x="1190" y="172"/>
                </a:cubicBezTo>
                <a:cubicBezTo>
                  <a:pt x="1186" y="173"/>
                  <a:pt x="1188" y="176"/>
                  <a:pt x="1188" y="177"/>
                </a:cubicBezTo>
                <a:cubicBezTo>
                  <a:pt x="1188" y="178"/>
                  <a:pt x="1192" y="176"/>
                  <a:pt x="1191" y="178"/>
                </a:cubicBezTo>
                <a:cubicBezTo>
                  <a:pt x="1189" y="179"/>
                  <a:pt x="1188" y="178"/>
                  <a:pt x="1184" y="179"/>
                </a:cubicBezTo>
                <a:cubicBezTo>
                  <a:pt x="1184" y="179"/>
                  <a:pt x="1185" y="178"/>
                  <a:pt x="1185" y="178"/>
                </a:cubicBezTo>
                <a:cubicBezTo>
                  <a:pt x="1182" y="179"/>
                  <a:pt x="1176" y="178"/>
                  <a:pt x="1176" y="181"/>
                </a:cubicBezTo>
                <a:cubicBezTo>
                  <a:pt x="1173" y="180"/>
                  <a:pt x="1176" y="179"/>
                  <a:pt x="1177" y="178"/>
                </a:cubicBezTo>
                <a:cubicBezTo>
                  <a:pt x="1175" y="178"/>
                  <a:pt x="1173" y="178"/>
                  <a:pt x="1170" y="179"/>
                </a:cubicBezTo>
                <a:cubicBezTo>
                  <a:pt x="1169" y="177"/>
                  <a:pt x="1172" y="178"/>
                  <a:pt x="1171" y="176"/>
                </a:cubicBezTo>
                <a:cubicBezTo>
                  <a:pt x="1169" y="176"/>
                  <a:pt x="1169" y="177"/>
                  <a:pt x="1167" y="177"/>
                </a:cubicBezTo>
                <a:cubicBezTo>
                  <a:pt x="1168" y="175"/>
                  <a:pt x="1168" y="174"/>
                  <a:pt x="1167" y="173"/>
                </a:cubicBezTo>
                <a:cubicBezTo>
                  <a:pt x="1168" y="172"/>
                  <a:pt x="1168" y="173"/>
                  <a:pt x="1168" y="171"/>
                </a:cubicBezTo>
                <a:cubicBezTo>
                  <a:pt x="1168" y="172"/>
                  <a:pt x="1171" y="172"/>
                  <a:pt x="1171" y="173"/>
                </a:cubicBezTo>
                <a:cubicBezTo>
                  <a:pt x="1171" y="172"/>
                  <a:pt x="1176" y="171"/>
                  <a:pt x="1179" y="172"/>
                </a:cubicBezTo>
                <a:cubicBezTo>
                  <a:pt x="1179" y="173"/>
                  <a:pt x="1175" y="172"/>
                  <a:pt x="1174" y="173"/>
                </a:cubicBezTo>
                <a:cubicBezTo>
                  <a:pt x="1175" y="177"/>
                  <a:pt x="1182" y="172"/>
                  <a:pt x="1187" y="172"/>
                </a:cubicBezTo>
                <a:cubicBezTo>
                  <a:pt x="1184" y="171"/>
                  <a:pt x="1183" y="172"/>
                  <a:pt x="1180" y="173"/>
                </a:cubicBezTo>
                <a:cubicBezTo>
                  <a:pt x="1181" y="172"/>
                  <a:pt x="1180" y="170"/>
                  <a:pt x="1177" y="171"/>
                </a:cubicBezTo>
                <a:cubicBezTo>
                  <a:pt x="1180" y="169"/>
                  <a:pt x="1186" y="170"/>
                  <a:pt x="1188" y="171"/>
                </a:cubicBezTo>
                <a:cubicBezTo>
                  <a:pt x="1188" y="169"/>
                  <a:pt x="1195" y="171"/>
                  <a:pt x="1199" y="169"/>
                </a:cubicBezTo>
                <a:cubicBezTo>
                  <a:pt x="1199" y="169"/>
                  <a:pt x="1199" y="168"/>
                  <a:pt x="1199" y="168"/>
                </a:cubicBezTo>
                <a:cubicBezTo>
                  <a:pt x="1200" y="168"/>
                  <a:pt x="1205" y="169"/>
                  <a:pt x="1204" y="167"/>
                </a:cubicBezTo>
                <a:cubicBezTo>
                  <a:pt x="1209" y="166"/>
                  <a:pt x="1209" y="166"/>
                  <a:pt x="1209" y="166"/>
                </a:cubicBezTo>
                <a:cubicBezTo>
                  <a:pt x="1210" y="168"/>
                  <a:pt x="1208" y="168"/>
                  <a:pt x="1210" y="168"/>
                </a:cubicBezTo>
                <a:cubicBezTo>
                  <a:pt x="1212" y="169"/>
                  <a:pt x="1210" y="167"/>
                  <a:pt x="1213" y="167"/>
                </a:cubicBezTo>
                <a:cubicBezTo>
                  <a:pt x="1211" y="169"/>
                  <a:pt x="1215" y="168"/>
                  <a:pt x="1217" y="168"/>
                </a:cubicBezTo>
                <a:cubicBezTo>
                  <a:pt x="1214" y="170"/>
                  <a:pt x="1222" y="173"/>
                  <a:pt x="1228" y="172"/>
                </a:cubicBezTo>
                <a:cubicBezTo>
                  <a:pt x="1225" y="172"/>
                  <a:pt x="1223" y="170"/>
                  <a:pt x="1220" y="169"/>
                </a:cubicBezTo>
                <a:cubicBezTo>
                  <a:pt x="1220" y="168"/>
                  <a:pt x="1223" y="169"/>
                  <a:pt x="1224" y="168"/>
                </a:cubicBezTo>
                <a:cubicBezTo>
                  <a:pt x="1219" y="169"/>
                  <a:pt x="1218" y="167"/>
                  <a:pt x="1214" y="167"/>
                </a:cubicBezTo>
                <a:cubicBezTo>
                  <a:pt x="1216" y="165"/>
                  <a:pt x="1217" y="166"/>
                  <a:pt x="1220" y="165"/>
                </a:cubicBezTo>
                <a:cubicBezTo>
                  <a:pt x="1220" y="166"/>
                  <a:pt x="1219" y="166"/>
                  <a:pt x="1218" y="166"/>
                </a:cubicBezTo>
                <a:cubicBezTo>
                  <a:pt x="1219" y="167"/>
                  <a:pt x="1222" y="166"/>
                  <a:pt x="1221" y="168"/>
                </a:cubicBezTo>
                <a:cubicBezTo>
                  <a:pt x="1223" y="167"/>
                  <a:pt x="1222" y="166"/>
                  <a:pt x="1225" y="166"/>
                </a:cubicBezTo>
                <a:cubicBezTo>
                  <a:pt x="1222" y="168"/>
                  <a:pt x="1230" y="166"/>
                  <a:pt x="1227" y="168"/>
                </a:cubicBezTo>
                <a:cubicBezTo>
                  <a:pt x="1231" y="168"/>
                  <a:pt x="1231" y="168"/>
                  <a:pt x="1231" y="168"/>
                </a:cubicBezTo>
                <a:cubicBezTo>
                  <a:pt x="1231" y="167"/>
                  <a:pt x="1231" y="166"/>
                  <a:pt x="1230" y="166"/>
                </a:cubicBezTo>
                <a:cubicBezTo>
                  <a:pt x="1231" y="165"/>
                  <a:pt x="1235" y="167"/>
                  <a:pt x="1236" y="168"/>
                </a:cubicBezTo>
                <a:cubicBezTo>
                  <a:pt x="1236" y="166"/>
                  <a:pt x="1234" y="166"/>
                  <a:pt x="1239" y="165"/>
                </a:cubicBezTo>
                <a:cubicBezTo>
                  <a:pt x="1236" y="164"/>
                  <a:pt x="1230" y="167"/>
                  <a:pt x="1229" y="164"/>
                </a:cubicBezTo>
                <a:cubicBezTo>
                  <a:pt x="1231" y="163"/>
                  <a:pt x="1231" y="163"/>
                  <a:pt x="1231" y="163"/>
                </a:cubicBezTo>
                <a:cubicBezTo>
                  <a:pt x="1232" y="162"/>
                  <a:pt x="1228" y="163"/>
                  <a:pt x="1229" y="162"/>
                </a:cubicBezTo>
                <a:cubicBezTo>
                  <a:pt x="1224" y="162"/>
                  <a:pt x="1229" y="165"/>
                  <a:pt x="1227" y="166"/>
                </a:cubicBezTo>
                <a:cubicBezTo>
                  <a:pt x="1223" y="166"/>
                  <a:pt x="1227" y="163"/>
                  <a:pt x="1223" y="162"/>
                </a:cubicBezTo>
                <a:cubicBezTo>
                  <a:pt x="1222" y="161"/>
                  <a:pt x="1224" y="161"/>
                  <a:pt x="1225" y="161"/>
                </a:cubicBezTo>
                <a:cubicBezTo>
                  <a:pt x="1224" y="160"/>
                  <a:pt x="1223" y="159"/>
                  <a:pt x="1221" y="158"/>
                </a:cubicBezTo>
                <a:cubicBezTo>
                  <a:pt x="1220" y="159"/>
                  <a:pt x="1218" y="160"/>
                  <a:pt x="1218" y="161"/>
                </a:cubicBezTo>
                <a:cubicBezTo>
                  <a:pt x="1208" y="159"/>
                  <a:pt x="1202" y="164"/>
                  <a:pt x="1192" y="162"/>
                </a:cubicBezTo>
                <a:cubicBezTo>
                  <a:pt x="1189" y="163"/>
                  <a:pt x="1187" y="163"/>
                  <a:pt x="1181" y="163"/>
                </a:cubicBezTo>
                <a:cubicBezTo>
                  <a:pt x="1180" y="163"/>
                  <a:pt x="1180" y="162"/>
                  <a:pt x="1179" y="161"/>
                </a:cubicBezTo>
                <a:cubicBezTo>
                  <a:pt x="1173" y="162"/>
                  <a:pt x="1173" y="162"/>
                  <a:pt x="1173" y="162"/>
                </a:cubicBezTo>
                <a:cubicBezTo>
                  <a:pt x="1174" y="163"/>
                  <a:pt x="1178" y="162"/>
                  <a:pt x="1178" y="164"/>
                </a:cubicBezTo>
                <a:cubicBezTo>
                  <a:pt x="1175" y="164"/>
                  <a:pt x="1174" y="163"/>
                  <a:pt x="1171" y="164"/>
                </a:cubicBezTo>
                <a:cubicBezTo>
                  <a:pt x="1173" y="162"/>
                  <a:pt x="1172" y="162"/>
                  <a:pt x="1168" y="163"/>
                </a:cubicBezTo>
                <a:cubicBezTo>
                  <a:pt x="1170" y="160"/>
                  <a:pt x="1174" y="161"/>
                  <a:pt x="1180" y="161"/>
                </a:cubicBezTo>
                <a:cubicBezTo>
                  <a:pt x="1180" y="162"/>
                  <a:pt x="1183" y="162"/>
                  <a:pt x="1181" y="163"/>
                </a:cubicBezTo>
                <a:cubicBezTo>
                  <a:pt x="1183" y="163"/>
                  <a:pt x="1189" y="160"/>
                  <a:pt x="1187" y="162"/>
                </a:cubicBezTo>
                <a:cubicBezTo>
                  <a:pt x="1189" y="162"/>
                  <a:pt x="1189" y="161"/>
                  <a:pt x="1190" y="160"/>
                </a:cubicBezTo>
                <a:cubicBezTo>
                  <a:pt x="1206" y="157"/>
                  <a:pt x="1225" y="158"/>
                  <a:pt x="1239" y="154"/>
                </a:cubicBezTo>
                <a:cubicBezTo>
                  <a:pt x="1240" y="152"/>
                  <a:pt x="1238" y="153"/>
                  <a:pt x="1240" y="152"/>
                </a:cubicBezTo>
                <a:cubicBezTo>
                  <a:pt x="1244" y="151"/>
                  <a:pt x="1247" y="150"/>
                  <a:pt x="1245" y="149"/>
                </a:cubicBezTo>
                <a:cubicBezTo>
                  <a:pt x="1244" y="151"/>
                  <a:pt x="1238" y="149"/>
                  <a:pt x="1237" y="151"/>
                </a:cubicBezTo>
                <a:cubicBezTo>
                  <a:pt x="1235" y="151"/>
                  <a:pt x="1234" y="151"/>
                  <a:pt x="1233" y="150"/>
                </a:cubicBezTo>
                <a:cubicBezTo>
                  <a:pt x="1235" y="151"/>
                  <a:pt x="1238" y="147"/>
                  <a:pt x="1239" y="150"/>
                </a:cubicBezTo>
                <a:cubicBezTo>
                  <a:pt x="1241" y="149"/>
                  <a:pt x="1241" y="148"/>
                  <a:pt x="1240" y="148"/>
                </a:cubicBezTo>
                <a:cubicBezTo>
                  <a:pt x="1232" y="150"/>
                  <a:pt x="1229" y="148"/>
                  <a:pt x="1220" y="148"/>
                </a:cubicBezTo>
                <a:cubicBezTo>
                  <a:pt x="1226" y="147"/>
                  <a:pt x="1214" y="146"/>
                  <a:pt x="1220" y="146"/>
                </a:cubicBezTo>
                <a:cubicBezTo>
                  <a:pt x="1220" y="145"/>
                  <a:pt x="1216" y="144"/>
                  <a:pt x="1217" y="146"/>
                </a:cubicBezTo>
                <a:cubicBezTo>
                  <a:pt x="1212" y="144"/>
                  <a:pt x="1221" y="143"/>
                  <a:pt x="1221" y="146"/>
                </a:cubicBezTo>
                <a:cubicBezTo>
                  <a:pt x="1224" y="146"/>
                  <a:pt x="1228" y="146"/>
                  <a:pt x="1227" y="144"/>
                </a:cubicBezTo>
                <a:cubicBezTo>
                  <a:pt x="1229" y="144"/>
                  <a:pt x="1229" y="145"/>
                  <a:pt x="1230" y="145"/>
                </a:cubicBezTo>
                <a:cubicBezTo>
                  <a:pt x="1231" y="145"/>
                  <a:pt x="1231" y="144"/>
                  <a:pt x="1231" y="143"/>
                </a:cubicBezTo>
                <a:cubicBezTo>
                  <a:pt x="1235" y="145"/>
                  <a:pt x="1237" y="141"/>
                  <a:pt x="1242" y="142"/>
                </a:cubicBezTo>
                <a:cubicBezTo>
                  <a:pt x="1242" y="141"/>
                  <a:pt x="1241" y="141"/>
                  <a:pt x="1241" y="140"/>
                </a:cubicBezTo>
                <a:cubicBezTo>
                  <a:pt x="1239" y="140"/>
                  <a:pt x="1237" y="142"/>
                  <a:pt x="1236" y="141"/>
                </a:cubicBezTo>
                <a:cubicBezTo>
                  <a:pt x="1238" y="140"/>
                  <a:pt x="1242" y="138"/>
                  <a:pt x="1246" y="137"/>
                </a:cubicBezTo>
                <a:cubicBezTo>
                  <a:pt x="1246" y="137"/>
                  <a:pt x="1245" y="137"/>
                  <a:pt x="1244" y="137"/>
                </a:cubicBezTo>
                <a:cubicBezTo>
                  <a:pt x="1244" y="137"/>
                  <a:pt x="1245" y="137"/>
                  <a:pt x="1246" y="137"/>
                </a:cubicBezTo>
                <a:cubicBezTo>
                  <a:pt x="1244" y="136"/>
                  <a:pt x="1243" y="137"/>
                  <a:pt x="1240" y="137"/>
                </a:cubicBezTo>
                <a:cubicBezTo>
                  <a:pt x="1241" y="134"/>
                  <a:pt x="1234" y="135"/>
                  <a:pt x="1233" y="133"/>
                </a:cubicBezTo>
                <a:cubicBezTo>
                  <a:pt x="1232" y="133"/>
                  <a:pt x="1231" y="134"/>
                  <a:pt x="1231" y="135"/>
                </a:cubicBezTo>
                <a:cubicBezTo>
                  <a:pt x="1229" y="135"/>
                  <a:pt x="1231" y="133"/>
                  <a:pt x="1230" y="132"/>
                </a:cubicBezTo>
                <a:cubicBezTo>
                  <a:pt x="1232" y="132"/>
                  <a:pt x="1235" y="130"/>
                  <a:pt x="1235" y="132"/>
                </a:cubicBezTo>
                <a:cubicBezTo>
                  <a:pt x="1236" y="131"/>
                  <a:pt x="1236" y="131"/>
                  <a:pt x="1237" y="130"/>
                </a:cubicBezTo>
                <a:cubicBezTo>
                  <a:pt x="1237" y="129"/>
                  <a:pt x="1234" y="130"/>
                  <a:pt x="1232" y="130"/>
                </a:cubicBezTo>
                <a:cubicBezTo>
                  <a:pt x="1234" y="128"/>
                  <a:pt x="1234" y="128"/>
                  <a:pt x="1231" y="127"/>
                </a:cubicBezTo>
                <a:cubicBezTo>
                  <a:pt x="1233" y="124"/>
                  <a:pt x="1241" y="127"/>
                  <a:pt x="1245" y="124"/>
                </a:cubicBezTo>
                <a:cubicBezTo>
                  <a:pt x="1246" y="123"/>
                  <a:pt x="1243" y="123"/>
                  <a:pt x="1244" y="122"/>
                </a:cubicBezTo>
                <a:cubicBezTo>
                  <a:pt x="1249" y="121"/>
                  <a:pt x="1249" y="121"/>
                  <a:pt x="1249" y="121"/>
                </a:cubicBezTo>
                <a:cubicBezTo>
                  <a:pt x="1249" y="121"/>
                  <a:pt x="1249" y="118"/>
                  <a:pt x="1252" y="117"/>
                </a:cubicBezTo>
                <a:cubicBezTo>
                  <a:pt x="1251" y="118"/>
                  <a:pt x="1253" y="119"/>
                  <a:pt x="1252" y="120"/>
                </a:cubicBezTo>
                <a:cubicBezTo>
                  <a:pt x="1263" y="117"/>
                  <a:pt x="1258" y="122"/>
                  <a:pt x="1262" y="125"/>
                </a:cubicBezTo>
                <a:cubicBezTo>
                  <a:pt x="1261" y="125"/>
                  <a:pt x="1259" y="125"/>
                  <a:pt x="1259" y="124"/>
                </a:cubicBezTo>
                <a:cubicBezTo>
                  <a:pt x="1258" y="125"/>
                  <a:pt x="1258" y="126"/>
                  <a:pt x="1256" y="125"/>
                </a:cubicBezTo>
                <a:cubicBezTo>
                  <a:pt x="1262" y="126"/>
                  <a:pt x="1254" y="127"/>
                  <a:pt x="1259" y="127"/>
                </a:cubicBezTo>
                <a:cubicBezTo>
                  <a:pt x="1259" y="128"/>
                  <a:pt x="1258" y="128"/>
                  <a:pt x="1256" y="128"/>
                </a:cubicBezTo>
                <a:cubicBezTo>
                  <a:pt x="1258" y="130"/>
                  <a:pt x="1260" y="128"/>
                  <a:pt x="1264" y="129"/>
                </a:cubicBezTo>
                <a:cubicBezTo>
                  <a:pt x="1260" y="131"/>
                  <a:pt x="1265" y="131"/>
                  <a:pt x="1267" y="132"/>
                </a:cubicBezTo>
                <a:cubicBezTo>
                  <a:pt x="1267" y="133"/>
                  <a:pt x="1265" y="133"/>
                  <a:pt x="1264" y="133"/>
                </a:cubicBezTo>
                <a:cubicBezTo>
                  <a:pt x="1265" y="136"/>
                  <a:pt x="1272" y="134"/>
                  <a:pt x="1276" y="135"/>
                </a:cubicBezTo>
                <a:cubicBezTo>
                  <a:pt x="1275" y="137"/>
                  <a:pt x="1273" y="136"/>
                  <a:pt x="1270" y="136"/>
                </a:cubicBezTo>
                <a:cubicBezTo>
                  <a:pt x="1272" y="138"/>
                  <a:pt x="1280" y="136"/>
                  <a:pt x="1281" y="138"/>
                </a:cubicBezTo>
                <a:cubicBezTo>
                  <a:pt x="1277" y="138"/>
                  <a:pt x="1277" y="138"/>
                  <a:pt x="1275" y="140"/>
                </a:cubicBezTo>
                <a:cubicBezTo>
                  <a:pt x="1273" y="140"/>
                  <a:pt x="1272" y="139"/>
                  <a:pt x="1271" y="139"/>
                </a:cubicBezTo>
                <a:cubicBezTo>
                  <a:pt x="1271" y="138"/>
                  <a:pt x="1272" y="138"/>
                  <a:pt x="1273" y="138"/>
                </a:cubicBezTo>
                <a:cubicBezTo>
                  <a:pt x="1273" y="138"/>
                  <a:pt x="1272" y="138"/>
                  <a:pt x="1271" y="138"/>
                </a:cubicBezTo>
                <a:cubicBezTo>
                  <a:pt x="1269" y="140"/>
                  <a:pt x="1265" y="144"/>
                  <a:pt x="1261" y="143"/>
                </a:cubicBezTo>
                <a:cubicBezTo>
                  <a:pt x="1261" y="144"/>
                  <a:pt x="1263" y="144"/>
                  <a:pt x="1262" y="145"/>
                </a:cubicBezTo>
                <a:cubicBezTo>
                  <a:pt x="1260" y="144"/>
                  <a:pt x="1258" y="145"/>
                  <a:pt x="1256" y="145"/>
                </a:cubicBezTo>
                <a:cubicBezTo>
                  <a:pt x="1256" y="146"/>
                  <a:pt x="1258" y="146"/>
                  <a:pt x="1257" y="146"/>
                </a:cubicBezTo>
                <a:cubicBezTo>
                  <a:pt x="1257" y="147"/>
                  <a:pt x="1260" y="146"/>
                  <a:pt x="1260" y="147"/>
                </a:cubicBezTo>
                <a:cubicBezTo>
                  <a:pt x="1260" y="148"/>
                  <a:pt x="1257" y="148"/>
                  <a:pt x="1258" y="149"/>
                </a:cubicBezTo>
                <a:cubicBezTo>
                  <a:pt x="1259" y="147"/>
                  <a:pt x="1270" y="150"/>
                  <a:pt x="1268" y="147"/>
                </a:cubicBezTo>
                <a:cubicBezTo>
                  <a:pt x="1271" y="147"/>
                  <a:pt x="1276" y="150"/>
                  <a:pt x="1279" y="147"/>
                </a:cubicBezTo>
                <a:cubicBezTo>
                  <a:pt x="1276" y="148"/>
                  <a:pt x="1276" y="146"/>
                  <a:pt x="1271" y="147"/>
                </a:cubicBezTo>
                <a:cubicBezTo>
                  <a:pt x="1273" y="146"/>
                  <a:pt x="1273" y="144"/>
                  <a:pt x="1277" y="143"/>
                </a:cubicBezTo>
                <a:cubicBezTo>
                  <a:pt x="1276" y="145"/>
                  <a:pt x="1279" y="147"/>
                  <a:pt x="1281" y="145"/>
                </a:cubicBezTo>
                <a:cubicBezTo>
                  <a:pt x="1283" y="146"/>
                  <a:pt x="1277" y="148"/>
                  <a:pt x="1282" y="148"/>
                </a:cubicBezTo>
                <a:cubicBezTo>
                  <a:pt x="1283" y="151"/>
                  <a:pt x="1275" y="150"/>
                  <a:pt x="1272" y="150"/>
                </a:cubicBezTo>
                <a:cubicBezTo>
                  <a:pt x="1268" y="150"/>
                  <a:pt x="1266" y="152"/>
                  <a:pt x="1262" y="151"/>
                </a:cubicBezTo>
                <a:cubicBezTo>
                  <a:pt x="1265" y="151"/>
                  <a:pt x="1264" y="150"/>
                  <a:pt x="1261" y="150"/>
                </a:cubicBezTo>
                <a:cubicBezTo>
                  <a:pt x="1258" y="150"/>
                  <a:pt x="1263" y="151"/>
                  <a:pt x="1259" y="151"/>
                </a:cubicBezTo>
                <a:cubicBezTo>
                  <a:pt x="1258" y="153"/>
                  <a:pt x="1261" y="152"/>
                  <a:pt x="1262" y="153"/>
                </a:cubicBezTo>
                <a:cubicBezTo>
                  <a:pt x="1262" y="152"/>
                  <a:pt x="1255" y="153"/>
                  <a:pt x="1253" y="156"/>
                </a:cubicBezTo>
                <a:cubicBezTo>
                  <a:pt x="1255" y="157"/>
                  <a:pt x="1254" y="157"/>
                  <a:pt x="1251" y="158"/>
                </a:cubicBezTo>
                <a:close/>
                <a:moveTo>
                  <a:pt x="1254" y="122"/>
                </a:moveTo>
                <a:cubicBezTo>
                  <a:pt x="1256" y="122"/>
                  <a:pt x="1257" y="121"/>
                  <a:pt x="1258" y="120"/>
                </a:cubicBezTo>
                <a:cubicBezTo>
                  <a:pt x="1256" y="119"/>
                  <a:pt x="1254" y="122"/>
                  <a:pt x="1252" y="121"/>
                </a:cubicBezTo>
                <a:cubicBezTo>
                  <a:pt x="1252" y="121"/>
                  <a:pt x="1253" y="121"/>
                  <a:pt x="1254" y="122"/>
                </a:cubicBezTo>
                <a:close/>
                <a:moveTo>
                  <a:pt x="1254" y="128"/>
                </a:moveTo>
                <a:cubicBezTo>
                  <a:pt x="1250" y="128"/>
                  <a:pt x="1255" y="127"/>
                  <a:pt x="1254" y="126"/>
                </a:cubicBezTo>
                <a:cubicBezTo>
                  <a:pt x="1250" y="125"/>
                  <a:pt x="1249" y="128"/>
                  <a:pt x="1246" y="125"/>
                </a:cubicBezTo>
                <a:cubicBezTo>
                  <a:pt x="1245" y="127"/>
                  <a:pt x="1241" y="127"/>
                  <a:pt x="1237" y="127"/>
                </a:cubicBezTo>
                <a:cubicBezTo>
                  <a:pt x="1237" y="129"/>
                  <a:pt x="1239" y="128"/>
                  <a:pt x="1239" y="129"/>
                </a:cubicBezTo>
                <a:cubicBezTo>
                  <a:pt x="1242" y="127"/>
                  <a:pt x="1246" y="130"/>
                  <a:pt x="1247" y="127"/>
                </a:cubicBezTo>
                <a:cubicBezTo>
                  <a:pt x="1247" y="129"/>
                  <a:pt x="1252" y="127"/>
                  <a:pt x="1251" y="129"/>
                </a:cubicBezTo>
                <a:cubicBezTo>
                  <a:pt x="1254" y="129"/>
                  <a:pt x="1254" y="128"/>
                  <a:pt x="1254" y="128"/>
                </a:cubicBezTo>
                <a:close/>
                <a:moveTo>
                  <a:pt x="1247" y="135"/>
                </a:moveTo>
                <a:cubicBezTo>
                  <a:pt x="1247" y="134"/>
                  <a:pt x="1245" y="134"/>
                  <a:pt x="1244" y="134"/>
                </a:cubicBezTo>
                <a:cubicBezTo>
                  <a:pt x="1244" y="135"/>
                  <a:pt x="1246" y="136"/>
                  <a:pt x="1247" y="135"/>
                </a:cubicBezTo>
                <a:close/>
                <a:moveTo>
                  <a:pt x="1249" y="147"/>
                </a:moveTo>
                <a:cubicBezTo>
                  <a:pt x="1254" y="147"/>
                  <a:pt x="1251" y="146"/>
                  <a:pt x="1252" y="144"/>
                </a:cubicBezTo>
                <a:cubicBezTo>
                  <a:pt x="1250" y="144"/>
                  <a:pt x="1250" y="144"/>
                  <a:pt x="1250" y="144"/>
                </a:cubicBezTo>
                <a:cubicBezTo>
                  <a:pt x="1251" y="146"/>
                  <a:pt x="1251" y="146"/>
                  <a:pt x="1249" y="147"/>
                </a:cubicBezTo>
                <a:close/>
                <a:moveTo>
                  <a:pt x="1186" y="173"/>
                </a:moveTo>
                <a:cubicBezTo>
                  <a:pt x="1181" y="174"/>
                  <a:pt x="1178" y="175"/>
                  <a:pt x="1176" y="176"/>
                </a:cubicBezTo>
                <a:cubicBezTo>
                  <a:pt x="1180" y="175"/>
                  <a:pt x="1177" y="177"/>
                  <a:pt x="1180" y="178"/>
                </a:cubicBezTo>
                <a:cubicBezTo>
                  <a:pt x="1181" y="177"/>
                  <a:pt x="1181" y="176"/>
                  <a:pt x="1183" y="176"/>
                </a:cubicBezTo>
                <a:cubicBezTo>
                  <a:pt x="1184" y="175"/>
                  <a:pt x="1181" y="176"/>
                  <a:pt x="1181" y="174"/>
                </a:cubicBezTo>
                <a:cubicBezTo>
                  <a:pt x="1184" y="174"/>
                  <a:pt x="1182" y="176"/>
                  <a:pt x="1185" y="175"/>
                </a:cubicBezTo>
                <a:cubicBezTo>
                  <a:pt x="1184" y="174"/>
                  <a:pt x="1186" y="174"/>
                  <a:pt x="1186" y="173"/>
                </a:cubicBezTo>
                <a:close/>
                <a:moveTo>
                  <a:pt x="1213" y="171"/>
                </a:moveTo>
                <a:cubicBezTo>
                  <a:pt x="1211" y="171"/>
                  <a:pt x="1211" y="172"/>
                  <a:pt x="1211" y="173"/>
                </a:cubicBezTo>
                <a:cubicBezTo>
                  <a:pt x="1213" y="173"/>
                  <a:pt x="1215" y="173"/>
                  <a:pt x="1214" y="171"/>
                </a:cubicBezTo>
                <a:cubicBezTo>
                  <a:pt x="1214" y="171"/>
                  <a:pt x="1213" y="171"/>
                  <a:pt x="1213" y="171"/>
                </a:cubicBezTo>
                <a:close/>
                <a:moveTo>
                  <a:pt x="1203" y="172"/>
                </a:moveTo>
                <a:cubicBezTo>
                  <a:pt x="1203" y="171"/>
                  <a:pt x="1205" y="170"/>
                  <a:pt x="1206" y="170"/>
                </a:cubicBezTo>
                <a:cubicBezTo>
                  <a:pt x="1204" y="170"/>
                  <a:pt x="1206" y="168"/>
                  <a:pt x="1203" y="169"/>
                </a:cubicBezTo>
                <a:cubicBezTo>
                  <a:pt x="1203" y="170"/>
                  <a:pt x="1202" y="171"/>
                  <a:pt x="1203" y="172"/>
                </a:cubicBezTo>
                <a:close/>
                <a:moveTo>
                  <a:pt x="1199" y="175"/>
                </a:moveTo>
                <a:cubicBezTo>
                  <a:pt x="1207" y="174"/>
                  <a:pt x="1208" y="170"/>
                  <a:pt x="1214" y="169"/>
                </a:cubicBezTo>
                <a:cubicBezTo>
                  <a:pt x="1212" y="168"/>
                  <a:pt x="1207" y="170"/>
                  <a:pt x="1206" y="170"/>
                </a:cubicBezTo>
                <a:cubicBezTo>
                  <a:pt x="1207" y="170"/>
                  <a:pt x="1207" y="170"/>
                  <a:pt x="1207" y="171"/>
                </a:cubicBezTo>
                <a:cubicBezTo>
                  <a:pt x="1204" y="172"/>
                  <a:pt x="1200" y="173"/>
                  <a:pt x="1199" y="175"/>
                </a:cubicBezTo>
                <a:close/>
                <a:moveTo>
                  <a:pt x="1251" y="179"/>
                </a:moveTo>
                <a:cubicBezTo>
                  <a:pt x="1252" y="179"/>
                  <a:pt x="1260" y="179"/>
                  <a:pt x="1257" y="178"/>
                </a:cubicBezTo>
                <a:cubicBezTo>
                  <a:pt x="1254" y="179"/>
                  <a:pt x="1255" y="176"/>
                  <a:pt x="1252" y="177"/>
                </a:cubicBezTo>
                <a:cubicBezTo>
                  <a:pt x="1253" y="178"/>
                  <a:pt x="1251" y="178"/>
                  <a:pt x="1251" y="179"/>
                </a:cubicBezTo>
                <a:close/>
                <a:moveTo>
                  <a:pt x="1211" y="177"/>
                </a:moveTo>
                <a:cubicBezTo>
                  <a:pt x="1213" y="177"/>
                  <a:pt x="1213" y="176"/>
                  <a:pt x="1216" y="176"/>
                </a:cubicBezTo>
                <a:cubicBezTo>
                  <a:pt x="1215" y="178"/>
                  <a:pt x="1219" y="178"/>
                  <a:pt x="1219" y="177"/>
                </a:cubicBezTo>
                <a:cubicBezTo>
                  <a:pt x="1214" y="175"/>
                  <a:pt x="1209" y="177"/>
                  <a:pt x="1204" y="179"/>
                </a:cubicBezTo>
                <a:cubicBezTo>
                  <a:pt x="1205" y="179"/>
                  <a:pt x="1206" y="178"/>
                  <a:pt x="1209" y="178"/>
                </a:cubicBezTo>
                <a:cubicBezTo>
                  <a:pt x="1209" y="179"/>
                  <a:pt x="1208" y="179"/>
                  <a:pt x="1207" y="180"/>
                </a:cubicBezTo>
                <a:cubicBezTo>
                  <a:pt x="1212" y="180"/>
                  <a:pt x="1210" y="178"/>
                  <a:pt x="1211" y="177"/>
                </a:cubicBezTo>
                <a:close/>
                <a:moveTo>
                  <a:pt x="1220" y="175"/>
                </a:moveTo>
                <a:cubicBezTo>
                  <a:pt x="1221" y="176"/>
                  <a:pt x="1220" y="176"/>
                  <a:pt x="1221" y="178"/>
                </a:cubicBezTo>
                <a:cubicBezTo>
                  <a:pt x="1215" y="178"/>
                  <a:pt x="1216" y="181"/>
                  <a:pt x="1209" y="180"/>
                </a:cubicBezTo>
                <a:cubicBezTo>
                  <a:pt x="1209" y="183"/>
                  <a:pt x="1221" y="181"/>
                  <a:pt x="1216" y="184"/>
                </a:cubicBezTo>
                <a:cubicBezTo>
                  <a:pt x="1218" y="183"/>
                  <a:pt x="1223" y="184"/>
                  <a:pt x="1224" y="182"/>
                </a:cubicBezTo>
                <a:cubicBezTo>
                  <a:pt x="1219" y="184"/>
                  <a:pt x="1224" y="179"/>
                  <a:pt x="1226" y="180"/>
                </a:cubicBezTo>
                <a:cubicBezTo>
                  <a:pt x="1228" y="179"/>
                  <a:pt x="1225" y="177"/>
                  <a:pt x="1223" y="178"/>
                </a:cubicBezTo>
                <a:cubicBezTo>
                  <a:pt x="1225" y="178"/>
                  <a:pt x="1226" y="179"/>
                  <a:pt x="1224" y="179"/>
                </a:cubicBezTo>
                <a:cubicBezTo>
                  <a:pt x="1222" y="178"/>
                  <a:pt x="1223" y="177"/>
                  <a:pt x="1225" y="176"/>
                </a:cubicBezTo>
                <a:cubicBezTo>
                  <a:pt x="1220" y="178"/>
                  <a:pt x="1226" y="173"/>
                  <a:pt x="1220" y="175"/>
                </a:cubicBezTo>
                <a:close/>
                <a:moveTo>
                  <a:pt x="1249" y="171"/>
                </a:moveTo>
                <a:cubicBezTo>
                  <a:pt x="1251" y="170"/>
                  <a:pt x="1256" y="170"/>
                  <a:pt x="1257" y="168"/>
                </a:cubicBezTo>
                <a:cubicBezTo>
                  <a:pt x="1254" y="168"/>
                  <a:pt x="1251" y="170"/>
                  <a:pt x="1249" y="171"/>
                </a:cubicBezTo>
                <a:close/>
                <a:moveTo>
                  <a:pt x="1229" y="161"/>
                </a:moveTo>
                <a:cubicBezTo>
                  <a:pt x="1230" y="159"/>
                  <a:pt x="1227" y="160"/>
                  <a:pt x="1227" y="159"/>
                </a:cubicBezTo>
                <a:cubicBezTo>
                  <a:pt x="1226" y="159"/>
                  <a:pt x="1225" y="159"/>
                  <a:pt x="1225" y="159"/>
                </a:cubicBezTo>
                <a:cubicBezTo>
                  <a:pt x="1229" y="158"/>
                  <a:pt x="1227" y="161"/>
                  <a:pt x="1229" y="161"/>
                </a:cubicBezTo>
                <a:close/>
                <a:moveTo>
                  <a:pt x="1233" y="161"/>
                </a:moveTo>
                <a:cubicBezTo>
                  <a:pt x="1235" y="159"/>
                  <a:pt x="1238" y="159"/>
                  <a:pt x="1240" y="159"/>
                </a:cubicBezTo>
                <a:cubicBezTo>
                  <a:pt x="1240" y="158"/>
                  <a:pt x="1238" y="158"/>
                  <a:pt x="1237" y="158"/>
                </a:cubicBezTo>
                <a:cubicBezTo>
                  <a:pt x="1239" y="158"/>
                  <a:pt x="1240" y="157"/>
                  <a:pt x="1241" y="156"/>
                </a:cubicBezTo>
                <a:cubicBezTo>
                  <a:pt x="1239" y="157"/>
                  <a:pt x="1238" y="157"/>
                  <a:pt x="1237" y="156"/>
                </a:cubicBezTo>
                <a:cubicBezTo>
                  <a:pt x="1239" y="158"/>
                  <a:pt x="1230" y="158"/>
                  <a:pt x="1233" y="159"/>
                </a:cubicBezTo>
                <a:cubicBezTo>
                  <a:pt x="1234" y="158"/>
                  <a:pt x="1236" y="158"/>
                  <a:pt x="1236" y="159"/>
                </a:cubicBezTo>
                <a:cubicBezTo>
                  <a:pt x="1235" y="159"/>
                  <a:pt x="1233" y="159"/>
                  <a:pt x="1233" y="159"/>
                </a:cubicBezTo>
                <a:cubicBezTo>
                  <a:pt x="1234" y="159"/>
                  <a:pt x="1233" y="160"/>
                  <a:pt x="1233" y="161"/>
                </a:cubicBezTo>
                <a:close/>
                <a:moveTo>
                  <a:pt x="1256" y="160"/>
                </a:moveTo>
                <a:cubicBezTo>
                  <a:pt x="1258" y="160"/>
                  <a:pt x="1258" y="160"/>
                  <a:pt x="1260" y="160"/>
                </a:cubicBezTo>
                <a:cubicBezTo>
                  <a:pt x="1261" y="159"/>
                  <a:pt x="1255" y="160"/>
                  <a:pt x="1255" y="160"/>
                </a:cubicBezTo>
                <a:cubicBezTo>
                  <a:pt x="1255" y="160"/>
                  <a:pt x="1257" y="162"/>
                  <a:pt x="1258" y="160"/>
                </a:cubicBezTo>
                <a:cubicBezTo>
                  <a:pt x="1257" y="160"/>
                  <a:pt x="1256" y="161"/>
                  <a:pt x="1256" y="160"/>
                </a:cubicBezTo>
                <a:close/>
                <a:moveTo>
                  <a:pt x="1252" y="163"/>
                </a:moveTo>
                <a:cubicBezTo>
                  <a:pt x="1250" y="161"/>
                  <a:pt x="1255" y="162"/>
                  <a:pt x="1254" y="161"/>
                </a:cubicBezTo>
                <a:cubicBezTo>
                  <a:pt x="1252" y="160"/>
                  <a:pt x="1252" y="161"/>
                  <a:pt x="1250" y="161"/>
                </a:cubicBezTo>
                <a:cubicBezTo>
                  <a:pt x="1250" y="159"/>
                  <a:pt x="1247" y="161"/>
                  <a:pt x="1247" y="161"/>
                </a:cubicBezTo>
                <a:cubicBezTo>
                  <a:pt x="1249" y="161"/>
                  <a:pt x="1250" y="162"/>
                  <a:pt x="1251" y="162"/>
                </a:cubicBezTo>
                <a:cubicBezTo>
                  <a:pt x="1251" y="163"/>
                  <a:pt x="1248" y="164"/>
                  <a:pt x="1247" y="163"/>
                </a:cubicBezTo>
                <a:cubicBezTo>
                  <a:pt x="1246" y="165"/>
                  <a:pt x="1250" y="163"/>
                  <a:pt x="1252" y="163"/>
                </a:cubicBezTo>
                <a:close/>
                <a:moveTo>
                  <a:pt x="1253" y="166"/>
                </a:moveTo>
                <a:cubicBezTo>
                  <a:pt x="1253" y="165"/>
                  <a:pt x="1252" y="164"/>
                  <a:pt x="1252" y="164"/>
                </a:cubicBezTo>
                <a:cubicBezTo>
                  <a:pt x="1249" y="164"/>
                  <a:pt x="1250" y="165"/>
                  <a:pt x="1249" y="166"/>
                </a:cubicBezTo>
                <a:cubicBezTo>
                  <a:pt x="1250" y="166"/>
                  <a:pt x="1251" y="166"/>
                  <a:pt x="1253" y="166"/>
                </a:cubicBezTo>
                <a:close/>
                <a:moveTo>
                  <a:pt x="1255" y="162"/>
                </a:moveTo>
                <a:cubicBezTo>
                  <a:pt x="1256" y="164"/>
                  <a:pt x="1259" y="163"/>
                  <a:pt x="1261" y="163"/>
                </a:cubicBezTo>
                <a:cubicBezTo>
                  <a:pt x="1259" y="163"/>
                  <a:pt x="1258" y="164"/>
                  <a:pt x="1259" y="165"/>
                </a:cubicBezTo>
                <a:cubicBezTo>
                  <a:pt x="1257" y="165"/>
                  <a:pt x="1254" y="165"/>
                  <a:pt x="1254" y="166"/>
                </a:cubicBezTo>
                <a:cubicBezTo>
                  <a:pt x="1257" y="165"/>
                  <a:pt x="1258" y="165"/>
                  <a:pt x="1258" y="167"/>
                </a:cubicBezTo>
                <a:cubicBezTo>
                  <a:pt x="1261" y="165"/>
                  <a:pt x="1263" y="165"/>
                  <a:pt x="1265" y="164"/>
                </a:cubicBezTo>
                <a:cubicBezTo>
                  <a:pt x="1264" y="164"/>
                  <a:pt x="1263" y="164"/>
                  <a:pt x="1263" y="163"/>
                </a:cubicBezTo>
                <a:cubicBezTo>
                  <a:pt x="1266" y="163"/>
                  <a:pt x="1269" y="164"/>
                  <a:pt x="1270" y="162"/>
                </a:cubicBezTo>
                <a:cubicBezTo>
                  <a:pt x="1268" y="162"/>
                  <a:pt x="1265" y="163"/>
                  <a:pt x="1264" y="162"/>
                </a:cubicBezTo>
                <a:cubicBezTo>
                  <a:pt x="1266" y="162"/>
                  <a:pt x="1270" y="162"/>
                  <a:pt x="1270" y="161"/>
                </a:cubicBezTo>
                <a:cubicBezTo>
                  <a:pt x="1262" y="161"/>
                  <a:pt x="1264" y="161"/>
                  <a:pt x="1255" y="162"/>
                </a:cubicBezTo>
                <a:close/>
                <a:moveTo>
                  <a:pt x="1261" y="158"/>
                </a:moveTo>
                <a:cubicBezTo>
                  <a:pt x="1258" y="160"/>
                  <a:pt x="1268" y="162"/>
                  <a:pt x="1269" y="159"/>
                </a:cubicBezTo>
                <a:cubicBezTo>
                  <a:pt x="1265" y="160"/>
                  <a:pt x="1264" y="158"/>
                  <a:pt x="1261" y="158"/>
                </a:cubicBezTo>
                <a:close/>
                <a:moveTo>
                  <a:pt x="1243" y="157"/>
                </a:moveTo>
                <a:cubicBezTo>
                  <a:pt x="1244" y="156"/>
                  <a:pt x="1245" y="156"/>
                  <a:pt x="1245" y="156"/>
                </a:cubicBezTo>
                <a:cubicBezTo>
                  <a:pt x="1241" y="155"/>
                  <a:pt x="1243" y="157"/>
                  <a:pt x="1241" y="159"/>
                </a:cubicBezTo>
                <a:cubicBezTo>
                  <a:pt x="1242" y="159"/>
                  <a:pt x="1243" y="159"/>
                  <a:pt x="1243" y="160"/>
                </a:cubicBezTo>
                <a:cubicBezTo>
                  <a:pt x="1248" y="159"/>
                  <a:pt x="1243" y="158"/>
                  <a:pt x="1243" y="157"/>
                </a:cubicBezTo>
                <a:close/>
                <a:moveTo>
                  <a:pt x="1193" y="165"/>
                </a:moveTo>
                <a:cubicBezTo>
                  <a:pt x="1190" y="165"/>
                  <a:pt x="1187" y="165"/>
                  <a:pt x="1187" y="167"/>
                </a:cubicBezTo>
                <a:cubicBezTo>
                  <a:pt x="1182" y="168"/>
                  <a:pt x="1177" y="166"/>
                  <a:pt x="1175" y="168"/>
                </a:cubicBezTo>
                <a:cubicBezTo>
                  <a:pt x="1175" y="166"/>
                  <a:pt x="1177" y="166"/>
                  <a:pt x="1180" y="165"/>
                </a:cubicBezTo>
                <a:cubicBezTo>
                  <a:pt x="1181" y="165"/>
                  <a:pt x="1180" y="166"/>
                  <a:pt x="1180" y="166"/>
                </a:cubicBezTo>
                <a:cubicBezTo>
                  <a:pt x="1184" y="166"/>
                  <a:pt x="1184" y="165"/>
                  <a:pt x="1188" y="165"/>
                </a:cubicBezTo>
                <a:cubicBezTo>
                  <a:pt x="1188" y="164"/>
                  <a:pt x="1187" y="164"/>
                  <a:pt x="1186" y="164"/>
                </a:cubicBezTo>
                <a:cubicBezTo>
                  <a:pt x="1186" y="163"/>
                  <a:pt x="1193" y="165"/>
                  <a:pt x="1192" y="163"/>
                </a:cubicBezTo>
                <a:cubicBezTo>
                  <a:pt x="1195" y="163"/>
                  <a:pt x="1193" y="163"/>
                  <a:pt x="1193" y="165"/>
                </a:cubicBezTo>
                <a:close/>
                <a:moveTo>
                  <a:pt x="1234" y="178"/>
                </a:moveTo>
                <a:cubicBezTo>
                  <a:pt x="1235" y="177"/>
                  <a:pt x="1238" y="177"/>
                  <a:pt x="1239" y="177"/>
                </a:cubicBezTo>
                <a:cubicBezTo>
                  <a:pt x="1238" y="179"/>
                  <a:pt x="1235" y="178"/>
                  <a:pt x="1234" y="178"/>
                </a:cubicBezTo>
                <a:close/>
                <a:moveTo>
                  <a:pt x="1292" y="138"/>
                </a:moveTo>
                <a:cubicBezTo>
                  <a:pt x="1294" y="138"/>
                  <a:pt x="1293" y="139"/>
                  <a:pt x="1296" y="139"/>
                </a:cubicBezTo>
                <a:cubicBezTo>
                  <a:pt x="1292" y="140"/>
                  <a:pt x="1280" y="138"/>
                  <a:pt x="1292" y="138"/>
                </a:cubicBezTo>
                <a:close/>
                <a:moveTo>
                  <a:pt x="1293" y="121"/>
                </a:moveTo>
                <a:cubicBezTo>
                  <a:pt x="1292" y="123"/>
                  <a:pt x="1286" y="123"/>
                  <a:pt x="1283" y="122"/>
                </a:cubicBezTo>
                <a:cubicBezTo>
                  <a:pt x="1282" y="122"/>
                  <a:pt x="1280" y="125"/>
                  <a:pt x="1279" y="123"/>
                </a:cubicBezTo>
                <a:cubicBezTo>
                  <a:pt x="1281" y="123"/>
                  <a:pt x="1281" y="123"/>
                  <a:pt x="1281" y="123"/>
                </a:cubicBezTo>
                <a:cubicBezTo>
                  <a:pt x="1280" y="123"/>
                  <a:pt x="1280" y="122"/>
                  <a:pt x="1280" y="121"/>
                </a:cubicBezTo>
                <a:cubicBezTo>
                  <a:pt x="1285" y="121"/>
                  <a:pt x="1287" y="121"/>
                  <a:pt x="1291" y="120"/>
                </a:cubicBezTo>
                <a:cubicBezTo>
                  <a:pt x="1291" y="121"/>
                  <a:pt x="1291" y="121"/>
                  <a:pt x="1293" y="121"/>
                </a:cubicBezTo>
                <a:close/>
                <a:moveTo>
                  <a:pt x="1283" y="130"/>
                </a:moveTo>
                <a:cubicBezTo>
                  <a:pt x="1280" y="129"/>
                  <a:pt x="1279" y="132"/>
                  <a:pt x="1278" y="130"/>
                </a:cubicBezTo>
                <a:cubicBezTo>
                  <a:pt x="1281" y="130"/>
                  <a:pt x="1279" y="128"/>
                  <a:pt x="1283" y="128"/>
                </a:cubicBezTo>
                <a:lnTo>
                  <a:pt x="1283" y="130"/>
                </a:lnTo>
                <a:close/>
                <a:moveTo>
                  <a:pt x="1267" y="78"/>
                </a:moveTo>
                <a:cubicBezTo>
                  <a:pt x="1271" y="79"/>
                  <a:pt x="1267" y="77"/>
                  <a:pt x="1273" y="77"/>
                </a:cubicBezTo>
                <a:cubicBezTo>
                  <a:pt x="1272" y="78"/>
                  <a:pt x="1272" y="78"/>
                  <a:pt x="1274" y="78"/>
                </a:cubicBezTo>
                <a:cubicBezTo>
                  <a:pt x="1267" y="80"/>
                  <a:pt x="1268" y="80"/>
                  <a:pt x="1260" y="81"/>
                </a:cubicBezTo>
                <a:cubicBezTo>
                  <a:pt x="1260" y="80"/>
                  <a:pt x="1260" y="79"/>
                  <a:pt x="1262" y="79"/>
                </a:cubicBezTo>
                <a:cubicBezTo>
                  <a:pt x="1264" y="78"/>
                  <a:pt x="1263" y="79"/>
                  <a:pt x="1264" y="80"/>
                </a:cubicBezTo>
                <a:cubicBezTo>
                  <a:pt x="1266" y="79"/>
                  <a:pt x="1268" y="79"/>
                  <a:pt x="1267" y="78"/>
                </a:cubicBezTo>
                <a:close/>
                <a:moveTo>
                  <a:pt x="1273" y="106"/>
                </a:moveTo>
                <a:cubicBezTo>
                  <a:pt x="1271" y="108"/>
                  <a:pt x="1263" y="106"/>
                  <a:pt x="1259" y="107"/>
                </a:cubicBezTo>
                <a:cubicBezTo>
                  <a:pt x="1259" y="110"/>
                  <a:pt x="1266" y="106"/>
                  <a:pt x="1268" y="107"/>
                </a:cubicBezTo>
                <a:cubicBezTo>
                  <a:pt x="1268" y="110"/>
                  <a:pt x="1258" y="110"/>
                  <a:pt x="1255" y="110"/>
                </a:cubicBezTo>
                <a:cubicBezTo>
                  <a:pt x="1254" y="110"/>
                  <a:pt x="1254" y="111"/>
                  <a:pt x="1253" y="111"/>
                </a:cubicBezTo>
                <a:cubicBezTo>
                  <a:pt x="1253" y="111"/>
                  <a:pt x="1254" y="112"/>
                  <a:pt x="1254" y="113"/>
                </a:cubicBezTo>
                <a:cubicBezTo>
                  <a:pt x="1251" y="113"/>
                  <a:pt x="1251" y="114"/>
                  <a:pt x="1248" y="114"/>
                </a:cubicBezTo>
                <a:cubicBezTo>
                  <a:pt x="1248" y="113"/>
                  <a:pt x="1249" y="113"/>
                  <a:pt x="1249" y="113"/>
                </a:cubicBezTo>
                <a:cubicBezTo>
                  <a:pt x="1249" y="111"/>
                  <a:pt x="1244" y="114"/>
                  <a:pt x="1245" y="112"/>
                </a:cubicBezTo>
                <a:cubicBezTo>
                  <a:pt x="1239" y="112"/>
                  <a:pt x="1240" y="115"/>
                  <a:pt x="1237" y="116"/>
                </a:cubicBezTo>
                <a:cubicBezTo>
                  <a:pt x="1236" y="114"/>
                  <a:pt x="1237" y="114"/>
                  <a:pt x="1236" y="112"/>
                </a:cubicBezTo>
                <a:cubicBezTo>
                  <a:pt x="1241" y="112"/>
                  <a:pt x="1242" y="111"/>
                  <a:pt x="1245" y="111"/>
                </a:cubicBezTo>
                <a:cubicBezTo>
                  <a:pt x="1242" y="110"/>
                  <a:pt x="1239" y="110"/>
                  <a:pt x="1236" y="111"/>
                </a:cubicBezTo>
                <a:cubicBezTo>
                  <a:pt x="1235" y="111"/>
                  <a:pt x="1236" y="111"/>
                  <a:pt x="1236" y="110"/>
                </a:cubicBezTo>
                <a:cubicBezTo>
                  <a:pt x="1234" y="110"/>
                  <a:pt x="1231" y="110"/>
                  <a:pt x="1231" y="111"/>
                </a:cubicBezTo>
                <a:cubicBezTo>
                  <a:pt x="1231" y="112"/>
                  <a:pt x="1231" y="112"/>
                  <a:pt x="1232" y="112"/>
                </a:cubicBezTo>
                <a:cubicBezTo>
                  <a:pt x="1233" y="112"/>
                  <a:pt x="1232" y="112"/>
                  <a:pt x="1231" y="112"/>
                </a:cubicBezTo>
                <a:cubicBezTo>
                  <a:pt x="1228" y="112"/>
                  <a:pt x="1233" y="110"/>
                  <a:pt x="1231" y="110"/>
                </a:cubicBezTo>
                <a:cubicBezTo>
                  <a:pt x="1233" y="107"/>
                  <a:pt x="1239" y="109"/>
                  <a:pt x="1240" y="106"/>
                </a:cubicBezTo>
                <a:cubicBezTo>
                  <a:pt x="1238" y="105"/>
                  <a:pt x="1231" y="104"/>
                  <a:pt x="1231" y="108"/>
                </a:cubicBezTo>
                <a:cubicBezTo>
                  <a:pt x="1227" y="109"/>
                  <a:pt x="1224" y="109"/>
                  <a:pt x="1221" y="108"/>
                </a:cubicBezTo>
                <a:cubicBezTo>
                  <a:pt x="1221" y="109"/>
                  <a:pt x="1216" y="109"/>
                  <a:pt x="1217" y="110"/>
                </a:cubicBezTo>
                <a:cubicBezTo>
                  <a:pt x="1215" y="110"/>
                  <a:pt x="1216" y="109"/>
                  <a:pt x="1213" y="110"/>
                </a:cubicBezTo>
                <a:cubicBezTo>
                  <a:pt x="1219" y="108"/>
                  <a:pt x="1219" y="108"/>
                  <a:pt x="1223" y="107"/>
                </a:cubicBezTo>
                <a:cubicBezTo>
                  <a:pt x="1222" y="106"/>
                  <a:pt x="1224" y="105"/>
                  <a:pt x="1223" y="103"/>
                </a:cubicBezTo>
                <a:cubicBezTo>
                  <a:pt x="1227" y="102"/>
                  <a:pt x="1227" y="104"/>
                  <a:pt x="1227" y="106"/>
                </a:cubicBezTo>
                <a:cubicBezTo>
                  <a:pt x="1232" y="105"/>
                  <a:pt x="1227" y="103"/>
                  <a:pt x="1229" y="102"/>
                </a:cubicBezTo>
                <a:cubicBezTo>
                  <a:pt x="1225" y="103"/>
                  <a:pt x="1224" y="101"/>
                  <a:pt x="1220" y="102"/>
                </a:cubicBezTo>
                <a:cubicBezTo>
                  <a:pt x="1225" y="103"/>
                  <a:pt x="1218" y="103"/>
                  <a:pt x="1217" y="102"/>
                </a:cubicBezTo>
                <a:cubicBezTo>
                  <a:pt x="1219" y="101"/>
                  <a:pt x="1221" y="100"/>
                  <a:pt x="1223" y="99"/>
                </a:cubicBezTo>
                <a:cubicBezTo>
                  <a:pt x="1219" y="98"/>
                  <a:pt x="1224" y="95"/>
                  <a:pt x="1217" y="96"/>
                </a:cubicBezTo>
                <a:cubicBezTo>
                  <a:pt x="1225" y="96"/>
                  <a:pt x="1212" y="99"/>
                  <a:pt x="1212" y="96"/>
                </a:cubicBezTo>
                <a:cubicBezTo>
                  <a:pt x="1216" y="95"/>
                  <a:pt x="1216" y="95"/>
                  <a:pt x="1216" y="95"/>
                </a:cubicBezTo>
                <a:cubicBezTo>
                  <a:pt x="1215" y="95"/>
                  <a:pt x="1216" y="94"/>
                  <a:pt x="1216" y="94"/>
                </a:cubicBezTo>
                <a:cubicBezTo>
                  <a:pt x="1216" y="92"/>
                  <a:pt x="1214" y="95"/>
                  <a:pt x="1214" y="93"/>
                </a:cubicBezTo>
                <a:cubicBezTo>
                  <a:pt x="1212" y="93"/>
                  <a:pt x="1212" y="94"/>
                  <a:pt x="1209" y="94"/>
                </a:cubicBezTo>
                <a:cubicBezTo>
                  <a:pt x="1210" y="93"/>
                  <a:pt x="1211" y="93"/>
                  <a:pt x="1207" y="92"/>
                </a:cubicBezTo>
                <a:cubicBezTo>
                  <a:pt x="1207" y="92"/>
                  <a:pt x="1208" y="92"/>
                  <a:pt x="1207" y="92"/>
                </a:cubicBezTo>
                <a:cubicBezTo>
                  <a:pt x="1207" y="91"/>
                  <a:pt x="1208" y="90"/>
                  <a:pt x="1210" y="90"/>
                </a:cubicBezTo>
                <a:cubicBezTo>
                  <a:pt x="1208" y="90"/>
                  <a:pt x="1207" y="89"/>
                  <a:pt x="1206" y="89"/>
                </a:cubicBezTo>
                <a:cubicBezTo>
                  <a:pt x="1205" y="88"/>
                  <a:pt x="1208" y="88"/>
                  <a:pt x="1207" y="87"/>
                </a:cubicBezTo>
                <a:cubicBezTo>
                  <a:pt x="1207" y="86"/>
                  <a:pt x="1205" y="86"/>
                  <a:pt x="1203" y="87"/>
                </a:cubicBezTo>
                <a:cubicBezTo>
                  <a:pt x="1203" y="87"/>
                  <a:pt x="1204" y="87"/>
                  <a:pt x="1205" y="87"/>
                </a:cubicBezTo>
                <a:cubicBezTo>
                  <a:pt x="1205" y="89"/>
                  <a:pt x="1200" y="88"/>
                  <a:pt x="1200" y="89"/>
                </a:cubicBezTo>
                <a:cubicBezTo>
                  <a:pt x="1200" y="89"/>
                  <a:pt x="1201" y="87"/>
                  <a:pt x="1198" y="87"/>
                </a:cubicBezTo>
                <a:cubicBezTo>
                  <a:pt x="1195" y="88"/>
                  <a:pt x="1197" y="88"/>
                  <a:pt x="1197" y="89"/>
                </a:cubicBezTo>
                <a:cubicBezTo>
                  <a:pt x="1194" y="89"/>
                  <a:pt x="1194" y="89"/>
                  <a:pt x="1191" y="89"/>
                </a:cubicBezTo>
                <a:cubicBezTo>
                  <a:pt x="1192" y="88"/>
                  <a:pt x="1193" y="88"/>
                  <a:pt x="1195" y="87"/>
                </a:cubicBezTo>
                <a:cubicBezTo>
                  <a:pt x="1193" y="86"/>
                  <a:pt x="1191" y="88"/>
                  <a:pt x="1188" y="87"/>
                </a:cubicBezTo>
                <a:cubicBezTo>
                  <a:pt x="1189" y="86"/>
                  <a:pt x="1191" y="86"/>
                  <a:pt x="1193" y="86"/>
                </a:cubicBezTo>
                <a:cubicBezTo>
                  <a:pt x="1198" y="87"/>
                  <a:pt x="1210" y="83"/>
                  <a:pt x="1211" y="89"/>
                </a:cubicBezTo>
                <a:cubicBezTo>
                  <a:pt x="1215" y="87"/>
                  <a:pt x="1221" y="90"/>
                  <a:pt x="1224" y="87"/>
                </a:cubicBezTo>
                <a:cubicBezTo>
                  <a:pt x="1223" y="88"/>
                  <a:pt x="1223" y="89"/>
                  <a:pt x="1224" y="90"/>
                </a:cubicBezTo>
                <a:cubicBezTo>
                  <a:pt x="1220" y="90"/>
                  <a:pt x="1218" y="89"/>
                  <a:pt x="1215" y="89"/>
                </a:cubicBezTo>
                <a:cubicBezTo>
                  <a:pt x="1216" y="91"/>
                  <a:pt x="1226" y="90"/>
                  <a:pt x="1224" y="93"/>
                </a:cubicBezTo>
                <a:cubicBezTo>
                  <a:pt x="1221" y="92"/>
                  <a:pt x="1219" y="91"/>
                  <a:pt x="1213" y="92"/>
                </a:cubicBezTo>
                <a:cubicBezTo>
                  <a:pt x="1216" y="93"/>
                  <a:pt x="1221" y="93"/>
                  <a:pt x="1224" y="94"/>
                </a:cubicBezTo>
                <a:cubicBezTo>
                  <a:pt x="1225" y="94"/>
                  <a:pt x="1226" y="93"/>
                  <a:pt x="1227" y="93"/>
                </a:cubicBezTo>
                <a:cubicBezTo>
                  <a:pt x="1228" y="91"/>
                  <a:pt x="1225" y="92"/>
                  <a:pt x="1225" y="91"/>
                </a:cubicBezTo>
                <a:cubicBezTo>
                  <a:pt x="1227" y="91"/>
                  <a:pt x="1229" y="92"/>
                  <a:pt x="1233" y="91"/>
                </a:cubicBezTo>
                <a:cubicBezTo>
                  <a:pt x="1233" y="90"/>
                  <a:pt x="1232" y="90"/>
                  <a:pt x="1232" y="89"/>
                </a:cubicBezTo>
                <a:cubicBezTo>
                  <a:pt x="1234" y="89"/>
                  <a:pt x="1234" y="90"/>
                  <a:pt x="1236" y="91"/>
                </a:cubicBezTo>
                <a:cubicBezTo>
                  <a:pt x="1236" y="90"/>
                  <a:pt x="1236" y="89"/>
                  <a:pt x="1240" y="89"/>
                </a:cubicBezTo>
                <a:cubicBezTo>
                  <a:pt x="1237" y="91"/>
                  <a:pt x="1234" y="93"/>
                  <a:pt x="1231" y="92"/>
                </a:cubicBezTo>
                <a:cubicBezTo>
                  <a:pt x="1229" y="92"/>
                  <a:pt x="1230" y="95"/>
                  <a:pt x="1227" y="93"/>
                </a:cubicBezTo>
                <a:cubicBezTo>
                  <a:pt x="1230" y="95"/>
                  <a:pt x="1232" y="96"/>
                  <a:pt x="1237" y="95"/>
                </a:cubicBezTo>
                <a:cubicBezTo>
                  <a:pt x="1237" y="96"/>
                  <a:pt x="1238" y="98"/>
                  <a:pt x="1235" y="98"/>
                </a:cubicBezTo>
                <a:cubicBezTo>
                  <a:pt x="1241" y="100"/>
                  <a:pt x="1249" y="95"/>
                  <a:pt x="1252" y="98"/>
                </a:cubicBezTo>
                <a:cubicBezTo>
                  <a:pt x="1250" y="99"/>
                  <a:pt x="1249" y="99"/>
                  <a:pt x="1249" y="101"/>
                </a:cubicBezTo>
                <a:cubicBezTo>
                  <a:pt x="1247" y="100"/>
                  <a:pt x="1246" y="101"/>
                  <a:pt x="1244" y="102"/>
                </a:cubicBezTo>
                <a:cubicBezTo>
                  <a:pt x="1244" y="103"/>
                  <a:pt x="1250" y="101"/>
                  <a:pt x="1249" y="103"/>
                </a:cubicBezTo>
                <a:cubicBezTo>
                  <a:pt x="1251" y="103"/>
                  <a:pt x="1252" y="102"/>
                  <a:pt x="1253" y="102"/>
                </a:cubicBezTo>
                <a:cubicBezTo>
                  <a:pt x="1253" y="101"/>
                  <a:pt x="1251" y="101"/>
                  <a:pt x="1250" y="101"/>
                </a:cubicBezTo>
                <a:cubicBezTo>
                  <a:pt x="1254" y="100"/>
                  <a:pt x="1256" y="99"/>
                  <a:pt x="1260" y="99"/>
                </a:cubicBezTo>
                <a:cubicBezTo>
                  <a:pt x="1257" y="101"/>
                  <a:pt x="1259" y="102"/>
                  <a:pt x="1257" y="104"/>
                </a:cubicBezTo>
                <a:cubicBezTo>
                  <a:pt x="1256" y="103"/>
                  <a:pt x="1253" y="103"/>
                  <a:pt x="1251" y="104"/>
                </a:cubicBezTo>
                <a:cubicBezTo>
                  <a:pt x="1251" y="106"/>
                  <a:pt x="1261" y="107"/>
                  <a:pt x="1264" y="104"/>
                </a:cubicBezTo>
                <a:cubicBezTo>
                  <a:pt x="1266" y="106"/>
                  <a:pt x="1270" y="105"/>
                  <a:pt x="1273" y="106"/>
                </a:cubicBezTo>
                <a:close/>
                <a:moveTo>
                  <a:pt x="1227" y="95"/>
                </a:moveTo>
                <a:cubicBezTo>
                  <a:pt x="1223" y="96"/>
                  <a:pt x="1223" y="93"/>
                  <a:pt x="1221" y="94"/>
                </a:cubicBezTo>
                <a:cubicBezTo>
                  <a:pt x="1223" y="95"/>
                  <a:pt x="1223" y="96"/>
                  <a:pt x="1222" y="96"/>
                </a:cubicBezTo>
                <a:cubicBezTo>
                  <a:pt x="1225" y="96"/>
                  <a:pt x="1227" y="96"/>
                  <a:pt x="1227" y="95"/>
                </a:cubicBezTo>
                <a:close/>
                <a:moveTo>
                  <a:pt x="1228" y="100"/>
                </a:moveTo>
                <a:cubicBezTo>
                  <a:pt x="1228" y="99"/>
                  <a:pt x="1230" y="99"/>
                  <a:pt x="1229" y="98"/>
                </a:cubicBezTo>
                <a:cubicBezTo>
                  <a:pt x="1227" y="98"/>
                  <a:pt x="1227" y="98"/>
                  <a:pt x="1227" y="98"/>
                </a:cubicBezTo>
                <a:cubicBezTo>
                  <a:pt x="1227" y="98"/>
                  <a:pt x="1227" y="97"/>
                  <a:pt x="1225" y="97"/>
                </a:cubicBezTo>
                <a:cubicBezTo>
                  <a:pt x="1227" y="99"/>
                  <a:pt x="1224" y="99"/>
                  <a:pt x="1223" y="100"/>
                </a:cubicBezTo>
                <a:cubicBezTo>
                  <a:pt x="1225" y="100"/>
                  <a:pt x="1226" y="99"/>
                  <a:pt x="1228" y="100"/>
                </a:cubicBezTo>
                <a:close/>
                <a:moveTo>
                  <a:pt x="1251" y="107"/>
                </a:moveTo>
                <a:cubicBezTo>
                  <a:pt x="1249" y="106"/>
                  <a:pt x="1243" y="105"/>
                  <a:pt x="1243" y="107"/>
                </a:cubicBezTo>
                <a:cubicBezTo>
                  <a:pt x="1247" y="106"/>
                  <a:pt x="1249" y="108"/>
                  <a:pt x="1251" y="107"/>
                </a:cubicBezTo>
                <a:close/>
                <a:moveTo>
                  <a:pt x="1247" y="109"/>
                </a:moveTo>
                <a:cubicBezTo>
                  <a:pt x="1249" y="109"/>
                  <a:pt x="1253" y="110"/>
                  <a:pt x="1252" y="108"/>
                </a:cubicBezTo>
                <a:cubicBezTo>
                  <a:pt x="1251" y="108"/>
                  <a:pt x="1247" y="108"/>
                  <a:pt x="1247" y="109"/>
                </a:cubicBezTo>
                <a:close/>
                <a:moveTo>
                  <a:pt x="1273" y="144"/>
                </a:moveTo>
                <a:cubicBezTo>
                  <a:pt x="1271" y="147"/>
                  <a:pt x="1270" y="144"/>
                  <a:pt x="1266" y="145"/>
                </a:cubicBezTo>
                <a:cubicBezTo>
                  <a:pt x="1268" y="143"/>
                  <a:pt x="1269" y="145"/>
                  <a:pt x="1273" y="144"/>
                </a:cubicBezTo>
                <a:close/>
                <a:moveTo>
                  <a:pt x="1260" y="65"/>
                </a:moveTo>
                <a:cubicBezTo>
                  <a:pt x="1259" y="65"/>
                  <a:pt x="1260" y="65"/>
                  <a:pt x="1260" y="65"/>
                </a:cubicBezTo>
                <a:cubicBezTo>
                  <a:pt x="1260" y="64"/>
                  <a:pt x="1259" y="64"/>
                  <a:pt x="1258" y="65"/>
                </a:cubicBezTo>
                <a:cubicBezTo>
                  <a:pt x="1257" y="64"/>
                  <a:pt x="1258" y="63"/>
                  <a:pt x="1258" y="63"/>
                </a:cubicBezTo>
                <a:cubicBezTo>
                  <a:pt x="1260" y="63"/>
                  <a:pt x="1262" y="64"/>
                  <a:pt x="1260" y="65"/>
                </a:cubicBezTo>
                <a:close/>
                <a:moveTo>
                  <a:pt x="1211" y="136"/>
                </a:moveTo>
                <a:cubicBezTo>
                  <a:pt x="1219" y="136"/>
                  <a:pt x="1222" y="137"/>
                  <a:pt x="1230" y="136"/>
                </a:cubicBezTo>
                <a:cubicBezTo>
                  <a:pt x="1230" y="137"/>
                  <a:pt x="1229" y="137"/>
                  <a:pt x="1230" y="137"/>
                </a:cubicBezTo>
                <a:cubicBezTo>
                  <a:pt x="1227" y="139"/>
                  <a:pt x="1225" y="138"/>
                  <a:pt x="1221" y="140"/>
                </a:cubicBezTo>
                <a:cubicBezTo>
                  <a:pt x="1222" y="138"/>
                  <a:pt x="1218" y="139"/>
                  <a:pt x="1217" y="138"/>
                </a:cubicBezTo>
                <a:cubicBezTo>
                  <a:pt x="1217" y="138"/>
                  <a:pt x="1218" y="138"/>
                  <a:pt x="1219" y="138"/>
                </a:cubicBezTo>
                <a:cubicBezTo>
                  <a:pt x="1218" y="137"/>
                  <a:pt x="1217" y="137"/>
                  <a:pt x="1216" y="137"/>
                </a:cubicBezTo>
                <a:cubicBezTo>
                  <a:pt x="1215" y="137"/>
                  <a:pt x="1215" y="138"/>
                  <a:pt x="1215" y="138"/>
                </a:cubicBezTo>
                <a:cubicBezTo>
                  <a:pt x="1214" y="138"/>
                  <a:pt x="1212" y="138"/>
                  <a:pt x="1211" y="139"/>
                </a:cubicBezTo>
                <a:cubicBezTo>
                  <a:pt x="1210" y="139"/>
                  <a:pt x="1205" y="138"/>
                  <a:pt x="1207" y="136"/>
                </a:cubicBezTo>
                <a:cubicBezTo>
                  <a:pt x="1207" y="137"/>
                  <a:pt x="1210" y="138"/>
                  <a:pt x="1211" y="136"/>
                </a:cubicBezTo>
                <a:close/>
                <a:moveTo>
                  <a:pt x="1213" y="154"/>
                </a:moveTo>
                <a:cubicBezTo>
                  <a:pt x="1213" y="153"/>
                  <a:pt x="1212" y="153"/>
                  <a:pt x="1212" y="153"/>
                </a:cubicBezTo>
                <a:cubicBezTo>
                  <a:pt x="1212" y="152"/>
                  <a:pt x="1212" y="152"/>
                  <a:pt x="1212" y="152"/>
                </a:cubicBezTo>
                <a:cubicBezTo>
                  <a:pt x="1215" y="151"/>
                  <a:pt x="1221" y="153"/>
                  <a:pt x="1223" y="150"/>
                </a:cubicBezTo>
                <a:cubicBezTo>
                  <a:pt x="1224" y="153"/>
                  <a:pt x="1216" y="151"/>
                  <a:pt x="1213" y="154"/>
                </a:cubicBezTo>
                <a:close/>
                <a:moveTo>
                  <a:pt x="812" y="189"/>
                </a:moveTo>
                <a:cubicBezTo>
                  <a:pt x="811" y="187"/>
                  <a:pt x="804" y="190"/>
                  <a:pt x="798" y="189"/>
                </a:cubicBezTo>
                <a:cubicBezTo>
                  <a:pt x="798" y="188"/>
                  <a:pt x="800" y="187"/>
                  <a:pt x="801" y="187"/>
                </a:cubicBezTo>
                <a:cubicBezTo>
                  <a:pt x="796" y="187"/>
                  <a:pt x="791" y="188"/>
                  <a:pt x="786" y="188"/>
                </a:cubicBezTo>
                <a:cubicBezTo>
                  <a:pt x="786" y="188"/>
                  <a:pt x="786" y="189"/>
                  <a:pt x="787" y="189"/>
                </a:cubicBezTo>
                <a:cubicBezTo>
                  <a:pt x="786" y="191"/>
                  <a:pt x="782" y="192"/>
                  <a:pt x="779" y="191"/>
                </a:cubicBezTo>
                <a:cubicBezTo>
                  <a:pt x="778" y="189"/>
                  <a:pt x="788" y="190"/>
                  <a:pt x="784" y="189"/>
                </a:cubicBezTo>
                <a:cubicBezTo>
                  <a:pt x="784" y="188"/>
                  <a:pt x="784" y="188"/>
                  <a:pt x="784" y="188"/>
                </a:cubicBezTo>
                <a:cubicBezTo>
                  <a:pt x="773" y="189"/>
                  <a:pt x="762" y="191"/>
                  <a:pt x="751" y="192"/>
                </a:cubicBezTo>
                <a:cubicBezTo>
                  <a:pt x="757" y="188"/>
                  <a:pt x="774" y="189"/>
                  <a:pt x="776" y="187"/>
                </a:cubicBezTo>
                <a:cubicBezTo>
                  <a:pt x="776" y="186"/>
                  <a:pt x="780" y="186"/>
                  <a:pt x="781" y="186"/>
                </a:cubicBezTo>
                <a:cubicBezTo>
                  <a:pt x="782" y="186"/>
                  <a:pt x="783" y="185"/>
                  <a:pt x="783" y="184"/>
                </a:cubicBezTo>
                <a:cubicBezTo>
                  <a:pt x="780" y="182"/>
                  <a:pt x="756" y="181"/>
                  <a:pt x="763" y="188"/>
                </a:cubicBezTo>
                <a:cubicBezTo>
                  <a:pt x="766" y="187"/>
                  <a:pt x="765" y="185"/>
                  <a:pt x="769" y="186"/>
                </a:cubicBezTo>
                <a:cubicBezTo>
                  <a:pt x="768" y="185"/>
                  <a:pt x="767" y="185"/>
                  <a:pt x="767" y="185"/>
                </a:cubicBezTo>
                <a:cubicBezTo>
                  <a:pt x="770" y="184"/>
                  <a:pt x="772" y="184"/>
                  <a:pt x="777" y="184"/>
                </a:cubicBezTo>
                <a:cubicBezTo>
                  <a:pt x="777" y="184"/>
                  <a:pt x="777" y="185"/>
                  <a:pt x="778" y="185"/>
                </a:cubicBezTo>
                <a:cubicBezTo>
                  <a:pt x="775" y="187"/>
                  <a:pt x="768" y="184"/>
                  <a:pt x="768" y="188"/>
                </a:cubicBezTo>
                <a:cubicBezTo>
                  <a:pt x="764" y="187"/>
                  <a:pt x="762" y="189"/>
                  <a:pt x="756" y="189"/>
                </a:cubicBezTo>
                <a:cubicBezTo>
                  <a:pt x="756" y="187"/>
                  <a:pt x="756" y="187"/>
                  <a:pt x="756" y="187"/>
                </a:cubicBezTo>
                <a:cubicBezTo>
                  <a:pt x="757" y="187"/>
                  <a:pt x="759" y="187"/>
                  <a:pt x="759" y="188"/>
                </a:cubicBezTo>
                <a:cubicBezTo>
                  <a:pt x="762" y="187"/>
                  <a:pt x="758" y="187"/>
                  <a:pt x="759" y="185"/>
                </a:cubicBezTo>
                <a:cubicBezTo>
                  <a:pt x="759" y="184"/>
                  <a:pt x="754" y="186"/>
                  <a:pt x="756" y="184"/>
                </a:cubicBezTo>
                <a:cubicBezTo>
                  <a:pt x="754" y="184"/>
                  <a:pt x="754" y="184"/>
                  <a:pt x="752" y="185"/>
                </a:cubicBezTo>
                <a:cubicBezTo>
                  <a:pt x="753" y="183"/>
                  <a:pt x="750" y="183"/>
                  <a:pt x="748" y="184"/>
                </a:cubicBezTo>
                <a:cubicBezTo>
                  <a:pt x="749" y="181"/>
                  <a:pt x="758" y="183"/>
                  <a:pt x="756" y="184"/>
                </a:cubicBezTo>
                <a:cubicBezTo>
                  <a:pt x="769" y="181"/>
                  <a:pt x="777" y="179"/>
                  <a:pt x="783" y="175"/>
                </a:cubicBezTo>
                <a:cubicBezTo>
                  <a:pt x="784" y="175"/>
                  <a:pt x="782" y="176"/>
                  <a:pt x="783" y="177"/>
                </a:cubicBezTo>
                <a:cubicBezTo>
                  <a:pt x="788" y="175"/>
                  <a:pt x="791" y="176"/>
                  <a:pt x="799" y="175"/>
                </a:cubicBezTo>
                <a:cubicBezTo>
                  <a:pt x="795" y="178"/>
                  <a:pt x="784" y="177"/>
                  <a:pt x="779" y="179"/>
                </a:cubicBezTo>
                <a:cubicBezTo>
                  <a:pt x="780" y="181"/>
                  <a:pt x="783" y="182"/>
                  <a:pt x="786" y="182"/>
                </a:cubicBezTo>
                <a:cubicBezTo>
                  <a:pt x="785" y="183"/>
                  <a:pt x="787" y="185"/>
                  <a:pt x="784" y="185"/>
                </a:cubicBezTo>
                <a:cubicBezTo>
                  <a:pt x="784" y="186"/>
                  <a:pt x="785" y="186"/>
                  <a:pt x="785" y="187"/>
                </a:cubicBezTo>
                <a:cubicBezTo>
                  <a:pt x="787" y="187"/>
                  <a:pt x="786" y="185"/>
                  <a:pt x="788" y="185"/>
                </a:cubicBezTo>
                <a:cubicBezTo>
                  <a:pt x="788" y="185"/>
                  <a:pt x="787" y="184"/>
                  <a:pt x="786" y="184"/>
                </a:cubicBezTo>
                <a:cubicBezTo>
                  <a:pt x="789" y="183"/>
                  <a:pt x="793" y="183"/>
                  <a:pt x="795" y="182"/>
                </a:cubicBezTo>
                <a:cubicBezTo>
                  <a:pt x="795" y="181"/>
                  <a:pt x="794" y="181"/>
                  <a:pt x="793" y="181"/>
                </a:cubicBezTo>
                <a:cubicBezTo>
                  <a:pt x="791" y="181"/>
                  <a:pt x="790" y="182"/>
                  <a:pt x="790" y="183"/>
                </a:cubicBezTo>
                <a:cubicBezTo>
                  <a:pt x="786" y="182"/>
                  <a:pt x="787" y="180"/>
                  <a:pt x="782" y="180"/>
                </a:cubicBezTo>
                <a:cubicBezTo>
                  <a:pt x="788" y="176"/>
                  <a:pt x="796" y="181"/>
                  <a:pt x="801" y="178"/>
                </a:cubicBezTo>
                <a:cubicBezTo>
                  <a:pt x="800" y="178"/>
                  <a:pt x="800" y="177"/>
                  <a:pt x="800" y="177"/>
                </a:cubicBezTo>
                <a:cubicBezTo>
                  <a:pt x="799" y="177"/>
                  <a:pt x="797" y="179"/>
                  <a:pt x="795" y="178"/>
                </a:cubicBezTo>
                <a:cubicBezTo>
                  <a:pt x="796" y="177"/>
                  <a:pt x="799" y="176"/>
                  <a:pt x="802" y="176"/>
                </a:cubicBezTo>
                <a:cubicBezTo>
                  <a:pt x="800" y="175"/>
                  <a:pt x="799" y="175"/>
                  <a:pt x="801" y="173"/>
                </a:cubicBezTo>
                <a:cubicBezTo>
                  <a:pt x="796" y="174"/>
                  <a:pt x="785" y="176"/>
                  <a:pt x="786" y="173"/>
                </a:cubicBezTo>
                <a:cubicBezTo>
                  <a:pt x="785" y="174"/>
                  <a:pt x="783" y="174"/>
                  <a:pt x="781" y="174"/>
                </a:cubicBezTo>
                <a:cubicBezTo>
                  <a:pt x="781" y="177"/>
                  <a:pt x="775" y="177"/>
                  <a:pt x="769" y="177"/>
                </a:cubicBezTo>
                <a:cubicBezTo>
                  <a:pt x="771" y="177"/>
                  <a:pt x="773" y="175"/>
                  <a:pt x="770" y="175"/>
                </a:cubicBezTo>
                <a:cubicBezTo>
                  <a:pt x="782" y="170"/>
                  <a:pt x="789" y="174"/>
                  <a:pt x="799" y="173"/>
                </a:cubicBezTo>
                <a:cubicBezTo>
                  <a:pt x="802" y="172"/>
                  <a:pt x="809" y="169"/>
                  <a:pt x="813" y="172"/>
                </a:cubicBezTo>
                <a:cubicBezTo>
                  <a:pt x="810" y="173"/>
                  <a:pt x="809" y="172"/>
                  <a:pt x="805" y="173"/>
                </a:cubicBezTo>
                <a:cubicBezTo>
                  <a:pt x="807" y="174"/>
                  <a:pt x="809" y="173"/>
                  <a:pt x="811" y="173"/>
                </a:cubicBezTo>
                <a:cubicBezTo>
                  <a:pt x="811" y="175"/>
                  <a:pt x="805" y="173"/>
                  <a:pt x="803" y="175"/>
                </a:cubicBezTo>
                <a:cubicBezTo>
                  <a:pt x="803" y="176"/>
                  <a:pt x="805" y="176"/>
                  <a:pt x="805" y="177"/>
                </a:cubicBezTo>
                <a:cubicBezTo>
                  <a:pt x="808" y="176"/>
                  <a:pt x="807" y="174"/>
                  <a:pt x="811" y="174"/>
                </a:cubicBezTo>
                <a:cubicBezTo>
                  <a:pt x="810" y="175"/>
                  <a:pt x="809" y="176"/>
                  <a:pt x="808" y="177"/>
                </a:cubicBezTo>
                <a:cubicBezTo>
                  <a:pt x="810" y="177"/>
                  <a:pt x="812" y="177"/>
                  <a:pt x="814" y="178"/>
                </a:cubicBezTo>
                <a:cubicBezTo>
                  <a:pt x="815" y="178"/>
                  <a:pt x="814" y="176"/>
                  <a:pt x="817" y="175"/>
                </a:cubicBezTo>
                <a:cubicBezTo>
                  <a:pt x="819" y="174"/>
                  <a:pt x="819" y="177"/>
                  <a:pt x="820" y="175"/>
                </a:cubicBezTo>
                <a:cubicBezTo>
                  <a:pt x="820" y="176"/>
                  <a:pt x="822" y="177"/>
                  <a:pt x="825" y="176"/>
                </a:cubicBezTo>
                <a:cubicBezTo>
                  <a:pt x="824" y="177"/>
                  <a:pt x="825" y="176"/>
                  <a:pt x="826" y="178"/>
                </a:cubicBezTo>
                <a:cubicBezTo>
                  <a:pt x="822" y="178"/>
                  <a:pt x="821" y="177"/>
                  <a:pt x="819" y="177"/>
                </a:cubicBezTo>
                <a:cubicBezTo>
                  <a:pt x="818" y="177"/>
                  <a:pt x="821" y="178"/>
                  <a:pt x="820" y="180"/>
                </a:cubicBezTo>
                <a:cubicBezTo>
                  <a:pt x="816" y="180"/>
                  <a:pt x="816" y="180"/>
                  <a:pt x="816" y="180"/>
                </a:cubicBezTo>
                <a:cubicBezTo>
                  <a:pt x="817" y="179"/>
                  <a:pt x="818" y="179"/>
                  <a:pt x="818" y="178"/>
                </a:cubicBezTo>
                <a:cubicBezTo>
                  <a:pt x="810" y="179"/>
                  <a:pt x="804" y="180"/>
                  <a:pt x="798" y="183"/>
                </a:cubicBezTo>
                <a:cubicBezTo>
                  <a:pt x="798" y="182"/>
                  <a:pt x="799" y="182"/>
                  <a:pt x="800" y="182"/>
                </a:cubicBezTo>
                <a:cubicBezTo>
                  <a:pt x="799" y="181"/>
                  <a:pt x="796" y="182"/>
                  <a:pt x="797" y="183"/>
                </a:cubicBezTo>
                <a:cubicBezTo>
                  <a:pt x="797" y="184"/>
                  <a:pt x="801" y="183"/>
                  <a:pt x="800" y="184"/>
                </a:cubicBezTo>
                <a:cubicBezTo>
                  <a:pt x="798" y="184"/>
                  <a:pt x="797" y="185"/>
                  <a:pt x="796" y="185"/>
                </a:cubicBezTo>
                <a:cubicBezTo>
                  <a:pt x="797" y="187"/>
                  <a:pt x="799" y="184"/>
                  <a:pt x="801" y="185"/>
                </a:cubicBezTo>
                <a:cubicBezTo>
                  <a:pt x="800" y="184"/>
                  <a:pt x="804" y="182"/>
                  <a:pt x="807" y="183"/>
                </a:cubicBezTo>
                <a:cubicBezTo>
                  <a:pt x="807" y="184"/>
                  <a:pt x="805" y="184"/>
                  <a:pt x="802" y="185"/>
                </a:cubicBezTo>
                <a:cubicBezTo>
                  <a:pt x="805" y="187"/>
                  <a:pt x="809" y="183"/>
                  <a:pt x="809" y="184"/>
                </a:cubicBezTo>
                <a:cubicBezTo>
                  <a:pt x="812" y="183"/>
                  <a:pt x="807" y="182"/>
                  <a:pt x="809" y="181"/>
                </a:cubicBezTo>
                <a:cubicBezTo>
                  <a:pt x="807" y="181"/>
                  <a:pt x="807" y="182"/>
                  <a:pt x="806" y="182"/>
                </a:cubicBezTo>
                <a:cubicBezTo>
                  <a:pt x="804" y="182"/>
                  <a:pt x="810" y="180"/>
                  <a:pt x="811" y="180"/>
                </a:cubicBezTo>
                <a:cubicBezTo>
                  <a:pt x="811" y="180"/>
                  <a:pt x="810" y="180"/>
                  <a:pt x="810" y="180"/>
                </a:cubicBezTo>
                <a:cubicBezTo>
                  <a:pt x="812" y="181"/>
                  <a:pt x="811" y="181"/>
                  <a:pt x="810" y="183"/>
                </a:cubicBezTo>
                <a:cubicBezTo>
                  <a:pt x="818" y="180"/>
                  <a:pt x="819" y="182"/>
                  <a:pt x="828" y="179"/>
                </a:cubicBezTo>
                <a:cubicBezTo>
                  <a:pt x="826" y="184"/>
                  <a:pt x="833" y="183"/>
                  <a:pt x="842" y="181"/>
                </a:cubicBezTo>
                <a:cubicBezTo>
                  <a:pt x="844" y="181"/>
                  <a:pt x="841" y="180"/>
                  <a:pt x="842" y="179"/>
                </a:cubicBezTo>
                <a:cubicBezTo>
                  <a:pt x="844" y="180"/>
                  <a:pt x="847" y="180"/>
                  <a:pt x="848" y="181"/>
                </a:cubicBezTo>
                <a:cubicBezTo>
                  <a:pt x="847" y="182"/>
                  <a:pt x="846" y="182"/>
                  <a:pt x="844" y="182"/>
                </a:cubicBezTo>
                <a:cubicBezTo>
                  <a:pt x="845" y="184"/>
                  <a:pt x="845" y="185"/>
                  <a:pt x="852" y="184"/>
                </a:cubicBezTo>
                <a:cubicBezTo>
                  <a:pt x="853" y="183"/>
                  <a:pt x="851" y="182"/>
                  <a:pt x="853" y="181"/>
                </a:cubicBezTo>
                <a:cubicBezTo>
                  <a:pt x="853" y="179"/>
                  <a:pt x="848" y="182"/>
                  <a:pt x="850" y="180"/>
                </a:cubicBezTo>
                <a:cubicBezTo>
                  <a:pt x="853" y="179"/>
                  <a:pt x="854" y="180"/>
                  <a:pt x="856" y="179"/>
                </a:cubicBezTo>
                <a:cubicBezTo>
                  <a:pt x="856" y="181"/>
                  <a:pt x="856" y="180"/>
                  <a:pt x="857" y="182"/>
                </a:cubicBezTo>
                <a:cubicBezTo>
                  <a:pt x="855" y="181"/>
                  <a:pt x="854" y="182"/>
                  <a:pt x="853" y="183"/>
                </a:cubicBezTo>
                <a:cubicBezTo>
                  <a:pt x="856" y="183"/>
                  <a:pt x="860" y="183"/>
                  <a:pt x="862" y="182"/>
                </a:cubicBezTo>
                <a:cubicBezTo>
                  <a:pt x="861" y="181"/>
                  <a:pt x="857" y="182"/>
                  <a:pt x="857" y="181"/>
                </a:cubicBezTo>
                <a:cubicBezTo>
                  <a:pt x="861" y="179"/>
                  <a:pt x="870" y="177"/>
                  <a:pt x="877" y="178"/>
                </a:cubicBezTo>
                <a:cubicBezTo>
                  <a:pt x="877" y="178"/>
                  <a:pt x="877" y="178"/>
                  <a:pt x="877" y="179"/>
                </a:cubicBezTo>
                <a:cubicBezTo>
                  <a:pt x="877" y="179"/>
                  <a:pt x="875" y="179"/>
                  <a:pt x="875" y="180"/>
                </a:cubicBezTo>
                <a:cubicBezTo>
                  <a:pt x="873" y="180"/>
                  <a:pt x="871" y="179"/>
                  <a:pt x="868" y="180"/>
                </a:cubicBezTo>
                <a:cubicBezTo>
                  <a:pt x="868" y="179"/>
                  <a:pt x="870" y="180"/>
                  <a:pt x="870" y="179"/>
                </a:cubicBezTo>
                <a:cubicBezTo>
                  <a:pt x="867" y="178"/>
                  <a:pt x="865" y="181"/>
                  <a:pt x="863" y="182"/>
                </a:cubicBezTo>
                <a:cubicBezTo>
                  <a:pt x="870" y="182"/>
                  <a:pt x="877" y="180"/>
                  <a:pt x="886" y="179"/>
                </a:cubicBezTo>
                <a:cubicBezTo>
                  <a:pt x="884" y="178"/>
                  <a:pt x="880" y="179"/>
                  <a:pt x="877" y="179"/>
                </a:cubicBezTo>
                <a:cubicBezTo>
                  <a:pt x="877" y="178"/>
                  <a:pt x="878" y="178"/>
                  <a:pt x="878" y="178"/>
                </a:cubicBezTo>
                <a:cubicBezTo>
                  <a:pt x="877" y="178"/>
                  <a:pt x="877" y="178"/>
                  <a:pt x="877" y="178"/>
                </a:cubicBezTo>
                <a:cubicBezTo>
                  <a:pt x="876" y="178"/>
                  <a:pt x="876" y="178"/>
                  <a:pt x="876" y="178"/>
                </a:cubicBezTo>
                <a:cubicBezTo>
                  <a:pt x="880" y="176"/>
                  <a:pt x="886" y="176"/>
                  <a:pt x="893" y="176"/>
                </a:cubicBezTo>
                <a:cubicBezTo>
                  <a:pt x="893" y="174"/>
                  <a:pt x="890" y="175"/>
                  <a:pt x="888" y="174"/>
                </a:cubicBezTo>
                <a:cubicBezTo>
                  <a:pt x="890" y="172"/>
                  <a:pt x="891" y="175"/>
                  <a:pt x="894" y="173"/>
                </a:cubicBezTo>
                <a:cubicBezTo>
                  <a:pt x="894" y="174"/>
                  <a:pt x="892" y="174"/>
                  <a:pt x="892" y="174"/>
                </a:cubicBezTo>
                <a:cubicBezTo>
                  <a:pt x="893" y="176"/>
                  <a:pt x="897" y="173"/>
                  <a:pt x="896" y="175"/>
                </a:cubicBezTo>
                <a:cubicBezTo>
                  <a:pt x="898" y="175"/>
                  <a:pt x="901" y="175"/>
                  <a:pt x="901" y="173"/>
                </a:cubicBezTo>
                <a:cubicBezTo>
                  <a:pt x="905" y="174"/>
                  <a:pt x="908" y="174"/>
                  <a:pt x="912" y="173"/>
                </a:cubicBezTo>
                <a:cubicBezTo>
                  <a:pt x="912" y="174"/>
                  <a:pt x="913" y="174"/>
                  <a:pt x="914" y="174"/>
                </a:cubicBezTo>
                <a:cubicBezTo>
                  <a:pt x="914" y="175"/>
                  <a:pt x="911" y="175"/>
                  <a:pt x="910" y="175"/>
                </a:cubicBezTo>
                <a:cubicBezTo>
                  <a:pt x="910" y="178"/>
                  <a:pt x="915" y="175"/>
                  <a:pt x="917" y="175"/>
                </a:cubicBezTo>
                <a:cubicBezTo>
                  <a:pt x="925" y="174"/>
                  <a:pt x="937" y="173"/>
                  <a:pt x="943" y="174"/>
                </a:cubicBezTo>
                <a:cubicBezTo>
                  <a:pt x="944" y="172"/>
                  <a:pt x="939" y="174"/>
                  <a:pt x="940" y="172"/>
                </a:cubicBezTo>
                <a:cubicBezTo>
                  <a:pt x="943" y="173"/>
                  <a:pt x="945" y="172"/>
                  <a:pt x="948" y="173"/>
                </a:cubicBezTo>
                <a:cubicBezTo>
                  <a:pt x="948" y="175"/>
                  <a:pt x="944" y="174"/>
                  <a:pt x="946" y="176"/>
                </a:cubicBezTo>
                <a:cubicBezTo>
                  <a:pt x="944" y="175"/>
                  <a:pt x="941" y="176"/>
                  <a:pt x="942" y="177"/>
                </a:cubicBezTo>
                <a:cubicBezTo>
                  <a:pt x="941" y="177"/>
                  <a:pt x="940" y="177"/>
                  <a:pt x="937" y="178"/>
                </a:cubicBezTo>
                <a:cubicBezTo>
                  <a:pt x="936" y="176"/>
                  <a:pt x="939" y="177"/>
                  <a:pt x="939" y="176"/>
                </a:cubicBezTo>
                <a:cubicBezTo>
                  <a:pt x="938" y="175"/>
                  <a:pt x="935" y="176"/>
                  <a:pt x="934" y="175"/>
                </a:cubicBezTo>
                <a:cubicBezTo>
                  <a:pt x="932" y="175"/>
                  <a:pt x="935" y="177"/>
                  <a:pt x="937" y="176"/>
                </a:cubicBezTo>
                <a:cubicBezTo>
                  <a:pt x="936" y="178"/>
                  <a:pt x="933" y="178"/>
                  <a:pt x="930" y="178"/>
                </a:cubicBezTo>
                <a:cubicBezTo>
                  <a:pt x="927" y="174"/>
                  <a:pt x="913" y="179"/>
                  <a:pt x="906" y="178"/>
                </a:cubicBezTo>
                <a:cubicBezTo>
                  <a:pt x="906" y="179"/>
                  <a:pt x="909" y="179"/>
                  <a:pt x="911" y="179"/>
                </a:cubicBezTo>
                <a:cubicBezTo>
                  <a:pt x="910" y="181"/>
                  <a:pt x="905" y="181"/>
                  <a:pt x="902" y="182"/>
                </a:cubicBezTo>
                <a:cubicBezTo>
                  <a:pt x="902" y="182"/>
                  <a:pt x="907" y="181"/>
                  <a:pt x="904" y="183"/>
                </a:cubicBezTo>
                <a:cubicBezTo>
                  <a:pt x="909" y="181"/>
                  <a:pt x="912" y="179"/>
                  <a:pt x="919" y="178"/>
                </a:cubicBezTo>
                <a:cubicBezTo>
                  <a:pt x="920" y="179"/>
                  <a:pt x="919" y="181"/>
                  <a:pt x="921" y="180"/>
                </a:cubicBezTo>
                <a:cubicBezTo>
                  <a:pt x="921" y="182"/>
                  <a:pt x="916" y="180"/>
                  <a:pt x="914" y="182"/>
                </a:cubicBezTo>
                <a:cubicBezTo>
                  <a:pt x="919" y="182"/>
                  <a:pt x="930" y="181"/>
                  <a:pt x="928" y="180"/>
                </a:cubicBezTo>
                <a:cubicBezTo>
                  <a:pt x="928" y="179"/>
                  <a:pt x="930" y="179"/>
                  <a:pt x="931" y="179"/>
                </a:cubicBezTo>
                <a:cubicBezTo>
                  <a:pt x="932" y="180"/>
                  <a:pt x="930" y="180"/>
                  <a:pt x="930" y="180"/>
                </a:cubicBezTo>
                <a:cubicBezTo>
                  <a:pt x="931" y="182"/>
                  <a:pt x="935" y="180"/>
                  <a:pt x="934" y="179"/>
                </a:cubicBezTo>
                <a:cubicBezTo>
                  <a:pt x="935" y="178"/>
                  <a:pt x="936" y="179"/>
                  <a:pt x="937" y="179"/>
                </a:cubicBezTo>
                <a:cubicBezTo>
                  <a:pt x="938" y="180"/>
                  <a:pt x="936" y="180"/>
                  <a:pt x="935" y="180"/>
                </a:cubicBezTo>
                <a:cubicBezTo>
                  <a:pt x="941" y="182"/>
                  <a:pt x="948" y="177"/>
                  <a:pt x="961" y="177"/>
                </a:cubicBezTo>
                <a:cubicBezTo>
                  <a:pt x="960" y="174"/>
                  <a:pt x="954" y="176"/>
                  <a:pt x="954" y="173"/>
                </a:cubicBezTo>
                <a:cubicBezTo>
                  <a:pt x="958" y="172"/>
                  <a:pt x="954" y="175"/>
                  <a:pt x="957" y="174"/>
                </a:cubicBezTo>
                <a:cubicBezTo>
                  <a:pt x="958" y="173"/>
                  <a:pt x="955" y="173"/>
                  <a:pt x="958" y="172"/>
                </a:cubicBezTo>
                <a:cubicBezTo>
                  <a:pt x="957" y="172"/>
                  <a:pt x="950" y="173"/>
                  <a:pt x="950" y="172"/>
                </a:cubicBezTo>
                <a:cubicBezTo>
                  <a:pt x="956" y="172"/>
                  <a:pt x="953" y="170"/>
                  <a:pt x="958" y="169"/>
                </a:cubicBezTo>
                <a:cubicBezTo>
                  <a:pt x="958" y="169"/>
                  <a:pt x="956" y="169"/>
                  <a:pt x="956" y="168"/>
                </a:cubicBezTo>
                <a:cubicBezTo>
                  <a:pt x="955" y="168"/>
                  <a:pt x="953" y="169"/>
                  <a:pt x="951" y="169"/>
                </a:cubicBezTo>
                <a:cubicBezTo>
                  <a:pt x="952" y="167"/>
                  <a:pt x="944" y="169"/>
                  <a:pt x="947" y="166"/>
                </a:cubicBezTo>
                <a:cubicBezTo>
                  <a:pt x="948" y="167"/>
                  <a:pt x="950" y="168"/>
                  <a:pt x="953" y="166"/>
                </a:cubicBezTo>
                <a:cubicBezTo>
                  <a:pt x="951" y="165"/>
                  <a:pt x="946" y="166"/>
                  <a:pt x="942" y="166"/>
                </a:cubicBezTo>
                <a:cubicBezTo>
                  <a:pt x="942" y="166"/>
                  <a:pt x="943" y="165"/>
                  <a:pt x="942" y="164"/>
                </a:cubicBezTo>
                <a:cubicBezTo>
                  <a:pt x="939" y="164"/>
                  <a:pt x="942" y="166"/>
                  <a:pt x="940" y="167"/>
                </a:cubicBezTo>
                <a:cubicBezTo>
                  <a:pt x="938" y="166"/>
                  <a:pt x="937" y="166"/>
                  <a:pt x="934" y="166"/>
                </a:cubicBezTo>
                <a:cubicBezTo>
                  <a:pt x="937" y="167"/>
                  <a:pt x="934" y="167"/>
                  <a:pt x="932" y="168"/>
                </a:cubicBezTo>
                <a:cubicBezTo>
                  <a:pt x="932" y="168"/>
                  <a:pt x="933" y="168"/>
                  <a:pt x="934" y="168"/>
                </a:cubicBezTo>
                <a:cubicBezTo>
                  <a:pt x="933" y="169"/>
                  <a:pt x="933" y="171"/>
                  <a:pt x="930" y="171"/>
                </a:cubicBezTo>
                <a:cubicBezTo>
                  <a:pt x="929" y="170"/>
                  <a:pt x="929" y="169"/>
                  <a:pt x="930" y="169"/>
                </a:cubicBezTo>
                <a:cubicBezTo>
                  <a:pt x="926" y="169"/>
                  <a:pt x="928" y="171"/>
                  <a:pt x="925" y="171"/>
                </a:cubicBezTo>
                <a:cubicBezTo>
                  <a:pt x="926" y="169"/>
                  <a:pt x="926" y="170"/>
                  <a:pt x="925" y="168"/>
                </a:cubicBezTo>
                <a:cubicBezTo>
                  <a:pt x="922" y="168"/>
                  <a:pt x="920" y="169"/>
                  <a:pt x="918" y="170"/>
                </a:cubicBezTo>
                <a:cubicBezTo>
                  <a:pt x="918" y="168"/>
                  <a:pt x="912" y="171"/>
                  <a:pt x="913" y="168"/>
                </a:cubicBezTo>
                <a:cubicBezTo>
                  <a:pt x="915" y="168"/>
                  <a:pt x="917" y="169"/>
                  <a:pt x="920" y="168"/>
                </a:cubicBezTo>
                <a:cubicBezTo>
                  <a:pt x="920" y="167"/>
                  <a:pt x="919" y="167"/>
                  <a:pt x="918" y="167"/>
                </a:cubicBezTo>
                <a:cubicBezTo>
                  <a:pt x="918" y="167"/>
                  <a:pt x="919" y="167"/>
                  <a:pt x="920" y="167"/>
                </a:cubicBezTo>
                <a:cubicBezTo>
                  <a:pt x="917" y="166"/>
                  <a:pt x="914" y="166"/>
                  <a:pt x="914" y="165"/>
                </a:cubicBezTo>
                <a:cubicBezTo>
                  <a:pt x="912" y="165"/>
                  <a:pt x="910" y="166"/>
                  <a:pt x="908" y="166"/>
                </a:cubicBezTo>
                <a:cubicBezTo>
                  <a:pt x="909" y="165"/>
                  <a:pt x="909" y="165"/>
                  <a:pt x="908" y="163"/>
                </a:cubicBezTo>
                <a:cubicBezTo>
                  <a:pt x="906" y="163"/>
                  <a:pt x="907" y="165"/>
                  <a:pt x="904" y="164"/>
                </a:cubicBezTo>
                <a:cubicBezTo>
                  <a:pt x="904" y="162"/>
                  <a:pt x="909" y="162"/>
                  <a:pt x="913" y="161"/>
                </a:cubicBezTo>
                <a:cubicBezTo>
                  <a:pt x="915" y="162"/>
                  <a:pt x="913" y="162"/>
                  <a:pt x="914" y="163"/>
                </a:cubicBezTo>
                <a:cubicBezTo>
                  <a:pt x="916" y="163"/>
                  <a:pt x="916" y="163"/>
                  <a:pt x="918" y="162"/>
                </a:cubicBezTo>
                <a:cubicBezTo>
                  <a:pt x="917" y="161"/>
                  <a:pt x="915" y="161"/>
                  <a:pt x="915" y="160"/>
                </a:cubicBezTo>
                <a:cubicBezTo>
                  <a:pt x="909" y="162"/>
                  <a:pt x="909" y="159"/>
                  <a:pt x="905" y="160"/>
                </a:cubicBezTo>
                <a:cubicBezTo>
                  <a:pt x="903" y="161"/>
                  <a:pt x="907" y="160"/>
                  <a:pt x="906" y="162"/>
                </a:cubicBezTo>
                <a:cubicBezTo>
                  <a:pt x="902" y="162"/>
                  <a:pt x="900" y="161"/>
                  <a:pt x="898" y="163"/>
                </a:cubicBezTo>
                <a:cubicBezTo>
                  <a:pt x="898" y="163"/>
                  <a:pt x="901" y="164"/>
                  <a:pt x="901" y="163"/>
                </a:cubicBezTo>
                <a:cubicBezTo>
                  <a:pt x="904" y="163"/>
                  <a:pt x="899" y="166"/>
                  <a:pt x="903" y="166"/>
                </a:cubicBezTo>
                <a:cubicBezTo>
                  <a:pt x="902" y="167"/>
                  <a:pt x="896" y="164"/>
                  <a:pt x="899" y="167"/>
                </a:cubicBezTo>
                <a:cubicBezTo>
                  <a:pt x="898" y="167"/>
                  <a:pt x="897" y="167"/>
                  <a:pt x="896" y="167"/>
                </a:cubicBezTo>
                <a:cubicBezTo>
                  <a:pt x="901" y="161"/>
                  <a:pt x="889" y="163"/>
                  <a:pt x="885" y="165"/>
                </a:cubicBezTo>
                <a:cubicBezTo>
                  <a:pt x="882" y="164"/>
                  <a:pt x="875" y="166"/>
                  <a:pt x="870" y="165"/>
                </a:cubicBezTo>
                <a:cubicBezTo>
                  <a:pt x="870" y="168"/>
                  <a:pt x="865" y="166"/>
                  <a:pt x="858" y="168"/>
                </a:cubicBezTo>
                <a:cubicBezTo>
                  <a:pt x="859" y="165"/>
                  <a:pt x="863" y="165"/>
                  <a:pt x="866" y="164"/>
                </a:cubicBezTo>
                <a:cubicBezTo>
                  <a:pt x="866" y="164"/>
                  <a:pt x="865" y="164"/>
                  <a:pt x="865" y="165"/>
                </a:cubicBezTo>
                <a:cubicBezTo>
                  <a:pt x="869" y="164"/>
                  <a:pt x="869" y="164"/>
                  <a:pt x="873" y="163"/>
                </a:cubicBezTo>
                <a:cubicBezTo>
                  <a:pt x="873" y="163"/>
                  <a:pt x="872" y="164"/>
                  <a:pt x="873" y="164"/>
                </a:cubicBezTo>
                <a:cubicBezTo>
                  <a:pt x="875" y="165"/>
                  <a:pt x="874" y="163"/>
                  <a:pt x="874" y="162"/>
                </a:cubicBezTo>
                <a:cubicBezTo>
                  <a:pt x="876" y="162"/>
                  <a:pt x="876" y="163"/>
                  <a:pt x="878" y="162"/>
                </a:cubicBezTo>
                <a:cubicBezTo>
                  <a:pt x="881" y="162"/>
                  <a:pt x="876" y="162"/>
                  <a:pt x="878" y="160"/>
                </a:cubicBezTo>
                <a:cubicBezTo>
                  <a:pt x="880" y="160"/>
                  <a:pt x="881" y="161"/>
                  <a:pt x="881" y="162"/>
                </a:cubicBezTo>
                <a:cubicBezTo>
                  <a:pt x="883" y="162"/>
                  <a:pt x="881" y="160"/>
                  <a:pt x="884" y="160"/>
                </a:cubicBezTo>
                <a:cubicBezTo>
                  <a:pt x="883" y="160"/>
                  <a:pt x="883" y="161"/>
                  <a:pt x="883" y="162"/>
                </a:cubicBezTo>
                <a:cubicBezTo>
                  <a:pt x="885" y="162"/>
                  <a:pt x="886" y="161"/>
                  <a:pt x="887" y="161"/>
                </a:cubicBezTo>
                <a:cubicBezTo>
                  <a:pt x="889" y="161"/>
                  <a:pt x="884" y="163"/>
                  <a:pt x="882" y="162"/>
                </a:cubicBezTo>
                <a:cubicBezTo>
                  <a:pt x="884" y="163"/>
                  <a:pt x="891" y="162"/>
                  <a:pt x="891" y="160"/>
                </a:cubicBezTo>
                <a:cubicBezTo>
                  <a:pt x="892" y="160"/>
                  <a:pt x="892" y="161"/>
                  <a:pt x="892" y="161"/>
                </a:cubicBezTo>
                <a:cubicBezTo>
                  <a:pt x="898" y="160"/>
                  <a:pt x="896" y="158"/>
                  <a:pt x="897" y="156"/>
                </a:cubicBezTo>
                <a:cubicBezTo>
                  <a:pt x="895" y="157"/>
                  <a:pt x="894" y="158"/>
                  <a:pt x="892" y="159"/>
                </a:cubicBezTo>
                <a:cubicBezTo>
                  <a:pt x="888" y="159"/>
                  <a:pt x="888" y="159"/>
                  <a:pt x="886" y="159"/>
                </a:cubicBezTo>
                <a:cubicBezTo>
                  <a:pt x="887" y="158"/>
                  <a:pt x="890" y="159"/>
                  <a:pt x="891" y="158"/>
                </a:cubicBezTo>
                <a:cubicBezTo>
                  <a:pt x="893" y="157"/>
                  <a:pt x="892" y="156"/>
                  <a:pt x="894" y="156"/>
                </a:cubicBezTo>
                <a:cubicBezTo>
                  <a:pt x="892" y="156"/>
                  <a:pt x="885" y="155"/>
                  <a:pt x="884" y="159"/>
                </a:cubicBezTo>
                <a:cubicBezTo>
                  <a:pt x="881" y="159"/>
                  <a:pt x="882" y="159"/>
                  <a:pt x="879" y="159"/>
                </a:cubicBezTo>
                <a:cubicBezTo>
                  <a:pt x="878" y="158"/>
                  <a:pt x="880" y="157"/>
                  <a:pt x="878" y="156"/>
                </a:cubicBezTo>
                <a:cubicBezTo>
                  <a:pt x="875" y="157"/>
                  <a:pt x="879" y="157"/>
                  <a:pt x="878" y="158"/>
                </a:cubicBezTo>
                <a:cubicBezTo>
                  <a:pt x="876" y="158"/>
                  <a:pt x="875" y="158"/>
                  <a:pt x="874" y="158"/>
                </a:cubicBezTo>
                <a:cubicBezTo>
                  <a:pt x="874" y="159"/>
                  <a:pt x="874" y="159"/>
                  <a:pt x="875" y="159"/>
                </a:cubicBezTo>
                <a:cubicBezTo>
                  <a:pt x="872" y="161"/>
                  <a:pt x="871" y="157"/>
                  <a:pt x="875" y="157"/>
                </a:cubicBezTo>
                <a:cubicBezTo>
                  <a:pt x="875" y="156"/>
                  <a:pt x="872" y="156"/>
                  <a:pt x="875" y="155"/>
                </a:cubicBezTo>
                <a:cubicBezTo>
                  <a:pt x="875" y="154"/>
                  <a:pt x="873" y="154"/>
                  <a:pt x="872" y="154"/>
                </a:cubicBezTo>
                <a:cubicBezTo>
                  <a:pt x="872" y="153"/>
                  <a:pt x="873" y="152"/>
                  <a:pt x="875" y="152"/>
                </a:cubicBezTo>
                <a:cubicBezTo>
                  <a:pt x="874" y="151"/>
                  <a:pt x="871" y="152"/>
                  <a:pt x="868" y="152"/>
                </a:cubicBezTo>
                <a:cubicBezTo>
                  <a:pt x="872" y="149"/>
                  <a:pt x="882" y="151"/>
                  <a:pt x="888" y="150"/>
                </a:cubicBezTo>
                <a:cubicBezTo>
                  <a:pt x="889" y="150"/>
                  <a:pt x="888" y="149"/>
                  <a:pt x="888" y="149"/>
                </a:cubicBezTo>
                <a:cubicBezTo>
                  <a:pt x="896" y="148"/>
                  <a:pt x="901" y="147"/>
                  <a:pt x="909" y="146"/>
                </a:cubicBezTo>
                <a:cubicBezTo>
                  <a:pt x="908" y="146"/>
                  <a:pt x="907" y="147"/>
                  <a:pt x="907" y="148"/>
                </a:cubicBezTo>
                <a:cubicBezTo>
                  <a:pt x="905" y="149"/>
                  <a:pt x="904" y="148"/>
                  <a:pt x="903" y="148"/>
                </a:cubicBezTo>
                <a:cubicBezTo>
                  <a:pt x="902" y="148"/>
                  <a:pt x="902" y="149"/>
                  <a:pt x="901" y="149"/>
                </a:cubicBezTo>
                <a:cubicBezTo>
                  <a:pt x="900" y="151"/>
                  <a:pt x="905" y="150"/>
                  <a:pt x="908" y="150"/>
                </a:cubicBezTo>
                <a:cubicBezTo>
                  <a:pt x="907" y="151"/>
                  <a:pt x="906" y="151"/>
                  <a:pt x="906" y="152"/>
                </a:cubicBezTo>
                <a:cubicBezTo>
                  <a:pt x="910" y="151"/>
                  <a:pt x="910" y="151"/>
                  <a:pt x="911" y="152"/>
                </a:cubicBezTo>
                <a:cubicBezTo>
                  <a:pt x="919" y="152"/>
                  <a:pt x="916" y="150"/>
                  <a:pt x="923" y="150"/>
                </a:cubicBezTo>
                <a:cubicBezTo>
                  <a:pt x="924" y="151"/>
                  <a:pt x="925" y="152"/>
                  <a:pt x="929" y="152"/>
                </a:cubicBezTo>
                <a:cubicBezTo>
                  <a:pt x="930" y="151"/>
                  <a:pt x="930" y="151"/>
                  <a:pt x="931" y="150"/>
                </a:cubicBezTo>
                <a:cubicBezTo>
                  <a:pt x="930" y="149"/>
                  <a:pt x="927" y="150"/>
                  <a:pt x="926" y="149"/>
                </a:cubicBezTo>
                <a:cubicBezTo>
                  <a:pt x="929" y="148"/>
                  <a:pt x="932" y="148"/>
                  <a:pt x="936" y="148"/>
                </a:cubicBezTo>
                <a:cubicBezTo>
                  <a:pt x="936" y="149"/>
                  <a:pt x="933" y="149"/>
                  <a:pt x="931" y="149"/>
                </a:cubicBezTo>
                <a:cubicBezTo>
                  <a:pt x="932" y="149"/>
                  <a:pt x="932" y="150"/>
                  <a:pt x="932" y="150"/>
                </a:cubicBezTo>
                <a:cubicBezTo>
                  <a:pt x="935" y="150"/>
                  <a:pt x="937" y="150"/>
                  <a:pt x="938" y="149"/>
                </a:cubicBezTo>
                <a:cubicBezTo>
                  <a:pt x="940" y="151"/>
                  <a:pt x="935" y="150"/>
                  <a:pt x="936" y="152"/>
                </a:cubicBezTo>
                <a:cubicBezTo>
                  <a:pt x="933" y="151"/>
                  <a:pt x="921" y="157"/>
                  <a:pt x="923" y="154"/>
                </a:cubicBezTo>
                <a:cubicBezTo>
                  <a:pt x="921" y="153"/>
                  <a:pt x="919" y="156"/>
                  <a:pt x="917" y="156"/>
                </a:cubicBezTo>
                <a:cubicBezTo>
                  <a:pt x="917" y="157"/>
                  <a:pt x="920" y="156"/>
                  <a:pt x="922" y="156"/>
                </a:cubicBezTo>
                <a:cubicBezTo>
                  <a:pt x="920" y="158"/>
                  <a:pt x="917" y="158"/>
                  <a:pt x="915" y="156"/>
                </a:cubicBezTo>
                <a:cubicBezTo>
                  <a:pt x="914" y="157"/>
                  <a:pt x="915" y="158"/>
                  <a:pt x="913" y="158"/>
                </a:cubicBezTo>
                <a:cubicBezTo>
                  <a:pt x="915" y="158"/>
                  <a:pt x="917" y="159"/>
                  <a:pt x="919" y="159"/>
                </a:cubicBezTo>
                <a:cubicBezTo>
                  <a:pt x="918" y="160"/>
                  <a:pt x="917" y="160"/>
                  <a:pt x="916" y="161"/>
                </a:cubicBezTo>
                <a:cubicBezTo>
                  <a:pt x="917" y="161"/>
                  <a:pt x="918" y="161"/>
                  <a:pt x="918" y="162"/>
                </a:cubicBezTo>
                <a:cubicBezTo>
                  <a:pt x="921" y="162"/>
                  <a:pt x="921" y="160"/>
                  <a:pt x="923" y="161"/>
                </a:cubicBezTo>
                <a:cubicBezTo>
                  <a:pt x="923" y="160"/>
                  <a:pt x="923" y="158"/>
                  <a:pt x="923" y="158"/>
                </a:cubicBezTo>
                <a:cubicBezTo>
                  <a:pt x="926" y="156"/>
                  <a:pt x="923" y="160"/>
                  <a:pt x="926" y="159"/>
                </a:cubicBezTo>
                <a:cubicBezTo>
                  <a:pt x="926" y="159"/>
                  <a:pt x="925" y="160"/>
                  <a:pt x="925" y="161"/>
                </a:cubicBezTo>
                <a:cubicBezTo>
                  <a:pt x="928" y="162"/>
                  <a:pt x="930" y="161"/>
                  <a:pt x="933" y="160"/>
                </a:cubicBezTo>
                <a:cubicBezTo>
                  <a:pt x="932" y="158"/>
                  <a:pt x="929" y="157"/>
                  <a:pt x="927" y="157"/>
                </a:cubicBezTo>
                <a:cubicBezTo>
                  <a:pt x="929" y="156"/>
                  <a:pt x="930" y="155"/>
                  <a:pt x="929" y="154"/>
                </a:cubicBezTo>
                <a:cubicBezTo>
                  <a:pt x="929" y="154"/>
                  <a:pt x="934" y="154"/>
                  <a:pt x="934" y="156"/>
                </a:cubicBezTo>
                <a:cubicBezTo>
                  <a:pt x="936" y="156"/>
                  <a:pt x="936" y="155"/>
                  <a:pt x="939" y="155"/>
                </a:cubicBezTo>
                <a:cubicBezTo>
                  <a:pt x="939" y="155"/>
                  <a:pt x="938" y="155"/>
                  <a:pt x="937" y="156"/>
                </a:cubicBezTo>
                <a:cubicBezTo>
                  <a:pt x="938" y="157"/>
                  <a:pt x="940" y="155"/>
                  <a:pt x="942" y="155"/>
                </a:cubicBezTo>
                <a:cubicBezTo>
                  <a:pt x="941" y="154"/>
                  <a:pt x="941" y="153"/>
                  <a:pt x="939" y="154"/>
                </a:cubicBezTo>
                <a:cubicBezTo>
                  <a:pt x="943" y="151"/>
                  <a:pt x="952" y="152"/>
                  <a:pt x="956" y="152"/>
                </a:cubicBezTo>
                <a:cubicBezTo>
                  <a:pt x="960" y="149"/>
                  <a:pt x="967" y="150"/>
                  <a:pt x="973" y="151"/>
                </a:cubicBezTo>
                <a:cubicBezTo>
                  <a:pt x="970" y="152"/>
                  <a:pt x="969" y="150"/>
                  <a:pt x="966" y="151"/>
                </a:cubicBezTo>
                <a:cubicBezTo>
                  <a:pt x="966" y="152"/>
                  <a:pt x="968" y="152"/>
                  <a:pt x="968" y="153"/>
                </a:cubicBezTo>
                <a:cubicBezTo>
                  <a:pt x="964" y="153"/>
                  <a:pt x="964" y="155"/>
                  <a:pt x="962" y="154"/>
                </a:cubicBezTo>
                <a:cubicBezTo>
                  <a:pt x="961" y="155"/>
                  <a:pt x="964" y="156"/>
                  <a:pt x="964" y="155"/>
                </a:cubicBezTo>
                <a:cubicBezTo>
                  <a:pt x="965" y="155"/>
                  <a:pt x="964" y="156"/>
                  <a:pt x="964" y="156"/>
                </a:cubicBezTo>
                <a:cubicBezTo>
                  <a:pt x="964" y="157"/>
                  <a:pt x="964" y="157"/>
                  <a:pt x="964" y="157"/>
                </a:cubicBezTo>
                <a:cubicBezTo>
                  <a:pt x="962" y="156"/>
                  <a:pt x="961" y="154"/>
                  <a:pt x="957" y="154"/>
                </a:cubicBezTo>
                <a:cubicBezTo>
                  <a:pt x="958" y="153"/>
                  <a:pt x="964" y="153"/>
                  <a:pt x="964" y="151"/>
                </a:cubicBezTo>
                <a:cubicBezTo>
                  <a:pt x="959" y="150"/>
                  <a:pt x="953" y="156"/>
                  <a:pt x="949" y="153"/>
                </a:cubicBezTo>
                <a:cubicBezTo>
                  <a:pt x="944" y="154"/>
                  <a:pt x="944" y="156"/>
                  <a:pt x="938" y="157"/>
                </a:cubicBezTo>
                <a:cubicBezTo>
                  <a:pt x="939" y="157"/>
                  <a:pt x="941" y="158"/>
                  <a:pt x="941" y="158"/>
                </a:cubicBezTo>
                <a:cubicBezTo>
                  <a:pt x="942" y="157"/>
                  <a:pt x="945" y="157"/>
                  <a:pt x="944" y="155"/>
                </a:cubicBezTo>
                <a:cubicBezTo>
                  <a:pt x="946" y="156"/>
                  <a:pt x="948" y="155"/>
                  <a:pt x="952" y="154"/>
                </a:cubicBezTo>
                <a:cubicBezTo>
                  <a:pt x="952" y="156"/>
                  <a:pt x="949" y="157"/>
                  <a:pt x="946" y="157"/>
                </a:cubicBezTo>
                <a:cubicBezTo>
                  <a:pt x="949" y="158"/>
                  <a:pt x="953" y="157"/>
                  <a:pt x="953" y="160"/>
                </a:cubicBezTo>
                <a:cubicBezTo>
                  <a:pt x="956" y="160"/>
                  <a:pt x="957" y="159"/>
                  <a:pt x="959" y="158"/>
                </a:cubicBezTo>
                <a:cubicBezTo>
                  <a:pt x="960" y="157"/>
                  <a:pt x="955" y="157"/>
                  <a:pt x="958" y="157"/>
                </a:cubicBezTo>
                <a:cubicBezTo>
                  <a:pt x="961" y="158"/>
                  <a:pt x="961" y="158"/>
                  <a:pt x="966" y="157"/>
                </a:cubicBezTo>
                <a:cubicBezTo>
                  <a:pt x="967" y="158"/>
                  <a:pt x="965" y="158"/>
                  <a:pt x="964" y="158"/>
                </a:cubicBezTo>
                <a:cubicBezTo>
                  <a:pt x="965" y="160"/>
                  <a:pt x="968" y="159"/>
                  <a:pt x="971" y="159"/>
                </a:cubicBezTo>
                <a:cubicBezTo>
                  <a:pt x="972" y="159"/>
                  <a:pt x="969" y="157"/>
                  <a:pt x="971" y="156"/>
                </a:cubicBezTo>
                <a:cubicBezTo>
                  <a:pt x="973" y="156"/>
                  <a:pt x="974" y="156"/>
                  <a:pt x="975" y="156"/>
                </a:cubicBezTo>
                <a:cubicBezTo>
                  <a:pt x="974" y="157"/>
                  <a:pt x="973" y="157"/>
                  <a:pt x="972" y="158"/>
                </a:cubicBezTo>
                <a:cubicBezTo>
                  <a:pt x="973" y="159"/>
                  <a:pt x="976" y="158"/>
                  <a:pt x="979" y="158"/>
                </a:cubicBezTo>
                <a:cubicBezTo>
                  <a:pt x="973" y="162"/>
                  <a:pt x="964" y="159"/>
                  <a:pt x="958" y="162"/>
                </a:cubicBezTo>
                <a:cubicBezTo>
                  <a:pt x="956" y="162"/>
                  <a:pt x="956" y="162"/>
                  <a:pt x="956" y="161"/>
                </a:cubicBezTo>
                <a:cubicBezTo>
                  <a:pt x="953" y="162"/>
                  <a:pt x="953" y="162"/>
                  <a:pt x="951" y="162"/>
                </a:cubicBezTo>
                <a:cubicBezTo>
                  <a:pt x="951" y="163"/>
                  <a:pt x="954" y="162"/>
                  <a:pt x="953" y="163"/>
                </a:cubicBezTo>
                <a:cubicBezTo>
                  <a:pt x="950" y="164"/>
                  <a:pt x="948" y="164"/>
                  <a:pt x="946" y="163"/>
                </a:cubicBezTo>
                <a:cubicBezTo>
                  <a:pt x="950" y="166"/>
                  <a:pt x="963" y="162"/>
                  <a:pt x="969" y="161"/>
                </a:cubicBezTo>
                <a:cubicBezTo>
                  <a:pt x="974" y="161"/>
                  <a:pt x="969" y="163"/>
                  <a:pt x="974" y="163"/>
                </a:cubicBezTo>
                <a:cubicBezTo>
                  <a:pt x="974" y="164"/>
                  <a:pt x="974" y="165"/>
                  <a:pt x="973" y="165"/>
                </a:cubicBezTo>
                <a:cubicBezTo>
                  <a:pt x="975" y="165"/>
                  <a:pt x="978" y="164"/>
                  <a:pt x="978" y="165"/>
                </a:cubicBezTo>
                <a:cubicBezTo>
                  <a:pt x="979" y="165"/>
                  <a:pt x="979" y="164"/>
                  <a:pt x="979" y="164"/>
                </a:cubicBezTo>
                <a:cubicBezTo>
                  <a:pt x="981" y="164"/>
                  <a:pt x="982" y="164"/>
                  <a:pt x="984" y="163"/>
                </a:cubicBezTo>
                <a:cubicBezTo>
                  <a:pt x="984" y="165"/>
                  <a:pt x="984" y="165"/>
                  <a:pt x="984" y="165"/>
                </a:cubicBezTo>
                <a:cubicBezTo>
                  <a:pt x="987" y="165"/>
                  <a:pt x="987" y="163"/>
                  <a:pt x="988" y="163"/>
                </a:cubicBezTo>
                <a:cubicBezTo>
                  <a:pt x="991" y="162"/>
                  <a:pt x="993" y="163"/>
                  <a:pt x="992" y="165"/>
                </a:cubicBezTo>
                <a:cubicBezTo>
                  <a:pt x="992" y="164"/>
                  <a:pt x="993" y="164"/>
                  <a:pt x="994" y="164"/>
                </a:cubicBezTo>
                <a:cubicBezTo>
                  <a:pt x="992" y="166"/>
                  <a:pt x="997" y="165"/>
                  <a:pt x="995" y="167"/>
                </a:cubicBezTo>
                <a:cubicBezTo>
                  <a:pt x="998" y="166"/>
                  <a:pt x="999" y="166"/>
                  <a:pt x="1003" y="165"/>
                </a:cubicBezTo>
                <a:cubicBezTo>
                  <a:pt x="1001" y="164"/>
                  <a:pt x="1000" y="165"/>
                  <a:pt x="1000" y="163"/>
                </a:cubicBezTo>
                <a:cubicBezTo>
                  <a:pt x="1005" y="161"/>
                  <a:pt x="1005" y="163"/>
                  <a:pt x="1011" y="163"/>
                </a:cubicBezTo>
                <a:cubicBezTo>
                  <a:pt x="1011" y="163"/>
                  <a:pt x="1010" y="164"/>
                  <a:pt x="1010" y="165"/>
                </a:cubicBezTo>
                <a:cubicBezTo>
                  <a:pt x="1008" y="165"/>
                  <a:pt x="1007" y="164"/>
                  <a:pt x="1005" y="165"/>
                </a:cubicBezTo>
                <a:cubicBezTo>
                  <a:pt x="1004" y="165"/>
                  <a:pt x="1006" y="165"/>
                  <a:pt x="1006" y="166"/>
                </a:cubicBezTo>
                <a:cubicBezTo>
                  <a:pt x="1002" y="167"/>
                  <a:pt x="998" y="168"/>
                  <a:pt x="994" y="168"/>
                </a:cubicBezTo>
                <a:cubicBezTo>
                  <a:pt x="995" y="169"/>
                  <a:pt x="999" y="168"/>
                  <a:pt x="1002" y="169"/>
                </a:cubicBezTo>
                <a:cubicBezTo>
                  <a:pt x="998" y="171"/>
                  <a:pt x="997" y="170"/>
                  <a:pt x="991" y="170"/>
                </a:cubicBezTo>
                <a:cubicBezTo>
                  <a:pt x="989" y="171"/>
                  <a:pt x="993" y="172"/>
                  <a:pt x="989" y="172"/>
                </a:cubicBezTo>
                <a:cubicBezTo>
                  <a:pt x="989" y="172"/>
                  <a:pt x="987" y="171"/>
                  <a:pt x="990" y="171"/>
                </a:cubicBezTo>
                <a:cubicBezTo>
                  <a:pt x="989" y="170"/>
                  <a:pt x="984" y="171"/>
                  <a:pt x="984" y="172"/>
                </a:cubicBezTo>
                <a:cubicBezTo>
                  <a:pt x="986" y="172"/>
                  <a:pt x="988" y="174"/>
                  <a:pt x="986" y="175"/>
                </a:cubicBezTo>
                <a:cubicBezTo>
                  <a:pt x="989" y="174"/>
                  <a:pt x="991" y="176"/>
                  <a:pt x="994" y="176"/>
                </a:cubicBezTo>
                <a:cubicBezTo>
                  <a:pt x="993" y="175"/>
                  <a:pt x="992" y="174"/>
                  <a:pt x="989" y="175"/>
                </a:cubicBezTo>
                <a:cubicBezTo>
                  <a:pt x="989" y="174"/>
                  <a:pt x="989" y="173"/>
                  <a:pt x="988" y="173"/>
                </a:cubicBezTo>
                <a:cubicBezTo>
                  <a:pt x="988" y="172"/>
                  <a:pt x="995" y="173"/>
                  <a:pt x="998" y="173"/>
                </a:cubicBezTo>
                <a:cubicBezTo>
                  <a:pt x="997" y="174"/>
                  <a:pt x="996" y="173"/>
                  <a:pt x="995" y="173"/>
                </a:cubicBezTo>
                <a:cubicBezTo>
                  <a:pt x="997" y="176"/>
                  <a:pt x="1001" y="174"/>
                  <a:pt x="1006" y="175"/>
                </a:cubicBezTo>
                <a:cubicBezTo>
                  <a:pt x="1006" y="176"/>
                  <a:pt x="1007" y="177"/>
                  <a:pt x="1008" y="177"/>
                </a:cubicBezTo>
                <a:cubicBezTo>
                  <a:pt x="1007" y="178"/>
                  <a:pt x="1006" y="177"/>
                  <a:pt x="1004" y="177"/>
                </a:cubicBezTo>
                <a:cubicBezTo>
                  <a:pt x="1006" y="175"/>
                  <a:pt x="1001" y="175"/>
                  <a:pt x="1000" y="176"/>
                </a:cubicBezTo>
                <a:cubicBezTo>
                  <a:pt x="1004" y="177"/>
                  <a:pt x="1002" y="181"/>
                  <a:pt x="1010" y="180"/>
                </a:cubicBezTo>
                <a:cubicBezTo>
                  <a:pt x="1008" y="178"/>
                  <a:pt x="1012" y="175"/>
                  <a:pt x="1009" y="173"/>
                </a:cubicBezTo>
                <a:cubicBezTo>
                  <a:pt x="1010" y="172"/>
                  <a:pt x="1014" y="173"/>
                  <a:pt x="1016" y="173"/>
                </a:cubicBezTo>
                <a:cubicBezTo>
                  <a:pt x="1013" y="174"/>
                  <a:pt x="1017" y="177"/>
                  <a:pt x="1011" y="178"/>
                </a:cubicBezTo>
                <a:cubicBezTo>
                  <a:pt x="1012" y="179"/>
                  <a:pt x="1016" y="180"/>
                  <a:pt x="1019" y="179"/>
                </a:cubicBezTo>
                <a:cubicBezTo>
                  <a:pt x="1018" y="178"/>
                  <a:pt x="1017" y="177"/>
                  <a:pt x="1015" y="178"/>
                </a:cubicBezTo>
                <a:cubicBezTo>
                  <a:pt x="1015" y="176"/>
                  <a:pt x="1019" y="176"/>
                  <a:pt x="1019" y="175"/>
                </a:cubicBezTo>
                <a:cubicBezTo>
                  <a:pt x="1020" y="176"/>
                  <a:pt x="1018" y="177"/>
                  <a:pt x="1020" y="179"/>
                </a:cubicBezTo>
                <a:cubicBezTo>
                  <a:pt x="1022" y="178"/>
                  <a:pt x="1026" y="178"/>
                  <a:pt x="1027" y="177"/>
                </a:cubicBezTo>
                <a:cubicBezTo>
                  <a:pt x="1026" y="176"/>
                  <a:pt x="1023" y="177"/>
                  <a:pt x="1024" y="175"/>
                </a:cubicBezTo>
                <a:cubicBezTo>
                  <a:pt x="1026" y="175"/>
                  <a:pt x="1027" y="176"/>
                  <a:pt x="1030" y="176"/>
                </a:cubicBezTo>
                <a:cubicBezTo>
                  <a:pt x="1033" y="175"/>
                  <a:pt x="1029" y="175"/>
                  <a:pt x="1030" y="174"/>
                </a:cubicBezTo>
                <a:cubicBezTo>
                  <a:pt x="1032" y="174"/>
                  <a:pt x="1033" y="174"/>
                  <a:pt x="1032" y="175"/>
                </a:cubicBezTo>
                <a:cubicBezTo>
                  <a:pt x="1033" y="175"/>
                  <a:pt x="1034" y="174"/>
                  <a:pt x="1036" y="174"/>
                </a:cubicBezTo>
                <a:cubicBezTo>
                  <a:pt x="1037" y="175"/>
                  <a:pt x="1034" y="175"/>
                  <a:pt x="1034" y="176"/>
                </a:cubicBezTo>
                <a:cubicBezTo>
                  <a:pt x="1036" y="176"/>
                  <a:pt x="1041" y="175"/>
                  <a:pt x="1042" y="177"/>
                </a:cubicBezTo>
                <a:cubicBezTo>
                  <a:pt x="1044" y="175"/>
                  <a:pt x="1041" y="175"/>
                  <a:pt x="1040" y="174"/>
                </a:cubicBezTo>
                <a:cubicBezTo>
                  <a:pt x="1038" y="173"/>
                  <a:pt x="1038" y="175"/>
                  <a:pt x="1036" y="174"/>
                </a:cubicBezTo>
                <a:cubicBezTo>
                  <a:pt x="1038" y="173"/>
                  <a:pt x="1038" y="172"/>
                  <a:pt x="1041" y="172"/>
                </a:cubicBezTo>
                <a:cubicBezTo>
                  <a:pt x="1043" y="171"/>
                  <a:pt x="1043" y="172"/>
                  <a:pt x="1044" y="173"/>
                </a:cubicBezTo>
                <a:cubicBezTo>
                  <a:pt x="1045" y="171"/>
                  <a:pt x="1045" y="172"/>
                  <a:pt x="1047" y="172"/>
                </a:cubicBezTo>
                <a:cubicBezTo>
                  <a:pt x="1047" y="171"/>
                  <a:pt x="1043" y="172"/>
                  <a:pt x="1043" y="169"/>
                </a:cubicBezTo>
                <a:cubicBezTo>
                  <a:pt x="1047" y="170"/>
                  <a:pt x="1047" y="170"/>
                  <a:pt x="1050" y="170"/>
                </a:cubicBezTo>
                <a:cubicBezTo>
                  <a:pt x="1050" y="170"/>
                  <a:pt x="1049" y="171"/>
                  <a:pt x="1048" y="171"/>
                </a:cubicBezTo>
                <a:cubicBezTo>
                  <a:pt x="1050" y="171"/>
                  <a:pt x="1056" y="169"/>
                  <a:pt x="1057" y="167"/>
                </a:cubicBezTo>
                <a:cubicBezTo>
                  <a:pt x="1063" y="167"/>
                  <a:pt x="1067" y="169"/>
                  <a:pt x="1073" y="167"/>
                </a:cubicBezTo>
                <a:cubicBezTo>
                  <a:pt x="1074" y="168"/>
                  <a:pt x="1073" y="168"/>
                  <a:pt x="1074" y="170"/>
                </a:cubicBezTo>
                <a:cubicBezTo>
                  <a:pt x="1071" y="171"/>
                  <a:pt x="1070" y="171"/>
                  <a:pt x="1067" y="171"/>
                </a:cubicBezTo>
                <a:cubicBezTo>
                  <a:pt x="1070" y="169"/>
                  <a:pt x="1068" y="170"/>
                  <a:pt x="1066" y="170"/>
                </a:cubicBezTo>
                <a:cubicBezTo>
                  <a:pt x="1067" y="170"/>
                  <a:pt x="1066" y="168"/>
                  <a:pt x="1064" y="168"/>
                </a:cubicBezTo>
                <a:cubicBezTo>
                  <a:pt x="1065" y="169"/>
                  <a:pt x="1063" y="170"/>
                  <a:pt x="1062" y="172"/>
                </a:cubicBezTo>
                <a:cubicBezTo>
                  <a:pt x="1058" y="172"/>
                  <a:pt x="1050" y="174"/>
                  <a:pt x="1051" y="172"/>
                </a:cubicBezTo>
                <a:cubicBezTo>
                  <a:pt x="1048" y="173"/>
                  <a:pt x="1046" y="174"/>
                  <a:pt x="1044" y="175"/>
                </a:cubicBezTo>
                <a:cubicBezTo>
                  <a:pt x="1044" y="176"/>
                  <a:pt x="1046" y="175"/>
                  <a:pt x="1046" y="176"/>
                </a:cubicBezTo>
                <a:cubicBezTo>
                  <a:pt x="1049" y="175"/>
                  <a:pt x="1053" y="174"/>
                  <a:pt x="1054" y="176"/>
                </a:cubicBezTo>
                <a:cubicBezTo>
                  <a:pt x="1052" y="176"/>
                  <a:pt x="1049" y="176"/>
                  <a:pt x="1048" y="178"/>
                </a:cubicBezTo>
                <a:cubicBezTo>
                  <a:pt x="1051" y="178"/>
                  <a:pt x="1056" y="178"/>
                  <a:pt x="1059" y="179"/>
                </a:cubicBezTo>
                <a:cubicBezTo>
                  <a:pt x="1059" y="179"/>
                  <a:pt x="1060" y="177"/>
                  <a:pt x="1059" y="177"/>
                </a:cubicBezTo>
                <a:cubicBezTo>
                  <a:pt x="1060" y="176"/>
                  <a:pt x="1064" y="177"/>
                  <a:pt x="1064" y="178"/>
                </a:cubicBezTo>
                <a:cubicBezTo>
                  <a:pt x="1071" y="177"/>
                  <a:pt x="1070" y="174"/>
                  <a:pt x="1072" y="172"/>
                </a:cubicBezTo>
                <a:cubicBezTo>
                  <a:pt x="1074" y="173"/>
                  <a:pt x="1071" y="176"/>
                  <a:pt x="1075" y="176"/>
                </a:cubicBezTo>
                <a:cubicBezTo>
                  <a:pt x="1074" y="178"/>
                  <a:pt x="1072" y="176"/>
                  <a:pt x="1070" y="177"/>
                </a:cubicBezTo>
                <a:cubicBezTo>
                  <a:pt x="1072" y="179"/>
                  <a:pt x="1075" y="178"/>
                  <a:pt x="1079" y="178"/>
                </a:cubicBezTo>
                <a:cubicBezTo>
                  <a:pt x="1079" y="176"/>
                  <a:pt x="1085" y="175"/>
                  <a:pt x="1084" y="173"/>
                </a:cubicBezTo>
                <a:cubicBezTo>
                  <a:pt x="1088" y="174"/>
                  <a:pt x="1090" y="171"/>
                  <a:pt x="1093" y="171"/>
                </a:cubicBezTo>
                <a:cubicBezTo>
                  <a:pt x="1093" y="172"/>
                  <a:pt x="1091" y="174"/>
                  <a:pt x="1095" y="173"/>
                </a:cubicBezTo>
                <a:cubicBezTo>
                  <a:pt x="1095" y="174"/>
                  <a:pt x="1091" y="174"/>
                  <a:pt x="1092" y="176"/>
                </a:cubicBezTo>
                <a:cubicBezTo>
                  <a:pt x="1094" y="173"/>
                  <a:pt x="1100" y="174"/>
                  <a:pt x="1101" y="173"/>
                </a:cubicBezTo>
                <a:cubicBezTo>
                  <a:pt x="1100" y="170"/>
                  <a:pt x="1096" y="170"/>
                  <a:pt x="1092" y="170"/>
                </a:cubicBezTo>
                <a:cubicBezTo>
                  <a:pt x="1093" y="168"/>
                  <a:pt x="1092" y="168"/>
                  <a:pt x="1095" y="167"/>
                </a:cubicBezTo>
                <a:cubicBezTo>
                  <a:pt x="1094" y="165"/>
                  <a:pt x="1096" y="164"/>
                  <a:pt x="1092" y="164"/>
                </a:cubicBezTo>
                <a:cubicBezTo>
                  <a:pt x="1094" y="162"/>
                  <a:pt x="1096" y="163"/>
                  <a:pt x="1100" y="163"/>
                </a:cubicBezTo>
                <a:cubicBezTo>
                  <a:pt x="1096" y="161"/>
                  <a:pt x="1102" y="161"/>
                  <a:pt x="1104" y="162"/>
                </a:cubicBezTo>
                <a:cubicBezTo>
                  <a:pt x="1103" y="163"/>
                  <a:pt x="1099" y="163"/>
                  <a:pt x="1097" y="163"/>
                </a:cubicBezTo>
                <a:cubicBezTo>
                  <a:pt x="1097" y="165"/>
                  <a:pt x="1097" y="165"/>
                  <a:pt x="1097" y="165"/>
                </a:cubicBezTo>
                <a:cubicBezTo>
                  <a:pt x="1098" y="166"/>
                  <a:pt x="1101" y="165"/>
                  <a:pt x="1103" y="165"/>
                </a:cubicBezTo>
                <a:cubicBezTo>
                  <a:pt x="1102" y="165"/>
                  <a:pt x="1103" y="166"/>
                  <a:pt x="1104" y="166"/>
                </a:cubicBezTo>
                <a:cubicBezTo>
                  <a:pt x="1104" y="167"/>
                  <a:pt x="1102" y="167"/>
                  <a:pt x="1100" y="167"/>
                </a:cubicBezTo>
                <a:cubicBezTo>
                  <a:pt x="1101" y="168"/>
                  <a:pt x="1100" y="168"/>
                  <a:pt x="1100" y="168"/>
                </a:cubicBezTo>
                <a:cubicBezTo>
                  <a:pt x="1102" y="169"/>
                  <a:pt x="1104" y="170"/>
                  <a:pt x="1105" y="171"/>
                </a:cubicBezTo>
                <a:cubicBezTo>
                  <a:pt x="1105" y="172"/>
                  <a:pt x="1103" y="170"/>
                  <a:pt x="1102" y="172"/>
                </a:cubicBezTo>
                <a:cubicBezTo>
                  <a:pt x="1104" y="172"/>
                  <a:pt x="1106" y="173"/>
                  <a:pt x="1110" y="172"/>
                </a:cubicBezTo>
                <a:cubicBezTo>
                  <a:pt x="1113" y="171"/>
                  <a:pt x="1110" y="170"/>
                  <a:pt x="1114" y="169"/>
                </a:cubicBezTo>
                <a:cubicBezTo>
                  <a:pt x="1116" y="170"/>
                  <a:pt x="1114" y="171"/>
                  <a:pt x="1114" y="172"/>
                </a:cubicBezTo>
                <a:cubicBezTo>
                  <a:pt x="1116" y="171"/>
                  <a:pt x="1120" y="170"/>
                  <a:pt x="1122" y="171"/>
                </a:cubicBezTo>
                <a:cubicBezTo>
                  <a:pt x="1117" y="172"/>
                  <a:pt x="1126" y="172"/>
                  <a:pt x="1128" y="173"/>
                </a:cubicBezTo>
                <a:cubicBezTo>
                  <a:pt x="1127" y="174"/>
                  <a:pt x="1127" y="174"/>
                  <a:pt x="1128" y="174"/>
                </a:cubicBezTo>
                <a:cubicBezTo>
                  <a:pt x="1126" y="175"/>
                  <a:pt x="1121" y="174"/>
                  <a:pt x="1120" y="173"/>
                </a:cubicBezTo>
                <a:cubicBezTo>
                  <a:pt x="1119" y="173"/>
                  <a:pt x="1119" y="174"/>
                  <a:pt x="1119" y="174"/>
                </a:cubicBezTo>
                <a:cubicBezTo>
                  <a:pt x="1119" y="174"/>
                  <a:pt x="1120" y="175"/>
                  <a:pt x="1122" y="174"/>
                </a:cubicBezTo>
                <a:cubicBezTo>
                  <a:pt x="1118" y="176"/>
                  <a:pt x="1114" y="176"/>
                  <a:pt x="1112" y="179"/>
                </a:cubicBezTo>
                <a:cubicBezTo>
                  <a:pt x="1105" y="179"/>
                  <a:pt x="1100" y="180"/>
                  <a:pt x="1093" y="182"/>
                </a:cubicBezTo>
                <a:cubicBezTo>
                  <a:pt x="1093" y="181"/>
                  <a:pt x="1091" y="179"/>
                  <a:pt x="1090" y="181"/>
                </a:cubicBezTo>
                <a:cubicBezTo>
                  <a:pt x="1088" y="181"/>
                  <a:pt x="1091" y="180"/>
                  <a:pt x="1091" y="179"/>
                </a:cubicBezTo>
                <a:cubicBezTo>
                  <a:pt x="1087" y="180"/>
                  <a:pt x="1086" y="180"/>
                  <a:pt x="1081" y="179"/>
                </a:cubicBezTo>
                <a:cubicBezTo>
                  <a:pt x="1082" y="180"/>
                  <a:pt x="1083" y="181"/>
                  <a:pt x="1084" y="182"/>
                </a:cubicBezTo>
                <a:cubicBezTo>
                  <a:pt x="1084" y="183"/>
                  <a:pt x="1079" y="184"/>
                  <a:pt x="1079" y="182"/>
                </a:cubicBezTo>
                <a:cubicBezTo>
                  <a:pt x="1078" y="181"/>
                  <a:pt x="1080" y="181"/>
                  <a:pt x="1080" y="181"/>
                </a:cubicBezTo>
                <a:cubicBezTo>
                  <a:pt x="1078" y="180"/>
                  <a:pt x="1072" y="181"/>
                  <a:pt x="1069" y="180"/>
                </a:cubicBezTo>
                <a:cubicBezTo>
                  <a:pt x="1070" y="182"/>
                  <a:pt x="1075" y="181"/>
                  <a:pt x="1078" y="181"/>
                </a:cubicBezTo>
                <a:cubicBezTo>
                  <a:pt x="1077" y="182"/>
                  <a:pt x="1076" y="184"/>
                  <a:pt x="1076" y="186"/>
                </a:cubicBezTo>
                <a:cubicBezTo>
                  <a:pt x="1079" y="186"/>
                  <a:pt x="1078" y="185"/>
                  <a:pt x="1080" y="185"/>
                </a:cubicBezTo>
                <a:cubicBezTo>
                  <a:pt x="1079" y="185"/>
                  <a:pt x="1078" y="184"/>
                  <a:pt x="1077" y="184"/>
                </a:cubicBezTo>
                <a:cubicBezTo>
                  <a:pt x="1082" y="183"/>
                  <a:pt x="1084" y="183"/>
                  <a:pt x="1089" y="183"/>
                </a:cubicBezTo>
                <a:cubicBezTo>
                  <a:pt x="1089" y="184"/>
                  <a:pt x="1089" y="185"/>
                  <a:pt x="1090" y="186"/>
                </a:cubicBezTo>
                <a:cubicBezTo>
                  <a:pt x="1096" y="186"/>
                  <a:pt x="1096" y="186"/>
                  <a:pt x="1096" y="186"/>
                </a:cubicBezTo>
                <a:cubicBezTo>
                  <a:pt x="1095" y="186"/>
                  <a:pt x="1093" y="184"/>
                  <a:pt x="1092" y="185"/>
                </a:cubicBezTo>
                <a:cubicBezTo>
                  <a:pt x="1091" y="184"/>
                  <a:pt x="1097" y="185"/>
                  <a:pt x="1096" y="182"/>
                </a:cubicBezTo>
                <a:cubicBezTo>
                  <a:pt x="1098" y="181"/>
                  <a:pt x="1102" y="182"/>
                  <a:pt x="1102" y="181"/>
                </a:cubicBezTo>
                <a:cubicBezTo>
                  <a:pt x="1104" y="183"/>
                  <a:pt x="1108" y="183"/>
                  <a:pt x="1111" y="182"/>
                </a:cubicBezTo>
                <a:cubicBezTo>
                  <a:pt x="1112" y="182"/>
                  <a:pt x="1111" y="181"/>
                  <a:pt x="1112" y="181"/>
                </a:cubicBezTo>
                <a:cubicBezTo>
                  <a:pt x="1112" y="181"/>
                  <a:pt x="1110" y="181"/>
                  <a:pt x="1109" y="181"/>
                </a:cubicBezTo>
                <a:cubicBezTo>
                  <a:pt x="1112" y="180"/>
                  <a:pt x="1114" y="179"/>
                  <a:pt x="1118" y="178"/>
                </a:cubicBezTo>
                <a:cubicBezTo>
                  <a:pt x="1118" y="179"/>
                  <a:pt x="1113" y="179"/>
                  <a:pt x="1114" y="181"/>
                </a:cubicBezTo>
                <a:cubicBezTo>
                  <a:pt x="1115" y="181"/>
                  <a:pt x="1115" y="180"/>
                  <a:pt x="1115" y="180"/>
                </a:cubicBezTo>
                <a:cubicBezTo>
                  <a:pt x="1118" y="181"/>
                  <a:pt x="1120" y="180"/>
                  <a:pt x="1122" y="180"/>
                </a:cubicBezTo>
                <a:cubicBezTo>
                  <a:pt x="1123" y="182"/>
                  <a:pt x="1119" y="182"/>
                  <a:pt x="1122" y="184"/>
                </a:cubicBezTo>
                <a:cubicBezTo>
                  <a:pt x="1121" y="184"/>
                  <a:pt x="1120" y="183"/>
                  <a:pt x="1119" y="183"/>
                </a:cubicBezTo>
                <a:cubicBezTo>
                  <a:pt x="1118" y="182"/>
                  <a:pt x="1120" y="182"/>
                  <a:pt x="1120" y="181"/>
                </a:cubicBezTo>
                <a:cubicBezTo>
                  <a:pt x="1119" y="182"/>
                  <a:pt x="1119" y="181"/>
                  <a:pt x="1119" y="181"/>
                </a:cubicBezTo>
                <a:cubicBezTo>
                  <a:pt x="1118" y="181"/>
                  <a:pt x="1117" y="182"/>
                  <a:pt x="1118" y="183"/>
                </a:cubicBezTo>
                <a:cubicBezTo>
                  <a:pt x="1114" y="182"/>
                  <a:pt x="1109" y="185"/>
                  <a:pt x="1111" y="186"/>
                </a:cubicBezTo>
                <a:cubicBezTo>
                  <a:pt x="1113" y="186"/>
                  <a:pt x="1115" y="184"/>
                  <a:pt x="1116" y="186"/>
                </a:cubicBezTo>
                <a:cubicBezTo>
                  <a:pt x="1117" y="185"/>
                  <a:pt x="1117" y="185"/>
                  <a:pt x="1117" y="184"/>
                </a:cubicBezTo>
                <a:cubicBezTo>
                  <a:pt x="1119" y="185"/>
                  <a:pt x="1125" y="184"/>
                  <a:pt x="1129" y="184"/>
                </a:cubicBezTo>
                <a:cubicBezTo>
                  <a:pt x="1128" y="183"/>
                  <a:pt x="1125" y="183"/>
                  <a:pt x="1124" y="183"/>
                </a:cubicBezTo>
                <a:cubicBezTo>
                  <a:pt x="1125" y="182"/>
                  <a:pt x="1126" y="182"/>
                  <a:pt x="1123" y="182"/>
                </a:cubicBezTo>
                <a:cubicBezTo>
                  <a:pt x="1123" y="181"/>
                  <a:pt x="1124" y="181"/>
                  <a:pt x="1126" y="181"/>
                </a:cubicBezTo>
                <a:cubicBezTo>
                  <a:pt x="1126" y="180"/>
                  <a:pt x="1124" y="178"/>
                  <a:pt x="1127" y="177"/>
                </a:cubicBezTo>
                <a:cubicBezTo>
                  <a:pt x="1128" y="178"/>
                  <a:pt x="1126" y="178"/>
                  <a:pt x="1128" y="179"/>
                </a:cubicBezTo>
                <a:cubicBezTo>
                  <a:pt x="1133" y="174"/>
                  <a:pt x="1138" y="178"/>
                  <a:pt x="1148" y="178"/>
                </a:cubicBezTo>
                <a:cubicBezTo>
                  <a:pt x="1148" y="176"/>
                  <a:pt x="1146" y="177"/>
                  <a:pt x="1144" y="177"/>
                </a:cubicBezTo>
                <a:cubicBezTo>
                  <a:pt x="1145" y="176"/>
                  <a:pt x="1147" y="175"/>
                  <a:pt x="1143" y="176"/>
                </a:cubicBezTo>
                <a:cubicBezTo>
                  <a:pt x="1145" y="174"/>
                  <a:pt x="1150" y="175"/>
                  <a:pt x="1151" y="175"/>
                </a:cubicBezTo>
                <a:cubicBezTo>
                  <a:pt x="1153" y="175"/>
                  <a:pt x="1148" y="175"/>
                  <a:pt x="1149" y="177"/>
                </a:cubicBezTo>
                <a:cubicBezTo>
                  <a:pt x="1150" y="177"/>
                  <a:pt x="1154" y="177"/>
                  <a:pt x="1149" y="178"/>
                </a:cubicBezTo>
                <a:cubicBezTo>
                  <a:pt x="1150" y="179"/>
                  <a:pt x="1151" y="179"/>
                  <a:pt x="1152" y="181"/>
                </a:cubicBezTo>
                <a:cubicBezTo>
                  <a:pt x="1153" y="180"/>
                  <a:pt x="1153" y="179"/>
                  <a:pt x="1155" y="179"/>
                </a:cubicBezTo>
                <a:cubicBezTo>
                  <a:pt x="1155" y="182"/>
                  <a:pt x="1155" y="182"/>
                  <a:pt x="1155" y="182"/>
                </a:cubicBezTo>
                <a:cubicBezTo>
                  <a:pt x="1152" y="183"/>
                  <a:pt x="1152" y="183"/>
                  <a:pt x="1152" y="183"/>
                </a:cubicBezTo>
                <a:cubicBezTo>
                  <a:pt x="1152" y="183"/>
                  <a:pt x="1154" y="183"/>
                  <a:pt x="1155" y="183"/>
                </a:cubicBezTo>
                <a:cubicBezTo>
                  <a:pt x="1149" y="186"/>
                  <a:pt x="1158" y="185"/>
                  <a:pt x="1160" y="185"/>
                </a:cubicBezTo>
                <a:cubicBezTo>
                  <a:pt x="1161" y="185"/>
                  <a:pt x="1161" y="185"/>
                  <a:pt x="1162" y="184"/>
                </a:cubicBezTo>
                <a:cubicBezTo>
                  <a:pt x="1162" y="183"/>
                  <a:pt x="1159" y="184"/>
                  <a:pt x="1161" y="182"/>
                </a:cubicBezTo>
                <a:cubicBezTo>
                  <a:pt x="1159" y="182"/>
                  <a:pt x="1157" y="183"/>
                  <a:pt x="1158" y="184"/>
                </a:cubicBezTo>
                <a:cubicBezTo>
                  <a:pt x="1153" y="183"/>
                  <a:pt x="1159" y="180"/>
                  <a:pt x="1162" y="181"/>
                </a:cubicBezTo>
                <a:cubicBezTo>
                  <a:pt x="1163" y="179"/>
                  <a:pt x="1159" y="180"/>
                  <a:pt x="1160" y="178"/>
                </a:cubicBezTo>
                <a:cubicBezTo>
                  <a:pt x="1161" y="178"/>
                  <a:pt x="1162" y="178"/>
                  <a:pt x="1162" y="178"/>
                </a:cubicBezTo>
                <a:cubicBezTo>
                  <a:pt x="1165" y="178"/>
                  <a:pt x="1162" y="180"/>
                  <a:pt x="1167" y="179"/>
                </a:cubicBezTo>
                <a:cubicBezTo>
                  <a:pt x="1166" y="179"/>
                  <a:pt x="1164" y="180"/>
                  <a:pt x="1165" y="182"/>
                </a:cubicBezTo>
                <a:cubicBezTo>
                  <a:pt x="1163" y="182"/>
                  <a:pt x="1163" y="181"/>
                  <a:pt x="1162" y="181"/>
                </a:cubicBezTo>
                <a:cubicBezTo>
                  <a:pt x="1161" y="183"/>
                  <a:pt x="1166" y="185"/>
                  <a:pt x="1161" y="186"/>
                </a:cubicBezTo>
                <a:cubicBezTo>
                  <a:pt x="1165" y="186"/>
                  <a:pt x="1167" y="189"/>
                  <a:pt x="1172" y="187"/>
                </a:cubicBezTo>
                <a:cubicBezTo>
                  <a:pt x="1171" y="187"/>
                  <a:pt x="1170" y="186"/>
                  <a:pt x="1169" y="186"/>
                </a:cubicBezTo>
                <a:cubicBezTo>
                  <a:pt x="1170" y="185"/>
                  <a:pt x="1171" y="184"/>
                  <a:pt x="1172" y="183"/>
                </a:cubicBezTo>
                <a:cubicBezTo>
                  <a:pt x="1174" y="183"/>
                  <a:pt x="1175" y="184"/>
                  <a:pt x="1178" y="183"/>
                </a:cubicBezTo>
                <a:cubicBezTo>
                  <a:pt x="1175" y="188"/>
                  <a:pt x="1175" y="188"/>
                  <a:pt x="1175" y="188"/>
                </a:cubicBezTo>
                <a:cubicBezTo>
                  <a:pt x="1175" y="188"/>
                  <a:pt x="1176" y="188"/>
                  <a:pt x="1177" y="188"/>
                </a:cubicBezTo>
                <a:cubicBezTo>
                  <a:pt x="1179" y="187"/>
                  <a:pt x="1177" y="185"/>
                  <a:pt x="1178" y="185"/>
                </a:cubicBezTo>
                <a:cubicBezTo>
                  <a:pt x="1181" y="185"/>
                  <a:pt x="1183" y="184"/>
                  <a:pt x="1185" y="184"/>
                </a:cubicBezTo>
                <a:cubicBezTo>
                  <a:pt x="1186" y="186"/>
                  <a:pt x="1182" y="188"/>
                  <a:pt x="1180" y="189"/>
                </a:cubicBezTo>
                <a:cubicBezTo>
                  <a:pt x="1181" y="190"/>
                  <a:pt x="1186" y="189"/>
                  <a:pt x="1185" y="191"/>
                </a:cubicBezTo>
                <a:cubicBezTo>
                  <a:pt x="1189" y="191"/>
                  <a:pt x="1191" y="190"/>
                  <a:pt x="1193" y="190"/>
                </a:cubicBezTo>
                <a:cubicBezTo>
                  <a:pt x="1194" y="189"/>
                  <a:pt x="1191" y="190"/>
                  <a:pt x="1190" y="190"/>
                </a:cubicBezTo>
                <a:cubicBezTo>
                  <a:pt x="1190" y="188"/>
                  <a:pt x="1195" y="188"/>
                  <a:pt x="1194" y="190"/>
                </a:cubicBezTo>
                <a:cubicBezTo>
                  <a:pt x="1202" y="188"/>
                  <a:pt x="1203" y="190"/>
                  <a:pt x="1209" y="189"/>
                </a:cubicBezTo>
                <a:cubicBezTo>
                  <a:pt x="1209" y="192"/>
                  <a:pt x="1200" y="190"/>
                  <a:pt x="1200" y="193"/>
                </a:cubicBezTo>
                <a:cubicBezTo>
                  <a:pt x="1197" y="193"/>
                  <a:pt x="1196" y="194"/>
                  <a:pt x="1192" y="194"/>
                </a:cubicBezTo>
                <a:cubicBezTo>
                  <a:pt x="1193" y="195"/>
                  <a:pt x="1195" y="194"/>
                  <a:pt x="1197" y="195"/>
                </a:cubicBezTo>
                <a:cubicBezTo>
                  <a:pt x="1197" y="195"/>
                  <a:pt x="1196" y="196"/>
                  <a:pt x="1195" y="197"/>
                </a:cubicBezTo>
                <a:cubicBezTo>
                  <a:pt x="1194" y="196"/>
                  <a:pt x="1192" y="196"/>
                  <a:pt x="1190" y="196"/>
                </a:cubicBezTo>
                <a:cubicBezTo>
                  <a:pt x="1192" y="195"/>
                  <a:pt x="1191" y="193"/>
                  <a:pt x="1188" y="194"/>
                </a:cubicBezTo>
                <a:cubicBezTo>
                  <a:pt x="1187" y="196"/>
                  <a:pt x="1190" y="195"/>
                  <a:pt x="1189" y="197"/>
                </a:cubicBezTo>
                <a:cubicBezTo>
                  <a:pt x="1188" y="197"/>
                  <a:pt x="1186" y="198"/>
                  <a:pt x="1184" y="197"/>
                </a:cubicBezTo>
                <a:cubicBezTo>
                  <a:pt x="1185" y="197"/>
                  <a:pt x="1187" y="197"/>
                  <a:pt x="1187" y="196"/>
                </a:cubicBezTo>
                <a:cubicBezTo>
                  <a:pt x="1181" y="195"/>
                  <a:pt x="1173" y="201"/>
                  <a:pt x="1161" y="200"/>
                </a:cubicBezTo>
                <a:cubicBezTo>
                  <a:pt x="1161" y="200"/>
                  <a:pt x="1162" y="200"/>
                  <a:pt x="1162" y="199"/>
                </a:cubicBezTo>
                <a:cubicBezTo>
                  <a:pt x="1159" y="200"/>
                  <a:pt x="1159" y="201"/>
                  <a:pt x="1155" y="201"/>
                </a:cubicBezTo>
                <a:cubicBezTo>
                  <a:pt x="1155" y="201"/>
                  <a:pt x="1155" y="200"/>
                  <a:pt x="1153" y="200"/>
                </a:cubicBezTo>
                <a:cubicBezTo>
                  <a:pt x="1153" y="201"/>
                  <a:pt x="1152" y="201"/>
                  <a:pt x="1152" y="203"/>
                </a:cubicBezTo>
                <a:cubicBezTo>
                  <a:pt x="1151" y="203"/>
                  <a:pt x="1151" y="202"/>
                  <a:pt x="1151" y="201"/>
                </a:cubicBezTo>
                <a:cubicBezTo>
                  <a:pt x="1147" y="204"/>
                  <a:pt x="1142" y="203"/>
                  <a:pt x="1138" y="203"/>
                </a:cubicBezTo>
                <a:cubicBezTo>
                  <a:pt x="1133" y="203"/>
                  <a:pt x="1131" y="204"/>
                  <a:pt x="1126" y="205"/>
                </a:cubicBezTo>
                <a:cubicBezTo>
                  <a:pt x="1121" y="205"/>
                  <a:pt x="1114" y="206"/>
                  <a:pt x="1111" y="205"/>
                </a:cubicBezTo>
                <a:cubicBezTo>
                  <a:pt x="1114" y="205"/>
                  <a:pt x="1117" y="205"/>
                  <a:pt x="1121" y="204"/>
                </a:cubicBezTo>
                <a:cubicBezTo>
                  <a:pt x="1121" y="202"/>
                  <a:pt x="1119" y="203"/>
                  <a:pt x="1116" y="203"/>
                </a:cubicBezTo>
                <a:cubicBezTo>
                  <a:pt x="1118" y="204"/>
                  <a:pt x="1116" y="203"/>
                  <a:pt x="1114" y="204"/>
                </a:cubicBezTo>
                <a:cubicBezTo>
                  <a:pt x="1118" y="201"/>
                  <a:pt x="1097" y="206"/>
                  <a:pt x="1096" y="203"/>
                </a:cubicBezTo>
                <a:cubicBezTo>
                  <a:pt x="1094" y="203"/>
                  <a:pt x="1097" y="203"/>
                  <a:pt x="1095" y="204"/>
                </a:cubicBezTo>
                <a:cubicBezTo>
                  <a:pt x="1088" y="205"/>
                  <a:pt x="1088" y="204"/>
                  <a:pt x="1083" y="204"/>
                </a:cubicBezTo>
                <a:cubicBezTo>
                  <a:pt x="1083" y="205"/>
                  <a:pt x="1084" y="205"/>
                  <a:pt x="1085" y="205"/>
                </a:cubicBezTo>
                <a:cubicBezTo>
                  <a:pt x="1071" y="208"/>
                  <a:pt x="1054" y="210"/>
                  <a:pt x="1036" y="210"/>
                </a:cubicBezTo>
                <a:cubicBezTo>
                  <a:pt x="1034" y="211"/>
                  <a:pt x="1035" y="212"/>
                  <a:pt x="1032" y="212"/>
                </a:cubicBezTo>
                <a:cubicBezTo>
                  <a:pt x="1032" y="212"/>
                  <a:pt x="1033" y="211"/>
                  <a:pt x="1034" y="211"/>
                </a:cubicBezTo>
                <a:cubicBezTo>
                  <a:pt x="1033" y="210"/>
                  <a:pt x="1032" y="210"/>
                  <a:pt x="1031" y="210"/>
                </a:cubicBezTo>
                <a:cubicBezTo>
                  <a:pt x="1029" y="211"/>
                  <a:pt x="1032" y="211"/>
                  <a:pt x="1030" y="212"/>
                </a:cubicBezTo>
                <a:cubicBezTo>
                  <a:pt x="1028" y="211"/>
                  <a:pt x="1028" y="210"/>
                  <a:pt x="1027" y="210"/>
                </a:cubicBezTo>
                <a:cubicBezTo>
                  <a:pt x="1024" y="211"/>
                  <a:pt x="1029" y="211"/>
                  <a:pt x="1028" y="212"/>
                </a:cubicBezTo>
                <a:cubicBezTo>
                  <a:pt x="1026" y="213"/>
                  <a:pt x="1024" y="214"/>
                  <a:pt x="1022" y="214"/>
                </a:cubicBezTo>
                <a:cubicBezTo>
                  <a:pt x="1020" y="214"/>
                  <a:pt x="1024" y="212"/>
                  <a:pt x="1021" y="212"/>
                </a:cubicBezTo>
                <a:cubicBezTo>
                  <a:pt x="1018" y="213"/>
                  <a:pt x="1016" y="212"/>
                  <a:pt x="1011" y="213"/>
                </a:cubicBezTo>
                <a:cubicBezTo>
                  <a:pt x="1012" y="212"/>
                  <a:pt x="1010" y="212"/>
                  <a:pt x="1009" y="211"/>
                </a:cubicBezTo>
                <a:cubicBezTo>
                  <a:pt x="1007" y="213"/>
                  <a:pt x="1004" y="212"/>
                  <a:pt x="1002" y="212"/>
                </a:cubicBezTo>
                <a:cubicBezTo>
                  <a:pt x="1000" y="212"/>
                  <a:pt x="1003" y="214"/>
                  <a:pt x="1000" y="214"/>
                </a:cubicBezTo>
                <a:cubicBezTo>
                  <a:pt x="1000" y="215"/>
                  <a:pt x="1003" y="214"/>
                  <a:pt x="1002" y="216"/>
                </a:cubicBezTo>
                <a:cubicBezTo>
                  <a:pt x="999" y="214"/>
                  <a:pt x="995" y="217"/>
                  <a:pt x="993" y="215"/>
                </a:cubicBezTo>
                <a:cubicBezTo>
                  <a:pt x="990" y="217"/>
                  <a:pt x="986" y="216"/>
                  <a:pt x="983" y="218"/>
                </a:cubicBezTo>
                <a:cubicBezTo>
                  <a:pt x="981" y="217"/>
                  <a:pt x="974" y="216"/>
                  <a:pt x="971" y="216"/>
                </a:cubicBezTo>
                <a:cubicBezTo>
                  <a:pt x="969" y="216"/>
                  <a:pt x="970" y="218"/>
                  <a:pt x="969" y="218"/>
                </a:cubicBezTo>
                <a:cubicBezTo>
                  <a:pt x="965" y="216"/>
                  <a:pt x="961" y="218"/>
                  <a:pt x="957" y="216"/>
                </a:cubicBezTo>
                <a:cubicBezTo>
                  <a:pt x="959" y="215"/>
                  <a:pt x="960" y="216"/>
                  <a:pt x="962" y="216"/>
                </a:cubicBezTo>
                <a:cubicBezTo>
                  <a:pt x="960" y="214"/>
                  <a:pt x="955" y="215"/>
                  <a:pt x="953" y="216"/>
                </a:cubicBezTo>
                <a:cubicBezTo>
                  <a:pt x="951" y="215"/>
                  <a:pt x="963" y="214"/>
                  <a:pt x="964" y="214"/>
                </a:cubicBezTo>
                <a:cubicBezTo>
                  <a:pt x="964" y="215"/>
                  <a:pt x="962" y="215"/>
                  <a:pt x="962" y="216"/>
                </a:cubicBezTo>
                <a:cubicBezTo>
                  <a:pt x="964" y="215"/>
                  <a:pt x="965" y="214"/>
                  <a:pt x="966" y="213"/>
                </a:cubicBezTo>
                <a:cubicBezTo>
                  <a:pt x="978" y="213"/>
                  <a:pt x="983" y="213"/>
                  <a:pt x="997" y="211"/>
                </a:cubicBezTo>
                <a:cubicBezTo>
                  <a:pt x="996" y="210"/>
                  <a:pt x="995" y="212"/>
                  <a:pt x="994" y="211"/>
                </a:cubicBezTo>
                <a:cubicBezTo>
                  <a:pt x="1007" y="210"/>
                  <a:pt x="1030" y="206"/>
                  <a:pt x="1040" y="205"/>
                </a:cubicBezTo>
                <a:cubicBezTo>
                  <a:pt x="1041" y="205"/>
                  <a:pt x="1042" y="206"/>
                  <a:pt x="1042" y="207"/>
                </a:cubicBezTo>
                <a:cubicBezTo>
                  <a:pt x="1045" y="206"/>
                  <a:pt x="1044" y="205"/>
                  <a:pt x="1046" y="204"/>
                </a:cubicBezTo>
                <a:cubicBezTo>
                  <a:pt x="1051" y="206"/>
                  <a:pt x="1058" y="202"/>
                  <a:pt x="1062" y="204"/>
                </a:cubicBezTo>
                <a:cubicBezTo>
                  <a:pt x="1064" y="204"/>
                  <a:pt x="1064" y="203"/>
                  <a:pt x="1064" y="202"/>
                </a:cubicBezTo>
                <a:cubicBezTo>
                  <a:pt x="1066" y="204"/>
                  <a:pt x="1069" y="203"/>
                  <a:pt x="1072" y="202"/>
                </a:cubicBezTo>
                <a:cubicBezTo>
                  <a:pt x="1072" y="202"/>
                  <a:pt x="1071" y="202"/>
                  <a:pt x="1071" y="203"/>
                </a:cubicBezTo>
                <a:cubicBezTo>
                  <a:pt x="1074" y="203"/>
                  <a:pt x="1074" y="202"/>
                  <a:pt x="1076" y="202"/>
                </a:cubicBezTo>
                <a:cubicBezTo>
                  <a:pt x="1076" y="202"/>
                  <a:pt x="1076" y="201"/>
                  <a:pt x="1077" y="201"/>
                </a:cubicBezTo>
                <a:cubicBezTo>
                  <a:pt x="1073" y="201"/>
                  <a:pt x="1063" y="202"/>
                  <a:pt x="1059" y="201"/>
                </a:cubicBezTo>
                <a:cubicBezTo>
                  <a:pt x="1057" y="201"/>
                  <a:pt x="1060" y="203"/>
                  <a:pt x="1057" y="203"/>
                </a:cubicBezTo>
                <a:cubicBezTo>
                  <a:pt x="1058" y="201"/>
                  <a:pt x="1057" y="201"/>
                  <a:pt x="1056" y="200"/>
                </a:cubicBezTo>
                <a:cubicBezTo>
                  <a:pt x="1052" y="202"/>
                  <a:pt x="1050" y="200"/>
                  <a:pt x="1046" y="203"/>
                </a:cubicBezTo>
                <a:cubicBezTo>
                  <a:pt x="1050" y="200"/>
                  <a:pt x="1040" y="201"/>
                  <a:pt x="1042" y="202"/>
                </a:cubicBezTo>
                <a:cubicBezTo>
                  <a:pt x="1040" y="204"/>
                  <a:pt x="1037" y="201"/>
                  <a:pt x="1041" y="201"/>
                </a:cubicBezTo>
                <a:cubicBezTo>
                  <a:pt x="1042" y="197"/>
                  <a:pt x="1034" y="199"/>
                  <a:pt x="1032" y="197"/>
                </a:cubicBezTo>
                <a:cubicBezTo>
                  <a:pt x="1037" y="196"/>
                  <a:pt x="1037" y="196"/>
                  <a:pt x="1043" y="195"/>
                </a:cubicBezTo>
                <a:cubicBezTo>
                  <a:pt x="1041" y="197"/>
                  <a:pt x="1045" y="197"/>
                  <a:pt x="1045" y="198"/>
                </a:cubicBezTo>
                <a:cubicBezTo>
                  <a:pt x="1048" y="194"/>
                  <a:pt x="1049" y="199"/>
                  <a:pt x="1052" y="200"/>
                </a:cubicBezTo>
                <a:cubicBezTo>
                  <a:pt x="1056" y="198"/>
                  <a:pt x="1060" y="199"/>
                  <a:pt x="1064" y="198"/>
                </a:cubicBezTo>
                <a:cubicBezTo>
                  <a:pt x="1064" y="197"/>
                  <a:pt x="1062" y="197"/>
                  <a:pt x="1062" y="196"/>
                </a:cubicBezTo>
                <a:cubicBezTo>
                  <a:pt x="1059" y="196"/>
                  <a:pt x="1059" y="198"/>
                  <a:pt x="1056" y="198"/>
                </a:cubicBezTo>
                <a:cubicBezTo>
                  <a:pt x="1054" y="196"/>
                  <a:pt x="1050" y="195"/>
                  <a:pt x="1044" y="196"/>
                </a:cubicBezTo>
                <a:cubicBezTo>
                  <a:pt x="1044" y="194"/>
                  <a:pt x="1048" y="195"/>
                  <a:pt x="1048" y="193"/>
                </a:cubicBezTo>
                <a:cubicBezTo>
                  <a:pt x="1047" y="193"/>
                  <a:pt x="1044" y="195"/>
                  <a:pt x="1042" y="194"/>
                </a:cubicBezTo>
                <a:cubicBezTo>
                  <a:pt x="1043" y="193"/>
                  <a:pt x="1042" y="192"/>
                  <a:pt x="1039" y="193"/>
                </a:cubicBezTo>
                <a:cubicBezTo>
                  <a:pt x="1043" y="194"/>
                  <a:pt x="1038" y="194"/>
                  <a:pt x="1036" y="193"/>
                </a:cubicBezTo>
                <a:cubicBezTo>
                  <a:pt x="1037" y="191"/>
                  <a:pt x="1043" y="192"/>
                  <a:pt x="1043" y="193"/>
                </a:cubicBezTo>
                <a:cubicBezTo>
                  <a:pt x="1046" y="189"/>
                  <a:pt x="1038" y="192"/>
                  <a:pt x="1035" y="191"/>
                </a:cubicBezTo>
                <a:cubicBezTo>
                  <a:pt x="1035" y="190"/>
                  <a:pt x="1036" y="190"/>
                  <a:pt x="1036" y="189"/>
                </a:cubicBezTo>
                <a:cubicBezTo>
                  <a:pt x="1034" y="190"/>
                  <a:pt x="1032" y="190"/>
                  <a:pt x="1031" y="189"/>
                </a:cubicBezTo>
                <a:cubicBezTo>
                  <a:pt x="1031" y="191"/>
                  <a:pt x="1025" y="189"/>
                  <a:pt x="1023" y="191"/>
                </a:cubicBezTo>
                <a:cubicBezTo>
                  <a:pt x="1024" y="191"/>
                  <a:pt x="1026" y="192"/>
                  <a:pt x="1029" y="192"/>
                </a:cubicBezTo>
                <a:cubicBezTo>
                  <a:pt x="1027" y="194"/>
                  <a:pt x="1023" y="193"/>
                  <a:pt x="1019" y="195"/>
                </a:cubicBezTo>
                <a:cubicBezTo>
                  <a:pt x="1020" y="192"/>
                  <a:pt x="1013" y="193"/>
                  <a:pt x="1012" y="191"/>
                </a:cubicBezTo>
                <a:cubicBezTo>
                  <a:pt x="1011" y="191"/>
                  <a:pt x="1008" y="193"/>
                  <a:pt x="1007" y="191"/>
                </a:cubicBezTo>
                <a:cubicBezTo>
                  <a:pt x="998" y="193"/>
                  <a:pt x="989" y="195"/>
                  <a:pt x="981" y="194"/>
                </a:cubicBezTo>
                <a:cubicBezTo>
                  <a:pt x="980" y="194"/>
                  <a:pt x="980" y="195"/>
                  <a:pt x="979" y="196"/>
                </a:cubicBezTo>
                <a:cubicBezTo>
                  <a:pt x="986" y="195"/>
                  <a:pt x="995" y="196"/>
                  <a:pt x="1000" y="194"/>
                </a:cubicBezTo>
                <a:cubicBezTo>
                  <a:pt x="1003" y="194"/>
                  <a:pt x="1004" y="193"/>
                  <a:pt x="1005" y="195"/>
                </a:cubicBezTo>
                <a:cubicBezTo>
                  <a:pt x="1007" y="194"/>
                  <a:pt x="1005" y="192"/>
                  <a:pt x="1008" y="192"/>
                </a:cubicBezTo>
                <a:cubicBezTo>
                  <a:pt x="1010" y="196"/>
                  <a:pt x="998" y="196"/>
                  <a:pt x="992" y="195"/>
                </a:cubicBezTo>
                <a:cubicBezTo>
                  <a:pt x="992" y="196"/>
                  <a:pt x="992" y="196"/>
                  <a:pt x="991" y="197"/>
                </a:cubicBezTo>
                <a:cubicBezTo>
                  <a:pt x="992" y="198"/>
                  <a:pt x="997" y="196"/>
                  <a:pt x="999" y="197"/>
                </a:cubicBezTo>
                <a:cubicBezTo>
                  <a:pt x="998" y="197"/>
                  <a:pt x="998" y="198"/>
                  <a:pt x="998" y="198"/>
                </a:cubicBezTo>
                <a:cubicBezTo>
                  <a:pt x="995" y="198"/>
                  <a:pt x="994" y="197"/>
                  <a:pt x="993" y="199"/>
                </a:cubicBezTo>
                <a:cubicBezTo>
                  <a:pt x="989" y="199"/>
                  <a:pt x="986" y="199"/>
                  <a:pt x="982" y="199"/>
                </a:cubicBezTo>
                <a:cubicBezTo>
                  <a:pt x="984" y="200"/>
                  <a:pt x="984" y="199"/>
                  <a:pt x="985" y="201"/>
                </a:cubicBezTo>
                <a:cubicBezTo>
                  <a:pt x="987" y="201"/>
                  <a:pt x="988" y="199"/>
                  <a:pt x="988" y="201"/>
                </a:cubicBezTo>
                <a:cubicBezTo>
                  <a:pt x="983" y="202"/>
                  <a:pt x="981" y="200"/>
                  <a:pt x="979" y="200"/>
                </a:cubicBezTo>
                <a:cubicBezTo>
                  <a:pt x="976" y="201"/>
                  <a:pt x="981" y="201"/>
                  <a:pt x="980" y="202"/>
                </a:cubicBezTo>
                <a:cubicBezTo>
                  <a:pt x="978" y="202"/>
                  <a:pt x="976" y="201"/>
                  <a:pt x="974" y="201"/>
                </a:cubicBezTo>
                <a:cubicBezTo>
                  <a:pt x="972" y="203"/>
                  <a:pt x="966" y="203"/>
                  <a:pt x="964" y="204"/>
                </a:cubicBezTo>
                <a:cubicBezTo>
                  <a:pt x="963" y="206"/>
                  <a:pt x="966" y="206"/>
                  <a:pt x="968" y="206"/>
                </a:cubicBezTo>
                <a:cubicBezTo>
                  <a:pt x="965" y="208"/>
                  <a:pt x="965" y="204"/>
                  <a:pt x="961" y="206"/>
                </a:cubicBezTo>
                <a:cubicBezTo>
                  <a:pt x="962" y="205"/>
                  <a:pt x="962" y="204"/>
                  <a:pt x="960" y="204"/>
                </a:cubicBezTo>
                <a:cubicBezTo>
                  <a:pt x="959" y="204"/>
                  <a:pt x="960" y="205"/>
                  <a:pt x="960" y="205"/>
                </a:cubicBezTo>
                <a:cubicBezTo>
                  <a:pt x="957" y="206"/>
                  <a:pt x="958" y="204"/>
                  <a:pt x="957" y="204"/>
                </a:cubicBezTo>
                <a:cubicBezTo>
                  <a:pt x="954" y="204"/>
                  <a:pt x="953" y="205"/>
                  <a:pt x="951" y="205"/>
                </a:cubicBezTo>
                <a:cubicBezTo>
                  <a:pt x="953" y="206"/>
                  <a:pt x="957" y="205"/>
                  <a:pt x="957" y="206"/>
                </a:cubicBezTo>
                <a:cubicBezTo>
                  <a:pt x="956" y="207"/>
                  <a:pt x="953" y="208"/>
                  <a:pt x="951" y="208"/>
                </a:cubicBezTo>
                <a:cubicBezTo>
                  <a:pt x="950" y="207"/>
                  <a:pt x="951" y="207"/>
                  <a:pt x="951" y="207"/>
                </a:cubicBezTo>
                <a:cubicBezTo>
                  <a:pt x="948" y="207"/>
                  <a:pt x="947" y="207"/>
                  <a:pt x="945" y="208"/>
                </a:cubicBezTo>
                <a:cubicBezTo>
                  <a:pt x="945" y="209"/>
                  <a:pt x="947" y="210"/>
                  <a:pt x="948" y="210"/>
                </a:cubicBezTo>
                <a:cubicBezTo>
                  <a:pt x="946" y="211"/>
                  <a:pt x="940" y="211"/>
                  <a:pt x="941" y="210"/>
                </a:cubicBezTo>
                <a:cubicBezTo>
                  <a:pt x="939" y="211"/>
                  <a:pt x="940" y="212"/>
                  <a:pt x="937" y="211"/>
                </a:cubicBezTo>
                <a:cubicBezTo>
                  <a:pt x="938" y="212"/>
                  <a:pt x="938" y="212"/>
                  <a:pt x="940" y="212"/>
                </a:cubicBezTo>
                <a:cubicBezTo>
                  <a:pt x="938" y="214"/>
                  <a:pt x="930" y="213"/>
                  <a:pt x="928" y="215"/>
                </a:cubicBezTo>
                <a:cubicBezTo>
                  <a:pt x="916" y="216"/>
                  <a:pt x="911" y="217"/>
                  <a:pt x="897" y="217"/>
                </a:cubicBezTo>
                <a:cubicBezTo>
                  <a:pt x="900" y="214"/>
                  <a:pt x="898" y="216"/>
                  <a:pt x="896" y="214"/>
                </a:cubicBezTo>
                <a:cubicBezTo>
                  <a:pt x="898" y="214"/>
                  <a:pt x="898" y="212"/>
                  <a:pt x="900" y="213"/>
                </a:cubicBezTo>
                <a:cubicBezTo>
                  <a:pt x="900" y="213"/>
                  <a:pt x="899" y="213"/>
                  <a:pt x="899" y="214"/>
                </a:cubicBezTo>
                <a:cubicBezTo>
                  <a:pt x="900" y="214"/>
                  <a:pt x="901" y="214"/>
                  <a:pt x="901" y="213"/>
                </a:cubicBezTo>
                <a:cubicBezTo>
                  <a:pt x="901" y="214"/>
                  <a:pt x="902" y="214"/>
                  <a:pt x="906" y="213"/>
                </a:cubicBezTo>
                <a:cubicBezTo>
                  <a:pt x="905" y="214"/>
                  <a:pt x="903" y="214"/>
                  <a:pt x="902" y="215"/>
                </a:cubicBezTo>
                <a:cubicBezTo>
                  <a:pt x="910" y="216"/>
                  <a:pt x="919" y="214"/>
                  <a:pt x="917" y="209"/>
                </a:cubicBezTo>
                <a:cubicBezTo>
                  <a:pt x="916" y="208"/>
                  <a:pt x="912" y="209"/>
                  <a:pt x="911" y="209"/>
                </a:cubicBezTo>
                <a:cubicBezTo>
                  <a:pt x="908" y="209"/>
                  <a:pt x="912" y="210"/>
                  <a:pt x="911" y="211"/>
                </a:cubicBezTo>
                <a:cubicBezTo>
                  <a:pt x="913" y="211"/>
                  <a:pt x="911" y="209"/>
                  <a:pt x="914" y="209"/>
                </a:cubicBezTo>
                <a:cubicBezTo>
                  <a:pt x="912" y="211"/>
                  <a:pt x="912" y="214"/>
                  <a:pt x="907" y="214"/>
                </a:cubicBezTo>
                <a:cubicBezTo>
                  <a:pt x="907" y="214"/>
                  <a:pt x="907" y="212"/>
                  <a:pt x="906" y="212"/>
                </a:cubicBezTo>
                <a:cubicBezTo>
                  <a:pt x="906" y="212"/>
                  <a:pt x="907" y="211"/>
                  <a:pt x="908" y="211"/>
                </a:cubicBezTo>
                <a:cubicBezTo>
                  <a:pt x="906" y="210"/>
                  <a:pt x="904" y="212"/>
                  <a:pt x="902" y="212"/>
                </a:cubicBezTo>
                <a:cubicBezTo>
                  <a:pt x="903" y="211"/>
                  <a:pt x="901" y="212"/>
                  <a:pt x="901" y="211"/>
                </a:cubicBezTo>
                <a:cubicBezTo>
                  <a:pt x="896" y="214"/>
                  <a:pt x="891" y="210"/>
                  <a:pt x="886" y="213"/>
                </a:cubicBezTo>
                <a:cubicBezTo>
                  <a:pt x="884" y="213"/>
                  <a:pt x="884" y="211"/>
                  <a:pt x="882" y="211"/>
                </a:cubicBezTo>
                <a:cubicBezTo>
                  <a:pt x="881" y="212"/>
                  <a:pt x="876" y="213"/>
                  <a:pt x="878" y="213"/>
                </a:cubicBezTo>
                <a:cubicBezTo>
                  <a:pt x="876" y="214"/>
                  <a:pt x="874" y="210"/>
                  <a:pt x="875" y="209"/>
                </a:cubicBezTo>
                <a:cubicBezTo>
                  <a:pt x="867" y="213"/>
                  <a:pt x="875" y="214"/>
                  <a:pt x="882" y="215"/>
                </a:cubicBezTo>
                <a:cubicBezTo>
                  <a:pt x="880" y="216"/>
                  <a:pt x="874" y="217"/>
                  <a:pt x="869" y="217"/>
                </a:cubicBezTo>
                <a:cubicBezTo>
                  <a:pt x="869" y="216"/>
                  <a:pt x="870" y="216"/>
                  <a:pt x="871" y="216"/>
                </a:cubicBezTo>
                <a:cubicBezTo>
                  <a:pt x="870" y="214"/>
                  <a:pt x="862" y="216"/>
                  <a:pt x="863" y="218"/>
                </a:cubicBezTo>
                <a:cubicBezTo>
                  <a:pt x="861" y="219"/>
                  <a:pt x="861" y="217"/>
                  <a:pt x="859" y="217"/>
                </a:cubicBezTo>
                <a:cubicBezTo>
                  <a:pt x="858" y="218"/>
                  <a:pt x="858" y="218"/>
                  <a:pt x="856" y="218"/>
                </a:cubicBezTo>
                <a:cubicBezTo>
                  <a:pt x="856" y="219"/>
                  <a:pt x="858" y="219"/>
                  <a:pt x="858" y="220"/>
                </a:cubicBezTo>
                <a:cubicBezTo>
                  <a:pt x="861" y="220"/>
                  <a:pt x="862" y="219"/>
                  <a:pt x="865" y="218"/>
                </a:cubicBezTo>
                <a:cubicBezTo>
                  <a:pt x="867" y="223"/>
                  <a:pt x="857" y="223"/>
                  <a:pt x="853" y="223"/>
                </a:cubicBezTo>
                <a:cubicBezTo>
                  <a:pt x="848" y="223"/>
                  <a:pt x="846" y="224"/>
                  <a:pt x="842" y="224"/>
                </a:cubicBezTo>
                <a:cubicBezTo>
                  <a:pt x="839" y="226"/>
                  <a:pt x="828" y="226"/>
                  <a:pt x="824" y="226"/>
                </a:cubicBezTo>
                <a:cubicBezTo>
                  <a:pt x="824" y="225"/>
                  <a:pt x="826" y="225"/>
                  <a:pt x="827" y="224"/>
                </a:cubicBezTo>
                <a:cubicBezTo>
                  <a:pt x="826" y="223"/>
                  <a:pt x="820" y="227"/>
                  <a:pt x="823" y="226"/>
                </a:cubicBezTo>
                <a:cubicBezTo>
                  <a:pt x="822" y="228"/>
                  <a:pt x="821" y="225"/>
                  <a:pt x="819" y="226"/>
                </a:cubicBezTo>
                <a:cubicBezTo>
                  <a:pt x="823" y="227"/>
                  <a:pt x="817" y="228"/>
                  <a:pt x="814" y="228"/>
                </a:cubicBezTo>
                <a:cubicBezTo>
                  <a:pt x="818" y="225"/>
                  <a:pt x="812" y="228"/>
                  <a:pt x="812" y="227"/>
                </a:cubicBezTo>
                <a:cubicBezTo>
                  <a:pt x="809" y="227"/>
                  <a:pt x="810" y="228"/>
                  <a:pt x="809" y="229"/>
                </a:cubicBezTo>
                <a:cubicBezTo>
                  <a:pt x="810" y="229"/>
                  <a:pt x="815" y="230"/>
                  <a:pt x="814" y="229"/>
                </a:cubicBezTo>
                <a:cubicBezTo>
                  <a:pt x="822" y="230"/>
                  <a:pt x="833" y="225"/>
                  <a:pt x="840" y="226"/>
                </a:cubicBezTo>
                <a:cubicBezTo>
                  <a:pt x="841" y="226"/>
                  <a:pt x="841" y="227"/>
                  <a:pt x="841" y="227"/>
                </a:cubicBezTo>
                <a:cubicBezTo>
                  <a:pt x="840" y="227"/>
                  <a:pt x="841" y="227"/>
                  <a:pt x="841" y="227"/>
                </a:cubicBezTo>
                <a:cubicBezTo>
                  <a:pt x="841" y="227"/>
                  <a:pt x="841" y="227"/>
                  <a:pt x="841" y="227"/>
                </a:cubicBezTo>
                <a:cubicBezTo>
                  <a:pt x="846" y="224"/>
                  <a:pt x="853" y="226"/>
                  <a:pt x="858" y="226"/>
                </a:cubicBezTo>
                <a:cubicBezTo>
                  <a:pt x="859" y="225"/>
                  <a:pt x="858" y="225"/>
                  <a:pt x="858" y="224"/>
                </a:cubicBezTo>
                <a:cubicBezTo>
                  <a:pt x="889" y="221"/>
                  <a:pt x="914" y="218"/>
                  <a:pt x="945" y="216"/>
                </a:cubicBezTo>
                <a:cubicBezTo>
                  <a:pt x="945" y="217"/>
                  <a:pt x="942" y="217"/>
                  <a:pt x="941" y="217"/>
                </a:cubicBezTo>
                <a:cubicBezTo>
                  <a:pt x="943" y="218"/>
                  <a:pt x="946" y="218"/>
                  <a:pt x="949" y="217"/>
                </a:cubicBezTo>
                <a:cubicBezTo>
                  <a:pt x="951" y="218"/>
                  <a:pt x="949" y="221"/>
                  <a:pt x="949" y="218"/>
                </a:cubicBezTo>
                <a:cubicBezTo>
                  <a:pt x="946" y="219"/>
                  <a:pt x="942" y="219"/>
                  <a:pt x="937" y="220"/>
                </a:cubicBezTo>
                <a:cubicBezTo>
                  <a:pt x="937" y="220"/>
                  <a:pt x="936" y="219"/>
                  <a:pt x="936" y="219"/>
                </a:cubicBezTo>
                <a:cubicBezTo>
                  <a:pt x="933" y="220"/>
                  <a:pt x="930" y="220"/>
                  <a:pt x="927" y="221"/>
                </a:cubicBezTo>
                <a:cubicBezTo>
                  <a:pt x="926" y="221"/>
                  <a:pt x="926" y="220"/>
                  <a:pt x="925" y="219"/>
                </a:cubicBezTo>
                <a:cubicBezTo>
                  <a:pt x="924" y="220"/>
                  <a:pt x="922" y="220"/>
                  <a:pt x="920" y="220"/>
                </a:cubicBezTo>
                <a:cubicBezTo>
                  <a:pt x="921" y="221"/>
                  <a:pt x="926" y="220"/>
                  <a:pt x="926" y="221"/>
                </a:cubicBezTo>
                <a:cubicBezTo>
                  <a:pt x="922" y="221"/>
                  <a:pt x="918" y="224"/>
                  <a:pt x="915" y="223"/>
                </a:cubicBezTo>
                <a:cubicBezTo>
                  <a:pt x="915" y="222"/>
                  <a:pt x="916" y="222"/>
                  <a:pt x="917" y="221"/>
                </a:cubicBezTo>
                <a:cubicBezTo>
                  <a:pt x="917" y="221"/>
                  <a:pt x="915" y="221"/>
                  <a:pt x="915" y="221"/>
                </a:cubicBezTo>
                <a:cubicBezTo>
                  <a:pt x="915" y="222"/>
                  <a:pt x="912" y="222"/>
                  <a:pt x="910" y="222"/>
                </a:cubicBezTo>
                <a:cubicBezTo>
                  <a:pt x="907" y="222"/>
                  <a:pt x="912" y="222"/>
                  <a:pt x="911" y="224"/>
                </a:cubicBezTo>
                <a:cubicBezTo>
                  <a:pt x="906" y="222"/>
                  <a:pt x="904" y="222"/>
                  <a:pt x="898" y="223"/>
                </a:cubicBezTo>
                <a:cubicBezTo>
                  <a:pt x="898" y="222"/>
                  <a:pt x="898" y="222"/>
                  <a:pt x="898" y="222"/>
                </a:cubicBezTo>
                <a:cubicBezTo>
                  <a:pt x="895" y="222"/>
                  <a:pt x="894" y="223"/>
                  <a:pt x="894" y="223"/>
                </a:cubicBezTo>
                <a:cubicBezTo>
                  <a:pt x="893" y="223"/>
                  <a:pt x="891" y="223"/>
                  <a:pt x="889" y="223"/>
                </a:cubicBezTo>
                <a:cubicBezTo>
                  <a:pt x="889" y="223"/>
                  <a:pt x="888" y="224"/>
                  <a:pt x="888" y="224"/>
                </a:cubicBezTo>
                <a:cubicBezTo>
                  <a:pt x="886" y="224"/>
                  <a:pt x="878" y="224"/>
                  <a:pt x="879" y="225"/>
                </a:cubicBezTo>
                <a:cubicBezTo>
                  <a:pt x="861" y="226"/>
                  <a:pt x="831" y="230"/>
                  <a:pt x="815" y="230"/>
                </a:cubicBezTo>
                <a:cubicBezTo>
                  <a:pt x="813" y="231"/>
                  <a:pt x="814" y="232"/>
                  <a:pt x="815" y="233"/>
                </a:cubicBezTo>
                <a:cubicBezTo>
                  <a:pt x="811" y="230"/>
                  <a:pt x="802" y="233"/>
                  <a:pt x="797" y="232"/>
                </a:cubicBezTo>
                <a:cubicBezTo>
                  <a:pt x="796" y="232"/>
                  <a:pt x="796" y="233"/>
                  <a:pt x="797" y="233"/>
                </a:cubicBezTo>
                <a:cubicBezTo>
                  <a:pt x="795" y="234"/>
                  <a:pt x="790" y="233"/>
                  <a:pt x="786" y="233"/>
                </a:cubicBezTo>
                <a:cubicBezTo>
                  <a:pt x="786" y="233"/>
                  <a:pt x="789" y="231"/>
                  <a:pt x="786" y="232"/>
                </a:cubicBezTo>
                <a:cubicBezTo>
                  <a:pt x="796" y="229"/>
                  <a:pt x="801" y="232"/>
                  <a:pt x="807" y="230"/>
                </a:cubicBezTo>
                <a:cubicBezTo>
                  <a:pt x="809" y="229"/>
                  <a:pt x="807" y="228"/>
                  <a:pt x="810" y="227"/>
                </a:cubicBezTo>
                <a:cubicBezTo>
                  <a:pt x="809" y="225"/>
                  <a:pt x="807" y="227"/>
                  <a:pt x="806" y="227"/>
                </a:cubicBezTo>
                <a:cubicBezTo>
                  <a:pt x="806" y="228"/>
                  <a:pt x="806" y="228"/>
                  <a:pt x="807" y="228"/>
                </a:cubicBezTo>
                <a:cubicBezTo>
                  <a:pt x="807" y="228"/>
                  <a:pt x="806" y="229"/>
                  <a:pt x="805" y="229"/>
                </a:cubicBezTo>
                <a:cubicBezTo>
                  <a:pt x="803" y="229"/>
                  <a:pt x="803" y="229"/>
                  <a:pt x="803" y="229"/>
                </a:cubicBezTo>
                <a:cubicBezTo>
                  <a:pt x="803" y="228"/>
                  <a:pt x="804" y="228"/>
                  <a:pt x="804" y="227"/>
                </a:cubicBezTo>
                <a:cubicBezTo>
                  <a:pt x="802" y="228"/>
                  <a:pt x="800" y="229"/>
                  <a:pt x="798" y="228"/>
                </a:cubicBezTo>
                <a:cubicBezTo>
                  <a:pt x="796" y="228"/>
                  <a:pt x="797" y="229"/>
                  <a:pt x="794" y="229"/>
                </a:cubicBezTo>
                <a:cubicBezTo>
                  <a:pt x="793" y="227"/>
                  <a:pt x="789" y="230"/>
                  <a:pt x="789" y="228"/>
                </a:cubicBezTo>
                <a:cubicBezTo>
                  <a:pt x="791" y="227"/>
                  <a:pt x="791" y="227"/>
                  <a:pt x="794" y="227"/>
                </a:cubicBezTo>
                <a:cubicBezTo>
                  <a:pt x="793" y="226"/>
                  <a:pt x="790" y="227"/>
                  <a:pt x="790" y="225"/>
                </a:cubicBezTo>
                <a:cubicBezTo>
                  <a:pt x="788" y="227"/>
                  <a:pt x="781" y="228"/>
                  <a:pt x="778" y="226"/>
                </a:cubicBezTo>
                <a:cubicBezTo>
                  <a:pt x="775" y="228"/>
                  <a:pt x="771" y="228"/>
                  <a:pt x="765" y="230"/>
                </a:cubicBezTo>
                <a:cubicBezTo>
                  <a:pt x="766" y="229"/>
                  <a:pt x="766" y="229"/>
                  <a:pt x="763" y="229"/>
                </a:cubicBezTo>
                <a:cubicBezTo>
                  <a:pt x="764" y="228"/>
                  <a:pt x="768" y="227"/>
                  <a:pt x="769" y="228"/>
                </a:cubicBezTo>
                <a:cubicBezTo>
                  <a:pt x="770" y="227"/>
                  <a:pt x="771" y="226"/>
                  <a:pt x="773" y="227"/>
                </a:cubicBezTo>
                <a:cubicBezTo>
                  <a:pt x="773" y="224"/>
                  <a:pt x="769" y="226"/>
                  <a:pt x="772" y="223"/>
                </a:cubicBezTo>
                <a:cubicBezTo>
                  <a:pt x="769" y="224"/>
                  <a:pt x="768" y="224"/>
                  <a:pt x="765" y="224"/>
                </a:cubicBezTo>
                <a:cubicBezTo>
                  <a:pt x="764" y="224"/>
                  <a:pt x="765" y="225"/>
                  <a:pt x="764" y="225"/>
                </a:cubicBezTo>
                <a:cubicBezTo>
                  <a:pt x="764" y="226"/>
                  <a:pt x="768" y="224"/>
                  <a:pt x="766" y="226"/>
                </a:cubicBezTo>
                <a:cubicBezTo>
                  <a:pt x="762" y="227"/>
                  <a:pt x="764" y="224"/>
                  <a:pt x="761" y="225"/>
                </a:cubicBezTo>
                <a:cubicBezTo>
                  <a:pt x="766" y="222"/>
                  <a:pt x="770" y="223"/>
                  <a:pt x="776" y="222"/>
                </a:cubicBezTo>
                <a:cubicBezTo>
                  <a:pt x="774" y="222"/>
                  <a:pt x="774" y="224"/>
                  <a:pt x="777" y="224"/>
                </a:cubicBezTo>
                <a:cubicBezTo>
                  <a:pt x="776" y="221"/>
                  <a:pt x="782" y="223"/>
                  <a:pt x="780" y="222"/>
                </a:cubicBezTo>
                <a:cubicBezTo>
                  <a:pt x="781" y="221"/>
                  <a:pt x="784" y="222"/>
                  <a:pt x="784" y="223"/>
                </a:cubicBezTo>
                <a:cubicBezTo>
                  <a:pt x="780" y="223"/>
                  <a:pt x="780" y="224"/>
                  <a:pt x="776" y="225"/>
                </a:cubicBezTo>
                <a:cubicBezTo>
                  <a:pt x="785" y="226"/>
                  <a:pt x="791" y="223"/>
                  <a:pt x="800" y="221"/>
                </a:cubicBezTo>
                <a:cubicBezTo>
                  <a:pt x="800" y="221"/>
                  <a:pt x="798" y="222"/>
                  <a:pt x="797" y="221"/>
                </a:cubicBezTo>
                <a:cubicBezTo>
                  <a:pt x="796" y="221"/>
                  <a:pt x="800" y="220"/>
                  <a:pt x="801" y="219"/>
                </a:cubicBezTo>
                <a:cubicBezTo>
                  <a:pt x="800" y="221"/>
                  <a:pt x="802" y="220"/>
                  <a:pt x="801" y="221"/>
                </a:cubicBezTo>
                <a:cubicBezTo>
                  <a:pt x="802" y="221"/>
                  <a:pt x="804" y="221"/>
                  <a:pt x="805" y="221"/>
                </a:cubicBezTo>
                <a:cubicBezTo>
                  <a:pt x="805" y="220"/>
                  <a:pt x="804" y="220"/>
                  <a:pt x="802" y="219"/>
                </a:cubicBezTo>
                <a:cubicBezTo>
                  <a:pt x="809" y="217"/>
                  <a:pt x="813" y="219"/>
                  <a:pt x="822" y="218"/>
                </a:cubicBezTo>
                <a:cubicBezTo>
                  <a:pt x="821" y="217"/>
                  <a:pt x="817" y="218"/>
                  <a:pt x="816" y="218"/>
                </a:cubicBezTo>
                <a:cubicBezTo>
                  <a:pt x="818" y="215"/>
                  <a:pt x="827" y="216"/>
                  <a:pt x="831" y="215"/>
                </a:cubicBezTo>
                <a:cubicBezTo>
                  <a:pt x="830" y="214"/>
                  <a:pt x="829" y="214"/>
                  <a:pt x="828" y="213"/>
                </a:cubicBezTo>
                <a:cubicBezTo>
                  <a:pt x="826" y="214"/>
                  <a:pt x="827" y="214"/>
                  <a:pt x="825" y="213"/>
                </a:cubicBezTo>
                <a:cubicBezTo>
                  <a:pt x="825" y="215"/>
                  <a:pt x="825" y="215"/>
                  <a:pt x="820" y="215"/>
                </a:cubicBezTo>
                <a:cubicBezTo>
                  <a:pt x="818" y="215"/>
                  <a:pt x="822" y="214"/>
                  <a:pt x="823" y="214"/>
                </a:cubicBezTo>
                <a:cubicBezTo>
                  <a:pt x="820" y="213"/>
                  <a:pt x="819" y="214"/>
                  <a:pt x="818" y="213"/>
                </a:cubicBezTo>
                <a:cubicBezTo>
                  <a:pt x="816" y="214"/>
                  <a:pt x="819" y="214"/>
                  <a:pt x="818" y="215"/>
                </a:cubicBezTo>
                <a:cubicBezTo>
                  <a:pt x="814" y="215"/>
                  <a:pt x="816" y="215"/>
                  <a:pt x="816" y="213"/>
                </a:cubicBezTo>
                <a:cubicBezTo>
                  <a:pt x="815" y="213"/>
                  <a:pt x="815" y="214"/>
                  <a:pt x="813" y="214"/>
                </a:cubicBezTo>
                <a:cubicBezTo>
                  <a:pt x="811" y="213"/>
                  <a:pt x="818" y="212"/>
                  <a:pt x="821" y="212"/>
                </a:cubicBezTo>
                <a:cubicBezTo>
                  <a:pt x="817" y="212"/>
                  <a:pt x="814" y="211"/>
                  <a:pt x="809" y="212"/>
                </a:cubicBezTo>
                <a:cubicBezTo>
                  <a:pt x="809" y="213"/>
                  <a:pt x="811" y="213"/>
                  <a:pt x="812" y="212"/>
                </a:cubicBezTo>
                <a:cubicBezTo>
                  <a:pt x="811" y="214"/>
                  <a:pt x="804" y="211"/>
                  <a:pt x="805" y="215"/>
                </a:cubicBezTo>
                <a:cubicBezTo>
                  <a:pt x="800" y="215"/>
                  <a:pt x="797" y="214"/>
                  <a:pt x="794" y="215"/>
                </a:cubicBezTo>
                <a:cubicBezTo>
                  <a:pt x="795" y="215"/>
                  <a:pt x="795" y="215"/>
                  <a:pt x="795" y="214"/>
                </a:cubicBezTo>
                <a:cubicBezTo>
                  <a:pt x="798" y="213"/>
                  <a:pt x="800" y="214"/>
                  <a:pt x="804" y="213"/>
                </a:cubicBezTo>
                <a:cubicBezTo>
                  <a:pt x="802" y="213"/>
                  <a:pt x="801" y="211"/>
                  <a:pt x="799" y="211"/>
                </a:cubicBezTo>
                <a:cubicBezTo>
                  <a:pt x="802" y="208"/>
                  <a:pt x="806" y="210"/>
                  <a:pt x="810" y="208"/>
                </a:cubicBezTo>
                <a:cubicBezTo>
                  <a:pt x="810" y="209"/>
                  <a:pt x="810" y="209"/>
                  <a:pt x="810" y="209"/>
                </a:cubicBezTo>
                <a:cubicBezTo>
                  <a:pt x="813" y="209"/>
                  <a:pt x="813" y="208"/>
                  <a:pt x="815" y="207"/>
                </a:cubicBezTo>
                <a:cubicBezTo>
                  <a:pt x="813" y="205"/>
                  <a:pt x="810" y="209"/>
                  <a:pt x="809" y="206"/>
                </a:cubicBezTo>
                <a:cubicBezTo>
                  <a:pt x="808" y="209"/>
                  <a:pt x="804" y="207"/>
                  <a:pt x="802" y="208"/>
                </a:cubicBezTo>
                <a:cubicBezTo>
                  <a:pt x="801" y="207"/>
                  <a:pt x="805" y="207"/>
                  <a:pt x="805" y="206"/>
                </a:cubicBezTo>
                <a:cubicBezTo>
                  <a:pt x="801" y="206"/>
                  <a:pt x="796" y="205"/>
                  <a:pt x="792" y="204"/>
                </a:cubicBezTo>
                <a:cubicBezTo>
                  <a:pt x="795" y="203"/>
                  <a:pt x="798" y="203"/>
                  <a:pt x="801" y="202"/>
                </a:cubicBezTo>
                <a:cubicBezTo>
                  <a:pt x="797" y="201"/>
                  <a:pt x="790" y="203"/>
                  <a:pt x="786" y="202"/>
                </a:cubicBezTo>
                <a:cubicBezTo>
                  <a:pt x="791" y="199"/>
                  <a:pt x="798" y="202"/>
                  <a:pt x="800" y="199"/>
                </a:cubicBezTo>
                <a:cubicBezTo>
                  <a:pt x="804" y="200"/>
                  <a:pt x="802" y="202"/>
                  <a:pt x="800" y="203"/>
                </a:cubicBezTo>
                <a:cubicBezTo>
                  <a:pt x="801" y="204"/>
                  <a:pt x="802" y="201"/>
                  <a:pt x="806" y="202"/>
                </a:cubicBezTo>
                <a:cubicBezTo>
                  <a:pt x="808" y="203"/>
                  <a:pt x="808" y="204"/>
                  <a:pt x="812" y="204"/>
                </a:cubicBezTo>
                <a:cubicBezTo>
                  <a:pt x="812" y="205"/>
                  <a:pt x="809" y="204"/>
                  <a:pt x="809" y="206"/>
                </a:cubicBezTo>
                <a:cubicBezTo>
                  <a:pt x="809" y="206"/>
                  <a:pt x="810" y="206"/>
                  <a:pt x="810" y="206"/>
                </a:cubicBezTo>
                <a:cubicBezTo>
                  <a:pt x="811" y="204"/>
                  <a:pt x="815" y="206"/>
                  <a:pt x="815" y="203"/>
                </a:cubicBezTo>
                <a:cubicBezTo>
                  <a:pt x="817" y="203"/>
                  <a:pt x="817" y="202"/>
                  <a:pt x="820" y="202"/>
                </a:cubicBezTo>
                <a:cubicBezTo>
                  <a:pt x="821" y="202"/>
                  <a:pt x="822" y="203"/>
                  <a:pt x="823" y="204"/>
                </a:cubicBezTo>
                <a:cubicBezTo>
                  <a:pt x="823" y="202"/>
                  <a:pt x="829" y="200"/>
                  <a:pt x="827" y="199"/>
                </a:cubicBezTo>
                <a:cubicBezTo>
                  <a:pt x="829" y="197"/>
                  <a:pt x="837" y="198"/>
                  <a:pt x="834" y="200"/>
                </a:cubicBezTo>
                <a:cubicBezTo>
                  <a:pt x="839" y="199"/>
                  <a:pt x="839" y="201"/>
                  <a:pt x="842" y="201"/>
                </a:cubicBezTo>
                <a:cubicBezTo>
                  <a:pt x="843" y="200"/>
                  <a:pt x="843" y="198"/>
                  <a:pt x="844" y="197"/>
                </a:cubicBezTo>
                <a:cubicBezTo>
                  <a:pt x="845" y="197"/>
                  <a:pt x="847" y="199"/>
                  <a:pt x="844" y="199"/>
                </a:cubicBezTo>
                <a:cubicBezTo>
                  <a:pt x="845" y="199"/>
                  <a:pt x="847" y="199"/>
                  <a:pt x="848" y="199"/>
                </a:cubicBezTo>
                <a:cubicBezTo>
                  <a:pt x="850" y="197"/>
                  <a:pt x="864" y="197"/>
                  <a:pt x="868" y="195"/>
                </a:cubicBezTo>
                <a:cubicBezTo>
                  <a:pt x="868" y="196"/>
                  <a:pt x="867" y="197"/>
                  <a:pt x="866" y="197"/>
                </a:cubicBezTo>
                <a:cubicBezTo>
                  <a:pt x="867" y="198"/>
                  <a:pt x="869" y="198"/>
                  <a:pt x="872" y="197"/>
                </a:cubicBezTo>
                <a:cubicBezTo>
                  <a:pt x="870" y="197"/>
                  <a:pt x="870" y="197"/>
                  <a:pt x="874" y="196"/>
                </a:cubicBezTo>
                <a:cubicBezTo>
                  <a:pt x="873" y="196"/>
                  <a:pt x="871" y="196"/>
                  <a:pt x="870" y="195"/>
                </a:cubicBezTo>
                <a:cubicBezTo>
                  <a:pt x="871" y="194"/>
                  <a:pt x="872" y="196"/>
                  <a:pt x="873" y="195"/>
                </a:cubicBezTo>
                <a:cubicBezTo>
                  <a:pt x="874" y="194"/>
                  <a:pt x="868" y="192"/>
                  <a:pt x="863" y="193"/>
                </a:cubicBezTo>
                <a:cubicBezTo>
                  <a:pt x="868" y="194"/>
                  <a:pt x="859" y="194"/>
                  <a:pt x="858" y="195"/>
                </a:cubicBezTo>
                <a:cubicBezTo>
                  <a:pt x="856" y="195"/>
                  <a:pt x="859" y="194"/>
                  <a:pt x="856" y="194"/>
                </a:cubicBezTo>
                <a:cubicBezTo>
                  <a:pt x="856" y="193"/>
                  <a:pt x="860" y="193"/>
                  <a:pt x="861" y="193"/>
                </a:cubicBezTo>
                <a:cubicBezTo>
                  <a:pt x="851" y="192"/>
                  <a:pt x="842" y="193"/>
                  <a:pt x="833" y="194"/>
                </a:cubicBezTo>
                <a:cubicBezTo>
                  <a:pt x="833" y="193"/>
                  <a:pt x="833" y="193"/>
                  <a:pt x="833" y="193"/>
                </a:cubicBezTo>
                <a:cubicBezTo>
                  <a:pt x="831" y="193"/>
                  <a:pt x="829" y="194"/>
                  <a:pt x="828" y="195"/>
                </a:cubicBezTo>
                <a:cubicBezTo>
                  <a:pt x="827" y="196"/>
                  <a:pt x="829" y="196"/>
                  <a:pt x="830" y="196"/>
                </a:cubicBezTo>
                <a:cubicBezTo>
                  <a:pt x="829" y="197"/>
                  <a:pt x="827" y="198"/>
                  <a:pt x="825" y="197"/>
                </a:cubicBezTo>
                <a:cubicBezTo>
                  <a:pt x="825" y="196"/>
                  <a:pt x="827" y="196"/>
                  <a:pt x="827" y="196"/>
                </a:cubicBezTo>
                <a:cubicBezTo>
                  <a:pt x="823" y="195"/>
                  <a:pt x="821" y="196"/>
                  <a:pt x="817" y="194"/>
                </a:cubicBezTo>
                <a:cubicBezTo>
                  <a:pt x="817" y="196"/>
                  <a:pt x="815" y="195"/>
                  <a:pt x="813" y="194"/>
                </a:cubicBezTo>
                <a:cubicBezTo>
                  <a:pt x="814" y="194"/>
                  <a:pt x="817" y="191"/>
                  <a:pt x="813" y="192"/>
                </a:cubicBezTo>
                <a:cubicBezTo>
                  <a:pt x="819" y="190"/>
                  <a:pt x="830" y="190"/>
                  <a:pt x="835" y="188"/>
                </a:cubicBezTo>
                <a:cubicBezTo>
                  <a:pt x="835" y="187"/>
                  <a:pt x="834" y="188"/>
                  <a:pt x="833" y="188"/>
                </a:cubicBezTo>
                <a:cubicBezTo>
                  <a:pt x="833" y="186"/>
                  <a:pt x="838" y="187"/>
                  <a:pt x="836" y="184"/>
                </a:cubicBezTo>
                <a:cubicBezTo>
                  <a:pt x="839" y="184"/>
                  <a:pt x="840" y="183"/>
                  <a:pt x="842" y="183"/>
                </a:cubicBezTo>
                <a:cubicBezTo>
                  <a:pt x="839" y="182"/>
                  <a:pt x="835" y="183"/>
                  <a:pt x="831" y="184"/>
                </a:cubicBezTo>
                <a:cubicBezTo>
                  <a:pt x="831" y="183"/>
                  <a:pt x="829" y="183"/>
                  <a:pt x="829" y="182"/>
                </a:cubicBezTo>
                <a:cubicBezTo>
                  <a:pt x="818" y="183"/>
                  <a:pt x="811" y="184"/>
                  <a:pt x="804" y="187"/>
                </a:cubicBezTo>
                <a:cubicBezTo>
                  <a:pt x="812" y="187"/>
                  <a:pt x="827" y="184"/>
                  <a:pt x="832" y="185"/>
                </a:cubicBezTo>
                <a:cubicBezTo>
                  <a:pt x="831" y="190"/>
                  <a:pt x="812" y="188"/>
                  <a:pt x="807" y="191"/>
                </a:cubicBezTo>
                <a:cubicBezTo>
                  <a:pt x="807" y="192"/>
                  <a:pt x="808" y="192"/>
                  <a:pt x="808" y="192"/>
                </a:cubicBezTo>
                <a:cubicBezTo>
                  <a:pt x="808" y="192"/>
                  <a:pt x="808" y="193"/>
                  <a:pt x="807" y="193"/>
                </a:cubicBezTo>
                <a:cubicBezTo>
                  <a:pt x="805" y="193"/>
                  <a:pt x="805" y="193"/>
                  <a:pt x="805" y="193"/>
                </a:cubicBezTo>
                <a:cubicBezTo>
                  <a:pt x="805" y="192"/>
                  <a:pt x="806" y="191"/>
                  <a:pt x="803" y="191"/>
                </a:cubicBezTo>
                <a:cubicBezTo>
                  <a:pt x="806" y="189"/>
                  <a:pt x="809" y="189"/>
                  <a:pt x="812" y="189"/>
                </a:cubicBezTo>
                <a:close/>
                <a:moveTo>
                  <a:pt x="1123" y="202"/>
                </a:moveTo>
                <a:cubicBezTo>
                  <a:pt x="1123" y="204"/>
                  <a:pt x="1124" y="204"/>
                  <a:pt x="1127" y="203"/>
                </a:cubicBezTo>
                <a:cubicBezTo>
                  <a:pt x="1126" y="203"/>
                  <a:pt x="1127" y="202"/>
                  <a:pt x="1127" y="201"/>
                </a:cubicBezTo>
                <a:cubicBezTo>
                  <a:pt x="1125" y="201"/>
                  <a:pt x="1125" y="202"/>
                  <a:pt x="1123" y="202"/>
                </a:cubicBezTo>
                <a:close/>
                <a:moveTo>
                  <a:pt x="1012" y="212"/>
                </a:moveTo>
                <a:cubicBezTo>
                  <a:pt x="1013" y="213"/>
                  <a:pt x="1016" y="212"/>
                  <a:pt x="1018" y="212"/>
                </a:cubicBezTo>
                <a:cubicBezTo>
                  <a:pt x="1018" y="211"/>
                  <a:pt x="1018" y="211"/>
                  <a:pt x="1018" y="211"/>
                </a:cubicBezTo>
                <a:cubicBezTo>
                  <a:pt x="1015" y="211"/>
                  <a:pt x="1012" y="211"/>
                  <a:pt x="1012" y="212"/>
                </a:cubicBezTo>
                <a:close/>
                <a:moveTo>
                  <a:pt x="1047" y="193"/>
                </a:moveTo>
                <a:cubicBezTo>
                  <a:pt x="1048" y="192"/>
                  <a:pt x="1048" y="192"/>
                  <a:pt x="1047" y="191"/>
                </a:cubicBezTo>
                <a:cubicBezTo>
                  <a:pt x="1045" y="191"/>
                  <a:pt x="1045" y="191"/>
                  <a:pt x="1045" y="191"/>
                </a:cubicBezTo>
                <a:cubicBezTo>
                  <a:pt x="1046" y="192"/>
                  <a:pt x="1046" y="193"/>
                  <a:pt x="1047" y="193"/>
                </a:cubicBezTo>
                <a:close/>
                <a:moveTo>
                  <a:pt x="1073" y="196"/>
                </a:moveTo>
                <a:cubicBezTo>
                  <a:pt x="1072" y="196"/>
                  <a:pt x="1070" y="196"/>
                  <a:pt x="1070" y="195"/>
                </a:cubicBezTo>
                <a:cubicBezTo>
                  <a:pt x="1072" y="194"/>
                  <a:pt x="1078" y="194"/>
                  <a:pt x="1074" y="196"/>
                </a:cubicBezTo>
                <a:cubicBezTo>
                  <a:pt x="1076" y="196"/>
                  <a:pt x="1077" y="195"/>
                  <a:pt x="1076" y="194"/>
                </a:cubicBezTo>
                <a:cubicBezTo>
                  <a:pt x="1070" y="192"/>
                  <a:pt x="1069" y="197"/>
                  <a:pt x="1065" y="196"/>
                </a:cubicBezTo>
                <a:cubicBezTo>
                  <a:pt x="1064" y="199"/>
                  <a:pt x="1073" y="197"/>
                  <a:pt x="1073" y="196"/>
                </a:cubicBezTo>
                <a:close/>
                <a:moveTo>
                  <a:pt x="1070" y="198"/>
                </a:moveTo>
                <a:cubicBezTo>
                  <a:pt x="1068" y="199"/>
                  <a:pt x="1067" y="200"/>
                  <a:pt x="1066" y="200"/>
                </a:cubicBezTo>
                <a:cubicBezTo>
                  <a:pt x="1069" y="201"/>
                  <a:pt x="1070" y="200"/>
                  <a:pt x="1070" y="198"/>
                </a:cubicBezTo>
                <a:close/>
                <a:moveTo>
                  <a:pt x="1076" y="200"/>
                </a:moveTo>
                <a:cubicBezTo>
                  <a:pt x="1077" y="200"/>
                  <a:pt x="1079" y="200"/>
                  <a:pt x="1081" y="199"/>
                </a:cubicBezTo>
                <a:cubicBezTo>
                  <a:pt x="1082" y="198"/>
                  <a:pt x="1080" y="196"/>
                  <a:pt x="1079" y="198"/>
                </a:cubicBezTo>
                <a:cubicBezTo>
                  <a:pt x="1080" y="198"/>
                  <a:pt x="1080" y="198"/>
                  <a:pt x="1080" y="198"/>
                </a:cubicBezTo>
                <a:cubicBezTo>
                  <a:pt x="1077" y="198"/>
                  <a:pt x="1077" y="199"/>
                  <a:pt x="1075" y="198"/>
                </a:cubicBezTo>
                <a:cubicBezTo>
                  <a:pt x="1075" y="199"/>
                  <a:pt x="1075" y="200"/>
                  <a:pt x="1076" y="200"/>
                </a:cubicBezTo>
                <a:close/>
                <a:moveTo>
                  <a:pt x="1078" y="202"/>
                </a:moveTo>
                <a:cubicBezTo>
                  <a:pt x="1080" y="202"/>
                  <a:pt x="1083" y="201"/>
                  <a:pt x="1086" y="201"/>
                </a:cubicBezTo>
                <a:cubicBezTo>
                  <a:pt x="1086" y="201"/>
                  <a:pt x="1085" y="201"/>
                  <a:pt x="1085" y="202"/>
                </a:cubicBezTo>
                <a:cubicBezTo>
                  <a:pt x="1086" y="202"/>
                  <a:pt x="1088" y="202"/>
                  <a:pt x="1088" y="201"/>
                </a:cubicBezTo>
                <a:cubicBezTo>
                  <a:pt x="1085" y="200"/>
                  <a:pt x="1081" y="200"/>
                  <a:pt x="1078" y="202"/>
                </a:cubicBezTo>
                <a:close/>
                <a:moveTo>
                  <a:pt x="1146" y="193"/>
                </a:moveTo>
                <a:cubicBezTo>
                  <a:pt x="1144" y="193"/>
                  <a:pt x="1142" y="193"/>
                  <a:pt x="1141" y="194"/>
                </a:cubicBezTo>
                <a:cubicBezTo>
                  <a:pt x="1144" y="194"/>
                  <a:pt x="1144" y="195"/>
                  <a:pt x="1145" y="195"/>
                </a:cubicBezTo>
                <a:cubicBezTo>
                  <a:pt x="1145" y="194"/>
                  <a:pt x="1146" y="194"/>
                  <a:pt x="1146" y="193"/>
                </a:cubicBezTo>
                <a:close/>
                <a:moveTo>
                  <a:pt x="1129" y="195"/>
                </a:moveTo>
                <a:cubicBezTo>
                  <a:pt x="1131" y="197"/>
                  <a:pt x="1139" y="195"/>
                  <a:pt x="1139" y="194"/>
                </a:cubicBezTo>
                <a:cubicBezTo>
                  <a:pt x="1135" y="194"/>
                  <a:pt x="1132" y="196"/>
                  <a:pt x="1129" y="195"/>
                </a:cubicBezTo>
                <a:close/>
                <a:moveTo>
                  <a:pt x="1097" y="196"/>
                </a:moveTo>
                <a:cubicBezTo>
                  <a:pt x="1091" y="197"/>
                  <a:pt x="1088" y="197"/>
                  <a:pt x="1083" y="197"/>
                </a:cubicBezTo>
                <a:cubicBezTo>
                  <a:pt x="1083" y="198"/>
                  <a:pt x="1083" y="198"/>
                  <a:pt x="1083" y="198"/>
                </a:cubicBezTo>
                <a:cubicBezTo>
                  <a:pt x="1082" y="198"/>
                  <a:pt x="1082" y="198"/>
                  <a:pt x="1083" y="198"/>
                </a:cubicBezTo>
                <a:cubicBezTo>
                  <a:pt x="1083" y="197"/>
                  <a:pt x="1084" y="198"/>
                  <a:pt x="1084" y="199"/>
                </a:cubicBezTo>
                <a:cubicBezTo>
                  <a:pt x="1087" y="198"/>
                  <a:pt x="1089" y="200"/>
                  <a:pt x="1090" y="198"/>
                </a:cubicBezTo>
                <a:cubicBezTo>
                  <a:pt x="1090" y="199"/>
                  <a:pt x="1089" y="200"/>
                  <a:pt x="1089" y="200"/>
                </a:cubicBezTo>
                <a:cubicBezTo>
                  <a:pt x="1093" y="200"/>
                  <a:pt x="1092" y="197"/>
                  <a:pt x="1095" y="197"/>
                </a:cubicBezTo>
                <a:cubicBezTo>
                  <a:pt x="1095" y="198"/>
                  <a:pt x="1092" y="199"/>
                  <a:pt x="1092" y="200"/>
                </a:cubicBezTo>
                <a:cubicBezTo>
                  <a:pt x="1100" y="199"/>
                  <a:pt x="1116" y="198"/>
                  <a:pt x="1127" y="196"/>
                </a:cubicBezTo>
                <a:cubicBezTo>
                  <a:pt x="1115" y="195"/>
                  <a:pt x="1103" y="198"/>
                  <a:pt x="1096" y="198"/>
                </a:cubicBezTo>
                <a:cubicBezTo>
                  <a:pt x="1098" y="197"/>
                  <a:pt x="1096" y="197"/>
                  <a:pt x="1097" y="196"/>
                </a:cubicBezTo>
                <a:close/>
                <a:moveTo>
                  <a:pt x="1157" y="188"/>
                </a:moveTo>
                <a:cubicBezTo>
                  <a:pt x="1157" y="190"/>
                  <a:pt x="1157" y="190"/>
                  <a:pt x="1157" y="190"/>
                </a:cubicBezTo>
                <a:cubicBezTo>
                  <a:pt x="1159" y="189"/>
                  <a:pt x="1163" y="189"/>
                  <a:pt x="1162" y="188"/>
                </a:cubicBezTo>
                <a:cubicBezTo>
                  <a:pt x="1160" y="188"/>
                  <a:pt x="1160" y="188"/>
                  <a:pt x="1157" y="188"/>
                </a:cubicBezTo>
                <a:close/>
                <a:moveTo>
                  <a:pt x="1156" y="188"/>
                </a:moveTo>
                <a:cubicBezTo>
                  <a:pt x="1154" y="189"/>
                  <a:pt x="1151" y="189"/>
                  <a:pt x="1150" y="190"/>
                </a:cubicBezTo>
                <a:cubicBezTo>
                  <a:pt x="1151" y="190"/>
                  <a:pt x="1151" y="191"/>
                  <a:pt x="1150" y="191"/>
                </a:cubicBezTo>
                <a:cubicBezTo>
                  <a:pt x="1155" y="191"/>
                  <a:pt x="1155" y="189"/>
                  <a:pt x="1156" y="188"/>
                </a:cubicBezTo>
                <a:close/>
                <a:moveTo>
                  <a:pt x="1156" y="186"/>
                </a:moveTo>
                <a:cubicBezTo>
                  <a:pt x="1154" y="188"/>
                  <a:pt x="1145" y="187"/>
                  <a:pt x="1145" y="189"/>
                </a:cubicBezTo>
                <a:cubicBezTo>
                  <a:pt x="1148" y="188"/>
                  <a:pt x="1155" y="189"/>
                  <a:pt x="1156" y="186"/>
                </a:cubicBezTo>
                <a:close/>
                <a:moveTo>
                  <a:pt x="1111" y="188"/>
                </a:moveTo>
                <a:cubicBezTo>
                  <a:pt x="1111" y="189"/>
                  <a:pt x="1118" y="188"/>
                  <a:pt x="1118" y="187"/>
                </a:cubicBezTo>
                <a:cubicBezTo>
                  <a:pt x="1114" y="188"/>
                  <a:pt x="1115" y="187"/>
                  <a:pt x="1111" y="188"/>
                </a:cubicBezTo>
                <a:close/>
                <a:moveTo>
                  <a:pt x="1145" y="182"/>
                </a:moveTo>
                <a:cubicBezTo>
                  <a:pt x="1145" y="183"/>
                  <a:pt x="1146" y="184"/>
                  <a:pt x="1148" y="183"/>
                </a:cubicBezTo>
                <a:cubicBezTo>
                  <a:pt x="1148" y="182"/>
                  <a:pt x="1147" y="182"/>
                  <a:pt x="1145" y="182"/>
                </a:cubicBezTo>
                <a:close/>
                <a:moveTo>
                  <a:pt x="1144" y="178"/>
                </a:moveTo>
                <a:cubicBezTo>
                  <a:pt x="1142" y="179"/>
                  <a:pt x="1137" y="179"/>
                  <a:pt x="1137" y="181"/>
                </a:cubicBezTo>
                <a:cubicBezTo>
                  <a:pt x="1138" y="181"/>
                  <a:pt x="1139" y="181"/>
                  <a:pt x="1139" y="181"/>
                </a:cubicBezTo>
                <a:cubicBezTo>
                  <a:pt x="1141" y="181"/>
                  <a:pt x="1143" y="179"/>
                  <a:pt x="1145" y="181"/>
                </a:cubicBezTo>
                <a:cubicBezTo>
                  <a:pt x="1144" y="179"/>
                  <a:pt x="1150" y="180"/>
                  <a:pt x="1149" y="179"/>
                </a:cubicBezTo>
                <a:cubicBezTo>
                  <a:pt x="1146" y="179"/>
                  <a:pt x="1146" y="180"/>
                  <a:pt x="1144" y="180"/>
                </a:cubicBezTo>
                <a:cubicBezTo>
                  <a:pt x="1142" y="179"/>
                  <a:pt x="1144" y="179"/>
                  <a:pt x="1144" y="178"/>
                </a:cubicBezTo>
                <a:close/>
                <a:moveTo>
                  <a:pt x="1133" y="182"/>
                </a:moveTo>
                <a:cubicBezTo>
                  <a:pt x="1130" y="181"/>
                  <a:pt x="1135" y="180"/>
                  <a:pt x="1135" y="181"/>
                </a:cubicBezTo>
                <a:cubicBezTo>
                  <a:pt x="1135" y="179"/>
                  <a:pt x="1135" y="179"/>
                  <a:pt x="1135" y="179"/>
                </a:cubicBezTo>
                <a:cubicBezTo>
                  <a:pt x="1132" y="180"/>
                  <a:pt x="1133" y="178"/>
                  <a:pt x="1130" y="178"/>
                </a:cubicBezTo>
                <a:cubicBezTo>
                  <a:pt x="1131" y="180"/>
                  <a:pt x="1126" y="179"/>
                  <a:pt x="1127" y="181"/>
                </a:cubicBezTo>
                <a:cubicBezTo>
                  <a:pt x="1131" y="181"/>
                  <a:pt x="1131" y="181"/>
                  <a:pt x="1129" y="182"/>
                </a:cubicBezTo>
                <a:cubicBezTo>
                  <a:pt x="1130" y="182"/>
                  <a:pt x="1133" y="183"/>
                  <a:pt x="1133" y="182"/>
                </a:cubicBezTo>
                <a:close/>
                <a:moveTo>
                  <a:pt x="1140" y="183"/>
                </a:moveTo>
                <a:cubicBezTo>
                  <a:pt x="1140" y="182"/>
                  <a:pt x="1135" y="182"/>
                  <a:pt x="1134" y="182"/>
                </a:cubicBezTo>
                <a:cubicBezTo>
                  <a:pt x="1134" y="182"/>
                  <a:pt x="1135" y="182"/>
                  <a:pt x="1136" y="183"/>
                </a:cubicBezTo>
                <a:cubicBezTo>
                  <a:pt x="1133" y="183"/>
                  <a:pt x="1132" y="182"/>
                  <a:pt x="1130" y="183"/>
                </a:cubicBezTo>
                <a:cubicBezTo>
                  <a:pt x="1131" y="186"/>
                  <a:pt x="1136" y="183"/>
                  <a:pt x="1140" y="183"/>
                </a:cubicBezTo>
                <a:close/>
                <a:moveTo>
                  <a:pt x="1068" y="189"/>
                </a:moveTo>
                <a:cubicBezTo>
                  <a:pt x="1063" y="186"/>
                  <a:pt x="1058" y="189"/>
                  <a:pt x="1050" y="189"/>
                </a:cubicBezTo>
                <a:cubicBezTo>
                  <a:pt x="1050" y="192"/>
                  <a:pt x="1055" y="191"/>
                  <a:pt x="1056" y="194"/>
                </a:cubicBezTo>
                <a:cubicBezTo>
                  <a:pt x="1060" y="193"/>
                  <a:pt x="1060" y="193"/>
                  <a:pt x="1063" y="194"/>
                </a:cubicBezTo>
                <a:cubicBezTo>
                  <a:pt x="1065" y="194"/>
                  <a:pt x="1062" y="190"/>
                  <a:pt x="1067" y="189"/>
                </a:cubicBezTo>
                <a:cubicBezTo>
                  <a:pt x="1067" y="190"/>
                  <a:pt x="1067" y="190"/>
                  <a:pt x="1068" y="190"/>
                </a:cubicBezTo>
                <a:cubicBezTo>
                  <a:pt x="1066" y="190"/>
                  <a:pt x="1066" y="191"/>
                  <a:pt x="1065" y="192"/>
                </a:cubicBezTo>
                <a:cubicBezTo>
                  <a:pt x="1069" y="193"/>
                  <a:pt x="1071" y="192"/>
                  <a:pt x="1074" y="191"/>
                </a:cubicBezTo>
                <a:cubicBezTo>
                  <a:pt x="1076" y="192"/>
                  <a:pt x="1075" y="191"/>
                  <a:pt x="1079" y="191"/>
                </a:cubicBezTo>
                <a:cubicBezTo>
                  <a:pt x="1078" y="192"/>
                  <a:pt x="1080" y="192"/>
                  <a:pt x="1081" y="193"/>
                </a:cubicBezTo>
                <a:cubicBezTo>
                  <a:pt x="1083" y="192"/>
                  <a:pt x="1080" y="191"/>
                  <a:pt x="1082" y="191"/>
                </a:cubicBezTo>
                <a:cubicBezTo>
                  <a:pt x="1084" y="192"/>
                  <a:pt x="1086" y="191"/>
                  <a:pt x="1089" y="190"/>
                </a:cubicBezTo>
                <a:cubicBezTo>
                  <a:pt x="1089" y="191"/>
                  <a:pt x="1091" y="192"/>
                  <a:pt x="1090" y="193"/>
                </a:cubicBezTo>
                <a:cubicBezTo>
                  <a:pt x="1088" y="192"/>
                  <a:pt x="1082" y="193"/>
                  <a:pt x="1085" y="191"/>
                </a:cubicBezTo>
                <a:cubicBezTo>
                  <a:pt x="1083" y="193"/>
                  <a:pt x="1079" y="193"/>
                  <a:pt x="1078" y="195"/>
                </a:cubicBezTo>
                <a:cubicBezTo>
                  <a:pt x="1083" y="194"/>
                  <a:pt x="1084" y="196"/>
                  <a:pt x="1088" y="196"/>
                </a:cubicBezTo>
                <a:cubicBezTo>
                  <a:pt x="1087" y="195"/>
                  <a:pt x="1090" y="194"/>
                  <a:pt x="1090" y="195"/>
                </a:cubicBezTo>
                <a:cubicBezTo>
                  <a:pt x="1089" y="195"/>
                  <a:pt x="1089" y="195"/>
                  <a:pt x="1089" y="196"/>
                </a:cubicBezTo>
                <a:cubicBezTo>
                  <a:pt x="1093" y="195"/>
                  <a:pt x="1093" y="195"/>
                  <a:pt x="1095" y="195"/>
                </a:cubicBezTo>
                <a:cubicBezTo>
                  <a:pt x="1095" y="194"/>
                  <a:pt x="1096" y="194"/>
                  <a:pt x="1100" y="193"/>
                </a:cubicBezTo>
                <a:cubicBezTo>
                  <a:pt x="1100" y="191"/>
                  <a:pt x="1096" y="193"/>
                  <a:pt x="1096" y="192"/>
                </a:cubicBezTo>
                <a:cubicBezTo>
                  <a:pt x="1096" y="191"/>
                  <a:pt x="1098" y="191"/>
                  <a:pt x="1097" y="190"/>
                </a:cubicBezTo>
                <a:cubicBezTo>
                  <a:pt x="1096" y="190"/>
                  <a:pt x="1093" y="192"/>
                  <a:pt x="1092" y="191"/>
                </a:cubicBezTo>
                <a:cubicBezTo>
                  <a:pt x="1093" y="189"/>
                  <a:pt x="1102" y="190"/>
                  <a:pt x="1101" y="188"/>
                </a:cubicBezTo>
                <a:cubicBezTo>
                  <a:pt x="1095" y="190"/>
                  <a:pt x="1091" y="188"/>
                  <a:pt x="1086" y="188"/>
                </a:cubicBezTo>
                <a:cubicBezTo>
                  <a:pt x="1084" y="191"/>
                  <a:pt x="1079" y="188"/>
                  <a:pt x="1077" y="191"/>
                </a:cubicBezTo>
                <a:cubicBezTo>
                  <a:pt x="1076" y="190"/>
                  <a:pt x="1073" y="190"/>
                  <a:pt x="1074" y="188"/>
                </a:cubicBezTo>
                <a:cubicBezTo>
                  <a:pt x="1076" y="188"/>
                  <a:pt x="1079" y="189"/>
                  <a:pt x="1078" y="187"/>
                </a:cubicBezTo>
                <a:cubicBezTo>
                  <a:pt x="1076" y="188"/>
                  <a:pt x="1068" y="187"/>
                  <a:pt x="1068" y="189"/>
                </a:cubicBezTo>
                <a:close/>
                <a:moveTo>
                  <a:pt x="1070" y="186"/>
                </a:moveTo>
                <a:cubicBezTo>
                  <a:pt x="1070" y="186"/>
                  <a:pt x="1068" y="186"/>
                  <a:pt x="1068" y="187"/>
                </a:cubicBezTo>
                <a:cubicBezTo>
                  <a:pt x="1069" y="187"/>
                  <a:pt x="1072" y="187"/>
                  <a:pt x="1073" y="186"/>
                </a:cubicBezTo>
                <a:cubicBezTo>
                  <a:pt x="1071" y="186"/>
                  <a:pt x="1071" y="185"/>
                  <a:pt x="1070" y="186"/>
                </a:cubicBezTo>
                <a:close/>
                <a:moveTo>
                  <a:pt x="902" y="153"/>
                </a:moveTo>
                <a:cubicBezTo>
                  <a:pt x="904" y="153"/>
                  <a:pt x="905" y="153"/>
                  <a:pt x="904" y="152"/>
                </a:cubicBezTo>
                <a:cubicBezTo>
                  <a:pt x="902" y="152"/>
                  <a:pt x="902" y="151"/>
                  <a:pt x="900" y="152"/>
                </a:cubicBezTo>
                <a:cubicBezTo>
                  <a:pt x="899" y="153"/>
                  <a:pt x="903" y="152"/>
                  <a:pt x="902" y="153"/>
                </a:cubicBezTo>
                <a:close/>
                <a:moveTo>
                  <a:pt x="887" y="155"/>
                </a:moveTo>
                <a:cubicBezTo>
                  <a:pt x="884" y="154"/>
                  <a:pt x="883" y="156"/>
                  <a:pt x="880" y="157"/>
                </a:cubicBezTo>
                <a:cubicBezTo>
                  <a:pt x="882" y="157"/>
                  <a:pt x="885" y="156"/>
                  <a:pt x="887" y="155"/>
                </a:cubicBezTo>
                <a:close/>
                <a:moveTo>
                  <a:pt x="911" y="155"/>
                </a:moveTo>
                <a:cubicBezTo>
                  <a:pt x="912" y="155"/>
                  <a:pt x="912" y="154"/>
                  <a:pt x="912" y="154"/>
                </a:cubicBezTo>
                <a:cubicBezTo>
                  <a:pt x="914" y="154"/>
                  <a:pt x="915" y="154"/>
                  <a:pt x="915" y="155"/>
                </a:cubicBezTo>
                <a:cubicBezTo>
                  <a:pt x="913" y="156"/>
                  <a:pt x="911" y="156"/>
                  <a:pt x="911" y="157"/>
                </a:cubicBezTo>
                <a:cubicBezTo>
                  <a:pt x="914" y="157"/>
                  <a:pt x="915" y="155"/>
                  <a:pt x="917" y="154"/>
                </a:cubicBezTo>
                <a:cubicBezTo>
                  <a:pt x="915" y="153"/>
                  <a:pt x="909" y="155"/>
                  <a:pt x="910" y="153"/>
                </a:cubicBezTo>
                <a:cubicBezTo>
                  <a:pt x="909" y="154"/>
                  <a:pt x="905" y="153"/>
                  <a:pt x="904" y="155"/>
                </a:cubicBezTo>
                <a:cubicBezTo>
                  <a:pt x="907" y="152"/>
                  <a:pt x="914" y="158"/>
                  <a:pt x="911" y="155"/>
                </a:cubicBezTo>
                <a:close/>
                <a:moveTo>
                  <a:pt x="909" y="155"/>
                </a:moveTo>
                <a:cubicBezTo>
                  <a:pt x="906" y="157"/>
                  <a:pt x="901" y="156"/>
                  <a:pt x="898" y="159"/>
                </a:cubicBezTo>
                <a:cubicBezTo>
                  <a:pt x="905" y="159"/>
                  <a:pt x="907" y="159"/>
                  <a:pt x="909" y="155"/>
                </a:cubicBezTo>
                <a:close/>
                <a:moveTo>
                  <a:pt x="930" y="165"/>
                </a:moveTo>
                <a:cubicBezTo>
                  <a:pt x="933" y="165"/>
                  <a:pt x="935" y="162"/>
                  <a:pt x="931" y="162"/>
                </a:cubicBezTo>
                <a:cubicBezTo>
                  <a:pt x="933" y="162"/>
                  <a:pt x="936" y="161"/>
                  <a:pt x="936" y="162"/>
                </a:cubicBezTo>
                <a:cubicBezTo>
                  <a:pt x="937" y="163"/>
                  <a:pt x="932" y="164"/>
                  <a:pt x="935" y="164"/>
                </a:cubicBezTo>
                <a:cubicBezTo>
                  <a:pt x="936" y="163"/>
                  <a:pt x="939" y="163"/>
                  <a:pt x="943" y="162"/>
                </a:cubicBezTo>
                <a:cubicBezTo>
                  <a:pt x="939" y="163"/>
                  <a:pt x="939" y="159"/>
                  <a:pt x="937" y="158"/>
                </a:cubicBezTo>
                <a:cubicBezTo>
                  <a:pt x="937" y="161"/>
                  <a:pt x="932" y="161"/>
                  <a:pt x="930" y="162"/>
                </a:cubicBezTo>
                <a:cubicBezTo>
                  <a:pt x="929" y="163"/>
                  <a:pt x="933" y="163"/>
                  <a:pt x="930" y="163"/>
                </a:cubicBezTo>
                <a:cubicBezTo>
                  <a:pt x="929" y="163"/>
                  <a:pt x="924" y="165"/>
                  <a:pt x="926" y="162"/>
                </a:cubicBezTo>
                <a:cubicBezTo>
                  <a:pt x="923" y="162"/>
                  <a:pt x="922" y="164"/>
                  <a:pt x="922" y="162"/>
                </a:cubicBezTo>
                <a:cubicBezTo>
                  <a:pt x="920" y="162"/>
                  <a:pt x="919" y="163"/>
                  <a:pt x="919" y="164"/>
                </a:cubicBezTo>
                <a:cubicBezTo>
                  <a:pt x="922" y="164"/>
                  <a:pt x="924" y="162"/>
                  <a:pt x="925" y="164"/>
                </a:cubicBezTo>
                <a:cubicBezTo>
                  <a:pt x="923" y="164"/>
                  <a:pt x="922" y="165"/>
                  <a:pt x="921" y="165"/>
                </a:cubicBezTo>
                <a:cubicBezTo>
                  <a:pt x="925" y="165"/>
                  <a:pt x="924" y="167"/>
                  <a:pt x="927" y="168"/>
                </a:cubicBezTo>
                <a:cubicBezTo>
                  <a:pt x="926" y="166"/>
                  <a:pt x="929" y="168"/>
                  <a:pt x="931" y="167"/>
                </a:cubicBezTo>
                <a:cubicBezTo>
                  <a:pt x="932" y="166"/>
                  <a:pt x="930" y="166"/>
                  <a:pt x="930" y="165"/>
                </a:cubicBezTo>
                <a:close/>
                <a:moveTo>
                  <a:pt x="989" y="167"/>
                </a:moveTo>
                <a:cubicBezTo>
                  <a:pt x="987" y="168"/>
                  <a:pt x="981" y="168"/>
                  <a:pt x="982" y="170"/>
                </a:cubicBezTo>
                <a:cubicBezTo>
                  <a:pt x="986" y="169"/>
                  <a:pt x="986" y="169"/>
                  <a:pt x="990" y="169"/>
                </a:cubicBezTo>
                <a:cubicBezTo>
                  <a:pt x="990" y="168"/>
                  <a:pt x="989" y="168"/>
                  <a:pt x="989" y="167"/>
                </a:cubicBezTo>
                <a:close/>
                <a:moveTo>
                  <a:pt x="964" y="170"/>
                </a:moveTo>
                <a:cubicBezTo>
                  <a:pt x="967" y="169"/>
                  <a:pt x="969" y="170"/>
                  <a:pt x="970" y="169"/>
                </a:cubicBezTo>
                <a:cubicBezTo>
                  <a:pt x="969" y="169"/>
                  <a:pt x="969" y="169"/>
                  <a:pt x="969" y="168"/>
                </a:cubicBezTo>
                <a:cubicBezTo>
                  <a:pt x="967" y="168"/>
                  <a:pt x="964" y="169"/>
                  <a:pt x="964" y="170"/>
                </a:cubicBezTo>
                <a:close/>
                <a:moveTo>
                  <a:pt x="974" y="171"/>
                </a:moveTo>
                <a:cubicBezTo>
                  <a:pt x="973" y="171"/>
                  <a:pt x="972" y="170"/>
                  <a:pt x="971" y="171"/>
                </a:cubicBezTo>
                <a:cubicBezTo>
                  <a:pt x="972" y="172"/>
                  <a:pt x="974" y="171"/>
                  <a:pt x="976" y="171"/>
                </a:cubicBezTo>
                <a:cubicBezTo>
                  <a:pt x="975" y="170"/>
                  <a:pt x="976" y="169"/>
                  <a:pt x="979" y="169"/>
                </a:cubicBezTo>
                <a:cubicBezTo>
                  <a:pt x="979" y="167"/>
                  <a:pt x="981" y="166"/>
                  <a:pt x="978" y="166"/>
                </a:cubicBezTo>
                <a:cubicBezTo>
                  <a:pt x="978" y="167"/>
                  <a:pt x="977" y="167"/>
                  <a:pt x="976" y="167"/>
                </a:cubicBezTo>
                <a:cubicBezTo>
                  <a:pt x="976" y="168"/>
                  <a:pt x="977" y="168"/>
                  <a:pt x="976" y="169"/>
                </a:cubicBezTo>
                <a:cubicBezTo>
                  <a:pt x="974" y="168"/>
                  <a:pt x="975" y="169"/>
                  <a:pt x="973" y="169"/>
                </a:cubicBezTo>
                <a:cubicBezTo>
                  <a:pt x="972" y="169"/>
                  <a:pt x="973" y="168"/>
                  <a:pt x="972" y="168"/>
                </a:cubicBezTo>
                <a:cubicBezTo>
                  <a:pt x="971" y="170"/>
                  <a:pt x="975" y="169"/>
                  <a:pt x="974" y="171"/>
                </a:cubicBezTo>
                <a:close/>
                <a:moveTo>
                  <a:pt x="966" y="174"/>
                </a:moveTo>
                <a:cubicBezTo>
                  <a:pt x="968" y="172"/>
                  <a:pt x="967" y="172"/>
                  <a:pt x="970" y="173"/>
                </a:cubicBezTo>
                <a:cubicBezTo>
                  <a:pt x="970" y="172"/>
                  <a:pt x="970" y="172"/>
                  <a:pt x="970" y="171"/>
                </a:cubicBezTo>
                <a:cubicBezTo>
                  <a:pt x="966" y="171"/>
                  <a:pt x="962" y="171"/>
                  <a:pt x="958" y="171"/>
                </a:cubicBezTo>
                <a:cubicBezTo>
                  <a:pt x="959" y="173"/>
                  <a:pt x="964" y="173"/>
                  <a:pt x="966" y="172"/>
                </a:cubicBezTo>
                <a:cubicBezTo>
                  <a:pt x="966" y="172"/>
                  <a:pt x="963" y="174"/>
                  <a:pt x="966" y="174"/>
                </a:cubicBezTo>
                <a:close/>
                <a:moveTo>
                  <a:pt x="972" y="174"/>
                </a:moveTo>
                <a:cubicBezTo>
                  <a:pt x="977" y="173"/>
                  <a:pt x="980" y="173"/>
                  <a:pt x="983" y="172"/>
                </a:cubicBezTo>
                <a:cubicBezTo>
                  <a:pt x="983" y="171"/>
                  <a:pt x="983" y="171"/>
                  <a:pt x="983" y="171"/>
                </a:cubicBezTo>
                <a:cubicBezTo>
                  <a:pt x="979" y="172"/>
                  <a:pt x="973" y="172"/>
                  <a:pt x="972" y="174"/>
                </a:cubicBezTo>
                <a:close/>
                <a:moveTo>
                  <a:pt x="832" y="192"/>
                </a:moveTo>
                <a:cubicBezTo>
                  <a:pt x="834" y="191"/>
                  <a:pt x="832" y="189"/>
                  <a:pt x="831" y="190"/>
                </a:cubicBezTo>
                <a:cubicBezTo>
                  <a:pt x="833" y="191"/>
                  <a:pt x="824" y="191"/>
                  <a:pt x="825" y="193"/>
                </a:cubicBezTo>
                <a:cubicBezTo>
                  <a:pt x="827" y="193"/>
                  <a:pt x="828" y="191"/>
                  <a:pt x="832" y="192"/>
                </a:cubicBezTo>
                <a:close/>
                <a:moveTo>
                  <a:pt x="860" y="190"/>
                </a:moveTo>
                <a:cubicBezTo>
                  <a:pt x="863" y="189"/>
                  <a:pt x="865" y="189"/>
                  <a:pt x="866" y="187"/>
                </a:cubicBezTo>
                <a:cubicBezTo>
                  <a:pt x="863" y="188"/>
                  <a:pt x="861" y="188"/>
                  <a:pt x="860" y="190"/>
                </a:cubicBezTo>
                <a:close/>
                <a:moveTo>
                  <a:pt x="877" y="187"/>
                </a:moveTo>
                <a:cubicBezTo>
                  <a:pt x="873" y="187"/>
                  <a:pt x="874" y="188"/>
                  <a:pt x="874" y="189"/>
                </a:cubicBezTo>
                <a:cubicBezTo>
                  <a:pt x="872" y="188"/>
                  <a:pt x="872" y="186"/>
                  <a:pt x="871" y="186"/>
                </a:cubicBezTo>
                <a:cubicBezTo>
                  <a:pt x="871" y="186"/>
                  <a:pt x="870" y="187"/>
                  <a:pt x="870" y="186"/>
                </a:cubicBezTo>
                <a:cubicBezTo>
                  <a:pt x="872" y="185"/>
                  <a:pt x="872" y="185"/>
                  <a:pt x="875" y="185"/>
                </a:cubicBezTo>
                <a:cubicBezTo>
                  <a:pt x="873" y="183"/>
                  <a:pt x="868" y="186"/>
                  <a:pt x="867" y="187"/>
                </a:cubicBezTo>
                <a:cubicBezTo>
                  <a:pt x="868" y="187"/>
                  <a:pt x="869" y="186"/>
                  <a:pt x="869" y="187"/>
                </a:cubicBezTo>
                <a:cubicBezTo>
                  <a:pt x="869" y="189"/>
                  <a:pt x="867" y="189"/>
                  <a:pt x="864" y="189"/>
                </a:cubicBezTo>
                <a:cubicBezTo>
                  <a:pt x="864" y="191"/>
                  <a:pt x="871" y="188"/>
                  <a:pt x="871" y="190"/>
                </a:cubicBezTo>
                <a:cubicBezTo>
                  <a:pt x="870" y="190"/>
                  <a:pt x="869" y="191"/>
                  <a:pt x="866" y="191"/>
                </a:cubicBezTo>
                <a:cubicBezTo>
                  <a:pt x="872" y="193"/>
                  <a:pt x="873" y="189"/>
                  <a:pt x="877" y="187"/>
                </a:cubicBezTo>
                <a:close/>
                <a:moveTo>
                  <a:pt x="897" y="186"/>
                </a:moveTo>
                <a:cubicBezTo>
                  <a:pt x="892" y="186"/>
                  <a:pt x="887" y="185"/>
                  <a:pt x="884" y="184"/>
                </a:cubicBezTo>
                <a:cubicBezTo>
                  <a:pt x="884" y="185"/>
                  <a:pt x="881" y="185"/>
                  <a:pt x="881" y="186"/>
                </a:cubicBezTo>
                <a:cubicBezTo>
                  <a:pt x="884" y="185"/>
                  <a:pt x="885" y="184"/>
                  <a:pt x="887" y="186"/>
                </a:cubicBezTo>
                <a:cubicBezTo>
                  <a:pt x="887" y="186"/>
                  <a:pt x="885" y="186"/>
                  <a:pt x="885" y="187"/>
                </a:cubicBezTo>
                <a:cubicBezTo>
                  <a:pt x="890" y="186"/>
                  <a:pt x="894" y="187"/>
                  <a:pt x="897" y="186"/>
                </a:cubicBezTo>
                <a:close/>
                <a:moveTo>
                  <a:pt x="929" y="184"/>
                </a:moveTo>
                <a:cubicBezTo>
                  <a:pt x="932" y="184"/>
                  <a:pt x="931" y="183"/>
                  <a:pt x="933" y="183"/>
                </a:cubicBezTo>
                <a:cubicBezTo>
                  <a:pt x="932" y="185"/>
                  <a:pt x="937" y="183"/>
                  <a:pt x="937" y="184"/>
                </a:cubicBezTo>
                <a:cubicBezTo>
                  <a:pt x="937" y="185"/>
                  <a:pt x="936" y="185"/>
                  <a:pt x="935" y="186"/>
                </a:cubicBezTo>
                <a:cubicBezTo>
                  <a:pt x="934" y="186"/>
                  <a:pt x="933" y="184"/>
                  <a:pt x="932" y="185"/>
                </a:cubicBezTo>
                <a:cubicBezTo>
                  <a:pt x="934" y="185"/>
                  <a:pt x="931" y="186"/>
                  <a:pt x="933" y="187"/>
                </a:cubicBezTo>
                <a:cubicBezTo>
                  <a:pt x="937" y="186"/>
                  <a:pt x="936" y="188"/>
                  <a:pt x="940" y="187"/>
                </a:cubicBezTo>
                <a:cubicBezTo>
                  <a:pt x="938" y="187"/>
                  <a:pt x="938" y="184"/>
                  <a:pt x="939" y="184"/>
                </a:cubicBezTo>
                <a:cubicBezTo>
                  <a:pt x="941" y="184"/>
                  <a:pt x="941" y="185"/>
                  <a:pt x="943" y="186"/>
                </a:cubicBezTo>
                <a:cubicBezTo>
                  <a:pt x="943" y="184"/>
                  <a:pt x="940" y="184"/>
                  <a:pt x="939" y="182"/>
                </a:cubicBezTo>
                <a:cubicBezTo>
                  <a:pt x="936" y="183"/>
                  <a:pt x="929" y="182"/>
                  <a:pt x="929" y="184"/>
                </a:cubicBezTo>
                <a:close/>
                <a:moveTo>
                  <a:pt x="916" y="186"/>
                </a:moveTo>
                <a:cubicBezTo>
                  <a:pt x="916" y="188"/>
                  <a:pt x="928" y="186"/>
                  <a:pt x="928" y="184"/>
                </a:cubicBezTo>
                <a:cubicBezTo>
                  <a:pt x="923" y="186"/>
                  <a:pt x="921" y="185"/>
                  <a:pt x="916" y="186"/>
                </a:cubicBezTo>
                <a:close/>
                <a:moveTo>
                  <a:pt x="913" y="185"/>
                </a:moveTo>
                <a:cubicBezTo>
                  <a:pt x="911" y="185"/>
                  <a:pt x="908" y="186"/>
                  <a:pt x="907" y="187"/>
                </a:cubicBezTo>
                <a:cubicBezTo>
                  <a:pt x="910" y="188"/>
                  <a:pt x="911" y="186"/>
                  <a:pt x="912" y="185"/>
                </a:cubicBezTo>
                <a:cubicBezTo>
                  <a:pt x="912" y="186"/>
                  <a:pt x="913" y="185"/>
                  <a:pt x="913" y="185"/>
                </a:cubicBezTo>
                <a:close/>
                <a:moveTo>
                  <a:pt x="877" y="195"/>
                </a:moveTo>
                <a:cubicBezTo>
                  <a:pt x="879" y="195"/>
                  <a:pt x="878" y="193"/>
                  <a:pt x="880" y="193"/>
                </a:cubicBezTo>
                <a:cubicBezTo>
                  <a:pt x="879" y="192"/>
                  <a:pt x="877" y="193"/>
                  <a:pt x="876" y="192"/>
                </a:cubicBezTo>
                <a:cubicBezTo>
                  <a:pt x="881" y="189"/>
                  <a:pt x="882" y="195"/>
                  <a:pt x="886" y="192"/>
                </a:cubicBezTo>
                <a:cubicBezTo>
                  <a:pt x="885" y="192"/>
                  <a:pt x="885" y="192"/>
                  <a:pt x="886" y="191"/>
                </a:cubicBezTo>
                <a:cubicBezTo>
                  <a:pt x="885" y="192"/>
                  <a:pt x="883" y="192"/>
                  <a:pt x="882" y="191"/>
                </a:cubicBezTo>
                <a:cubicBezTo>
                  <a:pt x="883" y="191"/>
                  <a:pt x="885" y="190"/>
                  <a:pt x="886" y="190"/>
                </a:cubicBezTo>
                <a:cubicBezTo>
                  <a:pt x="884" y="190"/>
                  <a:pt x="886" y="189"/>
                  <a:pt x="885" y="189"/>
                </a:cubicBezTo>
                <a:cubicBezTo>
                  <a:pt x="883" y="191"/>
                  <a:pt x="876" y="188"/>
                  <a:pt x="875" y="191"/>
                </a:cubicBezTo>
                <a:cubicBezTo>
                  <a:pt x="876" y="192"/>
                  <a:pt x="879" y="193"/>
                  <a:pt x="877" y="195"/>
                </a:cubicBezTo>
                <a:close/>
                <a:moveTo>
                  <a:pt x="899" y="190"/>
                </a:moveTo>
                <a:cubicBezTo>
                  <a:pt x="899" y="188"/>
                  <a:pt x="896" y="189"/>
                  <a:pt x="896" y="187"/>
                </a:cubicBezTo>
                <a:cubicBezTo>
                  <a:pt x="896" y="189"/>
                  <a:pt x="892" y="188"/>
                  <a:pt x="893" y="190"/>
                </a:cubicBezTo>
                <a:cubicBezTo>
                  <a:pt x="897" y="189"/>
                  <a:pt x="897" y="189"/>
                  <a:pt x="899" y="190"/>
                </a:cubicBezTo>
                <a:close/>
                <a:moveTo>
                  <a:pt x="890" y="190"/>
                </a:moveTo>
                <a:cubicBezTo>
                  <a:pt x="887" y="190"/>
                  <a:pt x="886" y="192"/>
                  <a:pt x="888" y="192"/>
                </a:cubicBezTo>
                <a:cubicBezTo>
                  <a:pt x="887" y="191"/>
                  <a:pt x="891" y="191"/>
                  <a:pt x="890" y="190"/>
                </a:cubicBezTo>
                <a:close/>
                <a:moveTo>
                  <a:pt x="908" y="193"/>
                </a:moveTo>
                <a:cubicBezTo>
                  <a:pt x="910" y="193"/>
                  <a:pt x="912" y="194"/>
                  <a:pt x="910" y="195"/>
                </a:cubicBezTo>
                <a:cubicBezTo>
                  <a:pt x="913" y="195"/>
                  <a:pt x="914" y="194"/>
                  <a:pt x="916" y="194"/>
                </a:cubicBezTo>
                <a:cubicBezTo>
                  <a:pt x="917" y="193"/>
                  <a:pt x="912" y="194"/>
                  <a:pt x="912" y="193"/>
                </a:cubicBezTo>
                <a:cubicBezTo>
                  <a:pt x="915" y="191"/>
                  <a:pt x="923" y="193"/>
                  <a:pt x="923" y="189"/>
                </a:cubicBezTo>
                <a:cubicBezTo>
                  <a:pt x="918" y="190"/>
                  <a:pt x="912" y="191"/>
                  <a:pt x="911" y="190"/>
                </a:cubicBezTo>
                <a:cubicBezTo>
                  <a:pt x="910" y="191"/>
                  <a:pt x="905" y="192"/>
                  <a:pt x="904" y="191"/>
                </a:cubicBezTo>
                <a:cubicBezTo>
                  <a:pt x="904" y="190"/>
                  <a:pt x="902" y="190"/>
                  <a:pt x="903" y="189"/>
                </a:cubicBezTo>
                <a:cubicBezTo>
                  <a:pt x="905" y="188"/>
                  <a:pt x="905" y="189"/>
                  <a:pt x="907" y="189"/>
                </a:cubicBezTo>
                <a:cubicBezTo>
                  <a:pt x="906" y="187"/>
                  <a:pt x="902" y="185"/>
                  <a:pt x="901" y="186"/>
                </a:cubicBezTo>
                <a:cubicBezTo>
                  <a:pt x="902" y="187"/>
                  <a:pt x="902" y="188"/>
                  <a:pt x="903" y="188"/>
                </a:cubicBezTo>
                <a:cubicBezTo>
                  <a:pt x="900" y="189"/>
                  <a:pt x="902" y="190"/>
                  <a:pt x="903" y="191"/>
                </a:cubicBezTo>
                <a:cubicBezTo>
                  <a:pt x="903" y="190"/>
                  <a:pt x="898" y="191"/>
                  <a:pt x="900" y="191"/>
                </a:cubicBezTo>
                <a:cubicBezTo>
                  <a:pt x="902" y="193"/>
                  <a:pt x="909" y="191"/>
                  <a:pt x="911" y="193"/>
                </a:cubicBezTo>
                <a:cubicBezTo>
                  <a:pt x="910" y="193"/>
                  <a:pt x="908" y="191"/>
                  <a:pt x="908" y="193"/>
                </a:cubicBezTo>
                <a:close/>
                <a:moveTo>
                  <a:pt x="931" y="189"/>
                </a:moveTo>
                <a:cubicBezTo>
                  <a:pt x="925" y="189"/>
                  <a:pt x="925" y="189"/>
                  <a:pt x="925" y="189"/>
                </a:cubicBezTo>
                <a:cubicBezTo>
                  <a:pt x="925" y="190"/>
                  <a:pt x="924" y="192"/>
                  <a:pt x="926" y="191"/>
                </a:cubicBezTo>
                <a:cubicBezTo>
                  <a:pt x="928" y="190"/>
                  <a:pt x="932" y="194"/>
                  <a:pt x="935" y="191"/>
                </a:cubicBezTo>
                <a:cubicBezTo>
                  <a:pt x="933" y="189"/>
                  <a:pt x="941" y="190"/>
                  <a:pt x="943" y="189"/>
                </a:cubicBezTo>
                <a:cubicBezTo>
                  <a:pt x="941" y="187"/>
                  <a:pt x="937" y="189"/>
                  <a:pt x="935" y="190"/>
                </a:cubicBezTo>
                <a:cubicBezTo>
                  <a:pt x="935" y="189"/>
                  <a:pt x="934" y="189"/>
                  <a:pt x="934" y="188"/>
                </a:cubicBezTo>
                <a:cubicBezTo>
                  <a:pt x="931" y="188"/>
                  <a:pt x="930" y="192"/>
                  <a:pt x="931" y="189"/>
                </a:cubicBezTo>
                <a:close/>
                <a:moveTo>
                  <a:pt x="958" y="187"/>
                </a:moveTo>
                <a:cubicBezTo>
                  <a:pt x="954" y="188"/>
                  <a:pt x="951" y="188"/>
                  <a:pt x="949" y="190"/>
                </a:cubicBezTo>
                <a:cubicBezTo>
                  <a:pt x="953" y="189"/>
                  <a:pt x="958" y="189"/>
                  <a:pt x="958" y="187"/>
                </a:cubicBezTo>
                <a:close/>
                <a:moveTo>
                  <a:pt x="969" y="186"/>
                </a:moveTo>
                <a:cubicBezTo>
                  <a:pt x="971" y="187"/>
                  <a:pt x="966" y="187"/>
                  <a:pt x="969" y="187"/>
                </a:cubicBezTo>
                <a:cubicBezTo>
                  <a:pt x="969" y="186"/>
                  <a:pt x="973" y="187"/>
                  <a:pt x="974" y="186"/>
                </a:cubicBezTo>
                <a:cubicBezTo>
                  <a:pt x="972" y="186"/>
                  <a:pt x="972" y="185"/>
                  <a:pt x="969" y="186"/>
                </a:cubicBezTo>
                <a:close/>
                <a:moveTo>
                  <a:pt x="984" y="186"/>
                </a:moveTo>
                <a:cubicBezTo>
                  <a:pt x="983" y="185"/>
                  <a:pt x="988" y="185"/>
                  <a:pt x="988" y="184"/>
                </a:cubicBezTo>
                <a:cubicBezTo>
                  <a:pt x="986" y="185"/>
                  <a:pt x="986" y="184"/>
                  <a:pt x="985" y="184"/>
                </a:cubicBezTo>
                <a:cubicBezTo>
                  <a:pt x="985" y="185"/>
                  <a:pt x="981" y="186"/>
                  <a:pt x="984" y="186"/>
                </a:cubicBezTo>
                <a:close/>
                <a:moveTo>
                  <a:pt x="898" y="197"/>
                </a:moveTo>
                <a:cubicBezTo>
                  <a:pt x="899" y="198"/>
                  <a:pt x="904" y="199"/>
                  <a:pt x="906" y="197"/>
                </a:cubicBezTo>
                <a:cubicBezTo>
                  <a:pt x="904" y="197"/>
                  <a:pt x="898" y="196"/>
                  <a:pt x="902" y="194"/>
                </a:cubicBezTo>
                <a:cubicBezTo>
                  <a:pt x="897" y="195"/>
                  <a:pt x="890" y="194"/>
                  <a:pt x="885" y="195"/>
                </a:cubicBezTo>
                <a:cubicBezTo>
                  <a:pt x="891" y="195"/>
                  <a:pt x="903" y="194"/>
                  <a:pt x="898" y="197"/>
                </a:cubicBezTo>
                <a:close/>
                <a:moveTo>
                  <a:pt x="924" y="196"/>
                </a:moveTo>
                <a:cubicBezTo>
                  <a:pt x="921" y="195"/>
                  <a:pt x="920" y="195"/>
                  <a:pt x="917" y="194"/>
                </a:cubicBezTo>
                <a:cubicBezTo>
                  <a:pt x="916" y="196"/>
                  <a:pt x="919" y="195"/>
                  <a:pt x="919" y="197"/>
                </a:cubicBezTo>
                <a:cubicBezTo>
                  <a:pt x="916" y="198"/>
                  <a:pt x="915" y="197"/>
                  <a:pt x="911" y="197"/>
                </a:cubicBezTo>
                <a:cubicBezTo>
                  <a:pt x="912" y="199"/>
                  <a:pt x="909" y="199"/>
                  <a:pt x="907" y="199"/>
                </a:cubicBezTo>
                <a:cubicBezTo>
                  <a:pt x="909" y="201"/>
                  <a:pt x="914" y="199"/>
                  <a:pt x="917" y="198"/>
                </a:cubicBezTo>
                <a:cubicBezTo>
                  <a:pt x="917" y="199"/>
                  <a:pt x="918" y="201"/>
                  <a:pt x="921" y="199"/>
                </a:cubicBezTo>
                <a:cubicBezTo>
                  <a:pt x="920" y="199"/>
                  <a:pt x="919" y="199"/>
                  <a:pt x="919" y="199"/>
                </a:cubicBezTo>
                <a:cubicBezTo>
                  <a:pt x="923" y="196"/>
                  <a:pt x="926" y="199"/>
                  <a:pt x="930" y="197"/>
                </a:cubicBezTo>
                <a:cubicBezTo>
                  <a:pt x="928" y="196"/>
                  <a:pt x="926" y="198"/>
                  <a:pt x="925" y="196"/>
                </a:cubicBezTo>
                <a:cubicBezTo>
                  <a:pt x="924" y="195"/>
                  <a:pt x="930" y="194"/>
                  <a:pt x="928" y="194"/>
                </a:cubicBezTo>
                <a:cubicBezTo>
                  <a:pt x="925" y="194"/>
                  <a:pt x="926" y="195"/>
                  <a:pt x="924" y="195"/>
                </a:cubicBezTo>
                <a:cubicBezTo>
                  <a:pt x="924" y="195"/>
                  <a:pt x="924" y="195"/>
                  <a:pt x="924" y="196"/>
                </a:cubicBezTo>
                <a:close/>
                <a:moveTo>
                  <a:pt x="862" y="204"/>
                </a:moveTo>
                <a:cubicBezTo>
                  <a:pt x="860" y="203"/>
                  <a:pt x="856" y="206"/>
                  <a:pt x="854" y="205"/>
                </a:cubicBezTo>
                <a:cubicBezTo>
                  <a:pt x="855" y="206"/>
                  <a:pt x="857" y="207"/>
                  <a:pt x="860" y="208"/>
                </a:cubicBezTo>
                <a:cubicBezTo>
                  <a:pt x="859" y="206"/>
                  <a:pt x="861" y="206"/>
                  <a:pt x="862" y="204"/>
                </a:cubicBezTo>
                <a:close/>
                <a:moveTo>
                  <a:pt x="865" y="208"/>
                </a:moveTo>
                <a:cubicBezTo>
                  <a:pt x="866" y="207"/>
                  <a:pt x="864" y="208"/>
                  <a:pt x="865" y="206"/>
                </a:cubicBezTo>
                <a:cubicBezTo>
                  <a:pt x="861" y="207"/>
                  <a:pt x="861" y="207"/>
                  <a:pt x="861" y="207"/>
                </a:cubicBezTo>
                <a:cubicBezTo>
                  <a:pt x="861" y="208"/>
                  <a:pt x="863" y="209"/>
                  <a:pt x="865" y="208"/>
                </a:cubicBezTo>
                <a:close/>
                <a:moveTo>
                  <a:pt x="883" y="201"/>
                </a:moveTo>
                <a:cubicBezTo>
                  <a:pt x="881" y="201"/>
                  <a:pt x="881" y="200"/>
                  <a:pt x="878" y="201"/>
                </a:cubicBezTo>
                <a:cubicBezTo>
                  <a:pt x="878" y="202"/>
                  <a:pt x="878" y="202"/>
                  <a:pt x="878" y="202"/>
                </a:cubicBezTo>
                <a:cubicBezTo>
                  <a:pt x="879" y="203"/>
                  <a:pt x="882" y="201"/>
                  <a:pt x="883" y="201"/>
                </a:cubicBezTo>
                <a:close/>
                <a:moveTo>
                  <a:pt x="877" y="201"/>
                </a:moveTo>
                <a:cubicBezTo>
                  <a:pt x="875" y="200"/>
                  <a:pt x="872" y="201"/>
                  <a:pt x="871" y="202"/>
                </a:cubicBezTo>
                <a:cubicBezTo>
                  <a:pt x="873" y="202"/>
                  <a:pt x="877" y="202"/>
                  <a:pt x="877" y="201"/>
                </a:cubicBezTo>
                <a:close/>
                <a:moveTo>
                  <a:pt x="835" y="203"/>
                </a:moveTo>
                <a:cubicBezTo>
                  <a:pt x="836" y="203"/>
                  <a:pt x="836" y="203"/>
                  <a:pt x="836" y="203"/>
                </a:cubicBezTo>
                <a:cubicBezTo>
                  <a:pt x="840" y="203"/>
                  <a:pt x="840" y="203"/>
                  <a:pt x="840" y="203"/>
                </a:cubicBezTo>
                <a:cubicBezTo>
                  <a:pt x="841" y="201"/>
                  <a:pt x="835" y="201"/>
                  <a:pt x="835" y="203"/>
                </a:cubicBezTo>
                <a:close/>
                <a:moveTo>
                  <a:pt x="855" y="200"/>
                </a:moveTo>
                <a:cubicBezTo>
                  <a:pt x="854" y="201"/>
                  <a:pt x="860" y="200"/>
                  <a:pt x="860" y="200"/>
                </a:cubicBezTo>
                <a:cubicBezTo>
                  <a:pt x="858" y="200"/>
                  <a:pt x="858" y="199"/>
                  <a:pt x="855" y="200"/>
                </a:cubicBezTo>
                <a:close/>
                <a:moveTo>
                  <a:pt x="846" y="204"/>
                </a:moveTo>
                <a:cubicBezTo>
                  <a:pt x="848" y="203"/>
                  <a:pt x="850" y="202"/>
                  <a:pt x="852" y="202"/>
                </a:cubicBezTo>
                <a:cubicBezTo>
                  <a:pt x="849" y="202"/>
                  <a:pt x="845" y="202"/>
                  <a:pt x="846" y="204"/>
                </a:cubicBezTo>
                <a:close/>
                <a:moveTo>
                  <a:pt x="873" y="199"/>
                </a:moveTo>
                <a:cubicBezTo>
                  <a:pt x="872" y="199"/>
                  <a:pt x="870" y="200"/>
                  <a:pt x="871" y="200"/>
                </a:cubicBezTo>
                <a:cubicBezTo>
                  <a:pt x="874" y="200"/>
                  <a:pt x="874" y="199"/>
                  <a:pt x="876" y="199"/>
                </a:cubicBezTo>
                <a:cubicBezTo>
                  <a:pt x="875" y="198"/>
                  <a:pt x="877" y="197"/>
                  <a:pt x="875" y="197"/>
                </a:cubicBezTo>
                <a:cubicBezTo>
                  <a:pt x="875" y="198"/>
                  <a:pt x="875" y="199"/>
                  <a:pt x="873" y="199"/>
                </a:cubicBezTo>
                <a:close/>
                <a:moveTo>
                  <a:pt x="834" y="204"/>
                </a:moveTo>
                <a:cubicBezTo>
                  <a:pt x="833" y="202"/>
                  <a:pt x="835" y="202"/>
                  <a:pt x="837" y="200"/>
                </a:cubicBezTo>
                <a:cubicBezTo>
                  <a:pt x="832" y="201"/>
                  <a:pt x="834" y="204"/>
                  <a:pt x="829" y="203"/>
                </a:cubicBezTo>
                <a:cubicBezTo>
                  <a:pt x="829" y="204"/>
                  <a:pt x="832" y="203"/>
                  <a:pt x="834" y="204"/>
                </a:cubicBezTo>
                <a:close/>
                <a:moveTo>
                  <a:pt x="815" y="209"/>
                </a:moveTo>
                <a:cubicBezTo>
                  <a:pt x="819" y="207"/>
                  <a:pt x="826" y="208"/>
                  <a:pt x="828" y="205"/>
                </a:cubicBezTo>
                <a:cubicBezTo>
                  <a:pt x="826" y="206"/>
                  <a:pt x="826" y="206"/>
                  <a:pt x="826" y="206"/>
                </a:cubicBezTo>
                <a:cubicBezTo>
                  <a:pt x="824" y="206"/>
                  <a:pt x="826" y="204"/>
                  <a:pt x="826" y="204"/>
                </a:cubicBezTo>
                <a:cubicBezTo>
                  <a:pt x="821" y="204"/>
                  <a:pt x="825" y="207"/>
                  <a:pt x="818" y="206"/>
                </a:cubicBezTo>
                <a:cubicBezTo>
                  <a:pt x="818" y="208"/>
                  <a:pt x="815" y="207"/>
                  <a:pt x="815" y="209"/>
                </a:cubicBezTo>
                <a:close/>
                <a:moveTo>
                  <a:pt x="807" y="212"/>
                </a:moveTo>
                <a:cubicBezTo>
                  <a:pt x="807" y="209"/>
                  <a:pt x="803" y="211"/>
                  <a:pt x="802" y="212"/>
                </a:cubicBezTo>
                <a:cubicBezTo>
                  <a:pt x="805" y="212"/>
                  <a:pt x="805" y="212"/>
                  <a:pt x="807" y="212"/>
                </a:cubicBezTo>
                <a:close/>
                <a:moveTo>
                  <a:pt x="852" y="207"/>
                </a:moveTo>
                <a:cubicBezTo>
                  <a:pt x="853" y="207"/>
                  <a:pt x="854" y="207"/>
                  <a:pt x="854" y="206"/>
                </a:cubicBezTo>
                <a:cubicBezTo>
                  <a:pt x="852" y="206"/>
                  <a:pt x="849" y="207"/>
                  <a:pt x="851" y="205"/>
                </a:cubicBezTo>
                <a:cubicBezTo>
                  <a:pt x="846" y="207"/>
                  <a:pt x="844" y="205"/>
                  <a:pt x="841" y="205"/>
                </a:cubicBezTo>
                <a:cubicBezTo>
                  <a:pt x="839" y="206"/>
                  <a:pt x="836" y="206"/>
                  <a:pt x="837" y="207"/>
                </a:cubicBezTo>
                <a:cubicBezTo>
                  <a:pt x="843" y="205"/>
                  <a:pt x="847" y="207"/>
                  <a:pt x="852" y="207"/>
                </a:cubicBezTo>
                <a:close/>
                <a:moveTo>
                  <a:pt x="838" y="216"/>
                </a:moveTo>
                <a:cubicBezTo>
                  <a:pt x="838" y="216"/>
                  <a:pt x="839" y="215"/>
                  <a:pt x="839" y="215"/>
                </a:cubicBezTo>
                <a:cubicBezTo>
                  <a:pt x="836" y="215"/>
                  <a:pt x="835" y="213"/>
                  <a:pt x="832" y="213"/>
                </a:cubicBezTo>
                <a:cubicBezTo>
                  <a:pt x="833" y="215"/>
                  <a:pt x="835" y="215"/>
                  <a:pt x="838" y="216"/>
                </a:cubicBezTo>
                <a:close/>
                <a:moveTo>
                  <a:pt x="839" y="217"/>
                </a:moveTo>
                <a:cubicBezTo>
                  <a:pt x="836" y="217"/>
                  <a:pt x="831" y="215"/>
                  <a:pt x="827" y="217"/>
                </a:cubicBezTo>
                <a:cubicBezTo>
                  <a:pt x="832" y="217"/>
                  <a:pt x="837" y="218"/>
                  <a:pt x="839" y="217"/>
                </a:cubicBezTo>
                <a:close/>
                <a:moveTo>
                  <a:pt x="830" y="219"/>
                </a:moveTo>
                <a:cubicBezTo>
                  <a:pt x="829" y="219"/>
                  <a:pt x="822" y="219"/>
                  <a:pt x="823" y="220"/>
                </a:cubicBezTo>
                <a:cubicBezTo>
                  <a:pt x="825" y="219"/>
                  <a:pt x="829" y="220"/>
                  <a:pt x="830" y="219"/>
                </a:cubicBezTo>
                <a:close/>
                <a:moveTo>
                  <a:pt x="802" y="224"/>
                </a:moveTo>
                <a:cubicBezTo>
                  <a:pt x="801" y="224"/>
                  <a:pt x="800" y="223"/>
                  <a:pt x="800" y="223"/>
                </a:cubicBezTo>
                <a:cubicBezTo>
                  <a:pt x="798" y="223"/>
                  <a:pt x="793" y="222"/>
                  <a:pt x="793" y="224"/>
                </a:cubicBezTo>
                <a:cubicBezTo>
                  <a:pt x="798" y="222"/>
                  <a:pt x="799" y="226"/>
                  <a:pt x="802" y="224"/>
                </a:cubicBezTo>
                <a:close/>
                <a:moveTo>
                  <a:pt x="802" y="223"/>
                </a:moveTo>
                <a:cubicBezTo>
                  <a:pt x="805" y="223"/>
                  <a:pt x="811" y="222"/>
                  <a:pt x="812" y="222"/>
                </a:cubicBezTo>
                <a:cubicBezTo>
                  <a:pt x="809" y="221"/>
                  <a:pt x="803" y="221"/>
                  <a:pt x="802" y="223"/>
                </a:cubicBezTo>
                <a:close/>
                <a:moveTo>
                  <a:pt x="819" y="221"/>
                </a:moveTo>
                <a:cubicBezTo>
                  <a:pt x="818" y="220"/>
                  <a:pt x="816" y="220"/>
                  <a:pt x="813" y="221"/>
                </a:cubicBezTo>
                <a:cubicBezTo>
                  <a:pt x="813" y="222"/>
                  <a:pt x="813" y="223"/>
                  <a:pt x="810" y="224"/>
                </a:cubicBezTo>
                <a:cubicBezTo>
                  <a:pt x="806" y="224"/>
                  <a:pt x="802" y="224"/>
                  <a:pt x="801" y="227"/>
                </a:cubicBezTo>
                <a:cubicBezTo>
                  <a:pt x="805" y="225"/>
                  <a:pt x="811" y="225"/>
                  <a:pt x="815" y="224"/>
                </a:cubicBezTo>
                <a:cubicBezTo>
                  <a:pt x="814" y="224"/>
                  <a:pt x="812" y="224"/>
                  <a:pt x="812" y="223"/>
                </a:cubicBezTo>
                <a:cubicBezTo>
                  <a:pt x="816" y="223"/>
                  <a:pt x="817" y="222"/>
                  <a:pt x="819" y="221"/>
                </a:cubicBezTo>
                <a:close/>
                <a:moveTo>
                  <a:pt x="848" y="216"/>
                </a:moveTo>
                <a:cubicBezTo>
                  <a:pt x="845" y="217"/>
                  <a:pt x="843" y="218"/>
                  <a:pt x="839" y="217"/>
                </a:cubicBezTo>
                <a:cubicBezTo>
                  <a:pt x="838" y="220"/>
                  <a:pt x="844" y="217"/>
                  <a:pt x="843" y="219"/>
                </a:cubicBezTo>
                <a:cubicBezTo>
                  <a:pt x="846" y="218"/>
                  <a:pt x="844" y="218"/>
                  <a:pt x="848" y="218"/>
                </a:cubicBezTo>
                <a:lnTo>
                  <a:pt x="848" y="216"/>
                </a:lnTo>
                <a:close/>
                <a:moveTo>
                  <a:pt x="862" y="212"/>
                </a:moveTo>
                <a:cubicBezTo>
                  <a:pt x="861" y="211"/>
                  <a:pt x="860" y="211"/>
                  <a:pt x="860" y="211"/>
                </a:cubicBezTo>
                <a:cubicBezTo>
                  <a:pt x="861" y="211"/>
                  <a:pt x="862" y="210"/>
                  <a:pt x="861" y="210"/>
                </a:cubicBezTo>
                <a:cubicBezTo>
                  <a:pt x="860" y="209"/>
                  <a:pt x="858" y="210"/>
                  <a:pt x="856" y="210"/>
                </a:cubicBezTo>
                <a:cubicBezTo>
                  <a:pt x="855" y="209"/>
                  <a:pt x="856" y="207"/>
                  <a:pt x="854" y="208"/>
                </a:cubicBezTo>
                <a:cubicBezTo>
                  <a:pt x="854" y="210"/>
                  <a:pt x="847" y="209"/>
                  <a:pt x="847" y="211"/>
                </a:cubicBezTo>
                <a:cubicBezTo>
                  <a:pt x="847" y="210"/>
                  <a:pt x="846" y="211"/>
                  <a:pt x="845" y="211"/>
                </a:cubicBezTo>
                <a:cubicBezTo>
                  <a:pt x="847" y="210"/>
                  <a:pt x="845" y="210"/>
                  <a:pt x="846" y="209"/>
                </a:cubicBezTo>
                <a:cubicBezTo>
                  <a:pt x="843" y="209"/>
                  <a:pt x="842" y="210"/>
                  <a:pt x="839" y="209"/>
                </a:cubicBezTo>
                <a:cubicBezTo>
                  <a:pt x="838" y="210"/>
                  <a:pt x="837" y="211"/>
                  <a:pt x="837" y="212"/>
                </a:cubicBezTo>
                <a:cubicBezTo>
                  <a:pt x="842" y="213"/>
                  <a:pt x="847" y="213"/>
                  <a:pt x="851" y="211"/>
                </a:cubicBezTo>
                <a:cubicBezTo>
                  <a:pt x="852" y="212"/>
                  <a:pt x="853" y="212"/>
                  <a:pt x="853" y="214"/>
                </a:cubicBezTo>
                <a:cubicBezTo>
                  <a:pt x="859" y="214"/>
                  <a:pt x="864" y="214"/>
                  <a:pt x="868" y="214"/>
                </a:cubicBezTo>
                <a:cubicBezTo>
                  <a:pt x="869" y="214"/>
                  <a:pt x="869" y="213"/>
                  <a:pt x="870" y="212"/>
                </a:cubicBezTo>
                <a:cubicBezTo>
                  <a:pt x="866" y="213"/>
                  <a:pt x="867" y="211"/>
                  <a:pt x="869" y="211"/>
                </a:cubicBezTo>
                <a:cubicBezTo>
                  <a:pt x="866" y="211"/>
                  <a:pt x="865" y="212"/>
                  <a:pt x="862" y="212"/>
                </a:cubicBezTo>
                <a:close/>
                <a:moveTo>
                  <a:pt x="877" y="208"/>
                </a:moveTo>
                <a:cubicBezTo>
                  <a:pt x="872" y="208"/>
                  <a:pt x="871" y="207"/>
                  <a:pt x="875" y="206"/>
                </a:cubicBezTo>
                <a:cubicBezTo>
                  <a:pt x="875" y="205"/>
                  <a:pt x="870" y="205"/>
                  <a:pt x="873" y="204"/>
                </a:cubicBezTo>
                <a:cubicBezTo>
                  <a:pt x="870" y="206"/>
                  <a:pt x="867" y="205"/>
                  <a:pt x="864" y="206"/>
                </a:cubicBezTo>
                <a:cubicBezTo>
                  <a:pt x="868" y="206"/>
                  <a:pt x="870" y="207"/>
                  <a:pt x="871" y="208"/>
                </a:cubicBezTo>
                <a:cubicBezTo>
                  <a:pt x="868" y="207"/>
                  <a:pt x="865" y="209"/>
                  <a:pt x="865" y="211"/>
                </a:cubicBezTo>
                <a:cubicBezTo>
                  <a:pt x="870" y="210"/>
                  <a:pt x="870" y="210"/>
                  <a:pt x="870" y="210"/>
                </a:cubicBezTo>
                <a:cubicBezTo>
                  <a:pt x="870" y="207"/>
                  <a:pt x="874" y="209"/>
                  <a:pt x="877" y="208"/>
                </a:cubicBezTo>
                <a:close/>
                <a:moveTo>
                  <a:pt x="881" y="205"/>
                </a:moveTo>
                <a:cubicBezTo>
                  <a:pt x="883" y="205"/>
                  <a:pt x="886" y="206"/>
                  <a:pt x="886" y="204"/>
                </a:cubicBezTo>
                <a:cubicBezTo>
                  <a:pt x="885" y="204"/>
                  <a:pt x="881" y="204"/>
                  <a:pt x="881" y="205"/>
                </a:cubicBezTo>
                <a:close/>
                <a:moveTo>
                  <a:pt x="887" y="210"/>
                </a:moveTo>
                <a:cubicBezTo>
                  <a:pt x="883" y="211"/>
                  <a:pt x="885" y="209"/>
                  <a:pt x="886" y="208"/>
                </a:cubicBezTo>
                <a:cubicBezTo>
                  <a:pt x="883" y="209"/>
                  <a:pt x="878" y="210"/>
                  <a:pt x="877" y="208"/>
                </a:cubicBezTo>
                <a:cubicBezTo>
                  <a:pt x="875" y="210"/>
                  <a:pt x="878" y="210"/>
                  <a:pt x="876" y="211"/>
                </a:cubicBezTo>
                <a:cubicBezTo>
                  <a:pt x="882" y="209"/>
                  <a:pt x="884" y="212"/>
                  <a:pt x="887" y="210"/>
                </a:cubicBezTo>
                <a:close/>
                <a:moveTo>
                  <a:pt x="923" y="205"/>
                </a:moveTo>
                <a:cubicBezTo>
                  <a:pt x="915" y="206"/>
                  <a:pt x="915" y="206"/>
                  <a:pt x="915" y="206"/>
                </a:cubicBezTo>
                <a:cubicBezTo>
                  <a:pt x="915" y="208"/>
                  <a:pt x="922" y="207"/>
                  <a:pt x="923" y="205"/>
                </a:cubicBezTo>
                <a:close/>
                <a:moveTo>
                  <a:pt x="925" y="208"/>
                </a:moveTo>
                <a:cubicBezTo>
                  <a:pt x="926" y="208"/>
                  <a:pt x="926" y="209"/>
                  <a:pt x="927" y="209"/>
                </a:cubicBezTo>
                <a:cubicBezTo>
                  <a:pt x="927" y="209"/>
                  <a:pt x="928" y="209"/>
                  <a:pt x="928" y="208"/>
                </a:cubicBezTo>
                <a:cubicBezTo>
                  <a:pt x="925" y="206"/>
                  <a:pt x="931" y="208"/>
                  <a:pt x="930" y="206"/>
                </a:cubicBezTo>
                <a:cubicBezTo>
                  <a:pt x="928" y="206"/>
                  <a:pt x="928" y="204"/>
                  <a:pt x="926" y="205"/>
                </a:cubicBezTo>
                <a:cubicBezTo>
                  <a:pt x="929" y="206"/>
                  <a:pt x="924" y="207"/>
                  <a:pt x="925" y="208"/>
                </a:cubicBezTo>
                <a:close/>
                <a:moveTo>
                  <a:pt x="941" y="206"/>
                </a:moveTo>
                <a:cubicBezTo>
                  <a:pt x="938" y="207"/>
                  <a:pt x="937" y="208"/>
                  <a:pt x="934" y="209"/>
                </a:cubicBezTo>
                <a:cubicBezTo>
                  <a:pt x="934" y="207"/>
                  <a:pt x="929" y="209"/>
                  <a:pt x="927" y="210"/>
                </a:cubicBezTo>
                <a:cubicBezTo>
                  <a:pt x="925" y="209"/>
                  <a:pt x="922" y="210"/>
                  <a:pt x="922" y="208"/>
                </a:cubicBezTo>
                <a:cubicBezTo>
                  <a:pt x="919" y="208"/>
                  <a:pt x="920" y="209"/>
                  <a:pt x="918" y="209"/>
                </a:cubicBezTo>
                <a:cubicBezTo>
                  <a:pt x="917" y="212"/>
                  <a:pt x="922" y="210"/>
                  <a:pt x="922" y="212"/>
                </a:cubicBezTo>
                <a:cubicBezTo>
                  <a:pt x="919" y="211"/>
                  <a:pt x="921" y="214"/>
                  <a:pt x="918" y="215"/>
                </a:cubicBezTo>
                <a:cubicBezTo>
                  <a:pt x="922" y="214"/>
                  <a:pt x="924" y="213"/>
                  <a:pt x="927" y="212"/>
                </a:cubicBezTo>
                <a:cubicBezTo>
                  <a:pt x="926" y="212"/>
                  <a:pt x="925" y="212"/>
                  <a:pt x="924" y="211"/>
                </a:cubicBezTo>
                <a:cubicBezTo>
                  <a:pt x="925" y="211"/>
                  <a:pt x="925" y="211"/>
                  <a:pt x="925" y="210"/>
                </a:cubicBezTo>
                <a:cubicBezTo>
                  <a:pt x="927" y="210"/>
                  <a:pt x="927" y="212"/>
                  <a:pt x="929" y="212"/>
                </a:cubicBezTo>
                <a:cubicBezTo>
                  <a:pt x="930" y="211"/>
                  <a:pt x="930" y="210"/>
                  <a:pt x="932" y="210"/>
                </a:cubicBezTo>
                <a:cubicBezTo>
                  <a:pt x="933" y="210"/>
                  <a:pt x="936" y="208"/>
                  <a:pt x="937" y="210"/>
                </a:cubicBezTo>
                <a:cubicBezTo>
                  <a:pt x="935" y="210"/>
                  <a:pt x="933" y="211"/>
                  <a:pt x="931" y="212"/>
                </a:cubicBezTo>
                <a:cubicBezTo>
                  <a:pt x="934" y="212"/>
                  <a:pt x="929" y="213"/>
                  <a:pt x="929" y="213"/>
                </a:cubicBezTo>
                <a:cubicBezTo>
                  <a:pt x="935" y="212"/>
                  <a:pt x="940" y="210"/>
                  <a:pt x="941" y="206"/>
                </a:cubicBezTo>
                <a:close/>
                <a:moveTo>
                  <a:pt x="937" y="205"/>
                </a:moveTo>
                <a:cubicBezTo>
                  <a:pt x="935" y="205"/>
                  <a:pt x="932" y="206"/>
                  <a:pt x="932" y="207"/>
                </a:cubicBezTo>
                <a:cubicBezTo>
                  <a:pt x="933" y="206"/>
                  <a:pt x="938" y="207"/>
                  <a:pt x="937" y="205"/>
                </a:cubicBezTo>
                <a:close/>
                <a:moveTo>
                  <a:pt x="935" y="203"/>
                </a:moveTo>
                <a:cubicBezTo>
                  <a:pt x="937" y="203"/>
                  <a:pt x="942" y="207"/>
                  <a:pt x="942" y="205"/>
                </a:cubicBezTo>
                <a:cubicBezTo>
                  <a:pt x="941" y="205"/>
                  <a:pt x="940" y="204"/>
                  <a:pt x="940" y="203"/>
                </a:cubicBezTo>
                <a:cubicBezTo>
                  <a:pt x="942" y="203"/>
                  <a:pt x="944" y="205"/>
                  <a:pt x="945" y="203"/>
                </a:cubicBezTo>
                <a:cubicBezTo>
                  <a:pt x="941" y="203"/>
                  <a:pt x="936" y="201"/>
                  <a:pt x="935" y="203"/>
                </a:cubicBezTo>
                <a:close/>
                <a:moveTo>
                  <a:pt x="940" y="200"/>
                </a:moveTo>
                <a:cubicBezTo>
                  <a:pt x="942" y="199"/>
                  <a:pt x="942" y="199"/>
                  <a:pt x="942" y="198"/>
                </a:cubicBezTo>
                <a:cubicBezTo>
                  <a:pt x="940" y="198"/>
                  <a:pt x="936" y="198"/>
                  <a:pt x="937" y="197"/>
                </a:cubicBezTo>
                <a:cubicBezTo>
                  <a:pt x="939" y="197"/>
                  <a:pt x="940" y="196"/>
                  <a:pt x="942" y="196"/>
                </a:cubicBezTo>
                <a:cubicBezTo>
                  <a:pt x="943" y="198"/>
                  <a:pt x="955" y="195"/>
                  <a:pt x="954" y="194"/>
                </a:cubicBezTo>
                <a:cubicBezTo>
                  <a:pt x="956" y="194"/>
                  <a:pt x="955" y="195"/>
                  <a:pt x="956" y="195"/>
                </a:cubicBezTo>
                <a:cubicBezTo>
                  <a:pt x="957" y="194"/>
                  <a:pt x="955" y="195"/>
                  <a:pt x="956" y="193"/>
                </a:cubicBezTo>
                <a:cubicBezTo>
                  <a:pt x="952" y="193"/>
                  <a:pt x="952" y="194"/>
                  <a:pt x="949" y="195"/>
                </a:cubicBezTo>
                <a:cubicBezTo>
                  <a:pt x="948" y="194"/>
                  <a:pt x="945" y="195"/>
                  <a:pt x="945" y="194"/>
                </a:cubicBezTo>
                <a:cubicBezTo>
                  <a:pt x="944" y="193"/>
                  <a:pt x="949" y="193"/>
                  <a:pt x="950" y="192"/>
                </a:cubicBezTo>
                <a:cubicBezTo>
                  <a:pt x="947" y="192"/>
                  <a:pt x="945" y="192"/>
                  <a:pt x="944" y="192"/>
                </a:cubicBezTo>
                <a:cubicBezTo>
                  <a:pt x="946" y="192"/>
                  <a:pt x="948" y="189"/>
                  <a:pt x="946" y="189"/>
                </a:cubicBezTo>
                <a:cubicBezTo>
                  <a:pt x="944" y="192"/>
                  <a:pt x="940" y="189"/>
                  <a:pt x="937" y="192"/>
                </a:cubicBezTo>
                <a:cubicBezTo>
                  <a:pt x="938" y="192"/>
                  <a:pt x="939" y="193"/>
                  <a:pt x="940" y="193"/>
                </a:cubicBezTo>
                <a:cubicBezTo>
                  <a:pt x="937" y="193"/>
                  <a:pt x="937" y="194"/>
                  <a:pt x="936" y="195"/>
                </a:cubicBezTo>
                <a:cubicBezTo>
                  <a:pt x="937" y="196"/>
                  <a:pt x="940" y="195"/>
                  <a:pt x="940" y="196"/>
                </a:cubicBezTo>
                <a:cubicBezTo>
                  <a:pt x="935" y="196"/>
                  <a:pt x="928" y="197"/>
                  <a:pt x="932" y="198"/>
                </a:cubicBezTo>
                <a:cubicBezTo>
                  <a:pt x="931" y="198"/>
                  <a:pt x="937" y="197"/>
                  <a:pt x="938" y="199"/>
                </a:cubicBezTo>
                <a:cubicBezTo>
                  <a:pt x="938" y="199"/>
                  <a:pt x="938" y="199"/>
                  <a:pt x="937" y="199"/>
                </a:cubicBezTo>
                <a:cubicBezTo>
                  <a:pt x="936" y="199"/>
                  <a:pt x="932" y="198"/>
                  <a:pt x="932" y="199"/>
                </a:cubicBezTo>
                <a:cubicBezTo>
                  <a:pt x="933" y="201"/>
                  <a:pt x="925" y="202"/>
                  <a:pt x="926" y="202"/>
                </a:cubicBezTo>
                <a:cubicBezTo>
                  <a:pt x="927" y="202"/>
                  <a:pt x="927" y="202"/>
                  <a:pt x="928" y="202"/>
                </a:cubicBezTo>
                <a:cubicBezTo>
                  <a:pt x="924" y="202"/>
                  <a:pt x="925" y="203"/>
                  <a:pt x="924" y="201"/>
                </a:cubicBezTo>
                <a:cubicBezTo>
                  <a:pt x="926" y="200"/>
                  <a:pt x="930" y="201"/>
                  <a:pt x="929" y="199"/>
                </a:cubicBezTo>
                <a:cubicBezTo>
                  <a:pt x="925" y="199"/>
                  <a:pt x="921" y="204"/>
                  <a:pt x="916" y="202"/>
                </a:cubicBezTo>
                <a:cubicBezTo>
                  <a:pt x="917" y="202"/>
                  <a:pt x="918" y="202"/>
                  <a:pt x="918" y="201"/>
                </a:cubicBezTo>
                <a:cubicBezTo>
                  <a:pt x="914" y="202"/>
                  <a:pt x="908" y="203"/>
                  <a:pt x="904" y="203"/>
                </a:cubicBezTo>
                <a:cubicBezTo>
                  <a:pt x="910" y="204"/>
                  <a:pt x="919" y="203"/>
                  <a:pt x="925" y="204"/>
                </a:cubicBezTo>
                <a:cubicBezTo>
                  <a:pt x="930" y="203"/>
                  <a:pt x="935" y="199"/>
                  <a:pt x="940" y="201"/>
                </a:cubicBezTo>
                <a:cubicBezTo>
                  <a:pt x="942" y="200"/>
                  <a:pt x="944" y="200"/>
                  <a:pt x="946" y="199"/>
                </a:cubicBezTo>
                <a:cubicBezTo>
                  <a:pt x="948" y="199"/>
                  <a:pt x="949" y="202"/>
                  <a:pt x="950" y="200"/>
                </a:cubicBezTo>
                <a:cubicBezTo>
                  <a:pt x="950" y="200"/>
                  <a:pt x="949" y="200"/>
                  <a:pt x="950" y="199"/>
                </a:cubicBezTo>
                <a:cubicBezTo>
                  <a:pt x="951" y="201"/>
                  <a:pt x="953" y="199"/>
                  <a:pt x="954" y="199"/>
                </a:cubicBezTo>
                <a:cubicBezTo>
                  <a:pt x="954" y="200"/>
                  <a:pt x="955" y="200"/>
                  <a:pt x="955" y="201"/>
                </a:cubicBezTo>
                <a:cubicBezTo>
                  <a:pt x="957" y="201"/>
                  <a:pt x="964" y="200"/>
                  <a:pt x="962" y="200"/>
                </a:cubicBezTo>
                <a:cubicBezTo>
                  <a:pt x="954" y="199"/>
                  <a:pt x="946" y="197"/>
                  <a:pt x="940" y="200"/>
                </a:cubicBezTo>
                <a:close/>
                <a:moveTo>
                  <a:pt x="999" y="187"/>
                </a:moveTo>
                <a:cubicBezTo>
                  <a:pt x="999" y="186"/>
                  <a:pt x="1000" y="186"/>
                  <a:pt x="1002" y="185"/>
                </a:cubicBezTo>
                <a:cubicBezTo>
                  <a:pt x="998" y="185"/>
                  <a:pt x="998" y="185"/>
                  <a:pt x="998" y="185"/>
                </a:cubicBezTo>
                <a:cubicBezTo>
                  <a:pt x="998" y="186"/>
                  <a:pt x="998" y="187"/>
                  <a:pt x="998" y="187"/>
                </a:cubicBezTo>
                <a:cubicBezTo>
                  <a:pt x="999" y="185"/>
                  <a:pt x="993" y="186"/>
                  <a:pt x="994" y="187"/>
                </a:cubicBezTo>
                <a:cubicBezTo>
                  <a:pt x="997" y="186"/>
                  <a:pt x="998" y="187"/>
                  <a:pt x="999" y="187"/>
                </a:cubicBezTo>
                <a:close/>
                <a:moveTo>
                  <a:pt x="977" y="188"/>
                </a:moveTo>
                <a:cubicBezTo>
                  <a:pt x="973" y="188"/>
                  <a:pt x="968" y="189"/>
                  <a:pt x="964" y="190"/>
                </a:cubicBezTo>
                <a:cubicBezTo>
                  <a:pt x="964" y="190"/>
                  <a:pt x="964" y="189"/>
                  <a:pt x="963" y="189"/>
                </a:cubicBezTo>
                <a:cubicBezTo>
                  <a:pt x="963" y="191"/>
                  <a:pt x="963" y="191"/>
                  <a:pt x="964" y="192"/>
                </a:cubicBezTo>
                <a:cubicBezTo>
                  <a:pt x="971" y="191"/>
                  <a:pt x="971" y="191"/>
                  <a:pt x="971" y="191"/>
                </a:cubicBezTo>
                <a:cubicBezTo>
                  <a:pt x="971" y="190"/>
                  <a:pt x="969" y="190"/>
                  <a:pt x="971" y="190"/>
                </a:cubicBezTo>
                <a:cubicBezTo>
                  <a:pt x="971" y="190"/>
                  <a:pt x="974" y="191"/>
                  <a:pt x="975" y="190"/>
                </a:cubicBezTo>
                <a:cubicBezTo>
                  <a:pt x="974" y="190"/>
                  <a:pt x="972" y="190"/>
                  <a:pt x="972" y="189"/>
                </a:cubicBezTo>
                <a:cubicBezTo>
                  <a:pt x="975" y="188"/>
                  <a:pt x="978" y="191"/>
                  <a:pt x="977" y="188"/>
                </a:cubicBezTo>
                <a:close/>
                <a:moveTo>
                  <a:pt x="965" y="194"/>
                </a:moveTo>
                <a:cubicBezTo>
                  <a:pt x="968" y="194"/>
                  <a:pt x="973" y="195"/>
                  <a:pt x="978" y="193"/>
                </a:cubicBezTo>
                <a:cubicBezTo>
                  <a:pt x="972" y="194"/>
                  <a:pt x="977" y="192"/>
                  <a:pt x="975" y="192"/>
                </a:cubicBezTo>
                <a:cubicBezTo>
                  <a:pt x="973" y="193"/>
                  <a:pt x="966" y="193"/>
                  <a:pt x="965" y="194"/>
                </a:cubicBezTo>
                <a:close/>
                <a:moveTo>
                  <a:pt x="987" y="193"/>
                </a:moveTo>
                <a:cubicBezTo>
                  <a:pt x="992" y="190"/>
                  <a:pt x="1001" y="192"/>
                  <a:pt x="1006" y="190"/>
                </a:cubicBezTo>
                <a:cubicBezTo>
                  <a:pt x="1005" y="190"/>
                  <a:pt x="1006" y="189"/>
                  <a:pt x="1003" y="187"/>
                </a:cubicBezTo>
                <a:cubicBezTo>
                  <a:pt x="1002" y="187"/>
                  <a:pt x="1004" y="189"/>
                  <a:pt x="1002" y="189"/>
                </a:cubicBezTo>
                <a:cubicBezTo>
                  <a:pt x="1000" y="188"/>
                  <a:pt x="1001" y="189"/>
                  <a:pt x="999" y="189"/>
                </a:cubicBezTo>
                <a:cubicBezTo>
                  <a:pt x="998" y="189"/>
                  <a:pt x="997" y="188"/>
                  <a:pt x="995" y="187"/>
                </a:cubicBezTo>
                <a:cubicBezTo>
                  <a:pt x="995" y="189"/>
                  <a:pt x="992" y="189"/>
                  <a:pt x="990" y="190"/>
                </a:cubicBezTo>
                <a:cubicBezTo>
                  <a:pt x="991" y="188"/>
                  <a:pt x="984" y="191"/>
                  <a:pt x="986" y="188"/>
                </a:cubicBezTo>
                <a:cubicBezTo>
                  <a:pt x="984" y="188"/>
                  <a:pt x="983" y="188"/>
                  <a:pt x="982" y="189"/>
                </a:cubicBezTo>
                <a:cubicBezTo>
                  <a:pt x="984" y="190"/>
                  <a:pt x="983" y="191"/>
                  <a:pt x="980" y="192"/>
                </a:cubicBezTo>
                <a:cubicBezTo>
                  <a:pt x="981" y="192"/>
                  <a:pt x="981" y="192"/>
                  <a:pt x="981" y="193"/>
                </a:cubicBezTo>
                <a:cubicBezTo>
                  <a:pt x="984" y="192"/>
                  <a:pt x="985" y="193"/>
                  <a:pt x="987" y="193"/>
                </a:cubicBezTo>
                <a:close/>
                <a:moveTo>
                  <a:pt x="1007" y="190"/>
                </a:moveTo>
                <a:cubicBezTo>
                  <a:pt x="1009" y="190"/>
                  <a:pt x="1015" y="189"/>
                  <a:pt x="1017" y="188"/>
                </a:cubicBezTo>
                <a:cubicBezTo>
                  <a:pt x="1014" y="188"/>
                  <a:pt x="1009" y="188"/>
                  <a:pt x="1007" y="190"/>
                </a:cubicBezTo>
                <a:close/>
                <a:moveTo>
                  <a:pt x="1057" y="186"/>
                </a:moveTo>
                <a:cubicBezTo>
                  <a:pt x="1060" y="185"/>
                  <a:pt x="1060" y="186"/>
                  <a:pt x="1064" y="185"/>
                </a:cubicBezTo>
                <a:cubicBezTo>
                  <a:pt x="1063" y="184"/>
                  <a:pt x="1063" y="184"/>
                  <a:pt x="1063" y="184"/>
                </a:cubicBezTo>
                <a:cubicBezTo>
                  <a:pt x="1062" y="184"/>
                  <a:pt x="1062" y="184"/>
                  <a:pt x="1062" y="184"/>
                </a:cubicBezTo>
                <a:cubicBezTo>
                  <a:pt x="1060" y="186"/>
                  <a:pt x="1062" y="185"/>
                  <a:pt x="1058" y="185"/>
                </a:cubicBezTo>
                <a:cubicBezTo>
                  <a:pt x="1058" y="185"/>
                  <a:pt x="1057" y="186"/>
                  <a:pt x="1057" y="186"/>
                </a:cubicBezTo>
                <a:close/>
                <a:moveTo>
                  <a:pt x="1065" y="181"/>
                </a:moveTo>
                <a:cubicBezTo>
                  <a:pt x="1065" y="184"/>
                  <a:pt x="1072" y="181"/>
                  <a:pt x="1069" y="184"/>
                </a:cubicBezTo>
                <a:cubicBezTo>
                  <a:pt x="1071" y="184"/>
                  <a:pt x="1071" y="186"/>
                  <a:pt x="1073" y="184"/>
                </a:cubicBezTo>
                <a:cubicBezTo>
                  <a:pt x="1073" y="183"/>
                  <a:pt x="1070" y="184"/>
                  <a:pt x="1071" y="182"/>
                </a:cubicBezTo>
                <a:cubicBezTo>
                  <a:pt x="1068" y="182"/>
                  <a:pt x="1068" y="181"/>
                  <a:pt x="1065" y="181"/>
                </a:cubicBezTo>
                <a:close/>
                <a:moveTo>
                  <a:pt x="1097" y="178"/>
                </a:moveTo>
                <a:cubicBezTo>
                  <a:pt x="1095" y="177"/>
                  <a:pt x="1098" y="177"/>
                  <a:pt x="1098" y="176"/>
                </a:cubicBezTo>
                <a:cubicBezTo>
                  <a:pt x="1096" y="176"/>
                  <a:pt x="1094" y="176"/>
                  <a:pt x="1093" y="177"/>
                </a:cubicBezTo>
                <a:cubicBezTo>
                  <a:pt x="1096" y="177"/>
                  <a:pt x="1095" y="178"/>
                  <a:pt x="1093" y="178"/>
                </a:cubicBezTo>
                <a:cubicBezTo>
                  <a:pt x="1093" y="180"/>
                  <a:pt x="1094" y="179"/>
                  <a:pt x="1097" y="178"/>
                </a:cubicBezTo>
                <a:close/>
                <a:moveTo>
                  <a:pt x="1066" y="180"/>
                </a:moveTo>
                <a:cubicBezTo>
                  <a:pt x="1065" y="179"/>
                  <a:pt x="1061" y="180"/>
                  <a:pt x="1061" y="181"/>
                </a:cubicBezTo>
                <a:cubicBezTo>
                  <a:pt x="1062" y="181"/>
                  <a:pt x="1065" y="180"/>
                  <a:pt x="1066" y="180"/>
                </a:cubicBezTo>
                <a:close/>
                <a:moveTo>
                  <a:pt x="1104" y="175"/>
                </a:moveTo>
                <a:cubicBezTo>
                  <a:pt x="1102" y="175"/>
                  <a:pt x="1102" y="175"/>
                  <a:pt x="1099" y="175"/>
                </a:cubicBezTo>
                <a:cubicBezTo>
                  <a:pt x="1099" y="177"/>
                  <a:pt x="1104" y="175"/>
                  <a:pt x="1103" y="178"/>
                </a:cubicBezTo>
                <a:cubicBezTo>
                  <a:pt x="1104" y="178"/>
                  <a:pt x="1105" y="178"/>
                  <a:pt x="1105" y="179"/>
                </a:cubicBezTo>
                <a:cubicBezTo>
                  <a:pt x="1105" y="177"/>
                  <a:pt x="1104" y="176"/>
                  <a:pt x="1104" y="175"/>
                </a:cubicBezTo>
                <a:close/>
                <a:moveTo>
                  <a:pt x="1106" y="176"/>
                </a:moveTo>
                <a:cubicBezTo>
                  <a:pt x="1108" y="176"/>
                  <a:pt x="1109" y="176"/>
                  <a:pt x="1108" y="177"/>
                </a:cubicBezTo>
                <a:cubicBezTo>
                  <a:pt x="1111" y="177"/>
                  <a:pt x="1111" y="177"/>
                  <a:pt x="1111" y="177"/>
                </a:cubicBezTo>
                <a:cubicBezTo>
                  <a:pt x="1110" y="175"/>
                  <a:pt x="1114" y="175"/>
                  <a:pt x="1114" y="174"/>
                </a:cubicBezTo>
                <a:cubicBezTo>
                  <a:pt x="1114" y="175"/>
                  <a:pt x="1116" y="175"/>
                  <a:pt x="1116" y="174"/>
                </a:cubicBezTo>
                <a:cubicBezTo>
                  <a:pt x="1114" y="174"/>
                  <a:pt x="1115" y="173"/>
                  <a:pt x="1113" y="173"/>
                </a:cubicBezTo>
                <a:cubicBezTo>
                  <a:pt x="1114" y="175"/>
                  <a:pt x="1108" y="175"/>
                  <a:pt x="1106" y="176"/>
                </a:cubicBezTo>
                <a:close/>
                <a:moveTo>
                  <a:pt x="1090" y="178"/>
                </a:moveTo>
                <a:cubicBezTo>
                  <a:pt x="1089" y="176"/>
                  <a:pt x="1093" y="175"/>
                  <a:pt x="1091" y="174"/>
                </a:cubicBezTo>
                <a:cubicBezTo>
                  <a:pt x="1088" y="174"/>
                  <a:pt x="1089" y="178"/>
                  <a:pt x="1090" y="178"/>
                </a:cubicBezTo>
                <a:close/>
                <a:moveTo>
                  <a:pt x="1048" y="182"/>
                </a:moveTo>
                <a:cubicBezTo>
                  <a:pt x="1049" y="182"/>
                  <a:pt x="1053" y="182"/>
                  <a:pt x="1052" y="181"/>
                </a:cubicBezTo>
                <a:cubicBezTo>
                  <a:pt x="1051" y="180"/>
                  <a:pt x="1047" y="181"/>
                  <a:pt x="1048" y="182"/>
                </a:cubicBezTo>
                <a:close/>
                <a:moveTo>
                  <a:pt x="1008" y="183"/>
                </a:moveTo>
                <a:cubicBezTo>
                  <a:pt x="1007" y="183"/>
                  <a:pt x="1007" y="183"/>
                  <a:pt x="1006" y="182"/>
                </a:cubicBezTo>
                <a:cubicBezTo>
                  <a:pt x="998" y="184"/>
                  <a:pt x="1004" y="184"/>
                  <a:pt x="1007" y="184"/>
                </a:cubicBezTo>
                <a:cubicBezTo>
                  <a:pt x="1007" y="185"/>
                  <a:pt x="1002" y="185"/>
                  <a:pt x="1005" y="185"/>
                </a:cubicBezTo>
                <a:cubicBezTo>
                  <a:pt x="1007" y="185"/>
                  <a:pt x="1008" y="184"/>
                  <a:pt x="1008" y="186"/>
                </a:cubicBezTo>
                <a:cubicBezTo>
                  <a:pt x="1014" y="185"/>
                  <a:pt x="1018" y="187"/>
                  <a:pt x="1022" y="185"/>
                </a:cubicBezTo>
                <a:cubicBezTo>
                  <a:pt x="1019" y="185"/>
                  <a:pt x="1017" y="183"/>
                  <a:pt x="1019" y="182"/>
                </a:cubicBezTo>
                <a:cubicBezTo>
                  <a:pt x="1020" y="183"/>
                  <a:pt x="1028" y="181"/>
                  <a:pt x="1029" y="182"/>
                </a:cubicBezTo>
                <a:cubicBezTo>
                  <a:pt x="1027" y="184"/>
                  <a:pt x="1029" y="183"/>
                  <a:pt x="1024" y="183"/>
                </a:cubicBezTo>
                <a:cubicBezTo>
                  <a:pt x="1025" y="184"/>
                  <a:pt x="1023" y="184"/>
                  <a:pt x="1023" y="185"/>
                </a:cubicBezTo>
                <a:cubicBezTo>
                  <a:pt x="1026" y="185"/>
                  <a:pt x="1028" y="184"/>
                  <a:pt x="1030" y="185"/>
                </a:cubicBezTo>
                <a:cubicBezTo>
                  <a:pt x="1030" y="186"/>
                  <a:pt x="1029" y="186"/>
                  <a:pt x="1028" y="186"/>
                </a:cubicBezTo>
                <a:cubicBezTo>
                  <a:pt x="1026" y="187"/>
                  <a:pt x="1025" y="186"/>
                  <a:pt x="1024" y="186"/>
                </a:cubicBezTo>
                <a:cubicBezTo>
                  <a:pt x="1022" y="187"/>
                  <a:pt x="1024" y="188"/>
                  <a:pt x="1023" y="189"/>
                </a:cubicBezTo>
                <a:cubicBezTo>
                  <a:pt x="1031" y="190"/>
                  <a:pt x="1031" y="188"/>
                  <a:pt x="1034" y="187"/>
                </a:cubicBezTo>
                <a:cubicBezTo>
                  <a:pt x="1034" y="188"/>
                  <a:pt x="1034" y="188"/>
                  <a:pt x="1036" y="188"/>
                </a:cubicBezTo>
                <a:cubicBezTo>
                  <a:pt x="1035" y="186"/>
                  <a:pt x="1032" y="188"/>
                  <a:pt x="1031" y="186"/>
                </a:cubicBezTo>
                <a:cubicBezTo>
                  <a:pt x="1034" y="185"/>
                  <a:pt x="1038" y="187"/>
                  <a:pt x="1041" y="185"/>
                </a:cubicBezTo>
                <a:cubicBezTo>
                  <a:pt x="1041" y="185"/>
                  <a:pt x="1041" y="186"/>
                  <a:pt x="1042" y="186"/>
                </a:cubicBezTo>
                <a:cubicBezTo>
                  <a:pt x="1041" y="184"/>
                  <a:pt x="1036" y="183"/>
                  <a:pt x="1035" y="185"/>
                </a:cubicBezTo>
                <a:cubicBezTo>
                  <a:pt x="1032" y="185"/>
                  <a:pt x="1032" y="183"/>
                  <a:pt x="1029" y="183"/>
                </a:cubicBezTo>
                <a:cubicBezTo>
                  <a:pt x="1031" y="182"/>
                  <a:pt x="1029" y="181"/>
                  <a:pt x="1031" y="181"/>
                </a:cubicBezTo>
                <a:cubicBezTo>
                  <a:pt x="1037" y="180"/>
                  <a:pt x="1041" y="180"/>
                  <a:pt x="1046" y="179"/>
                </a:cubicBezTo>
                <a:cubicBezTo>
                  <a:pt x="1045" y="179"/>
                  <a:pt x="1045" y="178"/>
                  <a:pt x="1044" y="178"/>
                </a:cubicBezTo>
                <a:cubicBezTo>
                  <a:pt x="1045" y="178"/>
                  <a:pt x="1046" y="178"/>
                  <a:pt x="1046" y="177"/>
                </a:cubicBezTo>
                <a:cubicBezTo>
                  <a:pt x="1037" y="181"/>
                  <a:pt x="1033" y="177"/>
                  <a:pt x="1030" y="177"/>
                </a:cubicBezTo>
                <a:cubicBezTo>
                  <a:pt x="1029" y="183"/>
                  <a:pt x="1016" y="178"/>
                  <a:pt x="1008" y="183"/>
                </a:cubicBezTo>
                <a:close/>
                <a:moveTo>
                  <a:pt x="992" y="182"/>
                </a:moveTo>
                <a:cubicBezTo>
                  <a:pt x="993" y="183"/>
                  <a:pt x="989" y="183"/>
                  <a:pt x="991" y="185"/>
                </a:cubicBezTo>
                <a:cubicBezTo>
                  <a:pt x="995" y="184"/>
                  <a:pt x="997" y="185"/>
                  <a:pt x="1000" y="183"/>
                </a:cubicBezTo>
                <a:cubicBezTo>
                  <a:pt x="996" y="182"/>
                  <a:pt x="996" y="183"/>
                  <a:pt x="994" y="183"/>
                </a:cubicBezTo>
                <a:cubicBezTo>
                  <a:pt x="994" y="182"/>
                  <a:pt x="996" y="182"/>
                  <a:pt x="995" y="181"/>
                </a:cubicBezTo>
                <a:lnTo>
                  <a:pt x="992" y="182"/>
                </a:lnTo>
                <a:close/>
                <a:moveTo>
                  <a:pt x="978" y="183"/>
                </a:moveTo>
                <a:cubicBezTo>
                  <a:pt x="980" y="183"/>
                  <a:pt x="980" y="185"/>
                  <a:pt x="983" y="184"/>
                </a:cubicBezTo>
                <a:cubicBezTo>
                  <a:pt x="983" y="183"/>
                  <a:pt x="984" y="183"/>
                  <a:pt x="983" y="182"/>
                </a:cubicBezTo>
                <a:cubicBezTo>
                  <a:pt x="980" y="183"/>
                  <a:pt x="979" y="181"/>
                  <a:pt x="978" y="183"/>
                </a:cubicBezTo>
                <a:close/>
                <a:moveTo>
                  <a:pt x="948" y="185"/>
                </a:moveTo>
                <a:cubicBezTo>
                  <a:pt x="947" y="185"/>
                  <a:pt x="943" y="185"/>
                  <a:pt x="944" y="187"/>
                </a:cubicBezTo>
                <a:cubicBezTo>
                  <a:pt x="945" y="187"/>
                  <a:pt x="948" y="187"/>
                  <a:pt x="948" y="185"/>
                </a:cubicBezTo>
                <a:close/>
                <a:moveTo>
                  <a:pt x="951" y="183"/>
                </a:moveTo>
                <a:cubicBezTo>
                  <a:pt x="951" y="182"/>
                  <a:pt x="954" y="181"/>
                  <a:pt x="954" y="182"/>
                </a:cubicBezTo>
                <a:cubicBezTo>
                  <a:pt x="955" y="182"/>
                  <a:pt x="953" y="183"/>
                  <a:pt x="955" y="183"/>
                </a:cubicBezTo>
                <a:cubicBezTo>
                  <a:pt x="956" y="182"/>
                  <a:pt x="960" y="183"/>
                  <a:pt x="959" y="180"/>
                </a:cubicBezTo>
                <a:cubicBezTo>
                  <a:pt x="953" y="181"/>
                  <a:pt x="952" y="179"/>
                  <a:pt x="947" y="180"/>
                </a:cubicBezTo>
                <a:cubicBezTo>
                  <a:pt x="945" y="181"/>
                  <a:pt x="937" y="184"/>
                  <a:pt x="945" y="185"/>
                </a:cubicBezTo>
                <a:cubicBezTo>
                  <a:pt x="944" y="183"/>
                  <a:pt x="946" y="183"/>
                  <a:pt x="948" y="183"/>
                </a:cubicBezTo>
                <a:cubicBezTo>
                  <a:pt x="949" y="184"/>
                  <a:pt x="951" y="185"/>
                  <a:pt x="953" y="185"/>
                </a:cubicBezTo>
                <a:cubicBezTo>
                  <a:pt x="954" y="182"/>
                  <a:pt x="952" y="184"/>
                  <a:pt x="951" y="183"/>
                </a:cubicBezTo>
                <a:close/>
                <a:moveTo>
                  <a:pt x="998" y="177"/>
                </a:moveTo>
                <a:cubicBezTo>
                  <a:pt x="999" y="179"/>
                  <a:pt x="991" y="177"/>
                  <a:pt x="994" y="179"/>
                </a:cubicBezTo>
                <a:cubicBezTo>
                  <a:pt x="995" y="177"/>
                  <a:pt x="999" y="180"/>
                  <a:pt x="1000" y="178"/>
                </a:cubicBezTo>
                <a:cubicBezTo>
                  <a:pt x="999" y="178"/>
                  <a:pt x="999" y="178"/>
                  <a:pt x="999" y="177"/>
                </a:cubicBezTo>
                <a:cubicBezTo>
                  <a:pt x="999" y="177"/>
                  <a:pt x="999" y="177"/>
                  <a:pt x="998" y="177"/>
                </a:cubicBezTo>
                <a:close/>
                <a:moveTo>
                  <a:pt x="963" y="178"/>
                </a:moveTo>
                <a:cubicBezTo>
                  <a:pt x="962" y="179"/>
                  <a:pt x="961" y="180"/>
                  <a:pt x="960" y="182"/>
                </a:cubicBezTo>
                <a:cubicBezTo>
                  <a:pt x="963" y="181"/>
                  <a:pt x="964" y="182"/>
                  <a:pt x="967" y="182"/>
                </a:cubicBezTo>
                <a:cubicBezTo>
                  <a:pt x="967" y="180"/>
                  <a:pt x="967" y="180"/>
                  <a:pt x="967" y="180"/>
                </a:cubicBezTo>
                <a:cubicBezTo>
                  <a:pt x="963" y="182"/>
                  <a:pt x="966" y="178"/>
                  <a:pt x="963" y="178"/>
                </a:cubicBezTo>
                <a:close/>
                <a:moveTo>
                  <a:pt x="974" y="177"/>
                </a:moveTo>
                <a:cubicBezTo>
                  <a:pt x="976" y="177"/>
                  <a:pt x="976" y="178"/>
                  <a:pt x="979" y="177"/>
                </a:cubicBezTo>
                <a:cubicBezTo>
                  <a:pt x="979" y="175"/>
                  <a:pt x="975" y="176"/>
                  <a:pt x="974" y="177"/>
                </a:cubicBezTo>
                <a:close/>
                <a:moveTo>
                  <a:pt x="965" y="178"/>
                </a:moveTo>
                <a:cubicBezTo>
                  <a:pt x="965" y="177"/>
                  <a:pt x="965" y="177"/>
                  <a:pt x="966" y="177"/>
                </a:cubicBezTo>
                <a:cubicBezTo>
                  <a:pt x="965" y="176"/>
                  <a:pt x="962" y="176"/>
                  <a:pt x="962" y="178"/>
                </a:cubicBezTo>
                <a:cubicBezTo>
                  <a:pt x="964" y="177"/>
                  <a:pt x="963" y="178"/>
                  <a:pt x="965" y="178"/>
                </a:cubicBezTo>
                <a:close/>
                <a:moveTo>
                  <a:pt x="920" y="182"/>
                </a:moveTo>
                <a:cubicBezTo>
                  <a:pt x="919" y="183"/>
                  <a:pt x="916" y="184"/>
                  <a:pt x="915" y="183"/>
                </a:cubicBezTo>
                <a:cubicBezTo>
                  <a:pt x="914" y="185"/>
                  <a:pt x="923" y="183"/>
                  <a:pt x="920" y="182"/>
                </a:cubicBezTo>
                <a:close/>
                <a:moveTo>
                  <a:pt x="893" y="184"/>
                </a:moveTo>
                <a:cubicBezTo>
                  <a:pt x="893" y="183"/>
                  <a:pt x="893" y="183"/>
                  <a:pt x="892" y="183"/>
                </a:cubicBezTo>
                <a:cubicBezTo>
                  <a:pt x="892" y="184"/>
                  <a:pt x="893" y="184"/>
                  <a:pt x="893" y="184"/>
                </a:cubicBezTo>
                <a:cubicBezTo>
                  <a:pt x="895" y="184"/>
                  <a:pt x="897" y="185"/>
                  <a:pt x="897" y="184"/>
                </a:cubicBezTo>
                <a:cubicBezTo>
                  <a:pt x="896" y="184"/>
                  <a:pt x="896" y="184"/>
                  <a:pt x="896" y="184"/>
                </a:cubicBezTo>
                <a:cubicBezTo>
                  <a:pt x="897" y="182"/>
                  <a:pt x="895" y="183"/>
                  <a:pt x="897" y="182"/>
                </a:cubicBezTo>
                <a:cubicBezTo>
                  <a:pt x="892" y="182"/>
                  <a:pt x="895" y="183"/>
                  <a:pt x="893" y="184"/>
                </a:cubicBezTo>
                <a:close/>
                <a:moveTo>
                  <a:pt x="888" y="182"/>
                </a:moveTo>
                <a:cubicBezTo>
                  <a:pt x="886" y="182"/>
                  <a:pt x="885" y="183"/>
                  <a:pt x="886" y="184"/>
                </a:cubicBezTo>
                <a:cubicBezTo>
                  <a:pt x="886" y="185"/>
                  <a:pt x="892" y="184"/>
                  <a:pt x="889" y="183"/>
                </a:cubicBezTo>
                <a:cubicBezTo>
                  <a:pt x="889" y="184"/>
                  <a:pt x="888" y="183"/>
                  <a:pt x="889" y="182"/>
                </a:cubicBezTo>
                <a:cubicBezTo>
                  <a:pt x="887" y="183"/>
                  <a:pt x="887" y="182"/>
                  <a:pt x="888" y="182"/>
                </a:cubicBezTo>
                <a:close/>
                <a:moveTo>
                  <a:pt x="880" y="181"/>
                </a:moveTo>
                <a:cubicBezTo>
                  <a:pt x="879" y="183"/>
                  <a:pt x="875" y="183"/>
                  <a:pt x="876" y="185"/>
                </a:cubicBezTo>
                <a:cubicBezTo>
                  <a:pt x="882" y="184"/>
                  <a:pt x="880" y="184"/>
                  <a:pt x="883" y="183"/>
                </a:cubicBezTo>
                <a:cubicBezTo>
                  <a:pt x="881" y="183"/>
                  <a:pt x="879" y="182"/>
                  <a:pt x="880" y="181"/>
                </a:cubicBezTo>
                <a:close/>
                <a:moveTo>
                  <a:pt x="896" y="180"/>
                </a:moveTo>
                <a:cubicBezTo>
                  <a:pt x="898" y="179"/>
                  <a:pt x="904" y="180"/>
                  <a:pt x="905" y="178"/>
                </a:cubicBezTo>
                <a:cubicBezTo>
                  <a:pt x="901" y="178"/>
                  <a:pt x="896" y="178"/>
                  <a:pt x="896" y="180"/>
                </a:cubicBezTo>
                <a:close/>
                <a:moveTo>
                  <a:pt x="837" y="185"/>
                </a:moveTo>
                <a:cubicBezTo>
                  <a:pt x="836" y="186"/>
                  <a:pt x="837" y="186"/>
                  <a:pt x="836" y="187"/>
                </a:cubicBezTo>
                <a:cubicBezTo>
                  <a:pt x="837" y="188"/>
                  <a:pt x="839" y="187"/>
                  <a:pt x="839" y="188"/>
                </a:cubicBezTo>
                <a:cubicBezTo>
                  <a:pt x="836" y="190"/>
                  <a:pt x="838" y="190"/>
                  <a:pt x="834" y="191"/>
                </a:cubicBezTo>
                <a:cubicBezTo>
                  <a:pt x="835" y="191"/>
                  <a:pt x="837" y="191"/>
                  <a:pt x="837" y="192"/>
                </a:cubicBezTo>
                <a:cubicBezTo>
                  <a:pt x="838" y="191"/>
                  <a:pt x="841" y="191"/>
                  <a:pt x="841" y="190"/>
                </a:cubicBezTo>
                <a:cubicBezTo>
                  <a:pt x="840" y="190"/>
                  <a:pt x="839" y="190"/>
                  <a:pt x="839" y="190"/>
                </a:cubicBezTo>
                <a:cubicBezTo>
                  <a:pt x="840" y="189"/>
                  <a:pt x="845" y="188"/>
                  <a:pt x="846" y="188"/>
                </a:cubicBezTo>
                <a:cubicBezTo>
                  <a:pt x="845" y="189"/>
                  <a:pt x="842" y="189"/>
                  <a:pt x="842" y="190"/>
                </a:cubicBezTo>
                <a:cubicBezTo>
                  <a:pt x="848" y="189"/>
                  <a:pt x="853" y="187"/>
                  <a:pt x="857" y="188"/>
                </a:cubicBezTo>
                <a:cubicBezTo>
                  <a:pt x="857" y="187"/>
                  <a:pt x="854" y="188"/>
                  <a:pt x="856" y="186"/>
                </a:cubicBezTo>
                <a:cubicBezTo>
                  <a:pt x="854" y="187"/>
                  <a:pt x="854" y="186"/>
                  <a:pt x="853" y="186"/>
                </a:cubicBezTo>
                <a:cubicBezTo>
                  <a:pt x="852" y="187"/>
                  <a:pt x="849" y="186"/>
                  <a:pt x="844" y="187"/>
                </a:cubicBezTo>
                <a:cubicBezTo>
                  <a:pt x="844" y="186"/>
                  <a:pt x="843" y="186"/>
                  <a:pt x="844" y="185"/>
                </a:cubicBezTo>
                <a:cubicBezTo>
                  <a:pt x="842" y="185"/>
                  <a:pt x="842" y="184"/>
                  <a:pt x="840" y="185"/>
                </a:cubicBezTo>
                <a:cubicBezTo>
                  <a:pt x="840" y="187"/>
                  <a:pt x="839" y="185"/>
                  <a:pt x="837" y="185"/>
                </a:cubicBezTo>
                <a:close/>
                <a:moveTo>
                  <a:pt x="796" y="184"/>
                </a:moveTo>
                <a:cubicBezTo>
                  <a:pt x="796" y="184"/>
                  <a:pt x="796" y="184"/>
                  <a:pt x="795" y="184"/>
                </a:cubicBezTo>
                <a:cubicBezTo>
                  <a:pt x="796" y="183"/>
                  <a:pt x="792" y="183"/>
                  <a:pt x="792" y="184"/>
                </a:cubicBezTo>
                <a:cubicBezTo>
                  <a:pt x="794" y="184"/>
                  <a:pt x="791" y="186"/>
                  <a:pt x="793" y="186"/>
                </a:cubicBezTo>
                <a:cubicBezTo>
                  <a:pt x="795" y="186"/>
                  <a:pt x="797" y="184"/>
                  <a:pt x="796" y="184"/>
                </a:cubicBezTo>
                <a:close/>
                <a:moveTo>
                  <a:pt x="990" y="161"/>
                </a:moveTo>
                <a:cubicBezTo>
                  <a:pt x="993" y="161"/>
                  <a:pt x="994" y="163"/>
                  <a:pt x="998" y="162"/>
                </a:cubicBezTo>
                <a:cubicBezTo>
                  <a:pt x="996" y="165"/>
                  <a:pt x="990" y="162"/>
                  <a:pt x="990" y="161"/>
                </a:cubicBezTo>
                <a:close/>
                <a:moveTo>
                  <a:pt x="1195" y="126"/>
                </a:moveTo>
                <a:cubicBezTo>
                  <a:pt x="1198" y="126"/>
                  <a:pt x="1185" y="128"/>
                  <a:pt x="1186" y="126"/>
                </a:cubicBezTo>
                <a:cubicBezTo>
                  <a:pt x="1189" y="126"/>
                  <a:pt x="1192" y="123"/>
                  <a:pt x="1193" y="125"/>
                </a:cubicBezTo>
                <a:cubicBezTo>
                  <a:pt x="1195" y="124"/>
                  <a:pt x="1194" y="122"/>
                  <a:pt x="1198" y="122"/>
                </a:cubicBezTo>
                <a:cubicBezTo>
                  <a:pt x="1200" y="125"/>
                  <a:pt x="1194" y="126"/>
                  <a:pt x="1195" y="126"/>
                </a:cubicBezTo>
                <a:close/>
                <a:moveTo>
                  <a:pt x="1184" y="83"/>
                </a:moveTo>
                <a:cubicBezTo>
                  <a:pt x="1181" y="84"/>
                  <a:pt x="1187" y="83"/>
                  <a:pt x="1186" y="85"/>
                </a:cubicBezTo>
                <a:cubicBezTo>
                  <a:pt x="1184" y="85"/>
                  <a:pt x="1182" y="85"/>
                  <a:pt x="1180" y="84"/>
                </a:cubicBezTo>
                <a:cubicBezTo>
                  <a:pt x="1182" y="82"/>
                  <a:pt x="1186" y="83"/>
                  <a:pt x="1190" y="82"/>
                </a:cubicBezTo>
                <a:cubicBezTo>
                  <a:pt x="1189" y="83"/>
                  <a:pt x="1185" y="84"/>
                  <a:pt x="1184" y="83"/>
                </a:cubicBezTo>
                <a:close/>
                <a:moveTo>
                  <a:pt x="1188" y="142"/>
                </a:moveTo>
                <a:cubicBezTo>
                  <a:pt x="1188" y="141"/>
                  <a:pt x="1188" y="142"/>
                  <a:pt x="1187" y="140"/>
                </a:cubicBezTo>
                <a:cubicBezTo>
                  <a:pt x="1189" y="140"/>
                  <a:pt x="1191" y="140"/>
                  <a:pt x="1191" y="139"/>
                </a:cubicBezTo>
                <a:cubicBezTo>
                  <a:pt x="1192" y="139"/>
                  <a:pt x="1191" y="140"/>
                  <a:pt x="1193" y="140"/>
                </a:cubicBezTo>
                <a:cubicBezTo>
                  <a:pt x="1192" y="141"/>
                  <a:pt x="1192" y="140"/>
                  <a:pt x="1192" y="140"/>
                </a:cubicBezTo>
                <a:cubicBezTo>
                  <a:pt x="1191" y="140"/>
                  <a:pt x="1191" y="141"/>
                  <a:pt x="1190" y="141"/>
                </a:cubicBezTo>
                <a:cubicBezTo>
                  <a:pt x="1192" y="142"/>
                  <a:pt x="1193" y="140"/>
                  <a:pt x="1195" y="141"/>
                </a:cubicBezTo>
                <a:cubicBezTo>
                  <a:pt x="1194" y="143"/>
                  <a:pt x="1191" y="142"/>
                  <a:pt x="1188" y="142"/>
                </a:cubicBezTo>
                <a:close/>
                <a:moveTo>
                  <a:pt x="1180" y="132"/>
                </a:moveTo>
                <a:cubicBezTo>
                  <a:pt x="1185" y="131"/>
                  <a:pt x="1185" y="130"/>
                  <a:pt x="1192" y="129"/>
                </a:cubicBezTo>
                <a:cubicBezTo>
                  <a:pt x="1193" y="131"/>
                  <a:pt x="1191" y="134"/>
                  <a:pt x="1194" y="135"/>
                </a:cubicBezTo>
                <a:cubicBezTo>
                  <a:pt x="1194" y="136"/>
                  <a:pt x="1193" y="136"/>
                  <a:pt x="1193" y="137"/>
                </a:cubicBezTo>
                <a:cubicBezTo>
                  <a:pt x="1191" y="137"/>
                  <a:pt x="1185" y="139"/>
                  <a:pt x="1185" y="137"/>
                </a:cubicBezTo>
                <a:cubicBezTo>
                  <a:pt x="1188" y="136"/>
                  <a:pt x="1188" y="137"/>
                  <a:pt x="1190" y="137"/>
                </a:cubicBezTo>
                <a:cubicBezTo>
                  <a:pt x="1191" y="137"/>
                  <a:pt x="1192" y="136"/>
                  <a:pt x="1192" y="135"/>
                </a:cubicBezTo>
                <a:cubicBezTo>
                  <a:pt x="1192" y="134"/>
                  <a:pt x="1187" y="135"/>
                  <a:pt x="1186" y="134"/>
                </a:cubicBezTo>
                <a:cubicBezTo>
                  <a:pt x="1184" y="135"/>
                  <a:pt x="1184" y="136"/>
                  <a:pt x="1181" y="135"/>
                </a:cubicBezTo>
                <a:cubicBezTo>
                  <a:pt x="1181" y="134"/>
                  <a:pt x="1182" y="134"/>
                  <a:pt x="1182" y="132"/>
                </a:cubicBezTo>
                <a:cubicBezTo>
                  <a:pt x="1179" y="133"/>
                  <a:pt x="1178" y="135"/>
                  <a:pt x="1179" y="136"/>
                </a:cubicBezTo>
                <a:cubicBezTo>
                  <a:pt x="1175" y="135"/>
                  <a:pt x="1173" y="135"/>
                  <a:pt x="1168" y="136"/>
                </a:cubicBezTo>
                <a:cubicBezTo>
                  <a:pt x="1168" y="134"/>
                  <a:pt x="1168" y="134"/>
                  <a:pt x="1166" y="132"/>
                </a:cubicBezTo>
                <a:cubicBezTo>
                  <a:pt x="1173" y="132"/>
                  <a:pt x="1176" y="128"/>
                  <a:pt x="1180" y="132"/>
                </a:cubicBezTo>
                <a:close/>
                <a:moveTo>
                  <a:pt x="1192" y="154"/>
                </a:moveTo>
                <a:cubicBezTo>
                  <a:pt x="1191" y="153"/>
                  <a:pt x="1190" y="153"/>
                  <a:pt x="1190" y="151"/>
                </a:cubicBezTo>
                <a:cubicBezTo>
                  <a:pt x="1191" y="151"/>
                  <a:pt x="1191" y="151"/>
                  <a:pt x="1191" y="150"/>
                </a:cubicBezTo>
                <a:cubicBezTo>
                  <a:pt x="1195" y="151"/>
                  <a:pt x="1190" y="152"/>
                  <a:pt x="1192" y="154"/>
                </a:cubicBezTo>
                <a:close/>
                <a:moveTo>
                  <a:pt x="1182" y="81"/>
                </a:moveTo>
                <a:cubicBezTo>
                  <a:pt x="1184" y="81"/>
                  <a:pt x="1180" y="82"/>
                  <a:pt x="1180" y="81"/>
                </a:cubicBezTo>
                <a:cubicBezTo>
                  <a:pt x="1180" y="80"/>
                  <a:pt x="1181" y="79"/>
                  <a:pt x="1183" y="79"/>
                </a:cubicBezTo>
                <a:cubicBezTo>
                  <a:pt x="1184" y="80"/>
                  <a:pt x="1183" y="80"/>
                  <a:pt x="1181" y="80"/>
                </a:cubicBezTo>
                <a:cubicBezTo>
                  <a:pt x="1181" y="81"/>
                  <a:pt x="1181" y="81"/>
                  <a:pt x="1182" y="81"/>
                </a:cubicBezTo>
                <a:close/>
                <a:moveTo>
                  <a:pt x="1136" y="159"/>
                </a:moveTo>
                <a:cubicBezTo>
                  <a:pt x="1136" y="159"/>
                  <a:pt x="1135" y="160"/>
                  <a:pt x="1135" y="160"/>
                </a:cubicBezTo>
                <a:cubicBezTo>
                  <a:pt x="1138" y="159"/>
                  <a:pt x="1139" y="161"/>
                  <a:pt x="1140" y="160"/>
                </a:cubicBezTo>
                <a:cubicBezTo>
                  <a:pt x="1136" y="160"/>
                  <a:pt x="1140" y="157"/>
                  <a:pt x="1139" y="155"/>
                </a:cubicBezTo>
                <a:cubicBezTo>
                  <a:pt x="1136" y="153"/>
                  <a:pt x="1129" y="155"/>
                  <a:pt x="1118" y="156"/>
                </a:cubicBezTo>
                <a:cubicBezTo>
                  <a:pt x="1116" y="156"/>
                  <a:pt x="1116" y="155"/>
                  <a:pt x="1114" y="155"/>
                </a:cubicBezTo>
                <a:cubicBezTo>
                  <a:pt x="1118" y="152"/>
                  <a:pt x="1124" y="155"/>
                  <a:pt x="1127" y="152"/>
                </a:cubicBezTo>
                <a:cubicBezTo>
                  <a:pt x="1130" y="152"/>
                  <a:pt x="1132" y="153"/>
                  <a:pt x="1136" y="152"/>
                </a:cubicBezTo>
                <a:cubicBezTo>
                  <a:pt x="1137" y="153"/>
                  <a:pt x="1136" y="153"/>
                  <a:pt x="1136" y="154"/>
                </a:cubicBezTo>
                <a:cubicBezTo>
                  <a:pt x="1140" y="153"/>
                  <a:pt x="1143" y="155"/>
                  <a:pt x="1145" y="153"/>
                </a:cubicBezTo>
                <a:cubicBezTo>
                  <a:pt x="1144" y="153"/>
                  <a:pt x="1143" y="153"/>
                  <a:pt x="1142" y="153"/>
                </a:cubicBezTo>
                <a:cubicBezTo>
                  <a:pt x="1143" y="152"/>
                  <a:pt x="1145" y="151"/>
                  <a:pt x="1147" y="150"/>
                </a:cubicBezTo>
                <a:cubicBezTo>
                  <a:pt x="1147" y="151"/>
                  <a:pt x="1148" y="152"/>
                  <a:pt x="1149" y="151"/>
                </a:cubicBezTo>
                <a:cubicBezTo>
                  <a:pt x="1148" y="153"/>
                  <a:pt x="1143" y="153"/>
                  <a:pt x="1144" y="155"/>
                </a:cubicBezTo>
                <a:cubicBezTo>
                  <a:pt x="1147" y="153"/>
                  <a:pt x="1153" y="157"/>
                  <a:pt x="1154" y="153"/>
                </a:cubicBezTo>
                <a:cubicBezTo>
                  <a:pt x="1156" y="154"/>
                  <a:pt x="1161" y="152"/>
                  <a:pt x="1162" y="155"/>
                </a:cubicBezTo>
                <a:cubicBezTo>
                  <a:pt x="1168" y="155"/>
                  <a:pt x="1173" y="152"/>
                  <a:pt x="1176" y="153"/>
                </a:cubicBezTo>
                <a:cubicBezTo>
                  <a:pt x="1177" y="153"/>
                  <a:pt x="1177" y="152"/>
                  <a:pt x="1177" y="151"/>
                </a:cubicBezTo>
                <a:cubicBezTo>
                  <a:pt x="1182" y="152"/>
                  <a:pt x="1185" y="150"/>
                  <a:pt x="1188" y="152"/>
                </a:cubicBezTo>
                <a:cubicBezTo>
                  <a:pt x="1187" y="152"/>
                  <a:pt x="1187" y="151"/>
                  <a:pt x="1188" y="151"/>
                </a:cubicBezTo>
                <a:cubicBezTo>
                  <a:pt x="1189" y="152"/>
                  <a:pt x="1189" y="153"/>
                  <a:pt x="1188" y="154"/>
                </a:cubicBezTo>
                <a:cubicBezTo>
                  <a:pt x="1181" y="154"/>
                  <a:pt x="1181" y="154"/>
                  <a:pt x="1181" y="154"/>
                </a:cubicBezTo>
                <a:cubicBezTo>
                  <a:pt x="1182" y="154"/>
                  <a:pt x="1183" y="153"/>
                  <a:pt x="1184" y="153"/>
                </a:cubicBezTo>
                <a:cubicBezTo>
                  <a:pt x="1180" y="152"/>
                  <a:pt x="1178" y="155"/>
                  <a:pt x="1174" y="155"/>
                </a:cubicBezTo>
                <a:cubicBezTo>
                  <a:pt x="1177" y="155"/>
                  <a:pt x="1182" y="155"/>
                  <a:pt x="1185" y="155"/>
                </a:cubicBezTo>
                <a:cubicBezTo>
                  <a:pt x="1185" y="158"/>
                  <a:pt x="1173" y="157"/>
                  <a:pt x="1173" y="155"/>
                </a:cubicBezTo>
                <a:cubicBezTo>
                  <a:pt x="1169" y="155"/>
                  <a:pt x="1166" y="155"/>
                  <a:pt x="1163" y="156"/>
                </a:cubicBezTo>
                <a:cubicBezTo>
                  <a:pt x="1163" y="156"/>
                  <a:pt x="1163" y="157"/>
                  <a:pt x="1164" y="157"/>
                </a:cubicBezTo>
                <a:cubicBezTo>
                  <a:pt x="1162" y="159"/>
                  <a:pt x="1157" y="157"/>
                  <a:pt x="1157" y="159"/>
                </a:cubicBezTo>
                <a:cubicBezTo>
                  <a:pt x="1154" y="158"/>
                  <a:pt x="1151" y="160"/>
                  <a:pt x="1148" y="159"/>
                </a:cubicBezTo>
                <a:cubicBezTo>
                  <a:pt x="1147" y="160"/>
                  <a:pt x="1148" y="160"/>
                  <a:pt x="1146" y="161"/>
                </a:cubicBezTo>
                <a:cubicBezTo>
                  <a:pt x="1146" y="162"/>
                  <a:pt x="1150" y="160"/>
                  <a:pt x="1149" y="162"/>
                </a:cubicBezTo>
                <a:cubicBezTo>
                  <a:pt x="1147" y="162"/>
                  <a:pt x="1143" y="162"/>
                  <a:pt x="1143" y="160"/>
                </a:cubicBezTo>
                <a:cubicBezTo>
                  <a:pt x="1140" y="161"/>
                  <a:pt x="1144" y="161"/>
                  <a:pt x="1143" y="162"/>
                </a:cubicBezTo>
                <a:cubicBezTo>
                  <a:pt x="1139" y="163"/>
                  <a:pt x="1140" y="162"/>
                  <a:pt x="1137" y="163"/>
                </a:cubicBezTo>
                <a:cubicBezTo>
                  <a:pt x="1137" y="162"/>
                  <a:pt x="1139" y="162"/>
                  <a:pt x="1139" y="161"/>
                </a:cubicBezTo>
                <a:cubicBezTo>
                  <a:pt x="1135" y="162"/>
                  <a:pt x="1132" y="162"/>
                  <a:pt x="1128" y="162"/>
                </a:cubicBezTo>
                <a:cubicBezTo>
                  <a:pt x="1128" y="161"/>
                  <a:pt x="1135" y="161"/>
                  <a:pt x="1132" y="160"/>
                </a:cubicBezTo>
                <a:cubicBezTo>
                  <a:pt x="1131" y="159"/>
                  <a:pt x="1135" y="159"/>
                  <a:pt x="1136" y="159"/>
                </a:cubicBezTo>
                <a:close/>
                <a:moveTo>
                  <a:pt x="1158" y="157"/>
                </a:moveTo>
                <a:cubicBezTo>
                  <a:pt x="1156" y="157"/>
                  <a:pt x="1157" y="156"/>
                  <a:pt x="1154" y="157"/>
                </a:cubicBezTo>
                <a:cubicBezTo>
                  <a:pt x="1154" y="156"/>
                  <a:pt x="1154" y="156"/>
                  <a:pt x="1153" y="156"/>
                </a:cubicBezTo>
                <a:cubicBezTo>
                  <a:pt x="1154" y="157"/>
                  <a:pt x="1151" y="158"/>
                  <a:pt x="1153" y="158"/>
                </a:cubicBezTo>
                <a:cubicBezTo>
                  <a:pt x="1152" y="157"/>
                  <a:pt x="1161" y="158"/>
                  <a:pt x="1158" y="157"/>
                </a:cubicBezTo>
                <a:close/>
                <a:moveTo>
                  <a:pt x="1173" y="112"/>
                </a:moveTo>
                <a:cubicBezTo>
                  <a:pt x="1175" y="113"/>
                  <a:pt x="1169" y="115"/>
                  <a:pt x="1175" y="114"/>
                </a:cubicBezTo>
                <a:cubicBezTo>
                  <a:pt x="1173" y="115"/>
                  <a:pt x="1171" y="116"/>
                  <a:pt x="1168" y="116"/>
                </a:cubicBezTo>
                <a:cubicBezTo>
                  <a:pt x="1169" y="115"/>
                  <a:pt x="1170" y="115"/>
                  <a:pt x="1171" y="115"/>
                </a:cubicBezTo>
                <a:cubicBezTo>
                  <a:pt x="1170" y="113"/>
                  <a:pt x="1166" y="115"/>
                  <a:pt x="1162" y="115"/>
                </a:cubicBezTo>
                <a:cubicBezTo>
                  <a:pt x="1162" y="114"/>
                  <a:pt x="1162" y="114"/>
                  <a:pt x="1162" y="114"/>
                </a:cubicBezTo>
                <a:cubicBezTo>
                  <a:pt x="1169" y="113"/>
                  <a:pt x="1168" y="114"/>
                  <a:pt x="1173" y="112"/>
                </a:cubicBezTo>
                <a:close/>
                <a:moveTo>
                  <a:pt x="1168" y="88"/>
                </a:moveTo>
                <a:cubicBezTo>
                  <a:pt x="1167" y="90"/>
                  <a:pt x="1169" y="90"/>
                  <a:pt x="1171" y="89"/>
                </a:cubicBezTo>
                <a:cubicBezTo>
                  <a:pt x="1172" y="90"/>
                  <a:pt x="1168" y="91"/>
                  <a:pt x="1171" y="91"/>
                </a:cubicBezTo>
                <a:cubicBezTo>
                  <a:pt x="1169" y="92"/>
                  <a:pt x="1166" y="92"/>
                  <a:pt x="1165" y="91"/>
                </a:cubicBezTo>
                <a:cubicBezTo>
                  <a:pt x="1162" y="91"/>
                  <a:pt x="1164" y="92"/>
                  <a:pt x="1164" y="93"/>
                </a:cubicBezTo>
                <a:cubicBezTo>
                  <a:pt x="1160" y="92"/>
                  <a:pt x="1157" y="92"/>
                  <a:pt x="1152" y="93"/>
                </a:cubicBezTo>
                <a:cubicBezTo>
                  <a:pt x="1153" y="94"/>
                  <a:pt x="1156" y="93"/>
                  <a:pt x="1157" y="94"/>
                </a:cubicBezTo>
                <a:cubicBezTo>
                  <a:pt x="1155" y="95"/>
                  <a:pt x="1151" y="95"/>
                  <a:pt x="1151" y="92"/>
                </a:cubicBezTo>
                <a:cubicBezTo>
                  <a:pt x="1159" y="92"/>
                  <a:pt x="1162" y="90"/>
                  <a:pt x="1168" y="88"/>
                </a:cubicBezTo>
                <a:close/>
                <a:moveTo>
                  <a:pt x="1171" y="97"/>
                </a:moveTo>
                <a:cubicBezTo>
                  <a:pt x="1169" y="97"/>
                  <a:pt x="1168" y="97"/>
                  <a:pt x="1168" y="99"/>
                </a:cubicBezTo>
                <a:cubicBezTo>
                  <a:pt x="1165" y="99"/>
                  <a:pt x="1161" y="102"/>
                  <a:pt x="1158" y="101"/>
                </a:cubicBezTo>
                <a:cubicBezTo>
                  <a:pt x="1158" y="102"/>
                  <a:pt x="1163" y="102"/>
                  <a:pt x="1159" y="102"/>
                </a:cubicBezTo>
                <a:cubicBezTo>
                  <a:pt x="1162" y="104"/>
                  <a:pt x="1164" y="101"/>
                  <a:pt x="1167" y="102"/>
                </a:cubicBezTo>
                <a:cubicBezTo>
                  <a:pt x="1168" y="105"/>
                  <a:pt x="1165" y="103"/>
                  <a:pt x="1163" y="103"/>
                </a:cubicBezTo>
                <a:cubicBezTo>
                  <a:pt x="1160" y="105"/>
                  <a:pt x="1162" y="108"/>
                  <a:pt x="1157" y="110"/>
                </a:cubicBezTo>
                <a:cubicBezTo>
                  <a:pt x="1157" y="109"/>
                  <a:pt x="1160" y="109"/>
                  <a:pt x="1160" y="107"/>
                </a:cubicBezTo>
                <a:cubicBezTo>
                  <a:pt x="1157" y="108"/>
                  <a:pt x="1157" y="109"/>
                  <a:pt x="1154" y="109"/>
                </a:cubicBezTo>
                <a:cubicBezTo>
                  <a:pt x="1153" y="107"/>
                  <a:pt x="1157" y="107"/>
                  <a:pt x="1159" y="107"/>
                </a:cubicBezTo>
                <a:cubicBezTo>
                  <a:pt x="1154" y="106"/>
                  <a:pt x="1147" y="106"/>
                  <a:pt x="1140" y="106"/>
                </a:cubicBezTo>
                <a:cubicBezTo>
                  <a:pt x="1143" y="105"/>
                  <a:pt x="1146" y="105"/>
                  <a:pt x="1148" y="106"/>
                </a:cubicBezTo>
                <a:cubicBezTo>
                  <a:pt x="1149" y="105"/>
                  <a:pt x="1148" y="104"/>
                  <a:pt x="1146" y="105"/>
                </a:cubicBezTo>
                <a:cubicBezTo>
                  <a:pt x="1145" y="103"/>
                  <a:pt x="1149" y="104"/>
                  <a:pt x="1149" y="103"/>
                </a:cubicBezTo>
                <a:cubicBezTo>
                  <a:pt x="1151" y="104"/>
                  <a:pt x="1154" y="104"/>
                  <a:pt x="1158" y="103"/>
                </a:cubicBezTo>
                <a:cubicBezTo>
                  <a:pt x="1156" y="102"/>
                  <a:pt x="1158" y="100"/>
                  <a:pt x="1154" y="100"/>
                </a:cubicBezTo>
                <a:cubicBezTo>
                  <a:pt x="1154" y="101"/>
                  <a:pt x="1155" y="102"/>
                  <a:pt x="1156" y="102"/>
                </a:cubicBezTo>
                <a:cubicBezTo>
                  <a:pt x="1155" y="103"/>
                  <a:pt x="1152" y="101"/>
                  <a:pt x="1152" y="103"/>
                </a:cubicBezTo>
                <a:cubicBezTo>
                  <a:pt x="1151" y="103"/>
                  <a:pt x="1151" y="102"/>
                  <a:pt x="1151" y="102"/>
                </a:cubicBezTo>
                <a:cubicBezTo>
                  <a:pt x="1141" y="104"/>
                  <a:pt x="1137" y="102"/>
                  <a:pt x="1126" y="105"/>
                </a:cubicBezTo>
                <a:cubicBezTo>
                  <a:pt x="1126" y="104"/>
                  <a:pt x="1126" y="103"/>
                  <a:pt x="1125" y="103"/>
                </a:cubicBezTo>
                <a:cubicBezTo>
                  <a:pt x="1132" y="101"/>
                  <a:pt x="1144" y="99"/>
                  <a:pt x="1153" y="100"/>
                </a:cubicBezTo>
                <a:cubicBezTo>
                  <a:pt x="1155" y="98"/>
                  <a:pt x="1164" y="98"/>
                  <a:pt x="1168" y="98"/>
                </a:cubicBezTo>
                <a:cubicBezTo>
                  <a:pt x="1168" y="98"/>
                  <a:pt x="1167" y="98"/>
                  <a:pt x="1166" y="98"/>
                </a:cubicBezTo>
                <a:cubicBezTo>
                  <a:pt x="1169" y="96"/>
                  <a:pt x="1166" y="95"/>
                  <a:pt x="1164" y="94"/>
                </a:cubicBezTo>
                <a:cubicBezTo>
                  <a:pt x="1166" y="93"/>
                  <a:pt x="1167" y="94"/>
                  <a:pt x="1169" y="94"/>
                </a:cubicBezTo>
                <a:cubicBezTo>
                  <a:pt x="1169" y="96"/>
                  <a:pt x="1167" y="97"/>
                  <a:pt x="1171" y="97"/>
                </a:cubicBezTo>
                <a:close/>
                <a:moveTo>
                  <a:pt x="1160" y="116"/>
                </a:moveTo>
                <a:cubicBezTo>
                  <a:pt x="1160" y="116"/>
                  <a:pt x="1159" y="116"/>
                  <a:pt x="1159" y="116"/>
                </a:cubicBezTo>
                <a:cubicBezTo>
                  <a:pt x="1157" y="116"/>
                  <a:pt x="1157" y="116"/>
                  <a:pt x="1157" y="116"/>
                </a:cubicBezTo>
                <a:cubicBezTo>
                  <a:pt x="1157" y="116"/>
                  <a:pt x="1158" y="116"/>
                  <a:pt x="1159" y="115"/>
                </a:cubicBezTo>
                <a:cubicBezTo>
                  <a:pt x="1158" y="115"/>
                  <a:pt x="1158" y="115"/>
                  <a:pt x="1158" y="114"/>
                </a:cubicBezTo>
                <a:cubicBezTo>
                  <a:pt x="1160" y="114"/>
                  <a:pt x="1160" y="114"/>
                  <a:pt x="1160" y="114"/>
                </a:cubicBezTo>
                <a:cubicBezTo>
                  <a:pt x="1161" y="115"/>
                  <a:pt x="1157" y="116"/>
                  <a:pt x="1160" y="116"/>
                </a:cubicBezTo>
                <a:close/>
                <a:moveTo>
                  <a:pt x="1153" y="122"/>
                </a:moveTo>
                <a:cubicBezTo>
                  <a:pt x="1153" y="123"/>
                  <a:pt x="1150" y="122"/>
                  <a:pt x="1149" y="123"/>
                </a:cubicBezTo>
                <a:cubicBezTo>
                  <a:pt x="1150" y="123"/>
                  <a:pt x="1150" y="124"/>
                  <a:pt x="1150" y="124"/>
                </a:cubicBezTo>
                <a:cubicBezTo>
                  <a:pt x="1153" y="124"/>
                  <a:pt x="1152" y="123"/>
                  <a:pt x="1154" y="123"/>
                </a:cubicBezTo>
                <a:cubicBezTo>
                  <a:pt x="1152" y="124"/>
                  <a:pt x="1155" y="125"/>
                  <a:pt x="1155" y="126"/>
                </a:cubicBezTo>
                <a:cubicBezTo>
                  <a:pt x="1157" y="126"/>
                  <a:pt x="1157" y="125"/>
                  <a:pt x="1160" y="125"/>
                </a:cubicBezTo>
                <a:cubicBezTo>
                  <a:pt x="1158" y="127"/>
                  <a:pt x="1153" y="128"/>
                  <a:pt x="1151" y="129"/>
                </a:cubicBezTo>
                <a:cubicBezTo>
                  <a:pt x="1150" y="129"/>
                  <a:pt x="1151" y="128"/>
                  <a:pt x="1151" y="128"/>
                </a:cubicBezTo>
                <a:cubicBezTo>
                  <a:pt x="1151" y="127"/>
                  <a:pt x="1149" y="128"/>
                  <a:pt x="1148" y="127"/>
                </a:cubicBezTo>
                <a:cubicBezTo>
                  <a:pt x="1148" y="127"/>
                  <a:pt x="1148" y="126"/>
                  <a:pt x="1149" y="126"/>
                </a:cubicBezTo>
                <a:cubicBezTo>
                  <a:pt x="1146" y="126"/>
                  <a:pt x="1147" y="125"/>
                  <a:pt x="1145" y="124"/>
                </a:cubicBezTo>
                <a:cubicBezTo>
                  <a:pt x="1148" y="124"/>
                  <a:pt x="1150" y="121"/>
                  <a:pt x="1153" y="122"/>
                </a:cubicBezTo>
                <a:close/>
                <a:moveTo>
                  <a:pt x="1143" y="115"/>
                </a:moveTo>
                <a:cubicBezTo>
                  <a:pt x="1144" y="116"/>
                  <a:pt x="1143" y="116"/>
                  <a:pt x="1143" y="117"/>
                </a:cubicBezTo>
                <a:cubicBezTo>
                  <a:pt x="1143" y="117"/>
                  <a:pt x="1144" y="117"/>
                  <a:pt x="1145" y="118"/>
                </a:cubicBezTo>
                <a:cubicBezTo>
                  <a:pt x="1145" y="120"/>
                  <a:pt x="1142" y="116"/>
                  <a:pt x="1141" y="118"/>
                </a:cubicBezTo>
                <a:cubicBezTo>
                  <a:pt x="1138" y="117"/>
                  <a:pt x="1142" y="116"/>
                  <a:pt x="1143" y="115"/>
                </a:cubicBezTo>
                <a:close/>
                <a:moveTo>
                  <a:pt x="1137" y="174"/>
                </a:moveTo>
                <a:cubicBezTo>
                  <a:pt x="1137" y="174"/>
                  <a:pt x="1136" y="175"/>
                  <a:pt x="1136" y="175"/>
                </a:cubicBezTo>
                <a:cubicBezTo>
                  <a:pt x="1133" y="174"/>
                  <a:pt x="1140" y="174"/>
                  <a:pt x="1139" y="172"/>
                </a:cubicBezTo>
                <a:cubicBezTo>
                  <a:pt x="1140" y="173"/>
                  <a:pt x="1142" y="173"/>
                  <a:pt x="1143" y="173"/>
                </a:cubicBezTo>
                <a:cubicBezTo>
                  <a:pt x="1143" y="173"/>
                  <a:pt x="1146" y="171"/>
                  <a:pt x="1148" y="172"/>
                </a:cubicBezTo>
                <a:cubicBezTo>
                  <a:pt x="1148" y="172"/>
                  <a:pt x="1147" y="173"/>
                  <a:pt x="1147" y="173"/>
                </a:cubicBezTo>
                <a:cubicBezTo>
                  <a:pt x="1144" y="172"/>
                  <a:pt x="1142" y="176"/>
                  <a:pt x="1139" y="174"/>
                </a:cubicBezTo>
                <a:cubicBezTo>
                  <a:pt x="1139" y="175"/>
                  <a:pt x="1141" y="175"/>
                  <a:pt x="1142" y="176"/>
                </a:cubicBezTo>
                <a:cubicBezTo>
                  <a:pt x="1140" y="177"/>
                  <a:pt x="1138" y="175"/>
                  <a:pt x="1137" y="174"/>
                </a:cubicBezTo>
                <a:close/>
                <a:moveTo>
                  <a:pt x="1128" y="133"/>
                </a:moveTo>
                <a:cubicBezTo>
                  <a:pt x="1127" y="133"/>
                  <a:pt x="1127" y="133"/>
                  <a:pt x="1125" y="133"/>
                </a:cubicBezTo>
                <a:cubicBezTo>
                  <a:pt x="1124" y="133"/>
                  <a:pt x="1124" y="134"/>
                  <a:pt x="1123" y="134"/>
                </a:cubicBezTo>
                <a:cubicBezTo>
                  <a:pt x="1123" y="136"/>
                  <a:pt x="1124" y="136"/>
                  <a:pt x="1124" y="138"/>
                </a:cubicBezTo>
                <a:cubicBezTo>
                  <a:pt x="1120" y="138"/>
                  <a:pt x="1120" y="136"/>
                  <a:pt x="1117" y="138"/>
                </a:cubicBezTo>
                <a:cubicBezTo>
                  <a:pt x="1116" y="137"/>
                  <a:pt x="1120" y="136"/>
                  <a:pt x="1116" y="136"/>
                </a:cubicBezTo>
                <a:cubicBezTo>
                  <a:pt x="1121" y="137"/>
                  <a:pt x="1121" y="133"/>
                  <a:pt x="1125" y="131"/>
                </a:cubicBezTo>
                <a:cubicBezTo>
                  <a:pt x="1124" y="131"/>
                  <a:pt x="1122" y="132"/>
                  <a:pt x="1119" y="131"/>
                </a:cubicBezTo>
                <a:cubicBezTo>
                  <a:pt x="1120" y="133"/>
                  <a:pt x="1122" y="130"/>
                  <a:pt x="1122" y="132"/>
                </a:cubicBezTo>
                <a:cubicBezTo>
                  <a:pt x="1118" y="133"/>
                  <a:pt x="1115" y="134"/>
                  <a:pt x="1114" y="131"/>
                </a:cubicBezTo>
                <a:cubicBezTo>
                  <a:pt x="1116" y="131"/>
                  <a:pt x="1117" y="131"/>
                  <a:pt x="1117" y="130"/>
                </a:cubicBezTo>
                <a:cubicBezTo>
                  <a:pt x="1121" y="130"/>
                  <a:pt x="1126" y="129"/>
                  <a:pt x="1128" y="127"/>
                </a:cubicBezTo>
                <a:cubicBezTo>
                  <a:pt x="1129" y="125"/>
                  <a:pt x="1126" y="126"/>
                  <a:pt x="1126" y="125"/>
                </a:cubicBezTo>
                <a:cubicBezTo>
                  <a:pt x="1132" y="124"/>
                  <a:pt x="1129" y="123"/>
                  <a:pt x="1131" y="122"/>
                </a:cubicBezTo>
                <a:cubicBezTo>
                  <a:pt x="1133" y="123"/>
                  <a:pt x="1133" y="124"/>
                  <a:pt x="1137" y="124"/>
                </a:cubicBezTo>
                <a:cubicBezTo>
                  <a:pt x="1137" y="125"/>
                  <a:pt x="1137" y="126"/>
                  <a:pt x="1136" y="126"/>
                </a:cubicBezTo>
                <a:cubicBezTo>
                  <a:pt x="1137" y="126"/>
                  <a:pt x="1142" y="126"/>
                  <a:pt x="1139" y="128"/>
                </a:cubicBezTo>
                <a:cubicBezTo>
                  <a:pt x="1140" y="128"/>
                  <a:pt x="1141" y="128"/>
                  <a:pt x="1141" y="127"/>
                </a:cubicBezTo>
                <a:cubicBezTo>
                  <a:pt x="1142" y="127"/>
                  <a:pt x="1142" y="127"/>
                  <a:pt x="1142" y="128"/>
                </a:cubicBezTo>
                <a:cubicBezTo>
                  <a:pt x="1142" y="128"/>
                  <a:pt x="1142" y="128"/>
                  <a:pt x="1143" y="128"/>
                </a:cubicBezTo>
                <a:cubicBezTo>
                  <a:pt x="1139" y="129"/>
                  <a:pt x="1130" y="129"/>
                  <a:pt x="1128" y="133"/>
                </a:cubicBezTo>
                <a:close/>
                <a:moveTo>
                  <a:pt x="1123" y="118"/>
                </a:moveTo>
                <a:cubicBezTo>
                  <a:pt x="1126" y="118"/>
                  <a:pt x="1125" y="118"/>
                  <a:pt x="1128" y="117"/>
                </a:cubicBezTo>
                <a:cubicBezTo>
                  <a:pt x="1128" y="119"/>
                  <a:pt x="1132" y="120"/>
                  <a:pt x="1133" y="118"/>
                </a:cubicBezTo>
                <a:cubicBezTo>
                  <a:pt x="1135" y="118"/>
                  <a:pt x="1132" y="120"/>
                  <a:pt x="1132" y="121"/>
                </a:cubicBezTo>
                <a:cubicBezTo>
                  <a:pt x="1130" y="121"/>
                  <a:pt x="1127" y="121"/>
                  <a:pt x="1124" y="121"/>
                </a:cubicBezTo>
                <a:cubicBezTo>
                  <a:pt x="1125" y="119"/>
                  <a:pt x="1124" y="120"/>
                  <a:pt x="1123" y="118"/>
                </a:cubicBezTo>
                <a:close/>
                <a:moveTo>
                  <a:pt x="1091" y="101"/>
                </a:moveTo>
                <a:cubicBezTo>
                  <a:pt x="1090" y="102"/>
                  <a:pt x="1090" y="102"/>
                  <a:pt x="1090" y="102"/>
                </a:cubicBezTo>
                <a:cubicBezTo>
                  <a:pt x="1089" y="102"/>
                  <a:pt x="1090" y="102"/>
                  <a:pt x="1091" y="101"/>
                </a:cubicBezTo>
                <a:close/>
                <a:moveTo>
                  <a:pt x="1091" y="101"/>
                </a:moveTo>
                <a:cubicBezTo>
                  <a:pt x="1091" y="101"/>
                  <a:pt x="1091" y="101"/>
                  <a:pt x="1091" y="101"/>
                </a:cubicBezTo>
                <a:cubicBezTo>
                  <a:pt x="1091" y="101"/>
                  <a:pt x="1091" y="101"/>
                  <a:pt x="1091" y="101"/>
                </a:cubicBezTo>
                <a:cubicBezTo>
                  <a:pt x="1091" y="101"/>
                  <a:pt x="1091" y="101"/>
                  <a:pt x="1091" y="101"/>
                </a:cubicBezTo>
                <a:close/>
                <a:moveTo>
                  <a:pt x="1084" y="100"/>
                </a:moveTo>
                <a:cubicBezTo>
                  <a:pt x="1087" y="100"/>
                  <a:pt x="1092" y="97"/>
                  <a:pt x="1094" y="99"/>
                </a:cubicBezTo>
                <a:cubicBezTo>
                  <a:pt x="1097" y="99"/>
                  <a:pt x="1098" y="97"/>
                  <a:pt x="1099" y="96"/>
                </a:cubicBezTo>
                <a:cubicBezTo>
                  <a:pt x="1103" y="96"/>
                  <a:pt x="1108" y="95"/>
                  <a:pt x="1107" y="93"/>
                </a:cubicBezTo>
                <a:cubicBezTo>
                  <a:pt x="1109" y="93"/>
                  <a:pt x="1111" y="92"/>
                  <a:pt x="1112" y="93"/>
                </a:cubicBezTo>
                <a:cubicBezTo>
                  <a:pt x="1112" y="94"/>
                  <a:pt x="1108" y="94"/>
                  <a:pt x="1108" y="96"/>
                </a:cubicBezTo>
                <a:cubicBezTo>
                  <a:pt x="1110" y="97"/>
                  <a:pt x="1110" y="95"/>
                  <a:pt x="1112" y="95"/>
                </a:cubicBezTo>
                <a:cubicBezTo>
                  <a:pt x="1110" y="96"/>
                  <a:pt x="1114" y="96"/>
                  <a:pt x="1117" y="96"/>
                </a:cubicBezTo>
                <a:cubicBezTo>
                  <a:pt x="1115" y="97"/>
                  <a:pt x="1109" y="97"/>
                  <a:pt x="1111" y="100"/>
                </a:cubicBezTo>
                <a:cubicBezTo>
                  <a:pt x="1110" y="99"/>
                  <a:pt x="1105" y="100"/>
                  <a:pt x="1101" y="100"/>
                </a:cubicBezTo>
                <a:cubicBezTo>
                  <a:pt x="1101" y="100"/>
                  <a:pt x="1102" y="99"/>
                  <a:pt x="1103" y="99"/>
                </a:cubicBezTo>
                <a:cubicBezTo>
                  <a:pt x="1100" y="98"/>
                  <a:pt x="1093" y="99"/>
                  <a:pt x="1091" y="101"/>
                </a:cubicBezTo>
                <a:cubicBezTo>
                  <a:pt x="1091" y="99"/>
                  <a:pt x="1084" y="102"/>
                  <a:pt x="1084" y="100"/>
                </a:cubicBezTo>
                <a:close/>
                <a:moveTo>
                  <a:pt x="1100" y="99"/>
                </a:moveTo>
                <a:cubicBezTo>
                  <a:pt x="1100" y="97"/>
                  <a:pt x="1106" y="98"/>
                  <a:pt x="1106" y="96"/>
                </a:cubicBezTo>
                <a:cubicBezTo>
                  <a:pt x="1102" y="96"/>
                  <a:pt x="1097" y="98"/>
                  <a:pt x="1100" y="99"/>
                </a:cubicBezTo>
                <a:close/>
                <a:moveTo>
                  <a:pt x="1116" y="128"/>
                </a:moveTo>
                <a:cubicBezTo>
                  <a:pt x="1115" y="128"/>
                  <a:pt x="1113" y="128"/>
                  <a:pt x="1115" y="127"/>
                </a:cubicBezTo>
                <a:cubicBezTo>
                  <a:pt x="1114" y="127"/>
                  <a:pt x="1113" y="127"/>
                  <a:pt x="1112" y="127"/>
                </a:cubicBezTo>
                <a:cubicBezTo>
                  <a:pt x="1112" y="126"/>
                  <a:pt x="1114" y="126"/>
                  <a:pt x="1115" y="126"/>
                </a:cubicBezTo>
                <a:cubicBezTo>
                  <a:pt x="1114" y="128"/>
                  <a:pt x="1118" y="127"/>
                  <a:pt x="1116" y="128"/>
                </a:cubicBezTo>
                <a:close/>
                <a:moveTo>
                  <a:pt x="1097" y="121"/>
                </a:moveTo>
                <a:cubicBezTo>
                  <a:pt x="1098" y="119"/>
                  <a:pt x="1102" y="120"/>
                  <a:pt x="1104" y="120"/>
                </a:cubicBezTo>
                <a:cubicBezTo>
                  <a:pt x="1104" y="123"/>
                  <a:pt x="1104" y="123"/>
                  <a:pt x="1104" y="123"/>
                </a:cubicBezTo>
                <a:cubicBezTo>
                  <a:pt x="1109" y="122"/>
                  <a:pt x="1107" y="121"/>
                  <a:pt x="1112" y="121"/>
                </a:cubicBezTo>
                <a:cubicBezTo>
                  <a:pt x="1112" y="122"/>
                  <a:pt x="1111" y="122"/>
                  <a:pt x="1110" y="122"/>
                </a:cubicBezTo>
                <a:cubicBezTo>
                  <a:pt x="1109" y="124"/>
                  <a:pt x="1108" y="125"/>
                  <a:pt x="1103" y="125"/>
                </a:cubicBezTo>
                <a:cubicBezTo>
                  <a:pt x="1105" y="125"/>
                  <a:pt x="1107" y="126"/>
                  <a:pt x="1107" y="127"/>
                </a:cubicBezTo>
                <a:cubicBezTo>
                  <a:pt x="1106" y="128"/>
                  <a:pt x="1105" y="128"/>
                  <a:pt x="1104" y="128"/>
                </a:cubicBezTo>
                <a:cubicBezTo>
                  <a:pt x="1103" y="127"/>
                  <a:pt x="1104" y="127"/>
                  <a:pt x="1104" y="126"/>
                </a:cubicBezTo>
                <a:cubicBezTo>
                  <a:pt x="1103" y="126"/>
                  <a:pt x="1103" y="127"/>
                  <a:pt x="1101" y="127"/>
                </a:cubicBezTo>
                <a:cubicBezTo>
                  <a:pt x="1103" y="127"/>
                  <a:pt x="1104" y="128"/>
                  <a:pt x="1100" y="128"/>
                </a:cubicBezTo>
                <a:cubicBezTo>
                  <a:pt x="1101" y="130"/>
                  <a:pt x="1105" y="127"/>
                  <a:pt x="1104" y="129"/>
                </a:cubicBezTo>
                <a:cubicBezTo>
                  <a:pt x="1098" y="130"/>
                  <a:pt x="1097" y="130"/>
                  <a:pt x="1093" y="130"/>
                </a:cubicBezTo>
                <a:cubicBezTo>
                  <a:pt x="1093" y="129"/>
                  <a:pt x="1091" y="129"/>
                  <a:pt x="1093" y="128"/>
                </a:cubicBezTo>
                <a:cubicBezTo>
                  <a:pt x="1091" y="128"/>
                  <a:pt x="1090" y="129"/>
                  <a:pt x="1089" y="129"/>
                </a:cubicBezTo>
                <a:cubicBezTo>
                  <a:pt x="1089" y="129"/>
                  <a:pt x="1090" y="130"/>
                  <a:pt x="1091" y="130"/>
                </a:cubicBezTo>
                <a:cubicBezTo>
                  <a:pt x="1089" y="130"/>
                  <a:pt x="1090" y="133"/>
                  <a:pt x="1087" y="133"/>
                </a:cubicBezTo>
                <a:cubicBezTo>
                  <a:pt x="1087" y="131"/>
                  <a:pt x="1084" y="132"/>
                  <a:pt x="1086" y="130"/>
                </a:cubicBezTo>
                <a:cubicBezTo>
                  <a:pt x="1083" y="130"/>
                  <a:pt x="1081" y="131"/>
                  <a:pt x="1076" y="132"/>
                </a:cubicBezTo>
                <a:cubicBezTo>
                  <a:pt x="1074" y="132"/>
                  <a:pt x="1076" y="131"/>
                  <a:pt x="1073" y="131"/>
                </a:cubicBezTo>
                <a:cubicBezTo>
                  <a:pt x="1073" y="131"/>
                  <a:pt x="1070" y="132"/>
                  <a:pt x="1072" y="132"/>
                </a:cubicBezTo>
                <a:cubicBezTo>
                  <a:pt x="1066" y="133"/>
                  <a:pt x="1065" y="132"/>
                  <a:pt x="1061" y="130"/>
                </a:cubicBezTo>
                <a:cubicBezTo>
                  <a:pt x="1063" y="129"/>
                  <a:pt x="1069" y="129"/>
                  <a:pt x="1074" y="128"/>
                </a:cubicBezTo>
                <a:cubicBezTo>
                  <a:pt x="1074" y="129"/>
                  <a:pt x="1073" y="129"/>
                  <a:pt x="1072" y="129"/>
                </a:cubicBezTo>
                <a:cubicBezTo>
                  <a:pt x="1076" y="131"/>
                  <a:pt x="1078" y="128"/>
                  <a:pt x="1080" y="127"/>
                </a:cubicBezTo>
                <a:cubicBezTo>
                  <a:pt x="1083" y="126"/>
                  <a:pt x="1080" y="127"/>
                  <a:pt x="1080" y="128"/>
                </a:cubicBezTo>
                <a:cubicBezTo>
                  <a:pt x="1087" y="127"/>
                  <a:pt x="1093" y="128"/>
                  <a:pt x="1100" y="126"/>
                </a:cubicBezTo>
                <a:cubicBezTo>
                  <a:pt x="1100" y="124"/>
                  <a:pt x="1102" y="119"/>
                  <a:pt x="1097" y="121"/>
                </a:cubicBezTo>
                <a:close/>
                <a:moveTo>
                  <a:pt x="1089" y="104"/>
                </a:moveTo>
                <a:cubicBezTo>
                  <a:pt x="1090" y="104"/>
                  <a:pt x="1090" y="104"/>
                  <a:pt x="1090" y="104"/>
                </a:cubicBezTo>
                <a:cubicBezTo>
                  <a:pt x="1091" y="104"/>
                  <a:pt x="1092" y="105"/>
                  <a:pt x="1092" y="105"/>
                </a:cubicBezTo>
                <a:cubicBezTo>
                  <a:pt x="1098" y="102"/>
                  <a:pt x="1105" y="102"/>
                  <a:pt x="1111" y="102"/>
                </a:cubicBezTo>
                <a:cubicBezTo>
                  <a:pt x="1112" y="103"/>
                  <a:pt x="1111" y="103"/>
                  <a:pt x="1110" y="103"/>
                </a:cubicBezTo>
                <a:cubicBezTo>
                  <a:pt x="1110" y="104"/>
                  <a:pt x="1113" y="103"/>
                  <a:pt x="1114" y="103"/>
                </a:cubicBezTo>
                <a:cubicBezTo>
                  <a:pt x="1113" y="103"/>
                  <a:pt x="1112" y="103"/>
                  <a:pt x="1112" y="102"/>
                </a:cubicBezTo>
                <a:cubicBezTo>
                  <a:pt x="1118" y="102"/>
                  <a:pt x="1118" y="102"/>
                  <a:pt x="1118" y="102"/>
                </a:cubicBezTo>
                <a:cubicBezTo>
                  <a:pt x="1118" y="102"/>
                  <a:pt x="1117" y="103"/>
                  <a:pt x="1115" y="103"/>
                </a:cubicBezTo>
                <a:cubicBezTo>
                  <a:pt x="1117" y="104"/>
                  <a:pt x="1121" y="102"/>
                  <a:pt x="1123" y="102"/>
                </a:cubicBezTo>
                <a:cubicBezTo>
                  <a:pt x="1121" y="105"/>
                  <a:pt x="1114" y="105"/>
                  <a:pt x="1111" y="105"/>
                </a:cubicBezTo>
                <a:cubicBezTo>
                  <a:pt x="1111" y="105"/>
                  <a:pt x="1110" y="107"/>
                  <a:pt x="1106" y="108"/>
                </a:cubicBezTo>
                <a:cubicBezTo>
                  <a:pt x="1106" y="107"/>
                  <a:pt x="1108" y="107"/>
                  <a:pt x="1108" y="106"/>
                </a:cubicBezTo>
                <a:cubicBezTo>
                  <a:pt x="1104" y="109"/>
                  <a:pt x="1100" y="106"/>
                  <a:pt x="1098" y="108"/>
                </a:cubicBezTo>
                <a:cubicBezTo>
                  <a:pt x="1096" y="108"/>
                  <a:pt x="1093" y="108"/>
                  <a:pt x="1093" y="105"/>
                </a:cubicBezTo>
                <a:cubicBezTo>
                  <a:pt x="1090" y="106"/>
                  <a:pt x="1091" y="106"/>
                  <a:pt x="1089" y="106"/>
                </a:cubicBezTo>
                <a:lnTo>
                  <a:pt x="1089" y="104"/>
                </a:lnTo>
                <a:close/>
                <a:moveTo>
                  <a:pt x="1095" y="106"/>
                </a:moveTo>
                <a:cubicBezTo>
                  <a:pt x="1097" y="106"/>
                  <a:pt x="1098" y="105"/>
                  <a:pt x="1098" y="104"/>
                </a:cubicBezTo>
                <a:cubicBezTo>
                  <a:pt x="1095" y="104"/>
                  <a:pt x="1095" y="104"/>
                  <a:pt x="1095" y="104"/>
                </a:cubicBezTo>
                <a:lnTo>
                  <a:pt x="1095" y="106"/>
                </a:lnTo>
                <a:close/>
                <a:moveTo>
                  <a:pt x="1097" y="159"/>
                </a:moveTo>
                <a:cubicBezTo>
                  <a:pt x="1098" y="156"/>
                  <a:pt x="1106" y="156"/>
                  <a:pt x="1111" y="155"/>
                </a:cubicBezTo>
                <a:cubicBezTo>
                  <a:pt x="1109" y="156"/>
                  <a:pt x="1111" y="157"/>
                  <a:pt x="1113" y="157"/>
                </a:cubicBezTo>
                <a:cubicBezTo>
                  <a:pt x="1108" y="159"/>
                  <a:pt x="1100" y="157"/>
                  <a:pt x="1100" y="159"/>
                </a:cubicBezTo>
                <a:cubicBezTo>
                  <a:pt x="1100" y="160"/>
                  <a:pt x="1099" y="158"/>
                  <a:pt x="1097" y="159"/>
                </a:cubicBezTo>
                <a:close/>
                <a:moveTo>
                  <a:pt x="1089" y="138"/>
                </a:moveTo>
                <a:cubicBezTo>
                  <a:pt x="1090" y="138"/>
                  <a:pt x="1090" y="138"/>
                  <a:pt x="1090" y="139"/>
                </a:cubicBezTo>
                <a:cubicBezTo>
                  <a:pt x="1094" y="138"/>
                  <a:pt x="1099" y="138"/>
                  <a:pt x="1104" y="139"/>
                </a:cubicBezTo>
                <a:cubicBezTo>
                  <a:pt x="1105" y="138"/>
                  <a:pt x="1105" y="138"/>
                  <a:pt x="1105" y="137"/>
                </a:cubicBezTo>
                <a:cubicBezTo>
                  <a:pt x="1106" y="138"/>
                  <a:pt x="1106" y="137"/>
                  <a:pt x="1108" y="137"/>
                </a:cubicBezTo>
                <a:cubicBezTo>
                  <a:pt x="1109" y="138"/>
                  <a:pt x="1110" y="138"/>
                  <a:pt x="1110" y="139"/>
                </a:cubicBezTo>
                <a:cubicBezTo>
                  <a:pt x="1102" y="140"/>
                  <a:pt x="1100" y="140"/>
                  <a:pt x="1094" y="140"/>
                </a:cubicBezTo>
                <a:cubicBezTo>
                  <a:pt x="1098" y="142"/>
                  <a:pt x="1084" y="143"/>
                  <a:pt x="1080" y="142"/>
                </a:cubicBezTo>
                <a:cubicBezTo>
                  <a:pt x="1084" y="139"/>
                  <a:pt x="1084" y="140"/>
                  <a:pt x="1089" y="138"/>
                </a:cubicBezTo>
                <a:close/>
                <a:moveTo>
                  <a:pt x="1099" y="153"/>
                </a:moveTo>
                <a:cubicBezTo>
                  <a:pt x="1098" y="154"/>
                  <a:pt x="1100" y="153"/>
                  <a:pt x="1100" y="154"/>
                </a:cubicBezTo>
                <a:cubicBezTo>
                  <a:pt x="1102" y="154"/>
                  <a:pt x="1111" y="152"/>
                  <a:pt x="1110" y="155"/>
                </a:cubicBezTo>
                <a:cubicBezTo>
                  <a:pt x="1103" y="156"/>
                  <a:pt x="1100" y="156"/>
                  <a:pt x="1096" y="155"/>
                </a:cubicBezTo>
                <a:cubicBezTo>
                  <a:pt x="1096" y="154"/>
                  <a:pt x="1097" y="154"/>
                  <a:pt x="1099" y="154"/>
                </a:cubicBezTo>
                <a:cubicBezTo>
                  <a:pt x="1098" y="153"/>
                  <a:pt x="1094" y="155"/>
                  <a:pt x="1093" y="154"/>
                </a:cubicBezTo>
                <a:cubicBezTo>
                  <a:pt x="1094" y="152"/>
                  <a:pt x="1095" y="153"/>
                  <a:pt x="1099" y="153"/>
                </a:cubicBezTo>
                <a:close/>
                <a:moveTo>
                  <a:pt x="1108" y="172"/>
                </a:moveTo>
                <a:cubicBezTo>
                  <a:pt x="1107" y="173"/>
                  <a:pt x="1106" y="171"/>
                  <a:pt x="1106" y="169"/>
                </a:cubicBezTo>
                <a:cubicBezTo>
                  <a:pt x="1109" y="169"/>
                  <a:pt x="1107" y="171"/>
                  <a:pt x="1110" y="170"/>
                </a:cubicBezTo>
                <a:cubicBezTo>
                  <a:pt x="1112" y="172"/>
                  <a:pt x="1105" y="171"/>
                  <a:pt x="1108" y="172"/>
                </a:cubicBezTo>
                <a:close/>
                <a:moveTo>
                  <a:pt x="1091" y="113"/>
                </a:moveTo>
                <a:cubicBezTo>
                  <a:pt x="1093" y="111"/>
                  <a:pt x="1095" y="114"/>
                  <a:pt x="1098" y="113"/>
                </a:cubicBezTo>
                <a:cubicBezTo>
                  <a:pt x="1098" y="113"/>
                  <a:pt x="1098" y="114"/>
                  <a:pt x="1099" y="114"/>
                </a:cubicBezTo>
                <a:cubicBezTo>
                  <a:pt x="1100" y="114"/>
                  <a:pt x="1093" y="113"/>
                  <a:pt x="1091" y="113"/>
                </a:cubicBezTo>
                <a:close/>
                <a:moveTo>
                  <a:pt x="1067" y="158"/>
                </a:moveTo>
                <a:cubicBezTo>
                  <a:pt x="1066" y="156"/>
                  <a:pt x="1063" y="159"/>
                  <a:pt x="1063" y="156"/>
                </a:cubicBezTo>
                <a:cubicBezTo>
                  <a:pt x="1068" y="155"/>
                  <a:pt x="1071" y="155"/>
                  <a:pt x="1071" y="157"/>
                </a:cubicBezTo>
                <a:cubicBezTo>
                  <a:pt x="1072" y="156"/>
                  <a:pt x="1076" y="156"/>
                  <a:pt x="1078" y="155"/>
                </a:cubicBezTo>
                <a:cubicBezTo>
                  <a:pt x="1080" y="155"/>
                  <a:pt x="1078" y="157"/>
                  <a:pt x="1078" y="158"/>
                </a:cubicBezTo>
                <a:cubicBezTo>
                  <a:pt x="1083" y="156"/>
                  <a:pt x="1085" y="155"/>
                  <a:pt x="1089" y="154"/>
                </a:cubicBezTo>
                <a:cubicBezTo>
                  <a:pt x="1088" y="154"/>
                  <a:pt x="1087" y="153"/>
                  <a:pt x="1087" y="152"/>
                </a:cubicBezTo>
                <a:cubicBezTo>
                  <a:pt x="1090" y="152"/>
                  <a:pt x="1090" y="152"/>
                  <a:pt x="1090" y="152"/>
                </a:cubicBezTo>
                <a:cubicBezTo>
                  <a:pt x="1091" y="154"/>
                  <a:pt x="1089" y="154"/>
                  <a:pt x="1089" y="155"/>
                </a:cubicBezTo>
                <a:cubicBezTo>
                  <a:pt x="1091" y="156"/>
                  <a:pt x="1092" y="155"/>
                  <a:pt x="1094" y="155"/>
                </a:cubicBezTo>
                <a:cubicBezTo>
                  <a:pt x="1093" y="159"/>
                  <a:pt x="1073" y="156"/>
                  <a:pt x="1072" y="160"/>
                </a:cubicBezTo>
                <a:cubicBezTo>
                  <a:pt x="1067" y="160"/>
                  <a:pt x="1063" y="160"/>
                  <a:pt x="1060" y="159"/>
                </a:cubicBezTo>
                <a:cubicBezTo>
                  <a:pt x="1060" y="158"/>
                  <a:pt x="1064" y="159"/>
                  <a:pt x="1067" y="158"/>
                </a:cubicBezTo>
                <a:close/>
                <a:moveTo>
                  <a:pt x="1084" y="112"/>
                </a:moveTo>
                <a:cubicBezTo>
                  <a:pt x="1085" y="111"/>
                  <a:pt x="1086" y="111"/>
                  <a:pt x="1088" y="110"/>
                </a:cubicBezTo>
                <a:cubicBezTo>
                  <a:pt x="1085" y="108"/>
                  <a:pt x="1079" y="113"/>
                  <a:pt x="1078" y="110"/>
                </a:cubicBezTo>
                <a:cubicBezTo>
                  <a:pt x="1081" y="110"/>
                  <a:pt x="1081" y="109"/>
                  <a:pt x="1083" y="109"/>
                </a:cubicBezTo>
                <a:cubicBezTo>
                  <a:pt x="1075" y="109"/>
                  <a:pt x="1071" y="111"/>
                  <a:pt x="1062" y="112"/>
                </a:cubicBezTo>
                <a:cubicBezTo>
                  <a:pt x="1063" y="112"/>
                  <a:pt x="1063" y="111"/>
                  <a:pt x="1063" y="110"/>
                </a:cubicBezTo>
                <a:cubicBezTo>
                  <a:pt x="1059" y="111"/>
                  <a:pt x="1059" y="113"/>
                  <a:pt x="1057" y="111"/>
                </a:cubicBezTo>
                <a:cubicBezTo>
                  <a:pt x="1056" y="111"/>
                  <a:pt x="1056" y="112"/>
                  <a:pt x="1055" y="113"/>
                </a:cubicBezTo>
                <a:cubicBezTo>
                  <a:pt x="1051" y="114"/>
                  <a:pt x="1046" y="111"/>
                  <a:pt x="1043" y="113"/>
                </a:cubicBezTo>
                <a:cubicBezTo>
                  <a:pt x="1042" y="111"/>
                  <a:pt x="1051" y="113"/>
                  <a:pt x="1053" y="110"/>
                </a:cubicBezTo>
                <a:cubicBezTo>
                  <a:pt x="1061" y="111"/>
                  <a:pt x="1071" y="107"/>
                  <a:pt x="1078" y="107"/>
                </a:cubicBezTo>
                <a:cubicBezTo>
                  <a:pt x="1079" y="106"/>
                  <a:pt x="1078" y="106"/>
                  <a:pt x="1078" y="106"/>
                </a:cubicBezTo>
                <a:cubicBezTo>
                  <a:pt x="1083" y="104"/>
                  <a:pt x="1084" y="107"/>
                  <a:pt x="1089" y="107"/>
                </a:cubicBezTo>
                <a:cubicBezTo>
                  <a:pt x="1089" y="108"/>
                  <a:pt x="1087" y="107"/>
                  <a:pt x="1086" y="108"/>
                </a:cubicBezTo>
                <a:cubicBezTo>
                  <a:pt x="1089" y="108"/>
                  <a:pt x="1087" y="109"/>
                  <a:pt x="1088" y="111"/>
                </a:cubicBezTo>
                <a:cubicBezTo>
                  <a:pt x="1086" y="111"/>
                  <a:pt x="1086" y="112"/>
                  <a:pt x="1084" y="112"/>
                </a:cubicBezTo>
                <a:close/>
                <a:moveTo>
                  <a:pt x="1070" y="152"/>
                </a:moveTo>
                <a:cubicBezTo>
                  <a:pt x="1068" y="151"/>
                  <a:pt x="1072" y="152"/>
                  <a:pt x="1071" y="150"/>
                </a:cubicBezTo>
                <a:cubicBezTo>
                  <a:pt x="1070" y="149"/>
                  <a:pt x="1065" y="151"/>
                  <a:pt x="1063" y="149"/>
                </a:cubicBezTo>
                <a:cubicBezTo>
                  <a:pt x="1070" y="149"/>
                  <a:pt x="1082" y="147"/>
                  <a:pt x="1089" y="149"/>
                </a:cubicBezTo>
                <a:cubicBezTo>
                  <a:pt x="1083" y="151"/>
                  <a:pt x="1076" y="153"/>
                  <a:pt x="1070" y="152"/>
                </a:cubicBezTo>
                <a:close/>
                <a:moveTo>
                  <a:pt x="1070" y="106"/>
                </a:moveTo>
                <a:cubicBezTo>
                  <a:pt x="1071" y="105"/>
                  <a:pt x="1074" y="104"/>
                  <a:pt x="1078" y="104"/>
                </a:cubicBezTo>
                <a:cubicBezTo>
                  <a:pt x="1076" y="105"/>
                  <a:pt x="1072" y="106"/>
                  <a:pt x="1070" y="106"/>
                </a:cubicBezTo>
                <a:close/>
                <a:moveTo>
                  <a:pt x="1068" y="172"/>
                </a:moveTo>
                <a:cubicBezTo>
                  <a:pt x="1069" y="173"/>
                  <a:pt x="1066" y="174"/>
                  <a:pt x="1066" y="175"/>
                </a:cubicBezTo>
                <a:cubicBezTo>
                  <a:pt x="1062" y="175"/>
                  <a:pt x="1066" y="173"/>
                  <a:pt x="1068" y="172"/>
                </a:cubicBezTo>
                <a:close/>
                <a:moveTo>
                  <a:pt x="1057" y="134"/>
                </a:moveTo>
                <a:cubicBezTo>
                  <a:pt x="1055" y="133"/>
                  <a:pt x="1051" y="133"/>
                  <a:pt x="1048" y="132"/>
                </a:cubicBezTo>
                <a:cubicBezTo>
                  <a:pt x="1050" y="134"/>
                  <a:pt x="1036" y="136"/>
                  <a:pt x="1035" y="133"/>
                </a:cubicBezTo>
                <a:cubicBezTo>
                  <a:pt x="1040" y="132"/>
                  <a:pt x="1048" y="131"/>
                  <a:pt x="1053" y="132"/>
                </a:cubicBezTo>
                <a:cubicBezTo>
                  <a:pt x="1054" y="132"/>
                  <a:pt x="1054" y="131"/>
                  <a:pt x="1054" y="130"/>
                </a:cubicBezTo>
                <a:cubicBezTo>
                  <a:pt x="1057" y="130"/>
                  <a:pt x="1059" y="130"/>
                  <a:pt x="1061" y="131"/>
                </a:cubicBezTo>
                <a:cubicBezTo>
                  <a:pt x="1061" y="132"/>
                  <a:pt x="1059" y="131"/>
                  <a:pt x="1058" y="132"/>
                </a:cubicBezTo>
                <a:cubicBezTo>
                  <a:pt x="1058" y="132"/>
                  <a:pt x="1060" y="132"/>
                  <a:pt x="1062" y="132"/>
                </a:cubicBezTo>
                <a:cubicBezTo>
                  <a:pt x="1063" y="132"/>
                  <a:pt x="1056" y="133"/>
                  <a:pt x="1057" y="135"/>
                </a:cubicBezTo>
                <a:cubicBezTo>
                  <a:pt x="1056" y="135"/>
                  <a:pt x="1056" y="134"/>
                  <a:pt x="1057" y="134"/>
                </a:cubicBezTo>
                <a:close/>
                <a:moveTo>
                  <a:pt x="1056" y="190"/>
                </a:moveTo>
                <a:cubicBezTo>
                  <a:pt x="1058" y="191"/>
                  <a:pt x="1059" y="192"/>
                  <a:pt x="1060" y="190"/>
                </a:cubicBezTo>
                <a:cubicBezTo>
                  <a:pt x="1061" y="190"/>
                  <a:pt x="1062" y="191"/>
                  <a:pt x="1062" y="192"/>
                </a:cubicBezTo>
                <a:cubicBezTo>
                  <a:pt x="1059" y="191"/>
                  <a:pt x="1054" y="193"/>
                  <a:pt x="1056" y="190"/>
                </a:cubicBezTo>
                <a:close/>
                <a:moveTo>
                  <a:pt x="1039" y="98"/>
                </a:moveTo>
                <a:cubicBezTo>
                  <a:pt x="1042" y="98"/>
                  <a:pt x="1042" y="97"/>
                  <a:pt x="1044" y="98"/>
                </a:cubicBezTo>
                <a:cubicBezTo>
                  <a:pt x="1042" y="100"/>
                  <a:pt x="1040" y="99"/>
                  <a:pt x="1036" y="100"/>
                </a:cubicBezTo>
                <a:cubicBezTo>
                  <a:pt x="1033" y="99"/>
                  <a:pt x="1041" y="100"/>
                  <a:pt x="1039" y="98"/>
                </a:cubicBezTo>
                <a:close/>
                <a:moveTo>
                  <a:pt x="1046" y="131"/>
                </a:moveTo>
                <a:cubicBezTo>
                  <a:pt x="1043" y="132"/>
                  <a:pt x="1042" y="131"/>
                  <a:pt x="1040" y="131"/>
                </a:cubicBezTo>
                <a:cubicBezTo>
                  <a:pt x="1039" y="131"/>
                  <a:pt x="1047" y="129"/>
                  <a:pt x="1046" y="131"/>
                </a:cubicBezTo>
                <a:close/>
                <a:moveTo>
                  <a:pt x="1033" y="205"/>
                </a:moveTo>
                <a:cubicBezTo>
                  <a:pt x="1033" y="201"/>
                  <a:pt x="1024" y="203"/>
                  <a:pt x="1020" y="203"/>
                </a:cubicBezTo>
                <a:cubicBezTo>
                  <a:pt x="1023" y="202"/>
                  <a:pt x="1027" y="201"/>
                  <a:pt x="1033" y="201"/>
                </a:cubicBezTo>
                <a:cubicBezTo>
                  <a:pt x="1033" y="201"/>
                  <a:pt x="1033" y="202"/>
                  <a:pt x="1034" y="202"/>
                </a:cubicBezTo>
                <a:cubicBezTo>
                  <a:pt x="1030" y="203"/>
                  <a:pt x="1036" y="203"/>
                  <a:pt x="1033" y="205"/>
                </a:cubicBezTo>
                <a:close/>
                <a:moveTo>
                  <a:pt x="1030" y="199"/>
                </a:moveTo>
                <a:cubicBezTo>
                  <a:pt x="1029" y="199"/>
                  <a:pt x="1030" y="200"/>
                  <a:pt x="1029" y="200"/>
                </a:cubicBezTo>
                <a:cubicBezTo>
                  <a:pt x="1026" y="200"/>
                  <a:pt x="1025" y="200"/>
                  <a:pt x="1022" y="200"/>
                </a:cubicBezTo>
                <a:cubicBezTo>
                  <a:pt x="1024" y="198"/>
                  <a:pt x="1009" y="202"/>
                  <a:pt x="1008" y="199"/>
                </a:cubicBezTo>
                <a:cubicBezTo>
                  <a:pt x="1014" y="199"/>
                  <a:pt x="1015" y="197"/>
                  <a:pt x="1020" y="198"/>
                </a:cubicBezTo>
                <a:cubicBezTo>
                  <a:pt x="1020" y="196"/>
                  <a:pt x="1026" y="197"/>
                  <a:pt x="1028" y="198"/>
                </a:cubicBezTo>
                <a:cubicBezTo>
                  <a:pt x="1030" y="197"/>
                  <a:pt x="1028" y="197"/>
                  <a:pt x="1028" y="196"/>
                </a:cubicBezTo>
                <a:cubicBezTo>
                  <a:pt x="1030" y="195"/>
                  <a:pt x="1030" y="199"/>
                  <a:pt x="1033" y="199"/>
                </a:cubicBezTo>
                <a:cubicBezTo>
                  <a:pt x="1033" y="201"/>
                  <a:pt x="1029" y="200"/>
                  <a:pt x="1030" y="199"/>
                </a:cubicBezTo>
                <a:close/>
                <a:moveTo>
                  <a:pt x="1001" y="120"/>
                </a:moveTo>
                <a:cubicBezTo>
                  <a:pt x="1002" y="118"/>
                  <a:pt x="1004" y="117"/>
                  <a:pt x="1004" y="116"/>
                </a:cubicBezTo>
                <a:cubicBezTo>
                  <a:pt x="1006" y="117"/>
                  <a:pt x="1010" y="115"/>
                  <a:pt x="1014" y="116"/>
                </a:cubicBezTo>
                <a:cubicBezTo>
                  <a:pt x="1013" y="116"/>
                  <a:pt x="1012" y="117"/>
                  <a:pt x="1010" y="117"/>
                </a:cubicBezTo>
                <a:cubicBezTo>
                  <a:pt x="1009" y="117"/>
                  <a:pt x="1010" y="118"/>
                  <a:pt x="1011" y="118"/>
                </a:cubicBezTo>
                <a:cubicBezTo>
                  <a:pt x="1010" y="119"/>
                  <a:pt x="1004" y="120"/>
                  <a:pt x="1001" y="120"/>
                </a:cubicBezTo>
                <a:close/>
                <a:moveTo>
                  <a:pt x="1006" y="104"/>
                </a:moveTo>
                <a:cubicBezTo>
                  <a:pt x="1005" y="104"/>
                  <a:pt x="1005" y="104"/>
                  <a:pt x="1006" y="104"/>
                </a:cubicBezTo>
                <a:cubicBezTo>
                  <a:pt x="1006" y="103"/>
                  <a:pt x="1006" y="103"/>
                  <a:pt x="1005" y="103"/>
                </a:cubicBezTo>
                <a:cubicBezTo>
                  <a:pt x="1006" y="102"/>
                  <a:pt x="1007" y="103"/>
                  <a:pt x="1010" y="102"/>
                </a:cubicBezTo>
                <a:cubicBezTo>
                  <a:pt x="1010" y="103"/>
                  <a:pt x="1009" y="103"/>
                  <a:pt x="1009" y="104"/>
                </a:cubicBezTo>
                <a:cubicBezTo>
                  <a:pt x="1008" y="104"/>
                  <a:pt x="1006" y="103"/>
                  <a:pt x="1006" y="104"/>
                </a:cubicBezTo>
                <a:close/>
                <a:moveTo>
                  <a:pt x="975" y="109"/>
                </a:moveTo>
                <a:cubicBezTo>
                  <a:pt x="973" y="108"/>
                  <a:pt x="975" y="108"/>
                  <a:pt x="975" y="107"/>
                </a:cubicBezTo>
                <a:cubicBezTo>
                  <a:pt x="973" y="108"/>
                  <a:pt x="971" y="109"/>
                  <a:pt x="969" y="108"/>
                </a:cubicBezTo>
                <a:cubicBezTo>
                  <a:pt x="977" y="105"/>
                  <a:pt x="988" y="104"/>
                  <a:pt x="1001" y="103"/>
                </a:cubicBezTo>
                <a:cubicBezTo>
                  <a:pt x="1001" y="105"/>
                  <a:pt x="996" y="104"/>
                  <a:pt x="994" y="105"/>
                </a:cubicBezTo>
                <a:cubicBezTo>
                  <a:pt x="994" y="106"/>
                  <a:pt x="995" y="106"/>
                  <a:pt x="997" y="106"/>
                </a:cubicBezTo>
                <a:cubicBezTo>
                  <a:pt x="997" y="107"/>
                  <a:pt x="994" y="107"/>
                  <a:pt x="993" y="107"/>
                </a:cubicBezTo>
                <a:cubicBezTo>
                  <a:pt x="992" y="106"/>
                  <a:pt x="994" y="106"/>
                  <a:pt x="992" y="105"/>
                </a:cubicBezTo>
                <a:cubicBezTo>
                  <a:pt x="987" y="108"/>
                  <a:pt x="980" y="108"/>
                  <a:pt x="975" y="107"/>
                </a:cubicBezTo>
                <a:cubicBezTo>
                  <a:pt x="977" y="108"/>
                  <a:pt x="978" y="108"/>
                  <a:pt x="981" y="107"/>
                </a:cubicBezTo>
                <a:cubicBezTo>
                  <a:pt x="981" y="110"/>
                  <a:pt x="978" y="108"/>
                  <a:pt x="975" y="109"/>
                </a:cubicBezTo>
                <a:close/>
                <a:moveTo>
                  <a:pt x="1000" y="118"/>
                </a:moveTo>
                <a:cubicBezTo>
                  <a:pt x="1002" y="119"/>
                  <a:pt x="994" y="122"/>
                  <a:pt x="993" y="120"/>
                </a:cubicBezTo>
                <a:cubicBezTo>
                  <a:pt x="995" y="118"/>
                  <a:pt x="998" y="119"/>
                  <a:pt x="1000" y="117"/>
                </a:cubicBezTo>
                <a:cubicBezTo>
                  <a:pt x="1002" y="117"/>
                  <a:pt x="997" y="120"/>
                  <a:pt x="1000" y="118"/>
                </a:cubicBezTo>
                <a:close/>
                <a:moveTo>
                  <a:pt x="956" y="128"/>
                </a:moveTo>
                <a:cubicBezTo>
                  <a:pt x="970" y="128"/>
                  <a:pt x="982" y="125"/>
                  <a:pt x="993" y="125"/>
                </a:cubicBezTo>
                <a:cubicBezTo>
                  <a:pt x="989" y="128"/>
                  <a:pt x="986" y="126"/>
                  <a:pt x="984" y="127"/>
                </a:cubicBezTo>
                <a:cubicBezTo>
                  <a:pt x="983" y="128"/>
                  <a:pt x="984" y="128"/>
                  <a:pt x="985" y="129"/>
                </a:cubicBezTo>
                <a:cubicBezTo>
                  <a:pt x="990" y="128"/>
                  <a:pt x="994" y="129"/>
                  <a:pt x="998" y="128"/>
                </a:cubicBezTo>
                <a:cubicBezTo>
                  <a:pt x="998" y="129"/>
                  <a:pt x="994" y="129"/>
                  <a:pt x="993" y="130"/>
                </a:cubicBezTo>
                <a:cubicBezTo>
                  <a:pt x="989" y="129"/>
                  <a:pt x="989" y="131"/>
                  <a:pt x="984" y="131"/>
                </a:cubicBezTo>
                <a:cubicBezTo>
                  <a:pt x="985" y="134"/>
                  <a:pt x="992" y="131"/>
                  <a:pt x="991" y="133"/>
                </a:cubicBezTo>
                <a:cubicBezTo>
                  <a:pt x="993" y="133"/>
                  <a:pt x="994" y="133"/>
                  <a:pt x="993" y="132"/>
                </a:cubicBezTo>
                <a:cubicBezTo>
                  <a:pt x="996" y="133"/>
                  <a:pt x="995" y="134"/>
                  <a:pt x="999" y="134"/>
                </a:cubicBezTo>
                <a:cubicBezTo>
                  <a:pt x="999" y="136"/>
                  <a:pt x="994" y="136"/>
                  <a:pt x="994" y="134"/>
                </a:cubicBezTo>
                <a:cubicBezTo>
                  <a:pt x="998" y="135"/>
                  <a:pt x="993" y="133"/>
                  <a:pt x="989" y="134"/>
                </a:cubicBezTo>
                <a:cubicBezTo>
                  <a:pt x="991" y="135"/>
                  <a:pt x="992" y="136"/>
                  <a:pt x="995" y="136"/>
                </a:cubicBezTo>
                <a:cubicBezTo>
                  <a:pt x="991" y="138"/>
                  <a:pt x="987" y="137"/>
                  <a:pt x="983" y="139"/>
                </a:cubicBezTo>
                <a:cubicBezTo>
                  <a:pt x="983" y="139"/>
                  <a:pt x="984" y="139"/>
                  <a:pt x="984" y="138"/>
                </a:cubicBezTo>
                <a:cubicBezTo>
                  <a:pt x="981" y="138"/>
                  <a:pt x="980" y="139"/>
                  <a:pt x="977" y="139"/>
                </a:cubicBezTo>
                <a:cubicBezTo>
                  <a:pt x="977" y="138"/>
                  <a:pt x="978" y="138"/>
                  <a:pt x="979" y="138"/>
                </a:cubicBezTo>
                <a:cubicBezTo>
                  <a:pt x="978" y="137"/>
                  <a:pt x="977" y="137"/>
                  <a:pt x="977" y="136"/>
                </a:cubicBezTo>
                <a:cubicBezTo>
                  <a:pt x="975" y="137"/>
                  <a:pt x="975" y="137"/>
                  <a:pt x="975" y="138"/>
                </a:cubicBezTo>
                <a:cubicBezTo>
                  <a:pt x="973" y="138"/>
                  <a:pt x="972" y="138"/>
                  <a:pt x="969" y="138"/>
                </a:cubicBezTo>
                <a:cubicBezTo>
                  <a:pt x="970" y="137"/>
                  <a:pt x="974" y="135"/>
                  <a:pt x="976" y="136"/>
                </a:cubicBezTo>
                <a:cubicBezTo>
                  <a:pt x="977" y="136"/>
                  <a:pt x="976" y="135"/>
                  <a:pt x="978" y="135"/>
                </a:cubicBezTo>
                <a:cubicBezTo>
                  <a:pt x="974" y="133"/>
                  <a:pt x="969" y="138"/>
                  <a:pt x="964" y="137"/>
                </a:cubicBezTo>
                <a:cubicBezTo>
                  <a:pt x="964" y="138"/>
                  <a:pt x="967" y="137"/>
                  <a:pt x="967" y="139"/>
                </a:cubicBezTo>
                <a:cubicBezTo>
                  <a:pt x="963" y="140"/>
                  <a:pt x="961" y="140"/>
                  <a:pt x="956" y="140"/>
                </a:cubicBezTo>
                <a:cubicBezTo>
                  <a:pt x="957" y="140"/>
                  <a:pt x="958" y="139"/>
                  <a:pt x="959" y="138"/>
                </a:cubicBezTo>
                <a:cubicBezTo>
                  <a:pt x="952" y="138"/>
                  <a:pt x="946" y="139"/>
                  <a:pt x="936" y="140"/>
                </a:cubicBezTo>
                <a:cubicBezTo>
                  <a:pt x="935" y="137"/>
                  <a:pt x="948" y="138"/>
                  <a:pt x="946" y="136"/>
                </a:cubicBezTo>
                <a:cubicBezTo>
                  <a:pt x="946" y="135"/>
                  <a:pt x="950" y="136"/>
                  <a:pt x="949" y="137"/>
                </a:cubicBezTo>
                <a:cubicBezTo>
                  <a:pt x="951" y="137"/>
                  <a:pt x="954" y="136"/>
                  <a:pt x="956" y="137"/>
                </a:cubicBezTo>
                <a:cubicBezTo>
                  <a:pt x="960" y="135"/>
                  <a:pt x="965" y="133"/>
                  <a:pt x="972" y="134"/>
                </a:cubicBezTo>
                <a:cubicBezTo>
                  <a:pt x="972" y="133"/>
                  <a:pt x="973" y="132"/>
                  <a:pt x="976" y="133"/>
                </a:cubicBezTo>
                <a:cubicBezTo>
                  <a:pt x="975" y="132"/>
                  <a:pt x="974" y="132"/>
                  <a:pt x="974" y="131"/>
                </a:cubicBezTo>
                <a:cubicBezTo>
                  <a:pt x="972" y="131"/>
                  <a:pt x="973" y="133"/>
                  <a:pt x="971" y="133"/>
                </a:cubicBezTo>
                <a:cubicBezTo>
                  <a:pt x="968" y="130"/>
                  <a:pt x="966" y="130"/>
                  <a:pt x="960" y="129"/>
                </a:cubicBezTo>
                <a:cubicBezTo>
                  <a:pt x="959" y="130"/>
                  <a:pt x="958" y="131"/>
                  <a:pt x="955" y="131"/>
                </a:cubicBezTo>
                <a:cubicBezTo>
                  <a:pt x="957" y="130"/>
                  <a:pt x="955" y="130"/>
                  <a:pt x="956" y="128"/>
                </a:cubicBezTo>
                <a:close/>
                <a:moveTo>
                  <a:pt x="986" y="121"/>
                </a:moveTo>
                <a:cubicBezTo>
                  <a:pt x="984" y="121"/>
                  <a:pt x="986" y="119"/>
                  <a:pt x="989" y="120"/>
                </a:cubicBezTo>
                <a:cubicBezTo>
                  <a:pt x="988" y="119"/>
                  <a:pt x="986" y="118"/>
                  <a:pt x="988" y="117"/>
                </a:cubicBezTo>
                <a:cubicBezTo>
                  <a:pt x="987" y="117"/>
                  <a:pt x="986" y="118"/>
                  <a:pt x="986" y="118"/>
                </a:cubicBezTo>
                <a:cubicBezTo>
                  <a:pt x="984" y="117"/>
                  <a:pt x="989" y="117"/>
                  <a:pt x="987" y="115"/>
                </a:cubicBezTo>
                <a:cubicBezTo>
                  <a:pt x="990" y="116"/>
                  <a:pt x="992" y="115"/>
                  <a:pt x="994" y="116"/>
                </a:cubicBezTo>
                <a:cubicBezTo>
                  <a:pt x="992" y="118"/>
                  <a:pt x="993" y="118"/>
                  <a:pt x="990" y="118"/>
                </a:cubicBezTo>
                <a:cubicBezTo>
                  <a:pt x="988" y="118"/>
                  <a:pt x="991" y="119"/>
                  <a:pt x="991" y="120"/>
                </a:cubicBezTo>
                <a:cubicBezTo>
                  <a:pt x="989" y="120"/>
                  <a:pt x="987" y="120"/>
                  <a:pt x="986" y="121"/>
                </a:cubicBezTo>
                <a:close/>
                <a:moveTo>
                  <a:pt x="969" y="140"/>
                </a:moveTo>
                <a:cubicBezTo>
                  <a:pt x="969" y="141"/>
                  <a:pt x="970" y="141"/>
                  <a:pt x="971" y="141"/>
                </a:cubicBezTo>
                <a:cubicBezTo>
                  <a:pt x="972" y="142"/>
                  <a:pt x="965" y="143"/>
                  <a:pt x="968" y="143"/>
                </a:cubicBezTo>
                <a:cubicBezTo>
                  <a:pt x="966" y="143"/>
                  <a:pt x="960" y="144"/>
                  <a:pt x="957" y="143"/>
                </a:cubicBezTo>
                <a:cubicBezTo>
                  <a:pt x="959" y="140"/>
                  <a:pt x="964" y="142"/>
                  <a:pt x="969" y="140"/>
                </a:cubicBezTo>
                <a:close/>
                <a:moveTo>
                  <a:pt x="926" y="179"/>
                </a:moveTo>
                <a:cubicBezTo>
                  <a:pt x="927" y="181"/>
                  <a:pt x="924" y="181"/>
                  <a:pt x="922" y="181"/>
                </a:cubicBezTo>
                <a:cubicBezTo>
                  <a:pt x="922" y="180"/>
                  <a:pt x="922" y="179"/>
                  <a:pt x="921" y="179"/>
                </a:cubicBezTo>
                <a:cubicBezTo>
                  <a:pt x="922" y="178"/>
                  <a:pt x="924" y="180"/>
                  <a:pt x="926" y="179"/>
                </a:cubicBezTo>
                <a:close/>
                <a:moveTo>
                  <a:pt x="898" y="129"/>
                </a:moveTo>
                <a:cubicBezTo>
                  <a:pt x="898" y="128"/>
                  <a:pt x="900" y="128"/>
                  <a:pt x="902" y="128"/>
                </a:cubicBezTo>
                <a:cubicBezTo>
                  <a:pt x="900" y="127"/>
                  <a:pt x="897" y="129"/>
                  <a:pt x="894" y="129"/>
                </a:cubicBezTo>
                <a:cubicBezTo>
                  <a:pt x="898" y="125"/>
                  <a:pt x="886" y="128"/>
                  <a:pt x="882" y="128"/>
                </a:cubicBezTo>
                <a:cubicBezTo>
                  <a:pt x="882" y="128"/>
                  <a:pt x="884" y="125"/>
                  <a:pt x="883" y="125"/>
                </a:cubicBezTo>
                <a:cubicBezTo>
                  <a:pt x="888" y="123"/>
                  <a:pt x="898" y="125"/>
                  <a:pt x="906" y="122"/>
                </a:cubicBezTo>
                <a:cubicBezTo>
                  <a:pt x="906" y="123"/>
                  <a:pt x="905" y="123"/>
                  <a:pt x="905" y="123"/>
                </a:cubicBezTo>
                <a:cubicBezTo>
                  <a:pt x="904" y="124"/>
                  <a:pt x="906" y="124"/>
                  <a:pt x="906" y="125"/>
                </a:cubicBezTo>
                <a:cubicBezTo>
                  <a:pt x="904" y="124"/>
                  <a:pt x="903" y="124"/>
                  <a:pt x="900" y="125"/>
                </a:cubicBezTo>
                <a:cubicBezTo>
                  <a:pt x="900" y="126"/>
                  <a:pt x="900" y="127"/>
                  <a:pt x="902" y="126"/>
                </a:cubicBezTo>
                <a:cubicBezTo>
                  <a:pt x="904" y="126"/>
                  <a:pt x="902" y="126"/>
                  <a:pt x="902" y="126"/>
                </a:cubicBezTo>
                <a:cubicBezTo>
                  <a:pt x="905" y="124"/>
                  <a:pt x="908" y="127"/>
                  <a:pt x="912" y="124"/>
                </a:cubicBezTo>
                <a:cubicBezTo>
                  <a:pt x="912" y="126"/>
                  <a:pt x="907" y="128"/>
                  <a:pt x="912" y="127"/>
                </a:cubicBezTo>
                <a:cubicBezTo>
                  <a:pt x="909" y="128"/>
                  <a:pt x="901" y="130"/>
                  <a:pt x="898" y="129"/>
                </a:cubicBezTo>
                <a:close/>
                <a:moveTo>
                  <a:pt x="899" y="126"/>
                </a:moveTo>
                <a:cubicBezTo>
                  <a:pt x="896" y="126"/>
                  <a:pt x="901" y="124"/>
                  <a:pt x="898" y="124"/>
                </a:cubicBezTo>
                <a:cubicBezTo>
                  <a:pt x="898" y="126"/>
                  <a:pt x="895" y="126"/>
                  <a:pt x="896" y="127"/>
                </a:cubicBezTo>
                <a:cubicBezTo>
                  <a:pt x="897" y="128"/>
                  <a:pt x="898" y="127"/>
                  <a:pt x="899" y="126"/>
                </a:cubicBezTo>
                <a:close/>
                <a:moveTo>
                  <a:pt x="896" y="218"/>
                </a:moveTo>
                <a:cubicBezTo>
                  <a:pt x="897" y="217"/>
                  <a:pt x="901" y="217"/>
                  <a:pt x="902" y="217"/>
                </a:cubicBezTo>
                <a:cubicBezTo>
                  <a:pt x="902" y="217"/>
                  <a:pt x="898" y="218"/>
                  <a:pt x="896" y="218"/>
                </a:cubicBezTo>
                <a:close/>
                <a:moveTo>
                  <a:pt x="871" y="168"/>
                </a:moveTo>
                <a:cubicBezTo>
                  <a:pt x="870" y="169"/>
                  <a:pt x="871" y="169"/>
                  <a:pt x="872" y="169"/>
                </a:cubicBezTo>
                <a:cubicBezTo>
                  <a:pt x="872" y="170"/>
                  <a:pt x="867" y="170"/>
                  <a:pt x="867" y="171"/>
                </a:cubicBezTo>
                <a:cubicBezTo>
                  <a:pt x="872" y="171"/>
                  <a:pt x="881" y="172"/>
                  <a:pt x="881" y="167"/>
                </a:cubicBezTo>
                <a:cubicBezTo>
                  <a:pt x="884" y="167"/>
                  <a:pt x="882" y="172"/>
                  <a:pt x="879" y="172"/>
                </a:cubicBezTo>
                <a:cubicBezTo>
                  <a:pt x="879" y="171"/>
                  <a:pt x="873" y="172"/>
                  <a:pt x="874" y="173"/>
                </a:cubicBezTo>
                <a:cubicBezTo>
                  <a:pt x="869" y="174"/>
                  <a:pt x="865" y="173"/>
                  <a:pt x="860" y="173"/>
                </a:cubicBezTo>
                <a:cubicBezTo>
                  <a:pt x="863" y="172"/>
                  <a:pt x="869" y="171"/>
                  <a:pt x="867" y="169"/>
                </a:cubicBezTo>
                <a:cubicBezTo>
                  <a:pt x="866" y="170"/>
                  <a:pt x="866" y="170"/>
                  <a:pt x="865" y="171"/>
                </a:cubicBezTo>
                <a:cubicBezTo>
                  <a:pt x="864" y="171"/>
                  <a:pt x="864" y="170"/>
                  <a:pt x="862" y="169"/>
                </a:cubicBezTo>
                <a:cubicBezTo>
                  <a:pt x="861" y="171"/>
                  <a:pt x="851" y="171"/>
                  <a:pt x="848" y="171"/>
                </a:cubicBezTo>
                <a:cubicBezTo>
                  <a:pt x="853" y="169"/>
                  <a:pt x="853" y="170"/>
                  <a:pt x="859" y="170"/>
                </a:cubicBezTo>
                <a:cubicBezTo>
                  <a:pt x="858" y="167"/>
                  <a:pt x="865" y="169"/>
                  <a:pt x="871" y="168"/>
                </a:cubicBezTo>
                <a:close/>
                <a:moveTo>
                  <a:pt x="894" y="169"/>
                </a:moveTo>
                <a:cubicBezTo>
                  <a:pt x="895" y="171"/>
                  <a:pt x="891" y="171"/>
                  <a:pt x="890" y="171"/>
                </a:cubicBezTo>
                <a:cubicBezTo>
                  <a:pt x="890" y="172"/>
                  <a:pt x="891" y="172"/>
                  <a:pt x="891" y="172"/>
                </a:cubicBezTo>
                <a:cubicBezTo>
                  <a:pt x="894" y="172"/>
                  <a:pt x="889" y="172"/>
                  <a:pt x="889" y="172"/>
                </a:cubicBezTo>
                <a:cubicBezTo>
                  <a:pt x="889" y="171"/>
                  <a:pt x="889" y="171"/>
                  <a:pt x="890" y="171"/>
                </a:cubicBezTo>
                <a:cubicBezTo>
                  <a:pt x="888" y="171"/>
                  <a:pt x="885" y="170"/>
                  <a:pt x="882" y="171"/>
                </a:cubicBezTo>
                <a:cubicBezTo>
                  <a:pt x="885" y="169"/>
                  <a:pt x="891" y="170"/>
                  <a:pt x="894" y="169"/>
                </a:cubicBezTo>
                <a:close/>
                <a:moveTo>
                  <a:pt x="883" y="216"/>
                </a:moveTo>
                <a:cubicBezTo>
                  <a:pt x="884" y="217"/>
                  <a:pt x="884" y="218"/>
                  <a:pt x="887" y="217"/>
                </a:cubicBezTo>
                <a:cubicBezTo>
                  <a:pt x="887" y="218"/>
                  <a:pt x="886" y="218"/>
                  <a:pt x="885" y="218"/>
                </a:cubicBezTo>
                <a:cubicBezTo>
                  <a:pt x="885" y="219"/>
                  <a:pt x="886" y="219"/>
                  <a:pt x="886" y="218"/>
                </a:cubicBezTo>
                <a:cubicBezTo>
                  <a:pt x="889" y="219"/>
                  <a:pt x="881" y="219"/>
                  <a:pt x="884" y="218"/>
                </a:cubicBezTo>
                <a:cubicBezTo>
                  <a:pt x="880" y="218"/>
                  <a:pt x="880" y="218"/>
                  <a:pt x="880" y="218"/>
                </a:cubicBezTo>
                <a:cubicBezTo>
                  <a:pt x="878" y="222"/>
                  <a:pt x="874" y="220"/>
                  <a:pt x="870" y="219"/>
                </a:cubicBezTo>
                <a:cubicBezTo>
                  <a:pt x="874" y="217"/>
                  <a:pt x="880" y="218"/>
                  <a:pt x="883" y="216"/>
                </a:cubicBezTo>
                <a:close/>
                <a:moveTo>
                  <a:pt x="870" y="129"/>
                </a:moveTo>
                <a:cubicBezTo>
                  <a:pt x="870" y="130"/>
                  <a:pt x="860" y="130"/>
                  <a:pt x="858" y="132"/>
                </a:cubicBezTo>
                <a:cubicBezTo>
                  <a:pt x="857" y="132"/>
                  <a:pt x="860" y="130"/>
                  <a:pt x="858" y="130"/>
                </a:cubicBezTo>
                <a:cubicBezTo>
                  <a:pt x="857" y="129"/>
                  <a:pt x="861" y="130"/>
                  <a:pt x="862" y="129"/>
                </a:cubicBezTo>
                <a:cubicBezTo>
                  <a:pt x="861" y="128"/>
                  <a:pt x="858" y="130"/>
                  <a:pt x="855" y="129"/>
                </a:cubicBezTo>
                <a:cubicBezTo>
                  <a:pt x="855" y="128"/>
                  <a:pt x="856" y="126"/>
                  <a:pt x="853" y="127"/>
                </a:cubicBezTo>
                <a:cubicBezTo>
                  <a:pt x="854" y="126"/>
                  <a:pt x="859" y="126"/>
                  <a:pt x="857" y="128"/>
                </a:cubicBezTo>
                <a:cubicBezTo>
                  <a:pt x="861" y="126"/>
                  <a:pt x="864" y="128"/>
                  <a:pt x="869" y="126"/>
                </a:cubicBezTo>
                <a:cubicBezTo>
                  <a:pt x="869" y="125"/>
                  <a:pt x="868" y="126"/>
                  <a:pt x="867" y="126"/>
                </a:cubicBezTo>
                <a:cubicBezTo>
                  <a:pt x="869" y="124"/>
                  <a:pt x="871" y="126"/>
                  <a:pt x="875" y="125"/>
                </a:cubicBezTo>
                <a:cubicBezTo>
                  <a:pt x="872" y="127"/>
                  <a:pt x="868" y="128"/>
                  <a:pt x="863" y="128"/>
                </a:cubicBezTo>
                <a:cubicBezTo>
                  <a:pt x="863" y="130"/>
                  <a:pt x="868" y="129"/>
                  <a:pt x="870" y="129"/>
                </a:cubicBezTo>
                <a:close/>
                <a:moveTo>
                  <a:pt x="875" y="228"/>
                </a:moveTo>
                <a:cubicBezTo>
                  <a:pt x="876" y="229"/>
                  <a:pt x="876" y="229"/>
                  <a:pt x="876" y="229"/>
                </a:cubicBezTo>
                <a:cubicBezTo>
                  <a:pt x="878" y="229"/>
                  <a:pt x="878" y="228"/>
                  <a:pt x="881" y="228"/>
                </a:cubicBezTo>
                <a:cubicBezTo>
                  <a:pt x="880" y="230"/>
                  <a:pt x="873" y="230"/>
                  <a:pt x="873" y="229"/>
                </a:cubicBezTo>
                <a:lnTo>
                  <a:pt x="875" y="228"/>
                </a:lnTo>
                <a:close/>
                <a:moveTo>
                  <a:pt x="799" y="217"/>
                </a:moveTo>
                <a:cubicBezTo>
                  <a:pt x="801" y="218"/>
                  <a:pt x="797" y="218"/>
                  <a:pt x="794" y="219"/>
                </a:cubicBezTo>
                <a:cubicBezTo>
                  <a:pt x="794" y="218"/>
                  <a:pt x="793" y="218"/>
                  <a:pt x="793" y="218"/>
                </a:cubicBezTo>
                <a:cubicBezTo>
                  <a:pt x="795" y="216"/>
                  <a:pt x="803" y="218"/>
                  <a:pt x="806" y="214"/>
                </a:cubicBezTo>
                <a:cubicBezTo>
                  <a:pt x="807" y="214"/>
                  <a:pt x="807" y="214"/>
                  <a:pt x="807" y="214"/>
                </a:cubicBezTo>
                <a:cubicBezTo>
                  <a:pt x="808" y="214"/>
                  <a:pt x="808" y="214"/>
                  <a:pt x="808" y="214"/>
                </a:cubicBezTo>
                <a:cubicBezTo>
                  <a:pt x="805" y="216"/>
                  <a:pt x="810" y="215"/>
                  <a:pt x="813" y="215"/>
                </a:cubicBezTo>
                <a:cubicBezTo>
                  <a:pt x="809" y="218"/>
                  <a:pt x="805" y="216"/>
                  <a:pt x="799" y="217"/>
                </a:cubicBezTo>
                <a:close/>
                <a:moveTo>
                  <a:pt x="747" y="216"/>
                </a:moveTo>
                <a:cubicBezTo>
                  <a:pt x="749" y="216"/>
                  <a:pt x="751" y="216"/>
                  <a:pt x="752" y="217"/>
                </a:cubicBezTo>
                <a:cubicBezTo>
                  <a:pt x="754" y="214"/>
                  <a:pt x="758" y="216"/>
                  <a:pt x="763" y="215"/>
                </a:cubicBezTo>
                <a:cubicBezTo>
                  <a:pt x="764" y="218"/>
                  <a:pt x="755" y="217"/>
                  <a:pt x="758" y="215"/>
                </a:cubicBezTo>
                <a:cubicBezTo>
                  <a:pt x="757" y="215"/>
                  <a:pt x="756" y="217"/>
                  <a:pt x="758" y="217"/>
                </a:cubicBezTo>
                <a:cubicBezTo>
                  <a:pt x="755" y="218"/>
                  <a:pt x="743" y="219"/>
                  <a:pt x="742" y="218"/>
                </a:cubicBezTo>
                <a:cubicBezTo>
                  <a:pt x="745" y="217"/>
                  <a:pt x="747" y="218"/>
                  <a:pt x="747" y="216"/>
                </a:cubicBezTo>
                <a:close/>
                <a:moveTo>
                  <a:pt x="791" y="223"/>
                </a:moveTo>
                <a:cubicBezTo>
                  <a:pt x="788" y="223"/>
                  <a:pt x="788" y="222"/>
                  <a:pt x="786" y="223"/>
                </a:cubicBezTo>
                <a:cubicBezTo>
                  <a:pt x="787" y="222"/>
                  <a:pt x="790" y="222"/>
                  <a:pt x="789" y="220"/>
                </a:cubicBezTo>
                <a:cubicBezTo>
                  <a:pt x="790" y="221"/>
                  <a:pt x="791" y="221"/>
                  <a:pt x="792" y="221"/>
                </a:cubicBezTo>
                <a:cubicBezTo>
                  <a:pt x="791" y="222"/>
                  <a:pt x="789" y="221"/>
                  <a:pt x="791" y="223"/>
                </a:cubicBezTo>
                <a:close/>
                <a:moveTo>
                  <a:pt x="751" y="204"/>
                </a:moveTo>
                <a:cubicBezTo>
                  <a:pt x="755" y="202"/>
                  <a:pt x="758" y="202"/>
                  <a:pt x="764" y="202"/>
                </a:cubicBezTo>
                <a:cubicBezTo>
                  <a:pt x="763" y="203"/>
                  <a:pt x="757" y="203"/>
                  <a:pt x="757" y="204"/>
                </a:cubicBezTo>
                <a:cubicBezTo>
                  <a:pt x="758" y="206"/>
                  <a:pt x="759" y="204"/>
                  <a:pt x="760" y="204"/>
                </a:cubicBezTo>
                <a:cubicBezTo>
                  <a:pt x="759" y="206"/>
                  <a:pt x="755" y="204"/>
                  <a:pt x="751" y="204"/>
                </a:cubicBezTo>
                <a:close/>
                <a:moveTo>
                  <a:pt x="732" y="212"/>
                </a:moveTo>
                <a:cubicBezTo>
                  <a:pt x="732" y="212"/>
                  <a:pt x="733" y="212"/>
                  <a:pt x="734" y="211"/>
                </a:cubicBezTo>
                <a:cubicBezTo>
                  <a:pt x="733" y="211"/>
                  <a:pt x="732" y="211"/>
                  <a:pt x="731" y="211"/>
                </a:cubicBezTo>
                <a:cubicBezTo>
                  <a:pt x="729" y="210"/>
                  <a:pt x="731" y="212"/>
                  <a:pt x="728" y="212"/>
                </a:cubicBezTo>
                <a:cubicBezTo>
                  <a:pt x="728" y="212"/>
                  <a:pt x="728" y="211"/>
                  <a:pt x="727" y="211"/>
                </a:cubicBezTo>
                <a:cubicBezTo>
                  <a:pt x="727" y="210"/>
                  <a:pt x="731" y="211"/>
                  <a:pt x="730" y="209"/>
                </a:cubicBezTo>
                <a:cubicBezTo>
                  <a:pt x="727" y="209"/>
                  <a:pt x="723" y="212"/>
                  <a:pt x="719" y="212"/>
                </a:cubicBezTo>
                <a:cubicBezTo>
                  <a:pt x="721" y="211"/>
                  <a:pt x="724" y="209"/>
                  <a:pt x="730" y="208"/>
                </a:cubicBezTo>
                <a:cubicBezTo>
                  <a:pt x="729" y="207"/>
                  <a:pt x="727" y="207"/>
                  <a:pt x="724" y="208"/>
                </a:cubicBezTo>
                <a:cubicBezTo>
                  <a:pt x="727" y="205"/>
                  <a:pt x="734" y="207"/>
                  <a:pt x="738" y="206"/>
                </a:cubicBezTo>
                <a:cubicBezTo>
                  <a:pt x="740" y="206"/>
                  <a:pt x="733" y="206"/>
                  <a:pt x="734" y="207"/>
                </a:cubicBezTo>
                <a:cubicBezTo>
                  <a:pt x="736" y="209"/>
                  <a:pt x="742" y="206"/>
                  <a:pt x="744" y="207"/>
                </a:cubicBezTo>
                <a:cubicBezTo>
                  <a:pt x="741" y="210"/>
                  <a:pt x="734" y="209"/>
                  <a:pt x="732" y="209"/>
                </a:cubicBezTo>
                <a:cubicBezTo>
                  <a:pt x="735" y="210"/>
                  <a:pt x="743" y="211"/>
                  <a:pt x="743" y="209"/>
                </a:cubicBezTo>
                <a:cubicBezTo>
                  <a:pt x="745" y="208"/>
                  <a:pt x="745" y="209"/>
                  <a:pt x="745" y="210"/>
                </a:cubicBezTo>
                <a:cubicBezTo>
                  <a:pt x="748" y="209"/>
                  <a:pt x="748" y="210"/>
                  <a:pt x="752" y="210"/>
                </a:cubicBezTo>
                <a:cubicBezTo>
                  <a:pt x="751" y="208"/>
                  <a:pt x="747" y="209"/>
                  <a:pt x="747" y="207"/>
                </a:cubicBezTo>
                <a:cubicBezTo>
                  <a:pt x="751" y="206"/>
                  <a:pt x="751" y="206"/>
                  <a:pt x="751" y="206"/>
                </a:cubicBezTo>
                <a:cubicBezTo>
                  <a:pt x="751" y="206"/>
                  <a:pt x="744" y="205"/>
                  <a:pt x="745" y="207"/>
                </a:cubicBezTo>
                <a:cubicBezTo>
                  <a:pt x="743" y="207"/>
                  <a:pt x="744" y="205"/>
                  <a:pt x="742" y="206"/>
                </a:cubicBezTo>
                <a:cubicBezTo>
                  <a:pt x="742" y="204"/>
                  <a:pt x="747" y="204"/>
                  <a:pt x="750" y="204"/>
                </a:cubicBezTo>
                <a:cubicBezTo>
                  <a:pt x="750" y="206"/>
                  <a:pt x="752" y="206"/>
                  <a:pt x="756" y="205"/>
                </a:cubicBezTo>
                <a:cubicBezTo>
                  <a:pt x="757" y="207"/>
                  <a:pt x="755" y="207"/>
                  <a:pt x="753" y="207"/>
                </a:cubicBezTo>
                <a:cubicBezTo>
                  <a:pt x="753" y="209"/>
                  <a:pt x="756" y="209"/>
                  <a:pt x="758" y="208"/>
                </a:cubicBezTo>
                <a:cubicBezTo>
                  <a:pt x="761" y="207"/>
                  <a:pt x="757" y="206"/>
                  <a:pt x="759" y="205"/>
                </a:cubicBezTo>
                <a:cubicBezTo>
                  <a:pt x="761" y="205"/>
                  <a:pt x="763" y="206"/>
                  <a:pt x="766" y="207"/>
                </a:cubicBezTo>
                <a:cubicBezTo>
                  <a:pt x="767" y="206"/>
                  <a:pt x="768" y="204"/>
                  <a:pt x="766" y="205"/>
                </a:cubicBezTo>
                <a:cubicBezTo>
                  <a:pt x="768" y="203"/>
                  <a:pt x="769" y="206"/>
                  <a:pt x="770" y="206"/>
                </a:cubicBezTo>
                <a:cubicBezTo>
                  <a:pt x="772" y="204"/>
                  <a:pt x="775" y="206"/>
                  <a:pt x="777" y="206"/>
                </a:cubicBezTo>
                <a:cubicBezTo>
                  <a:pt x="777" y="205"/>
                  <a:pt x="784" y="206"/>
                  <a:pt x="784" y="204"/>
                </a:cubicBezTo>
                <a:cubicBezTo>
                  <a:pt x="786" y="204"/>
                  <a:pt x="790" y="202"/>
                  <a:pt x="789" y="204"/>
                </a:cubicBezTo>
                <a:cubicBezTo>
                  <a:pt x="785" y="204"/>
                  <a:pt x="783" y="206"/>
                  <a:pt x="779" y="207"/>
                </a:cubicBezTo>
                <a:cubicBezTo>
                  <a:pt x="781" y="207"/>
                  <a:pt x="781" y="207"/>
                  <a:pt x="783" y="208"/>
                </a:cubicBezTo>
                <a:cubicBezTo>
                  <a:pt x="780" y="209"/>
                  <a:pt x="778" y="210"/>
                  <a:pt x="773" y="210"/>
                </a:cubicBezTo>
                <a:cubicBezTo>
                  <a:pt x="774" y="208"/>
                  <a:pt x="773" y="208"/>
                  <a:pt x="771" y="207"/>
                </a:cubicBezTo>
                <a:cubicBezTo>
                  <a:pt x="768" y="208"/>
                  <a:pt x="771" y="208"/>
                  <a:pt x="770" y="209"/>
                </a:cubicBezTo>
                <a:cubicBezTo>
                  <a:pt x="768" y="210"/>
                  <a:pt x="767" y="209"/>
                  <a:pt x="765" y="210"/>
                </a:cubicBezTo>
                <a:cubicBezTo>
                  <a:pt x="763" y="211"/>
                  <a:pt x="763" y="210"/>
                  <a:pt x="761" y="211"/>
                </a:cubicBezTo>
                <a:cubicBezTo>
                  <a:pt x="761" y="212"/>
                  <a:pt x="764" y="213"/>
                  <a:pt x="764" y="212"/>
                </a:cubicBezTo>
                <a:cubicBezTo>
                  <a:pt x="765" y="213"/>
                  <a:pt x="761" y="213"/>
                  <a:pt x="759" y="214"/>
                </a:cubicBezTo>
                <a:cubicBezTo>
                  <a:pt x="759" y="213"/>
                  <a:pt x="760" y="213"/>
                  <a:pt x="761" y="213"/>
                </a:cubicBezTo>
                <a:cubicBezTo>
                  <a:pt x="758" y="211"/>
                  <a:pt x="755" y="214"/>
                  <a:pt x="751" y="215"/>
                </a:cubicBezTo>
                <a:cubicBezTo>
                  <a:pt x="753" y="213"/>
                  <a:pt x="752" y="212"/>
                  <a:pt x="750" y="213"/>
                </a:cubicBezTo>
                <a:cubicBezTo>
                  <a:pt x="749" y="212"/>
                  <a:pt x="755" y="213"/>
                  <a:pt x="754" y="211"/>
                </a:cubicBezTo>
                <a:cubicBezTo>
                  <a:pt x="753" y="210"/>
                  <a:pt x="749" y="212"/>
                  <a:pt x="748" y="210"/>
                </a:cubicBezTo>
                <a:cubicBezTo>
                  <a:pt x="748" y="212"/>
                  <a:pt x="740" y="213"/>
                  <a:pt x="742" y="211"/>
                </a:cubicBezTo>
                <a:cubicBezTo>
                  <a:pt x="739" y="213"/>
                  <a:pt x="735" y="213"/>
                  <a:pt x="732" y="212"/>
                </a:cubicBezTo>
                <a:close/>
                <a:moveTo>
                  <a:pt x="759" y="210"/>
                </a:moveTo>
                <a:cubicBezTo>
                  <a:pt x="760" y="211"/>
                  <a:pt x="762" y="209"/>
                  <a:pt x="763" y="208"/>
                </a:cubicBezTo>
                <a:cubicBezTo>
                  <a:pt x="762" y="209"/>
                  <a:pt x="761" y="207"/>
                  <a:pt x="760" y="208"/>
                </a:cubicBezTo>
                <a:cubicBezTo>
                  <a:pt x="763" y="209"/>
                  <a:pt x="759" y="210"/>
                  <a:pt x="759" y="210"/>
                </a:cubicBezTo>
                <a:close/>
                <a:moveTo>
                  <a:pt x="790" y="219"/>
                </a:moveTo>
                <a:cubicBezTo>
                  <a:pt x="788" y="220"/>
                  <a:pt x="787" y="219"/>
                  <a:pt x="785" y="218"/>
                </a:cubicBezTo>
                <a:cubicBezTo>
                  <a:pt x="785" y="218"/>
                  <a:pt x="791" y="216"/>
                  <a:pt x="790" y="219"/>
                </a:cubicBezTo>
                <a:close/>
                <a:moveTo>
                  <a:pt x="775" y="199"/>
                </a:moveTo>
                <a:cubicBezTo>
                  <a:pt x="771" y="201"/>
                  <a:pt x="770" y="200"/>
                  <a:pt x="765" y="201"/>
                </a:cubicBezTo>
                <a:cubicBezTo>
                  <a:pt x="764" y="200"/>
                  <a:pt x="765" y="198"/>
                  <a:pt x="763" y="200"/>
                </a:cubicBezTo>
                <a:cubicBezTo>
                  <a:pt x="760" y="198"/>
                  <a:pt x="768" y="198"/>
                  <a:pt x="769" y="198"/>
                </a:cubicBezTo>
                <a:cubicBezTo>
                  <a:pt x="771" y="200"/>
                  <a:pt x="776" y="197"/>
                  <a:pt x="779" y="198"/>
                </a:cubicBezTo>
                <a:cubicBezTo>
                  <a:pt x="779" y="200"/>
                  <a:pt x="780" y="201"/>
                  <a:pt x="779" y="201"/>
                </a:cubicBezTo>
                <a:cubicBezTo>
                  <a:pt x="777" y="200"/>
                  <a:pt x="777" y="201"/>
                  <a:pt x="775" y="199"/>
                </a:cubicBezTo>
                <a:close/>
                <a:moveTo>
                  <a:pt x="774" y="229"/>
                </a:moveTo>
                <a:cubicBezTo>
                  <a:pt x="777" y="230"/>
                  <a:pt x="773" y="228"/>
                  <a:pt x="774" y="229"/>
                </a:cubicBezTo>
                <a:cubicBezTo>
                  <a:pt x="774" y="230"/>
                  <a:pt x="776" y="230"/>
                  <a:pt x="777" y="229"/>
                </a:cubicBezTo>
                <a:cubicBezTo>
                  <a:pt x="777" y="230"/>
                  <a:pt x="778" y="230"/>
                  <a:pt x="778" y="231"/>
                </a:cubicBezTo>
                <a:cubicBezTo>
                  <a:pt x="776" y="231"/>
                  <a:pt x="775" y="230"/>
                  <a:pt x="772" y="231"/>
                </a:cubicBezTo>
                <a:cubicBezTo>
                  <a:pt x="772" y="230"/>
                  <a:pt x="769" y="231"/>
                  <a:pt x="769" y="230"/>
                </a:cubicBezTo>
                <a:cubicBezTo>
                  <a:pt x="770" y="230"/>
                  <a:pt x="775" y="229"/>
                  <a:pt x="772" y="229"/>
                </a:cubicBezTo>
                <a:cubicBezTo>
                  <a:pt x="772" y="229"/>
                  <a:pt x="774" y="228"/>
                  <a:pt x="774" y="229"/>
                </a:cubicBezTo>
                <a:close/>
                <a:moveTo>
                  <a:pt x="757" y="173"/>
                </a:moveTo>
                <a:cubicBezTo>
                  <a:pt x="758" y="173"/>
                  <a:pt x="758" y="174"/>
                  <a:pt x="758" y="174"/>
                </a:cubicBezTo>
                <a:cubicBezTo>
                  <a:pt x="761" y="173"/>
                  <a:pt x="763" y="173"/>
                  <a:pt x="767" y="173"/>
                </a:cubicBezTo>
                <a:cubicBezTo>
                  <a:pt x="766" y="175"/>
                  <a:pt x="754" y="176"/>
                  <a:pt x="757" y="173"/>
                </a:cubicBezTo>
                <a:close/>
                <a:moveTo>
                  <a:pt x="774" y="233"/>
                </a:moveTo>
                <a:cubicBezTo>
                  <a:pt x="774" y="234"/>
                  <a:pt x="773" y="234"/>
                  <a:pt x="773" y="235"/>
                </a:cubicBezTo>
                <a:cubicBezTo>
                  <a:pt x="769" y="233"/>
                  <a:pt x="767" y="238"/>
                  <a:pt x="762" y="235"/>
                </a:cubicBezTo>
                <a:cubicBezTo>
                  <a:pt x="765" y="234"/>
                  <a:pt x="767" y="233"/>
                  <a:pt x="768" y="234"/>
                </a:cubicBezTo>
                <a:cubicBezTo>
                  <a:pt x="770" y="234"/>
                  <a:pt x="770" y="233"/>
                  <a:pt x="769" y="232"/>
                </a:cubicBezTo>
                <a:cubicBezTo>
                  <a:pt x="771" y="231"/>
                  <a:pt x="772" y="234"/>
                  <a:pt x="774" y="233"/>
                </a:cubicBezTo>
                <a:close/>
                <a:moveTo>
                  <a:pt x="759" y="228"/>
                </a:moveTo>
                <a:cubicBezTo>
                  <a:pt x="758" y="229"/>
                  <a:pt x="757" y="229"/>
                  <a:pt x="756" y="229"/>
                </a:cubicBezTo>
                <a:cubicBezTo>
                  <a:pt x="757" y="228"/>
                  <a:pt x="758" y="227"/>
                  <a:pt x="755" y="227"/>
                </a:cubicBezTo>
                <a:cubicBezTo>
                  <a:pt x="755" y="226"/>
                  <a:pt x="758" y="226"/>
                  <a:pt x="758" y="225"/>
                </a:cubicBezTo>
                <a:cubicBezTo>
                  <a:pt x="759" y="225"/>
                  <a:pt x="759" y="226"/>
                  <a:pt x="760" y="226"/>
                </a:cubicBezTo>
                <a:cubicBezTo>
                  <a:pt x="759" y="226"/>
                  <a:pt x="758" y="227"/>
                  <a:pt x="757" y="227"/>
                </a:cubicBezTo>
                <a:cubicBezTo>
                  <a:pt x="758" y="228"/>
                  <a:pt x="759" y="228"/>
                  <a:pt x="761" y="228"/>
                </a:cubicBezTo>
                <a:cubicBezTo>
                  <a:pt x="761" y="229"/>
                  <a:pt x="759" y="230"/>
                  <a:pt x="759" y="228"/>
                </a:cubicBezTo>
                <a:close/>
                <a:moveTo>
                  <a:pt x="725" y="230"/>
                </a:moveTo>
                <a:cubicBezTo>
                  <a:pt x="725" y="231"/>
                  <a:pt x="724" y="231"/>
                  <a:pt x="723" y="231"/>
                </a:cubicBezTo>
                <a:cubicBezTo>
                  <a:pt x="728" y="231"/>
                  <a:pt x="735" y="230"/>
                  <a:pt x="738" y="229"/>
                </a:cubicBezTo>
                <a:cubicBezTo>
                  <a:pt x="740" y="231"/>
                  <a:pt x="752" y="229"/>
                  <a:pt x="750" y="234"/>
                </a:cubicBezTo>
                <a:cubicBezTo>
                  <a:pt x="747" y="234"/>
                  <a:pt x="746" y="234"/>
                  <a:pt x="745" y="233"/>
                </a:cubicBezTo>
                <a:cubicBezTo>
                  <a:pt x="740" y="235"/>
                  <a:pt x="735" y="232"/>
                  <a:pt x="732" y="235"/>
                </a:cubicBezTo>
                <a:cubicBezTo>
                  <a:pt x="731" y="234"/>
                  <a:pt x="725" y="235"/>
                  <a:pt x="725" y="233"/>
                </a:cubicBezTo>
                <a:cubicBezTo>
                  <a:pt x="723" y="233"/>
                  <a:pt x="723" y="233"/>
                  <a:pt x="722" y="234"/>
                </a:cubicBezTo>
                <a:cubicBezTo>
                  <a:pt x="723" y="235"/>
                  <a:pt x="725" y="235"/>
                  <a:pt x="727" y="235"/>
                </a:cubicBezTo>
                <a:cubicBezTo>
                  <a:pt x="724" y="237"/>
                  <a:pt x="717" y="234"/>
                  <a:pt x="717" y="238"/>
                </a:cubicBezTo>
                <a:cubicBezTo>
                  <a:pt x="713" y="238"/>
                  <a:pt x="704" y="237"/>
                  <a:pt x="705" y="239"/>
                </a:cubicBezTo>
                <a:cubicBezTo>
                  <a:pt x="703" y="239"/>
                  <a:pt x="701" y="237"/>
                  <a:pt x="702" y="236"/>
                </a:cubicBezTo>
                <a:cubicBezTo>
                  <a:pt x="708" y="236"/>
                  <a:pt x="716" y="237"/>
                  <a:pt x="716" y="234"/>
                </a:cubicBezTo>
                <a:cubicBezTo>
                  <a:pt x="716" y="234"/>
                  <a:pt x="716" y="234"/>
                  <a:pt x="716" y="234"/>
                </a:cubicBezTo>
                <a:cubicBezTo>
                  <a:pt x="716" y="234"/>
                  <a:pt x="716" y="234"/>
                  <a:pt x="716" y="234"/>
                </a:cubicBezTo>
                <a:cubicBezTo>
                  <a:pt x="716" y="234"/>
                  <a:pt x="716" y="234"/>
                  <a:pt x="716" y="234"/>
                </a:cubicBezTo>
                <a:cubicBezTo>
                  <a:pt x="715" y="234"/>
                  <a:pt x="716" y="234"/>
                  <a:pt x="716" y="234"/>
                </a:cubicBezTo>
                <a:cubicBezTo>
                  <a:pt x="716" y="234"/>
                  <a:pt x="716" y="234"/>
                  <a:pt x="716" y="234"/>
                </a:cubicBezTo>
                <a:cubicBezTo>
                  <a:pt x="712" y="237"/>
                  <a:pt x="710" y="233"/>
                  <a:pt x="706" y="233"/>
                </a:cubicBezTo>
                <a:cubicBezTo>
                  <a:pt x="711" y="229"/>
                  <a:pt x="718" y="231"/>
                  <a:pt x="725" y="230"/>
                </a:cubicBezTo>
                <a:close/>
                <a:moveTo>
                  <a:pt x="718" y="223"/>
                </a:moveTo>
                <a:cubicBezTo>
                  <a:pt x="718" y="224"/>
                  <a:pt x="713" y="224"/>
                  <a:pt x="711" y="225"/>
                </a:cubicBezTo>
                <a:cubicBezTo>
                  <a:pt x="712" y="226"/>
                  <a:pt x="712" y="225"/>
                  <a:pt x="714" y="225"/>
                </a:cubicBezTo>
                <a:cubicBezTo>
                  <a:pt x="714" y="226"/>
                  <a:pt x="716" y="226"/>
                  <a:pt x="715" y="227"/>
                </a:cubicBezTo>
                <a:cubicBezTo>
                  <a:pt x="711" y="225"/>
                  <a:pt x="714" y="227"/>
                  <a:pt x="711" y="229"/>
                </a:cubicBezTo>
                <a:cubicBezTo>
                  <a:pt x="710" y="229"/>
                  <a:pt x="710" y="229"/>
                  <a:pt x="710" y="229"/>
                </a:cubicBezTo>
                <a:cubicBezTo>
                  <a:pt x="710" y="228"/>
                  <a:pt x="709" y="228"/>
                  <a:pt x="709" y="228"/>
                </a:cubicBezTo>
                <a:cubicBezTo>
                  <a:pt x="711" y="227"/>
                  <a:pt x="712" y="224"/>
                  <a:pt x="708" y="224"/>
                </a:cubicBezTo>
                <a:cubicBezTo>
                  <a:pt x="710" y="222"/>
                  <a:pt x="715" y="224"/>
                  <a:pt x="718" y="223"/>
                </a:cubicBezTo>
                <a:close/>
                <a:moveTo>
                  <a:pt x="736" y="219"/>
                </a:moveTo>
                <a:cubicBezTo>
                  <a:pt x="736" y="219"/>
                  <a:pt x="732" y="220"/>
                  <a:pt x="730" y="222"/>
                </a:cubicBezTo>
                <a:cubicBezTo>
                  <a:pt x="730" y="221"/>
                  <a:pt x="731" y="220"/>
                  <a:pt x="730" y="220"/>
                </a:cubicBezTo>
                <a:cubicBezTo>
                  <a:pt x="731" y="219"/>
                  <a:pt x="734" y="218"/>
                  <a:pt x="736" y="219"/>
                </a:cubicBezTo>
                <a:close/>
                <a:moveTo>
                  <a:pt x="718" y="222"/>
                </a:moveTo>
                <a:cubicBezTo>
                  <a:pt x="719" y="219"/>
                  <a:pt x="722" y="221"/>
                  <a:pt x="725" y="220"/>
                </a:cubicBezTo>
                <a:cubicBezTo>
                  <a:pt x="726" y="220"/>
                  <a:pt x="726" y="221"/>
                  <a:pt x="726" y="222"/>
                </a:cubicBezTo>
                <a:cubicBezTo>
                  <a:pt x="723" y="221"/>
                  <a:pt x="722" y="221"/>
                  <a:pt x="718" y="222"/>
                </a:cubicBezTo>
                <a:close/>
                <a:moveTo>
                  <a:pt x="731" y="218"/>
                </a:moveTo>
                <a:cubicBezTo>
                  <a:pt x="727" y="219"/>
                  <a:pt x="727" y="218"/>
                  <a:pt x="725" y="220"/>
                </a:cubicBezTo>
                <a:cubicBezTo>
                  <a:pt x="725" y="219"/>
                  <a:pt x="724" y="218"/>
                  <a:pt x="723" y="218"/>
                </a:cubicBezTo>
                <a:cubicBezTo>
                  <a:pt x="725" y="217"/>
                  <a:pt x="729" y="219"/>
                  <a:pt x="730" y="217"/>
                </a:cubicBezTo>
                <a:cubicBezTo>
                  <a:pt x="732" y="217"/>
                  <a:pt x="730" y="217"/>
                  <a:pt x="731" y="218"/>
                </a:cubicBezTo>
                <a:close/>
                <a:moveTo>
                  <a:pt x="727" y="226"/>
                </a:moveTo>
                <a:cubicBezTo>
                  <a:pt x="727" y="227"/>
                  <a:pt x="728" y="227"/>
                  <a:pt x="729" y="226"/>
                </a:cubicBezTo>
                <a:cubicBezTo>
                  <a:pt x="729" y="227"/>
                  <a:pt x="724" y="228"/>
                  <a:pt x="724" y="226"/>
                </a:cubicBezTo>
                <a:lnTo>
                  <a:pt x="727" y="226"/>
                </a:lnTo>
                <a:close/>
                <a:moveTo>
                  <a:pt x="705" y="217"/>
                </a:moveTo>
                <a:cubicBezTo>
                  <a:pt x="703" y="218"/>
                  <a:pt x="699" y="219"/>
                  <a:pt x="696" y="220"/>
                </a:cubicBezTo>
                <a:cubicBezTo>
                  <a:pt x="696" y="218"/>
                  <a:pt x="699" y="218"/>
                  <a:pt x="701" y="216"/>
                </a:cubicBezTo>
                <a:cubicBezTo>
                  <a:pt x="704" y="217"/>
                  <a:pt x="708" y="215"/>
                  <a:pt x="710" y="217"/>
                </a:cubicBezTo>
                <a:cubicBezTo>
                  <a:pt x="716" y="216"/>
                  <a:pt x="707" y="219"/>
                  <a:pt x="705" y="217"/>
                </a:cubicBezTo>
                <a:close/>
                <a:moveTo>
                  <a:pt x="685" y="240"/>
                </a:moveTo>
                <a:cubicBezTo>
                  <a:pt x="688" y="240"/>
                  <a:pt x="688" y="240"/>
                  <a:pt x="688" y="240"/>
                </a:cubicBezTo>
                <a:cubicBezTo>
                  <a:pt x="688" y="241"/>
                  <a:pt x="682" y="242"/>
                  <a:pt x="687" y="241"/>
                </a:cubicBezTo>
                <a:cubicBezTo>
                  <a:pt x="687" y="242"/>
                  <a:pt x="683" y="243"/>
                  <a:pt x="682" y="243"/>
                </a:cubicBezTo>
                <a:cubicBezTo>
                  <a:pt x="681" y="241"/>
                  <a:pt x="686" y="242"/>
                  <a:pt x="685" y="240"/>
                </a:cubicBezTo>
                <a:close/>
                <a:moveTo>
                  <a:pt x="682" y="246"/>
                </a:moveTo>
                <a:cubicBezTo>
                  <a:pt x="685" y="246"/>
                  <a:pt x="686" y="247"/>
                  <a:pt x="687" y="248"/>
                </a:cubicBezTo>
                <a:cubicBezTo>
                  <a:pt x="684" y="249"/>
                  <a:pt x="684" y="247"/>
                  <a:pt x="682" y="246"/>
                </a:cubicBezTo>
                <a:close/>
                <a:moveTo>
                  <a:pt x="644" y="219"/>
                </a:moveTo>
                <a:cubicBezTo>
                  <a:pt x="643" y="220"/>
                  <a:pt x="642" y="220"/>
                  <a:pt x="641" y="220"/>
                </a:cubicBezTo>
                <a:cubicBezTo>
                  <a:pt x="642" y="219"/>
                  <a:pt x="640" y="219"/>
                  <a:pt x="641" y="218"/>
                </a:cubicBezTo>
                <a:cubicBezTo>
                  <a:pt x="644" y="217"/>
                  <a:pt x="643" y="220"/>
                  <a:pt x="646" y="220"/>
                </a:cubicBezTo>
                <a:cubicBezTo>
                  <a:pt x="645" y="220"/>
                  <a:pt x="644" y="220"/>
                  <a:pt x="644" y="219"/>
                </a:cubicBezTo>
                <a:close/>
                <a:moveTo>
                  <a:pt x="639" y="222"/>
                </a:moveTo>
                <a:cubicBezTo>
                  <a:pt x="637" y="224"/>
                  <a:pt x="634" y="220"/>
                  <a:pt x="632" y="222"/>
                </a:cubicBezTo>
                <a:cubicBezTo>
                  <a:pt x="630" y="222"/>
                  <a:pt x="629" y="221"/>
                  <a:pt x="626" y="221"/>
                </a:cubicBezTo>
                <a:cubicBezTo>
                  <a:pt x="627" y="220"/>
                  <a:pt x="631" y="221"/>
                  <a:pt x="629" y="219"/>
                </a:cubicBezTo>
                <a:cubicBezTo>
                  <a:pt x="631" y="220"/>
                  <a:pt x="635" y="218"/>
                  <a:pt x="636" y="218"/>
                </a:cubicBezTo>
                <a:cubicBezTo>
                  <a:pt x="638" y="218"/>
                  <a:pt x="635" y="217"/>
                  <a:pt x="637" y="216"/>
                </a:cubicBezTo>
                <a:cubicBezTo>
                  <a:pt x="638" y="216"/>
                  <a:pt x="639" y="216"/>
                  <a:pt x="640" y="216"/>
                </a:cubicBezTo>
                <a:cubicBezTo>
                  <a:pt x="638" y="217"/>
                  <a:pt x="638" y="218"/>
                  <a:pt x="636" y="219"/>
                </a:cubicBezTo>
                <a:cubicBezTo>
                  <a:pt x="636" y="220"/>
                  <a:pt x="639" y="220"/>
                  <a:pt x="638" y="221"/>
                </a:cubicBezTo>
                <a:cubicBezTo>
                  <a:pt x="636" y="221"/>
                  <a:pt x="636" y="221"/>
                  <a:pt x="636" y="221"/>
                </a:cubicBezTo>
                <a:cubicBezTo>
                  <a:pt x="636" y="222"/>
                  <a:pt x="637" y="222"/>
                  <a:pt x="639" y="222"/>
                </a:cubicBezTo>
                <a:close/>
                <a:moveTo>
                  <a:pt x="588" y="247"/>
                </a:moveTo>
                <a:cubicBezTo>
                  <a:pt x="586" y="247"/>
                  <a:pt x="583" y="246"/>
                  <a:pt x="579" y="247"/>
                </a:cubicBezTo>
                <a:cubicBezTo>
                  <a:pt x="572" y="248"/>
                  <a:pt x="561" y="250"/>
                  <a:pt x="575" y="246"/>
                </a:cubicBezTo>
                <a:cubicBezTo>
                  <a:pt x="574" y="246"/>
                  <a:pt x="574" y="245"/>
                  <a:pt x="573" y="245"/>
                </a:cubicBezTo>
                <a:cubicBezTo>
                  <a:pt x="575" y="245"/>
                  <a:pt x="583" y="244"/>
                  <a:pt x="585" y="246"/>
                </a:cubicBezTo>
                <a:cubicBezTo>
                  <a:pt x="588" y="246"/>
                  <a:pt x="586" y="244"/>
                  <a:pt x="590" y="244"/>
                </a:cubicBezTo>
                <a:cubicBezTo>
                  <a:pt x="590" y="244"/>
                  <a:pt x="590" y="244"/>
                  <a:pt x="591" y="244"/>
                </a:cubicBezTo>
                <a:cubicBezTo>
                  <a:pt x="590" y="245"/>
                  <a:pt x="588" y="245"/>
                  <a:pt x="588" y="247"/>
                </a:cubicBezTo>
                <a:close/>
                <a:moveTo>
                  <a:pt x="582" y="245"/>
                </a:moveTo>
                <a:cubicBezTo>
                  <a:pt x="580" y="246"/>
                  <a:pt x="576" y="245"/>
                  <a:pt x="576" y="246"/>
                </a:cubicBezTo>
                <a:cubicBezTo>
                  <a:pt x="577" y="247"/>
                  <a:pt x="583" y="247"/>
                  <a:pt x="582" y="245"/>
                </a:cubicBezTo>
                <a:close/>
                <a:moveTo>
                  <a:pt x="575" y="254"/>
                </a:moveTo>
                <a:cubicBezTo>
                  <a:pt x="581" y="252"/>
                  <a:pt x="584" y="254"/>
                  <a:pt x="589" y="254"/>
                </a:cubicBezTo>
                <a:cubicBezTo>
                  <a:pt x="588" y="256"/>
                  <a:pt x="586" y="254"/>
                  <a:pt x="584" y="254"/>
                </a:cubicBezTo>
                <a:cubicBezTo>
                  <a:pt x="583" y="255"/>
                  <a:pt x="586" y="257"/>
                  <a:pt x="581" y="257"/>
                </a:cubicBezTo>
                <a:cubicBezTo>
                  <a:pt x="584" y="255"/>
                  <a:pt x="580" y="254"/>
                  <a:pt x="577" y="255"/>
                </a:cubicBezTo>
                <a:cubicBezTo>
                  <a:pt x="577" y="254"/>
                  <a:pt x="577" y="254"/>
                  <a:pt x="575" y="254"/>
                </a:cubicBezTo>
                <a:close/>
                <a:moveTo>
                  <a:pt x="566" y="256"/>
                </a:moveTo>
                <a:cubicBezTo>
                  <a:pt x="564" y="255"/>
                  <a:pt x="569" y="256"/>
                  <a:pt x="573" y="254"/>
                </a:cubicBezTo>
                <a:cubicBezTo>
                  <a:pt x="572" y="256"/>
                  <a:pt x="565" y="256"/>
                  <a:pt x="563" y="258"/>
                </a:cubicBezTo>
                <a:cubicBezTo>
                  <a:pt x="561" y="259"/>
                  <a:pt x="562" y="256"/>
                  <a:pt x="559" y="257"/>
                </a:cubicBezTo>
                <a:cubicBezTo>
                  <a:pt x="561" y="254"/>
                  <a:pt x="563" y="257"/>
                  <a:pt x="566" y="256"/>
                </a:cubicBezTo>
                <a:close/>
                <a:moveTo>
                  <a:pt x="513" y="258"/>
                </a:moveTo>
                <a:cubicBezTo>
                  <a:pt x="515" y="259"/>
                  <a:pt x="508" y="259"/>
                  <a:pt x="504" y="261"/>
                </a:cubicBezTo>
                <a:cubicBezTo>
                  <a:pt x="504" y="259"/>
                  <a:pt x="508" y="259"/>
                  <a:pt x="511" y="258"/>
                </a:cubicBezTo>
                <a:cubicBezTo>
                  <a:pt x="498" y="259"/>
                  <a:pt x="488" y="260"/>
                  <a:pt x="477" y="263"/>
                </a:cubicBezTo>
                <a:cubicBezTo>
                  <a:pt x="476" y="263"/>
                  <a:pt x="475" y="263"/>
                  <a:pt x="475" y="262"/>
                </a:cubicBezTo>
                <a:cubicBezTo>
                  <a:pt x="472" y="263"/>
                  <a:pt x="472" y="264"/>
                  <a:pt x="468" y="265"/>
                </a:cubicBezTo>
                <a:cubicBezTo>
                  <a:pt x="469" y="264"/>
                  <a:pt x="470" y="263"/>
                  <a:pt x="472" y="263"/>
                </a:cubicBezTo>
                <a:cubicBezTo>
                  <a:pt x="471" y="262"/>
                  <a:pt x="466" y="264"/>
                  <a:pt x="465" y="263"/>
                </a:cubicBezTo>
                <a:cubicBezTo>
                  <a:pt x="463" y="263"/>
                  <a:pt x="464" y="265"/>
                  <a:pt x="463" y="265"/>
                </a:cubicBezTo>
                <a:cubicBezTo>
                  <a:pt x="461" y="266"/>
                  <a:pt x="460" y="265"/>
                  <a:pt x="459" y="264"/>
                </a:cubicBezTo>
                <a:cubicBezTo>
                  <a:pt x="458" y="265"/>
                  <a:pt x="455" y="265"/>
                  <a:pt x="452" y="265"/>
                </a:cubicBezTo>
                <a:cubicBezTo>
                  <a:pt x="457" y="263"/>
                  <a:pt x="458" y="262"/>
                  <a:pt x="464" y="261"/>
                </a:cubicBezTo>
                <a:cubicBezTo>
                  <a:pt x="464" y="262"/>
                  <a:pt x="464" y="262"/>
                  <a:pt x="465" y="263"/>
                </a:cubicBezTo>
                <a:cubicBezTo>
                  <a:pt x="473" y="261"/>
                  <a:pt x="476" y="262"/>
                  <a:pt x="485" y="260"/>
                </a:cubicBezTo>
                <a:cubicBezTo>
                  <a:pt x="485" y="259"/>
                  <a:pt x="483" y="260"/>
                  <a:pt x="482" y="260"/>
                </a:cubicBezTo>
                <a:cubicBezTo>
                  <a:pt x="482" y="259"/>
                  <a:pt x="485" y="258"/>
                  <a:pt x="487" y="258"/>
                </a:cubicBezTo>
                <a:cubicBezTo>
                  <a:pt x="488" y="260"/>
                  <a:pt x="484" y="260"/>
                  <a:pt x="487" y="261"/>
                </a:cubicBezTo>
                <a:cubicBezTo>
                  <a:pt x="489" y="258"/>
                  <a:pt x="492" y="259"/>
                  <a:pt x="494" y="257"/>
                </a:cubicBezTo>
                <a:cubicBezTo>
                  <a:pt x="505" y="258"/>
                  <a:pt x="515" y="254"/>
                  <a:pt x="524" y="253"/>
                </a:cubicBezTo>
                <a:cubicBezTo>
                  <a:pt x="526" y="256"/>
                  <a:pt x="532" y="251"/>
                  <a:pt x="535" y="254"/>
                </a:cubicBezTo>
                <a:cubicBezTo>
                  <a:pt x="536" y="254"/>
                  <a:pt x="536" y="253"/>
                  <a:pt x="537" y="253"/>
                </a:cubicBezTo>
                <a:cubicBezTo>
                  <a:pt x="548" y="254"/>
                  <a:pt x="558" y="252"/>
                  <a:pt x="570" y="251"/>
                </a:cubicBezTo>
                <a:cubicBezTo>
                  <a:pt x="558" y="256"/>
                  <a:pt x="532" y="257"/>
                  <a:pt x="516" y="260"/>
                </a:cubicBezTo>
                <a:cubicBezTo>
                  <a:pt x="516" y="258"/>
                  <a:pt x="515" y="257"/>
                  <a:pt x="513" y="258"/>
                </a:cubicBezTo>
                <a:close/>
                <a:moveTo>
                  <a:pt x="566" y="246"/>
                </a:moveTo>
                <a:cubicBezTo>
                  <a:pt x="566" y="248"/>
                  <a:pt x="563" y="247"/>
                  <a:pt x="561" y="248"/>
                </a:cubicBezTo>
                <a:cubicBezTo>
                  <a:pt x="562" y="247"/>
                  <a:pt x="562" y="246"/>
                  <a:pt x="564" y="246"/>
                </a:cubicBezTo>
                <a:cubicBezTo>
                  <a:pt x="565" y="246"/>
                  <a:pt x="564" y="245"/>
                  <a:pt x="565" y="245"/>
                </a:cubicBezTo>
                <a:cubicBezTo>
                  <a:pt x="569" y="245"/>
                  <a:pt x="562" y="247"/>
                  <a:pt x="566" y="246"/>
                </a:cubicBezTo>
                <a:close/>
                <a:moveTo>
                  <a:pt x="435" y="273"/>
                </a:moveTo>
                <a:cubicBezTo>
                  <a:pt x="452" y="270"/>
                  <a:pt x="470" y="271"/>
                  <a:pt x="483" y="269"/>
                </a:cubicBezTo>
                <a:cubicBezTo>
                  <a:pt x="469" y="273"/>
                  <a:pt x="451" y="273"/>
                  <a:pt x="435" y="273"/>
                </a:cubicBezTo>
                <a:close/>
                <a:moveTo>
                  <a:pt x="384" y="272"/>
                </a:moveTo>
                <a:cubicBezTo>
                  <a:pt x="383" y="270"/>
                  <a:pt x="387" y="270"/>
                  <a:pt x="386" y="269"/>
                </a:cubicBezTo>
                <a:cubicBezTo>
                  <a:pt x="390" y="268"/>
                  <a:pt x="390" y="268"/>
                  <a:pt x="390" y="268"/>
                </a:cubicBezTo>
                <a:cubicBezTo>
                  <a:pt x="390" y="269"/>
                  <a:pt x="389" y="269"/>
                  <a:pt x="389" y="269"/>
                </a:cubicBezTo>
                <a:cubicBezTo>
                  <a:pt x="389" y="269"/>
                  <a:pt x="390" y="269"/>
                  <a:pt x="390" y="270"/>
                </a:cubicBezTo>
                <a:cubicBezTo>
                  <a:pt x="390" y="270"/>
                  <a:pt x="391" y="269"/>
                  <a:pt x="391" y="269"/>
                </a:cubicBezTo>
                <a:cubicBezTo>
                  <a:pt x="393" y="269"/>
                  <a:pt x="389" y="270"/>
                  <a:pt x="390" y="271"/>
                </a:cubicBezTo>
                <a:cubicBezTo>
                  <a:pt x="388" y="270"/>
                  <a:pt x="387" y="270"/>
                  <a:pt x="386" y="272"/>
                </a:cubicBezTo>
                <a:lnTo>
                  <a:pt x="384" y="272"/>
                </a:lnTo>
                <a:close/>
                <a:moveTo>
                  <a:pt x="321" y="293"/>
                </a:moveTo>
                <a:cubicBezTo>
                  <a:pt x="316" y="296"/>
                  <a:pt x="313" y="293"/>
                  <a:pt x="308" y="295"/>
                </a:cubicBezTo>
                <a:cubicBezTo>
                  <a:pt x="309" y="294"/>
                  <a:pt x="310" y="294"/>
                  <a:pt x="310" y="293"/>
                </a:cubicBezTo>
                <a:cubicBezTo>
                  <a:pt x="311" y="294"/>
                  <a:pt x="316" y="291"/>
                  <a:pt x="317" y="293"/>
                </a:cubicBezTo>
                <a:cubicBezTo>
                  <a:pt x="319" y="293"/>
                  <a:pt x="320" y="292"/>
                  <a:pt x="322" y="291"/>
                </a:cubicBezTo>
                <a:cubicBezTo>
                  <a:pt x="324" y="291"/>
                  <a:pt x="321" y="293"/>
                  <a:pt x="324" y="292"/>
                </a:cubicBezTo>
                <a:cubicBezTo>
                  <a:pt x="325" y="292"/>
                  <a:pt x="323" y="292"/>
                  <a:pt x="324" y="291"/>
                </a:cubicBezTo>
                <a:cubicBezTo>
                  <a:pt x="326" y="291"/>
                  <a:pt x="327" y="292"/>
                  <a:pt x="328" y="293"/>
                </a:cubicBezTo>
                <a:cubicBezTo>
                  <a:pt x="323" y="293"/>
                  <a:pt x="324" y="294"/>
                  <a:pt x="324" y="295"/>
                </a:cubicBezTo>
                <a:cubicBezTo>
                  <a:pt x="321" y="296"/>
                  <a:pt x="323" y="293"/>
                  <a:pt x="321" y="293"/>
                </a:cubicBezTo>
                <a:close/>
                <a:moveTo>
                  <a:pt x="201" y="313"/>
                </a:moveTo>
                <a:cubicBezTo>
                  <a:pt x="206" y="313"/>
                  <a:pt x="214" y="311"/>
                  <a:pt x="220" y="312"/>
                </a:cubicBezTo>
                <a:cubicBezTo>
                  <a:pt x="222" y="312"/>
                  <a:pt x="220" y="310"/>
                  <a:pt x="219" y="311"/>
                </a:cubicBezTo>
                <a:cubicBezTo>
                  <a:pt x="221" y="310"/>
                  <a:pt x="222" y="309"/>
                  <a:pt x="224" y="308"/>
                </a:cubicBezTo>
                <a:cubicBezTo>
                  <a:pt x="224" y="309"/>
                  <a:pt x="223" y="309"/>
                  <a:pt x="223" y="310"/>
                </a:cubicBezTo>
                <a:cubicBezTo>
                  <a:pt x="227" y="309"/>
                  <a:pt x="227" y="309"/>
                  <a:pt x="227" y="309"/>
                </a:cubicBezTo>
                <a:cubicBezTo>
                  <a:pt x="228" y="308"/>
                  <a:pt x="224" y="310"/>
                  <a:pt x="225" y="308"/>
                </a:cubicBezTo>
                <a:cubicBezTo>
                  <a:pt x="237" y="306"/>
                  <a:pt x="242" y="301"/>
                  <a:pt x="255" y="301"/>
                </a:cubicBezTo>
                <a:cubicBezTo>
                  <a:pt x="254" y="301"/>
                  <a:pt x="251" y="303"/>
                  <a:pt x="250" y="301"/>
                </a:cubicBezTo>
                <a:cubicBezTo>
                  <a:pt x="249" y="302"/>
                  <a:pt x="250" y="303"/>
                  <a:pt x="247" y="303"/>
                </a:cubicBezTo>
                <a:cubicBezTo>
                  <a:pt x="251" y="304"/>
                  <a:pt x="258" y="302"/>
                  <a:pt x="261" y="305"/>
                </a:cubicBezTo>
                <a:cubicBezTo>
                  <a:pt x="264" y="304"/>
                  <a:pt x="264" y="303"/>
                  <a:pt x="267" y="303"/>
                </a:cubicBezTo>
                <a:cubicBezTo>
                  <a:pt x="265" y="304"/>
                  <a:pt x="265" y="305"/>
                  <a:pt x="269" y="304"/>
                </a:cubicBezTo>
                <a:cubicBezTo>
                  <a:pt x="270" y="307"/>
                  <a:pt x="262" y="304"/>
                  <a:pt x="261" y="307"/>
                </a:cubicBezTo>
                <a:cubicBezTo>
                  <a:pt x="258" y="307"/>
                  <a:pt x="262" y="305"/>
                  <a:pt x="260" y="305"/>
                </a:cubicBezTo>
                <a:cubicBezTo>
                  <a:pt x="258" y="306"/>
                  <a:pt x="254" y="305"/>
                  <a:pt x="252" y="305"/>
                </a:cubicBezTo>
                <a:cubicBezTo>
                  <a:pt x="251" y="305"/>
                  <a:pt x="250" y="308"/>
                  <a:pt x="249" y="306"/>
                </a:cubicBezTo>
                <a:cubicBezTo>
                  <a:pt x="246" y="307"/>
                  <a:pt x="249" y="307"/>
                  <a:pt x="248" y="308"/>
                </a:cubicBezTo>
                <a:cubicBezTo>
                  <a:pt x="244" y="309"/>
                  <a:pt x="244" y="309"/>
                  <a:pt x="244" y="309"/>
                </a:cubicBezTo>
                <a:cubicBezTo>
                  <a:pt x="245" y="308"/>
                  <a:pt x="246" y="307"/>
                  <a:pt x="243" y="308"/>
                </a:cubicBezTo>
                <a:cubicBezTo>
                  <a:pt x="241" y="308"/>
                  <a:pt x="245" y="307"/>
                  <a:pt x="245" y="306"/>
                </a:cubicBezTo>
                <a:cubicBezTo>
                  <a:pt x="242" y="305"/>
                  <a:pt x="241" y="309"/>
                  <a:pt x="238" y="309"/>
                </a:cubicBezTo>
                <a:cubicBezTo>
                  <a:pt x="241" y="307"/>
                  <a:pt x="236" y="308"/>
                  <a:pt x="235" y="307"/>
                </a:cubicBezTo>
                <a:cubicBezTo>
                  <a:pt x="233" y="308"/>
                  <a:pt x="237" y="308"/>
                  <a:pt x="237" y="308"/>
                </a:cubicBezTo>
                <a:cubicBezTo>
                  <a:pt x="234" y="310"/>
                  <a:pt x="230" y="308"/>
                  <a:pt x="227" y="311"/>
                </a:cubicBezTo>
                <a:cubicBezTo>
                  <a:pt x="227" y="311"/>
                  <a:pt x="228" y="312"/>
                  <a:pt x="228" y="313"/>
                </a:cubicBezTo>
                <a:cubicBezTo>
                  <a:pt x="224" y="313"/>
                  <a:pt x="224" y="312"/>
                  <a:pt x="222" y="312"/>
                </a:cubicBezTo>
                <a:cubicBezTo>
                  <a:pt x="221" y="313"/>
                  <a:pt x="219" y="313"/>
                  <a:pt x="218" y="314"/>
                </a:cubicBezTo>
                <a:cubicBezTo>
                  <a:pt x="219" y="313"/>
                  <a:pt x="210" y="312"/>
                  <a:pt x="209" y="314"/>
                </a:cubicBezTo>
                <a:cubicBezTo>
                  <a:pt x="211" y="316"/>
                  <a:pt x="213" y="314"/>
                  <a:pt x="215" y="314"/>
                </a:cubicBezTo>
                <a:cubicBezTo>
                  <a:pt x="216" y="317"/>
                  <a:pt x="210" y="315"/>
                  <a:pt x="208" y="315"/>
                </a:cubicBezTo>
                <a:cubicBezTo>
                  <a:pt x="206" y="317"/>
                  <a:pt x="213" y="316"/>
                  <a:pt x="213" y="317"/>
                </a:cubicBezTo>
                <a:cubicBezTo>
                  <a:pt x="205" y="319"/>
                  <a:pt x="197" y="320"/>
                  <a:pt x="190" y="320"/>
                </a:cubicBezTo>
                <a:cubicBezTo>
                  <a:pt x="190" y="319"/>
                  <a:pt x="195" y="319"/>
                  <a:pt x="194" y="318"/>
                </a:cubicBezTo>
                <a:cubicBezTo>
                  <a:pt x="195" y="318"/>
                  <a:pt x="200" y="319"/>
                  <a:pt x="202" y="317"/>
                </a:cubicBezTo>
                <a:cubicBezTo>
                  <a:pt x="200" y="317"/>
                  <a:pt x="198" y="317"/>
                  <a:pt x="195" y="317"/>
                </a:cubicBezTo>
                <a:cubicBezTo>
                  <a:pt x="196" y="316"/>
                  <a:pt x="199" y="316"/>
                  <a:pt x="197" y="314"/>
                </a:cubicBezTo>
                <a:cubicBezTo>
                  <a:pt x="201" y="313"/>
                  <a:pt x="202" y="316"/>
                  <a:pt x="205" y="314"/>
                </a:cubicBezTo>
                <a:cubicBezTo>
                  <a:pt x="204" y="313"/>
                  <a:pt x="201" y="315"/>
                  <a:pt x="201" y="313"/>
                </a:cubicBezTo>
                <a:close/>
                <a:moveTo>
                  <a:pt x="264" y="294"/>
                </a:moveTo>
                <a:cubicBezTo>
                  <a:pt x="261" y="297"/>
                  <a:pt x="258" y="294"/>
                  <a:pt x="254" y="296"/>
                </a:cubicBezTo>
                <a:cubicBezTo>
                  <a:pt x="255" y="293"/>
                  <a:pt x="261" y="295"/>
                  <a:pt x="264" y="294"/>
                </a:cubicBezTo>
                <a:close/>
                <a:moveTo>
                  <a:pt x="248" y="297"/>
                </a:moveTo>
                <a:cubicBezTo>
                  <a:pt x="245" y="298"/>
                  <a:pt x="245" y="298"/>
                  <a:pt x="243" y="298"/>
                </a:cubicBezTo>
                <a:cubicBezTo>
                  <a:pt x="245" y="296"/>
                  <a:pt x="254" y="298"/>
                  <a:pt x="248" y="297"/>
                </a:cubicBezTo>
                <a:close/>
                <a:moveTo>
                  <a:pt x="243" y="295"/>
                </a:moveTo>
                <a:cubicBezTo>
                  <a:pt x="240" y="293"/>
                  <a:pt x="239" y="296"/>
                  <a:pt x="233" y="296"/>
                </a:cubicBezTo>
                <a:cubicBezTo>
                  <a:pt x="234" y="295"/>
                  <a:pt x="243" y="292"/>
                  <a:pt x="243" y="295"/>
                </a:cubicBezTo>
                <a:close/>
                <a:moveTo>
                  <a:pt x="160" y="327"/>
                </a:moveTo>
                <a:cubicBezTo>
                  <a:pt x="159" y="325"/>
                  <a:pt x="163" y="325"/>
                  <a:pt x="165" y="324"/>
                </a:cubicBezTo>
                <a:cubicBezTo>
                  <a:pt x="163" y="325"/>
                  <a:pt x="163" y="326"/>
                  <a:pt x="160" y="327"/>
                </a:cubicBezTo>
                <a:close/>
                <a:moveTo>
                  <a:pt x="138" y="309"/>
                </a:moveTo>
                <a:cubicBezTo>
                  <a:pt x="138" y="309"/>
                  <a:pt x="135" y="308"/>
                  <a:pt x="134" y="307"/>
                </a:cubicBezTo>
                <a:cubicBezTo>
                  <a:pt x="137" y="307"/>
                  <a:pt x="139" y="307"/>
                  <a:pt x="143" y="306"/>
                </a:cubicBezTo>
                <a:cubicBezTo>
                  <a:pt x="142" y="308"/>
                  <a:pt x="146" y="306"/>
                  <a:pt x="145" y="308"/>
                </a:cubicBezTo>
                <a:cubicBezTo>
                  <a:pt x="143" y="308"/>
                  <a:pt x="139" y="308"/>
                  <a:pt x="138" y="309"/>
                </a:cubicBezTo>
                <a:close/>
                <a:moveTo>
                  <a:pt x="130" y="312"/>
                </a:moveTo>
                <a:cubicBezTo>
                  <a:pt x="129" y="312"/>
                  <a:pt x="132" y="310"/>
                  <a:pt x="133" y="310"/>
                </a:cubicBezTo>
                <a:cubicBezTo>
                  <a:pt x="132" y="309"/>
                  <a:pt x="129" y="310"/>
                  <a:pt x="128" y="309"/>
                </a:cubicBezTo>
                <a:cubicBezTo>
                  <a:pt x="129" y="308"/>
                  <a:pt x="133" y="308"/>
                  <a:pt x="135" y="308"/>
                </a:cubicBezTo>
                <a:cubicBezTo>
                  <a:pt x="135" y="310"/>
                  <a:pt x="132" y="311"/>
                  <a:pt x="130" y="312"/>
                </a:cubicBezTo>
                <a:close/>
                <a:moveTo>
                  <a:pt x="44" y="297"/>
                </a:moveTo>
                <a:cubicBezTo>
                  <a:pt x="44" y="298"/>
                  <a:pt x="43" y="299"/>
                  <a:pt x="43" y="300"/>
                </a:cubicBezTo>
                <a:cubicBezTo>
                  <a:pt x="39" y="299"/>
                  <a:pt x="39" y="299"/>
                  <a:pt x="34" y="299"/>
                </a:cubicBezTo>
                <a:cubicBezTo>
                  <a:pt x="35" y="298"/>
                  <a:pt x="40" y="298"/>
                  <a:pt x="44" y="297"/>
                </a:cubicBezTo>
                <a:close/>
                <a:moveTo>
                  <a:pt x="24" y="334"/>
                </a:moveTo>
                <a:cubicBezTo>
                  <a:pt x="22" y="335"/>
                  <a:pt x="18" y="334"/>
                  <a:pt x="13" y="335"/>
                </a:cubicBezTo>
                <a:cubicBezTo>
                  <a:pt x="17" y="333"/>
                  <a:pt x="22" y="334"/>
                  <a:pt x="24" y="334"/>
                </a:cubicBezTo>
                <a:close/>
                <a:moveTo>
                  <a:pt x="1857" y="1"/>
                </a:moveTo>
                <a:cubicBezTo>
                  <a:pt x="1861" y="2"/>
                  <a:pt x="1866" y="3"/>
                  <a:pt x="1866" y="7"/>
                </a:cubicBezTo>
                <a:cubicBezTo>
                  <a:pt x="1863" y="6"/>
                  <a:pt x="1863" y="6"/>
                  <a:pt x="1860" y="6"/>
                </a:cubicBezTo>
                <a:cubicBezTo>
                  <a:pt x="1861" y="3"/>
                  <a:pt x="1855" y="3"/>
                  <a:pt x="1857" y="1"/>
                </a:cubicBezTo>
                <a:close/>
                <a:moveTo>
                  <a:pt x="1596" y="51"/>
                </a:moveTo>
                <a:cubicBezTo>
                  <a:pt x="1596" y="52"/>
                  <a:pt x="1596" y="53"/>
                  <a:pt x="1595" y="54"/>
                </a:cubicBezTo>
                <a:cubicBezTo>
                  <a:pt x="1592" y="55"/>
                  <a:pt x="1590" y="52"/>
                  <a:pt x="1587" y="54"/>
                </a:cubicBezTo>
                <a:cubicBezTo>
                  <a:pt x="1588" y="52"/>
                  <a:pt x="1592" y="53"/>
                  <a:pt x="1596" y="51"/>
                </a:cubicBezTo>
                <a:close/>
                <a:moveTo>
                  <a:pt x="1595" y="69"/>
                </a:moveTo>
                <a:cubicBezTo>
                  <a:pt x="1595" y="70"/>
                  <a:pt x="1596" y="71"/>
                  <a:pt x="1595" y="72"/>
                </a:cubicBezTo>
                <a:cubicBezTo>
                  <a:pt x="1593" y="71"/>
                  <a:pt x="1593" y="70"/>
                  <a:pt x="1590" y="71"/>
                </a:cubicBezTo>
                <a:cubicBezTo>
                  <a:pt x="1592" y="70"/>
                  <a:pt x="1592" y="69"/>
                  <a:pt x="1595" y="69"/>
                </a:cubicBezTo>
                <a:close/>
                <a:moveTo>
                  <a:pt x="1575" y="69"/>
                </a:moveTo>
                <a:cubicBezTo>
                  <a:pt x="1572" y="68"/>
                  <a:pt x="1571" y="68"/>
                  <a:pt x="1566" y="69"/>
                </a:cubicBezTo>
                <a:cubicBezTo>
                  <a:pt x="1566" y="68"/>
                  <a:pt x="1565" y="68"/>
                  <a:pt x="1565" y="67"/>
                </a:cubicBezTo>
                <a:cubicBezTo>
                  <a:pt x="1567" y="67"/>
                  <a:pt x="1569" y="67"/>
                  <a:pt x="1569" y="65"/>
                </a:cubicBezTo>
                <a:cubicBezTo>
                  <a:pt x="1571" y="66"/>
                  <a:pt x="1577" y="65"/>
                  <a:pt x="1577" y="67"/>
                </a:cubicBezTo>
                <a:cubicBezTo>
                  <a:pt x="1578" y="68"/>
                  <a:pt x="1574" y="67"/>
                  <a:pt x="1575" y="69"/>
                </a:cubicBezTo>
                <a:close/>
                <a:moveTo>
                  <a:pt x="1573" y="102"/>
                </a:moveTo>
                <a:cubicBezTo>
                  <a:pt x="1573" y="102"/>
                  <a:pt x="1572" y="103"/>
                  <a:pt x="1572" y="104"/>
                </a:cubicBezTo>
                <a:cubicBezTo>
                  <a:pt x="1570" y="104"/>
                  <a:pt x="1568" y="105"/>
                  <a:pt x="1567" y="104"/>
                </a:cubicBezTo>
                <a:cubicBezTo>
                  <a:pt x="1566" y="102"/>
                  <a:pt x="1568" y="102"/>
                  <a:pt x="1568" y="101"/>
                </a:cubicBezTo>
                <a:cubicBezTo>
                  <a:pt x="1565" y="100"/>
                  <a:pt x="1561" y="100"/>
                  <a:pt x="1558" y="101"/>
                </a:cubicBezTo>
                <a:cubicBezTo>
                  <a:pt x="1560" y="99"/>
                  <a:pt x="1568" y="98"/>
                  <a:pt x="1571" y="100"/>
                </a:cubicBezTo>
                <a:cubicBezTo>
                  <a:pt x="1570" y="101"/>
                  <a:pt x="1569" y="101"/>
                  <a:pt x="1569" y="102"/>
                </a:cubicBezTo>
                <a:cubicBezTo>
                  <a:pt x="1570" y="103"/>
                  <a:pt x="1572" y="101"/>
                  <a:pt x="1573" y="102"/>
                </a:cubicBezTo>
                <a:close/>
                <a:moveTo>
                  <a:pt x="1486" y="144"/>
                </a:moveTo>
                <a:cubicBezTo>
                  <a:pt x="1485" y="144"/>
                  <a:pt x="1484" y="142"/>
                  <a:pt x="1484" y="144"/>
                </a:cubicBezTo>
                <a:cubicBezTo>
                  <a:pt x="1483" y="144"/>
                  <a:pt x="1483" y="143"/>
                  <a:pt x="1481" y="143"/>
                </a:cubicBezTo>
                <a:cubicBezTo>
                  <a:pt x="1484" y="141"/>
                  <a:pt x="1487" y="142"/>
                  <a:pt x="1492" y="142"/>
                </a:cubicBezTo>
                <a:cubicBezTo>
                  <a:pt x="1491" y="142"/>
                  <a:pt x="1492" y="143"/>
                  <a:pt x="1493" y="143"/>
                </a:cubicBezTo>
                <a:cubicBezTo>
                  <a:pt x="1493" y="145"/>
                  <a:pt x="1489" y="143"/>
                  <a:pt x="1486" y="144"/>
                </a:cubicBezTo>
                <a:close/>
                <a:moveTo>
                  <a:pt x="1453" y="83"/>
                </a:moveTo>
                <a:cubicBezTo>
                  <a:pt x="1447" y="83"/>
                  <a:pt x="1444" y="85"/>
                  <a:pt x="1438" y="83"/>
                </a:cubicBezTo>
                <a:cubicBezTo>
                  <a:pt x="1443" y="80"/>
                  <a:pt x="1449" y="82"/>
                  <a:pt x="1455" y="82"/>
                </a:cubicBezTo>
                <a:cubicBezTo>
                  <a:pt x="1456" y="83"/>
                  <a:pt x="1451" y="82"/>
                  <a:pt x="1453" y="83"/>
                </a:cubicBezTo>
                <a:close/>
                <a:moveTo>
                  <a:pt x="1344" y="163"/>
                </a:moveTo>
                <a:cubicBezTo>
                  <a:pt x="1344" y="162"/>
                  <a:pt x="1345" y="162"/>
                  <a:pt x="1346" y="162"/>
                </a:cubicBezTo>
                <a:cubicBezTo>
                  <a:pt x="1346" y="161"/>
                  <a:pt x="1345" y="161"/>
                  <a:pt x="1344" y="161"/>
                </a:cubicBezTo>
                <a:cubicBezTo>
                  <a:pt x="1346" y="159"/>
                  <a:pt x="1350" y="161"/>
                  <a:pt x="1352" y="162"/>
                </a:cubicBezTo>
                <a:cubicBezTo>
                  <a:pt x="1352" y="163"/>
                  <a:pt x="1348" y="162"/>
                  <a:pt x="1344" y="163"/>
                </a:cubicBezTo>
                <a:close/>
                <a:moveTo>
                  <a:pt x="1286" y="175"/>
                </a:moveTo>
                <a:cubicBezTo>
                  <a:pt x="1286" y="175"/>
                  <a:pt x="1285" y="176"/>
                  <a:pt x="1285" y="176"/>
                </a:cubicBezTo>
                <a:cubicBezTo>
                  <a:pt x="1282" y="176"/>
                  <a:pt x="1276" y="176"/>
                  <a:pt x="1274" y="178"/>
                </a:cubicBezTo>
                <a:cubicBezTo>
                  <a:pt x="1271" y="178"/>
                  <a:pt x="1270" y="178"/>
                  <a:pt x="1266" y="177"/>
                </a:cubicBezTo>
                <a:cubicBezTo>
                  <a:pt x="1270" y="175"/>
                  <a:pt x="1280" y="174"/>
                  <a:pt x="1286" y="175"/>
                </a:cubicBezTo>
                <a:close/>
                <a:moveTo>
                  <a:pt x="1266" y="118"/>
                </a:moveTo>
                <a:cubicBezTo>
                  <a:pt x="1266" y="119"/>
                  <a:pt x="1264" y="121"/>
                  <a:pt x="1266" y="121"/>
                </a:cubicBezTo>
                <a:cubicBezTo>
                  <a:pt x="1265" y="122"/>
                  <a:pt x="1264" y="121"/>
                  <a:pt x="1261" y="122"/>
                </a:cubicBezTo>
                <a:cubicBezTo>
                  <a:pt x="1261" y="121"/>
                  <a:pt x="1262" y="121"/>
                  <a:pt x="1263" y="121"/>
                </a:cubicBezTo>
                <a:cubicBezTo>
                  <a:pt x="1262" y="120"/>
                  <a:pt x="1261" y="120"/>
                  <a:pt x="1262" y="119"/>
                </a:cubicBezTo>
                <a:lnTo>
                  <a:pt x="1266" y="118"/>
                </a:lnTo>
                <a:close/>
                <a:moveTo>
                  <a:pt x="1201" y="138"/>
                </a:moveTo>
                <a:cubicBezTo>
                  <a:pt x="1202" y="139"/>
                  <a:pt x="1204" y="139"/>
                  <a:pt x="1206" y="138"/>
                </a:cubicBezTo>
                <a:cubicBezTo>
                  <a:pt x="1205" y="139"/>
                  <a:pt x="1205" y="139"/>
                  <a:pt x="1207" y="139"/>
                </a:cubicBezTo>
                <a:cubicBezTo>
                  <a:pt x="1207" y="143"/>
                  <a:pt x="1200" y="141"/>
                  <a:pt x="1201" y="138"/>
                </a:cubicBezTo>
                <a:close/>
                <a:moveTo>
                  <a:pt x="1149" y="96"/>
                </a:moveTo>
                <a:cubicBezTo>
                  <a:pt x="1151" y="95"/>
                  <a:pt x="1156" y="96"/>
                  <a:pt x="1158" y="95"/>
                </a:cubicBezTo>
                <a:cubicBezTo>
                  <a:pt x="1159" y="95"/>
                  <a:pt x="1159" y="96"/>
                  <a:pt x="1158" y="97"/>
                </a:cubicBezTo>
                <a:cubicBezTo>
                  <a:pt x="1161" y="97"/>
                  <a:pt x="1161" y="96"/>
                  <a:pt x="1164" y="96"/>
                </a:cubicBezTo>
                <a:cubicBezTo>
                  <a:pt x="1160" y="99"/>
                  <a:pt x="1155" y="98"/>
                  <a:pt x="1149" y="96"/>
                </a:cubicBezTo>
                <a:close/>
                <a:moveTo>
                  <a:pt x="1117" y="149"/>
                </a:moveTo>
                <a:cubicBezTo>
                  <a:pt x="1122" y="145"/>
                  <a:pt x="1129" y="146"/>
                  <a:pt x="1138" y="144"/>
                </a:cubicBezTo>
                <a:cubicBezTo>
                  <a:pt x="1139" y="144"/>
                  <a:pt x="1139" y="143"/>
                  <a:pt x="1139" y="141"/>
                </a:cubicBezTo>
                <a:cubicBezTo>
                  <a:pt x="1138" y="141"/>
                  <a:pt x="1136" y="141"/>
                  <a:pt x="1135" y="141"/>
                </a:cubicBezTo>
                <a:cubicBezTo>
                  <a:pt x="1136" y="139"/>
                  <a:pt x="1137" y="138"/>
                  <a:pt x="1140" y="138"/>
                </a:cubicBezTo>
                <a:cubicBezTo>
                  <a:pt x="1138" y="139"/>
                  <a:pt x="1142" y="140"/>
                  <a:pt x="1140" y="140"/>
                </a:cubicBezTo>
                <a:cubicBezTo>
                  <a:pt x="1141" y="141"/>
                  <a:pt x="1143" y="140"/>
                  <a:pt x="1144" y="141"/>
                </a:cubicBezTo>
                <a:cubicBezTo>
                  <a:pt x="1145" y="140"/>
                  <a:pt x="1144" y="140"/>
                  <a:pt x="1147" y="140"/>
                </a:cubicBezTo>
                <a:cubicBezTo>
                  <a:pt x="1147" y="139"/>
                  <a:pt x="1144" y="139"/>
                  <a:pt x="1143" y="139"/>
                </a:cubicBezTo>
                <a:cubicBezTo>
                  <a:pt x="1145" y="136"/>
                  <a:pt x="1152" y="138"/>
                  <a:pt x="1154" y="138"/>
                </a:cubicBezTo>
                <a:cubicBezTo>
                  <a:pt x="1155" y="139"/>
                  <a:pt x="1153" y="139"/>
                  <a:pt x="1154" y="141"/>
                </a:cubicBezTo>
                <a:cubicBezTo>
                  <a:pt x="1148" y="142"/>
                  <a:pt x="1147" y="143"/>
                  <a:pt x="1142" y="143"/>
                </a:cubicBezTo>
                <a:cubicBezTo>
                  <a:pt x="1140" y="143"/>
                  <a:pt x="1143" y="144"/>
                  <a:pt x="1140" y="144"/>
                </a:cubicBezTo>
                <a:cubicBezTo>
                  <a:pt x="1141" y="146"/>
                  <a:pt x="1143" y="144"/>
                  <a:pt x="1145" y="144"/>
                </a:cubicBezTo>
                <a:cubicBezTo>
                  <a:pt x="1144" y="147"/>
                  <a:pt x="1145" y="147"/>
                  <a:pt x="1144" y="149"/>
                </a:cubicBezTo>
                <a:cubicBezTo>
                  <a:pt x="1139" y="150"/>
                  <a:pt x="1134" y="148"/>
                  <a:pt x="1131" y="150"/>
                </a:cubicBezTo>
                <a:cubicBezTo>
                  <a:pt x="1128" y="151"/>
                  <a:pt x="1127" y="150"/>
                  <a:pt x="1124" y="150"/>
                </a:cubicBezTo>
                <a:cubicBezTo>
                  <a:pt x="1124" y="150"/>
                  <a:pt x="1125" y="149"/>
                  <a:pt x="1126" y="149"/>
                </a:cubicBezTo>
                <a:cubicBezTo>
                  <a:pt x="1124" y="148"/>
                  <a:pt x="1120" y="149"/>
                  <a:pt x="1117" y="149"/>
                </a:cubicBezTo>
                <a:close/>
                <a:moveTo>
                  <a:pt x="1108" y="145"/>
                </a:moveTo>
                <a:cubicBezTo>
                  <a:pt x="1107" y="145"/>
                  <a:pt x="1106" y="145"/>
                  <a:pt x="1106" y="144"/>
                </a:cubicBezTo>
                <a:cubicBezTo>
                  <a:pt x="1108" y="144"/>
                  <a:pt x="1108" y="143"/>
                  <a:pt x="1107" y="143"/>
                </a:cubicBezTo>
                <a:cubicBezTo>
                  <a:pt x="1107" y="142"/>
                  <a:pt x="1107" y="142"/>
                  <a:pt x="1108" y="142"/>
                </a:cubicBezTo>
                <a:cubicBezTo>
                  <a:pt x="1108" y="142"/>
                  <a:pt x="1108" y="142"/>
                  <a:pt x="1109" y="142"/>
                </a:cubicBezTo>
                <a:cubicBezTo>
                  <a:pt x="1110" y="142"/>
                  <a:pt x="1111" y="143"/>
                  <a:pt x="1115" y="142"/>
                </a:cubicBezTo>
                <a:cubicBezTo>
                  <a:pt x="1115" y="144"/>
                  <a:pt x="1111" y="144"/>
                  <a:pt x="1111" y="145"/>
                </a:cubicBezTo>
                <a:cubicBezTo>
                  <a:pt x="1110" y="146"/>
                  <a:pt x="1108" y="144"/>
                  <a:pt x="1108" y="145"/>
                </a:cubicBezTo>
                <a:close/>
                <a:moveTo>
                  <a:pt x="1065" y="135"/>
                </a:moveTo>
                <a:cubicBezTo>
                  <a:pt x="1068" y="136"/>
                  <a:pt x="1067" y="136"/>
                  <a:pt x="1070" y="135"/>
                </a:cubicBezTo>
                <a:cubicBezTo>
                  <a:pt x="1071" y="135"/>
                  <a:pt x="1071" y="136"/>
                  <a:pt x="1071" y="137"/>
                </a:cubicBezTo>
                <a:cubicBezTo>
                  <a:pt x="1072" y="137"/>
                  <a:pt x="1072" y="136"/>
                  <a:pt x="1074" y="136"/>
                </a:cubicBezTo>
                <a:cubicBezTo>
                  <a:pt x="1076" y="135"/>
                  <a:pt x="1073" y="135"/>
                  <a:pt x="1075" y="134"/>
                </a:cubicBezTo>
                <a:cubicBezTo>
                  <a:pt x="1076" y="136"/>
                  <a:pt x="1082" y="134"/>
                  <a:pt x="1082" y="136"/>
                </a:cubicBezTo>
                <a:cubicBezTo>
                  <a:pt x="1086" y="136"/>
                  <a:pt x="1086" y="136"/>
                  <a:pt x="1086" y="136"/>
                </a:cubicBezTo>
                <a:cubicBezTo>
                  <a:pt x="1083" y="135"/>
                  <a:pt x="1083" y="134"/>
                  <a:pt x="1084" y="133"/>
                </a:cubicBezTo>
                <a:cubicBezTo>
                  <a:pt x="1087" y="133"/>
                  <a:pt x="1089" y="135"/>
                  <a:pt x="1089" y="136"/>
                </a:cubicBezTo>
                <a:cubicBezTo>
                  <a:pt x="1088" y="137"/>
                  <a:pt x="1085" y="138"/>
                  <a:pt x="1080" y="139"/>
                </a:cubicBezTo>
                <a:cubicBezTo>
                  <a:pt x="1083" y="137"/>
                  <a:pt x="1070" y="141"/>
                  <a:pt x="1066" y="139"/>
                </a:cubicBezTo>
                <a:cubicBezTo>
                  <a:pt x="1067" y="138"/>
                  <a:pt x="1066" y="136"/>
                  <a:pt x="1065" y="135"/>
                </a:cubicBezTo>
                <a:close/>
                <a:moveTo>
                  <a:pt x="1044" y="105"/>
                </a:moveTo>
                <a:cubicBezTo>
                  <a:pt x="1050" y="102"/>
                  <a:pt x="1057" y="105"/>
                  <a:pt x="1066" y="104"/>
                </a:cubicBezTo>
                <a:cubicBezTo>
                  <a:pt x="1065" y="105"/>
                  <a:pt x="1064" y="106"/>
                  <a:pt x="1063" y="107"/>
                </a:cubicBezTo>
                <a:cubicBezTo>
                  <a:pt x="1061" y="106"/>
                  <a:pt x="1060" y="108"/>
                  <a:pt x="1057" y="108"/>
                </a:cubicBezTo>
                <a:cubicBezTo>
                  <a:pt x="1057" y="106"/>
                  <a:pt x="1059" y="106"/>
                  <a:pt x="1059" y="106"/>
                </a:cubicBezTo>
                <a:cubicBezTo>
                  <a:pt x="1054" y="105"/>
                  <a:pt x="1048" y="107"/>
                  <a:pt x="1041" y="107"/>
                </a:cubicBezTo>
                <a:cubicBezTo>
                  <a:pt x="1042" y="107"/>
                  <a:pt x="1045" y="104"/>
                  <a:pt x="1044" y="105"/>
                </a:cubicBezTo>
                <a:close/>
                <a:moveTo>
                  <a:pt x="1045" y="160"/>
                </a:moveTo>
                <a:cubicBezTo>
                  <a:pt x="1042" y="159"/>
                  <a:pt x="1041" y="159"/>
                  <a:pt x="1038" y="160"/>
                </a:cubicBezTo>
                <a:cubicBezTo>
                  <a:pt x="1036" y="159"/>
                  <a:pt x="1040" y="158"/>
                  <a:pt x="1038" y="158"/>
                </a:cubicBezTo>
                <a:cubicBezTo>
                  <a:pt x="1039" y="156"/>
                  <a:pt x="1042" y="157"/>
                  <a:pt x="1046" y="157"/>
                </a:cubicBezTo>
                <a:cubicBezTo>
                  <a:pt x="1047" y="158"/>
                  <a:pt x="1048" y="159"/>
                  <a:pt x="1045" y="160"/>
                </a:cubicBezTo>
                <a:close/>
                <a:moveTo>
                  <a:pt x="786" y="196"/>
                </a:moveTo>
                <a:cubicBezTo>
                  <a:pt x="790" y="197"/>
                  <a:pt x="793" y="196"/>
                  <a:pt x="797" y="195"/>
                </a:cubicBezTo>
                <a:cubicBezTo>
                  <a:pt x="797" y="195"/>
                  <a:pt x="797" y="196"/>
                  <a:pt x="798" y="196"/>
                </a:cubicBezTo>
                <a:cubicBezTo>
                  <a:pt x="797" y="197"/>
                  <a:pt x="795" y="196"/>
                  <a:pt x="794" y="196"/>
                </a:cubicBezTo>
                <a:cubicBezTo>
                  <a:pt x="792" y="196"/>
                  <a:pt x="793" y="198"/>
                  <a:pt x="792" y="198"/>
                </a:cubicBezTo>
                <a:cubicBezTo>
                  <a:pt x="795" y="200"/>
                  <a:pt x="794" y="198"/>
                  <a:pt x="797" y="200"/>
                </a:cubicBezTo>
                <a:cubicBezTo>
                  <a:pt x="793" y="200"/>
                  <a:pt x="790" y="200"/>
                  <a:pt x="788" y="200"/>
                </a:cubicBezTo>
                <a:cubicBezTo>
                  <a:pt x="789" y="199"/>
                  <a:pt x="790" y="198"/>
                  <a:pt x="791" y="198"/>
                </a:cubicBezTo>
                <a:cubicBezTo>
                  <a:pt x="792" y="197"/>
                  <a:pt x="788" y="198"/>
                  <a:pt x="788" y="197"/>
                </a:cubicBezTo>
                <a:cubicBezTo>
                  <a:pt x="786" y="197"/>
                  <a:pt x="788" y="199"/>
                  <a:pt x="787" y="200"/>
                </a:cubicBezTo>
                <a:cubicBezTo>
                  <a:pt x="786" y="201"/>
                  <a:pt x="783" y="202"/>
                  <a:pt x="781" y="201"/>
                </a:cubicBezTo>
                <a:cubicBezTo>
                  <a:pt x="780" y="200"/>
                  <a:pt x="783" y="199"/>
                  <a:pt x="781" y="199"/>
                </a:cubicBezTo>
                <a:cubicBezTo>
                  <a:pt x="783" y="198"/>
                  <a:pt x="786" y="198"/>
                  <a:pt x="786" y="196"/>
                </a:cubicBezTo>
                <a:close/>
                <a:moveTo>
                  <a:pt x="702" y="223"/>
                </a:moveTo>
                <a:cubicBezTo>
                  <a:pt x="703" y="223"/>
                  <a:pt x="704" y="223"/>
                  <a:pt x="704" y="223"/>
                </a:cubicBezTo>
                <a:cubicBezTo>
                  <a:pt x="705" y="223"/>
                  <a:pt x="707" y="224"/>
                  <a:pt x="707" y="225"/>
                </a:cubicBezTo>
                <a:cubicBezTo>
                  <a:pt x="706" y="225"/>
                  <a:pt x="705" y="224"/>
                  <a:pt x="704" y="225"/>
                </a:cubicBezTo>
                <a:cubicBezTo>
                  <a:pt x="705" y="226"/>
                  <a:pt x="707" y="227"/>
                  <a:pt x="709" y="227"/>
                </a:cubicBezTo>
                <a:cubicBezTo>
                  <a:pt x="709" y="228"/>
                  <a:pt x="707" y="228"/>
                  <a:pt x="705" y="228"/>
                </a:cubicBezTo>
                <a:cubicBezTo>
                  <a:pt x="705" y="227"/>
                  <a:pt x="705" y="227"/>
                  <a:pt x="704" y="227"/>
                </a:cubicBezTo>
                <a:cubicBezTo>
                  <a:pt x="704" y="229"/>
                  <a:pt x="699" y="225"/>
                  <a:pt x="693" y="227"/>
                </a:cubicBezTo>
                <a:cubicBezTo>
                  <a:pt x="694" y="223"/>
                  <a:pt x="698" y="226"/>
                  <a:pt x="702" y="225"/>
                </a:cubicBezTo>
                <a:cubicBezTo>
                  <a:pt x="703" y="225"/>
                  <a:pt x="702" y="224"/>
                  <a:pt x="702" y="223"/>
                </a:cubicBezTo>
                <a:close/>
              </a:path>
            </a:pathLst>
          </a:custGeom>
          <a:solidFill>
            <a:srgbClr val="D90100"/>
          </a:solidFill>
          <a:ln>
            <a:noFill/>
          </a:ln>
        </p:spPr>
        <p:txBody>
          <a:bodyPr vert="horz" wrap="square" lIns="91440" tIns="45720" rIns="91440" bIns="45720" numCol="1" anchor="t" anchorCtr="0" compatLnSpc="1">
            <a:prstTxWarp prst="textNoShape">
              <a:avLst/>
            </a:prstTxWarp>
          </a:bodyPr>
          <a:lstStyle/>
          <a:p>
            <a:endParaRPr lang="en-ID"/>
          </a:p>
        </p:txBody>
      </p:sp>
      <p:sp>
        <p:nvSpPr>
          <p:cNvPr id="200" name="Title 1">
            <a:extLst>
              <a:ext uri="{FF2B5EF4-FFF2-40B4-BE49-F238E27FC236}">
                <a16:creationId xmlns:a16="http://schemas.microsoft.com/office/drawing/2014/main" id="{D7E26F3F-94A4-471F-9B83-487B47126663}"/>
              </a:ext>
            </a:extLst>
          </p:cNvPr>
          <p:cNvSpPr txBox="1">
            <a:spLocks/>
          </p:cNvSpPr>
          <p:nvPr/>
        </p:nvSpPr>
        <p:spPr>
          <a:xfrm>
            <a:off x="2272925" y="3836177"/>
            <a:ext cx="8171595" cy="21292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6000" dirty="0">
                <a:solidFill>
                  <a:schemeClr val="bg1"/>
                </a:solidFill>
                <a:latin typeface="Poppins Medium" panose="00000600000000000000" pitchFamily="2" charset="0"/>
                <a:ea typeface="EB Garamond 12" panose="02020502060206020403" pitchFamily="18" charset="0"/>
                <a:cs typeface="Poppins Medium" panose="00000600000000000000" pitchFamily="2" charset="0"/>
              </a:rPr>
              <a:t>Something</a:t>
            </a:r>
          </a:p>
          <a:p>
            <a:r>
              <a:rPr lang="en-ID" sz="6000" dirty="0">
                <a:solidFill>
                  <a:schemeClr val="bg1"/>
                </a:solidFill>
                <a:latin typeface="Poppins Medium" panose="00000600000000000000" pitchFamily="2" charset="0"/>
                <a:ea typeface="EB Garamond 12" panose="02020502060206020403" pitchFamily="18" charset="0"/>
                <a:cs typeface="Poppins Medium" panose="00000600000000000000" pitchFamily="2" charset="0"/>
              </a:rPr>
              <a:t>special</a:t>
            </a:r>
          </a:p>
        </p:txBody>
      </p:sp>
      <p:sp>
        <p:nvSpPr>
          <p:cNvPr id="201" name="Title 1">
            <a:extLst>
              <a:ext uri="{FF2B5EF4-FFF2-40B4-BE49-F238E27FC236}">
                <a16:creationId xmlns:a16="http://schemas.microsoft.com/office/drawing/2014/main" id="{7CF9A30E-2FF0-4654-8D31-CAFE5B946884}"/>
              </a:ext>
            </a:extLst>
          </p:cNvPr>
          <p:cNvSpPr txBox="1">
            <a:spLocks/>
          </p:cNvSpPr>
          <p:nvPr/>
        </p:nvSpPr>
        <p:spPr>
          <a:xfrm>
            <a:off x="2243997" y="5391575"/>
            <a:ext cx="8171595" cy="2129200"/>
          </a:xfrm>
          <a:prstGeom prst="rect">
            <a:avLst/>
          </a:prstGeom>
        </p:spPr>
        <p:txBody>
          <a:bodyP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16600" dirty="0">
                <a:solidFill>
                  <a:srgbClr val="FFC100"/>
                </a:solidFill>
                <a:latin typeface="Untitled" pitchFamily="2" charset="0"/>
                <a:ea typeface="EB Garamond 12" panose="02020502060206020403" pitchFamily="18" charset="0"/>
                <a:cs typeface="Poppins SemiBold" panose="00000700000000000000" pitchFamily="2" charset="0"/>
              </a:rPr>
              <a:t>dedication.</a:t>
            </a:r>
          </a:p>
        </p:txBody>
      </p:sp>
      <p:sp>
        <p:nvSpPr>
          <p:cNvPr id="202" name="Rectangle 201">
            <a:extLst>
              <a:ext uri="{FF2B5EF4-FFF2-40B4-BE49-F238E27FC236}">
                <a16:creationId xmlns:a16="http://schemas.microsoft.com/office/drawing/2014/main" id="{BDAE3FD1-A951-4028-A063-01D07BEDFD20}"/>
              </a:ext>
            </a:extLst>
          </p:cNvPr>
          <p:cNvSpPr/>
          <p:nvPr/>
        </p:nvSpPr>
        <p:spPr>
          <a:xfrm>
            <a:off x="6800848" y="3319642"/>
            <a:ext cx="1734770" cy="2646878"/>
          </a:xfrm>
          <a:prstGeom prst="rect">
            <a:avLst/>
          </a:prstGeom>
        </p:spPr>
        <p:txBody>
          <a:bodyPr wrap="none">
            <a:spAutoFit/>
          </a:bodyPr>
          <a:lstStyle/>
          <a:p>
            <a:r>
              <a:rPr lang="en-ID" sz="16600" dirty="0">
                <a:solidFill>
                  <a:srgbClr val="FFC100"/>
                </a:solidFill>
                <a:latin typeface="Untitled" pitchFamily="2" charset="0"/>
                <a:ea typeface="EB Garamond 12" panose="02020502060206020403" pitchFamily="18" charset="0"/>
                <a:cs typeface="Poppins SemiBold" panose="00000700000000000000" pitchFamily="2" charset="0"/>
              </a:rPr>
              <a:t>&amp; </a:t>
            </a:r>
            <a:endParaRPr lang="en-ID" sz="2800" dirty="0">
              <a:solidFill>
                <a:srgbClr val="FFC100"/>
              </a:solidFill>
            </a:endParaRPr>
          </a:p>
        </p:txBody>
      </p:sp>
      <p:sp>
        <p:nvSpPr>
          <p:cNvPr id="204" name="Title 1">
            <a:extLst>
              <a:ext uri="{FF2B5EF4-FFF2-40B4-BE49-F238E27FC236}">
                <a16:creationId xmlns:a16="http://schemas.microsoft.com/office/drawing/2014/main" id="{F1A83642-75C0-4FBF-88E9-DA8CF7D6EBF7}"/>
              </a:ext>
            </a:extLst>
          </p:cNvPr>
          <p:cNvSpPr txBox="1">
            <a:spLocks/>
          </p:cNvSpPr>
          <p:nvPr/>
        </p:nvSpPr>
        <p:spPr>
          <a:xfrm>
            <a:off x="2272925" y="8002704"/>
            <a:ext cx="4850677" cy="241441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50000"/>
              </a:lnSpc>
            </a:pPr>
            <a:r>
              <a:rPr lang="en-US" sz="2000" dirty="0">
                <a:solidFill>
                  <a:schemeClr val="bg1"/>
                </a:solidFill>
                <a:latin typeface="Poppins "/>
                <a:ea typeface="Roboto" pitchFamily="2" charset="0"/>
              </a:rPr>
              <a:t>With a growing list of sales channels that we’re integrating with, you can sell everywhere your customers are shopping. </a:t>
            </a:r>
            <a:endParaRPr lang="en-ID" sz="2000" dirty="0">
              <a:solidFill>
                <a:schemeClr val="bg1"/>
              </a:solidFill>
              <a:latin typeface="Poppins "/>
              <a:ea typeface="Roboto" pitchFamily="2" charset="0"/>
            </a:endParaRPr>
          </a:p>
        </p:txBody>
      </p:sp>
      <p:sp>
        <p:nvSpPr>
          <p:cNvPr id="205" name="Rectangle 204">
            <a:extLst>
              <a:ext uri="{FF2B5EF4-FFF2-40B4-BE49-F238E27FC236}">
                <a16:creationId xmlns:a16="http://schemas.microsoft.com/office/drawing/2014/main" id="{4A5A1D1C-42B9-4507-AEDD-AC75B78DA88A}"/>
              </a:ext>
            </a:extLst>
          </p:cNvPr>
          <p:cNvSpPr/>
          <p:nvPr/>
        </p:nvSpPr>
        <p:spPr>
          <a:xfrm>
            <a:off x="7833734" y="7827077"/>
            <a:ext cx="4257734" cy="1852045"/>
          </a:xfrm>
          <a:prstGeom prst="rect">
            <a:avLst/>
          </a:prstGeom>
        </p:spPr>
        <p:txBody>
          <a:bodyPr wrap="square">
            <a:spAutoFit/>
          </a:bodyPr>
          <a:lstStyle/>
          <a:p>
            <a:pPr>
              <a:lnSpc>
                <a:spcPct val="200000"/>
              </a:lnSpc>
            </a:pPr>
            <a:r>
              <a:rPr lang="en-US" sz="2000" dirty="0">
                <a:solidFill>
                  <a:schemeClr val="bg1"/>
                </a:solidFill>
                <a:latin typeface="Roboto" pitchFamily="2" charset="0"/>
                <a:ea typeface="Roboto" pitchFamily="2" charset="0"/>
              </a:rPr>
              <a:t>Keeping track of your products across multiple sales channels is time consuming and prone to error.</a:t>
            </a:r>
            <a:endParaRPr lang="en-ID" sz="2000" dirty="0">
              <a:solidFill>
                <a:schemeClr val="bg1"/>
              </a:solidFill>
            </a:endParaRPr>
          </a:p>
        </p:txBody>
      </p:sp>
      <p:sp>
        <p:nvSpPr>
          <p:cNvPr id="3" name="Rectangle 2">
            <a:extLst>
              <a:ext uri="{FF2B5EF4-FFF2-40B4-BE49-F238E27FC236}">
                <a16:creationId xmlns:a16="http://schemas.microsoft.com/office/drawing/2014/main" id="{20CF406F-962B-4F7D-BF90-3F6896D2BFDA}"/>
              </a:ext>
            </a:extLst>
          </p:cNvPr>
          <p:cNvSpPr/>
          <p:nvPr/>
        </p:nvSpPr>
        <p:spPr>
          <a:xfrm>
            <a:off x="11887200" y="5562174"/>
            <a:ext cx="5818908" cy="695625"/>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Rectangle 13">
            <a:extLst>
              <a:ext uri="{FF2B5EF4-FFF2-40B4-BE49-F238E27FC236}">
                <a16:creationId xmlns:a16="http://schemas.microsoft.com/office/drawing/2014/main" id="{9FFF84A7-939E-4503-BAFB-4D4E8E8E27AE}"/>
              </a:ext>
            </a:extLst>
          </p:cNvPr>
          <p:cNvSpPr/>
          <p:nvPr/>
        </p:nvSpPr>
        <p:spPr>
          <a:xfrm>
            <a:off x="12801600" y="9778412"/>
            <a:ext cx="4544292" cy="695625"/>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Rectangle 14">
            <a:extLst>
              <a:ext uri="{FF2B5EF4-FFF2-40B4-BE49-F238E27FC236}">
                <a16:creationId xmlns:a16="http://schemas.microsoft.com/office/drawing/2014/main" id="{F95158DE-917F-455C-B17D-4EF014EECD63}"/>
              </a:ext>
            </a:extLst>
          </p:cNvPr>
          <p:cNvSpPr/>
          <p:nvPr/>
        </p:nvSpPr>
        <p:spPr>
          <a:xfrm>
            <a:off x="17706108" y="11494815"/>
            <a:ext cx="4544292" cy="695625"/>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Rectangle 15">
            <a:extLst>
              <a:ext uri="{FF2B5EF4-FFF2-40B4-BE49-F238E27FC236}">
                <a16:creationId xmlns:a16="http://schemas.microsoft.com/office/drawing/2014/main" id="{A63F0673-7610-42B4-88B9-759E7FCFC63B}"/>
              </a:ext>
            </a:extLst>
          </p:cNvPr>
          <p:cNvSpPr/>
          <p:nvPr/>
        </p:nvSpPr>
        <p:spPr>
          <a:xfrm>
            <a:off x="18149456" y="6839743"/>
            <a:ext cx="4959926" cy="695625"/>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Title 1">
            <a:extLst>
              <a:ext uri="{FF2B5EF4-FFF2-40B4-BE49-F238E27FC236}">
                <a16:creationId xmlns:a16="http://schemas.microsoft.com/office/drawing/2014/main" id="{76073B0C-F3D4-43AF-9919-58FC8D381825}"/>
              </a:ext>
            </a:extLst>
          </p:cNvPr>
          <p:cNvSpPr txBox="1">
            <a:spLocks/>
          </p:cNvSpPr>
          <p:nvPr/>
        </p:nvSpPr>
        <p:spPr>
          <a:xfrm>
            <a:off x="12371315" y="3528253"/>
            <a:ext cx="4850677" cy="615848"/>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D" sz="4000" spc="600" dirty="0">
                <a:solidFill>
                  <a:srgbClr val="E85E37"/>
                </a:solidFill>
                <a:latin typeface="Poppins Medium" panose="00000600000000000000" pitchFamily="2" charset="0"/>
                <a:ea typeface="EB Garamond 12" panose="02020502060206020403" pitchFamily="18" charset="0"/>
                <a:cs typeface="Poppins Medium" panose="00000600000000000000" pitchFamily="2" charset="0"/>
              </a:rPr>
              <a:t>Something</a:t>
            </a:r>
          </a:p>
        </p:txBody>
      </p:sp>
      <p:sp>
        <p:nvSpPr>
          <p:cNvPr id="17" name="Title 1">
            <a:extLst>
              <a:ext uri="{FF2B5EF4-FFF2-40B4-BE49-F238E27FC236}">
                <a16:creationId xmlns:a16="http://schemas.microsoft.com/office/drawing/2014/main" id="{805271CF-6432-46F8-A2B7-67C39889D5C5}"/>
              </a:ext>
            </a:extLst>
          </p:cNvPr>
          <p:cNvSpPr txBox="1">
            <a:spLocks/>
          </p:cNvSpPr>
          <p:nvPr/>
        </p:nvSpPr>
        <p:spPr>
          <a:xfrm>
            <a:off x="12581535" y="5605836"/>
            <a:ext cx="4084575" cy="70081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D" sz="4000" spc="600" dirty="0">
                <a:solidFill>
                  <a:schemeClr val="bg1"/>
                </a:solidFill>
                <a:latin typeface="hiragana tfb" panose="02000500000000000000" pitchFamily="2" charset="0"/>
                <a:ea typeface="EB Garamond 12" panose="02020502060206020403" pitchFamily="18" charset="0"/>
                <a:cs typeface="Poppins Medium" panose="00000600000000000000" pitchFamily="2" charset="0"/>
              </a:rPr>
              <a:t>special</a:t>
            </a:r>
          </a:p>
        </p:txBody>
      </p:sp>
      <p:sp>
        <p:nvSpPr>
          <p:cNvPr id="18" name="Title 1">
            <a:extLst>
              <a:ext uri="{FF2B5EF4-FFF2-40B4-BE49-F238E27FC236}">
                <a16:creationId xmlns:a16="http://schemas.microsoft.com/office/drawing/2014/main" id="{5E1F4630-D43D-4378-B384-994B1F1A4724}"/>
              </a:ext>
            </a:extLst>
          </p:cNvPr>
          <p:cNvSpPr txBox="1">
            <a:spLocks/>
          </p:cNvSpPr>
          <p:nvPr/>
        </p:nvSpPr>
        <p:spPr>
          <a:xfrm>
            <a:off x="13031458" y="9836249"/>
            <a:ext cx="4084575" cy="70081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D" sz="4000" spc="600" dirty="0">
                <a:solidFill>
                  <a:schemeClr val="bg1"/>
                </a:solidFill>
                <a:latin typeface="hiragana tfb" panose="02000500000000000000" pitchFamily="2" charset="0"/>
                <a:ea typeface="EB Garamond 12" panose="02020502060206020403" pitchFamily="18" charset="0"/>
                <a:cs typeface="Poppins Medium" panose="00000600000000000000" pitchFamily="2" charset="0"/>
              </a:rPr>
              <a:t>special</a:t>
            </a:r>
          </a:p>
        </p:txBody>
      </p:sp>
      <p:sp>
        <p:nvSpPr>
          <p:cNvPr id="19" name="Title 1">
            <a:extLst>
              <a:ext uri="{FF2B5EF4-FFF2-40B4-BE49-F238E27FC236}">
                <a16:creationId xmlns:a16="http://schemas.microsoft.com/office/drawing/2014/main" id="{3B9F6A70-6304-4D7E-A707-FDEA2B7FE385}"/>
              </a:ext>
            </a:extLst>
          </p:cNvPr>
          <p:cNvSpPr txBox="1">
            <a:spLocks/>
          </p:cNvSpPr>
          <p:nvPr/>
        </p:nvSpPr>
        <p:spPr>
          <a:xfrm>
            <a:off x="17996066" y="11545354"/>
            <a:ext cx="4084575" cy="70081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D" sz="4000" spc="600" dirty="0">
                <a:solidFill>
                  <a:schemeClr val="bg1"/>
                </a:solidFill>
                <a:latin typeface="hiragana tfb" panose="02000500000000000000" pitchFamily="2" charset="0"/>
                <a:ea typeface="EB Garamond 12" panose="02020502060206020403" pitchFamily="18" charset="0"/>
                <a:cs typeface="Poppins Medium" panose="00000600000000000000" pitchFamily="2" charset="0"/>
              </a:rPr>
              <a:t>special</a:t>
            </a:r>
          </a:p>
        </p:txBody>
      </p:sp>
      <p:sp>
        <p:nvSpPr>
          <p:cNvPr id="20" name="Title 1">
            <a:extLst>
              <a:ext uri="{FF2B5EF4-FFF2-40B4-BE49-F238E27FC236}">
                <a16:creationId xmlns:a16="http://schemas.microsoft.com/office/drawing/2014/main" id="{614F89A4-0436-47F3-BAB8-1D1A64E8425B}"/>
              </a:ext>
            </a:extLst>
          </p:cNvPr>
          <p:cNvSpPr txBox="1">
            <a:spLocks/>
          </p:cNvSpPr>
          <p:nvPr/>
        </p:nvSpPr>
        <p:spPr>
          <a:xfrm>
            <a:off x="18681000" y="6861482"/>
            <a:ext cx="4084575" cy="70081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D" sz="4000" spc="600" dirty="0">
                <a:solidFill>
                  <a:schemeClr val="bg1"/>
                </a:solidFill>
                <a:latin typeface="hiragana tfb" panose="02000500000000000000" pitchFamily="2" charset="0"/>
                <a:ea typeface="EB Garamond 12" panose="02020502060206020403" pitchFamily="18" charset="0"/>
                <a:cs typeface="Poppins Medium" panose="00000600000000000000" pitchFamily="2" charset="0"/>
              </a:rPr>
              <a:t>special</a:t>
            </a:r>
          </a:p>
        </p:txBody>
      </p:sp>
      <p:sp>
        <p:nvSpPr>
          <p:cNvPr id="22" name="Title 1">
            <a:extLst>
              <a:ext uri="{FF2B5EF4-FFF2-40B4-BE49-F238E27FC236}">
                <a16:creationId xmlns:a16="http://schemas.microsoft.com/office/drawing/2014/main" id="{8FC2884B-7053-4501-8FC2-2087A377B273}"/>
              </a:ext>
            </a:extLst>
          </p:cNvPr>
          <p:cNvSpPr txBox="1">
            <a:spLocks/>
          </p:cNvSpPr>
          <p:nvPr/>
        </p:nvSpPr>
        <p:spPr>
          <a:xfrm>
            <a:off x="12675323" y="8157855"/>
            <a:ext cx="4850677" cy="615848"/>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D" sz="4000" spc="600" dirty="0">
                <a:solidFill>
                  <a:srgbClr val="E85E37"/>
                </a:solidFill>
                <a:latin typeface="Poppins Medium" panose="00000600000000000000" pitchFamily="2" charset="0"/>
                <a:ea typeface="EB Garamond 12" panose="02020502060206020403" pitchFamily="18" charset="0"/>
                <a:cs typeface="Poppins Medium" panose="00000600000000000000" pitchFamily="2" charset="0"/>
              </a:rPr>
              <a:t>Something</a:t>
            </a:r>
          </a:p>
        </p:txBody>
      </p:sp>
      <p:sp>
        <p:nvSpPr>
          <p:cNvPr id="23" name="Title 1">
            <a:extLst>
              <a:ext uri="{FF2B5EF4-FFF2-40B4-BE49-F238E27FC236}">
                <a16:creationId xmlns:a16="http://schemas.microsoft.com/office/drawing/2014/main" id="{D6125DB1-8B85-498F-BBA0-AC7FD84CA722}"/>
              </a:ext>
            </a:extLst>
          </p:cNvPr>
          <p:cNvSpPr txBox="1">
            <a:spLocks/>
          </p:cNvSpPr>
          <p:nvPr/>
        </p:nvSpPr>
        <p:spPr>
          <a:xfrm>
            <a:off x="18204080" y="4940975"/>
            <a:ext cx="4850677" cy="615848"/>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D" sz="4000" spc="600" dirty="0">
                <a:solidFill>
                  <a:srgbClr val="E85E37"/>
                </a:solidFill>
                <a:latin typeface="Poppins Medium" panose="00000600000000000000" pitchFamily="2" charset="0"/>
                <a:ea typeface="EB Garamond 12" panose="02020502060206020403" pitchFamily="18" charset="0"/>
                <a:cs typeface="Poppins Medium" panose="00000600000000000000" pitchFamily="2" charset="0"/>
              </a:rPr>
              <a:t>Something</a:t>
            </a:r>
          </a:p>
        </p:txBody>
      </p:sp>
      <p:sp>
        <p:nvSpPr>
          <p:cNvPr id="25" name="Title 1">
            <a:extLst>
              <a:ext uri="{FF2B5EF4-FFF2-40B4-BE49-F238E27FC236}">
                <a16:creationId xmlns:a16="http://schemas.microsoft.com/office/drawing/2014/main" id="{F4D21265-B465-46CA-9007-B9FDB90445CE}"/>
              </a:ext>
            </a:extLst>
          </p:cNvPr>
          <p:cNvSpPr txBox="1">
            <a:spLocks/>
          </p:cNvSpPr>
          <p:nvPr/>
        </p:nvSpPr>
        <p:spPr>
          <a:xfrm>
            <a:off x="17518395" y="9872603"/>
            <a:ext cx="4850677" cy="615848"/>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D" sz="4000" spc="600" dirty="0">
                <a:solidFill>
                  <a:srgbClr val="E85E37"/>
                </a:solidFill>
                <a:latin typeface="Poppins Medium" panose="00000600000000000000" pitchFamily="2" charset="0"/>
                <a:ea typeface="EB Garamond 12" panose="02020502060206020403" pitchFamily="18" charset="0"/>
                <a:cs typeface="Poppins Medium" panose="00000600000000000000" pitchFamily="2" charset="0"/>
              </a:rPr>
              <a:t>Something</a:t>
            </a:r>
          </a:p>
        </p:txBody>
      </p:sp>
    </p:spTree>
    <p:extLst>
      <p:ext uri="{BB962C8B-B14F-4D97-AF65-F5344CB8AC3E}">
        <p14:creationId xmlns:p14="http://schemas.microsoft.com/office/powerpoint/2010/main" val="7015823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DDA99D85-FAA7-49B6-9EEE-E0E37753A24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443" r="2443"/>
          <a:stretch>
            <a:fillRect/>
          </a:stretch>
        </p:blipFill>
        <p:spPr/>
      </p:pic>
      <p:sp>
        <p:nvSpPr>
          <p:cNvPr id="9" name="Oval 8">
            <a:extLst>
              <a:ext uri="{FF2B5EF4-FFF2-40B4-BE49-F238E27FC236}">
                <a16:creationId xmlns:a16="http://schemas.microsoft.com/office/drawing/2014/main" id="{39277444-D858-476A-847B-81F5484FE554}"/>
              </a:ext>
            </a:extLst>
          </p:cNvPr>
          <p:cNvSpPr/>
          <p:nvPr/>
        </p:nvSpPr>
        <p:spPr>
          <a:xfrm>
            <a:off x="8409709" y="1856509"/>
            <a:ext cx="7758546" cy="7758546"/>
          </a:xfrm>
          <a:prstGeom prst="ellipse">
            <a:avLst/>
          </a:prstGeom>
          <a:solidFill>
            <a:srgbClr val="D9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0" name="Group 4">
            <a:extLst>
              <a:ext uri="{FF2B5EF4-FFF2-40B4-BE49-F238E27FC236}">
                <a16:creationId xmlns:a16="http://schemas.microsoft.com/office/drawing/2014/main" id="{A9579ABD-4BBF-4FB0-AA74-243A089E007A}"/>
              </a:ext>
            </a:extLst>
          </p:cNvPr>
          <p:cNvGrpSpPr>
            <a:grpSpLocks noChangeAspect="1"/>
          </p:cNvGrpSpPr>
          <p:nvPr/>
        </p:nvGrpSpPr>
        <p:grpSpPr bwMode="auto">
          <a:xfrm>
            <a:off x="5877830" y="1422321"/>
            <a:ext cx="11066330" cy="9973812"/>
            <a:chOff x="1431" y="3807"/>
            <a:chExt cx="2431" cy="2191"/>
          </a:xfrm>
          <a:solidFill>
            <a:srgbClr val="FFC100"/>
          </a:solidFill>
        </p:grpSpPr>
        <p:sp>
          <p:nvSpPr>
            <p:cNvPr id="11" name="Freeform 5">
              <a:extLst>
                <a:ext uri="{FF2B5EF4-FFF2-40B4-BE49-F238E27FC236}">
                  <a16:creationId xmlns:a16="http://schemas.microsoft.com/office/drawing/2014/main" id="{2642C5D4-ED9E-4A09-A821-14F79A461EE6}"/>
                </a:ext>
              </a:extLst>
            </p:cNvPr>
            <p:cNvSpPr>
              <a:spLocks/>
            </p:cNvSpPr>
            <p:nvPr/>
          </p:nvSpPr>
          <p:spPr bwMode="auto">
            <a:xfrm>
              <a:off x="1574" y="5893"/>
              <a:ext cx="11" cy="11"/>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2" y="2"/>
                    <a:pt x="2" y="2"/>
                    <a:pt x="2"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 name="Freeform 6">
              <a:extLst>
                <a:ext uri="{FF2B5EF4-FFF2-40B4-BE49-F238E27FC236}">
                  <a16:creationId xmlns:a16="http://schemas.microsoft.com/office/drawing/2014/main" id="{7742B27F-7CB2-47B3-968A-5EFFAEBAF8D1}"/>
                </a:ext>
              </a:extLst>
            </p:cNvPr>
            <p:cNvSpPr>
              <a:spLocks/>
            </p:cNvSpPr>
            <p:nvPr/>
          </p:nvSpPr>
          <p:spPr bwMode="auto">
            <a:xfrm>
              <a:off x="1569" y="5870"/>
              <a:ext cx="11" cy="11"/>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1"/>
                    <a:pt x="2" y="2"/>
                    <a:pt x="2" y="1"/>
                  </a:cubicBezTo>
                  <a:cubicBezTo>
                    <a:pt x="2" y="1"/>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 name="Freeform 7">
              <a:extLst>
                <a:ext uri="{FF2B5EF4-FFF2-40B4-BE49-F238E27FC236}">
                  <a16:creationId xmlns:a16="http://schemas.microsoft.com/office/drawing/2014/main" id="{50921E2A-07DA-47D4-B9CC-ED0913545ED7}"/>
                </a:ext>
              </a:extLst>
            </p:cNvPr>
            <p:cNvSpPr>
              <a:spLocks/>
            </p:cNvSpPr>
            <p:nvPr/>
          </p:nvSpPr>
          <p:spPr bwMode="auto">
            <a:xfrm>
              <a:off x="1607" y="5887"/>
              <a:ext cx="6" cy="11"/>
            </a:xfrm>
            <a:custGeom>
              <a:avLst/>
              <a:gdLst>
                <a:gd name="T0" fmla="*/ 1 w 1"/>
                <a:gd name="T1" fmla="*/ 2 h 2"/>
                <a:gd name="T2" fmla="*/ 1 w 1"/>
                <a:gd name="T3" fmla="*/ 1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1"/>
                    <a:pt x="1" y="1"/>
                  </a:cubicBezTo>
                  <a:cubicBezTo>
                    <a:pt x="1" y="0"/>
                    <a:pt x="1" y="0"/>
                    <a:pt x="0" y="0"/>
                  </a:cubicBezTo>
                  <a:cubicBezTo>
                    <a:pt x="0"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 name="Freeform 8">
              <a:extLst>
                <a:ext uri="{FF2B5EF4-FFF2-40B4-BE49-F238E27FC236}">
                  <a16:creationId xmlns:a16="http://schemas.microsoft.com/office/drawing/2014/main" id="{597FBD55-D3BE-42B7-94F8-A588E277C7C9}"/>
                </a:ext>
              </a:extLst>
            </p:cNvPr>
            <p:cNvSpPr>
              <a:spLocks/>
            </p:cNvSpPr>
            <p:nvPr/>
          </p:nvSpPr>
          <p:spPr bwMode="auto">
            <a:xfrm>
              <a:off x="1773" y="5987"/>
              <a:ext cx="11" cy="11"/>
            </a:xfrm>
            <a:custGeom>
              <a:avLst/>
              <a:gdLst>
                <a:gd name="T0" fmla="*/ 0 w 2"/>
                <a:gd name="T1" fmla="*/ 1 h 2"/>
                <a:gd name="T2" fmla="*/ 1 w 2"/>
                <a:gd name="T3" fmla="*/ 2 h 2"/>
                <a:gd name="T4" fmla="*/ 1 w 2"/>
                <a:gd name="T5" fmla="*/ 1 h 2"/>
                <a:gd name="T6" fmla="*/ 0 w 2"/>
                <a:gd name="T7" fmla="*/ 1 h 2"/>
              </a:gdLst>
              <a:ahLst/>
              <a:cxnLst>
                <a:cxn ang="0">
                  <a:pos x="T0" y="T1"/>
                </a:cxn>
                <a:cxn ang="0">
                  <a:pos x="T2" y="T3"/>
                </a:cxn>
                <a:cxn ang="0">
                  <a:pos x="T4" y="T5"/>
                </a:cxn>
                <a:cxn ang="0">
                  <a:pos x="T6" y="T7"/>
                </a:cxn>
              </a:cxnLst>
              <a:rect l="0" t="0" r="r" b="b"/>
              <a:pathLst>
                <a:path w="2" h="2">
                  <a:moveTo>
                    <a:pt x="0" y="1"/>
                  </a:moveTo>
                  <a:cubicBezTo>
                    <a:pt x="0" y="2"/>
                    <a:pt x="1" y="2"/>
                    <a:pt x="1" y="2"/>
                  </a:cubicBezTo>
                  <a:cubicBezTo>
                    <a:pt x="1" y="1"/>
                    <a:pt x="2" y="1"/>
                    <a:pt x="1"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 name="Freeform 9">
              <a:extLst>
                <a:ext uri="{FF2B5EF4-FFF2-40B4-BE49-F238E27FC236}">
                  <a16:creationId xmlns:a16="http://schemas.microsoft.com/office/drawing/2014/main" id="{75C909C6-31DC-4EE5-B9A9-55686324C8BE}"/>
                </a:ext>
              </a:extLst>
            </p:cNvPr>
            <p:cNvSpPr>
              <a:spLocks/>
            </p:cNvSpPr>
            <p:nvPr/>
          </p:nvSpPr>
          <p:spPr bwMode="auto">
            <a:xfrm>
              <a:off x="1585" y="5870"/>
              <a:ext cx="11" cy="11"/>
            </a:xfrm>
            <a:custGeom>
              <a:avLst/>
              <a:gdLst>
                <a:gd name="T0" fmla="*/ 0 w 2"/>
                <a:gd name="T1" fmla="*/ 1 h 2"/>
                <a:gd name="T2" fmla="*/ 2 w 2"/>
                <a:gd name="T3" fmla="*/ 1 h 2"/>
                <a:gd name="T4" fmla="*/ 0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1" y="2"/>
                    <a:pt x="2" y="2"/>
                    <a:pt x="2" y="1"/>
                  </a:cubicBezTo>
                  <a:cubicBezTo>
                    <a:pt x="1" y="0"/>
                    <a:pt x="1" y="1"/>
                    <a:pt x="0"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 name="Freeform 10">
              <a:extLst>
                <a:ext uri="{FF2B5EF4-FFF2-40B4-BE49-F238E27FC236}">
                  <a16:creationId xmlns:a16="http://schemas.microsoft.com/office/drawing/2014/main" id="{4ABA28C8-96FB-433C-8E3F-7A95154D4580}"/>
                </a:ext>
              </a:extLst>
            </p:cNvPr>
            <p:cNvSpPr>
              <a:spLocks/>
            </p:cNvSpPr>
            <p:nvPr/>
          </p:nvSpPr>
          <p:spPr bwMode="auto">
            <a:xfrm>
              <a:off x="1784" y="5981"/>
              <a:ext cx="11" cy="17"/>
            </a:xfrm>
            <a:custGeom>
              <a:avLst/>
              <a:gdLst>
                <a:gd name="T0" fmla="*/ 0 w 2"/>
                <a:gd name="T1" fmla="*/ 2 h 3"/>
                <a:gd name="T2" fmla="*/ 2 w 2"/>
                <a:gd name="T3" fmla="*/ 3 h 3"/>
                <a:gd name="T4" fmla="*/ 0 w 2"/>
                <a:gd name="T5" fmla="*/ 0 h 3"/>
                <a:gd name="T6" fmla="*/ 0 w 2"/>
                <a:gd name="T7" fmla="*/ 2 h 3"/>
              </a:gdLst>
              <a:ahLst/>
              <a:cxnLst>
                <a:cxn ang="0">
                  <a:pos x="T0" y="T1"/>
                </a:cxn>
                <a:cxn ang="0">
                  <a:pos x="T2" y="T3"/>
                </a:cxn>
                <a:cxn ang="0">
                  <a:pos x="T4" y="T5"/>
                </a:cxn>
                <a:cxn ang="0">
                  <a:pos x="T6" y="T7"/>
                </a:cxn>
              </a:cxnLst>
              <a:rect l="0" t="0" r="r" b="b"/>
              <a:pathLst>
                <a:path w="2" h="3">
                  <a:moveTo>
                    <a:pt x="0" y="2"/>
                  </a:moveTo>
                  <a:cubicBezTo>
                    <a:pt x="1" y="1"/>
                    <a:pt x="1" y="2"/>
                    <a:pt x="2" y="3"/>
                  </a:cubicBezTo>
                  <a:cubicBezTo>
                    <a:pt x="2" y="2"/>
                    <a:pt x="1" y="1"/>
                    <a:pt x="0"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 name="Freeform 11">
              <a:extLst>
                <a:ext uri="{FF2B5EF4-FFF2-40B4-BE49-F238E27FC236}">
                  <a16:creationId xmlns:a16="http://schemas.microsoft.com/office/drawing/2014/main" id="{2209E74A-75BD-4DBC-827D-A729099F2CD6}"/>
                </a:ext>
              </a:extLst>
            </p:cNvPr>
            <p:cNvSpPr>
              <a:spLocks/>
            </p:cNvSpPr>
            <p:nvPr/>
          </p:nvSpPr>
          <p:spPr bwMode="auto">
            <a:xfrm>
              <a:off x="1663" y="5881"/>
              <a:ext cx="11" cy="12"/>
            </a:xfrm>
            <a:custGeom>
              <a:avLst/>
              <a:gdLst>
                <a:gd name="T0" fmla="*/ 0 w 2"/>
                <a:gd name="T1" fmla="*/ 1 h 2"/>
                <a:gd name="T2" fmla="*/ 1 w 2"/>
                <a:gd name="T3" fmla="*/ 1 h 2"/>
                <a:gd name="T4" fmla="*/ 0 w 2"/>
                <a:gd name="T5" fmla="*/ 1 h 2"/>
              </a:gdLst>
              <a:ahLst/>
              <a:cxnLst>
                <a:cxn ang="0">
                  <a:pos x="T0" y="T1"/>
                </a:cxn>
                <a:cxn ang="0">
                  <a:pos x="T2" y="T3"/>
                </a:cxn>
                <a:cxn ang="0">
                  <a:pos x="T4" y="T5"/>
                </a:cxn>
              </a:cxnLst>
              <a:rect l="0" t="0" r="r" b="b"/>
              <a:pathLst>
                <a:path w="2" h="2">
                  <a:moveTo>
                    <a:pt x="0" y="1"/>
                  </a:moveTo>
                  <a:cubicBezTo>
                    <a:pt x="0" y="2"/>
                    <a:pt x="2" y="2"/>
                    <a:pt x="1" y="1"/>
                  </a:cubicBezTo>
                  <a:cubicBezTo>
                    <a:pt x="0" y="0"/>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 name="Freeform 12">
              <a:extLst>
                <a:ext uri="{FF2B5EF4-FFF2-40B4-BE49-F238E27FC236}">
                  <a16:creationId xmlns:a16="http://schemas.microsoft.com/office/drawing/2014/main" id="{BC54D8B3-9D16-490F-B3E8-721E3DF6B2EC}"/>
                </a:ext>
              </a:extLst>
            </p:cNvPr>
            <p:cNvSpPr>
              <a:spLocks/>
            </p:cNvSpPr>
            <p:nvPr/>
          </p:nvSpPr>
          <p:spPr bwMode="auto">
            <a:xfrm>
              <a:off x="1823" y="5964"/>
              <a:ext cx="22" cy="28"/>
            </a:xfrm>
            <a:custGeom>
              <a:avLst/>
              <a:gdLst>
                <a:gd name="T0" fmla="*/ 0 w 4"/>
                <a:gd name="T1" fmla="*/ 4 h 5"/>
                <a:gd name="T2" fmla="*/ 1 w 4"/>
                <a:gd name="T3" fmla="*/ 4 h 5"/>
                <a:gd name="T4" fmla="*/ 1 w 4"/>
                <a:gd name="T5" fmla="*/ 2 h 5"/>
                <a:gd name="T6" fmla="*/ 4 w 4"/>
                <a:gd name="T7" fmla="*/ 4 h 5"/>
                <a:gd name="T8" fmla="*/ 4 w 4"/>
                <a:gd name="T9" fmla="*/ 0 h 5"/>
                <a:gd name="T10" fmla="*/ 2 w 4"/>
                <a:gd name="T11" fmla="*/ 0 h 5"/>
                <a:gd name="T12" fmla="*/ 2 w 4"/>
                <a:gd name="T13" fmla="*/ 2 h 5"/>
                <a:gd name="T14" fmla="*/ 1 w 4"/>
                <a:gd name="T15" fmla="*/ 1 h 5"/>
                <a:gd name="T16" fmla="*/ 0 w 4"/>
                <a:gd name="T17" fmla="*/ 2 h 5"/>
                <a:gd name="T18" fmla="*/ 0 w 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0" y="4"/>
                  </a:moveTo>
                  <a:cubicBezTo>
                    <a:pt x="1" y="4"/>
                    <a:pt x="1" y="3"/>
                    <a:pt x="1" y="4"/>
                  </a:cubicBezTo>
                  <a:cubicBezTo>
                    <a:pt x="2" y="5"/>
                    <a:pt x="1" y="3"/>
                    <a:pt x="1" y="2"/>
                  </a:cubicBezTo>
                  <a:cubicBezTo>
                    <a:pt x="2" y="3"/>
                    <a:pt x="3" y="4"/>
                    <a:pt x="4" y="4"/>
                  </a:cubicBezTo>
                  <a:cubicBezTo>
                    <a:pt x="2" y="1"/>
                    <a:pt x="3" y="1"/>
                    <a:pt x="4" y="0"/>
                  </a:cubicBezTo>
                  <a:cubicBezTo>
                    <a:pt x="3" y="0"/>
                    <a:pt x="3" y="1"/>
                    <a:pt x="2" y="0"/>
                  </a:cubicBezTo>
                  <a:cubicBezTo>
                    <a:pt x="3" y="1"/>
                    <a:pt x="2" y="1"/>
                    <a:pt x="2" y="2"/>
                  </a:cubicBezTo>
                  <a:cubicBezTo>
                    <a:pt x="2" y="2"/>
                    <a:pt x="1" y="1"/>
                    <a:pt x="1" y="1"/>
                  </a:cubicBezTo>
                  <a:cubicBezTo>
                    <a:pt x="1" y="2"/>
                    <a:pt x="1" y="2"/>
                    <a:pt x="0" y="2"/>
                  </a:cubicBezTo>
                  <a:cubicBezTo>
                    <a:pt x="0" y="2"/>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 name="Freeform 13">
              <a:extLst>
                <a:ext uri="{FF2B5EF4-FFF2-40B4-BE49-F238E27FC236}">
                  <a16:creationId xmlns:a16="http://schemas.microsoft.com/office/drawing/2014/main" id="{367600C7-1964-4FF1-8EF6-35782CB44758}"/>
                </a:ext>
              </a:extLst>
            </p:cNvPr>
            <p:cNvSpPr>
              <a:spLocks/>
            </p:cNvSpPr>
            <p:nvPr/>
          </p:nvSpPr>
          <p:spPr bwMode="auto">
            <a:xfrm>
              <a:off x="1674" y="5881"/>
              <a:ext cx="11" cy="12"/>
            </a:xfrm>
            <a:custGeom>
              <a:avLst/>
              <a:gdLst>
                <a:gd name="T0" fmla="*/ 0 w 2"/>
                <a:gd name="T1" fmla="*/ 1 h 2"/>
                <a:gd name="T2" fmla="*/ 2 w 2"/>
                <a:gd name="T3" fmla="*/ 2 h 2"/>
                <a:gd name="T4" fmla="*/ 2 w 2"/>
                <a:gd name="T5" fmla="*/ 1 h 2"/>
                <a:gd name="T6" fmla="*/ 0 w 2"/>
                <a:gd name="T7" fmla="*/ 1 h 2"/>
              </a:gdLst>
              <a:ahLst/>
              <a:cxnLst>
                <a:cxn ang="0">
                  <a:pos x="T0" y="T1"/>
                </a:cxn>
                <a:cxn ang="0">
                  <a:pos x="T2" y="T3"/>
                </a:cxn>
                <a:cxn ang="0">
                  <a:pos x="T4" y="T5"/>
                </a:cxn>
                <a:cxn ang="0">
                  <a:pos x="T6" y="T7"/>
                </a:cxn>
              </a:cxnLst>
              <a:rect l="0" t="0" r="r" b="b"/>
              <a:pathLst>
                <a:path w="2" h="2">
                  <a:moveTo>
                    <a:pt x="0" y="1"/>
                  </a:moveTo>
                  <a:cubicBezTo>
                    <a:pt x="2" y="2"/>
                    <a:pt x="2" y="2"/>
                    <a:pt x="2" y="2"/>
                  </a:cubicBezTo>
                  <a:cubicBezTo>
                    <a:pt x="2" y="2"/>
                    <a:pt x="1" y="1"/>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 name="Freeform 14">
              <a:extLst>
                <a:ext uri="{FF2B5EF4-FFF2-40B4-BE49-F238E27FC236}">
                  <a16:creationId xmlns:a16="http://schemas.microsoft.com/office/drawing/2014/main" id="{B5518CB9-D271-4CB9-B4AA-4A1E1781B213}"/>
                </a:ext>
              </a:extLst>
            </p:cNvPr>
            <p:cNvSpPr>
              <a:spLocks/>
            </p:cNvSpPr>
            <p:nvPr/>
          </p:nvSpPr>
          <p:spPr bwMode="auto">
            <a:xfrm>
              <a:off x="1652" y="5832"/>
              <a:ext cx="11" cy="5"/>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2" y="1"/>
                    <a:pt x="2" y="1"/>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 name="Freeform 15">
              <a:extLst>
                <a:ext uri="{FF2B5EF4-FFF2-40B4-BE49-F238E27FC236}">
                  <a16:creationId xmlns:a16="http://schemas.microsoft.com/office/drawing/2014/main" id="{3D5121BF-15F2-45BF-A630-536ABAFF2679}"/>
                </a:ext>
              </a:extLst>
            </p:cNvPr>
            <p:cNvSpPr>
              <a:spLocks/>
            </p:cNvSpPr>
            <p:nvPr/>
          </p:nvSpPr>
          <p:spPr bwMode="auto">
            <a:xfrm>
              <a:off x="1917" y="5976"/>
              <a:ext cx="5" cy="11"/>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2"/>
                    <a:pt x="1" y="2"/>
                    <a:pt x="1"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 name="Freeform 16">
              <a:extLst>
                <a:ext uri="{FF2B5EF4-FFF2-40B4-BE49-F238E27FC236}">
                  <a16:creationId xmlns:a16="http://schemas.microsoft.com/office/drawing/2014/main" id="{E5674633-B9EF-4084-B021-579FBD7E23D3}"/>
                </a:ext>
              </a:extLst>
            </p:cNvPr>
            <p:cNvSpPr>
              <a:spLocks/>
            </p:cNvSpPr>
            <p:nvPr/>
          </p:nvSpPr>
          <p:spPr bwMode="auto">
            <a:xfrm>
              <a:off x="1685" y="5821"/>
              <a:ext cx="11" cy="16"/>
            </a:xfrm>
            <a:custGeom>
              <a:avLst/>
              <a:gdLst>
                <a:gd name="T0" fmla="*/ 0 w 2"/>
                <a:gd name="T1" fmla="*/ 1 h 3"/>
                <a:gd name="T2" fmla="*/ 1 w 2"/>
                <a:gd name="T3" fmla="*/ 1 h 3"/>
                <a:gd name="T4" fmla="*/ 0 w 2"/>
                <a:gd name="T5" fmla="*/ 1 h 3"/>
              </a:gdLst>
              <a:ahLst/>
              <a:cxnLst>
                <a:cxn ang="0">
                  <a:pos x="T0" y="T1"/>
                </a:cxn>
                <a:cxn ang="0">
                  <a:pos x="T2" y="T3"/>
                </a:cxn>
                <a:cxn ang="0">
                  <a:pos x="T4" y="T5"/>
                </a:cxn>
              </a:cxnLst>
              <a:rect l="0" t="0" r="r" b="b"/>
              <a:pathLst>
                <a:path w="2" h="3">
                  <a:moveTo>
                    <a:pt x="0" y="1"/>
                  </a:moveTo>
                  <a:cubicBezTo>
                    <a:pt x="0" y="1"/>
                    <a:pt x="2" y="3"/>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 name="Freeform 17">
              <a:extLst>
                <a:ext uri="{FF2B5EF4-FFF2-40B4-BE49-F238E27FC236}">
                  <a16:creationId xmlns:a16="http://schemas.microsoft.com/office/drawing/2014/main" id="{11DAA1EE-9A55-4F9D-A134-D611C76C643A}"/>
                </a:ext>
              </a:extLst>
            </p:cNvPr>
            <p:cNvSpPr>
              <a:spLocks/>
            </p:cNvSpPr>
            <p:nvPr/>
          </p:nvSpPr>
          <p:spPr bwMode="auto">
            <a:xfrm>
              <a:off x="1828" y="5870"/>
              <a:ext cx="11" cy="17"/>
            </a:xfrm>
            <a:custGeom>
              <a:avLst/>
              <a:gdLst>
                <a:gd name="T0" fmla="*/ 1 w 2"/>
                <a:gd name="T1" fmla="*/ 3 h 3"/>
                <a:gd name="T2" fmla="*/ 2 w 2"/>
                <a:gd name="T3" fmla="*/ 1 h 3"/>
                <a:gd name="T4" fmla="*/ 1 w 2"/>
                <a:gd name="T5" fmla="*/ 0 h 3"/>
                <a:gd name="T6" fmla="*/ 1 w 2"/>
                <a:gd name="T7" fmla="*/ 3 h 3"/>
              </a:gdLst>
              <a:ahLst/>
              <a:cxnLst>
                <a:cxn ang="0">
                  <a:pos x="T0" y="T1"/>
                </a:cxn>
                <a:cxn ang="0">
                  <a:pos x="T2" y="T3"/>
                </a:cxn>
                <a:cxn ang="0">
                  <a:pos x="T4" y="T5"/>
                </a:cxn>
                <a:cxn ang="0">
                  <a:pos x="T6" y="T7"/>
                </a:cxn>
              </a:cxnLst>
              <a:rect l="0" t="0" r="r" b="b"/>
              <a:pathLst>
                <a:path w="2" h="3">
                  <a:moveTo>
                    <a:pt x="1" y="3"/>
                  </a:moveTo>
                  <a:cubicBezTo>
                    <a:pt x="2" y="3"/>
                    <a:pt x="1" y="2"/>
                    <a:pt x="2" y="1"/>
                  </a:cubicBezTo>
                  <a:cubicBezTo>
                    <a:pt x="1" y="1"/>
                    <a:pt x="1" y="1"/>
                    <a:pt x="1" y="0"/>
                  </a:cubicBezTo>
                  <a:cubicBezTo>
                    <a:pt x="2" y="2"/>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 name="Freeform 18">
              <a:extLst>
                <a:ext uri="{FF2B5EF4-FFF2-40B4-BE49-F238E27FC236}">
                  <a16:creationId xmlns:a16="http://schemas.microsoft.com/office/drawing/2014/main" id="{C6F22EE2-19DC-43CC-A177-06D7B3BEBE1A}"/>
                </a:ext>
              </a:extLst>
            </p:cNvPr>
            <p:cNvSpPr>
              <a:spLocks/>
            </p:cNvSpPr>
            <p:nvPr/>
          </p:nvSpPr>
          <p:spPr bwMode="auto">
            <a:xfrm>
              <a:off x="1685" y="5782"/>
              <a:ext cx="11" cy="11"/>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2" y="1"/>
                    <a:pt x="1" y="1"/>
                    <a:pt x="0" y="0"/>
                  </a:cubicBezTo>
                  <a:cubicBezTo>
                    <a:pt x="0"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 name="Freeform 19">
              <a:extLst>
                <a:ext uri="{FF2B5EF4-FFF2-40B4-BE49-F238E27FC236}">
                  <a16:creationId xmlns:a16="http://schemas.microsoft.com/office/drawing/2014/main" id="{F212068D-225C-4390-8B9D-3B1E6E26E340}"/>
                </a:ext>
              </a:extLst>
            </p:cNvPr>
            <p:cNvSpPr>
              <a:spLocks/>
            </p:cNvSpPr>
            <p:nvPr/>
          </p:nvSpPr>
          <p:spPr bwMode="auto">
            <a:xfrm>
              <a:off x="1723" y="5776"/>
              <a:ext cx="17" cy="11"/>
            </a:xfrm>
            <a:custGeom>
              <a:avLst/>
              <a:gdLst>
                <a:gd name="T0" fmla="*/ 2 w 3"/>
                <a:gd name="T1" fmla="*/ 2 h 2"/>
                <a:gd name="T2" fmla="*/ 3 w 3"/>
                <a:gd name="T3" fmla="*/ 1 h 2"/>
                <a:gd name="T4" fmla="*/ 0 w 3"/>
                <a:gd name="T5" fmla="*/ 0 h 2"/>
                <a:gd name="T6" fmla="*/ 2 w 3"/>
                <a:gd name="T7" fmla="*/ 2 h 2"/>
              </a:gdLst>
              <a:ahLst/>
              <a:cxnLst>
                <a:cxn ang="0">
                  <a:pos x="T0" y="T1"/>
                </a:cxn>
                <a:cxn ang="0">
                  <a:pos x="T2" y="T3"/>
                </a:cxn>
                <a:cxn ang="0">
                  <a:pos x="T4" y="T5"/>
                </a:cxn>
                <a:cxn ang="0">
                  <a:pos x="T6" y="T7"/>
                </a:cxn>
              </a:cxnLst>
              <a:rect l="0" t="0" r="r" b="b"/>
              <a:pathLst>
                <a:path w="3" h="2">
                  <a:moveTo>
                    <a:pt x="2" y="2"/>
                  </a:moveTo>
                  <a:cubicBezTo>
                    <a:pt x="2" y="2"/>
                    <a:pt x="3" y="2"/>
                    <a:pt x="3" y="1"/>
                  </a:cubicBezTo>
                  <a:cubicBezTo>
                    <a:pt x="2" y="1"/>
                    <a:pt x="1" y="1"/>
                    <a:pt x="0" y="0"/>
                  </a:cubicBezTo>
                  <a:cubicBezTo>
                    <a:pt x="0"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 name="Freeform 20">
              <a:extLst>
                <a:ext uri="{FF2B5EF4-FFF2-40B4-BE49-F238E27FC236}">
                  <a16:creationId xmlns:a16="http://schemas.microsoft.com/office/drawing/2014/main" id="{40A3F210-2644-499F-99F5-D09D5F6F4E88}"/>
                </a:ext>
              </a:extLst>
            </p:cNvPr>
            <p:cNvSpPr>
              <a:spLocks/>
            </p:cNvSpPr>
            <p:nvPr/>
          </p:nvSpPr>
          <p:spPr bwMode="auto">
            <a:xfrm>
              <a:off x="1939" y="5904"/>
              <a:ext cx="11" cy="22"/>
            </a:xfrm>
            <a:custGeom>
              <a:avLst/>
              <a:gdLst>
                <a:gd name="T0" fmla="*/ 0 w 2"/>
                <a:gd name="T1" fmla="*/ 2 h 4"/>
                <a:gd name="T2" fmla="*/ 2 w 2"/>
                <a:gd name="T3" fmla="*/ 2 h 4"/>
                <a:gd name="T4" fmla="*/ 0 w 2"/>
                <a:gd name="T5" fmla="*/ 2 h 4"/>
              </a:gdLst>
              <a:ahLst/>
              <a:cxnLst>
                <a:cxn ang="0">
                  <a:pos x="T0" y="T1"/>
                </a:cxn>
                <a:cxn ang="0">
                  <a:pos x="T2" y="T3"/>
                </a:cxn>
                <a:cxn ang="0">
                  <a:pos x="T4" y="T5"/>
                </a:cxn>
              </a:cxnLst>
              <a:rect l="0" t="0" r="r" b="b"/>
              <a:pathLst>
                <a:path w="2" h="4">
                  <a:moveTo>
                    <a:pt x="0" y="2"/>
                  </a:moveTo>
                  <a:cubicBezTo>
                    <a:pt x="1" y="4"/>
                    <a:pt x="1" y="2"/>
                    <a:pt x="2" y="2"/>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 name="Freeform 21">
              <a:extLst>
                <a:ext uri="{FF2B5EF4-FFF2-40B4-BE49-F238E27FC236}">
                  <a16:creationId xmlns:a16="http://schemas.microsoft.com/office/drawing/2014/main" id="{1527C7FE-FE7E-4B4F-AE38-EBFE5BC7F0B0}"/>
                </a:ext>
              </a:extLst>
            </p:cNvPr>
            <p:cNvSpPr>
              <a:spLocks/>
            </p:cNvSpPr>
            <p:nvPr/>
          </p:nvSpPr>
          <p:spPr bwMode="auto">
            <a:xfrm>
              <a:off x="1917" y="5870"/>
              <a:ext cx="11" cy="17"/>
            </a:xfrm>
            <a:custGeom>
              <a:avLst/>
              <a:gdLst>
                <a:gd name="T0" fmla="*/ 1 w 2"/>
                <a:gd name="T1" fmla="*/ 1 h 3"/>
                <a:gd name="T2" fmla="*/ 0 w 2"/>
                <a:gd name="T3" fmla="*/ 1 h 3"/>
                <a:gd name="T4" fmla="*/ 1 w 2"/>
                <a:gd name="T5" fmla="*/ 3 h 3"/>
                <a:gd name="T6" fmla="*/ 1 w 2"/>
                <a:gd name="T7" fmla="*/ 1 h 3"/>
              </a:gdLst>
              <a:ahLst/>
              <a:cxnLst>
                <a:cxn ang="0">
                  <a:pos x="T0" y="T1"/>
                </a:cxn>
                <a:cxn ang="0">
                  <a:pos x="T2" y="T3"/>
                </a:cxn>
                <a:cxn ang="0">
                  <a:pos x="T4" y="T5"/>
                </a:cxn>
                <a:cxn ang="0">
                  <a:pos x="T6" y="T7"/>
                </a:cxn>
              </a:cxnLst>
              <a:rect l="0" t="0" r="r" b="b"/>
              <a:pathLst>
                <a:path w="2" h="3">
                  <a:moveTo>
                    <a:pt x="1" y="1"/>
                  </a:moveTo>
                  <a:cubicBezTo>
                    <a:pt x="0" y="0"/>
                    <a:pt x="1" y="2"/>
                    <a:pt x="0" y="1"/>
                  </a:cubicBezTo>
                  <a:cubicBezTo>
                    <a:pt x="0" y="2"/>
                    <a:pt x="0" y="3"/>
                    <a:pt x="1" y="3"/>
                  </a:cubicBezTo>
                  <a:cubicBezTo>
                    <a:pt x="1" y="2"/>
                    <a:pt x="2"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 name="Freeform 22">
              <a:extLst>
                <a:ext uri="{FF2B5EF4-FFF2-40B4-BE49-F238E27FC236}">
                  <a16:creationId xmlns:a16="http://schemas.microsoft.com/office/drawing/2014/main" id="{D48C3681-BE1B-4A71-8F06-C67DD78AE225}"/>
                </a:ext>
              </a:extLst>
            </p:cNvPr>
            <p:cNvSpPr>
              <a:spLocks/>
            </p:cNvSpPr>
            <p:nvPr/>
          </p:nvSpPr>
          <p:spPr bwMode="auto">
            <a:xfrm>
              <a:off x="2027" y="5937"/>
              <a:ext cx="11" cy="11"/>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1" y="1"/>
                    <a:pt x="2" y="2"/>
                    <a:pt x="2" y="0"/>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 name="Freeform 23">
              <a:extLst>
                <a:ext uri="{FF2B5EF4-FFF2-40B4-BE49-F238E27FC236}">
                  <a16:creationId xmlns:a16="http://schemas.microsoft.com/office/drawing/2014/main" id="{C40E3912-B351-4BDF-9D2A-B5BC57A0D9D3}"/>
                </a:ext>
              </a:extLst>
            </p:cNvPr>
            <p:cNvSpPr>
              <a:spLocks/>
            </p:cNvSpPr>
            <p:nvPr/>
          </p:nvSpPr>
          <p:spPr bwMode="auto">
            <a:xfrm>
              <a:off x="1652" y="5699"/>
              <a:ext cx="11" cy="17"/>
            </a:xfrm>
            <a:custGeom>
              <a:avLst/>
              <a:gdLst>
                <a:gd name="T0" fmla="*/ 1 w 2"/>
                <a:gd name="T1" fmla="*/ 2 h 3"/>
                <a:gd name="T2" fmla="*/ 2 w 2"/>
                <a:gd name="T3" fmla="*/ 2 h 3"/>
                <a:gd name="T4" fmla="*/ 0 w 2"/>
                <a:gd name="T5" fmla="*/ 0 h 3"/>
                <a:gd name="T6" fmla="*/ 1 w 2"/>
                <a:gd name="T7" fmla="*/ 2 h 3"/>
              </a:gdLst>
              <a:ahLst/>
              <a:cxnLst>
                <a:cxn ang="0">
                  <a:pos x="T0" y="T1"/>
                </a:cxn>
                <a:cxn ang="0">
                  <a:pos x="T2" y="T3"/>
                </a:cxn>
                <a:cxn ang="0">
                  <a:pos x="T4" y="T5"/>
                </a:cxn>
                <a:cxn ang="0">
                  <a:pos x="T6" y="T7"/>
                </a:cxn>
              </a:cxnLst>
              <a:rect l="0" t="0" r="r" b="b"/>
              <a:pathLst>
                <a:path w="2" h="3">
                  <a:moveTo>
                    <a:pt x="1" y="2"/>
                  </a:moveTo>
                  <a:cubicBezTo>
                    <a:pt x="2" y="3"/>
                    <a:pt x="1" y="2"/>
                    <a:pt x="2" y="2"/>
                  </a:cubicBezTo>
                  <a:cubicBezTo>
                    <a:pt x="2"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 name="Freeform 24">
              <a:extLst>
                <a:ext uri="{FF2B5EF4-FFF2-40B4-BE49-F238E27FC236}">
                  <a16:creationId xmlns:a16="http://schemas.microsoft.com/office/drawing/2014/main" id="{00DDDB8F-B3A2-4DF0-980E-035B7E313ACC}"/>
                </a:ext>
              </a:extLst>
            </p:cNvPr>
            <p:cNvSpPr>
              <a:spLocks/>
            </p:cNvSpPr>
            <p:nvPr/>
          </p:nvSpPr>
          <p:spPr bwMode="auto">
            <a:xfrm>
              <a:off x="1701" y="5727"/>
              <a:ext cx="11" cy="16"/>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1" y="3"/>
                    <a:pt x="1" y="2"/>
                    <a:pt x="2" y="2"/>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 name="Freeform 25">
              <a:extLst>
                <a:ext uri="{FF2B5EF4-FFF2-40B4-BE49-F238E27FC236}">
                  <a16:creationId xmlns:a16="http://schemas.microsoft.com/office/drawing/2014/main" id="{4B052E85-4BD1-4D97-BEDD-38E589C60CDA}"/>
                </a:ext>
              </a:extLst>
            </p:cNvPr>
            <p:cNvSpPr>
              <a:spLocks/>
            </p:cNvSpPr>
            <p:nvPr/>
          </p:nvSpPr>
          <p:spPr bwMode="auto">
            <a:xfrm>
              <a:off x="1668" y="5677"/>
              <a:ext cx="33" cy="33"/>
            </a:xfrm>
            <a:custGeom>
              <a:avLst/>
              <a:gdLst>
                <a:gd name="T0" fmla="*/ 1 w 6"/>
                <a:gd name="T1" fmla="*/ 5 h 6"/>
                <a:gd name="T2" fmla="*/ 1 w 6"/>
                <a:gd name="T3" fmla="*/ 5 h 6"/>
                <a:gd name="T4" fmla="*/ 6 w 6"/>
                <a:gd name="T5" fmla="*/ 4 h 6"/>
                <a:gd name="T6" fmla="*/ 4 w 6"/>
                <a:gd name="T7" fmla="*/ 1 h 6"/>
                <a:gd name="T8" fmla="*/ 4 w 6"/>
                <a:gd name="T9" fmla="*/ 2 h 6"/>
                <a:gd name="T10" fmla="*/ 2 w 6"/>
                <a:gd name="T11" fmla="*/ 1 h 6"/>
                <a:gd name="T12" fmla="*/ 2 w 6"/>
                <a:gd name="T13" fmla="*/ 4 h 6"/>
                <a:gd name="T14" fmla="*/ 0 w 6"/>
                <a:gd name="T15" fmla="*/ 3 h 6"/>
                <a:gd name="T16" fmla="*/ 1 w 6"/>
                <a:gd name="T1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1" y="5"/>
                  </a:moveTo>
                  <a:cubicBezTo>
                    <a:pt x="1" y="5"/>
                    <a:pt x="1" y="5"/>
                    <a:pt x="1" y="5"/>
                  </a:cubicBezTo>
                  <a:cubicBezTo>
                    <a:pt x="4" y="6"/>
                    <a:pt x="4" y="4"/>
                    <a:pt x="6" y="4"/>
                  </a:cubicBezTo>
                  <a:cubicBezTo>
                    <a:pt x="6" y="3"/>
                    <a:pt x="5" y="2"/>
                    <a:pt x="4" y="1"/>
                  </a:cubicBezTo>
                  <a:cubicBezTo>
                    <a:pt x="3" y="0"/>
                    <a:pt x="5" y="2"/>
                    <a:pt x="4" y="2"/>
                  </a:cubicBezTo>
                  <a:cubicBezTo>
                    <a:pt x="3" y="2"/>
                    <a:pt x="3" y="1"/>
                    <a:pt x="2" y="1"/>
                  </a:cubicBezTo>
                  <a:cubicBezTo>
                    <a:pt x="3" y="3"/>
                    <a:pt x="2" y="3"/>
                    <a:pt x="2" y="4"/>
                  </a:cubicBezTo>
                  <a:cubicBezTo>
                    <a:pt x="1" y="3"/>
                    <a:pt x="1" y="4"/>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 name="Freeform 26">
              <a:extLst>
                <a:ext uri="{FF2B5EF4-FFF2-40B4-BE49-F238E27FC236}">
                  <a16:creationId xmlns:a16="http://schemas.microsoft.com/office/drawing/2014/main" id="{066D3458-0AE8-4F01-8559-E3CBF8678B40}"/>
                </a:ext>
              </a:extLst>
            </p:cNvPr>
            <p:cNvSpPr>
              <a:spLocks/>
            </p:cNvSpPr>
            <p:nvPr/>
          </p:nvSpPr>
          <p:spPr bwMode="auto">
            <a:xfrm>
              <a:off x="1961" y="5854"/>
              <a:ext cx="17" cy="22"/>
            </a:xfrm>
            <a:custGeom>
              <a:avLst/>
              <a:gdLst>
                <a:gd name="T0" fmla="*/ 2 w 3"/>
                <a:gd name="T1" fmla="*/ 3 h 4"/>
                <a:gd name="T2" fmla="*/ 2 w 3"/>
                <a:gd name="T3" fmla="*/ 1 h 4"/>
                <a:gd name="T4" fmla="*/ 1 w 3"/>
                <a:gd name="T5" fmla="*/ 1 h 4"/>
                <a:gd name="T6" fmla="*/ 1 w 3"/>
                <a:gd name="T7" fmla="*/ 3 h 4"/>
                <a:gd name="T8" fmla="*/ 3 w 3"/>
                <a:gd name="T9" fmla="*/ 4 h 4"/>
                <a:gd name="T10" fmla="*/ 2 w 3"/>
                <a:gd name="T11" fmla="*/ 3 h 4"/>
              </a:gdLst>
              <a:ahLst/>
              <a:cxnLst>
                <a:cxn ang="0">
                  <a:pos x="T0" y="T1"/>
                </a:cxn>
                <a:cxn ang="0">
                  <a:pos x="T2" y="T3"/>
                </a:cxn>
                <a:cxn ang="0">
                  <a:pos x="T4" y="T5"/>
                </a:cxn>
                <a:cxn ang="0">
                  <a:pos x="T6" y="T7"/>
                </a:cxn>
                <a:cxn ang="0">
                  <a:pos x="T8" y="T9"/>
                </a:cxn>
                <a:cxn ang="0">
                  <a:pos x="T10" y="T11"/>
                </a:cxn>
              </a:cxnLst>
              <a:rect l="0" t="0" r="r" b="b"/>
              <a:pathLst>
                <a:path w="3" h="4">
                  <a:moveTo>
                    <a:pt x="2" y="3"/>
                  </a:moveTo>
                  <a:cubicBezTo>
                    <a:pt x="1" y="3"/>
                    <a:pt x="2" y="1"/>
                    <a:pt x="2" y="1"/>
                  </a:cubicBezTo>
                  <a:cubicBezTo>
                    <a:pt x="1" y="0"/>
                    <a:pt x="1" y="2"/>
                    <a:pt x="1" y="1"/>
                  </a:cubicBezTo>
                  <a:cubicBezTo>
                    <a:pt x="0" y="2"/>
                    <a:pt x="1" y="2"/>
                    <a:pt x="1" y="3"/>
                  </a:cubicBezTo>
                  <a:cubicBezTo>
                    <a:pt x="2" y="4"/>
                    <a:pt x="3" y="4"/>
                    <a:pt x="3" y="4"/>
                  </a:cubicBezTo>
                  <a:cubicBezTo>
                    <a:pt x="3" y="3"/>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 name="Freeform 27">
              <a:extLst>
                <a:ext uri="{FF2B5EF4-FFF2-40B4-BE49-F238E27FC236}">
                  <a16:creationId xmlns:a16="http://schemas.microsoft.com/office/drawing/2014/main" id="{84D62EFA-C949-410C-895A-483A8C874561}"/>
                </a:ext>
              </a:extLst>
            </p:cNvPr>
            <p:cNvSpPr>
              <a:spLocks/>
            </p:cNvSpPr>
            <p:nvPr/>
          </p:nvSpPr>
          <p:spPr bwMode="auto">
            <a:xfrm>
              <a:off x="1530" y="5588"/>
              <a:ext cx="11" cy="11"/>
            </a:xfrm>
            <a:custGeom>
              <a:avLst/>
              <a:gdLst>
                <a:gd name="T0" fmla="*/ 0 w 2"/>
                <a:gd name="T1" fmla="*/ 1 h 2"/>
                <a:gd name="T2" fmla="*/ 1 w 2"/>
                <a:gd name="T3" fmla="*/ 1 h 2"/>
                <a:gd name="T4" fmla="*/ 0 w 2"/>
                <a:gd name="T5" fmla="*/ 1 h 2"/>
              </a:gdLst>
              <a:ahLst/>
              <a:cxnLst>
                <a:cxn ang="0">
                  <a:pos x="T0" y="T1"/>
                </a:cxn>
                <a:cxn ang="0">
                  <a:pos x="T2" y="T3"/>
                </a:cxn>
                <a:cxn ang="0">
                  <a:pos x="T4" y="T5"/>
                </a:cxn>
              </a:cxnLst>
              <a:rect l="0" t="0" r="r" b="b"/>
              <a:pathLst>
                <a:path w="2" h="2">
                  <a:moveTo>
                    <a:pt x="0" y="1"/>
                  </a:moveTo>
                  <a:cubicBezTo>
                    <a:pt x="0" y="1"/>
                    <a:pt x="2"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 name="Freeform 28">
              <a:extLst>
                <a:ext uri="{FF2B5EF4-FFF2-40B4-BE49-F238E27FC236}">
                  <a16:creationId xmlns:a16="http://schemas.microsoft.com/office/drawing/2014/main" id="{FE4BFE1B-FB46-4041-A1BD-E89B4E2BD960}"/>
                </a:ext>
              </a:extLst>
            </p:cNvPr>
            <p:cNvSpPr>
              <a:spLocks/>
            </p:cNvSpPr>
            <p:nvPr/>
          </p:nvSpPr>
          <p:spPr bwMode="auto">
            <a:xfrm>
              <a:off x="1519" y="5572"/>
              <a:ext cx="11" cy="16"/>
            </a:xfrm>
            <a:custGeom>
              <a:avLst/>
              <a:gdLst>
                <a:gd name="T0" fmla="*/ 0 w 2"/>
                <a:gd name="T1" fmla="*/ 2 h 3"/>
                <a:gd name="T2" fmla="*/ 1 w 2"/>
                <a:gd name="T3" fmla="*/ 2 h 3"/>
                <a:gd name="T4" fmla="*/ 0 w 2"/>
                <a:gd name="T5" fmla="*/ 2 h 3"/>
              </a:gdLst>
              <a:ahLst/>
              <a:cxnLst>
                <a:cxn ang="0">
                  <a:pos x="T0" y="T1"/>
                </a:cxn>
                <a:cxn ang="0">
                  <a:pos x="T2" y="T3"/>
                </a:cxn>
                <a:cxn ang="0">
                  <a:pos x="T4" y="T5"/>
                </a:cxn>
              </a:cxnLst>
              <a:rect l="0" t="0" r="r" b="b"/>
              <a:pathLst>
                <a:path w="2" h="3">
                  <a:moveTo>
                    <a:pt x="0" y="2"/>
                  </a:moveTo>
                  <a:cubicBezTo>
                    <a:pt x="1" y="3"/>
                    <a:pt x="2" y="2"/>
                    <a:pt x="1"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 name="Freeform 29">
              <a:extLst>
                <a:ext uri="{FF2B5EF4-FFF2-40B4-BE49-F238E27FC236}">
                  <a16:creationId xmlns:a16="http://schemas.microsoft.com/office/drawing/2014/main" id="{741A55B7-CF12-4F03-AD80-D4E4369EEC2B}"/>
                </a:ext>
              </a:extLst>
            </p:cNvPr>
            <p:cNvSpPr>
              <a:spLocks/>
            </p:cNvSpPr>
            <p:nvPr/>
          </p:nvSpPr>
          <p:spPr bwMode="auto">
            <a:xfrm>
              <a:off x="1530" y="5577"/>
              <a:ext cx="11" cy="11"/>
            </a:xfrm>
            <a:custGeom>
              <a:avLst/>
              <a:gdLst>
                <a:gd name="T0" fmla="*/ 2 w 2"/>
                <a:gd name="T1" fmla="*/ 2 h 2"/>
                <a:gd name="T2" fmla="*/ 1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0"/>
                    <a:pt x="0" y="0"/>
                    <a:pt x="0" y="0"/>
                  </a:cubicBezTo>
                  <a:cubicBezTo>
                    <a:pt x="0" y="1"/>
                    <a:pt x="1"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 name="Freeform 30">
              <a:extLst>
                <a:ext uri="{FF2B5EF4-FFF2-40B4-BE49-F238E27FC236}">
                  <a16:creationId xmlns:a16="http://schemas.microsoft.com/office/drawing/2014/main" id="{4C0D9713-425C-4FC2-8446-E980E8AFE285}"/>
                </a:ext>
              </a:extLst>
            </p:cNvPr>
            <p:cNvSpPr>
              <a:spLocks/>
            </p:cNvSpPr>
            <p:nvPr/>
          </p:nvSpPr>
          <p:spPr bwMode="auto">
            <a:xfrm>
              <a:off x="1978" y="5854"/>
              <a:ext cx="16" cy="16"/>
            </a:xfrm>
            <a:custGeom>
              <a:avLst/>
              <a:gdLst>
                <a:gd name="T0" fmla="*/ 0 w 3"/>
                <a:gd name="T1" fmla="*/ 1 h 3"/>
                <a:gd name="T2" fmla="*/ 3 w 3"/>
                <a:gd name="T3" fmla="*/ 2 h 3"/>
                <a:gd name="T4" fmla="*/ 0 w 3"/>
                <a:gd name="T5" fmla="*/ 1 h 3"/>
              </a:gdLst>
              <a:ahLst/>
              <a:cxnLst>
                <a:cxn ang="0">
                  <a:pos x="T0" y="T1"/>
                </a:cxn>
                <a:cxn ang="0">
                  <a:pos x="T2" y="T3"/>
                </a:cxn>
                <a:cxn ang="0">
                  <a:pos x="T4" y="T5"/>
                </a:cxn>
              </a:cxnLst>
              <a:rect l="0" t="0" r="r" b="b"/>
              <a:pathLst>
                <a:path w="3" h="3">
                  <a:moveTo>
                    <a:pt x="0" y="1"/>
                  </a:moveTo>
                  <a:cubicBezTo>
                    <a:pt x="1" y="3"/>
                    <a:pt x="2" y="1"/>
                    <a:pt x="3" y="2"/>
                  </a:cubicBezTo>
                  <a:cubicBezTo>
                    <a:pt x="2"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 name="Freeform 31">
              <a:extLst>
                <a:ext uri="{FF2B5EF4-FFF2-40B4-BE49-F238E27FC236}">
                  <a16:creationId xmlns:a16="http://schemas.microsoft.com/office/drawing/2014/main" id="{ABF30084-4EBE-4C25-9377-CC3D9FD4B0E1}"/>
                </a:ext>
              </a:extLst>
            </p:cNvPr>
            <p:cNvSpPr>
              <a:spLocks/>
            </p:cNvSpPr>
            <p:nvPr/>
          </p:nvSpPr>
          <p:spPr bwMode="auto">
            <a:xfrm>
              <a:off x="1442" y="5483"/>
              <a:ext cx="5" cy="17"/>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3"/>
                    <a:pt x="1" y="2"/>
                    <a:pt x="1" y="0"/>
                  </a:cubicBezTo>
                  <a:cubicBezTo>
                    <a:pt x="1" y="1"/>
                    <a:pt x="0"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 name="Freeform 32">
              <a:extLst>
                <a:ext uri="{FF2B5EF4-FFF2-40B4-BE49-F238E27FC236}">
                  <a16:creationId xmlns:a16="http://schemas.microsoft.com/office/drawing/2014/main" id="{762C8AAA-3D16-461D-8F08-6F59F7971D55}"/>
                </a:ext>
              </a:extLst>
            </p:cNvPr>
            <p:cNvSpPr>
              <a:spLocks/>
            </p:cNvSpPr>
            <p:nvPr/>
          </p:nvSpPr>
          <p:spPr bwMode="auto">
            <a:xfrm>
              <a:off x="2005" y="5843"/>
              <a:ext cx="11" cy="16"/>
            </a:xfrm>
            <a:custGeom>
              <a:avLst/>
              <a:gdLst>
                <a:gd name="T0" fmla="*/ 2 w 2"/>
                <a:gd name="T1" fmla="*/ 2 h 3"/>
                <a:gd name="T2" fmla="*/ 0 w 2"/>
                <a:gd name="T3" fmla="*/ 1 h 3"/>
                <a:gd name="T4" fmla="*/ 2 w 2"/>
                <a:gd name="T5" fmla="*/ 2 h 3"/>
              </a:gdLst>
              <a:ahLst/>
              <a:cxnLst>
                <a:cxn ang="0">
                  <a:pos x="T0" y="T1"/>
                </a:cxn>
                <a:cxn ang="0">
                  <a:pos x="T2" y="T3"/>
                </a:cxn>
                <a:cxn ang="0">
                  <a:pos x="T4" y="T5"/>
                </a:cxn>
              </a:cxnLst>
              <a:rect l="0" t="0" r="r" b="b"/>
              <a:pathLst>
                <a:path w="2" h="3">
                  <a:moveTo>
                    <a:pt x="2" y="2"/>
                  </a:moveTo>
                  <a:cubicBezTo>
                    <a:pt x="1" y="1"/>
                    <a:pt x="0" y="0"/>
                    <a:pt x="0" y="1"/>
                  </a:cubicBezTo>
                  <a:cubicBezTo>
                    <a:pt x="0" y="2"/>
                    <a:pt x="2"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 name="Freeform 33">
              <a:extLst>
                <a:ext uri="{FF2B5EF4-FFF2-40B4-BE49-F238E27FC236}">
                  <a16:creationId xmlns:a16="http://schemas.microsoft.com/office/drawing/2014/main" id="{EA9B2F0E-E051-4716-BCB1-A64D6E53EF6B}"/>
                </a:ext>
              </a:extLst>
            </p:cNvPr>
            <p:cNvSpPr>
              <a:spLocks/>
            </p:cNvSpPr>
            <p:nvPr/>
          </p:nvSpPr>
          <p:spPr bwMode="auto">
            <a:xfrm>
              <a:off x="1618" y="5594"/>
              <a:ext cx="11" cy="16"/>
            </a:xfrm>
            <a:custGeom>
              <a:avLst/>
              <a:gdLst>
                <a:gd name="T0" fmla="*/ 0 w 2"/>
                <a:gd name="T1" fmla="*/ 3 h 3"/>
                <a:gd name="T2" fmla="*/ 0 w 2"/>
                <a:gd name="T3" fmla="*/ 0 h 3"/>
                <a:gd name="T4" fmla="*/ 0 w 2"/>
                <a:gd name="T5" fmla="*/ 3 h 3"/>
              </a:gdLst>
              <a:ahLst/>
              <a:cxnLst>
                <a:cxn ang="0">
                  <a:pos x="T0" y="T1"/>
                </a:cxn>
                <a:cxn ang="0">
                  <a:pos x="T2" y="T3"/>
                </a:cxn>
                <a:cxn ang="0">
                  <a:pos x="T4" y="T5"/>
                </a:cxn>
              </a:cxnLst>
              <a:rect l="0" t="0" r="r" b="b"/>
              <a:pathLst>
                <a:path w="2" h="3">
                  <a:moveTo>
                    <a:pt x="0" y="3"/>
                  </a:moveTo>
                  <a:cubicBezTo>
                    <a:pt x="1" y="3"/>
                    <a:pt x="2" y="2"/>
                    <a:pt x="0" y="0"/>
                  </a:cubicBezTo>
                  <a:cubicBezTo>
                    <a:pt x="1"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 name="Freeform 34">
              <a:extLst>
                <a:ext uri="{FF2B5EF4-FFF2-40B4-BE49-F238E27FC236}">
                  <a16:creationId xmlns:a16="http://schemas.microsoft.com/office/drawing/2014/main" id="{F72DC3B4-20DC-46D1-9244-916A51818C96}"/>
                </a:ext>
              </a:extLst>
            </p:cNvPr>
            <p:cNvSpPr>
              <a:spLocks/>
            </p:cNvSpPr>
            <p:nvPr/>
          </p:nvSpPr>
          <p:spPr bwMode="auto">
            <a:xfrm>
              <a:off x="1734" y="5660"/>
              <a:ext cx="17" cy="28"/>
            </a:xfrm>
            <a:custGeom>
              <a:avLst/>
              <a:gdLst>
                <a:gd name="T0" fmla="*/ 1 w 3"/>
                <a:gd name="T1" fmla="*/ 3 h 5"/>
                <a:gd name="T2" fmla="*/ 3 w 3"/>
                <a:gd name="T3" fmla="*/ 2 h 5"/>
                <a:gd name="T4" fmla="*/ 2 w 3"/>
                <a:gd name="T5" fmla="*/ 1 h 5"/>
                <a:gd name="T6" fmla="*/ 1 w 3"/>
                <a:gd name="T7" fmla="*/ 3 h 5"/>
              </a:gdLst>
              <a:ahLst/>
              <a:cxnLst>
                <a:cxn ang="0">
                  <a:pos x="T0" y="T1"/>
                </a:cxn>
                <a:cxn ang="0">
                  <a:pos x="T2" y="T3"/>
                </a:cxn>
                <a:cxn ang="0">
                  <a:pos x="T4" y="T5"/>
                </a:cxn>
                <a:cxn ang="0">
                  <a:pos x="T6" y="T7"/>
                </a:cxn>
              </a:cxnLst>
              <a:rect l="0" t="0" r="r" b="b"/>
              <a:pathLst>
                <a:path w="3" h="5">
                  <a:moveTo>
                    <a:pt x="1" y="3"/>
                  </a:moveTo>
                  <a:cubicBezTo>
                    <a:pt x="2" y="5"/>
                    <a:pt x="3" y="4"/>
                    <a:pt x="3" y="2"/>
                  </a:cubicBezTo>
                  <a:cubicBezTo>
                    <a:pt x="2" y="2"/>
                    <a:pt x="2" y="1"/>
                    <a:pt x="2" y="1"/>
                  </a:cubicBezTo>
                  <a:cubicBezTo>
                    <a:pt x="0" y="0"/>
                    <a:pt x="2"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 name="Freeform 35">
              <a:extLst>
                <a:ext uri="{FF2B5EF4-FFF2-40B4-BE49-F238E27FC236}">
                  <a16:creationId xmlns:a16="http://schemas.microsoft.com/office/drawing/2014/main" id="{8895FCED-5153-4FBC-ADEB-56A6675E7204}"/>
                </a:ext>
              </a:extLst>
            </p:cNvPr>
            <p:cNvSpPr>
              <a:spLocks/>
            </p:cNvSpPr>
            <p:nvPr/>
          </p:nvSpPr>
          <p:spPr bwMode="auto">
            <a:xfrm>
              <a:off x="1519" y="5522"/>
              <a:ext cx="11" cy="11"/>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1" y="2"/>
                    <a:pt x="2" y="2"/>
                    <a:pt x="2" y="1"/>
                  </a:cubicBezTo>
                  <a:cubicBezTo>
                    <a:pt x="2" y="2"/>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 name="Freeform 36">
              <a:extLst>
                <a:ext uri="{FF2B5EF4-FFF2-40B4-BE49-F238E27FC236}">
                  <a16:creationId xmlns:a16="http://schemas.microsoft.com/office/drawing/2014/main" id="{CAC69EC0-1403-4A89-BCF6-4FF2EBE47362}"/>
                </a:ext>
              </a:extLst>
            </p:cNvPr>
            <p:cNvSpPr>
              <a:spLocks/>
            </p:cNvSpPr>
            <p:nvPr/>
          </p:nvSpPr>
          <p:spPr bwMode="auto">
            <a:xfrm>
              <a:off x="2027" y="5826"/>
              <a:ext cx="22" cy="28"/>
            </a:xfrm>
            <a:custGeom>
              <a:avLst/>
              <a:gdLst>
                <a:gd name="T0" fmla="*/ 1 w 4"/>
                <a:gd name="T1" fmla="*/ 4 h 5"/>
                <a:gd name="T2" fmla="*/ 2 w 4"/>
                <a:gd name="T3" fmla="*/ 5 h 5"/>
                <a:gd name="T4" fmla="*/ 4 w 4"/>
                <a:gd name="T5" fmla="*/ 2 h 5"/>
                <a:gd name="T6" fmla="*/ 1 w 4"/>
                <a:gd name="T7" fmla="*/ 4 h 5"/>
              </a:gdLst>
              <a:ahLst/>
              <a:cxnLst>
                <a:cxn ang="0">
                  <a:pos x="T0" y="T1"/>
                </a:cxn>
                <a:cxn ang="0">
                  <a:pos x="T2" y="T3"/>
                </a:cxn>
                <a:cxn ang="0">
                  <a:pos x="T4" y="T5"/>
                </a:cxn>
                <a:cxn ang="0">
                  <a:pos x="T6" y="T7"/>
                </a:cxn>
              </a:cxnLst>
              <a:rect l="0" t="0" r="r" b="b"/>
              <a:pathLst>
                <a:path w="4" h="5">
                  <a:moveTo>
                    <a:pt x="1" y="4"/>
                  </a:moveTo>
                  <a:cubicBezTo>
                    <a:pt x="1" y="4"/>
                    <a:pt x="2" y="4"/>
                    <a:pt x="2" y="5"/>
                  </a:cubicBezTo>
                  <a:cubicBezTo>
                    <a:pt x="2" y="3"/>
                    <a:pt x="4" y="4"/>
                    <a:pt x="4" y="2"/>
                  </a:cubicBezTo>
                  <a:cubicBezTo>
                    <a:pt x="3" y="3"/>
                    <a:pt x="0" y="0"/>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 name="Freeform 37">
              <a:extLst>
                <a:ext uri="{FF2B5EF4-FFF2-40B4-BE49-F238E27FC236}">
                  <a16:creationId xmlns:a16="http://schemas.microsoft.com/office/drawing/2014/main" id="{96F4B56D-38AD-4639-89C0-52D5E07FA200}"/>
                </a:ext>
              </a:extLst>
            </p:cNvPr>
            <p:cNvSpPr>
              <a:spLocks/>
            </p:cNvSpPr>
            <p:nvPr/>
          </p:nvSpPr>
          <p:spPr bwMode="auto">
            <a:xfrm>
              <a:off x="1652" y="5588"/>
              <a:ext cx="11" cy="11"/>
            </a:xfrm>
            <a:custGeom>
              <a:avLst/>
              <a:gdLst>
                <a:gd name="T0" fmla="*/ 1 w 2"/>
                <a:gd name="T1" fmla="*/ 1 h 2"/>
                <a:gd name="T2" fmla="*/ 1 w 2"/>
                <a:gd name="T3" fmla="*/ 0 h 2"/>
                <a:gd name="T4" fmla="*/ 0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1" y="0"/>
                    <a:pt x="1" y="0"/>
                  </a:cubicBezTo>
                  <a:cubicBezTo>
                    <a:pt x="1" y="0"/>
                    <a:pt x="1"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 name="Freeform 38">
              <a:extLst>
                <a:ext uri="{FF2B5EF4-FFF2-40B4-BE49-F238E27FC236}">
                  <a16:creationId xmlns:a16="http://schemas.microsoft.com/office/drawing/2014/main" id="{AC13A50C-2A09-4B07-A4D2-84CD287DEB71}"/>
                </a:ext>
              </a:extLst>
            </p:cNvPr>
            <p:cNvSpPr>
              <a:spLocks/>
            </p:cNvSpPr>
            <p:nvPr/>
          </p:nvSpPr>
          <p:spPr bwMode="auto">
            <a:xfrm>
              <a:off x="2049" y="5821"/>
              <a:ext cx="11" cy="22"/>
            </a:xfrm>
            <a:custGeom>
              <a:avLst/>
              <a:gdLst>
                <a:gd name="T0" fmla="*/ 0 w 2"/>
                <a:gd name="T1" fmla="*/ 3 h 4"/>
                <a:gd name="T2" fmla="*/ 2 w 2"/>
                <a:gd name="T3" fmla="*/ 4 h 4"/>
                <a:gd name="T4" fmla="*/ 2 w 2"/>
                <a:gd name="T5" fmla="*/ 2 h 4"/>
                <a:gd name="T6" fmla="*/ 1 w 2"/>
                <a:gd name="T7" fmla="*/ 2 h 4"/>
                <a:gd name="T8" fmla="*/ 0 w 2"/>
                <a:gd name="T9" fmla="*/ 3 h 4"/>
              </a:gdLst>
              <a:ahLst/>
              <a:cxnLst>
                <a:cxn ang="0">
                  <a:pos x="T0" y="T1"/>
                </a:cxn>
                <a:cxn ang="0">
                  <a:pos x="T2" y="T3"/>
                </a:cxn>
                <a:cxn ang="0">
                  <a:pos x="T4" y="T5"/>
                </a:cxn>
                <a:cxn ang="0">
                  <a:pos x="T6" y="T7"/>
                </a:cxn>
                <a:cxn ang="0">
                  <a:pos x="T8" y="T9"/>
                </a:cxn>
              </a:cxnLst>
              <a:rect l="0" t="0" r="r" b="b"/>
              <a:pathLst>
                <a:path w="2" h="4">
                  <a:moveTo>
                    <a:pt x="0" y="3"/>
                  </a:moveTo>
                  <a:cubicBezTo>
                    <a:pt x="1" y="4"/>
                    <a:pt x="1" y="3"/>
                    <a:pt x="2" y="4"/>
                  </a:cubicBezTo>
                  <a:cubicBezTo>
                    <a:pt x="0" y="2"/>
                    <a:pt x="2" y="3"/>
                    <a:pt x="2" y="2"/>
                  </a:cubicBezTo>
                  <a:cubicBezTo>
                    <a:pt x="0" y="0"/>
                    <a:pt x="2" y="3"/>
                    <a:pt x="1" y="2"/>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 name="Freeform 39">
              <a:extLst>
                <a:ext uri="{FF2B5EF4-FFF2-40B4-BE49-F238E27FC236}">
                  <a16:creationId xmlns:a16="http://schemas.microsoft.com/office/drawing/2014/main" id="{5E8551B9-8179-4BCC-AF9D-2D4A99B2B4F1}"/>
                </a:ext>
              </a:extLst>
            </p:cNvPr>
            <p:cNvSpPr>
              <a:spLocks/>
            </p:cNvSpPr>
            <p:nvPr/>
          </p:nvSpPr>
          <p:spPr bwMode="auto">
            <a:xfrm>
              <a:off x="2060" y="5821"/>
              <a:ext cx="17" cy="27"/>
            </a:xfrm>
            <a:custGeom>
              <a:avLst/>
              <a:gdLst>
                <a:gd name="T0" fmla="*/ 0 w 3"/>
                <a:gd name="T1" fmla="*/ 3 h 5"/>
                <a:gd name="T2" fmla="*/ 3 w 3"/>
                <a:gd name="T3" fmla="*/ 3 h 5"/>
                <a:gd name="T4" fmla="*/ 1 w 3"/>
                <a:gd name="T5" fmla="*/ 0 h 5"/>
                <a:gd name="T6" fmla="*/ 0 w 3"/>
                <a:gd name="T7" fmla="*/ 3 h 5"/>
              </a:gdLst>
              <a:ahLst/>
              <a:cxnLst>
                <a:cxn ang="0">
                  <a:pos x="T0" y="T1"/>
                </a:cxn>
                <a:cxn ang="0">
                  <a:pos x="T2" y="T3"/>
                </a:cxn>
                <a:cxn ang="0">
                  <a:pos x="T4" y="T5"/>
                </a:cxn>
                <a:cxn ang="0">
                  <a:pos x="T6" y="T7"/>
                </a:cxn>
              </a:cxnLst>
              <a:rect l="0" t="0" r="r" b="b"/>
              <a:pathLst>
                <a:path w="3" h="5">
                  <a:moveTo>
                    <a:pt x="0" y="3"/>
                  </a:moveTo>
                  <a:cubicBezTo>
                    <a:pt x="2" y="2"/>
                    <a:pt x="3" y="5"/>
                    <a:pt x="3" y="3"/>
                  </a:cubicBezTo>
                  <a:cubicBezTo>
                    <a:pt x="2" y="2"/>
                    <a:pt x="2" y="1"/>
                    <a:pt x="1" y="0"/>
                  </a:cubicBezTo>
                  <a:cubicBezTo>
                    <a:pt x="2" y="2"/>
                    <a:pt x="0"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 name="Freeform 40">
              <a:extLst>
                <a:ext uri="{FF2B5EF4-FFF2-40B4-BE49-F238E27FC236}">
                  <a16:creationId xmlns:a16="http://schemas.microsoft.com/office/drawing/2014/main" id="{DFFA989B-62D5-4962-9560-9F2DF840C222}"/>
                </a:ext>
              </a:extLst>
            </p:cNvPr>
            <p:cNvSpPr>
              <a:spLocks/>
            </p:cNvSpPr>
            <p:nvPr/>
          </p:nvSpPr>
          <p:spPr bwMode="auto">
            <a:xfrm>
              <a:off x="1613" y="5511"/>
              <a:ext cx="11" cy="16"/>
            </a:xfrm>
            <a:custGeom>
              <a:avLst/>
              <a:gdLst>
                <a:gd name="T0" fmla="*/ 0 w 2"/>
                <a:gd name="T1" fmla="*/ 3 h 3"/>
                <a:gd name="T2" fmla="*/ 0 w 2"/>
                <a:gd name="T3" fmla="*/ 0 h 3"/>
                <a:gd name="T4" fmla="*/ 0 w 2"/>
                <a:gd name="T5" fmla="*/ 3 h 3"/>
              </a:gdLst>
              <a:ahLst/>
              <a:cxnLst>
                <a:cxn ang="0">
                  <a:pos x="T0" y="T1"/>
                </a:cxn>
                <a:cxn ang="0">
                  <a:pos x="T2" y="T3"/>
                </a:cxn>
                <a:cxn ang="0">
                  <a:pos x="T4" y="T5"/>
                </a:cxn>
              </a:cxnLst>
              <a:rect l="0" t="0" r="r" b="b"/>
              <a:pathLst>
                <a:path w="2" h="3">
                  <a:moveTo>
                    <a:pt x="0" y="3"/>
                  </a:moveTo>
                  <a:cubicBezTo>
                    <a:pt x="1" y="3"/>
                    <a:pt x="2" y="1"/>
                    <a:pt x="0" y="0"/>
                  </a:cubicBezTo>
                  <a:cubicBezTo>
                    <a:pt x="0" y="1"/>
                    <a:pt x="0"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 name="Freeform 41">
              <a:extLst>
                <a:ext uri="{FF2B5EF4-FFF2-40B4-BE49-F238E27FC236}">
                  <a16:creationId xmlns:a16="http://schemas.microsoft.com/office/drawing/2014/main" id="{C27CBC46-8D1E-4504-B195-3BA8B1E412F6}"/>
                </a:ext>
              </a:extLst>
            </p:cNvPr>
            <p:cNvSpPr>
              <a:spLocks/>
            </p:cNvSpPr>
            <p:nvPr/>
          </p:nvSpPr>
          <p:spPr bwMode="auto">
            <a:xfrm>
              <a:off x="2088" y="5804"/>
              <a:ext cx="28" cy="28"/>
            </a:xfrm>
            <a:custGeom>
              <a:avLst/>
              <a:gdLst>
                <a:gd name="T0" fmla="*/ 0 w 5"/>
                <a:gd name="T1" fmla="*/ 3 h 5"/>
                <a:gd name="T2" fmla="*/ 3 w 5"/>
                <a:gd name="T3" fmla="*/ 2 h 5"/>
                <a:gd name="T4" fmla="*/ 3 w 5"/>
                <a:gd name="T5" fmla="*/ 5 h 5"/>
                <a:gd name="T6" fmla="*/ 5 w 5"/>
                <a:gd name="T7" fmla="*/ 2 h 5"/>
                <a:gd name="T8" fmla="*/ 3 w 5"/>
                <a:gd name="T9" fmla="*/ 0 h 5"/>
                <a:gd name="T10" fmla="*/ 4 w 5"/>
                <a:gd name="T11" fmla="*/ 2 h 5"/>
                <a:gd name="T12" fmla="*/ 0 w 5"/>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0" y="3"/>
                  </a:moveTo>
                  <a:cubicBezTo>
                    <a:pt x="2" y="4"/>
                    <a:pt x="2" y="2"/>
                    <a:pt x="3" y="2"/>
                  </a:cubicBezTo>
                  <a:cubicBezTo>
                    <a:pt x="3" y="3"/>
                    <a:pt x="3" y="4"/>
                    <a:pt x="3" y="5"/>
                  </a:cubicBezTo>
                  <a:cubicBezTo>
                    <a:pt x="5" y="5"/>
                    <a:pt x="3" y="2"/>
                    <a:pt x="5" y="2"/>
                  </a:cubicBezTo>
                  <a:cubicBezTo>
                    <a:pt x="4" y="1"/>
                    <a:pt x="4" y="1"/>
                    <a:pt x="3" y="0"/>
                  </a:cubicBezTo>
                  <a:cubicBezTo>
                    <a:pt x="3" y="2"/>
                    <a:pt x="3" y="1"/>
                    <a:pt x="4" y="2"/>
                  </a:cubicBezTo>
                  <a:cubicBezTo>
                    <a:pt x="3" y="2"/>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 name="Freeform 42">
              <a:extLst>
                <a:ext uri="{FF2B5EF4-FFF2-40B4-BE49-F238E27FC236}">
                  <a16:creationId xmlns:a16="http://schemas.microsoft.com/office/drawing/2014/main" id="{7B02D9ED-7E1D-46C6-A638-5D5719C64726}"/>
                </a:ext>
              </a:extLst>
            </p:cNvPr>
            <p:cNvSpPr>
              <a:spLocks/>
            </p:cNvSpPr>
            <p:nvPr/>
          </p:nvSpPr>
          <p:spPr bwMode="auto">
            <a:xfrm>
              <a:off x="1862" y="5638"/>
              <a:ext cx="11" cy="11"/>
            </a:xfrm>
            <a:custGeom>
              <a:avLst/>
              <a:gdLst>
                <a:gd name="T0" fmla="*/ 1 w 2"/>
                <a:gd name="T1" fmla="*/ 2 h 2"/>
                <a:gd name="T2" fmla="*/ 2 w 2"/>
                <a:gd name="T3" fmla="*/ 0 h 2"/>
                <a:gd name="T4" fmla="*/ 1 w 2"/>
                <a:gd name="T5" fmla="*/ 2 h 2"/>
              </a:gdLst>
              <a:ahLst/>
              <a:cxnLst>
                <a:cxn ang="0">
                  <a:pos x="T0" y="T1"/>
                </a:cxn>
                <a:cxn ang="0">
                  <a:pos x="T2" y="T3"/>
                </a:cxn>
                <a:cxn ang="0">
                  <a:pos x="T4" y="T5"/>
                </a:cxn>
              </a:cxnLst>
              <a:rect l="0" t="0" r="r" b="b"/>
              <a:pathLst>
                <a:path w="2" h="2">
                  <a:moveTo>
                    <a:pt x="1" y="2"/>
                  </a:moveTo>
                  <a:cubicBezTo>
                    <a:pt x="2" y="2"/>
                    <a:pt x="2" y="1"/>
                    <a:pt x="2" y="0"/>
                  </a:cubicBezTo>
                  <a:cubicBezTo>
                    <a:pt x="1" y="0"/>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 name="Freeform 43">
              <a:extLst>
                <a:ext uri="{FF2B5EF4-FFF2-40B4-BE49-F238E27FC236}">
                  <a16:creationId xmlns:a16="http://schemas.microsoft.com/office/drawing/2014/main" id="{2184DF26-F228-451C-9794-8A7E02849107}"/>
                </a:ext>
              </a:extLst>
            </p:cNvPr>
            <p:cNvSpPr>
              <a:spLocks/>
            </p:cNvSpPr>
            <p:nvPr/>
          </p:nvSpPr>
          <p:spPr bwMode="auto">
            <a:xfrm>
              <a:off x="1740" y="5555"/>
              <a:ext cx="11" cy="17"/>
            </a:xfrm>
            <a:custGeom>
              <a:avLst/>
              <a:gdLst>
                <a:gd name="T0" fmla="*/ 0 w 2"/>
                <a:gd name="T1" fmla="*/ 2 h 3"/>
                <a:gd name="T2" fmla="*/ 2 w 2"/>
                <a:gd name="T3" fmla="*/ 3 h 3"/>
                <a:gd name="T4" fmla="*/ 0 w 2"/>
                <a:gd name="T5" fmla="*/ 1 h 3"/>
                <a:gd name="T6" fmla="*/ 0 w 2"/>
                <a:gd name="T7" fmla="*/ 2 h 3"/>
              </a:gdLst>
              <a:ahLst/>
              <a:cxnLst>
                <a:cxn ang="0">
                  <a:pos x="T0" y="T1"/>
                </a:cxn>
                <a:cxn ang="0">
                  <a:pos x="T2" y="T3"/>
                </a:cxn>
                <a:cxn ang="0">
                  <a:pos x="T4" y="T5"/>
                </a:cxn>
                <a:cxn ang="0">
                  <a:pos x="T6" y="T7"/>
                </a:cxn>
              </a:cxnLst>
              <a:rect l="0" t="0" r="r" b="b"/>
              <a:pathLst>
                <a:path w="2" h="3">
                  <a:moveTo>
                    <a:pt x="0" y="2"/>
                  </a:moveTo>
                  <a:cubicBezTo>
                    <a:pt x="1" y="2"/>
                    <a:pt x="1" y="2"/>
                    <a:pt x="2" y="3"/>
                  </a:cubicBezTo>
                  <a:cubicBezTo>
                    <a:pt x="1" y="2"/>
                    <a:pt x="1" y="1"/>
                    <a:pt x="0" y="1"/>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 name="Freeform 44">
              <a:extLst>
                <a:ext uri="{FF2B5EF4-FFF2-40B4-BE49-F238E27FC236}">
                  <a16:creationId xmlns:a16="http://schemas.microsoft.com/office/drawing/2014/main" id="{7889D50F-7E21-405D-9C19-C28B20F4AFC5}"/>
                </a:ext>
              </a:extLst>
            </p:cNvPr>
            <p:cNvSpPr>
              <a:spLocks/>
            </p:cNvSpPr>
            <p:nvPr/>
          </p:nvSpPr>
          <p:spPr bwMode="auto">
            <a:xfrm>
              <a:off x="1823" y="5533"/>
              <a:ext cx="11" cy="11"/>
            </a:xfrm>
            <a:custGeom>
              <a:avLst/>
              <a:gdLst>
                <a:gd name="T0" fmla="*/ 1 w 2"/>
                <a:gd name="T1" fmla="*/ 2 h 2"/>
                <a:gd name="T2" fmla="*/ 2 w 2"/>
                <a:gd name="T3" fmla="*/ 0 h 2"/>
                <a:gd name="T4" fmla="*/ 1 w 2"/>
                <a:gd name="T5" fmla="*/ 2 h 2"/>
              </a:gdLst>
              <a:ahLst/>
              <a:cxnLst>
                <a:cxn ang="0">
                  <a:pos x="T0" y="T1"/>
                </a:cxn>
                <a:cxn ang="0">
                  <a:pos x="T2" y="T3"/>
                </a:cxn>
                <a:cxn ang="0">
                  <a:pos x="T4" y="T5"/>
                </a:cxn>
              </a:cxnLst>
              <a:rect l="0" t="0" r="r" b="b"/>
              <a:pathLst>
                <a:path w="2" h="2">
                  <a:moveTo>
                    <a:pt x="1" y="2"/>
                  </a:moveTo>
                  <a:cubicBezTo>
                    <a:pt x="2" y="2"/>
                    <a:pt x="2" y="2"/>
                    <a:pt x="2" y="0"/>
                  </a:cubicBezTo>
                  <a:cubicBezTo>
                    <a:pt x="2" y="1"/>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 name="Freeform 45">
              <a:extLst>
                <a:ext uri="{FF2B5EF4-FFF2-40B4-BE49-F238E27FC236}">
                  <a16:creationId xmlns:a16="http://schemas.microsoft.com/office/drawing/2014/main" id="{F0834881-77EA-4B79-B509-8B4663DF49F0}"/>
                </a:ext>
              </a:extLst>
            </p:cNvPr>
            <p:cNvSpPr>
              <a:spLocks/>
            </p:cNvSpPr>
            <p:nvPr/>
          </p:nvSpPr>
          <p:spPr bwMode="auto">
            <a:xfrm>
              <a:off x="1657" y="5378"/>
              <a:ext cx="11" cy="11"/>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1" y="2"/>
                    <a:pt x="2" y="2"/>
                  </a:cubicBezTo>
                  <a:cubicBezTo>
                    <a:pt x="2" y="1"/>
                    <a:pt x="0" y="1"/>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 name="Freeform 46">
              <a:extLst>
                <a:ext uri="{FF2B5EF4-FFF2-40B4-BE49-F238E27FC236}">
                  <a16:creationId xmlns:a16="http://schemas.microsoft.com/office/drawing/2014/main" id="{97F7BDB2-81A0-4BE4-9B8A-9C4F6ACC45B6}"/>
                </a:ext>
              </a:extLst>
            </p:cNvPr>
            <p:cNvSpPr>
              <a:spLocks/>
            </p:cNvSpPr>
            <p:nvPr/>
          </p:nvSpPr>
          <p:spPr bwMode="auto">
            <a:xfrm>
              <a:off x="1558" y="5312"/>
              <a:ext cx="11" cy="16"/>
            </a:xfrm>
            <a:custGeom>
              <a:avLst/>
              <a:gdLst>
                <a:gd name="T0" fmla="*/ 1 w 2"/>
                <a:gd name="T1" fmla="*/ 2 h 3"/>
                <a:gd name="T2" fmla="*/ 2 w 2"/>
                <a:gd name="T3" fmla="*/ 0 h 3"/>
                <a:gd name="T4" fmla="*/ 1 w 2"/>
                <a:gd name="T5" fmla="*/ 2 h 3"/>
              </a:gdLst>
              <a:ahLst/>
              <a:cxnLst>
                <a:cxn ang="0">
                  <a:pos x="T0" y="T1"/>
                </a:cxn>
                <a:cxn ang="0">
                  <a:pos x="T2" y="T3"/>
                </a:cxn>
                <a:cxn ang="0">
                  <a:pos x="T4" y="T5"/>
                </a:cxn>
              </a:cxnLst>
              <a:rect l="0" t="0" r="r" b="b"/>
              <a:pathLst>
                <a:path w="2" h="3">
                  <a:moveTo>
                    <a:pt x="1" y="2"/>
                  </a:moveTo>
                  <a:cubicBezTo>
                    <a:pt x="2" y="3"/>
                    <a:pt x="2" y="2"/>
                    <a:pt x="2" y="0"/>
                  </a:cubicBezTo>
                  <a:cubicBezTo>
                    <a:pt x="1" y="1"/>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 name="Freeform 47">
              <a:extLst>
                <a:ext uri="{FF2B5EF4-FFF2-40B4-BE49-F238E27FC236}">
                  <a16:creationId xmlns:a16="http://schemas.microsoft.com/office/drawing/2014/main" id="{5496F29A-0324-4EA2-910D-8454C0C7498D}"/>
                </a:ext>
              </a:extLst>
            </p:cNvPr>
            <p:cNvSpPr>
              <a:spLocks/>
            </p:cNvSpPr>
            <p:nvPr/>
          </p:nvSpPr>
          <p:spPr bwMode="auto">
            <a:xfrm>
              <a:off x="1939" y="5538"/>
              <a:ext cx="11" cy="12"/>
            </a:xfrm>
            <a:custGeom>
              <a:avLst/>
              <a:gdLst>
                <a:gd name="T0" fmla="*/ 1 w 2"/>
                <a:gd name="T1" fmla="*/ 1 h 2"/>
                <a:gd name="T2" fmla="*/ 2 w 2"/>
                <a:gd name="T3" fmla="*/ 2 h 2"/>
                <a:gd name="T4" fmla="*/ 2 w 2"/>
                <a:gd name="T5" fmla="*/ 1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2" y="2"/>
                    <a:pt x="2" y="2"/>
                  </a:cubicBezTo>
                  <a:cubicBezTo>
                    <a:pt x="2" y="2"/>
                    <a:pt x="1" y="1"/>
                    <a:pt x="2" y="1"/>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 name="Freeform 48">
              <a:extLst>
                <a:ext uri="{FF2B5EF4-FFF2-40B4-BE49-F238E27FC236}">
                  <a16:creationId xmlns:a16="http://schemas.microsoft.com/office/drawing/2014/main" id="{8AF76F56-9553-484C-9A91-3C3F9B97EE70}"/>
                </a:ext>
              </a:extLst>
            </p:cNvPr>
            <p:cNvSpPr>
              <a:spLocks/>
            </p:cNvSpPr>
            <p:nvPr/>
          </p:nvSpPr>
          <p:spPr bwMode="auto">
            <a:xfrm>
              <a:off x="1652" y="5323"/>
              <a:ext cx="16" cy="22"/>
            </a:xfrm>
            <a:custGeom>
              <a:avLst/>
              <a:gdLst>
                <a:gd name="T0" fmla="*/ 0 w 3"/>
                <a:gd name="T1" fmla="*/ 4 h 4"/>
                <a:gd name="T2" fmla="*/ 3 w 3"/>
                <a:gd name="T3" fmla="*/ 4 h 4"/>
                <a:gd name="T4" fmla="*/ 2 w 3"/>
                <a:gd name="T5" fmla="*/ 2 h 4"/>
                <a:gd name="T6" fmla="*/ 2 w 3"/>
                <a:gd name="T7" fmla="*/ 1 h 4"/>
                <a:gd name="T8" fmla="*/ 1 w 3"/>
                <a:gd name="T9" fmla="*/ 1 h 4"/>
                <a:gd name="T10" fmla="*/ 0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0" y="4"/>
                  </a:moveTo>
                  <a:cubicBezTo>
                    <a:pt x="2" y="4"/>
                    <a:pt x="2" y="3"/>
                    <a:pt x="3" y="4"/>
                  </a:cubicBezTo>
                  <a:cubicBezTo>
                    <a:pt x="3" y="3"/>
                    <a:pt x="2" y="3"/>
                    <a:pt x="2" y="2"/>
                  </a:cubicBezTo>
                  <a:cubicBezTo>
                    <a:pt x="2" y="1"/>
                    <a:pt x="3" y="2"/>
                    <a:pt x="2" y="1"/>
                  </a:cubicBezTo>
                  <a:cubicBezTo>
                    <a:pt x="2" y="0"/>
                    <a:pt x="2" y="2"/>
                    <a:pt x="1" y="1"/>
                  </a:cubicBezTo>
                  <a:cubicBezTo>
                    <a:pt x="2" y="3"/>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 name="Freeform 49">
              <a:extLst>
                <a:ext uri="{FF2B5EF4-FFF2-40B4-BE49-F238E27FC236}">
                  <a16:creationId xmlns:a16="http://schemas.microsoft.com/office/drawing/2014/main" id="{EC04EA98-FDAF-4C65-9D5B-F4CC1537AC7B}"/>
                </a:ext>
              </a:extLst>
            </p:cNvPr>
            <p:cNvSpPr>
              <a:spLocks/>
            </p:cNvSpPr>
            <p:nvPr/>
          </p:nvSpPr>
          <p:spPr bwMode="auto">
            <a:xfrm>
              <a:off x="1928" y="5489"/>
              <a:ext cx="11" cy="11"/>
            </a:xfrm>
            <a:custGeom>
              <a:avLst/>
              <a:gdLst>
                <a:gd name="T0" fmla="*/ 1 w 2"/>
                <a:gd name="T1" fmla="*/ 2 h 2"/>
                <a:gd name="T2" fmla="*/ 2 w 2"/>
                <a:gd name="T3" fmla="*/ 2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1" y="2"/>
                    <a:pt x="2" y="2"/>
                    <a:pt x="2" y="2"/>
                  </a:cubicBezTo>
                  <a:cubicBezTo>
                    <a:pt x="2" y="1"/>
                    <a:pt x="1" y="0"/>
                    <a:pt x="0" y="0"/>
                  </a:cubicBezTo>
                  <a:cubicBezTo>
                    <a:pt x="0"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 name="Freeform 50">
              <a:extLst>
                <a:ext uri="{FF2B5EF4-FFF2-40B4-BE49-F238E27FC236}">
                  <a16:creationId xmlns:a16="http://schemas.microsoft.com/office/drawing/2014/main" id="{30A2387A-BA09-46D8-80E6-3DDE796D9B59}"/>
                </a:ext>
              </a:extLst>
            </p:cNvPr>
            <p:cNvSpPr>
              <a:spLocks/>
            </p:cNvSpPr>
            <p:nvPr/>
          </p:nvSpPr>
          <p:spPr bwMode="auto">
            <a:xfrm>
              <a:off x="1696" y="5306"/>
              <a:ext cx="16" cy="11"/>
            </a:xfrm>
            <a:custGeom>
              <a:avLst/>
              <a:gdLst>
                <a:gd name="T0" fmla="*/ 0 w 3"/>
                <a:gd name="T1" fmla="*/ 1 h 2"/>
                <a:gd name="T2" fmla="*/ 2 w 3"/>
                <a:gd name="T3" fmla="*/ 0 h 2"/>
                <a:gd name="T4" fmla="*/ 0 w 3"/>
                <a:gd name="T5" fmla="*/ 1 h 2"/>
              </a:gdLst>
              <a:ahLst/>
              <a:cxnLst>
                <a:cxn ang="0">
                  <a:pos x="T0" y="T1"/>
                </a:cxn>
                <a:cxn ang="0">
                  <a:pos x="T2" y="T3"/>
                </a:cxn>
                <a:cxn ang="0">
                  <a:pos x="T4" y="T5"/>
                </a:cxn>
              </a:cxnLst>
              <a:rect l="0" t="0" r="r" b="b"/>
              <a:pathLst>
                <a:path w="3" h="2">
                  <a:moveTo>
                    <a:pt x="0" y="1"/>
                  </a:moveTo>
                  <a:cubicBezTo>
                    <a:pt x="1" y="2"/>
                    <a:pt x="3" y="2"/>
                    <a:pt x="2" y="0"/>
                  </a:cubicBezTo>
                  <a:cubicBezTo>
                    <a:pt x="2" y="0"/>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 name="Freeform 51">
              <a:extLst>
                <a:ext uri="{FF2B5EF4-FFF2-40B4-BE49-F238E27FC236}">
                  <a16:creationId xmlns:a16="http://schemas.microsoft.com/office/drawing/2014/main" id="{0221B467-D46B-49A9-9EB5-334B6EE7DCB4}"/>
                </a:ext>
              </a:extLst>
            </p:cNvPr>
            <p:cNvSpPr>
              <a:spLocks/>
            </p:cNvSpPr>
            <p:nvPr/>
          </p:nvSpPr>
          <p:spPr bwMode="auto">
            <a:xfrm>
              <a:off x="1652" y="5251"/>
              <a:ext cx="11" cy="11"/>
            </a:xfrm>
            <a:custGeom>
              <a:avLst/>
              <a:gdLst>
                <a:gd name="T0" fmla="*/ 0 w 2"/>
                <a:gd name="T1" fmla="*/ 2 h 2"/>
                <a:gd name="T2" fmla="*/ 1 w 2"/>
                <a:gd name="T3" fmla="*/ 0 h 2"/>
                <a:gd name="T4" fmla="*/ 0 w 2"/>
                <a:gd name="T5" fmla="*/ 2 h 2"/>
              </a:gdLst>
              <a:ahLst/>
              <a:cxnLst>
                <a:cxn ang="0">
                  <a:pos x="T0" y="T1"/>
                </a:cxn>
                <a:cxn ang="0">
                  <a:pos x="T2" y="T3"/>
                </a:cxn>
                <a:cxn ang="0">
                  <a:pos x="T4" y="T5"/>
                </a:cxn>
              </a:cxnLst>
              <a:rect l="0" t="0" r="r" b="b"/>
              <a:pathLst>
                <a:path w="2" h="2">
                  <a:moveTo>
                    <a:pt x="0" y="2"/>
                  </a:moveTo>
                  <a:cubicBezTo>
                    <a:pt x="1" y="2"/>
                    <a:pt x="2" y="2"/>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 name="Freeform 52">
              <a:extLst>
                <a:ext uri="{FF2B5EF4-FFF2-40B4-BE49-F238E27FC236}">
                  <a16:creationId xmlns:a16="http://schemas.microsoft.com/office/drawing/2014/main" id="{A66148F6-AEAA-4794-9052-0E7034914D6B}"/>
                </a:ext>
              </a:extLst>
            </p:cNvPr>
            <p:cNvSpPr>
              <a:spLocks/>
            </p:cNvSpPr>
            <p:nvPr/>
          </p:nvSpPr>
          <p:spPr bwMode="auto">
            <a:xfrm>
              <a:off x="1751" y="5306"/>
              <a:ext cx="11" cy="11"/>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1" y="1"/>
                    <a:pt x="2" y="2"/>
                    <a:pt x="2"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 name="Freeform 53">
              <a:extLst>
                <a:ext uri="{FF2B5EF4-FFF2-40B4-BE49-F238E27FC236}">
                  <a16:creationId xmlns:a16="http://schemas.microsoft.com/office/drawing/2014/main" id="{1176C40F-ABE2-4C08-9BC2-9D7B2F7F80F9}"/>
                </a:ext>
              </a:extLst>
            </p:cNvPr>
            <p:cNvSpPr>
              <a:spLocks/>
            </p:cNvSpPr>
            <p:nvPr/>
          </p:nvSpPr>
          <p:spPr bwMode="auto">
            <a:xfrm>
              <a:off x="1790" y="5301"/>
              <a:ext cx="5" cy="11"/>
            </a:xfrm>
            <a:custGeom>
              <a:avLst/>
              <a:gdLst>
                <a:gd name="T0" fmla="*/ 0 w 1"/>
                <a:gd name="T1" fmla="*/ 2 h 2"/>
                <a:gd name="T2" fmla="*/ 1 w 1"/>
                <a:gd name="T3" fmla="*/ 2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0" y="1"/>
                    <a:pt x="1" y="2"/>
                  </a:cubicBezTo>
                  <a:cubicBezTo>
                    <a:pt x="1" y="1"/>
                    <a:pt x="0" y="1"/>
                    <a:pt x="0"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 name="Freeform 54">
              <a:extLst>
                <a:ext uri="{FF2B5EF4-FFF2-40B4-BE49-F238E27FC236}">
                  <a16:creationId xmlns:a16="http://schemas.microsoft.com/office/drawing/2014/main" id="{6F9883BF-1AAC-48E9-8109-682B54BA4D54}"/>
                </a:ext>
              </a:extLst>
            </p:cNvPr>
            <p:cNvSpPr>
              <a:spLocks/>
            </p:cNvSpPr>
            <p:nvPr/>
          </p:nvSpPr>
          <p:spPr bwMode="auto">
            <a:xfrm>
              <a:off x="1795" y="5289"/>
              <a:ext cx="11" cy="17"/>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2" y="3"/>
                    <a:pt x="1" y="1"/>
                    <a:pt x="2" y="2"/>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 name="Freeform 55">
              <a:extLst>
                <a:ext uri="{FF2B5EF4-FFF2-40B4-BE49-F238E27FC236}">
                  <a16:creationId xmlns:a16="http://schemas.microsoft.com/office/drawing/2014/main" id="{772F2A64-B910-4660-84C3-79BDDFF44FE7}"/>
                </a:ext>
              </a:extLst>
            </p:cNvPr>
            <p:cNvSpPr>
              <a:spLocks/>
            </p:cNvSpPr>
            <p:nvPr/>
          </p:nvSpPr>
          <p:spPr bwMode="auto">
            <a:xfrm>
              <a:off x="2049" y="5433"/>
              <a:ext cx="11" cy="17"/>
            </a:xfrm>
            <a:custGeom>
              <a:avLst/>
              <a:gdLst>
                <a:gd name="T0" fmla="*/ 1 w 2"/>
                <a:gd name="T1" fmla="*/ 3 h 3"/>
                <a:gd name="T2" fmla="*/ 1 w 2"/>
                <a:gd name="T3" fmla="*/ 3 h 3"/>
                <a:gd name="T4" fmla="*/ 2 w 2"/>
                <a:gd name="T5" fmla="*/ 3 h 3"/>
                <a:gd name="T6" fmla="*/ 2 w 2"/>
                <a:gd name="T7" fmla="*/ 1 h 3"/>
                <a:gd name="T8" fmla="*/ 1 w 2"/>
                <a:gd name="T9" fmla="*/ 0 h 3"/>
                <a:gd name="T10" fmla="*/ 1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1" y="3"/>
                  </a:moveTo>
                  <a:cubicBezTo>
                    <a:pt x="1" y="3"/>
                    <a:pt x="1" y="3"/>
                    <a:pt x="1" y="3"/>
                  </a:cubicBezTo>
                  <a:cubicBezTo>
                    <a:pt x="1" y="2"/>
                    <a:pt x="2" y="3"/>
                    <a:pt x="2" y="3"/>
                  </a:cubicBezTo>
                  <a:cubicBezTo>
                    <a:pt x="2" y="2"/>
                    <a:pt x="1" y="1"/>
                    <a:pt x="2" y="1"/>
                  </a:cubicBezTo>
                  <a:cubicBezTo>
                    <a:pt x="2" y="0"/>
                    <a:pt x="1" y="1"/>
                    <a:pt x="1" y="0"/>
                  </a:cubicBezTo>
                  <a:cubicBezTo>
                    <a:pt x="0"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 name="Freeform 56">
              <a:extLst>
                <a:ext uri="{FF2B5EF4-FFF2-40B4-BE49-F238E27FC236}">
                  <a16:creationId xmlns:a16="http://schemas.microsoft.com/office/drawing/2014/main" id="{6FEC7322-A7C4-4EFF-B235-7AAE1F76C668}"/>
                </a:ext>
              </a:extLst>
            </p:cNvPr>
            <p:cNvSpPr>
              <a:spLocks/>
            </p:cNvSpPr>
            <p:nvPr/>
          </p:nvSpPr>
          <p:spPr bwMode="auto">
            <a:xfrm>
              <a:off x="2055" y="5428"/>
              <a:ext cx="16" cy="11"/>
            </a:xfrm>
            <a:custGeom>
              <a:avLst/>
              <a:gdLst>
                <a:gd name="T0" fmla="*/ 1 w 3"/>
                <a:gd name="T1" fmla="*/ 1 h 2"/>
                <a:gd name="T2" fmla="*/ 1 w 3"/>
                <a:gd name="T3" fmla="*/ 1 h 2"/>
                <a:gd name="T4" fmla="*/ 2 w 3"/>
                <a:gd name="T5" fmla="*/ 2 h 2"/>
                <a:gd name="T6" fmla="*/ 2 w 3"/>
                <a:gd name="T7" fmla="*/ 1 h 2"/>
                <a:gd name="T8" fmla="*/ 1 w 3"/>
                <a:gd name="T9" fmla="*/ 0 h 2"/>
                <a:gd name="T10" fmla="*/ 1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1" y="1"/>
                  </a:moveTo>
                  <a:cubicBezTo>
                    <a:pt x="1" y="2"/>
                    <a:pt x="1" y="1"/>
                    <a:pt x="1" y="1"/>
                  </a:cubicBezTo>
                  <a:cubicBezTo>
                    <a:pt x="2" y="1"/>
                    <a:pt x="2" y="1"/>
                    <a:pt x="2" y="2"/>
                  </a:cubicBezTo>
                  <a:cubicBezTo>
                    <a:pt x="3" y="2"/>
                    <a:pt x="2" y="1"/>
                    <a:pt x="2" y="1"/>
                  </a:cubicBezTo>
                  <a:cubicBezTo>
                    <a:pt x="1" y="0"/>
                    <a:pt x="1" y="0"/>
                    <a:pt x="1" y="0"/>
                  </a:cubicBezTo>
                  <a:cubicBezTo>
                    <a:pt x="1" y="1"/>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 name="Freeform 57">
              <a:extLst>
                <a:ext uri="{FF2B5EF4-FFF2-40B4-BE49-F238E27FC236}">
                  <a16:creationId xmlns:a16="http://schemas.microsoft.com/office/drawing/2014/main" id="{B2EB7516-811A-4024-A425-21EE9FCC510C}"/>
                </a:ext>
              </a:extLst>
            </p:cNvPr>
            <p:cNvSpPr>
              <a:spLocks/>
            </p:cNvSpPr>
            <p:nvPr/>
          </p:nvSpPr>
          <p:spPr bwMode="auto">
            <a:xfrm>
              <a:off x="2094" y="5444"/>
              <a:ext cx="5" cy="11"/>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2"/>
                    <a:pt x="1" y="1"/>
                    <a:pt x="1" y="0"/>
                  </a:cubicBezTo>
                  <a:cubicBezTo>
                    <a:pt x="0"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 name="Freeform 58">
              <a:extLst>
                <a:ext uri="{FF2B5EF4-FFF2-40B4-BE49-F238E27FC236}">
                  <a16:creationId xmlns:a16="http://schemas.microsoft.com/office/drawing/2014/main" id="{A9B34C6E-FB75-431B-A601-B2315602CD3F}"/>
                </a:ext>
              </a:extLst>
            </p:cNvPr>
            <p:cNvSpPr>
              <a:spLocks/>
            </p:cNvSpPr>
            <p:nvPr/>
          </p:nvSpPr>
          <p:spPr bwMode="auto">
            <a:xfrm>
              <a:off x="1845" y="5284"/>
              <a:ext cx="17" cy="11"/>
            </a:xfrm>
            <a:custGeom>
              <a:avLst/>
              <a:gdLst>
                <a:gd name="T0" fmla="*/ 2 w 3"/>
                <a:gd name="T1" fmla="*/ 2 h 2"/>
                <a:gd name="T2" fmla="*/ 1 w 3"/>
                <a:gd name="T3" fmla="*/ 0 h 2"/>
                <a:gd name="T4" fmla="*/ 2 w 3"/>
                <a:gd name="T5" fmla="*/ 2 h 2"/>
              </a:gdLst>
              <a:ahLst/>
              <a:cxnLst>
                <a:cxn ang="0">
                  <a:pos x="T0" y="T1"/>
                </a:cxn>
                <a:cxn ang="0">
                  <a:pos x="T2" y="T3"/>
                </a:cxn>
                <a:cxn ang="0">
                  <a:pos x="T4" y="T5"/>
                </a:cxn>
              </a:cxnLst>
              <a:rect l="0" t="0" r="r" b="b"/>
              <a:pathLst>
                <a:path w="3" h="2">
                  <a:moveTo>
                    <a:pt x="2" y="2"/>
                  </a:moveTo>
                  <a:cubicBezTo>
                    <a:pt x="3" y="2"/>
                    <a:pt x="1" y="0"/>
                    <a:pt x="1" y="0"/>
                  </a:cubicBezTo>
                  <a:cubicBezTo>
                    <a:pt x="0" y="0"/>
                    <a:pt x="1"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 name="Freeform 59">
              <a:extLst>
                <a:ext uri="{FF2B5EF4-FFF2-40B4-BE49-F238E27FC236}">
                  <a16:creationId xmlns:a16="http://schemas.microsoft.com/office/drawing/2014/main" id="{BFEE8159-7CDC-4713-B138-34E8D494BA98}"/>
                </a:ext>
              </a:extLst>
            </p:cNvPr>
            <p:cNvSpPr>
              <a:spLocks/>
            </p:cNvSpPr>
            <p:nvPr/>
          </p:nvSpPr>
          <p:spPr bwMode="auto">
            <a:xfrm>
              <a:off x="1834" y="5267"/>
              <a:ext cx="16" cy="17"/>
            </a:xfrm>
            <a:custGeom>
              <a:avLst/>
              <a:gdLst>
                <a:gd name="T0" fmla="*/ 0 w 3"/>
                <a:gd name="T1" fmla="*/ 2 h 3"/>
                <a:gd name="T2" fmla="*/ 2 w 3"/>
                <a:gd name="T3" fmla="*/ 0 h 3"/>
                <a:gd name="T4" fmla="*/ 0 w 3"/>
                <a:gd name="T5" fmla="*/ 2 h 3"/>
              </a:gdLst>
              <a:ahLst/>
              <a:cxnLst>
                <a:cxn ang="0">
                  <a:pos x="T0" y="T1"/>
                </a:cxn>
                <a:cxn ang="0">
                  <a:pos x="T2" y="T3"/>
                </a:cxn>
                <a:cxn ang="0">
                  <a:pos x="T4" y="T5"/>
                </a:cxn>
              </a:cxnLst>
              <a:rect l="0" t="0" r="r" b="b"/>
              <a:pathLst>
                <a:path w="3" h="3">
                  <a:moveTo>
                    <a:pt x="0" y="2"/>
                  </a:moveTo>
                  <a:cubicBezTo>
                    <a:pt x="1" y="2"/>
                    <a:pt x="3" y="3"/>
                    <a:pt x="2" y="0"/>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 name="Freeform 60">
              <a:extLst>
                <a:ext uri="{FF2B5EF4-FFF2-40B4-BE49-F238E27FC236}">
                  <a16:creationId xmlns:a16="http://schemas.microsoft.com/office/drawing/2014/main" id="{93AE679A-7063-404B-BE09-C1D278A21E73}"/>
                </a:ext>
              </a:extLst>
            </p:cNvPr>
            <p:cNvSpPr>
              <a:spLocks/>
            </p:cNvSpPr>
            <p:nvPr/>
          </p:nvSpPr>
          <p:spPr bwMode="auto">
            <a:xfrm>
              <a:off x="1856" y="5284"/>
              <a:ext cx="11" cy="5"/>
            </a:xfrm>
            <a:custGeom>
              <a:avLst/>
              <a:gdLst>
                <a:gd name="T0" fmla="*/ 1 w 2"/>
                <a:gd name="T1" fmla="*/ 1 h 1"/>
                <a:gd name="T2" fmla="*/ 2 w 2"/>
                <a:gd name="T3" fmla="*/ 0 h 1"/>
                <a:gd name="T4" fmla="*/ 0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2" y="1"/>
                    <a:pt x="2" y="0"/>
                  </a:cubicBez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 name="Freeform 61">
              <a:extLst>
                <a:ext uri="{FF2B5EF4-FFF2-40B4-BE49-F238E27FC236}">
                  <a16:creationId xmlns:a16="http://schemas.microsoft.com/office/drawing/2014/main" id="{12BF4CA9-F49C-4432-A5F1-5AACA584349F}"/>
                </a:ext>
              </a:extLst>
            </p:cNvPr>
            <p:cNvSpPr>
              <a:spLocks/>
            </p:cNvSpPr>
            <p:nvPr/>
          </p:nvSpPr>
          <p:spPr bwMode="auto">
            <a:xfrm>
              <a:off x="1884" y="5295"/>
              <a:ext cx="16" cy="17"/>
            </a:xfrm>
            <a:custGeom>
              <a:avLst/>
              <a:gdLst>
                <a:gd name="T0" fmla="*/ 1 w 3"/>
                <a:gd name="T1" fmla="*/ 3 h 3"/>
                <a:gd name="T2" fmla="*/ 0 w 3"/>
                <a:gd name="T3" fmla="*/ 0 h 3"/>
                <a:gd name="T4" fmla="*/ 1 w 3"/>
                <a:gd name="T5" fmla="*/ 3 h 3"/>
              </a:gdLst>
              <a:ahLst/>
              <a:cxnLst>
                <a:cxn ang="0">
                  <a:pos x="T0" y="T1"/>
                </a:cxn>
                <a:cxn ang="0">
                  <a:pos x="T2" y="T3"/>
                </a:cxn>
                <a:cxn ang="0">
                  <a:pos x="T4" y="T5"/>
                </a:cxn>
              </a:cxnLst>
              <a:rect l="0" t="0" r="r" b="b"/>
              <a:pathLst>
                <a:path w="3" h="3">
                  <a:moveTo>
                    <a:pt x="1" y="3"/>
                  </a:moveTo>
                  <a:cubicBezTo>
                    <a:pt x="2" y="1"/>
                    <a:pt x="3" y="2"/>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 name="Freeform 62">
              <a:extLst>
                <a:ext uri="{FF2B5EF4-FFF2-40B4-BE49-F238E27FC236}">
                  <a16:creationId xmlns:a16="http://schemas.microsoft.com/office/drawing/2014/main" id="{EB4BB813-5451-46FA-819E-FE3C98AC9C51}"/>
                </a:ext>
              </a:extLst>
            </p:cNvPr>
            <p:cNvSpPr>
              <a:spLocks/>
            </p:cNvSpPr>
            <p:nvPr/>
          </p:nvSpPr>
          <p:spPr bwMode="auto">
            <a:xfrm>
              <a:off x="2116" y="5428"/>
              <a:ext cx="11" cy="11"/>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2" y="2"/>
                    <a:pt x="2" y="2"/>
                    <a:pt x="2" y="1"/>
                  </a:cubicBezTo>
                  <a:cubicBezTo>
                    <a:pt x="1" y="1"/>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 name="Freeform 63">
              <a:extLst>
                <a:ext uri="{FF2B5EF4-FFF2-40B4-BE49-F238E27FC236}">
                  <a16:creationId xmlns:a16="http://schemas.microsoft.com/office/drawing/2014/main" id="{CEF0C14D-FD21-422E-A3D1-529A14903762}"/>
                </a:ext>
              </a:extLst>
            </p:cNvPr>
            <p:cNvSpPr>
              <a:spLocks/>
            </p:cNvSpPr>
            <p:nvPr/>
          </p:nvSpPr>
          <p:spPr bwMode="auto">
            <a:xfrm>
              <a:off x="2149" y="5406"/>
              <a:ext cx="33" cy="22"/>
            </a:xfrm>
            <a:custGeom>
              <a:avLst/>
              <a:gdLst>
                <a:gd name="T0" fmla="*/ 3 w 6"/>
                <a:gd name="T1" fmla="*/ 4 h 4"/>
                <a:gd name="T2" fmla="*/ 5 w 6"/>
                <a:gd name="T3" fmla="*/ 0 h 4"/>
                <a:gd name="T4" fmla="*/ 2 w 6"/>
                <a:gd name="T5" fmla="*/ 3 h 4"/>
                <a:gd name="T6" fmla="*/ 2 w 6"/>
                <a:gd name="T7" fmla="*/ 1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4" y="2"/>
                    <a:pt x="6" y="2"/>
                    <a:pt x="5" y="0"/>
                  </a:cubicBezTo>
                  <a:cubicBezTo>
                    <a:pt x="4" y="0"/>
                    <a:pt x="3" y="1"/>
                    <a:pt x="2" y="3"/>
                  </a:cubicBezTo>
                  <a:cubicBezTo>
                    <a:pt x="2" y="2"/>
                    <a:pt x="2" y="2"/>
                    <a:pt x="2" y="1"/>
                  </a:cubicBezTo>
                  <a:cubicBezTo>
                    <a:pt x="0" y="1"/>
                    <a:pt x="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 name="Freeform 64">
              <a:extLst>
                <a:ext uri="{FF2B5EF4-FFF2-40B4-BE49-F238E27FC236}">
                  <a16:creationId xmlns:a16="http://schemas.microsoft.com/office/drawing/2014/main" id="{6E7FEEDC-140D-4F3B-ADF6-92013F9FD833}"/>
                </a:ext>
              </a:extLst>
            </p:cNvPr>
            <p:cNvSpPr>
              <a:spLocks/>
            </p:cNvSpPr>
            <p:nvPr/>
          </p:nvSpPr>
          <p:spPr bwMode="auto">
            <a:xfrm>
              <a:off x="1922" y="5245"/>
              <a:ext cx="11" cy="22"/>
            </a:xfrm>
            <a:custGeom>
              <a:avLst/>
              <a:gdLst>
                <a:gd name="T0" fmla="*/ 1 w 2"/>
                <a:gd name="T1" fmla="*/ 4 h 4"/>
                <a:gd name="T2" fmla="*/ 1 w 2"/>
                <a:gd name="T3" fmla="*/ 2 h 4"/>
                <a:gd name="T4" fmla="*/ 1 w 2"/>
                <a:gd name="T5" fmla="*/ 4 h 4"/>
              </a:gdLst>
              <a:ahLst/>
              <a:cxnLst>
                <a:cxn ang="0">
                  <a:pos x="T0" y="T1"/>
                </a:cxn>
                <a:cxn ang="0">
                  <a:pos x="T2" y="T3"/>
                </a:cxn>
                <a:cxn ang="0">
                  <a:pos x="T4" y="T5"/>
                </a:cxn>
              </a:cxnLst>
              <a:rect l="0" t="0" r="r" b="b"/>
              <a:pathLst>
                <a:path w="2" h="4">
                  <a:moveTo>
                    <a:pt x="1" y="4"/>
                  </a:moveTo>
                  <a:cubicBezTo>
                    <a:pt x="2" y="4"/>
                    <a:pt x="0" y="2"/>
                    <a:pt x="1" y="2"/>
                  </a:cubicBezTo>
                  <a:cubicBezTo>
                    <a:pt x="0" y="0"/>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 name="Freeform 65">
              <a:extLst>
                <a:ext uri="{FF2B5EF4-FFF2-40B4-BE49-F238E27FC236}">
                  <a16:creationId xmlns:a16="http://schemas.microsoft.com/office/drawing/2014/main" id="{ADD8960B-B946-491F-985A-33D2DEAD2DD7}"/>
                </a:ext>
              </a:extLst>
            </p:cNvPr>
            <p:cNvSpPr>
              <a:spLocks/>
            </p:cNvSpPr>
            <p:nvPr/>
          </p:nvSpPr>
          <p:spPr bwMode="auto">
            <a:xfrm>
              <a:off x="1928" y="5251"/>
              <a:ext cx="5" cy="11"/>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2"/>
                    <a:pt x="1" y="2"/>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 name="Freeform 66">
              <a:extLst>
                <a:ext uri="{FF2B5EF4-FFF2-40B4-BE49-F238E27FC236}">
                  <a16:creationId xmlns:a16="http://schemas.microsoft.com/office/drawing/2014/main" id="{5380E318-7AA1-4955-B609-60B1394F04C8}"/>
                </a:ext>
              </a:extLst>
            </p:cNvPr>
            <p:cNvSpPr>
              <a:spLocks/>
            </p:cNvSpPr>
            <p:nvPr/>
          </p:nvSpPr>
          <p:spPr bwMode="auto">
            <a:xfrm>
              <a:off x="2193" y="5389"/>
              <a:ext cx="11" cy="11"/>
            </a:xfrm>
            <a:custGeom>
              <a:avLst/>
              <a:gdLst>
                <a:gd name="T0" fmla="*/ 0 w 2"/>
                <a:gd name="T1" fmla="*/ 1 h 2"/>
                <a:gd name="T2" fmla="*/ 2 w 2"/>
                <a:gd name="T3" fmla="*/ 2 h 2"/>
                <a:gd name="T4" fmla="*/ 1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2" y="2"/>
                    <a:pt x="2" y="2"/>
                    <a:pt x="2" y="2"/>
                  </a:cubicBezTo>
                  <a:cubicBezTo>
                    <a:pt x="2" y="1"/>
                    <a:pt x="1" y="1"/>
                    <a:pt x="1"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3" name="Freeform 67">
              <a:extLst>
                <a:ext uri="{FF2B5EF4-FFF2-40B4-BE49-F238E27FC236}">
                  <a16:creationId xmlns:a16="http://schemas.microsoft.com/office/drawing/2014/main" id="{F3FD79AB-DA01-4D88-A1CE-E94448D396A9}"/>
                </a:ext>
              </a:extLst>
            </p:cNvPr>
            <p:cNvSpPr>
              <a:spLocks/>
            </p:cNvSpPr>
            <p:nvPr/>
          </p:nvSpPr>
          <p:spPr bwMode="auto">
            <a:xfrm>
              <a:off x="2000" y="5256"/>
              <a:ext cx="11" cy="17"/>
            </a:xfrm>
            <a:custGeom>
              <a:avLst/>
              <a:gdLst>
                <a:gd name="T0" fmla="*/ 2 w 2"/>
                <a:gd name="T1" fmla="*/ 2 h 3"/>
                <a:gd name="T2" fmla="*/ 1 w 2"/>
                <a:gd name="T3" fmla="*/ 0 h 3"/>
                <a:gd name="T4" fmla="*/ 2 w 2"/>
                <a:gd name="T5" fmla="*/ 2 h 3"/>
              </a:gdLst>
              <a:ahLst/>
              <a:cxnLst>
                <a:cxn ang="0">
                  <a:pos x="T0" y="T1"/>
                </a:cxn>
                <a:cxn ang="0">
                  <a:pos x="T2" y="T3"/>
                </a:cxn>
                <a:cxn ang="0">
                  <a:pos x="T4" y="T5"/>
                </a:cxn>
              </a:cxnLst>
              <a:rect l="0" t="0" r="r" b="b"/>
              <a:pathLst>
                <a:path w="2" h="3">
                  <a:moveTo>
                    <a:pt x="2" y="2"/>
                  </a:moveTo>
                  <a:cubicBezTo>
                    <a:pt x="1" y="2"/>
                    <a:pt x="0" y="1"/>
                    <a:pt x="1" y="0"/>
                  </a:cubicBezTo>
                  <a:cubicBezTo>
                    <a:pt x="0" y="0"/>
                    <a:pt x="0"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4" name="Freeform 68">
              <a:extLst>
                <a:ext uri="{FF2B5EF4-FFF2-40B4-BE49-F238E27FC236}">
                  <a16:creationId xmlns:a16="http://schemas.microsoft.com/office/drawing/2014/main" id="{98CD9C79-C847-46A1-AC00-B340E07AFFE7}"/>
                </a:ext>
              </a:extLst>
            </p:cNvPr>
            <p:cNvSpPr>
              <a:spLocks/>
            </p:cNvSpPr>
            <p:nvPr/>
          </p:nvSpPr>
          <p:spPr bwMode="auto">
            <a:xfrm>
              <a:off x="2022" y="5057"/>
              <a:ext cx="11" cy="17"/>
            </a:xfrm>
            <a:custGeom>
              <a:avLst/>
              <a:gdLst>
                <a:gd name="T0" fmla="*/ 0 w 2"/>
                <a:gd name="T1" fmla="*/ 2 h 3"/>
                <a:gd name="T2" fmla="*/ 1 w 2"/>
                <a:gd name="T3" fmla="*/ 0 h 3"/>
                <a:gd name="T4" fmla="*/ 0 w 2"/>
                <a:gd name="T5" fmla="*/ 2 h 3"/>
              </a:gdLst>
              <a:ahLst/>
              <a:cxnLst>
                <a:cxn ang="0">
                  <a:pos x="T0" y="T1"/>
                </a:cxn>
                <a:cxn ang="0">
                  <a:pos x="T2" y="T3"/>
                </a:cxn>
                <a:cxn ang="0">
                  <a:pos x="T4" y="T5"/>
                </a:cxn>
              </a:cxnLst>
              <a:rect l="0" t="0" r="r" b="b"/>
              <a:pathLst>
                <a:path w="2" h="3">
                  <a:moveTo>
                    <a:pt x="0" y="2"/>
                  </a:moveTo>
                  <a:cubicBezTo>
                    <a:pt x="2" y="3"/>
                    <a:pt x="1"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5" name="Freeform 69">
              <a:extLst>
                <a:ext uri="{FF2B5EF4-FFF2-40B4-BE49-F238E27FC236}">
                  <a16:creationId xmlns:a16="http://schemas.microsoft.com/office/drawing/2014/main" id="{40A400AA-53D3-4437-BFB6-3934586E1BF5}"/>
                </a:ext>
              </a:extLst>
            </p:cNvPr>
            <p:cNvSpPr>
              <a:spLocks/>
            </p:cNvSpPr>
            <p:nvPr/>
          </p:nvSpPr>
          <p:spPr bwMode="auto">
            <a:xfrm>
              <a:off x="2094" y="5002"/>
              <a:ext cx="27" cy="33"/>
            </a:xfrm>
            <a:custGeom>
              <a:avLst/>
              <a:gdLst>
                <a:gd name="T0" fmla="*/ 2 w 5"/>
                <a:gd name="T1" fmla="*/ 5 h 6"/>
                <a:gd name="T2" fmla="*/ 3 w 5"/>
                <a:gd name="T3" fmla="*/ 4 h 6"/>
                <a:gd name="T4" fmla="*/ 4 w 5"/>
                <a:gd name="T5" fmla="*/ 5 h 6"/>
                <a:gd name="T6" fmla="*/ 4 w 5"/>
                <a:gd name="T7" fmla="*/ 3 h 6"/>
                <a:gd name="T8" fmla="*/ 3 w 5"/>
                <a:gd name="T9" fmla="*/ 2 h 6"/>
                <a:gd name="T10" fmla="*/ 4 w 5"/>
                <a:gd name="T11" fmla="*/ 1 h 6"/>
                <a:gd name="T12" fmla="*/ 2 w 5"/>
                <a:gd name="T13" fmla="*/ 0 h 6"/>
                <a:gd name="T14" fmla="*/ 0 w 5"/>
                <a:gd name="T15" fmla="*/ 1 h 6"/>
                <a:gd name="T16" fmla="*/ 2 w 5"/>
                <a:gd name="T1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2" y="5"/>
                  </a:moveTo>
                  <a:cubicBezTo>
                    <a:pt x="4" y="5"/>
                    <a:pt x="2" y="3"/>
                    <a:pt x="3" y="4"/>
                  </a:cubicBezTo>
                  <a:cubicBezTo>
                    <a:pt x="4" y="4"/>
                    <a:pt x="3" y="5"/>
                    <a:pt x="4" y="5"/>
                  </a:cubicBezTo>
                  <a:cubicBezTo>
                    <a:pt x="5" y="6"/>
                    <a:pt x="4" y="5"/>
                    <a:pt x="4" y="3"/>
                  </a:cubicBezTo>
                  <a:cubicBezTo>
                    <a:pt x="3" y="3"/>
                    <a:pt x="3" y="3"/>
                    <a:pt x="3" y="2"/>
                  </a:cubicBezTo>
                  <a:cubicBezTo>
                    <a:pt x="2" y="1"/>
                    <a:pt x="4" y="2"/>
                    <a:pt x="4" y="1"/>
                  </a:cubicBezTo>
                  <a:cubicBezTo>
                    <a:pt x="3" y="1"/>
                    <a:pt x="3" y="1"/>
                    <a:pt x="2" y="0"/>
                  </a:cubicBezTo>
                  <a:cubicBezTo>
                    <a:pt x="2" y="2"/>
                    <a:pt x="1" y="2"/>
                    <a:pt x="0" y="1"/>
                  </a:cubicBezTo>
                  <a:cubicBezTo>
                    <a:pt x="1" y="2"/>
                    <a:pt x="2" y="3"/>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6" name="Freeform 70">
              <a:extLst>
                <a:ext uri="{FF2B5EF4-FFF2-40B4-BE49-F238E27FC236}">
                  <a16:creationId xmlns:a16="http://schemas.microsoft.com/office/drawing/2014/main" id="{908BC9A5-6741-48A8-9179-8B684292E984}"/>
                </a:ext>
              </a:extLst>
            </p:cNvPr>
            <p:cNvSpPr>
              <a:spLocks/>
            </p:cNvSpPr>
            <p:nvPr/>
          </p:nvSpPr>
          <p:spPr bwMode="auto">
            <a:xfrm>
              <a:off x="2127" y="4996"/>
              <a:ext cx="16" cy="17"/>
            </a:xfrm>
            <a:custGeom>
              <a:avLst/>
              <a:gdLst>
                <a:gd name="T0" fmla="*/ 1 w 3"/>
                <a:gd name="T1" fmla="*/ 2 h 3"/>
                <a:gd name="T2" fmla="*/ 3 w 3"/>
                <a:gd name="T3" fmla="*/ 3 h 3"/>
                <a:gd name="T4" fmla="*/ 2 w 3"/>
                <a:gd name="T5" fmla="*/ 1 h 3"/>
                <a:gd name="T6" fmla="*/ 1 w 3"/>
                <a:gd name="T7" fmla="*/ 0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3" y="3"/>
                    <a:pt x="3" y="3"/>
                    <a:pt x="3" y="3"/>
                  </a:cubicBezTo>
                  <a:cubicBezTo>
                    <a:pt x="2" y="1"/>
                    <a:pt x="3" y="2"/>
                    <a:pt x="2" y="1"/>
                  </a:cubicBezTo>
                  <a:cubicBezTo>
                    <a:pt x="1" y="0"/>
                    <a:pt x="2" y="3"/>
                    <a:pt x="1" y="0"/>
                  </a:cubicBezTo>
                  <a:cubicBezTo>
                    <a:pt x="0" y="0"/>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7" name="Freeform 71">
              <a:extLst>
                <a:ext uri="{FF2B5EF4-FFF2-40B4-BE49-F238E27FC236}">
                  <a16:creationId xmlns:a16="http://schemas.microsoft.com/office/drawing/2014/main" id="{D7B0909F-B5C1-430B-8405-7D0A0835DEFE}"/>
                </a:ext>
              </a:extLst>
            </p:cNvPr>
            <p:cNvSpPr>
              <a:spLocks/>
            </p:cNvSpPr>
            <p:nvPr/>
          </p:nvSpPr>
          <p:spPr bwMode="auto">
            <a:xfrm>
              <a:off x="2138" y="4991"/>
              <a:ext cx="11" cy="16"/>
            </a:xfrm>
            <a:custGeom>
              <a:avLst/>
              <a:gdLst>
                <a:gd name="T0" fmla="*/ 2 w 2"/>
                <a:gd name="T1" fmla="*/ 3 h 3"/>
                <a:gd name="T2" fmla="*/ 2 w 2"/>
                <a:gd name="T3" fmla="*/ 0 h 3"/>
                <a:gd name="T4" fmla="*/ 1 w 2"/>
                <a:gd name="T5" fmla="*/ 0 h 3"/>
                <a:gd name="T6" fmla="*/ 0 w 2"/>
                <a:gd name="T7" fmla="*/ 0 h 3"/>
                <a:gd name="T8" fmla="*/ 1 w 2"/>
                <a:gd name="T9" fmla="*/ 2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cubicBezTo>
                    <a:pt x="2" y="2"/>
                    <a:pt x="2" y="1"/>
                    <a:pt x="2" y="0"/>
                  </a:cubicBezTo>
                  <a:cubicBezTo>
                    <a:pt x="1" y="0"/>
                    <a:pt x="1" y="0"/>
                    <a:pt x="1" y="0"/>
                  </a:cubicBezTo>
                  <a:cubicBezTo>
                    <a:pt x="1" y="0"/>
                    <a:pt x="1" y="0"/>
                    <a:pt x="0" y="0"/>
                  </a:cubicBezTo>
                  <a:cubicBezTo>
                    <a:pt x="1" y="1"/>
                    <a:pt x="1" y="1"/>
                    <a:pt x="1" y="2"/>
                  </a:cubicBezTo>
                  <a:cubicBezTo>
                    <a:pt x="1" y="2"/>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8" name="Freeform 72">
              <a:extLst>
                <a:ext uri="{FF2B5EF4-FFF2-40B4-BE49-F238E27FC236}">
                  <a16:creationId xmlns:a16="http://schemas.microsoft.com/office/drawing/2014/main" id="{B0013A20-4E4D-4B1F-AB90-B66363319322}"/>
                </a:ext>
              </a:extLst>
            </p:cNvPr>
            <p:cNvSpPr>
              <a:spLocks/>
            </p:cNvSpPr>
            <p:nvPr/>
          </p:nvSpPr>
          <p:spPr bwMode="auto">
            <a:xfrm>
              <a:off x="2160" y="4996"/>
              <a:ext cx="11" cy="11"/>
            </a:xfrm>
            <a:custGeom>
              <a:avLst/>
              <a:gdLst>
                <a:gd name="T0" fmla="*/ 1 w 2"/>
                <a:gd name="T1" fmla="*/ 2 h 2"/>
                <a:gd name="T2" fmla="*/ 2 w 2"/>
                <a:gd name="T3" fmla="*/ 0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1" y="1"/>
                    <a:pt x="2" y="1"/>
                    <a:pt x="2" y="0"/>
                  </a:cubicBezTo>
                  <a:cubicBezTo>
                    <a:pt x="1" y="0"/>
                    <a:pt x="1" y="1"/>
                    <a:pt x="0" y="0"/>
                  </a:cubicBezTo>
                  <a:cubicBezTo>
                    <a:pt x="0" y="2"/>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9" name="Freeform 73">
              <a:extLst>
                <a:ext uri="{FF2B5EF4-FFF2-40B4-BE49-F238E27FC236}">
                  <a16:creationId xmlns:a16="http://schemas.microsoft.com/office/drawing/2014/main" id="{C635331D-3732-4F0B-9FB5-05B729B580D3}"/>
                </a:ext>
              </a:extLst>
            </p:cNvPr>
            <p:cNvSpPr>
              <a:spLocks/>
            </p:cNvSpPr>
            <p:nvPr/>
          </p:nvSpPr>
          <p:spPr bwMode="auto">
            <a:xfrm>
              <a:off x="2171" y="4985"/>
              <a:ext cx="5" cy="11"/>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0" y="1"/>
                    <a:pt x="1" y="2"/>
                  </a:cubicBezTo>
                  <a:cubicBezTo>
                    <a:pt x="1" y="2"/>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0" name="Freeform 74">
              <a:extLst>
                <a:ext uri="{FF2B5EF4-FFF2-40B4-BE49-F238E27FC236}">
                  <a16:creationId xmlns:a16="http://schemas.microsoft.com/office/drawing/2014/main" id="{45D0766B-649E-466F-B2FA-E2E07D31D7D1}"/>
                </a:ext>
              </a:extLst>
            </p:cNvPr>
            <p:cNvSpPr>
              <a:spLocks/>
            </p:cNvSpPr>
            <p:nvPr/>
          </p:nvSpPr>
          <p:spPr bwMode="auto">
            <a:xfrm>
              <a:off x="2176" y="4980"/>
              <a:ext cx="6" cy="16"/>
            </a:xfrm>
            <a:custGeom>
              <a:avLst/>
              <a:gdLst>
                <a:gd name="T0" fmla="*/ 0 w 1"/>
                <a:gd name="T1" fmla="*/ 1 h 3"/>
                <a:gd name="T2" fmla="*/ 1 w 1"/>
                <a:gd name="T3" fmla="*/ 3 h 3"/>
                <a:gd name="T4" fmla="*/ 1 w 1"/>
                <a:gd name="T5" fmla="*/ 1 h 3"/>
                <a:gd name="T6" fmla="*/ 0 w 1"/>
                <a:gd name="T7" fmla="*/ 0 h 3"/>
                <a:gd name="T8" fmla="*/ 0 w 1"/>
                <a:gd name="T9" fmla="*/ 1 h 3"/>
              </a:gdLst>
              <a:ahLst/>
              <a:cxnLst>
                <a:cxn ang="0">
                  <a:pos x="T0" y="T1"/>
                </a:cxn>
                <a:cxn ang="0">
                  <a:pos x="T2" y="T3"/>
                </a:cxn>
                <a:cxn ang="0">
                  <a:pos x="T4" y="T5"/>
                </a:cxn>
                <a:cxn ang="0">
                  <a:pos x="T6" y="T7"/>
                </a:cxn>
                <a:cxn ang="0">
                  <a:pos x="T8" y="T9"/>
                </a:cxn>
              </a:cxnLst>
              <a:rect l="0" t="0" r="r" b="b"/>
              <a:pathLst>
                <a:path w="1" h="3">
                  <a:moveTo>
                    <a:pt x="0" y="1"/>
                  </a:moveTo>
                  <a:cubicBezTo>
                    <a:pt x="0" y="2"/>
                    <a:pt x="0" y="2"/>
                    <a:pt x="1" y="3"/>
                  </a:cubicBezTo>
                  <a:cubicBezTo>
                    <a:pt x="1" y="2"/>
                    <a:pt x="0" y="1"/>
                    <a:pt x="1" y="1"/>
                  </a:cubicBezTo>
                  <a:cubicBezTo>
                    <a:pt x="1"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1" name="Freeform 75">
              <a:extLst>
                <a:ext uri="{FF2B5EF4-FFF2-40B4-BE49-F238E27FC236}">
                  <a16:creationId xmlns:a16="http://schemas.microsoft.com/office/drawing/2014/main" id="{1A35130E-D360-41AB-8250-72E70A37CBD6}"/>
                </a:ext>
              </a:extLst>
            </p:cNvPr>
            <p:cNvSpPr>
              <a:spLocks/>
            </p:cNvSpPr>
            <p:nvPr/>
          </p:nvSpPr>
          <p:spPr bwMode="auto">
            <a:xfrm>
              <a:off x="2171" y="4969"/>
              <a:ext cx="17" cy="11"/>
            </a:xfrm>
            <a:custGeom>
              <a:avLst/>
              <a:gdLst>
                <a:gd name="T0" fmla="*/ 0 w 3"/>
                <a:gd name="T1" fmla="*/ 1 h 2"/>
                <a:gd name="T2" fmla="*/ 2 w 3"/>
                <a:gd name="T3" fmla="*/ 1 h 2"/>
                <a:gd name="T4" fmla="*/ 0 w 3"/>
                <a:gd name="T5" fmla="*/ 1 h 2"/>
              </a:gdLst>
              <a:ahLst/>
              <a:cxnLst>
                <a:cxn ang="0">
                  <a:pos x="T0" y="T1"/>
                </a:cxn>
                <a:cxn ang="0">
                  <a:pos x="T2" y="T3"/>
                </a:cxn>
                <a:cxn ang="0">
                  <a:pos x="T4" y="T5"/>
                </a:cxn>
              </a:cxnLst>
              <a:rect l="0" t="0" r="r" b="b"/>
              <a:pathLst>
                <a:path w="3" h="2">
                  <a:moveTo>
                    <a:pt x="0" y="1"/>
                  </a:moveTo>
                  <a:cubicBezTo>
                    <a:pt x="0" y="1"/>
                    <a:pt x="3" y="2"/>
                    <a:pt x="2"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2" name="Freeform 76">
              <a:extLst>
                <a:ext uri="{FF2B5EF4-FFF2-40B4-BE49-F238E27FC236}">
                  <a16:creationId xmlns:a16="http://schemas.microsoft.com/office/drawing/2014/main" id="{5372F051-2483-4F3D-B833-5C41AB2F1AFB}"/>
                </a:ext>
              </a:extLst>
            </p:cNvPr>
            <p:cNvSpPr>
              <a:spLocks/>
            </p:cNvSpPr>
            <p:nvPr/>
          </p:nvSpPr>
          <p:spPr bwMode="auto">
            <a:xfrm>
              <a:off x="2221" y="4946"/>
              <a:ext cx="5" cy="17"/>
            </a:xfrm>
            <a:custGeom>
              <a:avLst/>
              <a:gdLst>
                <a:gd name="T0" fmla="*/ 1 w 1"/>
                <a:gd name="T1" fmla="*/ 3 h 3"/>
                <a:gd name="T2" fmla="*/ 1 w 1"/>
                <a:gd name="T3" fmla="*/ 1 h 3"/>
                <a:gd name="T4" fmla="*/ 0 w 1"/>
                <a:gd name="T5" fmla="*/ 0 h 3"/>
                <a:gd name="T6" fmla="*/ 1 w 1"/>
                <a:gd name="T7" fmla="*/ 3 h 3"/>
              </a:gdLst>
              <a:ahLst/>
              <a:cxnLst>
                <a:cxn ang="0">
                  <a:pos x="T0" y="T1"/>
                </a:cxn>
                <a:cxn ang="0">
                  <a:pos x="T2" y="T3"/>
                </a:cxn>
                <a:cxn ang="0">
                  <a:pos x="T4" y="T5"/>
                </a:cxn>
                <a:cxn ang="0">
                  <a:pos x="T6" y="T7"/>
                </a:cxn>
              </a:cxnLst>
              <a:rect l="0" t="0" r="r" b="b"/>
              <a:pathLst>
                <a:path w="1" h="3">
                  <a:moveTo>
                    <a:pt x="1" y="3"/>
                  </a:moveTo>
                  <a:cubicBezTo>
                    <a:pt x="1" y="1"/>
                    <a:pt x="1" y="2"/>
                    <a:pt x="1" y="1"/>
                  </a:cubicBezTo>
                  <a:cubicBezTo>
                    <a:pt x="0" y="0"/>
                    <a:pt x="1" y="1"/>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3" name="Freeform 77">
              <a:extLst>
                <a:ext uri="{FF2B5EF4-FFF2-40B4-BE49-F238E27FC236}">
                  <a16:creationId xmlns:a16="http://schemas.microsoft.com/office/drawing/2014/main" id="{FDE0A9D3-1985-45F4-B6B0-3EFA9E1537BF}"/>
                </a:ext>
              </a:extLst>
            </p:cNvPr>
            <p:cNvSpPr>
              <a:spLocks/>
            </p:cNvSpPr>
            <p:nvPr/>
          </p:nvSpPr>
          <p:spPr bwMode="auto">
            <a:xfrm>
              <a:off x="2248" y="4935"/>
              <a:ext cx="6" cy="11"/>
            </a:xfrm>
            <a:custGeom>
              <a:avLst/>
              <a:gdLst>
                <a:gd name="T0" fmla="*/ 0 w 1"/>
                <a:gd name="T1" fmla="*/ 1 h 2"/>
                <a:gd name="T2" fmla="*/ 1 w 1"/>
                <a:gd name="T3" fmla="*/ 1 h 2"/>
                <a:gd name="T4" fmla="*/ 0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1" y="2"/>
                    <a:pt x="1" y="2"/>
                    <a:pt x="1"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4" name="Freeform 78">
              <a:extLst>
                <a:ext uri="{FF2B5EF4-FFF2-40B4-BE49-F238E27FC236}">
                  <a16:creationId xmlns:a16="http://schemas.microsoft.com/office/drawing/2014/main" id="{89D1E50D-E07E-46A1-87E5-38149532EC33}"/>
                </a:ext>
              </a:extLst>
            </p:cNvPr>
            <p:cNvSpPr>
              <a:spLocks/>
            </p:cNvSpPr>
            <p:nvPr/>
          </p:nvSpPr>
          <p:spPr bwMode="auto">
            <a:xfrm>
              <a:off x="2259" y="4924"/>
              <a:ext cx="17" cy="11"/>
            </a:xfrm>
            <a:custGeom>
              <a:avLst/>
              <a:gdLst>
                <a:gd name="T0" fmla="*/ 1 w 3"/>
                <a:gd name="T1" fmla="*/ 2 h 2"/>
                <a:gd name="T2" fmla="*/ 3 w 3"/>
                <a:gd name="T3" fmla="*/ 2 h 2"/>
                <a:gd name="T4" fmla="*/ 1 w 3"/>
                <a:gd name="T5" fmla="*/ 0 h 2"/>
                <a:gd name="T6" fmla="*/ 1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2" y="2"/>
                    <a:pt x="2" y="2"/>
                    <a:pt x="3" y="2"/>
                  </a:cubicBezTo>
                  <a:cubicBezTo>
                    <a:pt x="3" y="1"/>
                    <a:pt x="1" y="1"/>
                    <a:pt x="1" y="0"/>
                  </a:cubicBezTo>
                  <a:cubicBezTo>
                    <a:pt x="1" y="0"/>
                    <a:pt x="1" y="1"/>
                    <a:pt x="1" y="1"/>
                  </a:cubicBezTo>
                  <a:cubicBezTo>
                    <a:pt x="1" y="1"/>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5" name="Freeform 79">
              <a:extLst>
                <a:ext uri="{FF2B5EF4-FFF2-40B4-BE49-F238E27FC236}">
                  <a16:creationId xmlns:a16="http://schemas.microsoft.com/office/drawing/2014/main" id="{BBF24D15-FE4D-4A50-AF2B-C677384AAD7A}"/>
                </a:ext>
              </a:extLst>
            </p:cNvPr>
            <p:cNvSpPr>
              <a:spLocks/>
            </p:cNvSpPr>
            <p:nvPr/>
          </p:nvSpPr>
          <p:spPr bwMode="auto">
            <a:xfrm>
              <a:off x="2254" y="4902"/>
              <a:ext cx="11" cy="11"/>
            </a:xfrm>
            <a:custGeom>
              <a:avLst/>
              <a:gdLst>
                <a:gd name="T0" fmla="*/ 2 w 2"/>
                <a:gd name="T1" fmla="*/ 2 h 2"/>
                <a:gd name="T2" fmla="*/ 2 w 2"/>
                <a:gd name="T3" fmla="*/ 1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2" y="1"/>
                    <a:pt x="2" y="1"/>
                  </a:cubicBezTo>
                  <a:cubicBezTo>
                    <a:pt x="2" y="0"/>
                    <a:pt x="1" y="0"/>
                    <a:pt x="0" y="0"/>
                  </a:cubicBezTo>
                  <a:cubicBezTo>
                    <a:pt x="1"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6" name="Freeform 80">
              <a:extLst>
                <a:ext uri="{FF2B5EF4-FFF2-40B4-BE49-F238E27FC236}">
                  <a16:creationId xmlns:a16="http://schemas.microsoft.com/office/drawing/2014/main" id="{75B29A49-F44A-4ABA-B918-882290CB38F4}"/>
                </a:ext>
              </a:extLst>
            </p:cNvPr>
            <p:cNvSpPr>
              <a:spLocks/>
            </p:cNvSpPr>
            <p:nvPr/>
          </p:nvSpPr>
          <p:spPr bwMode="auto">
            <a:xfrm>
              <a:off x="2281" y="4902"/>
              <a:ext cx="28" cy="22"/>
            </a:xfrm>
            <a:custGeom>
              <a:avLst/>
              <a:gdLst>
                <a:gd name="T0" fmla="*/ 3 w 5"/>
                <a:gd name="T1" fmla="*/ 4 h 4"/>
                <a:gd name="T2" fmla="*/ 5 w 5"/>
                <a:gd name="T3" fmla="*/ 3 h 4"/>
                <a:gd name="T4" fmla="*/ 2 w 5"/>
                <a:gd name="T5" fmla="*/ 0 h 4"/>
                <a:gd name="T6" fmla="*/ 2 w 5"/>
                <a:gd name="T7" fmla="*/ 3 h 4"/>
                <a:gd name="T8" fmla="*/ 0 w 5"/>
                <a:gd name="T9" fmla="*/ 2 h 4"/>
                <a:gd name="T10" fmla="*/ 3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3" y="4"/>
                  </a:moveTo>
                  <a:cubicBezTo>
                    <a:pt x="3" y="2"/>
                    <a:pt x="4" y="3"/>
                    <a:pt x="5" y="3"/>
                  </a:cubicBezTo>
                  <a:cubicBezTo>
                    <a:pt x="5" y="1"/>
                    <a:pt x="3" y="1"/>
                    <a:pt x="2" y="0"/>
                  </a:cubicBezTo>
                  <a:cubicBezTo>
                    <a:pt x="3" y="2"/>
                    <a:pt x="3" y="2"/>
                    <a:pt x="2" y="3"/>
                  </a:cubicBezTo>
                  <a:cubicBezTo>
                    <a:pt x="1" y="2"/>
                    <a:pt x="0" y="1"/>
                    <a:pt x="0" y="2"/>
                  </a:cubicBezTo>
                  <a:cubicBezTo>
                    <a:pt x="1" y="3"/>
                    <a:pt x="1"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7" name="Freeform 81">
              <a:extLst>
                <a:ext uri="{FF2B5EF4-FFF2-40B4-BE49-F238E27FC236}">
                  <a16:creationId xmlns:a16="http://schemas.microsoft.com/office/drawing/2014/main" id="{CEAC1541-C299-44A0-BD30-4AA3F7E46703}"/>
                </a:ext>
              </a:extLst>
            </p:cNvPr>
            <p:cNvSpPr>
              <a:spLocks/>
            </p:cNvSpPr>
            <p:nvPr/>
          </p:nvSpPr>
          <p:spPr bwMode="auto">
            <a:xfrm>
              <a:off x="2281" y="4897"/>
              <a:ext cx="11" cy="5"/>
            </a:xfrm>
            <a:custGeom>
              <a:avLst/>
              <a:gdLst>
                <a:gd name="T0" fmla="*/ 0 w 2"/>
                <a:gd name="T1" fmla="*/ 1 h 1"/>
                <a:gd name="T2" fmla="*/ 2 w 2"/>
                <a:gd name="T3" fmla="*/ 1 h 1"/>
                <a:gd name="T4" fmla="*/ 0 w 2"/>
                <a:gd name="T5" fmla="*/ 1 h 1"/>
              </a:gdLst>
              <a:ahLst/>
              <a:cxnLst>
                <a:cxn ang="0">
                  <a:pos x="T0" y="T1"/>
                </a:cxn>
                <a:cxn ang="0">
                  <a:pos x="T2" y="T3"/>
                </a:cxn>
                <a:cxn ang="0">
                  <a:pos x="T4" y="T5"/>
                </a:cxn>
              </a:cxnLst>
              <a:rect l="0" t="0" r="r" b="b"/>
              <a:pathLst>
                <a:path w="2" h="1">
                  <a:moveTo>
                    <a:pt x="0" y="1"/>
                  </a:moveTo>
                  <a:cubicBezTo>
                    <a:pt x="1" y="1"/>
                    <a:pt x="1" y="0"/>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8" name="Freeform 82">
              <a:extLst>
                <a:ext uri="{FF2B5EF4-FFF2-40B4-BE49-F238E27FC236}">
                  <a16:creationId xmlns:a16="http://schemas.microsoft.com/office/drawing/2014/main" id="{F15E76A4-382F-44CA-A0F6-5D1750B567CF}"/>
                </a:ext>
              </a:extLst>
            </p:cNvPr>
            <p:cNvSpPr>
              <a:spLocks/>
            </p:cNvSpPr>
            <p:nvPr/>
          </p:nvSpPr>
          <p:spPr bwMode="auto">
            <a:xfrm>
              <a:off x="2292" y="4875"/>
              <a:ext cx="12" cy="16"/>
            </a:xfrm>
            <a:custGeom>
              <a:avLst/>
              <a:gdLst>
                <a:gd name="T0" fmla="*/ 0 w 2"/>
                <a:gd name="T1" fmla="*/ 2 h 3"/>
                <a:gd name="T2" fmla="*/ 2 w 2"/>
                <a:gd name="T3" fmla="*/ 3 h 3"/>
                <a:gd name="T4" fmla="*/ 0 w 2"/>
                <a:gd name="T5" fmla="*/ 0 h 3"/>
                <a:gd name="T6" fmla="*/ 0 w 2"/>
                <a:gd name="T7" fmla="*/ 1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3"/>
                    <a:pt x="1" y="2"/>
                    <a:pt x="2" y="3"/>
                  </a:cubicBezTo>
                  <a:cubicBezTo>
                    <a:pt x="2" y="2"/>
                    <a:pt x="0" y="1"/>
                    <a:pt x="0" y="0"/>
                  </a:cubicBezTo>
                  <a:cubicBezTo>
                    <a:pt x="0" y="0"/>
                    <a:pt x="0" y="1"/>
                    <a:pt x="0" y="1"/>
                  </a:cubicBezTo>
                  <a:cubicBezTo>
                    <a:pt x="1" y="2"/>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9" name="Freeform 83">
              <a:extLst>
                <a:ext uri="{FF2B5EF4-FFF2-40B4-BE49-F238E27FC236}">
                  <a16:creationId xmlns:a16="http://schemas.microsoft.com/office/drawing/2014/main" id="{1CFF1D08-FEB6-4746-B34A-E394E2276BF4}"/>
                </a:ext>
              </a:extLst>
            </p:cNvPr>
            <p:cNvSpPr>
              <a:spLocks/>
            </p:cNvSpPr>
            <p:nvPr/>
          </p:nvSpPr>
          <p:spPr bwMode="auto">
            <a:xfrm>
              <a:off x="2315" y="4863"/>
              <a:ext cx="11" cy="12"/>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1" y="2"/>
                    <a:pt x="2" y="2"/>
                  </a:cubicBezTo>
                  <a:cubicBezTo>
                    <a:pt x="1" y="1"/>
                    <a:pt x="1" y="1"/>
                    <a:pt x="0"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0" name="Freeform 84">
              <a:extLst>
                <a:ext uri="{FF2B5EF4-FFF2-40B4-BE49-F238E27FC236}">
                  <a16:creationId xmlns:a16="http://schemas.microsoft.com/office/drawing/2014/main" id="{7BDDC302-253E-4ABB-99BC-6259C11856F6}"/>
                </a:ext>
              </a:extLst>
            </p:cNvPr>
            <p:cNvSpPr>
              <a:spLocks/>
            </p:cNvSpPr>
            <p:nvPr/>
          </p:nvSpPr>
          <p:spPr bwMode="auto">
            <a:xfrm>
              <a:off x="2602" y="4731"/>
              <a:ext cx="16" cy="16"/>
            </a:xfrm>
            <a:custGeom>
              <a:avLst/>
              <a:gdLst>
                <a:gd name="T0" fmla="*/ 1 w 3"/>
                <a:gd name="T1" fmla="*/ 2 h 3"/>
                <a:gd name="T2" fmla="*/ 3 w 3"/>
                <a:gd name="T3" fmla="*/ 0 h 3"/>
                <a:gd name="T4" fmla="*/ 0 w 3"/>
                <a:gd name="T5" fmla="*/ 0 h 3"/>
                <a:gd name="T6" fmla="*/ 1 w 3"/>
                <a:gd name="T7" fmla="*/ 2 h 3"/>
              </a:gdLst>
              <a:ahLst/>
              <a:cxnLst>
                <a:cxn ang="0">
                  <a:pos x="T0" y="T1"/>
                </a:cxn>
                <a:cxn ang="0">
                  <a:pos x="T2" y="T3"/>
                </a:cxn>
                <a:cxn ang="0">
                  <a:pos x="T4" y="T5"/>
                </a:cxn>
                <a:cxn ang="0">
                  <a:pos x="T6" y="T7"/>
                </a:cxn>
              </a:cxnLst>
              <a:rect l="0" t="0" r="r" b="b"/>
              <a:pathLst>
                <a:path w="3" h="3">
                  <a:moveTo>
                    <a:pt x="1" y="2"/>
                  </a:moveTo>
                  <a:cubicBezTo>
                    <a:pt x="2" y="3"/>
                    <a:pt x="3" y="2"/>
                    <a:pt x="3" y="0"/>
                  </a:cubicBezTo>
                  <a:cubicBezTo>
                    <a:pt x="2" y="0"/>
                    <a:pt x="1" y="0"/>
                    <a:pt x="0" y="0"/>
                  </a:cubicBezTo>
                  <a:cubicBezTo>
                    <a:pt x="0"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1" name="Freeform 85">
              <a:extLst>
                <a:ext uri="{FF2B5EF4-FFF2-40B4-BE49-F238E27FC236}">
                  <a16:creationId xmlns:a16="http://schemas.microsoft.com/office/drawing/2014/main" id="{21387B47-9D6B-40DC-BBD8-3F9D75F0EAA4}"/>
                </a:ext>
              </a:extLst>
            </p:cNvPr>
            <p:cNvSpPr>
              <a:spLocks/>
            </p:cNvSpPr>
            <p:nvPr/>
          </p:nvSpPr>
          <p:spPr bwMode="auto">
            <a:xfrm>
              <a:off x="2657" y="4659"/>
              <a:ext cx="11" cy="16"/>
            </a:xfrm>
            <a:custGeom>
              <a:avLst/>
              <a:gdLst>
                <a:gd name="T0" fmla="*/ 1 w 2"/>
                <a:gd name="T1" fmla="*/ 2 h 3"/>
                <a:gd name="T2" fmla="*/ 2 w 2"/>
                <a:gd name="T3" fmla="*/ 1 h 3"/>
                <a:gd name="T4" fmla="*/ 1 w 2"/>
                <a:gd name="T5" fmla="*/ 2 h 3"/>
              </a:gdLst>
              <a:ahLst/>
              <a:cxnLst>
                <a:cxn ang="0">
                  <a:pos x="T0" y="T1"/>
                </a:cxn>
                <a:cxn ang="0">
                  <a:pos x="T2" y="T3"/>
                </a:cxn>
                <a:cxn ang="0">
                  <a:pos x="T4" y="T5"/>
                </a:cxn>
              </a:cxnLst>
              <a:rect l="0" t="0" r="r" b="b"/>
              <a:pathLst>
                <a:path w="2" h="3">
                  <a:moveTo>
                    <a:pt x="1" y="2"/>
                  </a:moveTo>
                  <a:cubicBezTo>
                    <a:pt x="2" y="3"/>
                    <a:pt x="2" y="1"/>
                    <a:pt x="2" y="1"/>
                  </a:cubicBezTo>
                  <a:cubicBezTo>
                    <a:pt x="2" y="1"/>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2" name="Freeform 86">
              <a:extLst>
                <a:ext uri="{FF2B5EF4-FFF2-40B4-BE49-F238E27FC236}">
                  <a16:creationId xmlns:a16="http://schemas.microsoft.com/office/drawing/2014/main" id="{28584E20-0F70-43BD-9DEE-EE86F5A5218C}"/>
                </a:ext>
              </a:extLst>
            </p:cNvPr>
            <p:cNvSpPr>
              <a:spLocks/>
            </p:cNvSpPr>
            <p:nvPr/>
          </p:nvSpPr>
          <p:spPr bwMode="auto">
            <a:xfrm>
              <a:off x="2746" y="4620"/>
              <a:ext cx="11" cy="11"/>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1" y="2"/>
                    <a:pt x="2" y="2"/>
                    <a:pt x="2"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3" name="Freeform 87">
              <a:extLst>
                <a:ext uri="{FF2B5EF4-FFF2-40B4-BE49-F238E27FC236}">
                  <a16:creationId xmlns:a16="http://schemas.microsoft.com/office/drawing/2014/main" id="{78F810B1-2D9E-404B-A508-A1F522831BAA}"/>
                </a:ext>
              </a:extLst>
            </p:cNvPr>
            <p:cNvSpPr>
              <a:spLocks/>
            </p:cNvSpPr>
            <p:nvPr/>
          </p:nvSpPr>
          <p:spPr bwMode="auto">
            <a:xfrm>
              <a:off x="2779" y="4587"/>
              <a:ext cx="16" cy="16"/>
            </a:xfrm>
            <a:custGeom>
              <a:avLst/>
              <a:gdLst>
                <a:gd name="T0" fmla="*/ 1 w 3"/>
                <a:gd name="T1" fmla="*/ 3 h 3"/>
                <a:gd name="T2" fmla="*/ 2 w 3"/>
                <a:gd name="T3" fmla="*/ 0 h 3"/>
                <a:gd name="T4" fmla="*/ 1 w 3"/>
                <a:gd name="T5" fmla="*/ 3 h 3"/>
              </a:gdLst>
              <a:ahLst/>
              <a:cxnLst>
                <a:cxn ang="0">
                  <a:pos x="T0" y="T1"/>
                </a:cxn>
                <a:cxn ang="0">
                  <a:pos x="T2" y="T3"/>
                </a:cxn>
                <a:cxn ang="0">
                  <a:pos x="T4" y="T5"/>
                </a:cxn>
              </a:cxnLst>
              <a:rect l="0" t="0" r="r" b="b"/>
              <a:pathLst>
                <a:path w="3" h="3">
                  <a:moveTo>
                    <a:pt x="1" y="3"/>
                  </a:moveTo>
                  <a:cubicBezTo>
                    <a:pt x="1" y="2"/>
                    <a:pt x="3" y="1"/>
                    <a:pt x="2" y="0"/>
                  </a:cubicBezTo>
                  <a:cubicBezTo>
                    <a:pt x="1"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4" name="Freeform 88">
              <a:extLst>
                <a:ext uri="{FF2B5EF4-FFF2-40B4-BE49-F238E27FC236}">
                  <a16:creationId xmlns:a16="http://schemas.microsoft.com/office/drawing/2014/main" id="{286FC2D4-84D9-4CC5-B244-D63FA6E4285E}"/>
                </a:ext>
              </a:extLst>
            </p:cNvPr>
            <p:cNvSpPr>
              <a:spLocks/>
            </p:cNvSpPr>
            <p:nvPr/>
          </p:nvSpPr>
          <p:spPr bwMode="auto">
            <a:xfrm>
              <a:off x="2850" y="4537"/>
              <a:ext cx="12" cy="6"/>
            </a:xfrm>
            <a:custGeom>
              <a:avLst/>
              <a:gdLst>
                <a:gd name="T0" fmla="*/ 0 w 2"/>
                <a:gd name="T1" fmla="*/ 1 h 1"/>
                <a:gd name="T2" fmla="*/ 2 w 2"/>
                <a:gd name="T3" fmla="*/ 1 h 1"/>
                <a:gd name="T4" fmla="*/ 0 w 2"/>
                <a:gd name="T5" fmla="*/ 1 h 1"/>
              </a:gdLst>
              <a:ahLst/>
              <a:cxnLst>
                <a:cxn ang="0">
                  <a:pos x="T0" y="T1"/>
                </a:cxn>
                <a:cxn ang="0">
                  <a:pos x="T2" y="T3"/>
                </a:cxn>
                <a:cxn ang="0">
                  <a:pos x="T4" y="T5"/>
                </a:cxn>
              </a:cxnLst>
              <a:rect l="0" t="0" r="r" b="b"/>
              <a:pathLst>
                <a:path w="2" h="1">
                  <a:moveTo>
                    <a:pt x="0" y="1"/>
                  </a:moveTo>
                  <a:cubicBezTo>
                    <a:pt x="1" y="1"/>
                    <a:pt x="1" y="1"/>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5" name="Freeform 89">
              <a:extLst>
                <a:ext uri="{FF2B5EF4-FFF2-40B4-BE49-F238E27FC236}">
                  <a16:creationId xmlns:a16="http://schemas.microsoft.com/office/drawing/2014/main" id="{7E58849E-6237-47A9-A299-88F4C7BDF910}"/>
                </a:ext>
              </a:extLst>
            </p:cNvPr>
            <p:cNvSpPr>
              <a:spLocks/>
            </p:cNvSpPr>
            <p:nvPr/>
          </p:nvSpPr>
          <p:spPr bwMode="auto">
            <a:xfrm>
              <a:off x="2939" y="4498"/>
              <a:ext cx="5" cy="11"/>
            </a:xfrm>
            <a:custGeom>
              <a:avLst/>
              <a:gdLst>
                <a:gd name="T0" fmla="*/ 1 w 1"/>
                <a:gd name="T1" fmla="*/ 2 h 2"/>
                <a:gd name="T2" fmla="*/ 0 w 1"/>
                <a:gd name="T3" fmla="*/ 0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0"/>
                  </a:cubicBezTo>
                  <a:cubicBezTo>
                    <a:pt x="0" y="0"/>
                    <a:pt x="0" y="1"/>
                    <a:pt x="0" y="1"/>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6" name="Freeform 90">
              <a:extLst>
                <a:ext uri="{FF2B5EF4-FFF2-40B4-BE49-F238E27FC236}">
                  <a16:creationId xmlns:a16="http://schemas.microsoft.com/office/drawing/2014/main" id="{44B9D477-826D-47A6-8894-B74272B0477A}"/>
                </a:ext>
              </a:extLst>
            </p:cNvPr>
            <p:cNvSpPr>
              <a:spLocks/>
            </p:cNvSpPr>
            <p:nvPr/>
          </p:nvSpPr>
          <p:spPr bwMode="auto">
            <a:xfrm>
              <a:off x="3585" y="4808"/>
              <a:ext cx="11" cy="28"/>
            </a:xfrm>
            <a:custGeom>
              <a:avLst/>
              <a:gdLst>
                <a:gd name="T0" fmla="*/ 0 w 2"/>
                <a:gd name="T1" fmla="*/ 5 h 5"/>
                <a:gd name="T2" fmla="*/ 2 w 2"/>
                <a:gd name="T3" fmla="*/ 2 h 5"/>
                <a:gd name="T4" fmla="*/ 0 w 2"/>
                <a:gd name="T5" fmla="*/ 5 h 5"/>
              </a:gdLst>
              <a:ahLst/>
              <a:cxnLst>
                <a:cxn ang="0">
                  <a:pos x="T0" y="T1"/>
                </a:cxn>
                <a:cxn ang="0">
                  <a:pos x="T2" y="T3"/>
                </a:cxn>
                <a:cxn ang="0">
                  <a:pos x="T4" y="T5"/>
                </a:cxn>
              </a:cxnLst>
              <a:rect l="0" t="0" r="r" b="b"/>
              <a:pathLst>
                <a:path w="2" h="5">
                  <a:moveTo>
                    <a:pt x="0" y="5"/>
                  </a:moveTo>
                  <a:cubicBezTo>
                    <a:pt x="1" y="5"/>
                    <a:pt x="1" y="2"/>
                    <a:pt x="2" y="2"/>
                  </a:cubicBezTo>
                  <a:cubicBezTo>
                    <a:pt x="0" y="0"/>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7" name="Freeform 91">
              <a:extLst>
                <a:ext uri="{FF2B5EF4-FFF2-40B4-BE49-F238E27FC236}">
                  <a16:creationId xmlns:a16="http://schemas.microsoft.com/office/drawing/2014/main" id="{1C89F7C2-A562-49CB-86EA-970A44A8B105}"/>
                </a:ext>
              </a:extLst>
            </p:cNvPr>
            <p:cNvSpPr>
              <a:spLocks/>
            </p:cNvSpPr>
            <p:nvPr/>
          </p:nvSpPr>
          <p:spPr bwMode="auto">
            <a:xfrm>
              <a:off x="3596" y="4803"/>
              <a:ext cx="6" cy="11"/>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2"/>
                    <a:pt x="1" y="2"/>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8" name="Freeform 92">
              <a:extLst>
                <a:ext uri="{FF2B5EF4-FFF2-40B4-BE49-F238E27FC236}">
                  <a16:creationId xmlns:a16="http://schemas.microsoft.com/office/drawing/2014/main" id="{CBB91BBF-14EC-4635-969D-47F512B1E95E}"/>
                </a:ext>
              </a:extLst>
            </p:cNvPr>
            <p:cNvSpPr>
              <a:spLocks/>
            </p:cNvSpPr>
            <p:nvPr/>
          </p:nvSpPr>
          <p:spPr bwMode="auto">
            <a:xfrm>
              <a:off x="3049" y="4371"/>
              <a:ext cx="17" cy="17"/>
            </a:xfrm>
            <a:custGeom>
              <a:avLst/>
              <a:gdLst>
                <a:gd name="T0" fmla="*/ 3 w 3"/>
                <a:gd name="T1" fmla="*/ 3 h 3"/>
                <a:gd name="T2" fmla="*/ 1 w 3"/>
                <a:gd name="T3" fmla="*/ 2 h 3"/>
                <a:gd name="T4" fmla="*/ 3 w 3"/>
                <a:gd name="T5" fmla="*/ 0 h 3"/>
                <a:gd name="T6" fmla="*/ 0 w 3"/>
                <a:gd name="T7" fmla="*/ 1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cubicBezTo>
                    <a:pt x="2" y="2"/>
                    <a:pt x="2" y="2"/>
                    <a:pt x="1" y="2"/>
                  </a:cubicBezTo>
                  <a:cubicBezTo>
                    <a:pt x="2" y="1"/>
                    <a:pt x="3" y="1"/>
                    <a:pt x="3" y="0"/>
                  </a:cubicBezTo>
                  <a:cubicBezTo>
                    <a:pt x="2" y="0"/>
                    <a:pt x="1" y="0"/>
                    <a:pt x="0" y="1"/>
                  </a:cubicBezTo>
                  <a:cubicBezTo>
                    <a:pt x="1"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9" name="Freeform 93">
              <a:extLst>
                <a:ext uri="{FF2B5EF4-FFF2-40B4-BE49-F238E27FC236}">
                  <a16:creationId xmlns:a16="http://schemas.microsoft.com/office/drawing/2014/main" id="{F7EDD869-ADC0-484D-93E7-04787D5770A3}"/>
                </a:ext>
              </a:extLst>
            </p:cNvPr>
            <p:cNvSpPr>
              <a:spLocks/>
            </p:cNvSpPr>
            <p:nvPr/>
          </p:nvSpPr>
          <p:spPr bwMode="auto">
            <a:xfrm>
              <a:off x="3094" y="4377"/>
              <a:ext cx="11" cy="1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0" name="Freeform 94">
              <a:extLst>
                <a:ext uri="{FF2B5EF4-FFF2-40B4-BE49-F238E27FC236}">
                  <a16:creationId xmlns:a16="http://schemas.microsoft.com/office/drawing/2014/main" id="{638D2E45-4C09-4EF0-8013-02BB4E7D3C04}"/>
                </a:ext>
              </a:extLst>
            </p:cNvPr>
            <p:cNvSpPr>
              <a:spLocks/>
            </p:cNvSpPr>
            <p:nvPr/>
          </p:nvSpPr>
          <p:spPr bwMode="auto">
            <a:xfrm>
              <a:off x="3077" y="4360"/>
              <a:ext cx="6" cy="17"/>
            </a:xfrm>
            <a:custGeom>
              <a:avLst/>
              <a:gdLst>
                <a:gd name="T0" fmla="*/ 0 w 1"/>
                <a:gd name="T1" fmla="*/ 2 h 3"/>
                <a:gd name="T2" fmla="*/ 1 w 1"/>
                <a:gd name="T3" fmla="*/ 3 h 3"/>
                <a:gd name="T4" fmla="*/ 0 w 1"/>
                <a:gd name="T5" fmla="*/ 1 h 3"/>
                <a:gd name="T6" fmla="*/ 0 w 1"/>
                <a:gd name="T7" fmla="*/ 2 h 3"/>
              </a:gdLst>
              <a:ahLst/>
              <a:cxnLst>
                <a:cxn ang="0">
                  <a:pos x="T0" y="T1"/>
                </a:cxn>
                <a:cxn ang="0">
                  <a:pos x="T2" y="T3"/>
                </a:cxn>
                <a:cxn ang="0">
                  <a:pos x="T4" y="T5"/>
                </a:cxn>
                <a:cxn ang="0">
                  <a:pos x="T6" y="T7"/>
                </a:cxn>
              </a:cxnLst>
              <a:rect l="0" t="0" r="r" b="b"/>
              <a:pathLst>
                <a:path w="1" h="3">
                  <a:moveTo>
                    <a:pt x="0" y="2"/>
                  </a:moveTo>
                  <a:cubicBezTo>
                    <a:pt x="0" y="2"/>
                    <a:pt x="1" y="2"/>
                    <a:pt x="1" y="3"/>
                  </a:cubicBezTo>
                  <a:cubicBezTo>
                    <a:pt x="1" y="2"/>
                    <a:pt x="1" y="1"/>
                    <a:pt x="0" y="1"/>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1" name="Freeform 95">
              <a:extLst>
                <a:ext uri="{FF2B5EF4-FFF2-40B4-BE49-F238E27FC236}">
                  <a16:creationId xmlns:a16="http://schemas.microsoft.com/office/drawing/2014/main" id="{6D1CC2B8-79B3-4536-9CBD-F639CB9FE273}"/>
                </a:ext>
              </a:extLst>
            </p:cNvPr>
            <p:cNvSpPr>
              <a:spLocks/>
            </p:cNvSpPr>
            <p:nvPr/>
          </p:nvSpPr>
          <p:spPr bwMode="auto">
            <a:xfrm>
              <a:off x="3226" y="4205"/>
              <a:ext cx="6" cy="11"/>
            </a:xfrm>
            <a:custGeom>
              <a:avLst/>
              <a:gdLst>
                <a:gd name="T0" fmla="*/ 1 w 1"/>
                <a:gd name="T1" fmla="*/ 2 h 2"/>
                <a:gd name="T2" fmla="*/ 0 w 1"/>
                <a:gd name="T3" fmla="*/ 0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0"/>
                    <a:pt x="0" y="0"/>
                  </a:cubicBezTo>
                  <a:cubicBezTo>
                    <a:pt x="0" y="0"/>
                    <a:pt x="0" y="0"/>
                    <a:pt x="0" y="1"/>
                  </a:cubicBezTo>
                  <a:cubicBezTo>
                    <a:pt x="0" y="1"/>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2" name="Freeform 96">
              <a:extLst>
                <a:ext uri="{FF2B5EF4-FFF2-40B4-BE49-F238E27FC236}">
                  <a16:creationId xmlns:a16="http://schemas.microsoft.com/office/drawing/2014/main" id="{826C2E2C-09EC-45A9-820F-00472B05682F}"/>
                </a:ext>
              </a:extLst>
            </p:cNvPr>
            <p:cNvSpPr>
              <a:spLocks/>
            </p:cNvSpPr>
            <p:nvPr/>
          </p:nvSpPr>
          <p:spPr bwMode="auto">
            <a:xfrm>
              <a:off x="3221" y="4177"/>
              <a:ext cx="11" cy="11"/>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2"/>
                    <a:pt x="1" y="0"/>
                    <a:pt x="1" y="0"/>
                  </a:cubicBezTo>
                  <a:cubicBezTo>
                    <a:pt x="0"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3" name="Freeform 97">
              <a:extLst>
                <a:ext uri="{FF2B5EF4-FFF2-40B4-BE49-F238E27FC236}">
                  <a16:creationId xmlns:a16="http://schemas.microsoft.com/office/drawing/2014/main" id="{45A9D17A-7B49-4BF1-B1F0-2FDFA2C5ADC7}"/>
                </a:ext>
              </a:extLst>
            </p:cNvPr>
            <p:cNvSpPr>
              <a:spLocks/>
            </p:cNvSpPr>
            <p:nvPr/>
          </p:nvSpPr>
          <p:spPr bwMode="auto">
            <a:xfrm>
              <a:off x="3248" y="4155"/>
              <a:ext cx="17" cy="33"/>
            </a:xfrm>
            <a:custGeom>
              <a:avLst/>
              <a:gdLst>
                <a:gd name="T0" fmla="*/ 0 w 3"/>
                <a:gd name="T1" fmla="*/ 6 h 6"/>
                <a:gd name="T2" fmla="*/ 3 w 3"/>
                <a:gd name="T3" fmla="*/ 3 h 6"/>
                <a:gd name="T4" fmla="*/ 2 w 3"/>
                <a:gd name="T5" fmla="*/ 0 h 6"/>
                <a:gd name="T6" fmla="*/ 0 w 3"/>
                <a:gd name="T7" fmla="*/ 6 h 6"/>
              </a:gdLst>
              <a:ahLst/>
              <a:cxnLst>
                <a:cxn ang="0">
                  <a:pos x="T0" y="T1"/>
                </a:cxn>
                <a:cxn ang="0">
                  <a:pos x="T2" y="T3"/>
                </a:cxn>
                <a:cxn ang="0">
                  <a:pos x="T4" y="T5"/>
                </a:cxn>
                <a:cxn ang="0">
                  <a:pos x="T6" y="T7"/>
                </a:cxn>
              </a:cxnLst>
              <a:rect l="0" t="0" r="r" b="b"/>
              <a:pathLst>
                <a:path w="3" h="6">
                  <a:moveTo>
                    <a:pt x="0" y="6"/>
                  </a:moveTo>
                  <a:cubicBezTo>
                    <a:pt x="1" y="6"/>
                    <a:pt x="2" y="4"/>
                    <a:pt x="3" y="3"/>
                  </a:cubicBezTo>
                  <a:cubicBezTo>
                    <a:pt x="2" y="2"/>
                    <a:pt x="3" y="2"/>
                    <a:pt x="2" y="0"/>
                  </a:cubicBezTo>
                  <a:cubicBezTo>
                    <a:pt x="1" y="2"/>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4" name="Freeform 98">
              <a:extLst>
                <a:ext uri="{FF2B5EF4-FFF2-40B4-BE49-F238E27FC236}">
                  <a16:creationId xmlns:a16="http://schemas.microsoft.com/office/drawing/2014/main" id="{E0040831-F864-4EDB-8F1F-57BC630CA8F8}"/>
                </a:ext>
              </a:extLst>
            </p:cNvPr>
            <p:cNvSpPr>
              <a:spLocks/>
            </p:cNvSpPr>
            <p:nvPr/>
          </p:nvSpPr>
          <p:spPr bwMode="auto">
            <a:xfrm>
              <a:off x="3265" y="4155"/>
              <a:ext cx="5" cy="11"/>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2"/>
                    <a:pt x="1"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5" name="Freeform 99">
              <a:extLst>
                <a:ext uri="{FF2B5EF4-FFF2-40B4-BE49-F238E27FC236}">
                  <a16:creationId xmlns:a16="http://schemas.microsoft.com/office/drawing/2014/main" id="{FC750813-1952-4F33-9597-B5ECCEED6760}"/>
                </a:ext>
              </a:extLst>
            </p:cNvPr>
            <p:cNvSpPr>
              <a:spLocks/>
            </p:cNvSpPr>
            <p:nvPr/>
          </p:nvSpPr>
          <p:spPr bwMode="auto">
            <a:xfrm>
              <a:off x="3270" y="4144"/>
              <a:ext cx="11" cy="11"/>
            </a:xfrm>
            <a:custGeom>
              <a:avLst/>
              <a:gdLst>
                <a:gd name="T0" fmla="*/ 0 w 2"/>
                <a:gd name="T1" fmla="*/ 2 h 2"/>
                <a:gd name="T2" fmla="*/ 2 w 2"/>
                <a:gd name="T3" fmla="*/ 1 h 2"/>
                <a:gd name="T4" fmla="*/ 0 w 2"/>
                <a:gd name="T5" fmla="*/ 2 h 2"/>
              </a:gdLst>
              <a:ahLst/>
              <a:cxnLst>
                <a:cxn ang="0">
                  <a:pos x="T0" y="T1"/>
                </a:cxn>
                <a:cxn ang="0">
                  <a:pos x="T2" y="T3"/>
                </a:cxn>
                <a:cxn ang="0">
                  <a:pos x="T4" y="T5"/>
                </a:cxn>
              </a:cxnLst>
              <a:rect l="0" t="0" r="r" b="b"/>
              <a:pathLst>
                <a:path w="2" h="2">
                  <a:moveTo>
                    <a:pt x="0" y="2"/>
                  </a:moveTo>
                  <a:cubicBezTo>
                    <a:pt x="1" y="2"/>
                    <a:pt x="2" y="2"/>
                    <a:pt x="2" y="1"/>
                  </a:cubicBezTo>
                  <a:cubicBezTo>
                    <a:pt x="1" y="0"/>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6" name="Freeform 100">
              <a:extLst>
                <a:ext uri="{FF2B5EF4-FFF2-40B4-BE49-F238E27FC236}">
                  <a16:creationId xmlns:a16="http://schemas.microsoft.com/office/drawing/2014/main" id="{DCA13372-35C6-412E-8A03-63FB49B0EDDC}"/>
                </a:ext>
              </a:extLst>
            </p:cNvPr>
            <p:cNvSpPr>
              <a:spLocks/>
            </p:cNvSpPr>
            <p:nvPr/>
          </p:nvSpPr>
          <p:spPr bwMode="auto">
            <a:xfrm>
              <a:off x="3287" y="4144"/>
              <a:ext cx="17" cy="17"/>
            </a:xfrm>
            <a:custGeom>
              <a:avLst/>
              <a:gdLst>
                <a:gd name="T0" fmla="*/ 0 w 3"/>
                <a:gd name="T1" fmla="*/ 3 h 3"/>
                <a:gd name="T2" fmla="*/ 3 w 3"/>
                <a:gd name="T3" fmla="*/ 3 h 3"/>
                <a:gd name="T4" fmla="*/ 1 w 3"/>
                <a:gd name="T5" fmla="*/ 0 h 3"/>
                <a:gd name="T6" fmla="*/ 0 w 3"/>
                <a:gd name="T7" fmla="*/ 3 h 3"/>
              </a:gdLst>
              <a:ahLst/>
              <a:cxnLst>
                <a:cxn ang="0">
                  <a:pos x="T0" y="T1"/>
                </a:cxn>
                <a:cxn ang="0">
                  <a:pos x="T2" y="T3"/>
                </a:cxn>
                <a:cxn ang="0">
                  <a:pos x="T4" y="T5"/>
                </a:cxn>
                <a:cxn ang="0">
                  <a:pos x="T6" y="T7"/>
                </a:cxn>
              </a:cxnLst>
              <a:rect l="0" t="0" r="r" b="b"/>
              <a:pathLst>
                <a:path w="3" h="3">
                  <a:moveTo>
                    <a:pt x="0" y="3"/>
                  </a:moveTo>
                  <a:cubicBezTo>
                    <a:pt x="1" y="2"/>
                    <a:pt x="2" y="3"/>
                    <a:pt x="3" y="3"/>
                  </a:cubicBezTo>
                  <a:cubicBezTo>
                    <a:pt x="2" y="2"/>
                    <a:pt x="2" y="1"/>
                    <a:pt x="1" y="0"/>
                  </a:cubicBezTo>
                  <a:cubicBezTo>
                    <a:pt x="2"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7" name="Freeform 101">
              <a:extLst>
                <a:ext uri="{FF2B5EF4-FFF2-40B4-BE49-F238E27FC236}">
                  <a16:creationId xmlns:a16="http://schemas.microsoft.com/office/drawing/2014/main" id="{3B3FDA52-74D4-4044-AC01-D2F29524D559}"/>
                </a:ext>
              </a:extLst>
            </p:cNvPr>
            <p:cNvSpPr>
              <a:spLocks/>
            </p:cNvSpPr>
            <p:nvPr/>
          </p:nvSpPr>
          <p:spPr bwMode="auto">
            <a:xfrm>
              <a:off x="3232" y="4067"/>
              <a:ext cx="5" cy="16"/>
            </a:xfrm>
            <a:custGeom>
              <a:avLst/>
              <a:gdLst>
                <a:gd name="T0" fmla="*/ 0 w 1"/>
                <a:gd name="T1" fmla="*/ 1 h 3"/>
                <a:gd name="T2" fmla="*/ 1 w 1"/>
                <a:gd name="T3" fmla="*/ 0 h 3"/>
                <a:gd name="T4" fmla="*/ 0 w 1"/>
                <a:gd name="T5" fmla="*/ 0 h 3"/>
                <a:gd name="T6" fmla="*/ 0 w 1"/>
                <a:gd name="T7" fmla="*/ 1 h 3"/>
              </a:gdLst>
              <a:ahLst/>
              <a:cxnLst>
                <a:cxn ang="0">
                  <a:pos x="T0" y="T1"/>
                </a:cxn>
                <a:cxn ang="0">
                  <a:pos x="T2" y="T3"/>
                </a:cxn>
                <a:cxn ang="0">
                  <a:pos x="T4" y="T5"/>
                </a:cxn>
                <a:cxn ang="0">
                  <a:pos x="T6" y="T7"/>
                </a:cxn>
              </a:cxnLst>
              <a:rect l="0" t="0" r="r" b="b"/>
              <a:pathLst>
                <a:path w="1" h="3">
                  <a:moveTo>
                    <a:pt x="0" y="1"/>
                  </a:moveTo>
                  <a:cubicBezTo>
                    <a:pt x="1" y="3"/>
                    <a:pt x="1" y="1"/>
                    <a:pt x="1"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8" name="Freeform 102">
              <a:extLst>
                <a:ext uri="{FF2B5EF4-FFF2-40B4-BE49-F238E27FC236}">
                  <a16:creationId xmlns:a16="http://schemas.microsoft.com/office/drawing/2014/main" id="{D30CF5BC-BEA5-4502-A271-97B06ACEC7A0}"/>
                </a:ext>
              </a:extLst>
            </p:cNvPr>
            <p:cNvSpPr>
              <a:spLocks/>
            </p:cNvSpPr>
            <p:nvPr/>
          </p:nvSpPr>
          <p:spPr bwMode="auto">
            <a:xfrm>
              <a:off x="3298" y="4083"/>
              <a:ext cx="28" cy="28"/>
            </a:xfrm>
            <a:custGeom>
              <a:avLst/>
              <a:gdLst>
                <a:gd name="T0" fmla="*/ 2 w 5"/>
                <a:gd name="T1" fmla="*/ 4 h 5"/>
                <a:gd name="T2" fmla="*/ 2 w 5"/>
                <a:gd name="T3" fmla="*/ 5 h 5"/>
                <a:gd name="T4" fmla="*/ 3 w 5"/>
                <a:gd name="T5" fmla="*/ 5 h 5"/>
                <a:gd name="T6" fmla="*/ 4 w 5"/>
                <a:gd name="T7" fmla="*/ 1 h 5"/>
                <a:gd name="T8" fmla="*/ 3 w 5"/>
                <a:gd name="T9" fmla="*/ 1 h 5"/>
                <a:gd name="T10" fmla="*/ 3 w 5"/>
                <a:gd name="T11" fmla="*/ 3 h 5"/>
                <a:gd name="T12" fmla="*/ 1 w 5"/>
                <a:gd name="T13" fmla="*/ 1 h 5"/>
                <a:gd name="T14" fmla="*/ 1 w 5"/>
                <a:gd name="T15" fmla="*/ 3 h 5"/>
                <a:gd name="T16" fmla="*/ 2 w 5"/>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2" y="4"/>
                  </a:moveTo>
                  <a:cubicBezTo>
                    <a:pt x="2" y="4"/>
                    <a:pt x="2" y="4"/>
                    <a:pt x="2" y="5"/>
                  </a:cubicBezTo>
                  <a:cubicBezTo>
                    <a:pt x="3" y="5"/>
                    <a:pt x="3" y="5"/>
                    <a:pt x="3" y="5"/>
                  </a:cubicBezTo>
                  <a:cubicBezTo>
                    <a:pt x="2" y="3"/>
                    <a:pt x="5" y="4"/>
                    <a:pt x="4" y="1"/>
                  </a:cubicBezTo>
                  <a:cubicBezTo>
                    <a:pt x="4" y="1"/>
                    <a:pt x="3" y="1"/>
                    <a:pt x="3" y="1"/>
                  </a:cubicBezTo>
                  <a:cubicBezTo>
                    <a:pt x="3" y="2"/>
                    <a:pt x="3" y="2"/>
                    <a:pt x="3" y="3"/>
                  </a:cubicBezTo>
                  <a:cubicBezTo>
                    <a:pt x="1" y="3"/>
                    <a:pt x="2" y="2"/>
                    <a:pt x="1" y="1"/>
                  </a:cubicBezTo>
                  <a:cubicBezTo>
                    <a:pt x="0" y="0"/>
                    <a:pt x="2" y="3"/>
                    <a:pt x="1" y="3"/>
                  </a:cubicBezTo>
                  <a:cubicBezTo>
                    <a:pt x="1" y="3"/>
                    <a:pt x="3"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9" name="Freeform 103">
              <a:extLst>
                <a:ext uri="{FF2B5EF4-FFF2-40B4-BE49-F238E27FC236}">
                  <a16:creationId xmlns:a16="http://schemas.microsoft.com/office/drawing/2014/main" id="{34908593-FF66-45F7-BE53-947D870F78D4}"/>
                </a:ext>
              </a:extLst>
            </p:cNvPr>
            <p:cNvSpPr>
              <a:spLocks/>
            </p:cNvSpPr>
            <p:nvPr/>
          </p:nvSpPr>
          <p:spPr bwMode="auto">
            <a:xfrm>
              <a:off x="3243" y="4045"/>
              <a:ext cx="5" cy="1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3"/>
                    <a:pt x="1" y="2"/>
                    <a:pt x="1" y="0"/>
                  </a:cubicBezTo>
                  <a:cubicBezTo>
                    <a:pt x="1"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0" name="Freeform 104">
              <a:extLst>
                <a:ext uri="{FF2B5EF4-FFF2-40B4-BE49-F238E27FC236}">
                  <a16:creationId xmlns:a16="http://schemas.microsoft.com/office/drawing/2014/main" id="{4C0F3227-953A-4B61-A556-724172EC2355}"/>
                </a:ext>
              </a:extLst>
            </p:cNvPr>
            <p:cNvSpPr>
              <a:spLocks/>
            </p:cNvSpPr>
            <p:nvPr/>
          </p:nvSpPr>
          <p:spPr bwMode="auto">
            <a:xfrm>
              <a:off x="3326" y="4078"/>
              <a:ext cx="11" cy="16"/>
            </a:xfrm>
            <a:custGeom>
              <a:avLst/>
              <a:gdLst>
                <a:gd name="T0" fmla="*/ 0 w 2"/>
                <a:gd name="T1" fmla="*/ 2 h 3"/>
                <a:gd name="T2" fmla="*/ 2 w 2"/>
                <a:gd name="T3" fmla="*/ 3 h 3"/>
                <a:gd name="T4" fmla="*/ 1 w 2"/>
                <a:gd name="T5" fmla="*/ 0 h 3"/>
                <a:gd name="T6" fmla="*/ 0 w 2"/>
                <a:gd name="T7" fmla="*/ 2 h 3"/>
              </a:gdLst>
              <a:ahLst/>
              <a:cxnLst>
                <a:cxn ang="0">
                  <a:pos x="T0" y="T1"/>
                </a:cxn>
                <a:cxn ang="0">
                  <a:pos x="T2" y="T3"/>
                </a:cxn>
                <a:cxn ang="0">
                  <a:pos x="T4" y="T5"/>
                </a:cxn>
                <a:cxn ang="0">
                  <a:pos x="T6" y="T7"/>
                </a:cxn>
              </a:cxnLst>
              <a:rect l="0" t="0" r="r" b="b"/>
              <a:pathLst>
                <a:path w="2" h="3">
                  <a:moveTo>
                    <a:pt x="0" y="2"/>
                  </a:moveTo>
                  <a:cubicBezTo>
                    <a:pt x="0" y="1"/>
                    <a:pt x="1" y="3"/>
                    <a:pt x="2" y="3"/>
                  </a:cubicBezTo>
                  <a:cubicBezTo>
                    <a:pt x="1" y="2"/>
                    <a:pt x="0"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1" name="Freeform 105">
              <a:extLst>
                <a:ext uri="{FF2B5EF4-FFF2-40B4-BE49-F238E27FC236}">
                  <a16:creationId xmlns:a16="http://schemas.microsoft.com/office/drawing/2014/main" id="{2CCC0A05-EB12-4584-A50F-F21DBCF2B5B1}"/>
                </a:ext>
              </a:extLst>
            </p:cNvPr>
            <p:cNvSpPr>
              <a:spLocks/>
            </p:cNvSpPr>
            <p:nvPr/>
          </p:nvSpPr>
          <p:spPr bwMode="auto">
            <a:xfrm>
              <a:off x="3320" y="4061"/>
              <a:ext cx="6" cy="11"/>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2"/>
                    <a:pt x="1"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2" name="Freeform 106">
              <a:extLst>
                <a:ext uri="{FF2B5EF4-FFF2-40B4-BE49-F238E27FC236}">
                  <a16:creationId xmlns:a16="http://schemas.microsoft.com/office/drawing/2014/main" id="{82FBBB00-0341-4288-A49A-941813AE8171}"/>
                </a:ext>
              </a:extLst>
            </p:cNvPr>
            <p:cNvSpPr>
              <a:spLocks/>
            </p:cNvSpPr>
            <p:nvPr/>
          </p:nvSpPr>
          <p:spPr bwMode="auto">
            <a:xfrm>
              <a:off x="3337" y="4045"/>
              <a:ext cx="16" cy="27"/>
            </a:xfrm>
            <a:custGeom>
              <a:avLst/>
              <a:gdLst>
                <a:gd name="T0" fmla="*/ 3 w 3"/>
                <a:gd name="T1" fmla="*/ 1 h 5"/>
                <a:gd name="T2" fmla="*/ 2 w 3"/>
                <a:gd name="T3" fmla="*/ 0 h 5"/>
                <a:gd name="T4" fmla="*/ 0 w 3"/>
                <a:gd name="T5" fmla="*/ 2 h 5"/>
                <a:gd name="T6" fmla="*/ 3 w 3"/>
                <a:gd name="T7" fmla="*/ 1 h 5"/>
              </a:gdLst>
              <a:ahLst/>
              <a:cxnLst>
                <a:cxn ang="0">
                  <a:pos x="T0" y="T1"/>
                </a:cxn>
                <a:cxn ang="0">
                  <a:pos x="T2" y="T3"/>
                </a:cxn>
                <a:cxn ang="0">
                  <a:pos x="T4" y="T5"/>
                </a:cxn>
                <a:cxn ang="0">
                  <a:pos x="T6" y="T7"/>
                </a:cxn>
              </a:cxnLst>
              <a:rect l="0" t="0" r="r" b="b"/>
              <a:pathLst>
                <a:path w="3" h="5">
                  <a:moveTo>
                    <a:pt x="3" y="1"/>
                  </a:moveTo>
                  <a:cubicBezTo>
                    <a:pt x="3" y="0"/>
                    <a:pt x="2" y="0"/>
                    <a:pt x="2" y="0"/>
                  </a:cubicBezTo>
                  <a:cubicBezTo>
                    <a:pt x="1" y="0"/>
                    <a:pt x="2" y="3"/>
                    <a:pt x="0" y="2"/>
                  </a:cubicBezTo>
                  <a:cubicBezTo>
                    <a:pt x="2" y="5"/>
                    <a:pt x="1"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3" name="Freeform 107">
              <a:extLst>
                <a:ext uri="{FF2B5EF4-FFF2-40B4-BE49-F238E27FC236}">
                  <a16:creationId xmlns:a16="http://schemas.microsoft.com/office/drawing/2014/main" id="{3A406F9A-DACF-4B9D-9813-D816BC5BE04B}"/>
                </a:ext>
              </a:extLst>
            </p:cNvPr>
            <p:cNvSpPr>
              <a:spLocks/>
            </p:cNvSpPr>
            <p:nvPr/>
          </p:nvSpPr>
          <p:spPr bwMode="auto">
            <a:xfrm>
              <a:off x="3331" y="4034"/>
              <a:ext cx="6" cy="22"/>
            </a:xfrm>
            <a:custGeom>
              <a:avLst/>
              <a:gdLst>
                <a:gd name="T0" fmla="*/ 0 w 1"/>
                <a:gd name="T1" fmla="*/ 4 h 4"/>
                <a:gd name="T2" fmla="*/ 1 w 1"/>
                <a:gd name="T3" fmla="*/ 0 h 4"/>
                <a:gd name="T4" fmla="*/ 0 w 1"/>
                <a:gd name="T5" fmla="*/ 4 h 4"/>
              </a:gdLst>
              <a:ahLst/>
              <a:cxnLst>
                <a:cxn ang="0">
                  <a:pos x="T0" y="T1"/>
                </a:cxn>
                <a:cxn ang="0">
                  <a:pos x="T2" y="T3"/>
                </a:cxn>
                <a:cxn ang="0">
                  <a:pos x="T4" y="T5"/>
                </a:cxn>
              </a:cxnLst>
              <a:rect l="0" t="0" r="r" b="b"/>
              <a:pathLst>
                <a:path w="1" h="4">
                  <a:moveTo>
                    <a:pt x="0" y="4"/>
                  </a:moveTo>
                  <a:cubicBezTo>
                    <a:pt x="1" y="4"/>
                    <a:pt x="1" y="1"/>
                    <a:pt x="1" y="0"/>
                  </a:cubicBezTo>
                  <a:cubicBezTo>
                    <a:pt x="0"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4" name="Freeform 108">
              <a:extLst>
                <a:ext uri="{FF2B5EF4-FFF2-40B4-BE49-F238E27FC236}">
                  <a16:creationId xmlns:a16="http://schemas.microsoft.com/office/drawing/2014/main" id="{36F7B431-2944-4B8F-BD56-AD9E254DBD25}"/>
                </a:ext>
              </a:extLst>
            </p:cNvPr>
            <p:cNvSpPr>
              <a:spLocks/>
            </p:cNvSpPr>
            <p:nvPr/>
          </p:nvSpPr>
          <p:spPr bwMode="auto">
            <a:xfrm>
              <a:off x="3326" y="4011"/>
              <a:ext cx="5" cy="17"/>
            </a:xfrm>
            <a:custGeom>
              <a:avLst/>
              <a:gdLst>
                <a:gd name="T0" fmla="*/ 0 w 1"/>
                <a:gd name="T1" fmla="*/ 2 h 3"/>
                <a:gd name="T2" fmla="*/ 1 w 1"/>
                <a:gd name="T3" fmla="*/ 0 h 3"/>
                <a:gd name="T4" fmla="*/ 0 w 1"/>
                <a:gd name="T5" fmla="*/ 2 h 3"/>
              </a:gdLst>
              <a:ahLst/>
              <a:cxnLst>
                <a:cxn ang="0">
                  <a:pos x="T0" y="T1"/>
                </a:cxn>
                <a:cxn ang="0">
                  <a:pos x="T2" y="T3"/>
                </a:cxn>
                <a:cxn ang="0">
                  <a:pos x="T4" y="T5"/>
                </a:cxn>
              </a:cxnLst>
              <a:rect l="0" t="0" r="r" b="b"/>
              <a:pathLst>
                <a:path w="1" h="3">
                  <a:moveTo>
                    <a:pt x="0" y="2"/>
                  </a:moveTo>
                  <a:cubicBezTo>
                    <a:pt x="1" y="3"/>
                    <a:pt x="1" y="1"/>
                    <a:pt x="1" y="0"/>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5" name="Freeform 109">
              <a:extLst>
                <a:ext uri="{FF2B5EF4-FFF2-40B4-BE49-F238E27FC236}">
                  <a16:creationId xmlns:a16="http://schemas.microsoft.com/office/drawing/2014/main" id="{80424218-9C77-4A20-A637-2E7FB8997518}"/>
                </a:ext>
              </a:extLst>
            </p:cNvPr>
            <p:cNvSpPr>
              <a:spLocks/>
            </p:cNvSpPr>
            <p:nvPr/>
          </p:nvSpPr>
          <p:spPr bwMode="auto">
            <a:xfrm>
              <a:off x="3331" y="4017"/>
              <a:ext cx="17" cy="11"/>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2" y="2"/>
                    <a:pt x="3" y="2"/>
                    <a:pt x="2" y="0"/>
                  </a:cubicBezTo>
                  <a:cubicBezTo>
                    <a:pt x="3" y="2"/>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6" name="Freeform 110">
              <a:extLst>
                <a:ext uri="{FF2B5EF4-FFF2-40B4-BE49-F238E27FC236}">
                  <a16:creationId xmlns:a16="http://schemas.microsoft.com/office/drawing/2014/main" id="{88D64847-9CA4-4CC6-9BAD-D41B0879AB29}"/>
                </a:ext>
              </a:extLst>
            </p:cNvPr>
            <p:cNvSpPr>
              <a:spLocks/>
            </p:cNvSpPr>
            <p:nvPr/>
          </p:nvSpPr>
          <p:spPr bwMode="auto">
            <a:xfrm>
              <a:off x="3353" y="3967"/>
              <a:ext cx="22" cy="78"/>
            </a:xfrm>
            <a:custGeom>
              <a:avLst/>
              <a:gdLst>
                <a:gd name="T0" fmla="*/ 2 w 4"/>
                <a:gd name="T1" fmla="*/ 10 h 14"/>
                <a:gd name="T2" fmla="*/ 1 w 4"/>
                <a:gd name="T3" fmla="*/ 8 h 14"/>
                <a:gd name="T4" fmla="*/ 2 w 4"/>
                <a:gd name="T5" fmla="*/ 10 h 14"/>
                <a:gd name="T6" fmla="*/ 4 w 4"/>
                <a:gd name="T7" fmla="*/ 10 h 14"/>
                <a:gd name="T8" fmla="*/ 2 w 4"/>
                <a:gd name="T9" fmla="*/ 2 h 14"/>
                <a:gd name="T10" fmla="*/ 2 w 4"/>
                <a:gd name="T11" fmla="*/ 6 h 14"/>
                <a:gd name="T12" fmla="*/ 0 w 4"/>
                <a:gd name="T13" fmla="*/ 5 h 14"/>
                <a:gd name="T14" fmla="*/ 1 w 4"/>
                <a:gd name="T15" fmla="*/ 13 h 14"/>
                <a:gd name="T16" fmla="*/ 2 w 4"/>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4">
                  <a:moveTo>
                    <a:pt x="2" y="10"/>
                  </a:moveTo>
                  <a:cubicBezTo>
                    <a:pt x="0" y="10"/>
                    <a:pt x="0" y="8"/>
                    <a:pt x="1" y="8"/>
                  </a:cubicBezTo>
                  <a:cubicBezTo>
                    <a:pt x="2" y="9"/>
                    <a:pt x="2" y="10"/>
                    <a:pt x="2" y="10"/>
                  </a:cubicBezTo>
                  <a:cubicBezTo>
                    <a:pt x="3" y="11"/>
                    <a:pt x="2" y="9"/>
                    <a:pt x="4" y="10"/>
                  </a:cubicBezTo>
                  <a:cubicBezTo>
                    <a:pt x="2" y="8"/>
                    <a:pt x="2" y="4"/>
                    <a:pt x="2" y="2"/>
                  </a:cubicBezTo>
                  <a:cubicBezTo>
                    <a:pt x="0" y="0"/>
                    <a:pt x="1" y="5"/>
                    <a:pt x="2" y="6"/>
                  </a:cubicBezTo>
                  <a:cubicBezTo>
                    <a:pt x="1" y="5"/>
                    <a:pt x="1" y="6"/>
                    <a:pt x="0" y="5"/>
                  </a:cubicBezTo>
                  <a:cubicBezTo>
                    <a:pt x="0" y="7"/>
                    <a:pt x="1" y="10"/>
                    <a:pt x="1" y="13"/>
                  </a:cubicBezTo>
                  <a:cubicBezTo>
                    <a:pt x="3" y="14"/>
                    <a:pt x="2" y="12"/>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7" name="Freeform 111">
              <a:extLst>
                <a:ext uri="{FF2B5EF4-FFF2-40B4-BE49-F238E27FC236}">
                  <a16:creationId xmlns:a16="http://schemas.microsoft.com/office/drawing/2014/main" id="{659C1534-241A-4421-9FDE-788A35B34186}"/>
                </a:ext>
              </a:extLst>
            </p:cNvPr>
            <p:cNvSpPr>
              <a:spLocks/>
            </p:cNvSpPr>
            <p:nvPr/>
          </p:nvSpPr>
          <p:spPr bwMode="auto">
            <a:xfrm>
              <a:off x="3370" y="3984"/>
              <a:ext cx="11" cy="16"/>
            </a:xfrm>
            <a:custGeom>
              <a:avLst/>
              <a:gdLst>
                <a:gd name="T0" fmla="*/ 1 w 2"/>
                <a:gd name="T1" fmla="*/ 2 h 3"/>
                <a:gd name="T2" fmla="*/ 2 w 2"/>
                <a:gd name="T3" fmla="*/ 3 h 3"/>
                <a:gd name="T4" fmla="*/ 2 w 2"/>
                <a:gd name="T5" fmla="*/ 1 h 3"/>
                <a:gd name="T6" fmla="*/ 1 w 2"/>
                <a:gd name="T7" fmla="*/ 0 h 3"/>
                <a:gd name="T8" fmla="*/ 0 w 2"/>
                <a:gd name="T9" fmla="*/ 0 h 3"/>
                <a:gd name="T10" fmla="*/ 1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1" y="2"/>
                  </a:moveTo>
                  <a:cubicBezTo>
                    <a:pt x="1" y="3"/>
                    <a:pt x="1" y="3"/>
                    <a:pt x="2" y="3"/>
                  </a:cubicBezTo>
                  <a:cubicBezTo>
                    <a:pt x="2" y="3"/>
                    <a:pt x="2" y="1"/>
                    <a:pt x="2" y="1"/>
                  </a:cubicBezTo>
                  <a:cubicBezTo>
                    <a:pt x="2" y="1"/>
                    <a:pt x="1" y="1"/>
                    <a:pt x="1" y="0"/>
                  </a:cubicBezTo>
                  <a:cubicBezTo>
                    <a:pt x="1" y="0"/>
                    <a:pt x="1" y="0"/>
                    <a:pt x="0" y="0"/>
                  </a:cubicBezTo>
                  <a:cubicBezTo>
                    <a:pt x="0"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8" name="Freeform 112">
              <a:extLst>
                <a:ext uri="{FF2B5EF4-FFF2-40B4-BE49-F238E27FC236}">
                  <a16:creationId xmlns:a16="http://schemas.microsoft.com/office/drawing/2014/main" id="{9F5AC3AB-7E06-4C34-8FE5-FD80CBB80167}"/>
                </a:ext>
              </a:extLst>
            </p:cNvPr>
            <p:cNvSpPr>
              <a:spLocks/>
            </p:cNvSpPr>
            <p:nvPr/>
          </p:nvSpPr>
          <p:spPr bwMode="auto">
            <a:xfrm>
              <a:off x="3386" y="3989"/>
              <a:ext cx="11" cy="11"/>
            </a:xfrm>
            <a:custGeom>
              <a:avLst/>
              <a:gdLst>
                <a:gd name="T0" fmla="*/ 1 w 2"/>
                <a:gd name="T1" fmla="*/ 2 h 2"/>
                <a:gd name="T2" fmla="*/ 0 w 2"/>
                <a:gd name="T3" fmla="*/ 0 h 2"/>
                <a:gd name="T4" fmla="*/ 1 w 2"/>
                <a:gd name="T5" fmla="*/ 2 h 2"/>
              </a:gdLst>
              <a:ahLst/>
              <a:cxnLst>
                <a:cxn ang="0">
                  <a:pos x="T0" y="T1"/>
                </a:cxn>
                <a:cxn ang="0">
                  <a:pos x="T2" y="T3"/>
                </a:cxn>
                <a:cxn ang="0">
                  <a:pos x="T4" y="T5"/>
                </a:cxn>
              </a:cxnLst>
              <a:rect l="0" t="0" r="r" b="b"/>
              <a:pathLst>
                <a:path w="2" h="2">
                  <a:moveTo>
                    <a:pt x="1" y="2"/>
                  </a:moveTo>
                  <a:cubicBezTo>
                    <a:pt x="1" y="2"/>
                    <a:pt x="2" y="0"/>
                    <a:pt x="0" y="0"/>
                  </a:cubicBezTo>
                  <a:cubicBezTo>
                    <a:pt x="0"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9" name="Freeform 113">
              <a:extLst>
                <a:ext uri="{FF2B5EF4-FFF2-40B4-BE49-F238E27FC236}">
                  <a16:creationId xmlns:a16="http://schemas.microsoft.com/office/drawing/2014/main" id="{5A8D836F-06B8-41FD-A867-1D92ADEE21E4}"/>
                </a:ext>
              </a:extLst>
            </p:cNvPr>
            <p:cNvSpPr>
              <a:spLocks/>
            </p:cNvSpPr>
            <p:nvPr/>
          </p:nvSpPr>
          <p:spPr bwMode="auto">
            <a:xfrm>
              <a:off x="3381" y="3967"/>
              <a:ext cx="11" cy="22"/>
            </a:xfrm>
            <a:custGeom>
              <a:avLst/>
              <a:gdLst>
                <a:gd name="T0" fmla="*/ 0 w 2"/>
                <a:gd name="T1" fmla="*/ 2 h 4"/>
                <a:gd name="T2" fmla="*/ 2 w 2"/>
                <a:gd name="T3" fmla="*/ 3 h 4"/>
                <a:gd name="T4" fmla="*/ 1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1" y="4"/>
                    <a:pt x="1" y="2"/>
                    <a:pt x="2" y="3"/>
                  </a:cubicBezTo>
                  <a:cubicBezTo>
                    <a:pt x="1" y="2"/>
                    <a:pt x="1" y="2"/>
                    <a:pt x="1" y="1"/>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0" name="Freeform 114">
              <a:extLst>
                <a:ext uri="{FF2B5EF4-FFF2-40B4-BE49-F238E27FC236}">
                  <a16:creationId xmlns:a16="http://schemas.microsoft.com/office/drawing/2014/main" id="{B06B8384-EAA8-46A8-B192-EF75B313E53F}"/>
                </a:ext>
              </a:extLst>
            </p:cNvPr>
            <p:cNvSpPr>
              <a:spLocks/>
            </p:cNvSpPr>
            <p:nvPr/>
          </p:nvSpPr>
          <p:spPr bwMode="auto">
            <a:xfrm>
              <a:off x="1519" y="5865"/>
              <a:ext cx="44" cy="55"/>
            </a:xfrm>
            <a:custGeom>
              <a:avLst/>
              <a:gdLst>
                <a:gd name="T0" fmla="*/ 1 w 8"/>
                <a:gd name="T1" fmla="*/ 6 h 10"/>
                <a:gd name="T2" fmla="*/ 0 w 8"/>
                <a:gd name="T3" fmla="*/ 4 h 10"/>
                <a:gd name="T4" fmla="*/ 0 w 8"/>
                <a:gd name="T5" fmla="*/ 5 h 10"/>
                <a:gd name="T6" fmla="*/ 1 w 8"/>
                <a:gd name="T7" fmla="*/ 6 h 10"/>
                <a:gd name="T8" fmla="*/ 6 w 8"/>
                <a:gd name="T9" fmla="*/ 5 h 10"/>
                <a:gd name="T10" fmla="*/ 7 w 8"/>
                <a:gd name="T11" fmla="*/ 5 h 10"/>
                <a:gd name="T12" fmla="*/ 7 w 8"/>
                <a:gd name="T13" fmla="*/ 4 h 10"/>
                <a:gd name="T14" fmla="*/ 8 w 8"/>
                <a:gd name="T15" fmla="*/ 5 h 10"/>
                <a:gd name="T16" fmla="*/ 7 w 8"/>
                <a:gd name="T17" fmla="*/ 1 h 10"/>
                <a:gd name="T18" fmla="*/ 6 w 8"/>
                <a:gd name="T19" fmla="*/ 3 h 10"/>
                <a:gd name="T20" fmla="*/ 5 w 8"/>
                <a:gd name="T21" fmla="*/ 3 h 10"/>
                <a:gd name="T22" fmla="*/ 1 w 8"/>
                <a:gd name="T23" fmla="*/ 3 h 10"/>
                <a:gd name="T24" fmla="*/ 3 w 8"/>
                <a:gd name="T25" fmla="*/ 4 h 10"/>
                <a:gd name="T26" fmla="*/ 1 w 8"/>
                <a:gd name="T2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1" y="6"/>
                  </a:moveTo>
                  <a:cubicBezTo>
                    <a:pt x="1" y="5"/>
                    <a:pt x="1" y="4"/>
                    <a:pt x="0" y="4"/>
                  </a:cubicBezTo>
                  <a:cubicBezTo>
                    <a:pt x="0" y="4"/>
                    <a:pt x="0" y="4"/>
                    <a:pt x="0" y="5"/>
                  </a:cubicBezTo>
                  <a:cubicBezTo>
                    <a:pt x="1" y="4"/>
                    <a:pt x="3" y="10"/>
                    <a:pt x="1" y="6"/>
                  </a:cubicBezTo>
                  <a:cubicBezTo>
                    <a:pt x="3" y="6"/>
                    <a:pt x="4" y="4"/>
                    <a:pt x="6" y="5"/>
                  </a:cubicBezTo>
                  <a:cubicBezTo>
                    <a:pt x="6" y="4"/>
                    <a:pt x="6" y="4"/>
                    <a:pt x="7" y="5"/>
                  </a:cubicBezTo>
                  <a:cubicBezTo>
                    <a:pt x="7" y="4"/>
                    <a:pt x="7" y="4"/>
                    <a:pt x="7" y="4"/>
                  </a:cubicBezTo>
                  <a:cubicBezTo>
                    <a:pt x="7" y="3"/>
                    <a:pt x="7" y="5"/>
                    <a:pt x="8" y="5"/>
                  </a:cubicBezTo>
                  <a:cubicBezTo>
                    <a:pt x="7" y="3"/>
                    <a:pt x="8" y="3"/>
                    <a:pt x="7" y="1"/>
                  </a:cubicBezTo>
                  <a:cubicBezTo>
                    <a:pt x="6" y="0"/>
                    <a:pt x="7" y="2"/>
                    <a:pt x="6" y="3"/>
                  </a:cubicBezTo>
                  <a:cubicBezTo>
                    <a:pt x="5" y="2"/>
                    <a:pt x="5" y="3"/>
                    <a:pt x="5" y="3"/>
                  </a:cubicBezTo>
                  <a:cubicBezTo>
                    <a:pt x="2" y="1"/>
                    <a:pt x="2" y="4"/>
                    <a:pt x="1" y="3"/>
                  </a:cubicBezTo>
                  <a:cubicBezTo>
                    <a:pt x="1" y="4"/>
                    <a:pt x="3" y="4"/>
                    <a:pt x="3" y="4"/>
                  </a:cubicBezTo>
                  <a:cubicBezTo>
                    <a:pt x="3" y="6"/>
                    <a:pt x="1"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1" name="Freeform 115">
              <a:extLst>
                <a:ext uri="{FF2B5EF4-FFF2-40B4-BE49-F238E27FC236}">
                  <a16:creationId xmlns:a16="http://schemas.microsoft.com/office/drawing/2014/main" id="{3FD399A4-4D0F-4AD3-9134-D470131D1CEE}"/>
                </a:ext>
              </a:extLst>
            </p:cNvPr>
            <p:cNvSpPr>
              <a:spLocks/>
            </p:cNvSpPr>
            <p:nvPr/>
          </p:nvSpPr>
          <p:spPr bwMode="auto">
            <a:xfrm>
              <a:off x="1635" y="5904"/>
              <a:ext cx="11" cy="16"/>
            </a:xfrm>
            <a:custGeom>
              <a:avLst/>
              <a:gdLst>
                <a:gd name="T0" fmla="*/ 0 w 2"/>
                <a:gd name="T1" fmla="*/ 2 h 3"/>
                <a:gd name="T2" fmla="*/ 2 w 2"/>
                <a:gd name="T3" fmla="*/ 1 h 3"/>
                <a:gd name="T4" fmla="*/ 1 w 2"/>
                <a:gd name="T5" fmla="*/ 0 h 3"/>
                <a:gd name="T6" fmla="*/ 0 w 2"/>
                <a:gd name="T7" fmla="*/ 2 h 3"/>
              </a:gdLst>
              <a:ahLst/>
              <a:cxnLst>
                <a:cxn ang="0">
                  <a:pos x="T0" y="T1"/>
                </a:cxn>
                <a:cxn ang="0">
                  <a:pos x="T2" y="T3"/>
                </a:cxn>
                <a:cxn ang="0">
                  <a:pos x="T4" y="T5"/>
                </a:cxn>
                <a:cxn ang="0">
                  <a:pos x="T6" y="T7"/>
                </a:cxn>
              </a:cxnLst>
              <a:rect l="0" t="0" r="r" b="b"/>
              <a:pathLst>
                <a:path w="2" h="3">
                  <a:moveTo>
                    <a:pt x="0" y="2"/>
                  </a:moveTo>
                  <a:cubicBezTo>
                    <a:pt x="1" y="3"/>
                    <a:pt x="2" y="2"/>
                    <a:pt x="2" y="1"/>
                  </a:cubicBezTo>
                  <a:cubicBezTo>
                    <a:pt x="1" y="1"/>
                    <a:pt x="1" y="0"/>
                    <a:pt x="1" y="0"/>
                  </a:cubicBezTo>
                  <a:cubicBezTo>
                    <a:pt x="2" y="2"/>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2" name="Freeform 116">
              <a:extLst>
                <a:ext uri="{FF2B5EF4-FFF2-40B4-BE49-F238E27FC236}">
                  <a16:creationId xmlns:a16="http://schemas.microsoft.com/office/drawing/2014/main" id="{70F97CD8-3229-4553-81F2-152A89C62E32}"/>
                </a:ext>
              </a:extLst>
            </p:cNvPr>
            <p:cNvSpPr>
              <a:spLocks noEditPoints="1"/>
            </p:cNvSpPr>
            <p:nvPr/>
          </p:nvSpPr>
          <p:spPr bwMode="auto">
            <a:xfrm>
              <a:off x="1447" y="3807"/>
              <a:ext cx="2415" cy="2174"/>
            </a:xfrm>
            <a:custGeom>
              <a:avLst/>
              <a:gdLst>
                <a:gd name="T0" fmla="*/ 69 w 437"/>
                <a:gd name="T1" fmla="*/ 374 h 393"/>
                <a:gd name="T2" fmla="*/ 281 w 437"/>
                <a:gd name="T3" fmla="*/ 257 h 393"/>
                <a:gd name="T4" fmla="*/ 180 w 437"/>
                <a:gd name="T5" fmla="*/ 333 h 393"/>
                <a:gd name="T6" fmla="*/ 118 w 437"/>
                <a:gd name="T7" fmla="*/ 367 h 393"/>
                <a:gd name="T8" fmla="*/ 75 w 437"/>
                <a:gd name="T9" fmla="*/ 391 h 393"/>
                <a:gd name="T10" fmla="*/ 120 w 437"/>
                <a:gd name="T11" fmla="*/ 381 h 393"/>
                <a:gd name="T12" fmla="*/ 334 w 437"/>
                <a:gd name="T13" fmla="*/ 234 h 393"/>
                <a:gd name="T14" fmla="*/ 395 w 437"/>
                <a:gd name="T15" fmla="*/ 171 h 393"/>
                <a:gd name="T16" fmla="*/ 414 w 437"/>
                <a:gd name="T17" fmla="*/ 75 h 393"/>
                <a:gd name="T18" fmla="*/ 412 w 437"/>
                <a:gd name="T19" fmla="*/ 28 h 393"/>
                <a:gd name="T20" fmla="*/ 385 w 437"/>
                <a:gd name="T21" fmla="*/ 19 h 393"/>
                <a:gd name="T22" fmla="*/ 350 w 437"/>
                <a:gd name="T23" fmla="*/ 36 h 393"/>
                <a:gd name="T24" fmla="*/ 330 w 437"/>
                <a:gd name="T25" fmla="*/ 68 h 393"/>
                <a:gd name="T26" fmla="*/ 294 w 437"/>
                <a:gd name="T27" fmla="*/ 107 h 393"/>
                <a:gd name="T28" fmla="*/ 263 w 437"/>
                <a:gd name="T29" fmla="*/ 131 h 393"/>
                <a:gd name="T30" fmla="*/ 233 w 437"/>
                <a:gd name="T31" fmla="*/ 153 h 393"/>
                <a:gd name="T32" fmla="*/ 200 w 437"/>
                <a:gd name="T33" fmla="*/ 172 h 393"/>
                <a:gd name="T34" fmla="*/ 176 w 437"/>
                <a:gd name="T35" fmla="*/ 189 h 393"/>
                <a:gd name="T36" fmla="*/ 165 w 437"/>
                <a:gd name="T37" fmla="*/ 203 h 393"/>
                <a:gd name="T38" fmla="*/ 136 w 437"/>
                <a:gd name="T39" fmla="*/ 215 h 393"/>
                <a:gd name="T40" fmla="*/ 108 w 437"/>
                <a:gd name="T41" fmla="*/ 235 h 393"/>
                <a:gd name="T42" fmla="*/ 64 w 437"/>
                <a:gd name="T43" fmla="*/ 250 h 393"/>
                <a:gd name="T44" fmla="*/ 34 w 437"/>
                <a:gd name="T45" fmla="*/ 267 h 393"/>
                <a:gd name="T46" fmla="*/ 54 w 437"/>
                <a:gd name="T47" fmla="*/ 265 h 393"/>
                <a:gd name="T48" fmla="*/ 90 w 437"/>
                <a:gd name="T49" fmla="*/ 259 h 393"/>
                <a:gd name="T50" fmla="*/ 101 w 437"/>
                <a:gd name="T51" fmla="*/ 267 h 393"/>
                <a:gd name="T52" fmla="*/ 58 w 437"/>
                <a:gd name="T53" fmla="*/ 280 h 393"/>
                <a:gd name="T54" fmla="*/ 22 w 437"/>
                <a:gd name="T55" fmla="*/ 297 h 393"/>
                <a:gd name="T56" fmla="*/ 17 w 437"/>
                <a:gd name="T57" fmla="*/ 307 h 393"/>
                <a:gd name="T58" fmla="*/ 29 w 437"/>
                <a:gd name="T59" fmla="*/ 311 h 393"/>
                <a:gd name="T60" fmla="*/ 59 w 437"/>
                <a:gd name="T61" fmla="*/ 316 h 393"/>
                <a:gd name="T62" fmla="*/ 100 w 437"/>
                <a:gd name="T63" fmla="*/ 299 h 393"/>
                <a:gd name="T64" fmla="*/ 148 w 437"/>
                <a:gd name="T65" fmla="*/ 281 h 393"/>
                <a:gd name="T66" fmla="*/ 121 w 437"/>
                <a:gd name="T67" fmla="*/ 297 h 393"/>
                <a:gd name="T68" fmla="*/ 85 w 437"/>
                <a:gd name="T69" fmla="*/ 319 h 393"/>
                <a:gd name="T70" fmla="*/ 62 w 437"/>
                <a:gd name="T71" fmla="*/ 341 h 393"/>
                <a:gd name="T72" fmla="*/ 74 w 437"/>
                <a:gd name="T73" fmla="*/ 348 h 393"/>
                <a:gd name="T74" fmla="*/ 35 w 437"/>
                <a:gd name="T75" fmla="*/ 370 h 393"/>
                <a:gd name="T76" fmla="*/ 236 w 437"/>
                <a:gd name="T77" fmla="*/ 152 h 393"/>
                <a:gd name="T78" fmla="*/ 76 w 437"/>
                <a:gd name="T79" fmla="*/ 349 h 393"/>
                <a:gd name="T80" fmla="*/ 64 w 437"/>
                <a:gd name="T81" fmla="*/ 331 h 393"/>
                <a:gd name="T82" fmla="*/ 118 w 437"/>
                <a:gd name="T83" fmla="*/ 356 h 393"/>
                <a:gd name="T84" fmla="*/ 81 w 437"/>
                <a:gd name="T85" fmla="*/ 330 h 393"/>
                <a:gd name="T86" fmla="*/ 40 w 437"/>
                <a:gd name="T87" fmla="*/ 298 h 393"/>
                <a:gd name="T88" fmla="*/ 61 w 437"/>
                <a:gd name="T89" fmla="*/ 303 h 393"/>
                <a:gd name="T90" fmla="*/ 35 w 437"/>
                <a:gd name="T91" fmla="*/ 284 h 393"/>
                <a:gd name="T92" fmla="*/ 90 w 437"/>
                <a:gd name="T93" fmla="*/ 300 h 393"/>
                <a:gd name="T94" fmla="*/ 53 w 437"/>
                <a:gd name="T95" fmla="*/ 263 h 393"/>
                <a:gd name="T96" fmla="*/ 64 w 437"/>
                <a:gd name="T97" fmla="*/ 262 h 393"/>
                <a:gd name="T98" fmla="*/ 93 w 437"/>
                <a:gd name="T99" fmla="*/ 272 h 393"/>
                <a:gd name="T100" fmla="*/ 83 w 437"/>
                <a:gd name="T101" fmla="*/ 254 h 393"/>
                <a:gd name="T102" fmla="*/ 155 w 437"/>
                <a:gd name="T103" fmla="*/ 277 h 393"/>
                <a:gd name="T104" fmla="*/ 123 w 437"/>
                <a:gd name="T105" fmla="*/ 248 h 393"/>
                <a:gd name="T106" fmla="*/ 126 w 437"/>
                <a:gd name="T107" fmla="*/ 246 h 393"/>
                <a:gd name="T108" fmla="*/ 111 w 437"/>
                <a:gd name="T109" fmla="*/ 228 h 393"/>
                <a:gd name="T110" fmla="*/ 121 w 437"/>
                <a:gd name="T111" fmla="*/ 226 h 393"/>
                <a:gd name="T112" fmla="*/ 165 w 437"/>
                <a:gd name="T113" fmla="*/ 234 h 393"/>
                <a:gd name="T114" fmla="*/ 175 w 437"/>
                <a:gd name="T115" fmla="*/ 230 h 393"/>
                <a:gd name="T116" fmla="*/ 174 w 437"/>
                <a:gd name="T117" fmla="*/ 192 h 393"/>
                <a:gd name="T118" fmla="*/ 192 w 437"/>
                <a:gd name="T119" fmla="*/ 186 h 393"/>
                <a:gd name="T120" fmla="*/ 202 w 437"/>
                <a:gd name="T121" fmla="*/ 174 h 393"/>
                <a:gd name="T122" fmla="*/ 393 w 437"/>
                <a:gd name="T123" fmla="*/ 170 h 393"/>
                <a:gd name="T124" fmla="*/ 352 w 437"/>
                <a:gd name="T125" fmla="*/ 5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7" h="393">
                  <a:moveTo>
                    <a:pt x="38" y="380"/>
                  </a:moveTo>
                  <a:cubicBezTo>
                    <a:pt x="38" y="379"/>
                    <a:pt x="38" y="379"/>
                    <a:pt x="37" y="378"/>
                  </a:cubicBezTo>
                  <a:cubicBezTo>
                    <a:pt x="37" y="378"/>
                    <a:pt x="38" y="378"/>
                    <a:pt x="38" y="378"/>
                  </a:cubicBezTo>
                  <a:cubicBezTo>
                    <a:pt x="38" y="377"/>
                    <a:pt x="38" y="377"/>
                    <a:pt x="37" y="376"/>
                  </a:cubicBezTo>
                  <a:cubicBezTo>
                    <a:pt x="38" y="376"/>
                    <a:pt x="40" y="376"/>
                    <a:pt x="40" y="374"/>
                  </a:cubicBezTo>
                  <a:cubicBezTo>
                    <a:pt x="43" y="376"/>
                    <a:pt x="42" y="373"/>
                    <a:pt x="44" y="373"/>
                  </a:cubicBezTo>
                  <a:cubicBezTo>
                    <a:pt x="45" y="376"/>
                    <a:pt x="43" y="375"/>
                    <a:pt x="44" y="377"/>
                  </a:cubicBezTo>
                  <a:cubicBezTo>
                    <a:pt x="45" y="376"/>
                    <a:pt x="47" y="377"/>
                    <a:pt x="47" y="374"/>
                  </a:cubicBezTo>
                  <a:cubicBezTo>
                    <a:pt x="49" y="375"/>
                    <a:pt x="50" y="376"/>
                    <a:pt x="49" y="374"/>
                  </a:cubicBezTo>
                  <a:cubicBezTo>
                    <a:pt x="50" y="375"/>
                    <a:pt x="51" y="376"/>
                    <a:pt x="51" y="377"/>
                  </a:cubicBezTo>
                  <a:cubicBezTo>
                    <a:pt x="52" y="378"/>
                    <a:pt x="51" y="377"/>
                    <a:pt x="52" y="377"/>
                  </a:cubicBezTo>
                  <a:cubicBezTo>
                    <a:pt x="51" y="376"/>
                    <a:pt x="51" y="375"/>
                    <a:pt x="50" y="374"/>
                  </a:cubicBezTo>
                  <a:cubicBezTo>
                    <a:pt x="52" y="375"/>
                    <a:pt x="52" y="372"/>
                    <a:pt x="53" y="372"/>
                  </a:cubicBezTo>
                  <a:cubicBezTo>
                    <a:pt x="52" y="374"/>
                    <a:pt x="52" y="376"/>
                    <a:pt x="52" y="376"/>
                  </a:cubicBezTo>
                  <a:cubicBezTo>
                    <a:pt x="54" y="378"/>
                    <a:pt x="54" y="374"/>
                    <a:pt x="54" y="373"/>
                  </a:cubicBezTo>
                  <a:cubicBezTo>
                    <a:pt x="55" y="374"/>
                    <a:pt x="56" y="373"/>
                    <a:pt x="56" y="373"/>
                  </a:cubicBezTo>
                  <a:cubicBezTo>
                    <a:pt x="56" y="372"/>
                    <a:pt x="56" y="372"/>
                    <a:pt x="56" y="372"/>
                  </a:cubicBezTo>
                  <a:cubicBezTo>
                    <a:pt x="56" y="371"/>
                    <a:pt x="56" y="372"/>
                    <a:pt x="56" y="371"/>
                  </a:cubicBezTo>
                  <a:cubicBezTo>
                    <a:pt x="56" y="372"/>
                    <a:pt x="56" y="372"/>
                    <a:pt x="57" y="373"/>
                  </a:cubicBezTo>
                  <a:cubicBezTo>
                    <a:pt x="58" y="372"/>
                    <a:pt x="59" y="370"/>
                    <a:pt x="60" y="369"/>
                  </a:cubicBezTo>
                  <a:cubicBezTo>
                    <a:pt x="60" y="369"/>
                    <a:pt x="60" y="370"/>
                    <a:pt x="60" y="370"/>
                  </a:cubicBezTo>
                  <a:cubicBezTo>
                    <a:pt x="59" y="371"/>
                    <a:pt x="60" y="372"/>
                    <a:pt x="59" y="374"/>
                  </a:cubicBezTo>
                  <a:cubicBezTo>
                    <a:pt x="61" y="374"/>
                    <a:pt x="61" y="373"/>
                    <a:pt x="62" y="373"/>
                  </a:cubicBezTo>
                  <a:cubicBezTo>
                    <a:pt x="62" y="372"/>
                    <a:pt x="62" y="373"/>
                    <a:pt x="61" y="372"/>
                  </a:cubicBezTo>
                  <a:cubicBezTo>
                    <a:pt x="61" y="371"/>
                    <a:pt x="61" y="371"/>
                    <a:pt x="61" y="371"/>
                  </a:cubicBezTo>
                  <a:cubicBezTo>
                    <a:pt x="63" y="371"/>
                    <a:pt x="63" y="373"/>
                    <a:pt x="64" y="373"/>
                  </a:cubicBezTo>
                  <a:cubicBezTo>
                    <a:pt x="64" y="372"/>
                    <a:pt x="63" y="372"/>
                    <a:pt x="63" y="371"/>
                  </a:cubicBezTo>
                  <a:cubicBezTo>
                    <a:pt x="63" y="371"/>
                    <a:pt x="63" y="371"/>
                    <a:pt x="63" y="372"/>
                  </a:cubicBezTo>
                  <a:cubicBezTo>
                    <a:pt x="62" y="371"/>
                    <a:pt x="61" y="369"/>
                    <a:pt x="62" y="371"/>
                  </a:cubicBezTo>
                  <a:cubicBezTo>
                    <a:pt x="60" y="370"/>
                    <a:pt x="60" y="368"/>
                    <a:pt x="61" y="368"/>
                  </a:cubicBezTo>
                  <a:cubicBezTo>
                    <a:pt x="61" y="370"/>
                    <a:pt x="63" y="369"/>
                    <a:pt x="63" y="370"/>
                  </a:cubicBezTo>
                  <a:cubicBezTo>
                    <a:pt x="64" y="371"/>
                    <a:pt x="63" y="368"/>
                    <a:pt x="63" y="369"/>
                  </a:cubicBezTo>
                  <a:cubicBezTo>
                    <a:pt x="64" y="370"/>
                    <a:pt x="64" y="371"/>
                    <a:pt x="64" y="371"/>
                  </a:cubicBezTo>
                  <a:cubicBezTo>
                    <a:pt x="64" y="372"/>
                    <a:pt x="65" y="373"/>
                    <a:pt x="65" y="373"/>
                  </a:cubicBezTo>
                  <a:cubicBezTo>
                    <a:pt x="66" y="374"/>
                    <a:pt x="66" y="372"/>
                    <a:pt x="67" y="373"/>
                  </a:cubicBezTo>
                  <a:cubicBezTo>
                    <a:pt x="68" y="374"/>
                    <a:pt x="67" y="374"/>
                    <a:pt x="67" y="376"/>
                  </a:cubicBezTo>
                  <a:cubicBezTo>
                    <a:pt x="69" y="377"/>
                    <a:pt x="68" y="374"/>
                    <a:pt x="70" y="376"/>
                  </a:cubicBezTo>
                  <a:cubicBezTo>
                    <a:pt x="69" y="374"/>
                    <a:pt x="69" y="375"/>
                    <a:pt x="68" y="374"/>
                  </a:cubicBezTo>
                  <a:cubicBezTo>
                    <a:pt x="68" y="374"/>
                    <a:pt x="68" y="374"/>
                    <a:pt x="69" y="374"/>
                  </a:cubicBezTo>
                  <a:cubicBezTo>
                    <a:pt x="68" y="373"/>
                    <a:pt x="68" y="372"/>
                    <a:pt x="67" y="371"/>
                  </a:cubicBezTo>
                  <a:cubicBezTo>
                    <a:pt x="67" y="371"/>
                    <a:pt x="67" y="371"/>
                    <a:pt x="67" y="370"/>
                  </a:cubicBezTo>
                  <a:cubicBezTo>
                    <a:pt x="68" y="371"/>
                    <a:pt x="68" y="372"/>
                    <a:pt x="69" y="372"/>
                  </a:cubicBezTo>
                  <a:cubicBezTo>
                    <a:pt x="68" y="370"/>
                    <a:pt x="72" y="369"/>
                    <a:pt x="73" y="372"/>
                  </a:cubicBezTo>
                  <a:cubicBezTo>
                    <a:pt x="73" y="370"/>
                    <a:pt x="74" y="371"/>
                    <a:pt x="73" y="369"/>
                  </a:cubicBezTo>
                  <a:cubicBezTo>
                    <a:pt x="75" y="370"/>
                    <a:pt x="75" y="371"/>
                    <a:pt x="76" y="372"/>
                  </a:cubicBezTo>
                  <a:cubicBezTo>
                    <a:pt x="75" y="372"/>
                    <a:pt x="75" y="373"/>
                    <a:pt x="74" y="373"/>
                  </a:cubicBezTo>
                  <a:cubicBezTo>
                    <a:pt x="75" y="374"/>
                    <a:pt x="77" y="373"/>
                    <a:pt x="77" y="372"/>
                  </a:cubicBezTo>
                  <a:cubicBezTo>
                    <a:pt x="78" y="373"/>
                    <a:pt x="78" y="373"/>
                    <a:pt x="79" y="374"/>
                  </a:cubicBezTo>
                  <a:cubicBezTo>
                    <a:pt x="79" y="373"/>
                    <a:pt x="79" y="371"/>
                    <a:pt x="81" y="372"/>
                  </a:cubicBezTo>
                  <a:cubicBezTo>
                    <a:pt x="80" y="371"/>
                    <a:pt x="81" y="371"/>
                    <a:pt x="79" y="369"/>
                  </a:cubicBezTo>
                  <a:cubicBezTo>
                    <a:pt x="80" y="370"/>
                    <a:pt x="80" y="368"/>
                    <a:pt x="81" y="369"/>
                  </a:cubicBezTo>
                  <a:cubicBezTo>
                    <a:pt x="79" y="367"/>
                    <a:pt x="82" y="367"/>
                    <a:pt x="81" y="366"/>
                  </a:cubicBezTo>
                  <a:cubicBezTo>
                    <a:pt x="83" y="366"/>
                    <a:pt x="81" y="368"/>
                    <a:pt x="83" y="368"/>
                  </a:cubicBezTo>
                  <a:cubicBezTo>
                    <a:pt x="82" y="367"/>
                    <a:pt x="83" y="367"/>
                    <a:pt x="84" y="367"/>
                  </a:cubicBezTo>
                  <a:cubicBezTo>
                    <a:pt x="84" y="367"/>
                    <a:pt x="84" y="368"/>
                    <a:pt x="85" y="369"/>
                  </a:cubicBezTo>
                  <a:cubicBezTo>
                    <a:pt x="84" y="371"/>
                    <a:pt x="82" y="370"/>
                    <a:pt x="81" y="372"/>
                  </a:cubicBezTo>
                  <a:cubicBezTo>
                    <a:pt x="82" y="373"/>
                    <a:pt x="82" y="371"/>
                    <a:pt x="83" y="373"/>
                  </a:cubicBezTo>
                  <a:cubicBezTo>
                    <a:pt x="83" y="368"/>
                    <a:pt x="88" y="372"/>
                    <a:pt x="88" y="369"/>
                  </a:cubicBezTo>
                  <a:cubicBezTo>
                    <a:pt x="92" y="370"/>
                    <a:pt x="93" y="366"/>
                    <a:pt x="96" y="368"/>
                  </a:cubicBezTo>
                  <a:cubicBezTo>
                    <a:pt x="97" y="368"/>
                    <a:pt x="97" y="368"/>
                    <a:pt x="98" y="368"/>
                  </a:cubicBezTo>
                  <a:cubicBezTo>
                    <a:pt x="97" y="365"/>
                    <a:pt x="99" y="366"/>
                    <a:pt x="100" y="365"/>
                  </a:cubicBezTo>
                  <a:cubicBezTo>
                    <a:pt x="100" y="366"/>
                    <a:pt x="100" y="366"/>
                    <a:pt x="101" y="367"/>
                  </a:cubicBezTo>
                  <a:cubicBezTo>
                    <a:pt x="100" y="365"/>
                    <a:pt x="101" y="365"/>
                    <a:pt x="101" y="366"/>
                  </a:cubicBezTo>
                  <a:cubicBezTo>
                    <a:pt x="102" y="363"/>
                    <a:pt x="105" y="365"/>
                    <a:pt x="106" y="363"/>
                  </a:cubicBezTo>
                  <a:cubicBezTo>
                    <a:pt x="105" y="362"/>
                    <a:pt x="106" y="361"/>
                    <a:pt x="106" y="361"/>
                  </a:cubicBezTo>
                  <a:cubicBezTo>
                    <a:pt x="106" y="361"/>
                    <a:pt x="106" y="363"/>
                    <a:pt x="106" y="363"/>
                  </a:cubicBezTo>
                  <a:cubicBezTo>
                    <a:pt x="109" y="364"/>
                    <a:pt x="109" y="361"/>
                    <a:pt x="110" y="360"/>
                  </a:cubicBezTo>
                  <a:cubicBezTo>
                    <a:pt x="112" y="362"/>
                    <a:pt x="113" y="362"/>
                    <a:pt x="113" y="360"/>
                  </a:cubicBezTo>
                  <a:cubicBezTo>
                    <a:pt x="114" y="361"/>
                    <a:pt x="113" y="360"/>
                    <a:pt x="114" y="361"/>
                  </a:cubicBezTo>
                  <a:cubicBezTo>
                    <a:pt x="113" y="357"/>
                    <a:pt x="119" y="360"/>
                    <a:pt x="119" y="356"/>
                  </a:cubicBezTo>
                  <a:cubicBezTo>
                    <a:pt x="122" y="359"/>
                    <a:pt x="121" y="352"/>
                    <a:pt x="124" y="355"/>
                  </a:cubicBezTo>
                  <a:cubicBezTo>
                    <a:pt x="124" y="355"/>
                    <a:pt x="123" y="356"/>
                    <a:pt x="123" y="356"/>
                  </a:cubicBezTo>
                  <a:cubicBezTo>
                    <a:pt x="124" y="357"/>
                    <a:pt x="124" y="354"/>
                    <a:pt x="126" y="354"/>
                  </a:cubicBezTo>
                  <a:cubicBezTo>
                    <a:pt x="127" y="354"/>
                    <a:pt x="129" y="355"/>
                    <a:pt x="128" y="353"/>
                  </a:cubicBezTo>
                  <a:cubicBezTo>
                    <a:pt x="128" y="352"/>
                    <a:pt x="129" y="354"/>
                    <a:pt x="130" y="354"/>
                  </a:cubicBezTo>
                  <a:cubicBezTo>
                    <a:pt x="130" y="352"/>
                    <a:pt x="132" y="353"/>
                    <a:pt x="132" y="351"/>
                  </a:cubicBezTo>
                  <a:cubicBezTo>
                    <a:pt x="134" y="351"/>
                    <a:pt x="136" y="349"/>
                    <a:pt x="138" y="348"/>
                  </a:cubicBezTo>
                  <a:cubicBezTo>
                    <a:pt x="192" y="327"/>
                    <a:pt x="237" y="292"/>
                    <a:pt x="281" y="257"/>
                  </a:cubicBezTo>
                  <a:cubicBezTo>
                    <a:pt x="282" y="257"/>
                    <a:pt x="282" y="258"/>
                    <a:pt x="282" y="259"/>
                  </a:cubicBezTo>
                  <a:cubicBezTo>
                    <a:pt x="277" y="260"/>
                    <a:pt x="276" y="265"/>
                    <a:pt x="272" y="266"/>
                  </a:cubicBezTo>
                  <a:cubicBezTo>
                    <a:pt x="272" y="267"/>
                    <a:pt x="272" y="267"/>
                    <a:pt x="271" y="268"/>
                  </a:cubicBezTo>
                  <a:cubicBezTo>
                    <a:pt x="271" y="268"/>
                    <a:pt x="272" y="268"/>
                    <a:pt x="271" y="267"/>
                  </a:cubicBezTo>
                  <a:cubicBezTo>
                    <a:pt x="270" y="267"/>
                    <a:pt x="271" y="269"/>
                    <a:pt x="270" y="268"/>
                  </a:cubicBezTo>
                  <a:cubicBezTo>
                    <a:pt x="270" y="269"/>
                    <a:pt x="271" y="269"/>
                    <a:pt x="271" y="270"/>
                  </a:cubicBezTo>
                  <a:cubicBezTo>
                    <a:pt x="267" y="269"/>
                    <a:pt x="266" y="271"/>
                    <a:pt x="265" y="274"/>
                  </a:cubicBezTo>
                  <a:cubicBezTo>
                    <a:pt x="263" y="275"/>
                    <a:pt x="261" y="275"/>
                    <a:pt x="260" y="278"/>
                  </a:cubicBezTo>
                  <a:cubicBezTo>
                    <a:pt x="260" y="277"/>
                    <a:pt x="260" y="277"/>
                    <a:pt x="260" y="277"/>
                  </a:cubicBezTo>
                  <a:cubicBezTo>
                    <a:pt x="258" y="280"/>
                    <a:pt x="253" y="280"/>
                    <a:pt x="253" y="284"/>
                  </a:cubicBezTo>
                  <a:cubicBezTo>
                    <a:pt x="252" y="283"/>
                    <a:pt x="253" y="283"/>
                    <a:pt x="252" y="283"/>
                  </a:cubicBezTo>
                  <a:cubicBezTo>
                    <a:pt x="252" y="283"/>
                    <a:pt x="253" y="284"/>
                    <a:pt x="253" y="284"/>
                  </a:cubicBezTo>
                  <a:cubicBezTo>
                    <a:pt x="249" y="284"/>
                    <a:pt x="249" y="289"/>
                    <a:pt x="244" y="289"/>
                  </a:cubicBezTo>
                  <a:cubicBezTo>
                    <a:pt x="245" y="291"/>
                    <a:pt x="242" y="291"/>
                    <a:pt x="241" y="291"/>
                  </a:cubicBezTo>
                  <a:cubicBezTo>
                    <a:pt x="240" y="292"/>
                    <a:pt x="240" y="295"/>
                    <a:pt x="239" y="293"/>
                  </a:cubicBezTo>
                  <a:cubicBezTo>
                    <a:pt x="238" y="295"/>
                    <a:pt x="237" y="296"/>
                    <a:pt x="235" y="296"/>
                  </a:cubicBezTo>
                  <a:cubicBezTo>
                    <a:pt x="235" y="296"/>
                    <a:pt x="236" y="296"/>
                    <a:pt x="236" y="297"/>
                  </a:cubicBezTo>
                  <a:cubicBezTo>
                    <a:pt x="236" y="298"/>
                    <a:pt x="235" y="297"/>
                    <a:pt x="235" y="297"/>
                  </a:cubicBezTo>
                  <a:cubicBezTo>
                    <a:pt x="235" y="299"/>
                    <a:pt x="233" y="298"/>
                    <a:pt x="233" y="299"/>
                  </a:cubicBezTo>
                  <a:cubicBezTo>
                    <a:pt x="233" y="299"/>
                    <a:pt x="233" y="298"/>
                    <a:pt x="232" y="298"/>
                  </a:cubicBezTo>
                  <a:cubicBezTo>
                    <a:pt x="232" y="300"/>
                    <a:pt x="231" y="300"/>
                    <a:pt x="230" y="301"/>
                  </a:cubicBezTo>
                  <a:cubicBezTo>
                    <a:pt x="229" y="299"/>
                    <a:pt x="230" y="301"/>
                    <a:pt x="229" y="301"/>
                  </a:cubicBezTo>
                  <a:cubicBezTo>
                    <a:pt x="229" y="301"/>
                    <a:pt x="229" y="302"/>
                    <a:pt x="229" y="302"/>
                  </a:cubicBezTo>
                  <a:cubicBezTo>
                    <a:pt x="229" y="302"/>
                    <a:pt x="228" y="302"/>
                    <a:pt x="228" y="301"/>
                  </a:cubicBezTo>
                  <a:cubicBezTo>
                    <a:pt x="228" y="304"/>
                    <a:pt x="225" y="302"/>
                    <a:pt x="225" y="305"/>
                  </a:cubicBezTo>
                  <a:cubicBezTo>
                    <a:pt x="225" y="305"/>
                    <a:pt x="224" y="304"/>
                    <a:pt x="224" y="304"/>
                  </a:cubicBezTo>
                  <a:cubicBezTo>
                    <a:pt x="223" y="305"/>
                    <a:pt x="219" y="307"/>
                    <a:pt x="219" y="309"/>
                  </a:cubicBezTo>
                  <a:cubicBezTo>
                    <a:pt x="219" y="310"/>
                    <a:pt x="216" y="308"/>
                    <a:pt x="217" y="311"/>
                  </a:cubicBezTo>
                  <a:cubicBezTo>
                    <a:pt x="215" y="310"/>
                    <a:pt x="213" y="310"/>
                    <a:pt x="214" y="312"/>
                  </a:cubicBezTo>
                  <a:cubicBezTo>
                    <a:pt x="208" y="314"/>
                    <a:pt x="204" y="319"/>
                    <a:pt x="198" y="322"/>
                  </a:cubicBezTo>
                  <a:cubicBezTo>
                    <a:pt x="198" y="322"/>
                    <a:pt x="198" y="322"/>
                    <a:pt x="199" y="323"/>
                  </a:cubicBezTo>
                  <a:cubicBezTo>
                    <a:pt x="198" y="322"/>
                    <a:pt x="198" y="323"/>
                    <a:pt x="196" y="322"/>
                  </a:cubicBezTo>
                  <a:cubicBezTo>
                    <a:pt x="195" y="326"/>
                    <a:pt x="188" y="325"/>
                    <a:pt x="187" y="330"/>
                  </a:cubicBezTo>
                  <a:cubicBezTo>
                    <a:pt x="186" y="330"/>
                    <a:pt x="186" y="329"/>
                    <a:pt x="185" y="329"/>
                  </a:cubicBezTo>
                  <a:cubicBezTo>
                    <a:pt x="184" y="330"/>
                    <a:pt x="183" y="332"/>
                    <a:pt x="182" y="332"/>
                  </a:cubicBezTo>
                  <a:cubicBezTo>
                    <a:pt x="182" y="333"/>
                    <a:pt x="184" y="335"/>
                    <a:pt x="183" y="336"/>
                  </a:cubicBezTo>
                  <a:cubicBezTo>
                    <a:pt x="182" y="335"/>
                    <a:pt x="182" y="334"/>
                    <a:pt x="181" y="334"/>
                  </a:cubicBezTo>
                  <a:cubicBezTo>
                    <a:pt x="180" y="334"/>
                    <a:pt x="180" y="332"/>
                    <a:pt x="181" y="333"/>
                  </a:cubicBezTo>
                  <a:cubicBezTo>
                    <a:pt x="181" y="331"/>
                    <a:pt x="179" y="332"/>
                    <a:pt x="180" y="333"/>
                  </a:cubicBezTo>
                  <a:cubicBezTo>
                    <a:pt x="177" y="332"/>
                    <a:pt x="177" y="336"/>
                    <a:pt x="174" y="335"/>
                  </a:cubicBezTo>
                  <a:cubicBezTo>
                    <a:pt x="175" y="337"/>
                    <a:pt x="173" y="337"/>
                    <a:pt x="171" y="336"/>
                  </a:cubicBezTo>
                  <a:cubicBezTo>
                    <a:pt x="171" y="337"/>
                    <a:pt x="171" y="337"/>
                    <a:pt x="172" y="337"/>
                  </a:cubicBezTo>
                  <a:cubicBezTo>
                    <a:pt x="170" y="337"/>
                    <a:pt x="168" y="339"/>
                    <a:pt x="166" y="339"/>
                  </a:cubicBezTo>
                  <a:cubicBezTo>
                    <a:pt x="166" y="340"/>
                    <a:pt x="167" y="340"/>
                    <a:pt x="167" y="340"/>
                  </a:cubicBezTo>
                  <a:cubicBezTo>
                    <a:pt x="164" y="341"/>
                    <a:pt x="162" y="345"/>
                    <a:pt x="159" y="343"/>
                  </a:cubicBezTo>
                  <a:cubicBezTo>
                    <a:pt x="159" y="344"/>
                    <a:pt x="159" y="344"/>
                    <a:pt x="159" y="344"/>
                  </a:cubicBezTo>
                  <a:cubicBezTo>
                    <a:pt x="156" y="345"/>
                    <a:pt x="154" y="348"/>
                    <a:pt x="151" y="347"/>
                  </a:cubicBezTo>
                  <a:cubicBezTo>
                    <a:pt x="150" y="350"/>
                    <a:pt x="146" y="350"/>
                    <a:pt x="143" y="351"/>
                  </a:cubicBezTo>
                  <a:cubicBezTo>
                    <a:pt x="143" y="352"/>
                    <a:pt x="144" y="353"/>
                    <a:pt x="144" y="354"/>
                  </a:cubicBezTo>
                  <a:cubicBezTo>
                    <a:pt x="144" y="354"/>
                    <a:pt x="144" y="354"/>
                    <a:pt x="144" y="354"/>
                  </a:cubicBezTo>
                  <a:cubicBezTo>
                    <a:pt x="142" y="351"/>
                    <a:pt x="141" y="354"/>
                    <a:pt x="139" y="353"/>
                  </a:cubicBezTo>
                  <a:cubicBezTo>
                    <a:pt x="140" y="355"/>
                    <a:pt x="140" y="353"/>
                    <a:pt x="141" y="354"/>
                  </a:cubicBezTo>
                  <a:cubicBezTo>
                    <a:pt x="142" y="355"/>
                    <a:pt x="141" y="355"/>
                    <a:pt x="141" y="356"/>
                  </a:cubicBezTo>
                  <a:cubicBezTo>
                    <a:pt x="138" y="352"/>
                    <a:pt x="137" y="356"/>
                    <a:pt x="135" y="355"/>
                  </a:cubicBezTo>
                  <a:cubicBezTo>
                    <a:pt x="135" y="356"/>
                    <a:pt x="136" y="356"/>
                    <a:pt x="136" y="357"/>
                  </a:cubicBezTo>
                  <a:cubicBezTo>
                    <a:pt x="136" y="358"/>
                    <a:pt x="135" y="357"/>
                    <a:pt x="135" y="358"/>
                  </a:cubicBezTo>
                  <a:cubicBezTo>
                    <a:pt x="135" y="357"/>
                    <a:pt x="135" y="357"/>
                    <a:pt x="135" y="356"/>
                  </a:cubicBezTo>
                  <a:cubicBezTo>
                    <a:pt x="134" y="356"/>
                    <a:pt x="133" y="356"/>
                    <a:pt x="133" y="357"/>
                  </a:cubicBezTo>
                  <a:cubicBezTo>
                    <a:pt x="134" y="358"/>
                    <a:pt x="135" y="358"/>
                    <a:pt x="135" y="359"/>
                  </a:cubicBezTo>
                  <a:cubicBezTo>
                    <a:pt x="135" y="359"/>
                    <a:pt x="135" y="358"/>
                    <a:pt x="136" y="359"/>
                  </a:cubicBezTo>
                  <a:cubicBezTo>
                    <a:pt x="136" y="360"/>
                    <a:pt x="135" y="359"/>
                    <a:pt x="135" y="361"/>
                  </a:cubicBezTo>
                  <a:cubicBezTo>
                    <a:pt x="133" y="359"/>
                    <a:pt x="134" y="360"/>
                    <a:pt x="133" y="360"/>
                  </a:cubicBezTo>
                  <a:cubicBezTo>
                    <a:pt x="132" y="359"/>
                    <a:pt x="134" y="360"/>
                    <a:pt x="134" y="359"/>
                  </a:cubicBezTo>
                  <a:cubicBezTo>
                    <a:pt x="131" y="358"/>
                    <a:pt x="134" y="358"/>
                    <a:pt x="133" y="357"/>
                  </a:cubicBezTo>
                  <a:cubicBezTo>
                    <a:pt x="131" y="356"/>
                    <a:pt x="132" y="358"/>
                    <a:pt x="130" y="357"/>
                  </a:cubicBezTo>
                  <a:cubicBezTo>
                    <a:pt x="130" y="358"/>
                    <a:pt x="131" y="358"/>
                    <a:pt x="131" y="359"/>
                  </a:cubicBezTo>
                  <a:cubicBezTo>
                    <a:pt x="131" y="359"/>
                    <a:pt x="131" y="359"/>
                    <a:pt x="131" y="359"/>
                  </a:cubicBezTo>
                  <a:cubicBezTo>
                    <a:pt x="131" y="360"/>
                    <a:pt x="131" y="360"/>
                    <a:pt x="132" y="360"/>
                  </a:cubicBezTo>
                  <a:cubicBezTo>
                    <a:pt x="132" y="362"/>
                    <a:pt x="131" y="362"/>
                    <a:pt x="131" y="364"/>
                  </a:cubicBezTo>
                  <a:cubicBezTo>
                    <a:pt x="131" y="363"/>
                    <a:pt x="130" y="363"/>
                    <a:pt x="130" y="362"/>
                  </a:cubicBezTo>
                  <a:cubicBezTo>
                    <a:pt x="129" y="363"/>
                    <a:pt x="130" y="365"/>
                    <a:pt x="129" y="365"/>
                  </a:cubicBezTo>
                  <a:cubicBezTo>
                    <a:pt x="128" y="364"/>
                    <a:pt x="128" y="363"/>
                    <a:pt x="128" y="363"/>
                  </a:cubicBezTo>
                  <a:cubicBezTo>
                    <a:pt x="127" y="362"/>
                    <a:pt x="128" y="364"/>
                    <a:pt x="128" y="365"/>
                  </a:cubicBezTo>
                  <a:cubicBezTo>
                    <a:pt x="128" y="366"/>
                    <a:pt x="127" y="364"/>
                    <a:pt x="127" y="365"/>
                  </a:cubicBezTo>
                  <a:cubicBezTo>
                    <a:pt x="126" y="365"/>
                    <a:pt x="126" y="364"/>
                    <a:pt x="125" y="363"/>
                  </a:cubicBezTo>
                  <a:cubicBezTo>
                    <a:pt x="126" y="366"/>
                    <a:pt x="124" y="368"/>
                    <a:pt x="123" y="366"/>
                  </a:cubicBezTo>
                  <a:cubicBezTo>
                    <a:pt x="122" y="366"/>
                    <a:pt x="121" y="366"/>
                    <a:pt x="121" y="368"/>
                  </a:cubicBezTo>
                  <a:cubicBezTo>
                    <a:pt x="119" y="366"/>
                    <a:pt x="120" y="369"/>
                    <a:pt x="118" y="367"/>
                  </a:cubicBezTo>
                  <a:cubicBezTo>
                    <a:pt x="119" y="371"/>
                    <a:pt x="114" y="367"/>
                    <a:pt x="115" y="370"/>
                  </a:cubicBezTo>
                  <a:cubicBezTo>
                    <a:pt x="113" y="370"/>
                    <a:pt x="112" y="372"/>
                    <a:pt x="110" y="371"/>
                  </a:cubicBezTo>
                  <a:cubicBezTo>
                    <a:pt x="109" y="371"/>
                    <a:pt x="111" y="371"/>
                    <a:pt x="110" y="370"/>
                  </a:cubicBezTo>
                  <a:cubicBezTo>
                    <a:pt x="109" y="374"/>
                    <a:pt x="105" y="371"/>
                    <a:pt x="104" y="374"/>
                  </a:cubicBezTo>
                  <a:cubicBezTo>
                    <a:pt x="105" y="374"/>
                    <a:pt x="105" y="374"/>
                    <a:pt x="105" y="375"/>
                  </a:cubicBezTo>
                  <a:cubicBezTo>
                    <a:pt x="106" y="375"/>
                    <a:pt x="106" y="375"/>
                    <a:pt x="106" y="376"/>
                  </a:cubicBezTo>
                  <a:cubicBezTo>
                    <a:pt x="105" y="376"/>
                    <a:pt x="103" y="375"/>
                    <a:pt x="102" y="375"/>
                  </a:cubicBezTo>
                  <a:cubicBezTo>
                    <a:pt x="103" y="376"/>
                    <a:pt x="103" y="376"/>
                    <a:pt x="103" y="376"/>
                  </a:cubicBezTo>
                  <a:cubicBezTo>
                    <a:pt x="104" y="377"/>
                    <a:pt x="103" y="376"/>
                    <a:pt x="103" y="378"/>
                  </a:cubicBezTo>
                  <a:cubicBezTo>
                    <a:pt x="103" y="377"/>
                    <a:pt x="102" y="377"/>
                    <a:pt x="102" y="377"/>
                  </a:cubicBezTo>
                  <a:cubicBezTo>
                    <a:pt x="103" y="380"/>
                    <a:pt x="99" y="377"/>
                    <a:pt x="99" y="380"/>
                  </a:cubicBezTo>
                  <a:cubicBezTo>
                    <a:pt x="98" y="379"/>
                    <a:pt x="98" y="379"/>
                    <a:pt x="98" y="378"/>
                  </a:cubicBezTo>
                  <a:cubicBezTo>
                    <a:pt x="97" y="377"/>
                    <a:pt x="97" y="378"/>
                    <a:pt x="96" y="378"/>
                  </a:cubicBezTo>
                  <a:cubicBezTo>
                    <a:pt x="96" y="378"/>
                    <a:pt x="97" y="379"/>
                    <a:pt x="98" y="379"/>
                  </a:cubicBezTo>
                  <a:cubicBezTo>
                    <a:pt x="98" y="380"/>
                    <a:pt x="97" y="380"/>
                    <a:pt x="97" y="381"/>
                  </a:cubicBezTo>
                  <a:cubicBezTo>
                    <a:pt x="96" y="380"/>
                    <a:pt x="96" y="380"/>
                    <a:pt x="96" y="379"/>
                  </a:cubicBezTo>
                  <a:cubicBezTo>
                    <a:pt x="96" y="380"/>
                    <a:pt x="94" y="380"/>
                    <a:pt x="93" y="381"/>
                  </a:cubicBezTo>
                  <a:cubicBezTo>
                    <a:pt x="93" y="380"/>
                    <a:pt x="93" y="379"/>
                    <a:pt x="92" y="379"/>
                  </a:cubicBezTo>
                  <a:cubicBezTo>
                    <a:pt x="93" y="382"/>
                    <a:pt x="89" y="382"/>
                    <a:pt x="89" y="384"/>
                  </a:cubicBezTo>
                  <a:cubicBezTo>
                    <a:pt x="87" y="383"/>
                    <a:pt x="87" y="384"/>
                    <a:pt x="87" y="382"/>
                  </a:cubicBezTo>
                  <a:cubicBezTo>
                    <a:pt x="86" y="382"/>
                    <a:pt x="86" y="383"/>
                    <a:pt x="87" y="384"/>
                  </a:cubicBezTo>
                  <a:cubicBezTo>
                    <a:pt x="86" y="384"/>
                    <a:pt x="84" y="382"/>
                    <a:pt x="84" y="383"/>
                  </a:cubicBezTo>
                  <a:cubicBezTo>
                    <a:pt x="85" y="384"/>
                    <a:pt x="85" y="383"/>
                    <a:pt x="86" y="383"/>
                  </a:cubicBezTo>
                  <a:cubicBezTo>
                    <a:pt x="86" y="384"/>
                    <a:pt x="86" y="384"/>
                    <a:pt x="86" y="384"/>
                  </a:cubicBezTo>
                  <a:cubicBezTo>
                    <a:pt x="84" y="385"/>
                    <a:pt x="82" y="384"/>
                    <a:pt x="82" y="387"/>
                  </a:cubicBezTo>
                  <a:cubicBezTo>
                    <a:pt x="81" y="386"/>
                    <a:pt x="81" y="386"/>
                    <a:pt x="79" y="385"/>
                  </a:cubicBezTo>
                  <a:cubicBezTo>
                    <a:pt x="80" y="386"/>
                    <a:pt x="81" y="386"/>
                    <a:pt x="82" y="387"/>
                  </a:cubicBezTo>
                  <a:cubicBezTo>
                    <a:pt x="82" y="390"/>
                    <a:pt x="79" y="387"/>
                    <a:pt x="80" y="389"/>
                  </a:cubicBezTo>
                  <a:cubicBezTo>
                    <a:pt x="78" y="388"/>
                    <a:pt x="79" y="387"/>
                    <a:pt x="77" y="386"/>
                  </a:cubicBezTo>
                  <a:cubicBezTo>
                    <a:pt x="78" y="387"/>
                    <a:pt x="79" y="388"/>
                    <a:pt x="79" y="389"/>
                  </a:cubicBezTo>
                  <a:cubicBezTo>
                    <a:pt x="79" y="391"/>
                    <a:pt x="78" y="389"/>
                    <a:pt x="78" y="389"/>
                  </a:cubicBezTo>
                  <a:cubicBezTo>
                    <a:pt x="77" y="389"/>
                    <a:pt x="77" y="388"/>
                    <a:pt x="77" y="388"/>
                  </a:cubicBezTo>
                  <a:cubicBezTo>
                    <a:pt x="77" y="387"/>
                    <a:pt x="76" y="389"/>
                    <a:pt x="77" y="390"/>
                  </a:cubicBezTo>
                  <a:cubicBezTo>
                    <a:pt x="75" y="388"/>
                    <a:pt x="76" y="390"/>
                    <a:pt x="74" y="388"/>
                  </a:cubicBezTo>
                  <a:cubicBezTo>
                    <a:pt x="74" y="390"/>
                    <a:pt x="73" y="390"/>
                    <a:pt x="72" y="389"/>
                  </a:cubicBezTo>
                  <a:cubicBezTo>
                    <a:pt x="72" y="390"/>
                    <a:pt x="73" y="391"/>
                    <a:pt x="73" y="392"/>
                  </a:cubicBezTo>
                  <a:cubicBezTo>
                    <a:pt x="75" y="393"/>
                    <a:pt x="75" y="393"/>
                    <a:pt x="75" y="393"/>
                  </a:cubicBezTo>
                  <a:cubicBezTo>
                    <a:pt x="75" y="393"/>
                    <a:pt x="74" y="391"/>
                    <a:pt x="76" y="392"/>
                  </a:cubicBezTo>
                  <a:cubicBezTo>
                    <a:pt x="76" y="392"/>
                    <a:pt x="75" y="392"/>
                    <a:pt x="75" y="391"/>
                  </a:cubicBezTo>
                  <a:cubicBezTo>
                    <a:pt x="76" y="391"/>
                    <a:pt x="78" y="389"/>
                    <a:pt x="80" y="392"/>
                  </a:cubicBezTo>
                  <a:cubicBezTo>
                    <a:pt x="80" y="392"/>
                    <a:pt x="80" y="391"/>
                    <a:pt x="80" y="390"/>
                  </a:cubicBezTo>
                  <a:cubicBezTo>
                    <a:pt x="81" y="391"/>
                    <a:pt x="81" y="392"/>
                    <a:pt x="81" y="393"/>
                  </a:cubicBezTo>
                  <a:cubicBezTo>
                    <a:pt x="81" y="393"/>
                    <a:pt x="83" y="392"/>
                    <a:pt x="81" y="391"/>
                  </a:cubicBezTo>
                  <a:cubicBezTo>
                    <a:pt x="82" y="390"/>
                    <a:pt x="83" y="391"/>
                    <a:pt x="83" y="389"/>
                  </a:cubicBezTo>
                  <a:cubicBezTo>
                    <a:pt x="83" y="390"/>
                    <a:pt x="83" y="391"/>
                    <a:pt x="84" y="391"/>
                  </a:cubicBezTo>
                  <a:cubicBezTo>
                    <a:pt x="85" y="392"/>
                    <a:pt x="85" y="389"/>
                    <a:pt x="86" y="392"/>
                  </a:cubicBezTo>
                  <a:cubicBezTo>
                    <a:pt x="87" y="392"/>
                    <a:pt x="86" y="391"/>
                    <a:pt x="86" y="391"/>
                  </a:cubicBezTo>
                  <a:cubicBezTo>
                    <a:pt x="86" y="390"/>
                    <a:pt x="87" y="390"/>
                    <a:pt x="88" y="391"/>
                  </a:cubicBezTo>
                  <a:cubicBezTo>
                    <a:pt x="88" y="390"/>
                    <a:pt x="87" y="390"/>
                    <a:pt x="87" y="389"/>
                  </a:cubicBezTo>
                  <a:cubicBezTo>
                    <a:pt x="87" y="389"/>
                    <a:pt x="88" y="389"/>
                    <a:pt x="88" y="388"/>
                  </a:cubicBezTo>
                  <a:cubicBezTo>
                    <a:pt x="88" y="389"/>
                    <a:pt x="88" y="389"/>
                    <a:pt x="89" y="390"/>
                  </a:cubicBezTo>
                  <a:cubicBezTo>
                    <a:pt x="89" y="388"/>
                    <a:pt x="91" y="387"/>
                    <a:pt x="92" y="387"/>
                  </a:cubicBezTo>
                  <a:cubicBezTo>
                    <a:pt x="93" y="388"/>
                    <a:pt x="92" y="388"/>
                    <a:pt x="92" y="389"/>
                  </a:cubicBezTo>
                  <a:cubicBezTo>
                    <a:pt x="93" y="389"/>
                    <a:pt x="93" y="388"/>
                    <a:pt x="94" y="389"/>
                  </a:cubicBezTo>
                  <a:cubicBezTo>
                    <a:pt x="94" y="390"/>
                    <a:pt x="93" y="390"/>
                    <a:pt x="92" y="389"/>
                  </a:cubicBezTo>
                  <a:cubicBezTo>
                    <a:pt x="93" y="392"/>
                    <a:pt x="90" y="390"/>
                    <a:pt x="90" y="392"/>
                  </a:cubicBezTo>
                  <a:cubicBezTo>
                    <a:pt x="92" y="392"/>
                    <a:pt x="94" y="390"/>
                    <a:pt x="96" y="390"/>
                  </a:cubicBezTo>
                  <a:cubicBezTo>
                    <a:pt x="95" y="388"/>
                    <a:pt x="95" y="390"/>
                    <a:pt x="94" y="389"/>
                  </a:cubicBezTo>
                  <a:cubicBezTo>
                    <a:pt x="94" y="387"/>
                    <a:pt x="97" y="391"/>
                    <a:pt x="97" y="389"/>
                  </a:cubicBezTo>
                  <a:cubicBezTo>
                    <a:pt x="96" y="388"/>
                    <a:pt x="96" y="389"/>
                    <a:pt x="95" y="389"/>
                  </a:cubicBezTo>
                  <a:cubicBezTo>
                    <a:pt x="95" y="387"/>
                    <a:pt x="96" y="388"/>
                    <a:pt x="96" y="387"/>
                  </a:cubicBezTo>
                  <a:cubicBezTo>
                    <a:pt x="97" y="387"/>
                    <a:pt x="97" y="388"/>
                    <a:pt x="97" y="388"/>
                  </a:cubicBezTo>
                  <a:cubicBezTo>
                    <a:pt x="97" y="388"/>
                    <a:pt x="97" y="388"/>
                    <a:pt x="98" y="388"/>
                  </a:cubicBezTo>
                  <a:cubicBezTo>
                    <a:pt x="97" y="386"/>
                    <a:pt x="100" y="386"/>
                    <a:pt x="101" y="386"/>
                  </a:cubicBezTo>
                  <a:cubicBezTo>
                    <a:pt x="102" y="387"/>
                    <a:pt x="100" y="385"/>
                    <a:pt x="101" y="387"/>
                  </a:cubicBezTo>
                  <a:cubicBezTo>
                    <a:pt x="103" y="385"/>
                    <a:pt x="104" y="384"/>
                    <a:pt x="107" y="384"/>
                  </a:cubicBezTo>
                  <a:cubicBezTo>
                    <a:pt x="107" y="384"/>
                    <a:pt x="107" y="385"/>
                    <a:pt x="108" y="385"/>
                  </a:cubicBezTo>
                  <a:cubicBezTo>
                    <a:pt x="109" y="386"/>
                    <a:pt x="108" y="384"/>
                    <a:pt x="108" y="383"/>
                  </a:cubicBezTo>
                  <a:cubicBezTo>
                    <a:pt x="108" y="383"/>
                    <a:pt x="109" y="385"/>
                    <a:pt x="110" y="385"/>
                  </a:cubicBezTo>
                  <a:cubicBezTo>
                    <a:pt x="110" y="384"/>
                    <a:pt x="109" y="384"/>
                    <a:pt x="109" y="383"/>
                  </a:cubicBezTo>
                  <a:cubicBezTo>
                    <a:pt x="110" y="383"/>
                    <a:pt x="110" y="380"/>
                    <a:pt x="112" y="381"/>
                  </a:cubicBezTo>
                  <a:cubicBezTo>
                    <a:pt x="112" y="379"/>
                    <a:pt x="113" y="380"/>
                    <a:pt x="113" y="379"/>
                  </a:cubicBezTo>
                  <a:cubicBezTo>
                    <a:pt x="114" y="379"/>
                    <a:pt x="114" y="380"/>
                    <a:pt x="115" y="380"/>
                  </a:cubicBezTo>
                  <a:cubicBezTo>
                    <a:pt x="115" y="378"/>
                    <a:pt x="116" y="378"/>
                    <a:pt x="117" y="378"/>
                  </a:cubicBezTo>
                  <a:cubicBezTo>
                    <a:pt x="118" y="379"/>
                    <a:pt x="117" y="379"/>
                    <a:pt x="117" y="379"/>
                  </a:cubicBezTo>
                  <a:cubicBezTo>
                    <a:pt x="118" y="380"/>
                    <a:pt x="118" y="379"/>
                    <a:pt x="118" y="377"/>
                  </a:cubicBezTo>
                  <a:cubicBezTo>
                    <a:pt x="119" y="377"/>
                    <a:pt x="119" y="378"/>
                    <a:pt x="120" y="379"/>
                  </a:cubicBezTo>
                  <a:cubicBezTo>
                    <a:pt x="120" y="380"/>
                    <a:pt x="119" y="379"/>
                    <a:pt x="120" y="381"/>
                  </a:cubicBezTo>
                  <a:cubicBezTo>
                    <a:pt x="122" y="380"/>
                    <a:pt x="123" y="378"/>
                    <a:pt x="123" y="376"/>
                  </a:cubicBezTo>
                  <a:cubicBezTo>
                    <a:pt x="125" y="376"/>
                    <a:pt x="124" y="378"/>
                    <a:pt x="125" y="378"/>
                  </a:cubicBezTo>
                  <a:cubicBezTo>
                    <a:pt x="127" y="377"/>
                    <a:pt x="128" y="376"/>
                    <a:pt x="131" y="377"/>
                  </a:cubicBezTo>
                  <a:cubicBezTo>
                    <a:pt x="130" y="375"/>
                    <a:pt x="132" y="376"/>
                    <a:pt x="132" y="376"/>
                  </a:cubicBezTo>
                  <a:cubicBezTo>
                    <a:pt x="132" y="375"/>
                    <a:pt x="131" y="375"/>
                    <a:pt x="132" y="374"/>
                  </a:cubicBezTo>
                  <a:cubicBezTo>
                    <a:pt x="134" y="375"/>
                    <a:pt x="135" y="371"/>
                    <a:pt x="136" y="373"/>
                  </a:cubicBezTo>
                  <a:cubicBezTo>
                    <a:pt x="138" y="372"/>
                    <a:pt x="142" y="372"/>
                    <a:pt x="142" y="370"/>
                  </a:cubicBezTo>
                  <a:cubicBezTo>
                    <a:pt x="144" y="371"/>
                    <a:pt x="144" y="369"/>
                    <a:pt x="146" y="370"/>
                  </a:cubicBezTo>
                  <a:cubicBezTo>
                    <a:pt x="146" y="368"/>
                    <a:pt x="147" y="369"/>
                    <a:pt x="147" y="367"/>
                  </a:cubicBezTo>
                  <a:cubicBezTo>
                    <a:pt x="148" y="367"/>
                    <a:pt x="148" y="368"/>
                    <a:pt x="148" y="368"/>
                  </a:cubicBezTo>
                  <a:cubicBezTo>
                    <a:pt x="152" y="367"/>
                    <a:pt x="155" y="364"/>
                    <a:pt x="159" y="364"/>
                  </a:cubicBezTo>
                  <a:cubicBezTo>
                    <a:pt x="159" y="363"/>
                    <a:pt x="159" y="362"/>
                    <a:pt x="158" y="362"/>
                  </a:cubicBezTo>
                  <a:cubicBezTo>
                    <a:pt x="162" y="362"/>
                    <a:pt x="165" y="361"/>
                    <a:pt x="167" y="358"/>
                  </a:cubicBezTo>
                  <a:cubicBezTo>
                    <a:pt x="167" y="357"/>
                    <a:pt x="169" y="359"/>
                    <a:pt x="170" y="358"/>
                  </a:cubicBezTo>
                  <a:cubicBezTo>
                    <a:pt x="170" y="358"/>
                    <a:pt x="169" y="358"/>
                    <a:pt x="169" y="357"/>
                  </a:cubicBezTo>
                  <a:cubicBezTo>
                    <a:pt x="170" y="357"/>
                    <a:pt x="172" y="357"/>
                    <a:pt x="172" y="355"/>
                  </a:cubicBezTo>
                  <a:cubicBezTo>
                    <a:pt x="174" y="356"/>
                    <a:pt x="174" y="356"/>
                    <a:pt x="174" y="356"/>
                  </a:cubicBezTo>
                  <a:cubicBezTo>
                    <a:pt x="176" y="353"/>
                    <a:pt x="180" y="353"/>
                    <a:pt x="184" y="352"/>
                  </a:cubicBezTo>
                  <a:cubicBezTo>
                    <a:pt x="183" y="351"/>
                    <a:pt x="183" y="351"/>
                    <a:pt x="183" y="351"/>
                  </a:cubicBezTo>
                  <a:cubicBezTo>
                    <a:pt x="189" y="349"/>
                    <a:pt x="193" y="345"/>
                    <a:pt x="199" y="342"/>
                  </a:cubicBezTo>
                  <a:cubicBezTo>
                    <a:pt x="199" y="340"/>
                    <a:pt x="203" y="340"/>
                    <a:pt x="205" y="338"/>
                  </a:cubicBezTo>
                  <a:cubicBezTo>
                    <a:pt x="207" y="338"/>
                    <a:pt x="207" y="336"/>
                    <a:pt x="209" y="337"/>
                  </a:cubicBezTo>
                  <a:cubicBezTo>
                    <a:pt x="208" y="335"/>
                    <a:pt x="208" y="335"/>
                    <a:pt x="208" y="335"/>
                  </a:cubicBezTo>
                  <a:cubicBezTo>
                    <a:pt x="210" y="337"/>
                    <a:pt x="210" y="334"/>
                    <a:pt x="212" y="335"/>
                  </a:cubicBezTo>
                  <a:cubicBezTo>
                    <a:pt x="213" y="331"/>
                    <a:pt x="218" y="332"/>
                    <a:pt x="220" y="328"/>
                  </a:cubicBezTo>
                  <a:cubicBezTo>
                    <a:pt x="221" y="329"/>
                    <a:pt x="221" y="329"/>
                    <a:pt x="221" y="329"/>
                  </a:cubicBezTo>
                  <a:cubicBezTo>
                    <a:pt x="224" y="325"/>
                    <a:pt x="229" y="325"/>
                    <a:pt x="231" y="321"/>
                  </a:cubicBezTo>
                  <a:cubicBezTo>
                    <a:pt x="234" y="321"/>
                    <a:pt x="234" y="318"/>
                    <a:pt x="237" y="318"/>
                  </a:cubicBezTo>
                  <a:cubicBezTo>
                    <a:pt x="236" y="316"/>
                    <a:pt x="239" y="317"/>
                    <a:pt x="239" y="315"/>
                  </a:cubicBezTo>
                  <a:cubicBezTo>
                    <a:pt x="242" y="315"/>
                    <a:pt x="244" y="313"/>
                    <a:pt x="247" y="310"/>
                  </a:cubicBezTo>
                  <a:cubicBezTo>
                    <a:pt x="253" y="307"/>
                    <a:pt x="257" y="301"/>
                    <a:pt x="263" y="298"/>
                  </a:cubicBezTo>
                  <a:cubicBezTo>
                    <a:pt x="263" y="296"/>
                    <a:pt x="263" y="296"/>
                    <a:pt x="263" y="296"/>
                  </a:cubicBezTo>
                  <a:cubicBezTo>
                    <a:pt x="263" y="296"/>
                    <a:pt x="264" y="297"/>
                    <a:pt x="264" y="297"/>
                  </a:cubicBezTo>
                  <a:cubicBezTo>
                    <a:pt x="266" y="294"/>
                    <a:pt x="269" y="293"/>
                    <a:pt x="271" y="290"/>
                  </a:cubicBezTo>
                  <a:cubicBezTo>
                    <a:pt x="272" y="290"/>
                    <a:pt x="272" y="290"/>
                    <a:pt x="272" y="290"/>
                  </a:cubicBezTo>
                  <a:cubicBezTo>
                    <a:pt x="273" y="290"/>
                    <a:pt x="271" y="288"/>
                    <a:pt x="273" y="289"/>
                  </a:cubicBezTo>
                  <a:cubicBezTo>
                    <a:pt x="273" y="289"/>
                    <a:pt x="273" y="289"/>
                    <a:pt x="273" y="290"/>
                  </a:cubicBezTo>
                  <a:cubicBezTo>
                    <a:pt x="274" y="290"/>
                    <a:pt x="274" y="289"/>
                    <a:pt x="273" y="288"/>
                  </a:cubicBezTo>
                  <a:cubicBezTo>
                    <a:pt x="296" y="273"/>
                    <a:pt x="313" y="252"/>
                    <a:pt x="334" y="234"/>
                  </a:cubicBezTo>
                  <a:cubicBezTo>
                    <a:pt x="334" y="233"/>
                    <a:pt x="334" y="233"/>
                    <a:pt x="334" y="233"/>
                  </a:cubicBezTo>
                  <a:cubicBezTo>
                    <a:pt x="337" y="231"/>
                    <a:pt x="338" y="226"/>
                    <a:pt x="342" y="226"/>
                  </a:cubicBezTo>
                  <a:cubicBezTo>
                    <a:pt x="342" y="225"/>
                    <a:pt x="342" y="223"/>
                    <a:pt x="343" y="225"/>
                  </a:cubicBezTo>
                  <a:cubicBezTo>
                    <a:pt x="343" y="223"/>
                    <a:pt x="344" y="222"/>
                    <a:pt x="345" y="222"/>
                  </a:cubicBezTo>
                  <a:cubicBezTo>
                    <a:pt x="345" y="221"/>
                    <a:pt x="345" y="221"/>
                    <a:pt x="345" y="221"/>
                  </a:cubicBezTo>
                  <a:cubicBezTo>
                    <a:pt x="346" y="220"/>
                    <a:pt x="347" y="220"/>
                    <a:pt x="348" y="218"/>
                  </a:cubicBezTo>
                  <a:cubicBezTo>
                    <a:pt x="354" y="216"/>
                    <a:pt x="356" y="208"/>
                    <a:pt x="363" y="207"/>
                  </a:cubicBezTo>
                  <a:cubicBezTo>
                    <a:pt x="363" y="206"/>
                    <a:pt x="363" y="206"/>
                    <a:pt x="363" y="206"/>
                  </a:cubicBezTo>
                  <a:cubicBezTo>
                    <a:pt x="364" y="207"/>
                    <a:pt x="366" y="205"/>
                    <a:pt x="365" y="204"/>
                  </a:cubicBezTo>
                  <a:cubicBezTo>
                    <a:pt x="366" y="204"/>
                    <a:pt x="366" y="204"/>
                    <a:pt x="366" y="205"/>
                  </a:cubicBezTo>
                  <a:cubicBezTo>
                    <a:pt x="365" y="202"/>
                    <a:pt x="367" y="203"/>
                    <a:pt x="368" y="204"/>
                  </a:cubicBezTo>
                  <a:cubicBezTo>
                    <a:pt x="368" y="201"/>
                    <a:pt x="369" y="200"/>
                    <a:pt x="371" y="199"/>
                  </a:cubicBezTo>
                  <a:cubicBezTo>
                    <a:pt x="372" y="199"/>
                    <a:pt x="372" y="200"/>
                    <a:pt x="372" y="200"/>
                  </a:cubicBezTo>
                  <a:cubicBezTo>
                    <a:pt x="373" y="200"/>
                    <a:pt x="371" y="198"/>
                    <a:pt x="373" y="199"/>
                  </a:cubicBezTo>
                  <a:cubicBezTo>
                    <a:pt x="373" y="198"/>
                    <a:pt x="373" y="198"/>
                    <a:pt x="372" y="198"/>
                  </a:cubicBezTo>
                  <a:cubicBezTo>
                    <a:pt x="372" y="197"/>
                    <a:pt x="373" y="198"/>
                    <a:pt x="373" y="196"/>
                  </a:cubicBezTo>
                  <a:cubicBezTo>
                    <a:pt x="373" y="196"/>
                    <a:pt x="374" y="197"/>
                    <a:pt x="374" y="197"/>
                  </a:cubicBezTo>
                  <a:cubicBezTo>
                    <a:pt x="374" y="196"/>
                    <a:pt x="374" y="195"/>
                    <a:pt x="375" y="194"/>
                  </a:cubicBezTo>
                  <a:cubicBezTo>
                    <a:pt x="376" y="195"/>
                    <a:pt x="375" y="195"/>
                    <a:pt x="375" y="196"/>
                  </a:cubicBezTo>
                  <a:cubicBezTo>
                    <a:pt x="376" y="194"/>
                    <a:pt x="377" y="192"/>
                    <a:pt x="378" y="190"/>
                  </a:cubicBezTo>
                  <a:cubicBezTo>
                    <a:pt x="380" y="191"/>
                    <a:pt x="380" y="191"/>
                    <a:pt x="380" y="191"/>
                  </a:cubicBezTo>
                  <a:cubicBezTo>
                    <a:pt x="380" y="192"/>
                    <a:pt x="379" y="190"/>
                    <a:pt x="378" y="190"/>
                  </a:cubicBezTo>
                  <a:cubicBezTo>
                    <a:pt x="378" y="188"/>
                    <a:pt x="379" y="188"/>
                    <a:pt x="379" y="186"/>
                  </a:cubicBezTo>
                  <a:cubicBezTo>
                    <a:pt x="380" y="187"/>
                    <a:pt x="381" y="186"/>
                    <a:pt x="381" y="187"/>
                  </a:cubicBezTo>
                  <a:cubicBezTo>
                    <a:pt x="382" y="187"/>
                    <a:pt x="380" y="185"/>
                    <a:pt x="383" y="186"/>
                  </a:cubicBezTo>
                  <a:cubicBezTo>
                    <a:pt x="382" y="185"/>
                    <a:pt x="382" y="186"/>
                    <a:pt x="381" y="186"/>
                  </a:cubicBezTo>
                  <a:cubicBezTo>
                    <a:pt x="381" y="184"/>
                    <a:pt x="383" y="184"/>
                    <a:pt x="383" y="182"/>
                  </a:cubicBezTo>
                  <a:cubicBezTo>
                    <a:pt x="383" y="182"/>
                    <a:pt x="383" y="183"/>
                    <a:pt x="383" y="183"/>
                  </a:cubicBezTo>
                  <a:cubicBezTo>
                    <a:pt x="384" y="183"/>
                    <a:pt x="383" y="182"/>
                    <a:pt x="385" y="183"/>
                  </a:cubicBezTo>
                  <a:cubicBezTo>
                    <a:pt x="383" y="182"/>
                    <a:pt x="385" y="182"/>
                    <a:pt x="384" y="181"/>
                  </a:cubicBezTo>
                  <a:cubicBezTo>
                    <a:pt x="388" y="181"/>
                    <a:pt x="386" y="173"/>
                    <a:pt x="391" y="175"/>
                  </a:cubicBezTo>
                  <a:cubicBezTo>
                    <a:pt x="389" y="172"/>
                    <a:pt x="391" y="172"/>
                    <a:pt x="392" y="170"/>
                  </a:cubicBezTo>
                  <a:cubicBezTo>
                    <a:pt x="393" y="172"/>
                    <a:pt x="391" y="172"/>
                    <a:pt x="391" y="173"/>
                  </a:cubicBezTo>
                  <a:cubicBezTo>
                    <a:pt x="392" y="173"/>
                    <a:pt x="392" y="173"/>
                    <a:pt x="392" y="173"/>
                  </a:cubicBezTo>
                  <a:cubicBezTo>
                    <a:pt x="392" y="175"/>
                    <a:pt x="393" y="177"/>
                    <a:pt x="392" y="178"/>
                  </a:cubicBezTo>
                  <a:cubicBezTo>
                    <a:pt x="390" y="175"/>
                    <a:pt x="390" y="179"/>
                    <a:pt x="390" y="180"/>
                  </a:cubicBezTo>
                  <a:cubicBezTo>
                    <a:pt x="393" y="180"/>
                    <a:pt x="394" y="177"/>
                    <a:pt x="394" y="174"/>
                  </a:cubicBezTo>
                  <a:cubicBezTo>
                    <a:pt x="394" y="174"/>
                    <a:pt x="394" y="175"/>
                    <a:pt x="395" y="176"/>
                  </a:cubicBezTo>
                  <a:cubicBezTo>
                    <a:pt x="395" y="175"/>
                    <a:pt x="397" y="173"/>
                    <a:pt x="395" y="171"/>
                  </a:cubicBezTo>
                  <a:cubicBezTo>
                    <a:pt x="395" y="170"/>
                    <a:pt x="396" y="172"/>
                    <a:pt x="397" y="172"/>
                  </a:cubicBezTo>
                  <a:cubicBezTo>
                    <a:pt x="397" y="169"/>
                    <a:pt x="398" y="168"/>
                    <a:pt x="398" y="165"/>
                  </a:cubicBezTo>
                  <a:cubicBezTo>
                    <a:pt x="400" y="163"/>
                    <a:pt x="402" y="162"/>
                    <a:pt x="402" y="158"/>
                  </a:cubicBezTo>
                  <a:cubicBezTo>
                    <a:pt x="404" y="157"/>
                    <a:pt x="405" y="154"/>
                    <a:pt x="404" y="152"/>
                  </a:cubicBezTo>
                  <a:cubicBezTo>
                    <a:pt x="407" y="151"/>
                    <a:pt x="407" y="141"/>
                    <a:pt x="413" y="142"/>
                  </a:cubicBezTo>
                  <a:cubicBezTo>
                    <a:pt x="409" y="139"/>
                    <a:pt x="413" y="139"/>
                    <a:pt x="411" y="136"/>
                  </a:cubicBezTo>
                  <a:cubicBezTo>
                    <a:pt x="412" y="136"/>
                    <a:pt x="410" y="132"/>
                    <a:pt x="412" y="133"/>
                  </a:cubicBezTo>
                  <a:cubicBezTo>
                    <a:pt x="413" y="128"/>
                    <a:pt x="415" y="126"/>
                    <a:pt x="420" y="126"/>
                  </a:cubicBezTo>
                  <a:cubicBezTo>
                    <a:pt x="420" y="125"/>
                    <a:pt x="420" y="124"/>
                    <a:pt x="419" y="123"/>
                  </a:cubicBezTo>
                  <a:cubicBezTo>
                    <a:pt x="419" y="122"/>
                    <a:pt x="420" y="123"/>
                    <a:pt x="421" y="123"/>
                  </a:cubicBezTo>
                  <a:cubicBezTo>
                    <a:pt x="420" y="122"/>
                    <a:pt x="421" y="122"/>
                    <a:pt x="421" y="122"/>
                  </a:cubicBezTo>
                  <a:cubicBezTo>
                    <a:pt x="421" y="120"/>
                    <a:pt x="421" y="120"/>
                    <a:pt x="420" y="118"/>
                  </a:cubicBezTo>
                  <a:cubicBezTo>
                    <a:pt x="419" y="118"/>
                    <a:pt x="420" y="119"/>
                    <a:pt x="419" y="119"/>
                  </a:cubicBezTo>
                  <a:cubicBezTo>
                    <a:pt x="420" y="116"/>
                    <a:pt x="423" y="114"/>
                    <a:pt x="427" y="115"/>
                  </a:cubicBezTo>
                  <a:cubicBezTo>
                    <a:pt x="425" y="112"/>
                    <a:pt x="426" y="111"/>
                    <a:pt x="427" y="111"/>
                  </a:cubicBezTo>
                  <a:cubicBezTo>
                    <a:pt x="426" y="106"/>
                    <a:pt x="426" y="102"/>
                    <a:pt x="427" y="99"/>
                  </a:cubicBezTo>
                  <a:cubicBezTo>
                    <a:pt x="429" y="100"/>
                    <a:pt x="429" y="100"/>
                    <a:pt x="429" y="100"/>
                  </a:cubicBezTo>
                  <a:cubicBezTo>
                    <a:pt x="428" y="99"/>
                    <a:pt x="429" y="98"/>
                    <a:pt x="429" y="97"/>
                  </a:cubicBezTo>
                  <a:cubicBezTo>
                    <a:pt x="429" y="97"/>
                    <a:pt x="430" y="97"/>
                    <a:pt x="430" y="98"/>
                  </a:cubicBezTo>
                  <a:cubicBezTo>
                    <a:pt x="431" y="95"/>
                    <a:pt x="433" y="94"/>
                    <a:pt x="432" y="90"/>
                  </a:cubicBezTo>
                  <a:cubicBezTo>
                    <a:pt x="434" y="88"/>
                    <a:pt x="436" y="85"/>
                    <a:pt x="435" y="81"/>
                  </a:cubicBezTo>
                  <a:cubicBezTo>
                    <a:pt x="436" y="80"/>
                    <a:pt x="436" y="75"/>
                    <a:pt x="436" y="73"/>
                  </a:cubicBezTo>
                  <a:cubicBezTo>
                    <a:pt x="437" y="69"/>
                    <a:pt x="437" y="66"/>
                    <a:pt x="436" y="62"/>
                  </a:cubicBezTo>
                  <a:cubicBezTo>
                    <a:pt x="435" y="63"/>
                    <a:pt x="435" y="62"/>
                    <a:pt x="434" y="61"/>
                  </a:cubicBezTo>
                  <a:cubicBezTo>
                    <a:pt x="434" y="60"/>
                    <a:pt x="434" y="61"/>
                    <a:pt x="434" y="59"/>
                  </a:cubicBezTo>
                  <a:cubicBezTo>
                    <a:pt x="433" y="59"/>
                    <a:pt x="434" y="61"/>
                    <a:pt x="432" y="60"/>
                  </a:cubicBezTo>
                  <a:cubicBezTo>
                    <a:pt x="433" y="62"/>
                    <a:pt x="430" y="60"/>
                    <a:pt x="431" y="63"/>
                  </a:cubicBezTo>
                  <a:cubicBezTo>
                    <a:pt x="431" y="63"/>
                    <a:pt x="430" y="62"/>
                    <a:pt x="429" y="62"/>
                  </a:cubicBezTo>
                  <a:cubicBezTo>
                    <a:pt x="429" y="63"/>
                    <a:pt x="428" y="64"/>
                    <a:pt x="427" y="64"/>
                  </a:cubicBezTo>
                  <a:cubicBezTo>
                    <a:pt x="427" y="63"/>
                    <a:pt x="427" y="62"/>
                    <a:pt x="427" y="59"/>
                  </a:cubicBezTo>
                  <a:cubicBezTo>
                    <a:pt x="424" y="62"/>
                    <a:pt x="420" y="66"/>
                    <a:pt x="419" y="72"/>
                  </a:cubicBezTo>
                  <a:cubicBezTo>
                    <a:pt x="419" y="73"/>
                    <a:pt x="419" y="73"/>
                    <a:pt x="418" y="73"/>
                  </a:cubicBezTo>
                  <a:cubicBezTo>
                    <a:pt x="418" y="73"/>
                    <a:pt x="419" y="74"/>
                    <a:pt x="419" y="74"/>
                  </a:cubicBezTo>
                  <a:cubicBezTo>
                    <a:pt x="419" y="74"/>
                    <a:pt x="419" y="75"/>
                    <a:pt x="419" y="76"/>
                  </a:cubicBezTo>
                  <a:cubicBezTo>
                    <a:pt x="416" y="74"/>
                    <a:pt x="418" y="79"/>
                    <a:pt x="418" y="81"/>
                  </a:cubicBezTo>
                  <a:cubicBezTo>
                    <a:pt x="417" y="80"/>
                    <a:pt x="417" y="79"/>
                    <a:pt x="417" y="78"/>
                  </a:cubicBezTo>
                  <a:cubicBezTo>
                    <a:pt x="417" y="78"/>
                    <a:pt x="416" y="78"/>
                    <a:pt x="415" y="77"/>
                  </a:cubicBezTo>
                  <a:cubicBezTo>
                    <a:pt x="415" y="76"/>
                    <a:pt x="415" y="76"/>
                    <a:pt x="415" y="74"/>
                  </a:cubicBezTo>
                  <a:cubicBezTo>
                    <a:pt x="414" y="74"/>
                    <a:pt x="415" y="77"/>
                    <a:pt x="414" y="75"/>
                  </a:cubicBezTo>
                  <a:cubicBezTo>
                    <a:pt x="414" y="76"/>
                    <a:pt x="414" y="77"/>
                    <a:pt x="414" y="77"/>
                  </a:cubicBezTo>
                  <a:cubicBezTo>
                    <a:pt x="414" y="78"/>
                    <a:pt x="414" y="78"/>
                    <a:pt x="414" y="78"/>
                  </a:cubicBezTo>
                  <a:cubicBezTo>
                    <a:pt x="413" y="77"/>
                    <a:pt x="413" y="76"/>
                    <a:pt x="412" y="75"/>
                  </a:cubicBezTo>
                  <a:cubicBezTo>
                    <a:pt x="412" y="74"/>
                    <a:pt x="413" y="74"/>
                    <a:pt x="413" y="74"/>
                  </a:cubicBezTo>
                  <a:cubicBezTo>
                    <a:pt x="414" y="76"/>
                    <a:pt x="414" y="74"/>
                    <a:pt x="414" y="73"/>
                  </a:cubicBezTo>
                  <a:cubicBezTo>
                    <a:pt x="415" y="73"/>
                    <a:pt x="415" y="74"/>
                    <a:pt x="415" y="74"/>
                  </a:cubicBezTo>
                  <a:cubicBezTo>
                    <a:pt x="416" y="73"/>
                    <a:pt x="414" y="70"/>
                    <a:pt x="415" y="68"/>
                  </a:cubicBezTo>
                  <a:cubicBezTo>
                    <a:pt x="416" y="69"/>
                    <a:pt x="415" y="71"/>
                    <a:pt x="416" y="72"/>
                  </a:cubicBezTo>
                  <a:cubicBezTo>
                    <a:pt x="416" y="72"/>
                    <a:pt x="417" y="70"/>
                    <a:pt x="415" y="69"/>
                  </a:cubicBezTo>
                  <a:cubicBezTo>
                    <a:pt x="417" y="69"/>
                    <a:pt x="417" y="66"/>
                    <a:pt x="417" y="64"/>
                  </a:cubicBezTo>
                  <a:cubicBezTo>
                    <a:pt x="416" y="64"/>
                    <a:pt x="417" y="66"/>
                    <a:pt x="416" y="68"/>
                  </a:cubicBezTo>
                  <a:cubicBezTo>
                    <a:pt x="415" y="65"/>
                    <a:pt x="416" y="63"/>
                    <a:pt x="418" y="63"/>
                  </a:cubicBezTo>
                  <a:cubicBezTo>
                    <a:pt x="418" y="61"/>
                    <a:pt x="418" y="59"/>
                    <a:pt x="420" y="59"/>
                  </a:cubicBezTo>
                  <a:cubicBezTo>
                    <a:pt x="420" y="53"/>
                    <a:pt x="424" y="52"/>
                    <a:pt x="425" y="47"/>
                  </a:cubicBezTo>
                  <a:cubicBezTo>
                    <a:pt x="423" y="46"/>
                    <a:pt x="423" y="48"/>
                    <a:pt x="421" y="46"/>
                  </a:cubicBezTo>
                  <a:cubicBezTo>
                    <a:pt x="420" y="47"/>
                    <a:pt x="420" y="48"/>
                    <a:pt x="418" y="47"/>
                  </a:cubicBezTo>
                  <a:cubicBezTo>
                    <a:pt x="418" y="47"/>
                    <a:pt x="418" y="48"/>
                    <a:pt x="418" y="48"/>
                  </a:cubicBezTo>
                  <a:cubicBezTo>
                    <a:pt x="416" y="47"/>
                    <a:pt x="417" y="49"/>
                    <a:pt x="416" y="49"/>
                  </a:cubicBezTo>
                  <a:cubicBezTo>
                    <a:pt x="415" y="48"/>
                    <a:pt x="415" y="47"/>
                    <a:pt x="415" y="46"/>
                  </a:cubicBezTo>
                  <a:cubicBezTo>
                    <a:pt x="413" y="46"/>
                    <a:pt x="414" y="48"/>
                    <a:pt x="413" y="48"/>
                  </a:cubicBezTo>
                  <a:cubicBezTo>
                    <a:pt x="412" y="48"/>
                    <a:pt x="412" y="46"/>
                    <a:pt x="411" y="46"/>
                  </a:cubicBezTo>
                  <a:cubicBezTo>
                    <a:pt x="409" y="46"/>
                    <a:pt x="410" y="48"/>
                    <a:pt x="410" y="50"/>
                  </a:cubicBezTo>
                  <a:cubicBezTo>
                    <a:pt x="408" y="49"/>
                    <a:pt x="409" y="47"/>
                    <a:pt x="408" y="45"/>
                  </a:cubicBezTo>
                  <a:cubicBezTo>
                    <a:pt x="408" y="46"/>
                    <a:pt x="408" y="45"/>
                    <a:pt x="407" y="45"/>
                  </a:cubicBezTo>
                  <a:cubicBezTo>
                    <a:pt x="407" y="45"/>
                    <a:pt x="408" y="46"/>
                    <a:pt x="408" y="46"/>
                  </a:cubicBezTo>
                  <a:cubicBezTo>
                    <a:pt x="408" y="47"/>
                    <a:pt x="407" y="46"/>
                    <a:pt x="408" y="48"/>
                  </a:cubicBezTo>
                  <a:cubicBezTo>
                    <a:pt x="407" y="47"/>
                    <a:pt x="407" y="47"/>
                    <a:pt x="406" y="46"/>
                  </a:cubicBezTo>
                  <a:cubicBezTo>
                    <a:pt x="406" y="48"/>
                    <a:pt x="405" y="48"/>
                    <a:pt x="404" y="49"/>
                  </a:cubicBezTo>
                  <a:cubicBezTo>
                    <a:pt x="404" y="50"/>
                    <a:pt x="405" y="50"/>
                    <a:pt x="405" y="51"/>
                  </a:cubicBezTo>
                  <a:cubicBezTo>
                    <a:pt x="406" y="52"/>
                    <a:pt x="406" y="52"/>
                    <a:pt x="405" y="53"/>
                  </a:cubicBezTo>
                  <a:cubicBezTo>
                    <a:pt x="404" y="52"/>
                    <a:pt x="403" y="51"/>
                    <a:pt x="402" y="50"/>
                  </a:cubicBezTo>
                  <a:cubicBezTo>
                    <a:pt x="403" y="49"/>
                    <a:pt x="403" y="45"/>
                    <a:pt x="402" y="43"/>
                  </a:cubicBezTo>
                  <a:cubicBezTo>
                    <a:pt x="403" y="41"/>
                    <a:pt x="404" y="39"/>
                    <a:pt x="406" y="39"/>
                  </a:cubicBezTo>
                  <a:cubicBezTo>
                    <a:pt x="404" y="37"/>
                    <a:pt x="406" y="37"/>
                    <a:pt x="407" y="36"/>
                  </a:cubicBezTo>
                  <a:cubicBezTo>
                    <a:pt x="408" y="37"/>
                    <a:pt x="406" y="37"/>
                    <a:pt x="406" y="38"/>
                  </a:cubicBezTo>
                  <a:cubicBezTo>
                    <a:pt x="408" y="39"/>
                    <a:pt x="407" y="36"/>
                    <a:pt x="407" y="35"/>
                  </a:cubicBezTo>
                  <a:cubicBezTo>
                    <a:pt x="408" y="35"/>
                    <a:pt x="408" y="36"/>
                    <a:pt x="409" y="36"/>
                  </a:cubicBezTo>
                  <a:cubicBezTo>
                    <a:pt x="407" y="34"/>
                    <a:pt x="409" y="32"/>
                    <a:pt x="410" y="32"/>
                  </a:cubicBezTo>
                  <a:cubicBezTo>
                    <a:pt x="410" y="30"/>
                    <a:pt x="411" y="30"/>
                    <a:pt x="412" y="28"/>
                  </a:cubicBezTo>
                  <a:cubicBezTo>
                    <a:pt x="411" y="27"/>
                    <a:pt x="411" y="29"/>
                    <a:pt x="410" y="29"/>
                  </a:cubicBezTo>
                  <a:cubicBezTo>
                    <a:pt x="410" y="27"/>
                    <a:pt x="411" y="23"/>
                    <a:pt x="414" y="24"/>
                  </a:cubicBezTo>
                  <a:cubicBezTo>
                    <a:pt x="413" y="21"/>
                    <a:pt x="419" y="20"/>
                    <a:pt x="415" y="15"/>
                  </a:cubicBezTo>
                  <a:cubicBezTo>
                    <a:pt x="417" y="15"/>
                    <a:pt x="415" y="13"/>
                    <a:pt x="416" y="13"/>
                  </a:cubicBezTo>
                  <a:cubicBezTo>
                    <a:pt x="417" y="14"/>
                    <a:pt x="416" y="14"/>
                    <a:pt x="418" y="15"/>
                  </a:cubicBezTo>
                  <a:cubicBezTo>
                    <a:pt x="418" y="11"/>
                    <a:pt x="418" y="7"/>
                    <a:pt x="415" y="3"/>
                  </a:cubicBezTo>
                  <a:cubicBezTo>
                    <a:pt x="414" y="3"/>
                    <a:pt x="413" y="3"/>
                    <a:pt x="412" y="1"/>
                  </a:cubicBezTo>
                  <a:cubicBezTo>
                    <a:pt x="410" y="1"/>
                    <a:pt x="408" y="3"/>
                    <a:pt x="405" y="0"/>
                  </a:cubicBezTo>
                  <a:cubicBezTo>
                    <a:pt x="406" y="1"/>
                    <a:pt x="404" y="2"/>
                    <a:pt x="406" y="3"/>
                  </a:cubicBezTo>
                  <a:cubicBezTo>
                    <a:pt x="406" y="4"/>
                    <a:pt x="406" y="3"/>
                    <a:pt x="406" y="2"/>
                  </a:cubicBezTo>
                  <a:cubicBezTo>
                    <a:pt x="407" y="3"/>
                    <a:pt x="406" y="3"/>
                    <a:pt x="406" y="4"/>
                  </a:cubicBezTo>
                  <a:cubicBezTo>
                    <a:pt x="405" y="3"/>
                    <a:pt x="405" y="3"/>
                    <a:pt x="404" y="4"/>
                  </a:cubicBezTo>
                  <a:cubicBezTo>
                    <a:pt x="404" y="3"/>
                    <a:pt x="403" y="3"/>
                    <a:pt x="403" y="2"/>
                  </a:cubicBezTo>
                  <a:cubicBezTo>
                    <a:pt x="403" y="2"/>
                    <a:pt x="402" y="2"/>
                    <a:pt x="403" y="3"/>
                  </a:cubicBezTo>
                  <a:cubicBezTo>
                    <a:pt x="401" y="2"/>
                    <a:pt x="400" y="5"/>
                    <a:pt x="400" y="7"/>
                  </a:cubicBezTo>
                  <a:cubicBezTo>
                    <a:pt x="396" y="6"/>
                    <a:pt x="398" y="10"/>
                    <a:pt x="398" y="13"/>
                  </a:cubicBezTo>
                  <a:cubicBezTo>
                    <a:pt x="397" y="13"/>
                    <a:pt x="397" y="13"/>
                    <a:pt x="397" y="13"/>
                  </a:cubicBezTo>
                  <a:cubicBezTo>
                    <a:pt x="395" y="9"/>
                    <a:pt x="397" y="8"/>
                    <a:pt x="396" y="6"/>
                  </a:cubicBezTo>
                  <a:cubicBezTo>
                    <a:pt x="395" y="5"/>
                    <a:pt x="395" y="6"/>
                    <a:pt x="394" y="5"/>
                  </a:cubicBezTo>
                  <a:cubicBezTo>
                    <a:pt x="394" y="10"/>
                    <a:pt x="392" y="10"/>
                    <a:pt x="392" y="14"/>
                  </a:cubicBezTo>
                  <a:cubicBezTo>
                    <a:pt x="391" y="13"/>
                    <a:pt x="391" y="13"/>
                    <a:pt x="391" y="13"/>
                  </a:cubicBezTo>
                  <a:cubicBezTo>
                    <a:pt x="391" y="12"/>
                    <a:pt x="391" y="10"/>
                    <a:pt x="391" y="8"/>
                  </a:cubicBezTo>
                  <a:cubicBezTo>
                    <a:pt x="390" y="7"/>
                    <a:pt x="390" y="9"/>
                    <a:pt x="389" y="8"/>
                  </a:cubicBezTo>
                  <a:cubicBezTo>
                    <a:pt x="390" y="9"/>
                    <a:pt x="390" y="10"/>
                    <a:pt x="389" y="9"/>
                  </a:cubicBezTo>
                  <a:cubicBezTo>
                    <a:pt x="390" y="10"/>
                    <a:pt x="390" y="11"/>
                    <a:pt x="391" y="12"/>
                  </a:cubicBezTo>
                  <a:cubicBezTo>
                    <a:pt x="390" y="12"/>
                    <a:pt x="389" y="14"/>
                    <a:pt x="391" y="16"/>
                  </a:cubicBezTo>
                  <a:cubicBezTo>
                    <a:pt x="391" y="17"/>
                    <a:pt x="389" y="14"/>
                    <a:pt x="389" y="15"/>
                  </a:cubicBezTo>
                  <a:cubicBezTo>
                    <a:pt x="389" y="15"/>
                    <a:pt x="389" y="14"/>
                    <a:pt x="388" y="14"/>
                  </a:cubicBezTo>
                  <a:cubicBezTo>
                    <a:pt x="388" y="14"/>
                    <a:pt x="389" y="16"/>
                    <a:pt x="390" y="17"/>
                  </a:cubicBezTo>
                  <a:cubicBezTo>
                    <a:pt x="390" y="17"/>
                    <a:pt x="388" y="16"/>
                    <a:pt x="388" y="15"/>
                  </a:cubicBezTo>
                  <a:cubicBezTo>
                    <a:pt x="387" y="17"/>
                    <a:pt x="389" y="17"/>
                    <a:pt x="389" y="18"/>
                  </a:cubicBezTo>
                  <a:cubicBezTo>
                    <a:pt x="389" y="19"/>
                    <a:pt x="388" y="18"/>
                    <a:pt x="388" y="17"/>
                  </a:cubicBezTo>
                  <a:cubicBezTo>
                    <a:pt x="387" y="17"/>
                    <a:pt x="388" y="19"/>
                    <a:pt x="388" y="19"/>
                  </a:cubicBezTo>
                  <a:cubicBezTo>
                    <a:pt x="388" y="19"/>
                    <a:pt x="387" y="19"/>
                    <a:pt x="386" y="18"/>
                  </a:cubicBezTo>
                  <a:cubicBezTo>
                    <a:pt x="386" y="17"/>
                    <a:pt x="386" y="17"/>
                    <a:pt x="386" y="16"/>
                  </a:cubicBezTo>
                  <a:cubicBezTo>
                    <a:pt x="385" y="16"/>
                    <a:pt x="386" y="18"/>
                    <a:pt x="387" y="19"/>
                  </a:cubicBezTo>
                  <a:cubicBezTo>
                    <a:pt x="386" y="20"/>
                    <a:pt x="385" y="21"/>
                    <a:pt x="386" y="23"/>
                  </a:cubicBezTo>
                  <a:cubicBezTo>
                    <a:pt x="385" y="23"/>
                    <a:pt x="385" y="22"/>
                    <a:pt x="384" y="21"/>
                  </a:cubicBezTo>
                  <a:cubicBezTo>
                    <a:pt x="385" y="21"/>
                    <a:pt x="385" y="20"/>
                    <a:pt x="385" y="19"/>
                  </a:cubicBezTo>
                  <a:cubicBezTo>
                    <a:pt x="384" y="19"/>
                    <a:pt x="383" y="18"/>
                    <a:pt x="383" y="16"/>
                  </a:cubicBezTo>
                  <a:cubicBezTo>
                    <a:pt x="382" y="16"/>
                    <a:pt x="382" y="17"/>
                    <a:pt x="383" y="17"/>
                  </a:cubicBezTo>
                  <a:cubicBezTo>
                    <a:pt x="382" y="16"/>
                    <a:pt x="382" y="18"/>
                    <a:pt x="381" y="16"/>
                  </a:cubicBezTo>
                  <a:cubicBezTo>
                    <a:pt x="381" y="18"/>
                    <a:pt x="380" y="19"/>
                    <a:pt x="379" y="20"/>
                  </a:cubicBezTo>
                  <a:cubicBezTo>
                    <a:pt x="379" y="19"/>
                    <a:pt x="379" y="18"/>
                    <a:pt x="380" y="19"/>
                  </a:cubicBezTo>
                  <a:cubicBezTo>
                    <a:pt x="380" y="18"/>
                    <a:pt x="380" y="18"/>
                    <a:pt x="380" y="18"/>
                  </a:cubicBezTo>
                  <a:cubicBezTo>
                    <a:pt x="380" y="17"/>
                    <a:pt x="380" y="17"/>
                    <a:pt x="380" y="17"/>
                  </a:cubicBezTo>
                  <a:cubicBezTo>
                    <a:pt x="378" y="17"/>
                    <a:pt x="379" y="18"/>
                    <a:pt x="378" y="19"/>
                  </a:cubicBezTo>
                  <a:cubicBezTo>
                    <a:pt x="377" y="18"/>
                    <a:pt x="377" y="17"/>
                    <a:pt x="376" y="16"/>
                  </a:cubicBezTo>
                  <a:cubicBezTo>
                    <a:pt x="376" y="17"/>
                    <a:pt x="376" y="17"/>
                    <a:pt x="376" y="18"/>
                  </a:cubicBezTo>
                  <a:cubicBezTo>
                    <a:pt x="375" y="18"/>
                    <a:pt x="375" y="17"/>
                    <a:pt x="374" y="17"/>
                  </a:cubicBezTo>
                  <a:cubicBezTo>
                    <a:pt x="374" y="17"/>
                    <a:pt x="374" y="18"/>
                    <a:pt x="374" y="18"/>
                  </a:cubicBezTo>
                  <a:cubicBezTo>
                    <a:pt x="374" y="18"/>
                    <a:pt x="374" y="17"/>
                    <a:pt x="373" y="17"/>
                  </a:cubicBezTo>
                  <a:cubicBezTo>
                    <a:pt x="372" y="18"/>
                    <a:pt x="371" y="19"/>
                    <a:pt x="371" y="19"/>
                  </a:cubicBezTo>
                  <a:cubicBezTo>
                    <a:pt x="369" y="18"/>
                    <a:pt x="370" y="18"/>
                    <a:pt x="370" y="17"/>
                  </a:cubicBezTo>
                  <a:cubicBezTo>
                    <a:pt x="369" y="16"/>
                    <a:pt x="370" y="18"/>
                    <a:pt x="368" y="17"/>
                  </a:cubicBezTo>
                  <a:cubicBezTo>
                    <a:pt x="369" y="18"/>
                    <a:pt x="369" y="18"/>
                    <a:pt x="369" y="19"/>
                  </a:cubicBezTo>
                  <a:cubicBezTo>
                    <a:pt x="367" y="19"/>
                    <a:pt x="367" y="23"/>
                    <a:pt x="364" y="24"/>
                  </a:cubicBezTo>
                  <a:cubicBezTo>
                    <a:pt x="364" y="24"/>
                    <a:pt x="365" y="24"/>
                    <a:pt x="365" y="25"/>
                  </a:cubicBezTo>
                  <a:cubicBezTo>
                    <a:pt x="365" y="26"/>
                    <a:pt x="366" y="26"/>
                    <a:pt x="365" y="27"/>
                  </a:cubicBezTo>
                  <a:cubicBezTo>
                    <a:pt x="361" y="23"/>
                    <a:pt x="364" y="30"/>
                    <a:pt x="362" y="30"/>
                  </a:cubicBezTo>
                  <a:cubicBezTo>
                    <a:pt x="359" y="26"/>
                    <a:pt x="361" y="26"/>
                    <a:pt x="361" y="23"/>
                  </a:cubicBezTo>
                  <a:cubicBezTo>
                    <a:pt x="360" y="23"/>
                    <a:pt x="361" y="25"/>
                    <a:pt x="359" y="23"/>
                  </a:cubicBezTo>
                  <a:cubicBezTo>
                    <a:pt x="360" y="26"/>
                    <a:pt x="360" y="26"/>
                    <a:pt x="360" y="26"/>
                  </a:cubicBezTo>
                  <a:cubicBezTo>
                    <a:pt x="359" y="25"/>
                    <a:pt x="359" y="25"/>
                    <a:pt x="358" y="25"/>
                  </a:cubicBezTo>
                  <a:cubicBezTo>
                    <a:pt x="358" y="24"/>
                    <a:pt x="358" y="23"/>
                    <a:pt x="359" y="23"/>
                  </a:cubicBezTo>
                  <a:cubicBezTo>
                    <a:pt x="358" y="22"/>
                    <a:pt x="359" y="22"/>
                    <a:pt x="358" y="21"/>
                  </a:cubicBezTo>
                  <a:cubicBezTo>
                    <a:pt x="356" y="19"/>
                    <a:pt x="359" y="25"/>
                    <a:pt x="356" y="23"/>
                  </a:cubicBezTo>
                  <a:cubicBezTo>
                    <a:pt x="357" y="25"/>
                    <a:pt x="357" y="27"/>
                    <a:pt x="358" y="29"/>
                  </a:cubicBezTo>
                  <a:cubicBezTo>
                    <a:pt x="357" y="28"/>
                    <a:pt x="357" y="27"/>
                    <a:pt x="356" y="27"/>
                  </a:cubicBezTo>
                  <a:cubicBezTo>
                    <a:pt x="355" y="25"/>
                    <a:pt x="355" y="27"/>
                    <a:pt x="355" y="27"/>
                  </a:cubicBezTo>
                  <a:cubicBezTo>
                    <a:pt x="355" y="28"/>
                    <a:pt x="356" y="28"/>
                    <a:pt x="356" y="29"/>
                  </a:cubicBezTo>
                  <a:cubicBezTo>
                    <a:pt x="356" y="30"/>
                    <a:pt x="356" y="28"/>
                    <a:pt x="357" y="29"/>
                  </a:cubicBezTo>
                  <a:cubicBezTo>
                    <a:pt x="357" y="30"/>
                    <a:pt x="356" y="31"/>
                    <a:pt x="356" y="30"/>
                  </a:cubicBezTo>
                  <a:cubicBezTo>
                    <a:pt x="356" y="34"/>
                    <a:pt x="356" y="34"/>
                    <a:pt x="356" y="34"/>
                  </a:cubicBezTo>
                  <a:cubicBezTo>
                    <a:pt x="355" y="32"/>
                    <a:pt x="355" y="32"/>
                    <a:pt x="354" y="33"/>
                  </a:cubicBezTo>
                  <a:cubicBezTo>
                    <a:pt x="353" y="32"/>
                    <a:pt x="354" y="31"/>
                    <a:pt x="352" y="31"/>
                  </a:cubicBezTo>
                  <a:cubicBezTo>
                    <a:pt x="354" y="33"/>
                    <a:pt x="353" y="33"/>
                    <a:pt x="354" y="36"/>
                  </a:cubicBezTo>
                  <a:cubicBezTo>
                    <a:pt x="353" y="36"/>
                    <a:pt x="352" y="37"/>
                    <a:pt x="350" y="36"/>
                  </a:cubicBezTo>
                  <a:cubicBezTo>
                    <a:pt x="352" y="39"/>
                    <a:pt x="351" y="40"/>
                    <a:pt x="352" y="42"/>
                  </a:cubicBezTo>
                  <a:cubicBezTo>
                    <a:pt x="350" y="42"/>
                    <a:pt x="351" y="41"/>
                    <a:pt x="350" y="40"/>
                  </a:cubicBezTo>
                  <a:cubicBezTo>
                    <a:pt x="349" y="41"/>
                    <a:pt x="351" y="46"/>
                    <a:pt x="352" y="48"/>
                  </a:cubicBezTo>
                  <a:cubicBezTo>
                    <a:pt x="354" y="48"/>
                    <a:pt x="351" y="44"/>
                    <a:pt x="351" y="43"/>
                  </a:cubicBezTo>
                  <a:cubicBezTo>
                    <a:pt x="352" y="43"/>
                    <a:pt x="352" y="43"/>
                    <a:pt x="353" y="44"/>
                  </a:cubicBezTo>
                  <a:cubicBezTo>
                    <a:pt x="353" y="44"/>
                    <a:pt x="352" y="42"/>
                    <a:pt x="352" y="42"/>
                  </a:cubicBezTo>
                  <a:cubicBezTo>
                    <a:pt x="355" y="43"/>
                    <a:pt x="352" y="35"/>
                    <a:pt x="356" y="37"/>
                  </a:cubicBezTo>
                  <a:cubicBezTo>
                    <a:pt x="357" y="41"/>
                    <a:pt x="355" y="43"/>
                    <a:pt x="354" y="43"/>
                  </a:cubicBezTo>
                  <a:cubicBezTo>
                    <a:pt x="356" y="47"/>
                    <a:pt x="354" y="49"/>
                    <a:pt x="352" y="50"/>
                  </a:cubicBezTo>
                  <a:cubicBezTo>
                    <a:pt x="351" y="48"/>
                    <a:pt x="351" y="47"/>
                    <a:pt x="349" y="45"/>
                  </a:cubicBezTo>
                  <a:cubicBezTo>
                    <a:pt x="350" y="46"/>
                    <a:pt x="349" y="46"/>
                    <a:pt x="349" y="47"/>
                  </a:cubicBezTo>
                  <a:cubicBezTo>
                    <a:pt x="346" y="45"/>
                    <a:pt x="349" y="50"/>
                    <a:pt x="346" y="48"/>
                  </a:cubicBezTo>
                  <a:cubicBezTo>
                    <a:pt x="346" y="50"/>
                    <a:pt x="346" y="50"/>
                    <a:pt x="345" y="51"/>
                  </a:cubicBezTo>
                  <a:cubicBezTo>
                    <a:pt x="346" y="52"/>
                    <a:pt x="346" y="52"/>
                    <a:pt x="346" y="53"/>
                  </a:cubicBezTo>
                  <a:cubicBezTo>
                    <a:pt x="346" y="53"/>
                    <a:pt x="346" y="53"/>
                    <a:pt x="346" y="54"/>
                  </a:cubicBezTo>
                  <a:cubicBezTo>
                    <a:pt x="345" y="54"/>
                    <a:pt x="345" y="53"/>
                    <a:pt x="345" y="52"/>
                  </a:cubicBezTo>
                  <a:cubicBezTo>
                    <a:pt x="344" y="51"/>
                    <a:pt x="344" y="54"/>
                    <a:pt x="345" y="55"/>
                  </a:cubicBezTo>
                  <a:cubicBezTo>
                    <a:pt x="344" y="55"/>
                    <a:pt x="345" y="57"/>
                    <a:pt x="343" y="56"/>
                  </a:cubicBezTo>
                  <a:cubicBezTo>
                    <a:pt x="342" y="56"/>
                    <a:pt x="343" y="59"/>
                    <a:pt x="342" y="59"/>
                  </a:cubicBezTo>
                  <a:cubicBezTo>
                    <a:pt x="340" y="58"/>
                    <a:pt x="340" y="56"/>
                    <a:pt x="339" y="54"/>
                  </a:cubicBezTo>
                  <a:cubicBezTo>
                    <a:pt x="338" y="55"/>
                    <a:pt x="340" y="57"/>
                    <a:pt x="338" y="58"/>
                  </a:cubicBezTo>
                  <a:cubicBezTo>
                    <a:pt x="337" y="57"/>
                    <a:pt x="337" y="57"/>
                    <a:pt x="337" y="57"/>
                  </a:cubicBezTo>
                  <a:cubicBezTo>
                    <a:pt x="337" y="59"/>
                    <a:pt x="338" y="57"/>
                    <a:pt x="338" y="59"/>
                  </a:cubicBezTo>
                  <a:cubicBezTo>
                    <a:pt x="338" y="58"/>
                    <a:pt x="339" y="58"/>
                    <a:pt x="339" y="57"/>
                  </a:cubicBezTo>
                  <a:cubicBezTo>
                    <a:pt x="340" y="59"/>
                    <a:pt x="340" y="59"/>
                    <a:pt x="341" y="58"/>
                  </a:cubicBezTo>
                  <a:cubicBezTo>
                    <a:pt x="341" y="58"/>
                    <a:pt x="341" y="59"/>
                    <a:pt x="341" y="59"/>
                  </a:cubicBezTo>
                  <a:cubicBezTo>
                    <a:pt x="341" y="60"/>
                    <a:pt x="339" y="58"/>
                    <a:pt x="339" y="59"/>
                  </a:cubicBezTo>
                  <a:cubicBezTo>
                    <a:pt x="340" y="59"/>
                    <a:pt x="340" y="60"/>
                    <a:pt x="340" y="60"/>
                  </a:cubicBezTo>
                  <a:cubicBezTo>
                    <a:pt x="340" y="61"/>
                    <a:pt x="339" y="61"/>
                    <a:pt x="339" y="61"/>
                  </a:cubicBezTo>
                  <a:cubicBezTo>
                    <a:pt x="338" y="61"/>
                    <a:pt x="338" y="60"/>
                    <a:pt x="338" y="60"/>
                  </a:cubicBezTo>
                  <a:cubicBezTo>
                    <a:pt x="338" y="60"/>
                    <a:pt x="339" y="60"/>
                    <a:pt x="339" y="61"/>
                  </a:cubicBezTo>
                  <a:cubicBezTo>
                    <a:pt x="339" y="60"/>
                    <a:pt x="338" y="59"/>
                    <a:pt x="337" y="58"/>
                  </a:cubicBezTo>
                  <a:cubicBezTo>
                    <a:pt x="339" y="64"/>
                    <a:pt x="337" y="65"/>
                    <a:pt x="337" y="68"/>
                  </a:cubicBezTo>
                  <a:cubicBezTo>
                    <a:pt x="336" y="68"/>
                    <a:pt x="336" y="68"/>
                    <a:pt x="336" y="67"/>
                  </a:cubicBezTo>
                  <a:cubicBezTo>
                    <a:pt x="336" y="68"/>
                    <a:pt x="336" y="71"/>
                    <a:pt x="335" y="72"/>
                  </a:cubicBezTo>
                  <a:cubicBezTo>
                    <a:pt x="334" y="70"/>
                    <a:pt x="335" y="69"/>
                    <a:pt x="334" y="68"/>
                  </a:cubicBezTo>
                  <a:cubicBezTo>
                    <a:pt x="335" y="69"/>
                    <a:pt x="335" y="68"/>
                    <a:pt x="334" y="67"/>
                  </a:cubicBezTo>
                  <a:cubicBezTo>
                    <a:pt x="334" y="70"/>
                    <a:pt x="333" y="71"/>
                    <a:pt x="332" y="72"/>
                  </a:cubicBezTo>
                  <a:cubicBezTo>
                    <a:pt x="330" y="71"/>
                    <a:pt x="332" y="70"/>
                    <a:pt x="330" y="68"/>
                  </a:cubicBezTo>
                  <a:cubicBezTo>
                    <a:pt x="330" y="69"/>
                    <a:pt x="329" y="68"/>
                    <a:pt x="330" y="70"/>
                  </a:cubicBezTo>
                  <a:cubicBezTo>
                    <a:pt x="327" y="69"/>
                    <a:pt x="327" y="76"/>
                    <a:pt x="326" y="78"/>
                  </a:cubicBezTo>
                  <a:cubicBezTo>
                    <a:pt x="325" y="77"/>
                    <a:pt x="326" y="76"/>
                    <a:pt x="325" y="75"/>
                  </a:cubicBezTo>
                  <a:cubicBezTo>
                    <a:pt x="326" y="77"/>
                    <a:pt x="325" y="78"/>
                    <a:pt x="325" y="79"/>
                  </a:cubicBezTo>
                  <a:cubicBezTo>
                    <a:pt x="326" y="79"/>
                    <a:pt x="326" y="79"/>
                    <a:pt x="326" y="78"/>
                  </a:cubicBezTo>
                  <a:cubicBezTo>
                    <a:pt x="327" y="79"/>
                    <a:pt x="327" y="79"/>
                    <a:pt x="327" y="79"/>
                  </a:cubicBezTo>
                  <a:cubicBezTo>
                    <a:pt x="327" y="81"/>
                    <a:pt x="325" y="79"/>
                    <a:pt x="326" y="82"/>
                  </a:cubicBezTo>
                  <a:cubicBezTo>
                    <a:pt x="325" y="81"/>
                    <a:pt x="325" y="81"/>
                    <a:pt x="324" y="81"/>
                  </a:cubicBezTo>
                  <a:cubicBezTo>
                    <a:pt x="324" y="82"/>
                    <a:pt x="323" y="82"/>
                    <a:pt x="323" y="83"/>
                  </a:cubicBezTo>
                  <a:cubicBezTo>
                    <a:pt x="322" y="83"/>
                    <a:pt x="322" y="82"/>
                    <a:pt x="322" y="82"/>
                  </a:cubicBezTo>
                  <a:cubicBezTo>
                    <a:pt x="321" y="81"/>
                    <a:pt x="322" y="83"/>
                    <a:pt x="321" y="82"/>
                  </a:cubicBezTo>
                  <a:cubicBezTo>
                    <a:pt x="321" y="83"/>
                    <a:pt x="321" y="83"/>
                    <a:pt x="321" y="83"/>
                  </a:cubicBezTo>
                  <a:cubicBezTo>
                    <a:pt x="319" y="85"/>
                    <a:pt x="318" y="86"/>
                    <a:pt x="316" y="89"/>
                  </a:cubicBezTo>
                  <a:cubicBezTo>
                    <a:pt x="315" y="88"/>
                    <a:pt x="315" y="88"/>
                    <a:pt x="315" y="87"/>
                  </a:cubicBezTo>
                  <a:cubicBezTo>
                    <a:pt x="314" y="87"/>
                    <a:pt x="314" y="88"/>
                    <a:pt x="314" y="88"/>
                  </a:cubicBezTo>
                  <a:cubicBezTo>
                    <a:pt x="314" y="89"/>
                    <a:pt x="315" y="89"/>
                    <a:pt x="315" y="90"/>
                  </a:cubicBezTo>
                  <a:cubicBezTo>
                    <a:pt x="314" y="90"/>
                    <a:pt x="313" y="91"/>
                    <a:pt x="313" y="92"/>
                  </a:cubicBezTo>
                  <a:cubicBezTo>
                    <a:pt x="313" y="92"/>
                    <a:pt x="313" y="91"/>
                    <a:pt x="312" y="91"/>
                  </a:cubicBezTo>
                  <a:cubicBezTo>
                    <a:pt x="312" y="92"/>
                    <a:pt x="313" y="92"/>
                    <a:pt x="313" y="93"/>
                  </a:cubicBezTo>
                  <a:cubicBezTo>
                    <a:pt x="311" y="92"/>
                    <a:pt x="312" y="93"/>
                    <a:pt x="312" y="95"/>
                  </a:cubicBezTo>
                  <a:cubicBezTo>
                    <a:pt x="311" y="94"/>
                    <a:pt x="311" y="93"/>
                    <a:pt x="310" y="93"/>
                  </a:cubicBezTo>
                  <a:cubicBezTo>
                    <a:pt x="310" y="94"/>
                    <a:pt x="311" y="94"/>
                    <a:pt x="311" y="95"/>
                  </a:cubicBezTo>
                  <a:cubicBezTo>
                    <a:pt x="311" y="96"/>
                    <a:pt x="308" y="95"/>
                    <a:pt x="306" y="94"/>
                  </a:cubicBezTo>
                  <a:cubicBezTo>
                    <a:pt x="306" y="95"/>
                    <a:pt x="309" y="94"/>
                    <a:pt x="309" y="97"/>
                  </a:cubicBezTo>
                  <a:cubicBezTo>
                    <a:pt x="309" y="97"/>
                    <a:pt x="308" y="96"/>
                    <a:pt x="307" y="96"/>
                  </a:cubicBezTo>
                  <a:cubicBezTo>
                    <a:pt x="307" y="97"/>
                    <a:pt x="306" y="97"/>
                    <a:pt x="307" y="99"/>
                  </a:cubicBezTo>
                  <a:cubicBezTo>
                    <a:pt x="306" y="100"/>
                    <a:pt x="306" y="100"/>
                    <a:pt x="304" y="99"/>
                  </a:cubicBezTo>
                  <a:cubicBezTo>
                    <a:pt x="305" y="100"/>
                    <a:pt x="305" y="100"/>
                    <a:pt x="305" y="100"/>
                  </a:cubicBezTo>
                  <a:cubicBezTo>
                    <a:pt x="306" y="102"/>
                    <a:pt x="304" y="99"/>
                    <a:pt x="306" y="100"/>
                  </a:cubicBezTo>
                  <a:cubicBezTo>
                    <a:pt x="307" y="103"/>
                    <a:pt x="304" y="103"/>
                    <a:pt x="304" y="105"/>
                  </a:cubicBezTo>
                  <a:cubicBezTo>
                    <a:pt x="303" y="104"/>
                    <a:pt x="302" y="103"/>
                    <a:pt x="302" y="102"/>
                  </a:cubicBezTo>
                  <a:cubicBezTo>
                    <a:pt x="300" y="101"/>
                    <a:pt x="303" y="105"/>
                    <a:pt x="302" y="106"/>
                  </a:cubicBezTo>
                  <a:cubicBezTo>
                    <a:pt x="300" y="104"/>
                    <a:pt x="301" y="106"/>
                    <a:pt x="301" y="107"/>
                  </a:cubicBezTo>
                  <a:cubicBezTo>
                    <a:pt x="299" y="106"/>
                    <a:pt x="299" y="108"/>
                    <a:pt x="298" y="109"/>
                  </a:cubicBezTo>
                  <a:cubicBezTo>
                    <a:pt x="297" y="108"/>
                    <a:pt x="298" y="108"/>
                    <a:pt x="298" y="107"/>
                  </a:cubicBezTo>
                  <a:cubicBezTo>
                    <a:pt x="297" y="106"/>
                    <a:pt x="297" y="105"/>
                    <a:pt x="296" y="104"/>
                  </a:cubicBezTo>
                  <a:cubicBezTo>
                    <a:pt x="297" y="106"/>
                    <a:pt x="296" y="107"/>
                    <a:pt x="297" y="110"/>
                  </a:cubicBezTo>
                  <a:cubicBezTo>
                    <a:pt x="296" y="109"/>
                    <a:pt x="296" y="110"/>
                    <a:pt x="295" y="110"/>
                  </a:cubicBezTo>
                  <a:cubicBezTo>
                    <a:pt x="294" y="108"/>
                    <a:pt x="297" y="108"/>
                    <a:pt x="294" y="107"/>
                  </a:cubicBezTo>
                  <a:cubicBezTo>
                    <a:pt x="294" y="106"/>
                    <a:pt x="295" y="107"/>
                    <a:pt x="295" y="106"/>
                  </a:cubicBezTo>
                  <a:cubicBezTo>
                    <a:pt x="293" y="105"/>
                    <a:pt x="294" y="108"/>
                    <a:pt x="293" y="106"/>
                  </a:cubicBezTo>
                  <a:cubicBezTo>
                    <a:pt x="293" y="107"/>
                    <a:pt x="292" y="107"/>
                    <a:pt x="292" y="108"/>
                  </a:cubicBezTo>
                  <a:cubicBezTo>
                    <a:pt x="291" y="106"/>
                    <a:pt x="291" y="109"/>
                    <a:pt x="290" y="108"/>
                  </a:cubicBezTo>
                  <a:cubicBezTo>
                    <a:pt x="290" y="110"/>
                    <a:pt x="289" y="110"/>
                    <a:pt x="289" y="112"/>
                  </a:cubicBezTo>
                  <a:cubicBezTo>
                    <a:pt x="290" y="113"/>
                    <a:pt x="291" y="113"/>
                    <a:pt x="291" y="112"/>
                  </a:cubicBezTo>
                  <a:cubicBezTo>
                    <a:pt x="292" y="114"/>
                    <a:pt x="290" y="114"/>
                    <a:pt x="289" y="114"/>
                  </a:cubicBezTo>
                  <a:cubicBezTo>
                    <a:pt x="289" y="113"/>
                    <a:pt x="288" y="112"/>
                    <a:pt x="288" y="112"/>
                  </a:cubicBezTo>
                  <a:cubicBezTo>
                    <a:pt x="288" y="111"/>
                    <a:pt x="287" y="111"/>
                    <a:pt x="286" y="110"/>
                  </a:cubicBezTo>
                  <a:cubicBezTo>
                    <a:pt x="288" y="113"/>
                    <a:pt x="286" y="111"/>
                    <a:pt x="287" y="113"/>
                  </a:cubicBezTo>
                  <a:cubicBezTo>
                    <a:pt x="288" y="115"/>
                    <a:pt x="287" y="113"/>
                    <a:pt x="288" y="114"/>
                  </a:cubicBezTo>
                  <a:cubicBezTo>
                    <a:pt x="288" y="114"/>
                    <a:pt x="288" y="115"/>
                    <a:pt x="287" y="115"/>
                  </a:cubicBezTo>
                  <a:cubicBezTo>
                    <a:pt x="286" y="114"/>
                    <a:pt x="287" y="114"/>
                    <a:pt x="287" y="113"/>
                  </a:cubicBezTo>
                  <a:cubicBezTo>
                    <a:pt x="286" y="113"/>
                    <a:pt x="286" y="114"/>
                    <a:pt x="286" y="113"/>
                  </a:cubicBezTo>
                  <a:cubicBezTo>
                    <a:pt x="284" y="112"/>
                    <a:pt x="287" y="115"/>
                    <a:pt x="285" y="114"/>
                  </a:cubicBezTo>
                  <a:cubicBezTo>
                    <a:pt x="286" y="114"/>
                    <a:pt x="287" y="115"/>
                    <a:pt x="287" y="116"/>
                  </a:cubicBezTo>
                  <a:cubicBezTo>
                    <a:pt x="286" y="117"/>
                    <a:pt x="286" y="115"/>
                    <a:pt x="285" y="115"/>
                  </a:cubicBezTo>
                  <a:cubicBezTo>
                    <a:pt x="285" y="116"/>
                    <a:pt x="286" y="116"/>
                    <a:pt x="287" y="117"/>
                  </a:cubicBezTo>
                  <a:cubicBezTo>
                    <a:pt x="286" y="117"/>
                    <a:pt x="286" y="117"/>
                    <a:pt x="286" y="118"/>
                  </a:cubicBezTo>
                  <a:cubicBezTo>
                    <a:pt x="284" y="117"/>
                    <a:pt x="285" y="115"/>
                    <a:pt x="283" y="114"/>
                  </a:cubicBezTo>
                  <a:cubicBezTo>
                    <a:pt x="284" y="115"/>
                    <a:pt x="284" y="116"/>
                    <a:pt x="285" y="117"/>
                  </a:cubicBezTo>
                  <a:cubicBezTo>
                    <a:pt x="285" y="118"/>
                    <a:pt x="283" y="116"/>
                    <a:pt x="284" y="118"/>
                  </a:cubicBezTo>
                  <a:cubicBezTo>
                    <a:pt x="283" y="118"/>
                    <a:pt x="282" y="117"/>
                    <a:pt x="282" y="117"/>
                  </a:cubicBezTo>
                  <a:cubicBezTo>
                    <a:pt x="282" y="118"/>
                    <a:pt x="281" y="118"/>
                    <a:pt x="280" y="118"/>
                  </a:cubicBezTo>
                  <a:cubicBezTo>
                    <a:pt x="281" y="120"/>
                    <a:pt x="280" y="120"/>
                    <a:pt x="279" y="121"/>
                  </a:cubicBezTo>
                  <a:cubicBezTo>
                    <a:pt x="278" y="120"/>
                    <a:pt x="279" y="119"/>
                    <a:pt x="278" y="119"/>
                  </a:cubicBezTo>
                  <a:cubicBezTo>
                    <a:pt x="278" y="121"/>
                    <a:pt x="277" y="121"/>
                    <a:pt x="276" y="121"/>
                  </a:cubicBezTo>
                  <a:cubicBezTo>
                    <a:pt x="276" y="122"/>
                    <a:pt x="277" y="123"/>
                    <a:pt x="277" y="123"/>
                  </a:cubicBezTo>
                  <a:cubicBezTo>
                    <a:pt x="277" y="124"/>
                    <a:pt x="276" y="122"/>
                    <a:pt x="275" y="122"/>
                  </a:cubicBezTo>
                  <a:cubicBezTo>
                    <a:pt x="275" y="122"/>
                    <a:pt x="275" y="123"/>
                    <a:pt x="275" y="123"/>
                  </a:cubicBezTo>
                  <a:cubicBezTo>
                    <a:pt x="272" y="121"/>
                    <a:pt x="274" y="127"/>
                    <a:pt x="271" y="126"/>
                  </a:cubicBezTo>
                  <a:cubicBezTo>
                    <a:pt x="272" y="128"/>
                    <a:pt x="271" y="128"/>
                    <a:pt x="271" y="130"/>
                  </a:cubicBezTo>
                  <a:cubicBezTo>
                    <a:pt x="271" y="130"/>
                    <a:pt x="270" y="129"/>
                    <a:pt x="270" y="129"/>
                  </a:cubicBezTo>
                  <a:cubicBezTo>
                    <a:pt x="269" y="128"/>
                    <a:pt x="270" y="128"/>
                    <a:pt x="270" y="127"/>
                  </a:cubicBezTo>
                  <a:cubicBezTo>
                    <a:pt x="268" y="127"/>
                    <a:pt x="268" y="128"/>
                    <a:pt x="269" y="130"/>
                  </a:cubicBezTo>
                  <a:cubicBezTo>
                    <a:pt x="268" y="130"/>
                    <a:pt x="267" y="129"/>
                    <a:pt x="266" y="128"/>
                  </a:cubicBezTo>
                  <a:cubicBezTo>
                    <a:pt x="266" y="129"/>
                    <a:pt x="265" y="128"/>
                    <a:pt x="266" y="130"/>
                  </a:cubicBezTo>
                  <a:cubicBezTo>
                    <a:pt x="264" y="129"/>
                    <a:pt x="264" y="129"/>
                    <a:pt x="264" y="129"/>
                  </a:cubicBezTo>
                  <a:cubicBezTo>
                    <a:pt x="266" y="130"/>
                    <a:pt x="265" y="132"/>
                    <a:pt x="263" y="131"/>
                  </a:cubicBezTo>
                  <a:cubicBezTo>
                    <a:pt x="264" y="133"/>
                    <a:pt x="263" y="132"/>
                    <a:pt x="262" y="132"/>
                  </a:cubicBezTo>
                  <a:cubicBezTo>
                    <a:pt x="262" y="134"/>
                    <a:pt x="262" y="133"/>
                    <a:pt x="263" y="133"/>
                  </a:cubicBezTo>
                  <a:cubicBezTo>
                    <a:pt x="263" y="134"/>
                    <a:pt x="262" y="134"/>
                    <a:pt x="262" y="134"/>
                  </a:cubicBezTo>
                  <a:cubicBezTo>
                    <a:pt x="261" y="133"/>
                    <a:pt x="261" y="133"/>
                    <a:pt x="261" y="132"/>
                  </a:cubicBezTo>
                  <a:cubicBezTo>
                    <a:pt x="260" y="132"/>
                    <a:pt x="259" y="132"/>
                    <a:pt x="257" y="131"/>
                  </a:cubicBezTo>
                  <a:cubicBezTo>
                    <a:pt x="257" y="131"/>
                    <a:pt x="257" y="131"/>
                    <a:pt x="258" y="131"/>
                  </a:cubicBezTo>
                  <a:cubicBezTo>
                    <a:pt x="257" y="130"/>
                    <a:pt x="256" y="131"/>
                    <a:pt x="255" y="131"/>
                  </a:cubicBezTo>
                  <a:cubicBezTo>
                    <a:pt x="257" y="131"/>
                    <a:pt x="258" y="133"/>
                    <a:pt x="260" y="133"/>
                  </a:cubicBezTo>
                  <a:cubicBezTo>
                    <a:pt x="261" y="136"/>
                    <a:pt x="257" y="132"/>
                    <a:pt x="257" y="133"/>
                  </a:cubicBezTo>
                  <a:cubicBezTo>
                    <a:pt x="258" y="134"/>
                    <a:pt x="260" y="135"/>
                    <a:pt x="260" y="136"/>
                  </a:cubicBezTo>
                  <a:cubicBezTo>
                    <a:pt x="259" y="135"/>
                    <a:pt x="258" y="136"/>
                    <a:pt x="257" y="135"/>
                  </a:cubicBezTo>
                  <a:cubicBezTo>
                    <a:pt x="258" y="136"/>
                    <a:pt x="258" y="137"/>
                    <a:pt x="259" y="139"/>
                  </a:cubicBezTo>
                  <a:cubicBezTo>
                    <a:pt x="258" y="137"/>
                    <a:pt x="257" y="137"/>
                    <a:pt x="256" y="137"/>
                  </a:cubicBezTo>
                  <a:cubicBezTo>
                    <a:pt x="255" y="136"/>
                    <a:pt x="255" y="135"/>
                    <a:pt x="254" y="135"/>
                  </a:cubicBezTo>
                  <a:cubicBezTo>
                    <a:pt x="255" y="136"/>
                    <a:pt x="255" y="136"/>
                    <a:pt x="256" y="137"/>
                  </a:cubicBezTo>
                  <a:cubicBezTo>
                    <a:pt x="255" y="137"/>
                    <a:pt x="254" y="137"/>
                    <a:pt x="255" y="138"/>
                  </a:cubicBezTo>
                  <a:cubicBezTo>
                    <a:pt x="255" y="138"/>
                    <a:pt x="254" y="138"/>
                    <a:pt x="253" y="137"/>
                  </a:cubicBezTo>
                  <a:cubicBezTo>
                    <a:pt x="253" y="136"/>
                    <a:pt x="254" y="136"/>
                    <a:pt x="253" y="135"/>
                  </a:cubicBezTo>
                  <a:cubicBezTo>
                    <a:pt x="253" y="136"/>
                    <a:pt x="251" y="141"/>
                    <a:pt x="249" y="137"/>
                  </a:cubicBezTo>
                  <a:cubicBezTo>
                    <a:pt x="249" y="137"/>
                    <a:pt x="250" y="139"/>
                    <a:pt x="248" y="138"/>
                  </a:cubicBezTo>
                  <a:cubicBezTo>
                    <a:pt x="250" y="141"/>
                    <a:pt x="247" y="140"/>
                    <a:pt x="248" y="143"/>
                  </a:cubicBezTo>
                  <a:cubicBezTo>
                    <a:pt x="246" y="142"/>
                    <a:pt x="246" y="143"/>
                    <a:pt x="245" y="142"/>
                  </a:cubicBezTo>
                  <a:cubicBezTo>
                    <a:pt x="244" y="142"/>
                    <a:pt x="246" y="143"/>
                    <a:pt x="246" y="144"/>
                  </a:cubicBezTo>
                  <a:cubicBezTo>
                    <a:pt x="245" y="145"/>
                    <a:pt x="243" y="145"/>
                    <a:pt x="243" y="147"/>
                  </a:cubicBezTo>
                  <a:cubicBezTo>
                    <a:pt x="242" y="146"/>
                    <a:pt x="241" y="147"/>
                    <a:pt x="242" y="148"/>
                  </a:cubicBezTo>
                  <a:cubicBezTo>
                    <a:pt x="240" y="147"/>
                    <a:pt x="241" y="148"/>
                    <a:pt x="240" y="147"/>
                  </a:cubicBezTo>
                  <a:cubicBezTo>
                    <a:pt x="240" y="148"/>
                    <a:pt x="241" y="148"/>
                    <a:pt x="242" y="149"/>
                  </a:cubicBezTo>
                  <a:cubicBezTo>
                    <a:pt x="241" y="149"/>
                    <a:pt x="240" y="149"/>
                    <a:pt x="239" y="148"/>
                  </a:cubicBezTo>
                  <a:cubicBezTo>
                    <a:pt x="238" y="148"/>
                    <a:pt x="240" y="150"/>
                    <a:pt x="238" y="149"/>
                  </a:cubicBezTo>
                  <a:cubicBezTo>
                    <a:pt x="238" y="150"/>
                    <a:pt x="239" y="150"/>
                    <a:pt x="239" y="150"/>
                  </a:cubicBezTo>
                  <a:cubicBezTo>
                    <a:pt x="239" y="150"/>
                    <a:pt x="240" y="150"/>
                    <a:pt x="241" y="150"/>
                  </a:cubicBezTo>
                  <a:cubicBezTo>
                    <a:pt x="240" y="151"/>
                    <a:pt x="239" y="151"/>
                    <a:pt x="238" y="152"/>
                  </a:cubicBezTo>
                  <a:cubicBezTo>
                    <a:pt x="238" y="152"/>
                    <a:pt x="238" y="152"/>
                    <a:pt x="237" y="151"/>
                  </a:cubicBezTo>
                  <a:cubicBezTo>
                    <a:pt x="237" y="151"/>
                    <a:pt x="239" y="151"/>
                    <a:pt x="238" y="149"/>
                  </a:cubicBezTo>
                  <a:cubicBezTo>
                    <a:pt x="237" y="149"/>
                    <a:pt x="237" y="152"/>
                    <a:pt x="235" y="151"/>
                  </a:cubicBezTo>
                  <a:cubicBezTo>
                    <a:pt x="235" y="151"/>
                    <a:pt x="235" y="152"/>
                    <a:pt x="235" y="151"/>
                  </a:cubicBezTo>
                  <a:cubicBezTo>
                    <a:pt x="235" y="152"/>
                    <a:pt x="236" y="152"/>
                    <a:pt x="236" y="153"/>
                  </a:cubicBezTo>
                  <a:cubicBezTo>
                    <a:pt x="236" y="154"/>
                    <a:pt x="235" y="153"/>
                    <a:pt x="235" y="155"/>
                  </a:cubicBezTo>
                  <a:cubicBezTo>
                    <a:pt x="234" y="154"/>
                    <a:pt x="234" y="154"/>
                    <a:pt x="233" y="153"/>
                  </a:cubicBezTo>
                  <a:cubicBezTo>
                    <a:pt x="233" y="154"/>
                    <a:pt x="235" y="155"/>
                    <a:pt x="234" y="155"/>
                  </a:cubicBezTo>
                  <a:cubicBezTo>
                    <a:pt x="233" y="155"/>
                    <a:pt x="233" y="153"/>
                    <a:pt x="232" y="154"/>
                  </a:cubicBezTo>
                  <a:cubicBezTo>
                    <a:pt x="232" y="155"/>
                    <a:pt x="233" y="155"/>
                    <a:pt x="233" y="155"/>
                  </a:cubicBezTo>
                  <a:cubicBezTo>
                    <a:pt x="229" y="153"/>
                    <a:pt x="229" y="158"/>
                    <a:pt x="226" y="158"/>
                  </a:cubicBezTo>
                  <a:cubicBezTo>
                    <a:pt x="225" y="158"/>
                    <a:pt x="225" y="157"/>
                    <a:pt x="225" y="156"/>
                  </a:cubicBezTo>
                  <a:cubicBezTo>
                    <a:pt x="224" y="156"/>
                    <a:pt x="225" y="159"/>
                    <a:pt x="222" y="157"/>
                  </a:cubicBezTo>
                  <a:cubicBezTo>
                    <a:pt x="222" y="158"/>
                    <a:pt x="223" y="158"/>
                    <a:pt x="223" y="159"/>
                  </a:cubicBezTo>
                  <a:cubicBezTo>
                    <a:pt x="224" y="160"/>
                    <a:pt x="223" y="159"/>
                    <a:pt x="223" y="160"/>
                  </a:cubicBezTo>
                  <a:cubicBezTo>
                    <a:pt x="223" y="160"/>
                    <a:pt x="223" y="159"/>
                    <a:pt x="222" y="159"/>
                  </a:cubicBezTo>
                  <a:cubicBezTo>
                    <a:pt x="221" y="158"/>
                    <a:pt x="222" y="159"/>
                    <a:pt x="221" y="159"/>
                  </a:cubicBezTo>
                  <a:cubicBezTo>
                    <a:pt x="221" y="160"/>
                    <a:pt x="222" y="160"/>
                    <a:pt x="222" y="160"/>
                  </a:cubicBezTo>
                  <a:cubicBezTo>
                    <a:pt x="222" y="161"/>
                    <a:pt x="221" y="161"/>
                    <a:pt x="222" y="161"/>
                  </a:cubicBezTo>
                  <a:cubicBezTo>
                    <a:pt x="221" y="161"/>
                    <a:pt x="221" y="160"/>
                    <a:pt x="220" y="160"/>
                  </a:cubicBezTo>
                  <a:cubicBezTo>
                    <a:pt x="221" y="161"/>
                    <a:pt x="221" y="161"/>
                    <a:pt x="221" y="161"/>
                  </a:cubicBezTo>
                  <a:cubicBezTo>
                    <a:pt x="220" y="161"/>
                    <a:pt x="220" y="160"/>
                    <a:pt x="219" y="160"/>
                  </a:cubicBezTo>
                  <a:cubicBezTo>
                    <a:pt x="218" y="161"/>
                    <a:pt x="217" y="163"/>
                    <a:pt x="215" y="163"/>
                  </a:cubicBezTo>
                  <a:cubicBezTo>
                    <a:pt x="216" y="164"/>
                    <a:pt x="216" y="164"/>
                    <a:pt x="216" y="164"/>
                  </a:cubicBezTo>
                  <a:cubicBezTo>
                    <a:pt x="216" y="164"/>
                    <a:pt x="217" y="166"/>
                    <a:pt x="216" y="165"/>
                  </a:cubicBezTo>
                  <a:cubicBezTo>
                    <a:pt x="215" y="165"/>
                    <a:pt x="215" y="164"/>
                    <a:pt x="215" y="164"/>
                  </a:cubicBezTo>
                  <a:cubicBezTo>
                    <a:pt x="214" y="164"/>
                    <a:pt x="213" y="166"/>
                    <a:pt x="213" y="167"/>
                  </a:cubicBezTo>
                  <a:cubicBezTo>
                    <a:pt x="212" y="166"/>
                    <a:pt x="212" y="166"/>
                    <a:pt x="212" y="167"/>
                  </a:cubicBezTo>
                  <a:cubicBezTo>
                    <a:pt x="213" y="167"/>
                    <a:pt x="212" y="168"/>
                    <a:pt x="213" y="169"/>
                  </a:cubicBezTo>
                  <a:cubicBezTo>
                    <a:pt x="213" y="167"/>
                    <a:pt x="215" y="169"/>
                    <a:pt x="216" y="167"/>
                  </a:cubicBezTo>
                  <a:cubicBezTo>
                    <a:pt x="216" y="166"/>
                    <a:pt x="216" y="167"/>
                    <a:pt x="215" y="167"/>
                  </a:cubicBezTo>
                  <a:cubicBezTo>
                    <a:pt x="215" y="165"/>
                    <a:pt x="216" y="167"/>
                    <a:pt x="216" y="166"/>
                  </a:cubicBezTo>
                  <a:cubicBezTo>
                    <a:pt x="217" y="167"/>
                    <a:pt x="217" y="166"/>
                    <a:pt x="218" y="167"/>
                  </a:cubicBezTo>
                  <a:cubicBezTo>
                    <a:pt x="216" y="167"/>
                    <a:pt x="215" y="171"/>
                    <a:pt x="213" y="170"/>
                  </a:cubicBezTo>
                  <a:cubicBezTo>
                    <a:pt x="213" y="170"/>
                    <a:pt x="213" y="170"/>
                    <a:pt x="213" y="170"/>
                  </a:cubicBezTo>
                  <a:cubicBezTo>
                    <a:pt x="213" y="171"/>
                    <a:pt x="213" y="169"/>
                    <a:pt x="212" y="169"/>
                  </a:cubicBezTo>
                  <a:cubicBezTo>
                    <a:pt x="213" y="172"/>
                    <a:pt x="211" y="171"/>
                    <a:pt x="210" y="171"/>
                  </a:cubicBezTo>
                  <a:cubicBezTo>
                    <a:pt x="211" y="173"/>
                    <a:pt x="210" y="173"/>
                    <a:pt x="209" y="173"/>
                  </a:cubicBezTo>
                  <a:cubicBezTo>
                    <a:pt x="209" y="172"/>
                    <a:pt x="208" y="171"/>
                    <a:pt x="207" y="170"/>
                  </a:cubicBezTo>
                  <a:cubicBezTo>
                    <a:pt x="207" y="169"/>
                    <a:pt x="208" y="169"/>
                    <a:pt x="208" y="168"/>
                  </a:cubicBezTo>
                  <a:cubicBezTo>
                    <a:pt x="207" y="169"/>
                    <a:pt x="207" y="168"/>
                    <a:pt x="206" y="167"/>
                  </a:cubicBezTo>
                  <a:cubicBezTo>
                    <a:pt x="207" y="169"/>
                    <a:pt x="206" y="169"/>
                    <a:pt x="207" y="170"/>
                  </a:cubicBezTo>
                  <a:cubicBezTo>
                    <a:pt x="206" y="171"/>
                    <a:pt x="205" y="170"/>
                    <a:pt x="206" y="171"/>
                  </a:cubicBezTo>
                  <a:cubicBezTo>
                    <a:pt x="204" y="170"/>
                    <a:pt x="203" y="171"/>
                    <a:pt x="203" y="173"/>
                  </a:cubicBezTo>
                  <a:cubicBezTo>
                    <a:pt x="201" y="171"/>
                    <a:pt x="201" y="172"/>
                    <a:pt x="201" y="173"/>
                  </a:cubicBezTo>
                  <a:cubicBezTo>
                    <a:pt x="201" y="173"/>
                    <a:pt x="200" y="173"/>
                    <a:pt x="200" y="172"/>
                  </a:cubicBezTo>
                  <a:cubicBezTo>
                    <a:pt x="199" y="172"/>
                    <a:pt x="199" y="174"/>
                    <a:pt x="198" y="174"/>
                  </a:cubicBezTo>
                  <a:cubicBezTo>
                    <a:pt x="198" y="175"/>
                    <a:pt x="199" y="175"/>
                    <a:pt x="199" y="176"/>
                  </a:cubicBezTo>
                  <a:cubicBezTo>
                    <a:pt x="199" y="177"/>
                    <a:pt x="198" y="175"/>
                    <a:pt x="198" y="176"/>
                  </a:cubicBezTo>
                  <a:cubicBezTo>
                    <a:pt x="198" y="176"/>
                    <a:pt x="197" y="176"/>
                    <a:pt x="197" y="175"/>
                  </a:cubicBezTo>
                  <a:cubicBezTo>
                    <a:pt x="197" y="175"/>
                    <a:pt x="198" y="177"/>
                    <a:pt x="197" y="176"/>
                  </a:cubicBezTo>
                  <a:cubicBezTo>
                    <a:pt x="196" y="176"/>
                    <a:pt x="196" y="175"/>
                    <a:pt x="196" y="175"/>
                  </a:cubicBezTo>
                  <a:cubicBezTo>
                    <a:pt x="195" y="176"/>
                    <a:pt x="193" y="175"/>
                    <a:pt x="194" y="177"/>
                  </a:cubicBezTo>
                  <a:cubicBezTo>
                    <a:pt x="193" y="177"/>
                    <a:pt x="193" y="176"/>
                    <a:pt x="192" y="176"/>
                  </a:cubicBezTo>
                  <a:cubicBezTo>
                    <a:pt x="194" y="178"/>
                    <a:pt x="192" y="177"/>
                    <a:pt x="192" y="177"/>
                  </a:cubicBezTo>
                  <a:cubicBezTo>
                    <a:pt x="191" y="177"/>
                    <a:pt x="192" y="180"/>
                    <a:pt x="190" y="179"/>
                  </a:cubicBezTo>
                  <a:cubicBezTo>
                    <a:pt x="191" y="181"/>
                    <a:pt x="189" y="181"/>
                    <a:pt x="189" y="181"/>
                  </a:cubicBezTo>
                  <a:cubicBezTo>
                    <a:pt x="188" y="181"/>
                    <a:pt x="188" y="180"/>
                    <a:pt x="188" y="180"/>
                  </a:cubicBezTo>
                  <a:cubicBezTo>
                    <a:pt x="189" y="182"/>
                    <a:pt x="187" y="181"/>
                    <a:pt x="187" y="183"/>
                  </a:cubicBezTo>
                  <a:cubicBezTo>
                    <a:pt x="188" y="184"/>
                    <a:pt x="189" y="184"/>
                    <a:pt x="189" y="183"/>
                  </a:cubicBezTo>
                  <a:cubicBezTo>
                    <a:pt x="189" y="183"/>
                    <a:pt x="189" y="185"/>
                    <a:pt x="189" y="185"/>
                  </a:cubicBezTo>
                  <a:cubicBezTo>
                    <a:pt x="189" y="186"/>
                    <a:pt x="190" y="185"/>
                    <a:pt x="190" y="185"/>
                  </a:cubicBezTo>
                  <a:cubicBezTo>
                    <a:pt x="190" y="185"/>
                    <a:pt x="190" y="186"/>
                    <a:pt x="191" y="186"/>
                  </a:cubicBezTo>
                  <a:cubicBezTo>
                    <a:pt x="190" y="187"/>
                    <a:pt x="189" y="185"/>
                    <a:pt x="189" y="187"/>
                  </a:cubicBezTo>
                  <a:cubicBezTo>
                    <a:pt x="188" y="187"/>
                    <a:pt x="188" y="186"/>
                    <a:pt x="187" y="186"/>
                  </a:cubicBezTo>
                  <a:cubicBezTo>
                    <a:pt x="186" y="185"/>
                    <a:pt x="187" y="187"/>
                    <a:pt x="185" y="186"/>
                  </a:cubicBezTo>
                  <a:cubicBezTo>
                    <a:pt x="186" y="186"/>
                    <a:pt x="186" y="187"/>
                    <a:pt x="186" y="188"/>
                  </a:cubicBezTo>
                  <a:cubicBezTo>
                    <a:pt x="185" y="185"/>
                    <a:pt x="185" y="183"/>
                    <a:pt x="185" y="182"/>
                  </a:cubicBezTo>
                  <a:cubicBezTo>
                    <a:pt x="184" y="182"/>
                    <a:pt x="183" y="181"/>
                    <a:pt x="183" y="181"/>
                  </a:cubicBezTo>
                  <a:cubicBezTo>
                    <a:pt x="183" y="182"/>
                    <a:pt x="184" y="183"/>
                    <a:pt x="183" y="183"/>
                  </a:cubicBezTo>
                  <a:cubicBezTo>
                    <a:pt x="183" y="183"/>
                    <a:pt x="183" y="183"/>
                    <a:pt x="183" y="184"/>
                  </a:cubicBezTo>
                  <a:cubicBezTo>
                    <a:pt x="183" y="185"/>
                    <a:pt x="183" y="184"/>
                    <a:pt x="181" y="183"/>
                  </a:cubicBezTo>
                  <a:cubicBezTo>
                    <a:pt x="183" y="185"/>
                    <a:pt x="181" y="187"/>
                    <a:pt x="179" y="185"/>
                  </a:cubicBezTo>
                  <a:cubicBezTo>
                    <a:pt x="180" y="186"/>
                    <a:pt x="178" y="185"/>
                    <a:pt x="179" y="187"/>
                  </a:cubicBezTo>
                  <a:cubicBezTo>
                    <a:pt x="180" y="188"/>
                    <a:pt x="180" y="186"/>
                    <a:pt x="181" y="187"/>
                  </a:cubicBezTo>
                  <a:cubicBezTo>
                    <a:pt x="181" y="188"/>
                    <a:pt x="180" y="188"/>
                    <a:pt x="179" y="188"/>
                  </a:cubicBezTo>
                  <a:cubicBezTo>
                    <a:pt x="179" y="188"/>
                    <a:pt x="180" y="189"/>
                    <a:pt x="180" y="190"/>
                  </a:cubicBezTo>
                  <a:cubicBezTo>
                    <a:pt x="180" y="191"/>
                    <a:pt x="179" y="189"/>
                    <a:pt x="179" y="189"/>
                  </a:cubicBezTo>
                  <a:cubicBezTo>
                    <a:pt x="178" y="189"/>
                    <a:pt x="179" y="190"/>
                    <a:pt x="180" y="191"/>
                  </a:cubicBezTo>
                  <a:cubicBezTo>
                    <a:pt x="180" y="190"/>
                    <a:pt x="181" y="191"/>
                    <a:pt x="181" y="189"/>
                  </a:cubicBezTo>
                  <a:cubicBezTo>
                    <a:pt x="181" y="190"/>
                    <a:pt x="181" y="190"/>
                    <a:pt x="182" y="191"/>
                  </a:cubicBezTo>
                  <a:cubicBezTo>
                    <a:pt x="182" y="192"/>
                    <a:pt x="180" y="191"/>
                    <a:pt x="180" y="192"/>
                  </a:cubicBezTo>
                  <a:cubicBezTo>
                    <a:pt x="179" y="191"/>
                    <a:pt x="179" y="188"/>
                    <a:pt x="178" y="189"/>
                  </a:cubicBezTo>
                  <a:cubicBezTo>
                    <a:pt x="179" y="190"/>
                    <a:pt x="178" y="189"/>
                    <a:pt x="178" y="190"/>
                  </a:cubicBezTo>
                  <a:cubicBezTo>
                    <a:pt x="177" y="189"/>
                    <a:pt x="178" y="189"/>
                    <a:pt x="176" y="189"/>
                  </a:cubicBezTo>
                  <a:cubicBezTo>
                    <a:pt x="177" y="190"/>
                    <a:pt x="177" y="191"/>
                    <a:pt x="177" y="191"/>
                  </a:cubicBezTo>
                  <a:cubicBezTo>
                    <a:pt x="175" y="189"/>
                    <a:pt x="176" y="193"/>
                    <a:pt x="174" y="191"/>
                  </a:cubicBezTo>
                  <a:cubicBezTo>
                    <a:pt x="176" y="190"/>
                    <a:pt x="176" y="187"/>
                    <a:pt x="179" y="188"/>
                  </a:cubicBezTo>
                  <a:cubicBezTo>
                    <a:pt x="177" y="186"/>
                    <a:pt x="179" y="186"/>
                    <a:pt x="178" y="184"/>
                  </a:cubicBezTo>
                  <a:cubicBezTo>
                    <a:pt x="177" y="184"/>
                    <a:pt x="177" y="184"/>
                    <a:pt x="176" y="183"/>
                  </a:cubicBezTo>
                  <a:cubicBezTo>
                    <a:pt x="177" y="185"/>
                    <a:pt x="175" y="185"/>
                    <a:pt x="174" y="184"/>
                  </a:cubicBezTo>
                  <a:cubicBezTo>
                    <a:pt x="176" y="185"/>
                    <a:pt x="175" y="186"/>
                    <a:pt x="176" y="187"/>
                  </a:cubicBezTo>
                  <a:cubicBezTo>
                    <a:pt x="176" y="187"/>
                    <a:pt x="176" y="188"/>
                    <a:pt x="175" y="188"/>
                  </a:cubicBezTo>
                  <a:cubicBezTo>
                    <a:pt x="174" y="187"/>
                    <a:pt x="176" y="187"/>
                    <a:pt x="174" y="186"/>
                  </a:cubicBezTo>
                  <a:cubicBezTo>
                    <a:pt x="174" y="185"/>
                    <a:pt x="175" y="187"/>
                    <a:pt x="175" y="185"/>
                  </a:cubicBezTo>
                  <a:cubicBezTo>
                    <a:pt x="174" y="185"/>
                    <a:pt x="174" y="184"/>
                    <a:pt x="173" y="184"/>
                  </a:cubicBezTo>
                  <a:cubicBezTo>
                    <a:pt x="174" y="186"/>
                    <a:pt x="173" y="185"/>
                    <a:pt x="171" y="184"/>
                  </a:cubicBezTo>
                  <a:cubicBezTo>
                    <a:pt x="173" y="186"/>
                    <a:pt x="170" y="186"/>
                    <a:pt x="170" y="187"/>
                  </a:cubicBezTo>
                  <a:cubicBezTo>
                    <a:pt x="170" y="188"/>
                    <a:pt x="170" y="188"/>
                    <a:pt x="171" y="188"/>
                  </a:cubicBezTo>
                  <a:cubicBezTo>
                    <a:pt x="172" y="191"/>
                    <a:pt x="169" y="190"/>
                    <a:pt x="170" y="192"/>
                  </a:cubicBezTo>
                  <a:cubicBezTo>
                    <a:pt x="168" y="191"/>
                    <a:pt x="169" y="190"/>
                    <a:pt x="168" y="190"/>
                  </a:cubicBezTo>
                  <a:cubicBezTo>
                    <a:pt x="169" y="189"/>
                    <a:pt x="169" y="189"/>
                    <a:pt x="170" y="189"/>
                  </a:cubicBezTo>
                  <a:cubicBezTo>
                    <a:pt x="170" y="188"/>
                    <a:pt x="169" y="187"/>
                    <a:pt x="169" y="186"/>
                  </a:cubicBezTo>
                  <a:cubicBezTo>
                    <a:pt x="169" y="187"/>
                    <a:pt x="169" y="187"/>
                    <a:pt x="168" y="187"/>
                  </a:cubicBezTo>
                  <a:cubicBezTo>
                    <a:pt x="168" y="187"/>
                    <a:pt x="169" y="188"/>
                    <a:pt x="169" y="188"/>
                  </a:cubicBezTo>
                  <a:cubicBezTo>
                    <a:pt x="167" y="187"/>
                    <a:pt x="166" y="190"/>
                    <a:pt x="167" y="191"/>
                  </a:cubicBezTo>
                  <a:cubicBezTo>
                    <a:pt x="165" y="188"/>
                    <a:pt x="165" y="191"/>
                    <a:pt x="163" y="189"/>
                  </a:cubicBezTo>
                  <a:cubicBezTo>
                    <a:pt x="163" y="190"/>
                    <a:pt x="163" y="190"/>
                    <a:pt x="162" y="190"/>
                  </a:cubicBezTo>
                  <a:cubicBezTo>
                    <a:pt x="163" y="191"/>
                    <a:pt x="163" y="190"/>
                    <a:pt x="164" y="190"/>
                  </a:cubicBezTo>
                  <a:cubicBezTo>
                    <a:pt x="165" y="191"/>
                    <a:pt x="165" y="193"/>
                    <a:pt x="165" y="195"/>
                  </a:cubicBezTo>
                  <a:cubicBezTo>
                    <a:pt x="164" y="194"/>
                    <a:pt x="165" y="193"/>
                    <a:pt x="164" y="192"/>
                  </a:cubicBezTo>
                  <a:cubicBezTo>
                    <a:pt x="162" y="191"/>
                    <a:pt x="163" y="192"/>
                    <a:pt x="163" y="193"/>
                  </a:cubicBezTo>
                  <a:cubicBezTo>
                    <a:pt x="164" y="194"/>
                    <a:pt x="164" y="194"/>
                    <a:pt x="165" y="195"/>
                  </a:cubicBezTo>
                  <a:cubicBezTo>
                    <a:pt x="165" y="196"/>
                    <a:pt x="163" y="195"/>
                    <a:pt x="164" y="196"/>
                  </a:cubicBezTo>
                  <a:cubicBezTo>
                    <a:pt x="165" y="197"/>
                    <a:pt x="164" y="194"/>
                    <a:pt x="166" y="196"/>
                  </a:cubicBezTo>
                  <a:cubicBezTo>
                    <a:pt x="166" y="194"/>
                    <a:pt x="166" y="193"/>
                    <a:pt x="167" y="192"/>
                  </a:cubicBezTo>
                  <a:cubicBezTo>
                    <a:pt x="168" y="193"/>
                    <a:pt x="167" y="193"/>
                    <a:pt x="167" y="193"/>
                  </a:cubicBezTo>
                  <a:cubicBezTo>
                    <a:pt x="167" y="195"/>
                    <a:pt x="168" y="194"/>
                    <a:pt x="167" y="193"/>
                  </a:cubicBezTo>
                  <a:cubicBezTo>
                    <a:pt x="171" y="198"/>
                    <a:pt x="164" y="196"/>
                    <a:pt x="163" y="200"/>
                  </a:cubicBezTo>
                  <a:cubicBezTo>
                    <a:pt x="163" y="200"/>
                    <a:pt x="164" y="200"/>
                    <a:pt x="164" y="201"/>
                  </a:cubicBezTo>
                  <a:cubicBezTo>
                    <a:pt x="165" y="201"/>
                    <a:pt x="164" y="199"/>
                    <a:pt x="165" y="200"/>
                  </a:cubicBezTo>
                  <a:cubicBezTo>
                    <a:pt x="166" y="201"/>
                    <a:pt x="165" y="203"/>
                    <a:pt x="164" y="202"/>
                  </a:cubicBezTo>
                  <a:cubicBezTo>
                    <a:pt x="165" y="203"/>
                    <a:pt x="165" y="205"/>
                    <a:pt x="164" y="204"/>
                  </a:cubicBezTo>
                  <a:cubicBezTo>
                    <a:pt x="163" y="204"/>
                    <a:pt x="164" y="202"/>
                    <a:pt x="165" y="203"/>
                  </a:cubicBezTo>
                  <a:cubicBezTo>
                    <a:pt x="163" y="201"/>
                    <a:pt x="164" y="201"/>
                    <a:pt x="163" y="200"/>
                  </a:cubicBezTo>
                  <a:cubicBezTo>
                    <a:pt x="162" y="199"/>
                    <a:pt x="162" y="199"/>
                    <a:pt x="161" y="199"/>
                  </a:cubicBezTo>
                  <a:cubicBezTo>
                    <a:pt x="161" y="197"/>
                    <a:pt x="163" y="198"/>
                    <a:pt x="162" y="195"/>
                  </a:cubicBezTo>
                  <a:cubicBezTo>
                    <a:pt x="161" y="194"/>
                    <a:pt x="161" y="194"/>
                    <a:pt x="160" y="193"/>
                  </a:cubicBezTo>
                  <a:cubicBezTo>
                    <a:pt x="161" y="194"/>
                    <a:pt x="162" y="195"/>
                    <a:pt x="162" y="196"/>
                  </a:cubicBezTo>
                  <a:cubicBezTo>
                    <a:pt x="161" y="197"/>
                    <a:pt x="159" y="197"/>
                    <a:pt x="159" y="198"/>
                  </a:cubicBezTo>
                  <a:cubicBezTo>
                    <a:pt x="159" y="198"/>
                    <a:pt x="160" y="199"/>
                    <a:pt x="160" y="200"/>
                  </a:cubicBezTo>
                  <a:cubicBezTo>
                    <a:pt x="161" y="200"/>
                    <a:pt x="161" y="199"/>
                    <a:pt x="162" y="199"/>
                  </a:cubicBezTo>
                  <a:cubicBezTo>
                    <a:pt x="162" y="200"/>
                    <a:pt x="162" y="201"/>
                    <a:pt x="162" y="201"/>
                  </a:cubicBezTo>
                  <a:cubicBezTo>
                    <a:pt x="161" y="201"/>
                    <a:pt x="161" y="201"/>
                    <a:pt x="161" y="200"/>
                  </a:cubicBezTo>
                  <a:cubicBezTo>
                    <a:pt x="160" y="200"/>
                    <a:pt x="162" y="202"/>
                    <a:pt x="161" y="202"/>
                  </a:cubicBezTo>
                  <a:cubicBezTo>
                    <a:pt x="160" y="201"/>
                    <a:pt x="160" y="200"/>
                    <a:pt x="159" y="199"/>
                  </a:cubicBezTo>
                  <a:cubicBezTo>
                    <a:pt x="160" y="202"/>
                    <a:pt x="156" y="201"/>
                    <a:pt x="157" y="204"/>
                  </a:cubicBezTo>
                  <a:cubicBezTo>
                    <a:pt x="156" y="203"/>
                    <a:pt x="156" y="203"/>
                    <a:pt x="155" y="202"/>
                  </a:cubicBezTo>
                  <a:cubicBezTo>
                    <a:pt x="155" y="203"/>
                    <a:pt x="154" y="203"/>
                    <a:pt x="154" y="205"/>
                  </a:cubicBezTo>
                  <a:cubicBezTo>
                    <a:pt x="155" y="205"/>
                    <a:pt x="156" y="205"/>
                    <a:pt x="156" y="206"/>
                  </a:cubicBezTo>
                  <a:cubicBezTo>
                    <a:pt x="156" y="207"/>
                    <a:pt x="155" y="207"/>
                    <a:pt x="155" y="208"/>
                  </a:cubicBezTo>
                  <a:cubicBezTo>
                    <a:pt x="154" y="207"/>
                    <a:pt x="153" y="205"/>
                    <a:pt x="155" y="206"/>
                  </a:cubicBezTo>
                  <a:cubicBezTo>
                    <a:pt x="154" y="205"/>
                    <a:pt x="154" y="204"/>
                    <a:pt x="153" y="203"/>
                  </a:cubicBezTo>
                  <a:cubicBezTo>
                    <a:pt x="154" y="206"/>
                    <a:pt x="153" y="205"/>
                    <a:pt x="152" y="207"/>
                  </a:cubicBezTo>
                  <a:cubicBezTo>
                    <a:pt x="153" y="208"/>
                    <a:pt x="153" y="206"/>
                    <a:pt x="154" y="207"/>
                  </a:cubicBezTo>
                  <a:cubicBezTo>
                    <a:pt x="154" y="208"/>
                    <a:pt x="153" y="208"/>
                    <a:pt x="153" y="209"/>
                  </a:cubicBezTo>
                  <a:cubicBezTo>
                    <a:pt x="153" y="209"/>
                    <a:pt x="152" y="208"/>
                    <a:pt x="152" y="208"/>
                  </a:cubicBezTo>
                  <a:cubicBezTo>
                    <a:pt x="154" y="211"/>
                    <a:pt x="150" y="209"/>
                    <a:pt x="150" y="211"/>
                  </a:cubicBezTo>
                  <a:cubicBezTo>
                    <a:pt x="149" y="209"/>
                    <a:pt x="150" y="209"/>
                    <a:pt x="150" y="207"/>
                  </a:cubicBezTo>
                  <a:cubicBezTo>
                    <a:pt x="149" y="207"/>
                    <a:pt x="149" y="208"/>
                    <a:pt x="149" y="208"/>
                  </a:cubicBezTo>
                  <a:cubicBezTo>
                    <a:pt x="148" y="208"/>
                    <a:pt x="149" y="207"/>
                    <a:pt x="148" y="206"/>
                  </a:cubicBezTo>
                  <a:cubicBezTo>
                    <a:pt x="148" y="208"/>
                    <a:pt x="147" y="207"/>
                    <a:pt x="148" y="208"/>
                  </a:cubicBezTo>
                  <a:cubicBezTo>
                    <a:pt x="148" y="210"/>
                    <a:pt x="147" y="208"/>
                    <a:pt x="146" y="209"/>
                  </a:cubicBezTo>
                  <a:cubicBezTo>
                    <a:pt x="146" y="208"/>
                    <a:pt x="145" y="207"/>
                    <a:pt x="146" y="208"/>
                  </a:cubicBezTo>
                  <a:cubicBezTo>
                    <a:pt x="145" y="206"/>
                    <a:pt x="146" y="210"/>
                    <a:pt x="144" y="208"/>
                  </a:cubicBezTo>
                  <a:cubicBezTo>
                    <a:pt x="144" y="210"/>
                    <a:pt x="144" y="210"/>
                    <a:pt x="144" y="210"/>
                  </a:cubicBezTo>
                  <a:cubicBezTo>
                    <a:pt x="144" y="210"/>
                    <a:pt x="145" y="211"/>
                    <a:pt x="145" y="211"/>
                  </a:cubicBezTo>
                  <a:cubicBezTo>
                    <a:pt x="145" y="212"/>
                    <a:pt x="144" y="211"/>
                    <a:pt x="144" y="210"/>
                  </a:cubicBezTo>
                  <a:cubicBezTo>
                    <a:pt x="144" y="213"/>
                    <a:pt x="142" y="212"/>
                    <a:pt x="140" y="211"/>
                  </a:cubicBezTo>
                  <a:cubicBezTo>
                    <a:pt x="140" y="214"/>
                    <a:pt x="137" y="212"/>
                    <a:pt x="136" y="214"/>
                  </a:cubicBezTo>
                  <a:cubicBezTo>
                    <a:pt x="137" y="216"/>
                    <a:pt x="137" y="214"/>
                    <a:pt x="138" y="215"/>
                  </a:cubicBezTo>
                  <a:cubicBezTo>
                    <a:pt x="139" y="216"/>
                    <a:pt x="137" y="217"/>
                    <a:pt x="136" y="217"/>
                  </a:cubicBezTo>
                  <a:cubicBezTo>
                    <a:pt x="135" y="216"/>
                    <a:pt x="137" y="217"/>
                    <a:pt x="136" y="215"/>
                  </a:cubicBezTo>
                  <a:cubicBezTo>
                    <a:pt x="135" y="215"/>
                    <a:pt x="134" y="215"/>
                    <a:pt x="134" y="214"/>
                  </a:cubicBezTo>
                  <a:cubicBezTo>
                    <a:pt x="134" y="215"/>
                    <a:pt x="135" y="217"/>
                    <a:pt x="135" y="218"/>
                  </a:cubicBezTo>
                  <a:cubicBezTo>
                    <a:pt x="134" y="219"/>
                    <a:pt x="133" y="217"/>
                    <a:pt x="132" y="217"/>
                  </a:cubicBezTo>
                  <a:cubicBezTo>
                    <a:pt x="132" y="217"/>
                    <a:pt x="132" y="219"/>
                    <a:pt x="131" y="217"/>
                  </a:cubicBezTo>
                  <a:cubicBezTo>
                    <a:pt x="131" y="219"/>
                    <a:pt x="130" y="220"/>
                    <a:pt x="128" y="220"/>
                  </a:cubicBezTo>
                  <a:cubicBezTo>
                    <a:pt x="127" y="220"/>
                    <a:pt x="128" y="218"/>
                    <a:pt x="126" y="218"/>
                  </a:cubicBezTo>
                  <a:cubicBezTo>
                    <a:pt x="126" y="219"/>
                    <a:pt x="128" y="219"/>
                    <a:pt x="128" y="220"/>
                  </a:cubicBezTo>
                  <a:cubicBezTo>
                    <a:pt x="128" y="222"/>
                    <a:pt x="126" y="219"/>
                    <a:pt x="125" y="219"/>
                  </a:cubicBezTo>
                  <a:cubicBezTo>
                    <a:pt x="125" y="220"/>
                    <a:pt x="124" y="219"/>
                    <a:pt x="124" y="219"/>
                  </a:cubicBezTo>
                  <a:cubicBezTo>
                    <a:pt x="124" y="219"/>
                    <a:pt x="123" y="218"/>
                    <a:pt x="122" y="217"/>
                  </a:cubicBezTo>
                  <a:cubicBezTo>
                    <a:pt x="122" y="218"/>
                    <a:pt x="122" y="219"/>
                    <a:pt x="122" y="219"/>
                  </a:cubicBezTo>
                  <a:cubicBezTo>
                    <a:pt x="122" y="220"/>
                    <a:pt x="122" y="218"/>
                    <a:pt x="123" y="219"/>
                  </a:cubicBezTo>
                  <a:cubicBezTo>
                    <a:pt x="124" y="221"/>
                    <a:pt x="123" y="220"/>
                    <a:pt x="122" y="220"/>
                  </a:cubicBezTo>
                  <a:cubicBezTo>
                    <a:pt x="122" y="221"/>
                    <a:pt x="123" y="221"/>
                    <a:pt x="123" y="220"/>
                  </a:cubicBezTo>
                  <a:cubicBezTo>
                    <a:pt x="124" y="221"/>
                    <a:pt x="124" y="222"/>
                    <a:pt x="125" y="223"/>
                  </a:cubicBezTo>
                  <a:cubicBezTo>
                    <a:pt x="124" y="223"/>
                    <a:pt x="123" y="222"/>
                    <a:pt x="124" y="224"/>
                  </a:cubicBezTo>
                  <a:cubicBezTo>
                    <a:pt x="123" y="223"/>
                    <a:pt x="124" y="222"/>
                    <a:pt x="123" y="222"/>
                  </a:cubicBezTo>
                  <a:cubicBezTo>
                    <a:pt x="122" y="221"/>
                    <a:pt x="123" y="222"/>
                    <a:pt x="123" y="223"/>
                  </a:cubicBezTo>
                  <a:cubicBezTo>
                    <a:pt x="123" y="224"/>
                    <a:pt x="122" y="224"/>
                    <a:pt x="121" y="224"/>
                  </a:cubicBezTo>
                  <a:cubicBezTo>
                    <a:pt x="121" y="224"/>
                    <a:pt x="120" y="223"/>
                    <a:pt x="120" y="222"/>
                  </a:cubicBezTo>
                  <a:cubicBezTo>
                    <a:pt x="119" y="222"/>
                    <a:pt x="117" y="220"/>
                    <a:pt x="117" y="221"/>
                  </a:cubicBezTo>
                  <a:cubicBezTo>
                    <a:pt x="115" y="220"/>
                    <a:pt x="114" y="219"/>
                    <a:pt x="113" y="220"/>
                  </a:cubicBezTo>
                  <a:cubicBezTo>
                    <a:pt x="114" y="220"/>
                    <a:pt x="114" y="220"/>
                    <a:pt x="115" y="221"/>
                  </a:cubicBezTo>
                  <a:cubicBezTo>
                    <a:pt x="115" y="222"/>
                    <a:pt x="114" y="222"/>
                    <a:pt x="114" y="222"/>
                  </a:cubicBezTo>
                  <a:cubicBezTo>
                    <a:pt x="114" y="222"/>
                    <a:pt x="115" y="223"/>
                    <a:pt x="115" y="224"/>
                  </a:cubicBezTo>
                  <a:cubicBezTo>
                    <a:pt x="115" y="223"/>
                    <a:pt x="117" y="224"/>
                    <a:pt x="116" y="223"/>
                  </a:cubicBezTo>
                  <a:cubicBezTo>
                    <a:pt x="117" y="223"/>
                    <a:pt x="118" y="224"/>
                    <a:pt x="118" y="225"/>
                  </a:cubicBezTo>
                  <a:cubicBezTo>
                    <a:pt x="117" y="225"/>
                    <a:pt x="116" y="223"/>
                    <a:pt x="117" y="225"/>
                  </a:cubicBezTo>
                  <a:cubicBezTo>
                    <a:pt x="116" y="225"/>
                    <a:pt x="116" y="224"/>
                    <a:pt x="115" y="224"/>
                  </a:cubicBezTo>
                  <a:cubicBezTo>
                    <a:pt x="117" y="226"/>
                    <a:pt x="116" y="226"/>
                    <a:pt x="115" y="226"/>
                  </a:cubicBezTo>
                  <a:cubicBezTo>
                    <a:pt x="115" y="227"/>
                    <a:pt x="116" y="227"/>
                    <a:pt x="116" y="226"/>
                  </a:cubicBezTo>
                  <a:cubicBezTo>
                    <a:pt x="116" y="227"/>
                    <a:pt x="116" y="227"/>
                    <a:pt x="116" y="228"/>
                  </a:cubicBezTo>
                  <a:cubicBezTo>
                    <a:pt x="115" y="227"/>
                    <a:pt x="114" y="227"/>
                    <a:pt x="114" y="226"/>
                  </a:cubicBezTo>
                  <a:cubicBezTo>
                    <a:pt x="113" y="226"/>
                    <a:pt x="114" y="228"/>
                    <a:pt x="113" y="226"/>
                  </a:cubicBezTo>
                  <a:cubicBezTo>
                    <a:pt x="112" y="226"/>
                    <a:pt x="114" y="229"/>
                    <a:pt x="112" y="229"/>
                  </a:cubicBezTo>
                  <a:cubicBezTo>
                    <a:pt x="112" y="228"/>
                    <a:pt x="112" y="228"/>
                    <a:pt x="112" y="227"/>
                  </a:cubicBezTo>
                  <a:cubicBezTo>
                    <a:pt x="111" y="227"/>
                    <a:pt x="109" y="227"/>
                    <a:pt x="109" y="228"/>
                  </a:cubicBezTo>
                  <a:cubicBezTo>
                    <a:pt x="109" y="229"/>
                    <a:pt x="108" y="229"/>
                    <a:pt x="108" y="228"/>
                  </a:cubicBezTo>
                  <a:cubicBezTo>
                    <a:pt x="107" y="229"/>
                    <a:pt x="107" y="231"/>
                    <a:pt x="108" y="235"/>
                  </a:cubicBezTo>
                  <a:cubicBezTo>
                    <a:pt x="108" y="235"/>
                    <a:pt x="108" y="235"/>
                    <a:pt x="108" y="236"/>
                  </a:cubicBezTo>
                  <a:cubicBezTo>
                    <a:pt x="106" y="235"/>
                    <a:pt x="107" y="234"/>
                    <a:pt x="105" y="233"/>
                  </a:cubicBezTo>
                  <a:cubicBezTo>
                    <a:pt x="105" y="232"/>
                    <a:pt x="106" y="232"/>
                    <a:pt x="107" y="232"/>
                  </a:cubicBezTo>
                  <a:cubicBezTo>
                    <a:pt x="107" y="231"/>
                    <a:pt x="106" y="230"/>
                    <a:pt x="105" y="229"/>
                  </a:cubicBezTo>
                  <a:cubicBezTo>
                    <a:pt x="105" y="230"/>
                    <a:pt x="105" y="230"/>
                    <a:pt x="106" y="230"/>
                  </a:cubicBezTo>
                  <a:cubicBezTo>
                    <a:pt x="106" y="231"/>
                    <a:pt x="106" y="232"/>
                    <a:pt x="105" y="231"/>
                  </a:cubicBezTo>
                  <a:cubicBezTo>
                    <a:pt x="104" y="231"/>
                    <a:pt x="105" y="231"/>
                    <a:pt x="104" y="230"/>
                  </a:cubicBezTo>
                  <a:cubicBezTo>
                    <a:pt x="103" y="229"/>
                    <a:pt x="104" y="231"/>
                    <a:pt x="103" y="230"/>
                  </a:cubicBezTo>
                  <a:cubicBezTo>
                    <a:pt x="105" y="233"/>
                    <a:pt x="102" y="232"/>
                    <a:pt x="100" y="231"/>
                  </a:cubicBezTo>
                  <a:cubicBezTo>
                    <a:pt x="100" y="232"/>
                    <a:pt x="101" y="234"/>
                    <a:pt x="102" y="234"/>
                  </a:cubicBezTo>
                  <a:cubicBezTo>
                    <a:pt x="101" y="233"/>
                    <a:pt x="102" y="233"/>
                    <a:pt x="102" y="233"/>
                  </a:cubicBezTo>
                  <a:cubicBezTo>
                    <a:pt x="103" y="233"/>
                    <a:pt x="103" y="234"/>
                    <a:pt x="102" y="233"/>
                  </a:cubicBezTo>
                  <a:cubicBezTo>
                    <a:pt x="103" y="235"/>
                    <a:pt x="104" y="233"/>
                    <a:pt x="105" y="233"/>
                  </a:cubicBezTo>
                  <a:cubicBezTo>
                    <a:pt x="104" y="236"/>
                    <a:pt x="100" y="237"/>
                    <a:pt x="98" y="239"/>
                  </a:cubicBezTo>
                  <a:cubicBezTo>
                    <a:pt x="97" y="239"/>
                    <a:pt x="97" y="239"/>
                    <a:pt x="97" y="238"/>
                  </a:cubicBezTo>
                  <a:cubicBezTo>
                    <a:pt x="97" y="238"/>
                    <a:pt x="96" y="238"/>
                    <a:pt x="96" y="239"/>
                  </a:cubicBezTo>
                  <a:cubicBezTo>
                    <a:pt x="95" y="238"/>
                    <a:pt x="96" y="239"/>
                    <a:pt x="95" y="239"/>
                  </a:cubicBezTo>
                  <a:cubicBezTo>
                    <a:pt x="94" y="238"/>
                    <a:pt x="95" y="237"/>
                    <a:pt x="93" y="237"/>
                  </a:cubicBezTo>
                  <a:cubicBezTo>
                    <a:pt x="94" y="239"/>
                    <a:pt x="93" y="238"/>
                    <a:pt x="92" y="238"/>
                  </a:cubicBezTo>
                  <a:cubicBezTo>
                    <a:pt x="92" y="240"/>
                    <a:pt x="92" y="241"/>
                    <a:pt x="90" y="240"/>
                  </a:cubicBezTo>
                  <a:cubicBezTo>
                    <a:pt x="91" y="241"/>
                    <a:pt x="90" y="241"/>
                    <a:pt x="90" y="242"/>
                  </a:cubicBezTo>
                  <a:cubicBezTo>
                    <a:pt x="86" y="239"/>
                    <a:pt x="85" y="244"/>
                    <a:pt x="81" y="243"/>
                  </a:cubicBezTo>
                  <a:cubicBezTo>
                    <a:pt x="82" y="244"/>
                    <a:pt x="82" y="246"/>
                    <a:pt x="81" y="244"/>
                  </a:cubicBezTo>
                  <a:cubicBezTo>
                    <a:pt x="81" y="245"/>
                    <a:pt x="81" y="246"/>
                    <a:pt x="82" y="246"/>
                  </a:cubicBezTo>
                  <a:cubicBezTo>
                    <a:pt x="82" y="247"/>
                    <a:pt x="82" y="247"/>
                    <a:pt x="81" y="247"/>
                  </a:cubicBezTo>
                  <a:cubicBezTo>
                    <a:pt x="81" y="246"/>
                    <a:pt x="80" y="245"/>
                    <a:pt x="80" y="244"/>
                  </a:cubicBezTo>
                  <a:cubicBezTo>
                    <a:pt x="78" y="243"/>
                    <a:pt x="81" y="246"/>
                    <a:pt x="79" y="245"/>
                  </a:cubicBezTo>
                  <a:cubicBezTo>
                    <a:pt x="80" y="247"/>
                    <a:pt x="80" y="247"/>
                    <a:pt x="79" y="247"/>
                  </a:cubicBezTo>
                  <a:cubicBezTo>
                    <a:pt x="78" y="247"/>
                    <a:pt x="78" y="246"/>
                    <a:pt x="78" y="245"/>
                  </a:cubicBezTo>
                  <a:cubicBezTo>
                    <a:pt x="78" y="247"/>
                    <a:pt x="75" y="247"/>
                    <a:pt x="76" y="251"/>
                  </a:cubicBezTo>
                  <a:cubicBezTo>
                    <a:pt x="76" y="252"/>
                    <a:pt x="75" y="251"/>
                    <a:pt x="74" y="251"/>
                  </a:cubicBezTo>
                  <a:cubicBezTo>
                    <a:pt x="73" y="251"/>
                    <a:pt x="74" y="249"/>
                    <a:pt x="73" y="249"/>
                  </a:cubicBezTo>
                  <a:cubicBezTo>
                    <a:pt x="73" y="250"/>
                    <a:pt x="73" y="251"/>
                    <a:pt x="74" y="251"/>
                  </a:cubicBezTo>
                  <a:cubicBezTo>
                    <a:pt x="73" y="251"/>
                    <a:pt x="74" y="252"/>
                    <a:pt x="73" y="253"/>
                  </a:cubicBezTo>
                  <a:cubicBezTo>
                    <a:pt x="72" y="252"/>
                    <a:pt x="72" y="249"/>
                    <a:pt x="72" y="249"/>
                  </a:cubicBezTo>
                  <a:cubicBezTo>
                    <a:pt x="72" y="249"/>
                    <a:pt x="72" y="248"/>
                    <a:pt x="72" y="248"/>
                  </a:cubicBezTo>
                  <a:cubicBezTo>
                    <a:pt x="70" y="247"/>
                    <a:pt x="67" y="246"/>
                    <a:pt x="68" y="250"/>
                  </a:cubicBezTo>
                  <a:cubicBezTo>
                    <a:pt x="67" y="250"/>
                    <a:pt x="68" y="248"/>
                    <a:pt x="66" y="248"/>
                  </a:cubicBezTo>
                  <a:cubicBezTo>
                    <a:pt x="67" y="250"/>
                    <a:pt x="64" y="249"/>
                    <a:pt x="64" y="250"/>
                  </a:cubicBezTo>
                  <a:cubicBezTo>
                    <a:pt x="64" y="250"/>
                    <a:pt x="64" y="251"/>
                    <a:pt x="64" y="251"/>
                  </a:cubicBezTo>
                  <a:cubicBezTo>
                    <a:pt x="64" y="251"/>
                    <a:pt x="64" y="250"/>
                    <a:pt x="63" y="250"/>
                  </a:cubicBezTo>
                  <a:cubicBezTo>
                    <a:pt x="62" y="250"/>
                    <a:pt x="63" y="250"/>
                    <a:pt x="63" y="251"/>
                  </a:cubicBezTo>
                  <a:cubicBezTo>
                    <a:pt x="63" y="251"/>
                    <a:pt x="63" y="251"/>
                    <a:pt x="62" y="250"/>
                  </a:cubicBezTo>
                  <a:cubicBezTo>
                    <a:pt x="61" y="249"/>
                    <a:pt x="61" y="251"/>
                    <a:pt x="62" y="252"/>
                  </a:cubicBezTo>
                  <a:cubicBezTo>
                    <a:pt x="62" y="252"/>
                    <a:pt x="61" y="252"/>
                    <a:pt x="61" y="252"/>
                  </a:cubicBezTo>
                  <a:cubicBezTo>
                    <a:pt x="61" y="252"/>
                    <a:pt x="61" y="251"/>
                    <a:pt x="61" y="251"/>
                  </a:cubicBezTo>
                  <a:cubicBezTo>
                    <a:pt x="60" y="251"/>
                    <a:pt x="56" y="251"/>
                    <a:pt x="57" y="253"/>
                  </a:cubicBezTo>
                  <a:cubicBezTo>
                    <a:pt x="54" y="252"/>
                    <a:pt x="56" y="254"/>
                    <a:pt x="55" y="254"/>
                  </a:cubicBezTo>
                  <a:cubicBezTo>
                    <a:pt x="55" y="256"/>
                    <a:pt x="55" y="256"/>
                    <a:pt x="54" y="258"/>
                  </a:cubicBezTo>
                  <a:cubicBezTo>
                    <a:pt x="55" y="258"/>
                    <a:pt x="55" y="258"/>
                    <a:pt x="56" y="258"/>
                  </a:cubicBezTo>
                  <a:cubicBezTo>
                    <a:pt x="56" y="259"/>
                    <a:pt x="55" y="258"/>
                    <a:pt x="55" y="259"/>
                  </a:cubicBezTo>
                  <a:cubicBezTo>
                    <a:pt x="54" y="259"/>
                    <a:pt x="55" y="258"/>
                    <a:pt x="54" y="258"/>
                  </a:cubicBezTo>
                  <a:cubicBezTo>
                    <a:pt x="53" y="258"/>
                    <a:pt x="52" y="258"/>
                    <a:pt x="51" y="258"/>
                  </a:cubicBezTo>
                  <a:cubicBezTo>
                    <a:pt x="50" y="258"/>
                    <a:pt x="50" y="257"/>
                    <a:pt x="50" y="257"/>
                  </a:cubicBezTo>
                  <a:cubicBezTo>
                    <a:pt x="50" y="257"/>
                    <a:pt x="49" y="257"/>
                    <a:pt x="49" y="258"/>
                  </a:cubicBezTo>
                  <a:cubicBezTo>
                    <a:pt x="51" y="261"/>
                    <a:pt x="45" y="258"/>
                    <a:pt x="45" y="261"/>
                  </a:cubicBezTo>
                  <a:cubicBezTo>
                    <a:pt x="47" y="261"/>
                    <a:pt x="49" y="260"/>
                    <a:pt x="51" y="260"/>
                  </a:cubicBezTo>
                  <a:cubicBezTo>
                    <a:pt x="51" y="261"/>
                    <a:pt x="50" y="260"/>
                    <a:pt x="49" y="261"/>
                  </a:cubicBezTo>
                  <a:cubicBezTo>
                    <a:pt x="50" y="262"/>
                    <a:pt x="50" y="261"/>
                    <a:pt x="51" y="261"/>
                  </a:cubicBezTo>
                  <a:cubicBezTo>
                    <a:pt x="51" y="263"/>
                    <a:pt x="51" y="263"/>
                    <a:pt x="51" y="263"/>
                  </a:cubicBezTo>
                  <a:cubicBezTo>
                    <a:pt x="50" y="263"/>
                    <a:pt x="50" y="262"/>
                    <a:pt x="50" y="262"/>
                  </a:cubicBezTo>
                  <a:cubicBezTo>
                    <a:pt x="49" y="263"/>
                    <a:pt x="51" y="266"/>
                    <a:pt x="49" y="266"/>
                  </a:cubicBezTo>
                  <a:cubicBezTo>
                    <a:pt x="48" y="265"/>
                    <a:pt x="49" y="264"/>
                    <a:pt x="49" y="263"/>
                  </a:cubicBezTo>
                  <a:cubicBezTo>
                    <a:pt x="48" y="262"/>
                    <a:pt x="47" y="262"/>
                    <a:pt x="47" y="261"/>
                  </a:cubicBezTo>
                  <a:cubicBezTo>
                    <a:pt x="47" y="262"/>
                    <a:pt x="49" y="266"/>
                    <a:pt x="47" y="265"/>
                  </a:cubicBezTo>
                  <a:cubicBezTo>
                    <a:pt x="46" y="264"/>
                    <a:pt x="46" y="264"/>
                    <a:pt x="46" y="263"/>
                  </a:cubicBezTo>
                  <a:cubicBezTo>
                    <a:pt x="45" y="262"/>
                    <a:pt x="46" y="266"/>
                    <a:pt x="45" y="266"/>
                  </a:cubicBezTo>
                  <a:cubicBezTo>
                    <a:pt x="44" y="265"/>
                    <a:pt x="44" y="264"/>
                    <a:pt x="43" y="264"/>
                  </a:cubicBezTo>
                  <a:cubicBezTo>
                    <a:pt x="43" y="264"/>
                    <a:pt x="43" y="264"/>
                    <a:pt x="44" y="264"/>
                  </a:cubicBezTo>
                  <a:cubicBezTo>
                    <a:pt x="44" y="265"/>
                    <a:pt x="43" y="265"/>
                    <a:pt x="44" y="266"/>
                  </a:cubicBezTo>
                  <a:cubicBezTo>
                    <a:pt x="44" y="266"/>
                    <a:pt x="42" y="266"/>
                    <a:pt x="44" y="268"/>
                  </a:cubicBezTo>
                  <a:cubicBezTo>
                    <a:pt x="43" y="268"/>
                    <a:pt x="43" y="268"/>
                    <a:pt x="42" y="268"/>
                  </a:cubicBezTo>
                  <a:cubicBezTo>
                    <a:pt x="42" y="267"/>
                    <a:pt x="42" y="265"/>
                    <a:pt x="41" y="264"/>
                  </a:cubicBezTo>
                  <a:cubicBezTo>
                    <a:pt x="41" y="265"/>
                    <a:pt x="41" y="266"/>
                    <a:pt x="41" y="267"/>
                  </a:cubicBezTo>
                  <a:cubicBezTo>
                    <a:pt x="40" y="266"/>
                    <a:pt x="40" y="265"/>
                    <a:pt x="39" y="265"/>
                  </a:cubicBezTo>
                  <a:cubicBezTo>
                    <a:pt x="38" y="266"/>
                    <a:pt x="37" y="266"/>
                    <a:pt x="36" y="267"/>
                  </a:cubicBezTo>
                  <a:cubicBezTo>
                    <a:pt x="36" y="266"/>
                    <a:pt x="37" y="266"/>
                    <a:pt x="36" y="265"/>
                  </a:cubicBezTo>
                  <a:cubicBezTo>
                    <a:pt x="35" y="264"/>
                    <a:pt x="37" y="269"/>
                    <a:pt x="34" y="267"/>
                  </a:cubicBezTo>
                  <a:cubicBezTo>
                    <a:pt x="34" y="267"/>
                    <a:pt x="35" y="269"/>
                    <a:pt x="34" y="269"/>
                  </a:cubicBezTo>
                  <a:cubicBezTo>
                    <a:pt x="34" y="270"/>
                    <a:pt x="35" y="268"/>
                    <a:pt x="36" y="269"/>
                  </a:cubicBezTo>
                  <a:cubicBezTo>
                    <a:pt x="36" y="270"/>
                    <a:pt x="36" y="270"/>
                    <a:pt x="36" y="270"/>
                  </a:cubicBezTo>
                  <a:cubicBezTo>
                    <a:pt x="34" y="270"/>
                    <a:pt x="34" y="271"/>
                    <a:pt x="32" y="271"/>
                  </a:cubicBezTo>
                  <a:cubicBezTo>
                    <a:pt x="31" y="269"/>
                    <a:pt x="32" y="268"/>
                    <a:pt x="34" y="270"/>
                  </a:cubicBezTo>
                  <a:cubicBezTo>
                    <a:pt x="34" y="269"/>
                    <a:pt x="34" y="268"/>
                    <a:pt x="34" y="268"/>
                  </a:cubicBezTo>
                  <a:cubicBezTo>
                    <a:pt x="34" y="268"/>
                    <a:pt x="31" y="267"/>
                    <a:pt x="32" y="269"/>
                  </a:cubicBezTo>
                  <a:cubicBezTo>
                    <a:pt x="31" y="269"/>
                    <a:pt x="31" y="267"/>
                    <a:pt x="30" y="267"/>
                  </a:cubicBezTo>
                  <a:cubicBezTo>
                    <a:pt x="31" y="269"/>
                    <a:pt x="29" y="270"/>
                    <a:pt x="28" y="271"/>
                  </a:cubicBezTo>
                  <a:cubicBezTo>
                    <a:pt x="26" y="270"/>
                    <a:pt x="28" y="270"/>
                    <a:pt x="27" y="269"/>
                  </a:cubicBezTo>
                  <a:cubicBezTo>
                    <a:pt x="27" y="270"/>
                    <a:pt x="26" y="268"/>
                    <a:pt x="25" y="268"/>
                  </a:cubicBezTo>
                  <a:cubicBezTo>
                    <a:pt x="25" y="269"/>
                    <a:pt x="24" y="269"/>
                    <a:pt x="24" y="270"/>
                  </a:cubicBezTo>
                  <a:cubicBezTo>
                    <a:pt x="22" y="269"/>
                    <a:pt x="23" y="271"/>
                    <a:pt x="23" y="274"/>
                  </a:cubicBezTo>
                  <a:cubicBezTo>
                    <a:pt x="23" y="274"/>
                    <a:pt x="23" y="273"/>
                    <a:pt x="24" y="273"/>
                  </a:cubicBezTo>
                  <a:cubicBezTo>
                    <a:pt x="24" y="272"/>
                    <a:pt x="24" y="272"/>
                    <a:pt x="24" y="272"/>
                  </a:cubicBezTo>
                  <a:cubicBezTo>
                    <a:pt x="24" y="271"/>
                    <a:pt x="24" y="271"/>
                    <a:pt x="25" y="271"/>
                  </a:cubicBezTo>
                  <a:cubicBezTo>
                    <a:pt x="25" y="271"/>
                    <a:pt x="25" y="272"/>
                    <a:pt x="25" y="272"/>
                  </a:cubicBezTo>
                  <a:cubicBezTo>
                    <a:pt x="25" y="273"/>
                    <a:pt x="28" y="275"/>
                    <a:pt x="28" y="272"/>
                  </a:cubicBezTo>
                  <a:cubicBezTo>
                    <a:pt x="30" y="274"/>
                    <a:pt x="31" y="273"/>
                    <a:pt x="32" y="272"/>
                  </a:cubicBezTo>
                  <a:cubicBezTo>
                    <a:pt x="32" y="272"/>
                    <a:pt x="33" y="273"/>
                    <a:pt x="32" y="271"/>
                  </a:cubicBezTo>
                  <a:cubicBezTo>
                    <a:pt x="35" y="273"/>
                    <a:pt x="37" y="272"/>
                    <a:pt x="38" y="270"/>
                  </a:cubicBezTo>
                  <a:cubicBezTo>
                    <a:pt x="39" y="272"/>
                    <a:pt x="40" y="270"/>
                    <a:pt x="40" y="272"/>
                  </a:cubicBezTo>
                  <a:cubicBezTo>
                    <a:pt x="40" y="271"/>
                    <a:pt x="41" y="271"/>
                    <a:pt x="41" y="271"/>
                  </a:cubicBezTo>
                  <a:cubicBezTo>
                    <a:pt x="41" y="270"/>
                    <a:pt x="41" y="271"/>
                    <a:pt x="40" y="270"/>
                  </a:cubicBezTo>
                  <a:cubicBezTo>
                    <a:pt x="40" y="270"/>
                    <a:pt x="40" y="269"/>
                    <a:pt x="40" y="269"/>
                  </a:cubicBezTo>
                  <a:cubicBezTo>
                    <a:pt x="41" y="269"/>
                    <a:pt x="41" y="270"/>
                    <a:pt x="41" y="271"/>
                  </a:cubicBezTo>
                  <a:cubicBezTo>
                    <a:pt x="42" y="271"/>
                    <a:pt x="42" y="270"/>
                    <a:pt x="43" y="271"/>
                  </a:cubicBezTo>
                  <a:cubicBezTo>
                    <a:pt x="43" y="270"/>
                    <a:pt x="43" y="270"/>
                    <a:pt x="43" y="270"/>
                  </a:cubicBezTo>
                  <a:cubicBezTo>
                    <a:pt x="44" y="270"/>
                    <a:pt x="44" y="271"/>
                    <a:pt x="44" y="269"/>
                  </a:cubicBezTo>
                  <a:cubicBezTo>
                    <a:pt x="44" y="270"/>
                    <a:pt x="45" y="270"/>
                    <a:pt x="45" y="270"/>
                  </a:cubicBezTo>
                  <a:cubicBezTo>
                    <a:pt x="46" y="270"/>
                    <a:pt x="45" y="271"/>
                    <a:pt x="46" y="272"/>
                  </a:cubicBezTo>
                  <a:cubicBezTo>
                    <a:pt x="45" y="269"/>
                    <a:pt x="48" y="269"/>
                    <a:pt x="50" y="270"/>
                  </a:cubicBezTo>
                  <a:cubicBezTo>
                    <a:pt x="51" y="270"/>
                    <a:pt x="50" y="269"/>
                    <a:pt x="50" y="268"/>
                  </a:cubicBezTo>
                  <a:cubicBezTo>
                    <a:pt x="50" y="268"/>
                    <a:pt x="50" y="268"/>
                    <a:pt x="50" y="268"/>
                  </a:cubicBezTo>
                  <a:cubicBezTo>
                    <a:pt x="51" y="268"/>
                    <a:pt x="51" y="269"/>
                    <a:pt x="52" y="270"/>
                  </a:cubicBezTo>
                  <a:cubicBezTo>
                    <a:pt x="52" y="267"/>
                    <a:pt x="55" y="268"/>
                    <a:pt x="56" y="268"/>
                  </a:cubicBezTo>
                  <a:cubicBezTo>
                    <a:pt x="56" y="266"/>
                    <a:pt x="57" y="266"/>
                    <a:pt x="57" y="266"/>
                  </a:cubicBezTo>
                  <a:cubicBezTo>
                    <a:pt x="55" y="265"/>
                    <a:pt x="57" y="267"/>
                    <a:pt x="55" y="267"/>
                  </a:cubicBezTo>
                  <a:cubicBezTo>
                    <a:pt x="55" y="265"/>
                    <a:pt x="55" y="266"/>
                    <a:pt x="54" y="265"/>
                  </a:cubicBezTo>
                  <a:cubicBezTo>
                    <a:pt x="54" y="262"/>
                    <a:pt x="55" y="263"/>
                    <a:pt x="56" y="264"/>
                  </a:cubicBezTo>
                  <a:cubicBezTo>
                    <a:pt x="57" y="265"/>
                    <a:pt x="55" y="263"/>
                    <a:pt x="55" y="265"/>
                  </a:cubicBezTo>
                  <a:cubicBezTo>
                    <a:pt x="56" y="264"/>
                    <a:pt x="57" y="266"/>
                    <a:pt x="57" y="267"/>
                  </a:cubicBezTo>
                  <a:cubicBezTo>
                    <a:pt x="58" y="267"/>
                    <a:pt x="60" y="267"/>
                    <a:pt x="61" y="266"/>
                  </a:cubicBezTo>
                  <a:cubicBezTo>
                    <a:pt x="61" y="268"/>
                    <a:pt x="61" y="267"/>
                    <a:pt x="62" y="268"/>
                  </a:cubicBezTo>
                  <a:cubicBezTo>
                    <a:pt x="62" y="268"/>
                    <a:pt x="61" y="268"/>
                    <a:pt x="60" y="267"/>
                  </a:cubicBezTo>
                  <a:cubicBezTo>
                    <a:pt x="60" y="268"/>
                    <a:pt x="61" y="268"/>
                    <a:pt x="61" y="269"/>
                  </a:cubicBezTo>
                  <a:cubicBezTo>
                    <a:pt x="62" y="268"/>
                    <a:pt x="63" y="269"/>
                    <a:pt x="63" y="269"/>
                  </a:cubicBezTo>
                  <a:cubicBezTo>
                    <a:pt x="63" y="268"/>
                    <a:pt x="62" y="267"/>
                    <a:pt x="61" y="267"/>
                  </a:cubicBezTo>
                  <a:cubicBezTo>
                    <a:pt x="62" y="266"/>
                    <a:pt x="63" y="266"/>
                    <a:pt x="63" y="264"/>
                  </a:cubicBezTo>
                  <a:cubicBezTo>
                    <a:pt x="62" y="264"/>
                    <a:pt x="62" y="263"/>
                    <a:pt x="61" y="262"/>
                  </a:cubicBezTo>
                  <a:cubicBezTo>
                    <a:pt x="62" y="261"/>
                    <a:pt x="62" y="264"/>
                    <a:pt x="63" y="264"/>
                  </a:cubicBezTo>
                  <a:cubicBezTo>
                    <a:pt x="64" y="264"/>
                    <a:pt x="63" y="264"/>
                    <a:pt x="64" y="265"/>
                  </a:cubicBezTo>
                  <a:cubicBezTo>
                    <a:pt x="66" y="266"/>
                    <a:pt x="67" y="264"/>
                    <a:pt x="69" y="266"/>
                  </a:cubicBezTo>
                  <a:cubicBezTo>
                    <a:pt x="69" y="263"/>
                    <a:pt x="71" y="264"/>
                    <a:pt x="72" y="263"/>
                  </a:cubicBezTo>
                  <a:cubicBezTo>
                    <a:pt x="74" y="264"/>
                    <a:pt x="72" y="265"/>
                    <a:pt x="73" y="266"/>
                  </a:cubicBezTo>
                  <a:cubicBezTo>
                    <a:pt x="75" y="267"/>
                    <a:pt x="73" y="264"/>
                    <a:pt x="75" y="266"/>
                  </a:cubicBezTo>
                  <a:cubicBezTo>
                    <a:pt x="75" y="265"/>
                    <a:pt x="74" y="264"/>
                    <a:pt x="73" y="264"/>
                  </a:cubicBezTo>
                  <a:cubicBezTo>
                    <a:pt x="74" y="262"/>
                    <a:pt x="75" y="262"/>
                    <a:pt x="76" y="262"/>
                  </a:cubicBezTo>
                  <a:cubicBezTo>
                    <a:pt x="75" y="260"/>
                    <a:pt x="77" y="260"/>
                    <a:pt x="78" y="260"/>
                  </a:cubicBezTo>
                  <a:cubicBezTo>
                    <a:pt x="78" y="260"/>
                    <a:pt x="78" y="261"/>
                    <a:pt x="78" y="261"/>
                  </a:cubicBezTo>
                  <a:cubicBezTo>
                    <a:pt x="78" y="262"/>
                    <a:pt x="77" y="261"/>
                    <a:pt x="77" y="261"/>
                  </a:cubicBezTo>
                  <a:cubicBezTo>
                    <a:pt x="77" y="261"/>
                    <a:pt x="77" y="262"/>
                    <a:pt x="77" y="262"/>
                  </a:cubicBezTo>
                  <a:cubicBezTo>
                    <a:pt x="77" y="262"/>
                    <a:pt x="77" y="262"/>
                    <a:pt x="77" y="262"/>
                  </a:cubicBezTo>
                  <a:cubicBezTo>
                    <a:pt x="78" y="263"/>
                    <a:pt x="78" y="261"/>
                    <a:pt x="79" y="262"/>
                  </a:cubicBezTo>
                  <a:cubicBezTo>
                    <a:pt x="80" y="263"/>
                    <a:pt x="79" y="263"/>
                    <a:pt x="79" y="263"/>
                  </a:cubicBezTo>
                  <a:cubicBezTo>
                    <a:pt x="79" y="265"/>
                    <a:pt x="80" y="264"/>
                    <a:pt x="81" y="264"/>
                  </a:cubicBezTo>
                  <a:cubicBezTo>
                    <a:pt x="81" y="267"/>
                    <a:pt x="82" y="264"/>
                    <a:pt x="83" y="264"/>
                  </a:cubicBezTo>
                  <a:cubicBezTo>
                    <a:pt x="83" y="263"/>
                    <a:pt x="82" y="262"/>
                    <a:pt x="82" y="261"/>
                  </a:cubicBezTo>
                  <a:cubicBezTo>
                    <a:pt x="83" y="263"/>
                    <a:pt x="84" y="262"/>
                    <a:pt x="85" y="264"/>
                  </a:cubicBezTo>
                  <a:cubicBezTo>
                    <a:pt x="85" y="264"/>
                    <a:pt x="85" y="263"/>
                    <a:pt x="85" y="264"/>
                  </a:cubicBezTo>
                  <a:cubicBezTo>
                    <a:pt x="84" y="262"/>
                    <a:pt x="85" y="262"/>
                    <a:pt x="84" y="260"/>
                  </a:cubicBezTo>
                  <a:cubicBezTo>
                    <a:pt x="85" y="260"/>
                    <a:pt x="87" y="261"/>
                    <a:pt x="87" y="259"/>
                  </a:cubicBezTo>
                  <a:cubicBezTo>
                    <a:pt x="88" y="260"/>
                    <a:pt x="88" y="261"/>
                    <a:pt x="88" y="261"/>
                  </a:cubicBezTo>
                  <a:cubicBezTo>
                    <a:pt x="90" y="262"/>
                    <a:pt x="90" y="261"/>
                    <a:pt x="91" y="262"/>
                  </a:cubicBezTo>
                  <a:cubicBezTo>
                    <a:pt x="91" y="261"/>
                    <a:pt x="91" y="261"/>
                    <a:pt x="91" y="261"/>
                  </a:cubicBezTo>
                  <a:cubicBezTo>
                    <a:pt x="90" y="260"/>
                    <a:pt x="90" y="260"/>
                    <a:pt x="90" y="260"/>
                  </a:cubicBezTo>
                  <a:cubicBezTo>
                    <a:pt x="90" y="262"/>
                    <a:pt x="89" y="260"/>
                    <a:pt x="88" y="260"/>
                  </a:cubicBezTo>
                  <a:cubicBezTo>
                    <a:pt x="88" y="259"/>
                    <a:pt x="90" y="260"/>
                    <a:pt x="90" y="259"/>
                  </a:cubicBezTo>
                  <a:cubicBezTo>
                    <a:pt x="92" y="262"/>
                    <a:pt x="92" y="259"/>
                    <a:pt x="95" y="260"/>
                  </a:cubicBezTo>
                  <a:cubicBezTo>
                    <a:pt x="94" y="260"/>
                    <a:pt x="94" y="261"/>
                    <a:pt x="93" y="261"/>
                  </a:cubicBezTo>
                  <a:cubicBezTo>
                    <a:pt x="94" y="262"/>
                    <a:pt x="95" y="261"/>
                    <a:pt x="95" y="261"/>
                  </a:cubicBezTo>
                  <a:cubicBezTo>
                    <a:pt x="95" y="260"/>
                    <a:pt x="94" y="259"/>
                    <a:pt x="94" y="258"/>
                  </a:cubicBezTo>
                  <a:cubicBezTo>
                    <a:pt x="94" y="257"/>
                    <a:pt x="95" y="259"/>
                    <a:pt x="96" y="260"/>
                  </a:cubicBezTo>
                  <a:cubicBezTo>
                    <a:pt x="96" y="259"/>
                    <a:pt x="96" y="259"/>
                    <a:pt x="97" y="259"/>
                  </a:cubicBezTo>
                  <a:cubicBezTo>
                    <a:pt x="95" y="258"/>
                    <a:pt x="96" y="257"/>
                    <a:pt x="98" y="259"/>
                  </a:cubicBezTo>
                  <a:cubicBezTo>
                    <a:pt x="96" y="257"/>
                    <a:pt x="98" y="258"/>
                    <a:pt x="97" y="256"/>
                  </a:cubicBezTo>
                  <a:cubicBezTo>
                    <a:pt x="99" y="257"/>
                    <a:pt x="97" y="258"/>
                    <a:pt x="99" y="259"/>
                  </a:cubicBezTo>
                  <a:cubicBezTo>
                    <a:pt x="98" y="257"/>
                    <a:pt x="99" y="257"/>
                    <a:pt x="99" y="255"/>
                  </a:cubicBezTo>
                  <a:cubicBezTo>
                    <a:pt x="100" y="256"/>
                    <a:pt x="99" y="257"/>
                    <a:pt x="99" y="258"/>
                  </a:cubicBezTo>
                  <a:cubicBezTo>
                    <a:pt x="100" y="257"/>
                    <a:pt x="100" y="257"/>
                    <a:pt x="100" y="256"/>
                  </a:cubicBezTo>
                  <a:cubicBezTo>
                    <a:pt x="101" y="257"/>
                    <a:pt x="100" y="257"/>
                    <a:pt x="101" y="258"/>
                  </a:cubicBezTo>
                  <a:cubicBezTo>
                    <a:pt x="103" y="259"/>
                    <a:pt x="102" y="256"/>
                    <a:pt x="103" y="255"/>
                  </a:cubicBezTo>
                  <a:cubicBezTo>
                    <a:pt x="104" y="255"/>
                    <a:pt x="104" y="256"/>
                    <a:pt x="105" y="256"/>
                  </a:cubicBezTo>
                  <a:cubicBezTo>
                    <a:pt x="105" y="255"/>
                    <a:pt x="106" y="256"/>
                    <a:pt x="106" y="254"/>
                  </a:cubicBezTo>
                  <a:cubicBezTo>
                    <a:pt x="107" y="255"/>
                    <a:pt x="107" y="256"/>
                    <a:pt x="108" y="257"/>
                  </a:cubicBezTo>
                  <a:cubicBezTo>
                    <a:pt x="108" y="257"/>
                    <a:pt x="107" y="257"/>
                    <a:pt x="107" y="258"/>
                  </a:cubicBezTo>
                  <a:cubicBezTo>
                    <a:pt x="107" y="257"/>
                    <a:pt x="107" y="256"/>
                    <a:pt x="106" y="256"/>
                  </a:cubicBezTo>
                  <a:cubicBezTo>
                    <a:pt x="106" y="257"/>
                    <a:pt x="106" y="258"/>
                    <a:pt x="105" y="258"/>
                  </a:cubicBezTo>
                  <a:cubicBezTo>
                    <a:pt x="106" y="258"/>
                    <a:pt x="107" y="259"/>
                    <a:pt x="107" y="258"/>
                  </a:cubicBezTo>
                  <a:cubicBezTo>
                    <a:pt x="108" y="258"/>
                    <a:pt x="106" y="258"/>
                    <a:pt x="108" y="259"/>
                  </a:cubicBezTo>
                  <a:cubicBezTo>
                    <a:pt x="107" y="259"/>
                    <a:pt x="106" y="260"/>
                    <a:pt x="105" y="260"/>
                  </a:cubicBezTo>
                  <a:cubicBezTo>
                    <a:pt x="105" y="260"/>
                    <a:pt x="106" y="260"/>
                    <a:pt x="106" y="261"/>
                  </a:cubicBezTo>
                  <a:cubicBezTo>
                    <a:pt x="106" y="262"/>
                    <a:pt x="105" y="260"/>
                    <a:pt x="104" y="260"/>
                  </a:cubicBezTo>
                  <a:cubicBezTo>
                    <a:pt x="104" y="260"/>
                    <a:pt x="104" y="261"/>
                    <a:pt x="104" y="260"/>
                  </a:cubicBezTo>
                  <a:cubicBezTo>
                    <a:pt x="106" y="264"/>
                    <a:pt x="102" y="260"/>
                    <a:pt x="103" y="263"/>
                  </a:cubicBezTo>
                  <a:cubicBezTo>
                    <a:pt x="102" y="263"/>
                    <a:pt x="102" y="261"/>
                    <a:pt x="101" y="262"/>
                  </a:cubicBezTo>
                  <a:cubicBezTo>
                    <a:pt x="101" y="263"/>
                    <a:pt x="103" y="264"/>
                    <a:pt x="103" y="265"/>
                  </a:cubicBezTo>
                  <a:cubicBezTo>
                    <a:pt x="104" y="266"/>
                    <a:pt x="103" y="265"/>
                    <a:pt x="104" y="265"/>
                  </a:cubicBezTo>
                  <a:cubicBezTo>
                    <a:pt x="104" y="265"/>
                    <a:pt x="104" y="265"/>
                    <a:pt x="103" y="264"/>
                  </a:cubicBezTo>
                  <a:cubicBezTo>
                    <a:pt x="103" y="263"/>
                    <a:pt x="104" y="263"/>
                    <a:pt x="105" y="263"/>
                  </a:cubicBezTo>
                  <a:cubicBezTo>
                    <a:pt x="106" y="264"/>
                    <a:pt x="105" y="264"/>
                    <a:pt x="105" y="265"/>
                  </a:cubicBezTo>
                  <a:cubicBezTo>
                    <a:pt x="105" y="266"/>
                    <a:pt x="104" y="266"/>
                    <a:pt x="104" y="267"/>
                  </a:cubicBezTo>
                  <a:cubicBezTo>
                    <a:pt x="103" y="267"/>
                    <a:pt x="103" y="265"/>
                    <a:pt x="102" y="266"/>
                  </a:cubicBezTo>
                  <a:cubicBezTo>
                    <a:pt x="104" y="270"/>
                    <a:pt x="99" y="269"/>
                    <a:pt x="97" y="270"/>
                  </a:cubicBezTo>
                  <a:cubicBezTo>
                    <a:pt x="97" y="270"/>
                    <a:pt x="97" y="268"/>
                    <a:pt x="96" y="268"/>
                  </a:cubicBezTo>
                  <a:cubicBezTo>
                    <a:pt x="98" y="267"/>
                    <a:pt x="100" y="267"/>
                    <a:pt x="102" y="266"/>
                  </a:cubicBezTo>
                  <a:cubicBezTo>
                    <a:pt x="102" y="265"/>
                    <a:pt x="101" y="265"/>
                    <a:pt x="101" y="267"/>
                  </a:cubicBezTo>
                  <a:cubicBezTo>
                    <a:pt x="100" y="266"/>
                    <a:pt x="100" y="266"/>
                    <a:pt x="99" y="265"/>
                  </a:cubicBezTo>
                  <a:cubicBezTo>
                    <a:pt x="99" y="265"/>
                    <a:pt x="99" y="266"/>
                    <a:pt x="98" y="266"/>
                  </a:cubicBezTo>
                  <a:cubicBezTo>
                    <a:pt x="98" y="266"/>
                    <a:pt x="98" y="265"/>
                    <a:pt x="97" y="264"/>
                  </a:cubicBezTo>
                  <a:cubicBezTo>
                    <a:pt x="97" y="266"/>
                    <a:pt x="97" y="266"/>
                    <a:pt x="96" y="266"/>
                  </a:cubicBezTo>
                  <a:cubicBezTo>
                    <a:pt x="95" y="265"/>
                    <a:pt x="95" y="264"/>
                    <a:pt x="94" y="264"/>
                  </a:cubicBezTo>
                  <a:cubicBezTo>
                    <a:pt x="93" y="264"/>
                    <a:pt x="92" y="266"/>
                    <a:pt x="92" y="267"/>
                  </a:cubicBezTo>
                  <a:cubicBezTo>
                    <a:pt x="92" y="267"/>
                    <a:pt x="91" y="267"/>
                    <a:pt x="91" y="266"/>
                  </a:cubicBezTo>
                  <a:cubicBezTo>
                    <a:pt x="91" y="265"/>
                    <a:pt x="92" y="267"/>
                    <a:pt x="92" y="266"/>
                  </a:cubicBezTo>
                  <a:cubicBezTo>
                    <a:pt x="90" y="265"/>
                    <a:pt x="90" y="266"/>
                    <a:pt x="88" y="266"/>
                  </a:cubicBezTo>
                  <a:cubicBezTo>
                    <a:pt x="89" y="268"/>
                    <a:pt x="89" y="268"/>
                    <a:pt x="89" y="268"/>
                  </a:cubicBezTo>
                  <a:cubicBezTo>
                    <a:pt x="88" y="268"/>
                    <a:pt x="87" y="267"/>
                    <a:pt x="86" y="267"/>
                  </a:cubicBezTo>
                  <a:cubicBezTo>
                    <a:pt x="87" y="269"/>
                    <a:pt x="88" y="268"/>
                    <a:pt x="89" y="269"/>
                  </a:cubicBezTo>
                  <a:cubicBezTo>
                    <a:pt x="89" y="271"/>
                    <a:pt x="87" y="268"/>
                    <a:pt x="87" y="270"/>
                  </a:cubicBezTo>
                  <a:cubicBezTo>
                    <a:pt x="86" y="269"/>
                    <a:pt x="86" y="267"/>
                    <a:pt x="85" y="267"/>
                  </a:cubicBezTo>
                  <a:cubicBezTo>
                    <a:pt x="85" y="267"/>
                    <a:pt x="85" y="267"/>
                    <a:pt x="85" y="267"/>
                  </a:cubicBezTo>
                  <a:cubicBezTo>
                    <a:pt x="85" y="269"/>
                    <a:pt x="83" y="269"/>
                    <a:pt x="82" y="269"/>
                  </a:cubicBezTo>
                  <a:cubicBezTo>
                    <a:pt x="82" y="270"/>
                    <a:pt x="84" y="271"/>
                    <a:pt x="84" y="271"/>
                  </a:cubicBezTo>
                  <a:cubicBezTo>
                    <a:pt x="84" y="272"/>
                    <a:pt x="85" y="275"/>
                    <a:pt x="84" y="274"/>
                  </a:cubicBezTo>
                  <a:cubicBezTo>
                    <a:pt x="83" y="273"/>
                    <a:pt x="84" y="273"/>
                    <a:pt x="83" y="272"/>
                  </a:cubicBezTo>
                  <a:cubicBezTo>
                    <a:pt x="82" y="271"/>
                    <a:pt x="83" y="273"/>
                    <a:pt x="82" y="272"/>
                  </a:cubicBezTo>
                  <a:cubicBezTo>
                    <a:pt x="83" y="273"/>
                    <a:pt x="83" y="273"/>
                    <a:pt x="83" y="274"/>
                  </a:cubicBezTo>
                  <a:cubicBezTo>
                    <a:pt x="82" y="274"/>
                    <a:pt x="82" y="273"/>
                    <a:pt x="82" y="273"/>
                  </a:cubicBezTo>
                  <a:cubicBezTo>
                    <a:pt x="80" y="272"/>
                    <a:pt x="82" y="275"/>
                    <a:pt x="81" y="274"/>
                  </a:cubicBezTo>
                  <a:cubicBezTo>
                    <a:pt x="80" y="274"/>
                    <a:pt x="81" y="272"/>
                    <a:pt x="79" y="272"/>
                  </a:cubicBezTo>
                  <a:cubicBezTo>
                    <a:pt x="79" y="273"/>
                    <a:pt x="80" y="273"/>
                    <a:pt x="80" y="274"/>
                  </a:cubicBezTo>
                  <a:cubicBezTo>
                    <a:pt x="80" y="274"/>
                    <a:pt x="80" y="275"/>
                    <a:pt x="79" y="275"/>
                  </a:cubicBezTo>
                  <a:cubicBezTo>
                    <a:pt x="79" y="274"/>
                    <a:pt x="80" y="273"/>
                    <a:pt x="78" y="272"/>
                  </a:cubicBezTo>
                  <a:cubicBezTo>
                    <a:pt x="78" y="272"/>
                    <a:pt x="77" y="271"/>
                    <a:pt x="76" y="271"/>
                  </a:cubicBezTo>
                  <a:cubicBezTo>
                    <a:pt x="74" y="270"/>
                    <a:pt x="73" y="273"/>
                    <a:pt x="72" y="273"/>
                  </a:cubicBezTo>
                  <a:cubicBezTo>
                    <a:pt x="72" y="271"/>
                    <a:pt x="69" y="273"/>
                    <a:pt x="68" y="273"/>
                  </a:cubicBezTo>
                  <a:cubicBezTo>
                    <a:pt x="67" y="272"/>
                    <a:pt x="69" y="273"/>
                    <a:pt x="69" y="271"/>
                  </a:cubicBezTo>
                  <a:cubicBezTo>
                    <a:pt x="67" y="270"/>
                    <a:pt x="68" y="274"/>
                    <a:pt x="66" y="272"/>
                  </a:cubicBezTo>
                  <a:cubicBezTo>
                    <a:pt x="66" y="273"/>
                    <a:pt x="66" y="273"/>
                    <a:pt x="67" y="273"/>
                  </a:cubicBezTo>
                  <a:cubicBezTo>
                    <a:pt x="67" y="275"/>
                    <a:pt x="66" y="274"/>
                    <a:pt x="66" y="275"/>
                  </a:cubicBezTo>
                  <a:cubicBezTo>
                    <a:pt x="63" y="273"/>
                    <a:pt x="64" y="276"/>
                    <a:pt x="62" y="274"/>
                  </a:cubicBezTo>
                  <a:cubicBezTo>
                    <a:pt x="61" y="276"/>
                    <a:pt x="59" y="275"/>
                    <a:pt x="60" y="278"/>
                  </a:cubicBezTo>
                  <a:cubicBezTo>
                    <a:pt x="60" y="278"/>
                    <a:pt x="60" y="278"/>
                    <a:pt x="61" y="279"/>
                  </a:cubicBezTo>
                  <a:cubicBezTo>
                    <a:pt x="60" y="281"/>
                    <a:pt x="58" y="278"/>
                    <a:pt x="56" y="276"/>
                  </a:cubicBezTo>
                  <a:cubicBezTo>
                    <a:pt x="57" y="277"/>
                    <a:pt x="58" y="278"/>
                    <a:pt x="58" y="280"/>
                  </a:cubicBezTo>
                  <a:cubicBezTo>
                    <a:pt x="57" y="280"/>
                    <a:pt x="57" y="280"/>
                    <a:pt x="56" y="280"/>
                  </a:cubicBezTo>
                  <a:cubicBezTo>
                    <a:pt x="55" y="279"/>
                    <a:pt x="56" y="279"/>
                    <a:pt x="56" y="278"/>
                  </a:cubicBezTo>
                  <a:cubicBezTo>
                    <a:pt x="56" y="278"/>
                    <a:pt x="53" y="278"/>
                    <a:pt x="53" y="279"/>
                  </a:cubicBezTo>
                  <a:cubicBezTo>
                    <a:pt x="52" y="279"/>
                    <a:pt x="51" y="277"/>
                    <a:pt x="52" y="278"/>
                  </a:cubicBezTo>
                  <a:cubicBezTo>
                    <a:pt x="51" y="276"/>
                    <a:pt x="52" y="278"/>
                    <a:pt x="51" y="278"/>
                  </a:cubicBezTo>
                  <a:cubicBezTo>
                    <a:pt x="51" y="279"/>
                    <a:pt x="52" y="279"/>
                    <a:pt x="52" y="279"/>
                  </a:cubicBezTo>
                  <a:cubicBezTo>
                    <a:pt x="51" y="280"/>
                    <a:pt x="47" y="277"/>
                    <a:pt x="47" y="280"/>
                  </a:cubicBezTo>
                  <a:cubicBezTo>
                    <a:pt x="45" y="279"/>
                    <a:pt x="45" y="279"/>
                    <a:pt x="45" y="279"/>
                  </a:cubicBezTo>
                  <a:cubicBezTo>
                    <a:pt x="45" y="280"/>
                    <a:pt x="44" y="279"/>
                    <a:pt x="44" y="280"/>
                  </a:cubicBezTo>
                  <a:cubicBezTo>
                    <a:pt x="41" y="278"/>
                    <a:pt x="42" y="281"/>
                    <a:pt x="39" y="279"/>
                  </a:cubicBezTo>
                  <a:cubicBezTo>
                    <a:pt x="39" y="281"/>
                    <a:pt x="37" y="281"/>
                    <a:pt x="34" y="280"/>
                  </a:cubicBezTo>
                  <a:cubicBezTo>
                    <a:pt x="34" y="279"/>
                    <a:pt x="34" y="278"/>
                    <a:pt x="34" y="277"/>
                  </a:cubicBezTo>
                  <a:cubicBezTo>
                    <a:pt x="33" y="278"/>
                    <a:pt x="32" y="280"/>
                    <a:pt x="31" y="279"/>
                  </a:cubicBezTo>
                  <a:cubicBezTo>
                    <a:pt x="32" y="281"/>
                    <a:pt x="32" y="283"/>
                    <a:pt x="34" y="286"/>
                  </a:cubicBezTo>
                  <a:cubicBezTo>
                    <a:pt x="33" y="286"/>
                    <a:pt x="32" y="285"/>
                    <a:pt x="31" y="285"/>
                  </a:cubicBezTo>
                  <a:cubicBezTo>
                    <a:pt x="33" y="288"/>
                    <a:pt x="34" y="285"/>
                    <a:pt x="36" y="288"/>
                  </a:cubicBezTo>
                  <a:cubicBezTo>
                    <a:pt x="36" y="289"/>
                    <a:pt x="35" y="287"/>
                    <a:pt x="35" y="287"/>
                  </a:cubicBezTo>
                  <a:cubicBezTo>
                    <a:pt x="36" y="289"/>
                    <a:pt x="33" y="288"/>
                    <a:pt x="34" y="290"/>
                  </a:cubicBezTo>
                  <a:cubicBezTo>
                    <a:pt x="33" y="289"/>
                    <a:pt x="33" y="288"/>
                    <a:pt x="32" y="287"/>
                  </a:cubicBezTo>
                  <a:cubicBezTo>
                    <a:pt x="32" y="289"/>
                    <a:pt x="32" y="289"/>
                    <a:pt x="32" y="291"/>
                  </a:cubicBezTo>
                  <a:cubicBezTo>
                    <a:pt x="31" y="290"/>
                    <a:pt x="29" y="289"/>
                    <a:pt x="30" y="290"/>
                  </a:cubicBezTo>
                  <a:cubicBezTo>
                    <a:pt x="29" y="290"/>
                    <a:pt x="29" y="289"/>
                    <a:pt x="28" y="289"/>
                  </a:cubicBezTo>
                  <a:cubicBezTo>
                    <a:pt x="27" y="288"/>
                    <a:pt x="28" y="288"/>
                    <a:pt x="28" y="287"/>
                  </a:cubicBezTo>
                  <a:cubicBezTo>
                    <a:pt x="27" y="288"/>
                    <a:pt x="26" y="288"/>
                    <a:pt x="26" y="289"/>
                  </a:cubicBezTo>
                  <a:cubicBezTo>
                    <a:pt x="25" y="288"/>
                    <a:pt x="25" y="287"/>
                    <a:pt x="24" y="286"/>
                  </a:cubicBezTo>
                  <a:cubicBezTo>
                    <a:pt x="24" y="286"/>
                    <a:pt x="26" y="289"/>
                    <a:pt x="24" y="288"/>
                  </a:cubicBezTo>
                  <a:cubicBezTo>
                    <a:pt x="25" y="289"/>
                    <a:pt x="25" y="289"/>
                    <a:pt x="26" y="290"/>
                  </a:cubicBezTo>
                  <a:cubicBezTo>
                    <a:pt x="25" y="291"/>
                    <a:pt x="25" y="291"/>
                    <a:pt x="26" y="292"/>
                  </a:cubicBezTo>
                  <a:cubicBezTo>
                    <a:pt x="26" y="293"/>
                    <a:pt x="24" y="291"/>
                    <a:pt x="25" y="292"/>
                  </a:cubicBezTo>
                  <a:cubicBezTo>
                    <a:pt x="25" y="294"/>
                    <a:pt x="26" y="293"/>
                    <a:pt x="26" y="294"/>
                  </a:cubicBezTo>
                  <a:cubicBezTo>
                    <a:pt x="26" y="294"/>
                    <a:pt x="25" y="293"/>
                    <a:pt x="25" y="294"/>
                  </a:cubicBezTo>
                  <a:cubicBezTo>
                    <a:pt x="24" y="294"/>
                    <a:pt x="25" y="292"/>
                    <a:pt x="24" y="292"/>
                  </a:cubicBezTo>
                  <a:cubicBezTo>
                    <a:pt x="24" y="293"/>
                    <a:pt x="23" y="293"/>
                    <a:pt x="23" y="292"/>
                  </a:cubicBezTo>
                  <a:cubicBezTo>
                    <a:pt x="23" y="295"/>
                    <a:pt x="21" y="295"/>
                    <a:pt x="19" y="293"/>
                  </a:cubicBezTo>
                  <a:cubicBezTo>
                    <a:pt x="19" y="294"/>
                    <a:pt x="19" y="295"/>
                    <a:pt x="20" y="295"/>
                  </a:cubicBezTo>
                  <a:cubicBezTo>
                    <a:pt x="21" y="296"/>
                    <a:pt x="20" y="296"/>
                    <a:pt x="22" y="297"/>
                  </a:cubicBezTo>
                  <a:cubicBezTo>
                    <a:pt x="22" y="296"/>
                    <a:pt x="21" y="296"/>
                    <a:pt x="20" y="295"/>
                  </a:cubicBezTo>
                  <a:cubicBezTo>
                    <a:pt x="21" y="294"/>
                    <a:pt x="24" y="295"/>
                    <a:pt x="25" y="295"/>
                  </a:cubicBezTo>
                  <a:cubicBezTo>
                    <a:pt x="25" y="297"/>
                    <a:pt x="23" y="295"/>
                    <a:pt x="22" y="297"/>
                  </a:cubicBezTo>
                  <a:cubicBezTo>
                    <a:pt x="23" y="297"/>
                    <a:pt x="24" y="297"/>
                    <a:pt x="25" y="297"/>
                  </a:cubicBezTo>
                  <a:cubicBezTo>
                    <a:pt x="25" y="298"/>
                    <a:pt x="23" y="297"/>
                    <a:pt x="24" y="299"/>
                  </a:cubicBezTo>
                  <a:cubicBezTo>
                    <a:pt x="23" y="299"/>
                    <a:pt x="23" y="298"/>
                    <a:pt x="22" y="297"/>
                  </a:cubicBezTo>
                  <a:cubicBezTo>
                    <a:pt x="22" y="298"/>
                    <a:pt x="22" y="298"/>
                    <a:pt x="22" y="298"/>
                  </a:cubicBezTo>
                  <a:cubicBezTo>
                    <a:pt x="21" y="298"/>
                    <a:pt x="21" y="298"/>
                    <a:pt x="21" y="297"/>
                  </a:cubicBezTo>
                  <a:cubicBezTo>
                    <a:pt x="20" y="297"/>
                    <a:pt x="21" y="298"/>
                    <a:pt x="20" y="297"/>
                  </a:cubicBezTo>
                  <a:cubicBezTo>
                    <a:pt x="21" y="299"/>
                    <a:pt x="19" y="298"/>
                    <a:pt x="20" y="300"/>
                  </a:cubicBezTo>
                  <a:cubicBezTo>
                    <a:pt x="19" y="299"/>
                    <a:pt x="19" y="298"/>
                    <a:pt x="18" y="297"/>
                  </a:cubicBezTo>
                  <a:cubicBezTo>
                    <a:pt x="18" y="298"/>
                    <a:pt x="16" y="298"/>
                    <a:pt x="15" y="297"/>
                  </a:cubicBezTo>
                  <a:cubicBezTo>
                    <a:pt x="15" y="299"/>
                    <a:pt x="13" y="297"/>
                    <a:pt x="13" y="298"/>
                  </a:cubicBezTo>
                  <a:cubicBezTo>
                    <a:pt x="12" y="297"/>
                    <a:pt x="13" y="298"/>
                    <a:pt x="13" y="297"/>
                  </a:cubicBezTo>
                  <a:cubicBezTo>
                    <a:pt x="11" y="296"/>
                    <a:pt x="11" y="298"/>
                    <a:pt x="10" y="297"/>
                  </a:cubicBezTo>
                  <a:cubicBezTo>
                    <a:pt x="10" y="298"/>
                    <a:pt x="10" y="299"/>
                    <a:pt x="11" y="300"/>
                  </a:cubicBezTo>
                  <a:cubicBezTo>
                    <a:pt x="11" y="300"/>
                    <a:pt x="10" y="301"/>
                    <a:pt x="11" y="302"/>
                  </a:cubicBezTo>
                  <a:cubicBezTo>
                    <a:pt x="10" y="302"/>
                    <a:pt x="10" y="301"/>
                    <a:pt x="9" y="301"/>
                  </a:cubicBezTo>
                  <a:cubicBezTo>
                    <a:pt x="9" y="301"/>
                    <a:pt x="9" y="302"/>
                    <a:pt x="8" y="301"/>
                  </a:cubicBezTo>
                  <a:cubicBezTo>
                    <a:pt x="8" y="302"/>
                    <a:pt x="9" y="303"/>
                    <a:pt x="8" y="303"/>
                  </a:cubicBezTo>
                  <a:cubicBezTo>
                    <a:pt x="7" y="302"/>
                    <a:pt x="8" y="301"/>
                    <a:pt x="7" y="300"/>
                  </a:cubicBezTo>
                  <a:cubicBezTo>
                    <a:pt x="7" y="299"/>
                    <a:pt x="9" y="301"/>
                    <a:pt x="8" y="300"/>
                  </a:cubicBezTo>
                  <a:cubicBezTo>
                    <a:pt x="7" y="298"/>
                    <a:pt x="6" y="299"/>
                    <a:pt x="6" y="300"/>
                  </a:cubicBezTo>
                  <a:cubicBezTo>
                    <a:pt x="5" y="300"/>
                    <a:pt x="5" y="299"/>
                    <a:pt x="4" y="299"/>
                  </a:cubicBezTo>
                  <a:cubicBezTo>
                    <a:pt x="4" y="300"/>
                    <a:pt x="4" y="302"/>
                    <a:pt x="2" y="301"/>
                  </a:cubicBezTo>
                  <a:cubicBezTo>
                    <a:pt x="2" y="301"/>
                    <a:pt x="3" y="302"/>
                    <a:pt x="3" y="302"/>
                  </a:cubicBezTo>
                  <a:cubicBezTo>
                    <a:pt x="2" y="303"/>
                    <a:pt x="2" y="303"/>
                    <a:pt x="1" y="302"/>
                  </a:cubicBezTo>
                  <a:cubicBezTo>
                    <a:pt x="1" y="303"/>
                    <a:pt x="0" y="303"/>
                    <a:pt x="1" y="304"/>
                  </a:cubicBezTo>
                  <a:cubicBezTo>
                    <a:pt x="1" y="303"/>
                    <a:pt x="3" y="305"/>
                    <a:pt x="3" y="303"/>
                  </a:cubicBezTo>
                  <a:cubicBezTo>
                    <a:pt x="4" y="305"/>
                    <a:pt x="4" y="305"/>
                    <a:pt x="5" y="306"/>
                  </a:cubicBezTo>
                  <a:cubicBezTo>
                    <a:pt x="6" y="308"/>
                    <a:pt x="4" y="306"/>
                    <a:pt x="4" y="306"/>
                  </a:cubicBezTo>
                  <a:cubicBezTo>
                    <a:pt x="4" y="308"/>
                    <a:pt x="5" y="307"/>
                    <a:pt x="6" y="308"/>
                  </a:cubicBezTo>
                  <a:cubicBezTo>
                    <a:pt x="6" y="307"/>
                    <a:pt x="6" y="307"/>
                    <a:pt x="7" y="308"/>
                  </a:cubicBezTo>
                  <a:cubicBezTo>
                    <a:pt x="7" y="306"/>
                    <a:pt x="7" y="307"/>
                    <a:pt x="7" y="306"/>
                  </a:cubicBezTo>
                  <a:cubicBezTo>
                    <a:pt x="6" y="306"/>
                    <a:pt x="6" y="306"/>
                    <a:pt x="5" y="305"/>
                  </a:cubicBezTo>
                  <a:cubicBezTo>
                    <a:pt x="5" y="304"/>
                    <a:pt x="6" y="306"/>
                    <a:pt x="6" y="305"/>
                  </a:cubicBezTo>
                  <a:cubicBezTo>
                    <a:pt x="7" y="306"/>
                    <a:pt x="7" y="306"/>
                    <a:pt x="8" y="306"/>
                  </a:cubicBezTo>
                  <a:cubicBezTo>
                    <a:pt x="6" y="305"/>
                    <a:pt x="9" y="306"/>
                    <a:pt x="9" y="306"/>
                  </a:cubicBezTo>
                  <a:cubicBezTo>
                    <a:pt x="9" y="306"/>
                    <a:pt x="10" y="308"/>
                    <a:pt x="10" y="307"/>
                  </a:cubicBezTo>
                  <a:cubicBezTo>
                    <a:pt x="10" y="307"/>
                    <a:pt x="12" y="309"/>
                    <a:pt x="12" y="307"/>
                  </a:cubicBezTo>
                  <a:cubicBezTo>
                    <a:pt x="14" y="310"/>
                    <a:pt x="14" y="307"/>
                    <a:pt x="16" y="310"/>
                  </a:cubicBezTo>
                  <a:cubicBezTo>
                    <a:pt x="17" y="309"/>
                    <a:pt x="16" y="307"/>
                    <a:pt x="17" y="307"/>
                  </a:cubicBezTo>
                  <a:cubicBezTo>
                    <a:pt x="17" y="307"/>
                    <a:pt x="17" y="308"/>
                    <a:pt x="17" y="309"/>
                  </a:cubicBezTo>
                  <a:cubicBezTo>
                    <a:pt x="19" y="310"/>
                    <a:pt x="19" y="309"/>
                    <a:pt x="20" y="309"/>
                  </a:cubicBezTo>
                  <a:cubicBezTo>
                    <a:pt x="20" y="308"/>
                    <a:pt x="19" y="308"/>
                    <a:pt x="19" y="308"/>
                  </a:cubicBezTo>
                  <a:cubicBezTo>
                    <a:pt x="18" y="307"/>
                    <a:pt x="20" y="308"/>
                    <a:pt x="19" y="306"/>
                  </a:cubicBezTo>
                  <a:cubicBezTo>
                    <a:pt x="19" y="306"/>
                    <a:pt x="20" y="308"/>
                    <a:pt x="20" y="307"/>
                  </a:cubicBezTo>
                  <a:cubicBezTo>
                    <a:pt x="21" y="308"/>
                    <a:pt x="21" y="308"/>
                    <a:pt x="21" y="309"/>
                  </a:cubicBezTo>
                  <a:cubicBezTo>
                    <a:pt x="22" y="309"/>
                    <a:pt x="22" y="307"/>
                    <a:pt x="24" y="309"/>
                  </a:cubicBezTo>
                  <a:cubicBezTo>
                    <a:pt x="22" y="306"/>
                    <a:pt x="26" y="310"/>
                    <a:pt x="25" y="307"/>
                  </a:cubicBezTo>
                  <a:cubicBezTo>
                    <a:pt x="26" y="309"/>
                    <a:pt x="26" y="307"/>
                    <a:pt x="27" y="309"/>
                  </a:cubicBezTo>
                  <a:cubicBezTo>
                    <a:pt x="27" y="309"/>
                    <a:pt x="26" y="310"/>
                    <a:pt x="25" y="309"/>
                  </a:cubicBezTo>
                  <a:cubicBezTo>
                    <a:pt x="26" y="311"/>
                    <a:pt x="23" y="310"/>
                    <a:pt x="22" y="309"/>
                  </a:cubicBezTo>
                  <a:cubicBezTo>
                    <a:pt x="22" y="310"/>
                    <a:pt x="23" y="311"/>
                    <a:pt x="23" y="312"/>
                  </a:cubicBezTo>
                  <a:cubicBezTo>
                    <a:pt x="22" y="309"/>
                    <a:pt x="29" y="314"/>
                    <a:pt x="27" y="308"/>
                  </a:cubicBezTo>
                  <a:cubicBezTo>
                    <a:pt x="28" y="308"/>
                    <a:pt x="29" y="307"/>
                    <a:pt x="31" y="307"/>
                  </a:cubicBezTo>
                  <a:cubicBezTo>
                    <a:pt x="30" y="307"/>
                    <a:pt x="30" y="306"/>
                    <a:pt x="30" y="306"/>
                  </a:cubicBezTo>
                  <a:cubicBezTo>
                    <a:pt x="29" y="304"/>
                    <a:pt x="29" y="304"/>
                    <a:pt x="29" y="304"/>
                  </a:cubicBezTo>
                  <a:cubicBezTo>
                    <a:pt x="30" y="304"/>
                    <a:pt x="30" y="304"/>
                    <a:pt x="31" y="304"/>
                  </a:cubicBezTo>
                  <a:cubicBezTo>
                    <a:pt x="31" y="306"/>
                    <a:pt x="30" y="305"/>
                    <a:pt x="30" y="307"/>
                  </a:cubicBezTo>
                  <a:cubicBezTo>
                    <a:pt x="31" y="307"/>
                    <a:pt x="32" y="307"/>
                    <a:pt x="32" y="307"/>
                  </a:cubicBezTo>
                  <a:cubicBezTo>
                    <a:pt x="32" y="306"/>
                    <a:pt x="32" y="306"/>
                    <a:pt x="32" y="306"/>
                  </a:cubicBezTo>
                  <a:cubicBezTo>
                    <a:pt x="33" y="306"/>
                    <a:pt x="33" y="306"/>
                    <a:pt x="33" y="306"/>
                  </a:cubicBezTo>
                  <a:cubicBezTo>
                    <a:pt x="34" y="306"/>
                    <a:pt x="34" y="307"/>
                    <a:pt x="34" y="308"/>
                  </a:cubicBezTo>
                  <a:cubicBezTo>
                    <a:pt x="36" y="308"/>
                    <a:pt x="33" y="305"/>
                    <a:pt x="35" y="305"/>
                  </a:cubicBezTo>
                  <a:cubicBezTo>
                    <a:pt x="35" y="305"/>
                    <a:pt x="34" y="304"/>
                    <a:pt x="34" y="304"/>
                  </a:cubicBezTo>
                  <a:cubicBezTo>
                    <a:pt x="34" y="303"/>
                    <a:pt x="34" y="303"/>
                    <a:pt x="34" y="303"/>
                  </a:cubicBezTo>
                  <a:cubicBezTo>
                    <a:pt x="35" y="306"/>
                    <a:pt x="38" y="305"/>
                    <a:pt x="39" y="306"/>
                  </a:cubicBezTo>
                  <a:cubicBezTo>
                    <a:pt x="39" y="307"/>
                    <a:pt x="36" y="306"/>
                    <a:pt x="37" y="309"/>
                  </a:cubicBezTo>
                  <a:cubicBezTo>
                    <a:pt x="36" y="309"/>
                    <a:pt x="35" y="309"/>
                    <a:pt x="34" y="309"/>
                  </a:cubicBezTo>
                  <a:cubicBezTo>
                    <a:pt x="35" y="311"/>
                    <a:pt x="36" y="309"/>
                    <a:pt x="36" y="310"/>
                  </a:cubicBezTo>
                  <a:cubicBezTo>
                    <a:pt x="36" y="311"/>
                    <a:pt x="36" y="310"/>
                    <a:pt x="36" y="312"/>
                  </a:cubicBezTo>
                  <a:cubicBezTo>
                    <a:pt x="34" y="310"/>
                    <a:pt x="35" y="312"/>
                    <a:pt x="33" y="310"/>
                  </a:cubicBezTo>
                  <a:cubicBezTo>
                    <a:pt x="33" y="311"/>
                    <a:pt x="34" y="312"/>
                    <a:pt x="35" y="313"/>
                  </a:cubicBezTo>
                  <a:cubicBezTo>
                    <a:pt x="35" y="314"/>
                    <a:pt x="34" y="312"/>
                    <a:pt x="33" y="312"/>
                  </a:cubicBezTo>
                  <a:cubicBezTo>
                    <a:pt x="33" y="313"/>
                    <a:pt x="33" y="313"/>
                    <a:pt x="33" y="314"/>
                  </a:cubicBezTo>
                  <a:cubicBezTo>
                    <a:pt x="32" y="314"/>
                    <a:pt x="32" y="313"/>
                    <a:pt x="32" y="312"/>
                  </a:cubicBezTo>
                  <a:cubicBezTo>
                    <a:pt x="32" y="314"/>
                    <a:pt x="31" y="313"/>
                    <a:pt x="30" y="313"/>
                  </a:cubicBezTo>
                  <a:cubicBezTo>
                    <a:pt x="30" y="314"/>
                    <a:pt x="29" y="314"/>
                    <a:pt x="29" y="315"/>
                  </a:cubicBezTo>
                  <a:cubicBezTo>
                    <a:pt x="28" y="315"/>
                    <a:pt x="28" y="314"/>
                    <a:pt x="28" y="313"/>
                  </a:cubicBezTo>
                  <a:cubicBezTo>
                    <a:pt x="28" y="312"/>
                    <a:pt x="30" y="313"/>
                    <a:pt x="29" y="311"/>
                  </a:cubicBezTo>
                  <a:cubicBezTo>
                    <a:pt x="28" y="311"/>
                    <a:pt x="28" y="312"/>
                    <a:pt x="28" y="312"/>
                  </a:cubicBezTo>
                  <a:cubicBezTo>
                    <a:pt x="28" y="312"/>
                    <a:pt x="28" y="312"/>
                    <a:pt x="27" y="311"/>
                  </a:cubicBezTo>
                  <a:cubicBezTo>
                    <a:pt x="27" y="313"/>
                    <a:pt x="27" y="313"/>
                    <a:pt x="26" y="312"/>
                  </a:cubicBezTo>
                  <a:cubicBezTo>
                    <a:pt x="26" y="314"/>
                    <a:pt x="27" y="314"/>
                    <a:pt x="27" y="316"/>
                  </a:cubicBezTo>
                  <a:cubicBezTo>
                    <a:pt x="27" y="316"/>
                    <a:pt x="27" y="316"/>
                    <a:pt x="27" y="316"/>
                  </a:cubicBezTo>
                  <a:cubicBezTo>
                    <a:pt x="26" y="316"/>
                    <a:pt x="26" y="315"/>
                    <a:pt x="26" y="314"/>
                  </a:cubicBezTo>
                  <a:cubicBezTo>
                    <a:pt x="24" y="313"/>
                    <a:pt x="25" y="314"/>
                    <a:pt x="24" y="314"/>
                  </a:cubicBezTo>
                  <a:cubicBezTo>
                    <a:pt x="24" y="314"/>
                    <a:pt x="24" y="314"/>
                    <a:pt x="24" y="315"/>
                  </a:cubicBezTo>
                  <a:cubicBezTo>
                    <a:pt x="24" y="316"/>
                    <a:pt x="21" y="314"/>
                    <a:pt x="22" y="317"/>
                  </a:cubicBezTo>
                  <a:cubicBezTo>
                    <a:pt x="20" y="317"/>
                    <a:pt x="20" y="318"/>
                    <a:pt x="17" y="317"/>
                  </a:cubicBezTo>
                  <a:cubicBezTo>
                    <a:pt x="17" y="319"/>
                    <a:pt x="16" y="318"/>
                    <a:pt x="16" y="319"/>
                  </a:cubicBezTo>
                  <a:cubicBezTo>
                    <a:pt x="17" y="320"/>
                    <a:pt x="17" y="320"/>
                    <a:pt x="17" y="321"/>
                  </a:cubicBezTo>
                  <a:cubicBezTo>
                    <a:pt x="19" y="322"/>
                    <a:pt x="18" y="322"/>
                    <a:pt x="20" y="323"/>
                  </a:cubicBezTo>
                  <a:cubicBezTo>
                    <a:pt x="19" y="321"/>
                    <a:pt x="19" y="322"/>
                    <a:pt x="19" y="320"/>
                  </a:cubicBezTo>
                  <a:cubicBezTo>
                    <a:pt x="19" y="320"/>
                    <a:pt x="21" y="320"/>
                    <a:pt x="20" y="319"/>
                  </a:cubicBezTo>
                  <a:cubicBezTo>
                    <a:pt x="21" y="319"/>
                    <a:pt x="21" y="321"/>
                    <a:pt x="22" y="322"/>
                  </a:cubicBezTo>
                  <a:cubicBezTo>
                    <a:pt x="22" y="323"/>
                    <a:pt x="23" y="321"/>
                    <a:pt x="24" y="323"/>
                  </a:cubicBezTo>
                  <a:cubicBezTo>
                    <a:pt x="25" y="323"/>
                    <a:pt x="25" y="320"/>
                    <a:pt x="27" y="322"/>
                  </a:cubicBezTo>
                  <a:cubicBezTo>
                    <a:pt x="27" y="323"/>
                    <a:pt x="26" y="323"/>
                    <a:pt x="26" y="324"/>
                  </a:cubicBezTo>
                  <a:cubicBezTo>
                    <a:pt x="27" y="324"/>
                    <a:pt x="27" y="323"/>
                    <a:pt x="28" y="324"/>
                  </a:cubicBezTo>
                  <a:cubicBezTo>
                    <a:pt x="27" y="323"/>
                    <a:pt x="27" y="323"/>
                    <a:pt x="28" y="324"/>
                  </a:cubicBezTo>
                  <a:cubicBezTo>
                    <a:pt x="28" y="321"/>
                    <a:pt x="31" y="324"/>
                    <a:pt x="32" y="323"/>
                  </a:cubicBezTo>
                  <a:cubicBezTo>
                    <a:pt x="33" y="323"/>
                    <a:pt x="33" y="324"/>
                    <a:pt x="33" y="324"/>
                  </a:cubicBezTo>
                  <a:cubicBezTo>
                    <a:pt x="34" y="325"/>
                    <a:pt x="34" y="324"/>
                    <a:pt x="34" y="324"/>
                  </a:cubicBezTo>
                  <a:cubicBezTo>
                    <a:pt x="33" y="323"/>
                    <a:pt x="33" y="322"/>
                    <a:pt x="31" y="322"/>
                  </a:cubicBezTo>
                  <a:cubicBezTo>
                    <a:pt x="31" y="321"/>
                    <a:pt x="31" y="321"/>
                    <a:pt x="31" y="320"/>
                  </a:cubicBezTo>
                  <a:cubicBezTo>
                    <a:pt x="31" y="320"/>
                    <a:pt x="31" y="320"/>
                    <a:pt x="32" y="320"/>
                  </a:cubicBezTo>
                  <a:cubicBezTo>
                    <a:pt x="32" y="320"/>
                    <a:pt x="32" y="321"/>
                    <a:pt x="33" y="322"/>
                  </a:cubicBezTo>
                  <a:cubicBezTo>
                    <a:pt x="33" y="321"/>
                    <a:pt x="33" y="320"/>
                    <a:pt x="33" y="320"/>
                  </a:cubicBezTo>
                  <a:cubicBezTo>
                    <a:pt x="33" y="320"/>
                    <a:pt x="33" y="320"/>
                    <a:pt x="33" y="320"/>
                  </a:cubicBezTo>
                  <a:cubicBezTo>
                    <a:pt x="34" y="321"/>
                    <a:pt x="33" y="320"/>
                    <a:pt x="34" y="321"/>
                  </a:cubicBezTo>
                  <a:cubicBezTo>
                    <a:pt x="34" y="322"/>
                    <a:pt x="33" y="321"/>
                    <a:pt x="33" y="322"/>
                  </a:cubicBezTo>
                  <a:cubicBezTo>
                    <a:pt x="38" y="321"/>
                    <a:pt x="43" y="319"/>
                    <a:pt x="48" y="318"/>
                  </a:cubicBezTo>
                  <a:cubicBezTo>
                    <a:pt x="47" y="316"/>
                    <a:pt x="49" y="316"/>
                    <a:pt x="51" y="318"/>
                  </a:cubicBezTo>
                  <a:cubicBezTo>
                    <a:pt x="50" y="316"/>
                    <a:pt x="49" y="315"/>
                    <a:pt x="49" y="314"/>
                  </a:cubicBezTo>
                  <a:cubicBezTo>
                    <a:pt x="49" y="313"/>
                    <a:pt x="50" y="315"/>
                    <a:pt x="51" y="314"/>
                  </a:cubicBezTo>
                  <a:cubicBezTo>
                    <a:pt x="51" y="314"/>
                    <a:pt x="51" y="315"/>
                    <a:pt x="51" y="315"/>
                  </a:cubicBezTo>
                  <a:cubicBezTo>
                    <a:pt x="52" y="315"/>
                    <a:pt x="52" y="313"/>
                    <a:pt x="53" y="314"/>
                  </a:cubicBezTo>
                  <a:cubicBezTo>
                    <a:pt x="54" y="317"/>
                    <a:pt x="56" y="314"/>
                    <a:pt x="59" y="316"/>
                  </a:cubicBezTo>
                  <a:cubicBezTo>
                    <a:pt x="59" y="315"/>
                    <a:pt x="58" y="315"/>
                    <a:pt x="57" y="315"/>
                  </a:cubicBezTo>
                  <a:cubicBezTo>
                    <a:pt x="58" y="314"/>
                    <a:pt x="58" y="315"/>
                    <a:pt x="60" y="315"/>
                  </a:cubicBezTo>
                  <a:cubicBezTo>
                    <a:pt x="60" y="314"/>
                    <a:pt x="59" y="314"/>
                    <a:pt x="59" y="313"/>
                  </a:cubicBezTo>
                  <a:cubicBezTo>
                    <a:pt x="59" y="313"/>
                    <a:pt x="59" y="313"/>
                    <a:pt x="60" y="313"/>
                  </a:cubicBezTo>
                  <a:cubicBezTo>
                    <a:pt x="60" y="313"/>
                    <a:pt x="59" y="312"/>
                    <a:pt x="59" y="311"/>
                  </a:cubicBezTo>
                  <a:cubicBezTo>
                    <a:pt x="59" y="310"/>
                    <a:pt x="61" y="313"/>
                    <a:pt x="61" y="311"/>
                  </a:cubicBezTo>
                  <a:cubicBezTo>
                    <a:pt x="61" y="311"/>
                    <a:pt x="61" y="312"/>
                    <a:pt x="61" y="313"/>
                  </a:cubicBezTo>
                  <a:cubicBezTo>
                    <a:pt x="64" y="313"/>
                    <a:pt x="64" y="314"/>
                    <a:pt x="66" y="312"/>
                  </a:cubicBezTo>
                  <a:cubicBezTo>
                    <a:pt x="66" y="312"/>
                    <a:pt x="66" y="312"/>
                    <a:pt x="66" y="313"/>
                  </a:cubicBezTo>
                  <a:cubicBezTo>
                    <a:pt x="67" y="311"/>
                    <a:pt x="69" y="312"/>
                    <a:pt x="70" y="310"/>
                  </a:cubicBezTo>
                  <a:cubicBezTo>
                    <a:pt x="70" y="310"/>
                    <a:pt x="70" y="310"/>
                    <a:pt x="70" y="311"/>
                  </a:cubicBezTo>
                  <a:cubicBezTo>
                    <a:pt x="71" y="311"/>
                    <a:pt x="71" y="309"/>
                    <a:pt x="71" y="308"/>
                  </a:cubicBezTo>
                  <a:cubicBezTo>
                    <a:pt x="71" y="308"/>
                    <a:pt x="72" y="309"/>
                    <a:pt x="72" y="310"/>
                  </a:cubicBezTo>
                  <a:cubicBezTo>
                    <a:pt x="73" y="308"/>
                    <a:pt x="77" y="310"/>
                    <a:pt x="77" y="306"/>
                  </a:cubicBezTo>
                  <a:cubicBezTo>
                    <a:pt x="78" y="307"/>
                    <a:pt x="77" y="308"/>
                    <a:pt x="78" y="308"/>
                  </a:cubicBezTo>
                  <a:cubicBezTo>
                    <a:pt x="78" y="309"/>
                    <a:pt x="78" y="308"/>
                    <a:pt x="78" y="309"/>
                  </a:cubicBezTo>
                  <a:cubicBezTo>
                    <a:pt x="79" y="308"/>
                    <a:pt x="79" y="305"/>
                    <a:pt x="82" y="306"/>
                  </a:cubicBezTo>
                  <a:cubicBezTo>
                    <a:pt x="81" y="304"/>
                    <a:pt x="80" y="305"/>
                    <a:pt x="80" y="303"/>
                  </a:cubicBezTo>
                  <a:cubicBezTo>
                    <a:pt x="82" y="304"/>
                    <a:pt x="83" y="305"/>
                    <a:pt x="83" y="304"/>
                  </a:cubicBezTo>
                  <a:cubicBezTo>
                    <a:pt x="83" y="302"/>
                    <a:pt x="83" y="304"/>
                    <a:pt x="82" y="304"/>
                  </a:cubicBezTo>
                  <a:cubicBezTo>
                    <a:pt x="82" y="302"/>
                    <a:pt x="83" y="303"/>
                    <a:pt x="83" y="302"/>
                  </a:cubicBezTo>
                  <a:cubicBezTo>
                    <a:pt x="84" y="303"/>
                    <a:pt x="84" y="304"/>
                    <a:pt x="84" y="305"/>
                  </a:cubicBezTo>
                  <a:cubicBezTo>
                    <a:pt x="86" y="304"/>
                    <a:pt x="85" y="301"/>
                    <a:pt x="88" y="301"/>
                  </a:cubicBezTo>
                  <a:cubicBezTo>
                    <a:pt x="88" y="302"/>
                    <a:pt x="88" y="302"/>
                    <a:pt x="88" y="302"/>
                  </a:cubicBezTo>
                  <a:cubicBezTo>
                    <a:pt x="89" y="303"/>
                    <a:pt x="89" y="302"/>
                    <a:pt x="90" y="303"/>
                  </a:cubicBezTo>
                  <a:cubicBezTo>
                    <a:pt x="90" y="301"/>
                    <a:pt x="89" y="302"/>
                    <a:pt x="90" y="301"/>
                  </a:cubicBezTo>
                  <a:cubicBezTo>
                    <a:pt x="90" y="301"/>
                    <a:pt x="90" y="302"/>
                    <a:pt x="91" y="302"/>
                  </a:cubicBezTo>
                  <a:cubicBezTo>
                    <a:pt x="92" y="301"/>
                    <a:pt x="93" y="301"/>
                    <a:pt x="93" y="300"/>
                  </a:cubicBezTo>
                  <a:cubicBezTo>
                    <a:pt x="94" y="301"/>
                    <a:pt x="93" y="302"/>
                    <a:pt x="93" y="301"/>
                  </a:cubicBezTo>
                  <a:cubicBezTo>
                    <a:pt x="95" y="303"/>
                    <a:pt x="95" y="300"/>
                    <a:pt x="94" y="298"/>
                  </a:cubicBezTo>
                  <a:cubicBezTo>
                    <a:pt x="95" y="299"/>
                    <a:pt x="95" y="300"/>
                    <a:pt x="95" y="301"/>
                  </a:cubicBezTo>
                  <a:cubicBezTo>
                    <a:pt x="96" y="300"/>
                    <a:pt x="96" y="297"/>
                    <a:pt x="97" y="297"/>
                  </a:cubicBezTo>
                  <a:cubicBezTo>
                    <a:pt x="98" y="298"/>
                    <a:pt x="98" y="299"/>
                    <a:pt x="97" y="298"/>
                  </a:cubicBezTo>
                  <a:cubicBezTo>
                    <a:pt x="98" y="300"/>
                    <a:pt x="99" y="300"/>
                    <a:pt x="100" y="299"/>
                  </a:cubicBezTo>
                  <a:cubicBezTo>
                    <a:pt x="99" y="299"/>
                    <a:pt x="99" y="300"/>
                    <a:pt x="100" y="301"/>
                  </a:cubicBezTo>
                  <a:cubicBezTo>
                    <a:pt x="100" y="301"/>
                    <a:pt x="99" y="300"/>
                    <a:pt x="100" y="302"/>
                  </a:cubicBezTo>
                  <a:cubicBezTo>
                    <a:pt x="101" y="302"/>
                    <a:pt x="100" y="301"/>
                    <a:pt x="101" y="301"/>
                  </a:cubicBezTo>
                  <a:cubicBezTo>
                    <a:pt x="101" y="301"/>
                    <a:pt x="100" y="299"/>
                    <a:pt x="101" y="300"/>
                  </a:cubicBezTo>
                  <a:cubicBezTo>
                    <a:pt x="101" y="299"/>
                    <a:pt x="101" y="299"/>
                    <a:pt x="100" y="299"/>
                  </a:cubicBezTo>
                  <a:cubicBezTo>
                    <a:pt x="100" y="298"/>
                    <a:pt x="101" y="298"/>
                    <a:pt x="100" y="296"/>
                  </a:cubicBezTo>
                  <a:cubicBezTo>
                    <a:pt x="102" y="296"/>
                    <a:pt x="101" y="297"/>
                    <a:pt x="102" y="298"/>
                  </a:cubicBezTo>
                  <a:cubicBezTo>
                    <a:pt x="102" y="297"/>
                    <a:pt x="103" y="296"/>
                    <a:pt x="102" y="295"/>
                  </a:cubicBezTo>
                  <a:cubicBezTo>
                    <a:pt x="103" y="295"/>
                    <a:pt x="105" y="295"/>
                    <a:pt x="106" y="294"/>
                  </a:cubicBezTo>
                  <a:cubicBezTo>
                    <a:pt x="105" y="293"/>
                    <a:pt x="105" y="292"/>
                    <a:pt x="105" y="291"/>
                  </a:cubicBezTo>
                  <a:cubicBezTo>
                    <a:pt x="106" y="293"/>
                    <a:pt x="106" y="294"/>
                    <a:pt x="107" y="294"/>
                  </a:cubicBezTo>
                  <a:cubicBezTo>
                    <a:pt x="108" y="295"/>
                    <a:pt x="107" y="294"/>
                    <a:pt x="107" y="295"/>
                  </a:cubicBezTo>
                  <a:cubicBezTo>
                    <a:pt x="108" y="296"/>
                    <a:pt x="108" y="294"/>
                    <a:pt x="109" y="294"/>
                  </a:cubicBezTo>
                  <a:cubicBezTo>
                    <a:pt x="109" y="294"/>
                    <a:pt x="108" y="293"/>
                    <a:pt x="108" y="293"/>
                  </a:cubicBezTo>
                  <a:cubicBezTo>
                    <a:pt x="109" y="293"/>
                    <a:pt x="109" y="292"/>
                    <a:pt x="110" y="294"/>
                  </a:cubicBezTo>
                  <a:cubicBezTo>
                    <a:pt x="110" y="293"/>
                    <a:pt x="110" y="292"/>
                    <a:pt x="110" y="291"/>
                  </a:cubicBezTo>
                  <a:cubicBezTo>
                    <a:pt x="110" y="291"/>
                    <a:pt x="112" y="293"/>
                    <a:pt x="111" y="291"/>
                  </a:cubicBezTo>
                  <a:cubicBezTo>
                    <a:pt x="112" y="291"/>
                    <a:pt x="112" y="292"/>
                    <a:pt x="113" y="292"/>
                  </a:cubicBezTo>
                  <a:cubicBezTo>
                    <a:pt x="113" y="293"/>
                    <a:pt x="113" y="293"/>
                    <a:pt x="112" y="293"/>
                  </a:cubicBezTo>
                  <a:cubicBezTo>
                    <a:pt x="116" y="294"/>
                    <a:pt x="118" y="290"/>
                    <a:pt x="121" y="289"/>
                  </a:cubicBezTo>
                  <a:cubicBezTo>
                    <a:pt x="122" y="290"/>
                    <a:pt x="122" y="291"/>
                    <a:pt x="122" y="292"/>
                  </a:cubicBezTo>
                  <a:cubicBezTo>
                    <a:pt x="123" y="292"/>
                    <a:pt x="123" y="291"/>
                    <a:pt x="124" y="291"/>
                  </a:cubicBezTo>
                  <a:cubicBezTo>
                    <a:pt x="124" y="290"/>
                    <a:pt x="123" y="290"/>
                    <a:pt x="123" y="289"/>
                  </a:cubicBezTo>
                  <a:cubicBezTo>
                    <a:pt x="124" y="288"/>
                    <a:pt x="128" y="290"/>
                    <a:pt x="127" y="285"/>
                  </a:cubicBezTo>
                  <a:cubicBezTo>
                    <a:pt x="128" y="286"/>
                    <a:pt x="127" y="286"/>
                    <a:pt x="128" y="287"/>
                  </a:cubicBezTo>
                  <a:cubicBezTo>
                    <a:pt x="129" y="287"/>
                    <a:pt x="129" y="287"/>
                    <a:pt x="130" y="287"/>
                  </a:cubicBezTo>
                  <a:cubicBezTo>
                    <a:pt x="130" y="286"/>
                    <a:pt x="129" y="286"/>
                    <a:pt x="129" y="285"/>
                  </a:cubicBezTo>
                  <a:cubicBezTo>
                    <a:pt x="130" y="284"/>
                    <a:pt x="133" y="286"/>
                    <a:pt x="132" y="284"/>
                  </a:cubicBezTo>
                  <a:cubicBezTo>
                    <a:pt x="133" y="284"/>
                    <a:pt x="133" y="285"/>
                    <a:pt x="134" y="285"/>
                  </a:cubicBezTo>
                  <a:cubicBezTo>
                    <a:pt x="134" y="285"/>
                    <a:pt x="134" y="283"/>
                    <a:pt x="135" y="284"/>
                  </a:cubicBezTo>
                  <a:cubicBezTo>
                    <a:pt x="134" y="281"/>
                    <a:pt x="138" y="283"/>
                    <a:pt x="138" y="281"/>
                  </a:cubicBezTo>
                  <a:cubicBezTo>
                    <a:pt x="138" y="281"/>
                    <a:pt x="139" y="282"/>
                    <a:pt x="139" y="282"/>
                  </a:cubicBezTo>
                  <a:cubicBezTo>
                    <a:pt x="140" y="281"/>
                    <a:pt x="140" y="280"/>
                    <a:pt x="142" y="281"/>
                  </a:cubicBezTo>
                  <a:cubicBezTo>
                    <a:pt x="142" y="280"/>
                    <a:pt x="142" y="280"/>
                    <a:pt x="142" y="280"/>
                  </a:cubicBezTo>
                  <a:cubicBezTo>
                    <a:pt x="142" y="280"/>
                    <a:pt x="142" y="280"/>
                    <a:pt x="143" y="281"/>
                  </a:cubicBezTo>
                  <a:cubicBezTo>
                    <a:pt x="142" y="280"/>
                    <a:pt x="143" y="279"/>
                    <a:pt x="144" y="280"/>
                  </a:cubicBezTo>
                  <a:cubicBezTo>
                    <a:pt x="143" y="279"/>
                    <a:pt x="144" y="279"/>
                    <a:pt x="146" y="279"/>
                  </a:cubicBezTo>
                  <a:cubicBezTo>
                    <a:pt x="145" y="278"/>
                    <a:pt x="145" y="278"/>
                    <a:pt x="145" y="277"/>
                  </a:cubicBezTo>
                  <a:cubicBezTo>
                    <a:pt x="146" y="278"/>
                    <a:pt x="146" y="278"/>
                    <a:pt x="146" y="279"/>
                  </a:cubicBezTo>
                  <a:cubicBezTo>
                    <a:pt x="147" y="279"/>
                    <a:pt x="147" y="278"/>
                    <a:pt x="148" y="278"/>
                  </a:cubicBezTo>
                  <a:cubicBezTo>
                    <a:pt x="149" y="279"/>
                    <a:pt x="147" y="278"/>
                    <a:pt x="148" y="280"/>
                  </a:cubicBezTo>
                  <a:cubicBezTo>
                    <a:pt x="149" y="280"/>
                    <a:pt x="149" y="280"/>
                    <a:pt x="150" y="279"/>
                  </a:cubicBezTo>
                  <a:cubicBezTo>
                    <a:pt x="150" y="280"/>
                    <a:pt x="150" y="280"/>
                    <a:pt x="150" y="281"/>
                  </a:cubicBezTo>
                  <a:cubicBezTo>
                    <a:pt x="150" y="281"/>
                    <a:pt x="148" y="280"/>
                    <a:pt x="148" y="281"/>
                  </a:cubicBezTo>
                  <a:cubicBezTo>
                    <a:pt x="149" y="281"/>
                    <a:pt x="150" y="283"/>
                    <a:pt x="150" y="282"/>
                  </a:cubicBezTo>
                  <a:cubicBezTo>
                    <a:pt x="151" y="283"/>
                    <a:pt x="151" y="284"/>
                    <a:pt x="151" y="284"/>
                  </a:cubicBezTo>
                  <a:cubicBezTo>
                    <a:pt x="150" y="284"/>
                    <a:pt x="150" y="283"/>
                    <a:pt x="149" y="282"/>
                  </a:cubicBezTo>
                  <a:cubicBezTo>
                    <a:pt x="148" y="282"/>
                    <a:pt x="149" y="283"/>
                    <a:pt x="149" y="284"/>
                  </a:cubicBezTo>
                  <a:cubicBezTo>
                    <a:pt x="149" y="285"/>
                    <a:pt x="149" y="285"/>
                    <a:pt x="147" y="285"/>
                  </a:cubicBezTo>
                  <a:cubicBezTo>
                    <a:pt x="149" y="284"/>
                    <a:pt x="147" y="282"/>
                    <a:pt x="148" y="282"/>
                  </a:cubicBezTo>
                  <a:cubicBezTo>
                    <a:pt x="148" y="281"/>
                    <a:pt x="147" y="282"/>
                    <a:pt x="147" y="281"/>
                  </a:cubicBezTo>
                  <a:cubicBezTo>
                    <a:pt x="147" y="279"/>
                    <a:pt x="148" y="282"/>
                    <a:pt x="148" y="281"/>
                  </a:cubicBezTo>
                  <a:cubicBezTo>
                    <a:pt x="148" y="280"/>
                    <a:pt x="148" y="281"/>
                    <a:pt x="147" y="280"/>
                  </a:cubicBezTo>
                  <a:cubicBezTo>
                    <a:pt x="147" y="279"/>
                    <a:pt x="147" y="279"/>
                    <a:pt x="147" y="279"/>
                  </a:cubicBezTo>
                  <a:cubicBezTo>
                    <a:pt x="146" y="279"/>
                    <a:pt x="145" y="281"/>
                    <a:pt x="143" y="281"/>
                  </a:cubicBezTo>
                  <a:cubicBezTo>
                    <a:pt x="145" y="283"/>
                    <a:pt x="143" y="282"/>
                    <a:pt x="144" y="283"/>
                  </a:cubicBezTo>
                  <a:cubicBezTo>
                    <a:pt x="145" y="283"/>
                    <a:pt x="145" y="282"/>
                    <a:pt x="145" y="281"/>
                  </a:cubicBezTo>
                  <a:cubicBezTo>
                    <a:pt x="148" y="284"/>
                    <a:pt x="145" y="285"/>
                    <a:pt x="145" y="286"/>
                  </a:cubicBezTo>
                  <a:cubicBezTo>
                    <a:pt x="143" y="285"/>
                    <a:pt x="143" y="283"/>
                    <a:pt x="141" y="282"/>
                  </a:cubicBezTo>
                  <a:cubicBezTo>
                    <a:pt x="143" y="284"/>
                    <a:pt x="140" y="282"/>
                    <a:pt x="141" y="284"/>
                  </a:cubicBezTo>
                  <a:cubicBezTo>
                    <a:pt x="141" y="284"/>
                    <a:pt x="143" y="284"/>
                    <a:pt x="143" y="285"/>
                  </a:cubicBezTo>
                  <a:cubicBezTo>
                    <a:pt x="141" y="284"/>
                    <a:pt x="143" y="287"/>
                    <a:pt x="141" y="286"/>
                  </a:cubicBezTo>
                  <a:cubicBezTo>
                    <a:pt x="140" y="286"/>
                    <a:pt x="140" y="284"/>
                    <a:pt x="139" y="284"/>
                  </a:cubicBezTo>
                  <a:cubicBezTo>
                    <a:pt x="139" y="286"/>
                    <a:pt x="139" y="286"/>
                    <a:pt x="139" y="286"/>
                  </a:cubicBezTo>
                  <a:cubicBezTo>
                    <a:pt x="140" y="286"/>
                    <a:pt x="140" y="286"/>
                    <a:pt x="140" y="287"/>
                  </a:cubicBezTo>
                  <a:cubicBezTo>
                    <a:pt x="140" y="289"/>
                    <a:pt x="138" y="289"/>
                    <a:pt x="137" y="291"/>
                  </a:cubicBezTo>
                  <a:cubicBezTo>
                    <a:pt x="139" y="292"/>
                    <a:pt x="138" y="291"/>
                    <a:pt x="139" y="291"/>
                  </a:cubicBezTo>
                  <a:cubicBezTo>
                    <a:pt x="139" y="292"/>
                    <a:pt x="138" y="294"/>
                    <a:pt x="136" y="292"/>
                  </a:cubicBezTo>
                  <a:cubicBezTo>
                    <a:pt x="137" y="292"/>
                    <a:pt x="137" y="291"/>
                    <a:pt x="137" y="290"/>
                  </a:cubicBezTo>
                  <a:cubicBezTo>
                    <a:pt x="136" y="289"/>
                    <a:pt x="136" y="290"/>
                    <a:pt x="135" y="289"/>
                  </a:cubicBezTo>
                  <a:cubicBezTo>
                    <a:pt x="135" y="290"/>
                    <a:pt x="135" y="292"/>
                    <a:pt x="133" y="290"/>
                  </a:cubicBezTo>
                  <a:cubicBezTo>
                    <a:pt x="133" y="291"/>
                    <a:pt x="133" y="291"/>
                    <a:pt x="132" y="291"/>
                  </a:cubicBezTo>
                  <a:cubicBezTo>
                    <a:pt x="133" y="291"/>
                    <a:pt x="133" y="292"/>
                    <a:pt x="133" y="292"/>
                  </a:cubicBezTo>
                  <a:cubicBezTo>
                    <a:pt x="131" y="292"/>
                    <a:pt x="131" y="295"/>
                    <a:pt x="129" y="293"/>
                  </a:cubicBezTo>
                  <a:cubicBezTo>
                    <a:pt x="128" y="294"/>
                    <a:pt x="128" y="295"/>
                    <a:pt x="127" y="295"/>
                  </a:cubicBezTo>
                  <a:cubicBezTo>
                    <a:pt x="127" y="295"/>
                    <a:pt x="127" y="294"/>
                    <a:pt x="127" y="294"/>
                  </a:cubicBezTo>
                  <a:cubicBezTo>
                    <a:pt x="126" y="293"/>
                    <a:pt x="127" y="295"/>
                    <a:pt x="127" y="296"/>
                  </a:cubicBezTo>
                  <a:cubicBezTo>
                    <a:pt x="126" y="295"/>
                    <a:pt x="125" y="294"/>
                    <a:pt x="125" y="293"/>
                  </a:cubicBezTo>
                  <a:cubicBezTo>
                    <a:pt x="124" y="293"/>
                    <a:pt x="124" y="294"/>
                    <a:pt x="122" y="292"/>
                  </a:cubicBezTo>
                  <a:cubicBezTo>
                    <a:pt x="123" y="293"/>
                    <a:pt x="124" y="294"/>
                    <a:pt x="124" y="296"/>
                  </a:cubicBezTo>
                  <a:cubicBezTo>
                    <a:pt x="126" y="296"/>
                    <a:pt x="123" y="293"/>
                    <a:pt x="125" y="294"/>
                  </a:cubicBezTo>
                  <a:cubicBezTo>
                    <a:pt x="126" y="295"/>
                    <a:pt x="126" y="295"/>
                    <a:pt x="126" y="296"/>
                  </a:cubicBezTo>
                  <a:cubicBezTo>
                    <a:pt x="125" y="297"/>
                    <a:pt x="122" y="295"/>
                    <a:pt x="121" y="297"/>
                  </a:cubicBezTo>
                  <a:cubicBezTo>
                    <a:pt x="120" y="295"/>
                    <a:pt x="121" y="295"/>
                    <a:pt x="121" y="295"/>
                  </a:cubicBezTo>
                  <a:cubicBezTo>
                    <a:pt x="120" y="294"/>
                    <a:pt x="120" y="295"/>
                    <a:pt x="120" y="296"/>
                  </a:cubicBezTo>
                  <a:cubicBezTo>
                    <a:pt x="120" y="296"/>
                    <a:pt x="121" y="297"/>
                    <a:pt x="121" y="297"/>
                  </a:cubicBezTo>
                  <a:cubicBezTo>
                    <a:pt x="121" y="297"/>
                    <a:pt x="120" y="297"/>
                    <a:pt x="121" y="298"/>
                  </a:cubicBezTo>
                  <a:cubicBezTo>
                    <a:pt x="119" y="297"/>
                    <a:pt x="121" y="300"/>
                    <a:pt x="118" y="298"/>
                  </a:cubicBezTo>
                  <a:cubicBezTo>
                    <a:pt x="119" y="300"/>
                    <a:pt x="118" y="300"/>
                    <a:pt x="116" y="299"/>
                  </a:cubicBezTo>
                  <a:cubicBezTo>
                    <a:pt x="118" y="302"/>
                    <a:pt x="116" y="302"/>
                    <a:pt x="115" y="302"/>
                  </a:cubicBezTo>
                  <a:cubicBezTo>
                    <a:pt x="115" y="303"/>
                    <a:pt x="115" y="303"/>
                    <a:pt x="115" y="303"/>
                  </a:cubicBezTo>
                  <a:cubicBezTo>
                    <a:pt x="114" y="303"/>
                    <a:pt x="113" y="304"/>
                    <a:pt x="112" y="302"/>
                  </a:cubicBezTo>
                  <a:cubicBezTo>
                    <a:pt x="113" y="305"/>
                    <a:pt x="113" y="305"/>
                    <a:pt x="113" y="305"/>
                  </a:cubicBezTo>
                  <a:cubicBezTo>
                    <a:pt x="111" y="304"/>
                    <a:pt x="112" y="303"/>
                    <a:pt x="110" y="302"/>
                  </a:cubicBezTo>
                  <a:cubicBezTo>
                    <a:pt x="111" y="304"/>
                    <a:pt x="110" y="304"/>
                    <a:pt x="109" y="303"/>
                  </a:cubicBezTo>
                  <a:cubicBezTo>
                    <a:pt x="109" y="304"/>
                    <a:pt x="109" y="306"/>
                    <a:pt x="110" y="307"/>
                  </a:cubicBezTo>
                  <a:cubicBezTo>
                    <a:pt x="109" y="306"/>
                    <a:pt x="109" y="304"/>
                    <a:pt x="107" y="303"/>
                  </a:cubicBezTo>
                  <a:cubicBezTo>
                    <a:pt x="109" y="306"/>
                    <a:pt x="107" y="307"/>
                    <a:pt x="106" y="306"/>
                  </a:cubicBezTo>
                  <a:cubicBezTo>
                    <a:pt x="105" y="307"/>
                    <a:pt x="106" y="309"/>
                    <a:pt x="105" y="309"/>
                  </a:cubicBezTo>
                  <a:cubicBezTo>
                    <a:pt x="105" y="308"/>
                    <a:pt x="104" y="306"/>
                    <a:pt x="104" y="307"/>
                  </a:cubicBezTo>
                  <a:cubicBezTo>
                    <a:pt x="103" y="307"/>
                    <a:pt x="103" y="305"/>
                    <a:pt x="103" y="304"/>
                  </a:cubicBezTo>
                  <a:cubicBezTo>
                    <a:pt x="103" y="304"/>
                    <a:pt x="103" y="304"/>
                    <a:pt x="103" y="305"/>
                  </a:cubicBezTo>
                  <a:cubicBezTo>
                    <a:pt x="102" y="304"/>
                    <a:pt x="102" y="304"/>
                    <a:pt x="102" y="304"/>
                  </a:cubicBezTo>
                  <a:cubicBezTo>
                    <a:pt x="102" y="305"/>
                    <a:pt x="103" y="306"/>
                    <a:pt x="103" y="307"/>
                  </a:cubicBezTo>
                  <a:cubicBezTo>
                    <a:pt x="103" y="308"/>
                    <a:pt x="101" y="306"/>
                    <a:pt x="100" y="305"/>
                  </a:cubicBezTo>
                  <a:cubicBezTo>
                    <a:pt x="100" y="307"/>
                    <a:pt x="99" y="305"/>
                    <a:pt x="99" y="306"/>
                  </a:cubicBezTo>
                  <a:cubicBezTo>
                    <a:pt x="100" y="308"/>
                    <a:pt x="100" y="307"/>
                    <a:pt x="101" y="306"/>
                  </a:cubicBezTo>
                  <a:cubicBezTo>
                    <a:pt x="101" y="307"/>
                    <a:pt x="102" y="307"/>
                    <a:pt x="103" y="308"/>
                  </a:cubicBezTo>
                  <a:cubicBezTo>
                    <a:pt x="102" y="308"/>
                    <a:pt x="103" y="309"/>
                    <a:pt x="101" y="308"/>
                  </a:cubicBezTo>
                  <a:cubicBezTo>
                    <a:pt x="101" y="309"/>
                    <a:pt x="102" y="309"/>
                    <a:pt x="102" y="310"/>
                  </a:cubicBezTo>
                  <a:cubicBezTo>
                    <a:pt x="100" y="309"/>
                    <a:pt x="99" y="310"/>
                    <a:pt x="98" y="310"/>
                  </a:cubicBezTo>
                  <a:cubicBezTo>
                    <a:pt x="98" y="311"/>
                    <a:pt x="99" y="311"/>
                    <a:pt x="100" y="310"/>
                  </a:cubicBezTo>
                  <a:cubicBezTo>
                    <a:pt x="101" y="312"/>
                    <a:pt x="100" y="313"/>
                    <a:pt x="99" y="313"/>
                  </a:cubicBezTo>
                  <a:cubicBezTo>
                    <a:pt x="97" y="311"/>
                    <a:pt x="100" y="312"/>
                    <a:pt x="98" y="311"/>
                  </a:cubicBezTo>
                  <a:cubicBezTo>
                    <a:pt x="97" y="310"/>
                    <a:pt x="99" y="312"/>
                    <a:pt x="97" y="312"/>
                  </a:cubicBezTo>
                  <a:cubicBezTo>
                    <a:pt x="96" y="309"/>
                    <a:pt x="95" y="314"/>
                    <a:pt x="93" y="312"/>
                  </a:cubicBezTo>
                  <a:cubicBezTo>
                    <a:pt x="93" y="313"/>
                    <a:pt x="92" y="314"/>
                    <a:pt x="93" y="316"/>
                  </a:cubicBezTo>
                  <a:cubicBezTo>
                    <a:pt x="91" y="313"/>
                    <a:pt x="90" y="317"/>
                    <a:pt x="90" y="318"/>
                  </a:cubicBezTo>
                  <a:cubicBezTo>
                    <a:pt x="90" y="318"/>
                    <a:pt x="89" y="317"/>
                    <a:pt x="89" y="317"/>
                  </a:cubicBezTo>
                  <a:cubicBezTo>
                    <a:pt x="90" y="318"/>
                    <a:pt x="88" y="317"/>
                    <a:pt x="89" y="319"/>
                  </a:cubicBezTo>
                  <a:cubicBezTo>
                    <a:pt x="87" y="317"/>
                    <a:pt x="88" y="319"/>
                    <a:pt x="87" y="321"/>
                  </a:cubicBezTo>
                  <a:cubicBezTo>
                    <a:pt x="86" y="320"/>
                    <a:pt x="86" y="319"/>
                    <a:pt x="85" y="319"/>
                  </a:cubicBezTo>
                  <a:cubicBezTo>
                    <a:pt x="84" y="321"/>
                    <a:pt x="82" y="321"/>
                    <a:pt x="81" y="323"/>
                  </a:cubicBezTo>
                  <a:cubicBezTo>
                    <a:pt x="81" y="322"/>
                    <a:pt x="80" y="321"/>
                    <a:pt x="80" y="321"/>
                  </a:cubicBezTo>
                  <a:cubicBezTo>
                    <a:pt x="81" y="324"/>
                    <a:pt x="79" y="323"/>
                    <a:pt x="78" y="322"/>
                  </a:cubicBezTo>
                  <a:cubicBezTo>
                    <a:pt x="79" y="323"/>
                    <a:pt x="79" y="325"/>
                    <a:pt x="78" y="325"/>
                  </a:cubicBezTo>
                  <a:cubicBezTo>
                    <a:pt x="77" y="323"/>
                    <a:pt x="79" y="324"/>
                    <a:pt x="78" y="323"/>
                  </a:cubicBezTo>
                  <a:cubicBezTo>
                    <a:pt x="77" y="322"/>
                    <a:pt x="77" y="323"/>
                    <a:pt x="77" y="322"/>
                  </a:cubicBezTo>
                  <a:cubicBezTo>
                    <a:pt x="77" y="323"/>
                    <a:pt x="78" y="324"/>
                    <a:pt x="77" y="324"/>
                  </a:cubicBezTo>
                  <a:cubicBezTo>
                    <a:pt x="77" y="324"/>
                    <a:pt x="77" y="323"/>
                    <a:pt x="76" y="323"/>
                  </a:cubicBezTo>
                  <a:cubicBezTo>
                    <a:pt x="75" y="322"/>
                    <a:pt x="75" y="323"/>
                    <a:pt x="76" y="324"/>
                  </a:cubicBezTo>
                  <a:cubicBezTo>
                    <a:pt x="75" y="325"/>
                    <a:pt x="75" y="323"/>
                    <a:pt x="74" y="323"/>
                  </a:cubicBezTo>
                  <a:cubicBezTo>
                    <a:pt x="75" y="325"/>
                    <a:pt x="75" y="326"/>
                    <a:pt x="75" y="326"/>
                  </a:cubicBezTo>
                  <a:cubicBezTo>
                    <a:pt x="73" y="325"/>
                    <a:pt x="74" y="326"/>
                    <a:pt x="73" y="325"/>
                  </a:cubicBezTo>
                  <a:cubicBezTo>
                    <a:pt x="73" y="327"/>
                    <a:pt x="73" y="327"/>
                    <a:pt x="72" y="327"/>
                  </a:cubicBezTo>
                  <a:cubicBezTo>
                    <a:pt x="71" y="326"/>
                    <a:pt x="72" y="326"/>
                    <a:pt x="71" y="325"/>
                  </a:cubicBezTo>
                  <a:cubicBezTo>
                    <a:pt x="72" y="327"/>
                    <a:pt x="68" y="326"/>
                    <a:pt x="71" y="329"/>
                  </a:cubicBezTo>
                  <a:cubicBezTo>
                    <a:pt x="69" y="328"/>
                    <a:pt x="71" y="331"/>
                    <a:pt x="69" y="331"/>
                  </a:cubicBezTo>
                  <a:cubicBezTo>
                    <a:pt x="68" y="330"/>
                    <a:pt x="69" y="329"/>
                    <a:pt x="69" y="328"/>
                  </a:cubicBezTo>
                  <a:cubicBezTo>
                    <a:pt x="68" y="328"/>
                    <a:pt x="68" y="329"/>
                    <a:pt x="67" y="328"/>
                  </a:cubicBezTo>
                  <a:cubicBezTo>
                    <a:pt x="69" y="332"/>
                    <a:pt x="66" y="332"/>
                    <a:pt x="66" y="333"/>
                  </a:cubicBezTo>
                  <a:cubicBezTo>
                    <a:pt x="65" y="331"/>
                    <a:pt x="66" y="331"/>
                    <a:pt x="66" y="330"/>
                  </a:cubicBezTo>
                  <a:cubicBezTo>
                    <a:pt x="66" y="330"/>
                    <a:pt x="66" y="331"/>
                    <a:pt x="66" y="331"/>
                  </a:cubicBezTo>
                  <a:cubicBezTo>
                    <a:pt x="68" y="331"/>
                    <a:pt x="66" y="330"/>
                    <a:pt x="67" y="329"/>
                  </a:cubicBezTo>
                  <a:cubicBezTo>
                    <a:pt x="66" y="330"/>
                    <a:pt x="66" y="330"/>
                    <a:pt x="63" y="328"/>
                  </a:cubicBezTo>
                  <a:cubicBezTo>
                    <a:pt x="63" y="329"/>
                    <a:pt x="64" y="329"/>
                    <a:pt x="65" y="330"/>
                  </a:cubicBezTo>
                  <a:cubicBezTo>
                    <a:pt x="62" y="329"/>
                    <a:pt x="60" y="333"/>
                    <a:pt x="59" y="333"/>
                  </a:cubicBezTo>
                  <a:cubicBezTo>
                    <a:pt x="59" y="333"/>
                    <a:pt x="58" y="334"/>
                    <a:pt x="59" y="335"/>
                  </a:cubicBezTo>
                  <a:cubicBezTo>
                    <a:pt x="59" y="337"/>
                    <a:pt x="57" y="335"/>
                    <a:pt x="58" y="337"/>
                  </a:cubicBezTo>
                  <a:cubicBezTo>
                    <a:pt x="58" y="337"/>
                    <a:pt x="58" y="335"/>
                    <a:pt x="57" y="335"/>
                  </a:cubicBezTo>
                  <a:cubicBezTo>
                    <a:pt x="57" y="334"/>
                    <a:pt x="58" y="335"/>
                    <a:pt x="58" y="335"/>
                  </a:cubicBezTo>
                  <a:cubicBezTo>
                    <a:pt x="58" y="334"/>
                    <a:pt x="57" y="334"/>
                    <a:pt x="57" y="333"/>
                  </a:cubicBezTo>
                  <a:cubicBezTo>
                    <a:pt x="57" y="333"/>
                    <a:pt x="57" y="334"/>
                    <a:pt x="57" y="335"/>
                  </a:cubicBezTo>
                  <a:cubicBezTo>
                    <a:pt x="56" y="335"/>
                    <a:pt x="56" y="335"/>
                    <a:pt x="56" y="334"/>
                  </a:cubicBezTo>
                  <a:cubicBezTo>
                    <a:pt x="56" y="336"/>
                    <a:pt x="56" y="335"/>
                    <a:pt x="57" y="336"/>
                  </a:cubicBezTo>
                  <a:cubicBezTo>
                    <a:pt x="57" y="337"/>
                    <a:pt x="56" y="336"/>
                    <a:pt x="56" y="338"/>
                  </a:cubicBezTo>
                  <a:cubicBezTo>
                    <a:pt x="60" y="338"/>
                    <a:pt x="62" y="337"/>
                    <a:pt x="64" y="336"/>
                  </a:cubicBezTo>
                  <a:cubicBezTo>
                    <a:pt x="65" y="336"/>
                    <a:pt x="65" y="337"/>
                    <a:pt x="66" y="337"/>
                  </a:cubicBezTo>
                  <a:cubicBezTo>
                    <a:pt x="66" y="337"/>
                    <a:pt x="66" y="336"/>
                    <a:pt x="65" y="336"/>
                  </a:cubicBezTo>
                  <a:cubicBezTo>
                    <a:pt x="67" y="336"/>
                    <a:pt x="67" y="338"/>
                    <a:pt x="67" y="339"/>
                  </a:cubicBezTo>
                  <a:cubicBezTo>
                    <a:pt x="65" y="340"/>
                    <a:pt x="62" y="338"/>
                    <a:pt x="62" y="341"/>
                  </a:cubicBezTo>
                  <a:cubicBezTo>
                    <a:pt x="62" y="341"/>
                    <a:pt x="60" y="340"/>
                    <a:pt x="60" y="341"/>
                  </a:cubicBezTo>
                  <a:cubicBezTo>
                    <a:pt x="61" y="342"/>
                    <a:pt x="61" y="342"/>
                    <a:pt x="60" y="342"/>
                  </a:cubicBezTo>
                  <a:cubicBezTo>
                    <a:pt x="60" y="342"/>
                    <a:pt x="61" y="343"/>
                    <a:pt x="61" y="344"/>
                  </a:cubicBezTo>
                  <a:cubicBezTo>
                    <a:pt x="58" y="342"/>
                    <a:pt x="59" y="344"/>
                    <a:pt x="58" y="344"/>
                  </a:cubicBezTo>
                  <a:cubicBezTo>
                    <a:pt x="57" y="344"/>
                    <a:pt x="57" y="343"/>
                    <a:pt x="56" y="343"/>
                  </a:cubicBezTo>
                  <a:cubicBezTo>
                    <a:pt x="57" y="344"/>
                    <a:pt x="57" y="345"/>
                    <a:pt x="56" y="345"/>
                  </a:cubicBezTo>
                  <a:cubicBezTo>
                    <a:pt x="55" y="344"/>
                    <a:pt x="56" y="343"/>
                    <a:pt x="55" y="343"/>
                  </a:cubicBezTo>
                  <a:cubicBezTo>
                    <a:pt x="55" y="344"/>
                    <a:pt x="55" y="344"/>
                    <a:pt x="54" y="343"/>
                  </a:cubicBezTo>
                  <a:cubicBezTo>
                    <a:pt x="55" y="344"/>
                    <a:pt x="55" y="344"/>
                    <a:pt x="55" y="345"/>
                  </a:cubicBezTo>
                  <a:cubicBezTo>
                    <a:pt x="53" y="345"/>
                    <a:pt x="53" y="345"/>
                    <a:pt x="51" y="344"/>
                  </a:cubicBezTo>
                  <a:cubicBezTo>
                    <a:pt x="52" y="347"/>
                    <a:pt x="49" y="344"/>
                    <a:pt x="50" y="346"/>
                  </a:cubicBezTo>
                  <a:cubicBezTo>
                    <a:pt x="49" y="345"/>
                    <a:pt x="50" y="345"/>
                    <a:pt x="49" y="344"/>
                  </a:cubicBezTo>
                  <a:cubicBezTo>
                    <a:pt x="49" y="345"/>
                    <a:pt x="48" y="345"/>
                    <a:pt x="48" y="345"/>
                  </a:cubicBezTo>
                  <a:cubicBezTo>
                    <a:pt x="47" y="345"/>
                    <a:pt x="48" y="347"/>
                    <a:pt x="47" y="346"/>
                  </a:cubicBezTo>
                  <a:cubicBezTo>
                    <a:pt x="49" y="348"/>
                    <a:pt x="48" y="348"/>
                    <a:pt x="48" y="349"/>
                  </a:cubicBezTo>
                  <a:cubicBezTo>
                    <a:pt x="49" y="349"/>
                    <a:pt x="51" y="350"/>
                    <a:pt x="51" y="348"/>
                  </a:cubicBezTo>
                  <a:cubicBezTo>
                    <a:pt x="52" y="349"/>
                    <a:pt x="51" y="350"/>
                    <a:pt x="52" y="350"/>
                  </a:cubicBezTo>
                  <a:cubicBezTo>
                    <a:pt x="52" y="349"/>
                    <a:pt x="52" y="348"/>
                    <a:pt x="51" y="347"/>
                  </a:cubicBezTo>
                  <a:cubicBezTo>
                    <a:pt x="51" y="347"/>
                    <a:pt x="52" y="347"/>
                    <a:pt x="52" y="346"/>
                  </a:cubicBezTo>
                  <a:cubicBezTo>
                    <a:pt x="53" y="348"/>
                    <a:pt x="53" y="346"/>
                    <a:pt x="54" y="346"/>
                  </a:cubicBezTo>
                  <a:cubicBezTo>
                    <a:pt x="55" y="347"/>
                    <a:pt x="54" y="347"/>
                    <a:pt x="54" y="349"/>
                  </a:cubicBezTo>
                  <a:cubicBezTo>
                    <a:pt x="55" y="349"/>
                    <a:pt x="55" y="348"/>
                    <a:pt x="55" y="347"/>
                  </a:cubicBezTo>
                  <a:cubicBezTo>
                    <a:pt x="55" y="348"/>
                    <a:pt x="56" y="348"/>
                    <a:pt x="57" y="348"/>
                  </a:cubicBezTo>
                  <a:cubicBezTo>
                    <a:pt x="57" y="347"/>
                    <a:pt x="57" y="346"/>
                    <a:pt x="57" y="345"/>
                  </a:cubicBezTo>
                  <a:cubicBezTo>
                    <a:pt x="57" y="346"/>
                    <a:pt x="58" y="347"/>
                    <a:pt x="59" y="348"/>
                  </a:cubicBezTo>
                  <a:cubicBezTo>
                    <a:pt x="59" y="347"/>
                    <a:pt x="60" y="348"/>
                    <a:pt x="60" y="347"/>
                  </a:cubicBezTo>
                  <a:cubicBezTo>
                    <a:pt x="60" y="348"/>
                    <a:pt x="61" y="348"/>
                    <a:pt x="62" y="349"/>
                  </a:cubicBezTo>
                  <a:cubicBezTo>
                    <a:pt x="63" y="348"/>
                    <a:pt x="65" y="347"/>
                    <a:pt x="67" y="347"/>
                  </a:cubicBezTo>
                  <a:cubicBezTo>
                    <a:pt x="66" y="345"/>
                    <a:pt x="69" y="347"/>
                    <a:pt x="69" y="345"/>
                  </a:cubicBezTo>
                  <a:cubicBezTo>
                    <a:pt x="72" y="347"/>
                    <a:pt x="71" y="341"/>
                    <a:pt x="75" y="345"/>
                  </a:cubicBezTo>
                  <a:cubicBezTo>
                    <a:pt x="75" y="343"/>
                    <a:pt x="75" y="344"/>
                    <a:pt x="75" y="343"/>
                  </a:cubicBezTo>
                  <a:cubicBezTo>
                    <a:pt x="76" y="344"/>
                    <a:pt x="77" y="344"/>
                    <a:pt x="77" y="344"/>
                  </a:cubicBezTo>
                  <a:cubicBezTo>
                    <a:pt x="77" y="345"/>
                    <a:pt x="76" y="344"/>
                    <a:pt x="77" y="346"/>
                  </a:cubicBezTo>
                  <a:cubicBezTo>
                    <a:pt x="76" y="344"/>
                    <a:pt x="76" y="346"/>
                    <a:pt x="75" y="345"/>
                  </a:cubicBezTo>
                  <a:cubicBezTo>
                    <a:pt x="76" y="347"/>
                    <a:pt x="76" y="346"/>
                    <a:pt x="77" y="346"/>
                  </a:cubicBezTo>
                  <a:cubicBezTo>
                    <a:pt x="77" y="348"/>
                    <a:pt x="76" y="348"/>
                    <a:pt x="75" y="348"/>
                  </a:cubicBezTo>
                  <a:cubicBezTo>
                    <a:pt x="74" y="348"/>
                    <a:pt x="75" y="347"/>
                    <a:pt x="76" y="347"/>
                  </a:cubicBezTo>
                  <a:cubicBezTo>
                    <a:pt x="74" y="346"/>
                    <a:pt x="74" y="348"/>
                    <a:pt x="73" y="348"/>
                  </a:cubicBezTo>
                  <a:cubicBezTo>
                    <a:pt x="74" y="349"/>
                    <a:pt x="73" y="347"/>
                    <a:pt x="74" y="348"/>
                  </a:cubicBezTo>
                  <a:cubicBezTo>
                    <a:pt x="73" y="349"/>
                    <a:pt x="73" y="350"/>
                    <a:pt x="72" y="351"/>
                  </a:cubicBezTo>
                  <a:cubicBezTo>
                    <a:pt x="71" y="351"/>
                    <a:pt x="72" y="350"/>
                    <a:pt x="71" y="349"/>
                  </a:cubicBezTo>
                  <a:cubicBezTo>
                    <a:pt x="71" y="351"/>
                    <a:pt x="71" y="351"/>
                    <a:pt x="71" y="351"/>
                  </a:cubicBezTo>
                  <a:cubicBezTo>
                    <a:pt x="69" y="350"/>
                    <a:pt x="68" y="352"/>
                    <a:pt x="68" y="354"/>
                  </a:cubicBezTo>
                  <a:cubicBezTo>
                    <a:pt x="68" y="352"/>
                    <a:pt x="67" y="353"/>
                    <a:pt x="66" y="353"/>
                  </a:cubicBezTo>
                  <a:cubicBezTo>
                    <a:pt x="66" y="354"/>
                    <a:pt x="66" y="355"/>
                    <a:pt x="67" y="354"/>
                  </a:cubicBezTo>
                  <a:cubicBezTo>
                    <a:pt x="67" y="357"/>
                    <a:pt x="65" y="354"/>
                    <a:pt x="65" y="356"/>
                  </a:cubicBezTo>
                  <a:cubicBezTo>
                    <a:pt x="64" y="355"/>
                    <a:pt x="64" y="354"/>
                    <a:pt x="64" y="353"/>
                  </a:cubicBezTo>
                  <a:cubicBezTo>
                    <a:pt x="63" y="353"/>
                    <a:pt x="63" y="356"/>
                    <a:pt x="64" y="356"/>
                  </a:cubicBezTo>
                  <a:cubicBezTo>
                    <a:pt x="64" y="357"/>
                    <a:pt x="61" y="355"/>
                    <a:pt x="62" y="357"/>
                  </a:cubicBezTo>
                  <a:cubicBezTo>
                    <a:pt x="62" y="357"/>
                    <a:pt x="60" y="357"/>
                    <a:pt x="60" y="356"/>
                  </a:cubicBezTo>
                  <a:cubicBezTo>
                    <a:pt x="60" y="358"/>
                    <a:pt x="59" y="359"/>
                    <a:pt x="57" y="359"/>
                  </a:cubicBezTo>
                  <a:cubicBezTo>
                    <a:pt x="57" y="358"/>
                    <a:pt x="57" y="358"/>
                    <a:pt x="57" y="356"/>
                  </a:cubicBezTo>
                  <a:cubicBezTo>
                    <a:pt x="56" y="356"/>
                    <a:pt x="55" y="356"/>
                    <a:pt x="55" y="355"/>
                  </a:cubicBezTo>
                  <a:cubicBezTo>
                    <a:pt x="54" y="356"/>
                    <a:pt x="56" y="357"/>
                    <a:pt x="55" y="357"/>
                  </a:cubicBezTo>
                  <a:cubicBezTo>
                    <a:pt x="56" y="358"/>
                    <a:pt x="56" y="356"/>
                    <a:pt x="56" y="356"/>
                  </a:cubicBezTo>
                  <a:cubicBezTo>
                    <a:pt x="57" y="358"/>
                    <a:pt x="57" y="360"/>
                    <a:pt x="55" y="359"/>
                  </a:cubicBezTo>
                  <a:cubicBezTo>
                    <a:pt x="53" y="359"/>
                    <a:pt x="55" y="363"/>
                    <a:pt x="53" y="362"/>
                  </a:cubicBezTo>
                  <a:cubicBezTo>
                    <a:pt x="53" y="364"/>
                    <a:pt x="53" y="364"/>
                    <a:pt x="53" y="364"/>
                  </a:cubicBezTo>
                  <a:cubicBezTo>
                    <a:pt x="52" y="363"/>
                    <a:pt x="52" y="362"/>
                    <a:pt x="52" y="362"/>
                  </a:cubicBezTo>
                  <a:cubicBezTo>
                    <a:pt x="51" y="362"/>
                    <a:pt x="52" y="364"/>
                    <a:pt x="50" y="363"/>
                  </a:cubicBezTo>
                  <a:cubicBezTo>
                    <a:pt x="49" y="362"/>
                    <a:pt x="50" y="362"/>
                    <a:pt x="50" y="362"/>
                  </a:cubicBezTo>
                  <a:cubicBezTo>
                    <a:pt x="49" y="363"/>
                    <a:pt x="48" y="365"/>
                    <a:pt x="46" y="364"/>
                  </a:cubicBezTo>
                  <a:cubicBezTo>
                    <a:pt x="45" y="364"/>
                    <a:pt x="45" y="364"/>
                    <a:pt x="45" y="365"/>
                  </a:cubicBezTo>
                  <a:cubicBezTo>
                    <a:pt x="46" y="366"/>
                    <a:pt x="46" y="366"/>
                    <a:pt x="46" y="367"/>
                  </a:cubicBezTo>
                  <a:cubicBezTo>
                    <a:pt x="45" y="366"/>
                    <a:pt x="44" y="368"/>
                    <a:pt x="42" y="367"/>
                  </a:cubicBezTo>
                  <a:cubicBezTo>
                    <a:pt x="42" y="366"/>
                    <a:pt x="42" y="366"/>
                    <a:pt x="43" y="366"/>
                  </a:cubicBezTo>
                  <a:cubicBezTo>
                    <a:pt x="42" y="365"/>
                    <a:pt x="40" y="366"/>
                    <a:pt x="39" y="366"/>
                  </a:cubicBezTo>
                  <a:cubicBezTo>
                    <a:pt x="39" y="368"/>
                    <a:pt x="40" y="366"/>
                    <a:pt x="41" y="367"/>
                  </a:cubicBezTo>
                  <a:cubicBezTo>
                    <a:pt x="41" y="369"/>
                    <a:pt x="40" y="368"/>
                    <a:pt x="40" y="369"/>
                  </a:cubicBezTo>
                  <a:cubicBezTo>
                    <a:pt x="41" y="370"/>
                    <a:pt x="41" y="370"/>
                    <a:pt x="41" y="371"/>
                  </a:cubicBezTo>
                  <a:cubicBezTo>
                    <a:pt x="42" y="371"/>
                    <a:pt x="42" y="371"/>
                    <a:pt x="42" y="372"/>
                  </a:cubicBezTo>
                  <a:cubicBezTo>
                    <a:pt x="42" y="372"/>
                    <a:pt x="42" y="372"/>
                    <a:pt x="42" y="372"/>
                  </a:cubicBezTo>
                  <a:cubicBezTo>
                    <a:pt x="40" y="371"/>
                    <a:pt x="40" y="371"/>
                    <a:pt x="38" y="371"/>
                  </a:cubicBezTo>
                  <a:cubicBezTo>
                    <a:pt x="38" y="369"/>
                    <a:pt x="40" y="371"/>
                    <a:pt x="40" y="370"/>
                  </a:cubicBezTo>
                  <a:cubicBezTo>
                    <a:pt x="39" y="369"/>
                    <a:pt x="39" y="370"/>
                    <a:pt x="38" y="369"/>
                  </a:cubicBezTo>
                  <a:cubicBezTo>
                    <a:pt x="39" y="370"/>
                    <a:pt x="38" y="371"/>
                    <a:pt x="37" y="372"/>
                  </a:cubicBezTo>
                  <a:cubicBezTo>
                    <a:pt x="37" y="371"/>
                    <a:pt x="37" y="371"/>
                    <a:pt x="37" y="370"/>
                  </a:cubicBezTo>
                  <a:cubicBezTo>
                    <a:pt x="36" y="369"/>
                    <a:pt x="36" y="371"/>
                    <a:pt x="35" y="370"/>
                  </a:cubicBezTo>
                  <a:cubicBezTo>
                    <a:pt x="35" y="370"/>
                    <a:pt x="36" y="371"/>
                    <a:pt x="36" y="371"/>
                  </a:cubicBezTo>
                  <a:cubicBezTo>
                    <a:pt x="36" y="373"/>
                    <a:pt x="34" y="372"/>
                    <a:pt x="33" y="373"/>
                  </a:cubicBezTo>
                  <a:cubicBezTo>
                    <a:pt x="34" y="375"/>
                    <a:pt x="34" y="373"/>
                    <a:pt x="35" y="373"/>
                  </a:cubicBezTo>
                  <a:cubicBezTo>
                    <a:pt x="35" y="373"/>
                    <a:pt x="35" y="374"/>
                    <a:pt x="36" y="374"/>
                  </a:cubicBezTo>
                  <a:cubicBezTo>
                    <a:pt x="35" y="374"/>
                    <a:pt x="35" y="375"/>
                    <a:pt x="35" y="376"/>
                  </a:cubicBezTo>
                  <a:cubicBezTo>
                    <a:pt x="36" y="378"/>
                    <a:pt x="36" y="377"/>
                    <a:pt x="35" y="375"/>
                  </a:cubicBezTo>
                  <a:cubicBezTo>
                    <a:pt x="37" y="376"/>
                    <a:pt x="36" y="377"/>
                    <a:pt x="37" y="377"/>
                  </a:cubicBezTo>
                  <a:cubicBezTo>
                    <a:pt x="37" y="378"/>
                    <a:pt x="36" y="379"/>
                    <a:pt x="38" y="380"/>
                  </a:cubicBezTo>
                  <a:close/>
                  <a:moveTo>
                    <a:pt x="103" y="363"/>
                  </a:moveTo>
                  <a:cubicBezTo>
                    <a:pt x="102" y="362"/>
                    <a:pt x="104" y="363"/>
                    <a:pt x="104" y="363"/>
                  </a:cubicBezTo>
                  <a:cubicBezTo>
                    <a:pt x="105" y="364"/>
                    <a:pt x="104" y="364"/>
                    <a:pt x="103" y="363"/>
                  </a:cubicBezTo>
                  <a:close/>
                  <a:moveTo>
                    <a:pt x="154" y="348"/>
                  </a:moveTo>
                  <a:cubicBezTo>
                    <a:pt x="155" y="350"/>
                    <a:pt x="153" y="350"/>
                    <a:pt x="155" y="351"/>
                  </a:cubicBezTo>
                  <a:cubicBezTo>
                    <a:pt x="154" y="352"/>
                    <a:pt x="153" y="352"/>
                    <a:pt x="152" y="352"/>
                  </a:cubicBezTo>
                  <a:cubicBezTo>
                    <a:pt x="152" y="351"/>
                    <a:pt x="152" y="351"/>
                    <a:pt x="151" y="349"/>
                  </a:cubicBezTo>
                  <a:cubicBezTo>
                    <a:pt x="152" y="349"/>
                    <a:pt x="153" y="350"/>
                    <a:pt x="153" y="350"/>
                  </a:cubicBezTo>
                  <a:cubicBezTo>
                    <a:pt x="153" y="349"/>
                    <a:pt x="152" y="349"/>
                    <a:pt x="152" y="349"/>
                  </a:cubicBezTo>
                  <a:cubicBezTo>
                    <a:pt x="153" y="349"/>
                    <a:pt x="152" y="347"/>
                    <a:pt x="154" y="348"/>
                  </a:cubicBezTo>
                  <a:close/>
                  <a:moveTo>
                    <a:pt x="404" y="54"/>
                  </a:moveTo>
                  <a:cubicBezTo>
                    <a:pt x="404" y="53"/>
                    <a:pt x="403" y="52"/>
                    <a:pt x="405" y="52"/>
                  </a:cubicBezTo>
                  <a:cubicBezTo>
                    <a:pt x="405" y="53"/>
                    <a:pt x="405" y="54"/>
                    <a:pt x="404" y="54"/>
                  </a:cubicBezTo>
                  <a:close/>
                  <a:moveTo>
                    <a:pt x="381" y="25"/>
                  </a:moveTo>
                  <a:cubicBezTo>
                    <a:pt x="381" y="24"/>
                    <a:pt x="381" y="24"/>
                    <a:pt x="380" y="22"/>
                  </a:cubicBezTo>
                  <a:cubicBezTo>
                    <a:pt x="382" y="23"/>
                    <a:pt x="381" y="22"/>
                    <a:pt x="381" y="21"/>
                  </a:cubicBezTo>
                  <a:cubicBezTo>
                    <a:pt x="383" y="22"/>
                    <a:pt x="383" y="22"/>
                    <a:pt x="384" y="23"/>
                  </a:cubicBezTo>
                  <a:cubicBezTo>
                    <a:pt x="384" y="21"/>
                    <a:pt x="383" y="21"/>
                    <a:pt x="382" y="20"/>
                  </a:cubicBezTo>
                  <a:cubicBezTo>
                    <a:pt x="383" y="20"/>
                    <a:pt x="385" y="22"/>
                    <a:pt x="386" y="24"/>
                  </a:cubicBezTo>
                  <a:cubicBezTo>
                    <a:pt x="383" y="23"/>
                    <a:pt x="385" y="27"/>
                    <a:pt x="383" y="27"/>
                  </a:cubicBezTo>
                  <a:cubicBezTo>
                    <a:pt x="382" y="26"/>
                    <a:pt x="383" y="26"/>
                    <a:pt x="382" y="25"/>
                  </a:cubicBezTo>
                  <a:cubicBezTo>
                    <a:pt x="382" y="26"/>
                    <a:pt x="382" y="26"/>
                    <a:pt x="381" y="25"/>
                  </a:cubicBezTo>
                  <a:close/>
                  <a:moveTo>
                    <a:pt x="308" y="97"/>
                  </a:moveTo>
                  <a:cubicBezTo>
                    <a:pt x="308" y="98"/>
                    <a:pt x="307" y="98"/>
                    <a:pt x="307" y="98"/>
                  </a:cubicBezTo>
                  <a:cubicBezTo>
                    <a:pt x="307" y="97"/>
                    <a:pt x="307" y="97"/>
                    <a:pt x="308" y="97"/>
                  </a:cubicBezTo>
                  <a:close/>
                  <a:moveTo>
                    <a:pt x="269" y="131"/>
                  </a:moveTo>
                  <a:cubicBezTo>
                    <a:pt x="268" y="130"/>
                    <a:pt x="267" y="131"/>
                    <a:pt x="267" y="130"/>
                  </a:cubicBezTo>
                  <a:cubicBezTo>
                    <a:pt x="268" y="131"/>
                    <a:pt x="268" y="129"/>
                    <a:pt x="269" y="131"/>
                  </a:cubicBezTo>
                  <a:close/>
                  <a:moveTo>
                    <a:pt x="236" y="152"/>
                  </a:moveTo>
                  <a:cubicBezTo>
                    <a:pt x="237" y="152"/>
                    <a:pt x="236" y="151"/>
                    <a:pt x="238" y="152"/>
                  </a:cubicBezTo>
                  <a:cubicBezTo>
                    <a:pt x="238" y="153"/>
                    <a:pt x="237" y="153"/>
                    <a:pt x="236" y="152"/>
                  </a:cubicBezTo>
                  <a:close/>
                  <a:moveTo>
                    <a:pt x="38" y="268"/>
                  </a:moveTo>
                  <a:cubicBezTo>
                    <a:pt x="38" y="268"/>
                    <a:pt x="37" y="269"/>
                    <a:pt x="36" y="268"/>
                  </a:cubicBezTo>
                  <a:cubicBezTo>
                    <a:pt x="37" y="268"/>
                    <a:pt x="37" y="266"/>
                    <a:pt x="38" y="268"/>
                  </a:cubicBezTo>
                  <a:close/>
                  <a:moveTo>
                    <a:pt x="63" y="279"/>
                  </a:moveTo>
                  <a:cubicBezTo>
                    <a:pt x="64" y="281"/>
                    <a:pt x="61" y="282"/>
                    <a:pt x="60" y="280"/>
                  </a:cubicBezTo>
                  <a:cubicBezTo>
                    <a:pt x="62" y="281"/>
                    <a:pt x="61" y="278"/>
                    <a:pt x="63" y="279"/>
                  </a:cubicBezTo>
                  <a:close/>
                  <a:moveTo>
                    <a:pt x="9" y="303"/>
                  </a:moveTo>
                  <a:cubicBezTo>
                    <a:pt x="9" y="303"/>
                    <a:pt x="9" y="302"/>
                    <a:pt x="9" y="302"/>
                  </a:cubicBezTo>
                  <a:cubicBezTo>
                    <a:pt x="10" y="302"/>
                    <a:pt x="10" y="302"/>
                    <a:pt x="10" y="302"/>
                  </a:cubicBezTo>
                  <a:cubicBezTo>
                    <a:pt x="10" y="303"/>
                    <a:pt x="10" y="304"/>
                    <a:pt x="9" y="303"/>
                  </a:cubicBezTo>
                  <a:close/>
                  <a:moveTo>
                    <a:pt x="105" y="310"/>
                  </a:moveTo>
                  <a:cubicBezTo>
                    <a:pt x="104" y="310"/>
                    <a:pt x="103" y="311"/>
                    <a:pt x="102" y="311"/>
                  </a:cubicBezTo>
                  <a:cubicBezTo>
                    <a:pt x="103" y="309"/>
                    <a:pt x="104" y="309"/>
                    <a:pt x="105" y="310"/>
                  </a:cubicBezTo>
                  <a:close/>
                  <a:moveTo>
                    <a:pt x="78" y="325"/>
                  </a:moveTo>
                  <a:cubicBezTo>
                    <a:pt x="77" y="325"/>
                    <a:pt x="76" y="327"/>
                    <a:pt x="75" y="325"/>
                  </a:cubicBezTo>
                  <a:cubicBezTo>
                    <a:pt x="76" y="325"/>
                    <a:pt x="77" y="324"/>
                    <a:pt x="78" y="325"/>
                  </a:cubicBezTo>
                  <a:close/>
                  <a:moveTo>
                    <a:pt x="62" y="331"/>
                  </a:moveTo>
                  <a:cubicBezTo>
                    <a:pt x="62" y="332"/>
                    <a:pt x="63" y="334"/>
                    <a:pt x="62" y="333"/>
                  </a:cubicBezTo>
                  <a:cubicBezTo>
                    <a:pt x="61" y="332"/>
                    <a:pt x="61" y="331"/>
                    <a:pt x="62" y="331"/>
                  </a:cubicBezTo>
                  <a:close/>
                  <a:moveTo>
                    <a:pt x="40" y="372"/>
                  </a:moveTo>
                  <a:cubicBezTo>
                    <a:pt x="39" y="372"/>
                    <a:pt x="40" y="373"/>
                    <a:pt x="40" y="374"/>
                  </a:cubicBezTo>
                  <a:cubicBezTo>
                    <a:pt x="38" y="372"/>
                    <a:pt x="40" y="375"/>
                    <a:pt x="38" y="373"/>
                  </a:cubicBezTo>
                  <a:cubicBezTo>
                    <a:pt x="38" y="372"/>
                    <a:pt x="39" y="371"/>
                    <a:pt x="40" y="372"/>
                  </a:cubicBezTo>
                  <a:close/>
                  <a:moveTo>
                    <a:pt x="65" y="368"/>
                  </a:moveTo>
                  <a:cubicBezTo>
                    <a:pt x="65" y="369"/>
                    <a:pt x="65" y="370"/>
                    <a:pt x="64" y="369"/>
                  </a:cubicBezTo>
                  <a:cubicBezTo>
                    <a:pt x="64" y="367"/>
                    <a:pt x="65" y="368"/>
                    <a:pt x="65" y="368"/>
                  </a:cubicBezTo>
                  <a:close/>
                  <a:moveTo>
                    <a:pt x="91" y="366"/>
                  </a:moveTo>
                  <a:cubicBezTo>
                    <a:pt x="92" y="368"/>
                    <a:pt x="91" y="368"/>
                    <a:pt x="90" y="367"/>
                  </a:cubicBezTo>
                  <a:cubicBezTo>
                    <a:pt x="90" y="366"/>
                    <a:pt x="90" y="366"/>
                    <a:pt x="91" y="366"/>
                  </a:cubicBezTo>
                  <a:close/>
                  <a:moveTo>
                    <a:pt x="96" y="364"/>
                  </a:moveTo>
                  <a:cubicBezTo>
                    <a:pt x="96" y="365"/>
                    <a:pt x="94" y="366"/>
                    <a:pt x="93" y="364"/>
                  </a:cubicBezTo>
                  <a:cubicBezTo>
                    <a:pt x="94" y="365"/>
                    <a:pt x="94" y="363"/>
                    <a:pt x="96" y="364"/>
                  </a:cubicBezTo>
                  <a:close/>
                  <a:moveTo>
                    <a:pt x="27" y="322"/>
                  </a:moveTo>
                  <a:cubicBezTo>
                    <a:pt x="28" y="322"/>
                    <a:pt x="29" y="320"/>
                    <a:pt x="30" y="320"/>
                  </a:cubicBezTo>
                  <a:cubicBezTo>
                    <a:pt x="30" y="322"/>
                    <a:pt x="28" y="323"/>
                    <a:pt x="27" y="322"/>
                  </a:cubicBezTo>
                  <a:close/>
                  <a:moveTo>
                    <a:pt x="121" y="377"/>
                  </a:moveTo>
                  <a:cubicBezTo>
                    <a:pt x="122" y="378"/>
                    <a:pt x="121" y="378"/>
                    <a:pt x="120" y="378"/>
                  </a:cubicBezTo>
                  <a:cubicBezTo>
                    <a:pt x="119" y="376"/>
                    <a:pt x="120" y="376"/>
                    <a:pt x="121" y="377"/>
                  </a:cubicBezTo>
                  <a:close/>
                  <a:moveTo>
                    <a:pt x="76" y="349"/>
                  </a:moveTo>
                  <a:cubicBezTo>
                    <a:pt x="76" y="349"/>
                    <a:pt x="76" y="351"/>
                    <a:pt x="75" y="350"/>
                  </a:cubicBezTo>
                  <a:cubicBezTo>
                    <a:pt x="75" y="349"/>
                    <a:pt x="76" y="348"/>
                    <a:pt x="76" y="349"/>
                  </a:cubicBezTo>
                  <a:close/>
                  <a:moveTo>
                    <a:pt x="24" y="317"/>
                  </a:moveTo>
                  <a:cubicBezTo>
                    <a:pt x="23" y="316"/>
                    <a:pt x="23" y="318"/>
                    <a:pt x="22" y="316"/>
                  </a:cubicBezTo>
                  <a:cubicBezTo>
                    <a:pt x="23" y="316"/>
                    <a:pt x="23" y="315"/>
                    <a:pt x="24" y="317"/>
                  </a:cubicBezTo>
                  <a:close/>
                  <a:moveTo>
                    <a:pt x="24" y="315"/>
                  </a:moveTo>
                  <a:cubicBezTo>
                    <a:pt x="26" y="317"/>
                    <a:pt x="25" y="316"/>
                    <a:pt x="26" y="316"/>
                  </a:cubicBezTo>
                  <a:cubicBezTo>
                    <a:pt x="26" y="316"/>
                    <a:pt x="27" y="317"/>
                    <a:pt x="27" y="317"/>
                  </a:cubicBezTo>
                  <a:cubicBezTo>
                    <a:pt x="26" y="317"/>
                    <a:pt x="26" y="316"/>
                    <a:pt x="26" y="318"/>
                  </a:cubicBezTo>
                  <a:cubicBezTo>
                    <a:pt x="25" y="317"/>
                    <a:pt x="25" y="317"/>
                    <a:pt x="25" y="317"/>
                  </a:cubicBezTo>
                  <a:cubicBezTo>
                    <a:pt x="25" y="317"/>
                    <a:pt x="24" y="316"/>
                    <a:pt x="24" y="315"/>
                  </a:cubicBezTo>
                  <a:close/>
                  <a:moveTo>
                    <a:pt x="30" y="318"/>
                  </a:moveTo>
                  <a:cubicBezTo>
                    <a:pt x="29" y="318"/>
                    <a:pt x="29" y="319"/>
                    <a:pt x="28" y="318"/>
                  </a:cubicBezTo>
                  <a:cubicBezTo>
                    <a:pt x="28" y="317"/>
                    <a:pt x="28" y="317"/>
                    <a:pt x="30" y="318"/>
                  </a:cubicBezTo>
                  <a:close/>
                  <a:moveTo>
                    <a:pt x="67" y="336"/>
                  </a:moveTo>
                  <a:cubicBezTo>
                    <a:pt x="67" y="335"/>
                    <a:pt x="67" y="335"/>
                    <a:pt x="67" y="335"/>
                  </a:cubicBezTo>
                  <a:cubicBezTo>
                    <a:pt x="67" y="336"/>
                    <a:pt x="69" y="339"/>
                    <a:pt x="68" y="338"/>
                  </a:cubicBezTo>
                  <a:cubicBezTo>
                    <a:pt x="67" y="337"/>
                    <a:pt x="68" y="337"/>
                    <a:pt x="67" y="336"/>
                  </a:cubicBezTo>
                  <a:close/>
                  <a:moveTo>
                    <a:pt x="34" y="314"/>
                  </a:moveTo>
                  <a:cubicBezTo>
                    <a:pt x="34" y="315"/>
                    <a:pt x="34" y="315"/>
                    <a:pt x="34" y="316"/>
                  </a:cubicBezTo>
                  <a:cubicBezTo>
                    <a:pt x="33" y="315"/>
                    <a:pt x="33" y="315"/>
                    <a:pt x="33" y="315"/>
                  </a:cubicBezTo>
                  <a:cubicBezTo>
                    <a:pt x="32" y="314"/>
                    <a:pt x="33" y="314"/>
                    <a:pt x="34" y="314"/>
                  </a:cubicBezTo>
                  <a:close/>
                  <a:moveTo>
                    <a:pt x="14" y="302"/>
                  </a:moveTo>
                  <a:cubicBezTo>
                    <a:pt x="12" y="300"/>
                    <a:pt x="13" y="302"/>
                    <a:pt x="12" y="302"/>
                  </a:cubicBezTo>
                  <a:cubicBezTo>
                    <a:pt x="11" y="300"/>
                    <a:pt x="13" y="300"/>
                    <a:pt x="14" y="302"/>
                  </a:cubicBezTo>
                  <a:close/>
                  <a:moveTo>
                    <a:pt x="70" y="334"/>
                  </a:moveTo>
                  <a:cubicBezTo>
                    <a:pt x="71" y="334"/>
                    <a:pt x="71" y="331"/>
                    <a:pt x="73" y="333"/>
                  </a:cubicBezTo>
                  <a:cubicBezTo>
                    <a:pt x="72" y="332"/>
                    <a:pt x="73" y="331"/>
                    <a:pt x="74" y="332"/>
                  </a:cubicBezTo>
                  <a:cubicBezTo>
                    <a:pt x="73" y="333"/>
                    <a:pt x="74" y="335"/>
                    <a:pt x="74" y="337"/>
                  </a:cubicBezTo>
                  <a:cubicBezTo>
                    <a:pt x="72" y="335"/>
                    <a:pt x="73" y="337"/>
                    <a:pt x="72" y="335"/>
                  </a:cubicBezTo>
                  <a:cubicBezTo>
                    <a:pt x="71" y="336"/>
                    <a:pt x="71" y="338"/>
                    <a:pt x="70" y="337"/>
                  </a:cubicBezTo>
                  <a:cubicBezTo>
                    <a:pt x="70" y="337"/>
                    <a:pt x="70" y="337"/>
                    <a:pt x="70" y="336"/>
                  </a:cubicBezTo>
                  <a:cubicBezTo>
                    <a:pt x="70" y="337"/>
                    <a:pt x="69" y="337"/>
                    <a:pt x="68" y="336"/>
                  </a:cubicBezTo>
                  <a:cubicBezTo>
                    <a:pt x="68" y="335"/>
                    <a:pt x="69" y="336"/>
                    <a:pt x="69" y="336"/>
                  </a:cubicBezTo>
                  <a:cubicBezTo>
                    <a:pt x="69" y="335"/>
                    <a:pt x="70" y="335"/>
                    <a:pt x="70" y="334"/>
                  </a:cubicBezTo>
                  <a:close/>
                  <a:moveTo>
                    <a:pt x="108" y="359"/>
                  </a:moveTo>
                  <a:cubicBezTo>
                    <a:pt x="109" y="360"/>
                    <a:pt x="108" y="360"/>
                    <a:pt x="107" y="360"/>
                  </a:cubicBezTo>
                  <a:cubicBezTo>
                    <a:pt x="106" y="359"/>
                    <a:pt x="107" y="359"/>
                    <a:pt x="108" y="359"/>
                  </a:cubicBezTo>
                  <a:close/>
                  <a:moveTo>
                    <a:pt x="64" y="331"/>
                  </a:moveTo>
                  <a:cubicBezTo>
                    <a:pt x="65" y="332"/>
                    <a:pt x="65" y="332"/>
                    <a:pt x="65" y="332"/>
                  </a:cubicBezTo>
                  <a:cubicBezTo>
                    <a:pt x="65" y="333"/>
                    <a:pt x="65" y="334"/>
                    <a:pt x="65" y="333"/>
                  </a:cubicBezTo>
                  <a:cubicBezTo>
                    <a:pt x="65" y="332"/>
                    <a:pt x="63" y="332"/>
                    <a:pt x="64" y="331"/>
                  </a:cubicBezTo>
                  <a:close/>
                  <a:moveTo>
                    <a:pt x="20" y="302"/>
                  </a:moveTo>
                  <a:cubicBezTo>
                    <a:pt x="21" y="303"/>
                    <a:pt x="19" y="301"/>
                    <a:pt x="19" y="303"/>
                  </a:cubicBezTo>
                  <a:cubicBezTo>
                    <a:pt x="18" y="302"/>
                    <a:pt x="18" y="301"/>
                    <a:pt x="17" y="301"/>
                  </a:cubicBezTo>
                  <a:cubicBezTo>
                    <a:pt x="17" y="298"/>
                    <a:pt x="19" y="302"/>
                    <a:pt x="20" y="302"/>
                  </a:cubicBezTo>
                  <a:close/>
                  <a:moveTo>
                    <a:pt x="39" y="313"/>
                  </a:moveTo>
                  <a:cubicBezTo>
                    <a:pt x="39" y="314"/>
                    <a:pt x="40" y="316"/>
                    <a:pt x="39" y="315"/>
                  </a:cubicBezTo>
                  <a:cubicBezTo>
                    <a:pt x="39" y="314"/>
                    <a:pt x="38" y="312"/>
                    <a:pt x="39" y="313"/>
                  </a:cubicBezTo>
                  <a:close/>
                  <a:moveTo>
                    <a:pt x="26" y="306"/>
                  </a:moveTo>
                  <a:cubicBezTo>
                    <a:pt x="25" y="304"/>
                    <a:pt x="25" y="301"/>
                    <a:pt x="26" y="302"/>
                  </a:cubicBezTo>
                  <a:cubicBezTo>
                    <a:pt x="27" y="303"/>
                    <a:pt x="27" y="304"/>
                    <a:pt x="27" y="304"/>
                  </a:cubicBezTo>
                  <a:cubicBezTo>
                    <a:pt x="26" y="303"/>
                    <a:pt x="26" y="304"/>
                    <a:pt x="26" y="306"/>
                  </a:cubicBezTo>
                  <a:close/>
                  <a:moveTo>
                    <a:pt x="81" y="333"/>
                  </a:moveTo>
                  <a:cubicBezTo>
                    <a:pt x="81" y="332"/>
                    <a:pt x="81" y="333"/>
                    <a:pt x="81" y="334"/>
                  </a:cubicBezTo>
                  <a:cubicBezTo>
                    <a:pt x="81" y="334"/>
                    <a:pt x="80" y="334"/>
                    <a:pt x="80" y="333"/>
                  </a:cubicBezTo>
                  <a:cubicBezTo>
                    <a:pt x="80" y="335"/>
                    <a:pt x="77" y="334"/>
                    <a:pt x="77" y="336"/>
                  </a:cubicBezTo>
                  <a:cubicBezTo>
                    <a:pt x="76" y="336"/>
                    <a:pt x="76" y="334"/>
                    <a:pt x="76" y="336"/>
                  </a:cubicBezTo>
                  <a:cubicBezTo>
                    <a:pt x="75" y="335"/>
                    <a:pt x="73" y="333"/>
                    <a:pt x="75" y="333"/>
                  </a:cubicBezTo>
                  <a:cubicBezTo>
                    <a:pt x="75" y="334"/>
                    <a:pt x="75" y="334"/>
                    <a:pt x="75" y="334"/>
                  </a:cubicBezTo>
                  <a:cubicBezTo>
                    <a:pt x="73" y="331"/>
                    <a:pt x="76" y="331"/>
                    <a:pt x="76" y="330"/>
                  </a:cubicBezTo>
                  <a:cubicBezTo>
                    <a:pt x="78" y="331"/>
                    <a:pt x="78" y="331"/>
                    <a:pt x="78" y="331"/>
                  </a:cubicBezTo>
                  <a:cubicBezTo>
                    <a:pt x="78" y="330"/>
                    <a:pt x="78" y="328"/>
                    <a:pt x="79" y="329"/>
                  </a:cubicBezTo>
                  <a:cubicBezTo>
                    <a:pt x="80" y="331"/>
                    <a:pt x="79" y="332"/>
                    <a:pt x="78" y="332"/>
                  </a:cubicBezTo>
                  <a:cubicBezTo>
                    <a:pt x="78" y="332"/>
                    <a:pt x="78" y="333"/>
                    <a:pt x="78" y="333"/>
                  </a:cubicBezTo>
                  <a:cubicBezTo>
                    <a:pt x="79" y="333"/>
                    <a:pt x="80" y="334"/>
                    <a:pt x="80" y="333"/>
                  </a:cubicBezTo>
                  <a:cubicBezTo>
                    <a:pt x="80" y="331"/>
                    <a:pt x="80" y="330"/>
                    <a:pt x="81" y="331"/>
                  </a:cubicBezTo>
                  <a:cubicBezTo>
                    <a:pt x="80" y="331"/>
                    <a:pt x="81" y="332"/>
                    <a:pt x="81" y="333"/>
                  </a:cubicBezTo>
                  <a:close/>
                  <a:moveTo>
                    <a:pt x="40" y="312"/>
                  </a:moveTo>
                  <a:cubicBezTo>
                    <a:pt x="40" y="311"/>
                    <a:pt x="39" y="311"/>
                    <a:pt x="39" y="310"/>
                  </a:cubicBezTo>
                  <a:cubicBezTo>
                    <a:pt x="40" y="311"/>
                    <a:pt x="39" y="309"/>
                    <a:pt x="40" y="310"/>
                  </a:cubicBezTo>
                  <a:cubicBezTo>
                    <a:pt x="40" y="311"/>
                    <a:pt x="41" y="312"/>
                    <a:pt x="41" y="313"/>
                  </a:cubicBezTo>
                  <a:cubicBezTo>
                    <a:pt x="40" y="313"/>
                    <a:pt x="40" y="313"/>
                    <a:pt x="40" y="313"/>
                  </a:cubicBezTo>
                  <a:lnTo>
                    <a:pt x="40" y="312"/>
                  </a:lnTo>
                  <a:close/>
                  <a:moveTo>
                    <a:pt x="137" y="370"/>
                  </a:moveTo>
                  <a:cubicBezTo>
                    <a:pt x="138" y="371"/>
                    <a:pt x="138" y="373"/>
                    <a:pt x="137" y="372"/>
                  </a:cubicBezTo>
                  <a:cubicBezTo>
                    <a:pt x="137" y="371"/>
                    <a:pt x="136" y="369"/>
                    <a:pt x="137" y="370"/>
                  </a:cubicBezTo>
                  <a:close/>
                  <a:moveTo>
                    <a:pt x="118" y="356"/>
                  </a:moveTo>
                  <a:cubicBezTo>
                    <a:pt x="119" y="358"/>
                    <a:pt x="116" y="356"/>
                    <a:pt x="116" y="356"/>
                  </a:cubicBezTo>
                  <a:cubicBezTo>
                    <a:pt x="117" y="356"/>
                    <a:pt x="117" y="355"/>
                    <a:pt x="118" y="356"/>
                  </a:cubicBezTo>
                  <a:close/>
                  <a:moveTo>
                    <a:pt x="31" y="302"/>
                  </a:moveTo>
                  <a:cubicBezTo>
                    <a:pt x="31" y="304"/>
                    <a:pt x="31" y="304"/>
                    <a:pt x="31" y="304"/>
                  </a:cubicBezTo>
                  <a:cubicBezTo>
                    <a:pt x="31" y="303"/>
                    <a:pt x="31" y="303"/>
                    <a:pt x="30" y="303"/>
                  </a:cubicBezTo>
                  <a:cubicBezTo>
                    <a:pt x="31" y="303"/>
                    <a:pt x="30" y="301"/>
                    <a:pt x="31" y="302"/>
                  </a:cubicBezTo>
                  <a:close/>
                  <a:moveTo>
                    <a:pt x="41" y="305"/>
                  </a:moveTo>
                  <a:cubicBezTo>
                    <a:pt x="41" y="306"/>
                    <a:pt x="41" y="306"/>
                    <a:pt x="42" y="307"/>
                  </a:cubicBezTo>
                  <a:cubicBezTo>
                    <a:pt x="42" y="309"/>
                    <a:pt x="42" y="309"/>
                    <a:pt x="42" y="309"/>
                  </a:cubicBezTo>
                  <a:cubicBezTo>
                    <a:pt x="42" y="309"/>
                    <a:pt x="41" y="308"/>
                    <a:pt x="40" y="308"/>
                  </a:cubicBezTo>
                  <a:cubicBezTo>
                    <a:pt x="40" y="307"/>
                    <a:pt x="41" y="306"/>
                    <a:pt x="41" y="305"/>
                  </a:cubicBezTo>
                  <a:close/>
                  <a:moveTo>
                    <a:pt x="31" y="301"/>
                  </a:moveTo>
                  <a:cubicBezTo>
                    <a:pt x="31" y="300"/>
                    <a:pt x="30" y="300"/>
                    <a:pt x="30" y="299"/>
                  </a:cubicBezTo>
                  <a:cubicBezTo>
                    <a:pt x="30" y="299"/>
                    <a:pt x="30" y="298"/>
                    <a:pt x="31" y="299"/>
                  </a:cubicBezTo>
                  <a:cubicBezTo>
                    <a:pt x="31" y="302"/>
                    <a:pt x="33" y="299"/>
                    <a:pt x="33" y="301"/>
                  </a:cubicBezTo>
                  <a:cubicBezTo>
                    <a:pt x="32" y="301"/>
                    <a:pt x="32" y="303"/>
                    <a:pt x="31" y="301"/>
                  </a:cubicBezTo>
                  <a:close/>
                  <a:moveTo>
                    <a:pt x="46" y="308"/>
                  </a:moveTo>
                  <a:cubicBezTo>
                    <a:pt x="45" y="306"/>
                    <a:pt x="45" y="308"/>
                    <a:pt x="44" y="308"/>
                  </a:cubicBezTo>
                  <a:cubicBezTo>
                    <a:pt x="43" y="305"/>
                    <a:pt x="45" y="306"/>
                    <a:pt x="46" y="308"/>
                  </a:cubicBezTo>
                  <a:close/>
                  <a:moveTo>
                    <a:pt x="48" y="308"/>
                  </a:moveTo>
                  <a:cubicBezTo>
                    <a:pt x="48" y="308"/>
                    <a:pt x="49" y="310"/>
                    <a:pt x="49" y="309"/>
                  </a:cubicBezTo>
                  <a:cubicBezTo>
                    <a:pt x="49" y="308"/>
                    <a:pt x="48" y="307"/>
                    <a:pt x="48" y="307"/>
                  </a:cubicBezTo>
                  <a:cubicBezTo>
                    <a:pt x="49" y="307"/>
                    <a:pt x="49" y="307"/>
                    <a:pt x="49" y="307"/>
                  </a:cubicBezTo>
                  <a:cubicBezTo>
                    <a:pt x="49" y="308"/>
                    <a:pt x="49" y="309"/>
                    <a:pt x="50" y="309"/>
                  </a:cubicBezTo>
                  <a:cubicBezTo>
                    <a:pt x="50" y="310"/>
                    <a:pt x="50" y="311"/>
                    <a:pt x="49" y="310"/>
                  </a:cubicBezTo>
                  <a:cubicBezTo>
                    <a:pt x="49" y="310"/>
                    <a:pt x="49" y="309"/>
                    <a:pt x="49" y="309"/>
                  </a:cubicBezTo>
                  <a:cubicBezTo>
                    <a:pt x="49" y="310"/>
                    <a:pt x="49" y="310"/>
                    <a:pt x="49" y="311"/>
                  </a:cubicBezTo>
                  <a:cubicBezTo>
                    <a:pt x="48" y="311"/>
                    <a:pt x="48" y="309"/>
                    <a:pt x="48" y="308"/>
                  </a:cubicBezTo>
                  <a:close/>
                  <a:moveTo>
                    <a:pt x="56" y="313"/>
                  </a:moveTo>
                  <a:cubicBezTo>
                    <a:pt x="57" y="315"/>
                    <a:pt x="56" y="315"/>
                    <a:pt x="54" y="314"/>
                  </a:cubicBezTo>
                  <a:cubicBezTo>
                    <a:pt x="54" y="313"/>
                    <a:pt x="55" y="313"/>
                    <a:pt x="56" y="313"/>
                  </a:cubicBezTo>
                  <a:close/>
                  <a:moveTo>
                    <a:pt x="33" y="300"/>
                  </a:moveTo>
                  <a:cubicBezTo>
                    <a:pt x="34" y="299"/>
                    <a:pt x="35" y="300"/>
                    <a:pt x="36" y="299"/>
                  </a:cubicBezTo>
                  <a:cubicBezTo>
                    <a:pt x="36" y="301"/>
                    <a:pt x="35" y="301"/>
                    <a:pt x="34" y="301"/>
                  </a:cubicBezTo>
                  <a:cubicBezTo>
                    <a:pt x="34" y="300"/>
                    <a:pt x="34" y="300"/>
                    <a:pt x="33" y="300"/>
                  </a:cubicBezTo>
                  <a:close/>
                  <a:moveTo>
                    <a:pt x="83" y="328"/>
                  </a:moveTo>
                  <a:cubicBezTo>
                    <a:pt x="83" y="330"/>
                    <a:pt x="83" y="330"/>
                    <a:pt x="83" y="330"/>
                  </a:cubicBezTo>
                  <a:cubicBezTo>
                    <a:pt x="82" y="329"/>
                    <a:pt x="82" y="329"/>
                    <a:pt x="82" y="330"/>
                  </a:cubicBezTo>
                  <a:cubicBezTo>
                    <a:pt x="81" y="330"/>
                    <a:pt x="81" y="330"/>
                    <a:pt x="81" y="330"/>
                  </a:cubicBezTo>
                  <a:cubicBezTo>
                    <a:pt x="81" y="328"/>
                    <a:pt x="82" y="328"/>
                    <a:pt x="83" y="328"/>
                  </a:cubicBezTo>
                  <a:close/>
                  <a:moveTo>
                    <a:pt x="38" y="300"/>
                  </a:moveTo>
                  <a:cubicBezTo>
                    <a:pt x="37" y="300"/>
                    <a:pt x="37" y="301"/>
                    <a:pt x="36" y="300"/>
                  </a:cubicBezTo>
                  <a:cubicBezTo>
                    <a:pt x="36" y="299"/>
                    <a:pt x="37" y="299"/>
                    <a:pt x="38" y="300"/>
                  </a:cubicBezTo>
                  <a:close/>
                  <a:moveTo>
                    <a:pt x="126" y="353"/>
                  </a:moveTo>
                  <a:cubicBezTo>
                    <a:pt x="126" y="354"/>
                    <a:pt x="125" y="354"/>
                    <a:pt x="124" y="355"/>
                  </a:cubicBezTo>
                  <a:cubicBezTo>
                    <a:pt x="123" y="353"/>
                    <a:pt x="125" y="353"/>
                    <a:pt x="126" y="353"/>
                  </a:cubicBezTo>
                  <a:close/>
                  <a:moveTo>
                    <a:pt x="30" y="294"/>
                  </a:moveTo>
                  <a:cubicBezTo>
                    <a:pt x="29" y="294"/>
                    <a:pt x="29" y="293"/>
                    <a:pt x="29" y="292"/>
                  </a:cubicBezTo>
                  <a:cubicBezTo>
                    <a:pt x="29" y="292"/>
                    <a:pt x="29" y="291"/>
                    <a:pt x="30" y="291"/>
                  </a:cubicBezTo>
                  <a:cubicBezTo>
                    <a:pt x="31" y="292"/>
                    <a:pt x="31" y="293"/>
                    <a:pt x="31" y="294"/>
                  </a:cubicBezTo>
                  <a:cubicBezTo>
                    <a:pt x="31" y="292"/>
                    <a:pt x="32" y="292"/>
                    <a:pt x="32" y="291"/>
                  </a:cubicBezTo>
                  <a:cubicBezTo>
                    <a:pt x="34" y="293"/>
                    <a:pt x="35" y="292"/>
                    <a:pt x="36" y="293"/>
                  </a:cubicBezTo>
                  <a:cubicBezTo>
                    <a:pt x="37" y="294"/>
                    <a:pt x="34" y="294"/>
                    <a:pt x="33" y="294"/>
                  </a:cubicBezTo>
                  <a:cubicBezTo>
                    <a:pt x="34" y="295"/>
                    <a:pt x="34" y="295"/>
                    <a:pt x="34" y="296"/>
                  </a:cubicBezTo>
                  <a:cubicBezTo>
                    <a:pt x="33" y="296"/>
                    <a:pt x="33" y="296"/>
                    <a:pt x="33" y="294"/>
                  </a:cubicBezTo>
                  <a:cubicBezTo>
                    <a:pt x="32" y="295"/>
                    <a:pt x="31" y="297"/>
                    <a:pt x="28" y="295"/>
                  </a:cubicBezTo>
                  <a:cubicBezTo>
                    <a:pt x="30" y="295"/>
                    <a:pt x="29" y="294"/>
                    <a:pt x="30" y="294"/>
                  </a:cubicBezTo>
                  <a:close/>
                  <a:moveTo>
                    <a:pt x="46" y="303"/>
                  </a:moveTo>
                  <a:cubicBezTo>
                    <a:pt x="47" y="305"/>
                    <a:pt x="47" y="306"/>
                    <a:pt x="46" y="306"/>
                  </a:cubicBezTo>
                  <a:cubicBezTo>
                    <a:pt x="47" y="305"/>
                    <a:pt x="45" y="304"/>
                    <a:pt x="46" y="303"/>
                  </a:cubicBezTo>
                  <a:close/>
                  <a:moveTo>
                    <a:pt x="34" y="297"/>
                  </a:moveTo>
                  <a:cubicBezTo>
                    <a:pt x="34" y="297"/>
                    <a:pt x="35" y="296"/>
                    <a:pt x="35" y="297"/>
                  </a:cubicBezTo>
                  <a:cubicBezTo>
                    <a:pt x="36" y="298"/>
                    <a:pt x="34" y="298"/>
                    <a:pt x="34" y="297"/>
                  </a:cubicBezTo>
                  <a:close/>
                  <a:moveTo>
                    <a:pt x="85" y="327"/>
                  </a:moveTo>
                  <a:cubicBezTo>
                    <a:pt x="86" y="327"/>
                    <a:pt x="86" y="327"/>
                    <a:pt x="86" y="326"/>
                  </a:cubicBezTo>
                  <a:cubicBezTo>
                    <a:pt x="87" y="327"/>
                    <a:pt x="87" y="327"/>
                    <a:pt x="87" y="327"/>
                  </a:cubicBezTo>
                  <a:cubicBezTo>
                    <a:pt x="87" y="325"/>
                    <a:pt x="88" y="326"/>
                    <a:pt x="89" y="325"/>
                  </a:cubicBezTo>
                  <a:cubicBezTo>
                    <a:pt x="89" y="326"/>
                    <a:pt x="90" y="326"/>
                    <a:pt x="90" y="327"/>
                  </a:cubicBezTo>
                  <a:cubicBezTo>
                    <a:pt x="88" y="326"/>
                    <a:pt x="88" y="327"/>
                    <a:pt x="88" y="328"/>
                  </a:cubicBezTo>
                  <a:cubicBezTo>
                    <a:pt x="89" y="329"/>
                    <a:pt x="90" y="329"/>
                    <a:pt x="90" y="331"/>
                  </a:cubicBezTo>
                  <a:cubicBezTo>
                    <a:pt x="89" y="331"/>
                    <a:pt x="88" y="331"/>
                    <a:pt x="87" y="330"/>
                  </a:cubicBezTo>
                  <a:cubicBezTo>
                    <a:pt x="87" y="329"/>
                    <a:pt x="88" y="329"/>
                    <a:pt x="88" y="328"/>
                  </a:cubicBezTo>
                  <a:cubicBezTo>
                    <a:pt x="87" y="327"/>
                    <a:pt x="86" y="328"/>
                    <a:pt x="85" y="327"/>
                  </a:cubicBezTo>
                  <a:close/>
                  <a:moveTo>
                    <a:pt x="86" y="328"/>
                  </a:moveTo>
                  <a:cubicBezTo>
                    <a:pt x="87" y="329"/>
                    <a:pt x="86" y="329"/>
                    <a:pt x="85" y="328"/>
                  </a:cubicBezTo>
                  <a:cubicBezTo>
                    <a:pt x="85" y="327"/>
                    <a:pt x="86" y="328"/>
                    <a:pt x="86" y="328"/>
                  </a:cubicBezTo>
                  <a:close/>
                  <a:moveTo>
                    <a:pt x="39" y="297"/>
                  </a:moveTo>
                  <a:cubicBezTo>
                    <a:pt x="40" y="297"/>
                    <a:pt x="39" y="298"/>
                    <a:pt x="40" y="298"/>
                  </a:cubicBezTo>
                  <a:cubicBezTo>
                    <a:pt x="40" y="299"/>
                    <a:pt x="40" y="299"/>
                    <a:pt x="39" y="299"/>
                  </a:cubicBezTo>
                  <a:cubicBezTo>
                    <a:pt x="39" y="298"/>
                    <a:pt x="39" y="297"/>
                    <a:pt x="39" y="297"/>
                  </a:cubicBezTo>
                  <a:close/>
                  <a:moveTo>
                    <a:pt x="138" y="357"/>
                  </a:moveTo>
                  <a:cubicBezTo>
                    <a:pt x="138" y="358"/>
                    <a:pt x="138" y="359"/>
                    <a:pt x="137" y="359"/>
                  </a:cubicBezTo>
                  <a:cubicBezTo>
                    <a:pt x="137" y="357"/>
                    <a:pt x="137" y="357"/>
                    <a:pt x="138" y="357"/>
                  </a:cubicBezTo>
                  <a:close/>
                  <a:moveTo>
                    <a:pt x="37" y="295"/>
                  </a:moveTo>
                  <a:cubicBezTo>
                    <a:pt x="37" y="295"/>
                    <a:pt x="37" y="296"/>
                    <a:pt x="38" y="296"/>
                  </a:cubicBezTo>
                  <a:cubicBezTo>
                    <a:pt x="38" y="297"/>
                    <a:pt x="38" y="297"/>
                    <a:pt x="37" y="296"/>
                  </a:cubicBezTo>
                  <a:lnTo>
                    <a:pt x="37" y="295"/>
                  </a:lnTo>
                  <a:close/>
                  <a:moveTo>
                    <a:pt x="63" y="309"/>
                  </a:moveTo>
                  <a:cubicBezTo>
                    <a:pt x="64" y="310"/>
                    <a:pt x="64" y="310"/>
                    <a:pt x="65" y="310"/>
                  </a:cubicBezTo>
                  <a:cubicBezTo>
                    <a:pt x="64" y="311"/>
                    <a:pt x="64" y="312"/>
                    <a:pt x="63" y="311"/>
                  </a:cubicBezTo>
                  <a:cubicBezTo>
                    <a:pt x="62" y="310"/>
                    <a:pt x="64" y="311"/>
                    <a:pt x="63" y="309"/>
                  </a:cubicBezTo>
                  <a:close/>
                  <a:moveTo>
                    <a:pt x="41" y="296"/>
                  </a:moveTo>
                  <a:cubicBezTo>
                    <a:pt x="42" y="297"/>
                    <a:pt x="42" y="295"/>
                    <a:pt x="43" y="296"/>
                  </a:cubicBezTo>
                  <a:cubicBezTo>
                    <a:pt x="43" y="296"/>
                    <a:pt x="43" y="298"/>
                    <a:pt x="42" y="297"/>
                  </a:cubicBezTo>
                  <a:cubicBezTo>
                    <a:pt x="41" y="297"/>
                    <a:pt x="41" y="297"/>
                    <a:pt x="41" y="296"/>
                  </a:cubicBezTo>
                  <a:close/>
                  <a:moveTo>
                    <a:pt x="48" y="301"/>
                  </a:moveTo>
                  <a:cubicBezTo>
                    <a:pt x="48" y="299"/>
                    <a:pt x="48" y="299"/>
                    <a:pt x="48" y="299"/>
                  </a:cubicBezTo>
                  <a:cubicBezTo>
                    <a:pt x="49" y="300"/>
                    <a:pt x="50" y="300"/>
                    <a:pt x="50" y="301"/>
                  </a:cubicBezTo>
                  <a:cubicBezTo>
                    <a:pt x="49" y="300"/>
                    <a:pt x="49" y="301"/>
                    <a:pt x="48" y="301"/>
                  </a:cubicBezTo>
                  <a:close/>
                  <a:moveTo>
                    <a:pt x="38" y="293"/>
                  </a:moveTo>
                  <a:cubicBezTo>
                    <a:pt x="38" y="293"/>
                    <a:pt x="36" y="292"/>
                    <a:pt x="36" y="291"/>
                  </a:cubicBezTo>
                  <a:cubicBezTo>
                    <a:pt x="37" y="291"/>
                    <a:pt x="37" y="293"/>
                    <a:pt x="38" y="293"/>
                  </a:cubicBezTo>
                  <a:cubicBezTo>
                    <a:pt x="38" y="295"/>
                    <a:pt x="38" y="295"/>
                    <a:pt x="38" y="295"/>
                  </a:cubicBezTo>
                  <a:cubicBezTo>
                    <a:pt x="38" y="294"/>
                    <a:pt x="37" y="295"/>
                    <a:pt x="37" y="294"/>
                  </a:cubicBezTo>
                  <a:cubicBezTo>
                    <a:pt x="37" y="293"/>
                    <a:pt x="38" y="294"/>
                    <a:pt x="38" y="293"/>
                  </a:cubicBezTo>
                  <a:close/>
                  <a:moveTo>
                    <a:pt x="91" y="325"/>
                  </a:moveTo>
                  <a:cubicBezTo>
                    <a:pt x="90" y="325"/>
                    <a:pt x="92" y="327"/>
                    <a:pt x="90" y="326"/>
                  </a:cubicBezTo>
                  <a:cubicBezTo>
                    <a:pt x="90" y="325"/>
                    <a:pt x="91" y="324"/>
                    <a:pt x="91" y="325"/>
                  </a:cubicBezTo>
                  <a:close/>
                  <a:moveTo>
                    <a:pt x="53" y="299"/>
                  </a:moveTo>
                  <a:cubicBezTo>
                    <a:pt x="52" y="300"/>
                    <a:pt x="52" y="301"/>
                    <a:pt x="51" y="300"/>
                  </a:cubicBezTo>
                  <a:cubicBezTo>
                    <a:pt x="51" y="299"/>
                    <a:pt x="52" y="299"/>
                    <a:pt x="53" y="299"/>
                  </a:cubicBezTo>
                  <a:close/>
                  <a:moveTo>
                    <a:pt x="145" y="355"/>
                  </a:moveTo>
                  <a:cubicBezTo>
                    <a:pt x="145" y="356"/>
                    <a:pt x="145" y="357"/>
                    <a:pt x="144" y="356"/>
                  </a:cubicBezTo>
                  <a:cubicBezTo>
                    <a:pt x="143" y="355"/>
                    <a:pt x="144" y="354"/>
                    <a:pt x="145" y="355"/>
                  </a:cubicBezTo>
                  <a:close/>
                  <a:moveTo>
                    <a:pt x="61" y="303"/>
                  </a:moveTo>
                  <a:cubicBezTo>
                    <a:pt x="60" y="302"/>
                    <a:pt x="60" y="303"/>
                    <a:pt x="59" y="303"/>
                  </a:cubicBezTo>
                  <a:cubicBezTo>
                    <a:pt x="58" y="301"/>
                    <a:pt x="60" y="302"/>
                    <a:pt x="61" y="303"/>
                  </a:cubicBezTo>
                  <a:close/>
                  <a:moveTo>
                    <a:pt x="95" y="324"/>
                  </a:moveTo>
                  <a:cubicBezTo>
                    <a:pt x="95" y="323"/>
                    <a:pt x="96" y="323"/>
                    <a:pt x="97" y="323"/>
                  </a:cubicBezTo>
                  <a:cubicBezTo>
                    <a:pt x="97" y="325"/>
                    <a:pt x="96" y="326"/>
                    <a:pt x="95" y="324"/>
                  </a:cubicBezTo>
                  <a:close/>
                  <a:moveTo>
                    <a:pt x="39" y="283"/>
                  </a:moveTo>
                  <a:cubicBezTo>
                    <a:pt x="39" y="285"/>
                    <a:pt x="39" y="284"/>
                    <a:pt x="40" y="284"/>
                  </a:cubicBezTo>
                  <a:cubicBezTo>
                    <a:pt x="40" y="286"/>
                    <a:pt x="39" y="284"/>
                    <a:pt x="39" y="285"/>
                  </a:cubicBezTo>
                  <a:cubicBezTo>
                    <a:pt x="41" y="286"/>
                    <a:pt x="41" y="286"/>
                    <a:pt x="42" y="286"/>
                  </a:cubicBezTo>
                  <a:cubicBezTo>
                    <a:pt x="42" y="286"/>
                    <a:pt x="44" y="288"/>
                    <a:pt x="43" y="288"/>
                  </a:cubicBezTo>
                  <a:cubicBezTo>
                    <a:pt x="43" y="287"/>
                    <a:pt x="42" y="288"/>
                    <a:pt x="41" y="287"/>
                  </a:cubicBezTo>
                  <a:cubicBezTo>
                    <a:pt x="42" y="289"/>
                    <a:pt x="40" y="287"/>
                    <a:pt x="40" y="289"/>
                  </a:cubicBezTo>
                  <a:cubicBezTo>
                    <a:pt x="39" y="287"/>
                    <a:pt x="38" y="287"/>
                    <a:pt x="37" y="288"/>
                  </a:cubicBezTo>
                  <a:cubicBezTo>
                    <a:pt x="37" y="288"/>
                    <a:pt x="38" y="288"/>
                    <a:pt x="38" y="289"/>
                  </a:cubicBezTo>
                  <a:cubicBezTo>
                    <a:pt x="36" y="288"/>
                    <a:pt x="36" y="287"/>
                    <a:pt x="35" y="284"/>
                  </a:cubicBezTo>
                  <a:cubicBezTo>
                    <a:pt x="36" y="284"/>
                    <a:pt x="36" y="285"/>
                    <a:pt x="36" y="285"/>
                  </a:cubicBezTo>
                  <a:cubicBezTo>
                    <a:pt x="36" y="285"/>
                    <a:pt x="37" y="286"/>
                    <a:pt x="37" y="285"/>
                  </a:cubicBezTo>
                  <a:cubicBezTo>
                    <a:pt x="37" y="285"/>
                    <a:pt x="36" y="284"/>
                    <a:pt x="36" y="284"/>
                  </a:cubicBezTo>
                  <a:cubicBezTo>
                    <a:pt x="36" y="283"/>
                    <a:pt x="37" y="284"/>
                    <a:pt x="36" y="282"/>
                  </a:cubicBezTo>
                  <a:cubicBezTo>
                    <a:pt x="36" y="282"/>
                    <a:pt x="36" y="281"/>
                    <a:pt x="37" y="282"/>
                  </a:cubicBezTo>
                  <a:cubicBezTo>
                    <a:pt x="37" y="283"/>
                    <a:pt x="37" y="283"/>
                    <a:pt x="37" y="284"/>
                  </a:cubicBezTo>
                  <a:cubicBezTo>
                    <a:pt x="38" y="283"/>
                    <a:pt x="38" y="283"/>
                    <a:pt x="39" y="283"/>
                  </a:cubicBezTo>
                  <a:close/>
                  <a:moveTo>
                    <a:pt x="50" y="291"/>
                  </a:moveTo>
                  <a:cubicBezTo>
                    <a:pt x="49" y="290"/>
                    <a:pt x="50" y="290"/>
                    <a:pt x="50" y="289"/>
                  </a:cubicBezTo>
                  <a:cubicBezTo>
                    <a:pt x="51" y="291"/>
                    <a:pt x="51" y="289"/>
                    <a:pt x="52" y="289"/>
                  </a:cubicBezTo>
                  <a:cubicBezTo>
                    <a:pt x="53" y="291"/>
                    <a:pt x="53" y="289"/>
                    <a:pt x="54" y="290"/>
                  </a:cubicBezTo>
                  <a:cubicBezTo>
                    <a:pt x="54" y="291"/>
                    <a:pt x="53" y="290"/>
                    <a:pt x="52" y="291"/>
                  </a:cubicBezTo>
                  <a:cubicBezTo>
                    <a:pt x="52" y="293"/>
                    <a:pt x="55" y="296"/>
                    <a:pt x="53" y="296"/>
                  </a:cubicBezTo>
                  <a:cubicBezTo>
                    <a:pt x="53" y="295"/>
                    <a:pt x="52" y="291"/>
                    <a:pt x="50" y="291"/>
                  </a:cubicBezTo>
                  <a:close/>
                  <a:moveTo>
                    <a:pt x="149" y="351"/>
                  </a:moveTo>
                  <a:cubicBezTo>
                    <a:pt x="149" y="351"/>
                    <a:pt x="149" y="352"/>
                    <a:pt x="150" y="353"/>
                  </a:cubicBezTo>
                  <a:cubicBezTo>
                    <a:pt x="150" y="351"/>
                    <a:pt x="149" y="351"/>
                    <a:pt x="149" y="350"/>
                  </a:cubicBezTo>
                  <a:cubicBezTo>
                    <a:pt x="150" y="350"/>
                    <a:pt x="150" y="350"/>
                    <a:pt x="150" y="350"/>
                  </a:cubicBezTo>
                  <a:cubicBezTo>
                    <a:pt x="151" y="353"/>
                    <a:pt x="151" y="353"/>
                    <a:pt x="152" y="356"/>
                  </a:cubicBezTo>
                  <a:cubicBezTo>
                    <a:pt x="149" y="354"/>
                    <a:pt x="149" y="354"/>
                    <a:pt x="148" y="354"/>
                  </a:cubicBezTo>
                  <a:cubicBezTo>
                    <a:pt x="148" y="353"/>
                    <a:pt x="148" y="351"/>
                    <a:pt x="149" y="351"/>
                  </a:cubicBezTo>
                  <a:close/>
                  <a:moveTo>
                    <a:pt x="98" y="322"/>
                  </a:moveTo>
                  <a:cubicBezTo>
                    <a:pt x="99" y="323"/>
                    <a:pt x="98" y="324"/>
                    <a:pt x="97" y="323"/>
                  </a:cubicBezTo>
                  <a:cubicBezTo>
                    <a:pt x="97" y="323"/>
                    <a:pt x="98" y="322"/>
                    <a:pt x="98" y="322"/>
                  </a:cubicBezTo>
                  <a:close/>
                  <a:moveTo>
                    <a:pt x="34" y="282"/>
                  </a:moveTo>
                  <a:cubicBezTo>
                    <a:pt x="34" y="283"/>
                    <a:pt x="35" y="283"/>
                    <a:pt x="35" y="284"/>
                  </a:cubicBezTo>
                  <a:cubicBezTo>
                    <a:pt x="34" y="284"/>
                    <a:pt x="33" y="282"/>
                    <a:pt x="34" y="282"/>
                  </a:cubicBezTo>
                  <a:close/>
                  <a:moveTo>
                    <a:pt x="55" y="293"/>
                  </a:moveTo>
                  <a:cubicBezTo>
                    <a:pt x="55" y="296"/>
                    <a:pt x="55" y="296"/>
                    <a:pt x="55" y="296"/>
                  </a:cubicBezTo>
                  <a:cubicBezTo>
                    <a:pt x="55" y="295"/>
                    <a:pt x="55" y="296"/>
                    <a:pt x="54" y="295"/>
                  </a:cubicBezTo>
                  <a:cubicBezTo>
                    <a:pt x="53" y="294"/>
                    <a:pt x="54" y="292"/>
                    <a:pt x="55" y="293"/>
                  </a:cubicBezTo>
                  <a:close/>
                  <a:moveTo>
                    <a:pt x="100" y="322"/>
                  </a:moveTo>
                  <a:cubicBezTo>
                    <a:pt x="100" y="322"/>
                    <a:pt x="101" y="322"/>
                    <a:pt x="101" y="323"/>
                  </a:cubicBezTo>
                  <a:cubicBezTo>
                    <a:pt x="100" y="322"/>
                    <a:pt x="101" y="324"/>
                    <a:pt x="100" y="323"/>
                  </a:cubicBezTo>
                  <a:lnTo>
                    <a:pt x="100" y="322"/>
                  </a:lnTo>
                  <a:close/>
                  <a:moveTo>
                    <a:pt x="75" y="304"/>
                  </a:moveTo>
                  <a:cubicBezTo>
                    <a:pt x="76" y="305"/>
                    <a:pt x="75" y="307"/>
                    <a:pt x="74" y="306"/>
                  </a:cubicBezTo>
                  <a:cubicBezTo>
                    <a:pt x="74" y="305"/>
                    <a:pt x="75" y="306"/>
                    <a:pt x="75" y="304"/>
                  </a:cubicBezTo>
                  <a:close/>
                  <a:moveTo>
                    <a:pt x="42" y="285"/>
                  </a:moveTo>
                  <a:cubicBezTo>
                    <a:pt x="42" y="285"/>
                    <a:pt x="43" y="286"/>
                    <a:pt x="43" y="287"/>
                  </a:cubicBezTo>
                  <a:cubicBezTo>
                    <a:pt x="43" y="286"/>
                    <a:pt x="42" y="286"/>
                    <a:pt x="42" y="285"/>
                  </a:cubicBezTo>
                  <a:close/>
                  <a:moveTo>
                    <a:pt x="99" y="319"/>
                  </a:moveTo>
                  <a:cubicBezTo>
                    <a:pt x="99" y="320"/>
                    <a:pt x="100" y="320"/>
                    <a:pt x="100" y="320"/>
                  </a:cubicBezTo>
                  <a:cubicBezTo>
                    <a:pt x="100" y="319"/>
                    <a:pt x="100" y="319"/>
                    <a:pt x="100" y="319"/>
                  </a:cubicBezTo>
                  <a:cubicBezTo>
                    <a:pt x="100" y="321"/>
                    <a:pt x="100" y="321"/>
                    <a:pt x="99" y="321"/>
                  </a:cubicBezTo>
                  <a:cubicBezTo>
                    <a:pt x="99" y="320"/>
                    <a:pt x="99" y="319"/>
                    <a:pt x="99" y="319"/>
                  </a:cubicBezTo>
                  <a:close/>
                  <a:moveTo>
                    <a:pt x="95" y="314"/>
                  </a:moveTo>
                  <a:cubicBezTo>
                    <a:pt x="94" y="314"/>
                    <a:pt x="95" y="316"/>
                    <a:pt x="94" y="315"/>
                  </a:cubicBezTo>
                  <a:cubicBezTo>
                    <a:pt x="94" y="314"/>
                    <a:pt x="95" y="313"/>
                    <a:pt x="95" y="314"/>
                  </a:cubicBezTo>
                  <a:close/>
                  <a:moveTo>
                    <a:pt x="26" y="270"/>
                  </a:moveTo>
                  <a:cubicBezTo>
                    <a:pt x="26" y="272"/>
                    <a:pt x="27" y="270"/>
                    <a:pt x="26" y="270"/>
                  </a:cubicBezTo>
                  <a:cubicBezTo>
                    <a:pt x="27" y="270"/>
                    <a:pt x="27" y="271"/>
                    <a:pt x="27" y="272"/>
                  </a:cubicBezTo>
                  <a:cubicBezTo>
                    <a:pt x="26" y="272"/>
                    <a:pt x="27" y="272"/>
                    <a:pt x="26" y="272"/>
                  </a:cubicBezTo>
                  <a:cubicBezTo>
                    <a:pt x="25" y="271"/>
                    <a:pt x="25" y="271"/>
                    <a:pt x="26" y="270"/>
                  </a:cubicBezTo>
                  <a:close/>
                  <a:moveTo>
                    <a:pt x="160" y="347"/>
                  </a:moveTo>
                  <a:cubicBezTo>
                    <a:pt x="160" y="348"/>
                    <a:pt x="159" y="347"/>
                    <a:pt x="159" y="347"/>
                  </a:cubicBezTo>
                  <a:cubicBezTo>
                    <a:pt x="158" y="346"/>
                    <a:pt x="159" y="346"/>
                    <a:pt x="160" y="347"/>
                  </a:cubicBezTo>
                  <a:close/>
                  <a:moveTo>
                    <a:pt x="84" y="300"/>
                  </a:moveTo>
                  <a:cubicBezTo>
                    <a:pt x="84" y="301"/>
                    <a:pt x="84" y="301"/>
                    <a:pt x="83" y="300"/>
                  </a:cubicBezTo>
                  <a:cubicBezTo>
                    <a:pt x="82" y="299"/>
                    <a:pt x="83" y="299"/>
                    <a:pt x="84" y="300"/>
                  </a:cubicBezTo>
                  <a:close/>
                  <a:moveTo>
                    <a:pt x="113" y="317"/>
                  </a:moveTo>
                  <a:cubicBezTo>
                    <a:pt x="114" y="318"/>
                    <a:pt x="115" y="320"/>
                    <a:pt x="113" y="319"/>
                  </a:cubicBezTo>
                  <a:cubicBezTo>
                    <a:pt x="113" y="318"/>
                    <a:pt x="113" y="318"/>
                    <a:pt x="113" y="317"/>
                  </a:cubicBezTo>
                  <a:close/>
                  <a:moveTo>
                    <a:pt x="87" y="300"/>
                  </a:moveTo>
                  <a:cubicBezTo>
                    <a:pt x="87" y="298"/>
                    <a:pt x="89" y="298"/>
                    <a:pt x="90" y="300"/>
                  </a:cubicBezTo>
                  <a:cubicBezTo>
                    <a:pt x="88" y="298"/>
                    <a:pt x="89" y="301"/>
                    <a:pt x="88" y="301"/>
                  </a:cubicBezTo>
                  <a:cubicBezTo>
                    <a:pt x="88" y="300"/>
                    <a:pt x="88" y="301"/>
                    <a:pt x="87" y="300"/>
                  </a:cubicBezTo>
                  <a:close/>
                  <a:moveTo>
                    <a:pt x="168" y="344"/>
                  </a:moveTo>
                  <a:cubicBezTo>
                    <a:pt x="168" y="345"/>
                    <a:pt x="168" y="345"/>
                    <a:pt x="166" y="345"/>
                  </a:cubicBezTo>
                  <a:cubicBezTo>
                    <a:pt x="166" y="344"/>
                    <a:pt x="167" y="343"/>
                    <a:pt x="168" y="344"/>
                  </a:cubicBezTo>
                  <a:close/>
                  <a:moveTo>
                    <a:pt x="42" y="268"/>
                  </a:moveTo>
                  <a:cubicBezTo>
                    <a:pt x="41" y="268"/>
                    <a:pt x="40" y="268"/>
                    <a:pt x="39" y="267"/>
                  </a:cubicBezTo>
                  <a:cubicBezTo>
                    <a:pt x="39" y="266"/>
                    <a:pt x="41" y="267"/>
                    <a:pt x="42" y="268"/>
                  </a:cubicBezTo>
                  <a:close/>
                  <a:moveTo>
                    <a:pt x="64" y="277"/>
                  </a:moveTo>
                  <a:cubicBezTo>
                    <a:pt x="65" y="278"/>
                    <a:pt x="66" y="277"/>
                    <a:pt x="67" y="278"/>
                  </a:cubicBezTo>
                  <a:cubicBezTo>
                    <a:pt x="67" y="279"/>
                    <a:pt x="65" y="278"/>
                    <a:pt x="66" y="280"/>
                  </a:cubicBezTo>
                  <a:cubicBezTo>
                    <a:pt x="65" y="280"/>
                    <a:pt x="65" y="281"/>
                    <a:pt x="64" y="280"/>
                  </a:cubicBezTo>
                  <a:cubicBezTo>
                    <a:pt x="64" y="278"/>
                    <a:pt x="64" y="279"/>
                    <a:pt x="64" y="277"/>
                  </a:cubicBezTo>
                  <a:close/>
                  <a:moveTo>
                    <a:pt x="111" y="305"/>
                  </a:moveTo>
                  <a:cubicBezTo>
                    <a:pt x="112" y="305"/>
                    <a:pt x="113" y="306"/>
                    <a:pt x="113" y="307"/>
                  </a:cubicBezTo>
                  <a:cubicBezTo>
                    <a:pt x="112" y="307"/>
                    <a:pt x="111" y="306"/>
                    <a:pt x="111" y="307"/>
                  </a:cubicBezTo>
                  <a:cubicBezTo>
                    <a:pt x="110" y="305"/>
                    <a:pt x="111" y="306"/>
                    <a:pt x="111" y="305"/>
                  </a:cubicBezTo>
                  <a:close/>
                  <a:moveTo>
                    <a:pt x="53" y="265"/>
                  </a:moveTo>
                  <a:cubicBezTo>
                    <a:pt x="53" y="266"/>
                    <a:pt x="54" y="267"/>
                    <a:pt x="53" y="267"/>
                  </a:cubicBezTo>
                  <a:cubicBezTo>
                    <a:pt x="53" y="266"/>
                    <a:pt x="52" y="264"/>
                    <a:pt x="53" y="265"/>
                  </a:cubicBezTo>
                  <a:close/>
                  <a:moveTo>
                    <a:pt x="83" y="284"/>
                  </a:moveTo>
                  <a:cubicBezTo>
                    <a:pt x="83" y="285"/>
                    <a:pt x="83" y="285"/>
                    <a:pt x="82" y="284"/>
                  </a:cubicBezTo>
                  <a:cubicBezTo>
                    <a:pt x="82" y="283"/>
                    <a:pt x="82" y="283"/>
                    <a:pt x="83" y="284"/>
                  </a:cubicBezTo>
                  <a:close/>
                  <a:moveTo>
                    <a:pt x="72" y="275"/>
                  </a:moveTo>
                  <a:cubicBezTo>
                    <a:pt x="72" y="277"/>
                    <a:pt x="71" y="277"/>
                    <a:pt x="70" y="277"/>
                  </a:cubicBezTo>
                  <a:cubicBezTo>
                    <a:pt x="70" y="275"/>
                    <a:pt x="71" y="276"/>
                    <a:pt x="72" y="275"/>
                  </a:cubicBezTo>
                  <a:close/>
                  <a:moveTo>
                    <a:pt x="79" y="278"/>
                  </a:moveTo>
                  <a:cubicBezTo>
                    <a:pt x="80" y="279"/>
                    <a:pt x="80" y="277"/>
                    <a:pt x="81" y="277"/>
                  </a:cubicBezTo>
                  <a:cubicBezTo>
                    <a:pt x="82" y="279"/>
                    <a:pt x="80" y="279"/>
                    <a:pt x="79" y="280"/>
                  </a:cubicBezTo>
                  <a:cubicBezTo>
                    <a:pt x="80" y="280"/>
                    <a:pt x="80" y="281"/>
                    <a:pt x="79" y="280"/>
                  </a:cubicBezTo>
                  <a:cubicBezTo>
                    <a:pt x="79" y="280"/>
                    <a:pt x="79" y="279"/>
                    <a:pt x="79" y="278"/>
                  </a:cubicBezTo>
                  <a:close/>
                  <a:moveTo>
                    <a:pt x="105" y="292"/>
                  </a:moveTo>
                  <a:cubicBezTo>
                    <a:pt x="105" y="293"/>
                    <a:pt x="104" y="294"/>
                    <a:pt x="103" y="294"/>
                  </a:cubicBezTo>
                  <a:cubicBezTo>
                    <a:pt x="103" y="292"/>
                    <a:pt x="104" y="292"/>
                    <a:pt x="105" y="292"/>
                  </a:cubicBezTo>
                  <a:close/>
                  <a:moveTo>
                    <a:pt x="55" y="260"/>
                  </a:moveTo>
                  <a:cubicBezTo>
                    <a:pt x="55" y="261"/>
                    <a:pt x="55" y="261"/>
                    <a:pt x="54" y="261"/>
                  </a:cubicBezTo>
                  <a:cubicBezTo>
                    <a:pt x="54" y="260"/>
                    <a:pt x="53" y="260"/>
                    <a:pt x="53" y="258"/>
                  </a:cubicBezTo>
                  <a:cubicBezTo>
                    <a:pt x="54" y="259"/>
                    <a:pt x="54" y="260"/>
                    <a:pt x="55" y="260"/>
                  </a:cubicBezTo>
                  <a:close/>
                  <a:moveTo>
                    <a:pt x="53" y="263"/>
                  </a:moveTo>
                  <a:cubicBezTo>
                    <a:pt x="52" y="261"/>
                    <a:pt x="52" y="262"/>
                    <a:pt x="51" y="262"/>
                  </a:cubicBezTo>
                  <a:cubicBezTo>
                    <a:pt x="52" y="261"/>
                    <a:pt x="51" y="257"/>
                    <a:pt x="53" y="259"/>
                  </a:cubicBezTo>
                  <a:cubicBezTo>
                    <a:pt x="52" y="260"/>
                    <a:pt x="53" y="261"/>
                    <a:pt x="53" y="263"/>
                  </a:cubicBezTo>
                  <a:close/>
                  <a:moveTo>
                    <a:pt x="57" y="263"/>
                  </a:moveTo>
                  <a:cubicBezTo>
                    <a:pt x="56" y="262"/>
                    <a:pt x="56" y="264"/>
                    <a:pt x="55" y="262"/>
                  </a:cubicBezTo>
                  <a:cubicBezTo>
                    <a:pt x="55" y="262"/>
                    <a:pt x="56" y="261"/>
                    <a:pt x="57" y="262"/>
                  </a:cubicBezTo>
                  <a:cubicBezTo>
                    <a:pt x="57" y="263"/>
                    <a:pt x="57" y="263"/>
                    <a:pt x="58" y="264"/>
                  </a:cubicBezTo>
                  <a:cubicBezTo>
                    <a:pt x="58" y="265"/>
                    <a:pt x="58" y="265"/>
                    <a:pt x="57" y="265"/>
                  </a:cubicBezTo>
                  <a:cubicBezTo>
                    <a:pt x="57" y="264"/>
                    <a:pt x="58" y="264"/>
                    <a:pt x="57" y="263"/>
                  </a:cubicBezTo>
                  <a:close/>
                  <a:moveTo>
                    <a:pt x="78" y="273"/>
                  </a:moveTo>
                  <a:cubicBezTo>
                    <a:pt x="77" y="273"/>
                    <a:pt x="77" y="274"/>
                    <a:pt x="76" y="274"/>
                  </a:cubicBezTo>
                  <a:cubicBezTo>
                    <a:pt x="76" y="272"/>
                    <a:pt x="77" y="273"/>
                    <a:pt x="78" y="273"/>
                  </a:cubicBezTo>
                  <a:close/>
                  <a:moveTo>
                    <a:pt x="76" y="274"/>
                  </a:moveTo>
                  <a:cubicBezTo>
                    <a:pt x="76" y="274"/>
                    <a:pt x="75" y="273"/>
                    <a:pt x="75" y="272"/>
                  </a:cubicBezTo>
                  <a:cubicBezTo>
                    <a:pt x="76" y="273"/>
                    <a:pt x="77" y="275"/>
                    <a:pt x="76" y="274"/>
                  </a:cubicBezTo>
                  <a:close/>
                  <a:moveTo>
                    <a:pt x="83" y="278"/>
                  </a:moveTo>
                  <a:cubicBezTo>
                    <a:pt x="83" y="277"/>
                    <a:pt x="83" y="277"/>
                    <a:pt x="83" y="276"/>
                  </a:cubicBezTo>
                  <a:cubicBezTo>
                    <a:pt x="84" y="277"/>
                    <a:pt x="85" y="277"/>
                    <a:pt x="85" y="277"/>
                  </a:cubicBezTo>
                  <a:cubicBezTo>
                    <a:pt x="85" y="278"/>
                    <a:pt x="85" y="278"/>
                    <a:pt x="85" y="279"/>
                  </a:cubicBezTo>
                  <a:cubicBezTo>
                    <a:pt x="84" y="278"/>
                    <a:pt x="84" y="278"/>
                    <a:pt x="84" y="279"/>
                  </a:cubicBezTo>
                  <a:cubicBezTo>
                    <a:pt x="84" y="279"/>
                    <a:pt x="83" y="278"/>
                    <a:pt x="83" y="278"/>
                  </a:cubicBezTo>
                  <a:close/>
                  <a:moveTo>
                    <a:pt x="133" y="306"/>
                  </a:moveTo>
                  <a:cubicBezTo>
                    <a:pt x="134" y="308"/>
                    <a:pt x="133" y="308"/>
                    <a:pt x="134" y="309"/>
                  </a:cubicBezTo>
                  <a:cubicBezTo>
                    <a:pt x="133" y="308"/>
                    <a:pt x="133" y="308"/>
                    <a:pt x="133" y="308"/>
                  </a:cubicBezTo>
                  <a:cubicBezTo>
                    <a:pt x="133" y="309"/>
                    <a:pt x="133" y="309"/>
                    <a:pt x="133" y="309"/>
                  </a:cubicBezTo>
                  <a:cubicBezTo>
                    <a:pt x="132" y="307"/>
                    <a:pt x="132" y="306"/>
                    <a:pt x="133" y="306"/>
                  </a:cubicBezTo>
                  <a:close/>
                  <a:moveTo>
                    <a:pt x="179" y="335"/>
                  </a:moveTo>
                  <a:cubicBezTo>
                    <a:pt x="180" y="336"/>
                    <a:pt x="180" y="335"/>
                    <a:pt x="180" y="336"/>
                  </a:cubicBezTo>
                  <a:cubicBezTo>
                    <a:pt x="181" y="337"/>
                    <a:pt x="179" y="337"/>
                    <a:pt x="179" y="335"/>
                  </a:cubicBezTo>
                  <a:close/>
                  <a:moveTo>
                    <a:pt x="57" y="261"/>
                  </a:moveTo>
                  <a:cubicBezTo>
                    <a:pt x="57" y="261"/>
                    <a:pt x="56" y="261"/>
                    <a:pt x="55" y="260"/>
                  </a:cubicBezTo>
                  <a:cubicBezTo>
                    <a:pt x="55" y="259"/>
                    <a:pt x="57" y="260"/>
                    <a:pt x="57" y="261"/>
                  </a:cubicBezTo>
                  <a:close/>
                  <a:moveTo>
                    <a:pt x="124" y="298"/>
                  </a:moveTo>
                  <a:cubicBezTo>
                    <a:pt x="124" y="299"/>
                    <a:pt x="123" y="300"/>
                    <a:pt x="122" y="299"/>
                  </a:cubicBezTo>
                  <a:cubicBezTo>
                    <a:pt x="122" y="298"/>
                    <a:pt x="123" y="298"/>
                    <a:pt x="124" y="298"/>
                  </a:cubicBezTo>
                  <a:close/>
                  <a:moveTo>
                    <a:pt x="64" y="259"/>
                  </a:moveTo>
                  <a:cubicBezTo>
                    <a:pt x="64" y="259"/>
                    <a:pt x="64" y="260"/>
                    <a:pt x="64" y="261"/>
                  </a:cubicBezTo>
                  <a:cubicBezTo>
                    <a:pt x="63" y="261"/>
                    <a:pt x="62" y="259"/>
                    <a:pt x="62" y="261"/>
                  </a:cubicBezTo>
                  <a:cubicBezTo>
                    <a:pt x="63" y="262"/>
                    <a:pt x="64" y="261"/>
                    <a:pt x="64" y="262"/>
                  </a:cubicBezTo>
                  <a:cubicBezTo>
                    <a:pt x="64" y="263"/>
                    <a:pt x="63" y="263"/>
                    <a:pt x="62" y="261"/>
                  </a:cubicBezTo>
                  <a:cubicBezTo>
                    <a:pt x="62" y="259"/>
                    <a:pt x="63" y="258"/>
                    <a:pt x="64" y="259"/>
                  </a:cubicBezTo>
                  <a:close/>
                  <a:moveTo>
                    <a:pt x="113" y="291"/>
                  </a:moveTo>
                  <a:cubicBezTo>
                    <a:pt x="114" y="291"/>
                    <a:pt x="113" y="289"/>
                    <a:pt x="115" y="290"/>
                  </a:cubicBezTo>
                  <a:cubicBezTo>
                    <a:pt x="115" y="291"/>
                    <a:pt x="114" y="291"/>
                    <a:pt x="114" y="292"/>
                  </a:cubicBezTo>
                  <a:cubicBezTo>
                    <a:pt x="113" y="292"/>
                    <a:pt x="113" y="291"/>
                    <a:pt x="113" y="291"/>
                  </a:cubicBezTo>
                  <a:close/>
                  <a:moveTo>
                    <a:pt x="85" y="272"/>
                  </a:moveTo>
                  <a:cubicBezTo>
                    <a:pt x="85" y="272"/>
                    <a:pt x="85" y="272"/>
                    <a:pt x="86" y="273"/>
                  </a:cubicBezTo>
                  <a:cubicBezTo>
                    <a:pt x="87" y="274"/>
                    <a:pt x="85" y="273"/>
                    <a:pt x="85" y="272"/>
                  </a:cubicBezTo>
                  <a:close/>
                  <a:moveTo>
                    <a:pt x="66" y="259"/>
                  </a:moveTo>
                  <a:cubicBezTo>
                    <a:pt x="66" y="259"/>
                    <a:pt x="67" y="259"/>
                    <a:pt x="67" y="260"/>
                  </a:cubicBezTo>
                  <a:cubicBezTo>
                    <a:pt x="67" y="260"/>
                    <a:pt x="66" y="260"/>
                    <a:pt x="65" y="259"/>
                  </a:cubicBezTo>
                  <a:cubicBezTo>
                    <a:pt x="65" y="258"/>
                    <a:pt x="66" y="258"/>
                    <a:pt x="66" y="259"/>
                  </a:cubicBezTo>
                  <a:close/>
                  <a:moveTo>
                    <a:pt x="88" y="271"/>
                  </a:moveTo>
                  <a:cubicBezTo>
                    <a:pt x="87" y="271"/>
                    <a:pt x="88" y="273"/>
                    <a:pt x="87" y="273"/>
                  </a:cubicBezTo>
                  <a:cubicBezTo>
                    <a:pt x="87" y="271"/>
                    <a:pt x="87" y="271"/>
                    <a:pt x="88" y="271"/>
                  </a:cubicBezTo>
                  <a:close/>
                  <a:moveTo>
                    <a:pt x="95" y="273"/>
                  </a:moveTo>
                  <a:cubicBezTo>
                    <a:pt x="96" y="275"/>
                    <a:pt x="94" y="274"/>
                    <a:pt x="95" y="275"/>
                  </a:cubicBezTo>
                  <a:cubicBezTo>
                    <a:pt x="95" y="275"/>
                    <a:pt x="94" y="275"/>
                    <a:pt x="94" y="274"/>
                  </a:cubicBezTo>
                  <a:cubicBezTo>
                    <a:pt x="94" y="273"/>
                    <a:pt x="94" y="273"/>
                    <a:pt x="95" y="273"/>
                  </a:cubicBezTo>
                  <a:close/>
                  <a:moveTo>
                    <a:pt x="92" y="275"/>
                  </a:moveTo>
                  <a:cubicBezTo>
                    <a:pt x="93" y="275"/>
                    <a:pt x="92" y="273"/>
                    <a:pt x="94" y="274"/>
                  </a:cubicBezTo>
                  <a:cubicBezTo>
                    <a:pt x="94" y="276"/>
                    <a:pt x="93" y="276"/>
                    <a:pt x="92" y="275"/>
                  </a:cubicBezTo>
                  <a:close/>
                  <a:moveTo>
                    <a:pt x="71" y="261"/>
                  </a:moveTo>
                  <a:cubicBezTo>
                    <a:pt x="71" y="262"/>
                    <a:pt x="70" y="261"/>
                    <a:pt x="69" y="261"/>
                  </a:cubicBezTo>
                  <a:cubicBezTo>
                    <a:pt x="69" y="260"/>
                    <a:pt x="70" y="261"/>
                    <a:pt x="71" y="261"/>
                  </a:cubicBezTo>
                  <a:close/>
                  <a:moveTo>
                    <a:pt x="91" y="271"/>
                  </a:moveTo>
                  <a:cubicBezTo>
                    <a:pt x="91" y="272"/>
                    <a:pt x="90" y="272"/>
                    <a:pt x="90" y="272"/>
                  </a:cubicBezTo>
                  <a:cubicBezTo>
                    <a:pt x="89" y="271"/>
                    <a:pt x="90" y="270"/>
                    <a:pt x="91" y="271"/>
                  </a:cubicBezTo>
                  <a:close/>
                  <a:moveTo>
                    <a:pt x="91" y="268"/>
                  </a:moveTo>
                  <a:cubicBezTo>
                    <a:pt x="91" y="269"/>
                    <a:pt x="91" y="270"/>
                    <a:pt x="92" y="271"/>
                  </a:cubicBezTo>
                  <a:cubicBezTo>
                    <a:pt x="91" y="272"/>
                    <a:pt x="91" y="270"/>
                    <a:pt x="90" y="270"/>
                  </a:cubicBezTo>
                  <a:cubicBezTo>
                    <a:pt x="90" y="269"/>
                    <a:pt x="90" y="269"/>
                    <a:pt x="90" y="268"/>
                  </a:cubicBezTo>
                  <a:cubicBezTo>
                    <a:pt x="90" y="268"/>
                    <a:pt x="90" y="268"/>
                    <a:pt x="89" y="267"/>
                  </a:cubicBezTo>
                  <a:cubicBezTo>
                    <a:pt x="90" y="266"/>
                    <a:pt x="91" y="267"/>
                    <a:pt x="92" y="268"/>
                  </a:cubicBezTo>
                  <a:cubicBezTo>
                    <a:pt x="92" y="268"/>
                    <a:pt x="93" y="269"/>
                    <a:pt x="93" y="269"/>
                  </a:cubicBezTo>
                  <a:cubicBezTo>
                    <a:pt x="92" y="269"/>
                    <a:pt x="91" y="268"/>
                    <a:pt x="91" y="268"/>
                  </a:cubicBezTo>
                  <a:close/>
                  <a:moveTo>
                    <a:pt x="95" y="270"/>
                  </a:moveTo>
                  <a:cubicBezTo>
                    <a:pt x="95" y="271"/>
                    <a:pt x="94" y="272"/>
                    <a:pt x="93" y="272"/>
                  </a:cubicBezTo>
                  <a:cubicBezTo>
                    <a:pt x="91" y="269"/>
                    <a:pt x="93" y="269"/>
                    <a:pt x="95" y="270"/>
                  </a:cubicBezTo>
                  <a:close/>
                  <a:moveTo>
                    <a:pt x="64" y="252"/>
                  </a:moveTo>
                  <a:cubicBezTo>
                    <a:pt x="64" y="253"/>
                    <a:pt x="63" y="253"/>
                    <a:pt x="62" y="253"/>
                  </a:cubicBezTo>
                  <a:cubicBezTo>
                    <a:pt x="62" y="252"/>
                    <a:pt x="63" y="251"/>
                    <a:pt x="64" y="252"/>
                  </a:cubicBezTo>
                  <a:close/>
                  <a:moveTo>
                    <a:pt x="74" y="258"/>
                  </a:moveTo>
                  <a:cubicBezTo>
                    <a:pt x="75" y="259"/>
                    <a:pt x="76" y="261"/>
                    <a:pt x="75" y="260"/>
                  </a:cubicBezTo>
                  <a:cubicBezTo>
                    <a:pt x="74" y="260"/>
                    <a:pt x="74" y="258"/>
                    <a:pt x="74" y="258"/>
                  </a:cubicBezTo>
                  <a:close/>
                  <a:moveTo>
                    <a:pt x="69" y="252"/>
                  </a:moveTo>
                  <a:cubicBezTo>
                    <a:pt x="70" y="253"/>
                    <a:pt x="69" y="254"/>
                    <a:pt x="70" y="254"/>
                  </a:cubicBezTo>
                  <a:cubicBezTo>
                    <a:pt x="71" y="255"/>
                    <a:pt x="70" y="253"/>
                    <a:pt x="71" y="254"/>
                  </a:cubicBezTo>
                  <a:cubicBezTo>
                    <a:pt x="71" y="256"/>
                    <a:pt x="70" y="255"/>
                    <a:pt x="69" y="256"/>
                  </a:cubicBezTo>
                  <a:cubicBezTo>
                    <a:pt x="69" y="254"/>
                    <a:pt x="70" y="254"/>
                    <a:pt x="69" y="252"/>
                  </a:cubicBezTo>
                  <a:close/>
                  <a:moveTo>
                    <a:pt x="98" y="272"/>
                  </a:moveTo>
                  <a:cubicBezTo>
                    <a:pt x="98" y="270"/>
                    <a:pt x="101" y="272"/>
                    <a:pt x="102" y="274"/>
                  </a:cubicBezTo>
                  <a:cubicBezTo>
                    <a:pt x="101" y="273"/>
                    <a:pt x="100" y="273"/>
                    <a:pt x="98" y="272"/>
                  </a:cubicBezTo>
                  <a:close/>
                  <a:moveTo>
                    <a:pt x="96" y="269"/>
                  </a:moveTo>
                  <a:cubicBezTo>
                    <a:pt x="96" y="270"/>
                    <a:pt x="96" y="270"/>
                    <a:pt x="96" y="270"/>
                  </a:cubicBezTo>
                  <a:cubicBezTo>
                    <a:pt x="96" y="270"/>
                    <a:pt x="95" y="270"/>
                    <a:pt x="95" y="269"/>
                  </a:cubicBezTo>
                  <a:cubicBezTo>
                    <a:pt x="96" y="270"/>
                    <a:pt x="95" y="267"/>
                    <a:pt x="96" y="269"/>
                  </a:cubicBezTo>
                  <a:close/>
                  <a:moveTo>
                    <a:pt x="81" y="258"/>
                  </a:moveTo>
                  <a:cubicBezTo>
                    <a:pt x="82" y="259"/>
                    <a:pt x="82" y="260"/>
                    <a:pt x="83" y="260"/>
                  </a:cubicBezTo>
                  <a:cubicBezTo>
                    <a:pt x="82" y="260"/>
                    <a:pt x="82" y="261"/>
                    <a:pt x="82" y="260"/>
                  </a:cubicBezTo>
                  <a:lnTo>
                    <a:pt x="81" y="258"/>
                  </a:lnTo>
                  <a:close/>
                  <a:moveTo>
                    <a:pt x="75" y="253"/>
                  </a:moveTo>
                  <a:cubicBezTo>
                    <a:pt x="76" y="254"/>
                    <a:pt x="76" y="255"/>
                    <a:pt x="77" y="256"/>
                  </a:cubicBezTo>
                  <a:cubicBezTo>
                    <a:pt x="75" y="256"/>
                    <a:pt x="74" y="254"/>
                    <a:pt x="75" y="253"/>
                  </a:cubicBezTo>
                  <a:close/>
                  <a:moveTo>
                    <a:pt x="93" y="266"/>
                  </a:moveTo>
                  <a:cubicBezTo>
                    <a:pt x="93" y="264"/>
                    <a:pt x="95" y="266"/>
                    <a:pt x="95" y="266"/>
                  </a:cubicBezTo>
                  <a:cubicBezTo>
                    <a:pt x="95" y="268"/>
                    <a:pt x="95" y="266"/>
                    <a:pt x="93" y="266"/>
                  </a:cubicBezTo>
                  <a:close/>
                  <a:moveTo>
                    <a:pt x="77" y="252"/>
                  </a:moveTo>
                  <a:cubicBezTo>
                    <a:pt x="77" y="252"/>
                    <a:pt x="78" y="252"/>
                    <a:pt x="78" y="252"/>
                  </a:cubicBezTo>
                  <a:cubicBezTo>
                    <a:pt x="78" y="253"/>
                    <a:pt x="77" y="252"/>
                    <a:pt x="78" y="254"/>
                  </a:cubicBezTo>
                  <a:cubicBezTo>
                    <a:pt x="76" y="252"/>
                    <a:pt x="77" y="254"/>
                    <a:pt x="76" y="253"/>
                  </a:cubicBezTo>
                  <a:cubicBezTo>
                    <a:pt x="76" y="252"/>
                    <a:pt x="77" y="253"/>
                    <a:pt x="77" y="252"/>
                  </a:cubicBezTo>
                  <a:close/>
                  <a:moveTo>
                    <a:pt x="83" y="252"/>
                  </a:moveTo>
                  <a:cubicBezTo>
                    <a:pt x="81" y="251"/>
                    <a:pt x="81" y="254"/>
                    <a:pt x="79" y="252"/>
                  </a:cubicBezTo>
                  <a:cubicBezTo>
                    <a:pt x="80" y="252"/>
                    <a:pt x="81" y="249"/>
                    <a:pt x="83" y="252"/>
                  </a:cubicBezTo>
                  <a:close/>
                  <a:moveTo>
                    <a:pt x="82" y="253"/>
                  </a:moveTo>
                  <a:cubicBezTo>
                    <a:pt x="82" y="253"/>
                    <a:pt x="83" y="254"/>
                    <a:pt x="83" y="254"/>
                  </a:cubicBezTo>
                  <a:cubicBezTo>
                    <a:pt x="82" y="254"/>
                    <a:pt x="82" y="255"/>
                    <a:pt x="81" y="254"/>
                  </a:cubicBezTo>
                  <a:cubicBezTo>
                    <a:pt x="82" y="253"/>
                    <a:pt x="81" y="252"/>
                    <a:pt x="82" y="253"/>
                  </a:cubicBezTo>
                  <a:close/>
                  <a:moveTo>
                    <a:pt x="86" y="249"/>
                  </a:moveTo>
                  <a:cubicBezTo>
                    <a:pt x="87" y="250"/>
                    <a:pt x="87" y="248"/>
                    <a:pt x="88" y="249"/>
                  </a:cubicBezTo>
                  <a:cubicBezTo>
                    <a:pt x="88" y="250"/>
                    <a:pt x="88" y="251"/>
                    <a:pt x="87" y="250"/>
                  </a:cubicBezTo>
                  <a:cubicBezTo>
                    <a:pt x="87" y="250"/>
                    <a:pt x="87" y="249"/>
                    <a:pt x="86" y="249"/>
                  </a:cubicBezTo>
                  <a:close/>
                  <a:moveTo>
                    <a:pt x="112" y="260"/>
                  </a:moveTo>
                  <a:cubicBezTo>
                    <a:pt x="111" y="261"/>
                    <a:pt x="111" y="263"/>
                    <a:pt x="110" y="260"/>
                  </a:cubicBezTo>
                  <a:cubicBezTo>
                    <a:pt x="111" y="261"/>
                    <a:pt x="111" y="259"/>
                    <a:pt x="112" y="260"/>
                  </a:cubicBezTo>
                  <a:close/>
                  <a:moveTo>
                    <a:pt x="146" y="281"/>
                  </a:moveTo>
                  <a:cubicBezTo>
                    <a:pt x="147" y="282"/>
                    <a:pt x="148" y="284"/>
                    <a:pt x="147" y="283"/>
                  </a:cubicBezTo>
                  <a:cubicBezTo>
                    <a:pt x="147" y="282"/>
                    <a:pt x="146" y="282"/>
                    <a:pt x="146" y="281"/>
                  </a:cubicBezTo>
                  <a:close/>
                  <a:moveTo>
                    <a:pt x="110" y="259"/>
                  </a:moveTo>
                  <a:cubicBezTo>
                    <a:pt x="111" y="260"/>
                    <a:pt x="110" y="260"/>
                    <a:pt x="109" y="259"/>
                  </a:cubicBezTo>
                  <a:cubicBezTo>
                    <a:pt x="109" y="259"/>
                    <a:pt x="108" y="257"/>
                    <a:pt x="109" y="257"/>
                  </a:cubicBezTo>
                  <a:cubicBezTo>
                    <a:pt x="109" y="258"/>
                    <a:pt x="110" y="258"/>
                    <a:pt x="110" y="259"/>
                  </a:cubicBezTo>
                  <a:close/>
                  <a:moveTo>
                    <a:pt x="109" y="256"/>
                  </a:moveTo>
                  <a:cubicBezTo>
                    <a:pt x="110" y="257"/>
                    <a:pt x="111" y="259"/>
                    <a:pt x="110" y="258"/>
                  </a:cubicBezTo>
                  <a:cubicBezTo>
                    <a:pt x="110" y="258"/>
                    <a:pt x="109" y="257"/>
                    <a:pt x="109" y="256"/>
                  </a:cubicBezTo>
                  <a:close/>
                  <a:moveTo>
                    <a:pt x="94" y="246"/>
                  </a:moveTo>
                  <a:cubicBezTo>
                    <a:pt x="96" y="248"/>
                    <a:pt x="95" y="245"/>
                    <a:pt x="96" y="246"/>
                  </a:cubicBezTo>
                  <a:cubicBezTo>
                    <a:pt x="96" y="248"/>
                    <a:pt x="95" y="248"/>
                    <a:pt x="95" y="249"/>
                  </a:cubicBezTo>
                  <a:lnTo>
                    <a:pt x="94" y="246"/>
                  </a:lnTo>
                  <a:close/>
                  <a:moveTo>
                    <a:pt x="108" y="254"/>
                  </a:moveTo>
                  <a:cubicBezTo>
                    <a:pt x="108" y="255"/>
                    <a:pt x="108" y="255"/>
                    <a:pt x="108" y="255"/>
                  </a:cubicBezTo>
                  <a:cubicBezTo>
                    <a:pt x="107" y="255"/>
                    <a:pt x="107" y="255"/>
                    <a:pt x="107" y="255"/>
                  </a:cubicBezTo>
                  <a:cubicBezTo>
                    <a:pt x="106" y="254"/>
                    <a:pt x="107" y="254"/>
                    <a:pt x="108" y="254"/>
                  </a:cubicBezTo>
                  <a:close/>
                  <a:moveTo>
                    <a:pt x="114" y="258"/>
                  </a:moveTo>
                  <a:cubicBezTo>
                    <a:pt x="114" y="256"/>
                    <a:pt x="115" y="259"/>
                    <a:pt x="116" y="259"/>
                  </a:cubicBezTo>
                  <a:cubicBezTo>
                    <a:pt x="116" y="259"/>
                    <a:pt x="115" y="259"/>
                    <a:pt x="114" y="258"/>
                  </a:cubicBezTo>
                  <a:close/>
                  <a:moveTo>
                    <a:pt x="117" y="259"/>
                  </a:moveTo>
                  <a:cubicBezTo>
                    <a:pt x="118" y="259"/>
                    <a:pt x="118" y="259"/>
                    <a:pt x="118" y="259"/>
                  </a:cubicBezTo>
                  <a:cubicBezTo>
                    <a:pt x="118" y="261"/>
                    <a:pt x="118" y="261"/>
                    <a:pt x="117" y="260"/>
                  </a:cubicBezTo>
                  <a:cubicBezTo>
                    <a:pt x="118" y="260"/>
                    <a:pt x="117" y="259"/>
                    <a:pt x="117" y="259"/>
                  </a:cubicBezTo>
                  <a:close/>
                  <a:moveTo>
                    <a:pt x="150" y="278"/>
                  </a:moveTo>
                  <a:cubicBezTo>
                    <a:pt x="150" y="278"/>
                    <a:pt x="149" y="278"/>
                    <a:pt x="149" y="278"/>
                  </a:cubicBezTo>
                  <a:cubicBezTo>
                    <a:pt x="151" y="276"/>
                    <a:pt x="152" y="275"/>
                    <a:pt x="155" y="275"/>
                  </a:cubicBezTo>
                  <a:cubicBezTo>
                    <a:pt x="156" y="277"/>
                    <a:pt x="153" y="274"/>
                    <a:pt x="154" y="276"/>
                  </a:cubicBezTo>
                  <a:cubicBezTo>
                    <a:pt x="155" y="277"/>
                    <a:pt x="155" y="276"/>
                    <a:pt x="155" y="277"/>
                  </a:cubicBezTo>
                  <a:cubicBezTo>
                    <a:pt x="155" y="278"/>
                    <a:pt x="154" y="277"/>
                    <a:pt x="153" y="276"/>
                  </a:cubicBezTo>
                  <a:cubicBezTo>
                    <a:pt x="153" y="278"/>
                    <a:pt x="151" y="276"/>
                    <a:pt x="152" y="278"/>
                  </a:cubicBezTo>
                  <a:cubicBezTo>
                    <a:pt x="152" y="278"/>
                    <a:pt x="152" y="278"/>
                    <a:pt x="154" y="278"/>
                  </a:cubicBezTo>
                  <a:cubicBezTo>
                    <a:pt x="154" y="279"/>
                    <a:pt x="153" y="279"/>
                    <a:pt x="153" y="280"/>
                  </a:cubicBezTo>
                  <a:cubicBezTo>
                    <a:pt x="153" y="280"/>
                    <a:pt x="152" y="278"/>
                    <a:pt x="152" y="279"/>
                  </a:cubicBezTo>
                  <a:cubicBezTo>
                    <a:pt x="152" y="280"/>
                    <a:pt x="153" y="280"/>
                    <a:pt x="153" y="281"/>
                  </a:cubicBezTo>
                  <a:cubicBezTo>
                    <a:pt x="153" y="281"/>
                    <a:pt x="152" y="281"/>
                    <a:pt x="152" y="281"/>
                  </a:cubicBezTo>
                  <a:cubicBezTo>
                    <a:pt x="151" y="280"/>
                    <a:pt x="151" y="279"/>
                    <a:pt x="150" y="278"/>
                  </a:cubicBezTo>
                  <a:close/>
                  <a:moveTo>
                    <a:pt x="111" y="254"/>
                  </a:moveTo>
                  <a:cubicBezTo>
                    <a:pt x="113" y="255"/>
                    <a:pt x="113" y="254"/>
                    <a:pt x="114" y="254"/>
                  </a:cubicBezTo>
                  <a:cubicBezTo>
                    <a:pt x="114" y="256"/>
                    <a:pt x="116" y="256"/>
                    <a:pt x="115" y="257"/>
                  </a:cubicBezTo>
                  <a:cubicBezTo>
                    <a:pt x="114" y="257"/>
                    <a:pt x="114" y="256"/>
                    <a:pt x="113" y="255"/>
                  </a:cubicBezTo>
                  <a:cubicBezTo>
                    <a:pt x="113" y="256"/>
                    <a:pt x="112" y="256"/>
                    <a:pt x="113" y="257"/>
                  </a:cubicBezTo>
                  <a:cubicBezTo>
                    <a:pt x="111" y="256"/>
                    <a:pt x="111" y="255"/>
                    <a:pt x="111" y="254"/>
                  </a:cubicBezTo>
                  <a:close/>
                  <a:moveTo>
                    <a:pt x="98" y="245"/>
                  </a:moveTo>
                  <a:cubicBezTo>
                    <a:pt x="98" y="247"/>
                    <a:pt x="99" y="248"/>
                    <a:pt x="98" y="247"/>
                  </a:cubicBezTo>
                  <a:cubicBezTo>
                    <a:pt x="98" y="247"/>
                    <a:pt x="97" y="245"/>
                    <a:pt x="98" y="245"/>
                  </a:cubicBezTo>
                  <a:close/>
                  <a:moveTo>
                    <a:pt x="124" y="262"/>
                  </a:moveTo>
                  <a:cubicBezTo>
                    <a:pt x="124" y="263"/>
                    <a:pt x="124" y="263"/>
                    <a:pt x="124" y="263"/>
                  </a:cubicBezTo>
                  <a:cubicBezTo>
                    <a:pt x="123" y="263"/>
                    <a:pt x="123" y="263"/>
                    <a:pt x="123" y="263"/>
                  </a:cubicBezTo>
                  <a:cubicBezTo>
                    <a:pt x="123" y="262"/>
                    <a:pt x="123" y="261"/>
                    <a:pt x="124" y="262"/>
                  </a:cubicBezTo>
                  <a:close/>
                  <a:moveTo>
                    <a:pt x="124" y="253"/>
                  </a:moveTo>
                  <a:cubicBezTo>
                    <a:pt x="124" y="252"/>
                    <a:pt x="124" y="252"/>
                    <a:pt x="125" y="253"/>
                  </a:cubicBezTo>
                  <a:cubicBezTo>
                    <a:pt x="125" y="255"/>
                    <a:pt x="122" y="252"/>
                    <a:pt x="121" y="251"/>
                  </a:cubicBezTo>
                  <a:cubicBezTo>
                    <a:pt x="121" y="253"/>
                    <a:pt x="121" y="253"/>
                    <a:pt x="121" y="253"/>
                  </a:cubicBezTo>
                  <a:cubicBezTo>
                    <a:pt x="119" y="252"/>
                    <a:pt x="118" y="253"/>
                    <a:pt x="117" y="254"/>
                  </a:cubicBezTo>
                  <a:cubicBezTo>
                    <a:pt x="118" y="256"/>
                    <a:pt x="119" y="257"/>
                    <a:pt x="118" y="258"/>
                  </a:cubicBezTo>
                  <a:cubicBezTo>
                    <a:pt x="117" y="255"/>
                    <a:pt x="118" y="259"/>
                    <a:pt x="117" y="258"/>
                  </a:cubicBezTo>
                  <a:cubicBezTo>
                    <a:pt x="117" y="256"/>
                    <a:pt x="117" y="254"/>
                    <a:pt x="116" y="252"/>
                  </a:cubicBezTo>
                  <a:cubicBezTo>
                    <a:pt x="119" y="254"/>
                    <a:pt x="119" y="250"/>
                    <a:pt x="120" y="250"/>
                  </a:cubicBezTo>
                  <a:cubicBezTo>
                    <a:pt x="120" y="250"/>
                    <a:pt x="119" y="251"/>
                    <a:pt x="120" y="252"/>
                  </a:cubicBezTo>
                  <a:cubicBezTo>
                    <a:pt x="120" y="250"/>
                    <a:pt x="121" y="250"/>
                    <a:pt x="121" y="249"/>
                  </a:cubicBezTo>
                  <a:cubicBezTo>
                    <a:pt x="120" y="249"/>
                    <a:pt x="120" y="249"/>
                    <a:pt x="120" y="249"/>
                  </a:cubicBezTo>
                  <a:cubicBezTo>
                    <a:pt x="121" y="249"/>
                    <a:pt x="121" y="247"/>
                    <a:pt x="122" y="248"/>
                  </a:cubicBezTo>
                  <a:cubicBezTo>
                    <a:pt x="121" y="248"/>
                    <a:pt x="121" y="251"/>
                    <a:pt x="123" y="252"/>
                  </a:cubicBezTo>
                  <a:cubicBezTo>
                    <a:pt x="122" y="250"/>
                    <a:pt x="124" y="250"/>
                    <a:pt x="125" y="251"/>
                  </a:cubicBezTo>
                  <a:cubicBezTo>
                    <a:pt x="124" y="251"/>
                    <a:pt x="122" y="251"/>
                    <a:pt x="124" y="253"/>
                  </a:cubicBezTo>
                  <a:close/>
                  <a:moveTo>
                    <a:pt x="123" y="250"/>
                  </a:moveTo>
                  <a:cubicBezTo>
                    <a:pt x="122" y="249"/>
                    <a:pt x="122" y="248"/>
                    <a:pt x="123" y="248"/>
                  </a:cubicBezTo>
                  <a:cubicBezTo>
                    <a:pt x="123" y="249"/>
                    <a:pt x="124" y="248"/>
                    <a:pt x="124" y="248"/>
                  </a:cubicBezTo>
                  <a:cubicBezTo>
                    <a:pt x="124" y="250"/>
                    <a:pt x="123" y="250"/>
                    <a:pt x="123" y="250"/>
                  </a:cubicBezTo>
                  <a:close/>
                  <a:moveTo>
                    <a:pt x="99" y="246"/>
                  </a:moveTo>
                  <a:cubicBezTo>
                    <a:pt x="99" y="245"/>
                    <a:pt x="100" y="245"/>
                    <a:pt x="101" y="245"/>
                  </a:cubicBezTo>
                  <a:cubicBezTo>
                    <a:pt x="101" y="246"/>
                    <a:pt x="100" y="247"/>
                    <a:pt x="99" y="246"/>
                  </a:cubicBezTo>
                  <a:close/>
                  <a:moveTo>
                    <a:pt x="111" y="252"/>
                  </a:moveTo>
                  <a:cubicBezTo>
                    <a:pt x="111" y="252"/>
                    <a:pt x="111" y="253"/>
                    <a:pt x="110" y="252"/>
                  </a:cubicBezTo>
                  <a:cubicBezTo>
                    <a:pt x="109" y="251"/>
                    <a:pt x="111" y="252"/>
                    <a:pt x="111" y="252"/>
                  </a:cubicBezTo>
                  <a:close/>
                  <a:moveTo>
                    <a:pt x="114" y="252"/>
                  </a:moveTo>
                  <a:cubicBezTo>
                    <a:pt x="115" y="253"/>
                    <a:pt x="114" y="254"/>
                    <a:pt x="113" y="252"/>
                  </a:cubicBezTo>
                  <a:cubicBezTo>
                    <a:pt x="114" y="252"/>
                    <a:pt x="114" y="252"/>
                    <a:pt x="114" y="252"/>
                  </a:cubicBezTo>
                  <a:close/>
                  <a:moveTo>
                    <a:pt x="102" y="244"/>
                  </a:moveTo>
                  <a:cubicBezTo>
                    <a:pt x="103" y="245"/>
                    <a:pt x="102" y="246"/>
                    <a:pt x="101" y="245"/>
                  </a:cubicBezTo>
                  <a:cubicBezTo>
                    <a:pt x="101" y="244"/>
                    <a:pt x="101" y="244"/>
                    <a:pt x="102" y="244"/>
                  </a:cubicBezTo>
                  <a:close/>
                  <a:moveTo>
                    <a:pt x="157" y="275"/>
                  </a:moveTo>
                  <a:cubicBezTo>
                    <a:pt x="158" y="276"/>
                    <a:pt x="157" y="275"/>
                    <a:pt x="158" y="277"/>
                  </a:cubicBezTo>
                  <a:cubicBezTo>
                    <a:pt x="157" y="277"/>
                    <a:pt x="156" y="274"/>
                    <a:pt x="157" y="275"/>
                  </a:cubicBezTo>
                  <a:close/>
                  <a:moveTo>
                    <a:pt x="159" y="274"/>
                  </a:moveTo>
                  <a:cubicBezTo>
                    <a:pt x="160" y="275"/>
                    <a:pt x="159" y="275"/>
                    <a:pt x="159" y="276"/>
                  </a:cubicBezTo>
                  <a:cubicBezTo>
                    <a:pt x="158" y="276"/>
                    <a:pt x="158" y="276"/>
                    <a:pt x="158" y="276"/>
                  </a:cubicBezTo>
                  <a:cubicBezTo>
                    <a:pt x="158" y="275"/>
                    <a:pt x="158" y="273"/>
                    <a:pt x="159" y="274"/>
                  </a:cubicBezTo>
                  <a:close/>
                  <a:moveTo>
                    <a:pt x="118" y="250"/>
                  </a:moveTo>
                  <a:cubicBezTo>
                    <a:pt x="118" y="250"/>
                    <a:pt x="118" y="252"/>
                    <a:pt x="117" y="250"/>
                  </a:cubicBezTo>
                  <a:cubicBezTo>
                    <a:pt x="118" y="250"/>
                    <a:pt x="117" y="249"/>
                    <a:pt x="118" y="250"/>
                  </a:cubicBezTo>
                  <a:close/>
                  <a:moveTo>
                    <a:pt x="110" y="243"/>
                  </a:moveTo>
                  <a:cubicBezTo>
                    <a:pt x="110" y="244"/>
                    <a:pt x="110" y="244"/>
                    <a:pt x="109" y="244"/>
                  </a:cubicBezTo>
                  <a:cubicBezTo>
                    <a:pt x="109" y="242"/>
                    <a:pt x="109" y="242"/>
                    <a:pt x="110" y="243"/>
                  </a:cubicBezTo>
                  <a:close/>
                  <a:moveTo>
                    <a:pt x="126" y="250"/>
                  </a:moveTo>
                  <a:cubicBezTo>
                    <a:pt x="127" y="249"/>
                    <a:pt x="127" y="249"/>
                    <a:pt x="128" y="249"/>
                  </a:cubicBezTo>
                  <a:cubicBezTo>
                    <a:pt x="128" y="250"/>
                    <a:pt x="128" y="251"/>
                    <a:pt x="127" y="251"/>
                  </a:cubicBezTo>
                  <a:cubicBezTo>
                    <a:pt x="127" y="251"/>
                    <a:pt x="126" y="250"/>
                    <a:pt x="126" y="250"/>
                  </a:cubicBezTo>
                  <a:close/>
                  <a:moveTo>
                    <a:pt x="131" y="250"/>
                  </a:moveTo>
                  <a:cubicBezTo>
                    <a:pt x="132" y="251"/>
                    <a:pt x="132" y="251"/>
                    <a:pt x="132" y="251"/>
                  </a:cubicBezTo>
                  <a:cubicBezTo>
                    <a:pt x="132" y="252"/>
                    <a:pt x="132" y="252"/>
                    <a:pt x="132" y="252"/>
                  </a:cubicBezTo>
                  <a:cubicBezTo>
                    <a:pt x="133" y="252"/>
                    <a:pt x="133" y="252"/>
                    <a:pt x="133" y="252"/>
                  </a:cubicBezTo>
                  <a:cubicBezTo>
                    <a:pt x="131" y="251"/>
                    <a:pt x="133" y="253"/>
                    <a:pt x="133" y="254"/>
                  </a:cubicBezTo>
                  <a:cubicBezTo>
                    <a:pt x="133" y="254"/>
                    <a:pt x="133" y="255"/>
                    <a:pt x="132" y="254"/>
                  </a:cubicBezTo>
                  <a:cubicBezTo>
                    <a:pt x="132" y="253"/>
                    <a:pt x="131" y="252"/>
                    <a:pt x="131" y="250"/>
                  </a:cubicBezTo>
                  <a:close/>
                  <a:moveTo>
                    <a:pt x="126" y="246"/>
                  </a:moveTo>
                  <a:cubicBezTo>
                    <a:pt x="126" y="247"/>
                    <a:pt x="127" y="247"/>
                    <a:pt x="127" y="247"/>
                  </a:cubicBezTo>
                  <a:cubicBezTo>
                    <a:pt x="126" y="247"/>
                    <a:pt x="127" y="249"/>
                    <a:pt x="125" y="248"/>
                  </a:cubicBezTo>
                  <a:cubicBezTo>
                    <a:pt x="125" y="247"/>
                    <a:pt x="126" y="248"/>
                    <a:pt x="126" y="246"/>
                  </a:cubicBezTo>
                  <a:close/>
                  <a:moveTo>
                    <a:pt x="226" y="305"/>
                  </a:moveTo>
                  <a:cubicBezTo>
                    <a:pt x="227" y="306"/>
                    <a:pt x="227" y="307"/>
                    <a:pt x="227" y="308"/>
                  </a:cubicBezTo>
                  <a:cubicBezTo>
                    <a:pt x="227" y="307"/>
                    <a:pt x="227" y="307"/>
                    <a:pt x="227" y="307"/>
                  </a:cubicBezTo>
                  <a:cubicBezTo>
                    <a:pt x="226" y="307"/>
                    <a:pt x="226" y="305"/>
                    <a:pt x="226" y="305"/>
                  </a:cubicBezTo>
                  <a:close/>
                  <a:moveTo>
                    <a:pt x="165" y="269"/>
                  </a:moveTo>
                  <a:cubicBezTo>
                    <a:pt x="165" y="268"/>
                    <a:pt x="165" y="268"/>
                    <a:pt x="166" y="269"/>
                  </a:cubicBezTo>
                  <a:cubicBezTo>
                    <a:pt x="167" y="270"/>
                    <a:pt x="168" y="272"/>
                    <a:pt x="167" y="271"/>
                  </a:cubicBezTo>
                  <a:cubicBezTo>
                    <a:pt x="166" y="270"/>
                    <a:pt x="166" y="269"/>
                    <a:pt x="165" y="269"/>
                  </a:cubicBezTo>
                  <a:close/>
                  <a:moveTo>
                    <a:pt x="135" y="249"/>
                  </a:moveTo>
                  <a:cubicBezTo>
                    <a:pt x="134" y="250"/>
                    <a:pt x="134" y="249"/>
                    <a:pt x="133" y="248"/>
                  </a:cubicBezTo>
                  <a:cubicBezTo>
                    <a:pt x="133" y="250"/>
                    <a:pt x="131" y="250"/>
                    <a:pt x="129" y="248"/>
                  </a:cubicBezTo>
                  <a:cubicBezTo>
                    <a:pt x="131" y="249"/>
                    <a:pt x="132" y="247"/>
                    <a:pt x="132" y="246"/>
                  </a:cubicBezTo>
                  <a:cubicBezTo>
                    <a:pt x="132" y="247"/>
                    <a:pt x="133" y="247"/>
                    <a:pt x="134" y="248"/>
                  </a:cubicBezTo>
                  <a:cubicBezTo>
                    <a:pt x="133" y="247"/>
                    <a:pt x="133" y="247"/>
                    <a:pt x="134" y="246"/>
                  </a:cubicBezTo>
                  <a:cubicBezTo>
                    <a:pt x="134" y="246"/>
                    <a:pt x="134" y="247"/>
                    <a:pt x="135" y="248"/>
                  </a:cubicBezTo>
                  <a:cubicBezTo>
                    <a:pt x="134" y="246"/>
                    <a:pt x="135" y="247"/>
                    <a:pt x="135" y="246"/>
                  </a:cubicBezTo>
                  <a:cubicBezTo>
                    <a:pt x="134" y="246"/>
                    <a:pt x="135" y="245"/>
                    <a:pt x="136" y="245"/>
                  </a:cubicBezTo>
                  <a:cubicBezTo>
                    <a:pt x="136" y="246"/>
                    <a:pt x="136" y="246"/>
                    <a:pt x="136" y="248"/>
                  </a:cubicBezTo>
                  <a:cubicBezTo>
                    <a:pt x="135" y="248"/>
                    <a:pt x="134" y="247"/>
                    <a:pt x="135" y="249"/>
                  </a:cubicBezTo>
                  <a:close/>
                  <a:moveTo>
                    <a:pt x="108" y="231"/>
                  </a:moveTo>
                  <a:cubicBezTo>
                    <a:pt x="109" y="232"/>
                    <a:pt x="108" y="229"/>
                    <a:pt x="108" y="229"/>
                  </a:cubicBezTo>
                  <a:cubicBezTo>
                    <a:pt x="110" y="230"/>
                    <a:pt x="109" y="230"/>
                    <a:pt x="110" y="232"/>
                  </a:cubicBezTo>
                  <a:cubicBezTo>
                    <a:pt x="109" y="231"/>
                    <a:pt x="109" y="232"/>
                    <a:pt x="109" y="233"/>
                  </a:cubicBezTo>
                  <a:cubicBezTo>
                    <a:pt x="108" y="233"/>
                    <a:pt x="108" y="232"/>
                    <a:pt x="108" y="231"/>
                  </a:cubicBezTo>
                  <a:close/>
                  <a:moveTo>
                    <a:pt x="131" y="244"/>
                  </a:moveTo>
                  <a:cubicBezTo>
                    <a:pt x="132" y="245"/>
                    <a:pt x="133" y="244"/>
                    <a:pt x="134" y="244"/>
                  </a:cubicBezTo>
                  <a:cubicBezTo>
                    <a:pt x="134" y="245"/>
                    <a:pt x="133" y="246"/>
                    <a:pt x="133" y="246"/>
                  </a:cubicBezTo>
                  <a:cubicBezTo>
                    <a:pt x="133" y="245"/>
                    <a:pt x="132" y="246"/>
                    <a:pt x="131" y="244"/>
                  </a:cubicBezTo>
                  <a:close/>
                  <a:moveTo>
                    <a:pt x="116" y="233"/>
                  </a:moveTo>
                  <a:cubicBezTo>
                    <a:pt x="116" y="234"/>
                    <a:pt x="117" y="235"/>
                    <a:pt x="116" y="235"/>
                  </a:cubicBezTo>
                  <a:cubicBezTo>
                    <a:pt x="116" y="234"/>
                    <a:pt x="115" y="233"/>
                    <a:pt x="116" y="233"/>
                  </a:cubicBezTo>
                  <a:close/>
                  <a:moveTo>
                    <a:pt x="111" y="228"/>
                  </a:moveTo>
                  <a:cubicBezTo>
                    <a:pt x="112" y="229"/>
                    <a:pt x="111" y="229"/>
                    <a:pt x="111" y="230"/>
                  </a:cubicBezTo>
                  <a:cubicBezTo>
                    <a:pt x="112" y="230"/>
                    <a:pt x="112" y="230"/>
                    <a:pt x="113" y="231"/>
                  </a:cubicBezTo>
                  <a:cubicBezTo>
                    <a:pt x="112" y="231"/>
                    <a:pt x="111" y="232"/>
                    <a:pt x="110" y="230"/>
                  </a:cubicBezTo>
                  <a:cubicBezTo>
                    <a:pt x="110" y="229"/>
                    <a:pt x="110" y="227"/>
                    <a:pt x="111" y="228"/>
                  </a:cubicBezTo>
                  <a:close/>
                  <a:moveTo>
                    <a:pt x="137" y="245"/>
                  </a:moveTo>
                  <a:cubicBezTo>
                    <a:pt x="138" y="246"/>
                    <a:pt x="137" y="244"/>
                    <a:pt x="138" y="246"/>
                  </a:cubicBezTo>
                  <a:cubicBezTo>
                    <a:pt x="138" y="246"/>
                    <a:pt x="137" y="247"/>
                    <a:pt x="137" y="245"/>
                  </a:cubicBezTo>
                  <a:close/>
                  <a:moveTo>
                    <a:pt x="127" y="237"/>
                  </a:moveTo>
                  <a:cubicBezTo>
                    <a:pt x="126" y="237"/>
                    <a:pt x="126" y="238"/>
                    <a:pt x="125" y="238"/>
                  </a:cubicBezTo>
                  <a:cubicBezTo>
                    <a:pt x="125" y="237"/>
                    <a:pt x="126" y="235"/>
                    <a:pt x="127" y="237"/>
                  </a:cubicBezTo>
                  <a:close/>
                  <a:moveTo>
                    <a:pt x="114" y="229"/>
                  </a:moveTo>
                  <a:cubicBezTo>
                    <a:pt x="114" y="230"/>
                    <a:pt x="114" y="230"/>
                    <a:pt x="115" y="231"/>
                  </a:cubicBezTo>
                  <a:cubicBezTo>
                    <a:pt x="114" y="230"/>
                    <a:pt x="113" y="231"/>
                    <a:pt x="112" y="230"/>
                  </a:cubicBezTo>
                  <a:cubicBezTo>
                    <a:pt x="114" y="230"/>
                    <a:pt x="113" y="228"/>
                    <a:pt x="114" y="229"/>
                  </a:cubicBezTo>
                  <a:close/>
                  <a:moveTo>
                    <a:pt x="142" y="241"/>
                  </a:moveTo>
                  <a:cubicBezTo>
                    <a:pt x="142" y="243"/>
                    <a:pt x="140" y="243"/>
                    <a:pt x="140" y="244"/>
                  </a:cubicBezTo>
                  <a:cubicBezTo>
                    <a:pt x="140" y="245"/>
                    <a:pt x="141" y="245"/>
                    <a:pt x="141" y="246"/>
                  </a:cubicBezTo>
                  <a:cubicBezTo>
                    <a:pt x="139" y="244"/>
                    <a:pt x="140" y="246"/>
                    <a:pt x="138" y="245"/>
                  </a:cubicBezTo>
                  <a:cubicBezTo>
                    <a:pt x="138" y="244"/>
                    <a:pt x="139" y="244"/>
                    <a:pt x="137" y="242"/>
                  </a:cubicBezTo>
                  <a:cubicBezTo>
                    <a:pt x="140" y="244"/>
                    <a:pt x="140" y="241"/>
                    <a:pt x="142" y="241"/>
                  </a:cubicBezTo>
                  <a:close/>
                  <a:moveTo>
                    <a:pt x="235" y="299"/>
                  </a:moveTo>
                  <a:cubicBezTo>
                    <a:pt x="235" y="299"/>
                    <a:pt x="235" y="301"/>
                    <a:pt x="234" y="300"/>
                  </a:cubicBezTo>
                  <a:cubicBezTo>
                    <a:pt x="234" y="299"/>
                    <a:pt x="235" y="298"/>
                    <a:pt x="235" y="299"/>
                  </a:cubicBezTo>
                  <a:close/>
                  <a:moveTo>
                    <a:pt x="175" y="263"/>
                  </a:moveTo>
                  <a:cubicBezTo>
                    <a:pt x="176" y="263"/>
                    <a:pt x="176" y="263"/>
                    <a:pt x="176" y="262"/>
                  </a:cubicBezTo>
                  <a:cubicBezTo>
                    <a:pt x="177" y="264"/>
                    <a:pt x="177" y="267"/>
                    <a:pt x="176" y="266"/>
                  </a:cubicBezTo>
                  <a:cubicBezTo>
                    <a:pt x="176" y="264"/>
                    <a:pt x="176" y="264"/>
                    <a:pt x="175" y="263"/>
                  </a:cubicBezTo>
                  <a:close/>
                  <a:moveTo>
                    <a:pt x="117" y="228"/>
                  </a:moveTo>
                  <a:cubicBezTo>
                    <a:pt x="117" y="229"/>
                    <a:pt x="116" y="229"/>
                    <a:pt x="115" y="230"/>
                  </a:cubicBezTo>
                  <a:cubicBezTo>
                    <a:pt x="115" y="229"/>
                    <a:pt x="115" y="229"/>
                    <a:pt x="115" y="229"/>
                  </a:cubicBezTo>
                  <a:cubicBezTo>
                    <a:pt x="116" y="229"/>
                    <a:pt x="116" y="228"/>
                    <a:pt x="117" y="228"/>
                  </a:cubicBezTo>
                  <a:close/>
                  <a:moveTo>
                    <a:pt x="151" y="249"/>
                  </a:moveTo>
                  <a:cubicBezTo>
                    <a:pt x="150" y="249"/>
                    <a:pt x="149" y="251"/>
                    <a:pt x="148" y="249"/>
                  </a:cubicBezTo>
                  <a:cubicBezTo>
                    <a:pt x="149" y="250"/>
                    <a:pt x="149" y="247"/>
                    <a:pt x="151" y="249"/>
                  </a:cubicBezTo>
                  <a:close/>
                  <a:moveTo>
                    <a:pt x="146" y="244"/>
                  </a:moveTo>
                  <a:cubicBezTo>
                    <a:pt x="147" y="245"/>
                    <a:pt x="147" y="244"/>
                    <a:pt x="149" y="244"/>
                  </a:cubicBezTo>
                  <a:cubicBezTo>
                    <a:pt x="149" y="246"/>
                    <a:pt x="147" y="246"/>
                    <a:pt x="146" y="245"/>
                  </a:cubicBezTo>
                  <a:cubicBezTo>
                    <a:pt x="146" y="246"/>
                    <a:pt x="146" y="245"/>
                    <a:pt x="146" y="244"/>
                  </a:cubicBezTo>
                  <a:close/>
                  <a:moveTo>
                    <a:pt x="118" y="227"/>
                  </a:moveTo>
                  <a:cubicBezTo>
                    <a:pt x="118" y="228"/>
                    <a:pt x="119" y="228"/>
                    <a:pt x="119" y="228"/>
                  </a:cubicBezTo>
                  <a:cubicBezTo>
                    <a:pt x="119" y="228"/>
                    <a:pt x="119" y="229"/>
                    <a:pt x="118" y="228"/>
                  </a:cubicBezTo>
                  <a:cubicBezTo>
                    <a:pt x="118" y="227"/>
                    <a:pt x="117" y="227"/>
                    <a:pt x="118" y="227"/>
                  </a:cubicBezTo>
                  <a:close/>
                  <a:moveTo>
                    <a:pt x="121" y="226"/>
                  </a:moveTo>
                  <a:cubicBezTo>
                    <a:pt x="122" y="228"/>
                    <a:pt x="121" y="228"/>
                    <a:pt x="120" y="228"/>
                  </a:cubicBezTo>
                  <a:cubicBezTo>
                    <a:pt x="121" y="227"/>
                    <a:pt x="121" y="226"/>
                    <a:pt x="121" y="226"/>
                  </a:cubicBezTo>
                  <a:close/>
                  <a:moveTo>
                    <a:pt x="143" y="241"/>
                  </a:moveTo>
                  <a:cubicBezTo>
                    <a:pt x="143" y="239"/>
                    <a:pt x="144" y="240"/>
                    <a:pt x="146" y="241"/>
                  </a:cubicBezTo>
                  <a:cubicBezTo>
                    <a:pt x="146" y="242"/>
                    <a:pt x="146" y="242"/>
                    <a:pt x="146" y="243"/>
                  </a:cubicBezTo>
                  <a:cubicBezTo>
                    <a:pt x="146" y="242"/>
                    <a:pt x="146" y="242"/>
                    <a:pt x="146" y="242"/>
                  </a:cubicBezTo>
                  <a:cubicBezTo>
                    <a:pt x="145" y="241"/>
                    <a:pt x="144" y="241"/>
                    <a:pt x="143" y="241"/>
                  </a:cubicBezTo>
                  <a:close/>
                  <a:moveTo>
                    <a:pt x="117" y="223"/>
                  </a:moveTo>
                  <a:cubicBezTo>
                    <a:pt x="118" y="223"/>
                    <a:pt x="118" y="221"/>
                    <a:pt x="120" y="222"/>
                  </a:cubicBezTo>
                  <a:cubicBezTo>
                    <a:pt x="119" y="223"/>
                    <a:pt x="121" y="225"/>
                    <a:pt x="120" y="225"/>
                  </a:cubicBezTo>
                  <a:cubicBezTo>
                    <a:pt x="119" y="225"/>
                    <a:pt x="119" y="223"/>
                    <a:pt x="118" y="223"/>
                  </a:cubicBezTo>
                  <a:cubicBezTo>
                    <a:pt x="119" y="224"/>
                    <a:pt x="119" y="225"/>
                    <a:pt x="119" y="226"/>
                  </a:cubicBezTo>
                  <a:cubicBezTo>
                    <a:pt x="118" y="225"/>
                    <a:pt x="118" y="224"/>
                    <a:pt x="117" y="223"/>
                  </a:cubicBezTo>
                  <a:close/>
                  <a:moveTo>
                    <a:pt x="123" y="225"/>
                  </a:moveTo>
                  <a:cubicBezTo>
                    <a:pt x="124" y="226"/>
                    <a:pt x="124" y="226"/>
                    <a:pt x="124" y="227"/>
                  </a:cubicBezTo>
                  <a:cubicBezTo>
                    <a:pt x="123" y="226"/>
                    <a:pt x="123" y="227"/>
                    <a:pt x="122" y="227"/>
                  </a:cubicBezTo>
                  <a:cubicBezTo>
                    <a:pt x="122" y="226"/>
                    <a:pt x="122" y="226"/>
                    <a:pt x="122" y="226"/>
                  </a:cubicBezTo>
                  <a:cubicBezTo>
                    <a:pt x="123" y="227"/>
                    <a:pt x="123" y="225"/>
                    <a:pt x="123" y="225"/>
                  </a:cubicBezTo>
                  <a:close/>
                  <a:moveTo>
                    <a:pt x="149" y="238"/>
                  </a:moveTo>
                  <a:cubicBezTo>
                    <a:pt x="148" y="239"/>
                    <a:pt x="148" y="242"/>
                    <a:pt x="146" y="240"/>
                  </a:cubicBezTo>
                  <a:cubicBezTo>
                    <a:pt x="148" y="240"/>
                    <a:pt x="147" y="237"/>
                    <a:pt x="149" y="238"/>
                  </a:cubicBezTo>
                  <a:close/>
                  <a:moveTo>
                    <a:pt x="156" y="240"/>
                  </a:moveTo>
                  <a:cubicBezTo>
                    <a:pt x="156" y="241"/>
                    <a:pt x="156" y="242"/>
                    <a:pt x="155" y="242"/>
                  </a:cubicBezTo>
                  <a:cubicBezTo>
                    <a:pt x="155" y="241"/>
                    <a:pt x="155" y="240"/>
                    <a:pt x="156" y="240"/>
                  </a:cubicBezTo>
                  <a:close/>
                  <a:moveTo>
                    <a:pt x="154" y="237"/>
                  </a:moveTo>
                  <a:cubicBezTo>
                    <a:pt x="153" y="237"/>
                    <a:pt x="152" y="241"/>
                    <a:pt x="150" y="238"/>
                  </a:cubicBezTo>
                  <a:cubicBezTo>
                    <a:pt x="152" y="238"/>
                    <a:pt x="152" y="236"/>
                    <a:pt x="154" y="237"/>
                  </a:cubicBezTo>
                  <a:close/>
                  <a:moveTo>
                    <a:pt x="164" y="241"/>
                  </a:moveTo>
                  <a:cubicBezTo>
                    <a:pt x="164" y="243"/>
                    <a:pt x="164" y="243"/>
                    <a:pt x="163" y="243"/>
                  </a:cubicBezTo>
                  <a:cubicBezTo>
                    <a:pt x="162" y="242"/>
                    <a:pt x="163" y="241"/>
                    <a:pt x="164" y="241"/>
                  </a:cubicBezTo>
                  <a:close/>
                  <a:moveTo>
                    <a:pt x="160" y="238"/>
                  </a:moveTo>
                  <a:cubicBezTo>
                    <a:pt x="162" y="240"/>
                    <a:pt x="162" y="237"/>
                    <a:pt x="163" y="238"/>
                  </a:cubicBezTo>
                  <a:cubicBezTo>
                    <a:pt x="164" y="240"/>
                    <a:pt x="161" y="239"/>
                    <a:pt x="160" y="240"/>
                  </a:cubicBezTo>
                  <a:cubicBezTo>
                    <a:pt x="160" y="239"/>
                    <a:pt x="160" y="239"/>
                    <a:pt x="160" y="238"/>
                  </a:cubicBezTo>
                  <a:close/>
                  <a:moveTo>
                    <a:pt x="159" y="236"/>
                  </a:moveTo>
                  <a:cubicBezTo>
                    <a:pt x="161" y="237"/>
                    <a:pt x="159" y="234"/>
                    <a:pt x="161" y="235"/>
                  </a:cubicBezTo>
                  <a:cubicBezTo>
                    <a:pt x="161" y="236"/>
                    <a:pt x="161" y="235"/>
                    <a:pt x="161" y="237"/>
                  </a:cubicBezTo>
                  <a:cubicBezTo>
                    <a:pt x="161" y="237"/>
                    <a:pt x="160" y="238"/>
                    <a:pt x="159" y="236"/>
                  </a:cubicBezTo>
                  <a:close/>
                  <a:moveTo>
                    <a:pt x="165" y="234"/>
                  </a:moveTo>
                  <a:cubicBezTo>
                    <a:pt x="165" y="236"/>
                    <a:pt x="165" y="236"/>
                    <a:pt x="164" y="236"/>
                  </a:cubicBezTo>
                  <a:cubicBezTo>
                    <a:pt x="163" y="235"/>
                    <a:pt x="163" y="233"/>
                    <a:pt x="165" y="234"/>
                  </a:cubicBezTo>
                  <a:close/>
                  <a:moveTo>
                    <a:pt x="141" y="219"/>
                  </a:moveTo>
                  <a:cubicBezTo>
                    <a:pt x="141" y="220"/>
                    <a:pt x="140" y="220"/>
                    <a:pt x="140" y="220"/>
                  </a:cubicBezTo>
                  <a:cubicBezTo>
                    <a:pt x="140" y="220"/>
                    <a:pt x="140" y="218"/>
                    <a:pt x="141" y="219"/>
                  </a:cubicBezTo>
                  <a:close/>
                  <a:moveTo>
                    <a:pt x="140" y="218"/>
                  </a:moveTo>
                  <a:cubicBezTo>
                    <a:pt x="140" y="219"/>
                    <a:pt x="139" y="219"/>
                    <a:pt x="138" y="218"/>
                  </a:cubicBezTo>
                  <a:cubicBezTo>
                    <a:pt x="139" y="218"/>
                    <a:pt x="138" y="217"/>
                    <a:pt x="140" y="218"/>
                  </a:cubicBezTo>
                  <a:close/>
                  <a:moveTo>
                    <a:pt x="144" y="220"/>
                  </a:moveTo>
                  <a:cubicBezTo>
                    <a:pt x="144" y="220"/>
                    <a:pt x="145" y="221"/>
                    <a:pt x="145" y="221"/>
                  </a:cubicBezTo>
                  <a:cubicBezTo>
                    <a:pt x="146" y="222"/>
                    <a:pt x="145" y="223"/>
                    <a:pt x="145" y="222"/>
                  </a:cubicBezTo>
                  <a:cubicBezTo>
                    <a:pt x="145" y="221"/>
                    <a:pt x="143" y="220"/>
                    <a:pt x="144" y="220"/>
                  </a:cubicBezTo>
                  <a:close/>
                  <a:moveTo>
                    <a:pt x="140" y="214"/>
                  </a:moveTo>
                  <a:cubicBezTo>
                    <a:pt x="140" y="214"/>
                    <a:pt x="140" y="216"/>
                    <a:pt x="141" y="217"/>
                  </a:cubicBezTo>
                  <a:cubicBezTo>
                    <a:pt x="141" y="216"/>
                    <a:pt x="142" y="216"/>
                    <a:pt x="143" y="217"/>
                  </a:cubicBezTo>
                  <a:cubicBezTo>
                    <a:pt x="142" y="218"/>
                    <a:pt x="143" y="220"/>
                    <a:pt x="141" y="219"/>
                  </a:cubicBezTo>
                  <a:cubicBezTo>
                    <a:pt x="142" y="218"/>
                    <a:pt x="137" y="213"/>
                    <a:pt x="140" y="214"/>
                  </a:cubicBezTo>
                  <a:close/>
                  <a:moveTo>
                    <a:pt x="173" y="236"/>
                  </a:moveTo>
                  <a:cubicBezTo>
                    <a:pt x="174" y="237"/>
                    <a:pt x="173" y="237"/>
                    <a:pt x="172" y="236"/>
                  </a:cubicBezTo>
                  <a:cubicBezTo>
                    <a:pt x="173" y="236"/>
                    <a:pt x="172" y="235"/>
                    <a:pt x="173" y="236"/>
                  </a:cubicBezTo>
                  <a:close/>
                  <a:moveTo>
                    <a:pt x="145" y="217"/>
                  </a:moveTo>
                  <a:cubicBezTo>
                    <a:pt x="145" y="218"/>
                    <a:pt x="145" y="218"/>
                    <a:pt x="144" y="218"/>
                  </a:cubicBezTo>
                  <a:cubicBezTo>
                    <a:pt x="144" y="217"/>
                    <a:pt x="144" y="216"/>
                    <a:pt x="145" y="217"/>
                  </a:cubicBezTo>
                  <a:close/>
                  <a:moveTo>
                    <a:pt x="167" y="231"/>
                  </a:moveTo>
                  <a:cubicBezTo>
                    <a:pt x="168" y="230"/>
                    <a:pt x="169" y="229"/>
                    <a:pt x="170" y="230"/>
                  </a:cubicBezTo>
                  <a:cubicBezTo>
                    <a:pt x="170" y="229"/>
                    <a:pt x="172" y="230"/>
                    <a:pt x="171" y="228"/>
                  </a:cubicBezTo>
                  <a:cubicBezTo>
                    <a:pt x="172" y="229"/>
                    <a:pt x="172" y="229"/>
                    <a:pt x="172" y="229"/>
                  </a:cubicBezTo>
                  <a:cubicBezTo>
                    <a:pt x="172" y="230"/>
                    <a:pt x="171" y="230"/>
                    <a:pt x="172" y="231"/>
                  </a:cubicBezTo>
                  <a:cubicBezTo>
                    <a:pt x="171" y="230"/>
                    <a:pt x="170" y="231"/>
                    <a:pt x="172" y="233"/>
                  </a:cubicBezTo>
                  <a:cubicBezTo>
                    <a:pt x="171" y="232"/>
                    <a:pt x="171" y="231"/>
                    <a:pt x="170" y="231"/>
                  </a:cubicBezTo>
                  <a:cubicBezTo>
                    <a:pt x="170" y="233"/>
                    <a:pt x="170" y="233"/>
                    <a:pt x="170" y="233"/>
                  </a:cubicBezTo>
                  <a:cubicBezTo>
                    <a:pt x="169" y="232"/>
                    <a:pt x="169" y="230"/>
                    <a:pt x="167" y="231"/>
                  </a:cubicBezTo>
                  <a:close/>
                  <a:moveTo>
                    <a:pt x="174" y="229"/>
                  </a:moveTo>
                  <a:cubicBezTo>
                    <a:pt x="176" y="231"/>
                    <a:pt x="175" y="233"/>
                    <a:pt x="173" y="232"/>
                  </a:cubicBezTo>
                  <a:cubicBezTo>
                    <a:pt x="173" y="231"/>
                    <a:pt x="173" y="231"/>
                    <a:pt x="172" y="230"/>
                  </a:cubicBezTo>
                  <a:cubicBezTo>
                    <a:pt x="173" y="230"/>
                    <a:pt x="175" y="232"/>
                    <a:pt x="174" y="229"/>
                  </a:cubicBezTo>
                  <a:close/>
                  <a:moveTo>
                    <a:pt x="174" y="227"/>
                  </a:moveTo>
                  <a:cubicBezTo>
                    <a:pt x="175" y="227"/>
                    <a:pt x="175" y="229"/>
                    <a:pt x="175" y="230"/>
                  </a:cubicBezTo>
                  <a:cubicBezTo>
                    <a:pt x="175" y="230"/>
                    <a:pt x="175" y="231"/>
                    <a:pt x="175" y="230"/>
                  </a:cubicBezTo>
                  <a:cubicBezTo>
                    <a:pt x="174" y="228"/>
                    <a:pt x="175" y="229"/>
                    <a:pt x="174" y="227"/>
                  </a:cubicBezTo>
                  <a:close/>
                  <a:moveTo>
                    <a:pt x="182" y="231"/>
                  </a:moveTo>
                  <a:cubicBezTo>
                    <a:pt x="182" y="232"/>
                    <a:pt x="182" y="233"/>
                    <a:pt x="181" y="232"/>
                  </a:cubicBezTo>
                  <a:cubicBezTo>
                    <a:pt x="180" y="231"/>
                    <a:pt x="181" y="230"/>
                    <a:pt x="182" y="231"/>
                  </a:cubicBezTo>
                  <a:close/>
                  <a:moveTo>
                    <a:pt x="269" y="272"/>
                  </a:moveTo>
                  <a:cubicBezTo>
                    <a:pt x="269" y="271"/>
                    <a:pt x="270" y="270"/>
                    <a:pt x="271" y="272"/>
                  </a:cubicBezTo>
                  <a:cubicBezTo>
                    <a:pt x="270" y="271"/>
                    <a:pt x="270" y="273"/>
                    <a:pt x="271" y="273"/>
                  </a:cubicBezTo>
                  <a:cubicBezTo>
                    <a:pt x="270" y="273"/>
                    <a:pt x="270" y="273"/>
                    <a:pt x="269" y="272"/>
                  </a:cubicBezTo>
                  <a:close/>
                  <a:moveTo>
                    <a:pt x="186" y="222"/>
                  </a:moveTo>
                  <a:cubicBezTo>
                    <a:pt x="188" y="223"/>
                    <a:pt x="188" y="226"/>
                    <a:pt x="186" y="224"/>
                  </a:cubicBezTo>
                  <a:cubicBezTo>
                    <a:pt x="187" y="224"/>
                    <a:pt x="186" y="223"/>
                    <a:pt x="186" y="222"/>
                  </a:cubicBezTo>
                  <a:close/>
                  <a:moveTo>
                    <a:pt x="271" y="270"/>
                  </a:moveTo>
                  <a:cubicBezTo>
                    <a:pt x="272" y="269"/>
                    <a:pt x="272" y="267"/>
                    <a:pt x="274" y="269"/>
                  </a:cubicBezTo>
                  <a:cubicBezTo>
                    <a:pt x="273" y="269"/>
                    <a:pt x="275" y="271"/>
                    <a:pt x="275" y="272"/>
                  </a:cubicBezTo>
                  <a:cubicBezTo>
                    <a:pt x="274" y="271"/>
                    <a:pt x="273" y="270"/>
                    <a:pt x="272" y="269"/>
                  </a:cubicBezTo>
                  <a:cubicBezTo>
                    <a:pt x="273" y="271"/>
                    <a:pt x="272" y="272"/>
                    <a:pt x="271" y="270"/>
                  </a:cubicBezTo>
                  <a:close/>
                  <a:moveTo>
                    <a:pt x="275" y="267"/>
                  </a:moveTo>
                  <a:cubicBezTo>
                    <a:pt x="275" y="267"/>
                    <a:pt x="275" y="268"/>
                    <a:pt x="274" y="268"/>
                  </a:cubicBezTo>
                  <a:cubicBezTo>
                    <a:pt x="273" y="266"/>
                    <a:pt x="275" y="266"/>
                    <a:pt x="275" y="267"/>
                  </a:cubicBezTo>
                  <a:close/>
                  <a:moveTo>
                    <a:pt x="170" y="200"/>
                  </a:moveTo>
                  <a:cubicBezTo>
                    <a:pt x="170" y="201"/>
                    <a:pt x="170" y="201"/>
                    <a:pt x="169" y="200"/>
                  </a:cubicBezTo>
                  <a:cubicBezTo>
                    <a:pt x="168" y="199"/>
                    <a:pt x="169" y="199"/>
                    <a:pt x="170" y="200"/>
                  </a:cubicBezTo>
                  <a:close/>
                  <a:moveTo>
                    <a:pt x="172" y="196"/>
                  </a:moveTo>
                  <a:cubicBezTo>
                    <a:pt x="171" y="194"/>
                    <a:pt x="172" y="196"/>
                    <a:pt x="173" y="196"/>
                  </a:cubicBezTo>
                  <a:cubicBezTo>
                    <a:pt x="171" y="194"/>
                    <a:pt x="171" y="193"/>
                    <a:pt x="171" y="192"/>
                  </a:cubicBezTo>
                  <a:cubicBezTo>
                    <a:pt x="173" y="193"/>
                    <a:pt x="172" y="195"/>
                    <a:pt x="173" y="196"/>
                  </a:cubicBezTo>
                  <a:cubicBezTo>
                    <a:pt x="173" y="195"/>
                    <a:pt x="173" y="195"/>
                    <a:pt x="173" y="194"/>
                  </a:cubicBezTo>
                  <a:cubicBezTo>
                    <a:pt x="173" y="194"/>
                    <a:pt x="175" y="194"/>
                    <a:pt x="175" y="195"/>
                  </a:cubicBezTo>
                  <a:cubicBezTo>
                    <a:pt x="173" y="195"/>
                    <a:pt x="174" y="202"/>
                    <a:pt x="172" y="197"/>
                  </a:cubicBezTo>
                  <a:cubicBezTo>
                    <a:pt x="171" y="197"/>
                    <a:pt x="171" y="199"/>
                    <a:pt x="169" y="198"/>
                  </a:cubicBezTo>
                  <a:cubicBezTo>
                    <a:pt x="169" y="196"/>
                    <a:pt x="170" y="195"/>
                    <a:pt x="172" y="196"/>
                  </a:cubicBezTo>
                  <a:close/>
                  <a:moveTo>
                    <a:pt x="171" y="193"/>
                  </a:moveTo>
                  <a:cubicBezTo>
                    <a:pt x="171" y="195"/>
                    <a:pt x="170" y="195"/>
                    <a:pt x="169" y="195"/>
                  </a:cubicBezTo>
                  <a:cubicBezTo>
                    <a:pt x="169" y="194"/>
                    <a:pt x="169" y="193"/>
                    <a:pt x="171" y="193"/>
                  </a:cubicBezTo>
                  <a:close/>
                  <a:moveTo>
                    <a:pt x="282" y="257"/>
                  </a:moveTo>
                  <a:cubicBezTo>
                    <a:pt x="283" y="258"/>
                    <a:pt x="283" y="254"/>
                    <a:pt x="284" y="256"/>
                  </a:cubicBezTo>
                  <a:cubicBezTo>
                    <a:pt x="283" y="256"/>
                    <a:pt x="284" y="259"/>
                    <a:pt x="282" y="257"/>
                  </a:cubicBezTo>
                  <a:close/>
                  <a:moveTo>
                    <a:pt x="172" y="191"/>
                  </a:moveTo>
                  <a:cubicBezTo>
                    <a:pt x="173" y="191"/>
                    <a:pt x="174" y="191"/>
                    <a:pt x="174" y="192"/>
                  </a:cubicBezTo>
                  <a:cubicBezTo>
                    <a:pt x="172" y="191"/>
                    <a:pt x="172" y="192"/>
                    <a:pt x="173" y="193"/>
                  </a:cubicBezTo>
                  <a:cubicBezTo>
                    <a:pt x="172" y="192"/>
                    <a:pt x="172" y="191"/>
                    <a:pt x="172" y="191"/>
                  </a:cubicBezTo>
                  <a:close/>
                  <a:moveTo>
                    <a:pt x="177" y="192"/>
                  </a:moveTo>
                  <a:cubicBezTo>
                    <a:pt x="178" y="193"/>
                    <a:pt x="177" y="191"/>
                    <a:pt x="179" y="192"/>
                  </a:cubicBezTo>
                  <a:cubicBezTo>
                    <a:pt x="179" y="193"/>
                    <a:pt x="178" y="193"/>
                    <a:pt x="177" y="192"/>
                  </a:cubicBezTo>
                  <a:close/>
                  <a:moveTo>
                    <a:pt x="172" y="187"/>
                  </a:moveTo>
                  <a:cubicBezTo>
                    <a:pt x="173" y="187"/>
                    <a:pt x="173" y="187"/>
                    <a:pt x="173" y="188"/>
                  </a:cubicBezTo>
                  <a:cubicBezTo>
                    <a:pt x="173" y="188"/>
                    <a:pt x="172" y="187"/>
                    <a:pt x="172" y="188"/>
                  </a:cubicBezTo>
                  <a:cubicBezTo>
                    <a:pt x="172" y="188"/>
                    <a:pt x="172" y="189"/>
                    <a:pt x="172" y="188"/>
                  </a:cubicBezTo>
                  <a:lnTo>
                    <a:pt x="172" y="187"/>
                  </a:lnTo>
                  <a:close/>
                  <a:moveTo>
                    <a:pt x="289" y="252"/>
                  </a:moveTo>
                  <a:cubicBezTo>
                    <a:pt x="289" y="253"/>
                    <a:pt x="289" y="253"/>
                    <a:pt x="289" y="254"/>
                  </a:cubicBezTo>
                  <a:cubicBezTo>
                    <a:pt x="288" y="253"/>
                    <a:pt x="288" y="254"/>
                    <a:pt x="288" y="254"/>
                  </a:cubicBezTo>
                  <a:cubicBezTo>
                    <a:pt x="287" y="253"/>
                    <a:pt x="287" y="252"/>
                    <a:pt x="289" y="252"/>
                  </a:cubicBezTo>
                  <a:close/>
                  <a:moveTo>
                    <a:pt x="182" y="188"/>
                  </a:moveTo>
                  <a:cubicBezTo>
                    <a:pt x="182" y="189"/>
                    <a:pt x="183" y="189"/>
                    <a:pt x="183" y="189"/>
                  </a:cubicBezTo>
                  <a:cubicBezTo>
                    <a:pt x="183" y="188"/>
                    <a:pt x="183" y="188"/>
                    <a:pt x="182" y="187"/>
                  </a:cubicBezTo>
                  <a:cubicBezTo>
                    <a:pt x="183" y="187"/>
                    <a:pt x="184" y="188"/>
                    <a:pt x="185" y="190"/>
                  </a:cubicBezTo>
                  <a:cubicBezTo>
                    <a:pt x="184" y="190"/>
                    <a:pt x="183" y="191"/>
                    <a:pt x="182" y="190"/>
                  </a:cubicBezTo>
                  <a:cubicBezTo>
                    <a:pt x="182" y="189"/>
                    <a:pt x="182" y="189"/>
                    <a:pt x="182" y="188"/>
                  </a:cubicBezTo>
                  <a:close/>
                  <a:moveTo>
                    <a:pt x="293" y="253"/>
                  </a:moveTo>
                  <a:cubicBezTo>
                    <a:pt x="291" y="252"/>
                    <a:pt x="291" y="252"/>
                    <a:pt x="291" y="252"/>
                  </a:cubicBezTo>
                  <a:cubicBezTo>
                    <a:pt x="291" y="251"/>
                    <a:pt x="293" y="252"/>
                    <a:pt x="293" y="253"/>
                  </a:cubicBezTo>
                  <a:close/>
                  <a:moveTo>
                    <a:pt x="186" y="187"/>
                  </a:moveTo>
                  <a:cubicBezTo>
                    <a:pt x="186" y="187"/>
                    <a:pt x="187" y="186"/>
                    <a:pt x="188" y="187"/>
                  </a:cubicBezTo>
                  <a:cubicBezTo>
                    <a:pt x="188" y="188"/>
                    <a:pt x="188" y="188"/>
                    <a:pt x="187" y="188"/>
                  </a:cubicBezTo>
                  <a:cubicBezTo>
                    <a:pt x="187" y="188"/>
                    <a:pt x="187" y="187"/>
                    <a:pt x="186" y="187"/>
                  </a:cubicBezTo>
                  <a:close/>
                  <a:moveTo>
                    <a:pt x="296" y="245"/>
                  </a:moveTo>
                  <a:cubicBezTo>
                    <a:pt x="297" y="245"/>
                    <a:pt x="297" y="244"/>
                    <a:pt x="298" y="245"/>
                  </a:cubicBezTo>
                  <a:cubicBezTo>
                    <a:pt x="298" y="245"/>
                    <a:pt x="299" y="247"/>
                    <a:pt x="298" y="247"/>
                  </a:cubicBezTo>
                  <a:cubicBezTo>
                    <a:pt x="298" y="246"/>
                    <a:pt x="297" y="245"/>
                    <a:pt x="297" y="246"/>
                  </a:cubicBezTo>
                  <a:cubicBezTo>
                    <a:pt x="298" y="246"/>
                    <a:pt x="298" y="247"/>
                    <a:pt x="298" y="248"/>
                  </a:cubicBezTo>
                  <a:cubicBezTo>
                    <a:pt x="298" y="247"/>
                    <a:pt x="298" y="248"/>
                    <a:pt x="297" y="248"/>
                  </a:cubicBezTo>
                  <a:cubicBezTo>
                    <a:pt x="297" y="246"/>
                    <a:pt x="296" y="246"/>
                    <a:pt x="296" y="245"/>
                  </a:cubicBezTo>
                  <a:close/>
                  <a:moveTo>
                    <a:pt x="189" y="182"/>
                  </a:moveTo>
                  <a:cubicBezTo>
                    <a:pt x="190" y="182"/>
                    <a:pt x="190" y="180"/>
                    <a:pt x="191" y="182"/>
                  </a:cubicBezTo>
                  <a:cubicBezTo>
                    <a:pt x="191" y="181"/>
                    <a:pt x="191" y="182"/>
                    <a:pt x="190" y="183"/>
                  </a:cubicBezTo>
                  <a:cubicBezTo>
                    <a:pt x="191" y="183"/>
                    <a:pt x="191" y="183"/>
                    <a:pt x="192" y="183"/>
                  </a:cubicBezTo>
                  <a:cubicBezTo>
                    <a:pt x="192" y="184"/>
                    <a:pt x="191" y="185"/>
                    <a:pt x="192" y="186"/>
                  </a:cubicBezTo>
                  <a:cubicBezTo>
                    <a:pt x="191" y="184"/>
                    <a:pt x="190" y="183"/>
                    <a:pt x="189" y="182"/>
                  </a:cubicBezTo>
                  <a:close/>
                  <a:moveTo>
                    <a:pt x="299" y="243"/>
                  </a:moveTo>
                  <a:cubicBezTo>
                    <a:pt x="299" y="244"/>
                    <a:pt x="300" y="244"/>
                    <a:pt x="300" y="245"/>
                  </a:cubicBezTo>
                  <a:cubicBezTo>
                    <a:pt x="299" y="245"/>
                    <a:pt x="298" y="243"/>
                    <a:pt x="299" y="243"/>
                  </a:cubicBezTo>
                  <a:close/>
                  <a:moveTo>
                    <a:pt x="193" y="182"/>
                  </a:moveTo>
                  <a:cubicBezTo>
                    <a:pt x="194" y="182"/>
                    <a:pt x="195" y="184"/>
                    <a:pt x="196" y="185"/>
                  </a:cubicBezTo>
                  <a:cubicBezTo>
                    <a:pt x="195" y="185"/>
                    <a:pt x="195" y="185"/>
                    <a:pt x="195" y="185"/>
                  </a:cubicBezTo>
                  <a:cubicBezTo>
                    <a:pt x="194" y="184"/>
                    <a:pt x="193" y="183"/>
                    <a:pt x="193" y="182"/>
                  </a:cubicBezTo>
                  <a:close/>
                  <a:moveTo>
                    <a:pt x="301" y="244"/>
                  </a:moveTo>
                  <a:cubicBezTo>
                    <a:pt x="301" y="245"/>
                    <a:pt x="301" y="245"/>
                    <a:pt x="300" y="244"/>
                  </a:cubicBezTo>
                  <a:cubicBezTo>
                    <a:pt x="300" y="243"/>
                    <a:pt x="300" y="243"/>
                    <a:pt x="301" y="244"/>
                  </a:cubicBezTo>
                  <a:close/>
                  <a:moveTo>
                    <a:pt x="194" y="180"/>
                  </a:moveTo>
                  <a:cubicBezTo>
                    <a:pt x="193" y="181"/>
                    <a:pt x="193" y="181"/>
                    <a:pt x="192" y="181"/>
                  </a:cubicBezTo>
                  <a:cubicBezTo>
                    <a:pt x="192" y="180"/>
                    <a:pt x="192" y="180"/>
                    <a:pt x="193" y="179"/>
                  </a:cubicBezTo>
                  <a:cubicBezTo>
                    <a:pt x="193" y="180"/>
                    <a:pt x="193" y="180"/>
                    <a:pt x="193" y="180"/>
                  </a:cubicBezTo>
                  <a:cubicBezTo>
                    <a:pt x="193" y="180"/>
                    <a:pt x="193" y="179"/>
                    <a:pt x="194" y="180"/>
                  </a:cubicBezTo>
                  <a:close/>
                  <a:moveTo>
                    <a:pt x="196" y="180"/>
                  </a:moveTo>
                  <a:cubicBezTo>
                    <a:pt x="196" y="181"/>
                    <a:pt x="197" y="181"/>
                    <a:pt x="197" y="181"/>
                  </a:cubicBezTo>
                  <a:cubicBezTo>
                    <a:pt x="197" y="183"/>
                    <a:pt x="196" y="183"/>
                    <a:pt x="195" y="183"/>
                  </a:cubicBezTo>
                  <a:cubicBezTo>
                    <a:pt x="195" y="182"/>
                    <a:pt x="194" y="182"/>
                    <a:pt x="194" y="181"/>
                  </a:cubicBezTo>
                  <a:cubicBezTo>
                    <a:pt x="195" y="181"/>
                    <a:pt x="195" y="180"/>
                    <a:pt x="196" y="180"/>
                  </a:cubicBezTo>
                  <a:close/>
                  <a:moveTo>
                    <a:pt x="303" y="239"/>
                  </a:moveTo>
                  <a:cubicBezTo>
                    <a:pt x="303" y="241"/>
                    <a:pt x="304" y="242"/>
                    <a:pt x="304" y="242"/>
                  </a:cubicBezTo>
                  <a:cubicBezTo>
                    <a:pt x="303" y="242"/>
                    <a:pt x="304" y="243"/>
                    <a:pt x="303" y="243"/>
                  </a:cubicBezTo>
                  <a:cubicBezTo>
                    <a:pt x="302" y="241"/>
                    <a:pt x="302" y="242"/>
                    <a:pt x="301" y="241"/>
                  </a:cubicBezTo>
                  <a:cubicBezTo>
                    <a:pt x="303" y="241"/>
                    <a:pt x="302" y="239"/>
                    <a:pt x="303" y="239"/>
                  </a:cubicBezTo>
                  <a:close/>
                  <a:moveTo>
                    <a:pt x="195" y="177"/>
                  </a:moveTo>
                  <a:cubicBezTo>
                    <a:pt x="195" y="177"/>
                    <a:pt x="195" y="177"/>
                    <a:pt x="196" y="178"/>
                  </a:cubicBezTo>
                  <a:cubicBezTo>
                    <a:pt x="196" y="177"/>
                    <a:pt x="196" y="177"/>
                    <a:pt x="196" y="177"/>
                  </a:cubicBezTo>
                  <a:cubicBezTo>
                    <a:pt x="197" y="177"/>
                    <a:pt x="197" y="178"/>
                    <a:pt x="197" y="179"/>
                  </a:cubicBezTo>
                  <a:cubicBezTo>
                    <a:pt x="196" y="179"/>
                    <a:pt x="196" y="178"/>
                    <a:pt x="196" y="179"/>
                  </a:cubicBezTo>
                  <a:cubicBezTo>
                    <a:pt x="196" y="179"/>
                    <a:pt x="196" y="179"/>
                    <a:pt x="196" y="180"/>
                  </a:cubicBezTo>
                  <a:cubicBezTo>
                    <a:pt x="195" y="179"/>
                    <a:pt x="195" y="179"/>
                    <a:pt x="195" y="179"/>
                  </a:cubicBezTo>
                  <a:cubicBezTo>
                    <a:pt x="195" y="178"/>
                    <a:pt x="195" y="178"/>
                    <a:pt x="195" y="177"/>
                  </a:cubicBezTo>
                  <a:close/>
                  <a:moveTo>
                    <a:pt x="199" y="179"/>
                  </a:moveTo>
                  <a:cubicBezTo>
                    <a:pt x="199" y="178"/>
                    <a:pt x="200" y="179"/>
                    <a:pt x="201" y="178"/>
                  </a:cubicBezTo>
                  <a:cubicBezTo>
                    <a:pt x="201" y="180"/>
                    <a:pt x="201" y="181"/>
                    <a:pt x="199" y="179"/>
                  </a:cubicBezTo>
                  <a:close/>
                  <a:moveTo>
                    <a:pt x="201" y="175"/>
                  </a:moveTo>
                  <a:cubicBezTo>
                    <a:pt x="201" y="175"/>
                    <a:pt x="201" y="174"/>
                    <a:pt x="202" y="174"/>
                  </a:cubicBezTo>
                  <a:cubicBezTo>
                    <a:pt x="203" y="176"/>
                    <a:pt x="201" y="175"/>
                    <a:pt x="201" y="175"/>
                  </a:cubicBezTo>
                  <a:cubicBezTo>
                    <a:pt x="202" y="176"/>
                    <a:pt x="202" y="176"/>
                    <a:pt x="202" y="176"/>
                  </a:cubicBezTo>
                  <a:cubicBezTo>
                    <a:pt x="201" y="176"/>
                    <a:pt x="201" y="176"/>
                    <a:pt x="201" y="175"/>
                  </a:cubicBezTo>
                  <a:close/>
                  <a:moveTo>
                    <a:pt x="206" y="175"/>
                  </a:moveTo>
                  <a:cubicBezTo>
                    <a:pt x="205" y="175"/>
                    <a:pt x="205" y="176"/>
                    <a:pt x="204" y="175"/>
                  </a:cubicBezTo>
                  <a:cubicBezTo>
                    <a:pt x="204" y="175"/>
                    <a:pt x="205" y="174"/>
                    <a:pt x="206" y="175"/>
                  </a:cubicBezTo>
                  <a:close/>
                  <a:moveTo>
                    <a:pt x="206" y="176"/>
                  </a:moveTo>
                  <a:cubicBezTo>
                    <a:pt x="206" y="176"/>
                    <a:pt x="206" y="176"/>
                    <a:pt x="206" y="175"/>
                  </a:cubicBezTo>
                  <a:cubicBezTo>
                    <a:pt x="207" y="176"/>
                    <a:pt x="207" y="176"/>
                    <a:pt x="207" y="177"/>
                  </a:cubicBezTo>
                  <a:cubicBezTo>
                    <a:pt x="207" y="177"/>
                    <a:pt x="207" y="177"/>
                    <a:pt x="206" y="177"/>
                  </a:cubicBezTo>
                  <a:cubicBezTo>
                    <a:pt x="206" y="177"/>
                    <a:pt x="206" y="176"/>
                    <a:pt x="206" y="176"/>
                  </a:cubicBezTo>
                  <a:close/>
                  <a:moveTo>
                    <a:pt x="209" y="174"/>
                  </a:moveTo>
                  <a:cubicBezTo>
                    <a:pt x="209" y="176"/>
                    <a:pt x="208" y="176"/>
                    <a:pt x="207" y="176"/>
                  </a:cubicBezTo>
                  <a:cubicBezTo>
                    <a:pt x="207" y="174"/>
                    <a:pt x="209" y="175"/>
                    <a:pt x="209" y="174"/>
                  </a:cubicBezTo>
                  <a:close/>
                  <a:moveTo>
                    <a:pt x="207" y="171"/>
                  </a:moveTo>
                  <a:cubicBezTo>
                    <a:pt x="208" y="173"/>
                    <a:pt x="207" y="173"/>
                    <a:pt x="206" y="173"/>
                  </a:cubicBezTo>
                  <a:cubicBezTo>
                    <a:pt x="206" y="172"/>
                    <a:pt x="206" y="171"/>
                    <a:pt x="207" y="171"/>
                  </a:cubicBezTo>
                  <a:close/>
                  <a:moveTo>
                    <a:pt x="213" y="172"/>
                  </a:moveTo>
                  <a:cubicBezTo>
                    <a:pt x="214" y="173"/>
                    <a:pt x="214" y="173"/>
                    <a:pt x="215" y="174"/>
                  </a:cubicBezTo>
                  <a:cubicBezTo>
                    <a:pt x="215" y="175"/>
                    <a:pt x="215" y="176"/>
                    <a:pt x="213" y="175"/>
                  </a:cubicBezTo>
                  <a:cubicBezTo>
                    <a:pt x="214" y="174"/>
                    <a:pt x="214" y="173"/>
                    <a:pt x="213" y="172"/>
                  </a:cubicBezTo>
                  <a:close/>
                  <a:moveTo>
                    <a:pt x="219" y="163"/>
                  </a:moveTo>
                  <a:cubicBezTo>
                    <a:pt x="219" y="164"/>
                    <a:pt x="219" y="163"/>
                    <a:pt x="220" y="164"/>
                  </a:cubicBezTo>
                  <a:cubicBezTo>
                    <a:pt x="221" y="165"/>
                    <a:pt x="219" y="165"/>
                    <a:pt x="219" y="164"/>
                  </a:cubicBezTo>
                  <a:cubicBezTo>
                    <a:pt x="219" y="164"/>
                    <a:pt x="218" y="163"/>
                    <a:pt x="219" y="163"/>
                  </a:cubicBezTo>
                  <a:close/>
                  <a:moveTo>
                    <a:pt x="274" y="124"/>
                  </a:moveTo>
                  <a:cubicBezTo>
                    <a:pt x="275" y="124"/>
                    <a:pt x="275" y="124"/>
                    <a:pt x="276" y="125"/>
                  </a:cubicBezTo>
                  <a:cubicBezTo>
                    <a:pt x="276" y="126"/>
                    <a:pt x="276" y="127"/>
                    <a:pt x="275" y="127"/>
                  </a:cubicBezTo>
                  <a:cubicBezTo>
                    <a:pt x="274" y="127"/>
                    <a:pt x="274" y="127"/>
                    <a:pt x="274" y="127"/>
                  </a:cubicBezTo>
                  <a:cubicBezTo>
                    <a:pt x="275" y="126"/>
                    <a:pt x="275" y="126"/>
                    <a:pt x="274" y="124"/>
                  </a:cubicBezTo>
                  <a:close/>
                  <a:moveTo>
                    <a:pt x="279" y="123"/>
                  </a:moveTo>
                  <a:cubicBezTo>
                    <a:pt x="278" y="122"/>
                    <a:pt x="279" y="125"/>
                    <a:pt x="277" y="122"/>
                  </a:cubicBezTo>
                  <a:cubicBezTo>
                    <a:pt x="278" y="122"/>
                    <a:pt x="279" y="121"/>
                    <a:pt x="279" y="123"/>
                  </a:cubicBezTo>
                  <a:close/>
                  <a:moveTo>
                    <a:pt x="393" y="166"/>
                  </a:moveTo>
                  <a:cubicBezTo>
                    <a:pt x="393" y="169"/>
                    <a:pt x="395" y="165"/>
                    <a:pt x="395" y="169"/>
                  </a:cubicBezTo>
                  <a:cubicBezTo>
                    <a:pt x="394" y="168"/>
                    <a:pt x="394" y="168"/>
                    <a:pt x="393" y="168"/>
                  </a:cubicBezTo>
                  <a:cubicBezTo>
                    <a:pt x="393" y="168"/>
                    <a:pt x="392" y="165"/>
                    <a:pt x="393" y="166"/>
                  </a:cubicBezTo>
                  <a:close/>
                  <a:moveTo>
                    <a:pt x="394" y="170"/>
                  </a:moveTo>
                  <a:cubicBezTo>
                    <a:pt x="394" y="170"/>
                    <a:pt x="393" y="169"/>
                    <a:pt x="393" y="170"/>
                  </a:cubicBezTo>
                  <a:cubicBezTo>
                    <a:pt x="393" y="171"/>
                    <a:pt x="395" y="172"/>
                    <a:pt x="394" y="172"/>
                  </a:cubicBezTo>
                  <a:cubicBezTo>
                    <a:pt x="393" y="172"/>
                    <a:pt x="393" y="171"/>
                    <a:pt x="392" y="171"/>
                  </a:cubicBezTo>
                  <a:cubicBezTo>
                    <a:pt x="393" y="170"/>
                    <a:pt x="391" y="168"/>
                    <a:pt x="392" y="167"/>
                  </a:cubicBezTo>
                  <a:cubicBezTo>
                    <a:pt x="393" y="168"/>
                    <a:pt x="394" y="169"/>
                    <a:pt x="394" y="170"/>
                  </a:cubicBezTo>
                  <a:close/>
                  <a:moveTo>
                    <a:pt x="291" y="111"/>
                  </a:moveTo>
                  <a:cubicBezTo>
                    <a:pt x="291" y="110"/>
                    <a:pt x="292" y="110"/>
                    <a:pt x="292" y="110"/>
                  </a:cubicBezTo>
                  <a:cubicBezTo>
                    <a:pt x="293" y="111"/>
                    <a:pt x="292" y="111"/>
                    <a:pt x="293" y="113"/>
                  </a:cubicBezTo>
                  <a:cubicBezTo>
                    <a:pt x="292" y="113"/>
                    <a:pt x="292" y="112"/>
                    <a:pt x="291" y="111"/>
                  </a:cubicBezTo>
                  <a:close/>
                  <a:moveTo>
                    <a:pt x="395" y="164"/>
                  </a:moveTo>
                  <a:cubicBezTo>
                    <a:pt x="396" y="165"/>
                    <a:pt x="396" y="166"/>
                    <a:pt x="397" y="167"/>
                  </a:cubicBezTo>
                  <a:cubicBezTo>
                    <a:pt x="396" y="166"/>
                    <a:pt x="397" y="168"/>
                    <a:pt x="396" y="167"/>
                  </a:cubicBezTo>
                  <a:cubicBezTo>
                    <a:pt x="395" y="166"/>
                    <a:pt x="396" y="166"/>
                    <a:pt x="395" y="164"/>
                  </a:cubicBezTo>
                  <a:close/>
                  <a:moveTo>
                    <a:pt x="295" y="110"/>
                  </a:moveTo>
                  <a:cubicBezTo>
                    <a:pt x="294" y="110"/>
                    <a:pt x="295" y="112"/>
                    <a:pt x="294" y="112"/>
                  </a:cubicBezTo>
                  <a:cubicBezTo>
                    <a:pt x="293" y="111"/>
                    <a:pt x="294" y="108"/>
                    <a:pt x="295" y="110"/>
                  </a:cubicBezTo>
                  <a:close/>
                  <a:moveTo>
                    <a:pt x="395" y="164"/>
                  </a:moveTo>
                  <a:cubicBezTo>
                    <a:pt x="395" y="163"/>
                    <a:pt x="396" y="163"/>
                    <a:pt x="396" y="164"/>
                  </a:cubicBezTo>
                  <a:cubicBezTo>
                    <a:pt x="397" y="164"/>
                    <a:pt x="397" y="165"/>
                    <a:pt x="397" y="165"/>
                  </a:cubicBezTo>
                  <a:cubicBezTo>
                    <a:pt x="396" y="165"/>
                    <a:pt x="396" y="164"/>
                    <a:pt x="395" y="164"/>
                  </a:cubicBezTo>
                  <a:close/>
                  <a:moveTo>
                    <a:pt x="329" y="76"/>
                  </a:moveTo>
                  <a:cubicBezTo>
                    <a:pt x="328" y="76"/>
                    <a:pt x="329" y="78"/>
                    <a:pt x="328" y="77"/>
                  </a:cubicBezTo>
                  <a:cubicBezTo>
                    <a:pt x="327" y="76"/>
                    <a:pt x="328" y="75"/>
                    <a:pt x="329" y="76"/>
                  </a:cubicBezTo>
                  <a:close/>
                  <a:moveTo>
                    <a:pt x="331" y="74"/>
                  </a:moveTo>
                  <a:cubicBezTo>
                    <a:pt x="330" y="75"/>
                    <a:pt x="330" y="76"/>
                    <a:pt x="329" y="75"/>
                  </a:cubicBezTo>
                  <a:cubicBezTo>
                    <a:pt x="329" y="74"/>
                    <a:pt x="329" y="73"/>
                    <a:pt x="331" y="74"/>
                  </a:cubicBezTo>
                  <a:close/>
                  <a:moveTo>
                    <a:pt x="331" y="72"/>
                  </a:moveTo>
                  <a:cubicBezTo>
                    <a:pt x="331" y="74"/>
                    <a:pt x="331" y="74"/>
                    <a:pt x="331" y="74"/>
                  </a:cubicBezTo>
                  <a:cubicBezTo>
                    <a:pt x="330" y="73"/>
                    <a:pt x="330" y="73"/>
                    <a:pt x="330" y="73"/>
                  </a:cubicBezTo>
                  <a:cubicBezTo>
                    <a:pt x="330" y="72"/>
                    <a:pt x="330" y="72"/>
                    <a:pt x="331" y="72"/>
                  </a:cubicBezTo>
                  <a:close/>
                  <a:moveTo>
                    <a:pt x="407" y="85"/>
                  </a:moveTo>
                  <a:cubicBezTo>
                    <a:pt x="409" y="85"/>
                    <a:pt x="409" y="86"/>
                    <a:pt x="409" y="88"/>
                  </a:cubicBezTo>
                  <a:cubicBezTo>
                    <a:pt x="409" y="89"/>
                    <a:pt x="408" y="89"/>
                    <a:pt x="408" y="91"/>
                  </a:cubicBezTo>
                  <a:cubicBezTo>
                    <a:pt x="408" y="91"/>
                    <a:pt x="407" y="91"/>
                    <a:pt x="407" y="90"/>
                  </a:cubicBezTo>
                  <a:cubicBezTo>
                    <a:pt x="407" y="89"/>
                    <a:pt x="407" y="86"/>
                    <a:pt x="407" y="85"/>
                  </a:cubicBezTo>
                  <a:close/>
                  <a:moveTo>
                    <a:pt x="411" y="82"/>
                  </a:moveTo>
                  <a:cubicBezTo>
                    <a:pt x="412" y="82"/>
                    <a:pt x="412" y="83"/>
                    <a:pt x="413" y="83"/>
                  </a:cubicBezTo>
                  <a:cubicBezTo>
                    <a:pt x="412" y="84"/>
                    <a:pt x="412" y="86"/>
                    <a:pt x="411" y="86"/>
                  </a:cubicBezTo>
                  <a:cubicBezTo>
                    <a:pt x="411" y="85"/>
                    <a:pt x="411" y="84"/>
                    <a:pt x="411" y="82"/>
                  </a:cubicBezTo>
                  <a:close/>
                  <a:moveTo>
                    <a:pt x="352" y="50"/>
                  </a:moveTo>
                  <a:cubicBezTo>
                    <a:pt x="352" y="51"/>
                    <a:pt x="352" y="53"/>
                    <a:pt x="351" y="53"/>
                  </a:cubicBezTo>
                  <a:cubicBezTo>
                    <a:pt x="351" y="51"/>
                    <a:pt x="351" y="51"/>
                    <a:pt x="352" y="50"/>
                  </a:cubicBezTo>
                  <a:close/>
                  <a:moveTo>
                    <a:pt x="413" y="77"/>
                  </a:moveTo>
                  <a:cubicBezTo>
                    <a:pt x="413" y="79"/>
                    <a:pt x="412" y="80"/>
                    <a:pt x="414" y="83"/>
                  </a:cubicBezTo>
                  <a:cubicBezTo>
                    <a:pt x="412" y="82"/>
                    <a:pt x="412" y="82"/>
                    <a:pt x="412" y="82"/>
                  </a:cubicBezTo>
                  <a:cubicBezTo>
                    <a:pt x="413" y="81"/>
                    <a:pt x="411" y="77"/>
                    <a:pt x="413" y="77"/>
                  </a:cubicBezTo>
                  <a:close/>
                  <a:moveTo>
                    <a:pt x="355" y="35"/>
                  </a:moveTo>
                  <a:cubicBezTo>
                    <a:pt x="354" y="35"/>
                    <a:pt x="354" y="34"/>
                    <a:pt x="355" y="34"/>
                  </a:cubicBezTo>
                  <a:cubicBezTo>
                    <a:pt x="356" y="35"/>
                    <a:pt x="356" y="37"/>
                    <a:pt x="358" y="37"/>
                  </a:cubicBezTo>
                  <a:cubicBezTo>
                    <a:pt x="358" y="38"/>
                    <a:pt x="358" y="40"/>
                    <a:pt x="357" y="39"/>
                  </a:cubicBezTo>
                  <a:cubicBezTo>
                    <a:pt x="358" y="38"/>
                    <a:pt x="357" y="36"/>
                    <a:pt x="355" y="35"/>
                  </a:cubicBezTo>
                  <a:close/>
                  <a:moveTo>
                    <a:pt x="424" y="70"/>
                  </a:moveTo>
                  <a:cubicBezTo>
                    <a:pt x="425" y="71"/>
                    <a:pt x="425" y="72"/>
                    <a:pt x="425" y="73"/>
                  </a:cubicBezTo>
                  <a:cubicBezTo>
                    <a:pt x="425" y="72"/>
                    <a:pt x="425" y="73"/>
                    <a:pt x="424" y="72"/>
                  </a:cubicBezTo>
                  <a:cubicBezTo>
                    <a:pt x="424" y="72"/>
                    <a:pt x="424" y="72"/>
                    <a:pt x="424" y="70"/>
                  </a:cubicBezTo>
                  <a:close/>
                  <a:moveTo>
                    <a:pt x="401" y="52"/>
                  </a:moveTo>
                  <a:cubicBezTo>
                    <a:pt x="402" y="52"/>
                    <a:pt x="401" y="50"/>
                    <a:pt x="400" y="50"/>
                  </a:cubicBezTo>
                  <a:cubicBezTo>
                    <a:pt x="401" y="50"/>
                    <a:pt x="401" y="51"/>
                    <a:pt x="402" y="51"/>
                  </a:cubicBezTo>
                  <a:cubicBezTo>
                    <a:pt x="402" y="51"/>
                    <a:pt x="402" y="51"/>
                    <a:pt x="403" y="51"/>
                  </a:cubicBezTo>
                  <a:cubicBezTo>
                    <a:pt x="402" y="52"/>
                    <a:pt x="401" y="52"/>
                    <a:pt x="403" y="54"/>
                  </a:cubicBezTo>
                  <a:cubicBezTo>
                    <a:pt x="403" y="54"/>
                    <a:pt x="402" y="53"/>
                    <a:pt x="401" y="52"/>
                  </a:cubicBezTo>
                  <a:close/>
                  <a:moveTo>
                    <a:pt x="376" y="31"/>
                  </a:moveTo>
                  <a:cubicBezTo>
                    <a:pt x="375" y="30"/>
                    <a:pt x="376" y="32"/>
                    <a:pt x="375" y="31"/>
                  </a:cubicBezTo>
                  <a:cubicBezTo>
                    <a:pt x="374" y="30"/>
                    <a:pt x="375" y="29"/>
                    <a:pt x="376" y="31"/>
                  </a:cubicBezTo>
                  <a:close/>
                  <a:moveTo>
                    <a:pt x="380" y="28"/>
                  </a:moveTo>
                  <a:cubicBezTo>
                    <a:pt x="380" y="29"/>
                    <a:pt x="380" y="31"/>
                    <a:pt x="378" y="30"/>
                  </a:cubicBezTo>
                  <a:cubicBezTo>
                    <a:pt x="379" y="30"/>
                    <a:pt x="378" y="28"/>
                    <a:pt x="380" y="28"/>
                  </a:cubicBezTo>
                  <a:close/>
                  <a:moveTo>
                    <a:pt x="383" y="27"/>
                  </a:moveTo>
                  <a:cubicBezTo>
                    <a:pt x="383" y="28"/>
                    <a:pt x="383" y="28"/>
                    <a:pt x="382" y="28"/>
                  </a:cubicBezTo>
                  <a:cubicBezTo>
                    <a:pt x="382" y="27"/>
                    <a:pt x="382" y="26"/>
                    <a:pt x="383" y="27"/>
                  </a:cubicBezTo>
                  <a:close/>
                  <a:moveTo>
                    <a:pt x="379" y="22"/>
                  </a:moveTo>
                  <a:cubicBezTo>
                    <a:pt x="380" y="22"/>
                    <a:pt x="380" y="22"/>
                    <a:pt x="379" y="21"/>
                  </a:cubicBezTo>
                  <a:cubicBezTo>
                    <a:pt x="380" y="22"/>
                    <a:pt x="380" y="24"/>
                    <a:pt x="379" y="23"/>
                  </a:cubicBezTo>
                  <a:cubicBezTo>
                    <a:pt x="379" y="22"/>
                    <a:pt x="379" y="22"/>
                    <a:pt x="379" y="22"/>
                  </a:cubicBezTo>
                  <a:close/>
                  <a:moveTo>
                    <a:pt x="410" y="15"/>
                  </a:moveTo>
                  <a:cubicBezTo>
                    <a:pt x="411" y="16"/>
                    <a:pt x="411" y="17"/>
                    <a:pt x="411" y="17"/>
                  </a:cubicBezTo>
                  <a:cubicBezTo>
                    <a:pt x="410" y="16"/>
                    <a:pt x="409" y="14"/>
                    <a:pt x="4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3" name="Freeform 117">
              <a:extLst>
                <a:ext uri="{FF2B5EF4-FFF2-40B4-BE49-F238E27FC236}">
                  <a16:creationId xmlns:a16="http://schemas.microsoft.com/office/drawing/2014/main" id="{DA020D7C-61CD-496A-8966-9A349E289E65}"/>
                </a:ext>
              </a:extLst>
            </p:cNvPr>
            <p:cNvSpPr>
              <a:spLocks/>
            </p:cNvSpPr>
            <p:nvPr/>
          </p:nvSpPr>
          <p:spPr bwMode="auto">
            <a:xfrm>
              <a:off x="1978" y="5096"/>
              <a:ext cx="22" cy="27"/>
            </a:xfrm>
            <a:custGeom>
              <a:avLst/>
              <a:gdLst>
                <a:gd name="T0" fmla="*/ 0 w 4"/>
                <a:gd name="T1" fmla="*/ 4 h 5"/>
                <a:gd name="T2" fmla="*/ 1 w 4"/>
                <a:gd name="T3" fmla="*/ 5 h 5"/>
                <a:gd name="T4" fmla="*/ 4 w 4"/>
                <a:gd name="T5" fmla="*/ 0 h 5"/>
                <a:gd name="T6" fmla="*/ 0 w 4"/>
                <a:gd name="T7" fmla="*/ 2 h 5"/>
                <a:gd name="T8" fmla="*/ 1 w 4"/>
                <a:gd name="T9" fmla="*/ 3 h 5"/>
                <a:gd name="T10" fmla="*/ 0 w 4"/>
                <a:gd name="T11" fmla="*/ 4 h 5"/>
              </a:gdLst>
              <a:ahLst/>
              <a:cxnLst>
                <a:cxn ang="0">
                  <a:pos x="T0" y="T1"/>
                </a:cxn>
                <a:cxn ang="0">
                  <a:pos x="T2" y="T3"/>
                </a:cxn>
                <a:cxn ang="0">
                  <a:pos x="T4" y="T5"/>
                </a:cxn>
                <a:cxn ang="0">
                  <a:pos x="T6" y="T7"/>
                </a:cxn>
                <a:cxn ang="0">
                  <a:pos x="T8" y="T9"/>
                </a:cxn>
                <a:cxn ang="0">
                  <a:pos x="T10" y="T11"/>
                </a:cxn>
              </a:cxnLst>
              <a:rect l="0" t="0" r="r" b="b"/>
              <a:pathLst>
                <a:path w="4" h="5">
                  <a:moveTo>
                    <a:pt x="0" y="4"/>
                  </a:moveTo>
                  <a:cubicBezTo>
                    <a:pt x="0" y="4"/>
                    <a:pt x="1" y="4"/>
                    <a:pt x="1" y="5"/>
                  </a:cubicBezTo>
                  <a:cubicBezTo>
                    <a:pt x="1" y="1"/>
                    <a:pt x="4" y="2"/>
                    <a:pt x="4" y="0"/>
                  </a:cubicBezTo>
                  <a:cubicBezTo>
                    <a:pt x="2" y="0"/>
                    <a:pt x="1" y="1"/>
                    <a:pt x="0" y="2"/>
                  </a:cubicBezTo>
                  <a:cubicBezTo>
                    <a:pt x="0" y="2"/>
                    <a:pt x="1" y="2"/>
                    <a:pt x="1" y="3"/>
                  </a:cubicBezTo>
                  <a:cubicBezTo>
                    <a:pt x="1" y="3"/>
                    <a:pt x="1"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4" name="Freeform 118">
              <a:extLst>
                <a:ext uri="{FF2B5EF4-FFF2-40B4-BE49-F238E27FC236}">
                  <a16:creationId xmlns:a16="http://schemas.microsoft.com/office/drawing/2014/main" id="{E026B624-51F9-466C-ABC6-1770603E1B5F}"/>
                </a:ext>
              </a:extLst>
            </p:cNvPr>
            <p:cNvSpPr>
              <a:spLocks/>
            </p:cNvSpPr>
            <p:nvPr/>
          </p:nvSpPr>
          <p:spPr bwMode="auto">
            <a:xfrm>
              <a:off x="1812" y="5976"/>
              <a:ext cx="5" cy="11"/>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2"/>
                    <a:pt x="1" y="1"/>
                    <a:pt x="1" y="0"/>
                  </a:cubicBezTo>
                  <a:cubicBezTo>
                    <a:pt x="1" y="0"/>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5" name="Freeform 119">
              <a:extLst>
                <a:ext uri="{FF2B5EF4-FFF2-40B4-BE49-F238E27FC236}">
                  <a16:creationId xmlns:a16="http://schemas.microsoft.com/office/drawing/2014/main" id="{94C10CDF-C344-4B8C-A0EC-4B5B1EFC15D3}"/>
                </a:ext>
              </a:extLst>
            </p:cNvPr>
            <p:cNvSpPr>
              <a:spLocks/>
            </p:cNvSpPr>
            <p:nvPr/>
          </p:nvSpPr>
          <p:spPr bwMode="auto">
            <a:xfrm>
              <a:off x="1933" y="5865"/>
              <a:ext cx="11" cy="11"/>
            </a:xfrm>
            <a:custGeom>
              <a:avLst/>
              <a:gdLst>
                <a:gd name="T0" fmla="*/ 0 w 2"/>
                <a:gd name="T1" fmla="*/ 0 h 2"/>
                <a:gd name="T2" fmla="*/ 1 w 2"/>
                <a:gd name="T3" fmla="*/ 2 h 2"/>
                <a:gd name="T4" fmla="*/ 1 w 2"/>
                <a:gd name="T5" fmla="*/ 1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2"/>
                    <a:pt x="1" y="2"/>
                  </a:cubicBezTo>
                  <a:cubicBezTo>
                    <a:pt x="1" y="2"/>
                    <a:pt x="1" y="1"/>
                    <a:pt x="1" y="1"/>
                  </a:cubicBezTo>
                  <a:cubicBezTo>
                    <a:pt x="1" y="1"/>
                    <a:pt x="1" y="2"/>
                    <a:pt x="2" y="2"/>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6" name="Freeform 120">
              <a:extLst>
                <a:ext uri="{FF2B5EF4-FFF2-40B4-BE49-F238E27FC236}">
                  <a16:creationId xmlns:a16="http://schemas.microsoft.com/office/drawing/2014/main" id="{865C8F6B-DB97-4285-95C9-12A5E0E234B2}"/>
                </a:ext>
              </a:extLst>
            </p:cNvPr>
            <p:cNvSpPr>
              <a:spLocks/>
            </p:cNvSpPr>
            <p:nvPr/>
          </p:nvSpPr>
          <p:spPr bwMode="auto">
            <a:xfrm>
              <a:off x="1663" y="5693"/>
              <a:ext cx="11" cy="17"/>
            </a:xfrm>
            <a:custGeom>
              <a:avLst/>
              <a:gdLst>
                <a:gd name="T0" fmla="*/ 0 w 2"/>
                <a:gd name="T1" fmla="*/ 2 h 3"/>
                <a:gd name="T2" fmla="*/ 2 w 2"/>
                <a:gd name="T3" fmla="*/ 3 h 3"/>
                <a:gd name="T4" fmla="*/ 1 w 2"/>
                <a:gd name="T5" fmla="*/ 1 h 3"/>
                <a:gd name="T6" fmla="*/ 0 w 2"/>
                <a:gd name="T7" fmla="*/ 2 h 3"/>
              </a:gdLst>
              <a:ahLst/>
              <a:cxnLst>
                <a:cxn ang="0">
                  <a:pos x="T0" y="T1"/>
                </a:cxn>
                <a:cxn ang="0">
                  <a:pos x="T2" y="T3"/>
                </a:cxn>
                <a:cxn ang="0">
                  <a:pos x="T4" y="T5"/>
                </a:cxn>
                <a:cxn ang="0">
                  <a:pos x="T6" y="T7"/>
                </a:cxn>
              </a:cxnLst>
              <a:rect l="0" t="0" r="r" b="b"/>
              <a:pathLst>
                <a:path w="2" h="3">
                  <a:moveTo>
                    <a:pt x="0" y="2"/>
                  </a:moveTo>
                  <a:cubicBezTo>
                    <a:pt x="0" y="2"/>
                    <a:pt x="1" y="1"/>
                    <a:pt x="2" y="3"/>
                  </a:cubicBezTo>
                  <a:cubicBezTo>
                    <a:pt x="2" y="2"/>
                    <a:pt x="1" y="1"/>
                    <a:pt x="1" y="1"/>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7" name="Freeform 121">
              <a:extLst>
                <a:ext uri="{FF2B5EF4-FFF2-40B4-BE49-F238E27FC236}">
                  <a16:creationId xmlns:a16="http://schemas.microsoft.com/office/drawing/2014/main" id="{78430AF5-A79A-40A6-89A0-0A04CCB2DD14}"/>
                </a:ext>
              </a:extLst>
            </p:cNvPr>
            <p:cNvSpPr>
              <a:spLocks/>
            </p:cNvSpPr>
            <p:nvPr/>
          </p:nvSpPr>
          <p:spPr bwMode="auto">
            <a:xfrm>
              <a:off x="1779" y="5765"/>
              <a:ext cx="5" cy="11"/>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0" y="2"/>
                    <a:pt x="1" y="2"/>
                  </a:cubicBez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8" name="Freeform 122">
              <a:extLst>
                <a:ext uri="{FF2B5EF4-FFF2-40B4-BE49-F238E27FC236}">
                  <a16:creationId xmlns:a16="http://schemas.microsoft.com/office/drawing/2014/main" id="{64F5D9CF-B78D-442D-85C2-5522CB3FB89F}"/>
                </a:ext>
              </a:extLst>
            </p:cNvPr>
            <p:cNvSpPr>
              <a:spLocks/>
            </p:cNvSpPr>
            <p:nvPr/>
          </p:nvSpPr>
          <p:spPr bwMode="auto">
            <a:xfrm>
              <a:off x="1734" y="5727"/>
              <a:ext cx="12" cy="16"/>
            </a:xfrm>
            <a:custGeom>
              <a:avLst/>
              <a:gdLst>
                <a:gd name="T0" fmla="*/ 1 w 2"/>
                <a:gd name="T1" fmla="*/ 2 h 3"/>
                <a:gd name="T2" fmla="*/ 0 w 2"/>
                <a:gd name="T3" fmla="*/ 0 h 3"/>
                <a:gd name="T4" fmla="*/ 1 w 2"/>
                <a:gd name="T5" fmla="*/ 2 h 3"/>
                <a:gd name="T6" fmla="*/ 2 w 2"/>
                <a:gd name="T7" fmla="*/ 2 h 3"/>
                <a:gd name="T8" fmla="*/ 1 w 2"/>
                <a:gd name="T9" fmla="*/ 2 h 3"/>
              </a:gdLst>
              <a:ahLst/>
              <a:cxnLst>
                <a:cxn ang="0">
                  <a:pos x="T0" y="T1"/>
                </a:cxn>
                <a:cxn ang="0">
                  <a:pos x="T2" y="T3"/>
                </a:cxn>
                <a:cxn ang="0">
                  <a:pos x="T4" y="T5"/>
                </a:cxn>
                <a:cxn ang="0">
                  <a:pos x="T6" y="T7"/>
                </a:cxn>
                <a:cxn ang="0">
                  <a:pos x="T8" y="T9"/>
                </a:cxn>
              </a:cxnLst>
              <a:rect l="0" t="0" r="r" b="b"/>
              <a:pathLst>
                <a:path w="2" h="3">
                  <a:moveTo>
                    <a:pt x="1" y="2"/>
                  </a:moveTo>
                  <a:cubicBezTo>
                    <a:pt x="1" y="1"/>
                    <a:pt x="1" y="1"/>
                    <a:pt x="0" y="0"/>
                  </a:cubicBezTo>
                  <a:cubicBezTo>
                    <a:pt x="0" y="1"/>
                    <a:pt x="1" y="2"/>
                    <a:pt x="1" y="2"/>
                  </a:cubicBezTo>
                  <a:cubicBezTo>
                    <a:pt x="2" y="3"/>
                    <a:pt x="1" y="1"/>
                    <a:pt x="2" y="2"/>
                  </a:cubicBezTo>
                  <a:cubicBezTo>
                    <a:pt x="2"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9" name="Freeform 123">
              <a:extLst>
                <a:ext uri="{FF2B5EF4-FFF2-40B4-BE49-F238E27FC236}">
                  <a16:creationId xmlns:a16="http://schemas.microsoft.com/office/drawing/2014/main" id="{7326BD0D-C60D-4B97-88F4-455C2699590A}"/>
                </a:ext>
              </a:extLst>
            </p:cNvPr>
            <p:cNvSpPr>
              <a:spLocks/>
            </p:cNvSpPr>
            <p:nvPr/>
          </p:nvSpPr>
          <p:spPr bwMode="auto">
            <a:xfrm>
              <a:off x="2000" y="5870"/>
              <a:ext cx="22" cy="28"/>
            </a:xfrm>
            <a:custGeom>
              <a:avLst/>
              <a:gdLst>
                <a:gd name="T0" fmla="*/ 1 w 4"/>
                <a:gd name="T1" fmla="*/ 4 h 5"/>
                <a:gd name="T2" fmla="*/ 1 w 4"/>
                <a:gd name="T3" fmla="*/ 3 h 5"/>
                <a:gd name="T4" fmla="*/ 2 w 4"/>
                <a:gd name="T5" fmla="*/ 3 h 5"/>
                <a:gd name="T6" fmla="*/ 4 w 4"/>
                <a:gd name="T7" fmla="*/ 2 h 5"/>
                <a:gd name="T8" fmla="*/ 3 w 4"/>
                <a:gd name="T9" fmla="*/ 0 h 5"/>
                <a:gd name="T10" fmla="*/ 0 w 4"/>
                <a:gd name="T11" fmla="*/ 2 h 5"/>
                <a:gd name="T12" fmla="*/ 1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1" y="4"/>
                  </a:moveTo>
                  <a:cubicBezTo>
                    <a:pt x="2" y="5"/>
                    <a:pt x="1" y="3"/>
                    <a:pt x="1" y="3"/>
                  </a:cubicBezTo>
                  <a:cubicBezTo>
                    <a:pt x="1" y="2"/>
                    <a:pt x="1" y="3"/>
                    <a:pt x="2" y="3"/>
                  </a:cubicBezTo>
                  <a:cubicBezTo>
                    <a:pt x="2" y="1"/>
                    <a:pt x="3" y="1"/>
                    <a:pt x="4" y="2"/>
                  </a:cubicBezTo>
                  <a:cubicBezTo>
                    <a:pt x="4" y="1"/>
                    <a:pt x="3" y="0"/>
                    <a:pt x="3" y="0"/>
                  </a:cubicBezTo>
                  <a:cubicBezTo>
                    <a:pt x="3" y="1"/>
                    <a:pt x="2" y="2"/>
                    <a:pt x="0" y="2"/>
                  </a:cubicBezTo>
                  <a:cubicBezTo>
                    <a:pt x="1" y="3"/>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0" name="Freeform 124">
              <a:extLst>
                <a:ext uri="{FF2B5EF4-FFF2-40B4-BE49-F238E27FC236}">
                  <a16:creationId xmlns:a16="http://schemas.microsoft.com/office/drawing/2014/main" id="{D16432DE-7089-480B-A8D6-902CBF5E6C7D}"/>
                </a:ext>
              </a:extLst>
            </p:cNvPr>
            <p:cNvSpPr>
              <a:spLocks/>
            </p:cNvSpPr>
            <p:nvPr/>
          </p:nvSpPr>
          <p:spPr bwMode="auto">
            <a:xfrm>
              <a:off x="1701" y="5671"/>
              <a:ext cx="28" cy="33"/>
            </a:xfrm>
            <a:custGeom>
              <a:avLst/>
              <a:gdLst>
                <a:gd name="T0" fmla="*/ 2 w 5"/>
                <a:gd name="T1" fmla="*/ 6 h 6"/>
                <a:gd name="T2" fmla="*/ 5 w 5"/>
                <a:gd name="T3" fmla="*/ 1 h 6"/>
                <a:gd name="T4" fmla="*/ 4 w 5"/>
                <a:gd name="T5" fmla="*/ 1 h 6"/>
                <a:gd name="T6" fmla="*/ 4 w 5"/>
                <a:gd name="T7" fmla="*/ 2 h 6"/>
                <a:gd name="T8" fmla="*/ 1 w 5"/>
                <a:gd name="T9" fmla="*/ 2 h 6"/>
                <a:gd name="T10" fmla="*/ 2 w 5"/>
                <a:gd name="T11" fmla="*/ 6 h 6"/>
              </a:gdLst>
              <a:ahLst/>
              <a:cxnLst>
                <a:cxn ang="0">
                  <a:pos x="T0" y="T1"/>
                </a:cxn>
                <a:cxn ang="0">
                  <a:pos x="T2" y="T3"/>
                </a:cxn>
                <a:cxn ang="0">
                  <a:pos x="T4" y="T5"/>
                </a:cxn>
                <a:cxn ang="0">
                  <a:pos x="T6" y="T7"/>
                </a:cxn>
                <a:cxn ang="0">
                  <a:pos x="T8" y="T9"/>
                </a:cxn>
                <a:cxn ang="0">
                  <a:pos x="T10" y="T11"/>
                </a:cxn>
              </a:cxnLst>
              <a:rect l="0" t="0" r="r" b="b"/>
              <a:pathLst>
                <a:path w="5" h="6">
                  <a:moveTo>
                    <a:pt x="2" y="6"/>
                  </a:moveTo>
                  <a:cubicBezTo>
                    <a:pt x="3" y="4"/>
                    <a:pt x="5" y="4"/>
                    <a:pt x="5" y="1"/>
                  </a:cubicBezTo>
                  <a:cubicBezTo>
                    <a:pt x="5" y="1"/>
                    <a:pt x="4" y="1"/>
                    <a:pt x="4" y="1"/>
                  </a:cubicBezTo>
                  <a:cubicBezTo>
                    <a:pt x="3" y="0"/>
                    <a:pt x="4" y="1"/>
                    <a:pt x="4" y="2"/>
                  </a:cubicBezTo>
                  <a:cubicBezTo>
                    <a:pt x="3" y="1"/>
                    <a:pt x="1" y="3"/>
                    <a:pt x="1" y="2"/>
                  </a:cubicBezTo>
                  <a:cubicBezTo>
                    <a:pt x="0" y="1"/>
                    <a:pt x="1" y="4"/>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1" name="Freeform 125">
              <a:extLst>
                <a:ext uri="{FF2B5EF4-FFF2-40B4-BE49-F238E27FC236}">
                  <a16:creationId xmlns:a16="http://schemas.microsoft.com/office/drawing/2014/main" id="{7AFBA1BE-5F08-46BD-99EC-66D137BEA022}"/>
                </a:ext>
              </a:extLst>
            </p:cNvPr>
            <p:cNvSpPr>
              <a:spLocks/>
            </p:cNvSpPr>
            <p:nvPr/>
          </p:nvSpPr>
          <p:spPr bwMode="auto">
            <a:xfrm>
              <a:off x="2083" y="5915"/>
              <a:ext cx="16" cy="11"/>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1"/>
                    <a:pt x="3"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2" name="Freeform 126">
              <a:extLst>
                <a:ext uri="{FF2B5EF4-FFF2-40B4-BE49-F238E27FC236}">
                  <a16:creationId xmlns:a16="http://schemas.microsoft.com/office/drawing/2014/main" id="{0B94AFCF-A9D0-4208-9895-6B4D07FC1721}"/>
                </a:ext>
              </a:extLst>
            </p:cNvPr>
            <p:cNvSpPr>
              <a:spLocks/>
            </p:cNvSpPr>
            <p:nvPr/>
          </p:nvSpPr>
          <p:spPr bwMode="auto">
            <a:xfrm>
              <a:off x="1431" y="5494"/>
              <a:ext cx="11" cy="17"/>
            </a:xfrm>
            <a:custGeom>
              <a:avLst/>
              <a:gdLst>
                <a:gd name="T0" fmla="*/ 0 w 2"/>
                <a:gd name="T1" fmla="*/ 0 h 3"/>
                <a:gd name="T2" fmla="*/ 1 w 2"/>
                <a:gd name="T3" fmla="*/ 3 h 3"/>
                <a:gd name="T4" fmla="*/ 1 w 2"/>
                <a:gd name="T5" fmla="*/ 1 h 3"/>
                <a:gd name="T6" fmla="*/ 0 w 2"/>
                <a:gd name="T7" fmla="*/ 0 h 3"/>
              </a:gdLst>
              <a:ahLst/>
              <a:cxnLst>
                <a:cxn ang="0">
                  <a:pos x="T0" y="T1"/>
                </a:cxn>
                <a:cxn ang="0">
                  <a:pos x="T2" y="T3"/>
                </a:cxn>
                <a:cxn ang="0">
                  <a:pos x="T4" y="T5"/>
                </a:cxn>
                <a:cxn ang="0">
                  <a:pos x="T6" y="T7"/>
                </a:cxn>
              </a:cxnLst>
              <a:rect l="0" t="0" r="r" b="b"/>
              <a:pathLst>
                <a:path w="2" h="3">
                  <a:moveTo>
                    <a:pt x="0" y="0"/>
                  </a:moveTo>
                  <a:cubicBezTo>
                    <a:pt x="1" y="1"/>
                    <a:pt x="0" y="1"/>
                    <a:pt x="1" y="3"/>
                  </a:cubicBezTo>
                  <a:cubicBezTo>
                    <a:pt x="2" y="3"/>
                    <a:pt x="1" y="2"/>
                    <a:pt x="1" y="1"/>
                  </a:cubicBezTo>
                  <a:cubicBezTo>
                    <a:pt x="1"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3" name="Freeform 127">
              <a:extLst>
                <a:ext uri="{FF2B5EF4-FFF2-40B4-BE49-F238E27FC236}">
                  <a16:creationId xmlns:a16="http://schemas.microsoft.com/office/drawing/2014/main" id="{DD594A43-1057-4B2F-990A-DDEF209FCB41}"/>
                </a:ext>
              </a:extLst>
            </p:cNvPr>
            <p:cNvSpPr>
              <a:spLocks/>
            </p:cNvSpPr>
            <p:nvPr/>
          </p:nvSpPr>
          <p:spPr bwMode="auto">
            <a:xfrm>
              <a:off x="1729" y="5677"/>
              <a:ext cx="11" cy="11"/>
            </a:xfrm>
            <a:custGeom>
              <a:avLst/>
              <a:gdLst>
                <a:gd name="T0" fmla="*/ 0 w 2"/>
                <a:gd name="T1" fmla="*/ 2 h 2"/>
                <a:gd name="T2" fmla="*/ 1 w 2"/>
                <a:gd name="T3" fmla="*/ 1 h 2"/>
                <a:gd name="T4" fmla="*/ 0 w 2"/>
                <a:gd name="T5" fmla="*/ 2 h 2"/>
              </a:gdLst>
              <a:ahLst/>
              <a:cxnLst>
                <a:cxn ang="0">
                  <a:pos x="T0" y="T1"/>
                </a:cxn>
                <a:cxn ang="0">
                  <a:pos x="T2" y="T3"/>
                </a:cxn>
                <a:cxn ang="0">
                  <a:pos x="T4" y="T5"/>
                </a:cxn>
              </a:cxnLst>
              <a:rect l="0" t="0" r="r" b="b"/>
              <a:pathLst>
                <a:path w="2" h="2">
                  <a:moveTo>
                    <a:pt x="0" y="2"/>
                  </a:moveTo>
                  <a:cubicBezTo>
                    <a:pt x="1" y="2"/>
                    <a:pt x="2" y="2"/>
                    <a:pt x="1" y="1"/>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4" name="Freeform 128">
              <a:extLst>
                <a:ext uri="{FF2B5EF4-FFF2-40B4-BE49-F238E27FC236}">
                  <a16:creationId xmlns:a16="http://schemas.microsoft.com/office/drawing/2014/main" id="{0C2C2ACA-2CB2-4DA0-9E6A-FC0028ABC35C}"/>
                </a:ext>
              </a:extLst>
            </p:cNvPr>
            <p:cNvSpPr>
              <a:spLocks/>
            </p:cNvSpPr>
            <p:nvPr/>
          </p:nvSpPr>
          <p:spPr bwMode="auto">
            <a:xfrm>
              <a:off x="2016" y="5843"/>
              <a:ext cx="11" cy="11"/>
            </a:xfrm>
            <a:custGeom>
              <a:avLst/>
              <a:gdLst>
                <a:gd name="T0" fmla="*/ 0 w 2"/>
                <a:gd name="T1" fmla="*/ 0 h 2"/>
                <a:gd name="T2" fmla="*/ 1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1" y="1"/>
                    <a:pt x="1" y="2"/>
                  </a:cubicBezTo>
                  <a:cubicBezTo>
                    <a:pt x="1" y="2"/>
                    <a:pt x="1" y="1"/>
                    <a:pt x="2" y="1"/>
                  </a:cubicBezTo>
                  <a:cubicBezTo>
                    <a:pt x="1" y="0"/>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5" name="Freeform 129">
              <a:extLst>
                <a:ext uri="{FF2B5EF4-FFF2-40B4-BE49-F238E27FC236}">
                  <a16:creationId xmlns:a16="http://schemas.microsoft.com/office/drawing/2014/main" id="{227F74F5-1EF1-4D32-AE5C-BFD52AAA4892}"/>
                </a:ext>
              </a:extLst>
            </p:cNvPr>
            <p:cNvSpPr>
              <a:spLocks/>
            </p:cNvSpPr>
            <p:nvPr/>
          </p:nvSpPr>
          <p:spPr bwMode="auto">
            <a:xfrm>
              <a:off x="1558" y="5522"/>
              <a:ext cx="11" cy="16"/>
            </a:xfrm>
            <a:custGeom>
              <a:avLst/>
              <a:gdLst>
                <a:gd name="T0" fmla="*/ 2 w 2"/>
                <a:gd name="T1" fmla="*/ 3 h 3"/>
                <a:gd name="T2" fmla="*/ 1 w 2"/>
                <a:gd name="T3" fmla="*/ 2 h 3"/>
                <a:gd name="T4" fmla="*/ 1 w 2"/>
                <a:gd name="T5" fmla="*/ 0 h 3"/>
                <a:gd name="T6" fmla="*/ 0 w 2"/>
                <a:gd name="T7" fmla="*/ 2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cubicBezTo>
                    <a:pt x="2" y="2"/>
                    <a:pt x="2" y="2"/>
                    <a:pt x="1" y="2"/>
                  </a:cubicBezTo>
                  <a:cubicBezTo>
                    <a:pt x="1" y="1"/>
                    <a:pt x="2" y="1"/>
                    <a:pt x="1" y="0"/>
                  </a:cubicBezTo>
                  <a:cubicBezTo>
                    <a:pt x="1" y="0"/>
                    <a:pt x="0" y="0"/>
                    <a:pt x="0" y="2"/>
                  </a:cubicBezTo>
                  <a:cubicBezTo>
                    <a:pt x="1" y="2"/>
                    <a:pt x="1"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6" name="Freeform 130">
              <a:extLst>
                <a:ext uri="{FF2B5EF4-FFF2-40B4-BE49-F238E27FC236}">
                  <a16:creationId xmlns:a16="http://schemas.microsoft.com/office/drawing/2014/main" id="{F29ED696-4BC1-4546-80C0-4C1938AE1701}"/>
                </a:ext>
              </a:extLst>
            </p:cNvPr>
            <p:cNvSpPr>
              <a:spLocks/>
            </p:cNvSpPr>
            <p:nvPr/>
          </p:nvSpPr>
          <p:spPr bwMode="auto">
            <a:xfrm>
              <a:off x="1712" y="5561"/>
              <a:ext cx="17" cy="22"/>
            </a:xfrm>
            <a:custGeom>
              <a:avLst/>
              <a:gdLst>
                <a:gd name="T0" fmla="*/ 1 w 3"/>
                <a:gd name="T1" fmla="*/ 3 h 4"/>
                <a:gd name="T2" fmla="*/ 3 w 3"/>
                <a:gd name="T3" fmla="*/ 3 h 4"/>
                <a:gd name="T4" fmla="*/ 2 w 3"/>
                <a:gd name="T5" fmla="*/ 0 h 4"/>
                <a:gd name="T6" fmla="*/ 1 w 3"/>
                <a:gd name="T7" fmla="*/ 3 h 4"/>
              </a:gdLst>
              <a:ahLst/>
              <a:cxnLst>
                <a:cxn ang="0">
                  <a:pos x="T0" y="T1"/>
                </a:cxn>
                <a:cxn ang="0">
                  <a:pos x="T2" y="T3"/>
                </a:cxn>
                <a:cxn ang="0">
                  <a:pos x="T4" y="T5"/>
                </a:cxn>
                <a:cxn ang="0">
                  <a:pos x="T6" y="T7"/>
                </a:cxn>
              </a:cxnLst>
              <a:rect l="0" t="0" r="r" b="b"/>
              <a:pathLst>
                <a:path w="3" h="4">
                  <a:moveTo>
                    <a:pt x="1" y="3"/>
                  </a:moveTo>
                  <a:cubicBezTo>
                    <a:pt x="1" y="2"/>
                    <a:pt x="2" y="4"/>
                    <a:pt x="3" y="3"/>
                  </a:cubicBezTo>
                  <a:cubicBezTo>
                    <a:pt x="2" y="2"/>
                    <a:pt x="2" y="2"/>
                    <a:pt x="2" y="0"/>
                  </a:cubicBezTo>
                  <a:cubicBezTo>
                    <a:pt x="2" y="2"/>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7" name="Freeform 131">
              <a:extLst>
                <a:ext uri="{FF2B5EF4-FFF2-40B4-BE49-F238E27FC236}">
                  <a16:creationId xmlns:a16="http://schemas.microsoft.com/office/drawing/2014/main" id="{85858B76-97A2-4216-AC07-D7B652EB736E}"/>
                </a:ext>
              </a:extLst>
            </p:cNvPr>
            <p:cNvSpPr>
              <a:spLocks/>
            </p:cNvSpPr>
            <p:nvPr/>
          </p:nvSpPr>
          <p:spPr bwMode="auto">
            <a:xfrm>
              <a:off x="2116" y="5804"/>
              <a:ext cx="16" cy="22"/>
            </a:xfrm>
            <a:custGeom>
              <a:avLst/>
              <a:gdLst>
                <a:gd name="T0" fmla="*/ 1 w 3"/>
                <a:gd name="T1" fmla="*/ 2 h 4"/>
                <a:gd name="T2" fmla="*/ 1 w 3"/>
                <a:gd name="T3" fmla="*/ 0 h 4"/>
                <a:gd name="T4" fmla="*/ 0 w 3"/>
                <a:gd name="T5" fmla="*/ 1 h 4"/>
                <a:gd name="T6" fmla="*/ 2 w 3"/>
                <a:gd name="T7" fmla="*/ 4 h 4"/>
                <a:gd name="T8" fmla="*/ 3 w 3"/>
                <a:gd name="T9" fmla="*/ 3 h 4"/>
                <a:gd name="T10" fmla="*/ 1 w 3"/>
                <a:gd name="T11" fmla="*/ 2 h 4"/>
              </a:gdLst>
              <a:ahLst/>
              <a:cxnLst>
                <a:cxn ang="0">
                  <a:pos x="T0" y="T1"/>
                </a:cxn>
                <a:cxn ang="0">
                  <a:pos x="T2" y="T3"/>
                </a:cxn>
                <a:cxn ang="0">
                  <a:pos x="T4" y="T5"/>
                </a:cxn>
                <a:cxn ang="0">
                  <a:pos x="T6" y="T7"/>
                </a:cxn>
                <a:cxn ang="0">
                  <a:pos x="T8" y="T9"/>
                </a:cxn>
                <a:cxn ang="0">
                  <a:pos x="T10" y="T11"/>
                </a:cxn>
              </a:cxnLst>
              <a:rect l="0" t="0" r="r" b="b"/>
              <a:pathLst>
                <a:path w="3" h="4">
                  <a:moveTo>
                    <a:pt x="1" y="2"/>
                  </a:moveTo>
                  <a:cubicBezTo>
                    <a:pt x="0" y="1"/>
                    <a:pt x="2" y="1"/>
                    <a:pt x="1" y="0"/>
                  </a:cubicBezTo>
                  <a:cubicBezTo>
                    <a:pt x="0" y="0"/>
                    <a:pt x="1" y="1"/>
                    <a:pt x="0" y="1"/>
                  </a:cubicBezTo>
                  <a:cubicBezTo>
                    <a:pt x="0" y="2"/>
                    <a:pt x="0" y="3"/>
                    <a:pt x="2" y="4"/>
                  </a:cubicBezTo>
                  <a:cubicBezTo>
                    <a:pt x="2" y="3"/>
                    <a:pt x="2" y="3"/>
                    <a:pt x="3" y="3"/>
                  </a:cubicBezTo>
                  <a:cubicBezTo>
                    <a:pt x="2" y="2"/>
                    <a:pt x="2"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8" name="Freeform 132">
              <a:extLst>
                <a:ext uri="{FF2B5EF4-FFF2-40B4-BE49-F238E27FC236}">
                  <a16:creationId xmlns:a16="http://schemas.microsoft.com/office/drawing/2014/main" id="{BDD2C3BE-78D0-45C7-9E68-A376CEC5C692}"/>
                </a:ext>
              </a:extLst>
            </p:cNvPr>
            <p:cNvSpPr>
              <a:spLocks/>
            </p:cNvSpPr>
            <p:nvPr/>
          </p:nvSpPr>
          <p:spPr bwMode="auto">
            <a:xfrm>
              <a:off x="2143" y="5804"/>
              <a:ext cx="11" cy="11"/>
            </a:xfrm>
            <a:custGeom>
              <a:avLst/>
              <a:gdLst>
                <a:gd name="T0" fmla="*/ 0 w 2"/>
                <a:gd name="T1" fmla="*/ 2 h 2"/>
                <a:gd name="T2" fmla="*/ 2 w 2"/>
                <a:gd name="T3" fmla="*/ 1 h 2"/>
                <a:gd name="T4" fmla="*/ 1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0" y="0"/>
                    <a:pt x="2" y="1"/>
                  </a:cubicBezTo>
                  <a:cubicBezTo>
                    <a:pt x="2" y="0"/>
                    <a:pt x="1" y="1"/>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9" name="Freeform 133">
              <a:extLst>
                <a:ext uri="{FF2B5EF4-FFF2-40B4-BE49-F238E27FC236}">
                  <a16:creationId xmlns:a16="http://schemas.microsoft.com/office/drawing/2014/main" id="{4D7829F4-D2AD-42EC-B309-F4E669BF728C}"/>
                </a:ext>
              </a:extLst>
            </p:cNvPr>
            <p:cNvSpPr>
              <a:spLocks/>
            </p:cNvSpPr>
            <p:nvPr/>
          </p:nvSpPr>
          <p:spPr bwMode="auto">
            <a:xfrm>
              <a:off x="2132" y="5787"/>
              <a:ext cx="33" cy="23"/>
            </a:xfrm>
            <a:custGeom>
              <a:avLst/>
              <a:gdLst>
                <a:gd name="T0" fmla="*/ 4 w 6"/>
                <a:gd name="T1" fmla="*/ 2 h 4"/>
                <a:gd name="T2" fmla="*/ 2 w 6"/>
                <a:gd name="T3" fmla="*/ 1 h 4"/>
                <a:gd name="T4" fmla="*/ 0 w 6"/>
                <a:gd name="T5" fmla="*/ 2 h 4"/>
                <a:gd name="T6" fmla="*/ 4 w 6"/>
                <a:gd name="T7" fmla="*/ 3 h 4"/>
                <a:gd name="T8" fmla="*/ 5 w 6"/>
                <a:gd name="T9" fmla="*/ 3 h 4"/>
                <a:gd name="T10" fmla="*/ 6 w 6"/>
                <a:gd name="T11" fmla="*/ 0 h 4"/>
                <a:gd name="T12" fmla="*/ 5 w 6"/>
                <a:gd name="T13" fmla="*/ 0 h 4"/>
                <a:gd name="T14" fmla="*/ 5 w 6"/>
                <a:gd name="T15" fmla="*/ 1 h 4"/>
                <a:gd name="T16" fmla="*/ 5 w 6"/>
                <a:gd name="T17" fmla="*/ 2 h 4"/>
                <a:gd name="T18" fmla="*/ 4 w 6"/>
                <a:gd name="T19" fmla="*/ 0 h 4"/>
                <a:gd name="T20" fmla="*/ 4 w 6"/>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4" y="2"/>
                  </a:moveTo>
                  <a:cubicBezTo>
                    <a:pt x="3" y="1"/>
                    <a:pt x="3" y="1"/>
                    <a:pt x="2" y="1"/>
                  </a:cubicBezTo>
                  <a:cubicBezTo>
                    <a:pt x="2" y="2"/>
                    <a:pt x="1" y="2"/>
                    <a:pt x="0" y="2"/>
                  </a:cubicBezTo>
                  <a:cubicBezTo>
                    <a:pt x="1" y="4"/>
                    <a:pt x="2" y="1"/>
                    <a:pt x="4" y="3"/>
                  </a:cubicBezTo>
                  <a:cubicBezTo>
                    <a:pt x="3" y="1"/>
                    <a:pt x="4" y="2"/>
                    <a:pt x="5" y="3"/>
                  </a:cubicBezTo>
                  <a:cubicBezTo>
                    <a:pt x="6" y="2"/>
                    <a:pt x="6" y="1"/>
                    <a:pt x="6" y="0"/>
                  </a:cubicBezTo>
                  <a:cubicBezTo>
                    <a:pt x="5" y="0"/>
                    <a:pt x="5" y="0"/>
                    <a:pt x="5" y="0"/>
                  </a:cubicBezTo>
                  <a:cubicBezTo>
                    <a:pt x="4" y="1"/>
                    <a:pt x="5" y="1"/>
                    <a:pt x="5" y="1"/>
                  </a:cubicBezTo>
                  <a:cubicBezTo>
                    <a:pt x="5" y="2"/>
                    <a:pt x="5" y="2"/>
                    <a:pt x="5" y="2"/>
                  </a:cubicBezTo>
                  <a:cubicBezTo>
                    <a:pt x="5" y="1"/>
                    <a:pt x="5" y="1"/>
                    <a:pt x="4" y="0"/>
                  </a:cubicBezTo>
                  <a:cubicBezTo>
                    <a:pt x="3" y="1"/>
                    <a:pt x="3"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0" name="Freeform 134">
              <a:extLst>
                <a:ext uri="{FF2B5EF4-FFF2-40B4-BE49-F238E27FC236}">
                  <a16:creationId xmlns:a16="http://schemas.microsoft.com/office/drawing/2014/main" id="{62C4BA95-1D0C-4076-890D-88D5C19C3D37}"/>
                </a:ext>
              </a:extLst>
            </p:cNvPr>
            <p:cNvSpPr>
              <a:spLocks/>
            </p:cNvSpPr>
            <p:nvPr/>
          </p:nvSpPr>
          <p:spPr bwMode="auto">
            <a:xfrm>
              <a:off x="1536" y="5317"/>
              <a:ext cx="11" cy="11"/>
            </a:xfrm>
            <a:custGeom>
              <a:avLst/>
              <a:gdLst>
                <a:gd name="T0" fmla="*/ 0 w 2"/>
                <a:gd name="T1" fmla="*/ 1 h 2"/>
                <a:gd name="T2" fmla="*/ 1 w 2"/>
                <a:gd name="T3" fmla="*/ 1 h 2"/>
                <a:gd name="T4" fmla="*/ 2 w 2"/>
                <a:gd name="T5" fmla="*/ 2 h 2"/>
                <a:gd name="T6" fmla="*/ 2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1" y="1"/>
                    <a:pt x="1" y="1"/>
                  </a:cubicBezTo>
                  <a:cubicBezTo>
                    <a:pt x="1" y="1"/>
                    <a:pt x="2" y="1"/>
                    <a:pt x="2" y="2"/>
                  </a:cubicBezTo>
                  <a:cubicBezTo>
                    <a:pt x="2" y="2"/>
                    <a:pt x="2" y="1"/>
                    <a:pt x="2"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1" name="Freeform 135">
              <a:extLst>
                <a:ext uri="{FF2B5EF4-FFF2-40B4-BE49-F238E27FC236}">
                  <a16:creationId xmlns:a16="http://schemas.microsoft.com/office/drawing/2014/main" id="{12B0F288-E239-492F-B287-C61549CF2017}"/>
                </a:ext>
              </a:extLst>
            </p:cNvPr>
            <p:cNvSpPr>
              <a:spLocks/>
            </p:cNvSpPr>
            <p:nvPr/>
          </p:nvSpPr>
          <p:spPr bwMode="auto">
            <a:xfrm>
              <a:off x="1641" y="5317"/>
              <a:ext cx="16" cy="11"/>
            </a:xfrm>
            <a:custGeom>
              <a:avLst/>
              <a:gdLst>
                <a:gd name="T0" fmla="*/ 0 w 3"/>
                <a:gd name="T1" fmla="*/ 1 h 2"/>
                <a:gd name="T2" fmla="*/ 3 w 3"/>
                <a:gd name="T3" fmla="*/ 0 h 2"/>
                <a:gd name="T4" fmla="*/ 2 w 3"/>
                <a:gd name="T5" fmla="*/ 0 h 2"/>
                <a:gd name="T6" fmla="*/ 0 w 3"/>
                <a:gd name="T7" fmla="*/ 1 h 2"/>
              </a:gdLst>
              <a:ahLst/>
              <a:cxnLst>
                <a:cxn ang="0">
                  <a:pos x="T0" y="T1"/>
                </a:cxn>
                <a:cxn ang="0">
                  <a:pos x="T2" y="T3"/>
                </a:cxn>
                <a:cxn ang="0">
                  <a:pos x="T4" y="T5"/>
                </a:cxn>
                <a:cxn ang="0">
                  <a:pos x="T6" y="T7"/>
                </a:cxn>
              </a:cxnLst>
              <a:rect l="0" t="0" r="r" b="b"/>
              <a:pathLst>
                <a:path w="3" h="2">
                  <a:moveTo>
                    <a:pt x="0" y="1"/>
                  </a:moveTo>
                  <a:cubicBezTo>
                    <a:pt x="0" y="2"/>
                    <a:pt x="3" y="2"/>
                    <a:pt x="3" y="0"/>
                  </a:cubicBezTo>
                  <a:cubicBezTo>
                    <a:pt x="3" y="0"/>
                    <a:pt x="3" y="1"/>
                    <a:pt x="2" y="0"/>
                  </a:cubicBezTo>
                  <a:cubicBezTo>
                    <a:pt x="1" y="0"/>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2" name="Freeform 136">
              <a:extLst>
                <a:ext uri="{FF2B5EF4-FFF2-40B4-BE49-F238E27FC236}">
                  <a16:creationId xmlns:a16="http://schemas.microsoft.com/office/drawing/2014/main" id="{5084DC98-F628-4A79-AAE4-3943469A6C54}"/>
                </a:ext>
              </a:extLst>
            </p:cNvPr>
            <p:cNvSpPr>
              <a:spLocks/>
            </p:cNvSpPr>
            <p:nvPr/>
          </p:nvSpPr>
          <p:spPr bwMode="auto">
            <a:xfrm>
              <a:off x="1690" y="5312"/>
              <a:ext cx="22" cy="22"/>
            </a:xfrm>
            <a:custGeom>
              <a:avLst/>
              <a:gdLst>
                <a:gd name="T0" fmla="*/ 1 w 4"/>
                <a:gd name="T1" fmla="*/ 2 h 4"/>
                <a:gd name="T2" fmla="*/ 4 w 4"/>
                <a:gd name="T3" fmla="*/ 2 h 4"/>
                <a:gd name="T4" fmla="*/ 0 w 4"/>
                <a:gd name="T5" fmla="*/ 0 h 4"/>
                <a:gd name="T6" fmla="*/ 1 w 4"/>
                <a:gd name="T7" fmla="*/ 2 h 4"/>
              </a:gdLst>
              <a:ahLst/>
              <a:cxnLst>
                <a:cxn ang="0">
                  <a:pos x="T0" y="T1"/>
                </a:cxn>
                <a:cxn ang="0">
                  <a:pos x="T2" y="T3"/>
                </a:cxn>
                <a:cxn ang="0">
                  <a:pos x="T4" y="T5"/>
                </a:cxn>
                <a:cxn ang="0">
                  <a:pos x="T6" y="T7"/>
                </a:cxn>
              </a:cxnLst>
              <a:rect l="0" t="0" r="r" b="b"/>
              <a:pathLst>
                <a:path w="4" h="4">
                  <a:moveTo>
                    <a:pt x="1" y="2"/>
                  </a:moveTo>
                  <a:cubicBezTo>
                    <a:pt x="2" y="2"/>
                    <a:pt x="4" y="4"/>
                    <a:pt x="4" y="2"/>
                  </a:cubicBezTo>
                  <a:cubicBezTo>
                    <a:pt x="2" y="0"/>
                    <a:pt x="2" y="3"/>
                    <a:pt x="0" y="0"/>
                  </a:cubicBezTo>
                  <a:cubicBezTo>
                    <a:pt x="0" y="1"/>
                    <a:pt x="2"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137">
              <a:extLst>
                <a:ext uri="{FF2B5EF4-FFF2-40B4-BE49-F238E27FC236}">
                  <a16:creationId xmlns:a16="http://schemas.microsoft.com/office/drawing/2014/main" id="{3302E172-B4B3-46AC-8C83-79D55CD748A4}"/>
                </a:ext>
              </a:extLst>
            </p:cNvPr>
            <p:cNvSpPr>
              <a:spLocks/>
            </p:cNvSpPr>
            <p:nvPr/>
          </p:nvSpPr>
          <p:spPr bwMode="auto">
            <a:xfrm>
              <a:off x="2005" y="5461"/>
              <a:ext cx="11" cy="17"/>
            </a:xfrm>
            <a:custGeom>
              <a:avLst/>
              <a:gdLst>
                <a:gd name="T0" fmla="*/ 1 w 2"/>
                <a:gd name="T1" fmla="*/ 1 h 3"/>
                <a:gd name="T2" fmla="*/ 2 w 2"/>
                <a:gd name="T3" fmla="*/ 2 h 3"/>
                <a:gd name="T4" fmla="*/ 2 w 2"/>
                <a:gd name="T5" fmla="*/ 1 h 3"/>
                <a:gd name="T6" fmla="*/ 1 w 2"/>
                <a:gd name="T7" fmla="*/ 0 h 3"/>
                <a:gd name="T8" fmla="*/ 1 w 2"/>
                <a:gd name="T9" fmla="*/ 0 h 3"/>
                <a:gd name="T10" fmla="*/ 1 w 2"/>
                <a:gd name="T11" fmla="*/ 1 h 3"/>
                <a:gd name="T12" fmla="*/ 1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1"/>
                  </a:moveTo>
                  <a:cubicBezTo>
                    <a:pt x="1" y="3"/>
                    <a:pt x="1" y="2"/>
                    <a:pt x="2" y="2"/>
                  </a:cubicBezTo>
                  <a:cubicBezTo>
                    <a:pt x="2" y="1"/>
                    <a:pt x="1" y="1"/>
                    <a:pt x="2" y="1"/>
                  </a:cubicBezTo>
                  <a:cubicBezTo>
                    <a:pt x="2" y="1"/>
                    <a:pt x="2" y="0"/>
                    <a:pt x="1" y="0"/>
                  </a:cubicBezTo>
                  <a:cubicBezTo>
                    <a:pt x="1" y="0"/>
                    <a:pt x="1" y="0"/>
                    <a:pt x="1" y="0"/>
                  </a:cubicBezTo>
                  <a:cubicBezTo>
                    <a:pt x="1" y="0"/>
                    <a:pt x="1" y="2"/>
                    <a:pt x="1"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138">
              <a:extLst>
                <a:ext uri="{FF2B5EF4-FFF2-40B4-BE49-F238E27FC236}">
                  <a16:creationId xmlns:a16="http://schemas.microsoft.com/office/drawing/2014/main" id="{6DB77D7C-2B8E-4541-A511-588DDC5D245C}"/>
                </a:ext>
              </a:extLst>
            </p:cNvPr>
            <p:cNvSpPr>
              <a:spLocks/>
            </p:cNvSpPr>
            <p:nvPr/>
          </p:nvSpPr>
          <p:spPr bwMode="auto">
            <a:xfrm>
              <a:off x="1795" y="5278"/>
              <a:ext cx="33" cy="23"/>
            </a:xfrm>
            <a:custGeom>
              <a:avLst/>
              <a:gdLst>
                <a:gd name="T0" fmla="*/ 0 w 6"/>
                <a:gd name="T1" fmla="*/ 2 h 4"/>
                <a:gd name="T2" fmla="*/ 3 w 6"/>
                <a:gd name="T3" fmla="*/ 2 h 4"/>
                <a:gd name="T4" fmla="*/ 6 w 6"/>
                <a:gd name="T5" fmla="*/ 4 h 4"/>
                <a:gd name="T6" fmla="*/ 2 w 6"/>
                <a:gd name="T7" fmla="*/ 0 h 4"/>
                <a:gd name="T8" fmla="*/ 0 w 6"/>
                <a:gd name="T9" fmla="*/ 1 h 4"/>
                <a:gd name="T10" fmla="*/ 0 w 6"/>
                <a:gd name="T11" fmla="*/ 2 h 4"/>
              </a:gdLst>
              <a:ahLst/>
              <a:cxnLst>
                <a:cxn ang="0">
                  <a:pos x="T0" y="T1"/>
                </a:cxn>
                <a:cxn ang="0">
                  <a:pos x="T2" y="T3"/>
                </a:cxn>
                <a:cxn ang="0">
                  <a:pos x="T4" y="T5"/>
                </a:cxn>
                <a:cxn ang="0">
                  <a:pos x="T6" y="T7"/>
                </a:cxn>
                <a:cxn ang="0">
                  <a:pos x="T8" y="T9"/>
                </a:cxn>
                <a:cxn ang="0">
                  <a:pos x="T10" y="T11"/>
                </a:cxn>
              </a:cxnLst>
              <a:rect l="0" t="0" r="r" b="b"/>
              <a:pathLst>
                <a:path w="6" h="4">
                  <a:moveTo>
                    <a:pt x="0" y="2"/>
                  </a:moveTo>
                  <a:cubicBezTo>
                    <a:pt x="1" y="3"/>
                    <a:pt x="2" y="2"/>
                    <a:pt x="3" y="2"/>
                  </a:cubicBezTo>
                  <a:cubicBezTo>
                    <a:pt x="4" y="4"/>
                    <a:pt x="6" y="4"/>
                    <a:pt x="6" y="4"/>
                  </a:cubicBezTo>
                  <a:cubicBezTo>
                    <a:pt x="5" y="3"/>
                    <a:pt x="4" y="1"/>
                    <a:pt x="2" y="0"/>
                  </a:cubicBezTo>
                  <a:cubicBezTo>
                    <a:pt x="4" y="3"/>
                    <a:pt x="1" y="0"/>
                    <a:pt x="0" y="1"/>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139">
              <a:extLst>
                <a:ext uri="{FF2B5EF4-FFF2-40B4-BE49-F238E27FC236}">
                  <a16:creationId xmlns:a16="http://schemas.microsoft.com/office/drawing/2014/main" id="{B50F5A86-AFC4-4C6A-A012-474840312FCA}"/>
                </a:ext>
              </a:extLst>
            </p:cNvPr>
            <p:cNvSpPr>
              <a:spLocks/>
            </p:cNvSpPr>
            <p:nvPr/>
          </p:nvSpPr>
          <p:spPr bwMode="auto">
            <a:xfrm>
              <a:off x="1845" y="5295"/>
              <a:ext cx="17" cy="11"/>
            </a:xfrm>
            <a:custGeom>
              <a:avLst/>
              <a:gdLst>
                <a:gd name="T0" fmla="*/ 0 w 3"/>
                <a:gd name="T1" fmla="*/ 1 h 2"/>
                <a:gd name="T2" fmla="*/ 3 w 3"/>
                <a:gd name="T3" fmla="*/ 1 h 2"/>
                <a:gd name="T4" fmla="*/ 1 w 3"/>
                <a:gd name="T5" fmla="*/ 0 h 2"/>
                <a:gd name="T6" fmla="*/ 0 w 3"/>
                <a:gd name="T7" fmla="*/ 1 h 2"/>
              </a:gdLst>
              <a:ahLst/>
              <a:cxnLst>
                <a:cxn ang="0">
                  <a:pos x="T0" y="T1"/>
                </a:cxn>
                <a:cxn ang="0">
                  <a:pos x="T2" y="T3"/>
                </a:cxn>
                <a:cxn ang="0">
                  <a:pos x="T4" y="T5"/>
                </a:cxn>
                <a:cxn ang="0">
                  <a:pos x="T6" y="T7"/>
                </a:cxn>
              </a:cxnLst>
              <a:rect l="0" t="0" r="r" b="b"/>
              <a:pathLst>
                <a:path w="3" h="2">
                  <a:moveTo>
                    <a:pt x="0" y="1"/>
                  </a:moveTo>
                  <a:cubicBezTo>
                    <a:pt x="0" y="2"/>
                    <a:pt x="2" y="1"/>
                    <a:pt x="3" y="1"/>
                  </a:cubicBezTo>
                  <a:cubicBezTo>
                    <a:pt x="2" y="0"/>
                    <a:pt x="1" y="1"/>
                    <a:pt x="1" y="0"/>
                  </a:cubicBezTo>
                  <a:cubicBezTo>
                    <a:pt x="1" y="0"/>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6" name="Freeform 140">
              <a:extLst>
                <a:ext uri="{FF2B5EF4-FFF2-40B4-BE49-F238E27FC236}">
                  <a16:creationId xmlns:a16="http://schemas.microsoft.com/office/drawing/2014/main" id="{E5A02D81-AAA3-4F4B-9F66-F48A97E0AB31}"/>
                </a:ext>
              </a:extLst>
            </p:cNvPr>
            <p:cNvSpPr>
              <a:spLocks/>
            </p:cNvSpPr>
            <p:nvPr/>
          </p:nvSpPr>
          <p:spPr bwMode="auto">
            <a:xfrm>
              <a:off x="1817" y="5278"/>
              <a:ext cx="17" cy="17"/>
            </a:xfrm>
            <a:custGeom>
              <a:avLst/>
              <a:gdLst>
                <a:gd name="T0" fmla="*/ 0 w 3"/>
                <a:gd name="T1" fmla="*/ 1 h 3"/>
                <a:gd name="T2" fmla="*/ 1 w 3"/>
                <a:gd name="T3" fmla="*/ 1 h 3"/>
                <a:gd name="T4" fmla="*/ 2 w 3"/>
                <a:gd name="T5" fmla="*/ 2 h 3"/>
                <a:gd name="T6" fmla="*/ 3 w 3"/>
                <a:gd name="T7" fmla="*/ 2 h 3"/>
                <a:gd name="T8" fmla="*/ 3 w 3"/>
                <a:gd name="T9" fmla="*/ 1 h 3"/>
                <a:gd name="T10" fmla="*/ 1 w 3"/>
                <a:gd name="T11" fmla="*/ 0 h 3"/>
                <a:gd name="T12" fmla="*/ 0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1"/>
                  </a:moveTo>
                  <a:cubicBezTo>
                    <a:pt x="0" y="2"/>
                    <a:pt x="1" y="2"/>
                    <a:pt x="1" y="1"/>
                  </a:cubicBezTo>
                  <a:cubicBezTo>
                    <a:pt x="1" y="1"/>
                    <a:pt x="2" y="2"/>
                    <a:pt x="2" y="2"/>
                  </a:cubicBezTo>
                  <a:cubicBezTo>
                    <a:pt x="2" y="3"/>
                    <a:pt x="2" y="2"/>
                    <a:pt x="3" y="2"/>
                  </a:cubicBezTo>
                  <a:cubicBezTo>
                    <a:pt x="2" y="2"/>
                    <a:pt x="1" y="0"/>
                    <a:pt x="3" y="1"/>
                  </a:cubicBezTo>
                  <a:cubicBezTo>
                    <a:pt x="2" y="1"/>
                    <a:pt x="2" y="0"/>
                    <a:pt x="1"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7" name="Freeform 141">
              <a:extLst>
                <a:ext uri="{FF2B5EF4-FFF2-40B4-BE49-F238E27FC236}">
                  <a16:creationId xmlns:a16="http://schemas.microsoft.com/office/drawing/2014/main" id="{773BBBBA-1F65-4A22-BD45-42ADC7504294}"/>
                </a:ext>
              </a:extLst>
            </p:cNvPr>
            <p:cNvSpPr>
              <a:spLocks/>
            </p:cNvSpPr>
            <p:nvPr/>
          </p:nvSpPr>
          <p:spPr bwMode="auto">
            <a:xfrm>
              <a:off x="1856" y="5267"/>
              <a:ext cx="11" cy="11"/>
            </a:xfrm>
            <a:custGeom>
              <a:avLst/>
              <a:gdLst>
                <a:gd name="T0" fmla="*/ 1 w 2"/>
                <a:gd name="T1" fmla="*/ 0 h 2"/>
                <a:gd name="T2" fmla="*/ 0 w 2"/>
                <a:gd name="T3" fmla="*/ 0 h 2"/>
                <a:gd name="T4" fmla="*/ 1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1" y="0"/>
                    <a:pt x="0" y="0"/>
                  </a:cubicBezTo>
                  <a:cubicBezTo>
                    <a:pt x="0" y="1"/>
                    <a:pt x="1" y="1"/>
                    <a:pt x="1" y="2"/>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8" name="Freeform 142">
              <a:extLst>
                <a:ext uri="{FF2B5EF4-FFF2-40B4-BE49-F238E27FC236}">
                  <a16:creationId xmlns:a16="http://schemas.microsoft.com/office/drawing/2014/main" id="{A6ED7509-ECC7-4C21-9035-2FF5055DBEF8}"/>
                </a:ext>
              </a:extLst>
            </p:cNvPr>
            <p:cNvSpPr>
              <a:spLocks/>
            </p:cNvSpPr>
            <p:nvPr/>
          </p:nvSpPr>
          <p:spPr bwMode="auto">
            <a:xfrm>
              <a:off x="1850" y="5179"/>
              <a:ext cx="12" cy="16"/>
            </a:xfrm>
            <a:custGeom>
              <a:avLst/>
              <a:gdLst>
                <a:gd name="T0" fmla="*/ 0 w 2"/>
                <a:gd name="T1" fmla="*/ 0 h 3"/>
                <a:gd name="T2" fmla="*/ 1 w 2"/>
                <a:gd name="T3" fmla="*/ 1 h 3"/>
                <a:gd name="T4" fmla="*/ 2 w 2"/>
                <a:gd name="T5" fmla="*/ 3 h 3"/>
                <a:gd name="T6" fmla="*/ 2 w 2"/>
                <a:gd name="T7" fmla="*/ 2 h 3"/>
                <a:gd name="T8" fmla="*/ 2 w 2"/>
                <a:gd name="T9" fmla="*/ 1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cubicBezTo>
                    <a:pt x="1" y="1"/>
                    <a:pt x="0" y="0"/>
                    <a:pt x="1" y="1"/>
                  </a:cubicBezTo>
                  <a:cubicBezTo>
                    <a:pt x="2" y="2"/>
                    <a:pt x="1" y="3"/>
                    <a:pt x="2" y="3"/>
                  </a:cubicBezTo>
                  <a:cubicBezTo>
                    <a:pt x="2" y="2"/>
                    <a:pt x="2" y="2"/>
                    <a:pt x="2" y="2"/>
                  </a:cubicBezTo>
                  <a:cubicBezTo>
                    <a:pt x="1" y="2"/>
                    <a:pt x="1" y="1"/>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9" name="Freeform 143">
              <a:extLst>
                <a:ext uri="{FF2B5EF4-FFF2-40B4-BE49-F238E27FC236}">
                  <a16:creationId xmlns:a16="http://schemas.microsoft.com/office/drawing/2014/main" id="{4D44EF0B-9FD0-4673-A5E0-9DEDF38DDE85}"/>
                </a:ext>
              </a:extLst>
            </p:cNvPr>
            <p:cNvSpPr>
              <a:spLocks/>
            </p:cNvSpPr>
            <p:nvPr/>
          </p:nvSpPr>
          <p:spPr bwMode="auto">
            <a:xfrm>
              <a:off x="1983" y="5251"/>
              <a:ext cx="11" cy="16"/>
            </a:xfrm>
            <a:custGeom>
              <a:avLst/>
              <a:gdLst>
                <a:gd name="T0" fmla="*/ 0 w 2"/>
                <a:gd name="T1" fmla="*/ 1 h 3"/>
                <a:gd name="T2" fmla="*/ 1 w 2"/>
                <a:gd name="T3" fmla="*/ 1 h 3"/>
                <a:gd name="T4" fmla="*/ 1 w 2"/>
                <a:gd name="T5" fmla="*/ 3 h 3"/>
                <a:gd name="T6" fmla="*/ 0 w 2"/>
                <a:gd name="T7" fmla="*/ 0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cubicBezTo>
                    <a:pt x="0" y="1"/>
                    <a:pt x="1" y="2"/>
                    <a:pt x="1" y="1"/>
                  </a:cubicBezTo>
                  <a:cubicBezTo>
                    <a:pt x="1" y="2"/>
                    <a:pt x="1" y="2"/>
                    <a:pt x="1" y="3"/>
                  </a:cubicBezTo>
                  <a:cubicBezTo>
                    <a:pt x="2" y="3"/>
                    <a:pt x="1" y="1"/>
                    <a:pt x="0"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0" name="Freeform 144">
              <a:extLst>
                <a:ext uri="{FF2B5EF4-FFF2-40B4-BE49-F238E27FC236}">
                  <a16:creationId xmlns:a16="http://schemas.microsoft.com/office/drawing/2014/main" id="{05866AFD-E86B-450E-A306-DCB5A17BC3A9}"/>
                </a:ext>
              </a:extLst>
            </p:cNvPr>
            <p:cNvSpPr>
              <a:spLocks/>
            </p:cNvSpPr>
            <p:nvPr/>
          </p:nvSpPr>
          <p:spPr bwMode="auto">
            <a:xfrm>
              <a:off x="2204" y="5384"/>
              <a:ext cx="11" cy="16"/>
            </a:xfrm>
            <a:custGeom>
              <a:avLst/>
              <a:gdLst>
                <a:gd name="T0" fmla="*/ 0 w 2"/>
                <a:gd name="T1" fmla="*/ 2 h 3"/>
                <a:gd name="T2" fmla="*/ 0 w 2"/>
                <a:gd name="T3" fmla="*/ 2 h 3"/>
                <a:gd name="T4" fmla="*/ 1 w 2"/>
                <a:gd name="T5" fmla="*/ 1 h 3"/>
                <a:gd name="T6" fmla="*/ 0 w 2"/>
                <a:gd name="T7" fmla="*/ 1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2"/>
                    <a:pt x="0" y="2"/>
                    <a:pt x="0" y="2"/>
                  </a:cubicBezTo>
                  <a:cubicBezTo>
                    <a:pt x="0" y="1"/>
                    <a:pt x="2" y="3"/>
                    <a:pt x="1" y="1"/>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1" name="Freeform 145">
              <a:extLst>
                <a:ext uri="{FF2B5EF4-FFF2-40B4-BE49-F238E27FC236}">
                  <a16:creationId xmlns:a16="http://schemas.microsoft.com/office/drawing/2014/main" id="{821C2418-D7D7-487C-975C-8E2FA9FD28DA}"/>
                </a:ext>
              </a:extLst>
            </p:cNvPr>
            <p:cNvSpPr>
              <a:spLocks/>
            </p:cNvSpPr>
            <p:nvPr/>
          </p:nvSpPr>
          <p:spPr bwMode="auto">
            <a:xfrm>
              <a:off x="1917" y="5112"/>
              <a:ext cx="27" cy="17"/>
            </a:xfrm>
            <a:custGeom>
              <a:avLst/>
              <a:gdLst>
                <a:gd name="T0" fmla="*/ 2 w 5"/>
                <a:gd name="T1" fmla="*/ 1 h 3"/>
                <a:gd name="T2" fmla="*/ 0 w 5"/>
                <a:gd name="T3" fmla="*/ 2 h 3"/>
                <a:gd name="T4" fmla="*/ 4 w 5"/>
                <a:gd name="T5" fmla="*/ 3 h 3"/>
                <a:gd name="T6" fmla="*/ 5 w 5"/>
                <a:gd name="T7" fmla="*/ 0 h 3"/>
                <a:gd name="T8" fmla="*/ 2 w 5"/>
                <a:gd name="T9" fmla="*/ 1 h 3"/>
              </a:gdLst>
              <a:ahLst/>
              <a:cxnLst>
                <a:cxn ang="0">
                  <a:pos x="T0" y="T1"/>
                </a:cxn>
                <a:cxn ang="0">
                  <a:pos x="T2" y="T3"/>
                </a:cxn>
                <a:cxn ang="0">
                  <a:pos x="T4" y="T5"/>
                </a:cxn>
                <a:cxn ang="0">
                  <a:pos x="T6" y="T7"/>
                </a:cxn>
                <a:cxn ang="0">
                  <a:pos x="T8" y="T9"/>
                </a:cxn>
              </a:cxnLst>
              <a:rect l="0" t="0" r="r" b="b"/>
              <a:pathLst>
                <a:path w="5" h="3">
                  <a:moveTo>
                    <a:pt x="2" y="1"/>
                  </a:moveTo>
                  <a:cubicBezTo>
                    <a:pt x="1" y="1"/>
                    <a:pt x="0" y="1"/>
                    <a:pt x="0" y="2"/>
                  </a:cubicBezTo>
                  <a:cubicBezTo>
                    <a:pt x="2" y="3"/>
                    <a:pt x="2" y="2"/>
                    <a:pt x="4" y="3"/>
                  </a:cubicBezTo>
                  <a:cubicBezTo>
                    <a:pt x="3" y="1"/>
                    <a:pt x="4" y="1"/>
                    <a:pt x="5" y="0"/>
                  </a:cubicBezTo>
                  <a:cubicBezTo>
                    <a:pt x="5" y="0"/>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2" name="Freeform 146">
              <a:extLst>
                <a:ext uri="{FF2B5EF4-FFF2-40B4-BE49-F238E27FC236}">
                  <a16:creationId xmlns:a16="http://schemas.microsoft.com/office/drawing/2014/main" id="{AF3F81DF-DD42-4E37-BFC3-80DE6DD6CD49}"/>
                </a:ext>
              </a:extLst>
            </p:cNvPr>
            <p:cNvSpPr>
              <a:spLocks/>
            </p:cNvSpPr>
            <p:nvPr/>
          </p:nvSpPr>
          <p:spPr bwMode="auto">
            <a:xfrm>
              <a:off x="1944" y="5096"/>
              <a:ext cx="34" cy="27"/>
            </a:xfrm>
            <a:custGeom>
              <a:avLst/>
              <a:gdLst>
                <a:gd name="T0" fmla="*/ 1 w 6"/>
                <a:gd name="T1" fmla="*/ 5 h 5"/>
                <a:gd name="T2" fmla="*/ 3 w 6"/>
                <a:gd name="T3" fmla="*/ 4 h 5"/>
                <a:gd name="T4" fmla="*/ 6 w 6"/>
                <a:gd name="T5" fmla="*/ 1 h 5"/>
                <a:gd name="T6" fmla="*/ 4 w 6"/>
                <a:gd name="T7" fmla="*/ 0 h 5"/>
                <a:gd name="T8" fmla="*/ 2 w 6"/>
                <a:gd name="T9" fmla="*/ 1 h 5"/>
                <a:gd name="T10" fmla="*/ 0 w 6"/>
                <a:gd name="T11" fmla="*/ 3 h 5"/>
                <a:gd name="T12" fmla="*/ 1 w 6"/>
                <a:gd name="T13" fmla="*/ 4 h 5"/>
                <a:gd name="T14" fmla="*/ 1 w 6"/>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1" y="5"/>
                  </a:moveTo>
                  <a:cubicBezTo>
                    <a:pt x="1" y="5"/>
                    <a:pt x="1" y="3"/>
                    <a:pt x="3" y="4"/>
                  </a:cubicBezTo>
                  <a:cubicBezTo>
                    <a:pt x="1" y="1"/>
                    <a:pt x="6" y="4"/>
                    <a:pt x="6" y="1"/>
                  </a:cubicBezTo>
                  <a:cubicBezTo>
                    <a:pt x="5" y="1"/>
                    <a:pt x="5" y="1"/>
                    <a:pt x="4" y="0"/>
                  </a:cubicBezTo>
                  <a:cubicBezTo>
                    <a:pt x="4" y="1"/>
                    <a:pt x="4" y="2"/>
                    <a:pt x="2" y="1"/>
                  </a:cubicBezTo>
                  <a:cubicBezTo>
                    <a:pt x="2" y="2"/>
                    <a:pt x="1" y="2"/>
                    <a:pt x="0" y="3"/>
                  </a:cubicBezTo>
                  <a:cubicBezTo>
                    <a:pt x="0" y="3"/>
                    <a:pt x="1" y="3"/>
                    <a:pt x="1" y="4"/>
                  </a:cubicBezTo>
                  <a:cubicBezTo>
                    <a:pt x="1" y="5"/>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3" name="Freeform 147">
              <a:extLst>
                <a:ext uri="{FF2B5EF4-FFF2-40B4-BE49-F238E27FC236}">
                  <a16:creationId xmlns:a16="http://schemas.microsoft.com/office/drawing/2014/main" id="{20BA6873-3461-4DD4-9661-FB8B09A38C7C}"/>
                </a:ext>
              </a:extLst>
            </p:cNvPr>
            <p:cNvSpPr>
              <a:spLocks/>
            </p:cNvSpPr>
            <p:nvPr/>
          </p:nvSpPr>
          <p:spPr bwMode="auto">
            <a:xfrm>
              <a:off x="1917" y="5090"/>
              <a:ext cx="27" cy="22"/>
            </a:xfrm>
            <a:custGeom>
              <a:avLst/>
              <a:gdLst>
                <a:gd name="T0" fmla="*/ 0 w 5"/>
                <a:gd name="T1" fmla="*/ 1 h 4"/>
                <a:gd name="T2" fmla="*/ 5 w 5"/>
                <a:gd name="T3" fmla="*/ 0 h 4"/>
                <a:gd name="T4" fmla="*/ 0 w 5"/>
                <a:gd name="T5" fmla="*/ 1 h 4"/>
              </a:gdLst>
              <a:ahLst/>
              <a:cxnLst>
                <a:cxn ang="0">
                  <a:pos x="T0" y="T1"/>
                </a:cxn>
                <a:cxn ang="0">
                  <a:pos x="T2" y="T3"/>
                </a:cxn>
                <a:cxn ang="0">
                  <a:pos x="T4" y="T5"/>
                </a:cxn>
              </a:cxnLst>
              <a:rect l="0" t="0" r="r" b="b"/>
              <a:pathLst>
                <a:path w="5" h="4">
                  <a:moveTo>
                    <a:pt x="0" y="1"/>
                  </a:moveTo>
                  <a:cubicBezTo>
                    <a:pt x="2" y="4"/>
                    <a:pt x="5" y="2"/>
                    <a:pt x="5" y="0"/>
                  </a:cubicBezTo>
                  <a:cubicBezTo>
                    <a:pt x="3" y="0"/>
                    <a:pt x="2"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4" name="Freeform 148">
              <a:extLst>
                <a:ext uri="{FF2B5EF4-FFF2-40B4-BE49-F238E27FC236}">
                  <a16:creationId xmlns:a16="http://schemas.microsoft.com/office/drawing/2014/main" id="{0BD89484-1826-462D-829B-71D8D68302D0}"/>
                </a:ext>
              </a:extLst>
            </p:cNvPr>
            <p:cNvSpPr>
              <a:spLocks/>
            </p:cNvSpPr>
            <p:nvPr/>
          </p:nvSpPr>
          <p:spPr bwMode="auto">
            <a:xfrm>
              <a:off x="1983" y="5068"/>
              <a:ext cx="17" cy="11"/>
            </a:xfrm>
            <a:custGeom>
              <a:avLst/>
              <a:gdLst>
                <a:gd name="T0" fmla="*/ 0 w 3"/>
                <a:gd name="T1" fmla="*/ 2 h 2"/>
                <a:gd name="T2" fmla="*/ 3 w 3"/>
                <a:gd name="T3" fmla="*/ 1 h 2"/>
                <a:gd name="T4" fmla="*/ 0 w 3"/>
                <a:gd name="T5" fmla="*/ 2 h 2"/>
              </a:gdLst>
              <a:ahLst/>
              <a:cxnLst>
                <a:cxn ang="0">
                  <a:pos x="T0" y="T1"/>
                </a:cxn>
                <a:cxn ang="0">
                  <a:pos x="T2" y="T3"/>
                </a:cxn>
                <a:cxn ang="0">
                  <a:pos x="T4" y="T5"/>
                </a:cxn>
              </a:cxnLst>
              <a:rect l="0" t="0" r="r" b="b"/>
              <a:pathLst>
                <a:path w="3" h="2">
                  <a:moveTo>
                    <a:pt x="0" y="2"/>
                  </a:moveTo>
                  <a:cubicBezTo>
                    <a:pt x="1" y="2"/>
                    <a:pt x="2" y="2"/>
                    <a:pt x="3" y="1"/>
                  </a:cubicBezTo>
                  <a:cubicBezTo>
                    <a:pt x="2"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5" name="Freeform 149">
              <a:extLst>
                <a:ext uri="{FF2B5EF4-FFF2-40B4-BE49-F238E27FC236}">
                  <a16:creationId xmlns:a16="http://schemas.microsoft.com/office/drawing/2014/main" id="{13CAE544-7FAF-44DA-938B-99088EAC4699}"/>
                </a:ext>
              </a:extLst>
            </p:cNvPr>
            <p:cNvSpPr>
              <a:spLocks/>
            </p:cNvSpPr>
            <p:nvPr/>
          </p:nvSpPr>
          <p:spPr bwMode="auto">
            <a:xfrm>
              <a:off x="2033" y="5046"/>
              <a:ext cx="27" cy="17"/>
            </a:xfrm>
            <a:custGeom>
              <a:avLst/>
              <a:gdLst>
                <a:gd name="T0" fmla="*/ 0 w 5"/>
                <a:gd name="T1" fmla="*/ 3 h 3"/>
                <a:gd name="T2" fmla="*/ 5 w 5"/>
                <a:gd name="T3" fmla="*/ 1 h 3"/>
                <a:gd name="T4" fmla="*/ 2 w 5"/>
                <a:gd name="T5" fmla="*/ 0 h 3"/>
                <a:gd name="T6" fmla="*/ 1 w 5"/>
                <a:gd name="T7" fmla="*/ 2 h 3"/>
                <a:gd name="T8" fmla="*/ 0 w 5"/>
                <a:gd name="T9" fmla="*/ 0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cubicBezTo>
                    <a:pt x="2" y="3"/>
                    <a:pt x="4" y="2"/>
                    <a:pt x="5" y="1"/>
                  </a:cubicBezTo>
                  <a:cubicBezTo>
                    <a:pt x="3" y="0"/>
                    <a:pt x="4" y="2"/>
                    <a:pt x="2" y="0"/>
                  </a:cubicBezTo>
                  <a:cubicBezTo>
                    <a:pt x="4" y="2"/>
                    <a:pt x="1" y="0"/>
                    <a:pt x="1" y="2"/>
                  </a:cubicBezTo>
                  <a:cubicBezTo>
                    <a:pt x="0" y="2"/>
                    <a:pt x="0" y="0"/>
                    <a:pt x="0" y="0"/>
                  </a:cubicBezTo>
                  <a:cubicBezTo>
                    <a:pt x="1"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6" name="Freeform 150">
              <a:extLst>
                <a:ext uri="{FF2B5EF4-FFF2-40B4-BE49-F238E27FC236}">
                  <a16:creationId xmlns:a16="http://schemas.microsoft.com/office/drawing/2014/main" id="{69389B6D-EC76-4DAC-8A17-4FE955B21A3E}"/>
                </a:ext>
              </a:extLst>
            </p:cNvPr>
            <p:cNvSpPr>
              <a:spLocks/>
            </p:cNvSpPr>
            <p:nvPr/>
          </p:nvSpPr>
          <p:spPr bwMode="auto">
            <a:xfrm>
              <a:off x="2022" y="5035"/>
              <a:ext cx="11" cy="17"/>
            </a:xfrm>
            <a:custGeom>
              <a:avLst/>
              <a:gdLst>
                <a:gd name="T0" fmla="*/ 0 w 2"/>
                <a:gd name="T1" fmla="*/ 2 h 3"/>
                <a:gd name="T2" fmla="*/ 2 w 2"/>
                <a:gd name="T3" fmla="*/ 2 h 3"/>
                <a:gd name="T4" fmla="*/ 0 w 2"/>
                <a:gd name="T5" fmla="*/ 1 h 3"/>
                <a:gd name="T6" fmla="*/ 0 w 2"/>
                <a:gd name="T7" fmla="*/ 2 h 3"/>
              </a:gdLst>
              <a:ahLst/>
              <a:cxnLst>
                <a:cxn ang="0">
                  <a:pos x="T0" y="T1"/>
                </a:cxn>
                <a:cxn ang="0">
                  <a:pos x="T2" y="T3"/>
                </a:cxn>
                <a:cxn ang="0">
                  <a:pos x="T4" y="T5"/>
                </a:cxn>
                <a:cxn ang="0">
                  <a:pos x="T6" y="T7"/>
                </a:cxn>
              </a:cxnLst>
              <a:rect l="0" t="0" r="r" b="b"/>
              <a:pathLst>
                <a:path w="2" h="3">
                  <a:moveTo>
                    <a:pt x="0" y="2"/>
                  </a:moveTo>
                  <a:cubicBezTo>
                    <a:pt x="1" y="3"/>
                    <a:pt x="1" y="2"/>
                    <a:pt x="2" y="2"/>
                  </a:cubicBezTo>
                  <a:cubicBezTo>
                    <a:pt x="1" y="0"/>
                    <a:pt x="1" y="2"/>
                    <a:pt x="0" y="1"/>
                  </a:cubicBezTo>
                  <a:cubicBezTo>
                    <a:pt x="0"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7" name="Freeform 151">
              <a:extLst>
                <a:ext uri="{FF2B5EF4-FFF2-40B4-BE49-F238E27FC236}">
                  <a16:creationId xmlns:a16="http://schemas.microsoft.com/office/drawing/2014/main" id="{FB9B9071-182A-45E6-93BC-08201F0F9B99}"/>
                </a:ext>
              </a:extLst>
            </p:cNvPr>
            <p:cNvSpPr>
              <a:spLocks/>
            </p:cNvSpPr>
            <p:nvPr/>
          </p:nvSpPr>
          <p:spPr bwMode="auto">
            <a:xfrm>
              <a:off x="2060" y="5029"/>
              <a:ext cx="23" cy="23"/>
            </a:xfrm>
            <a:custGeom>
              <a:avLst/>
              <a:gdLst>
                <a:gd name="T0" fmla="*/ 0 w 4"/>
                <a:gd name="T1" fmla="*/ 4 h 4"/>
                <a:gd name="T2" fmla="*/ 4 w 4"/>
                <a:gd name="T3" fmla="*/ 3 h 4"/>
                <a:gd name="T4" fmla="*/ 0 w 4"/>
                <a:gd name="T5" fmla="*/ 4 h 4"/>
              </a:gdLst>
              <a:ahLst/>
              <a:cxnLst>
                <a:cxn ang="0">
                  <a:pos x="T0" y="T1"/>
                </a:cxn>
                <a:cxn ang="0">
                  <a:pos x="T2" y="T3"/>
                </a:cxn>
                <a:cxn ang="0">
                  <a:pos x="T4" y="T5"/>
                </a:cxn>
              </a:cxnLst>
              <a:rect l="0" t="0" r="r" b="b"/>
              <a:pathLst>
                <a:path w="4" h="4">
                  <a:moveTo>
                    <a:pt x="0" y="4"/>
                  </a:moveTo>
                  <a:cubicBezTo>
                    <a:pt x="2" y="4"/>
                    <a:pt x="3" y="4"/>
                    <a:pt x="4" y="3"/>
                  </a:cubicBezTo>
                  <a:cubicBezTo>
                    <a:pt x="1" y="0"/>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8" name="Freeform 152">
              <a:extLst>
                <a:ext uri="{FF2B5EF4-FFF2-40B4-BE49-F238E27FC236}">
                  <a16:creationId xmlns:a16="http://schemas.microsoft.com/office/drawing/2014/main" id="{368716E1-5E84-4118-8B44-617618795D9E}"/>
                </a:ext>
              </a:extLst>
            </p:cNvPr>
            <p:cNvSpPr>
              <a:spLocks/>
            </p:cNvSpPr>
            <p:nvPr/>
          </p:nvSpPr>
          <p:spPr bwMode="auto">
            <a:xfrm>
              <a:off x="2154" y="5002"/>
              <a:ext cx="6" cy="11"/>
            </a:xfrm>
            <a:custGeom>
              <a:avLst/>
              <a:gdLst>
                <a:gd name="T0" fmla="*/ 0 w 1"/>
                <a:gd name="T1" fmla="*/ 2 h 2"/>
                <a:gd name="T2" fmla="*/ 1 w 1"/>
                <a:gd name="T3" fmla="*/ 1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1" y="2"/>
                    <a:pt x="1" y="1"/>
                  </a:cubicBezTo>
                  <a:cubicBezTo>
                    <a:pt x="0" y="0"/>
                    <a:pt x="0" y="0"/>
                    <a:pt x="0" y="0"/>
                  </a:cubicBezTo>
                  <a:cubicBezTo>
                    <a:pt x="1" y="2"/>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9" name="Freeform 153">
              <a:extLst>
                <a:ext uri="{FF2B5EF4-FFF2-40B4-BE49-F238E27FC236}">
                  <a16:creationId xmlns:a16="http://schemas.microsoft.com/office/drawing/2014/main" id="{A50A7CC4-D055-44D8-9014-E3AF11FE572F}"/>
                </a:ext>
              </a:extLst>
            </p:cNvPr>
            <p:cNvSpPr>
              <a:spLocks/>
            </p:cNvSpPr>
            <p:nvPr/>
          </p:nvSpPr>
          <p:spPr bwMode="auto">
            <a:xfrm>
              <a:off x="2182" y="4963"/>
              <a:ext cx="11" cy="17"/>
            </a:xfrm>
            <a:custGeom>
              <a:avLst/>
              <a:gdLst>
                <a:gd name="T0" fmla="*/ 0 w 2"/>
                <a:gd name="T1" fmla="*/ 0 h 3"/>
                <a:gd name="T2" fmla="*/ 1 w 2"/>
                <a:gd name="T3" fmla="*/ 3 h 3"/>
                <a:gd name="T4" fmla="*/ 2 w 2"/>
                <a:gd name="T5" fmla="*/ 1 h 3"/>
                <a:gd name="T6" fmla="*/ 0 w 2"/>
                <a:gd name="T7" fmla="*/ 0 h 3"/>
              </a:gdLst>
              <a:ahLst/>
              <a:cxnLst>
                <a:cxn ang="0">
                  <a:pos x="T0" y="T1"/>
                </a:cxn>
                <a:cxn ang="0">
                  <a:pos x="T2" y="T3"/>
                </a:cxn>
                <a:cxn ang="0">
                  <a:pos x="T4" y="T5"/>
                </a:cxn>
                <a:cxn ang="0">
                  <a:pos x="T6" y="T7"/>
                </a:cxn>
              </a:cxnLst>
              <a:rect l="0" t="0" r="r" b="b"/>
              <a:pathLst>
                <a:path w="2" h="3">
                  <a:moveTo>
                    <a:pt x="0" y="0"/>
                  </a:moveTo>
                  <a:cubicBezTo>
                    <a:pt x="1" y="3"/>
                    <a:pt x="1" y="3"/>
                    <a:pt x="1" y="3"/>
                  </a:cubicBezTo>
                  <a:cubicBezTo>
                    <a:pt x="2" y="3"/>
                    <a:pt x="0" y="0"/>
                    <a:pt x="2" y="1"/>
                  </a:cubicBezTo>
                  <a:cubicBezTo>
                    <a:pt x="1"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0" name="Freeform 154">
              <a:extLst>
                <a:ext uri="{FF2B5EF4-FFF2-40B4-BE49-F238E27FC236}">
                  <a16:creationId xmlns:a16="http://schemas.microsoft.com/office/drawing/2014/main" id="{5090BBF5-25CB-44F9-8065-B213FA2D797C}"/>
                </a:ext>
              </a:extLst>
            </p:cNvPr>
            <p:cNvSpPr>
              <a:spLocks/>
            </p:cNvSpPr>
            <p:nvPr/>
          </p:nvSpPr>
          <p:spPr bwMode="auto">
            <a:xfrm>
              <a:off x="2232" y="4935"/>
              <a:ext cx="16" cy="23"/>
            </a:xfrm>
            <a:custGeom>
              <a:avLst/>
              <a:gdLst>
                <a:gd name="T0" fmla="*/ 0 w 3"/>
                <a:gd name="T1" fmla="*/ 2 h 4"/>
                <a:gd name="T2" fmla="*/ 3 w 3"/>
                <a:gd name="T3" fmla="*/ 2 h 4"/>
                <a:gd name="T4" fmla="*/ 2 w 3"/>
                <a:gd name="T5" fmla="*/ 1 h 4"/>
                <a:gd name="T6" fmla="*/ 0 w 3"/>
                <a:gd name="T7" fmla="*/ 2 h 4"/>
              </a:gdLst>
              <a:ahLst/>
              <a:cxnLst>
                <a:cxn ang="0">
                  <a:pos x="T0" y="T1"/>
                </a:cxn>
                <a:cxn ang="0">
                  <a:pos x="T2" y="T3"/>
                </a:cxn>
                <a:cxn ang="0">
                  <a:pos x="T4" y="T5"/>
                </a:cxn>
                <a:cxn ang="0">
                  <a:pos x="T6" y="T7"/>
                </a:cxn>
              </a:cxnLst>
              <a:rect l="0" t="0" r="r" b="b"/>
              <a:pathLst>
                <a:path w="3" h="4">
                  <a:moveTo>
                    <a:pt x="0" y="2"/>
                  </a:moveTo>
                  <a:cubicBezTo>
                    <a:pt x="2" y="4"/>
                    <a:pt x="0" y="0"/>
                    <a:pt x="3" y="2"/>
                  </a:cubicBezTo>
                  <a:cubicBezTo>
                    <a:pt x="3" y="2"/>
                    <a:pt x="2" y="1"/>
                    <a:pt x="2" y="1"/>
                  </a:cubicBezTo>
                  <a:cubicBezTo>
                    <a:pt x="1"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1" name="Freeform 155">
              <a:extLst>
                <a:ext uri="{FF2B5EF4-FFF2-40B4-BE49-F238E27FC236}">
                  <a16:creationId xmlns:a16="http://schemas.microsoft.com/office/drawing/2014/main" id="{7D50DDC6-E6F0-4298-A002-7444EF6488FB}"/>
                </a:ext>
              </a:extLst>
            </p:cNvPr>
            <p:cNvSpPr>
              <a:spLocks/>
            </p:cNvSpPr>
            <p:nvPr/>
          </p:nvSpPr>
          <p:spPr bwMode="auto">
            <a:xfrm>
              <a:off x="2304" y="4880"/>
              <a:ext cx="27" cy="28"/>
            </a:xfrm>
            <a:custGeom>
              <a:avLst/>
              <a:gdLst>
                <a:gd name="T0" fmla="*/ 0 w 5"/>
                <a:gd name="T1" fmla="*/ 3 h 5"/>
                <a:gd name="T2" fmla="*/ 1 w 5"/>
                <a:gd name="T3" fmla="*/ 3 h 5"/>
                <a:gd name="T4" fmla="*/ 2 w 5"/>
                <a:gd name="T5" fmla="*/ 5 h 5"/>
                <a:gd name="T6" fmla="*/ 3 w 5"/>
                <a:gd name="T7" fmla="*/ 4 h 5"/>
                <a:gd name="T8" fmla="*/ 4 w 5"/>
                <a:gd name="T9" fmla="*/ 2 h 5"/>
                <a:gd name="T10" fmla="*/ 3 w 5"/>
                <a:gd name="T11" fmla="*/ 0 h 5"/>
                <a:gd name="T12" fmla="*/ 2 w 5"/>
                <a:gd name="T13" fmla="*/ 2 h 5"/>
                <a:gd name="T14" fmla="*/ 0 w 5"/>
                <a:gd name="T15" fmla="*/ 1 h 5"/>
                <a:gd name="T16" fmla="*/ 0 w 5"/>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0" y="3"/>
                  </a:moveTo>
                  <a:cubicBezTo>
                    <a:pt x="0" y="3"/>
                    <a:pt x="1" y="4"/>
                    <a:pt x="1" y="3"/>
                  </a:cubicBezTo>
                  <a:cubicBezTo>
                    <a:pt x="1" y="4"/>
                    <a:pt x="1" y="5"/>
                    <a:pt x="2" y="5"/>
                  </a:cubicBezTo>
                  <a:cubicBezTo>
                    <a:pt x="2" y="5"/>
                    <a:pt x="2" y="4"/>
                    <a:pt x="3" y="4"/>
                  </a:cubicBezTo>
                  <a:cubicBezTo>
                    <a:pt x="2" y="1"/>
                    <a:pt x="4" y="3"/>
                    <a:pt x="4" y="2"/>
                  </a:cubicBezTo>
                  <a:cubicBezTo>
                    <a:pt x="5" y="1"/>
                    <a:pt x="3" y="1"/>
                    <a:pt x="3" y="0"/>
                  </a:cubicBezTo>
                  <a:cubicBezTo>
                    <a:pt x="3" y="1"/>
                    <a:pt x="2" y="0"/>
                    <a:pt x="2" y="2"/>
                  </a:cubicBezTo>
                  <a:cubicBezTo>
                    <a:pt x="1" y="2"/>
                    <a:pt x="1" y="1"/>
                    <a:pt x="0" y="1"/>
                  </a:cubicBezTo>
                  <a:cubicBezTo>
                    <a:pt x="1"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2" name="Freeform 156">
              <a:extLst>
                <a:ext uri="{FF2B5EF4-FFF2-40B4-BE49-F238E27FC236}">
                  <a16:creationId xmlns:a16="http://schemas.microsoft.com/office/drawing/2014/main" id="{7B8CF1B2-B227-4F61-9220-694F1E724192}"/>
                </a:ext>
              </a:extLst>
            </p:cNvPr>
            <p:cNvSpPr>
              <a:spLocks/>
            </p:cNvSpPr>
            <p:nvPr/>
          </p:nvSpPr>
          <p:spPr bwMode="auto">
            <a:xfrm>
              <a:off x="2431" y="4814"/>
              <a:ext cx="16" cy="16"/>
            </a:xfrm>
            <a:custGeom>
              <a:avLst/>
              <a:gdLst>
                <a:gd name="T0" fmla="*/ 1 w 3"/>
                <a:gd name="T1" fmla="*/ 2 h 3"/>
                <a:gd name="T2" fmla="*/ 3 w 3"/>
                <a:gd name="T3" fmla="*/ 1 h 3"/>
                <a:gd name="T4" fmla="*/ 2 w 3"/>
                <a:gd name="T5" fmla="*/ 0 h 3"/>
                <a:gd name="T6" fmla="*/ 1 w 3"/>
                <a:gd name="T7" fmla="*/ 2 h 3"/>
              </a:gdLst>
              <a:ahLst/>
              <a:cxnLst>
                <a:cxn ang="0">
                  <a:pos x="T0" y="T1"/>
                </a:cxn>
                <a:cxn ang="0">
                  <a:pos x="T2" y="T3"/>
                </a:cxn>
                <a:cxn ang="0">
                  <a:pos x="T4" y="T5"/>
                </a:cxn>
                <a:cxn ang="0">
                  <a:pos x="T6" y="T7"/>
                </a:cxn>
              </a:cxnLst>
              <a:rect l="0" t="0" r="r" b="b"/>
              <a:pathLst>
                <a:path w="3" h="3">
                  <a:moveTo>
                    <a:pt x="1" y="2"/>
                  </a:moveTo>
                  <a:cubicBezTo>
                    <a:pt x="2" y="3"/>
                    <a:pt x="1" y="0"/>
                    <a:pt x="3" y="1"/>
                  </a:cubicBezTo>
                  <a:cubicBezTo>
                    <a:pt x="3" y="0"/>
                    <a:pt x="2" y="0"/>
                    <a:pt x="2" y="0"/>
                  </a:cubicBezTo>
                  <a:cubicBezTo>
                    <a:pt x="2" y="2"/>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3" name="Freeform 157">
              <a:extLst>
                <a:ext uri="{FF2B5EF4-FFF2-40B4-BE49-F238E27FC236}">
                  <a16:creationId xmlns:a16="http://schemas.microsoft.com/office/drawing/2014/main" id="{A060F637-4675-4A35-971E-EDBB418D06EA}"/>
                </a:ext>
              </a:extLst>
            </p:cNvPr>
            <p:cNvSpPr>
              <a:spLocks/>
            </p:cNvSpPr>
            <p:nvPr/>
          </p:nvSpPr>
          <p:spPr bwMode="auto">
            <a:xfrm>
              <a:off x="2508" y="4764"/>
              <a:ext cx="17" cy="11"/>
            </a:xfrm>
            <a:custGeom>
              <a:avLst/>
              <a:gdLst>
                <a:gd name="T0" fmla="*/ 0 w 3"/>
                <a:gd name="T1" fmla="*/ 1 h 2"/>
                <a:gd name="T2" fmla="*/ 2 w 3"/>
                <a:gd name="T3" fmla="*/ 0 h 2"/>
                <a:gd name="T4" fmla="*/ 0 w 3"/>
                <a:gd name="T5" fmla="*/ 1 h 2"/>
              </a:gdLst>
              <a:ahLst/>
              <a:cxnLst>
                <a:cxn ang="0">
                  <a:pos x="T0" y="T1"/>
                </a:cxn>
                <a:cxn ang="0">
                  <a:pos x="T2" y="T3"/>
                </a:cxn>
                <a:cxn ang="0">
                  <a:pos x="T4" y="T5"/>
                </a:cxn>
              </a:cxnLst>
              <a:rect l="0" t="0" r="r" b="b"/>
              <a:pathLst>
                <a:path w="3" h="2">
                  <a:moveTo>
                    <a:pt x="0" y="1"/>
                  </a:moveTo>
                  <a:cubicBezTo>
                    <a:pt x="1" y="2"/>
                    <a:pt x="3" y="1"/>
                    <a:pt x="2"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4" name="Freeform 158">
              <a:extLst>
                <a:ext uri="{FF2B5EF4-FFF2-40B4-BE49-F238E27FC236}">
                  <a16:creationId xmlns:a16="http://schemas.microsoft.com/office/drawing/2014/main" id="{41F13BD2-9EE4-4AF6-80A9-BBF4EE447726}"/>
                </a:ext>
              </a:extLst>
            </p:cNvPr>
            <p:cNvSpPr>
              <a:spLocks/>
            </p:cNvSpPr>
            <p:nvPr/>
          </p:nvSpPr>
          <p:spPr bwMode="auto">
            <a:xfrm>
              <a:off x="2596" y="4736"/>
              <a:ext cx="11" cy="17"/>
            </a:xfrm>
            <a:custGeom>
              <a:avLst/>
              <a:gdLst>
                <a:gd name="T0" fmla="*/ 2 w 2"/>
                <a:gd name="T1" fmla="*/ 3 h 3"/>
                <a:gd name="T2" fmla="*/ 1 w 2"/>
                <a:gd name="T3" fmla="*/ 0 h 3"/>
                <a:gd name="T4" fmla="*/ 0 w 2"/>
                <a:gd name="T5" fmla="*/ 2 h 3"/>
                <a:gd name="T6" fmla="*/ 1 w 2"/>
                <a:gd name="T7" fmla="*/ 1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cubicBezTo>
                    <a:pt x="2" y="2"/>
                    <a:pt x="1" y="1"/>
                    <a:pt x="1" y="0"/>
                  </a:cubicBezTo>
                  <a:cubicBezTo>
                    <a:pt x="0" y="0"/>
                    <a:pt x="0" y="1"/>
                    <a:pt x="0" y="2"/>
                  </a:cubicBezTo>
                  <a:cubicBezTo>
                    <a:pt x="1" y="2"/>
                    <a:pt x="1" y="1"/>
                    <a:pt x="1" y="1"/>
                  </a:cubicBezTo>
                  <a:cubicBezTo>
                    <a:pt x="2" y="1"/>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5" name="Freeform 159">
              <a:extLst>
                <a:ext uri="{FF2B5EF4-FFF2-40B4-BE49-F238E27FC236}">
                  <a16:creationId xmlns:a16="http://schemas.microsoft.com/office/drawing/2014/main" id="{70186673-51BF-4737-BEA4-F39EE5367186}"/>
                </a:ext>
              </a:extLst>
            </p:cNvPr>
            <p:cNvSpPr>
              <a:spLocks/>
            </p:cNvSpPr>
            <p:nvPr/>
          </p:nvSpPr>
          <p:spPr bwMode="auto">
            <a:xfrm>
              <a:off x="2878" y="4520"/>
              <a:ext cx="11" cy="11"/>
            </a:xfrm>
            <a:custGeom>
              <a:avLst/>
              <a:gdLst>
                <a:gd name="T0" fmla="*/ 0 w 2"/>
                <a:gd name="T1" fmla="*/ 1 h 2"/>
                <a:gd name="T2" fmla="*/ 2 w 2"/>
                <a:gd name="T3" fmla="*/ 1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2"/>
                    <a:pt x="1" y="1"/>
                    <a:pt x="2" y="1"/>
                  </a:cubicBezTo>
                  <a:cubicBezTo>
                    <a:pt x="2" y="1"/>
                    <a:pt x="2" y="1"/>
                    <a:pt x="2" y="1"/>
                  </a:cubicBezTo>
                  <a:cubicBezTo>
                    <a:pt x="1" y="0"/>
                    <a:pt x="1" y="0"/>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6" name="Freeform 160">
              <a:extLst>
                <a:ext uri="{FF2B5EF4-FFF2-40B4-BE49-F238E27FC236}">
                  <a16:creationId xmlns:a16="http://schemas.microsoft.com/office/drawing/2014/main" id="{BC977BA6-A750-4161-B56D-9A78C724E7BF}"/>
                </a:ext>
              </a:extLst>
            </p:cNvPr>
            <p:cNvSpPr>
              <a:spLocks/>
            </p:cNvSpPr>
            <p:nvPr/>
          </p:nvSpPr>
          <p:spPr bwMode="auto">
            <a:xfrm>
              <a:off x="3541" y="4852"/>
              <a:ext cx="28" cy="28"/>
            </a:xfrm>
            <a:custGeom>
              <a:avLst/>
              <a:gdLst>
                <a:gd name="T0" fmla="*/ 0 w 5"/>
                <a:gd name="T1" fmla="*/ 5 h 5"/>
                <a:gd name="T2" fmla="*/ 3 w 5"/>
                <a:gd name="T3" fmla="*/ 4 h 5"/>
                <a:gd name="T4" fmla="*/ 5 w 5"/>
                <a:gd name="T5" fmla="*/ 2 h 5"/>
                <a:gd name="T6" fmla="*/ 4 w 5"/>
                <a:gd name="T7" fmla="*/ 1 h 5"/>
                <a:gd name="T8" fmla="*/ 4 w 5"/>
                <a:gd name="T9" fmla="*/ 0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cubicBezTo>
                    <a:pt x="1" y="5"/>
                    <a:pt x="2" y="4"/>
                    <a:pt x="3" y="4"/>
                  </a:cubicBezTo>
                  <a:cubicBezTo>
                    <a:pt x="2" y="2"/>
                    <a:pt x="4" y="2"/>
                    <a:pt x="5" y="2"/>
                  </a:cubicBezTo>
                  <a:cubicBezTo>
                    <a:pt x="5" y="1"/>
                    <a:pt x="4" y="1"/>
                    <a:pt x="4" y="1"/>
                  </a:cubicBezTo>
                  <a:cubicBezTo>
                    <a:pt x="4" y="1"/>
                    <a:pt x="4" y="0"/>
                    <a:pt x="4" y="0"/>
                  </a:cubicBezTo>
                  <a:cubicBezTo>
                    <a:pt x="3" y="2"/>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7" name="Freeform 161">
              <a:extLst>
                <a:ext uri="{FF2B5EF4-FFF2-40B4-BE49-F238E27FC236}">
                  <a16:creationId xmlns:a16="http://schemas.microsoft.com/office/drawing/2014/main" id="{36642ED9-7EF9-4DC3-A6C2-C20B75689086}"/>
                </a:ext>
              </a:extLst>
            </p:cNvPr>
            <p:cNvSpPr>
              <a:spLocks/>
            </p:cNvSpPr>
            <p:nvPr/>
          </p:nvSpPr>
          <p:spPr bwMode="auto">
            <a:xfrm>
              <a:off x="3248" y="4139"/>
              <a:ext cx="11" cy="16"/>
            </a:xfrm>
            <a:custGeom>
              <a:avLst/>
              <a:gdLst>
                <a:gd name="T0" fmla="*/ 2 w 2"/>
                <a:gd name="T1" fmla="*/ 3 h 3"/>
                <a:gd name="T2" fmla="*/ 1 w 2"/>
                <a:gd name="T3" fmla="*/ 0 h 3"/>
                <a:gd name="T4" fmla="*/ 0 w 2"/>
                <a:gd name="T5" fmla="*/ 0 h 3"/>
                <a:gd name="T6" fmla="*/ 0 w 2"/>
                <a:gd name="T7" fmla="*/ 1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cubicBezTo>
                    <a:pt x="2" y="2"/>
                    <a:pt x="0" y="1"/>
                    <a:pt x="1" y="0"/>
                  </a:cubicBezTo>
                  <a:cubicBezTo>
                    <a:pt x="0" y="0"/>
                    <a:pt x="0" y="0"/>
                    <a:pt x="0" y="0"/>
                  </a:cubicBezTo>
                  <a:cubicBezTo>
                    <a:pt x="0" y="1"/>
                    <a:pt x="0" y="1"/>
                    <a:pt x="0" y="1"/>
                  </a:cubicBezTo>
                  <a:cubicBezTo>
                    <a:pt x="1" y="1"/>
                    <a:pt x="0"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8" name="Freeform 162">
              <a:extLst>
                <a:ext uri="{FF2B5EF4-FFF2-40B4-BE49-F238E27FC236}">
                  <a16:creationId xmlns:a16="http://schemas.microsoft.com/office/drawing/2014/main" id="{821BB27C-2A41-42B5-916A-823EE1D2926E}"/>
                </a:ext>
              </a:extLst>
            </p:cNvPr>
            <p:cNvSpPr>
              <a:spLocks/>
            </p:cNvSpPr>
            <p:nvPr/>
          </p:nvSpPr>
          <p:spPr bwMode="auto">
            <a:xfrm>
              <a:off x="3287" y="4122"/>
              <a:ext cx="22" cy="22"/>
            </a:xfrm>
            <a:custGeom>
              <a:avLst/>
              <a:gdLst>
                <a:gd name="T0" fmla="*/ 2 w 4"/>
                <a:gd name="T1" fmla="*/ 3 h 4"/>
                <a:gd name="T2" fmla="*/ 2 w 4"/>
                <a:gd name="T3" fmla="*/ 1 h 4"/>
                <a:gd name="T4" fmla="*/ 1 w 4"/>
                <a:gd name="T5" fmla="*/ 2 h 4"/>
                <a:gd name="T6" fmla="*/ 2 w 4"/>
                <a:gd name="T7" fmla="*/ 3 h 4"/>
              </a:gdLst>
              <a:ahLst/>
              <a:cxnLst>
                <a:cxn ang="0">
                  <a:pos x="T0" y="T1"/>
                </a:cxn>
                <a:cxn ang="0">
                  <a:pos x="T2" y="T3"/>
                </a:cxn>
                <a:cxn ang="0">
                  <a:pos x="T4" y="T5"/>
                </a:cxn>
                <a:cxn ang="0">
                  <a:pos x="T6" y="T7"/>
                </a:cxn>
              </a:cxnLst>
              <a:rect l="0" t="0" r="r" b="b"/>
              <a:pathLst>
                <a:path w="4" h="4">
                  <a:moveTo>
                    <a:pt x="2" y="3"/>
                  </a:moveTo>
                  <a:cubicBezTo>
                    <a:pt x="4" y="4"/>
                    <a:pt x="0" y="1"/>
                    <a:pt x="2" y="1"/>
                  </a:cubicBezTo>
                  <a:cubicBezTo>
                    <a:pt x="1" y="0"/>
                    <a:pt x="0" y="1"/>
                    <a:pt x="1" y="2"/>
                  </a:cubicBezTo>
                  <a:cubicBezTo>
                    <a:pt x="1" y="2"/>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169" name="Title 1">
            <a:extLst>
              <a:ext uri="{FF2B5EF4-FFF2-40B4-BE49-F238E27FC236}">
                <a16:creationId xmlns:a16="http://schemas.microsoft.com/office/drawing/2014/main" id="{04799DB4-B687-4580-806B-8291E6A62A7A}"/>
              </a:ext>
            </a:extLst>
          </p:cNvPr>
          <p:cNvSpPr txBox="1">
            <a:spLocks/>
          </p:cNvSpPr>
          <p:nvPr/>
        </p:nvSpPr>
        <p:spPr>
          <a:xfrm rot="21083963">
            <a:off x="5286278" y="4446113"/>
            <a:ext cx="7067316" cy="6461758"/>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49400" dirty="0" err="1">
                <a:latin typeface="Untitled" pitchFamily="2" charset="0"/>
                <a:ea typeface="EB Garamond 12" panose="02020502060206020403" pitchFamily="18" charset="0"/>
                <a:cs typeface="Poppins SemiBold" panose="00000700000000000000" pitchFamily="2" charset="0"/>
              </a:rPr>
              <a:t>Dyn</a:t>
            </a:r>
            <a:endParaRPr lang="en-ID" sz="49400" dirty="0">
              <a:latin typeface="Untitled" pitchFamily="2" charset="0"/>
              <a:ea typeface="EB Garamond 12" panose="02020502060206020403" pitchFamily="18" charset="0"/>
              <a:cs typeface="Poppins SemiBold" panose="00000700000000000000" pitchFamily="2" charset="0"/>
            </a:endParaRPr>
          </a:p>
        </p:txBody>
      </p:sp>
      <p:sp>
        <p:nvSpPr>
          <p:cNvPr id="170" name="Title 1">
            <a:extLst>
              <a:ext uri="{FF2B5EF4-FFF2-40B4-BE49-F238E27FC236}">
                <a16:creationId xmlns:a16="http://schemas.microsoft.com/office/drawing/2014/main" id="{C0322AD9-A93A-469E-9AFE-7AA5F4EE3139}"/>
              </a:ext>
            </a:extLst>
          </p:cNvPr>
          <p:cNvSpPr txBox="1">
            <a:spLocks/>
          </p:cNvSpPr>
          <p:nvPr/>
        </p:nvSpPr>
        <p:spPr>
          <a:xfrm rot="21196480">
            <a:off x="12910899" y="2518333"/>
            <a:ext cx="7067316" cy="6461758"/>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49400" dirty="0" err="1">
                <a:latin typeface="Untitled" pitchFamily="2" charset="0"/>
                <a:ea typeface="EB Garamond 12" panose="02020502060206020403" pitchFamily="18" charset="0"/>
                <a:cs typeface="Poppins SemiBold" panose="00000700000000000000" pitchFamily="2" charset="0"/>
              </a:rPr>
              <a:t>amic</a:t>
            </a:r>
            <a:endParaRPr lang="en-ID" sz="49400" dirty="0">
              <a:latin typeface="Untitled" pitchFamily="2" charset="0"/>
              <a:ea typeface="EB Garamond 12" panose="02020502060206020403" pitchFamily="18" charset="0"/>
              <a:cs typeface="Poppins SemiBold" panose="00000700000000000000" pitchFamily="2" charset="0"/>
            </a:endParaRPr>
          </a:p>
        </p:txBody>
      </p:sp>
      <p:sp>
        <p:nvSpPr>
          <p:cNvPr id="171" name="Rectangle 170">
            <a:extLst>
              <a:ext uri="{FF2B5EF4-FFF2-40B4-BE49-F238E27FC236}">
                <a16:creationId xmlns:a16="http://schemas.microsoft.com/office/drawing/2014/main" id="{17C2FD2D-C2E6-4782-8A59-EAAC4A5E3B7A}"/>
              </a:ext>
            </a:extLst>
          </p:cNvPr>
          <p:cNvSpPr/>
          <p:nvPr/>
        </p:nvSpPr>
        <p:spPr>
          <a:xfrm>
            <a:off x="3114813" y="12562362"/>
            <a:ext cx="19790413" cy="510396"/>
          </a:xfrm>
          <a:prstGeom prst="rect">
            <a:avLst/>
          </a:prstGeom>
        </p:spPr>
        <p:txBody>
          <a:bodyPr wrap="square">
            <a:spAutoFit/>
          </a:bodyPr>
          <a:lstStyle/>
          <a:p>
            <a:pPr fontAlgn="base">
              <a:lnSpc>
                <a:spcPct val="150000"/>
              </a:lnSpc>
            </a:pPr>
            <a:r>
              <a:rPr lang="en-US" sz="2000" spc="600" dirty="0">
                <a:latin typeface="Poppins" panose="00000500000000000000" pitchFamily="2" charset="0"/>
                <a:cs typeface="Poppins" panose="00000500000000000000" pitchFamily="2" charset="0"/>
              </a:rPr>
              <a:t>The interior and exterior spaces are orientated towards the new garden terrace creating</a:t>
            </a:r>
            <a:endParaRPr lang="en-US" sz="2000" b="0" i="0" spc="600" dirty="0">
              <a:effectLst/>
              <a:latin typeface="Poppins" panose="00000500000000000000" pitchFamily="2" charset="0"/>
              <a:cs typeface="Poppins" panose="00000500000000000000" pitchFamily="2" charset="0"/>
            </a:endParaRPr>
          </a:p>
        </p:txBody>
      </p:sp>
      <p:sp>
        <p:nvSpPr>
          <p:cNvPr id="172" name="Rectangle 171">
            <a:extLst>
              <a:ext uri="{FF2B5EF4-FFF2-40B4-BE49-F238E27FC236}">
                <a16:creationId xmlns:a16="http://schemas.microsoft.com/office/drawing/2014/main" id="{F3FB2203-B06A-495B-9F06-9A60189D294B}"/>
              </a:ext>
            </a:extLst>
          </p:cNvPr>
          <p:cNvSpPr/>
          <p:nvPr/>
        </p:nvSpPr>
        <p:spPr>
          <a:xfrm>
            <a:off x="1282185" y="531244"/>
            <a:ext cx="2990360" cy="510396"/>
          </a:xfrm>
          <a:prstGeom prst="rect">
            <a:avLst/>
          </a:prstGeom>
        </p:spPr>
        <p:txBody>
          <a:bodyPr wrap="square">
            <a:spAutoFit/>
          </a:bodyPr>
          <a:lstStyle/>
          <a:p>
            <a:pPr fontAlgn="base">
              <a:lnSpc>
                <a:spcPct val="150000"/>
              </a:lnSpc>
            </a:pPr>
            <a:r>
              <a:rPr lang="en-US" sz="2000" b="1" spc="600" dirty="0">
                <a:latin typeface="Poppins" panose="00000500000000000000" pitchFamily="2" charset="0"/>
                <a:cs typeface="Poppins" panose="00000500000000000000" pitchFamily="2" charset="0"/>
              </a:rPr>
              <a:t>CORPORATE</a:t>
            </a:r>
            <a:endParaRPr lang="en-US" sz="2000" b="1" i="0" spc="600" dirty="0">
              <a:effectLst/>
              <a:latin typeface="Poppins" panose="00000500000000000000" pitchFamily="2" charset="0"/>
              <a:cs typeface="Poppins" panose="00000500000000000000" pitchFamily="2" charset="0"/>
            </a:endParaRPr>
          </a:p>
        </p:txBody>
      </p:sp>
      <p:sp>
        <p:nvSpPr>
          <p:cNvPr id="173" name="Rectangle 172">
            <a:extLst>
              <a:ext uri="{FF2B5EF4-FFF2-40B4-BE49-F238E27FC236}">
                <a16:creationId xmlns:a16="http://schemas.microsoft.com/office/drawing/2014/main" id="{0933A18A-AA4C-4CAF-A594-A0769B2639F6}"/>
              </a:ext>
            </a:extLst>
          </p:cNvPr>
          <p:cNvSpPr/>
          <p:nvPr/>
        </p:nvSpPr>
        <p:spPr>
          <a:xfrm>
            <a:off x="11067322" y="531244"/>
            <a:ext cx="2517147" cy="510396"/>
          </a:xfrm>
          <a:prstGeom prst="rect">
            <a:avLst/>
          </a:prstGeom>
        </p:spPr>
        <p:txBody>
          <a:bodyPr wrap="square">
            <a:spAutoFit/>
          </a:bodyPr>
          <a:lstStyle/>
          <a:p>
            <a:pPr fontAlgn="base">
              <a:lnSpc>
                <a:spcPct val="150000"/>
              </a:lnSpc>
            </a:pPr>
            <a:r>
              <a:rPr lang="en-US" sz="2000" b="1" i="0" spc="600" dirty="0">
                <a:effectLst/>
                <a:latin typeface="Poppins" panose="00000500000000000000" pitchFamily="2" charset="0"/>
                <a:cs typeface="Poppins" panose="00000500000000000000" pitchFamily="2" charset="0"/>
              </a:rPr>
              <a:t>FREELANCE</a:t>
            </a:r>
          </a:p>
        </p:txBody>
      </p:sp>
      <p:sp>
        <p:nvSpPr>
          <p:cNvPr id="174" name="Rectangle 173">
            <a:extLst>
              <a:ext uri="{FF2B5EF4-FFF2-40B4-BE49-F238E27FC236}">
                <a16:creationId xmlns:a16="http://schemas.microsoft.com/office/drawing/2014/main" id="{4DED5444-036D-41F3-AE53-7E3BEA283B27}"/>
              </a:ext>
            </a:extLst>
          </p:cNvPr>
          <p:cNvSpPr/>
          <p:nvPr/>
        </p:nvSpPr>
        <p:spPr>
          <a:xfrm>
            <a:off x="20053820" y="531244"/>
            <a:ext cx="3143245" cy="510396"/>
          </a:xfrm>
          <a:prstGeom prst="rect">
            <a:avLst/>
          </a:prstGeom>
        </p:spPr>
        <p:txBody>
          <a:bodyPr wrap="square">
            <a:spAutoFit/>
          </a:bodyPr>
          <a:lstStyle/>
          <a:p>
            <a:pPr fontAlgn="base">
              <a:lnSpc>
                <a:spcPct val="150000"/>
              </a:lnSpc>
            </a:pPr>
            <a:r>
              <a:rPr lang="en-US" sz="2000" b="1" spc="600" dirty="0">
                <a:latin typeface="Poppins" panose="00000500000000000000" pitchFamily="2" charset="0"/>
                <a:cs typeface="Poppins" panose="00000500000000000000" pitchFamily="2" charset="0"/>
              </a:rPr>
              <a:t>ONLINESHOP</a:t>
            </a:r>
            <a:endParaRPr lang="en-US" sz="2000" b="1" i="0" spc="600" dirty="0">
              <a:effectLst/>
              <a:latin typeface="Poppins" panose="00000500000000000000" pitchFamily="2" charset="0"/>
              <a:cs typeface="Poppins" panose="00000500000000000000" pitchFamily="2" charset="0"/>
            </a:endParaRPr>
          </a:p>
        </p:txBody>
      </p:sp>
      <p:sp>
        <p:nvSpPr>
          <p:cNvPr id="175" name="Rectangle 174">
            <a:extLst>
              <a:ext uri="{FF2B5EF4-FFF2-40B4-BE49-F238E27FC236}">
                <a16:creationId xmlns:a16="http://schemas.microsoft.com/office/drawing/2014/main" id="{AE34DD43-2F91-4EA6-8108-9E599B752684}"/>
              </a:ext>
            </a:extLst>
          </p:cNvPr>
          <p:cNvSpPr/>
          <p:nvPr/>
        </p:nvSpPr>
        <p:spPr>
          <a:xfrm>
            <a:off x="1282185" y="3259123"/>
            <a:ext cx="2554546" cy="923330"/>
          </a:xfrm>
          <a:prstGeom prst="rect">
            <a:avLst/>
          </a:prstGeom>
        </p:spPr>
        <p:txBody>
          <a:bodyPr wrap="square">
            <a:spAutoFit/>
          </a:bodyPr>
          <a:lstStyle/>
          <a:p>
            <a:r>
              <a:rPr lang="en-US" dirty="0">
                <a:latin typeface="Poppins" panose="00000500000000000000" pitchFamily="2" charset="0"/>
                <a:ea typeface="Roboto" pitchFamily="2" charset="0"/>
                <a:cs typeface="Poppins" panose="00000500000000000000" pitchFamily="2" charset="0"/>
              </a:rPr>
              <a:t>Design has the power to pull people closer</a:t>
            </a:r>
            <a:endParaRPr lang="en-ID" dirty="0"/>
          </a:p>
        </p:txBody>
      </p:sp>
      <p:sp>
        <p:nvSpPr>
          <p:cNvPr id="177" name="Rectangle 176">
            <a:extLst>
              <a:ext uri="{FF2B5EF4-FFF2-40B4-BE49-F238E27FC236}">
                <a16:creationId xmlns:a16="http://schemas.microsoft.com/office/drawing/2014/main" id="{20B60774-0BA6-4056-84E9-2063595A10A3}"/>
              </a:ext>
            </a:extLst>
          </p:cNvPr>
          <p:cNvSpPr/>
          <p:nvPr/>
        </p:nvSpPr>
        <p:spPr>
          <a:xfrm>
            <a:off x="16434170" y="9857498"/>
            <a:ext cx="4518991" cy="1383861"/>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178" name="Straight Connector 177">
            <a:extLst>
              <a:ext uri="{FF2B5EF4-FFF2-40B4-BE49-F238E27FC236}">
                <a16:creationId xmlns:a16="http://schemas.microsoft.com/office/drawing/2014/main" id="{6B86B4BF-D249-48AC-A067-F504EAFEDB55}"/>
              </a:ext>
            </a:extLst>
          </p:cNvPr>
          <p:cNvCxnSpPr>
            <a:cxnSpLocks/>
          </p:cNvCxnSpPr>
          <p:nvPr/>
        </p:nvCxnSpPr>
        <p:spPr>
          <a:xfrm>
            <a:off x="18693665" y="9857498"/>
            <a:ext cx="0" cy="13838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EB2F2E13-3ED4-4100-8A32-988A4E8F39F0}"/>
              </a:ext>
            </a:extLst>
          </p:cNvPr>
          <p:cNvCxnSpPr>
            <a:cxnSpLocks/>
          </p:cNvCxnSpPr>
          <p:nvPr/>
        </p:nvCxnSpPr>
        <p:spPr>
          <a:xfrm>
            <a:off x="18693665" y="10612947"/>
            <a:ext cx="225949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2" name="Rectangle 181">
            <a:extLst>
              <a:ext uri="{FF2B5EF4-FFF2-40B4-BE49-F238E27FC236}">
                <a16:creationId xmlns:a16="http://schemas.microsoft.com/office/drawing/2014/main" id="{098C1313-1BF2-441F-ACCA-FE6B9DEC8691}"/>
              </a:ext>
            </a:extLst>
          </p:cNvPr>
          <p:cNvSpPr/>
          <p:nvPr/>
        </p:nvSpPr>
        <p:spPr>
          <a:xfrm>
            <a:off x="18765051" y="10014413"/>
            <a:ext cx="2211905" cy="642128"/>
          </a:xfrm>
          <a:prstGeom prst="rect">
            <a:avLst/>
          </a:prstGeom>
        </p:spPr>
        <p:txBody>
          <a:bodyPr wrap="square">
            <a:spAutoFit/>
          </a:bodyPr>
          <a:lstStyle/>
          <a:p>
            <a:pPr algn="ctr"/>
            <a:r>
              <a:rPr lang="en-ID" sz="3600" dirty="0">
                <a:latin typeface="Poppins Medium" panose="00000600000000000000" pitchFamily="2" charset="0"/>
                <a:cs typeface="Poppins Medium" panose="00000600000000000000" pitchFamily="2" charset="0"/>
              </a:rPr>
              <a:t>30/SLD</a:t>
            </a:r>
          </a:p>
        </p:txBody>
      </p:sp>
      <p:sp>
        <p:nvSpPr>
          <p:cNvPr id="183" name="Rectangle 182">
            <a:extLst>
              <a:ext uri="{FF2B5EF4-FFF2-40B4-BE49-F238E27FC236}">
                <a16:creationId xmlns:a16="http://schemas.microsoft.com/office/drawing/2014/main" id="{7E335EE0-5589-41E1-8D4B-FE60A4367326}"/>
              </a:ext>
            </a:extLst>
          </p:cNvPr>
          <p:cNvSpPr/>
          <p:nvPr/>
        </p:nvSpPr>
        <p:spPr>
          <a:xfrm>
            <a:off x="16492757" y="10317828"/>
            <a:ext cx="2129523" cy="646331"/>
          </a:xfrm>
          <a:prstGeom prst="rect">
            <a:avLst/>
          </a:prstGeom>
        </p:spPr>
        <p:txBody>
          <a:bodyPr wrap="square">
            <a:spAutoFit/>
          </a:bodyPr>
          <a:lstStyle/>
          <a:p>
            <a:pPr algn="ctr"/>
            <a:r>
              <a:rPr lang="en-ID" sz="3600" dirty="0">
                <a:latin typeface="Poppins Medium" panose="00000600000000000000" pitchFamily="2" charset="0"/>
                <a:cs typeface="Poppins Medium" panose="00000600000000000000" pitchFamily="2" charset="0"/>
              </a:rPr>
              <a:t>Layered</a:t>
            </a:r>
          </a:p>
        </p:txBody>
      </p:sp>
      <p:sp>
        <p:nvSpPr>
          <p:cNvPr id="184" name="Rectangle 183">
            <a:extLst>
              <a:ext uri="{FF2B5EF4-FFF2-40B4-BE49-F238E27FC236}">
                <a16:creationId xmlns:a16="http://schemas.microsoft.com/office/drawing/2014/main" id="{FF418260-487F-41F0-9813-DEF3C863798D}"/>
              </a:ext>
            </a:extLst>
          </p:cNvPr>
          <p:cNvSpPr/>
          <p:nvPr/>
        </p:nvSpPr>
        <p:spPr>
          <a:xfrm>
            <a:off x="19021817" y="10686959"/>
            <a:ext cx="1637598" cy="646331"/>
          </a:xfrm>
          <a:prstGeom prst="rect">
            <a:avLst/>
          </a:prstGeom>
        </p:spPr>
        <p:txBody>
          <a:bodyPr wrap="square">
            <a:spAutoFit/>
          </a:bodyPr>
          <a:lstStyle/>
          <a:p>
            <a:pPr algn="ctr"/>
            <a:r>
              <a:rPr lang="en-ID" sz="3600" dirty="0">
                <a:latin typeface="Poppins Medium" panose="00000600000000000000" pitchFamily="2" charset="0"/>
                <a:cs typeface="Poppins Medium" panose="00000600000000000000" pitchFamily="2" charset="0"/>
              </a:rPr>
              <a:t>6:9</a:t>
            </a:r>
          </a:p>
        </p:txBody>
      </p:sp>
    </p:spTree>
    <p:extLst>
      <p:ext uri="{BB962C8B-B14F-4D97-AF65-F5344CB8AC3E}">
        <p14:creationId xmlns:p14="http://schemas.microsoft.com/office/powerpoint/2010/main" val="3802310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E227937-20A2-461C-94F0-131064EF91A8}"/>
              </a:ext>
            </a:extLst>
          </p:cNvPr>
          <p:cNvSpPr/>
          <p:nvPr/>
        </p:nvSpPr>
        <p:spPr>
          <a:xfrm>
            <a:off x="3298371" y="3427867"/>
            <a:ext cx="6825342" cy="6825342"/>
          </a:xfrm>
          <a:prstGeom prst="ellipse">
            <a:avLst/>
          </a:prstGeom>
          <a:solidFill>
            <a:srgbClr val="D9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Rectangle 4">
            <a:extLst>
              <a:ext uri="{FF2B5EF4-FFF2-40B4-BE49-F238E27FC236}">
                <a16:creationId xmlns:a16="http://schemas.microsoft.com/office/drawing/2014/main" id="{95CFA31E-93DF-4E15-A74E-BD30D3980FA2}"/>
              </a:ext>
            </a:extLst>
          </p:cNvPr>
          <p:cNvSpPr/>
          <p:nvPr/>
        </p:nvSpPr>
        <p:spPr>
          <a:xfrm>
            <a:off x="1037802" y="5262389"/>
            <a:ext cx="11868995" cy="3154710"/>
          </a:xfrm>
          <a:prstGeom prst="rect">
            <a:avLst/>
          </a:prstGeom>
        </p:spPr>
        <p:txBody>
          <a:bodyPr wrap="square">
            <a:spAutoFit/>
          </a:bodyPr>
          <a:lstStyle/>
          <a:p>
            <a:pPr algn="ctr"/>
            <a:r>
              <a:rPr lang="en-ID" sz="19900" dirty="0">
                <a:solidFill>
                  <a:schemeClr val="bg1"/>
                </a:solidFill>
                <a:latin typeface="Untitled" pitchFamily="2" charset="0"/>
                <a:cs typeface="Poppins SemiBold" panose="00000700000000000000" pitchFamily="2" charset="0"/>
              </a:rPr>
              <a:t>Design.</a:t>
            </a:r>
          </a:p>
        </p:txBody>
      </p:sp>
      <p:sp>
        <p:nvSpPr>
          <p:cNvPr id="6" name="Rectangle 5">
            <a:extLst>
              <a:ext uri="{FF2B5EF4-FFF2-40B4-BE49-F238E27FC236}">
                <a16:creationId xmlns:a16="http://schemas.microsoft.com/office/drawing/2014/main" id="{8C16232E-2E8D-4FE5-9D7C-763667C195D5}"/>
              </a:ext>
            </a:extLst>
          </p:cNvPr>
          <p:cNvSpPr/>
          <p:nvPr/>
        </p:nvSpPr>
        <p:spPr>
          <a:xfrm>
            <a:off x="12906797" y="5647485"/>
            <a:ext cx="7482175" cy="1077218"/>
          </a:xfrm>
          <a:prstGeom prst="rect">
            <a:avLst/>
          </a:prstGeom>
        </p:spPr>
        <p:txBody>
          <a:bodyPr wrap="square">
            <a:spAutoFit/>
          </a:bodyPr>
          <a:lstStyle/>
          <a:p>
            <a:r>
              <a:rPr lang="en-US" sz="3200" dirty="0">
                <a:latin typeface="Poppins" panose="00000500000000000000" pitchFamily="2" charset="0"/>
                <a:ea typeface="Open Sans" panose="020B0606030504020204" pitchFamily="34" charset="0"/>
                <a:cs typeface="Poppins" panose="00000500000000000000" pitchFamily="2" charset="0"/>
              </a:rPr>
              <a:t>A designer who has served the industry for over a decade.</a:t>
            </a:r>
            <a:endParaRPr lang="en-ID" sz="3200" dirty="0">
              <a:latin typeface="Poppins" panose="00000500000000000000" pitchFamily="2" charset="0"/>
              <a:cs typeface="Poppins" panose="00000500000000000000" pitchFamily="2" charset="0"/>
            </a:endParaRPr>
          </a:p>
        </p:txBody>
      </p:sp>
      <p:sp>
        <p:nvSpPr>
          <p:cNvPr id="7" name="Rectangle 6">
            <a:extLst>
              <a:ext uri="{FF2B5EF4-FFF2-40B4-BE49-F238E27FC236}">
                <a16:creationId xmlns:a16="http://schemas.microsoft.com/office/drawing/2014/main" id="{CB02B124-6C8E-4DD5-BBB2-C05B79E66426}"/>
              </a:ext>
            </a:extLst>
          </p:cNvPr>
          <p:cNvSpPr/>
          <p:nvPr/>
        </p:nvSpPr>
        <p:spPr>
          <a:xfrm>
            <a:off x="12906797" y="7112567"/>
            <a:ext cx="7482175" cy="646331"/>
          </a:xfrm>
          <a:prstGeom prst="rect">
            <a:avLst/>
          </a:prstGeom>
        </p:spPr>
        <p:txBody>
          <a:bodyPr wrap="square">
            <a:spAutoFit/>
          </a:bodyPr>
          <a:lstStyle/>
          <a:p>
            <a:r>
              <a:rPr lang="en-US" dirty="0">
                <a:solidFill>
                  <a:schemeClr val="tx1">
                    <a:lumMod val="95000"/>
                    <a:lumOff val="5000"/>
                  </a:schemeClr>
                </a:solidFill>
                <a:latin typeface="Poppins" panose="00000500000000000000" pitchFamily="2" charset="0"/>
                <a:ea typeface="Roboto" pitchFamily="2" charset="0"/>
                <a:cs typeface="Poppins" panose="00000500000000000000" pitchFamily="2" charset="0"/>
              </a:rPr>
              <a:t>It replaces confusion with clarity and brings understanding to those who encounter your work.</a:t>
            </a:r>
            <a:endParaRPr lang="en-ID" dirty="0"/>
          </a:p>
        </p:txBody>
      </p:sp>
    </p:spTree>
    <p:extLst>
      <p:ext uri="{BB962C8B-B14F-4D97-AF65-F5344CB8AC3E}">
        <p14:creationId xmlns:p14="http://schemas.microsoft.com/office/powerpoint/2010/main" val="2621439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A6B69004-1AE5-4807-8C37-34058A0B8856}"/>
              </a:ext>
            </a:extLst>
          </p:cNvPr>
          <p:cNvSpPr/>
          <p:nvPr/>
        </p:nvSpPr>
        <p:spPr>
          <a:xfrm>
            <a:off x="-1" y="0"/>
            <a:ext cx="24479251" cy="13679488"/>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23" name="Rectangle 22">
            <a:extLst>
              <a:ext uri="{FF2B5EF4-FFF2-40B4-BE49-F238E27FC236}">
                <a16:creationId xmlns:a16="http://schemas.microsoft.com/office/drawing/2014/main" id="{9AB11735-4278-40CA-9253-7E75B6DE6359}"/>
              </a:ext>
            </a:extLst>
          </p:cNvPr>
          <p:cNvSpPr/>
          <p:nvPr/>
        </p:nvSpPr>
        <p:spPr>
          <a:xfrm>
            <a:off x="657441" y="1330036"/>
            <a:ext cx="10006880" cy="10109418"/>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cxnSp>
        <p:nvCxnSpPr>
          <p:cNvPr id="25" name="Straight Connector 24">
            <a:extLst>
              <a:ext uri="{FF2B5EF4-FFF2-40B4-BE49-F238E27FC236}">
                <a16:creationId xmlns:a16="http://schemas.microsoft.com/office/drawing/2014/main" id="{FD663C10-AF4F-4F4E-9A4A-C2DD825DA4AD}"/>
              </a:ext>
            </a:extLst>
          </p:cNvPr>
          <p:cNvCxnSpPr>
            <a:cxnSpLocks/>
          </p:cNvCxnSpPr>
          <p:nvPr/>
        </p:nvCxnSpPr>
        <p:spPr>
          <a:xfrm>
            <a:off x="657441" y="6804025"/>
            <a:ext cx="1000688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95FED5B7-FB9D-42DD-B6BF-7A8715084793}"/>
              </a:ext>
            </a:extLst>
          </p:cNvPr>
          <p:cNvCxnSpPr>
            <a:cxnSpLocks/>
          </p:cNvCxnSpPr>
          <p:nvPr/>
        </p:nvCxnSpPr>
        <p:spPr>
          <a:xfrm>
            <a:off x="5257150" y="6839744"/>
            <a:ext cx="0" cy="459971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E708EF5-2117-4C0A-8A6E-A3CC4441828B}"/>
              </a:ext>
            </a:extLst>
          </p:cNvPr>
          <p:cNvCxnSpPr>
            <a:cxnSpLocks/>
          </p:cNvCxnSpPr>
          <p:nvPr/>
        </p:nvCxnSpPr>
        <p:spPr>
          <a:xfrm>
            <a:off x="7252205" y="1330036"/>
            <a:ext cx="0" cy="550970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DDF7365-C7B6-4B13-8301-C225B563ACD8}"/>
              </a:ext>
            </a:extLst>
          </p:cNvPr>
          <p:cNvCxnSpPr>
            <a:cxnSpLocks/>
          </p:cNvCxnSpPr>
          <p:nvPr/>
        </p:nvCxnSpPr>
        <p:spPr>
          <a:xfrm>
            <a:off x="7252205" y="3257261"/>
            <a:ext cx="3412116"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AF9996EE-BCFB-4BDB-BAE9-C555B8D8512B}"/>
              </a:ext>
            </a:extLst>
          </p:cNvPr>
          <p:cNvSpPr/>
          <p:nvPr/>
        </p:nvSpPr>
        <p:spPr>
          <a:xfrm>
            <a:off x="13814930" y="1330036"/>
            <a:ext cx="10006880" cy="10109418"/>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cxnSp>
        <p:nvCxnSpPr>
          <p:cNvPr id="37" name="Straight Connector 36">
            <a:extLst>
              <a:ext uri="{FF2B5EF4-FFF2-40B4-BE49-F238E27FC236}">
                <a16:creationId xmlns:a16="http://schemas.microsoft.com/office/drawing/2014/main" id="{657F0A83-F1C4-4117-AD6F-C7F435D63343}"/>
              </a:ext>
            </a:extLst>
          </p:cNvPr>
          <p:cNvCxnSpPr>
            <a:cxnSpLocks/>
          </p:cNvCxnSpPr>
          <p:nvPr/>
        </p:nvCxnSpPr>
        <p:spPr>
          <a:xfrm>
            <a:off x="18414640" y="1330037"/>
            <a:ext cx="0" cy="459971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9BA04E5-4D51-416C-8BF2-815F814376A5}"/>
              </a:ext>
            </a:extLst>
          </p:cNvPr>
          <p:cNvCxnSpPr>
            <a:cxnSpLocks/>
          </p:cNvCxnSpPr>
          <p:nvPr/>
        </p:nvCxnSpPr>
        <p:spPr>
          <a:xfrm>
            <a:off x="13814930" y="5894027"/>
            <a:ext cx="1000688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04E210ED-E67D-46F4-8987-5A9854A06AE5}"/>
              </a:ext>
            </a:extLst>
          </p:cNvPr>
          <p:cNvCxnSpPr>
            <a:cxnSpLocks/>
          </p:cNvCxnSpPr>
          <p:nvPr/>
        </p:nvCxnSpPr>
        <p:spPr>
          <a:xfrm>
            <a:off x="20077185" y="5894027"/>
            <a:ext cx="0" cy="550970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E3C7A48-CE4F-4DD9-9E72-19E582058681}"/>
              </a:ext>
            </a:extLst>
          </p:cNvPr>
          <p:cNvCxnSpPr>
            <a:cxnSpLocks/>
          </p:cNvCxnSpPr>
          <p:nvPr/>
        </p:nvCxnSpPr>
        <p:spPr>
          <a:xfrm>
            <a:off x="20077185" y="9468500"/>
            <a:ext cx="374462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3B43D1E-0B37-48D0-BE98-3DA4F86F0D6C}"/>
              </a:ext>
            </a:extLst>
          </p:cNvPr>
          <p:cNvCxnSpPr>
            <a:cxnSpLocks/>
          </p:cNvCxnSpPr>
          <p:nvPr/>
        </p:nvCxnSpPr>
        <p:spPr>
          <a:xfrm>
            <a:off x="12156498" y="0"/>
            <a:ext cx="0" cy="136794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C1572BB7-04EC-46A9-A9C3-3E947B816E75}"/>
              </a:ext>
            </a:extLst>
          </p:cNvPr>
          <p:cNvSpPr/>
          <p:nvPr/>
        </p:nvSpPr>
        <p:spPr>
          <a:xfrm>
            <a:off x="13648676" y="11895831"/>
            <a:ext cx="2211905" cy="642128"/>
          </a:xfrm>
          <a:prstGeom prst="rect">
            <a:avLst/>
          </a:prstGeom>
        </p:spPr>
        <p:txBody>
          <a:bodyPr wrap="square">
            <a:spAutoFit/>
          </a:bodyPr>
          <a:lstStyle/>
          <a:p>
            <a:r>
              <a:rPr lang="en-ID" sz="3600" dirty="0">
                <a:latin typeface="Poppins Medium" panose="00000600000000000000" pitchFamily="2" charset="0"/>
                <a:cs typeface="Poppins Medium" panose="00000600000000000000" pitchFamily="2" charset="0"/>
              </a:rPr>
              <a:t>02/SLD</a:t>
            </a:r>
          </a:p>
        </p:txBody>
      </p:sp>
      <p:grpSp>
        <p:nvGrpSpPr>
          <p:cNvPr id="52" name="Group 4">
            <a:extLst>
              <a:ext uri="{FF2B5EF4-FFF2-40B4-BE49-F238E27FC236}">
                <a16:creationId xmlns:a16="http://schemas.microsoft.com/office/drawing/2014/main" id="{C8118CFE-57FF-4C03-A1B8-2922D6357B0A}"/>
              </a:ext>
            </a:extLst>
          </p:cNvPr>
          <p:cNvGrpSpPr>
            <a:grpSpLocks noChangeAspect="1"/>
          </p:cNvGrpSpPr>
          <p:nvPr/>
        </p:nvGrpSpPr>
        <p:grpSpPr bwMode="auto">
          <a:xfrm rot="20804649" flipH="1" flipV="1">
            <a:off x="4858286" y="9047474"/>
            <a:ext cx="6354564" cy="509794"/>
            <a:chOff x="6077" y="4087"/>
            <a:chExt cx="3296" cy="350"/>
          </a:xfrm>
          <a:solidFill>
            <a:srgbClr val="D90100"/>
          </a:solidFill>
        </p:grpSpPr>
        <p:sp>
          <p:nvSpPr>
            <p:cNvPr id="53" name="Freeform 5">
              <a:extLst>
                <a:ext uri="{FF2B5EF4-FFF2-40B4-BE49-F238E27FC236}">
                  <a16:creationId xmlns:a16="http://schemas.microsoft.com/office/drawing/2014/main" id="{CF2E2E84-6CC0-4B46-BAB0-750A47AB0601}"/>
                </a:ext>
              </a:extLst>
            </p:cNvPr>
            <p:cNvSpPr>
              <a:spLocks/>
            </p:cNvSpPr>
            <p:nvPr/>
          </p:nvSpPr>
          <p:spPr bwMode="auto">
            <a:xfrm>
              <a:off x="6127" y="4406"/>
              <a:ext cx="9"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2" y="2"/>
                    <a:pt x="3"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 name="Freeform 6">
              <a:extLst>
                <a:ext uri="{FF2B5EF4-FFF2-40B4-BE49-F238E27FC236}">
                  <a16:creationId xmlns:a16="http://schemas.microsoft.com/office/drawing/2014/main" id="{EA370117-50A1-44C1-9700-D6705A5279C6}"/>
                </a:ext>
              </a:extLst>
            </p:cNvPr>
            <p:cNvSpPr>
              <a:spLocks/>
            </p:cNvSpPr>
            <p:nvPr/>
          </p:nvSpPr>
          <p:spPr bwMode="auto">
            <a:xfrm>
              <a:off x="6133" y="4396"/>
              <a:ext cx="9"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2" y="1"/>
                    <a:pt x="4" y="3"/>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 name="Freeform 7">
              <a:extLst>
                <a:ext uri="{FF2B5EF4-FFF2-40B4-BE49-F238E27FC236}">
                  <a16:creationId xmlns:a16="http://schemas.microsoft.com/office/drawing/2014/main" id="{C0A132CA-AF94-49BC-A089-21CB9BCDA744}"/>
                </a:ext>
              </a:extLst>
            </p:cNvPr>
            <p:cNvSpPr>
              <a:spLocks/>
            </p:cNvSpPr>
            <p:nvPr/>
          </p:nvSpPr>
          <p:spPr bwMode="auto">
            <a:xfrm>
              <a:off x="6159" y="4400"/>
              <a:ext cx="8" cy="6"/>
            </a:xfrm>
            <a:custGeom>
              <a:avLst/>
              <a:gdLst>
                <a:gd name="T0" fmla="*/ 0 w 4"/>
                <a:gd name="T1" fmla="*/ 2 h 3"/>
                <a:gd name="T2" fmla="*/ 4 w 4"/>
                <a:gd name="T3" fmla="*/ 1 h 3"/>
                <a:gd name="T4" fmla="*/ 1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1" y="2"/>
                    <a:pt x="4" y="1"/>
                  </a:cubicBezTo>
                  <a:cubicBezTo>
                    <a:pt x="3" y="0"/>
                    <a:pt x="2" y="0"/>
                    <a:pt x="1" y="0"/>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 name="Freeform 8">
              <a:extLst>
                <a:ext uri="{FF2B5EF4-FFF2-40B4-BE49-F238E27FC236}">
                  <a16:creationId xmlns:a16="http://schemas.microsoft.com/office/drawing/2014/main" id="{D2312B0C-C623-4E1B-991D-DBD35946DD7B}"/>
                </a:ext>
              </a:extLst>
            </p:cNvPr>
            <p:cNvSpPr>
              <a:spLocks/>
            </p:cNvSpPr>
            <p:nvPr/>
          </p:nvSpPr>
          <p:spPr bwMode="auto">
            <a:xfrm>
              <a:off x="6259" y="4431"/>
              <a:ext cx="9" cy="6"/>
            </a:xfrm>
            <a:custGeom>
              <a:avLst/>
              <a:gdLst>
                <a:gd name="T0" fmla="*/ 0 w 5"/>
                <a:gd name="T1" fmla="*/ 2 h 3"/>
                <a:gd name="T2" fmla="*/ 2 w 5"/>
                <a:gd name="T3" fmla="*/ 3 h 3"/>
                <a:gd name="T4" fmla="*/ 5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2" y="3"/>
                  </a:cubicBezTo>
                  <a:cubicBezTo>
                    <a:pt x="3" y="2"/>
                    <a:pt x="4" y="2"/>
                    <a:pt x="5" y="1"/>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 name="Freeform 9">
              <a:extLst>
                <a:ext uri="{FF2B5EF4-FFF2-40B4-BE49-F238E27FC236}">
                  <a16:creationId xmlns:a16="http://schemas.microsoft.com/office/drawing/2014/main" id="{FE11078A-7531-4285-A39B-ECF4E8A7DFF8}"/>
                </a:ext>
              </a:extLst>
            </p:cNvPr>
            <p:cNvSpPr>
              <a:spLocks/>
            </p:cNvSpPr>
            <p:nvPr/>
          </p:nvSpPr>
          <p:spPr bwMode="auto">
            <a:xfrm>
              <a:off x="6148" y="4395"/>
              <a:ext cx="9" cy="3"/>
            </a:xfrm>
            <a:custGeom>
              <a:avLst/>
              <a:gdLst>
                <a:gd name="T0" fmla="*/ 1 w 5"/>
                <a:gd name="T1" fmla="*/ 1 h 2"/>
                <a:gd name="T2" fmla="*/ 5 w 5"/>
                <a:gd name="T3" fmla="*/ 1 h 2"/>
                <a:gd name="T4" fmla="*/ 2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4" y="0"/>
                    <a:pt x="3" y="1"/>
                    <a:pt x="2"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 name="Freeform 10">
              <a:extLst>
                <a:ext uri="{FF2B5EF4-FFF2-40B4-BE49-F238E27FC236}">
                  <a16:creationId xmlns:a16="http://schemas.microsoft.com/office/drawing/2014/main" id="{74584A5B-8B88-44A2-850E-560522B311D3}"/>
                </a:ext>
              </a:extLst>
            </p:cNvPr>
            <p:cNvSpPr>
              <a:spLocks/>
            </p:cNvSpPr>
            <p:nvPr/>
          </p:nvSpPr>
          <p:spPr bwMode="auto">
            <a:xfrm>
              <a:off x="6272" y="4429"/>
              <a:ext cx="8" cy="6"/>
            </a:xfrm>
            <a:custGeom>
              <a:avLst/>
              <a:gdLst>
                <a:gd name="T0" fmla="*/ 0 w 4"/>
                <a:gd name="T1" fmla="*/ 2 h 3"/>
                <a:gd name="T2" fmla="*/ 3 w 4"/>
                <a:gd name="T3" fmla="*/ 3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1"/>
                    <a:pt x="2" y="3"/>
                    <a:pt x="3" y="3"/>
                  </a:cubicBezTo>
                  <a:cubicBezTo>
                    <a:pt x="4" y="2"/>
                    <a:pt x="3"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 name="Freeform 11">
              <a:extLst>
                <a:ext uri="{FF2B5EF4-FFF2-40B4-BE49-F238E27FC236}">
                  <a16:creationId xmlns:a16="http://schemas.microsoft.com/office/drawing/2014/main" id="{C6433064-DB96-4CF6-B14A-9F559C29BA0A}"/>
                </a:ext>
              </a:extLst>
            </p:cNvPr>
            <p:cNvSpPr>
              <a:spLocks/>
            </p:cNvSpPr>
            <p:nvPr/>
          </p:nvSpPr>
          <p:spPr bwMode="auto">
            <a:xfrm>
              <a:off x="6211" y="4393"/>
              <a:ext cx="8" cy="5"/>
            </a:xfrm>
            <a:custGeom>
              <a:avLst/>
              <a:gdLst>
                <a:gd name="T0" fmla="*/ 0 w 4"/>
                <a:gd name="T1" fmla="*/ 2 h 3"/>
                <a:gd name="T2" fmla="*/ 4 w 4"/>
                <a:gd name="T3" fmla="*/ 1 h 3"/>
                <a:gd name="T4" fmla="*/ 0 w 4"/>
                <a:gd name="T5" fmla="*/ 2 h 3"/>
              </a:gdLst>
              <a:ahLst/>
              <a:cxnLst>
                <a:cxn ang="0">
                  <a:pos x="T0" y="T1"/>
                </a:cxn>
                <a:cxn ang="0">
                  <a:pos x="T2" y="T3"/>
                </a:cxn>
                <a:cxn ang="0">
                  <a:pos x="T4" y="T5"/>
                </a:cxn>
              </a:cxnLst>
              <a:rect l="0" t="0" r="r" b="b"/>
              <a:pathLst>
                <a:path w="4" h="3">
                  <a:moveTo>
                    <a:pt x="0" y="2"/>
                  </a:moveTo>
                  <a:cubicBezTo>
                    <a:pt x="0" y="3"/>
                    <a:pt x="3" y="3"/>
                    <a:pt x="4" y="1"/>
                  </a:cubicBezTo>
                  <a:cubicBezTo>
                    <a:pt x="2" y="0"/>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 name="Freeform 12">
              <a:extLst>
                <a:ext uri="{FF2B5EF4-FFF2-40B4-BE49-F238E27FC236}">
                  <a16:creationId xmlns:a16="http://schemas.microsoft.com/office/drawing/2014/main" id="{59888A9F-F076-43D6-BD12-8EC0EE47F9D5}"/>
                </a:ext>
              </a:extLst>
            </p:cNvPr>
            <p:cNvSpPr>
              <a:spLocks/>
            </p:cNvSpPr>
            <p:nvPr/>
          </p:nvSpPr>
          <p:spPr bwMode="auto">
            <a:xfrm>
              <a:off x="6309" y="4420"/>
              <a:ext cx="28" cy="11"/>
            </a:xfrm>
            <a:custGeom>
              <a:avLst/>
              <a:gdLst>
                <a:gd name="T0" fmla="*/ 0 w 15"/>
                <a:gd name="T1" fmla="*/ 5 h 6"/>
                <a:gd name="T2" fmla="*/ 2 w 15"/>
                <a:gd name="T3" fmla="*/ 5 h 6"/>
                <a:gd name="T4" fmla="*/ 5 w 15"/>
                <a:gd name="T5" fmla="*/ 3 h 6"/>
                <a:gd name="T6" fmla="*/ 10 w 15"/>
                <a:gd name="T7" fmla="*/ 4 h 6"/>
                <a:gd name="T8" fmla="*/ 15 w 15"/>
                <a:gd name="T9" fmla="*/ 0 h 6"/>
                <a:gd name="T10" fmla="*/ 10 w 15"/>
                <a:gd name="T11" fmla="*/ 0 h 6"/>
                <a:gd name="T12" fmla="*/ 8 w 15"/>
                <a:gd name="T13" fmla="*/ 2 h 6"/>
                <a:gd name="T14" fmla="*/ 6 w 15"/>
                <a:gd name="T15" fmla="*/ 1 h 6"/>
                <a:gd name="T16" fmla="*/ 2 w 15"/>
                <a:gd name="T17" fmla="*/ 2 h 6"/>
                <a:gd name="T18" fmla="*/ 0 w 15"/>
                <a:gd name="T1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6">
                  <a:moveTo>
                    <a:pt x="0" y="5"/>
                  </a:moveTo>
                  <a:cubicBezTo>
                    <a:pt x="1" y="5"/>
                    <a:pt x="2" y="4"/>
                    <a:pt x="2" y="5"/>
                  </a:cubicBezTo>
                  <a:cubicBezTo>
                    <a:pt x="3" y="6"/>
                    <a:pt x="4" y="3"/>
                    <a:pt x="5" y="3"/>
                  </a:cubicBezTo>
                  <a:cubicBezTo>
                    <a:pt x="6" y="4"/>
                    <a:pt x="7" y="4"/>
                    <a:pt x="10" y="4"/>
                  </a:cubicBezTo>
                  <a:cubicBezTo>
                    <a:pt x="9" y="2"/>
                    <a:pt x="12" y="1"/>
                    <a:pt x="15" y="0"/>
                  </a:cubicBezTo>
                  <a:cubicBezTo>
                    <a:pt x="13" y="0"/>
                    <a:pt x="12" y="1"/>
                    <a:pt x="10" y="0"/>
                  </a:cubicBezTo>
                  <a:cubicBezTo>
                    <a:pt x="11" y="1"/>
                    <a:pt x="10" y="1"/>
                    <a:pt x="8" y="2"/>
                  </a:cubicBezTo>
                  <a:cubicBezTo>
                    <a:pt x="7" y="2"/>
                    <a:pt x="7" y="1"/>
                    <a:pt x="6" y="1"/>
                  </a:cubicBezTo>
                  <a:cubicBezTo>
                    <a:pt x="5" y="2"/>
                    <a:pt x="4" y="3"/>
                    <a:pt x="2" y="2"/>
                  </a:cubicBezTo>
                  <a:cubicBezTo>
                    <a:pt x="1" y="3"/>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 name="Freeform 13">
              <a:extLst>
                <a:ext uri="{FF2B5EF4-FFF2-40B4-BE49-F238E27FC236}">
                  <a16:creationId xmlns:a16="http://schemas.microsoft.com/office/drawing/2014/main" id="{1838D4F0-BA57-46A2-BF25-C2EB418F04D3}"/>
                </a:ext>
              </a:extLst>
            </p:cNvPr>
            <p:cNvSpPr>
              <a:spLocks/>
            </p:cNvSpPr>
            <p:nvPr/>
          </p:nvSpPr>
          <p:spPr bwMode="auto">
            <a:xfrm>
              <a:off x="6224" y="4391"/>
              <a:ext cx="8" cy="5"/>
            </a:xfrm>
            <a:custGeom>
              <a:avLst/>
              <a:gdLst>
                <a:gd name="T0" fmla="*/ 0 w 4"/>
                <a:gd name="T1" fmla="*/ 2 h 3"/>
                <a:gd name="T2" fmla="*/ 2 w 4"/>
                <a:gd name="T3" fmla="*/ 3 h 3"/>
                <a:gd name="T4" fmla="*/ 3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2" y="3"/>
                    <a:pt x="2" y="3"/>
                  </a:cubicBezTo>
                  <a:cubicBezTo>
                    <a:pt x="2" y="2"/>
                    <a:pt x="2" y="1"/>
                    <a:pt x="3" y="1"/>
                  </a:cubicBezTo>
                  <a:cubicBezTo>
                    <a:pt x="4" y="0"/>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 name="Freeform 14">
              <a:extLst>
                <a:ext uri="{FF2B5EF4-FFF2-40B4-BE49-F238E27FC236}">
                  <a16:creationId xmlns:a16="http://schemas.microsoft.com/office/drawing/2014/main" id="{1149A622-B24B-429B-972D-68346FDA3D81}"/>
                </a:ext>
              </a:extLst>
            </p:cNvPr>
            <p:cNvSpPr>
              <a:spLocks/>
            </p:cNvSpPr>
            <p:nvPr/>
          </p:nvSpPr>
          <p:spPr bwMode="auto">
            <a:xfrm>
              <a:off x="6230" y="4369"/>
              <a:ext cx="10" cy="4"/>
            </a:xfrm>
            <a:custGeom>
              <a:avLst/>
              <a:gdLst>
                <a:gd name="T0" fmla="*/ 1 w 5"/>
                <a:gd name="T1" fmla="*/ 2 h 2"/>
                <a:gd name="T2" fmla="*/ 5 w 5"/>
                <a:gd name="T3" fmla="*/ 0 h 2"/>
                <a:gd name="T4" fmla="*/ 1 w 5"/>
                <a:gd name="T5" fmla="*/ 2 h 2"/>
              </a:gdLst>
              <a:ahLst/>
              <a:cxnLst>
                <a:cxn ang="0">
                  <a:pos x="T0" y="T1"/>
                </a:cxn>
                <a:cxn ang="0">
                  <a:pos x="T2" y="T3"/>
                </a:cxn>
                <a:cxn ang="0">
                  <a:pos x="T4" y="T5"/>
                </a:cxn>
              </a:cxnLst>
              <a:rect l="0" t="0" r="r" b="b"/>
              <a:pathLst>
                <a:path w="5" h="2">
                  <a:moveTo>
                    <a:pt x="1" y="2"/>
                  </a:moveTo>
                  <a:cubicBezTo>
                    <a:pt x="2" y="2"/>
                    <a:pt x="4" y="1"/>
                    <a:pt x="5" y="0"/>
                  </a:cubicBezTo>
                  <a:cubicBezTo>
                    <a:pt x="3" y="0"/>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 name="Freeform 15">
              <a:extLst>
                <a:ext uri="{FF2B5EF4-FFF2-40B4-BE49-F238E27FC236}">
                  <a16:creationId xmlns:a16="http://schemas.microsoft.com/office/drawing/2014/main" id="{5F8210CA-433A-47F1-A395-7073121FAC3A}"/>
                </a:ext>
              </a:extLst>
            </p:cNvPr>
            <p:cNvSpPr>
              <a:spLocks/>
            </p:cNvSpPr>
            <p:nvPr/>
          </p:nvSpPr>
          <p:spPr bwMode="auto">
            <a:xfrm>
              <a:off x="6391" y="4422"/>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2"/>
                    <a:pt x="4" y="0"/>
                  </a:cubicBezTo>
                  <a:cubicBezTo>
                    <a:pt x="3"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 name="Freeform 16">
              <a:extLst>
                <a:ext uri="{FF2B5EF4-FFF2-40B4-BE49-F238E27FC236}">
                  <a16:creationId xmlns:a16="http://schemas.microsoft.com/office/drawing/2014/main" id="{9292A504-CE74-455C-AC00-BD6E858C25D9}"/>
                </a:ext>
              </a:extLst>
            </p:cNvPr>
            <p:cNvSpPr>
              <a:spLocks/>
            </p:cNvSpPr>
            <p:nvPr/>
          </p:nvSpPr>
          <p:spPr bwMode="auto">
            <a:xfrm>
              <a:off x="6261" y="4364"/>
              <a:ext cx="9" cy="5"/>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2"/>
                    <a:pt x="4" y="3"/>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 name="Freeform 17">
              <a:extLst>
                <a:ext uri="{FF2B5EF4-FFF2-40B4-BE49-F238E27FC236}">
                  <a16:creationId xmlns:a16="http://schemas.microsoft.com/office/drawing/2014/main" id="{4B74D644-080C-4BB4-BAD7-88A4386C3C5E}"/>
                </a:ext>
              </a:extLst>
            </p:cNvPr>
            <p:cNvSpPr>
              <a:spLocks/>
            </p:cNvSpPr>
            <p:nvPr/>
          </p:nvSpPr>
          <p:spPr bwMode="auto">
            <a:xfrm>
              <a:off x="6368" y="4379"/>
              <a:ext cx="9" cy="6"/>
            </a:xfrm>
            <a:custGeom>
              <a:avLst/>
              <a:gdLst>
                <a:gd name="T0" fmla="*/ 1 w 5"/>
                <a:gd name="T1" fmla="*/ 3 h 3"/>
                <a:gd name="T2" fmla="*/ 5 w 5"/>
                <a:gd name="T3" fmla="*/ 0 h 3"/>
                <a:gd name="T4" fmla="*/ 3 w 5"/>
                <a:gd name="T5" fmla="*/ 0 h 3"/>
                <a:gd name="T6" fmla="*/ 1 w 5"/>
                <a:gd name="T7" fmla="*/ 3 h 3"/>
              </a:gdLst>
              <a:ahLst/>
              <a:cxnLst>
                <a:cxn ang="0">
                  <a:pos x="T0" y="T1"/>
                </a:cxn>
                <a:cxn ang="0">
                  <a:pos x="T2" y="T3"/>
                </a:cxn>
                <a:cxn ang="0">
                  <a:pos x="T4" y="T5"/>
                </a:cxn>
                <a:cxn ang="0">
                  <a:pos x="T6" y="T7"/>
                </a:cxn>
              </a:cxnLst>
              <a:rect l="0" t="0" r="r" b="b"/>
              <a:pathLst>
                <a:path w="5" h="3">
                  <a:moveTo>
                    <a:pt x="1" y="3"/>
                  </a:moveTo>
                  <a:cubicBezTo>
                    <a:pt x="3" y="3"/>
                    <a:pt x="3" y="2"/>
                    <a:pt x="5" y="0"/>
                  </a:cubicBezTo>
                  <a:cubicBezTo>
                    <a:pt x="4" y="1"/>
                    <a:pt x="4" y="1"/>
                    <a:pt x="3" y="0"/>
                  </a:cubicBezTo>
                  <a:cubicBezTo>
                    <a:pt x="3" y="3"/>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 name="Freeform 18">
              <a:extLst>
                <a:ext uri="{FF2B5EF4-FFF2-40B4-BE49-F238E27FC236}">
                  <a16:creationId xmlns:a16="http://schemas.microsoft.com/office/drawing/2014/main" id="{9068133C-3D66-4C40-B14B-63569FAACEC6}"/>
                </a:ext>
              </a:extLst>
            </p:cNvPr>
            <p:cNvSpPr>
              <a:spLocks/>
            </p:cNvSpPr>
            <p:nvPr/>
          </p:nvSpPr>
          <p:spPr bwMode="auto">
            <a:xfrm>
              <a:off x="6280" y="4346"/>
              <a:ext cx="13" cy="4"/>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1"/>
                    <a:pt x="2" y="0"/>
                  </a:cubicBezTo>
                  <a:cubicBezTo>
                    <a:pt x="0" y="2"/>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 name="Freeform 19">
              <a:extLst>
                <a:ext uri="{FF2B5EF4-FFF2-40B4-BE49-F238E27FC236}">
                  <a16:creationId xmlns:a16="http://schemas.microsoft.com/office/drawing/2014/main" id="{2BD952F8-313F-46A2-AFFE-41076725E911}"/>
                </a:ext>
              </a:extLst>
            </p:cNvPr>
            <p:cNvSpPr>
              <a:spLocks/>
            </p:cNvSpPr>
            <p:nvPr/>
          </p:nvSpPr>
          <p:spPr bwMode="auto">
            <a:xfrm>
              <a:off x="6322" y="4342"/>
              <a:ext cx="15" cy="4"/>
            </a:xfrm>
            <a:custGeom>
              <a:avLst/>
              <a:gdLst>
                <a:gd name="T0" fmla="*/ 3 w 8"/>
                <a:gd name="T1" fmla="*/ 2 h 2"/>
                <a:gd name="T2" fmla="*/ 8 w 8"/>
                <a:gd name="T3" fmla="*/ 0 h 2"/>
                <a:gd name="T4" fmla="*/ 1 w 8"/>
                <a:gd name="T5" fmla="*/ 0 h 2"/>
                <a:gd name="T6" fmla="*/ 3 w 8"/>
                <a:gd name="T7" fmla="*/ 2 h 2"/>
              </a:gdLst>
              <a:ahLst/>
              <a:cxnLst>
                <a:cxn ang="0">
                  <a:pos x="T0" y="T1"/>
                </a:cxn>
                <a:cxn ang="0">
                  <a:pos x="T2" y="T3"/>
                </a:cxn>
                <a:cxn ang="0">
                  <a:pos x="T4" y="T5"/>
                </a:cxn>
                <a:cxn ang="0">
                  <a:pos x="T6" y="T7"/>
                </a:cxn>
              </a:cxnLst>
              <a:rect l="0" t="0" r="r" b="b"/>
              <a:pathLst>
                <a:path w="8" h="2">
                  <a:moveTo>
                    <a:pt x="3" y="2"/>
                  </a:moveTo>
                  <a:cubicBezTo>
                    <a:pt x="4" y="2"/>
                    <a:pt x="6" y="2"/>
                    <a:pt x="8" y="0"/>
                  </a:cubicBezTo>
                  <a:cubicBezTo>
                    <a:pt x="5" y="0"/>
                    <a:pt x="3" y="1"/>
                    <a:pt x="1" y="0"/>
                  </a:cubicBezTo>
                  <a:cubicBezTo>
                    <a:pt x="0" y="1"/>
                    <a:pt x="4"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 name="Freeform 20">
              <a:extLst>
                <a:ext uri="{FF2B5EF4-FFF2-40B4-BE49-F238E27FC236}">
                  <a16:creationId xmlns:a16="http://schemas.microsoft.com/office/drawing/2014/main" id="{18CCCFFF-988A-40FE-93A1-A99223524F63}"/>
                </a:ext>
              </a:extLst>
            </p:cNvPr>
            <p:cNvSpPr>
              <a:spLocks/>
            </p:cNvSpPr>
            <p:nvPr/>
          </p:nvSpPr>
          <p:spPr bwMode="auto">
            <a:xfrm>
              <a:off x="6448" y="4393"/>
              <a:ext cx="10" cy="7"/>
            </a:xfrm>
            <a:custGeom>
              <a:avLst/>
              <a:gdLst>
                <a:gd name="T0" fmla="*/ 0 w 5"/>
                <a:gd name="T1" fmla="*/ 2 h 4"/>
                <a:gd name="T2" fmla="*/ 4 w 5"/>
                <a:gd name="T3" fmla="*/ 2 h 4"/>
                <a:gd name="T4" fmla="*/ 0 w 5"/>
                <a:gd name="T5" fmla="*/ 2 h 4"/>
              </a:gdLst>
              <a:ahLst/>
              <a:cxnLst>
                <a:cxn ang="0">
                  <a:pos x="T0" y="T1"/>
                </a:cxn>
                <a:cxn ang="0">
                  <a:pos x="T2" y="T3"/>
                </a:cxn>
                <a:cxn ang="0">
                  <a:pos x="T4" y="T5"/>
                </a:cxn>
              </a:cxnLst>
              <a:rect l="0" t="0" r="r" b="b"/>
              <a:pathLst>
                <a:path w="5" h="4">
                  <a:moveTo>
                    <a:pt x="0" y="2"/>
                  </a:moveTo>
                  <a:cubicBezTo>
                    <a:pt x="0" y="4"/>
                    <a:pt x="3" y="2"/>
                    <a:pt x="4" y="2"/>
                  </a:cubicBezTo>
                  <a:cubicBezTo>
                    <a:pt x="5"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 name="Freeform 21">
              <a:extLst>
                <a:ext uri="{FF2B5EF4-FFF2-40B4-BE49-F238E27FC236}">
                  <a16:creationId xmlns:a16="http://schemas.microsoft.com/office/drawing/2014/main" id="{AD7E02C9-106C-4796-A6CA-C324BDF0DFCA}"/>
                </a:ext>
              </a:extLst>
            </p:cNvPr>
            <p:cNvSpPr>
              <a:spLocks/>
            </p:cNvSpPr>
            <p:nvPr/>
          </p:nvSpPr>
          <p:spPr bwMode="auto">
            <a:xfrm>
              <a:off x="6444" y="4379"/>
              <a:ext cx="10" cy="8"/>
            </a:xfrm>
            <a:custGeom>
              <a:avLst/>
              <a:gdLst>
                <a:gd name="T0" fmla="*/ 5 w 5"/>
                <a:gd name="T1" fmla="*/ 1 h 4"/>
                <a:gd name="T2" fmla="*/ 1 w 5"/>
                <a:gd name="T3" fmla="*/ 1 h 4"/>
                <a:gd name="T4" fmla="*/ 1 w 5"/>
                <a:gd name="T5" fmla="*/ 4 h 4"/>
                <a:gd name="T6" fmla="*/ 5 w 5"/>
                <a:gd name="T7" fmla="*/ 1 h 4"/>
              </a:gdLst>
              <a:ahLst/>
              <a:cxnLst>
                <a:cxn ang="0">
                  <a:pos x="T0" y="T1"/>
                </a:cxn>
                <a:cxn ang="0">
                  <a:pos x="T2" y="T3"/>
                </a:cxn>
                <a:cxn ang="0">
                  <a:pos x="T4" y="T5"/>
                </a:cxn>
                <a:cxn ang="0">
                  <a:pos x="T6" y="T7"/>
                </a:cxn>
              </a:cxnLst>
              <a:rect l="0" t="0" r="r" b="b"/>
              <a:pathLst>
                <a:path w="5" h="4">
                  <a:moveTo>
                    <a:pt x="5" y="1"/>
                  </a:moveTo>
                  <a:cubicBezTo>
                    <a:pt x="3" y="0"/>
                    <a:pt x="2" y="2"/>
                    <a:pt x="1" y="1"/>
                  </a:cubicBezTo>
                  <a:cubicBezTo>
                    <a:pt x="0" y="2"/>
                    <a:pt x="0" y="3"/>
                    <a:pt x="1" y="4"/>
                  </a:cubicBezTo>
                  <a:cubicBezTo>
                    <a:pt x="3" y="2"/>
                    <a:pt x="5"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 name="Freeform 22">
              <a:extLst>
                <a:ext uri="{FF2B5EF4-FFF2-40B4-BE49-F238E27FC236}">
                  <a16:creationId xmlns:a16="http://schemas.microsoft.com/office/drawing/2014/main" id="{3C1B758F-BE0F-433E-AFBC-DDCBB67186E5}"/>
                </a:ext>
              </a:extLst>
            </p:cNvPr>
            <p:cNvSpPr>
              <a:spLocks/>
            </p:cNvSpPr>
            <p:nvPr/>
          </p:nvSpPr>
          <p:spPr bwMode="auto">
            <a:xfrm>
              <a:off x="6513" y="4408"/>
              <a:ext cx="12"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1"/>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 name="Freeform 23">
              <a:extLst>
                <a:ext uri="{FF2B5EF4-FFF2-40B4-BE49-F238E27FC236}">
                  <a16:creationId xmlns:a16="http://schemas.microsoft.com/office/drawing/2014/main" id="{2A7C5DB6-C1B0-4762-899C-CFD046759A27}"/>
                </a:ext>
              </a:extLst>
            </p:cNvPr>
            <p:cNvSpPr>
              <a:spLocks/>
            </p:cNvSpPr>
            <p:nvPr/>
          </p:nvSpPr>
          <p:spPr bwMode="auto">
            <a:xfrm>
              <a:off x="6295" y="4311"/>
              <a:ext cx="10" cy="6"/>
            </a:xfrm>
            <a:custGeom>
              <a:avLst/>
              <a:gdLst>
                <a:gd name="T0" fmla="*/ 0 w 5"/>
                <a:gd name="T1" fmla="*/ 2 h 3"/>
                <a:gd name="T2" fmla="*/ 4 w 5"/>
                <a:gd name="T3" fmla="*/ 3 h 3"/>
                <a:gd name="T4" fmla="*/ 2 w 5"/>
                <a:gd name="T5" fmla="*/ 0 h 3"/>
                <a:gd name="T6" fmla="*/ 0 w 5"/>
                <a:gd name="T7" fmla="*/ 2 h 3"/>
              </a:gdLst>
              <a:ahLst/>
              <a:cxnLst>
                <a:cxn ang="0">
                  <a:pos x="T0" y="T1"/>
                </a:cxn>
                <a:cxn ang="0">
                  <a:pos x="T2" y="T3"/>
                </a:cxn>
                <a:cxn ang="0">
                  <a:pos x="T4" y="T5"/>
                </a:cxn>
                <a:cxn ang="0">
                  <a:pos x="T6" y="T7"/>
                </a:cxn>
              </a:cxnLst>
              <a:rect l="0" t="0" r="r" b="b"/>
              <a:pathLst>
                <a:path w="5" h="3">
                  <a:moveTo>
                    <a:pt x="0" y="2"/>
                  </a:moveTo>
                  <a:cubicBezTo>
                    <a:pt x="1" y="3"/>
                    <a:pt x="2" y="2"/>
                    <a:pt x="4" y="3"/>
                  </a:cubicBezTo>
                  <a:cubicBezTo>
                    <a:pt x="5" y="1"/>
                    <a:pt x="4"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 name="Freeform 24">
              <a:extLst>
                <a:ext uri="{FF2B5EF4-FFF2-40B4-BE49-F238E27FC236}">
                  <a16:creationId xmlns:a16="http://schemas.microsoft.com/office/drawing/2014/main" id="{1FE88E25-600E-4350-9AD1-AB28CA15CE00}"/>
                </a:ext>
              </a:extLst>
            </p:cNvPr>
            <p:cNvSpPr>
              <a:spLocks/>
            </p:cNvSpPr>
            <p:nvPr/>
          </p:nvSpPr>
          <p:spPr bwMode="auto">
            <a:xfrm>
              <a:off x="6326" y="4321"/>
              <a:ext cx="7" cy="6"/>
            </a:xfrm>
            <a:custGeom>
              <a:avLst/>
              <a:gdLst>
                <a:gd name="T0" fmla="*/ 0 w 4"/>
                <a:gd name="T1" fmla="*/ 2 h 3"/>
                <a:gd name="T2" fmla="*/ 4 w 4"/>
                <a:gd name="T3" fmla="*/ 3 h 3"/>
                <a:gd name="T4" fmla="*/ 0 w 4"/>
                <a:gd name="T5" fmla="*/ 2 h 3"/>
              </a:gdLst>
              <a:ahLst/>
              <a:cxnLst>
                <a:cxn ang="0">
                  <a:pos x="T0" y="T1"/>
                </a:cxn>
                <a:cxn ang="0">
                  <a:pos x="T2" y="T3"/>
                </a:cxn>
                <a:cxn ang="0">
                  <a:pos x="T4" y="T5"/>
                </a:cxn>
              </a:cxnLst>
              <a:rect l="0" t="0" r="r" b="b"/>
              <a:pathLst>
                <a:path w="4" h="3">
                  <a:moveTo>
                    <a:pt x="0" y="2"/>
                  </a:moveTo>
                  <a:cubicBezTo>
                    <a:pt x="1" y="3"/>
                    <a:pt x="3" y="3"/>
                    <a:pt x="4" y="3"/>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3" name="Freeform 25">
              <a:extLst>
                <a:ext uri="{FF2B5EF4-FFF2-40B4-BE49-F238E27FC236}">
                  <a16:creationId xmlns:a16="http://schemas.microsoft.com/office/drawing/2014/main" id="{3EA3F41D-F06B-4CAC-B2AF-BD908FDED509}"/>
                </a:ext>
              </a:extLst>
            </p:cNvPr>
            <p:cNvSpPr>
              <a:spLocks/>
            </p:cNvSpPr>
            <p:nvPr/>
          </p:nvSpPr>
          <p:spPr bwMode="auto">
            <a:xfrm>
              <a:off x="6314" y="4302"/>
              <a:ext cx="33" cy="11"/>
            </a:xfrm>
            <a:custGeom>
              <a:avLst/>
              <a:gdLst>
                <a:gd name="T0" fmla="*/ 1 w 17"/>
                <a:gd name="T1" fmla="*/ 6 h 6"/>
                <a:gd name="T2" fmla="*/ 2 w 17"/>
                <a:gd name="T3" fmla="*/ 5 h 6"/>
                <a:gd name="T4" fmla="*/ 15 w 17"/>
                <a:gd name="T5" fmla="*/ 4 h 6"/>
                <a:gd name="T6" fmla="*/ 16 w 17"/>
                <a:gd name="T7" fmla="*/ 0 h 6"/>
                <a:gd name="T8" fmla="*/ 13 w 17"/>
                <a:gd name="T9" fmla="*/ 2 h 6"/>
                <a:gd name="T10" fmla="*/ 10 w 17"/>
                <a:gd name="T11" fmla="*/ 1 h 6"/>
                <a:gd name="T12" fmla="*/ 6 w 17"/>
                <a:gd name="T13" fmla="*/ 4 h 6"/>
                <a:gd name="T14" fmla="*/ 2 w 17"/>
                <a:gd name="T15" fmla="*/ 3 h 6"/>
                <a:gd name="T16" fmla="*/ 1 w 17"/>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6">
                  <a:moveTo>
                    <a:pt x="1" y="6"/>
                  </a:moveTo>
                  <a:cubicBezTo>
                    <a:pt x="2" y="6"/>
                    <a:pt x="2" y="6"/>
                    <a:pt x="2" y="5"/>
                  </a:cubicBezTo>
                  <a:cubicBezTo>
                    <a:pt x="7" y="6"/>
                    <a:pt x="10" y="3"/>
                    <a:pt x="15" y="4"/>
                  </a:cubicBezTo>
                  <a:cubicBezTo>
                    <a:pt x="17" y="2"/>
                    <a:pt x="15" y="1"/>
                    <a:pt x="16" y="0"/>
                  </a:cubicBezTo>
                  <a:cubicBezTo>
                    <a:pt x="14" y="0"/>
                    <a:pt x="15" y="2"/>
                    <a:pt x="13" y="2"/>
                  </a:cubicBezTo>
                  <a:cubicBezTo>
                    <a:pt x="11" y="1"/>
                    <a:pt x="12" y="0"/>
                    <a:pt x="10" y="1"/>
                  </a:cubicBezTo>
                  <a:cubicBezTo>
                    <a:pt x="10" y="3"/>
                    <a:pt x="7" y="3"/>
                    <a:pt x="6" y="4"/>
                  </a:cubicBezTo>
                  <a:cubicBezTo>
                    <a:pt x="4" y="3"/>
                    <a:pt x="3" y="4"/>
                    <a:pt x="2" y="3"/>
                  </a:cubicBezTo>
                  <a:cubicBezTo>
                    <a:pt x="0" y="5"/>
                    <a:pt x="3"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4" name="Freeform 26">
              <a:extLst>
                <a:ext uri="{FF2B5EF4-FFF2-40B4-BE49-F238E27FC236}">
                  <a16:creationId xmlns:a16="http://schemas.microsoft.com/office/drawing/2014/main" id="{2247FCED-5304-4C15-A951-11CBD0F6EAF5}"/>
                </a:ext>
              </a:extLst>
            </p:cNvPr>
            <p:cNvSpPr>
              <a:spLocks/>
            </p:cNvSpPr>
            <p:nvPr/>
          </p:nvSpPr>
          <p:spPr bwMode="auto">
            <a:xfrm>
              <a:off x="6496" y="4371"/>
              <a:ext cx="11" cy="10"/>
            </a:xfrm>
            <a:custGeom>
              <a:avLst/>
              <a:gdLst>
                <a:gd name="T0" fmla="*/ 2 w 6"/>
                <a:gd name="T1" fmla="*/ 4 h 5"/>
                <a:gd name="T2" fmla="*/ 5 w 6"/>
                <a:gd name="T3" fmla="*/ 2 h 5"/>
                <a:gd name="T4" fmla="*/ 2 w 6"/>
                <a:gd name="T5" fmla="*/ 2 h 5"/>
                <a:gd name="T6" fmla="*/ 1 w 6"/>
                <a:gd name="T7" fmla="*/ 4 h 5"/>
                <a:gd name="T8" fmla="*/ 5 w 6"/>
                <a:gd name="T9" fmla="*/ 5 h 5"/>
                <a:gd name="T10" fmla="*/ 2 w 6"/>
                <a:gd name="T11" fmla="*/ 4 h 5"/>
              </a:gdLst>
              <a:ahLst/>
              <a:cxnLst>
                <a:cxn ang="0">
                  <a:pos x="T0" y="T1"/>
                </a:cxn>
                <a:cxn ang="0">
                  <a:pos x="T2" y="T3"/>
                </a:cxn>
                <a:cxn ang="0">
                  <a:pos x="T4" y="T5"/>
                </a:cxn>
                <a:cxn ang="0">
                  <a:pos x="T6" y="T7"/>
                </a:cxn>
                <a:cxn ang="0">
                  <a:pos x="T8" y="T9"/>
                </a:cxn>
                <a:cxn ang="0">
                  <a:pos x="T10" y="T11"/>
                </a:cxn>
              </a:cxnLst>
              <a:rect l="0" t="0" r="r" b="b"/>
              <a:pathLst>
                <a:path w="6" h="5">
                  <a:moveTo>
                    <a:pt x="2" y="4"/>
                  </a:moveTo>
                  <a:cubicBezTo>
                    <a:pt x="1" y="3"/>
                    <a:pt x="4" y="2"/>
                    <a:pt x="5" y="2"/>
                  </a:cubicBezTo>
                  <a:cubicBezTo>
                    <a:pt x="5" y="0"/>
                    <a:pt x="3" y="3"/>
                    <a:pt x="2" y="2"/>
                  </a:cubicBezTo>
                  <a:cubicBezTo>
                    <a:pt x="0" y="3"/>
                    <a:pt x="1" y="3"/>
                    <a:pt x="1" y="4"/>
                  </a:cubicBezTo>
                  <a:cubicBezTo>
                    <a:pt x="2" y="5"/>
                    <a:pt x="3" y="5"/>
                    <a:pt x="5" y="5"/>
                  </a:cubicBezTo>
                  <a:cubicBezTo>
                    <a:pt x="6" y="4"/>
                    <a:pt x="3"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5" name="Freeform 27">
              <a:extLst>
                <a:ext uri="{FF2B5EF4-FFF2-40B4-BE49-F238E27FC236}">
                  <a16:creationId xmlns:a16="http://schemas.microsoft.com/office/drawing/2014/main" id="{FD11C74D-11FE-499A-83DE-A1F32849D79D}"/>
                </a:ext>
              </a:extLst>
            </p:cNvPr>
            <p:cNvSpPr>
              <a:spLocks/>
            </p:cNvSpPr>
            <p:nvPr/>
          </p:nvSpPr>
          <p:spPr bwMode="auto">
            <a:xfrm>
              <a:off x="6236" y="4269"/>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1"/>
                    <a:pt x="4" y="2"/>
                    <a:pt x="5" y="0"/>
                  </a:cubicBezTo>
                  <a:cubicBezTo>
                    <a:pt x="4"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6" name="Freeform 28">
              <a:extLst>
                <a:ext uri="{FF2B5EF4-FFF2-40B4-BE49-F238E27FC236}">
                  <a16:creationId xmlns:a16="http://schemas.microsoft.com/office/drawing/2014/main" id="{F13CDC16-9C76-449D-A30B-F9C80F81E5D4}"/>
                </a:ext>
              </a:extLst>
            </p:cNvPr>
            <p:cNvSpPr>
              <a:spLocks/>
            </p:cNvSpPr>
            <p:nvPr/>
          </p:nvSpPr>
          <p:spPr bwMode="auto">
            <a:xfrm>
              <a:off x="6232" y="4263"/>
              <a:ext cx="10" cy="6"/>
            </a:xfrm>
            <a:custGeom>
              <a:avLst/>
              <a:gdLst>
                <a:gd name="T0" fmla="*/ 1 w 5"/>
                <a:gd name="T1" fmla="*/ 2 h 3"/>
                <a:gd name="T2" fmla="*/ 5 w 5"/>
                <a:gd name="T3" fmla="*/ 1 h 3"/>
                <a:gd name="T4" fmla="*/ 1 w 5"/>
                <a:gd name="T5" fmla="*/ 2 h 3"/>
              </a:gdLst>
              <a:ahLst/>
              <a:cxnLst>
                <a:cxn ang="0">
                  <a:pos x="T0" y="T1"/>
                </a:cxn>
                <a:cxn ang="0">
                  <a:pos x="T2" y="T3"/>
                </a:cxn>
                <a:cxn ang="0">
                  <a:pos x="T4" y="T5"/>
                </a:cxn>
              </a:cxnLst>
              <a:rect l="0" t="0" r="r" b="b"/>
              <a:pathLst>
                <a:path w="5" h="3">
                  <a:moveTo>
                    <a:pt x="1" y="2"/>
                  </a:moveTo>
                  <a:cubicBezTo>
                    <a:pt x="0" y="3"/>
                    <a:pt x="4" y="2"/>
                    <a:pt x="5" y="1"/>
                  </a:cubicBezTo>
                  <a:cubicBezTo>
                    <a:pt x="3"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7" name="Freeform 29">
              <a:extLst>
                <a:ext uri="{FF2B5EF4-FFF2-40B4-BE49-F238E27FC236}">
                  <a16:creationId xmlns:a16="http://schemas.microsoft.com/office/drawing/2014/main" id="{51098403-D22E-488F-A1CD-D6A18AF9C23D}"/>
                </a:ext>
              </a:extLst>
            </p:cNvPr>
            <p:cNvSpPr>
              <a:spLocks/>
            </p:cNvSpPr>
            <p:nvPr/>
          </p:nvSpPr>
          <p:spPr bwMode="auto">
            <a:xfrm>
              <a:off x="6245" y="4263"/>
              <a:ext cx="6" cy="6"/>
            </a:xfrm>
            <a:custGeom>
              <a:avLst/>
              <a:gdLst>
                <a:gd name="T0" fmla="*/ 2 w 3"/>
                <a:gd name="T1" fmla="*/ 3 h 3"/>
                <a:gd name="T2" fmla="*/ 3 w 3"/>
                <a:gd name="T3" fmla="*/ 0 h 3"/>
                <a:gd name="T4" fmla="*/ 0 w 3"/>
                <a:gd name="T5" fmla="*/ 0 h 3"/>
                <a:gd name="T6" fmla="*/ 2 w 3"/>
                <a:gd name="T7" fmla="*/ 3 h 3"/>
              </a:gdLst>
              <a:ahLst/>
              <a:cxnLst>
                <a:cxn ang="0">
                  <a:pos x="T0" y="T1"/>
                </a:cxn>
                <a:cxn ang="0">
                  <a:pos x="T2" y="T3"/>
                </a:cxn>
                <a:cxn ang="0">
                  <a:pos x="T4" y="T5"/>
                </a:cxn>
                <a:cxn ang="0">
                  <a:pos x="T6" y="T7"/>
                </a:cxn>
              </a:cxnLst>
              <a:rect l="0" t="0" r="r" b="b"/>
              <a:pathLst>
                <a:path w="3" h="3">
                  <a:moveTo>
                    <a:pt x="2" y="3"/>
                  </a:moveTo>
                  <a:cubicBezTo>
                    <a:pt x="3" y="2"/>
                    <a:pt x="2" y="1"/>
                    <a:pt x="3" y="0"/>
                  </a:cubicBezTo>
                  <a:cubicBezTo>
                    <a:pt x="2" y="0"/>
                    <a:pt x="1" y="0"/>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8" name="Freeform 30">
              <a:extLst>
                <a:ext uri="{FF2B5EF4-FFF2-40B4-BE49-F238E27FC236}">
                  <a16:creationId xmlns:a16="http://schemas.microsoft.com/office/drawing/2014/main" id="{88654249-EFE5-4877-A48E-B2E4A9F97D3C}"/>
                </a:ext>
              </a:extLst>
            </p:cNvPr>
            <p:cNvSpPr>
              <a:spLocks/>
            </p:cNvSpPr>
            <p:nvPr/>
          </p:nvSpPr>
          <p:spPr bwMode="auto">
            <a:xfrm>
              <a:off x="6511" y="4371"/>
              <a:ext cx="14" cy="8"/>
            </a:xfrm>
            <a:custGeom>
              <a:avLst/>
              <a:gdLst>
                <a:gd name="T0" fmla="*/ 0 w 7"/>
                <a:gd name="T1" fmla="*/ 2 h 4"/>
                <a:gd name="T2" fmla="*/ 6 w 7"/>
                <a:gd name="T3" fmla="*/ 3 h 4"/>
                <a:gd name="T4" fmla="*/ 0 w 7"/>
                <a:gd name="T5" fmla="*/ 2 h 4"/>
              </a:gdLst>
              <a:ahLst/>
              <a:cxnLst>
                <a:cxn ang="0">
                  <a:pos x="T0" y="T1"/>
                </a:cxn>
                <a:cxn ang="0">
                  <a:pos x="T2" y="T3"/>
                </a:cxn>
                <a:cxn ang="0">
                  <a:pos x="T4" y="T5"/>
                </a:cxn>
              </a:cxnLst>
              <a:rect l="0" t="0" r="r" b="b"/>
              <a:pathLst>
                <a:path w="7" h="4">
                  <a:moveTo>
                    <a:pt x="0" y="2"/>
                  </a:moveTo>
                  <a:cubicBezTo>
                    <a:pt x="0" y="4"/>
                    <a:pt x="4" y="2"/>
                    <a:pt x="6" y="3"/>
                  </a:cubicBezTo>
                  <a:cubicBezTo>
                    <a:pt x="7"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9" name="Freeform 31">
              <a:extLst>
                <a:ext uri="{FF2B5EF4-FFF2-40B4-BE49-F238E27FC236}">
                  <a16:creationId xmlns:a16="http://schemas.microsoft.com/office/drawing/2014/main" id="{D0AE7770-3A21-442C-9CA4-98A1C76004B3}"/>
                </a:ext>
              </a:extLst>
            </p:cNvPr>
            <p:cNvSpPr>
              <a:spLocks/>
            </p:cNvSpPr>
            <p:nvPr/>
          </p:nvSpPr>
          <p:spPr bwMode="auto">
            <a:xfrm>
              <a:off x="6203" y="4228"/>
              <a:ext cx="12"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2" y="4"/>
                    <a:pt x="4" y="3"/>
                    <a:pt x="6" y="0"/>
                  </a:cubicBezTo>
                  <a:cubicBezTo>
                    <a:pt x="4" y="1"/>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0" name="Freeform 32">
              <a:extLst>
                <a:ext uri="{FF2B5EF4-FFF2-40B4-BE49-F238E27FC236}">
                  <a16:creationId xmlns:a16="http://schemas.microsoft.com/office/drawing/2014/main" id="{5DF4D9E6-9112-4A76-9AEA-1C090BA6B0D8}"/>
                </a:ext>
              </a:extLst>
            </p:cNvPr>
            <p:cNvSpPr>
              <a:spLocks/>
            </p:cNvSpPr>
            <p:nvPr/>
          </p:nvSpPr>
          <p:spPr bwMode="auto">
            <a:xfrm>
              <a:off x="6540" y="4369"/>
              <a:ext cx="9" cy="8"/>
            </a:xfrm>
            <a:custGeom>
              <a:avLst/>
              <a:gdLst>
                <a:gd name="T0" fmla="*/ 5 w 5"/>
                <a:gd name="T1" fmla="*/ 2 h 4"/>
                <a:gd name="T2" fmla="*/ 0 w 5"/>
                <a:gd name="T3" fmla="*/ 1 h 4"/>
                <a:gd name="T4" fmla="*/ 5 w 5"/>
                <a:gd name="T5" fmla="*/ 2 h 4"/>
              </a:gdLst>
              <a:ahLst/>
              <a:cxnLst>
                <a:cxn ang="0">
                  <a:pos x="T0" y="T1"/>
                </a:cxn>
                <a:cxn ang="0">
                  <a:pos x="T2" y="T3"/>
                </a:cxn>
                <a:cxn ang="0">
                  <a:pos x="T4" y="T5"/>
                </a:cxn>
              </a:cxnLst>
              <a:rect l="0" t="0" r="r" b="b"/>
              <a:pathLst>
                <a:path w="5" h="4">
                  <a:moveTo>
                    <a:pt x="5" y="2"/>
                  </a:moveTo>
                  <a:cubicBezTo>
                    <a:pt x="4" y="1"/>
                    <a:pt x="2" y="0"/>
                    <a:pt x="0" y="1"/>
                  </a:cubicBezTo>
                  <a:cubicBezTo>
                    <a:pt x="0" y="2"/>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1" name="Freeform 33">
              <a:extLst>
                <a:ext uri="{FF2B5EF4-FFF2-40B4-BE49-F238E27FC236}">
                  <a16:creationId xmlns:a16="http://schemas.microsoft.com/office/drawing/2014/main" id="{9EEC6B50-11B4-4933-9709-636977A02D4F}"/>
                </a:ext>
              </a:extLst>
            </p:cNvPr>
            <p:cNvSpPr>
              <a:spLocks/>
            </p:cNvSpPr>
            <p:nvPr/>
          </p:nvSpPr>
          <p:spPr bwMode="auto">
            <a:xfrm>
              <a:off x="6314" y="4267"/>
              <a:ext cx="14" cy="8"/>
            </a:xfrm>
            <a:custGeom>
              <a:avLst/>
              <a:gdLst>
                <a:gd name="T0" fmla="*/ 0 w 7"/>
                <a:gd name="T1" fmla="*/ 3 h 4"/>
                <a:gd name="T2" fmla="*/ 4 w 7"/>
                <a:gd name="T3" fmla="*/ 0 h 4"/>
                <a:gd name="T4" fmla="*/ 0 w 7"/>
                <a:gd name="T5" fmla="*/ 3 h 4"/>
              </a:gdLst>
              <a:ahLst/>
              <a:cxnLst>
                <a:cxn ang="0">
                  <a:pos x="T0" y="T1"/>
                </a:cxn>
                <a:cxn ang="0">
                  <a:pos x="T2" y="T3"/>
                </a:cxn>
                <a:cxn ang="0">
                  <a:pos x="T4" y="T5"/>
                </a:cxn>
              </a:cxnLst>
              <a:rect l="0" t="0" r="r" b="b"/>
              <a:pathLst>
                <a:path w="7" h="4">
                  <a:moveTo>
                    <a:pt x="0" y="3"/>
                  </a:moveTo>
                  <a:cubicBezTo>
                    <a:pt x="2" y="4"/>
                    <a:pt x="7" y="1"/>
                    <a:pt x="4" y="0"/>
                  </a:cubicBezTo>
                  <a:cubicBezTo>
                    <a:pt x="3"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2" name="Freeform 34">
              <a:extLst>
                <a:ext uri="{FF2B5EF4-FFF2-40B4-BE49-F238E27FC236}">
                  <a16:creationId xmlns:a16="http://schemas.microsoft.com/office/drawing/2014/main" id="{E58A601E-E488-4B1C-83AA-62E7FC74A52D}"/>
                </a:ext>
              </a:extLst>
            </p:cNvPr>
            <p:cNvSpPr>
              <a:spLocks/>
            </p:cNvSpPr>
            <p:nvPr/>
          </p:nvSpPr>
          <p:spPr bwMode="auto">
            <a:xfrm>
              <a:off x="6391" y="4292"/>
              <a:ext cx="13" cy="10"/>
            </a:xfrm>
            <a:custGeom>
              <a:avLst/>
              <a:gdLst>
                <a:gd name="T0" fmla="*/ 0 w 7"/>
                <a:gd name="T1" fmla="*/ 4 h 5"/>
                <a:gd name="T2" fmla="*/ 7 w 7"/>
                <a:gd name="T3" fmla="*/ 2 h 5"/>
                <a:gd name="T4" fmla="*/ 7 w 7"/>
                <a:gd name="T5" fmla="*/ 1 h 5"/>
                <a:gd name="T6" fmla="*/ 0 w 7"/>
                <a:gd name="T7" fmla="*/ 4 h 5"/>
              </a:gdLst>
              <a:ahLst/>
              <a:cxnLst>
                <a:cxn ang="0">
                  <a:pos x="T0" y="T1"/>
                </a:cxn>
                <a:cxn ang="0">
                  <a:pos x="T2" y="T3"/>
                </a:cxn>
                <a:cxn ang="0">
                  <a:pos x="T4" y="T5"/>
                </a:cxn>
                <a:cxn ang="0">
                  <a:pos x="T6" y="T7"/>
                </a:cxn>
              </a:cxnLst>
              <a:rect l="0" t="0" r="r" b="b"/>
              <a:pathLst>
                <a:path w="7" h="5">
                  <a:moveTo>
                    <a:pt x="0" y="4"/>
                  </a:moveTo>
                  <a:cubicBezTo>
                    <a:pt x="0" y="5"/>
                    <a:pt x="5" y="5"/>
                    <a:pt x="7" y="2"/>
                  </a:cubicBezTo>
                  <a:cubicBezTo>
                    <a:pt x="6" y="2"/>
                    <a:pt x="6" y="2"/>
                    <a:pt x="7" y="1"/>
                  </a:cubicBezTo>
                  <a:cubicBezTo>
                    <a:pt x="4" y="0"/>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3" name="Freeform 35">
              <a:extLst>
                <a:ext uri="{FF2B5EF4-FFF2-40B4-BE49-F238E27FC236}">
                  <a16:creationId xmlns:a16="http://schemas.microsoft.com/office/drawing/2014/main" id="{9A3AECF9-EFAC-4007-9384-B52E09DB8FA9}"/>
                </a:ext>
              </a:extLst>
            </p:cNvPr>
            <p:cNvSpPr>
              <a:spLocks/>
            </p:cNvSpPr>
            <p:nvPr/>
          </p:nvSpPr>
          <p:spPr bwMode="auto">
            <a:xfrm>
              <a:off x="6263" y="4240"/>
              <a:ext cx="11" cy="6"/>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3"/>
                    <a:pt x="4" y="2"/>
                    <a:pt x="6" y="1"/>
                  </a:cubicBezTo>
                  <a:cubicBezTo>
                    <a:pt x="4"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4" name="Freeform 36">
              <a:extLst>
                <a:ext uri="{FF2B5EF4-FFF2-40B4-BE49-F238E27FC236}">
                  <a16:creationId xmlns:a16="http://schemas.microsoft.com/office/drawing/2014/main" id="{EF606EC1-63DE-4D15-A27E-304D9E06049C}"/>
                </a:ext>
              </a:extLst>
            </p:cNvPr>
            <p:cNvSpPr>
              <a:spLocks/>
            </p:cNvSpPr>
            <p:nvPr/>
          </p:nvSpPr>
          <p:spPr bwMode="auto">
            <a:xfrm>
              <a:off x="6567" y="4364"/>
              <a:ext cx="21" cy="9"/>
            </a:xfrm>
            <a:custGeom>
              <a:avLst/>
              <a:gdLst>
                <a:gd name="T0" fmla="*/ 0 w 11"/>
                <a:gd name="T1" fmla="*/ 5 h 5"/>
                <a:gd name="T2" fmla="*/ 1 w 11"/>
                <a:gd name="T3" fmla="*/ 5 h 5"/>
                <a:gd name="T4" fmla="*/ 11 w 11"/>
                <a:gd name="T5" fmla="*/ 3 h 5"/>
                <a:gd name="T6" fmla="*/ 0 w 11"/>
                <a:gd name="T7" fmla="*/ 5 h 5"/>
              </a:gdLst>
              <a:ahLst/>
              <a:cxnLst>
                <a:cxn ang="0">
                  <a:pos x="T0" y="T1"/>
                </a:cxn>
                <a:cxn ang="0">
                  <a:pos x="T2" y="T3"/>
                </a:cxn>
                <a:cxn ang="0">
                  <a:pos x="T4" y="T5"/>
                </a:cxn>
                <a:cxn ang="0">
                  <a:pos x="T6" y="T7"/>
                </a:cxn>
              </a:cxnLst>
              <a:rect l="0" t="0" r="r" b="b"/>
              <a:pathLst>
                <a:path w="11" h="5">
                  <a:moveTo>
                    <a:pt x="0" y="5"/>
                  </a:moveTo>
                  <a:cubicBezTo>
                    <a:pt x="1" y="5"/>
                    <a:pt x="2" y="5"/>
                    <a:pt x="1" y="5"/>
                  </a:cubicBezTo>
                  <a:cubicBezTo>
                    <a:pt x="4" y="3"/>
                    <a:pt x="8" y="5"/>
                    <a:pt x="11" y="3"/>
                  </a:cubicBezTo>
                  <a:cubicBezTo>
                    <a:pt x="6" y="4"/>
                    <a:pt x="3"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5" name="Freeform 37">
              <a:extLst>
                <a:ext uri="{FF2B5EF4-FFF2-40B4-BE49-F238E27FC236}">
                  <a16:creationId xmlns:a16="http://schemas.microsoft.com/office/drawing/2014/main" id="{9AC3F630-BA55-41AB-B5D2-F41C52014A2E}"/>
                </a:ext>
              </a:extLst>
            </p:cNvPr>
            <p:cNvSpPr>
              <a:spLocks/>
            </p:cNvSpPr>
            <p:nvPr/>
          </p:nvSpPr>
          <p:spPr bwMode="auto">
            <a:xfrm>
              <a:off x="6358" y="4261"/>
              <a:ext cx="6" cy="6"/>
            </a:xfrm>
            <a:custGeom>
              <a:avLst/>
              <a:gdLst>
                <a:gd name="T0" fmla="*/ 0 w 3"/>
                <a:gd name="T1" fmla="*/ 2 h 3"/>
                <a:gd name="T2" fmla="*/ 3 w 3"/>
                <a:gd name="T3" fmla="*/ 0 h 3"/>
                <a:gd name="T4" fmla="*/ 1 w 3"/>
                <a:gd name="T5" fmla="*/ 0 h 3"/>
                <a:gd name="T6" fmla="*/ 0 w 3"/>
                <a:gd name="T7" fmla="*/ 2 h 3"/>
              </a:gdLst>
              <a:ahLst/>
              <a:cxnLst>
                <a:cxn ang="0">
                  <a:pos x="T0" y="T1"/>
                </a:cxn>
                <a:cxn ang="0">
                  <a:pos x="T2" y="T3"/>
                </a:cxn>
                <a:cxn ang="0">
                  <a:pos x="T4" y="T5"/>
                </a:cxn>
                <a:cxn ang="0">
                  <a:pos x="T6" y="T7"/>
                </a:cxn>
              </a:cxnLst>
              <a:rect l="0" t="0" r="r" b="b"/>
              <a:pathLst>
                <a:path w="3" h="3">
                  <a:moveTo>
                    <a:pt x="0" y="2"/>
                  </a:moveTo>
                  <a:cubicBezTo>
                    <a:pt x="1" y="3"/>
                    <a:pt x="2" y="1"/>
                    <a:pt x="3" y="0"/>
                  </a:cubicBezTo>
                  <a:cubicBezTo>
                    <a:pt x="3" y="0"/>
                    <a:pt x="2" y="0"/>
                    <a:pt x="1" y="0"/>
                  </a:cubicBezTo>
                  <a:cubicBezTo>
                    <a:pt x="1"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6" name="Freeform 38">
              <a:extLst>
                <a:ext uri="{FF2B5EF4-FFF2-40B4-BE49-F238E27FC236}">
                  <a16:creationId xmlns:a16="http://schemas.microsoft.com/office/drawing/2014/main" id="{7DCEE696-BD75-4F6F-B8CE-377B06D7374E}"/>
                </a:ext>
              </a:extLst>
            </p:cNvPr>
            <p:cNvSpPr>
              <a:spLocks/>
            </p:cNvSpPr>
            <p:nvPr/>
          </p:nvSpPr>
          <p:spPr bwMode="auto">
            <a:xfrm>
              <a:off x="6588" y="4364"/>
              <a:ext cx="11" cy="7"/>
            </a:xfrm>
            <a:custGeom>
              <a:avLst/>
              <a:gdLst>
                <a:gd name="T0" fmla="*/ 1 w 6"/>
                <a:gd name="T1" fmla="*/ 2 h 4"/>
                <a:gd name="T2" fmla="*/ 3 w 6"/>
                <a:gd name="T3" fmla="*/ 4 h 4"/>
                <a:gd name="T4" fmla="*/ 6 w 6"/>
                <a:gd name="T5" fmla="*/ 1 h 4"/>
                <a:gd name="T6" fmla="*/ 3 w 6"/>
                <a:gd name="T7" fmla="*/ 2 h 4"/>
                <a:gd name="T8" fmla="*/ 1 w 6"/>
                <a:gd name="T9" fmla="*/ 2 h 4"/>
              </a:gdLst>
              <a:ahLst/>
              <a:cxnLst>
                <a:cxn ang="0">
                  <a:pos x="T0" y="T1"/>
                </a:cxn>
                <a:cxn ang="0">
                  <a:pos x="T2" y="T3"/>
                </a:cxn>
                <a:cxn ang="0">
                  <a:pos x="T4" y="T5"/>
                </a:cxn>
                <a:cxn ang="0">
                  <a:pos x="T6" y="T7"/>
                </a:cxn>
                <a:cxn ang="0">
                  <a:pos x="T8" y="T9"/>
                </a:cxn>
              </a:cxnLst>
              <a:rect l="0" t="0" r="r" b="b"/>
              <a:pathLst>
                <a:path w="6" h="4">
                  <a:moveTo>
                    <a:pt x="1" y="2"/>
                  </a:moveTo>
                  <a:cubicBezTo>
                    <a:pt x="0" y="4"/>
                    <a:pt x="2" y="3"/>
                    <a:pt x="3" y="4"/>
                  </a:cubicBezTo>
                  <a:cubicBezTo>
                    <a:pt x="2" y="2"/>
                    <a:pt x="5" y="3"/>
                    <a:pt x="6" y="1"/>
                  </a:cubicBezTo>
                  <a:cubicBezTo>
                    <a:pt x="5" y="0"/>
                    <a:pt x="4" y="3"/>
                    <a:pt x="3" y="2"/>
                  </a:cubicBezTo>
                  <a:cubicBezTo>
                    <a:pt x="2" y="2"/>
                    <a:pt x="1"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7" name="Freeform 39">
              <a:extLst>
                <a:ext uri="{FF2B5EF4-FFF2-40B4-BE49-F238E27FC236}">
                  <a16:creationId xmlns:a16="http://schemas.microsoft.com/office/drawing/2014/main" id="{34692F36-B446-4459-B925-53FC19AB0E75}"/>
                </a:ext>
              </a:extLst>
            </p:cNvPr>
            <p:cNvSpPr>
              <a:spLocks/>
            </p:cNvSpPr>
            <p:nvPr/>
          </p:nvSpPr>
          <p:spPr bwMode="auto">
            <a:xfrm>
              <a:off x="6601" y="4364"/>
              <a:ext cx="13" cy="9"/>
            </a:xfrm>
            <a:custGeom>
              <a:avLst/>
              <a:gdLst>
                <a:gd name="T0" fmla="*/ 0 w 7"/>
                <a:gd name="T1" fmla="*/ 2 h 5"/>
                <a:gd name="T2" fmla="*/ 7 w 7"/>
                <a:gd name="T3" fmla="*/ 3 h 5"/>
                <a:gd name="T4" fmla="*/ 4 w 7"/>
                <a:gd name="T5" fmla="*/ 0 h 5"/>
                <a:gd name="T6" fmla="*/ 0 w 7"/>
                <a:gd name="T7" fmla="*/ 2 h 5"/>
              </a:gdLst>
              <a:ahLst/>
              <a:cxnLst>
                <a:cxn ang="0">
                  <a:pos x="T0" y="T1"/>
                </a:cxn>
                <a:cxn ang="0">
                  <a:pos x="T2" y="T3"/>
                </a:cxn>
                <a:cxn ang="0">
                  <a:pos x="T4" y="T5"/>
                </a:cxn>
                <a:cxn ang="0">
                  <a:pos x="T6" y="T7"/>
                </a:cxn>
              </a:cxnLst>
              <a:rect l="0" t="0" r="r" b="b"/>
              <a:pathLst>
                <a:path w="7" h="5">
                  <a:moveTo>
                    <a:pt x="0" y="2"/>
                  </a:moveTo>
                  <a:cubicBezTo>
                    <a:pt x="3" y="3"/>
                    <a:pt x="4" y="5"/>
                    <a:pt x="7" y="3"/>
                  </a:cubicBezTo>
                  <a:cubicBezTo>
                    <a:pt x="3" y="3"/>
                    <a:pt x="7" y="1"/>
                    <a:pt x="4" y="0"/>
                  </a:cubicBezTo>
                  <a:cubicBezTo>
                    <a:pt x="4" y="3"/>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8" name="Freeform 40">
              <a:extLst>
                <a:ext uri="{FF2B5EF4-FFF2-40B4-BE49-F238E27FC236}">
                  <a16:creationId xmlns:a16="http://schemas.microsoft.com/office/drawing/2014/main" id="{E445190C-9A0A-4358-93C7-E3FFADE2001D}"/>
                </a:ext>
              </a:extLst>
            </p:cNvPr>
            <p:cNvSpPr>
              <a:spLocks/>
            </p:cNvSpPr>
            <p:nvPr/>
          </p:nvSpPr>
          <p:spPr bwMode="auto">
            <a:xfrm>
              <a:off x="6356" y="4230"/>
              <a:ext cx="12" cy="6"/>
            </a:xfrm>
            <a:custGeom>
              <a:avLst/>
              <a:gdLst>
                <a:gd name="T0" fmla="*/ 0 w 6"/>
                <a:gd name="T1" fmla="*/ 3 h 3"/>
                <a:gd name="T2" fmla="*/ 4 w 6"/>
                <a:gd name="T3" fmla="*/ 0 h 3"/>
                <a:gd name="T4" fmla="*/ 0 w 6"/>
                <a:gd name="T5" fmla="*/ 3 h 3"/>
              </a:gdLst>
              <a:ahLst/>
              <a:cxnLst>
                <a:cxn ang="0">
                  <a:pos x="T0" y="T1"/>
                </a:cxn>
                <a:cxn ang="0">
                  <a:pos x="T2" y="T3"/>
                </a:cxn>
                <a:cxn ang="0">
                  <a:pos x="T4" y="T5"/>
                </a:cxn>
              </a:cxnLst>
              <a:rect l="0" t="0" r="r" b="b"/>
              <a:pathLst>
                <a:path w="6" h="3">
                  <a:moveTo>
                    <a:pt x="0" y="3"/>
                  </a:moveTo>
                  <a:cubicBezTo>
                    <a:pt x="3" y="3"/>
                    <a:pt x="6" y="2"/>
                    <a:pt x="4" y="0"/>
                  </a:cubicBezTo>
                  <a:cubicBezTo>
                    <a:pt x="2"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9" name="Freeform 41">
              <a:extLst>
                <a:ext uri="{FF2B5EF4-FFF2-40B4-BE49-F238E27FC236}">
                  <a16:creationId xmlns:a16="http://schemas.microsoft.com/office/drawing/2014/main" id="{19614F93-317B-46BC-A560-AED7E73D0FAE}"/>
                </a:ext>
              </a:extLst>
            </p:cNvPr>
            <p:cNvSpPr>
              <a:spLocks/>
            </p:cNvSpPr>
            <p:nvPr/>
          </p:nvSpPr>
          <p:spPr bwMode="auto">
            <a:xfrm>
              <a:off x="6634" y="4360"/>
              <a:ext cx="24" cy="9"/>
            </a:xfrm>
            <a:custGeom>
              <a:avLst/>
              <a:gdLst>
                <a:gd name="T0" fmla="*/ 0 w 13"/>
                <a:gd name="T1" fmla="*/ 2 h 5"/>
                <a:gd name="T2" fmla="*/ 6 w 13"/>
                <a:gd name="T3" fmla="*/ 2 h 5"/>
                <a:gd name="T4" fmla="*/ 5 w 13"/>
                <a:gd name="T5" fmla="*/ 5 h 5"/>
                <a:gd name="T6" fmla="*/ 13 w 13"/>
                <a:gd name="T7" fmla="*/ 2 h 5"/>
                <a:gd name="T8" fmla="*/ 10 w 13"/>
                <a:gd name="T9" fmla="*/ 0 h 5"/>
                <a:gd name="T10" fmla="*/ 11 w 13"/>
                <a:gd name="T11" fmla="*/ 2 h 5"/>
                <a:gd name="T12" fmla="*/ 0 w 13"/>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3" h="5">
                  <a:moveTo>
                    <a:pt x="0" y="2"/>
                  </a:moveTo>
                  <a:cubicBezTo>
                    <a:pt x="2" y="4"/>
                    <a:pt x="4" y="2"/>
                    <a:pt x="6" y="2"/>
                  </a:cubicBezTo>
                  <a:cubicBezTo>
                    <a:pt x="7" y="3"/>
                    <a:pt x="6" y="4"/>
                    <a:pt x="5" y="5"/>
                  </a:cubicBezTo>
                  <a:cubicBezTo>
                    <a:pt x="9" y="5"/>
                    <a:pt x="8" y="2"/>
                    <a:pt x="13" y="2"/>
                  </a:cubicBezTo>
                  <a:cubicBezTo>
                    <a:pt x="12" y="1"/>
                    <a:pt x="12" y="1"/>
                    <a:pt x="10" y="0"/>
                  </a:cubicBezTo>
                  <a:cubicBezTo>
                    <a:pt x="8" y="2"/>
                    <a:pt x="11" y="1"/>
                    <a:pt x="11" y="2"/>
                  </a:cubicBezTo>
                  <a:cubicBezTo>
                    <a:pt x="8"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0" name="Freeform 42">
              <a:extLst>
                <a:ext uri="{FF2B5EF4-FFF2-40B4-BE49-F238E27FC236}">
                  <a16:creationId xmlns:a16="http://schemas.microsoft.com/office/drawing/2014/main" id="{0BACD29D-23A2-43CA-9557-002716B93643}"/>
                </a:ext>
              </a:extLst>
            </p:cNvPr>
            <p:cNvSpPr>
              <a:spLocks/>
            </p:cNvSpPr>
            <p:nvPr/>
          </p:nvSpPr>
          <p:spPr bwMode="auto">
            <a:xfrm>
              <a:off x="6525" y="4282"/>
              <a:ext cx="11" cy="6"/>
            </a:xfrm>
            <a:custGeom>
              <a:avLst/>
              <a:gdLst>
                <a:gd name="T0" fmla="*/ 0 w 6"/>
                <a:gd name="T1" fmla="*/ 3 h 3"/>
                <a:gd name="T2" fmla="*/ 6 w 6"/>
                <a:gd name="T3" fmla="*/ 0 h 3"/>
                <a:gd name="T4" fmla="*/ 0 w 6"/>
                <a:gd name="T5" fmla="*/ 3 h 3"/>
              </a:gdLst>
              <a:ahLst/>
              <a:cxnLst>
                <a:cxn ang="0">
                  <a:pos x="T0" y="T1"/>
                </a:cxn>
                <a:cxn ang="0">
                  <a:pos x="T2" y="T3"/>
                </a:cxn>
                <a:cxn ang="0">
                  <a:pos x="T4" y="T5"/>
                </a:cxn>
              </a:cxnLst>
              <a:rect l="0" t="0" r="r" b="b"/>
              <a:pathLst>
                <a:path w="6" h="3">
                  <a:moveTo>
                    <a:pt x="0" y="3"/>
                  </a:moveTo>
                  <a:cubicBezTo>
                    <a:pt x="3" y="3"/>
                    <a:pt x="5" y="2"/>
                    <a:pt x="6" y="0"/>
                  </a:cubicBezTo>
                  <a:cubicBezTo>
                    <a:pt x="4" y="0"/>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1" name="Freeform 43">
              <a:extLst>
                <a:ext uri="{FF2B5EF4-FFF2-40B4-BE49-F238E27FC236}">
                  <a16:creationId xmlns:a16="http://schemas.microsoft.com/office/drawing/2014/main" id="{4D30EBCC-7C37-458A-9722-943DB84991CC}"/>
                </a:ext>
              </a:extLst>
            </p:cNvPr>
            <p:cNvSpPr>
              <a:spLocks/>
            </p:cNvSpPr>
            <p:nvPr/>
          </p:nvSpPr>
          <p:spPr bwMode="auto">
            <a:xfrm>
              <a:off x="6456" y="4249"/>
              <a:ext cx="5" cy="4"/>
            </a:xfrm>
            <a:custGeom>
              <a:avLst/>
              <a:gdLst>
                <a:gd name="T0" fmla="*/ 0 w 3"/>
                <a:gd name="T1" fmla="*/ 1 h 2"/>
                <a:gd name="T2" fmla="*/ 2 w 3"/>
                <a:gd name="T3" fmla="*/ 2 h 2"/>
                <a:gd name="T4" fmla="*/ 2 w 3"/>
                <a:gd name="T5" fmla="*/ 0 h 2"/>
                <a:gd name="T6" fmla="*/ 0 w 3"/>
                <a:gd name="T7" fmla="*/ 1 h 2"/>
              </a:gdLst>
              <a:ahLst/>
              <a:cxnLst>
                <a:cxn ang="0">
                  <a:pos x="T0" y="T1"/>
                </a:cxn>
                <a:cxn ang="0">
                  <a:pos x="T2" y="T3"/>
                </a:cxn>
                <a:cxn ang="0">
                  <a:pos x="T4" y="T5"/>
                </a:cxn>
                <a:cxn ang="0">
                  <a:pos x="T6" y="T7"/>
                </a:cxn>
              </a:cxnLst>
              <a:rect l="0" t="0" r="r" b="b"/>
              <a:pathLst>
                <a:path w="3" h="2">
                  <a:moveTo>
                    <a:pt x="0" y="1"/>
                  </a:moveTo>
                  <a:cubicBezTo>
                    <a:pt x="2" y="1"/>
                    <a:pt x="0" y="2"/>
                    <a:pt x="2" y="2"/>
                  </a:cubicBezTo>
                  <a:cubicBezTo>
                    <a:pt x="3" y="1"/>
                    <a:pt x="2" y="1"/>
                    <a:pt x="2"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2" name="Freeform 44">
              <a:extLst>
                <a:ext uri="{FF2B5EF4-FFF2-40B4-BE49-F238E27FC236}">
                  <a16:creationId xmlns:a16="http://schemas.microsoft.com/office/drawing/2014/main" id="{B9B7BA31-7287-458B-8D06-74FD0E34EE90}"/>
                </a:ext>
              </a:extLst>
            </p:cNvPr>
            <p:cNvSpPr>
              <a:spLocks/>
            </p:cNvSpPr>
            <p:nvPr/>
          </p:nvSpPr>
          <p:spPr bwMode="auto">
            <a:xfrm>
              <a:off x="6548" y="4242"/>
              <a:ext cx="13" cy="4"/>
            </a:xfrm>
            <a:custGeom>
              <a:avLst/>
              <a:gdLst>
                <a:gd name="T0" fmla="*/ 0 w 7"/>
                <a:gd name="T1" fmla="*/ 2 h 2"/>
                <a:gd name="T2" fmla="*/ 7 w 7"/>
                <a:gd name="T3" fmla="*/ 0 h 2"/>
                <a:gd name="T4" fmla="*/ 0 w 7"/>
                <a:gd name="T5" fmla="*/ 2 h 2"/>
              </a:gdLst>
              <a:ahLst/>
              <a:cxnLst>
                <a:cxn ang="0">
                  <a:pos x="T0" y="T1"/>
                </a:cxn>
                <a:cxn ang="0">
                  <a:pos x="T2" y="T3"/>
                </a:cxn>
                <a:cxn ang="0">
                  <a:pos x="T4" y="T5"/>
                </a:cxn>
              </a:cxnLst>
              <a:rect l="0" t="0" r="r" b="b"/>
              <a:pathLst>
                <a:path w="7" h="2">
                  <a:moveTo>
                    <a:pt x="0" y="2"/>
                  </a:moveTo>
                  <a:cubicBezTo>
                    <a:pt x="3" y="2"/>
                    <a:pt x="5" y="2"/>
                    <a:pt x="7" y="0"/>
                  </a:cubicBezTo>
                  <a:cubicBezTo>
                    <a:pt x="5"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3" name="Freeform 45">
              <a:extLst>
                <a:ext uri="{FF2B5EF4-FFF2-40B4-BE49-F238E27FC236}">
                  <a16:creationId xmlns:a16="http://schemas.microsoft.com/office/drawing/2014/main" id="{A0A4B15F-E098-493F-8B96-68D301C4BD3A}"/>
                </a:ext>
              </a:extLst>
            </p:cNvPr>
            <p:cNvSpPr>
              <a:spLocks/>
            </p:cNvSpPr>
            <p:nvPr/>
          </p:nvSpPr>
          <p:spPr bwMode="auto">
            <a:xfrm>
              <a:off x="6477" y="4176"/>
              <a:ext cx="9" cy="4"/>
            </a:xfrm>
            <a:custGeom>
              <a:avLst/>
              <a:gdLst>
                <a:gd name="T0" fmla="*/ 0 w 5"/>
                <a:gd name="T1" fmla="*/ 1 h 2"/>
                <a:gd name="T2" fmla="*/ 4 w 5"/>
                <a:gd name="T3" fmla="*/ 2 h 2"/>
                <a:gd name="T4" fmla="*/ 2 w 5"/>
                <a:gd name="T5" fmla="*/ 0 h 2"/>
                <a:gd name="T6" fmla="*/ 0 w 5"/>
                <a:gd name="T7" fmla="*/ 1 h 2"/>
              </a:gdLst>
              <a:ahLst/>
              <a:cxnLst>
                <a:cxn ang="0">
                  <a:pos x="T0" y="T1"/>
                </a:cxn>
                <a:cxn ang="0">
                  <a:pos x="T2" y="T3"/>
                </a:cxn>
                <a:cxn ang="0">
                  <a:pos x="T4" y="T5"/>
                </a:cxn>
                <a:cxn ang="0">
                  <a:pos x="T6" y="T7"/>
                </a:cxn>
              </a:cxnLst>
              <a:rect l="0" t="0" r="r" b="b"/>
              <a:pathLst>
                <a:path w="5" h="2">
                  <a:moveTo>
                    <a:pt x="0" y="1"/>
                  </a:moveTo>
                  <a:cubicBezTo>
                    <a:pt x="1" y="2"/>
                    <a:pt x="2" y="1"/>
                    <a:pt x="4" y="2"/>
                  </a:cubicBezTo>
                  <a:cubicBezTo>
                    <a:pt x="5" y="1"/>
                    <a:pt x="1" y="1"/>
                    <a:pt x="2"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4" name="Freeform 46">
              <a:extLst>
                <a:ext uri="{FF2B5EF4-FFF2-40B4-BE49-F238E27FC236}">
                  <a16:creationId xmlns:a16="http://schemas.microsoft.com/office/drawing/2014/main" id="{D164D7DF-04BB-46DC-9414-EC1F692E3C22}"/>
                </a:ext>
              </a:extLst>
            </p:cNvPr>
            <p:cNvSpPr>
              <a:spLocks/>
            </p:cNvSpPr>
            <p:nvPr/>
          </p:nvSpPr>
          <p:spPr bwMode="auto">
            <a:xfrm>
              <a:off x="6418" y="4147"/>
              <a:ext cx="13" cy="6"/>
            </a:xfrm>
            <a:custGeom>
              <a:avLst/>
              <a:gdLst>
                <a:gd name="T0" fmla="*/ 0 w 7"/>
                <a:gd name="T1" fmla="*/ 3 h 3"/>
                <a:gd name="T2" fmla="*/ 7 w 7"/>
                <a:gd name="T3" fmla="*/ 0 h 3"/>
                <a:gd name="T4" fmla="*/ 0 w 7"/>
                <a:gd name="T5" fmla="*/ 3 h 3"/>
              </a:gdLst>
              <a:ahLst/>
              <a:cxnLst>
                <a:cxn ang="0">
                  <a:pos x="T0" y="T1"/>
                </a:cxn>
                <a:cxn ang="0">
                  <a:pos x="T2" y="T3"/>
                </a:cxn>
                <a:cxn ang="0">
                  <a:pos x="T4" y="T5"/>
                </a:cxn>
              </a:cxnLst>
              <a:rect l="0" t="0" r="r" b="b"/>
              <a:pathLst>
                <a:path w="7" h="3">
                  <a:moveTo>
                    <a:pt x="0" y="3"/>
                  </a:moveTo>
                  <a:cubicBezTo>
                    <a:pt x="3" y="3"/>
                    <a:pt x="5" y="2"/>
                    <a:pt x="7" y="0"/>
                  </a:cubicBezTo>
                  <a:cubicBezTo>
                    <a:pt x="5" y="1"/>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5" name="Freeform 47">
              <a:extLst>
                <a:ext uri="{FF2B5EF4-FFF2-40B4-BE49-F238E27FC236}">
                  <a16:creationId xmlns:a16="http://schemas.microsoft.com/office/drawing/2014/main" id="{A94EDD78-C7E4-471C-951A-9317D159B002}"/>
                </a:ext>
              </a:extLst>
            </p:cNvPr>
            <p:cNvSpPr>
              <a:spLocks/>
            </p:cNvSpPr>
            <p:nvPr/>
          </p:nvSpPr>
          <p:spPr bwMode="auto">
            <a:xfrm>
              <a:off x="6655" y="4249"/>
              <a:ext cx="7" cy="4"/>
            </a:xfrm>
            <a:custGeom>
              <a:avLst/>
              <a:gdLst>
                <a:gd name="T0" fmla="*/ 0 w 4"/>
                <a:gd name="T1" fmla="*/ 1 h 2"/>
                <a:gd name="T2" fmla="*/ 2 w 4"/>
                <a:gd name="T3" fmla="*/ 2 h 2"/>
                <a:gd name="T4" fmla="*/ 3 w 4"/>
                <a:gd name="T5" fmla="*/ 1 h 2"/>
                <a:gd name="T6" fmla="*/ 0 w 4"/>
                <a:gd name="T7" fmla="*/ 1 h 2"/>
              </a:gdLst>
              <a:ahLst/>
              <a:cxnLst>
                <a:cxn ang="0">
                  <a:pos x="T0" y="T1"/>
                </a:cxn>
                <a:cxn ang="0">
                  <a:pos x="T2" y="T3"/>
                </a:cxn>
                <a:cxn ang="0">
                  <a:pos x="T4" y="T5"/>
                </a:cxn>
                <a:cxn ang="0">
                  <a:pos x="T6" y="T7"/>
                </a:cxn>
              </a:cxnLst>
              <a:rect l="0" t="0" r="r" b="b"/>
              <a:pathLst>
                <a:path w="4" h="2">
                  <a:moveTo>
                    <a:pt x="0" y="1"/>
                  </a:moveTo>
                  <a:cubicBezTo>
                    <a:pt x="1" y="1"/>
                    <a:pt x="1" y="2"/>
                    <a:pt x="2" y="2"/>
                  </a:cubicBezTo>
                  <a:cubicBezTo>
                    <a:pt x="2" y="2"/>
                    <a:pt x="2" y="1"/>
                    <a:pt x="3" y="1"/>
                  </a:cubicBezTo>
                  <a:cubicBezTo>
                    <a:pt x="4"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6" name="Freeform 48">
              <a:extLst>
                <a:ext uri="{FF2B5EF4-FFF2-40B4-BE49-F238E27FC236}">
                  <a16:creationId xmlns:a16="http://schemas.microsoft.com/office/drawing/2014/main" id="{4D6AB3D2-99FF-4B3F-9A5B-29F53D94E8BE}"/>
                </a:ext>
              </a:extLst>
            </p:cNvPr>
            <p:cNvSpPr>
              <a:spLocks/>
            </p:cNvSpPr>
            <p:nvPr/>
          </p:nvSpPr>
          <p:spPr bwMode="auto">
            <a:xfrm>
              <a:off x="6500" y="4153"/>
              <a:ext cx="19" cy="9"/>
            </a:xfrm>
            <a:custGeom>
              <a:avLst/>
              <a:gdLst>
                <a:gd name="T0" fmla="*/ 0 w 10"/>
                <a:gd name="T1" fmla="*/ 4 h 5"/>
                <a:gd name="T2" fmla="*/ 7 w 10"/>
                <a:gd name="T3" fmla="*/ 5 h 5"/>
                <a:gd name="T4" fmla="*/ 6 w 10"/>
                <a:gd name="T5" fmla="*/ 2 h 5"/>
                <a:gd name="T6" fmla="*/ 10 w 10"/>
                <a:gd name="T7" fmla="*/ 1 h 5"/>
                <a:gd name="T8" fmla="*/ 6 w 10"/>
                <a:gd name="T9" fmla="*/ 1 h 5"/>
                <a:gd name="T10" fmla="*/ 0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0" y="4"/>
                  </a:moveTo>
                  <a:cubicBezTo>
                    <a:pt x="2" y="5"/>
                    <a:pt x="5" y="3"/>
                    <a:pt x="7" y="5"/>
                  </a:cubicBezTo>
                  <a:cubicBezTo>
                    <a:pt x="8" y="4"/>
                    <a:pt x="7" y="3"/>
                    <a:pt x="6" y="2"/>
                  </a:cubicBezTo>
                  <a:cubicBezTo>
                    <a:pt x="8" y="1"/>
                    <a:pt x="10" y="2"/>
                    <a:pt x="10" y="1"/>
                  </a:cubicBezTo>
                  <a:cubicBezTo>
                    <a:pt x="9" y="0"/>
                    <a:pt x="8" y="2"/>
                    <a:pt x="6" y="1"/>
                  </a:cubicBezTo>
                  <a:cubicBezTo>
                    <a:pt x="5"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7" name="Freeform 49">
              <a:extLst>
                <a:ext uri="{FF2B5EF4-FFF2-40B4-BE49-F238E27FC236}">
                  <a16:creationId xmlns:a16="http://schemas.microsoft.com/office/drawing/2014/main" id="{B440CFE4-518B-49A2-B5DD-8B0878D91E2C}"/>
                </a:ext>
              </a:extLst>
            </p:cNvPr>
            <p:cNvSpPr>
              <a:spLocks/>
            </p:cNvSpPr>
            <p:nvPr/>
          </p:nvSpPr>
          <p:spPr bwMode="auto">
            <a:xfrm>
              <a:off x="6670" y="4230"/>
              <a:ext cx="11" cy="4"/>
            </a:xfrm>
            <a:custGeom>
              <a:avLst/>
              <a:gdLst>
                <a:gd name="T0" fmla="*/ 1 w 6"/>
                <a:gd name="T1" fmla="*/ 2 h 2"/>
                <a:gd name="T2" fmla="*/ 4 w 6"/>
                <a:gd name="T3" fmla="*/ 2 h 2"/>
                <a:gd name="T4" fmla="*/ 2 w 6"/>
                <a:gd name="T5" fmla="*/ 0 h 2"/>
                <a:gd name="T6" fmla="*/ 1 w 6"/>
                <a:gd name="T7" fmla="*/ 2 h 2"/>
              </a:gdLst>
              <a:ahLst/>
              <a:cxnLst>
                <a:cxn ang="0">
                  <a:pos x="T0" y="T1"/>
                </a:cxn>
                <a:cxn ang="0">
                  <a:pos x="T2" y="T3"/>
                </a:cxn>
                <a:cxn ang="0">
                  <a:pos x="T4" y="T5"/>
                </a:cxn>
                <a:cxn ang="0">
                  <a:pos x="T6" y="T7"/>
                </a:cxn>
              </a:cxnLst>
              <a:rect l="0" t="0" r="r" b="b"/>
              <a:pathLst>
                <a:path w="6" h="2">
                  <a:moveTo>
                    <a:pt x="1" y="2"/>
                  </a:moveTo>
                  <a:cubicBezTo>
                    <a:pt x="2" y="2"/>
                    <a:pt x="3" y="2"/>
                    <a:pt x="4" y="2"/>
                  </a:cubicBezTo>
                  <a:cubicBezTo>
                    <a:pt x="6" y="1"/>
                    <a:pt x="4" y="0"/>
                    <a:pt x="2" y="0"/>
                  </a:cubicBezTo>
                  <a:cubicBezTo>
                    <a:pt x="0" y="1"/>
                    <a:pt x="4"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8" name="Freeform 50">
              <a:extLst>
                <a:ext uri="{FF2B5EF4-FFF2-40B4-BE49-F238E27FC236}">
                  <a16:creationId xmlns:a16="http://schemas.microsoft.com/office/drawing/2014/main" id="{1CB535A3-E0EA-40D7-8D74-6E8B767B25AC}"/>
                </a:ext>
              </a:extLst>
            </p:cNvPr>
            <p:cNvSpPr>
              <a:spLocks/>
            </p:cNvSpPr>
            <p:nvPr/>
          </p:nvSpPr>
          <p:spPr bwMode="auto">
            <a:xfrm>
              <a:off x="6559" y="4147"/>
              <a:ext cx="15" cy="4"/>
            </a:xfrm>
            <a:custGeom>
              <a:avLst/>
              <a:gdLst>
                <a:gd name="T0" fmla="*/ 0 w 8"/>
                <a:gd name="T1" fmla="*/ 1 h 2"/>
                <a:gd name="T2" fmla="*/ 8 w 8"/>
                <a:gd name="T3" fmla="*/ 0 h 2"/>
                <a:gd name="T4" fmla="*/ 0 w 8"/>
                <a:gd name="T5" fmla="*/ 1 h 2"/>
              </a:gdLst>
              <a:ahLst/>
              <a:cxnLst>
                <a:cxn ang="0">
                  <a:pos x="T0" y="T1"/>
                </a:cxn>
                <a:cxn ang="0">
                  <a:pos x="T2" y="T3"/>
                </a:cxn>
                <a:cxn ang="0">
                  <a:pos x="T4" y="T5"/>
                </a:cxn>
              </a:cxnLst>
              <a:rect l="0" t="0" r="r" b="b"/>
              <a:pathLst>
                <a:path w="8" h="2">
                  <a:moveTo>
                    <a:pt x="0" y="1"/>
                  </a:moveTo>
                  <a:cubicBezTo>
                    <a:pt x="0" y="2"/>
                    <a:pt x="8" y="2"/>
                    <a:pt x="8" y="0"/>
                  </a:cubicBezTo>
                  <a:cubicBezTo>
                    <a:pt x="5"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9" name="Freeform 51">
              <a:extLst>
                <a:ext uri="{FF2B5EF4-FFF2-40B4-BE49-F238E27FC236}">
                  <a16:creationId xmlns:a16="http://schemas.microsoft.com/office/drawing/2014/main" id="{34B20C87-7935-48AD-B8F9-14C91B71183E}"/>
                </a:ext>
              </a:extLst>
            </p:cNvPr>
            <p:cNvSpPr>
              <a:spLocks/>
            </p:cNvSpPr>
            <p:nvPr/>
          </p:nvSpPr>
          <p:spPr bwMode="auto">
            <a:xfrm>
              <a:off x="6548" y="4124"/>
              <a:ext cx="11" cy="4"/>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2" y="2"/>
                    <a:pt x="4" y="2"/>
                    <a:pt x="6" y="0"/>
                  </a:cubicBezTo>
                  <a:cubicBezTo>
                    <a:pt x="4"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0" name="Freeform 52">
              <a:extLst>
                <a:ext uri="{FF2B5EF4-FFF2-40B4-BE49-F238E27FC236}">
                  <a16:creationId xmlns:a16="http://schemas.microsoft.com/office/drawing/2014/main" id="{39591A7A-9781-49D9-ABB0-6A6A092D2709}"/>
                </a:ext>
              </a:extLst>
            </p:cNvPr>
            <p:cNvSpPr>
              <a:spLocks/>
            </p:cNvSpPr>
            <p:nvPr/>
          </p:nvSpPr>
          <p:spPr bwMode="auto">
            <a:xfrm>
              <a:off x="6613" y="4151"/>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1"/>
                    <a:pt x="3" y="2"/>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1" name="Freeform 53">
              <a:extLst>
                <a:ext uri="{FF2B5EF4-FFF2-40B4-BE49-F238E27FC236}">
                  <a16:creationId xmlns:a16="http://schemas.microsoft.com/office/drawing/2014/main" id="{10907FC2-D336-48D1-B961-8BAA883C899C}"/>
                </a:ext>
              </a:extLst>
            </p:cNvPr>
            <p:cNvSpPr>
              <a:spLocks/>
            </p:cNvSpPr>
            <p:nvPr/>
          </p:nvSpPr>
          <p:spPr bwMode="auto">
            <a:xfrm>
              <a:off x="6649" y="4151"/>
              <a:ext cx="8" cy="4"/>
            </a:xfrm>
            <a:custGeom>
              <a:avLst/>
              <a:gdLst>
                <a:gd name="T0" fmla="*/ 0 w 4"/>
                <a:gd name="T1" fmla="*/ 1 h 2"/>
                <a:gd name="T2" fmla="*/ 4 w 4"/>
                <a:gd name="T3" fmla="*/ 1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3" y="1"/>
                    <a:pt x="4" y="1"/>
                  </a:cubicBezTo>
                  <a:cubicBezTo>
                    <a:pt x="4" y="1"/>
                    <a:pt x="3"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2" name="Freeform 54">
              <a:extLst>
                <a:ext uri="{FF2B5EF4-FFF2-40B4-BE49-F238E27FC236}">
                  <a16:creationId xmlns:a16="http://schemas.microsoft.com/office/drawing/2014/main" id="{174F4935-3674-4CA6-B631-2A95BB587222}"/>
                </a:ext>
              </a:extLst>
            </p:cNvPr>
            <p:cNvSpPr>
              <a:spLocks/>
            </p:cNvSpPr>
            <p:nvPr/>
          </p:nvSpPr>
          <p:spPr bwMode="auto">
            <a:xfrm>
              <a:off x="6664" y="4147"/>
              <a:ext cx="10" cy="4"/>
            </a:xfrm>
            <a:custGeom>
              <a:avLst/>
              <a:gdLst>
                <a:gd name="T0" fmla="*/ 0 w 5"/>
                <a:gd name="T1" fmla="*/ 1 h 2"/>
                <a:gd name="T2" fmla="*/ 4 w 5"/>
                <a:gd name="T3" fmla="*/ 2 h 2"/>
                <a:gd name="T4" fmla="*/ 0 w 5"/>
                <a:gd name="T5" fmla="*/ 1 h 2"/>
              </a:gdLst>
              <a:ahLst/>
              <a:cxnLst>
                <a:cxn ang="0">
                  <a:pos x="T0" y="T1"/>
                </a:cxn>
                <a:cxn ang="0">
                  <a:pos x="T2" y="T3"/>
                </a:cxn>
                <a:cxn ang="0">
                  <a:pos x="T4" y="T5"/>
                </a:cxn>
              </a:cxnLst>
              <a:rect l="0" t="0" r="r" b="b"/>
              <a:pathLst>
                <a:path w="5" h="2">
                  <a:moveTo>
                    <a:pt x="0" y="1"/>
                  </a:moveTo>
                  <a:cubicBezTo>
                    <a:pt x="2" y="2"/>
                    <a:pt x="3" y="1"/>
                    <a:pt x="4" y="2"/>
                  </a:cubicBezTo>
                  <a:cubicBezTo>
                    <a:pt x="5"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3" name="Freeform 55">
              <a:extLst>
                <a:ext uri="{FF2B5EF4-FFF2-40B4-BE49-F238E27FC236}">
                  <a16:creationId xmlns:a16="http://schemas.microsoft.com/office/drawing/2014/main" id="{D02D02FB-129E-4B11-BFB0-FC13C8C782CE}"/>
                </a:ext>
              </a:extLst>
            </p:cNvPr>
            <p:cNvSpPr>
              <a:spLocks/>
            </p:cNvSpPr>
            <p:nvPr/>
          </p:nvSpPr>
          <p:spPr bwMode="auto">
            <a:xfrm>
              <a:off x="6811" y="4220"/>
              <a:ext cx="18" cy="8"/>
            </a:xfrm>
            <a:custGeom>
              <a:avLst/>
              <a:gdLst>
                <a:gd name="T0" fmla="*/ 3 w 9"/>
                <a:gd name="T1" fmla="*/ 4 h 4"/>
                <a:gd name="T2" fmla="*/ 3 w 9"/>
                <a:gd name="T3" fmla="*/ 3 h 4"/>
                <a:gd name="T4" fmla="*/ 5 w 9"/>
                <a:gd name="T5" fmla="*/ 4 h 4"/>
                <a:gd name="T6" fmla="*/ 7 w 9"/>
                <a:gd name="T7" fmla="*/ 2 h 4"/>
                <a:gd name="T8" fmla="*/ 6 w 9"/>
                <a:gd name="T9" fmla="*/ 0 h 4"/>
                <a:gd name="T10" fmla="*/ 3 w 9"/>
                <a:gd name="T11" fmla="*/ 4 h 4"/>
              </a:gdLst>
              <a:ahLst/>
              <a:cxnLst>
                <a:cxn ang="0">
                  <a:pos x="T0" y="T1"/>
                </a:cxn>
                <a:cxn ang="0">
                  <a:pos x="T2" y="T3"/>
                </a:cxn>
                <a:cxn ang="0">
                  <a:pos x="T4" y="T5"/>
                </a:cxn>
                <a:cxn ang="0">
                  <a:pos x="T6" y="T7"/>
                </a:cxn>
                <a:cxn ang="0">
                  <a:pos x="T8" y="T9"/>
                </a:cxn>
                <a:cxn ang="0">
                  <a:pos x="T10" y="T11"/>
                </a:cxn>
              </a:cxnLst>
              <a:rect l="0" t="0" r="r" b="b"/>
              <a:pathLst>
                <a:path w="9" h="4">
                  <a:moveTo>
                    <a:pt x="3" y="4"/>
                  </a:moveTo>
                  <a:cubicBezTo>
                    <a:pt x="3" y="3"/>
                    <a:pt x="3" y="3"/>
                    <a:pt x="3" y="3"/>
                  </a:cubicBezTo>
                  <a:cubicBezTo>
                    <a:pt x="3" y="3"/>
                    <a:pt x="4" y="3"/>
                    <a:pt x="5" y="4"/>
                  </a:cubicBezTo>
                  <a:cubicBezTo>
                    <a:pt x="6" y="3"/>
                    <a:pt x="5" y="1"/>
                    <a:pt x="7" y="2"/>
                  </a:cubicBezTo>
                  <a:cubicBezTo>
                    <a:pt x="9" y="0"/>
                    <a:pt x="5" y="1"/>
                    <a:pt x="6" y="0"/>
                  </a:cubicBezTo>
                  <a:cubicBezTo>
                    <a:pt x="5" y="1"/>
                    <a:pt x="0"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4" name="Freeform 56">
              <a:extLst>
                <a:ext uri="{FF2B5EF4-FFF2-40B4-BE49-F238E27FC236}">
                  <a16:creationId xmlns:a16="http://schemas.microsoft.com/office/drawing/2014/main" id="{8096F19B-DFB6-47E8-8BC8-45B6CC10DAF2}"/>
                </a:ext>
              </a:extLst>
            </p:cNvPr>
            <p:cNvSpPr>
              <a:spLocks/>
            </p:cNvSpPr>
            <p:nvPr/>
          </p:nvSpPr>
          <p:spPr bwMode="auto">
            <a:xfrm>
              <a:off x="6829" y="4219"/>
              <a:ext cx="9" cy="5"/>
            </a:xfrm>
            <a:custGeom>
              <a:avLst/>
              <a:gdLst>
                <a:gd name="T0" fmla="*/ 0 w 5"/>
                <a:gd name="T1" fmla="*/ 2 h 3"/>
                <a:gd name="T2" fmla="*/ 2 w 5"/>
                <a:gd name="T3" fmla="*/ 2 h 3"/>
                <a:gd name="T4" fmla="*/ 3 w 5"/>
                <a:gd name="T5" fmla="*/ 3 h 3"/>
                <a:gd name="T6" fmla="*/ 5 w 5"/>
                <a:gd name="T7" fmla="*/ 2 h 3"/>
                <a:gd name="T8" fmla="*/ 3 w 5"/>
                <a:gd name="T9" fmla="*/ 0 h 3"/>
                <a:gd name="T10" fmla="*/ 0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0" y="2"/>
                  </a:moveTo>
                  <a:cubicBezTo>
                    <a:pt x="0" y="3"/>
                    <a:pt x="1" y="2"/>
                    <a:pt x="2" y="2"/>
                  </a:cubicBezTo>
                  <a:cubicBezTo>
                    <a:pt x="2" y="2"/>
                    <a:pt x="3" y="3"/>
                    <a:pt x="3" y="3"/>
                  </a:cubicBezTo>
                  <a:cubicBezTo>
                    <a:pt x="4" y="3"/>
                    <a:pt x="4" y="2"/>
                    <a:pt x="5" y="2"/>
                  </a:cubicBezTo>
                  <a:cubicBezTo>
                    <a:pt x="3" y="0"/>
                    <a:pt x="3" y="0"/>
                    <a:pt x="3" y="0"/>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5" name="Freeform 57">
              <a:extLst>
                <a:ext uri="{FF2B5EF4-FFF2-40B4-BE49-F238E27FC236}">
                  <a16:creationId xmlns:a16="http://schemas.microsoft.com/office/drawing/2014/main" id="{B4ADAD46-D08B-496E-935A-CFE66827C0CC}"/>
                </a:ext>
              </a:extLst>
            </p:cNvPr>
            <p:cNvSpPr>
              <a:spLocks/>
            </p:cNvSpPr>
            <p:nvPr/>
          </p:nvSpPr>
          <p:spPr bwMode="auto">
            <a:xfrm>
              <a:off x="6852" y="4230"/>
              <a:ext cx="7" cy="4"/>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1"/>
                    <a:pt x="4" y="1"/>
                  </a:cubicBezTo>
                  <a:cubicBezTo>
                    <a:pt x="2"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6" name="Freeform 58">
              <a:extLst>
                <a:ext uri="{FF2B5EF4-FFF2-40B4-BE49-F238E27FC236}">
                  <a16:creationId xmlns:a16="http://schemas.microsoft.com/office/drawing/2014/main" id="{D18EDF6C-BD3F-4345-90EC-8723DCC6D93A}"/>
                </a:ext>
              </a:extLst>
            </p:cNvPr>
            <p:cNvSpPr>
              <a:spLocks/>
            </p:cNvSpPr>
            <p:nvPr/>
          </p:nvSpPr>
          <p:spPr bwMode="auto">
            <a:xfrm>
              <a:off x="6718" y="4147"/>
              <a:ext cx="7" cy="6"/>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1"/>
                    <a:pt x="3" y="0"/>
                  </a:cubicBezTo>
                  <a:cubicBezTo>
                    <a:pt x="0" y="0"/>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7" name="Freeform 59">
              <a:extLst>
                <a:ext uri="{FF2B5EF4-FFF2-40B4-BE49-F238E27FC236}">
                  <a16:creationId xmlns:a16="http://schemas.microsoft.com/office/drawing/2014/main" id="{18611D26-4068-4330-82DF-C76FCE9EC76B}"/>
                </a:ext>
              </a:extLst>
            </p:cNvPr>
            <p:cNvSpPr>
              <a:spLocks/>
            </p:cNvSpPr>
            <p:nvPr/>
          </p:nvSpPr>
          <p:spPr bwMode="auto">
            <a:xfrm>
              <a:off x="6712" y="4141"/>
              <a:ext cx="17" cy="6"/>
            </a:xfrm>
            <a:custGeom>
              <a:avLst/>
              <a:gdLst>
                <a:gd name="T0" fmla="*/ 0 w 9"/>
                <a:gd name="T1" fmla="*/ 2 h 3"/>
                <a:gd name="T2" fmla="*/ 9 w 9"/>
                <a:gd name="T3" fmla="*/ 1 h 3"/>
                <a:gd name="T4" fmla="*/ 0 w 9"/>
                <a:gd name="T5" fmla="*/ 2 h 3"/>
              </a:gdLst>
              <a:ahLst/>
              <a:cxnLst>
                <a:cxn ang="0">
                  <a:pos x="T0" y="T1"/>
                </a:cxn>
                <a:cxn ang="0">
                  <a:pos x="T2" y="T3"/>
                </a:cxn>
                <a:cxn ang="0">
                  <a:pos x="T4" y="T5"/>
                </a:cxn>
              </a:cxnLst>
              <a:rect l="0" t="0" r="r" b="b"/>
              <a:pathLst>
                <a:path w="9" h="3">
                  <a:moveTo>
                    <a:pt x="0" y="2"/>
                  </a:moveTo>
                  <a:cubicBezTo>
                    <a:pt x="3" y="3"/>
                    <a:pt x="7" y="3"/>
                    <a:pt x="9" y="1"/>
                  </a:cubicBezTo>
                  <a:cubicBezTo>
                    <a:pt x="6"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8" name="Freeform 60">
              <a:extLst>
                <a:ext uri="{FF2B5EF4-FFF2-40B4-BE49-F238E27FC236}">
                  <a16:creationId xmlns:a16="http://schemas.microsoft.com/office/drawing/2014/main" id="{E9EF2012-ED09-47E0-BB43-C12C40CF938A}"/>
                </a:ext>
              </a:extLst>
            </p:cNvPr>
            <p:cNvSpPr>
              <a:spLocks/>
            </p:cNvSpPr>
            <p:nvPr/>
          </p:nvSpPr>
          <p:spPr bwMode="auto">
            <a:xfrm>
              <a:off x="6727" y="4149"/>
              <a:ext cx="12" cy="2"/>
            </a:xfrm>
            <a:custGeom>
              <a:avLst/>
              <a:gdLst>
                <a:gd name="T0" fmla="*/ 1 w 6"/>
                <a:gd name="T1" fmla="*/ 1 h 1"/>
                <a:gd name="T2" fmla="*/ 6 w 6"/>
                <a:gd name="T3" fmla="*/ 0 h 1"/>
                <a:gd name="T4" fmla="*/ 1 w 6"/>
                <a:gd name="T5" fmla="*/ 0 h 1"/>
                <a:gd name="T6" fmla="*/ 1 w 6"/>
                <a:gd name="T7" fmla="*/ 1 h 1"/>
              </a:gdLst>
              <a:ahLst/>
              <a:cxnLst>
                <a:cxn ang="0">
                  <a:pos x="T0" y="T1"/>
                </a:cxn>
                <a:cxn ang="0">
                  <a:pos x="T2" y="T3"/>
                </a:cxn>
                <a:cxn ang="0">
                  <a:pos x="T4" y="T5"/>
                </a:cxn>
                <a:cxn ang="0">
                  <a:pos x="T6" y="T7"/>
                </a:cxn>
              </a:cxnLst>
              <a:rect l="0" t="0" r="r" b="b"/>
              <a:pathLst>
                <a:path w="6" h="1">
                  <a:moveTo>
                    <a:pt x="1" y="1"/>
                  </a:moveTo>
                  <a:cubicBezTo>
                    <a:pt x="2" y="1"/>
                    <a:pt x="4" y="1"/>
                    <a:pt x="6" y="0"/>
                  </a:cubicBezTo>
                  <a:cubicBezTo>
                    <a:pt x="4" y="0"/>
                    <a:pt x="2"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9" name="Freeform 61">
              <a:extLst>
                <a:ext uri="{FF2B5EF4-FFF2-40B4-BE49-F238E27FC236}">
                  <a16:creationId xmlns:a16="http://schemas.microsoft.com/office/drawing/2014/main" id="{15335630-EB0F-4861-9ABA-0E95CC84B5C0}"/>
                </a:ext>
              </a:extLst>
            </p:cNvPr>
            <p:cNvSpPr>
              <a:spLocks/>
            </p:cNvSpPr>
            <p:nvPr/>
          </p:nvSpPr>
          <p:spPr bwMode="auto">
            <a:xfrm>
              <a:off x="6746" y="4155"/>
              <a:ext cx="12" cy="6"/>
            </a:xfrm>
            <a:custGeom>
              <a:avLst/>
              <a:gdLst>
                <a:gd name="T0" fmla="*/ 0 w 6"/>
                <a:gd name="T1" fmla="*/ 3 h 3"/>
                <a:gd name="T2" fmla="*/ 3 w 6"/>
                <a:gd name="T3" fmla="*/ 0 h 3"/>
                <a:gd name="T4" fmla="*/ 0 w 6"/>
                <a:gd name="T5" fmla="*/ 3 h 3"/>
              </a:gdLst>
              <a:ahLst/>
              <a:cxnLst>
                <a:cxn ang="0">
                  <a:pos x="T0" y="T1"/>
                </a:cxn>
                <a:cxn ang="0">
                  <a:pos x="T2" y="T3"/>
                </a:cxn>
                <a:cxn ang="0">
                  <a:pos x="T4" y="T5"/>
                </a:cxn>
              </a:cxnLst>
              <a:rect l="0" t="0" r="r" b="b"/>
              <a:pathLst>
                <a:path w="6" h="3">
                  <a:moveTo>
                    <a:pt x="0" y="3"/>
                  </a:moveTo>
                  <a:cubicBezTo>
                    <a:pt x="5" y="2"/>
                    <a:pt x="6" y="3"/>
                    <a:pt x="3" y="0"/>
                  </a:cubicBezTo>
                  <a:cubicBezTo>
                    <a:pt x="0"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0" name="Freeform 62">
              <a:extLst>
                <a:ext uri="{FF2B5EF4-FFF2-40B4-BE49-F238E27FC236}">
                  <a16:creationId xmlns:a16="http://schemas.microsoft.com/office/drawing/2014/main" id="{0EDB1A1B-C041-40AE-86C6-8F771A7BA23C}"/>
                </a:ext>
              </a:extLst>
            </p:cNvPr>
            <p:cNvSpPr>
              <a:spLocks/>
            </p:cNvSpPr>
            <p:nvPr/>
          </p:nvSpPr>
          <p:spPr bwMode="auto">
            <a:xfrm>
              <a:off x="6880" y="4228"/>
              <a:ext cx="12"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2"/>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1" name="Freeform 63">
              <a:extLst>
                <a:ext uri="{FF2B5EF4-FFF2-40B4-BE49-F238E27FC236}">
                  <a16:creationId xmlns:a16="http://schemas.microsoft.com/office/drawing/2014/main" id="{29B0E75D-9728-4B38-8A3A-B5185F7261AD}"/>
                </a:ext>
              </a:extLst>
            </p:cNvPr>
            <p:cNvSpPr>
              <a:spLocks/>
            </p:cNvSpPr>
            <p:nvPr/>
          </p:nvSpPr>
          <p:spPr bwMode="auto">
            <a:xfrm>
              <a:off x="6926" y="4226"/>
              <a:ext cx="27" cy="8"/>
            </a:xfrm>
            <a:custGeom>
              <a:avLst/>
              <a:gdLst>
                <a:gd name="T0" fmla="*/ 2 w 14"/>
                <a:gd name="T1" fmla="*/ 4 h 4"/>
                <a:gd name="T2" fmla="*/ 14 w 14"/>
                <a:gd name="T3" fmla="*/ 0 h 4"/>
                <a:gd name="T4" fmla="*/ 3 w 14"/>
                <a:gd name="T5" fmla="*/ 2 h 4"/>
                <a:gd name="T6" fmla="*/ 4 w 14"/>
                <a:gd name="T7" fmla="*/ 1 h 4"/>
                <a:gd name="T8" fmla="*/ 2 w 14"/>
                <a:gd name="T9" fmla="*/ 4 h 4"/>
              </a:gdLst>
              <a:ahLst/>
              <a:cxnLst>
                <a:cxn ang="0">
                  <a:pos x="T0" y="T1"/>
                </a:cxn>
                <a:cxn ang="0">
                  <a:pos x="T2" y="T3"/>
                </a:cxn>
                <a:cxn ang="0">
                  <a:pos x="T4" y="T5"/>
                </a:cxn>
                <a:cxn ang="0">
                  <a:pos x="T6" y="T7"/>
                </a:cxn>
                <a:cxn ang="0">
                  <a:pos x="T8" y="T9"/>
                </a:cxn>
              </a:cxnLst>
              <a:rect l="0" t="0" r="r" b="b"/>
              <a:pathLst>
                <a:path w="14" h="4">
                  <a:moveTo>
                    <a:pt x="2" y="4"/>
                  </a:moveTo>
                  <a:cubicBezTo>
                    <a:pt x="7" y="2"/>
                    <a:pt x="11" y="3"/>
                    <a:pt x="14" y="0"/>
                  </a:cubicBezTo>
                  <a:cubicBezTo>
                    <a:pt x="10" y="1"/>
                    <a:pt x="7" y="1"/>
                    <a:pt x="3" y="2"/>
                  </a:cubicBezTo>
                  <a:cubicBezTo>
                    <a:pt x="2" y="2"/>
                    <a:pt x="3" y="1"/>
                    <a:pt x="4" y="1"/>
                  </a:cubicBezTo>
                  <a:cubicBezTo>
                    <a:pt x="0"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2" name="Freeform 64">
              <a:extLst>
                <a:ext uri="{FF2B5EF4-FFF2-40B4-BE49-F238E27FC236}">
                  <a16:creationId xmlns:a16="http://schemas.microsoft.com/office/drawing/2014/main" id="{4D2F3F3C-499D-4CB0-9C67-306ABBDBE384}"/>
                </a:ext>
              </a:extLst>
            </p:cNvPr>
            <p:cNvSpPr>
              <a:spLocks/>
            </p:cNvSpPr>
            <p:nvPr/>
          </p:nvSpPr>
          <p:spPr bwMode="auto">
            <a:xfrm>
              <a:off x="6806" y="4141"/>
              <a:ext cx="7" cy="10"/>
            </a:xfrm>
            <a:custGeom>
              <a:avLst/>
              <a:gdLst>
                <a:gd name="T0" fmla="*/ 1 w 4"/>
                <a:gd name="T1" fmla="*/ 4 h 5"/>
                <a:gd name="T2" fmla="*/ 4 w 4"/>
                <a:gd name="T3" fmla="*/ 3 h 5"/>
                <a:gd name="T4" fmla="*/ 1 w 4"/>
                <a:gd name="T5" fmla="*/ 4 h 5"/>
              </a:gdLst>
              <a:ahLst/>
              <a:cxnLst>
                <a:cxn ang="0">
                  <a:pos x="T0" y="T1"/>
                </a:cxn>
                <a:cxn ang="0">
                  <a:pos x="T2" y="T3"/>
                </a:cxn>
                <a:cxn ang="0">
                  <a:pos x="T4" y="T5"/>
                </a:cxn>
              </a:cxnLst>
              <a:rect l="0" t="0" r="r" b="b"/>
              <a:pathLst>
                <a:path w="4" h="5">
                  <a:moveTo>
                    <a:pt x="1" y="4"/>
                  </a:moveTo>
                  <a:cubicBezTo>
                    <a:pt x="4" y="5"/>
                    <a:pt x="2" y="2"/>
                    <a:pt x="4" y="3"/>
                  </a:cubicBezTo>
                  <a:cubicBezTo>
                    <a:pt x="4" y="0"/>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3" name="Freeform 65">
              <a:extLst>
                <a:ext uri="{FF2B5EF4-FFF2-40B4-BE49-F238E27FC236}">
                  <a16:creationId xmlns:a16="http://schemas.microsoft.com/office/drawing/2014/main" id="{03458216-F53B-456D-8FC4-C4D5BA3835D1}"/>
                </a:ext>
              </a:extLst>
            </p:cNvPr>
            <p:cNvSpPr>
              <a:spLocks/>
            </p:cNvSpPr>
            <p:nvPr/>
          </p:nvSpPr>
          <p:spPr bwMode="auto">
            <a:xfrm>
              <a:off x="6813" y="4145"/>
              <a:ext cx="10"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2"/>
                    <a:pt x="3" y="1"/>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4" name="Freeform 66">
              <a:extLst>
                <a:ext uri="{FF2B5EF4-FFF2-40B4-BE49-F238E27FC236}">
                  <a16:creationId xmlns:a16="http://schemas.microsoft.com/office/drawing/2014/main" id="{318D7851-9A5A-4E72-A983-31F7C0ED4839}"/>
                </a:ext>
              </a:extLst>
            </p:cNvPr>
            <p:cNvSpPr>
              <a:spLocks/>
            </p:cNvSpPr>
            <p:nvPr/>
          </p:nvSpPr>
          <p:spPr bwMode="auto">
            <a:xfrm>
              <a:off x="6976" y="4224"/>
              <a:ext cx="7" cy="6"/>
            </a:xfrm>
            <a:custGeom>
              <a:avLst/>
              <a:gdLst>
                <a:gd name="T0" fmla="*/ 0 w 4"/>
                <a:gd name="T1" fmla="*/ 1 h 3"/>
                <a:gd name="T2" fmla="*/ 2 w 4"/>
                <a:gd name="T3" fmla="*/ 3 h 3"/>
                <a:gd name="T4" fmla="*/ 4 w 4"/>
                <a:gd name="T5" fmla="*/ 1 h 3"/>
                <a:gd name="T6" fmla="*/ 0 w 4"/>
                <a:gd name="T7" fmla="*/ 1 h 3"/>
              </a:gdLst>
              <a:ahLst/>
              <a:cxnLst>
                <a:cxn ang="0">
                  <a:pos x="T0" y="T1"/>
                </a:cxn>
                <a:cxn ang="0">
                  <a:pos x="T2" y="T3"/>
                </a:cxn>
                <a:cxn ang="0">
                  <a:pos x="T4" y="T5"/>
                </a:cxn>
                <a:cxn ang="0">
                  <a:pos x="T6" y="T7"/>
                </a:cxn>
              </a:cxnLst>
              <a:rect l="0" t="0" r="r" b="b"/>
              <a:pathLst>
                <a:path w="4" h="3">
                  <a:moveTo>
                    <a:pt x="0" y="1"/>
                  </a:moveTo>
                  <a:cubicBezTo>
                    <a:pt x="2" y="3"/>
                    <a:pt x="2" y="3"/>
                    <a:pt x="2" y="3"/>
                  </a:cubicBezTo>
                  <a:cubicBezTo>
                    <a:pt x="3" y="2"/>
                    <a:pt x="3" y="1"/>
                    <a:pt x="4" y="1"/>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5" name="Freeform 67">
              <a:extLst>
                <a:ext uri="{FF2B5EF4-FFF2-40B4-BE49-F238E27FC236}">
                  <a16:creationId xmlns:a16="http://schemas.microsoft.com/office/drawing/2014/main" id="{2E2E26DE-52CC-46DD-A5D7-4A6B04510A23}"/>
                </a:ext>
              </a:extLst>
            </p:cNvPr>
            <p:cNvSpPr>
              <a:spLocks/>
            </p:cNvSpPr>
            <p:nvPr/>
          </p:nvSpPr>
          <p:spPr bwMode="auto">
            <a:xfrm>
              <a:off x="6874" y="4155"/>
              <a:ext cx="10" cy="6"/>
            </a:xfrm>
            <a:custGeom>
              <a:avLst/>
              <a:gdLst>
                <a:gd name="T0" fmla="*/ 4 w 5"/>
                <a:gd name="T1" fmla="*/ 3 h 3"/>
                <a:gd name="T2" fmla="*/ 5 w 5"/>
                <a:gd name="T3" fmla="*/ 0 h 3"/>
                <a:gd name="T4" fmla="*/ 4 w 5"/>
                <a:gd name="T5" fmla="*/ 3 h 3"/>
              </a:gdLst>
              <a:ahLst/>
              <a:cxnLst>
                <a:cxn ang="0">
                  <a:pos x="T0" y="T1"/>
                </a:cxn>
                <a:cxn ang="0">
                  <a:pos x="T2" y="T3"/>
                </a:cxn>
                <a:cxn ang="0">
                  <a:pos x="T4" y="T5"/>
                </a:cxn>
              </a:cxnLst>
              <a:rect l="0" t="0" r="r" b="b"/>
              <a:pathLst>
                <a:path w="5" h="3">
                  <a:moveTo>
                    <a:pt x="4" y="3"/>
                  </a:moveTo>
                  <a:cubicBezTo>
                    <a:pt x="5" y="2"/>
                    <a:pt x="3" y="1"/>
                    <a:pt x="5" y="0"/>
                  </a:cubicBezTo>
                  <a:cubicBezTo>
                    <a:pt x="3" y="0"/>
                    <a:pt x="0"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6" name="Freeform 68">
              <a:extLst>
                <a:ext uri="{FF2B5EF4-FFF2-40B4-BE49-F238E27FC236}">
                  <a16:creationId xmlns:a16="http://schemas.microsoft.com/office/drawing/2014/main" id="{57784AD6-53AE-4BB2-A606-851AA0B3965F}"/>
                </a:ext>
              </a:extLst>
            </p:cNvPr>
            <p:cNvSpPr>
              <a:spLocks/>
            </p:cNvSpPr>
            <p:nvPr/>
          </p:nvSpPr>
          <p:spPr bwMode="auto">
            <a:xfrm>
              <a:off x="7024" y="4093"/>
              <a:ext cx="9" cy="8"/>
            </a:xfrm>
            <a:custGeom>
              <a:avLst/>
              <a:gdLst>
                <a:gd name="T0" fmla="*/ 0 w 5"/>
                <a:gd name="T1" fmla="*/ 2 h 4"/>
                <a:gd name="T2" fmla="*/ 5 w 5"/>
                <a:gd name="T3" fmla="*/ 0 h 4"/>
                <a:gd name="T4" fmla="*/ 0 w 5"/>
                <a:gd name="T5" fmla="*/ 2 h 4"/>
              </a:gdLst>
              <a:ahLst/>
              <a:cxnLst>
                <a:cxn ang="0">
                  <a:pos x="T0" y="T1"/>
                </a:cxn>
                <a:cxn ang="0">
                  <a:pos x="T2" y="T3"/>
                </a:cxn>
                <a:cxn ang="0">
                  <a:pos x="T4" y="T5"/>
                </a:cxn>
              </a:cxnLst>
              <a:rect l="0" t="0" r="r" b="b"/>
              <a:pathLst>
                <a:path w="5" h="4">
                  <a:moveTo>
                    <a:pt x="0" y="2"/>
                  </a:moveTo>
                  <a:cubicBezTo>
                    <a:pt x="3" y="4"/>
                    <a:pt x="5" y="1"/>
                    <a:pt x="5" y="0"/>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7" name="Freeform 69">
              <a:extLst>
                <a:ext uri="{FF2B5EF4-FFF2-40B4-BE49-F238E27FC236}">
                  <a16:creationId xmlns:a16="http://schemas.microsoft.com/office/drawing/2014/main" id="{761B33A6-8C94-4BE9-918D-60F5F5AACFC7}"/>
                </a:ext>
              </a:extLst>
            </p:cNvPr>
            <p:cNvSpPr>
              <a:spLocks/>
            </p:cNvSpPr>
            <p:nvPr/>
          </p:nvSpPr>
          <p:spPr bwMode="auto">
            <a:xfrm>
              <a:off x="7129" y="4089"/>
              <a:ext cx="23" cy="12"/>
            </a:xfrm>
            <a:custGeom>
              <a:avLst/>
              <a:gdLst>
                <a:gd name="T0" fmla="*/ 0 w 12"/>
                <a:gd name="T1" fmla="*/ 4 h 6"/>
                <a:gd name="T2" fmla="*/ 5 w 12"/>
                <a:gd name="T3" fmla="*/ 4 h 6"/>
                <a:gd name="T4" fmla="*/ 2 w 12"/>
                <a:gd name="T5" fmla="*/ 5 h 6"/>
                <a:gd name="T6" fmla="*/ 7 w 12"/>
                <a:gd name="T7" fmla="*/ 4 h 6"/>
                <a:gd name="T8" fmla="*/ 5 w 12"/>
                <a:gd name="T9" fmla="*/ 2 h 6"/>
                <a:gd name="T10" fmla="*/ 12 w 12"/>
                <a:gd name="T11" fmla="*/ 1 h 6"/>
                <a:gd name="T12" fmla="*/ 8 w 12"/>
                <a:gd name="T13" fmla="*/ 0 h 6"/>
                <a:gd name="T14" fmla="*/ 0 w 12"/>
                <a:gd name="T15" fmla="*/ 0 h 6"/>
                <a:gd name="T16" fmla="*/ 0 w 12"/>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6">
                  <a:moveTo>
                    <a:pt x="0" y="4"/>
                  </a:moveTo>
                  <a:cubicBezTo>
                    <a:pt x="2" y="5"/>
                    <a:pt x="2" y="2"/>
                    <a:pt x="5" y="4"/>
                  </a:cubicBezTo>
                  <a:cubicBezTo>
                    <a:pt x="6" y="5"/>
                    <a:pt x="2" y="5"/>
                    <a:pt x="2" y="5"/>
                  </a:cubicBezTo>
                  <a:cubicBezTo>
                    <a:pt x="4" y="6"/>
                    <a:pt x="6" y="5"/>
                    <a:pt x="7" y="4"/>
                  </a:cubicBezTo>
                  <a:cubicBezTo>
                    <a:pt x="5" y="4"/>
                    <a:pt x="5" y="3"/>
                    <a:pt x="5" y="2"/>
                  </a:cubicBezTo>
                  <a:cubicBezTo>
                    <a:pt x="7" y="1"/>
                    <a:pt x="9" y="3"/>
                    <a:pt x="12" y="1"/>
                  </a:cubicBezTo>
                  <a:cubicBezTo>
                    <a:pt x="10" y="1"/>
                    <a:pt x="9" y="2"/>
                    <a:pt x="8" y="0"/>
                  </a:cubicBezTo>
                  <a:cubicBezTo>
                    <a:pt x="5" y="2"/>
                    <a:pt x="2" y="1"/>
                    <a:pt x="0" y="0"/>
                  </a:cubicBezTo>
                  <a:cubicBezTo>
                    <a:pt x="0" y="2"/>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8" name="Freeform 70">
              <a:extLst>
                <a:ext uri="{FF2B5EF4-FFF2-40B4-BE49-F238E27FC236}">
                  <a16:creationId xmlns:a16="http://schemas.microsoft.com/office/drawing/2014/main" id="{D897733E-A2CE-4E57-8290-3C0A97BB400A}"/>
                </a:ext>
              </a:extLst>
            </p:cNvPr>
            <p:cNvSpPr>
              <a:spLocks/>
            </p:cNvSpPr>
            <p:nvPr/>
          </p:nvSpPr>
          <p:spPr bwMode="auto">
            <a:xfrm>
              <a:off x="7167" y="4091"/>
              <a:ext cx="11" cy="8"/>
            </a:xfrm>
            <a:custGeom>
              <a:avLst/>
              <a:gdLst>
                <a:gd name="T0" fmla="*/ 0 w 6"/>
                <a:gd name="T1" fmla="*/ 3 h 4"/>
                <a:gd name="T2" fmla="*/ 2 w 6"/>
                <a:gd name="T3" fmla="*/ 4 h 4"/>
                <a:gd name="T4" fmla="*/ 6 w 6"/>
                <a:gd name="T5" fmla="*/ 2 h 4"/>
                <a:gd name="T6" fmla="*/ 2 w 6"/>
                <a:gd name="T7" fmla="*/ 1 h 4"/>
                <a:gd name="T8" fmla="*/ 0 w 6"/>
                <a:gd name="T9" fmla="*/ 3 h 4"/>
              </a:gdLst>
              <a:ahLst/>
              <a:cxnLst>
                <a:cxn ang="0">
                  <a:pos x="T0" y="T1"/>
                </a:cxn>
                <a:cxn ang="0">
                  <a:pos x="T2" y="T3"/>
                </a:cxn>
                <a:cxn ang="0">
                  <a:pos x="T4" y="T5"/>
                </a:cxn>
                <a:cxn ang="0">
                  <a:pos x="T6" y="T7"/>
                </a:cxn>
                <a:cxn ang="0">
                  <a:pos x="T8" y="T9"/>
                </a:cxn>
              </a:cxnLst>
              <a:rect l="0" t="0" r="r" b="b"/>
              <a:pathLst>
                <a:path w="6" h="4">
                  <a:moveTo>
                    <a:pt x="0" y="3"/>
                  </a:moveTo>
                  <a:cubicBezTo>
                    <a:pt x="2" y="4"/>
                    <a:pt x="2" y="4"/>
                    <a:pt x="2" y="4"/>
                  </a:cubicBezTo>
                  <a:cubicBezTo>
                    <a:pt x="4" y="3"/>
                    <a:pt x="4" y="3"/>
                    <a:pt x="6" y="2"/>
                  </a:cubicBezTo>
                  <a:cubicBezTo>
                    <a:pt x="4" y="1"/>
                    <a:pt x="1" y="4"/>
                    <a:pt x="2" y="1"/>
                  </a:cubicBezTo>
                  <a:cubicBezTo>
                    <a:pt x="1" y="0"/>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9" name="Freeform 71">
              <a:extLst>
                <a:ext uri="{FF2B5EF4-FFF2-40B4-BE49-F238E27FC236}">
                  <a16:creationId xmlns:a16="http://schemas.microsoft.com/office/drawing/2014/main" id="{1A92B275-4E50-4097-A115-7B6447630D1F}"/>
                </a:ext>
              </a:extLst>
            </p:cNvPr>
            <p:cNvSpPr>
              <a:spLocks/>
            </p:cNvSpPr>
            <p:nvPr/>
          </p:nvSpPr>
          <p:spPr bwMode="auto">
            <a:xfrm>
              <a:off x="7180" y="4093"/>
              <a:ext cx="8" cy="6"/>
            </a:xfrm>
            <a:custGeom>
              <a:avLst/>
              <a:gdLst>
                <a:gd name="T0" fmla="*/ 1 w 4"/>
                <a:gd name="T1" fmla="*/ 3 h 3"/>
                <a:gd name="T2" fmla="*/ 4 w 4"/>
                <a:gd name="T3" fmla="*/ 1 h 3"/>
                <a:gd name="T4" fmla="*/ 3 w 4"/>
                <a:gd name="T5" fmla="*/ 0 h 3"/>
                <a:gd name="T6" fmla="*/ 1 w 4"/>
                <a:gd name="T7" fmla="*/ 0 h 3"/>
                <a:gd name="T8" fmla="*/ 0 w 4"/>
                <a:gd name="T9" fmla="*/ 2 h 3"/>
                <a:gd name="T10" fmla="*/ 1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1" y="3"/>
                  </a:moveTo>
                  <a:cubicBezTo>
                    <a:pt x="1" y="2"/>
                    <a:pt x="3" y="1"/>
                    <a:pt x="4" y="1"/>
                  </a:cubicBezTo>
                  <a:cubicBezTo>
                    <a:pt x="3" y="0"/>
                    <a:pt x="3" y="0"/>
                    <a:pt x="3" y="0"/>
                  </a:cubicBezTo>
                  <a:cubicBezTo>
                    <a:pt x="2" y="0"/>
                    <a:pt x="2" y="0"/>
                    <a:pt x="1" y="0"/>
                  </a:cubicBezTo>
                  <a:cubicBezTo>
                    <a:pt x="1" y="1"/>
                    <a:pt x="2" y="1"/>
                    <a:pt x="0" y="2"/>
                  </a:cubicBezTo>
                  <a:cubicBezTo>
                    <a:pt x="1"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0" name="Freeform 72">
              <a:extLst>
                <a:ext uri="{FF2B5EF4-FFF2-40B4-BE49-F238E27FC236}">
                  <a16:creationId xmlns:a16="http://schemas.microsoft.com/office/drawing/2014/main" id="{48EEB60D-0018-43F3-8F08-2BDEDD5F9183}"/>
                </a:ext>
              </a:extLst>
            </p:cNvPr>
            <p:cNvSpPr>
              <a:spLocks/>
            </p:cNvSpPr>
            <p:nvPr/>
          </p:nvSpPr>
          <p:spPr bwMode="auto">
            <a:xfrm>
              <a:off x="7194" y="4097"/>
              <a:ext cx="15" cy="6"/>
            </a:xfrm>
            <a:custGeom>
              <a:avLst/>
              <a:gdLst>
                <a:gd name="T0" fmla="*/ 3 w 8"/>
                <a:gd name="T1" fmla="*/ 3 h 3"/>
                <a:gd name="T2" fmla="*/ 8 w 8"/>
                <a:gd name="T3" fmla="*/ 1 h 3"/>
                <a:gd name="T4" fmla="*/ 1 w 8"/>
                <a:gd name="T5" fmla="*/ 0 h 3"/>
                <a:gd name="T6" fmla="*/ 3 w 8"/>
                <a:gd name="T7" fmla="*/ 3 h 3"/>
              </a:gdLst>
              <a:ahLst/>
              <a:cxnLst>
                <a:cxn ang="0">
                  <a:pos x="T0" y="T1"/>
                </a:cxn>
                <a:cxn ang="0">
                  <a:pos x="T2" y="T3"/>
                </a:cxn>
                <a:cxn ang="0">
                  <a:pos x="T4" y="T5"/>
                </a:cxn>
                <a:cxn ang="0">
                  <a:pos x="T6" y="T7"/>
                </a:cxn>
              </a:cxnLst>
              <a:rect l="0" t="0" r="r" b="b"/>
              <a:pathLst>
                <a:path w="8" h="3">
                  <a:moveTo>
                    <a:pt x="3" y="3"/>
                  </a:moveTo>
                  <a:cubicBezTo>
                    <a:pt x="4" y="1"/>
                    <a:pt x="6" y="3"/>
                    <a:pt x="8" y="1"/>
                  </a:cubicBezTo>
                  <a:cubicBezTo>
                    <a:pt x="6" y="1"/>
                    <a:pt x="3" y="2"/>
                    <a:pt x="1" y="0"/>
                  </a:cubicBezTo>
                  <a:cubicBezTo>
                    <a:pt x="0" y="2"/>
                    <a:pt x="2"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1" name="Freeform 73">
              <a:extLst>
                <a:ext uri="{FF2B5EF4-FFF2-40B4-BE49-F238E27FC236}">
                  <a16:creationId xmlns:a16="http://schemas.microsoft.com/office/drawing/2014/main" id="{CD16A4E6-38AE-47BC-90E3-4C6DBD584564}"/>
                </a:ext>
              </a:extLst>
            </p:cNvPr>
            <p:cNvSpPr>
              <a:spLocks/>
            </p:cNvSpPr>
            <p:nvPr/>
          </p:nvSpPr>
          <p:spPr bwMode="auto">
            <a:xfrm>
              <a:off x="7211" y="4097"/>
              <a:ext cx="8" cy="4"/>
            </a:xfrm>
            <a:custGeom>
              <a:avLst/>
              <a:gdLst>
                <a:gd name="T0" fmla="*/ 2 w 4"/>
                <a:gd name="T1" fmla="*/ 0 h 2"/>
                <a:gd name="T2" fmla="*/ 2 w 4"/>
                <a:gd name="T3" fmla="*/ 2 h 2"/>
                <a:gd name="T4" fmla="*/ 4 w 4"/>
                <a:gd name="T5" fmla="*/ 1 h 2"/>
                <a:gd name="T6" fmla="*/ 2 w 4"/>
                <a:gd name="T7" fmla="*/ 0 h 2"/>
              </a:gdLst>
              <a:ahLst/>
              <a:cxnLst>
                <a:cxn ang="0">
                  <a:pos x="T0" y="T1"/>
                </a:cxn>
                <a:cxn ang="0">
                  <a:pos x="T2" y="T3"/>
                </a:cxn>
                <a:cxn ang="0">
                  <a:pos x="T4" y="T5"/>
                </a:cxn>
                <a:cxn ang="0">
                  <a:pos x="T6" y="T7"/>
                </a:cxn>
              </a:cxnLst>
              <a:rect l="0" t="0" r="r" b="b"/>
              <a:pathLst>
                <a:path w="4" h="2">
                  <a:moveTo>
                    <a:pt x="2" y="0"/>
                  </a:moveTo>
                  <a:cubicBezTo>
                    <a:pt x="1" y="0"/>
                    <a:pt x="0" y="1"/>
                    <a:pt x="2" y="2"/>
                  </a:cubicBezTo>
                  <a:cubicBezTo>
                    <a:pt x="2" y="2"/>
                    <a:pt x="3" y="2"/>
                    <a:pt x="4" y="1"/>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2" name="Freeform 74">
              <a:extLst>
                <a:ext uri="{FF2B5EF4-FFF2-40B4-BE49-F238E27FC236}">
                  <a16:creationId xmlns:a16="http://schemas.microsoft.com/office/drawing/2014/main" id="{8C257B5D-C93E-4982-B3BD-2D35614F0258}"/>
                </a:ext>
              </a:extLst>
            </p:cNvPr>
            <p:cNvSpPr>
              <a:spLocks/>
            </p:cNvSpPr>
            <p:nvPr/>
          </p:nvSpPr>
          <p:spPr bwMode="auto">
            <a:xfrm>
              <a:off x="7219" y="4097"/>
              <a:ext cx="7" cy="4"/>
            </a:xfrm>
            <a:custGeom>
              <a:avLst/>
              <a:gdLst>
                <a:gd name="T0" fmla="*/ 0 w 4"/>
                <a:gd name="T1" fmla="*/ 1 h 2"/>
                <a:gd name="T2" fmla="*/ 1 w 4"/>
                <a:gd name="T3" fmla="*/ 2 h 2"/>
                <a:gd name="T4" fmla="*/ 3 w 4"/>
                <a:gd name="T5" fmla="*/ 1 h 2"/>
                <a:gd name="T6" fmla="*/ 2 w 4"/>
                <a:gd name="T7" fmla="*/ 0 h 2"/>
                <a:gd name="T8" fmla="*/ 0 w 4"/>
                <a:gd name="T9" fmla="*/ 1 h 2"/>
              </a:gdLst>
              <a:ahLst/>
              <a:cxnLst>
                <a:cxn ang="0">
                  <a:pos x="T0" y="T1"/>
                </a:cxn>
                <a:cxn ang="0">
                  <a:pos x="T2" y="T3"/>
                </a:cxn>
                <a:cxn ang="0">
                  <a:pos x="T4" y="T5"/>
                </a:cxn>
                <a:cxn ang="0">
                  <a:pos x="T6" y="T7"/>
                </a:cxn>
                <a:cxn ang="0">
                  <a:pos x="T8" y="T9"/>
                </a:cxn>
              </a:cxnLst>
              <a:rect l="0" t="0" r="r" b="b"/>
              <a:pathLst>
                <a:path w="4" h="2">
                  <a:moveTo>
                    <a:pt x="0" y="1"/>
                  </a:moveTo>
                  <a:cubicBezTo>
                    <a:pt x="1" y="1"/>
                    <a:pt x="0" y="2"/>
                    <a:pt x="1" y="2"/>
                  </a:cubicBezTo>
                  <a:cubicBezTo>
                    <a:pt x="3" y="2"/>
                    <a:pt x="2" y="1"/>
                    <a:pt x="3" y="1"/>
                  </a:cubicBezTo>
                  <a:cubicBezTo>
                    <a:pt x="4" y="1"/>
                    <a:pt x="2"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3" name="Freeform 75">
              <a:extLst>
                <a:ext uri="{FF2B5EF4-FFF2-40B4-BE49-F238E27FC236}">
                  <a16:creationId xmlns:a16="http://schemas.microsoft.com/office/drawing/2014/main" id="{73FB1EB6-66A4-4A85-A36F-44D269633BDE}"/>
                </a:ext>
              </a:extLst>
            </p:cNvPr>
            <p:cNvSpPr>
              <a:spLocks/>
            </p:cNvSpPr>
            <p:nvPr/>
          </p:nvSpPr>
          <p:spPr bwMode="auto">
            <a:xfrm>
              <a:off x="7224" y="4093"/>
              <a:ext cx="12" cy="6"/>
            </a:xfrm>
            <a:custGeom>
              <a:avLst/>
              <a:gdLst>
                <a:gd name="T0" fmla="*/ 0 w 6"/>
                <a:gd name="T1" fmla="*/ 0 h 3"/>
                <a:gd name="T2" fmla="*/ 6 w 6"/>
                <a:gd name="T3" fmla="*/ 1 h 3"/>
                <a:gd name="T4" fmla="*/ 0 w 6"/>
                <a:gd name="T5" fmla="*/ 0 h 3"/>
              </a:gdLst>
              <a:ahLst/>
              <a:cxnLst>
                <a:cxn ang="0">
                  <a:pos x="T0" y="T1"/>
                </a:cxn>
                <a:cxn ang="0">
                  <a:pos x="T2" y="T3"/>
                </a:cxn>
                <a:cxn ang="0">
                  <a:pos x="T4" y="T5"/>
                </a:cxn>
              </a:cxnLst>
              <a:rect l="0" t="0" r="r" b="b"/>
              <a:pathLst>
                <a:path w="6" h="3">
                  <a:moveTo>
                    <a:pt x="0" y="0"/>
                  </a:moveTo>
                  <a:cubicBezTo>
                    <a:pt x="0" y="1"/>
                    <a:pt x="4" y="3"/>
                    <a:pt x="6" y="1"/>
                  </a:cubicBezTo>
                  <a:cubicBezTo>
                    <a:pt x="4" y="1"/>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4" name="Freeform 76">
              <a:extLst>
                <a:ext uri="{FF2B5EF4-FFF2-40B4-BE49-F238E27FC236}">
                  <a16:creationId xmlns:a16="http://schemas.microsoft.com/office/drawing/2014/main" id="{2A12D0F1-A6B0-44A7-8FAB-BCABB5ACBEDD}"/>
                </a:ext>
              </a:extLst>
            </p:cNvPr>
            <p:cNvSpPr>
              <a:spLocks/>
            </p:cNvSpPr>
            <p:nvPr/>
          </p:nvSpPr>
          <p:spPr bwMode="auto">
            <a:xfrm>
              <a:off x="7280" y="4095"/>
              <a:ext cx="11" cy="6"/>
            </a:xfrm>
            <a:custGeom>
              <a:avLst/>
              <a:gdLst>
                <a:gd name="T0" fmla="*/ 2 w 6"/>
                <a:gd name="T1" fmla="*/ 3 h 3"/>
                <a:gd name="T2" fmla="*/ 6 w 6"/>
                <a:gd name="T3" fmla="*/ 1 h 3"/>
                <a:gd name="T4" fmla="*/ 2 w 6"/>
                <a:gd name="T5" fmla="*/ 0 h 3"/>
                <a:gd name="T6" fmla="*/ 2 w 6"/>
                <a:gd name="T7" fmla="*/ 3 h 3"/>
              </a:gdLst>
              <a:ahLst/>
              <a:cxnLst>
                <a:cxn ang="0">
                  <a:pos x="T0" y="T1"/>
                </a:cxn>
                <a:cxn ang="0">
                  <a:pos x="T2" y="T3"/>
                </a:cxn>
                <a:cxn ang="0">
                  <a:pos x="T4" y="T5"/>
                </a:cxn>
                <a:cxn ang="0">
                  <a:pos x="T6" y="T7"/>
                </a:cxn>
              </a:cxnLst>
              <a:rect l="0" t="0" r="r" b="b"/>
              <a:pathLst>
                <a:path w="6" h="3">
                  <a:moveTo>
                    <a:pt x="2" y="3"/>
                  </a:moveTo>
                  <a:cubicBezTo>
                    <a:pt x="4" y="2"/>
                    <a:pt x="5" y="2"/>
                    <a:pt x="6" y="1"/>
                  </a:cubicBezTo>
                  <a:cubicBezTo>
                    <a:pt x="5" y="0"/>
                    <a:pt x="4" y="2"/>
                    <a:pt x="2" y="0"/>
                  </a:cubicBezTo>
                  <a:cubicBezTo>
                    <a:pt x="1"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5" name="Freeform 77">
              <a:extLst>
                <a:ext uri="{FF2B5EF4-FFF2-40B4-BE49-F238E27FC236}">
                  <a16:creationId xmlns:a16="http://schemas.microsoft.com/office/drawing/2014/main" id="{794C720D-3A17-44DB-9B03-3998B441484B}"/>
                </a:ext>
              </a:extLst>
            </p:cNvPr>
            <p:cNvSpPr>
              <a:spLocks/>
            </p:cNvSpPr>
            <p:nvPr/>
          </p:nvSpPr>
          <p:spPr bwMode="auto">
            <a:xfrm>
              <a:off x="7316" y="4097"/>
              <a:ext cx="8" cy="6"/>
            </a:xfrm>
            <a:custGeom>
              <a:avLst/>
              <a:gdLst>
                <a:gd name="T0" fmla="*/ 0 w 4"/>
                <a:gd name="T1" fmla="*/ 2 h 3"/>
                <a:gd name="T2" fmla="*/ 4 w 4"/>
                <a:gd name="T3" fmla="*/ 2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1" y="2"/>
                    <a:pt x="3" y="3"/>
                    <a:pt x="4" y="2"/>
                  </a:cubicBezTo>
                  <a:cubicBezTo>
                    <a:pt x="2" y="0"/>
                    <a:pt x="2" y="0"/>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6" name="Freeform 78">
              <a:extLst>
                <a:ext uri="{FF2B5EF4-FFF2-40B4-BE49-F238E27FC236}">
                  <a16:creationId xmlns:a16="http://schemas.microsoft.com/office/drawing/2014/main" id="{8A0C2F74-5CB5-4FA6-872E-B8754ED77BE5}"/>
                </a:ext>
              </a:extLst>
            </p:cNvPr>
            <p:cNvSpPr>
              <a:spLocks/>
            </p:cNvSpPr>
            <p:nvPr/>
          </p:nvSpPr>
          <p:spPr bwMode="auto">
            <a:xfrm>
              <a:off x="7335" y="4097"/>
              <a:ext cx="16" cy="6"/>
            </a:xfrm>
            <a:custGeom>
              <a:avLst/>
              <a:gdLst>
                <a:gd name="T0" fmla="*/ 0 w 8"/>
                <a:gd name="T1" fmla="*/ 2 h 3"/>
                <a:gd name="T2" fmla="*/ 6 w 8"/>
                <a:gd name="T3" fmla="*/ 3 h 3"/>
                <a:gd name="T4" fmla="*/ 5 w 8"/>
                <a:gd name="T5" fmla="*/ 1 h 3"/>
                <a:gd name="T6" fmla="*/ 3 w 8"/>
                <a:gd name="T7" fmla="*/ 2 h 3"/>
                <a:gd name="T8" fmla="*/ 0 w 8"/>
                <a:gd name="T9" fmla="*/ 2 h 3"/>
              </a:gdLst>
              <a:ahLst/>
              <a:cxnLst>
                <a:cxn ang="0">
                  <a:pos x="T0" y="T1"/>
                </a:cxn>
                <a:cxn ang="0">
                  <a:pos x="T2" y="T3"/>
                </a:cxn>
                <a:cxn ang="0">
                  <a:pos x="T4" y="T5"/>
                </a:cxn>
                <a:cxn ang="0">
                  <a:pos x="T6" y="T7"/>
                </a:cxn>
                <a:cxn ang="0">
                  <a:pos x="T8" y="T9"/>
                </a:cxn>
              </a:cxnLst>
              <a:rect l="0" t="0" r="r" b="b"/>
              <a:pathLst>
                <a:path w="8" h="3">
                  <a:moveTo>
                    <a:pt x="0" y="2"/>
                  </a:moveTo>
                  <a:cubicBezTo>
                    <a:pt x="2" y="3"/>
                    <a:pt x="4" y="3"/>
                    <a:pt x="6" y="3"/>
                  </a:cubicBezTo>
                  <a:cubicBezTo>
                    <a:pt x="8" y="3"/>
                    <a:pt x="3" y="2"/>
                    <a:pt x="5" y="1"/>
                  </a:cubicBezTo>
                  <a:cubicBezTo>
                    <a:pt x="4" y="0"/>
                    <a:pt x="4" y="1"/>
                    <a:pt x="3" y="2"/>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7" name="Freeform 79">
              <a:extLst>
                <a:ext uri="{FF2B5EF4-FFF2-40B4-BE49-F238E27FC236}">
                  <a16:creationId xmlns:a16="http://schemas.microsoft.com/office/drawing/2014/main" id="{01F6153E-2033-46B2-BE2C-5C237D829246}"/>
                </a:ext>
              </a:extLst>
            </p:cNvPr>
            <p:cNvSpPr>
              <a:spLocks/>
            </p:cNvSpPr>
            <p:nvPr/>
          </p:nvSpPr>
          <p:spPr bwMode="auto">
            <a:xfrm>
              <a:off x="7347" y="4091"/>
              <a:ext cx="9" cy="6"/>
            </a:xfrm>
            <a:custGeom>
              <a:avLst/>
              <a:gdLst>
                <a:gd name="T0" fmla="*/ 1 w 5"/>
                <a:gd name="T1" fmla="*/ 2 h 3"/>
                <a:gd name="T2" fmla="*/ 5 w 5"/>
                <a:gd name="T3" fmla="*/ 2 h 3"/>
                <a:gd name="T4" fmla="*/ 1 w 5"/>
                <a:gd name="T5" fmla="*/ 0 h 3"/>
                <a:gd name="T6" fmla="*/ 1 w 5"/>
                <a:gd name="T7" fmla="*/ 2 h 3"/>
              </a:gdLst>
              <a:ahLst/>
              <a:cxnLst>
                <a:cxn ang="0">
                  <a:pos x="T0" y="T1"/>
                </a:cxn>
                <a:cxn ang="0">
                  <a:pos x="T2" y="T3"/>
                </a:cxn>
                <a:cxn ang="0">
                  <a:pos x="T4" y="T5"/>
                </a:cxn>
                <a:cxn ang="0">
                  <a:pos x="T6" y="T7"/>
                </a:cxn>
              </a:cxnLst>
              <a:rect l="0" t="0" r="r" b="b"/>
              <a:pathLst>
                <a:path w="5" h="3">
                  <a:moveTo>
                    <a:pt x="1" y="2"/>
                  </a:moveTo>
                  <a:cubicBezTo>
                    <a:pt x="2" y="3"/>
                    <a:pt x="4" y="1"/>
                    <a:pt x="5" y="2"/>
                  </a:cubicBezTo>
                  <a:cubicBezTo>
                    <a:pt x="5" y="0"/>
                    <a:pt x="3" y="0"/>
                    <a:pt x="1" y="0"/>
                  </a:cubicBezTo>
                  <a:cubicBezTo>
                    <a:pt x="0" y="0"/>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8" name="Freeform 80">
              <a:extLst>
                <a:ext uri="{FF2B5EF4-FFF2-40B4-BE49-F238E27FC236}">
                  <a16:creationId xmlns:a16="http://schemas.microsoft.com/office/drawing/2014/main" id="{BD9272FE-6ECC-4A33-A63C-F0178054FE9C}"/>
                </a:ext>
              </a:extLst>
            </p:cNvPr>
            <p:cNvSpPr>
              <a:spLocks/>
            </p:cNvSpPr>
            <p:nvPr/>
          </p:nvSpPr>
          <p:spPr bwMode="auto">
            <a:xfrm>
              <a:off x="7364" y="4099"/>
              <a:ext cx="31" cy="7"/>
            </a:xfrm>
            <a:custGeom>
              <a:avLst/>
              <a:gdLst>
                <a:gd name="T0" fmla="*/ 4 w 16"/>
                <a:gd name="T1" fmla="*/ 3 h 4"/>
                <a:gd name="T2" fmla="*/ 14 w 16"/>
                <a:gd name="T3" fmla="*/ 4 h 4"/>
                <a:gd name="T4" fmla="*/ 9 w 16"/>
                <a:gd name="T5" fmla="*/ 0 h 4"/>
                <a:gd name="T6" fmla="*/ 5 w 16"/>
                <a:gd name="T7" fmla="*/ 2 h 4"/>
                <a:gd name="T8" fmla="*/ 1 w 16"/>
                <a:gd name="T9" fmla="*/ 0 h 4"/>
                <a:gd name="T10" fmla="*/ 4 w 16"/>
                <a:gd name="T11" fmla="*/ 3 h 4"/>
              </a:gdLst>
              <a:ahLst/>
              <a:cxnLst>
                <a:cxn ang="0">
                  <a:pos x="T0" y="T1"/>
                </a:cxn>
                <a:cxn ang="0">
                  <a:pos x="T2" y="T3"/>
                </a:cxn>
                <a:cxn ang="0">
                  <a:pos x="T4" y="T5"/>
                </a:cxn>
                <a:cxn ang="0">
                  <a:pos x="T6" y="T7"/>
                </a:cxn>
                <a:cxn ang="0">
                  <a:pos x="T8" y="T9"/>
                </a:cxn>
                <a:cxn ang="0">
                  <a:pos x="T10" y="T11"/>
                </a:cxn>
              </a:cxnLst>
              <a:rect l="0" t="0" r="r" b="b"/>
              <a:pathLst>
                <a:path w="16" h="4">
                  <a:moveTo>
                    <a:pt x="4" y="3"/>
                  </a:moveTo>
                  <a:cubicBezTo>
                    <a:pt x="7" y="2"/>
                    <a:pt x="11" y="4"/>
                    <a:pt x="14" y="4"/>
                  </a:cubicBezTo>
                  <a:cubicBezTo>
                    <a:pt x="16" y="2"/>
                    <a:pt x="10" y="1"/>
                    <a:pt x="9" y="0"/>
                  </a:cubicBezTo>
                  <a:cubicBezTo>
                    <a:pt x="8" y="1"/>
                    <a:pt x="9" y="2"/>
                    <a:pt x="5" y="2"/>
                  </a:cubicBezTo>
                  <a:cubicBezTo>
                    <a:pt x="3" y="1"/>
                    <a:pt x="4" y="0"/>
                    <a:pt x="1" y="0"/>
                  </a:cubicBezTo>
                  <a:cubicBezTo>
                    <a:pt x="0" y="1"/>
                    <a:pt x="1"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9" name="Freeform 81">
              <a:extLst>
                <a:ext uri="{FF2B5EF4-FFF2-40B4-BE49-F238E27FC236}">
                  <a16:creationId xmlns:a16="http://schemas.microsoft.com/office/drawing/2014/main" id="{6C814DBA-4F27-4BBA-9FBA-E70B6E45F8C8}"/>
                </a:ext>
              </a:extLst>
            </p:cNvPr>
            <p:cNvSpPr>
              <a:spLocks/>
            </p:cNvSpPr>
            <p:nvPr/>
          </p:nvSpPr>
          <p:spPr bwMode="auto">
            <a:xfrm>
              <a:off x="7373" y="4093"/>
              <a:ext cx="14" cy="6"/>
            </a:xfrm>
            <a:custGeom>
              <a:avLst/>
              <a:gdLst>
                <a:gd name="T0" fmla="*/ 0 w 7"/>
                <a:gd name="T1" fmla="*/ 2 h 3"/>
                <a:gd name="T2" fmla="*/ 7 w 7"/>
                <a:gd name="T3" fmla="*/ 3 h 3"/>
                <a:gd name="T4" fmla="*/ 0 w 7"/>
                <a:gd name="T5" fmla="*/ 2 h 3"/>
              </a:gdLst>
              <a:ahLst/>
              <a:cxnLst>
                <a:cxn ang="0">
                  <a:pos x="T0" y="T1"/>
                </a:cxn>
                <a:cxn ang="0">
                  <a:pos x="T2" y="T3"/>
                </a:cxn>
                <a:cxn ang="0">
                  <a:pos x="T4" y="T5"/>
                </a:cxn>
              </a:cxnLst>
              <a:rect l="0" t="0" r="r" b="b"/>
              <a:pathLst>
                <a:path w="7" h="3">
                  <a:moveTo>
                    <a:pt x="0" y="2"/>
                  </a:moveTo>
                  <a:cubicBezTo>
                    <a:pt x="2" y="3"/>
                    <a:pt x="5" y="2"/>
                    <a:pt x="7" y="3"/>
                  </a:cubicBezTo>
                  <a:cubicBezTo>
                    <a:pt x="7"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0" name="Freeform 82">
              <a:extLst>
                <a:ext uri="{FF2B5EF4-FFF2-40B4-BE49-F238E27FC236}">
                  <a16:creationId xmlns:a16="http://schemas.microsoft.com/office/drawing/2014/main" id="{08B63A6E-4224-42FA-B8D9-67E78AF518CB}"/>
                </a:ext>
              </a:extLst>
            </p:cNvPr>
            <p:cNvSpPr>
              <a:spLocks/>
            </p:cNvSpPr>
            <p:nvPr/>
          </p:nvSpPr>
          <p:spPr bwMode="auto">
            <a:xfrm>
              <a:off x="7395" y="4091"/>
              <a:ext cx="9" cy="6"/>
            </a:xfrm>
            <a:custGeom>
              <a:avLst/>
              <a:gdLst>
                <a:gd name="T0" fmla="*/ 0 w 5"/>
                <a:gd name="T1" fmla="*/ 2 h 3"/>
                <a:gd name="T2" fmla="*/ 3 w 5"/>
                <a:gd name="T3" fmla="*/ 3 h 3"/>
                <a:gd name="T4" fmla="*/ 4 w 5"/>
                <a:gd name="T5" fmla="*/ 0 h 3"/>
                <a:gd name="T6" fmla="*/ 1 w 5"/>
                <a:gd name="T7" fmla="*/ 0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3"/>
                    <a:pt x="2" y="2"/>
                    <a:pt x="3" y="3"/>
                  </a:cubicBezTo>
                  <a:cubicBezTo>
                    <a:pt x="5" y="2"/>
                    <a:pt x="2" y="1"/>
                    <a:pt x="4" y="0"/>
                  </a:cubicBezTo>
                  <a:cubicBezTo>
                    <a:pt x="3" y="0"/>
                    <a:pt x="2" y="0"/>
                    <a:pt x="1" y="0"/>
                  </a:cubicBezTo>
                  <a:cubicBezTo>
                    <a:pt x="3" y="2"/>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1" name="Freeform 83">
              <a:extLst>
                <a:ext uri="{FF2B5EF4-FFF2-40B4-BE49-F238E27FC236}">
                  <a16:creationId xmlns:a16="http://schemas.microsoft.com/office/drawing/2014/main" id="{3FEC6EB4-C470-44FB-87B4-FCB6EE0869D1}"/>
                </a:ext>
              </a:extLst>
            </p:cNvPr>
            <p:cNvSpPr>
              <a:spLocks/>
            </p:cNvSpPr>
            <p:nvPr/>
          </p:nvSpPr>
          <p:spPr bwMode="auto">
            <a:xfrm>
              <a:off x="7425" y="4093"/>
              <a:ext cx="8" cy="4"/>
            </a:xfrm>
            <a:custGeom>
              <a:avLst/>
              <a:gdLst>
                <a:gd name="T0" fmla="*/ 0 w 4"/>
                <a:gd name="T1" fmla="*/ 1 h 2"/>
                <a:gd name="T2" fmla="*/ 2 w 4"/>
                <a:gd name="T3" fmla="*/ 2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2" y="2"/>
                    <a:pt x="2" y="2"/>
                  </a:cubicBezTo>
                  <a:cubicBezTo>
                    <a:pt x="2" y="2"/>
                    <a:pt x="4" y="1"/>
                    <a:pt x="2" y="0"/>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2" name="Freeform 84">
              <a:extLst>
                <a:ext uri="{FF2B5EF4-FFF2-40B4-BE49-F238E27FC236}">
                  <a16:creationId xmlns:a16="http://schemas.microsoft.com/office/drawing/2014/main" id="{15434BE4-8D81-43D5-B7AD-317FB003E293}"/>
                </a:ext>
              </a:extLst>
            </p:cNvPr>
            <p:cNvSpPr>
              <a:spLocks/>
            </p:cNvSpPr>
            <p:nvPr/>
          </p:nvSpPr>
          <p:spPr bwMode="auto">
            <a:xfrm>
              <a:off x="7775" y="4128"/>
              <a:ext cx="15" cy="7"/>
            </a:xfrm>
            <a:custGeom>
              <a:avLst/>
              <a:gdLst>
                <a:gd name="T0" fmla="*/ 0 w 8"/>
                <a:gd name="T1" fmla="*/ 3 h 4"/>
                <a:gd name="T2" fmla="*/ 8 w 8"/>
                <a:gd name="T3" fmla="*/ 3 h 4"/>
                <a:gd name="T4" fmla="*/ 1 w 8"/>
                <a:gd name="T5" fmla="*/ 0 h 4"/>
                <a:gd name="T6" fmla="*/ 0 w 8"/>
                <a:gd name="T7" fmla="*/ 3 h 4"/>
              </a:gdLst>
              <a:ahLst/>
              <a:cxnLst>
                <a:cxn ang="0">
                  <a:pos x="T0" y="T1"/>
                </a:cxn>
                <a:cxn ang="0">
                  <a:pos x="T2" y="T3"/>
                </a:cxn>
                <a:cxn ang="0">
                  <a:pos x="T4" y="T5"/>
                </a:cxn>
                <a:cxn ang="0">
                  <a:pos x="T6" y="T7"/>
                </a:cxn>
              </a:cxnLst>
              <a:rect l="0" t="0" r="r" b="b"/>
              <a:pathLst>
                <a:path w="8" h="4">
                  <a:moveTo>
                    <a:pt x="0" y="3"/>
                  </a:moveTo>
                  <a:cubicBezTo>
                    <a:pt x="2" y="4"/>
                    <a:pt x="5" y="4"/>
                    <a:pt x="8" y="3"/>
                  </a:cubicBezTo>
                  <a:cubicBezTo>
                    <a:pt x="5" y="2"/>
                    <a:pt x="3" y="1"/>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3" name="Freeform 85">
              <a:extLst>
                <a:ext uri="{FF2B5EF4-FFF2-40B4-BE49-F238E27FC236}">
                  <a16:creationId xmlns:a16="http://schemas.microsoft.com/office/drawing/2014/main" id="{32D12377-2C83-4FD3-A105-330E365483F0}"/>
                </a:ext>
              </a:extLst>
            </p:cNvPr>
            <p:cNvSpPr>
              <a:spLocks/>
            </p:cNvSpPr>
            <p:nvPr/>
          </p:nvSpPr>
          <p:spPr bwMode="auto">
            <a:xfrm>
              <a:off x="7874" y="4128"/>
              <a:ext cx="8" cy="4"/>
            </a:xfrm>
            <a:custGeom>
              <a:avLst/>
              <a:gdLst>
                <a:gd name="T0" fmla="*/ 0 w 4"/>
                <a:gd name="T1" fmla="*/ 1 h 2"/>
                <a:gd name="T2" fmla="*/ 3 w 4"/>
                <a:gd name="T3" fmla="*/ 2 h 2"/>
                <a:gd name="T4" fmla="*/ 0 w 4"/>
                <a:gd name="T5" fmla="*/ 1 h 2"/>
              </a:gdLst>
              <a:ahLst/>
              <a:cxnLst>
                <a:cxn ang="0">
                  <a:pos x="T0" y="T1"/>
                </a:cxn>
                <a:cxn ang="0">
                  <a:pos x="T2" y="T3"/>
                </a:cxn>
                <a:cxn ang="0">
                  <a:pos x="T4" y="T5"/>
                </a:cxn>
              </a:cxnLst>
              <a:rect l="0" t="0" r="r" b="b"/>
              <a:pathLst>
                <a:path w="4" h="2">
                  <a:moveTo>
                    <a:pt x="0" y="1"/>
                  </a:moveTo>
                  <a:cubicBezTo>
                    <a:pt x="1" y="2"/>
                    <a:pt x="2" y="1"/>
                    <a:pt x="3" y="2"/>
                  </a:cubicBezTo>
                  <a:cubicBezTo>
                    <a:pt x="4"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4" name="Freeform 86">
              <a:extLst>
                <a:ext uri="{FF2B5EF4-FFF2-40B4-BE49-F238E27FC236}">
                  <a16:creationId xmlns:a16="http://schemas.microsoft.com/office/drawing/2014/main" id="{41DC3F6D-49AF-475A-9E26-74811E406456}"/>
                </a:ext>
              </a:extLst>
            </p:cNvPr>
            <p:cNvSpPr>
              <a:spLocks/>
            </p:cNvSpPr>
            <p:nvPr/>
          </p:nvSpPr>
          <p:spPr bwMode="auto">
            <a:xfrm>
              <a:off x="7976" y="4141"/>
              <a:ext cx="11" cy="4"/>
            </a:xfrm>
            <a:custGeom>
              <a:avLst/>
              <a:gdLst>
                <a:gd name="T0" fmla="*/ 0 w 6"/>
                <a:gd name="T1" fmla="*/ 0 h 2"/>
                <a:gd name="T2" fmla="*/ 6 w 6"/>
                <a:gd name="T3" fmla="*/ 1 h 2"/>
                <a:gd name="T4" fmla="*/ 0 w 6"/>
                <a:gd name="T5" fmla="*/ 0 h 2"/>
              </a:gdLst>
              <a:ahLst/>
              <a:cxnLst>
                <a:cxn ang="0">
                  <a:pos x="T0" y="T1"/>
                </a:cxn>
                <a:cxn ang="0">
                  <a:pos x="T2" y="T3"/>
                </a:cxn>
                <a:cxn ang="0">
                  <a:pos x="T4" y="T5"/>
                </a:cxn>
              </a:cxnLst>
              <a:rect l="0" t="0" r="r" b="b"/>
              <a:pathLst>
                <a:path w="6" h="2">
                  <a:moveTo>
                    <a:pt x="0" y="0"/>
                  </a:moveTo>
                  <a:cubicBezTo>
                    <a:pt x="0" y="2"/>
                    <a:pt x="4" y="2"/>
                    <a:pt x="6" y="1"/>
                  </a:cubicBezTo>
                  <a:cubicBezTo>
                    <a:pt x="4"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5" name="Freeform 87">
              <a:extLst>
                <a:ext uri="{FF2B5EF4-FFF2-40B4-BE49-F238E27FC236}">
                  <a16:creationId xmlns:a16="http://schemas.microsoft.com/office/drawing/2014/main" id="{92A69044-23AF-4E51-A5C8-954C3CE98C90}"/>
                </a:ext>
              </a:extLst>
            </p:cNvPr>
            <p:cNvSpPr>
              <a:spLocks/>
            </p:cNvSpPr>
            <p:nvPr/>
          </p:nvSpPr>
          <p:spPr bwMode="auto">
            <a:xfrm>
              <a:off x="8025" y="4143"/>
              <a:ext cx="16" cy="4"/>
            </a:xfrm>
            <a:custGeom>
              <a:avLst/>
              <a:gdLst>
                <a:gd name="T0" fmla="*/ 0 w 8"/>
                <a:gd name="T1" fmla="*/ 2 h 2"/>
                <a:gd name="T2" fmla="*/ 8 w 8"/>
                <a:gd name="T3" fmla="*/ 1 h 2"/>
                <a:gd name="T4" fmla="*/ 0 w 8"/>
                <a:gd name="T5" fmla="*/ 2 h 2"/>
              </a:gdLst>
              <a:ahLst/>
              <a:cxnLst>
                <a:cxn ang="0">
                  <a:pos x="T0" y="T1"/>
                </a:cxn>
                <a:cxn ang="0">
                  <a:pos x="T2" y="T3"/>
                </a:cxn>
                <a:cxn ang="0">
                  <a:pos x="T4" y="T5"/>
                </a:cxn>
              </a:cxnLst>
              <a:rect l="0" t="0" r="r" b="b"/>
              <a:pathLst>
                <a:path w="8" h="2">
                  <a:moveTo>
                    <a:pt x="0" y="2"/>
                  </a:moveTo>
                  <a:cubicBezTo>
                    <a:pt x="2" y="1"/>
                    <a:pt x="7" y="2"/>
                    <a:pt x="8" y="1"/>
                  </a:cubicBezTo>
                  <a:cubicBezTo>
                    <a:pt x="5"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6" name="Freeform 88">
              <a:extLst>
                <a:ext uri="{FF2B5EF4-FFF2-40B4-BE49-F238E27FC236}">
                  <a16:creationId xmlns:a16="http://schemas.microsoft.com/office/drawing/2014/main" id="{2764ADDA-C53C-4DAA-8808-D9734EF095ED}"/>
                </a:ext>
              </a:extLst>
            </p:cNvPr>
            <p:cNvSpPr>
              <a:spLocks/>
            </p:cNvSpPr>
            <p:nvPr/>
          </p:nvSpPr>
          <p:spPr bwMode="auto">
            <a:xfrm>
              <a:off x="8123" y="4147"/>
              <a:ext cx="11" cy="6"/>
            </a:xfrm>
            <a:custGeom>
              <a:avLst/>
              <a:gdLst>
                <a:gd name="T0" fmla="*/ 0 w 6"/>
                <a:gd name="T1" fmla="*/ 2 h 3"/>
                <a:gd name="T2" fmla="*/ 6 w 6"/>
                <a:gd name="T3" fmla="*/ 3 h 3"/>
                <a:gd name="T4" fmla="*/ 0 w 6"/>
                <a:gd name="T5" fmla="*/ 2 h 3"/>
              </a:gdLst>
              <a:ahLst/>
              <a:cxnLst>
                <a:cxn ang="0">
                  <a:pos x="T0" y="T1"/>
                </a:cxn>
                <a:cxn ang="0">
                  <a:pos x="T2" y="T3"/>
                </a:cxn>
                <a:cxn ang="0">
                  <a:pos x="T4" y="T5"/>
                </a:cxn>
              </a:cxnLst>
              <a:rect l="0" t="0" r="r" b="b"/>
              <a:pathLst>
                <a:path w="6" h="3">
                  <a:moveTo>
                    <a:pt x="0" y="2"/>
                  </a:moveTo>
                  <a:cubicBezTo>
                    <a:pt x="2" y="3"/>
                    <a:pt x="4" y="2"/>
                    <a:pt x="6" y="3"/>
                  </a:cubicBezTo>
                  <a:cubicBezTo>
                    <a:pt x="6"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7" name="Freeform 89">
              <a:extLst>
                <a:ext uri="{FF2B5EF4-FFF2-40B4-BE49-F238E27FC236}">
                  <a16:creationId xmlns:a16="http://schemas.microsoft.com/office/drawing/2014/main" id="{6A16116B-CDB6-4CFA-8807-E752A380C169}"/>
                </a:ext>
              </a:extLst>
            </p:cNvPr>
            <p:cNvSpPr>
              <a:spLocks/>
            </p:cNvSpPr>
            <p:nvPr/>
          </p:nvSpPr>
          <p:spPr bwMode="auto">
            <a:xfrm>
              <a:off x="8224" y="4162"/>
              <a:ext cx="6" cy="6"/>
            </a:xfrm>
            <a:custGeom>
              <a:avLst/>
              <a:gdLst>
                <a:gd name="T0" fmla="*/ 1 w 3"/>
                <a:gd name="T1" fmla="*/ 3 h 3"/>
                <a:gd name="T2" fmla="*/ 3 w 3"/>
                <a:gd name="T3" fmla="*/ 1 h 3"/>
                <a:gd name="T4" fmla="*/ 0 w 3"/>
                <a:gd name="T5" fmla="*/ 1 h 3"/>
                <a:gd name="T6" fmla="*/ 1 w 3"/>
                <a:gd name="T7" fmla="*/ 3 h 3"/>
              </a:gdLst>
              <a:ahLst/>
              <a:cxnLst>
                <a:cxn ang="0">
                  <a:pos x="T0" y="T1"/>
                </a:cxn>
                <a:cxn ang="0">
                  <a:pos x="T2" y="T3"/>
                </a:cxn>
                <a:cxn ang="0">
                  <a:pos x="T4" y="T5"/>
                </a:cxn>
                <a:cxn ang="0">
                  <a:pos x="T6" y="T7"/>
                </a:cxn>
              </a:cxnLst>
              <a:rect l="0" t="0" r="r" b="b"/>
              <a:pathLst>
                <a:path w="3" h="3">
                  <a:moveTo>
                    <a:pt x="1" y="3"/>
                  </a:moveTo>
                  <a:cubicBezTo>
                    <a:pt x="1" y="2"/>
                    <a:pt x="3" y="2"/>
                    <a:pt x="3" y="1"/>
                  </a:cubicBezTo>
                  <a:cubicBezTo>
                    <a:pt x="2" y="0"/>
                    <a:pt x="1" y="1"/>
                    <a:pt x="0" y="1"/>
                  </a:cubicBezTo>
                  <a:cubicBezTo>
                    <a:pt x="1" y="2"/>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8" name="Freeform 90">
              <a:extLst>
                <a:ext uri="{FF2B5EF4-FFF2-40B4-BE49-F238E27FC236}">
                  <a16:creationId xmlns:a16="http://schemas.microsoft.com/office/drawing/2014/main" id="{632C156B-66FA-4A01-BA06-F4771C385BC0}"/>
                </a:ext>
              </a:extLst>
            </p:cNvPr>
            <p:cNvSpPr>
              <a:spLocks/>
            </p:cNvSpPr>
            <p:nvPr/>
          </p:nvSpPr>
          <p:spPr bwMode="auto">
            <a:xfrm>
              <a:off x="8551" y="4408"/>
              <a:ext cx="25" cy="8"/>
            </a:xfrm>
            <a:custGeom>
              <a:avLst/>
              <a:gdLst>
                <a:gd name="T0" fmla="*/ 0 w 13"/>
                <a:gd name="T1" fmla="*/ 3 h 4"/>
                <a:gd name="T2" fmla="*/ 13 w 13"/>
                <a:gd name="T3" fmla="*/ 2 h 4"/>
                <a:gd name="T4" fmla="*/ 0 w 13"/>
                <a:gd name="T5" fmla="*/ 3 h 4"/>
              </a:gdLst>
              <a:ahLst/>
              <a:cxnLst>
                <a:cxn ang="0">
                  <a:pos x="T0" y="T1"/>
                </a:cxn>
                <a:cxn ang="0">
                  <a:pos x="T2" y="T3"/>
                </a:cxn>
                <a:cxn ang="0">
                  <a:pos x="T4" y="T5"/>
                </a:cxn>
              </a:cxnLst>
              <a:rect l="0" t="0" r="r" b="b"/>
              <a:pathLst>
                <a:path w="13" h="4">
                  <a:moveTo>
                    <a:pt x="0" y="3"/>
                  </a:moveTo>
                  <a:cubicBezTo>
                    <a:pt x="4" y="4"/>
                    <a:pt x="9" y="1"/>
                    <a:pt x="13" y="2"/>
                  </a:cubicBezTo>
                  <a:cubicBezTo>
                    <a:pt x="11" y="0"/>
                    <a:pt x="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9" name="Freeform 91">
              <a:extLst>
                <a:ext uri="{FF2B5EF4-FFF2-40B4-BE49-F238E27FC236}">
                  <a16:creationId xmlns:a16="http://schemas.microsoft.com/office/drawing/2014/main" id="{979C98C1-C395-4948-9024-B28B8F13226A}"/>
                </a:ext>
              </a:extLst>
            </p:cNvPr>
            <p:cNvSpPr>
              <a:spLocks/>
            </p:cNvSpPr>
            <p:nvPr/>
          </p:nvSpPr>
          <p:spPr bwMode="auto">
            <a:xfrm>
              <a:off x="8578" y="4410"/>
              <a:ext cx="10" cy="2"/>
            </a:xfrm>
            <a:custGeom>
              <a:avLst/>
              <a:gdLst>
                <a:gd name="T0" fmla="*/ 0 w 5"/>
                <a:gd name="T1" fmla="*/ 0 h 1"/>
                <a:gd name="T2" fmla="*/ 5 w 5"/>
                <a:gd name="T3" fmla="*/ 0 h 1"/>
                <a:gd name="T4" fmla="*/ 0 w 5"/>
                <a:gd name="T5" fmla="*/ 0 h 1"/>
              </a:gdLst>
              <a:ahLst/>
              <a:cxnLst>
                <a:cxn ang="0">
                  <a:pos x="T0" y="T1"/>
                </a:cxn>
                <a:cxn ang="0">
                  <a:pos x="T2" y="T3"/>
                </a:cxn>
                <a:cxn ang="0">
                  <a:pos x="T4" y="T5"/>
                </a:cxn>
              </a:cxnLst>
              <a:rect l="0" t="0" r="r" b="b"/>
              <a:pathLst>
                <a:path w="5" h="1">
                  <a:moveTo>
                    <a:pt x="0" y="0"/>
                  </a:moveTo>
                  <a:cubicBezTo>
                    <a:pt x="1" y="1"/>
                    <a:pt x="3"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0" name="Freeform 92">
              <a:extLst>
                <a:ext uri="{FF2B5EF4-FFF2-40B4-BE49-F238E27FC236}">
                  <a16:creationId xmlns:a16="http://schemas.microsoft.com/office/drawing/2014/main" id="{AE7524DB-8B9A-43F1-9DBC-FE16E45143F9}"/>
                </a:ext>
              </a:extLst>
            </p:cNvPr>
            <p:cNvSpPr>
              <a:spLocks/>
            </p:cNvSpPr>
            <p:nvPr/>
          </p:nvSpPr>
          <p:spPr bwMode="auto">
            <a:xfrm>
              <a:off x="8410" y="4164"/>
              <a:ext cx="21" cy="6"/>
            </a:xfrm>
            <a:custGeom>
              <a:avLst/>
              <a:gdLst>
                <a:gd name="T0" fmla="*/ 2 w 11"/>
                <a:gd name="T1" fmla="*/ 3 h 3"/>
                <a:gd name="T2" fmla="*/ 2 w 11"/>
                <a:gd name="T3" fmla="*/ 1 h 3"/>
                <a:gd name="T4" fmla="*/ 11 w 11"/>
                <a:gd name="T5" fmla="*/ 2 h 3"/>
                <a:gd name="T6" fmla="*/ 0 w 11"/>
                <a:gd name="T7" fmla="*/ 1 h 3"/>
                <a:gd name="T8" fmla="*/ 2 w 11"/>
                <a:gd name="T9" fmla="*/ 3 h 3"/>
              </a:gdLst>
              <a:ahLst/>
              <a:cxnLst>
                <a:cxn ang="0">
                  <a:pos x="T0" y="T1"/>
                </a:cxn>
                <a:cxn ang="0">
                  <a:pos x="T2" y="T3"/>
                </a:cxn>
                <a:cxn ang="0">
                  <a:pos x="T4" y="T5"/>
                </a:cxn>
                <a:cxn ang="0">
                  <a:pos x="T6" y="T7"/>
                </a:cxn>
                <a:cxn ang="0">
                  <a:pos x="T8" y="T9"/>
                </a:cxn>
              </a:cxnLst>
              <a:rect l="0" t="0" r="r" b="b"/>
              <a:pathLst>
                <a:path w="11" h="3">
                  <a:moveTo>
                    <a:pt x="2" y="3"/>
                  </a:moveTo>
                  <a:cubicBezTo>
                    <a:pt x="3" y="3"/>
                    <a:pt x="3" y="2"/>
                    <a:pt x="2" y="1"/>
                  </a:cubicBezTo>
                  <a:cubicBezTo>
                    <a:pt x="6" y="2"/>
                    <a:pt x="7" y="2"/>
                    <a:pt x="11" y="2"/>
                  </a:cubicBezTo>
                  <a:cubicBezTo>
                    <a:pt x="7" y="0"/>
                    <a:pt x="4" y="0"/>
                    <a:pt x="0" y="1"/>
                  </a:cubicBezTo>
                  <a:cubicBezTo>
                    <a:pt x="2" y="2"/>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1" name="Freeform 93">
              <a:extLst>
                <a:ext uri="{FF2B5EF4-FFF2-40B4-BE49-F238E27FC236}">
                  <a16:creationId xmlns:a16="http://schemas.microsoft.com/office/drawing/2014/main" id="{8DD70168-D54F-43DB-829D-AA46D97013C1}"/>
                </a:ext>
              </a:extLst>
            </p:cNvPr>
            <p:cNvSpPr>
              <a:spLocks/>
            </p:cNvSpPr>
            <p:nvPr/>
          </p:nvSpPr>
          <p:spPr bwMode="auto">
            <a:xfrm>
              <a:off x="8442" y="4176"/>
              <a:ext cx="8" cy="6"/>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2" y="2"/>
                    <a:pt x="4" y="2"/>
                    <a:pt x="2" y="0"/>
                  </a:cubicBezTo>
                  <a:cubicBezTo>
                    <a:pt x="0"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2" name="Freeform 94">
              <a:extLst>
                <a:ext uri="{FF2B5EF4-FFF2-40B4-BE49-F238E27FC236}">
                  <a16:creationId xmlns:a16="http://schemas.microsoft.com/office/drawing/2014/main" id="{6E5B7943-AA95-498D-9A45-3F190729C82F}"/>
                </a:ext>
              </a:extLst>
            </p:cNvPr>
            <p:cNvSpPr>
              <a:spLocks/>
            </p:cNvSpPr>
            <p:nvPr/>
          </p:nvSpPr>
          <p:spPr bwMode="auto">
            <a:xfrm>
              <a:off x="8437" y="4168"/>
              <a:ext cx="7" cy="4"/>
            </a:xfrm>
            <a:custGeom>
              <a:avLst/>
              <a:gdLst>
                <a:gd name="T0" fmla="*/ 1 w 4"/>
                <a:gd name="T1" fmla="*/ 1 h 2"/>
                <a:gd name="T2" fmla="*/ 2 w 4"/>
                <a:gd name="T3" fmla="*/ 2 h 2"/>
                <a:gd name="T4" fmla="*/ 4 w 4"/>
                <a:gd name="T5" fmla="*/ 1 h 2"/>
                <a:gd name="T6" fmla="*/ 1 w 4"/>
                <a:gd name="T7" fmla="*/ 1 h 2"/>
              </a:gdLst>
              <a:ahLst/>
              <a:cxnLst>
                <a:cxn ang="0">
                  <a:pos x="T0" y="T1"/>
                </a:cxn>
                <a:cxn ang="0">
                  <a:pos x="T2" y="T3"/>
                </a:cxn>
                <a:cxn ang="0">
                  <a:pos x="T4" y="T5"/>
                </a:cxn>
                <a:cxn ang="0">
                  <a:pos x="T6" y="T7"/>
                </a:cxn>
              </a:cxnLst>
              <a:rect l="0" t="0" r="r" b="b"/>
              <a:pathLst>
                <a:path w="4" h="2">
                  <a:moveTo>
                    <a:pt x="1" y="1"/>
                  </a:moveTo>
                  <a:cubicBezTo>
                    <a:pt x="0" y="1"/>
                    <a:pt x="1" y="2"/>
                    <a:pt x="2" y="2"/>
                  </a:cubicBezTo>
                  <a:cubicBezTo>
                    <a:pt x="3" y="2"/>
                    <a:pt x="4" y="1"/>
                    <a:pt x="4" y="1"/>
                  </a:cubicBezTo>
                  <a:cubicBezTo>
                    <a:pt x="3"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95">
              <a:extLst>
                <a:ext uri="{FF2B5EF4-FFF2-40B4-BE49-F238E27FC236}">
                  <a16:creationId xmlns:a16="http://schemas.microsoft.com/office/drawing/2014/main" id="{AFC55BE6-CBE8-4D96-A793-D3144FAC29EF}"/>
                </a:ext>
              </a:extLst>
            </p:cNvPr>
            <p:cNvSpPr>
              <a:spLocks/>
            </p:cNvSpPr>
            <p:nvPr/>
          </p:nvSpPr>
          <p:spPr bwMode="auto">
            <a:xfrm>
              <a:off x="8675" y="4166"/>
              <a:ext cx="8" cy="6"/>
            </a:xfrm>
            <a:custGeom>
              <a:avLst/>
              <a:gdLst>
                <a:gd name="T0" fmla="*/ 0 w 4"/>
                <a:gd name="T1" fmla="*/ 2 h 3"/>
                <a:gd name="T2" fmla="*/ 4 w 4"/>
                <a:gd name="T3" fmla="*/ 1 h 3"/>
                <a:gd name="T4" fmla="*/ 1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3" y="1"/>
                    <a:pt x="4" y="1"/>
                  </a:cubicBezTo>
                  <a:cubicBezTo>
                    <a:pt x="3" y="0"/>
                    <a:pt x="2"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96">
              <a:extLst>
                <a:ext uri="{FF2B5EF4-FFF2-40B4-BE49-F238E27FC236}">
                  <a16:creationId xmlns:a16="http://schemas.microsoft.com/office/drawing/2014/main" id="{6769B2AC-E3D4-4C3B-83B4-7D3CFCE62163}"/>
                </a:ext>
              </a:extLst>
            </p:cNvPr>
            <p:cNvSpPr>
              <a:spLocks/>
            </p:cNvSpPr>
            <p:nvPr/>
          </p:nvSpPr>
          <p:spPr bwMode="auto">
            <a:xfrm>
              <a:off x="8691" y="4159"/>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1"/>
                    <a:pt x="4"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97">
              <a:extLst>
                <a:ext uri="{FF2B5EF4-FFF2-40B4-BE49-F238E27FC236}">
                  <a16:creationId xmlns:a16="http://schemas.microsoft.com/office/drawing/2014/main" id="{A1ADB73D-A128-4A9F-8917-FFAC253207E4}"/>
                </a:ext>
              </a:extLst>
            </p:cNvPr>
            <p:cNvSpPr>
              <a:spLocks/>
            </p:cNvSpPr>
            <p:nvPr/>
          </p:nvSpPr>
          <p:spPr bwMode="auto">
            <a:xfrm>
              <a:off x="8708" y="4164"/>
              <a:ext cx="34" cy="6"/>
            </a:xfrm>
            <a:custGeom>
              <a:avLst/>
              <a:gdLst>
                <a:gd name="T0" fmla="*/ 0 w 18"/>
                <a:gd name="T1" fmla="*/ 2 h 3"/>
                <a:gd name="T2" fmla="*/ 14 w 18"/>
                <a:gd name="T3" fmla="*/ 2 h 3"/>
                <a:gd name="T4" fmla="*/ 18 w 18"/>
                <a:gd name="T5" fmla="*/ 0 h 3"/>
                <a:gd name="T6" fmla="*/ 0 w 18"/>
                <a:gd name="T7" fmla="*/ 2 h 3"/>
              </a:gdLst>
              <a:ahLst/>
              <a:cxnLst>
                <a:cxn ang="0">
                  <a:pos x="T0" y="T1"/>
                </a:cxn>
                <a:cxn ang="0">
                  <a:pos x="T2" y="T3"/>
                </a:cxn>
                <a:cxn ang="0">
                  <a:pos x="T4" y="T5"/>
                </a:cxn>
                <a:cxn ang="0">
                  <a:pos x="T6" y="T7"/>
                </a:cxn>
              </a:cxnLst>
              <a:rect l="0" t="0" r="r" b="b"/>
              <a:pathLst>
                <a:path w="18" h="3">
                  <a:moveTo>
                    <a:pt x="0" y="2"/>
                  </a:moveTo>
                  <a:cubicBezTo>
                    <a:pt x="5" y="3"/>
                    <a:pt x="9" y="2"/>
                    <a:pt x="14" y="2"/>
                  </a:cubicBezTo>
                  <a:cubicBezTo>
                    <a:pt x="13" y="0"/>
                    <a:pt x="16" y="1"/>
                    <a:pt x="18" y="0"/>
                  </a:cubicBezTo>
                  <a:cubicBezTo>
                    <a:pt x="12" y="0"/>
                    <a:pt x="7"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6" name="Freeform 98">
              <a:extLst>
                <a:ext uri="{FF2B5EF4-FFF2-40B4-BE49-F238E27FC236}">
                  <a16:creationId xmlns:a16="http://schemas.microsoft.com/office/drawing/2014/main" id="{2FA67B50-64CB-4061-BB49-7A1A115A849F}"/>
                </a:ext>
              </a:extLst>
            </p:cNvPr>
            <p:cNvSpPr>
              <a:spLocks/>
            </p:cNvSpPr>
            <p:nvPr/>
          </p:nvSpPr>
          <p:spPr bwMode="auto">
            <a:xfrm>
              <a:off x="8739" y="4164"/>
              <a:ext cx="11"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1"/>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7" name="Freeform 99">
              <a:extLst>
                <a:ext uri="{FF2B5EF4-FFF2-40B4-BE49-F238E27FC236}">
                  <a16:creationId xmlns:a16="http://schemas.microsoft.com/office/drawing/2014/main" id="{F6574ED0-1885-4DB6-81EE-210ECC5A0158}"/>
                </a:ext>
              </a:extLst>
            </p:cNvPr>
            <p:cNvSpPr>
              <a:spLocks/>
            </p:cNvSpPr>
            <p:nvPr/>
          </p:nvSpPr>
          <p:spPr bwMode="auto">
            <a:xfrm>
              <a:off x="8754" y="4162"/>
              <a:ext cx="11" cy="6"/>
            </a:xfrm>
            <a:custGeom>
              <a:avLst/>
              <a:gdLst>
                <a:gd name="T0" fmla="*/ 0 w 6"/>
                <a:gd name="T1" fmla="*/ 2 h 3"/>
                <a:gd name="T2" fmla="*/ 6 w 6"/>
                <a:gd name="T3" fmla="*/ 2 h 3"/>
                <a:gd name="T4" fmla="*/ 0 w 6"/>
                <a:gd name="T5" fmla="*/ 2 h 3"/>
              </a:gdLst>
              <a:ahLst/>
              <a:cxnLst>
                <a:cxn ang="0">
                  <a:pos x="T0" y="T1"/>
                </a:cxn>
                <a:cxn ang="0">
                  <a:pos x="T2" y="T3"/>
                </a:cxn>
                <a:cxn ang="0">
                  <a:pos x="T4" y="T5"/>
                </a:cxn>
              </a:cxnLst>
              <a:rect l="0" t="0" r="r" b="b"/>
              <a:pathLst>
                <a:path w="6" h="3">
                  <a:moveTo>
                    <a:pt x="0" y="2"/>
                  </a:moveTo>
                  <a:cubicBezTo>
                    <a:pt x="2" y="2"/>
                    <a:pt x="4" y="3"/>
                    <a:pt x="6" y="2"/>
                  </a:cubicBezTo>
                  <a:cubicBezTo>
                    <a:pt x="6"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8" name="Freeform 100">
              <a:extLst>
                <a:ext uri="{FF2B5EF4-FFF2-40B4-BE49-F238E27FC236}">
                  <a16:creationId xmlns:a16="http://schemas.microsoft.com/office/drawing/2014/main" id="{2B071458-A680-4816-BF30-47ADA51C4202}"/>
                </a:ext>
              </a:extLst>
            </p:cNvPr>
            <p:cNvSpPr>
              <a:spLocks/>
            </p:cNvSpPr>
            <p:nvPr/>
          </p:nvSpPr>
          <p:spPr bwMode="auto">
            <a:xfrm>
              <a:off x="8763" y="4168"/>
              <a:ext cx="16" cy="6"/>
            </a:xfrm>
            <a:custGeom>
              <a:avLst/>
              <a:gdLst>
                <a:gd name="T0" fmla="*/ 0 w 8"/>
                <a:gd name="T1" fmla="*/ 1 h 3"/>
                <a:gd name="T2" fmla="*/ 5 w 8"/>
                <a:gd name="T3" fmla="*/ 3 h 3"/>
                <a:gd name="T4" fmla="*/ 7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3" y="2"/>
                    <a:pt x="4" y="2"/>
                    <a:pt x="5" y="3"/>
                  </a:cubicBezTo>
                  <a:cubicBezTo>
                    <a:pt x="7" y="2"/>
                    <a:pt x="8" y="2"/>
                    <a:pt x="7" y="0"/>
                  </a:cubicBezTo>
                  <a:cubicBezTo>
                    <a:pt x="6" y="2"/>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9" name="Freeform 101">
              <a:extLst>
                <a:ext uri="{FF2B5EF4-FFF2-40B4-BE49-F238E27FC236}">
                  <a16:creationId xmlns:a16="http://schemas.microsoft.com/office/drawing/2014/main" id="{7C9CBA85-C0D1-4BBD-A8B8-ED127C6852C9}"/>
                </a:ext>
              </a:extLst>
            </p:cNvPr>
            <p:cNvSpPr>
              <a:spLocks/>
            </p:cNvSpPr>
            <p:nvPr/>
          </p:nvSpPr>
          <p:spPr bwMode="auto">
            <a:xfrm>
              <a:off x="8771" y="4133"/>
              <a:ext cx="10" cy="4"/>
            </a:xfrm>
            <a:custGeom>
              <a:avLst/>
              <a:gdLst>
                <a:gd name="T0" fmla="*/ 1 w 5"/>
                <a:gd name="T1" fmla="*/ 1 h 2"/>
                <a:gd name="T2" fmla="*/ 5 w 5"/>
                <a:gd name="T3" fmla="*/ 1 h 2"/>
                <a:gd name="T4" fmla="*/ 3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5" y="0"/>
                    <a:pt x="4" y="0"/>
                    <a:pt x="3"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0" name="Freeform 102">
              <a:extLst>
                <a:ext uri="{FF2B5EF4-FFF2-40B4-BE49-F238E27FC236}">
                  <a16:creationId xmlns:a16="http://schemas.microsoft.com/office/drawing/2014/main" id="{385C814E-4B15-4660-BFE1-2A6DC5F89733}"/>
                </a:ext>
              </a:extLst>
            </p:cNvPr>
            <p:cNvSpPr>
              <a:spLocks/>
            </p:cNvSpPr>
            <p:nvPr/>
          </p:nvSpPr>
          <p:spPr bwMode="auto">
            <a:xfrm>
              <a:off x="8817" y="4155"/>
              <a:ext cx="21" cy="9"/>
            </a:xfrm>
            <a:custGeom>
              <a:avLst/>
              <a:gdLst>
                <a:gd name="T0" fmla="*/ 0 w 11"/>
                <a:gd name="T1" fmla="*/ 3 h 5"/>
                <a:gd name="T2" fmla="*/ 0 w 11"/>
                <a:gd name="T3" fmla="*/ 4 h 5"/>
                <a:gd name="T4" fmla="*/ 1 w 11"/>
                <a:gd name="T5" fmla="*/ 5 h 5"/>
                <a:gd name="T6" fmla="*/ 11 w 11"/>
                <a:gd name="T7" fmla="*/ 3 h 5"/>
                <a:gd name="T8" fmla="*/ 11 w 11"/>
                <a:gd name="T9" fmla="*/ 2 h 5"/>
                <a:gd name="T10" fmla="*/ 3 w 11"/>
                <a:gd name="T11" fmla="*/ 3 h 5"/>
                <a:gd name="T12" fmla="*/ 5 w 11"/>
                <a:gd name="T13" fmla="*/ 1 h 5"/>
                <a:gd name="T14" fmla="*/ 1 w 11"/>
                <a:gd name="T15" fmla="*/ 2 h 5"/>
                <a:gd name="T16" fmla="*/ 0 w 11"/>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0" y="3"/>
                  </a:moveTo>
                  <a:cubicBezTo>
                    <a:pt x="0" y="3"/>
                    <a:pt x="0" y="4"/>
                    <a:pt x="0" y="4"/>
                  </a:cubicBezTo>
                  <a:cubicBezTo>
                    <a:pt x="1" y="5"/>
                    <a:pt x="1" y="5"/>
                    <a:pt x="1" y="5"/>
                  </a:cubicBezTo>
                  <a:cubicBezTo>
                    <a:pt x="3" y="3"/>
                    <a:pt x="8" y="5"/>
                    <a:pt x="11" y="3"/>
                  </a:cubicBezTo>
                  <a:cubicBezTo>
                    <a:pt x="10" y="2"/>
                    <a:pt x="10" y="2"/>
                    <a:pt x="11" y="2"/>
                  </a:cubicBezTo>
                  <a:cubicBezTo>
                    <a:pt x="8" y="2"/>
                    <a:pt x="6" y="2"/>
                    <a:pt x="3" y="3"/>
                  </a:cubicBezTo>
                  <a:cubicBezTo>
                    <a:pt x="1" y="2"/>
                    <a:pt x="5" y="2"/>
                    <a:pt x="5" y="1"/>
                  </a:cubicBezTo>
                  <a:cubicBezTo>
                    <a:pt x="3" y="0"/>
                    <a:pt x="2" y="3"/>
                    <a:pt x="1" y="2"/>
                  </a:cubicBezTo>
                  <a:cubicBezTo>
                    <a:pt x="0"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1" name="Freeform 103">
              <a:extLst>
                <a:ext uri="{FF2B5EF4-FFF2-40B4-BE49-F238E27FC236}">
                  <a16:creationId xmlns:a16="http://schemas.microsoft.com/office/drawing/2014/main" id="{BC164097-2369-42FA-90B8-A14AF19A76A8}"/>
                </a:ext>
              </a:extLst>
            </p:cNvPr>
            <p:cNvSpPr>
              <a:spLocks/>
            </p:cNvSpPr>
            <p:nvPr/>
          </p:nvSpPr>
          <p:spPr bwMode="auto">
            <a:xfrm>
              <a:off x="8790" y="4132"/>
              <a:ext cx="19" cy="3"/>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4" y="2"/>
                    <a:pt x="7" y="2"/>
                    <a:pt x="10" y="0"/>
                  </a:cubicBezTo>
                  <a:cubicBezTo>
                    <a:pt x="7"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2" name="Freeform 104">
              <a:extLst>
                <a:ext uri="{FF2B5EF4-FFF2-40B4-BE49-F238E27FC236}">
                  <a16:creationId xmlns:a16="http://schemas.microsoft.com/office/drawing/2014/main" id="{41672E60-B1C2-40E4-B7C7-317618EB0607}"/>
                </a:ext>
              </a:extLst>
            </p:cNvPr>
            <p:cNvSpPr>
              <a:spLocks/>
            </p:cNvSpPr>
            <p:nvPr/>
          </p:nvSpPr>
          <p:spPr bwMode="auto">
            <a:xfrm>
              <a:off x="8844" y="4157"/>
              <a:ext cx="11" cy="7"/>
            </a:xfrm>
            <a:custGeom>
              <a:avLst/>
              <a:gdLst>
                <a:gd name="T0" fmla="*/ 0 w 6"/>
                <a:gd name="T1" fmla="*/ 2 h 4"/>
                <a:gd name="T2" fmla="*/ 4 w 6"/>
                <a:gd name="T3" fmla="*/ 4 h 4"/>
                <a:gd name="T4" fmla="*/ 6 w 6"/>
                <a:gd name="T5" fmla="*/ 1 h 4"/>
                <a:gd name="T6" fmla="*/ 0 w 6"/>
                <a:gd name="T7" fmla="*/ 2 h 4"/>
              </a:gdLst>
              <a:ahLst/>
              <a:cxnLst>
                <a:cxn ang="0">
                  <a:pos x="T0" y="T1"/>
                </a:cxn>
                <a:cxn ang="0">
                  <a:pos x="T2" y="T3"/>
                </a:cxn>
                <a:cxn ang="0">
                  <a:pos x="T4" y="T5"/>
                </a:cxn>
                <a:cxn ang="0">
                  <a:pos x="T6" y="T7"/>
                </a:cxn>
              </a:cxnLst>
              <a:rect l="0" t="0" r="r" b="b"/>
              <a:pathLst>
                <a:path w="6" h="4">
                  <a:moveTo>
                    <a:pt x="0" y="2"/>
                  </a:moveTo>
                  <a:cubicBezTo>
                    <a:pt x="1" y="1"/>
                    <a:pt x="1" y="4"/>
                    <a:pt x="4" y="4"/>
                  </a:cubicBezTo>
                  <a:cubicBezTo>
                    <a:pt x="3" y="2"/>
                    <a:pt x="3" y="2"/>
                    <a:pt x="6" y="1"/>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3" name="Freeform 105">
              <a:extLst>
                <a:ext uri="{FF2B5EF4-FFF2-40B4-BE49-F238E27FC236}">
                  <a16:creationId xmlns:a16="http://schemas.microsoft.com/office/drawing/2014/main" id="{E1BF66B0-3E43-46B0-96C0-E8A5A1D877D8}"/>
                </a:ext>
              </a:extLst>
            </p:cNvPr>
            <p:cNvSpPr>
              <a:spLocks/>
            </p:cNvSpPr>
            <p:nvPr/>
          </p:nvSpPr>
          <p:spPr bwMode="auto">
            <a:xfrm>
              <a:off x="8851" y="4153"/>
              <a:ext cx="14" cy="4"/>
            </a:xfrm>
            <a:custGeom>
              <a:avLst/>
              <a:gdLst>
                <a:gd name="T0" fmla="*/ 0 w 7"/>
                <a:gd name="T1" fmla="*/ 1 h 2"/>
                <a:gd name="T2" fmla="*/ 7 w 7"/>
                <a:gd name="T3" fmla="*/ 0 h 2"/>
                <a:gd name="T4" fmla="*/ 0 w 7"/>
                <a:gd name="T5" fmla="*/ 1 h 2"/>
              </a:gdLst>
              <a:ahLst/>
              <a:cxnLst>
                <a:cxn ang="0">
                  <a:pos x="T0" y="T1"/>
                </a:cxn>
                <a:cxn ang="0">
                  <a:pos x="T2" y="T3"/>
                </a:cxn>
                <a:cxn ang="0">
                  <a:pos x="T4" y="T5"/>
                </a:cxn>
              </a:cxnLst>
              <a:rect l="0" t="0" r="r" b="b"/>
              <a:pathLst>
                <a:path w="7" h="2">
                  <a:moveTo>
                    <a:pt x="0" y="1"/>
                  </a:moveTo>
                  <a:cubicBezTo>
                    <a:pt x="2" y="2"/>
                    <a:pt x="4" y="1"/>
                    <a:pt x="7" y="0"/>
                  </a:cubicBezTo>
                  <a:cubicBezTo>
                    <a:pt x="3"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4" name="Freeform 106">
              <a:extLst>
                <a:ext uri="{FF2B5EF4-FFF2-40B4-BE49-F238E27FC236}">
                  <a16:creationId xmlns:a16="http://schemas.microsoft.com/office/drawing/2014/main" id="{D6C11162-B12E-4186-B180-B5F4F67AC334}"/>
                </a:ext>
              </a:extLst>
            </p:cNvPr>
            <p:cNvSpPr>
              <a:spLocks/>
            </p:cNvSpPr>
            <p:nvPr/>
          </p:nvSpPr>
          <p:spPr bwMode="auto">
            <a:xfrm>
              <a:off x="8874" y="4153"/>
              <a:ext cx="21" cy="9"/>
            </a:xfrm>
            <a:custGeom>
              <a:avLst/>
              <a:gdLst>
                <a:gd name="T0" fmla="*/ 11 w 11"/>
                <a:gd name="T1" fmla="*/ 2 h 5"/>
                <a:gd name="T2" fmla="*/ 10 w 11"/>
                <a:gd name="T3" fmla="*/ 0 h 5"/>
                <a:gd name="T4" fmla="*/ 0 w 11"/>
                <a:gd name="T5" fmla="*/ 1 h 5"/>
                <a:gd name="T6" fmla="*/ 11 w 11"/>
                <a:gd name="T7" fmla="*/ 2 h 5"/>
              </a:gdLst>
              <a:ahLst/>
              <a:cxnLst>
                <a:cxn ang="0">
                  <a:pos x="T0" y="T1"/>
                </a:cxn>
                <a:cxn ang="0">
                  <a:pos x="T2" y="T3"/>
                </a:cxn>
                <a:cxn ang="0">
                  <a:pos x="T4" y="T5"/>
                </a:cxn>
                <a:cxn ang="0">
                  <a:pos x="T6" y="T7"/>
                </a:cxn>
              </a:cxnLst>
              <a:rect l="0" t="0" r="r" b="b"/>
              <a:pathLst>
                <a:path w="11" h="5">
                  <a:moveTo>
                    <a:pt x="11" y="2"/>
                  </a:moveTo>
                  <a:cubicBezTo>
                    <a:pt x="11" y="1"/>
                    <a:pt x="9" y="1"/>
                    <a:pt x="10" y="0"/>
                  </a:cubicBezTo>
                  <a:cubicBezTo>
                    <a:pt x="7" y="0"/>
                    <a:pt x="3" y="3"/>
                    <a:pt x="0" y="1"/>
                  </a:cubicBezTo>
                  <a:cubicBezTo>
                    <a:pt x="0" y="5"/>
                    <a:pt x="7" y="0"/>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5" name="Freeform 107">
              <a:extLst>
                <a:ext uri="{FF2B5EF4-FFF2-40B4-BE49-F238E27FC236}">
                  <a16:creationId xmlns:a16="http://schemas.microsoft.com/office/drawing/2014/main" id="{8A403318-C084-4D31-99BF-2B58D12DC13B}"/>
                </a:ext>
              </a:extLst>
            </p:cNvPr>
            <p:cNvSpPr>
              <a:spLocks/>
            </p:cNvSpPr>
            <p:nvPr/>
          </p:nvSpPr>
          <p:spPr bwMode="auto">
            <a:xfrm>
              <a:off x="8872" y="4145"/>
              <a:ext cx="21" cy="10"/>
            </a:xfrm>
            <a:custGeom>
              <a:avLst/>
              <a:gdLst>
                <a:gd name="T0" fmla="*/ 0 w 11"/>
                <a:gd name="T1" fmla="*/ 4 h 5"/>
                <a:gd name="T2" fmla="*/ 11 w 11"/>
                <a:gd name="T3" fmla="*/ 2 h 5"/>
                <a:gd name="T4" fmla="*/ 0 w 11"/>
                <a:gd name="T5" fmla="*/ 4 h 5"/>
              </a:gdLst>
              <a:ahLst/>
              <a:cxnLst>
                <a:cxn ang="0">
                  <a:pos x="T0" y="T1"/>
                </a:cxn>
                <a:cxn ang="0">
                  <a:pos x="T2" y="T3"/>
                </a:cxn>
                <a:cxn ang="0">
                  <a:pos x="T4" y="T5"/>
                </a:cxn>
              </a:cxnLst>
              <a:rect l="0" t="0" r="r" b="b"/>
              <a:pathLst>
                <a:path w="11" h="5">
                  <a:moveTo>
                    <a:pt x="0" y="4"/>
                  </a:moveTo>
                  <a:cubicBezTo>
                    <a:pt x="4" y="5"/>
                    <a:pt x="7" y="3"/>
                    <a:pt x="11" y="2"/>
                  </a:cubicBezTo>
                  <a:cubicBezTo>
                    <a:pt x="7"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6" name="Freeform 108">
              <a:extLst>
                <a:ext uri="{FF2B5EF4-FFF2-40B4-BE49-F238E27FC236}">
                  <a16:creationId xmlns:a16="http://schemas.microsoft.com/office/drawing/2014/main" id="{EAC19D7F-6247-46CD-A5EE-FA46B5166D57}"/>
                </a:ext>
              </a:extLst>
            </p:cNvPr>
            <p:cNvSpPr>
              <a:spLocks/>
            </p:cNvSpPr>
            <p:nvPr/>
          </p:nvSpPr>
          <p:spPr bwMode="auto">
            <a:xfrm>
              <a:off x="8888" y="4139"/>
              <a:ext cx="11" cy="6"/>
            </a:xfrm>
            <a:custGeom>
              <a:avLst/>
              <a:gdLst>
                <a:gd name="T0" fmla="*/ 1 w 6"/>
                <a:gd name="T1" fmla="*/ 2 h 3"/>
                <a:gd name="T2" fmla="*/ 6 w 6"/>
                <a:gd name="T3" fmla="*/ 1 h 3"/>
                <a:gd name="T4" fmla="*/ 1 w 6"/>
                <a:gd name="T5" fmla="*/ 2 h 3"/>
              </a:gdLst>
              <a:ahLst/>
              <a:cxnLst>
                <a:cxn ang="0">
                  <a:pos x="T0" y="T1"/>
                </a:cxn>
                <a:cxn ang="0">
                  <a:pos x="T2" y="T3"/>
                </a:cxn>
                <a:cxn ang="0">
                  <a:pos x="T4" y="T5"/>
                </a:cxn>
              </a:cxnLst>
              <a:rect l="0" t="0" r="r" b="b"/>
              <a:pathLst>
                <a:path w="6" h="3">
                  <a:moveTo>
                    <a:pt x="1" y="2"/>
                  </a:moveTo>
                  <a:cubicBezTo>
                    <a:pt x="0" y="3"/>
                    <a:pt x="4" y="1"/>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7" name="Freeform 109">
              <a:extLst>
                <a:ext uri="{FF2B5EF4-FFF2-40B4-BE49-F238E27FC236}">
                  <a16:creationId xmlns:a16="http://schemas.microsoft.com/office/drawing/2014/main" id="{F349433A-5895-4304-9B58-AB46124ED50F}"/>
                </a:ext>
              </a:extLst>
            </p:cNvPr>
            <p:cNvSpPr>
              <a:spLocks/>
            </p:cNvSpPr>
            <p:nvPr/>
          </p:nvSpPr>
          <p:spPr bwMode="auto">
            <a:xfrm>
              <a:off x="8893" y="4143"/>
              <a:ext cx="16" cy="6"/>
            </a:xfrm>
            <a:custGeom>
              <a:avLst/>
              <a:gdLst>
                <a:gd name="T0" fmla="*/ 0 w 8"/>
                <a:gd name="T1" fmla="*/ 2 h 3"/>
                <a:gd name="T2" fmla="*/ 8 w 8"/>
                <a:gd name="T3" fmla="*/ 1 h 3"/>
                <a:gd name="T4" fmla="*/ 0 w 8"/>
                <a:gd name="T5" fmla="*/ 2 h 3"/>
              </a:gdLst>
              <a:ahLst/>
              <a:cxnLst>
                <a:cxn ang="0">
                  <a:pos x="T0" y="T1"/>
                </a:cxn>
                <a:cxn ang="0">
                  <a:pos x="T2" y="T3"/>
                </a:cxn>
                <a:cxn ang="0">
                  <a:pos x="T4" y="T5"/>
                </a:cxn>
              </a:cxnLst>
              <a:rect l="0" t="0" r="r" b="b"/>
              <a:pathLst>
                <a:path w="8" h="3">
                  <a:moveTo>
                    <a:pt x="0" y="2"/>
                  </a:moveTo>
                  <a:cubicBezTo>
                    <a:pt x="2" y="2"/>
                    <a:pt x="5" y="3"/>
                    <a:pt x="8" y="1"/>
                  </a:cubicBezTo>
                  <a:cubicBezTo>
                    <a:pt x="5"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8" name="Freeform 110">
              <a:extLst>
                <a:ext uri="{FF2B5EF4-FFF2-40B4-BE49-F238E27FC236}">
                  <a16:creationId xmlns:a16="http://schemas.microsoft.com/office/drawing/2014/main" id="{3E40B942-3AFE-4B0E-A715-DDDAF3873E78}"/>
                </a:ext>
              </a:extLst>
            </p:cNvPr>
            <p:cNvSpPr>
              <a:spLocks/>
            </p:cNvSpPr>
            <p:nvPr/>
          </p:nvSpPr>
          <p:spPr bwMode="auto">
            <a:xfrm>
              <a:off x="8907" y="4133"/>
              <a:ext cx="44" cy="24"/>
            </a:xfrm>
            <a:custGeom>
              <a:avLst/>
              <a:gdLst>
                <a:gd name="T0" fmla="*/ 7 w 23"/>
                <a:gd name="T1" fmla="*/ 9 h 12"/>
                <a:gd name="T2" fmla="*/ 10 w 23"/>
                <a:gd name="T3" fmla="*/ 7 h 12"/>
                <a:gd name="T4" fmla="*/ 7 w 23"/>
                <a:gd name="T5" fmla="*/ 9 h 12"/>
                <a:gd name="T6" fmla="*/ 11 w 23"/>
                <a:gd name="T7" fmla="*/ 10 h 12"/>
                <a:gd name="T8" fmla="*/ 23 w 23"/>
                <a:gd name="T9" fmla="*/ 3 h 12"/>
                <a:gd name="T10" fmla="*/ 15 w 23"/>
                <a:gd name="T11" fmla="*/ 6 h 12"/>
                <a:gd name="T12" fmla="*/ 13 w 23"/>
                <a:gd name="T13" fmla="*/ 3 h 12"/>
                <a:gd name="T14" fmla="*/ 0 w 23"/>
                <a:gd name="T15" fmla="*/ 11 h 12"/>
                <a:gd name="T16" fmla="*/ 7 w 23"/>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2">
                  <a:moveTo>
                    <a:pt x="7" y="9"/>
                  </a:moveTo>
                  <a:cubicBezTo>
                    <a:pt x="4" y="8"/>
                    <a:pt x="8" y="6"/>
                    <a:pt x="10" y="7"/>
                  </a:cubicBezTo>
                  <a:cubicBezTo>
                    <a:pt x="11" y="9"/>
                    <a:pt x="9" y="9"/>
                    <a:pt x="7" y="9"/>
                  </a:cubicBezTo>
                  <a:cubicBezTo>
                    <a:pt x="8" y="11"/>
                    <a:pt x="10" y="9"/>
                    <a:pt x="11" y="10"/>
                  </a:cubicBezTo>
                  <a:cubicBezTo>
                    <a:pt x="12" y="7"/>
                    <a:pt x="19" y="4"/>
                    <a:pt x="23" y="3"/>
                  </a:cubicBezTo>
                  <a:cubicBezTo>
                    <a:pt x="23" y="0"/>
                    <a:pt x="16" y="4"/>
                    <a:pt x="15" y="6"/>
                  </a:cubicBezTo>
                  <a:cubicBezTo>
                    <a:pt x="15" y="4"/>
                    <a:pt x="11" y="5"/>
                    <a:pt x="13" y="3"/>
                  </a:cubicBezTo>
                  <a:cubicBezTo>
                    <a:pt x="9" y="6"/>
                    <a:pt x="5" y="8"/>
                    <a:pt x="0" y="11"/>
                  </a:cubicBezTo>
                  <a:cubicBezTo>
                    <a:pt x="2" y="12"/>
                    <a:pt x="5" y="11"/>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9" name="Freeform 111">
              <a:extLst>
                <a:ext uri="{FF2B5EF4-FFF2-40B4-BE49-F238E27FC236}">
                  <a16:creationId xmlns:a16="http://schemas.microsoft.com/office/drawing/2014/main" id="{2054CAED-FE57-4C07-8A53-26FFFECF9846}"/>
                </a:ext>
              </a:extLst>
            </p:cNvPr>
            <p:cNvSpPr>
              <a:spLocks/>
            </p:cNvSpPr>
            <p:nvPr/>
          </p:nvSpPr>
          <p:spPr bwMode="auto">
            <a:xfrm>
              <a:off x="8947" y="4141"/>
              <a:ext cx="13" cy="8"/>
            </a:xfrm>
            <a:custGeom>
              <a:avLst/>
              <a:gdLst>
                <a:gd name="T0" fmla="*/ 0 w 7"/>
                <a:gd name="T1" fmla="*/ 2 h 4"/>
                <a:gd name="T2" fmla="*/ 2 w 7"/>
                <a:gd name="T3" fmla="*/ 4 h 4"/>
                <a:gd name="T4" fmla="*/ 6 w 7"/>
                <a:gd name="T5" fmla="*/ 3 h 4"/>
                <a:gd name="T6" fmla="*/ 7 w 7"/>
                <a:gd name="T7" fmla="*/ 1 h 4"/>
                <a:gd name="T8" fmla="*/ 4 w 7"/>
                <a:gd name="T9" fmla="*/ 0 h 4"/>
                <a:gd name="T10" fmla="*/ 0 w 7"/>
                <a:gd name="T11" fmla="*/ 2 h 4"/>
              </a:gdLst>
              <a:ahLst/>
              <a:cxnLst>
                <a:cxn ang="0">
                  <a:pos x="T0" y="T1"/>
                </a:cxn>
                <a:cxn ang="0">
                  <a:pos x="T2" y="T3"/>
                </a:cxn>
                <a:cxn ang="0">
                  <a:pos x="T4" y="T5"/>
                </a:cxn>
                <a:cxn ang="0">
                  <a:pos x="T6" y="T7"/>
                </a:cxn>
                <a:cxn ang="0">
                  <a:pos x="T8" y="T9"/>
                </a:cxn>
                <a:cxn ang="0">
                  <a:pos x="T10" y="T11"/>
                </a:cxn>
              </a:cxnLst>
              <a:rect l="0" t="0" r="r" b="b"/>
              <a:pathLst>
                <a:path w="7" h="4">
                  <a:moveTo>
                    <a:pt x="0" y="2"/>
                  </a:moveTo>
                  <a:cubicBezTo>
                    <a:pt x="0" y="3"/>
                    <a:pt x="1" y="3"/>
                    <a:pt x="2" y="4"/>
                  </a:cubicBezTo>
                  <a:cubicBezTo>
                    <a:pt x="3" y="4"/>
                    <a:pt x="5" y="2"/>
                    <a:pt x="6" y="3"/>
                  </a:cubicBezTo>
                  <a:cubicBezTo>
                    <a:pt x="6" y="2"/>
                    <a:pt x="5" y="1"/>
                    <a:pt x="7" y="1"/>
                  </a:cubicBezTo>
                  <a:cubicBezTo>
                    <a:pt x="6" y="1"/>
                    <a:pt x="5" y="1"/>
                    <a:pt x="4" y="0"/>
                  </a:cubicBezTo>
                  <a:cubicBezTo>
                    <a:pt x="2" y="1"/>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0" name="Freeform 112">
              <a:extLst>
                <a:ext uri="{FF2B5EF4-FFF2-40B4-BE49-F238E27FC236}">
                  <a16:creationId xmlns:a16="http://schemas.microsoft.com/office/drawing/2014/main" id="{A00A32C0-E58F-40A1-8ECE-E9E1D432A022}"/>
                </a:ext>
              </a:extLst>
            </p:cNvPr>
            <p:cNvSpPr>
              <a:spLocks/>
            </p:cNvSpPr>
            <p:nvPr/>
          </p:nvSpPr>
          <p:spPr bwMode="auto">
            <a:xfrm>
              <a:off x="8958" y="4147"/>
              <a:ext cx="10" cy="4"/>
            </a:xfrm>
            <a:custGeom>
              <a:avLst/>
              <a:gdLst>
                <a:gd name="T0" fmla="*/ 0 w 5"/>
                <a:gd name="T1" fmla="*/ 2 h 2"/>
                <a:gd name="T2" fmla="*/ 3 w 5"/>
                <a:gd name="T3" fmla="*/ 0 h 2"/>
                <a:gd name="T4" fmla="*/ 0 w 5"/>
                <a:gd name="T5" fmla="*/ 2 h 2"/>
              </a:gdLst>
              <a:ahLst/>
              <a:cxnLst>
                <a:cxn ang="0">
                  <a:pos x="T0" y="T1"/>
                </a:cxn>
                <a:cxn ang="0">
                  <a:pos x="T2" y="T3"/>
                </a:cxn>
                <a:cxn ang="0">
                  <a:pos x="T4" y="T5"/>
                </a:cxn>
              </a:cxnLst>
              <a:rect l="0" t="0" r="r" b="b"/>
              <a:pathLst>
                <a:path w="5" h="2">
                  <a:moveTo>
                    <a:pt x="0" y="2"/>
                  </a:moveTo>
                  <a:cubicBezTo>
                    <a:pt x="2" y="2"/>
                    <a:pt x="5" y="1"/>
                    <a:pt x="3" y="0"/>
                  </a:cubicBezTo>
                  <a:cubicBezTo>
                    <a:pt x="1"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1" name="Freeform 113">
              <a:extLst>
                <a:ext uri="{FF2B5EF4-FFF2-40B4-BE49-F238E27FC236}">
                  <a16:creationId xmlns:a16="http://schemas.microsoft.com/office/drawing/2014/main" id="{78C189A2-C712-46E5-BFF4-9FCAE5D98BA4}"/>
                </a:ext>
              </a:extLst>
            </p:cNvPr>
            <p:cNvSpPr>
              <a:spLocks/>
            </p:cNvSpPr>
            <p:nvPr/>
          </p:nvSpPr>
          <p:spPr bwMode="auto">
            <a:xfrm>
              <a:off x="8964" y="4139"/>
              <a:ext cx="12" cy="8"/>
            </a:xfrm>
            <a:custGeom>
              <a:avLst/>
              <a:gdLst>
                <a:gd name="T0" fmla="*/ 1 w 6"/>
                <a:gd name="T1" fmla="*/ 2 h 4"/>
                <a:gd name="T2" fmla="*/ 4 w 6"/>
                <a:gd name="T3" fmla="*/ 3 h 4"/>
                <a:gd name="T4" fmla="*/ 6 w 6"/>
                <a:gd name="T5" fmla="*/ 1 h 4"/>
                <a:gd name="T6" fmla="*/ 1 w 6"/>
                <a:gd name="T7" fmla="*/ 2 h 4"/>
              </a:gdLst>
              <a:ahLst/>
              <a:cxnLst>
                <a:cxn ang="0">
                  <a:pos x="T0" y="T1"/>
                </a:cxn>
                <a:cxn ang="0">
                  <a:pos x="T2" y="T3"/>
                </a:cxn>
                <a:cxn ang="0">
                  <a:pos x="T4" y="T5"/>
                </a:cxn>
                <a:cxn ang="0">
                  <a:pos x="T6" y="T7"/>
                </a:cxn>
              </a:cxnLst>
              <a:rect l="0" t="0" r="r" b="b"/>
              <a:pathLst>
                <a:path w="6" h="4">
                  <a:moveTo>
                    <a:pt x="1" y="2"/>
                  </a:moveTo>
                  <a:cubicBezTo>
                    <a:pt x="0" y="4"/>
                    <a:pt x="3" y="2"/>
                    <a:pt x="4" y="3"/>
                  </a:cubicBezTo>
                  <a:cubicBezTo>
                    <a:pt x="4" y="2"/>
                    <a:pt x="4" y="2"/>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2" name="Freeform 114">
              <a:extLst>
                <a:ext uri="{FF2B5EF4-FFF2-40B4-BE49-F238E27FC236}">
                  <a16:creationId xmlns:a16="http://schemas.microsoft.com/office/drawing/2014/main" id="{8AADF300-3014-455F-942E-0C03544A78C8}"/>
                </a:ext>
              </a:extLst>
            </p:cNvPr>
            <p:cNvSpPr>
              <a:spLocks/>
            </p:cNvSpPr>
            <p:nvPr/>
          </p:nvSpPr>
          <p:spPr bwMode="auto">
            <a:xfrm>
              <a:off x="6077" y="4396"/>
              <a:ext cx="48" cy="29"/>
            </a:xfrm>
            <a:custGeom>
              <a:avLst/>
              <a:gdLst>
                <a:gd name="T0" fmla="*/ 3 w 25"/>
                <a:gd name="T1" fmla="*/ 9 h 15"/>
                <a:gd name="T2" fmla="*/ 2 w 25"/>
                <a:gd name="T3" fmla="*/ 7 h 15"/>
                <a:gd name="T4" fmla="*/ 0 w 25"/>
                <a:gd name="T5" fmla="*/ 9 h 15"/>
                <a:gd name="T6" fmla="*/ 3 w 25"/>
                <a:gd name="T7" fmla="*/ 9 h 15"/>
                <a:gd name="T8" fmla="*/ 16 w 25"/>
                <a:gd name="T9" fmla="*/ 7 h 15"/>
                <a:gd name="T10" fmla="*/ 20 w 25"/>
                <a:gd name="T11" fmla="*/ 6 h 15"/>
                <a:gd name="T12" fmla="*/ 19 w 25"/>
                <a:gd name="T13" fmla="*/ 5 h 15"/>
                <a:gd name="T14" fmla="*/ 22 w 25"/>
                <a:gd name="T15" fmla="*/ 5 h 15"/>
                <a:gd name="T16" fmla="*/ 25 w 25"/>
                <a:gd name="T17" fmla="*/ 0 h 15"/>
                <a:gd name="T18" fmla="*/ 20 w 25"/>
                <a:gd name="T19" fmla="*/ 4 h 15"/>
                <a:gd name="T20" fmla="*/ 15 w 25"/>
                <a:gd name="T21" fmla="*/ 5 h 15"/>
                <a:gd name="T22" fmla="*/ 5 w 25"/>
                <a:gd name="T23" fmla="*/ 5 h 15"/>
                <a:gd name="T24" fmla="*/ 9 w 25"/>
                <a:gd name="T25" fmla="*/ 6 h 15"/>
                <a:gd name="T26" fmla="*/ 3 w 25"/>
                <a:gd name="T2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15">
                  <a:moveTo>
                    <a:pt x="3" y="9"/>
                  </a:moveTo>
                  <a:cubicBezTo>
                    <a:pt x="2" y="8"/>
                    <a:pt x="4" y="7"/>
                    <a:pt x="2" y="7"/>
                  </a:cubicBezTo>
                  <a:cubicBezTo>
                    <a:pt x="1" y="8"/>
                    <a:pt x="0" y="8"/>
                    <a:pt x="0" y="9"/>
                  </a:cubicBezTo>
                  <a:cubicBezTo>
                    <a:pt x="4" y="8"/>
                    <a:pt x="0" y="15"/>
                    <a:pt x="3" y="9"/>
                  </a:cubicBezTo>
                  <a:cubicBezTo>
                    <a:pt x="7" y="8"/>
                    <a:pt x="11" y="6"/>
                    <a:pt x="16" y="7"/>
                  </a:cubicBezTo>
                  <a:cubicBezTo>
                    <a:pt x="17" y="5"/>
                    <a:pt x="18" y="5"/>
                    <a:pt x="20" y="6"/>
                  </a:cubicBezTo>
                  <a:cubicBezTo>
                    <a:pt x="20" y="5"/>
                    <a:pt x="19" y="5"/>
                    <a:pt x="19" y="5"/>
                  </a:cubicBezTo>
                  <a:cubicBezTo>
                    <a:pt x="21" y="3"/>
                    <a:pt x="20" y="6"/>
                    <a:pt x="22" y="5"/>
                  </a:cubicBezTo>
                  <a:cubicBezTo>
                    <a:pt x="22" y="4"/>
                    <a:pt x="23" y="4"/>
                    <a:pt x="25" y="0"/>
                  </a:cubicBezTo>
                  <a:cubicBezTo>
                    <a:pt x="23" y="0"/>
                    <a:pt x="22" y="2"/>
                    <a:pt x="20" y="4"/>
                  </a:cubicBezTo>
                  <a:cubicBezTo>
                    <a:pt x="18" y="2"/>
                    <a:pt x="17" y="4"/>
                    <a:pt x="15" y="5"/>
                  </a:cubicBezTo>
                  <a:cubicBezTo>
                    <a:pt x="11" y="3"/>
                    <a:pt x="7" y="6"/>
                    <a:pt x="5" y="5"/>
                  </a:cubicBezTo>
                  <a:cubicBezTo>
                    <a:pt x="3" y="7"/>
                    <a:pt x="8" y="7"/>
                    <a:pt x="9" y="6"/>
                  </a:cubicBezTo>
                  <a:cubicBezTo>
                    <a:pt x="7" y="9"/>
                    <a:pt x="5" y="7"/>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3" name="Freeform 115">
              <a:extLst>
                <a:ext uri="{FF2B5EF4-FFF2-40B4-BE49-F238E27FC236}">
                  <a16:creationId xmlns:a16="http://schemas.microsoft.com/office/drawing/2014/main" id="{2FD033D9-AA50-4250-97E5-8DC232644AD9}"/>
                </a:ext>
              </a:extLst>
            </p:cNvPr>
            <p:cNvSpPr>
              <a:spLocks/>
            </p:cNvSpPr>
            <p:nvPr/>
          </p:nvSpPr>
          <p:spPr bwMode="auto">
            <a:xfrm>
              <a:off x="6171" y="4404"/>
              <a:ext cx="15" cy="8"/>
            </a:xfrm>
            <a:custGeom>
              <a:avLst/>
              <a:gdLst>
                <a:gd name="T0" fmla="*/ 0 w 8"/>
                <a:gd name="T1" fmla="*/ 4 h 4"/>
                <a:gd name="T2" fmla="*/ 8 w 8"/>
                <a:gd name="T3" fmla="*/ 1 h 4"/>
                <a:gd name="T4" fmla="*/ 6 w 8"/>
                <a:gd name="T5" fmla="*/ 0 h 4"/>
                <a:gd name="T6" fmla="*/ 0 w 8"/>
                <a:gd name="T7" fmla="*/ 4 h 4"/>
              </a:gdLst>
              <a:ahLst/>
              <a:cxnLst>
                <a:cxn ang="0">
                  <a:pos x="T0" y="T1"/>
                </a:cxn>
                <a:cxn ang="0">
                  <a:pos x="T2" y="T3"/>
                </a:cxn>
                <a:cxn ang="0">
                  <a:pos x="T4" y="T5"/>
                </a:cxn>
                <a:cxn ang="0">
                  <a:pos x="T6" y="T7"/>
                </a:cxn>
              </a:cxnLst>
              <a:rect l="0" t="0" r="r" b="b"/>
              <a:pathLst>
                <a:path w="8" h="4">
                  <a:moveTo>
                    <a:pt x="0" y="4"/>
                  </a:moveTo>
                  <a:cubicBezTo>
                    <a:pt x="3" y="4"/>
                    <a:pt x="6" y="2"/>
                    <a:pt x="8" y="1"/>
                  </a:cubicBezTo>
                  <a:cubicBezTo>
                    <a:pt x="6" y="1"/>
                    <a:pt x="7" y="0"/>
                    <a:pt x="6" y="0"/>
                  </a:cubicBezTo>
                  <a:cubicBezTo>
                    <a:pt x="6"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4" name="Freeform 116">
              <a:extLst>
                <a:ext uri="{FF2B5EF4-FFF2-40B4-BE49-F238E27FC236}">
                  <a16:creationId xmlns:a16="http://schemas.microsoft.com/office/drawing/2014/main" id="{FE874ADD-52D2-4CAB-9555-333AFB915391}"/>
                </a:ext>
              </a:extLst>
            </p:cNvPr>
            <p:cNvSpPr>
              <a:spLocks noEditPoints="1"/>
            </p:cNvSpPr>
            <p:nvPr/>
          </p:nvSpPr>
          <p:spPr bwMode="auto">
            <a:xfrm>
              <a:off x="6190" y="4089"/>
              <a:ext cx="3183" cy="336"/>
            </a:xfrm>
            <a:custGeom>
              <a:avLst/>
              <a:gdLst>
                <a:gd name="T0" fmla="*/ 92 w 1665"/>
                <a:gd name="T1" fmla="*/ 148 h 174"/>
                <a:gd name="T2" fmla="*/ 836 w 1665"/>
                <a:gd name="T3" fmla="*/ 136 h 174"/>
                <a:gd name="T4" fmla="*/ 426 w 1665"/>
                <a:gd name="T5" fmla="*/ 132 h 174"/>
                <a:gd name="T6" fmla="*/ 205 w 1665"/>
                <a:gd name="T7" fmla="*/ 150 h 174"/>
                <a:gd name="T8" fmla="*/ 96 w 1665"/>
                <a:gd name="T9" fmla="*/ 174 h 174"/>
                <a:gd name="T10" fmla="*/ 254 w 1665"/>
                <a:gd name="T11" fmla="*/ 158 h 174"/>
                <a:gd name="T12" fmla="*/ 1063 w 1665"/>
                <a:gd name="T13" fmla="*/ 160 h 174"/>
                <a:gd name="T14" fmla="*/ 1395 w 1665"/>
                <a:gd name="T15" fmla="*/ 148 h 174"/>
                <a:gd name="T16" fmla="*/ 1529 w 1665"/>
                <a:gd name="T17" fmla="*/ 100 h 174"/>
                <a:gd name="T18" fmla="*/ 1661 w 1665"/>
                <a:gd name="T19" fmla="*/ 32 h 174"/>
                <a:gd name="T20" fmla="*/ 1545 w 1665"/>
                <a:gd name="T21" fmla="*/ 33 h 174"/>
                <a:gd name="T22" fmla="*/ 1420 w 1665"/>
                <a:gd name="T23" fmla="*/ 44 h 174"/>
                <a:gd name="T24" fmla="*/ 1282 w 1665"/>
                <a:gd name="T25" fmla="*/ 47 h 174"/>
                <a:gd name="T26" fmla="*/ 1135 w 1665"/>
                <a:gd name="T27" fmla="*/ 45 h 174"/>
                <a:gd name="T28" fmla="*/ 1012 w 1665"/>
                <a:gd name="T29" fmla="*/ 39 h 174"/>
                <a:gd name="T30" fmla="*/ 873 w 1665"/>
                <a:gd name="T31" fmla="*/ 24 h 174"/>
                <a:gd name="T32" fmla="*/ 747 w 1665"/>
                <a:gd name="T33" fmla="*/ 17 h 174"/>
                <a:gd name="T34" fmla="*/ 679 w 1665"/>
                <a:gd name="T35" fmla="*/ 11 h 174"/>
                <a:gd name="T36" fmla="*/ 617 w 1665"/>
                <a:gd name="T37" fmla="*/ 13 h 174"/>
                <a:gd name="T38" fmla="*/ 499 w 1665"/>
                <a:gd name="T39" fmla="*/ 7 h 174"/>
                <a:gd name="T40" fmla="*/ 390 w 1665"/>
                <a:gd name="T41" fmla="*/ 10 h 174"/>
                <a:gd name="T42" fmla="*/ 231 w 1665"/>
                <a:gd name="T43" fmla="*/ 18 h 174"/>
                <a:gd name="T44" fmla="*/ 156 w 1665"/>
                <a:gd name="T45" fmla="*/ 30 h 174"/>
                <a:gd name="T46" fmla="*/ 305 w 1665"/>
                <a:gd name="T47" fmla="*/ 24 h 174"/>
                <a:gd name="T48" fmla="*/ 389 w 1665"/>
                <a:gd name="T49" fmla="*/ 32 h 174"/>
                <a:gd name="T50" fmla="*/ 293 w 1665"/>
                <a:gd name="T51" fmla="*/ 38 h 174"/>
                <a:gd name="T52" fmla="*/ 118 w 1665"/>
                <a:gd name="T53" fmla="*/ 48 h 174"/>
                <a:gd name="T54" fmla="*/ 17 w 1665"/>
                <a:gd name="T55" fmla="*/ 70 h 174"/>
                <a:gd name="T56" fmla="*/ 110 w 1665"/>
                <a:gd name="T57" fmla="*/ 67 h 174"/>
                <a:gd name="T58" fmla="*/ 72 w 1665"/>
                <a:gd name="T59" fmla="*/ 88 h 174"/>
                <a:gd name="T60" fmla="*/ 263 w 1665"/>
                <a:gd name="T61" fmla="*/ 72 h 174"/>
                <a:gd name="T62" fmla="*/ 430 w 1665"/>
                <a:gd name="T63" fmla="*/ 66 h 174"/>
                <a:gd name="T64" fmla="*/ 400 w 1665"/>
                <a:gd name="T65" fmla="*/ 73 h 174"/>
                <a:gd name="T66" fmla="*/ 272 w 1665"/>
                <a:gd name="T67" fmla="*/ 82 h 174"/>
                <a:gd name="T68" fmla="*/ 124 w 1665"/>
                <a:gd name="T69" fmla="*/ 105 h 174"/>
                <a:gd name="T70" fmla="*/ 154 w 1665"/>
                <a:gd name="T71" fmla="*/ 116 h 174"/>
                <a:gd name="T72" fmla="*/ 24 w 1665"/>
                <a:gd name="T73" fmla="*/ 151 h 174"/>
                <a:gd name="T74" fmla="*/ 1212 w 1665"/>
                <a:gd name="T75" fmla="*/ 48 h 174"/>
                <a:gd name="T76" fmla="*/ 61 w 1665"/>
                <a:gd name="T77" fmla="*/ 91 h 174"/>
                <a:gd name="T78" fmla="*/ 153 w 1665"/>
                <a:gd name="T79" fmla="*/ 106 h 174"/>
                <a:gd name="T80" fmla="*/ 111 w 1665"/>
                <a:gd name="T81" fmla="*/ 77 h 174"/>
                <a:gd name="T82" fmla="*/ 113 w 1665"/>
                <a:gd name="T83" fmla="*/ 63 h 174"/>
                <a:gd name="T84" fmla="*/ 206 w 1665"/>
                <a:gd name="T85" fmla="*/ 99 h 174"/>
                <a:gd name="T86" fmla="*/ 185 w 1665"/>
                <a:gd name="T87" fmla="*/ 67 h 174"/>
                <a:gd name="T88" fmla="*/ 144 w 1665"/>
                <a:gd name="T89" fmla="*/ 42 h 174"/>
                <a:gd name="T90" fmla="*/ 269 w 1665"/>
                <a:gd name="T91" fmla="*/ 69 h 174"/>
                <a:gd name="T92" fmla="*/ 228 w 1665"/>
                <a:gd name="T93" fmla="*/ 20 h 174"/>
                <a:gd name="T94" fmla="*/ 268 w 1665"/>
                <a:gd name="T95" fmla="*/ 21 h 174"/>
                <a:gd name="T96" fmla="*/ 274 w 1665"/>
                <a:gd name="T97" fmla="*/ 14 h 174"/>
                <a:gd name="T98" fmla="*/ 353 w 1665"/>
                <a:gd name="T99" fmla="*/ 17 h 174"/>
                <a:gd name="T100" fmla="*/ 469 w 1665"/>
                <a:gd name="T101" fmla="*/ 71 h 174"/>
                <a:gd name="T102" fmla="*/ 409 w 1665"/>
                <a:gd name="T103" fmla="*/ 29 h 174"/>
                <a:gd name="T104" fmla="*/ 611 w 1665"/>
                <a:gd name="T105" fmla="*/ 134 h 174"/>
                <a:gd name="T106" fmla="*/ 460 w 1665"/>
                <a:gd name="T107" fmla="*/ 11 h 174"/>
                <a:gd name="T108" fmla="*/ 489 w 1665"/>
                <a:gd name="T109" fmla="*/ 6 h 174"/>
                <a:gd name="T110" fmla="*/ 560 w 1665"/>
                <a:gd name="T111" fmla="*/ 19 h 174"/>
                <a:gd name="T112" fmla="*/ 665 w 1665"/>
                <a:gd name="T113" fmla="*/ 44 h 174"/>
                <a:gd name="T114" fmla="*/ 862 w 1665"/>
                <a:gd name="T115" fmla="*/ 140 h 174"/>
                <a:gd name="T116" fmla="*/ 758 w 1665"/>
                <a:gd name="T117" fmla="*/ 18 h 174"/>
                <a:gd name="T118" fmla="*/ 816 w 1665"/>
                <a:gd name="T119" fmla="*/ 26 h 174"/>
                <a:gd name="T120" fmla="*/ 1158 w 1665"/>
                <a:gd name="T121" fmla="*/ 48 h 174"/>
                <a:gd name="T122" fmla="*/ 1537 w 1665"/>
                <a:gd name="T123" fmla="*/ 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65" h="174">
                  <a:moveTo>
                    <a:pt x="3" y="163"/>
                  </a:moveTo>
                  <a:cubicBezTo>
                    <a:pt x="4" y="163"/>
                    <a:pt x="5" y="162"/>
                    <a:pt x="3" y="162"/>
                  </a:cubicBezTo>
                  <a:cubicBezTo>
                    <a:pt x="4" y="161"/>
                    <a:pt x="5" y="162"/>
                    <a:pt x="5" y="162"/>
                  </a:cubicBezTo>
                  <a:cubicBezTo>
                    <a:pt x="7" y="160"/>
                    <a:pt x="6" y="160"/>
                    <a:pt x="7" y="159"/>
                  </a:cubicBezTo>
                  <a:cubicBezTo>
                    <a:pt x="10" y="158"/>
                    <a:pt x="13" y="158"/>
                    <a:pt x="16" y="156"/>
                  </a:cubicBezTo>
                  <a:cubicBezTo>
                    <a:pt x="21" y="158"/>
                    <a:pt x="24" y="154"/>
                    <a:pt x="27" y="154"/>
                  </a:cubicBezTo>
                  <a:cubicBezTo>
                    <a:pt x="28" y="157"/>
                    <a:pt x="22" y="157"/>
                    <a:pt x="22" y="159"/>
                  </a:cubicBezTo>
                  <a:cubicBezTo>
                    <a:pt x="27" y="156"/>
                    <a:pt x="31" y="158"/>
                    <a:pt x="37" y="154"/>
                  </a:cubicBezTo>
                  <a:cubicBezTo>
                    <a:pt x="39" y="155"/>
                    <a:pt x="40" y="156"/>
                    <a:pt x="42" y="153"/>
                  </a:cubicBezTo>
                  <a:cubicBezTo>
                    <a:pt x="44" y="154"/>
                    <a:pt x="43" y="156"/>
                    <a:pt x="41" y="157"/>
                  </a:cubicBezTo>
                  <a:cubicBezTo>
                    <a:pt x="42" y="158"/>
                    <a:pt x="43" y="156"/>
                    <a:pt x="44" y="157"/>
                  </a:cubicBezTo>
                  <a:cubicBezTo>
                    <a:pt x="43" y="156"/>
                    <a:pt x="46" y="154"/>
                    <a:pt x="43" y="153"/>
                  </a:cubicBezTo>
                  <a:cubicBezTo>
                    <a:pt x="47" y="154"/>
                    <a:pt x="50" y="151"/>
                    <a:pt x="54" y="150"/>
                  </a:cubicBezTo>
                  <a:cubicBezTo>
                    <a:pt x="49" y="153"/>
                    <a:pt x="47" y="155"/>
                    <a:pt x="46" y="156"/>
                  </a:cubicBezTo>
                  <a:cubicBezTo>
                    <a:pt x="48" y="157"/>
                    <a:pt x="53" y="153"/>
                    <a:pt x="56" y="151"/>
                  </a:cubicBezTo>
                  <a:cubicBezTo>
                    <a:pt x="57" y="153"/>
                    <a:pt x="60" y="152"/>
                    <a:pt x="62" y="151"/>
                  </a:cubicBezTo>
                  <a:cubicBezTo>
                    <a:pt x="62" y="151"/>
                    <a:pt x="61" y="150"/>
                    <a:pt x="61" y="150"/>
                  </a:cubicBezTo>
                  <a:cubicBezTo>
                    <a:pt x="62" y="149"/>
                    <a:pt x="62" y="149"/>
                    <a:pt x="63" y="149"/>
                  </a:cubicBezTo>
                  <a:cubicBezTo>
                    <a:pt x="63" y="150"/>
                    <a:pt x="62" y="150"/>
                    <a:pt x="64" y="151"/>
                  </a:cubicBezTo>
                  <a:cubicBezTo>
                    <a:pt x="68" y="150"/>
                    <a:pt x="72" y="147"/>
                    <a:pt x="76" y="146"/>
                  </a:cubicBezTo>
                  <a:cubicBezTo>
                    <a:pt x="76" y="146"/>
                    <a:pt x="76" y="147"/>
                    <a:pt x="77" y="147"/>
                  </a:cubicBezTo>
                  <a:cubicBezTo>
                    <a:pt x="72" y="149"/>
                    <a:pt x="71" y="150"/>
                    <a:pt x="67" y="152"/>
                  </a:cubicBezTo>
                  <a:cubicBezTo>
                    <a:pt x="71" y="153"/>
                    <a:pt x="74" y="151"/>
                    <a:pt x="78" y="151"/>
                  </a:cubicBezTo>
                  <a:cubicBezTo>
                    <a:pt x="79" y="149"/>
                    <a:pt x="76" y="151"/>
                    <a:pt x="76" y="150"/>
                  </a:cubicBezTo>
                  <a:cubicBezTo>
                    <a:pt x="76" y="149"/>
                    <a:pt x="77" y="149"/>
                    <a:pt x="78" y="148"/>
                  </a:cubicBezTo>
                  <a:cubicBezTo>
                    <a:pt x="80" y="149"/>
                    <a:pt x="79" y="151"/>
                    <a:pt x="81" y="150"/>
                  </a:cubicBezTo>
                  <a:cubicBezTo>
                    <a:pt x="82" y="149"/>
                    <a:pt x="82" y="149"/>
                    <a:pt x="83" y="148"/>
                  </a:cubicBezTo>
                  <a:cubicBezTo>
                    <a:pt x="82" y="148"/>
                    <a:pt x="82" y="148"/>
                    <a:pt x="81" y="149"/>
                  </a:cubicBezTo>
                  <a:cubicBezTo>
                    <a:pt x="80" y="148"/>
                    <a:pt x="80" y="146"/>
                    <a:pt x="79" y="148"/>
                  </a:cubicBezTo>
                  <a:cubicBezTo>
                    <a:pt x="76" y="147"/>
                    <a:pt x="79" y="145"/>
                    <a:pt x="81" y="145"/>
                  </a:cubicBezTo>
                  <a:cubicBezTo>
                    <a:pt x="79" y="147"/>
                    <a:pt x="84" y="145"/>
                    <a:pt x="83" y="147"/>
                  </a:cubicBezTo>
                  <a:cubicBezTo>
                    <a:pt x="84" y="148"/>
                    <a:pt x="85" y="145"/>
                    <a:pt x="86" y="145"/>
                  </a:cubicBezTo>
                  <a:cubicBezTo>
                    <a:pt x="88" y="146"/>
                    <a:pt x="85" y="148"/>
                    <a:pt x="83" y="148"/>
                  </a:cubicBezTo>
                  <a:cubicBezTo>
                    <a:pt x="82" y="149"/>
                    <a:pt x="85" y="150"/>
                    <a:pt x="84" y="151"/>
                  </a:cubicBezTo>
                  <a:cubicBezTo>
                    <a:pt x="86" y="151"/>
                    <a:pt x="87" y="149"/>
                    <a:pt x="89" y="150"/>
                  </a:cubicBezTo>
                  <a:cubicBezTo>
                    <a:pt x="89" y="152"/>
                    <a:pt x="87" y="152"/>
                    <a:pt x="87" y="153"/>
                  </a:cubicBezTo>
                  <a:cubicBezTo>
                    <a:pt x="89" y="155"/>
                    <a:pt x="90" y="152"/>
                    <a:pt x="92" y="153"/>
                  </a:cubicBezTo>
                  <a:cubicBezTo>
                    <a:pt x="93" y="152"/>
                    <a:pt x="90" y="153"/>
                    <a:pt x="89" y="152"/>
                  </a:cubicBezTo>
                  <a:cubicBezTo>
                    <a:pt x="91" y="152"/>
                    <a:pt x="92" y="151"/>
                    <a:pt x="94" y="151"/>
                  </a:cubicBezTo>
                  <a:cubicBezTo>
                    <a:pt x="91" y="150"/>
                    <a:pt x="92" y="149"/>
                    <a:pt x="92" y="148"/>
                  </a:cubicBezTo>
                  <a:cubicBezTo>
                    <a:pt x="93" y="147"/>
                    <a:pt x="93" y="147"/>
                    <a:pt x="94" y="147"/>
                  </a:cubicBezTo>
                  <a:cubicBezTo>
                    <a:pt x="96" y="147"/>
                    <a:pt x="93" y="149"/>
                    <a:pt x="95" y="149"/>
                  </a:cubicBezTo>
                  <a:cubicBezTo>
                    <a:pt x="96" y="147"/>
                    <a:pt x="100" y="146"/>
                    <a:pt x="103" y="146"/>
                  </a:cubicBezTo>
                  <a:cubicBezTo>
                    <a:pt x="106" y="146"/>
                    <a:pt x="109" y="147"/>
                    <a:pt x="109" y="148"/>
                  </a:cubicBezTo>
                  <a:cubicBezTo>
                    <a:pt x="110" y="147"/>
                    <a:pt x="112" y="147"/>
                    <a:pt x="111" y="145"/>
                  </a:cubicBezTo>
                  <a:cubicBezTo>
                    <a:pt x="114" y="146"/>
                    <a:pt x="113" y="147"/>
                    <a:pt x="114" y="148"/>
                  </a:cubicBezTo>
                  <a:cubicBezTo>
                    <a:pt x="112" y="148"/>
                    <a:pt x="110" y="150"/>
                    <a:pt x="107" y="150"/>
                  </a:cubicBezTo>
                  <a:cubicBezTo>
                    <a:pt x="109" y="151"/>
                    <a:pt x="115" y="150"/>
                    <a:pt x="118" y="149"/>
                  </a:cubicBezTo>
                  <a:cubicBezTo>
                    <a:pt x="119" y="149"/>
                    <a:pt x="117" y="150"/>
                    <a:pt x="119" y="151"/>
                  </a:cubicBezTo>
                  <a:cubicBezTo>
                    <a:pt x="121" y="149"/>
                    <a:pt x="123" y="148"/>
                    <a:pt x="126" y="149"/>
                  </a:cubicBezTo>
                  <a:cubicBezTo>
                    <a:pt x="126" y="147"/>
                    <a:pt x="129" y="147"/>
                    <a:pt x="127" y="145"/>
                  </a:cubicBezTo>
                  <a:cubicBezTo>
                    <a:pt x="129" y="146"/>
                    <a:pt x="130" y="144"/>
                    <a:pt x="133" y="145"/>
                  </a:cubicBezTo>
                  <a:cubicBezTo>
                    <a:pt x="131" y="143"/>
                    <a:pt x="137" y="143"/>
                    <a:pt x="137" y="141"/>
                  </a:cubicBezTo>
                  <a:cubicBezTo>
                    <a:pt x="141" y="142"/>
                    <a:pt x="135" y="144"/>
                    <a:pt x="138" y="144"/>
                  </a:cubicBezTo>
                  <a:cubicBezTo>
                    <a:pt x="139" y="143"/>
                    <a:pt x="141" y="142"/>
                    <a:pt x="142" y="142"/>
                  </a:cubicBezTo>
                  <a:cubicBezTo>
                    <a:pt x="142" y="143"/>
                    <a:pt x="142" y="144"/>
                    <a:pt x="142" y="145"/>
                  </a:cubicBezTo>
                  <a:cubicBezTo>
                    <a:pt x="137" y="147"/>
                    <a:pt x="132" y="146"/>
                    <a:pt x="128" y="149"/>
                  </a:cubicBezTo>
                  <a:cubicBezTo>
                    <a:pt x="129" y="150"/>
                    <a:pt x="130" y="148"/>
                    <a:pt x="132" y="149"/>
                  </a:cubicBezTo>
                  <a:cubicBezTo>
                    <a:pt x="138" y="144"/>
                    <a:pt x="145" y="149"/>
                    <a:pt x="151" y="145"/>
                  </a:cubicBezTo>
                  <a:cubicBezTo>
                    <a:pt x="158" y="147"/>
                    <a:pt x="169" y="141"/>
                    <a:pt x="173" y="144"/>
                  </a:cubicBezTo>
                  <a:cubicBezTo>
                    <a:pt x="175" y="144"/>
                    <a:pt x="177" y="144"/>
                    <a:pt x="179" y="144"/>
                  </a:cubicBezTo>
                  <a:cubicBezTo>
                    <a:pt x="180" y="141"/>
                    <a:pt x="183" y="143"/>
                    <a:pt x="186" y="142"/>
                  </a:cubicBezTo>
                  <a:cubicBezTo>
                    <a:pt x="186" y="142"/>
                    <a:pt x="185" y="143"/>
                    <a:pt x="187" y="143"/>
                  </a:cubicBezTo>
                  <a:cubicBezTo>
                    <a:pt x="187" y="142"/>
                    <a:pt x="190" y="141"/>
                    <a:pt x="190" y="143"/>
                  </a:cubicBezTo>
                  <a:cubicBezTo>
                    <a:pt x="195" y="140"/>
                    <a:pt x="201" y="142"/>
                    <a:pt x="207" y="140"/>
                  </a:cubicBezTo>
                  <a:cubicBezTo>
                    <a:pt x="205" y="139"/>
                    <a:pt x="208" y="138"/>
                    <a:pt x="209" y="137"/>
                  </a:cubicBezTo>
                  <a:cubicBezTo>
                    <a:pt x="210" y="138"/>
                    <a:pt x="207" y="139"/>
                    <a:pt x="207" y="140"/>
                  </a:cubicBezTo>
                  <a:cubicBezTo>
                    <a:pt x="212" y="141"/>
                    <a:pt x="217" y="138"/>
                    <a:pt x="222" y="137"/>
                  </a:cubicBezTo>
                  <a:cubicBezTo>
                    <a:pt x="222" y="140"/>
                    <a:pt x="227" y="139"/>
                    <a:pt x="228" y="138"/>
                  </a:cubicBezTo>
                  <a:cubicBezTo>
                    <a:pt x="229" y="139"/>
                    <a:pt x="230" y="138"/>
                    <a:pt x="231" y="139"/>
                  </a:cubicBezTo>
                  <a:cubicBezTo>
                    <a:pt x="234" y="135"/>
                    <a:pt x="244" y="139"/>
                    <a:pt x="250" y="135"/>
                  </a:cubicBezTo>
                  <a:cubicBezTo>
                    <a:pt x="255" y="138"/>
                    <a:pt x="263" y="131"/>
                    <a:pt x="266" y="134"/>
                  </a:cubicBezTo>
                  <a:cubicBezTo>
                    <a:pt x="265" y="134"/>
                    <a:pt x="263" y="135"/>
                    <a:pt x="262" y="135"/>
                  </a:cubicBezTo>
                  <a:cubicBezTo>
                    <a:pt x="263" y="137"/>
                    <a:pt x="268" y="134"/>
                    <a:pt x="272" y="134"/>
                  </a:cubicBezTo>
                  <a:cubicBezTo>
                    <a:pt x="274" y="134"/>
                    <a:pt x="280" y="136"/>
                    <a:pt x="280" y="134"/>
                  </a:cubicBezTo>
                  <a:cubicBezTo>
                    <a:pt x="281" y="133"/>
                    <a:pt x="282" y="135"/>
                    <a:pt x="283" y="135"/>
                  </a:cubicBezTo>
                  <a:cubicBezTo>
                    <a:pt x="286" y="133"/>
                    <a:pt x="290" y="134"/>
                    <a:pt x="293" y="132"/>
                  </a:cubicBezTo>
                  <a:cubicBezTo>
                    <a:pt x="298" y="133"/>
                    <a:pt x="307" y="132"/>
                    <a:pt x="313" y="131"/>
                  </a:cubicBezTo>
                  <a:cubicBezTo>
                    <a:pt x="400" y="129"/>
                    <a:pt x="486" y="128"/>
                    <a:pt x="573" y="129"/>
                  </a:cubicBezTo>
                  <a:cubicBezTo>
                    <a:pt x="660" y="129"/>
                    <a:pt x="748" y="132"/>
                    <a:pt x="836" y="136"/>
                  </a:cubicBezTo>
                  <a:cubicBezTo>
                    <a:pt x="837" y="137"/>
                    <a:pt x="836" y="138"/>
                    <a:pt x="835" y="138"/>
                  </a:cubicBezTo>
                  <a:cubicBezTo>
                    <a:pt x="822" y="135"/>
                    <a:pt x="809" y="138"/>
                    <a:pt x="796" y="136"/>
                  </a:cubicBezTo>
                  <a:cubicBezTo>
                    <a:pt x="794" y="137"/>
                    <a:pt x="794" y="137"/>
                    <a:pt x="792" y="137"/>
                  </a:cubicBezTo>
                  <a:cubicBezTo>
                    <a:pt x="791" y="136"/>
                    <a:pt x="793" y="137"/>
                    <a:pt x="793" y="136"/>
                  </a:cubicBezTo>
                  <a:cubicBezTo>
                    <a:pt x="791" y="135"/>
                    <a:pt x="789" y="138"/>
                    <a:pt x="787" y="136"/>
                  </a:cubicBezTo>
                  <a:cubicBezTo>
                    <a:pt x="786" y="136"/>
                    <a:pt x="787" y="137"/>
                    <a:pt x="786" y="138"/>
                  </a:cubicBezTo>
                  <a:cubicBezTo>
                    <a:pt x="781" y="135"/>
                    <a:pt x="772" y="135"/>
                    <a:pt x="764" y="136"/>
                  </a:cubicBezTo>
                  <a:cubicBezTo>
                    <a:pt x="758" y="136"/>
                    <a:pt x="753" y="134"/>
                    <a:pt x="746" y="136"/>
                  </a:cubicBezTo>
                  <a:cubicBezTo>
                    <a:pt x="746" y="135"/>
                    <a:pt x="746" y="135"/>
                    <a:pt x="746" y="135"/>
                  </a:cubicBezTo>
                  <a:cubicBezTo>
                    <a:pt x="737" y="136"/>
                    <a:pt x="724" y="133"/>
                    <a:pt x="718" y="135"/>
                  </a:cubicBezTo>
                  <a:cubicBezTo>
                    <a:pt x="716" y="134"/>
                    <a:pt x="718" y="134"/>
                    <a:pt x="716" y="134"/>
                  </a:cubicBezTo>
                  <a:cubicBezTo>
                    <a:pt x="715" y="134"/>
                    <a:pt x="716" y="135"/>
                    <a:pt x="717" y="135"/>
                  </a:cubicBezTo>
                  <a:cubicBezTo>
                    <a:pt x="705" y="133"/>
                    <a:pt x="696" y="136"/>
                    <a:pt x="684" y="133"/>
                  </a:cubicBezTo>
                  <a:cubicBezTo>
                    <a:pt x="682" y="135"/>
                    <a:pt x="677" y="133"/>
                    <a:pt x="674" y="133"/>
                  </a:cubicBezTo>
                  <a:cubicBezTo>
                    <a:pt x="669" y="133"/>
                    <a:pt x="665" y="135"/>
                    <a:pt x="663" y="133"/>
                  </a:cubicBezTo>
                  <a:cubicBezTo>
                    <a:pt x="659" y="134"/>
                    <a:pt x="655" y="134"/>
                    <a:pt x="651" y="132"/>
                  </a:cubicBezTo>
                  <a:cubicBezTo>
                    <a:pt x="649" y="133"/>
                    <a:pt x="652" y="134"/>
                    <a:pt x="650" y="134"/>
                  </a:cubicBezTo>
                  <a:cubicBezTo>
                    <a:pt x="649" y="135"/>
                    <a:pt x="647" y="133"/>
                    <a:pt x="648" y="133"/>
                  </a:cubicBezTo>
                  <a:cubicBezTo>
                    <a:pt x="645" y="135"/>
                    <a:pt x="642" y="133"/>
                    <a:pt x="639" y="134"/>
                  </a:cubicBezTo>
                  <a:cubicBezTo>
                    <a:pt x="638" y="133"/>
                    <a:pt x="639" y="133"/>
                    <a:pt x="640" y="132"/>
                  </a:cubicBezTo>
                  <a:cubicBezTo>
                    <a:pt x="636" y="134"/>
                    <a:pt x="632" y="133"/>
                    <a:pt x="629" y="134"/>
                  </a:cubicBezTo>
                  <a:cubicBezTo>
                    <a:pt x="628" y="131"/>
                    <a:pt x="628" y="133"/>
                    <a:pt x="626" y="132"/>
                  </a:cubicBezTo>
                  <a:cubicBezTo>
                    <a:pt x="626" y="133"/>
                    <a:pt x="624" y="134"/>
                    <a:pt x="623" y="134"/>
                  </a:cubicBezTo>
                  <a:cubicBezTo>
                    <a:pt x="623" y="133"/>
                    <a:pt x="622" y="133"/>
                    <a:pt x="621" y="132"/>
                  </a:cubicBezTo>
                  <a:cubicBezTo>
                    <a:pt x="619" y="134"/>
                    <a:pt x="614" y="131"/>
                    <a:pt x="609" y="134"/>
                  </a:cubicBezTo>
                  <a:cubicBezTo>
                    <a:pt x="608" y="133"/>
                    <a:pt x="608" y="132"/>
                    <a:pt x="609" y="132"/>
                  </a:cubicBezTo>
                  <a:cubicBezTo>
                    <a:pt x="602" y="132"/>
                    <a:pt x="588" y="131"/>
                    <a:pt x="587" y="133"/>
                  </a:cubicBezTo>
                  <a:cubicBezTo>
                    <a:pt x="584" y="133"/>
                    <a:pt x="581" y="131"/>
                    <a:pt x="577" y="133"/>
                  </a:cubicBezTo>
                  <a:cubicBezTo>
                    <a:pt x="575" y="132"/>
                    <a:pt x="570" y="131"/>
                    <a:pt x="568" y="132"/>
                  </a:cubicBezTo>
                  <a:cubicBezTo>
                    <a:pt x="549" y="131"/>
                    <a:pt x="531" y="132"/>
                    <a:pt x="511" y="132"/>
                  </a:cubicBezTo>
                  <a:cubicBezTo>
                    <a:pt x="510" y="132"/>
                    <a:pt x="511" y="133"/>
                    <a:pt x="510" y="133"/>
                  </a:cubicBezTo>
                  <a:cubicBezTo>
                    <a:pt x="508" y="132"/>
                    <a:pt x="508" y="132"/>
                    <a:pt x="506" y="131"/>
                  </a:cubicBezTo>
                  <a:cubicBezTo>
                    <a:pt x="495" y="134"/>
                    <a:pt x="480" y="129"/>
                    <a:pt x="467" y="133"/>
                  </a:cubicBezTo>
                  <a:cubicBezTo>
                    <a:pt x="466" y="133"/>
                    <a:pt x="467" y="132"/>
                    <a:pt x="466" y="132"/>
                  </a:cubicBezTo>
                  <a:cubicBezTo>
                    <a:pt x="461" y="132"/>
                    <a:pt x="456" y="133"/>
                    <a:pt x="452" y="132"/>
                  </a:cubicBezTo>
                  <a:cubicBezTo>
                    <a:pt x="452" y="133"/>
                    <a:pt x="453" y="136"/>
                    <a:pt x="448" y="137"/>
                  </a:cubicBezTo>
                  <a:cubicBezTo>
                    <a:pt x="447" y="136"/>
                    <a:pt x="448" y="135"/>
                    <a:pt x="445" y="135"/>
                  </a:cubicBezTo>
                  <a:cubicBezTo>
                    <a:pt x="445" y="133"/>
                    <a:pt x="448" y="132"/>
                    <a:pt x="449" y="133"/>
                  </a:cubicBezTo>
                  <a:cubicBezTo>
                    <a:pt x="451" y="132"/>
                    <a:pt x="446" y="131"/>
                    <a:pt x="446" y="133"/>
                  </a:cubicBezTo>
                  <a:cubicBezTo>
                    <a:pt x="440" y="130"/>
                    <a:pt x="433" y="134"/>
                    <a:pt x="426" y="132"/>
                  </a:cubicBezTo>
                  <a:cubicBezTo>
                    <a:pt x="425" y="134"/>
                    <a:pt x="421" y="133"/>
                    <a:pt x="418" y="132"/>
                  </a:cubicBezTo>
                  <a:cubicBezTo>
                    <a:pt x="417" y="132"/>
                    <a:pt x="417" y="133"/>
                    <a:pt x="418" y="133"/>
                  </a:cubicBezTo>
                  <a:cubicBezTo>
                    <a:pt x="412" y="132"/>
                    <a:pt x="406" y="133"/>
                    <a:pt x="400" y="132"/>
                  </a:cubicBezTo>
                  <a:cubicBezTo>
                    <a:pt x="400" y="133"/>
                    <a:pt x="400" y="133"/>
                    <a:pt x="400" y="134"/>
                  </a:cubicBezTo>
                  <a:cubicBezTo>
                    <a:pt x="392" y="133"/>
                    <a:pt x="380" y="136"/>
                    <a:pt x="374" y="133"/>
                  </a:cubicBezTo>
                  <a:cubicBezTo>
                    <a:pt x="373" y="134"/>
                    <a:pt x="374" y="134"/>
                    <a:pt x="374" y="134"/>
                  </a:cubicBezTo>
                  <a:cubicBezTo>
                    <a:pt x="365" y="134"/>
                    <a:pt x="356" y="136"/>
                    <a:pt x="347" y="134"/>
                  </a:cubicBezTo>
                  <a:cubicBezTo>
                    <a:pt x="340" y="136"/>
                    <a:pt x="329" y="136"/>
                    <a:pt x="321" y="136"/>
                  </a:cubicBezTo>
                  <a:cubicBezTo>
                    <a:pt x="319" y="137"/>
                    <a:pt x="322" y="138"/>
                    <a:pt x="320" y="138"/>
                  </a:cubicBezTo>
                  <a:cubicBezTo>
                    <a:pt x="319" y="139"/>
                    <a:pt x="318" y="139"/>
                    <a:pt x="318" y="139"/>
                  </a:cubicBezTo>
                  <a:cubicBezTo>
                    <a:pt x="319" y="135"/>
                    <a:pt x="311" y="137"/>
                    <a:pt x="308" y="137"/>
                  </a:cubicBezTo>
                  <a:cubicBezTo>
                    <a:pt x="308" y="139"/>
                    <a:pt x="311" y="137"/>
                    <a:pt x="312" y="138"/>
                  </a:cubicBezTo>
                  <a:cubicBezTo>
                    <a:pt x="313" y="139"/>
                    <a:pt x="309" y="139"/>
                    <a:pt x="309" y="139"/>
                  </a:cubicBezTo>
                  <a:cubicBezTo>
                    <a:pt x="305" y="135"/>
                    <a:pt x="298" y="139"/>
                    <a:pt x="293" y="137"/>
                  </a:cubicBezTo>
                  <a:cubicBezTo>
                    <a:pt x="291" y="138"/>
                    <a:pt x="294" y="139"/>
                    <a:pt x="292" y="140"/>
                  </a:cubicBezTo>
                  <a:cubicBezTo>
                    <a:pt x="291" y="140"/>
                    <a:pt x="290" y="140"/>
                    <a:pt x="290" y="140"/>
                  </a:cubicBezTo>
                  <a:cubicBezTo>
                    <a:pt x="289" y="140"/>
                    <a:pt x="291" y="139"/>
                    <a:pt x="291" y="138"/>
                  </a:cubicBezTo>
                  <a:cubicBezTo>
                    <a:pt x="290" y="137"/>
                    <a:pt x="288" y="138"/>
                    <a:pt x="287" y="139"/>
                  </a:cubicBezTo>
                  <a:cubicBezTo>
                    <a:pt x="287" y="140"/>
                    <a:pt x="288" y="140"/>
                    <a:pt x="287" y="141"/>
                  </a:cubicBezTo>
                  <a:cubicBezTo>
                    <a:pt x="288" y="142"/>
                    <a:pt x="289" y="140"/>
                    <a:pt x="290" y="141"/>
                  </a:cubicBezTo>
                  <a:cubicBezTo>
                    <a:pt x="288" y="143"/>
                    <a:pt x="286" y="141"/>
                    <a:pt x="285" y="143"/>
                  </a:cubicBezTo>
                  <a:cubicBezTo>
                    <a:pt x="283" y="141"/>
                    <a:pt x="281" y="142"/>
                    <a:pt x="280" y="142"/>
                  </a:cubicBezTo>
                  <a:cubicBezTo>
                    <a:pt x="279" y="141"/>
                    <a:pt x="283" y="142"/>
                    <a:pt x="284" y="141"/>
                  </a:cubicBezTo>
                  <a:cubicBezTo>
                    <a:pt x="281" y="139"/>
                    <a:pt x="286" y="140"/>
                    <a:pt x="287" y="139"/>
                  </a:cubicBezTo>
                  <a:cubicBezTo>
                    <a:pt x="282" y="137"/>
                    <a:pt x="282" y="140"/>
                    <a:pt x="277" y="138"/>
                  </a:cubicBezTo>
                  <a:cubicBezTo>
                    <a:pt x="277" y="139"/>
                    <a:pt x="279" y="140"/>
                    <a:pt x="279" y="140"/>
                  </a:cubicBezTo>
                  <a:cubicBezTo>
                    <a:pt x="278" y="141"/>
                    <a:pt x="278" y="140"/>
                    <a:pt x="277" y="140"/>
                  </a:cubicBezTo>
                  <a:cubicBezTo>
                    <a:pt x="276" y="141"/>
                    <a:pt x="277" y="141"/>
                    <a:pt x="278" y="141"/>
                  </a:cubicBezTo>
                  <a:cubicBezTo>
                    <a:pt x="276" y="144"/>
                    <a:pt x="273" y="143"/>
                    <a:pt x="271" y="145"/>
                  </a:cubicBezTo>
                  <a:cubicBezTo>
                    <a:pt x="269" y="145"/>
                    <a:pt x="268" y="145"/>
                    <a:pt x="268" y="143"/>
                  </a:cubicBezTo>
                  <a:cubicBezTo>
                    <a:pt x="266" y="144"/>
                    <a:pt x="264" y="147"/>
                    <a:pt x="262" y="146"/>
                  </a:cubicBezTo>
                  <a:cubicBezTo>
                    <a:pt x="261" y="145"/>
                    <a:pt x="263" y="144"/>
                    <a:pt x="264" y="143"/>
                  </a:cubicBezTo>
                  <a:cubicBezTo>
                    <a:pt x="262" y="143"/>
                    <a:pt x="261" y="145"/>
                    <a:pt x="261" y="145"/>
                  </a:cubicBezTo>
                  <a:cubicBezTo>
                    <a:pt x="260" y="147"/>
                    <a:pt x="258" y="144"/>
                    <a:pt x="257" y="146"/>
                  </a:cubicBezTo>
                  <a:cubicBezTo>
                    <a:pt x="256" y="145"/>
                    <a:pt x="258" y="144"/>
                    <a:pt x="256" y="144"/>
                  </a:cubicBezTo>
                  <a:cubicBezTo>
                    <a:pt x="254" y="147"/>
                    <a:pt x="246" y="148"/>
                    <a:pt x="246" y="146"/>
                  </a:cubicBezTo>
                  <a:cubicBezTo>
                    <a:pt x="244" y="146"/>
                    <a:pt x="241" y="145"/>
                    <a:pt x="239" y="147"/>
                  </a:cubicBezTo>
                  <a:cubicBezTo>
                    <a:pt x="236" y="145"/>
                    <a:pt x="232" y="149"/>
                    <a:pt x="231" y="146"/>
                  </a:cubicBezTo>
                  <a:cubicBezTo>
                    <a:pt x="229" y="151"/>
                    <a:pt x="221" y="145"/>
                    <a:pt x="217" y="149"/>
                  </a:cubicBezTo>
                  <a:cubicBezTo>
                    <a:pt x="213" y="148"/>
                    <a:pt x="209" y="150"/>
                    <a:pt x="205" y="150"/>
                  </a:cubicBezTo>
                  <a:cubicBezTo>
                    <a:pt x="203" y="149"/>
                    <a:pt x="207" y="149"/>
                    <a:pt x="205" y="148"/>
                  </a:cubicBezTo>
                  <a:cubicBezTo>
                    <a:pt x="198" y="152"/>
                    <a:pt x="191" y="149"/>
                    <a:pt x="185" y="152"/>
                  </a:cubicBezTo>
                  <a:cubicBezTo>
                    <a:pt x="185" y="152"/>
                    <a:pt x="186" y="152"/>
                    <a:pt x="187" y="153"/>
                  </a:cubicBezTo>
                  <a:cubicBezTo>
                    <a:pt x="188" y="153"/>
                    <a:pt x="187" y="154"/>
                    <a:pt x="187" y="154"/>
                  </a:cubicBezTo>
                  <a:cubicBezTo>
                    <a:pt x="184" y="154"/>
                    <a:pt x="181" y="153"/>
                    <a:pt x="178" y="153"/>
                  </a:cubicBezTo>
                  <a:cubicBezTo>
                    <a:pt x="178" y="154"/>
                    <a:pt x="179" y="154"/>
                    <a:pt x="180" y="154"/>
                  </a:cubicBezTo>
                  <a:cubicBezTo>
                    <a:pt x="181" y="155"/>
                    <a:pt x="177" y="154"/>
                    <a:pt x="177" y="156"/>
                  </a:cubicBezTo>
                  <a:cubicBezTo>
                    <a:pt x="177" y="155"/>
                    <a:pt x="176" y="155"/>
                    <a:pt x="175" y="155"/>
                  </a:cubicBezTo>
                  <a:cubicBezTo>
                    <a:pt x="172" y="159"/>
                    <a:pt x="166" y="155"/>
                    <a:pt x="163" y="158"/>
                  </a:cubicBezTo>
                  <a:cubicBezTo>
                    <a:pt x="161" y="157"/>
                    <a:pt x="161" y="157"/>
                    <a:pt x="162" y="155"/>
                  </a:cubicBezTo>
                  <a:cubicBezTo>
                    <a:pt x="161" y="154"/>
                    <a:pt x="160" y="156"/>
                    <a:pt x="158" y="155"/>
                  </a:cubicBezTo>
                  <a:cubicBezTo>
                    <a:pt x="158" y="156"/>
                    <a:pt x="159" y="156"/>
                    <a:pt x="160" y="157"/>
                  </a:cubicBezTo>
                  <a:cubicBezTo>
                    <a:pt x="159" y="158"/>
                    <a:pt x="157" y="158"/>
                    <a:pt x="156" y="159"/>
                  </a:cubicBezTo>
                  <a:cubicBezTo>
                    <a:pt x="155" y="158"/>
                    <a:pt x="156" y="157"/>
                    <a:pt x="157" y="157"/>
                  </a:cubicBezTo>
                  <a:cubicBezTo>
                    <a:pt x="154" y="159"/>
                    <a:pt x="150" y="158"/>
                    <a:pt x="146" y="159"/>
                  </a:cubicBezTo>
                  <a:cubicBezTo>
                    <a:pt x="146" y="158"/>
                    <a:pt x="147" y="157"/>
                    <a:pt x="145" y="157"/>
                  </a:cubicBezTo>
                  <a:cubicBezTo>
                    <a:pt x="144" y="161"/>
                    <a:pt x="133" y="161"/>
                    <a:pt x="130" y="163"/>
                  </a:cubicBezTo>
                  <a:cubicBezTo>
                    <a:pt x="128" y="161"/>
                    <a:pt x="124" y="162"/>
                    <a:pt x="127" y="160"/>
                  </a:cubicBezTo>
                  <a:cubicBezTo>
                    <a:pt x="125" y="160"/>
                    <a:pt x="125" y="161"/>
                    <a:pt x="125" y="163"/>
                  </a:cubicBezTo>
                  <a:cubicBezTo>
                    <a:pt x="123" y="163"/>
                    <a:pt x="122" y="160"/>
                    <a:pt x="119" y="162"/>
                  </a:cubicBezTo>
                  <a:cubicBezTo>
                    <a:pt x="120" y="163"/>
                    <a:pt x="121" y="162"/>
                    <a:pt x="122" y="162"/>
                  </a:cubicBezTo>
                  <a:cubicBezTo>
                    <a:pt x="122" y="162"/>
                    <a:pt x="122" y="163"/>
                    <a:pt x="122" y="163"/>
                  </a:cubicBezTo>
                  <a:cubicBezTo>
                    <a:pt x="117" y="164"/>
                    <a:pt x="112" y="163"/>
                    <a:pt x="107" y="167"/>
                  </a:cubicBezTo>
                  <a:cubicBezTo>
                    <a:pt x="107" y="165"/>
                    <a:pt x="106" y="165"/>
                    <a:pt x="104" y="164"/>
                  </a:cubicBezTo>
                  <a:cubicBezTo>
                    <a:pt x="103" y="165"/>
                    <a:pt x="105" y="166"/>
                    <a:pt x="106" y="166"/>
                  </a:cubicBezTo>
                  <a:cubicBezTo>
                    <a:pt x="104" y="170"/>
                    <a:pt x="101" y="166"/>
                    <a:pt x="99" y="169"/>
                  </a:cubicBezTo>
                  <a:cubicBezTo>
                    <a:pt x="95" y="168"/>
                    <a:pt x="99" y="166"/>
                    <a:pt x="98" y="165"/>
                  </a:cubicBezTo>
                  <a:cubicBezTo>
                    <a:pt x="96" y="167"/>
                    <a:pt x="97" y="168"/>
                    <a:pt x="97" y="169"/>
                  </a:cubicBezTo>
                  <a:cubicBezTo>
                    <a:pt x="95" y="171"/>
                    <a:pt x="95" y="168"/>
                    <a:pt x="94" y="169"/>
                  </a:cubicBezTo>
                  <a:cubicBezTo>
                    <a:pt x="93" y="169"/>
                    <a:pt x="94" y="168"/>
                    <a:pt x="95" y="167"/>
                  </a:cubicBezTo>
                  <a:cubicBezTo>
                    <a:pt x="93" y="167"/>
                    <a:pt x="90" y="169"/>
                    <a:pt x="92" y="170"/>
                  </a:cubicBezTo>
                  <a:cubicBezTo>
                    <a:pt x="88" y="168"/>
                    <a:pt x="88" y="170"/>
                    <a:pt x="85" y="168"/>
                  </a:cubicBezTo>
                  <a:cubicBezTo>
                    <a:pt x="82" y="170"/>
                    <a:pt x="82" y="170"/>
                    <a:pt x="78" y="170"/>
                  </a:cubicBezTo>
                  <a:cubicBezTo>
                    <a:pt x="78" y="171"/>
                    <a:pt x="80" y="171"/>
                    <a:pt x="78" y="173"/>
                  </a:cubicBezTo>
                  <a:cubicBezTo>
                    <a:pt x="81" y="174"/>
                    <a:pt x="81" y="174"/>
                    <a:pt x="81" y="174"/>
                  </a:cubicBezTo>
                  <a:cubicBezTo>
                    <a:pt x="82" y="174"/>
                    <a:pt x="81" y="172"/>
                    <a:pt x="84" y="173"/>
                  </a:cubicBezTo>
                  <a:cubicBezTo>
                    <a:pt x="84" y="173"/>
                    <a:pt x="84" y="172"/>
                    <a:pt x="83" y="172"/>
                  </a:cubicBezTo>
                  <a:cubicBezTo>
                    <a:pt x="86" y="171"/>
                    <a:pt x="96" y="168"/>
                    <a:pt x="95" y="172"/>
                  </a:cubicBezTo>
                  <a:cubicBezTo>
                    <a:pt x="96" y="173"/>
                    <a:pt x="96" y="171"/>
                    <a:pt x="97" y="170"/>
                  </a:cubicBezTo>
                  <a:cubicBezTo>
                    <a:pt x="99" y="171"/>
                    <a:pt x="98" y="173"/>
                    <a:pt x="96" y="174"/>
                  </a:cubicBezTo>
                  <a:cubicBezTo>
                    <a:pt x="98" y="174"/>
                    <a:pt x="103" y="172"/>
                    <a:pt x="100" y="171"/>
                  </a:cubicBezTo>
                  <a:cubicBezTo>
                    <a:pt x="102" y="170"/>
                    <a:pt x="105" y="171"/>
                    <a:pt x="106" y="169"/>
                  </a:cubicBezTo>
                  <a:cubicBezTo>
                    <a:pt x="107" y="169"/>
                    <a:pt x="105" y="171"/>
                    <a:pt x="105" y="172"/>
                  </a:cubicBezTo>
                  <a:cubicBezTo>
                    <a:pt x="107" y="172"/>
                    <a:pt x="112" y="169"/>
                    <a:pt x="111" y="172"/>
                  </a:cubicBezTo>
                  <a:cubicBezTo>
                    <a:pt x="112" y="173"/>
                    <a:pt x="113" y="171"/>
                    <a:pt x="112" y="171"/>
                  </a:cubicBezTo>
                  <a:cubicBezTo>
                    <a:pt x="114" y="170"/>
                    <a:pt x="115" y="170"/>
                    <a:pt x="117" y="171"/>
                  </a:cubicBezTo>
                  <a:cubicBezTo>
                    <a:pt x="118" y="170"/>
                    <a:pt x="117" y="169"/>
                    <a:pt x="118" y="169"/>
                  </a:cubicBezTo>
                  <a:cubicBezTo>
                    <a:pt x="119" y="168"/>
                    <a:pt x="120" y="169"/>
                    <a:pt x="121" y="168"/>
                  </a:cubicBezTo>
                  <a:cubicBezTo>
                    <a:pt x="121" y="168"/>
                    <a:pt x="121" y="169"/>
                    <a:pt x="121" y="170"/>
                  </a:cubicBezTo>
                  <a:cubicBezTo>
                    <a:pt x="125" y="167"/>
                    <a:pt x="129" y="167"/>
                    <a:pt x="134" y="166"/>
                  </a:cubicBezTo>
                  <a:cubicBezTo>
                    <a:pt x="135" y="167"/>
                    <a:pt x="132" y="167"/>
                    <a:pt x="132" y="168"/>
                  </a:cubicBezTo>
                  <a:cubicBezTo>
                    <a:pt x="134" y="169"/>
                    <a:pt x="135" y="167"/>
                    <a:pt x="137" y="168"/>
                  </a:cubicBezTo>
                  <a:cubicBezTo>
                    <a:pt x="135" y="169"/>
                    <a:pt x="133" y="170"/>
                    <a:pt x="130" y="169"/>
                  </a:cubicBezTo>
                  <a:cubicBezTo>
                    <a:pt x="129" y="172"/>
                    <a:pt x="124" y="170"/>
                    <a:pt x="121" y="172"/>
                  </a:cubicBezTo>
                  <a:cubicBezTo>
                    <a:pt x="127" y="172"/>
                    <a:pt x="133" y="170"/>
                    <a:pt x="139" y="169"/>
                  </a:cubicBezTo>
                  <a:cubicBezTo>
                    <a:pt x="140" y="168"/>
                    <a:pt x="137" y="169"/>
                    <a:pt x="137" y="168"/>
                  </a:cubicBezTo>
                  <a:cubicBezTo>
                    <a:pt x="139" y="166"/>
                    <a:pt x="140" y="171"/>
                    <a:pt x="143" y="168"/>
                  </a:cubicBezTo>
                  <a:cubicBezTo>
                    <a:pt x="142" y="168"/>
                    <a:pt x="141" y="168"/>
                    <a:pt x="140" y="168"/>
                  </a:cubicBezTo>
                  <a:cubicBezTo>
                    <a:pt x="141" y="166"/>
                    <a:pt x="143" y="168"/>
                    <a:pt x="144" y="166"/>
                  </a:cubicBezTo>
                  <a:cubicBezTo>
                    <a:pt x="145" y="166"/>
                    <a:pt x="144" y="167"/>
                    <a:pt x="144" y="168"/>
                  </a:cubicBezTo>
                  <a:cubicBezTo>
                    <a:pt x="144" y="168"/>
                    <a:pt x="145" y="167"/>
                    <a:pt x="146" y="168"/>
                  </a:cubicBezTo>
                  <a:cubicBezTo>
                    <a:pt x="147" y="165"/>
                    <a:pt x="155" y="165"/>
                    <a:pt x="159" y="165"/>
                  </a:cubicBezTo>
                  <a:cubicBezTo>
                    <a:pt x="161" y="166"/>
                    <a:pt x="157" y="164"/>
                    <a:pt x="157" y="166"/>
                  </a:cubicBezTo>
                  <a:cubicBezTo>
                    <a:pt x="163" y="164"/>
                    <a:pt x="170" y="163"/>
                    <a:pt x="177" y="163"/>
                  </a:cubicBezTo>
                  <a:cubicBezTo>
                    <a:pt x="178" y="164"/>
                    <a:pt x="176" y="164"/>
                    <a:pt x="176" y="165"/>
                  </a:cubicBezTo>
                  <a:cubicBezTo>
                    <a:pt x="178" y="166"/>
                    <a:pt x="179" y="164"/>
                    <a:pt x="179" y="163"/>
                  </a:cubicBezTo>
                  <a:cubicBezTo>
                    <a:pt x="182" y="162"/>
                    <a:pt x="179" y="165"/>
                    <a:pt x="182" y="165"/>
                  </a:cubicBezTo>
                  <a:cubicBezTo>
                    <a:pt x="185" y="164"/>
                    <a:pt x="180" y="164"/>
                    <a:pt x="182" y="163"/>
                  </a:cubicBezTo>
                  <a:cubicBezTo>
                    <a:pt x="186" y="162"/>
                    <a:pt x="190" y="159"/>
                    <a:pt x="194" y="161"/>
                  </a:cubicBezTo>
                  <a:cubicBezTo>
                    <a:pt x="195" y="159"/>
                    <a:pt x="197" y="159"/>
                    <a:pt x="200" y="158"/>
                  </a:cubicBezTo>
                  <a:cubicBezTo>
                    <a:pt x="202" y="159"/>
                    <a:pt x="201" y="159"/>
                    <a:pt x="202" y="160"/>
                  </a:cubicBezTo>
                  <a:cubicBezTo>
                    <a:pt x="205" y="158"/>
                    <a:pt x="208" y="158"/>
                    <a:pt x="212" y="157"/>
                  </a:cubicBezTo>
                  <a:cubicBezTo>
                    <a:pt x="212" y="159"/>
                    <a:pt x="209" y="159"/>
                    <a:pt x="208" y="159"/>
                  </a:cubicBezTo>
                  <a:cubicBezTo>
                    <a:pt x="210" y="160"/>
                    <a:pt x="214" y="159"/>
                    <a:pt x="217" y="157"/>
                  </a:cubicBezTo>
                  <a:cubicBezTo>
                    <a:pt x="219" y="157"/>
                    <a:pt x="216" y="158"/>
                    <a:pt x="218" y="159"/>
                  </a:cubicBezTo>
                  <a:cubicBezTo>
                    <a:pt x="217" y="160"/>
                    <a:pt x="215" y="160"/>
                    <a:pt x="215" y="161"/>
                  </a:cubicBezTo>
                  <a:cubicBezTo>
                    <a:pt x="221" y="161"/>
                    <a:pt x="225" y="159"/>
                    <a:pt x="231" y="157"/>
                  </a:cubicBezTo>
                  <a:cubicBezTo>
                    <a:pt x="234" y="157"/>
                    <a:pt x="229" y="159"/>
                    <a:pt x="232" y="160"/>
                  </a:cubicBezTo>
                  <a:cubicBezTo>
                    <a:pt x="237" y="159"/>
                    <a:pt x="242" y="158"/>
                    <a:pt x="248" y="159"/>
                  </a:cubicBezTo>
                  <a:cubicBezTo>
                    <a:pt x="250" y="156"/>
                    <a:pt x="252" y="158"/>
                    <a:pt x="254" y="158"/>
                  </a:cubicBezTo>
                  <a:cubicBezTo>
                    <a:pt x="255" y="157"/>
                    <a:pt x="253" y="157"/>
                    <a:pt x="255" y="156"/>
                  </a:cubicBezTo>
                  <a:cubicBezTo>
                    <a:pt x="259" y="158"/>
                    <a:pt x="267" y="153"/>
                    <a:pt x="268" y="156"/>
                  </a:cubicBezTo>
                  <a:cubicBezTo>
                    <a:pt x="274" y="155"/>
                    <a:pt x="283" y="157"/>
                    <a:pt x="288" y="154"/>
                  </a:cubicBezTo>
                  <a:cubicBezTo>
                    <a:pt x="291" y="156"/>
                    <a:pt x="294" y="153"/>
                    <a:pt x="298" y="156"/>
                  </a:cubicBezTo>
                  <a:cubicBezTo>
                    <a:pt x="300" y="154"/>
                    <a:pt x="302" y="155"/>
                    <a:pt x="304" y="153"/>
                  </a:cubicBezTo>
                  <a:cubicBezTo>
                    <a:pt x="306" y="153"/>
                    <a:pt x="305" y="154"/>
                    <a:pt x="306" y="155"/>
                  </a:cubicBezTo>
                  <a:cubicBezTo>
                    <a:pt x="318" y="153"/>
                    <a:pt x="330" y="152"/>
                    <a:pt x="342" y="153"/>
                  </a:cubicBezTo>
                  <a:cubicBezTo>
                    <a:pt x="342" y="153"/>
                    <a:pt x="343" y="152"/>
                    <a:pt x="341" y="152"/>
                  </a:cubicBezTo>
                  <a:cubicBezTo>
                    <a:pt x="351" y="152"/>
                    <a:pt x="361" y="153"/>
                    <a:pt x="370" y="151"/>
                  </a:cubicBezTo>
                  <a:cubicBezTo>
                    <a:pt x="373" y="150"/>
                    <a:pt x="375" y="152"/>
                    <a:pt x="377" y="152"/>
                  </a:cubicBezTo>
                  <a:cubicBezTo>
                    <a:pt x="378" y="151"/>
                    <a:pt x="377" y="151"/>
                    <a:pt x="377" y="150"/>
                  </a:cubicBezTo>
                  <a:cubicBezTo>
                    <a:pt x="380" y="151"/>
                    <a:pt x="384" y="152"/>
                    <a:pt x="389" y="150"/>
                  </a:cubicBezTo>
                  <a:cubicBezTo>
                    <a:pt x="392" y="152"/>
                    <a:pt x="392" y="152"/>
                    <a:pt x="392" y="152"/>
                  </a:cubicBezTo>
                  <a:cubicBezTo>
                    <a:pt x="402" y="150"/>
                    <a:pt x="412" y="151"/>
                    <a:pt x="423" y="151"/>
                  </a:cubicBezTo>
                  <a:cubicBezTo>
                    <a:pt x="423" y="151"/>
                    <a:pt x="423" y="150"/>
                    <a:pt x="423" y="150"/>
                  </a:cubicBezTo>
                  <a:cubicBezTo>
                    <a:pt x="441" y="151"/>
                    <a:pt x="459" y="149"/>
                    <a:pt x="477" y="150"/>
                  </a:cubicBezTo>
                  <a:cubicBezTo>
                    <a:pt x="480" y="148"/>
                    <a:pt x="492" y="150"/>
                    <a:pt x="500" y="150"/>
                  </a:cubicBezTo>
                  <a:cubicBezTo>
                    <a:pt x="504" y="150"/>
                    <a:pt x="508" y="149"/>
                    <a:pt x="511" y="150"/>
                  </a:cubicBezTo>
                  <a:cubicBezTo>
                    <a:pt x="513" y="149"/>
                    <a:pt x="513" y="149"/>
                    <a:pt x="513" y="149"/>
                  </a:cubicBezTo>
                  <a:cubicBezTo>
                    <a:pt x="515" y="151"/>
                    <a:pt x="519" y="148"/>
                    <a:pt x="523" y="150"/>
                  </a:cubicBezTo>
                  <a:cubicBezTo>
                    <a:pt x="532" y="148"/>
                    <a:pt x="544" y="151"/>
                    <a:pt x="554" y="149"/>
                  </a:cubicBezTo>
                  <a:cubicBezTo>
                    <a:pt x="556" y="151"/>
                    <a:pt x="556" y="151"/>
                    <a:pt x="556" y="151"/>
                  </a:cubicBezTo>
                  <a:cubicBezTo>
                    <a:pt x="569" y="149"/>
                    <a:pt x="582" y="152"/>
                    <a:pt x="596" y="150"/>
                  </a:cubicBezTo>
                  <a:cubicBezTo>
                    <a:pt x="601" y="152"/>
                    <a:pt x="608" y="149"/>
                    <a:pt x="613" y="151"/>
                  </a:cubicBezTo>
                  <a:cubicBezTo>
                    <a:pt x="617" y="149"/>
                    <a:pt x="620" y="152"/>
                    <a:pt x="624" y="150"/>
                  </a:cubicBezTo>
                  <a:cubicBezTo>
                    <a:pt x="633" y="152"/>
                    <a:pt x="643" y="151"/>
                    <a:pt x="652" y="151"/>
                  </a:cubicBezTo>
                  <a:cubicBezTo>
                    <a:pt x="674" y="152"/>
                    <a:pt x="695" y="151"/>
                    <a:pt x="716" y="153"/>
                  </a:cubicBezTo>
                  <a:cubicBezTo>
                    <a:pt x="719" y="152"/>
                    <a:pt x="719" y="152"/>
                    <a:pt x="719" y="152"/>
                  </a:cubicBezTo>
                  <a:cubicBezTo>
                    <a:pt x="720" y="151"/>
                    <a:pt x="719" y="152"/>
                    <a:pt x="719" y="153"/>
                  </a:cubicBezTo>
                  <a:cubicBezTo>
                    <a:pt x="730" y="152"/>
                    <a:pt x="739" y="153"/>
                    <a:pt x="750" y="152"/>
                  </a:cubicBezTo>
                  <a:cubicBezTo>
                    <a:pt x="752" y="154"/>
                    <a:pt x="752" y="154"/>
                    <a:pt x="752" y="154"/>
                  </a:cubicBezTo>
                  <a:cubicBezTo>
                    <a:pt x="754" y="154"/>
                    <a:pt x="753" y="151"/>
                    <a:pt x="756" y="153"/>
                  </a:cubicBezTo>
                  <a:cubicBezTo>
                    <a:pt x="757" y="153"/>
                    <a:pt x="756" y="153"/>
                    <a:pt x="755" y="153"/>
                  </a:cubicBezTo>
                  <a:cubicBezTo>
                    <a:pt x="756" y="154"/>
                    <a:pt x="758" y="154"/>
                    <a:pt x="758" y="153"/>
                  </a:cubicBezTo>
                  <a:cubicBezTo>
                    <a:pt x="843" y="157"/>
                    <a:pt x="925" y="157"/>
                    <a:pt x="1011" y="160"/>
                  </a:cubicBezTo>
                  <a:cubicBezTo>
                    <a:pt x="1012" y="159"/>
                    <a:pt x="1012" y="159"/>
                    <a:pt x="1012" y="159"/>
                  </a:cubicBezTo>
                  <a:cubicBezTo>
                    <a:pt x="1024" y="161"/>
                    <a:pt x="1036" y="159"/>
                    <a:pt x="1047" y="161"/>
                  </a:cubicBezTo>
                  <a:cubicBezTo>
                    <a:pt x="1049" y="161"/>
                    <a:pt x="1051" y="159"/>
                    <a:pt x="1051" y="161"/>
                  </a:cubicBezTo>
                  <a:cubicBezTo>
                    <a:pt x="1053" y="160"/>
                    <a:pt x="1058" y="160"/>
                    <a:pt x="1061" y="161"/>
                  </a:cubicBezTo>
                  <a:cubicBezTo>
                    <a:pt x="1063" y="160"/>
                    <a:pt x="1063" y="160"/>
                    <a:pt x="1063" y="160"/>
                  </a:cubicBezTo>
                  <a:cubicBezTo>
                    <a:pt x="1067" y="161"/>
                    <a:pt x="1071" y="161"/>
                    <a:pt x="1075" y="160"/>
                  </a:cubicBezTo>
                  <a:cubicBezTo>
                    <a:pt x="1095" y="163"/>
                    <a:pt x="1115" y="160"/>
                    <a:pt x="1134" y="165"/>
                  </a:cubicBezTo>
                  <a:cubicBezTo>
                    <a:pt x="1136" y="164"/>
                    <a:pt x="1136" y="164"/>
                    <a:pt x="1136" y="164"/>
                  </a:cubicBezTo>
                  <a:cubicBezTo>
                    <a:pt x="1139" y="165"/>
                    <a:pt x="1145" y="165"/>
                    <a:pt x="1147" y="164"/>
                  </a:cubicBezTo>
                  <a:cubicBezTo>
                    <a:pt x="1148" y="164"/>
                    <a:pt x="1147" y="165"/>
                    <a:pt x="1148" y="166"/>
                  </a:cubicBezTo>
                  <a:cubicBezTo>
                    <a:pt x="1150" y="163"/>
                    <a:pt x="1152" y="165"/>
                    <a:pt x="1153" y="166"/>
                  </a:cubicBezTo>
                  <a:cubicBezTo>
                    <a:pt x="1158" y="164"/>
                    <a:pt x="1164" y="165"/>
                    <a:pt x="1171" y="165"/>
                  </a:cubicBezTo>
                  <a:cubicBezTo>
                    <a:pt x="1172" y="166"/>
                    <a:pt x="1172" y="167"/>
                    <a:pt x="1172" y="167"/>
                  </a:cubicBezTo>
                  <a:cubicBezTo>
                    <a:pt x="1173" y="167"/>
                    <a:pt x="1174" y="165"/>
                    <a:pt x="1176" y="166"/>
                  </a:cubicBezTo>
                  <a:cubicBezTo>
                    <a:pt x="1177" y="166"/>
                    <a:pt x="1176" y="166"/>
                    <a:pt x="1176" y="165"/>
                  </a:cubicBezTo>
                  <a:cubicBezTo>
                    <a:pt x="1178" y="165"/>
                    <a:pt x="1179" y="166"/>
                    <a:pt x="1181" y="165"/>
                  </a:cubicBezTo>
                  <a:cubicBezTo>
                    <a:pt x="1182" y="165"/>
                    <a:pt x="1181" y="166"/>
                    <a:pt x="1181" y="166"/>
                  </a:cubicBezTo>
                  <a:cubicBezTo>
                    <a:pt x="1183" y="165"/>
                    <a:pt x="1186" y="164"/>
                    <a:pt x="1190" y="165"/>
                  </a:cubicBezTo>
                  <a:cubicBezTo>
                    <a:pt x="1191" y="167"/>
                    <a:pt x="1188" y="166"/>
                    <a:pt x="1186" y="167"/>
                  </a:cubicBezTo>
                  <a:cubicBezTo>
                    <a:pt x="1193" y="165"/>
                    <a:pt x="1199" y="165"/>
                    <a:pt x="1206" y="164"/>
                  </a:cubicBezTo>
                  <a:cubicBezTo>
                    <a:pt x="1208" y="166"/>
                    <a:pt x="1208" y="166"/>
                    <a:pt x="1208" y="166"/>
                  </a:cubicBezTo>
                  <a:cubicBezTo>
                    <a:pt x="1207" y="167"/>
                    <a:pt x="1210" y="165"/>
                    <a:pt x="1207" y="164"/>
                  </a:cubicBezTo>
                  <a:cubicBezTo>
                    <a:pt x="1210" y="163"/>
                    <a:pt x="1213" y="163"/>
                    <a:pt x="1217" y="163"/>
                  </a:cubicBezTo>
                  <a:cubicBezTo>
                    <a:pt x="1218" y="164"/>
                    <a:pt x="1221" y="164"/>
                    <a:pt x="1219" y="165"/>
                  </a:cubicBezTo>
                  <a:cubicBezTo>
                    <a:pt x="1221" y="165"/>
                    <a:pt x="1221" y="163"/>
                    <a:pt x="1224" y="165"/>
                  </a:cubicBezTo>
                  <a:cubicBezTo>
                    <a:pt x="1227" y="164"/>
                    <a:pt x="1223" y="164"/>
                    <a:pt x="1222" y="164"/>
                  </a:cubicBezTo>
                  <a:cubicBezTo>
                    <a:pt x="1226" y="162"/>
                    <a:pt x="1230" y="164"/>
                    <a:pt x="1234" y="162"/>
                  </a:cubicBezTo>
                  <a:cubicBezTo>
                    <a:pt x="1234" y="163"/>
                    <a:pt x="1233" y="163"/>
                    <a:pt x="1232" y="163"/>
                  </a:cubicBezTo>
                  <a:cubicBezTo>
                    <a:pt x="1233" y="164"/>
                    <a:pt x="1235" y="163"/>
                    <a:pt x="1236" y="164"/>
                  </a:cubicBezTo>
                  <a:cubicBezTo>
                    <a:pt x="1235" y="162"/>
                    <a:pt x="1237" y="164"/>
                    <a:pt x="1240" y="162"/>
                  </a:cubicBezTo>
                  <a:cubicBezTo>
                    <a:pt x="1249" y="165"/>
                    <a:pt x="1259" y="159"/>
                    <a:pt x="1267" y="163"/>
                  </a:cubicBezTo>
                  <a:cubicBezTo>
                    <a:pt x="1269" y="160"/>
                    <a:pt x="1275" y="161"/>
                    <a:pt x="1278" y="160"/>
                  </a:cubicBezTo>
                  <a:cubicBezTo>
                    <a:pt x="1278" y="162"/>
                    <a:pt x="1274" y="161"/>
                    <a:pt x="1272" y="162"/>
                  </a:cubicBezTo>
                  <a:cubicBezTo>
                    <a:pt x="1272" y="162"/>
                    <a:pt x="1273" y="162"/>
                    <a:pt x="1274" y="163"/>
                  </a:cubicBezTo>
                  <a:cubicBezTo>
                    <a:pt x="1271" y="164"/>
                    <a:pt x="1268" y="166"/>
                    <a:pt x="1265" y="166"/>
                  </a:cubicBezTo>
                  <a:cubicBezTo>
                    <a:pt x="1265" y="163"/>
                    <a:pt x="1257" y="166"/>
                    <a:pt x="1255" y="166"/>
                  </a:cubicBezTo>
                  <a:cubicBezTo>
                    <a:pt x="1261" y="168"/>
                    <a:pt x="1271" y="167"/>
                    <a:pt x="1277" y="165"/>
                  </a:cubicBezTo>
                  <a:cubicBezTo>
                    <a:pt x="1278" y="165"/>
                    <a:pt x="1276" y="166"/>
                    <a:pt x="1275" y="166"/>
                  </a:cubicBezTo>
                  <a:cubicBezTo>
                    <a:pt x="1279" y="166"/>
                    <a:pt x="1286" y="166"/>
                    <a:pt x="1286" y="163"/>
                  </a:cubicBezTo>
                  <a:cubicBezTo>
                    <a:pt x="1288" y="163"/>
                    <a:pt x="1287" y="164"/>
                    <a:pt x="1288" y="165"/>
                  </a:cubicBezTo>
                  <a:cubicBezTo>
                    <a:pt x="1295" y="163"/>
                    <a:pt x="1299" y="163"/>
                    <a:pt x="1305" y="161"/>
                  </a:cubicBezTo>
                  <a:cubicBezTo>
                    <a:pt x="1314" y="161"/>
                    <a:pt x="1322" y="161"/>
                    <a:pt x="1330" y="158"/>
                  </a:cubicBezTo>
                  <a:cubicBezTo>
                    <a:pt x="1335" y="159"/>
                    <a:pt x="1343" y="158"/>
                    <a:pt x="1346" y="155"/>
                  </a:cubicBezTo>
                  <a:cubicBezTo>
                    <a:pt x="1356" y="157"/>
                    <a:pt x="1375" y="149"/>
                    <a:pt x="1388" y="154"/>
                  </a:cubicBezTo>
                  <a:cubicBezTo>
                    <a:pt x="1385" y="149"/>
                    <a:pt x="1396" y="152"/>
                    <a:pt x="1395" y="148"/>
                  </a:cubicBezTo>
                  <a:cubicBezTo>
                    <a:pt x="1398" y="148"/>
                    <a:pt x="1401" y="144"/>
                    <a:pt x="1404" y="147"/>
                  </a:cubicBezTo>
                  <a:cubicBezTo>
                    <a:pt x="1415" y="143"/>
                    <a:pt x="1427" y="143"/>
                    <a:pt x="1438" y="146"/>
                  </a:cubicBezTo>
                  <a:cubicBezTo>
                    <a:pt x="1439" y="145"/>
                    <a:pt x="1441" y="144"/>
                    <a:pt x="1440" y="143"/>
                  </a:cubicBezTo>
                  <a:cubicBezTo>
                    <a:pt x="1442" y="142"/>
                    <a:pt x="1444" y="143"/>
                    <a:pt x="1445" y="144"/>
                  </a:cubicBezTo>
                  <a:cubicBezTo>
                    <a:pt x="1447" y="142"/>
                    <a:pt x="1448" y="143"/>
                    <a:pt x="1450" y="143"/>
                  </a:cubicBezTo>
                  <a:cubicBezTo>
                    <a:pt x="1451" y="141"/>
                    <a:pt x="1452" y="142"/>
                    <a:pt x="1453" y="140"/>
                  </a:cubicBezTo>
                  <a:cubicBezTo>
                    <a:pt x="1452" y="139"/>
                    <a:pt x="1451" y="140"/>
                    <a:pt x="1450" y="140"/>
                  </a:cubicBezTo>
                  <a:cubicBezTo>
                    <a:pt x="1457" y="137"/>
                    <a:pt x="1469" y="137"/>
                    <a:pt x="1477" y="140"/>
                  </a:cubicBezTo>
                  <a:cubicBezTo>
                    <a:pt x="1478" y="138"/>
                    <a:pt x="1482" y="137"/>
                    <a:pt x="1485" y="138"/>
                  </a:cubicBezTo>
                  <a:cubicBezTo>
                    <a:pt x="1492" y="133"/>
                    <a:pt x="1500" y="130"/>
                    <a:pt x="1509" y="128"/>
                  </a:cubicBezTo>
                  <a:cubicBezTo>
                    <a:pt x="1512" y="130"/>
                    <a:pt x="1512" y="130"/>
                    <a:pt x="1512" y="130"/>
                  </a:cubicBezTo>
                  <a:cubicBezTo>
                    <a:pt x="1511" y="128"/>
                    <a:pt x="1517" y="128"/>
                    <a:pt x="1519" y="127"/>
                  </a:cubicBezTo>
                  <a:cubicBezTo>
                    <a:pt x="1519" y="127"/>
                    <a:pt x="1519" y="128"/>
                    <a:pt x="1519" y="128"/>
                  </a:cubicBezTo>
                  <a:cubicBezTo>
                    <a:pt x="1527" y="127"/>
                    <a:pt x="1534" y="126"/>
                    <a:pt x="1540" y="123"/>
                  </a:cubicBezTo>
                  <a:cubicBezTo>
                    <a:pt x="1548" y="122"/>
                    <a:pt x="1559" y="120"/>
                    <a:pt x="1565" y="116"/>
                  </a:cubicBezTo>
                  <a:cubicBezTo>
                    <a:pt x="1570" y="116"/>
                    <a:pt x="1580" y="111"/>
                    <a:pt x="1584" y="109"/>
                  </a:cubicBezTo>
                  <a:cubicBezTo>
                    <a:pt x="1592" y="106"/>
                    <a:pt x="1598" y="104"/>
                    <a:pt x="1603" y="100"/>
                  </a:cubicBezTo>
                  <a:cubicBezTo>
                    <a:pt x="1601" y="100"/>
                    <a:pt x="1601" y="99"/>
                    <a:pt x="1600" y="98"/>
                  </a:cubicBezTo>
                  <a:cubicBezTo>
                    <a:pt x="1602" y="97"/>
                    <a:pt x="1603" y="98"/>
                    <a:pt x="1605" y="97"/>
                  </a:cubicBezTo>
                  <a:cubicBezTo>
                    <a:pt x="1602" y="96"/>
                    <a:pt x="1601" y="97"/>
                    <a:pt x="1599" y="96"/>
                  </a:cubicBezTo>
                  <a:cubicBezTo>
                    <a:pt x="1597" y="99"/>
                    <a:pt x="1592" y="96"/>
                    <a:pt x="1591" y="98"/>
                  </a:cubicBezTo>
                  <a:cubicBezTo>
                    <a:pt x="1590" y="99"/>
                    <a:pt x="1589" y="97"/>
                    <a:pt x="1588" y="96"/>
                  </a:cubicBezTo>
                  <a:cubicBezTo>
                    <a:pt x="1584" y="97"/>
                    <a:pt x="1581" y="98"/>
                    <a:pt x="1578" y="98"/>
                  </a:cubicBezTo>
                  <a:cubicBezTo>
                    <a:pt x="1581" y="96"/>
                    <a:pt x="1582" y="96"/>
                    <a:pt x="1586" y="93"/>
                  </a:cubicBezTo>
                  <a:cubicBezTo>
                    <a:pt x="1580" y="94"/>
                    <a:pt x="1573" y="94"/>
                    <a:pt x="1565" y="96"/>
                  </a:cubicBezTo>
                  <a:cubicBezTo>
                    <a:pt x="1558" y="97"/>
                    <a:pt x="1550" y="98"/>
                    <a:pt x="1543" y="101"/>
                  </a:cubicBezTo>
                  <a:cubicBezTo>
                    <a:pt x="1541" y="101"/>
                    <a:pt x="1540" y="101"/>
                    <a:pt x="1538" y="100"/>
                  </a:cubicBezTo>
                  <a:cubicBezTo>
                    <a:pt x="1538" y="101"/>
                    <a:pt x="1538" y="101"/>
                    <a:pt x="1539" y="102"/>
                  </a:cubicBezTo>
                  <a:cubicBezTo>
                    <a:pt x="1537" y="102"/>
                    <a:pt x="1536" y="103"/>
                    <a:pt x="1534" y="103"/>
                  </a:cubicBezTo>
                  <a:cubicBezTo>
                    <a:pt x="1532" y="100"/>
                    <a:pt x="1526" y="105"/>
                    <a:pt x="1523" y="108"/>
                  </a:cubicBezTo>
                  <a:cubicBezTo>
                    <a:pt x="1521" y="106"/>
                    <a:pt x="1524" y="105"/>
                    <a:pt x="1525" y="104"/>
                  </a:cubicBezTo>
                  <a:cubicBezTo>
                    <a:pt x="1524" y="105"/>
                    <a:pt x="1521" y="104"/>
                    <a:pt x="1521" y="103"/>
                  </a:cubicBezTo>
                  <a:cubicBezTo>
                    <a:pt x="1524" y="101"/>
                    <a:pt x="1525" y="102"/>
                    <a:pt x="1526" y="100"/>
                  </a:cubicBezTo>
                  <a:cubicBezTo>
                    <a:pt x="1525" y="99"/>
                    <a:pt x="1524" y="102"/>
                    <a:pt x="1523" y="100"/>
                  </a:cubicBezTo>
                  <a:cubicBezTo>
                    <a:pt x="1521" y="101"/>
                    <a:pt x="1522" y="102"/>
                    <a:pt x="1520" y="103"/>
                  </a:cubicBezTo>
                  <a:cubicBezTo>
                    <a:pt x="1520" y="103"/>
                    <a:pt x="1519" y="103"/>
                    <a:pt x="1518" y="103"/>
                  </a:cubicBezTo>
                  <a:cubicBezTo>
                    <a:pt x="1518" y="101"/>
                    <a:pt x="1521" y="100"/>
                    <a:pt x="1521" y="99"/>
                  </a:cubicBezTo>
                  <a:cubicBezTo>
                    <a:pt x="1521" y="99"/>
                    <a:pt x="1522" y="99"/>
                    <a:pt x="1522" y="99"/>
                  </a:cubicBezTo>
                  <a:cubicBezTo>
                    <a:pt x="1521" y="101"/>
                    <a:pt x="1525" y="99"/>
                    <a:pt x="1527" y="99"/>
                  </a:cubicBezTo>
                  <a:cubicBezTo>
                    <a:pt x="1528" y="99"/>
                    <a:pt x="1528" y="100"/>
                    <a:pt x="1529" y="100"/>
                  </a:cubicBezTo>
                  <a:cubicBezTo>
                    <a:pt x="1534" y="99"/>
                    <a:pt x="1534" y="96"/>
                    <a:pt x="1539" y="95"/>
                  </a:cubicBezTo>
                  <a:cubicBezTo>
                    <a:pt x="1539" y="96"/>
                    <a:pt x="1535" y="97"/>
                    <a:pt x="1534" y="99"/>
                  </a:cubicBezTo>
                  <a:cubicBezTo>
                    <a:pt x="1536" y="99"/>
                    <a:pt x="1540" y="98"/>
                    <a:pt x="1538" y="96"/>
                  </a:cubicBezTo>
                  <a:cubicBezTo>
                    <a:pt x="1544" y="97"/>
                    <a:pt x="1549" y="94"/>
                    <a:pt x="1554" y="92"/>
                  </a:cubicBezTo>
                  <a:cubicBezTo>
                    <a:pt x="1551" y="91"/>
                    <a:pt x="1547" y="94"/>
                    <a:pt x="1544" y="95"/>
                  </a:cubicBezTo>
                  <a:cubicBezTo>
                    <a:pt x="1546" y="92"/>
                    <a:pt x="1552" y="91"/>
                    <a:pt x="1556" y="92"/>
                  </a:cubicBezTo>
                  <a:cubicBezTo>
                    <a:pt x="1560" y="90"/>
                    <a:pt x="1564" y="89"/>
                    <a:pt x="1568" y="90"/>
                  </a:cubicBezTo>
                  <a:cubicBezTo>
                    <a:pt x="1580" y="84"/>
                    <a:pt x="1593" y="85"/>
                    <a:pt x="1605" y="81"/>
                  </a:cubicBezTo>
                  <a:cubicBezTo>
                    <a:pt x="1602" y="79"/>
                    <a:pt x="1600" y="80"/>
                    <a:pt x="1597" y="78"/>
                  </a:cubicBezTo>
                  <a:cubicBezTo>
                    <a:pt x="1594" y="79"/>
                    <a:pt x="1591" y="79"/>
                    <a:pt x="1588" y="77"/>
                  </a:cubicBezTo>
                  <a:cubicBezTo>
                    <a:pt x="1587" y="78"/>
                    <a:pt x="1587" y="78"/>
                    <a:pt x="1587" y="79"/>
                  </a:cubicBezTo>
                  <a:cubicBezTo>
                    <a:pt x="1585" y="77"/>
                    <a:pt x="1582" y="79"/>
                    <a:pt x="1580" y="78"/>
                  </a:cubicBezTo>
                  <a:cubicBezTo>
                    <a:pt x="1579" y="77"/>
                    <a:pt x="1580" y="76"/>
                    <a:pt x="1582" y="76"/>
                  </a:cubicBezTo>
                  <a:cubicBezTo>
                    <a:pt x="1579" y="74"/>
                    <a:pt x="1576" y="76"/>
                    <a:pt x="1573" y="76"/>
                  </a:cubicBezTo>
                  <a:cubicBezTo>
                    <a:pt x="1571" y="75"/>
                    <a:pt x="1574" y="74"/>
                    <a:pt x="1573" y="74"/>
                  </a:cubicBezTo>
                  <a:cubicBezTo>
                    <a:pt x="1569" y="73"/>
                    <a:pt x="1567" y="75"/>
                    <a:pt x="1562" y="76"/>
                  </a:cubicBezTo>
                  <a:cubicBezTo>
                    <a:pt x="1561" y="74"/>
                    <a:pt x="1566" y="73"/>
                    <a:pt x="1568" y="72"/>
                  </a:cubicBezTo>
                  <a:cubicBezTo>
                    <a:pt x="1567" y="72"/>
                    <a:pt x="1566" y="71"/>
                    <a:pt x="1565" y="71"/>
                  </a:cubicBezTo>
                  <a:cubicBezTo>
                    <a:pt x="1565" y="71"/>
                    <a:pt x="1565" y="71"/>
                    <a:pt x="1566" y="72"/>
                  </a:cubicBezTo>
                  <a:cubicBezTo>
                    <a:pt x="1564" y="73"/>
                    <a:pt x="1562" y="71"/>
                    <a:pt x="1562" y="73"/>
                  </a:cubicBezTo>
                  <a:cubicBezTo>
                    <a:pt x="1561" y="73"/>
                    <a:pt x="1561" y="72"/>
                    <a:pt x="1560" y="72"/>
                  </a:cubicBezTo>
                  <a:cubicBezTo>
                    <a:pt x="1556" y="73"/>
                    <a:pt x="1553" y="73"/>
                    <a:pt x="1550" y="72"/>
                  </a:cubicBezTo>
                  <a:cubicBezTo>
                    <a:pt x="1548" y="73"/>
                    <a:pt x="1548" y="74"/>
                    <a:pt x="1550" y="75"/>
                  </a:cubicBezTo>
                  <a:cubicBezTo>
                    <a:pt x="1548" y="76"/>
                    <a:pt x="1547" y="76"/>
                    <a:pt x="1546" y="76"/>
                  </a:cubicBezTo>
                  <a:cubicBezTo>
                    <a:pt x="1545" y="75"/>
                    <a:pt x="1545" y="74"/>
                    <a:pt x="1544" y="72"/>
                  </a:cubicBezTo>
                  <a:cubicBezTo>
                    <a:pt x="1549" y="72"/>
                    <a:pt x="1555" y="69"/>
                    <a:pt x="1556" y="66"/>
                  </a:cubicBezTo>
                  <a:cubicBezTo>
                    <a:pt x="1562" y="65"/>
                    <a:pt x="1569" y="64"/>
                    <a:pt x="1575" y="65"/>
                  </a:cubicBezTo>
                  <a:cubicBezTo>
                    <a:pt x="1573" y="62"/>
                    <a:pt x="1578" y="63"/>
                    <a:pt x="1581" y="63"/>
                  </a:cubicBezTo>
                  <a:cubicBezTo>
                    <a:pt x="1582" y="64"/>
                    <a:pt x="1578" y="63"/>
                    <a:pt x="1577" y="64"/>
                  </a:cubicBezTo>
                  <a:cubicBezTo>
                    <a:pt x="1580" y="65"/>
                    <a:pt x="1583" y="62"/>
                    <a:pt x="1585" y="62"/>
                  </a:cubicBezTo>
                  <a:cubicBezTo>
                    <a:pt x="1587" y="62"/>
                    <a:pt x="1584" y="63"/>
                    <a:pt x="1587" y="63"/>
                  </a:cubicBezTo>
                  <a:cubicBezTo>
                    <a:pt x="1588" y="61"/>
                    <a:pt x="1595" y="60"/>
                    <a:pt x="1598" y="61"/>
                  </a:cubicBezTo>
                  <a:cubicBezTo>
                    <a:pt x="1601" y="58"/>
                    <a:pt x="1605" y="59"/>
                    <a:pt x="1609" y="58"/>
                  </a:cubicBezTo>
                  <a:cubicBezTo>
                    <a:pt x="1610" y="56"/>
                    <a:pt x="1605" y="58"/>
                    <a:pt x="1604" y="58"/>
                  </a:cubicBezTo>
                  <a:cubicBezTo>
                    <a:pt x="1608" y="56"/>
                    <a:pt x="1616" y="53"/>
                    <a:pt x="1623" y="55"/>
                  </a:cubicBezTo>
                  <a:cubicBezTo>
                    <a:pt x="1627" y="51"/>
                    <a:pt x="1642" y="53"/>
                    <a:pt x="1643" y="47"/>
                  </a:cubicBezTo>
                  <a:cubicBezTo>
                    <a:pt x="1646" y="48"/>
                    <a:pt x="1648" y="44"/>
                    <a:pt x="1651" y="45"/>
                  </a:cubicBezTo>
                  <a:cubicBezTo>
                    <a:pt x="1651" y="46"/>
                    <a:pt x="1649" y="46"/>
                    <a:pt x="1649" y="48"/>
                  </a:cubicBezTo>
                  <a:cubicBezTo>
                    <a:pt x="1657" y="45"/>
                    <a:pt x="1665" y="40"/>
                    <a:pt x="1665" y="36"/>
                  </a:cubicBezTo>
                  <a:cubicBezTo>
                    <a:pt x="1663" y="35"/>
                    <a:pt x="1660" y="34"/>
                    <a:pt x="1661" y="32"/>
                  </a:cubicBezTo>
                  <a:cubicBezTo>
                    <a:pt x="1656" y="31"/>
                    <a:pt x="1649" y="32"/>
                    <a:pt x="1648" y="28"/>
                  </a:cubicBezTo>
                  <a:cubicBezTo>
                    <a:pt x="1646" y="30"/>
                    <a:pt x="1642" y="30"/>
                    <a:pt x="1642" y="32"/>
                  </a:cubicBezTo>
                  <a:cubicBezTo>
                    <a:pt x="1642" y="32"/>
                    <a:pt x="1643" y="31"/>
                    <a:pt x="1644" y="31"/>
                  </a:cubicBezTo>
                  <a:cubicBezTo>
                    <a:pt x="1645" y="32"/>
                    <a:pt x="1644" y="32"/>
                    <a:pt x="1642" y="33"/>
                  </a:cubicBezTo>
                  <a:cubicBezTo>
                    <a:pt x="1641" y="32"/>
                    <a:pt x="1639" y="31"/>
                    <a:pt x="1638" y="32"/>
                  </a:cubicBezTo>
                  <a:cubicBezTo>
                    <a:pt x="1637" y="31"/>
                    <a:pt x="1637" y="30"/>
                    <a:pt x="1639" y="29"/>
                  </a:cubicBezTo>
                  <a:cubicBezTo>
                    <a:pt x="1637" y="29"/>
                    <a:pt x="1636" y="29"/>
                    <a:pt x="1636" y="30"/>
                  </a:cubicBezTo>
                  <a:cubicBezTo>
                    <a:pt x="1633" y="28"/>
                    <a:pt x="1626" y="31"/>
                    <a:pt x="1621" y="33"/>
                  </a:cubicBezTo>
                  <a:cubicBezTo>
                    <a:pt x="1615" y="30"/>
                    <a:pt x="1609" y="35"/>
                    <a:pt x="1604" y="37"/>
                  </a:cubicBezTo>
                  <a:cubicBezTo>
                    <a:pt x="1603" y="37"/>
                    <a:pt x="1603" y="37"/>
                    <a:pt x="1603" y="37"/>
                  </a:cubicBezTo>
                  <a:cubicBezTo>
                    <a:pt x="1605" y="33"/>
                    <a:pt x="1610" y="33"/>
                    <a:pt x="1613" y="30"/>
                  </a:cubicBezTo>
                  <a:cubicBezTo>
                    <a:pt x="1612" y="29"/>
                    <a:pt x="1611" y="30"/>
                    <a:pt x="1610" y="29"/>
                  </a:cubicBezTo>
                  <a:cubicBezTo>
                    <a:pt x="1602" y="33"/>
                    <a:pt x="1596" y="32"/>
                    <a:pt x="1588" y="35"/>
                  </a:cubicBezTo>
                  <a:cubicBezTo>
                    <a:pt x="1587" y="35"/>
                    <a:pt x="1588" y="34"/>
                    <a:pt x="1587" y="34"/>
                  </a:cubicBezTo>
                  <a:cubicBezTo>
                    <a:pt x="1590" y="33"/>
                    <a:pt x="1595" y="31"/>
                    <a:pt x="1596" y="30"/>
                  </a:cubicBezTo>
                  <a:cubicBezTo>
                    <a:pt x="1595" y="29"/>
                    <a:pt x="1594" y="30"/>
                    <a:pt x="1592" y="29"/>
                  </a:cubicBezTo>
                  <a:cubicBezTo>
                    <a:pt x="1593" y="30"/>
                    <a:pt x="1592" y="31"/>
                    <a:pt x="1590" y="30"/>
                  </a:cubicBezTo>
                  <a:cubicBezTo>
                    <a:pt x="1590" y="31"/>
                    <a:pt x="1590" y="32"/>
                    <a:pt x="1590" y="33"/>
                  </a:cubicBezTo>
                  <a:cubicBezTo>
                    <a:pt x="1587" y="32"/>
                    <a:pt x="1580" y="34"/>
                    <a:pt x="1582" y="37"/>
                  </a:cubicBezTo>
                  <a:cubicBezTo>
                    <a:pt x="1580" y="38"/>
                    <a:pt x="1581" y="34"/>
                    <a:pt x="1579" y="36"/>
                  </a:cubicBezTo>
                  <a:cubicBezTo>
                    <a:pt x="1579" y="35"/>
                    <a:pt x="1581" y="35"/>
                    <a:pt x="1580" y="34"/>
                  </a:cubicBezTo>
                  <a:cubicBezTo>
                    <a:pt x="1578" y="33"/>
                    <a:pt x="1576" y="36"/>
                    <a:pt x="1577" y="37"/>
                  </a:cubicBezTo>
                  <a:cubicBezTo>
                    <a:pt x="1576" y="38"/>
                    <a:pt x="1576" y="35"/>
                    <a:pt x="1574" y="35"/>
                  </a:cubicBezTo>
                  <a:cubicBezTo>
                    <a:pt x="1572" y="36"/>
                    <a:pt x="1574" y="37"/>
                    <a:pt x="1572" y="38"/>
                  </a:cubicBezTo>
                  <a:cubicBezTo>
                    <a:pt x="1571" y="39"/>
                    <a:pt x="1570" y="37"/>
                    <a:pt x="1571" y="37"/>
                  </a:cubicBezTo>
                  <a:cubicBezTo>
                    <a:pt x="1569" y="36"/>
                    <a:pt x="1569" y="38"/>
                    <a:pt x="1569" y="39"/>
                  </a:cubicBezTo>
                  <a:cubicBezTo>
                    <a:pt x="1568" y="39"/>
                    <a:pt x="1566" y="38"/>
                    <a:pt x="1566" y="37"/>
                  </a:cubicBezTo>
                  <a:cubicBezTo>
                    <a:pt x="1567" y="35"/>
                    <a:pt x="1568" y="36"/>
                    <a:pt x="1569" y="35"/>
                  </a:cubicBezTo>
                  <a:cubicBezTo>
                    <a:pt x="1566" y="34"/>
                    <a:pt x="1565" y="36"/>
                    <a:pt x="1565" y="38"/>
                  </a:cubicBezTo>
                  <a:cubicBezTo>
                    <a:pt x="1562" y="38"/>
                    <a:pt x="1558" y="39"/>
                    <a:pt x="1556" y="41"/>
                  </a:cubicBezTo>
                  <a:cubicBezTo>
                    <a:pt x="1553" y="40"/>
                    <a:pt x="1556" y="40"/>
                    <a:pt x="1555" y="39"/>
                  </a:cubicBezTo>
                  <a:cubicBezTo>
                    <a:pt x="1557" y="38"/>
                    <a:pt x="1559" y="38"/>
                    <a:pt x="1561" y="37"/>
                  </a:cubicBezTo>
                  <a:cubicBezTo>
                    <a:pt x="1559" y="36"/>
                    <a:pt x="1559" y="35"/>
                    <a:pt x="1561" y="33"/>
                  </a:cubicBezTo>
                  <a:cubicBezTo>
                    <a:pt x="1560" y="32"/>
                    <a:pt x="1559" y="33"/>
                    <a:pt x="1559" y="34"/>
                  </a:cubicBezTo>
                  <a:cubicBezTo>
                    <a:pt x="1558" y="33"/>
                    <a:pt x="1556" y="34"/>
                    <a:pt x="1556" y="32"/>
                  </a:cubicBezTo>
                  <a:cubicBezTo>
                    <a:pt x="1553" y="34"/>
                    <a:pt x="1550" y="34"/>
                    <a:pt x="1546" y="34"/>
                  </a:cubicBezTo>
                  <a:cubicBezTo>
                    <a:pt x="1546" y="33"/>
                    <a:pt x="1549" y="33"/>
                    <a:pt x="1550" y="34"/>
                  </a:cubicBezTo>
                  <a:cubicBezTo>
                    <a:pt x="1551" y="34"/>
                    <a:pt x="1550" y="33"/>
                    <a:pt x="1550" y="33"/>
                  </a:cubicBezTo>
                  <a:cubicBezTo>
                    <a:pt x="1551" y="33"/>
                    <a:pt x="1551" y="33"/>
                    <a:pt x="1551" y="33"/>
                  </a:cubicBezTo>
                  <a:cubicBezTo>
                    <a:pt x="1549" y="31"/>
                    <a:pt x="1547" y="33"/>
                    <a:pt x="1545" y="33"/>
                  </a:cubicBezTo>
                  <a:cubicBezTo>
                    <a:pt x="1544" y="32"/>
                    <a:pt x="1545" y="31"/>
                    <a:pt x="1544" y="29"/>
                  </a:cubicBezTo>
                  <a:cubicBezTo>
                    <a:pt x="1543" y="31"/>
                    <a:pt x="1543" y="30"/>
                    <a:pt x="1541" y="31"/>
                  </a:cubicBezTo>
                  <a:cubicBezTo>
                    <a:pt x="1539" y="31"/>
                    <a:pt x="1540" y="30"/>
                    <a:pt x="1538" y="29"/>
                  </a:cubicBezTo>
                  <a:cubicBezTo>
                    <a:pt x="1537" y="30"/>
                    <a:pt x="1537" y="30"/>
                    <a:pt x="1537" y="31"/>
                  </a:cubicBezTo>
                  <a:cubicBezTo>
                    <a:pt x="1535" y="30"/>
                    <a:pt x="1537" y="29"/>
                    <a:pt x="1535" y="29"/>
                  </a:cubicBezTo>
                  <a:cubicBezTo>
                    <a:pt x="1532" y="30"/>
                    <a:pt x="1529" y="29"/>
                    <a:pt x="1526" y="29"/>
                  </a:cubicBezTo>
                  <a:cubicBezTo>
                    <a:pt x="1524" y="28"/>
                    <a:pt x="1527" y="29"/>
                    <a:pt x="1528" y="27"/>
                  </a:cubicBezTo>
                  <a:cubicBezTo>
                    <a:pt x="1527" y="26"/>
                    <a:pt x="1525" y="28"/>
                    <a:pt x="1524" y="27"/>
                  </a:cubicBezTo>
                  <a:cubicBezTo>
                    <a:pt x="1524" y="27"/>
                    <a:pt x="1523" y="28"/>
                    <a:pt x="1523" y="28"/>
                  </a:cubicBezTo>
                  <a:cubicBezTo>
                    <a:pt x="1516" y="27"/>
                    <a:pt x="1508" y="31"/>
                    <a:pt x="1501" y="30"/>
                  </a:cubicBezTo>
                  <a:cubicBezTo>
                    <a:pt x="1500" y="30"/>
                    <a:pt x="1501" y="31"/>
                    <a:pt x="1502" y="31"/>
                  </a:cubicBezTo>
                  <a:cubicBezTo>
                    <a:pt x="1500" y="32"/>
                    <a:pt x="1499" y="33"/>
                    <a:pt x="1498" y="33"/>
                  </a:cubicBezTo>
                  <a:cubicBezTo>
                    <a:pt x="1496" y="28"/>
                    <a:pt x="1488" y="34"/>
                    <a:pt x="1484" y="33"/>
                  </a:cubicBezTo>
                  <a:cubicBezTo>
                    <a:pt x="1485" y="29"/>
                    <a:pt x="1490" y="30"/>
                    <a:pt x="1495" y="28"/>
                  </a:cubicBezTo>
                  <a:cubicBezTo>
                    <a:pt x="1492" y="27"/>
                    <a:pt x="1490" y="29"/>
                    <a:pt x="1489" y="27"/>
                  </a:cubicBezTo>
                  <a:cubicBezTo>
                    <a:pt x="1486" y="29"/>
                    <a:pt x="1486" y="29"/>
                    <a:pt x="1486" y="29"/>
                  </a:cubicBezTo>
                  <a:cubicBezTo>
                    <a:pt x="1485" y="28"/>
                    <a:pt x="1485" y="28"/>
                    <a:pt x="1484" y="27"/>
                  </a:cubicBezTo>
                  <a:cubicBezTo>
                    <a:pt x="1486" y="27"/>
                    <a:pt x="1487" y="26"/>
                    <a:pt x="1489" y="26"/>
                  </a:cubicBezTo>
                  <a:cubicBezTo>
                    <a:pt x="1488" y="25"/>
                    <a:pt x="1490" y="26"/>
                    <a:pt x="1490" y="24"/>
                  </a:cubicBezTo>
                  <a:cubicBezTo>
                    <a:pt x="1488" y="21"/>
                    <a:pt x="1485" y="27"/>
                    <a:pt x="1483" y="25"/>
                  </a:cubicBezTo>
                  <a:cubicBezTo>
                    <a:pt x="1481" y="27"/>
                    <a:pt x="1478" y="28"/>
                    <a:pt x="1476" y="30"/>
                  </a:cubicBezTo>
                  <a:cubicBezTo>
                    <a:pt x="1474" y="29"/>
                    <a:pt x="1475" y="29"/>
                    <a:pt x="1476" y="28"/>
                  </a:cubicBezTo>
                  <a:cubicBezTo>
                    <a:pt x="1475" y="26"/>
                    <a:pt x="1473" y="27"/>
                    <a:pt x="1471" y="27"/>
                  </a:cubicBezTo>
                  <a:cubicBezTo>
                    <a:pt x="1471" y="28"/>
                    <a:pt x="1471" y="29"/>
                    <a:pt x="1469" y="30"/>
                  </a:cubicBezTo>
                  <a:cubicBezTo>
                    <a:pt x="1470" y="30"/>
                    <a:pt x="1471" y="29"/>
                    <a:pt x="1472" y="30"/>
                  </a:cubicBezTo>
                  <a:cubicBezTo>
                    <a:pt x="1470" y="31"/>
                    <a:pt x="1468" y="31"/>
                    <a:pt x="1467" y="30"/>
                  </a:cubicBezTo>
                  <a:cubicBezTo>
                    <a:pt x="1462" y="33"/>
                    <a:pt x="1462" y="33"/>
                    <a:pt x="1462" y="33"/>
                  </a:cubicBezTo>
                  <a:cubicBezTo>
                    <a:pt x="1461" y="31"/>
                    <a:pt x="1463" y="32"/>
                    <a:pt x="1460" y="32"/>
                  </a:cubicBezTo>
                  <a:cubicBezTo>
                    <a:pt x="1457" y="31"/>
                    <a:pt x="1461" y="30"/>
                    <a:pt x="1459" y="29"/>
                  </a:cubicBezTo>
                  <a:cubicBezTo>
                    <a:pt x="1458" y="32"/>
                    <a:pt x="1455" y="31"/>
                    <a:pt x="1452" y="34"/>
                  </a:cubicBezTo>
                  <a:cubicBezTo>
                    <a:pt x="1449" y="33"/>
                    <a:pt x="1446" y="33"/>
                    <a:pt x="1443" y="32"/>
                  </a:cubicBezTo>
                  <a:cubicBezTo>
                    <a:pt x="1440" y="35"/>
                    <a:pt x="1437" y="36"/>
                    <a:pt x="1434" y="38"/>
                  </a:cubicBezTo>
                  <a:cubicBezTo>
                    <a:pt x="1431" y="37"/>
                    <a:pt x="1435" y="36"/>
                    <a:pt x="1435" y="35"/>
                  </a:cubicBezTo>
                  <a:cubicBezTo>
                    <a:pt x="1430" y="35"/>
                    <a:pt x="1425" y="40"/>
                    <a:pt x="1423" y="42"/>
                  </a:cubicBezTo>
                  <a:cubicBezTo>
                    <a:pt x="1428" y="43"/>
                    <a:pt x="1429" y="39"/>
                    <a:pt x="1432" y="38"/>
                  </a:cubicBezTo>
                  <a:cubicBezTo>
                    <a:pt x="1433" y="38"/>
                    <a:pt x="1433" y="39"/>
                    <a:pt x="1433" y="39"/>
                  </a:cubicBezTo>
                  <a:cubicBezTo>
                    <a:pt x="1434" y="40"/>
                    <a:pt x="1436" y="38"/>
                    <a:pt x="1435" y="37"/>
                  </a:cubicBezTo>
                  <a:cubicBezTo>
                    <a:pt x="1439" y="40"/>
                    <a:pt x="1448" y="32"/>
                    <a:pt x="1454" y="36"/>
                  </a:cubicBezTo>
                  <a:cubicBezTo>
                    <a:pt x="1450" y="40"/>
                    <a:pt x="1442" y="40"/>
                    <a:pt x="1437" y="39"/>
                  </a:cubicBezTo>
                  <a:cubicBezTo>
                    <a:pt x="1434" y="44"/>
                    <a:pt x="1426" y="44"/>
                    <a:pt x="1420" y="44"/>
                  </a:cubicBezTo>
                  <a:cubicBezTo>
                    <a:pt x="1422" y="42"/>
                    <a:pt x="1423" y="41"/>
                    <a:pt x="1423" y="38"/>
                  </a:cubicBezTo>
                  <a:cubicBezTo>
                    <a:pt x="1422" y="39"/>
                    <a:pt x="1420" y="39"/>
                    <a:pt x="1419" y="40"/>
                  </a:cubicBezTo>
                  <a:cubicBezTo>
                    <a:pt x="1414" y="36"/>
                    <a:pt x="1412" y="42"/>
                    <a:pt x="1408" y="39"/>
                  </a:cubicBezTo>
                  <a:cubicBezTo>
                    <a:pt x="1403" y="40"/>
                    <a:pt x="1405" y="40"/>
                    <a:pt x="1400" y="41"/>
                  </a:cubicBezTo>
                  <a:cubicBezTo>
                    <a:pt x="1402" y="41"/>
                    <a:pt x="1400" y="42"/>
                    <a:pt x="1401" y="43"/>
                  </a:cubicBezTo>
                  <a:cubicBezTo>
                    <a:pt x="1399" y="43"/>
                    <a:pt x="1398" y="43"/>
                    <a:pt x="1396" y="44"/>
                  </a:cubicBezTo>
                  <a:cubicBezTo>
                    <a:pt x="1394" y="42"/>
                    <a:pt x="1397" y="42"/>
                    <a:pt x="1399" y="42"/>
                  </a:cubicBezTo>
                  <a:cubicBezTo>
                    <a:pt x="1398" y="40"/>
                    <a:pt x="1392" y="42"/>
                    <a:pt x="1392" y="44"/>
                  </a:cubicBezTo>
                  <a:cubicBezTo>
                    <a:pt x="1390" y="43"/>
                    <a:pt x="1388" y="45"/>
                    <a:pt x="1386" y="43"/>
                  </a:cubicBezTo>
                  <a:cubicBezTo>
                    <a:pt x="1383" y="42"/>
                    <a:pt x="1380" y="46"/>
                    <a:pt x="1377" y="45"/>
                  </a:cubicBezTo>
                  <a:cubicBezTo>
                    <a:pt x="1375" y="43"/>
                    <a:pt x="1379" y="41"/>
                    <a:pt x="1380" y="39"/>
                  </a:cubicBezTo>
                  <a:cubicBezTo>
                    <a:pt x="1377" y="39"/>
                    <a:pt x="1375" y="42"/>
                    <a:pt x="1370" y="41"/>
                  </a:cubicBezTo>
                  <a:cubicBezTo>
                    <a:pt x="1368" y="40"/>
                    <a:pt x="1369" y="40"/>
                    <a:pt x="1367" y="40"/>
                  </a:cubicBezTo>
                  <a:cubicBezTo>
                    <a:pt x="1365" y="41"/>
                    <a:pt x="1370" y="40"/>
                    <a:pt x="1368" y="41"/>
                  </a:cubicBezTo>
                  <a:cubicBezTo>
                    <a:pt x="1370" y="42"/>
                    <a:pt x="1371" y="42"/>
                    <a:pt x="1373" y="41"/>
                  </a:cubicBezTo>
                  <a:cubicBezTo>
                    <a:pt x="1374" y="43"/>
                    <a:pt x="1373" y="43"/>
                    <a:pt x="1376" y="43"/>
                  </a:cubicBezTo>
                  <a:cubicBezTo>
                    <a:pt x="1376" y="43"/>
                    <a:pt x="1375" y="44"/>
                    <a:pt x="1375" y="44"/>
                  </a:cubicBezTo>
                  <a:cubicBezTo>
                    <a:pt x="1373" y="45"/>
                    <a:pt x="1372" y="42"/>
                    <a:pt x="1371" y="43"/>
                  </a:cubicBezTo>
                  <a:cubicBezTo>
                    <a:pt x="1371" y="43"/>
                    <a:pt x="1369" y="44"/>
                    <a:pt x="1370" y="44"/>
                  </a:cubicBezTo>
                  <a:cubicBezTo>
                    <a:pt x="1368" y="45"/>
                    <a:pt x="1367" y="44"/>
                    <a:pt x="1365" y="44"/>
                  </a:cubicBezTo>
                  <a:cubicBezTo>
                    <a:pt x="1364" y="43"/>
                    <a:pt x="1365" y="43"/>
                    <a:pt x="1366" y="43"/>
                  </a:cubicBezTo>
                  <a:cubicBezTo>
                    <a:pt x="1367" y="42"/>
                    <a:pt x="1366" y="43"/>
                    <a:pt x="1367" y="44"/>
                  </a:cubicBezTo>
                  <a:cubicBezTo>
                    <a:pt x="1368" y="43"/>
                    <a:pt x="1369" y="42"/>
                    <a:pt x="1367" y="41"/>
                  </a:cubicBezTo>
                  <a:cubicBezTo>
                    <a:pt x="1360" y="46"/>
                    <a:pt x="1353" y="46"/>
                    <a:pt x="1346" y="48"/>
                  </a:cubicBezTo>
                  <a:cubicBezTo>
                    <a:pt x="1345" y="47"/>
                    <a:pt x="1344" y="47"/>
                    <a:pt x="1345" y="46"/>
                  </a:cubicBezTo>
                  <a:cubicBezTo>
                    <a:pt x="1344" y="48"/>
                    <a:pt x="1339" y="49"/>
                    <a:pt x="1335" y="49"/>
                  </a:cubicBezTo>
                  <a:cubicBezTo>
                    <a:pt x="1335" y="48"/>
                    <a:pt x="1341" y="47"/>
                    <a:pt x="1340" y="46"/>
                  </a:cubicBezTo>
                  <a:cubicBezTo>
                    <a:pt x="1342" y="47"/>
                    <a:pt x="1343" y="47"/>
                    <a:pt x="1341" y="46"/>
                  </a:cubicBezTo>
                  <a:cubicBezTo>
                    <a:pt x="1335" y="47"/>
                    <a:pt x="1330" y="48"/>
                    <a:pt x="1325" y="47"/>
                  </a:cubicBezTo>
                  <a:cubicBezTo>
                    <a:pt x="1323" y="45"/>
                    <a:pt x="1331" y="46"/>
                    <a:pt x="1331" y="44"/>
                  </a:cubicBezTo>
                  <a:cubicBezTo>
                    <a:pt x="1329" y="44"/>
                    <a:pt x="1328" y="43"/>
                    <a:pt x="1327" y="44"/>
                  </a:cubicBezTo>
                  <a:cubicBezTo>
                    <a:pt x="1320" y="42"/>
                    <a:pt x="1308" y="47"/>
                    <a:pt x="1301" y="48"/>
                  </a:cubicBezTo>
                  <a:cubicBezTo>
                    <a:pt x="1299" y="47"/>
                    <a:pt x="1305" y="46"/>
                    <a:pt x="1302" y="45"/>
                  </a:cubicBezTo>
                  <a:cubicBezTo>
                    <a:pt x="1301" y="47"/>
                    <a:pt x="1298" y="47"/>
                    <a:pt x="1296" y="48"/>
                  </a:cubicBezTo>
                  <a:cubicBezTo>
                    <a:pt x="1297" y="48"/>
                    <a:pt x="1299" y="49"/>
                    <a:pt x="1300" y="48"/>
                  </a:cubicBezTo>
                  <a:cubicBezTo>
                    <a:pt x="1301" y="49"/>
                    <a:pt x="1300" y="49"/>
                    <a:pt x="1301" y="49"/>
                  </a:cubicBezTo>
                  <a:cubicBezTo>
                    <a:pt x="1298" y="50"/>
                    <a:pt x="1295" y="48"/>
                    <a:pt x="1291" y="50"/>
                  </a:cubicBezTo>
                  <a:cubicBezTo>
                    <a:pt x="1290" y="49"/>
                    <a:pt x="1291" y="49"/>
                    <a:pt x="1290" y="48"/>
                  </a:cubicBezTo>
                  <a:cubicBezTo>
                    <a:pt x="1287" y="50"/>
                    <a:pt x="1285" y="49"/>
                    <a:pt x="1283" y="49"/>
                  </a:cubicBezTo>
                  <a:cubicBezTo>
                    <a:pt x="1282" y="49"/>
                    <a:pt x="1282" y="48"/>
                    <a:pt x="1282" y="47"/>
                  </a:cubicBezTo>
                  <a:cubicBezTo>
                    <a:pt x="1281" y="47"/>
                    <a:pt x="1280" y="48"/>
                    <a:pt x="1279" y="47"/>
                  </a:cubicBezTo>
                  <a:cubicBezTo>
                    <a:pt x="1278" y="47"/>
                    <a:pt x="1278" y="48"/>
                    <a:pt x="1279" y="48"/>
                  </a:cubicBezTo>
                  <a:cubicBezTo>
                    <a:pt x="1269" y="47"/>
                    <a:pt x="1262" y="48"/>
                    <a:pt x="1253" y="48"/>
                  </a:cubicBezTo>
                  <a:cubicBezTo>
                    <a:pt x="1252" y="47"/>
                    <a:pt x="1253" y="47"/>
                    <a:pt x="1254" y="46"/>
                  </a:cubicBezTo>
                  <a:cubicBezTo>
                    <a:pt x="1253" y="46"/>
                    <a:pt x="1251" y="47"/>
                    <a:pt x="1250" y="46"/>
                  </a:cubicBezTo>
                  <a:cubicBezTo>
                    <a:pt x="1247" y="47"/>
                    <a:pt x="1250" y="48"/>
                    <a:pt x="1248" y="49"/>
                  </a:cubicBezTo>
                  <a:cubicBezTo>
                    <a:pt x="1246" y="47"/>
                    <a:pt x="1243" y="48"/>
                    <a:pt x="1241" y="49"/>
                  </a:cubicBezTo>
                  <a:cubicBezTo>
                    <a:pt x="1239" y="48"/>
                    <a:pt x="1241" y="48"/>
                    <a:pt x="1239" y="47"/>
                  </a:cubicBezTo>
                  <a:cubicBezTo>
                    <a:pt x="1238" y="47"/>
                    <a:pt x="1239" y="48"/>
                    <a:pt x="1238" y="49"/>
                  </a:cubicBezTo>
                  <a:cubicBezTo>
                    <a:pt x="1235" y="47"/>
                    <a:pt x="1236" y="49"/>
                    <a:pt x="1232" y="49"/>
                  </a:cubicBezTo>
                  <a:cubicBezTo>
                    <a:pt x="1231" y="48"/>
                    <a:pt x="1232" y="48"/>
                    <a:pt x="1230" y="47"/>
                  </a:cubicBezTo>
                  <a:cubicBezTo>
                    <a:pt x="1230" y="48"/>
                    <a:pt x="1230" y="48"/>
                    <a:pt x="1230" y="49"/>
                  </a:cubicBezTo>
                  <a:cubicBezTo>
                    <a:pt x="1227" y="50"/>
                    <a:pt x="1220" y="47"/>
                    <a:pt x="1220" y="45"/>
                  </a:cubicBezTo>
                  <a:cubicBezTo>
                    <a:pt x="1215" y="46"/>
                    <a:pt x="1224" y="47"/>
                    <a:pt x="1221" y="49"/>
                  </a:cubicBezTo>
                  <a:cubicBezTo>
                    <a:pt x="1219" y="49"/>
                    <a:pt x="1220" y="48"/>
                    <a:pt x="1218" y="47"/>
                  </a:cubicBezTo>
                  <a:cubicBezTo>
                    <a:pt x="1215" y="48"/>
                    <a:pt x="1212" y="46"/>
                    <a:pt x="1211" y="49"/>
                  </a:cubicBezTo>
                  <a:cubicBezTo>
                    <a:pt x="1209" y="49"/>
                    <a:pt x="1206" y="49"/>
                    <a:pt x="1205" y="47"/>
                  </a:cubicBezTo>
                  <a:cubicBezTo>
                    <a:pt x="1203" y="48"/>
                    <a:pt x="1203" y="48"/>
                    <a:pt x="1203" y="48"/>
                  </a:cubicBezTo>
                  <a:cubicBezTo>
                    <a:pt x="1204" y="50"/>
                    <a:pt x="1203" y="47"/>
                    <a:pt x="1205" y="49"/>
                  </a:cubicBezTo>
                  <a:cubicBezTo>
                    <a:pt x="1204" y="51"/>
                    <a:pt x="1196" y="49"/>
                    <a:pt x="1191" y="50"/>
                  </a:cubicBezTo>
                  <a:cubicBezTo>
                    <a:pt x="1192" y="49"/>
                    <a:pt x="1192" y="48"/>
                    <a:pt x="1194" y="48"/>
                  </a:cubicBezTo>
                  <a:cubicBezTo>
                    <a:pt x="1191" y="45"/>
                    <a:pt x="1190" y="50"/>
                    <a:pt x="1186" y="50"/>
                  </a:cubicBezTo>
                  <a:cubicBezTo>
                    <a:pt x="1184" y="48"/>
                    <a:pt x="1181" y="49"/>
                    <a:pt x="1179" y="50"/>
                  </a:cubicBezTo>
                  <a:cubicBezTo>
                    <a:pt x="1176" y="48"/>
                    <a:pt x="1173" y="49"/>
                    <a:pt x="1170" y="49"/>
                  </a:cubicBezTo>
                  <a:cubicBezTo>
                    <a:pt x="1169" y="47"/>
                    <a:pt x="1173" y="49"/>
                    <a:pt x="1174" y="48"/>
                  </a:cubicBezTo>
                  <a:cubicBezTo>
                    <a:pt x="1173" y="46"/>
                    <a:pt x="1175" y="46"/>
                    <a:pt x="1175" y="45"/>
                  </a:cubicBezTo>
                  <a:cubicBezTo>
                    <a:pt x="1172" y="46"/>
                    <a:pt x="1168" y="46"/>
                    <a:pt x="1165" y="48"/>
                  </a:cubicBezTo>
                  <a:cubicBezTo>
                    <a:pt x="1164" y="48"/>
                    <a:pt x="1163" y="48"/>
                    <a:pt x="1161" y="47"/>
                  </a:cubicBezTo>
                  <a:cubicBezTo>
                    <a:pt x="1160" y="45"/>
                    <a:pt x="1167" y="47"/>
                    <a:pt x="1163" y="45"/>
                  </a:cubicBezTo>
                  <a:cubicBezTo>
                    <a:pt x="1165" y="44"/>
                    <a:pt x="1166" y="46"/>
                    <a:pt x="1168" y="44"/>
                  </a:cubicBezTo>
                  <a:cubicBezTo>
                    <a:pt x="1167" y="43"/>
                    <a:pt x="1162" y="45"/>
                    <a:pt x="1162" y="43"/>
                  </a:cubicBezTo>
                  <a:cubicBezTo>
                    <a:pt x="1161" y="44"/>
                    <a:pt x="1159" y="43"/>
                    <a:pt x="1156" y="44"/>
                  </a:cubicBezTo>
                  <a:cubicBezTo>
                    <a:pt x="1156" y="42"/>
                    <a:pt x="1153" y="44"/>
                    <a:pt x="1150" y="42"/>
                  </a:cubicBezTo>
                  <a:cubicBezTo>
                    <a:pt x="1147" y="44"/>
                    <a:pt x="1144" y="43"/>
                    <a:pt x="1141" y="44"/>
                  </a:cubicBezTo>
                  <a:cubicBezTo>
                    <a:pt x="1140" y="45"/>
                    <a:pt x="1143" y="47"/>
                    <a:pt x="1145" y="46"/>
                  </a:cubicBezTo>
                  <a:cubicBezTo>
                    <a:pt x="1144" y="48"/>
                    <a:pt x="1140" y="46"/>
                    <a:pt x="1138" y="46"/>
                  </a:cubicBezTo>
                  <a:cubicBezTo>
                    <a:pt x="1137" y="45"/>
                    <a:pt x="1139" y="44"/>
                    <a:pt x="1140" y="44"/>
                  </a:cubicBezTo>
                  <a:cubicBezTo>
                    <a:pt x="1139" y="43"/>
                    <a:pt x="1138" y="43"/>
                    <a:pt x="1138" y="41"/>
                  </a:cubicBezTo>
                  <a:cubicBezTo>
                    <a:pt x="1137" y="44"/>
                    <a:pt x="1135" y="42"/>
                    <a:pt x="1132" y="44"/>
                  </a:cubicBezTo>
                  <a:cubicBezTo>
                    <a:pt x="1133" y="45"/>
                    <a:pt x="1134" y="43"/>
                    <a:pt x="1135" y="45"/>
                  </a:cubicBezTo>
                  <a:cubicBezTo>
                    <a:pt x="1133" y="45"/>
                    <a:pt x="1132" y="46"/>
                    <a:pt x="1130" y="44"/>
                  </a:cubicBezTo>
                  <a:cubicBezTo>
                    <a:pt x="1130" y="44"/>
                    <a:pt x="1131" y="44"/>
                    <a:pt x="1132" y="44"/>
                  </a:cubicBezTo>
                  <a:cubicBezTo>
                    <a:pt x="1131" y="43"/>
                    <a:pt x="1130" y="43"/>
                    <a:pt x="1130" y="42"/>
                  </a:cubicBezTo>
                  <a:cubicBezTo>
                    <a:pt x="1128" y="41"/>
                    <a:pt x="1129" y="45"/>
                    <a:pt x="1128" y="42"/>
                  </a:cubicBezTo>
                  <a:cubicBezTo>
                    <a:pt x="1128" y="44"/>
                    <a:pt x="1129" y="45"/>
                    <a:pt x="1127" y="46"/>
                  </a:cubicBezTo>
                  <a:cubicBezTo>
                    <a:pt x="1125" y="46"/>
                    <a:pt x="1127" y="45"/>
                    <a:pt x="1125" y="44"/>
                  </a:cubicBezTo>
                  <a:cubicBezTo>
                    <a:pt x="1124" y="44"/>
                    <a:pt x="1124" y="45"/>
                    <a:pt x="1125" y="46"/>
                  </a:cubicBezTo>
                  <a:cubicBezTo>
                    <a:pt x="1124" y="46"/>
                    <a:pt x="1123" y="45"/>
                    <a:pt x="1122" y="46"/>
                  </a:cubicBezTo>
                  <a:cubicBezTo>
                    <a:pt x="1119" y="44"/>
                    <a:pt x="1124" y="43"/>
                    <a:pt x="1122" y="42"/>
                  </a:cubicBezTo>
                  <a:cubicBezTo>
                    <a:pt x="1121" y="42"/>
                    <a:pt x="1120" y="43"/>
                    <a:pt x="1121" y="44"/>
                  </a:cubicBezTo>
                  <a:cubicBezTo>
                    <a:pt x="1119" y="46"/>
                    <a:pt x="1117" y="42"/>
                    <a:pt x="1115" y="44"/>
                  </a:cubicBezTo>
                  <a:cubicBezTo>
                    <a:pt x="1113" y="43"/>
                    <a:pt x="1114" y="43"/>
                    <a:pt x="1113" y="42"/>
                  </a:cubicBezTo>
                  <a:cubicBezTo>
                    <a:pt x="1111" y="43"/>
                    <a:pt x="1108" y="42"/>
                    <a:pt x="1106" y="41"/>
                  </a:cubicBezTo>
                  <a:cubicBezTo>
                    <a:pt x="1105" y="44"/>
                    <a:pt x="1101" y="43"/>
                    <a:pt x="1098" y="42"/>
                  </a:cubicBezTo>
                  <a:cubicBezTo>
                    <a:pt x="1097" y="42"/>
                    <a:pt x="1101" y="41"/>
                    <a:pt x="1098" y="40"/>
                  </a:cubicBezTo>
                  <a:cubicBezTo>
                    <a:pt x="1096" y="42"/>
                    <a:pt x="1093" y="41"/>
                    <a:pt x="1090" y="41"/>
                  </a:cubicBezTo>
                  <a:cubicBezTo>
                    <a:pt x="1088" y="42"/>
                    <a:pt x="1091" y="43"/>
                    <a:pt x="1089" y="43"/>
                  </a:cubicBezTo>
                  <a:cubicBezTo>
                    <a:pt x="1086" y="43"/>
                    <a:pt x="1089" y="41"/>
                    <a:pt x="1086" y="40"/>
                  </a:cubicBezTo>
                  <a:cubicBezTo>
                    <a:pt x="1085" y="40"/>
                    <a:pt x="1084" y="41"/>
                    <a:pt x="1084" y="41"/>
                  </a:cubicBezTo>
                  <a:cubicBezTo>
                    <a:pt x="1079" y="37"/>
                    <a:pt x="1073" y="43"/>
                    <a:pt x="1068" y="40"/>
                  </a:cubicBezTo>
                  <a:cubicBezTo>
                    <a:pt x="1066" y="42"/>
                    <a:pt x="1065" y="42"/>
                    <a:pt x="1062" y="43"/>
                  </a:cubicBezTo>
                  <a:cubicBezTo>
                    <a:pt x="1061" y="43"/>
                    <a:pt x="1060" y="41"/>
                    <a:pt x="1058" y="41"/>
                  </a:cubicBezTo>
                  <a:cubicBezTo>
                    <a:pt x="1058" y="40"/>
                    <a:pt x="1061" y="41"/>
                    <a:pt x="1063" y="40"/>
                  </a:cubicBezTo>
                  <a:cubicBezTo>
                    <a:pt x="1059" y="38"/>
                    <a:pt x="1057" y="40"/>
                    <a:pt x="1054" y="41"/>
                  </a:cubicBezTo>
                  <a:cubicBezTo>
                    <a:pt x="1052" y="40"/>
                    <a:pt x="1053" y="39"/>
                    <a:pt x="1052" y="38"/>
                  </a:cubicBezTo>
                  <a:cubicBezTo>
                    <a:pt x="1050" y="38"/>
                    <a:pt x="1048" y="37"/>
                    <a:pt x="1047" y="39"/>
                  </a:cubicBezTo>
                  <a:cubicBezTo>
                    <a:pt x="1045" y="37"/>
                    <a:pt x="1045" y="37"/>
                    <a:pt x="1045" y="37"/>
                  </a:cubicBezTo>
                  <a:cubicBezTo>
                    <a:pt x="1046" y="39"/>
                    <a:pt x="1041" y="39"/>
                    <a:pt x="1039" y="37"/>
                  </a:cubicBezTo>
                  <a:cubicBezTo>
                    <a:pt x="1037" y="39"/>
                    <a:pt x="1035" y="38"/>
                    <a:pt x="1033" y="37"/>
                  </a:cubicBezTo>
                  <a:cubicBezTo>
                    <a:pt x="1030" y="38"/>
                    <a:pt x="1033" y="38"/>
                    <a:pt x="1034" y="39"/>
                  </a:cubicBezTo>
                  <a:cubicBezTo>
                    <a:pt x="1032" y="39"/>
                    <a:pt x="1031" y="39"/>
                    <a:pt x="1030" y="39"/>
                  </a:cubicBezTo>
                  <a:cubicBezTo>
                    <a:pt x="1028" y="37"/>
                    <a:pt x="1029" y="37"/>
                    <a:pt x="1030" y="36"/>
                  </a:cubicBezTo>
                  <a:cubicBezTo>
                    <a:pt x="1028" y="36"/>
                    <a:pt x="1026" y="35"/>
                    <a:pt x="1024" y="33"/>
                  </a:cubicBezTo>
                  <a:cubicBezTo>
                    <a:pt x="1024" y="33"/>
                    <a:pt x="1025" y="33"/>
                    <a:pt x="1025" y="33"/>
                  </a:cubicBezTo>
                  <a:cubicBezTo>
                    <a:pt x="1025" y="31"/>
                    <a:pt x="1020" y="32"/>
                    <a:pt x="1018" y="31"/>
                  </a:cubicBezTo>
                  <a:cubicBezTo>
                    <a:pt x="1024" y="33"/>
                    <a:pt x="1022" y="35"/>
                    <a:pt x="1028" y="36"/>
                  </a:cubicBezTo>
                  <a:cubicBezTo>
                    <a:pt x="1022" y="39"/>
                    <a:pt x="1022" y="34"/>
                    <a:pt x="1018" y="34"/>
                  </a:cubicBezTo>
                  <a:cubicBezTo>
                    <a:pt x="1018" y="35"/>
                    <a:pt x="1022" y="37"/>
                    <a:pt x="1021" y="39"/>
                  </a:cubicBezTo>
                  <a:cubicBezTo>
                    <a:pt x="1020" y="37"/>
                    <a:pt x="1017" y="37"/>
                    <a:pt x="1016" y="35"/>
                  </a:cubicBezTo>
                  <a:cubicBezTo>
                    <a:pt x="1014" y="37"/>
                    <a:pt x="1014" y="38"/>
                    <a:pt x="1012" y="39"/>
                  </a:cubicBezTo>
                  <a:cubicBezTo>
                    <a:pt x="1013" y="37"/>
                    <a:pt x="1011" y="37"/>
                    <a:pt x="1009" y="36"/>
                  </a:cubicBezTo>
                  <a:cubicBezTo>
                    <a:pt x="1008" y="35"/>
                    <a:pt x="1011" y="34"/>
                    <a:pt x="1009" y="33"/>
                  </a:cubicBezTo>
                  <a:cubicBezTo>
                    <a:pt x="1008" y="34"/>
                    <a:pt x="1007" y="34"/>
                    <a:pt x="1008" y="35"/>
                  </a:cubicBezTo>
                  <a:cubicBezTo>
                    <a:pt x="1006" y="35"/>
                    <a:pt x="1004" y="34"/>
                    <a:pt x="1005" y="36"/>
                  </a:cubicBezTo>
                  <a:cubicBezTo>
                    <a:pt x="1004" y="36"/>
                    <a:pt x="1002" y="35"/>
                    <a:pt x="1001" y="34"/>
                  </a:cubicBezTo>
                  <a:cubicBezTo>
                    <a:pt x="1001" y="33"/>
                    <a:pt x="1006" y="34"/>
                    <a:pt x="1005" y="32"/>
                  </a:cubicBezTo>
                  <a:cubicBezTo>
                    <a:pt x="1002" y="33"/>
                    <a:pt x="989" y="35"/>
                    <a:pt x="992" y="31"/>
                  </a:cubicBezTo>
                  <a:cubicBezTo>
                    <a:pt x="990" y="31"/>
                    <a:pt x="988" y="32"/>
                    <a:pt x="987" y="31"/>
                  </a:cubicBezTo>
                  <a:cubicBezTo>
                    <a:pt x="984" y="34"/>
                    <a:pt x="979" y="31"/>
                    <a:pt x="975" y="34"/>
                  </a:cubicBezTo>
                  <a:cubicBezTo>
                    <a:pt x="974" y="31"/>
                    <a:pt x="971" y="33"/>
                    <a:pt x="972" y="31"/>
                  </a:cubicBezTo>
                  <a:cubicBezTo>
                    <a:pt x="970" y="30"/>
                    <a:pt x="971" y="32"/>
                    <a:pt x="968" y="33"/>
                  </a:cubicBezTo>
                  <a:cubicBezTo>
                    <a:pt x="964" y="32"/>
                    <a:pt x="960" y="31"/>
                    <a:pt x="956" y="33"/>
                  </a:cubicBezTo>
                  <a:cubicBezTo>
                    <a:pt x="956" y="31"/>
                    <a:pt x="952" y="31"/>
                    <a:pt x="952" y="32"/>
                  </a:cubicBezTo>
                  <a:cubicBezTo>
                    <a:pt x="951" y="30"/>
                    <a:pt x="949" y="31"/>
                    <a:pt x="947" y="30"/>
                  </a:cubicBezTo>
                  <a:cubicBezTo>
                    <a:pt x="948" y="31"/>
                    <a:pt x="949" y="31"/>
                    <a:pt x="949" y="33"/>
                  </a:cubicBezTo>
                  <a:cubicBezTo>
                    <a:pt x="947" y="33"/>
                    <a:pt x="945" y="31"/>
                    <a:pt x="944" y="30"/>
                  </a:cubicBezTo>
                  <a:cubicBezTo>
                    <a:pt x="941" y="30"/>
                    <a:pt x="942" y="32"/>
                    <a:pt x="939" y="30"/>
                  </a:cubicBezTo>
                  <a:cubicBezTo>
                    <a:pt x="939" y="30"/>
                    <a:pt x="939" y="31"/>
                    <a:pt x="938" y="32"/>
                  </a:cubicBezTo>
                  <a:cubicBezTo>
                    <a:pt x="940" y="31"/>
                    <a:pt x="943" y="32"/>
                    <a:pt x="945" y="33"/>
                  </a:cubicBezTo>
                  <a:cubicBezTo>
                    <a:pt x="941" y="33"/>
                    <a:pt x="937" y="32"/>
                    <a:pt x="933" y="32"/>
                  </a:cubicBezTo>
                  <a:cubicBezTo>
                    <a:pt x="933" y="32"/>
                    <a:pt x="933" y="31"/>
                    <a:pt x="933" y="31"/>
                  </a:cubicBezTo>
                  <a:cubicBezTo>
                    <a:pt x="935" y="31"/>
                    <a:pt x="938" y="32"/>
                    <a:pt x="938" y="30"/>
                  </a:cubicBezTo>
                  <a:cubicBezTo>
                    <a:pt x="936" y="29"/>
                    <a:pt x="933" y="31"/>
                    <a:pt x="929" y="29"/>
                  </a:cubicBezTo>
                  <a:cubicBezTo>
                    <a:pt x="929" y="29"/>
                    <a:pt x="928" y="30"/>
                    <a:pt x="927" y="29"/>
                  </a:cubicBezTo>
                  <a:cubicBezTo>
                    <a:pt x="927" y="30"/>
                    <a:pt x="927" y="31"/>
                    <a:pt x="928" y="31"/>
                  </a:cubicBezTo>
                  <a:cubicBezTo>
                    <a:pt x="925" y="32"/>
                    <a:pt x="923" y="31"/>
                    <a:pt x="921" y="32"/>
                  </a:cubicBezTo>
                  <a:cubicBezTo>
                    <a:pt x="919" y="31"/>
                    <a:pt x="920" y="30"/>
                    <a:pt x="919" y="29"/>
                  </a:cubicBezTo>
                  <a:cubicBezTo>
                    <a:pt x="917" y="30"/>
                    <a:pt x="920" y="31"/>
                    <a:pt x="917" y="31"/>
                  </a:cubicBezTo>
                  <a:cubicBezTo>
                    <a:pt x="915" y="30"/>
                    <a:pt x="918" y="29"/>
                    <a:pt x="916" y="29"/>
                  </a:cubicBezTo>
                  <a:cubicBezTo>
                    <a:pt x="914" y="29"/>
                    <a:pt x="916" y="30"/>
                    <a:pt x="915" y="31"/>
                  </a:cubicBezTo>
                  <a:cubicBezTo>
                    <a:pt x="907" y="26"/>
                    <a:pt x="897" y="29"/>
                    <a:pt x="890" y="27"/>
                  </a:cubicBezTo>
                  <a:cubicBezTo>
                    <a:pt x="890" y="26"/>
                    <a:pt x="892" y="25"/>
                    <a:pt x="892" y="25"/>
                  </a:cubicBezTo>
                  <a:cubicBezTo>
                    <a:pt x="889" y="24"/>
                    <a:pt x="885" y="27"/>
                    <a:pt x="883" y="24"/>
                  </a:cubicBezTo>
                  <a:cubicBezTo>
                    <a:pt x="882" y="24"/>
                    <a:pt x="882" y="25"/>
                    <a:pt x="883" y="25"/>
                  </a:cubicBezTo>
                  <a:cubicBezTo>
                    <a:pt x="882" y="26"/>
                    <a:pt x="881" y="26"/>
                    <a:pt x="880" y="26"/>
                  </a:cubicBezTo>
                  <a:cubicBezTo>
                    <a:pt x="879" y="26"/>
                    <a:pt x="880" y="25"/>
                    <a:pt x="881" y="25"/>
                  </a:cubicBezTo>
                  <a:cubicBezTo>
                    <a:pt x="879" y="24"/>
                    <a:pt x="877" y="25"/>
                    <a:pt x="876" y="24"/>
                  </a:cubicBezTo>
                  <a:cubicBezTo>
                    <a:pt x="875" y="24"/>
                    <a:pt x="876" y="25"/>
                    <a:pt x="877" y="25"/>
                  </a:cubicBezTo>
                  <a:cubicBezTo>
                    <a:pt x="876" y="26"/>
                    <a:pt x="875" y="25"/>
                    <a:pt x="873" y="26"/>
                  </a:cubicBezTo>
                  <a:cubicBezTo>
                    <a:pt x="873" y="25"/>
                    <a:pt x="874" y="25"/>
                    <a:pt x="873" y="24"/>
                  </a:cubicBezTo>
                  <a:cubicBezTo>
                    <a:pt x="872" y="24"/>
                    <a:pt x="872" y="25"/>
                    <a:pt x="871" y="25"/>
                  </a:cubicBezTo>
                  <a:cubicBezTo>
                    <a:pt x="870" y="24"/>
                    <a:pt x="871" y="24"/>
                    <a:pt x="869" y="23"/>
                  </a:cubicBezTo>
                  <a:cubicBezTo>
                    <a:pt x="864" y="23"/>
                    <a:pt x="859" y="23"/>
                    <a:pt x="854" y="23"/>
                  </a:cubicBezTo>
                  <a:cubicBezTo>
                    <a:pt x="855" y="24"/>
                    <a:pt x="855" y="24"/>
                    <a:pt x="855" y="24"/>
                  </a:cubicBezTo>
                  <a:cubicBezTo>
                    <a:pt x="854" y="24"/>
                    <a:pt x="852" y="25"/>
                    <a:pt x="851" y="24"/>
                  </a:cubicBezTo>
                  <a:cubicBezTo>
                    <a:pt x="850" y="23"/>
                    <a:pt x="851" y="23"/>
                    <a:pt x="852" y="22"/>
                  </a:cubicBezTo>
                  <a:cubicBezTo>
                    <a:pt x="849" y="21"/>
                    <a:pt x="843" y="23"/>
                    <a:pt x="841" y="23"/>
                  </a:cubicBezTo>
                  <a:cubicBezTo>
                    <a:pt x="841" y="22"/>
                    <a:pt x="839" y="21"/>
                    <a:pt x="837" y="22"/>
                  </a:cubicBezTo>
                  <a:cubicBezTo>
                    <a:pt x="840" y="24"/>
                    <a:pt x="837" y="24"/>
                    <a:pt x="836" y="24"/>
                  </a:cubicBezTo>
                  <a:cubicBezTo>
                    <a:pt x="841" y="24"/>
                    <a:pt x="843" y="26"/>
                    <a:pt x="848" y="26"/>
                  </a:cubicBezTo>
                  <a:cubicBezTo>
                    <a:pt x="849" y="25"/>
                    <a:pt x="847" y="25"/>
                    <a:pt x="847" y="25"/>
                  </a:cubicBezTo>
                  <a:cubicBezTo>
                    <a:pt x="848" y="23"/>
                    <a:pt x="849" y="26"/>
                    <a:pt x="850" y="24"/>
                  </a:cubicBezTo>
                  <a:cubicBezTo>
                    <a:pt x="852" y="26"/>
                    <a:pt x="852" y="26"/>
                    <a:pt x="854" y="27"/>
                  </a:cubicBezTo>
                  <a:cubicBezTo>
                    <a:pt x="848" y="26"/>
                    <a:pt x="839" y="28"/>
                    <a:pt x="835" y="25"/>
                  </a:cubicBezTo>
                  <a:cubicBezTo>
                    <a:pt x="835" y="25"/>
                    <a:pt x="835" y="26"/>
                    <a:pt x="835" y="26"/>
                  </a:cubicBezTo>
                  <a:cubicBezTo>
                    <a:pt x="832" y="27"/>
                    <a:pt x="835" y="25"/>
                    <a:pt x="833" y="24"/>
                  </a:cubicBezTo>
                  <a:cubicBezTo>
                    <a:pt x="830" y="27"/>
                    <a:pt x="827" y="25"/>
                    <a:pt x="824" y="24"/>
                  </a:cubicBezTo>
                  <a:cubicBezTo>
                    <a:pt x="823" y="26"/>
                    <a:pt x="820" y="26"/>
                    <a:pt x="818" y="25"/>
                  </a:cubicBezTo>
                  <a:cubicBezTo>
                    <a:pt x="819" y="24"/>
                    <a:pt x="821" y="23"/>
                    <a:pt x="820" y="21"/>
                  </a:cubicBezTo>
                  <a:cubicBezTo>
                    <a:pt x="821" y="21"/>
                    <a:pt x="824" y="22"/>
                    <a:pt x="824" y="20"/>
                  </a:cubicBezTo>
                  <a:cubicBezTo>
                    <a:pt x="822" y="20"/>
                    <a:pt x="822" y="20"/>
                    <a:pt x="821" y="18"/>
                  </a:cubicBezTo>
                  <a:cubicBezTo>
                    <a:pt x="820" y="20"/>
                    <a:pt x="819" y="19"/>
                    <a:pt x="818" y="21"/>
                  </a:cubicBezTo>
                  <a:cubicBezTo>
                    <a:pt x="816" y="21"/>
                    <a:pt x="815" y="20"/>
                    <a:pt x="813" y="21"/>
                  </a:cubicBezTo>
                  <a:cubicBezTo>
                    <a:pt x="811" y="18"/>
                    <a:pt x="806" y="19"/>
                    <a:pt x="802" y="20"/>
                  </a:cubicBezTo>
                  <a:cubicBezTo>
                    <a:pt x="802" y="18"/>
                    <a:pt x="801" y="18"/>
                    <a:pt x="798" y="19"/>
                  </a:cubicBezTo>
                  <a:cubicBezTo>
                    <a:pt x="797" y="19"/>
                    <a:pt x="797" y="18"/>
                    <a:pt x="798" y="18"/>
                  </a:cubicBezTo>
                  <a:cubicBezTo>
                    <a:pt x="795" y="16"/>
                    <a:pt x="791" y="18"/>
                    <a:pt x="788" y="17"/>
                  </a:cubicBezTo>
                  <a:cubicBezTo>
                    <a:pt x="787" y="18"/>
                    <a:pt x="789" y="19"/>
                    <a:pt x="787" y="19"/>
                  </a:cubicBezTo>
                  <a:cubicBezTo>
                    <a:pt x="786" y="20"/>
                    <a:pt x="786" y="18"/>
                    <a:pt x="784" y="19"/>
                  </a:cubicBezTo>
                  <a:cubicBezTo>
                    <a:pt x="783" y="19"/>
                    <a:pt x="783" y="18"/>
                    <a:pt x="784" y="17"/>
                  </a:cubicBezTo>
                  <a:cubicBezTo>
                    <a:pt x="782" y="17"/>
                    <a:pt x="784" y="19"/>
                    <a:pt x="781" y="18"/>
                  </a:cubicBezTo>
                  <a:cubicBezTo>
                    <a:pt x="780" y="17"/>
                    <a:pt x="780" y="17"/>
                    <a:pt x="780" y="16"/>
                  </a:cubicBezTo>
                  <a:cubicBezTo>
                    <a:pt x="778" y="17"/>
                    <a:pt x="773" y="15"/>
                    <a:pt x="772" y="17"/>
                  </a:cubicBezTo>
                  <a:cubicBezTo>
                    <a:pt x="770" y="16"/>
                    <a:pt x="772" y="15"/>
                    <a:pt x="770" y="15"/>
                  </a:cubicBezTo>
                  <a:cubicBezTo>
                    <a:pt x="770" y="17"/>
                    <a:pt x="767" y="15"/>
                    <a:pt x="767" y="15"/>
                  </a:cubicBezTo>
                  <a:cubicBezTo>
                    <a:pt x="763" y="15"/>
                    <a:pt x="762" y="17"/>
                    <a:pt x="758" y="15"/>
                  </a:cubicBezTo>
                  <a:cubicBezTo>
                    <a:pt x="757" y="17"/>
                    <a:pt x="753" y="16"/>
                    <a:pt x="751" y="16"/>
                  </a:cubicBezTo>
                  <a:cubicBezTo>
                    <a:pt x="750" y="15"/>
                    <a:pt x="751" y="15"/>
                    <a:pt x="750" y="14"/>
                  </a:cubicBezTo>
                  <a:cubicBezTo>
                    <a:pt x="748" y="16"/>
                    <a:pt x="746" y="14"/>
                    <a:pt x="743" y="16"/>
                  </a:cubicBezTo>
                  <a:cubicBezTo>
                    <a:pt x="742" y="17"/>
                    <a:pt x="746" y="18"/>
                    <a:pt x="747" y="17"/>
                  </a:cubicBezTo>
                  <a:cubicBezTo>
                    <a:pt x="748" y="18"/>
                    <a:pt x="744" y="19"/>
                    <a:pt x="743" y="18"/>
                  </a:cubicBezTo>
                  <a:cubicBezTo>
                    <a:pt x="742" y="20"/>
                    <a:pt x="746" y="19"/>
                    <a:pt x="746" y="19"/>
                  </a:cubicBezTo>
                  <a:cubicBezTo>
                    <a:pt x="747" y="20"/>
                    <a:pt x="745" y="20"/>
                    <a:pt x="745" y="21"/>
                  </a:cubicBezTo>
                  <a:cubicBezTo>
                    <a:pt x="744" y="21"/>
                    <a:pt x="742" y="19"/>
                    <a:pt x="739" y="21"/>
                  </a:cubicBezTo>
                  <a:cubicBezTo>
                    <a:pt x="738" y="20"/>
                    <a:pt x="737" y="19"/>
                    <a:pt x="738" y="18"/>
                  </a:cubicBezTo>
                  <a:cubicBezTo>
                    <a:pt x="736" y="17"/>
                    <a:pt x="734" y="18"/>
                    <a:pt x="732" y="17"/>
                  </a:cubicBezTo>
                  <a:cubicBezTo>
                    <a:pt x="732" y="18"/>
                    <a:pt x="732" y="19"/>
                    <a:pt x="730" y="19"/>
                  </a:cubicBezTo>
                  <a:cubicBezTo>
                    <a:pt x="731" y="16"/>
                    <a:pt x="735" y="15"/>
                    <a:pt x="740" y="13"/>
                  </a:cubicBezTo>
                  <a:cubicBezTo>
                    <a:pt x="738" y="13"/>
                    <a:pt x="736" y="12"/>
                    <a:pt x="734" y="12"/>
                  </a:cubicBezTo>
                  <a:cubicBezTo>
                    <a:pt x="734" y="12"/>
                    <a:pt x="733" y="14"/>
                    <a:pt x="732" y="13"/>
                  </a:cubicBezTo>
                  <a:cubicBezTo>
                    <a:pt x="731" y="13"/>
                    <a:pt x="732" y="14"/>
                    <a:pt x="731" y="14"/>
                  </a:cubicBezTo>
                  <a:cubicBezTo>
                    <a:pt x="728" y="15"/>
                    <a:pt x="730" y="13"/>
                    <a:pt x="727" y="12"/>
                  </a:cubicBezTo>
                  <a:cubicBezTo>
                    <a:pt x="728" y="15"/>
                    <a:pt x="718" y="15"/>
                    <a:pt x="717" y="12"/>
                  </a:cubicBezTo>
                  <a:cubicBezTo>
                    <a:pt x="717" y="14"/>
                    <a:pt x="715" y="12"/>
                    <a:pt x="713" y="13"/>
                  </a:cubicBezTo>
                  <a:cubicBezTo>
                    <a:pt x="715" y="15"/>
                    <a:pt x="717" y="13"/>
                    <a:pt x="719" y="14"/>
                  </a:cubicBezTo>
                  <a:cubicBezTo>
                    <a:pt x="718" y="16"/>
                    <a:pt x="714" y="14"/>
                    <a:pt x="712" y="14"/>
                  </a:cubicBezTo>
                  <a:cubicBezTo>
                    <a:pt x="712" y="15"/>
                    <a:pt x="711" y="15"/>
                    <a:pt x="710" y="16"/>
                  </a:cubicBezTo>
                  <a:cubicBezTo>
                    <a:pt x="709" y="17"/>
                    <a:pt x="709" y="15"/>
                    <a:pt x="710" y="14"/>
                  </a:cubicBezTo>
                  <a:cubicBezTo>
                    <a:pt x="708" y="14"/>
                    <a:pt x="708" y="16"/>
                    <a:pt x="709" y="17"/>
                  </a:cubicBezTo>
                  <a:cubicBezTo>
                    <a:pt x="711" y="16"/>
                    <a:pt x="712" y="17"/>
                    <a:pt x="713" y="16"/>
                  </a:cubicBezTo>
                  <a:cubicBezTo>
                    <a:pt x="714" y="17"/>
                    <a:pt x="714" y="17"/>
                    <a:pt x="714" y="18"/>
                  </a:cubicBezTo>
                  <a:cubicBezTo>
                    <a:pt x="711" y="19"/>
                    <a:pt x="709" y="17"/>
                    <a:pt x="707" y="18"/>
                  </a:cubicBezTo>
                  <a:cubicBezTo>
                    <a:pt x="706" y="16"/>
                    <a:pt x="711" y="14"/>
                    <a:pt x="707" y="14"/>
                  </a:cubicBezTo>
                  <a:cubicBezTo>
                    <a:pt x="707" y="15"/>
                    <a:pt x="706" y="14"/>
                    <a:pt x="704" y="15"/>
                  </a:cubicBezTo>
                  <a:cubicBezTo>
                    <a:pt x="704" y="13"/>
                    <a:pt x="706" y="14"/>
                    <a:pt x="702" y="13"/>
                  </a:cubicBezTo>
                  <a:cubicBezTo>
                    <a:pt x="702" y="14"/>
                    <a:pt x="702" y="15"/>
                    <a:pt x="699" y="15"/>
                  </a:cubicBezTo>
                  <a:cubicBezTo>
                    <a:pt x="699" y="12"/>
                    <a:pt x="695" y="16"/>
                    <a:pt x="693" y="13"/>
                  </a:cubicBezTo>
                  <a:cubicBezTo>
                    <a:pt x="700" y="13"/>
                    <a:pt x="705" y="12"/>
                    <a:pt x="712" y="14"/>
                  </a:cubicBezTo>
                  <a:cubicBezTo>
                    <a:pt x="709" y="11"/>
                    <a:pt x="717" y="13"/>
                    <a:pt x="716" y="10"/>
                  </a:cubicBezTo>
                  <a:cubicBezTo>
                    <a:pt x="715" y="9"/>
                    <a:pt x="714" y="10"/>
                    <a:pt x="713" y="9"/>
                  </a:cubicBezTo>
                  <a:cubicBezTo>
                    <a:pt x="712" y="11"/>
                    <a:pt x="708" y="9"/>
                    <a:pt x="707" y="8"/>
                  </a:cubicBezTo>
                  <a:cubicBezTo>
                    <a:pt x="708" y="10"/>
                    <a:pt x="704" y="9"/>
                    <a:pt x="706" y="11"/>
                  </a:cubicBezTo>
                  <a:cubicBezTo>
                    <a:pt x="705" y="11"/>
                    <a:pt x="703" y="12"/>
                    <a:pt x="702" y="11"/>
                  </a:cubicBezTo>
                  <a:cubicBezTo>
                    <a:pt x="701" y="10"/>
                    <a:pt x="706" y="12"/>
                    <a:pt x="703" y="10"/>
                  </a:cubicBezTo>
                  <a:cubicBezTo>
                    <a:pt x="704" y="8"/>
                    <a:pt x="705" y="11"/>
                    <a:pt x="706" y="9"/>
                  </a:cubicBezTo>
                  <a:cubicBezTo>
                    <a:pt x="705" y="8"/>
                    <a:pt x="706" y="8"/>
                    <a:pt x="704" y="7"/>
                  </a:cubicBezTo>
                  <a:cubicBezTo>
                    <a:pt x="701" y="9"/>
                    <a:pt x="700" y="8"/>
                    <a:pt x="700" y="6"/>
                  </a:cubicBezTo>
                  <a:cubicBezTo>
                    <a:pt x="699" y="9"/>
                    <a:pt x="693" y="6"/>
                    <a:pt x="689" y="7"/>
                  </a:cubicBezTo>
                  <a:cubicBezTo>
                    <a:pt x="688" y="8"/>
                    <a:pt x="690" y="8"/>
                    <a:pt x="691" y="9"/>
                  </a:cubicBezTo>
                  <a:cubicBezTo>
                    <a:pt x="687" y="11"/>
                    <a:pt x="681" y="8"/>
                    <a:pt x="679" y="11"/>
                  </a:cubicBezTo>
                  <a:cubicBezTo>
                    <a:pt x="677" y="10"/>
                    <a:pt x="680" y="9"/>
                    <a:pt x="679" y="8"/>
                  </a:cubicBezTo>
                  <a:cubicBezTo>
                    <a:pt x="682" y="8"/>
                    <a:pt x="685" y="8"/>
                    <a:pt x="688" y="9"/>
                  </a:cubicBezTo>
                  <a:cubicBezTo>
                    <a:pt x="689" y="8"/>
                    <a:pt x="689" y="7"/>
                    <a:pt x="688" y="6"/>
                  </a:cubicBezTo>
                  <a:cubicBezTo>
                    <a:pt x="687" y="7"/>
                    <a:pt x="687" y="6"/>
                    <a:pt x="686" y="6"/>
                  </a:cubicBezTo>
                  <a:cubicBezTo>
                    <a:pt x="686" y="6"/>
                    <a:pt x="685" y="7"/>
                    <a:pt x="686" y="7"/>
                  </a:cubicBezTo>
                  <a:cubicBezTo>
                    <a:pt x="683" y="5"/>
                    <a:pt x="675" y="7"/>
                    <a:pt x="673" y="8"/>
                  </a:cubicBezTo>
                  <a:cubicBezTo>
                    <a:pt x="674" y="5"/>
                    <a:pt x="669" y="7"/>
                    <a:pt x="668" y="4"/>
                  </a:cubicBezTo>
                  <a:cubicBezTo>
                    <a:pt x="667" y="5"/>
                    <a:pt x="666" y="5"/>
                    <a:pt x="665" y="4"/>
                  </a:cubicBezTo>
                  <a:cubicBezTo>
                    <a:pt x="664" y="6"/>
                    <a:pt x="667" y="5"/>
                    <a:pt x="668" y="6"/>
                  </a:cubicBezTo>
                  <a:cubicBezTo>
                    <a:pt x="669" y="7"/>
                    <a:pt x="666" y="8"/>
                    <a:pt x="663" y="10"/>
                  </a:cubicBezTo>
                  <a:cubicBezTo>
                    <a:pt x="661" y="8"/>
                    <a:pt x="665" y="8"/>
                    <a:pt x="665" y="7"/>
                  </a:cubicBezTo>
                  <a:cubicBezTo>
                    <a:pt x="663" y="5"/>
                    <a:pt x="663" y="7"/>
                    <a:pt x="661" y="7"/>
                  </a:cubicBezTo>
                  <a:cubicBezTo>
                    <a:pt x="661" y="8"/>
                    <a:pt x="661" y="9"/>
                    <a:pt x="661" y="10"/>
                  </a:cubicBezTo>
                  <a:cubicBezTo>
                    <a:pt x="660" y="10"/>
                    <a:pt x="658" y="9"/>
                    <a:pt x="657" y="10"/>
                  </a:cubicBezTo>
                  <a:cubicBezTo>
                    <a:pt x="659" y="11"/>
                    <a:pt x="662" y="9"/>
                    <a:pt x="664" y="11"/>
                  </a:cubicBezTo>
                  <a:cubicBezTo>
                    <a:pt x="667" y="10"/>
                    <a:pt x="669" y="9"/>
                    <a:pt x="672" y="9"/>
                  </a:cubicBezTo>
                  <a:cubicBezTo>
                    <a:pt x="673" y="10"/>
                    <a:pt x="670" y="10"/>
                    <a:pt x="669" y="10"/>
                  </a:cubicBezTo>
                  <a:cubicBezTo>
                    <a:pt x="668" y="11"/>
                    <a:pt x="672" y="11"/>
                    <a:pt x="671" y="10"/>
                  </a:cubicBezTo>
                  <a:cubicBezTo>
                    <a:pt x="671" y="17"/>
                    <a:pt x="656" y="10"/>
                    <a:pt x="647" y="12"/>
                  </a:cubicBezTo>
                  <a:cubicBezTo>
                    <a:pt x="648" y="13"/>
                    <a:pt x="649" y="13"/>
                    <a:pt x="648" y="14"/>
                  </a:cubicBezTo>
                  <a:cubicBezTo>
                    <a:pt x="649" y="15"/>
                    <a:pt x="651" y="13"/>
                    <a:pt x="652" y="14"/>
                  </a:cubicBezTo>
                  <a:cubicBezTo>
                    <a:pt x="652" y="15"/>
                    <a:pt x="648" y="16"/>
                    <a:pt x="646" y="14"/>
                  </a:cubicBezTo>
                  <a:cubicBezTo>
                    <a:pt x="647" y="16"/>
                    <a:pt x="643" y="18"/>
                    <a:pt x="641" y="16"/>
                  </a:cubicBezTo>
                  <a:cubicBezTo>
                    <a:pt x="640" y="16"/>
                    <a:pt x="644" y="15"/>
                    <a:pt x="645" y="16"/>
                  </a:cubicBezTo>
                  <a:cubicBezTo>
                    <a:pt x="645" y="14"/>
                    <a:pt x="647" y="14"/>
                    <a:pt x="647" y="12"/>
                  </a:cubicBezTo>
                  <a:cubicBezTo>
                    <a:pt x="645" y="11"/>
                    <a:pt x="646" y="11"/>
                    <a:pt x="643" y="10"/>
                  </a:cubicBezTo>
                  <a:cubicBezTo>
                    <a:pt x="647" y="9"/>
                    <a:pt x="649" y="11"/>
                    <a:pt x="654" y="8"/>
                  </a:cubicBezTo>
                  <a:cubicBezTo>
                    <a:pt x="652" y="7"/>
                    <a:pt x="654" y="7"/>
                    <a:pt x="651" y="6"/>
                  </a:cubicBezTo>
                  <a:cubicBezTo>
                    <a:pt x="651" y="7"/>
                    <a:pt x="653" y="8"/>
                    <a:pt x="650" y="9"/>
                  </a:cubicBezTo>
                  <a:cubicBezTo>
                    <a:pt x="646" y="9"/>
                    <a:pt x="643" y="8"/>
                    <a:pt x="639" y="8"/>
                  </a:cubicBezTo>
                  <a:cubicBezTo>
                    <a:pt x="640" y="9"/>
                    <a:pt x="641" y="10"/>
                    <a:pt x="640" y="10"/>
                  </a:cubicBezTo>
                  <a:cubicBezTo>
                    <a:pt x="641" y="11"/>
                    <a:pt x="643" y="11"/>
                    <a:pt x="645" y="11"/>
                  </a:cubicBezTo>
                  <a:cubicBezTo>
                    <a:pt x="644" y="12"/>
                    <a:pt x="642" y="12"/>
                    <a:pt x="641" y="13"/>
                  </a:cubicBezTo>
                  <a:cubicBezTo>
                    <a:pt x="640" y="12"/>
                    <a:pt x="641" y="12"/>
                    <a:pt x="641" y="11"/>
                  </a:cubicBezTo>
                  <a:cubicBezTo>
                    <a:pt x="638" y="10"/>
                    <a:pt x="640" y="13"/>
                    <a:pt x="637" y="13"/>
                  </a:cubicBezTo>
                  <a:cubicBezTo>
                    <a:pt x="637" y="12"/>
                    <a:pt x="638" y="11"/>
                    <a:pt x="638" y="10"/>
                  </a:cubicBezTo>
                  <a:cubicBezTo>
                    <a:pt x="634" y="12"/>
                    <a:pt x="627" y="9"/>
                    <a:pt x="623" y="12"/>
                  </a:cubicBezTo>
                  <a:cubicBezTo>
                    <a:pt x="622" y="11"/>
                    <a:pt x="623" y="10"/>
                    <a:pt x="621" y="9"/>
                  </a:cubicBezTo>
                  <a:cubicBezTo>
                    <a:pt x="619" y="10"/>
                    <a:pt x="617" y="9"/>
                    <a:pt x="615" y="11"/>
                  </a:cubicBezTo>
                  <a:cubicBezTo>
                    <a:pt x="617" y="11"/>
                    <a:pt x="617" y="12"/>
                    <a:pt x="617" y="13"/>
                  </a:cubicBezTo>
                  <a:cubicBezTo>
                    <a:pt x="615" y="14"/>
                    <a:pt x="612" y="13"/>
                    <a:pt x="610" y="14"/>
                  </a:cubicBezTo>
                  <a:cubicBezTo>
                    <a:pt x="608" y="12"/>
                    <a:pt x="612" y="10"/>
                    <a:pt x="614" y="12"/>
                  </a:cubicBezTo>
                  <a:cubicBezTo>
                    <a:pt x="613" y="11"/>
                    <a:pt x="615" y="10"/>
                    <a:pt x="614" y="9"/>
                  </a:cubicBezTo>
                  <a:cubicBezTo>
                    <a:pt x="611" y="11"/>
                    <a:pt x="609" y="10"/>
                    <a:pt x="604" y="12"/>
                  </a:cubicBezTo>
                  <a:cubicBezTo>
                    <a:pt x="606" y="13"/>
                    <a:pt x="607" y="11"/>
                    <a:pt x="608" y="12"/>
                  </a:cubicBezTo>
                  <a:cubicBezTo>
                    <a:pt x="608" y="14"/>
                    <a:pt x="605" y="12"/>
                    <a:pt x="603" y="14"/>
                  </a:cubicBezTo>
                  <a:cubicBezTo>
                    <a:pt x="602" y="13"/>
                    <a:pt x="603" y="12"/>
                    <a:pt x="602" y="12"/>
                  </a:cubicBezTo>
                  <a:cubicBezTo>
                    <a:pt x="600" y="15"/>
                    <a:pt x="596" y="12"/>
                    <a:pt x="593" y="13"/>
                  </a:cubicBezTo>
                  <a:cubicBezTo>
                    <a:pt x="591" y="11"/>
                    <a:pt x="597" y="12"/>
                    <a:pt x="597" y="10"/>
                  </a:cubicBezTo>
                  <a:cubicBezTo>
                    <a:pt x="597" y="10"/>
                    <a:pt x="596" y="10"/>
                    <a:pt x="595" y="10"/>
                  </a:cubicBezTo>
                  <a:cubicBezTo>
                    <a:pt x="593" y="9"/>
                    <a:pt x="597" y="9"/>
                    <a:pt x="595" y="8"/>
                  </a:cubicBezTo>
                  <a:cubicBezTo>
                    <a:pt x="593" y="9"/>
                    <a:pt x="590" y="8"/>
                    <a:pt x="591" y="10"/>
                  </a:cubicBezTo>
                  <a:cubicBezTo>
                    <a:pt x="589" y="11"/>
                    <a:pt x="587" y="9"/>
                    <a:pt x="585" y="10"/>
                  </a:cubicBezTo>
                  <a:cubicBezTo>
                    <a:pt x="585" y="9"/>
                    <a:pt x="586" y="7"/>
                    <a:pt x="588" y="8"/>
                  </a:cubicBezTo>
                  <a:cubicBezTo>
                    <a:pt x="587" y="6"/>
                    <a:pt x="581" y="10"/>
                    <a:pt x="580" y="7"/>
                  </a:cubicBezTo>
                  <a:cubicBezTo>
                    <a:pt x="577" y="9"/>
                    <a:pt x="577" y="9"/>
                    <a:pt x="577" y="9"/>
                  </a:cubicBezTo>
                  <a:cubicBezTo>
                    <a:pt x="578" y="9"/>
                    <a:pt x="578" y="10"/>
                    <a:pt x="578" y="10"/>
                  </a:cubicBezTo>
                  <a:cubicBezTo>
                    <a:pt x="576" y="11"/>
                    <a:pt x="576" y="10"/>
                    <a:pt x="575" y="9"/>
                  </a:cubicBezTo>
                  <a:cubicBezTo>
                    <a:pt x="572" y="12"/>
                    <a:pt x="569" y="9"/>
                    <a:pt x="563" y="8"/>
                  </a:cubicBezTo>
                  <a:cubicBezTo>
                    <a:pt x="560" y="9"/>
                    <a:pt x="553" y="6"/>
                    <a:pt x="548" y="8"/>
                  </a:cubicBezTo>
                  <a:cubicBezTo>
                    <a:pt x="548" y="9"/>
                    <a:pt x="550" y="8"/>
                    <a:pt x="552" y="9"/>
                  </a:cubicBezTo>
                  <a:cubicBezTo>
                    <a:pt x="551" y="11"/>
                    <a:pt x="545" y="10"/>
                    <a:pt x="543" y="10"/>
                  </a:cubicBezTo>
                  <a:cubicBezTo>
                    <a:pt x="542" y="8"/>
                    <a:pt x="546" y="10"/>
                    <a:pt x="546" y="9"/>
                  </a:cubicBezTo>
                  <a:cubicBezTo>
                    <a:pt x="544" y="8"/>
                    <a:pt x="543" y="7"/>
                    <a:pt x="543" y="6"/>
                  </a:cubicBezTo>
                  <a:cubicBezTo>
                    <a:pt x="541" y="7"/>
                    <a:pt x="539" y="9"/>
                    <a:pt x="537" y="10"/>
                  </a:cubicBezTo>
                  <a:cubicBezTo>
                    <a:pt x="535" y="11"/>
                    <a:pt x="535" y="9"/>
                    <a:pt x="533" y="8"/>
                  </a:cubicBezTo>
                  <a:cubicBezTo>
                    <a:pt x="532" y="8"/>
                    <a:pt x="528" y="10"/>
                    <a:pt x="529" y="7"/>
                  </a:cubicBezTo>
                  <a:cubicBezTo>
                    <a:pt x="524" y="9"/>
                    <a:pt x="520" y="9"/>
                    <a:pt x="516" y="8"/>
                  </a:cubicBezTo>
                  <a:cubicBezTo>
                    <a:pt x="514" y="7"/>
                    <a:pt x="518" y="6"/>
                    <a:pt x="516" y="5"/>
                  </a:cubicBezTo>
                  <a:cubicBezTo>
                    <a:pt x="513" y="6"/>
                    <a:pt x="517" y="7"/>
                    <a:pt x="514" y="8"/>
                  </a:cubicBezTo>
                  <a:cubicBezTo>
                    <a:pt x="512" y="9"/>
                    <a:pt x="512" y="7"/>
                    <a:pt x="510" y="6"/>
                  </a:cubicBezTo>
                  <a:cubicBezTo>
                    <a:pt x="508" y="6"/>
                    <a:pt x="507" y="5"/>
                    <a:pt x="506" y="6"/>
                  </a:cubicBezTo>
                  <a:cubicBezTo>
                    <a:pt x="506" y="5"/>
                    <a:pt x="506" y="4"/>
                    <a:pt x="504" y="3"/>
                  </a:cubicBezTo>
                  <a:cubicBezTo>
                    <a:pt x="504" y="3"/>
                    <a:pt x="503" y="4"/>
                    <a:pt x="502" y="4"/>
                  </a:cubicBezTo>
                  <a:cubicBezTo>
                    <a:pt x="501" y="5"/>
                    <a:pt x="504" y="4"/>
                    <a:pt x="504" y="5"/>
                  </a:cubicBezTo>
                  <a:cubicBezTo>
                    <a:pt x="503" y="6"/>
                    <a:pt x="501" y="5"/>
                    <a:pt x="500" y="5"/>
                  </a:cubicBezTo>
                  <a:cubicBezTo>
                    <a:pt x="499" y="6"/>
                    <a:pt x="502" y="6"/>
                    <a:pt x="502" y="6"/>
                  </a:cubicBezTo>
                  <a:cubicBezTo>
                    <a:pt x="503" y="7"/>
                    <a:pt x="502" y="8"/>
                    <a:pt x="502" y="9"/>
                  </a:cubicBezTo>
                  <a:cubicBezTo>
                    <a:pt x="500" y="9"/>
                    <a:pt x="500" y="7"/>
                    <a:pt x="498" y="9"/>
                  </a:cubicBezTo>
                  <a:cubicBezTo>
                    <a:pt x="496" y="8"/>
                    <a:pt x="499" y="8"/>
                    <a:pt x="499" y="7"/>
                  </a:cubicBezTo>
                  <a:cubicBezTo>
                    <a:pt x="497" y="6"/>
                    <a:pt x="497" y="8"/>
                    <a:pt x="496" y="9"/>
                  </a:cubicBezTo>
                  <a:cubicBezTo>
                    <a:pt x="494" y="9"/>
                    <a:pt x="491" y="8"/>
                    <a:pt x="489" y="9"/>
                  </a:cubicBezTo>
                  <a:cubicBezTo>
                    <a:pt x="489" y="8"/>
                    <a:pt x="490" y="7"/>
                    <a:pt x="491" y="5"/>
                  </a:cubicBezTo>
                  <a:cubicBezTo>
                    <a:pt x="488" y="5"/>
                    <a:pt x="486" y="2"/>
                    <a:pt x="483" y="3"/>
                  </a:cubicBezTo>
                  <a:cubicBezTo>
                    <a:pt x="481" y="1"/>
                    <a:pt x="481" y="0"/>
                    <a:pt x="476" y="0"/>
                  </a:cubicBezTo>
                  <a:cubicBezTo>
                    <a:pt x="477" y="1"/>
                    <a:pt x="479" y="1"/>
                    <a:pt x="479" y="2"/>
                  </a:cubicBezTo>
                  <a:cubicBezTo>
                    <a:pt x="477" y="3"/>
                    <a:pt x="476" y="3"/>
                    <a:pt x="474" y="2"/>
                  </a:cubicBezTo>
                  <a:cubicBezTo>
                    <a:pt x="473" y="3"/>
                    <a:pt x="475" y="4"/>
                    <a:pt x="473" y="4"/>
                  </a:cubicBezTo>
                  <a:cubicBezTo>
                    <a:pt x="475" y="4"/>
                    <a:pt x="479" y="6"/>
                    <a:pt x="479" y="4"/>
                  </a:cubicBezTo>
                  <a:cubicBezTo>
                    <a:pt x="480" y="5"/>
                    <a:pt x="480" y="6"/>
                    <a:pt x="479" y="7"/>
                  </a:cubicBezTo>
                  <a:cubicBezTo>
                    <a:pt x="477" y="7"/>
                    <a:pt x="477" y="5"/>
                    <a:pt x="475" y="7"/>
                  </a:cubicBezTo>
                  <a:cubicBezTo>
                    <a:pt x="473" y="6"/>
                    <a:pt x="476" y="6"/>
                    <a:pt x="474" y="5"/>
                  </a:cubicBezTo>
                  <a:cubicBezTo>
                    <a:pt x="474" y="7"/>
                    <a:pt x="471" y="7"/>
                    <a:pt x="469" y="6"/>
                  </a:cubicBezTo>
                  <a:cubicBezTo>
                    <a:pt x="468" y="7"/>
                    <a:pt x="470" y="8"/>
                    <a:pt x="471" y="7"/>
                  </a:cubicBezTo>
                  <a:cubicBezTo>
                    <a:pt x="470" y="8"/>
                    <a:pt x="469" y="8"/>
                    <a:pt x="468" y="8"/>
                  </a:cubicBezTo>
                  <a:cubicBezTo>
                    <a:pt x="468" y="8"/>
                    <a:pt x="465" y="7"/>
                    <a:pt x="466" y="6"/>
                  </a:cubicBezTo>
                  <a:cubicBezTo>
                    <a:pt x="465" y="6"/>
                    <a:pt x="461" y="8"/>
                    <a:pt x="462" y="6"/>
                  </a:cubicBezTo>
                  <a:cubicBezTo>
                    <a:pt x="460" y="5"/>
                    <a:pt x="459" y="9"/>
                    <a:pt x="457" y="8"/>
                  </a:cubicBezTo>
                  <a:cubicBezTo>
                    <a:pt x="456" y="7"/>
                    <a:pt x="458" y="7"/>
                    <a:pt x="458" y="6"/>
                  </a:cubicBezTo>
                  <a:cubicBezTo>
                    <a:pt x="456" y="6"/>
                    <a:pt x="451" y="4"/>
                    <a:pt x="450" y="6"/>
                  </a:cubicBezTo>
                  <a:cubicBezTo>
                    <a:pt x="449" y="7"/>
                    <a:pt x="445" y="6"/>
                    <a:pt x="448" y="5"/>
                  </a:cubicBezTo>
                  <a:cubicBezTo>
                    <a:pt x="443" y="5"/>
                    <a:pt x="437" y="8"/>
                    <a:pt x="435" y="12"/>
                  </a:cubicBezTo>
                  <a:cubicBezTo>
                    <a:pt x="434" y="12"/>
                    <a:pt x="432" y="12"/>
                    <a:pt x="431" y="12"/>
                  </a:cubicBezTo>
                  <a:cubicBezTo>
                    <a:pt x="429" y="11"/>
                    <a:pt x="433" y="10"/>
                    <a:pt x="430" y="9"/>
                  </a:cubicBezTo>
                  <a:cubicBezTo>
                    <a:pt x="433" y="7"/>
                    <a:pt x="433" y="8"/>
                    <a:pt x="435" y="9"/>
                  </a:cubicBezTo>
                  <a:cubicBezTo>
                    <a:pt x="437" y="7"/>
                    <a:pt x="438" y="6"/>
                    <a:pt x="436" y="5"/>
                  </a:cubicBezTo>
                  <a:cubicBezTo>
                    <a:pt x="435" y="6"/>
                    <a:pt x="436" y="6"/>
                    <a:pt x="436" y="6"/>
                  </a:cubicBezTo>
                  <a:cubicBezTo>
                    <a:pt x="435" y="7"/>
                    <a:pt x="433" y="8"/>
                    <a:pt x="431" y="7"/>
                  </a:cubicBezTo>
                  <a:cubicBezTo>
                    <a:pt x="430" y="6"/>
                    <a:pt x="433" y="7"/>
                    <a:pt x="434" y="5"/>
                  </a:cubicBezTo>
                  <a:cubicBezTo>
                    <a:pt x="432" y="4"/>
                    <a:pt x="431" y="6"/>
                    <a:pt x="429" y="5"/>
                  </a:cubicBezTo>
                  <a:cubicBezTo>
                    <a:pt x="428" y="8"/>
                    <a:pt x="422" y="6"/>
                    <a:pt x="418" y="4"/>
                  </a:cubicBezTo>
                  <a:cubicBezTo>
                    <a:pt x="417" y="5"/>
                    <a:pt x="415" y="8"/>
                    <a:pt x="419" y="8"/>
                  </a:cubicBezTo>
                  <a:cubicBezTo>
                    <a:pt x="418" y="6"/>
                    <a:pt x="420" y="7"/>
                    <a:pt x="422" y="7"/>
                  </a:cubicBezTo>
                  <a:cubicBezTo>
                    <a:pt x="423" y="8"/>
                    <a:pt x="421" y="8"/>
                    <a:pt x="421" y="8"/>
                  </a:cubicBezTo>
                  <a:cubicBezTo>
                    <a:pt x="421" y="9"/>
                    <a:pt x="427" y="8"/>
                    <a:pt x="430" y="8"/>
                  </a:cubicBezTo>
                  <a:cubicBezTo>
                    <a:pt x="425" y="10"/>
                    <a:pt x="420" y="10"/>
                    <a:pt x="414" y="10"/>
                  </a:cubicBezTo>
                  <a:cubicBezTo>
                    <a:pt x="408" y="10"/>
                    <a:pt x="403" y="10"/>
                    <a:pt x="397" y="11"/>
                  </a:cubicBezTo>
                  <a:cubicBezTo>
                    <a:pt x="397" y="11"/>
                    <a:pt x="398" y="10"/>
                    <a:pt x="398" y="10"/>
                  </a:cubicBezTo>
                  <a:cubicBezTo>
                    <a:pt x="397" y="9"/>
                    <a:pt x="396" y="9"/>
                    <a:pt x="394" y="11"/>
                  </a:cubicBezTo>
                  <a:cubicBezTo>
                    <a:pt x="393" y="9"/>
                    <a:pt x="392" y="11"/>
                    <a:pt x="390" y="10"/>
                  </a:cubicBezTo>
                  <a:cubicBezTo>
                    <a:pt x="388" y="9"/>
                    <a:pt x="393" y="8"/>
                    <a:pt x="390" y="7"/>
                  </a:cubicBezTo>
                  <a:cubicBezTo>
                    <a:pt x="388" y="9"/>
                    <a:pt x="387" y="8"/>
                    <a:pt x="383" y="8"/>
                  </a:cubicBezTo>
                  <a:cubicBezTo>
                    <a:pt x="382" y="10"/>
                    <a:pt x="380" y="11"/>
                    <a:pt x="377" y="9"/>
                  </a:cubicBezTo>
                  <a:cubicBezTo>
                    <a:pt x="375" y="10"/>
                    <a:pt x="373" y="9"/>
                    <a:pt x="371" y="11"/>
                  </a:cubicBezTo>
                  <a:cubicBezTo>
                    <a:pt x="366" y="6"/>
                    <a:pt x="355" y="10"/>
                    <a:pt x="345" y="9"/>
                  </a:cubicBezTo>
                  <a:cubicBezTo>
                    <a:pt x="346" y="10"/>
                    <a:pt x="343" y="12"/>
                    <a:pt x="342" y="10"/>
                  </a:cubicBezTo>
                  <a:cubicBezTo>
                    <a:pt x="340" y="11"/>
                    <a:pt x="341" y="11"/>
                    <a:pt x="341" y="12"/>
                  </a:cubicBezTo>
                  <a:cubicBezTo>
                    <a:pt x="340" y="12"/>
                    <a:pt x="339" y="13"/>
                    <a:pt x="338" y="12"/>
                  </a:cubicBezTo>
                  <a:cubicBezTo>
                    <a:pt x="339" y="11"/>
                    <a:pt x="338" y="10"/>
                    <a:pt x="340" y="9"/>
                  </a:cubicBezTo>
                  <a:cubicBezTo>
                    <a:pt x="337" y="8"/>
                    <a:pt x="339" y="12"/>
                    <a:pt x="336" y="10"/>
                  </a:cubicBezTo>
                  <a:cubicBezTo>
                    <a:pt x="335" y="13"/>
                    <a:pt x="334" y="12"/>
                    <a:pt x="331" y="12"/>
                  </a:cubicBezTo>
                  <a:cubicBezTo>
                    <a:pt x="330" y="12"/>
                    <a:pt x="331" y="11"/>
                    <a:pt x="332" y="10"/>
                  </a:cubicBezTo>
                  <a:cubicBezTo>
                    <a:pt x="327" y="12"/>
                    <a:pt x="319" y="11"/>
                    <a:pt x="316" y="15"/>
                  </a:cubicBezTo>
                  <a:cubicBezTo>
                    <a:pt x="313" y="16"/>
                    <a:pt x="313" y="15"/>
                    <a:pt x="311" y="15"/>
                  </a:cubicBezTo>
                  <a:cubicBezTo>
                    <a:pt x="310" y="14"/>
                    <a:pt x="313" y="13"/>
                    <a:pt x="311" y="12"/>
                  </a:cubicBezTo>
                  <a:cubicBezTo>
                    <a:pt x="309" y="13"/>
                    <a:pt x="309" y="14"/>
                    <a:pt x="310" y="15"/>
                  </a:cubicBezTo>
                  <a:cubicBezTo>
                    <a:pt x="307" y="14"/>
                    <a:pt x="308" y="15"/>
                    <a:pt x="305" y="16"/>
                  </a:cubicBezTo>
                  <a:cubicBezTo>
                    <a:pt x="304" y="15"/>
                    <a:pt x="307" y="12"/>
                    <a:pt x="310" y="12"/>
                  </a:cubicBezTo>
                  <a:cubicBezTo>
                    <a:pt x="309" y="11"/>
                    <a:pt x="309" y="11"/>
                    <a:pt x="310" y="11"/>
                  </a:cubicBezTo>
                  <a:cubicBezTo>
                    <a:pt x="306" y="10"/>
                    <a:pt x="301" y="8"/>
                    <a:pt x="295" y="12"/>
                  </a:cubicBezTo>
                  <a:cubicBezTo>
                    <a:pt x="293" y="11"/>
                    <a:pt x="297" y="10"/>
                    <a:pt x="295" y="9"/>
                  </a:cubicBezTo>
                  <a:cubicBezTo>
                    <a:pt x="293" y="11"/>
                    <a:pt x="288" y="10"/>
                    <a:pt x="284" y="10"/>
                  </a:cubicBezTo>
                  <a:cubicBezTo>
                    <a:pt x="283" y="11"/>
                    <a:pt x="284" y="11"/>
                    <a:pt x="283" y="12"/>
                  </a:cubicBezTo>
                  <a:cubicBezTo>
                    <a:pt x="282" y="12"/>
                    <a:pt x="283" y="11"/>
                    <a:pt x="282" y="10"/>
                  </a:cubicBezTo>
                  <a:cubicBezTo>
                    <a:pt x="280" y="11"/>
                    <a:pt x="281" y="11"/>
                    <a:pt x="280" y="12"/>
                  </a:cubicBezTo>
                  <a:cubicBezTo>
                    <a:pt x="279" y="12"/>
                    <a:pt x="280" y="11"/>
                    <a:pt x="280" y="11"/>
                  </a:cubicBezTo>
                  <a:cubicBezTo>
                    <a:pt x="277" y="9"/>
                    <a:pt x="275" y="11"/>
                    <a:pt x="275" y="12"/>
                  </a:cubicBezTo>
                  <a:cubicBezTo>
                    <a:pt x="275" y="12"/>
                    <a:pt x="274" y="12"/>
                    <a:pt x="274" y="12"/>
                  </a:cubicBezTo>
                  <a:cubicBezTo>
                    <a:pt x="273" y="12"/>
                    <a:pt x="274" y="11"/>
                    <a:pt x="275" y="11"/>
                  </a:cubicBezTo>
                  <a:cubicBezTo>
                    <a:pt x="270" y="11"/>
                    <a:pt x="262" y="9"/>
                    <a:pt x="259" y="12"/>
                  </a:cubicBezTo>
                  <a:cubicBezTo>
                    <a:pt x="253" y="11"/>
                    <a:pt x="255" y="13"/>
                    <a:pt x="252" y="12"/>
                  </a:cubicBezTo>
                  <a:cubicBezTo>
                    <a:pt x="249" y="15"/>
                    <a:pt x="248" y="15"/>
                    <a:pt x="244" y="17"/>
                  </a:cubicBezTo>
                  <a:cubicBezTo>
                    <a:pt x="245" y="17"/>
                    <a:pt x="247" y="17"/>
                    <a:pt x="248" y="17"/>
                  </a:cubicBezTo>
                  <a:cubicBezTo>
                    <a:pt x="246" y="19"/>
                    <a:pt x="245" y="17"/>
                    <a:pt x="243" y="18"/>
                  </a:cubicBezTo>
                  <a:cubicBezTo>
                    <a:pt x="242" y="18"/>
                    <a:pt x="243" y="17"/>
                    <a:pt x="244" y="17"/>
                  </a:cubicBezTo>
                  <a:cubicBezTo>
                    <a:pt x="241" y="17"/>
                    <a:pt x="237" y="16"/>
                    <a:pt x="234" y="16"/>
                  </a:cubicBezTo>
                  <a:cubicBezTo>
                    <a:pt x="233" y="16"/>
                    <a:pt x="234" y="15"/>
                    <a:pt x="235" y="15"/>
                  </a:cubicBezTo>
                  <a:cubicBezTo>
                    <a:pt x="233" y="15"/>
                    <a:pt x="231" y="15"/>
                    <a:pt x="230" y="16"/>
                  </a:cubicBezTo>
                  <a:cubicBezTo>
                    <a:pt x="228" y="20"/>
                    <a:pt x="217" y="16"/>
                    <a:pt x="212" y="19"/>
                  </a:cubicBezTo>
                  <a:cubicBezTo>
                    <a:pt x="218" y="19"/>
                    <a:pt x="225" y="18"/>
                    <a:pt x="231" y="18"/>
                  </a:cubicBezTo>
                  <a:cubicBezTo>
                    <a:pt x="229" y="19"/>
                    <a:pt x="227" y="19"/>
                    <a:pt x="224" y="19"/>
                  </a:cubicBezTo>
                  <a:cubicBezTo>
                    <a:pt x="224" y="21"/>
                    <a:pt x="227" y="19"/>
                    <a:pt x="228" y="20"/>
                  </a:cubicBezTo>
                  <a:cubicBezTo>
                    <a:pt x="225" y="22"/>
                    <a:pt x="225" y="22"/>
                    <a:pt x="225" y="22"/>
                  </a:cubicBezTo>
                  <a:cubicBezTo>
                    <a:pt x="224" y="22"/>
                    <a:pt x="225" y="21"/>
                    <a:pt x="223" y="21"/>
                  </a:cubicBezTo>
                  <a:cubicBezTo>
                    <a:pt x="219" y="22"/>
                    <a:pt x="220" y="25"/>
                    <a:pt x="214" y="24"/>
                  </a:cubicBezTo>
                  <a:cubicBezTo>
                    <a:pt x="213" y="23"/>
                    <a:pt x="217" y="23"/>
                    <a:pt x="219" y="22"/>
                  </a:cubicBezTo>
                  <a:cubicBezTo>
                    <a:pt x="218" y="21"/>
                    <a:pt x="217" y="20"/>
                    <a:pt x="218" y="19"/>
                  </a:cubicBezTo>
                  <a:cubicBezTo>
                    <a:pt x="217" y="20"/>
                    <a:pt x="215" y="24"/>
                    <a:pt x="210" y="23"/>
                  </a:cubicBezTo>
                  <a:cubicBezTo>
                    <a:pt x="209" y="23"/>
                    <a:pt x="210" y="22"/>
                    <a:pt x="211" y="21"/>
                  </a:cubicBezTo>
                  <a:cubicBezTo>
                    <a:pt x="209" y="20"/>
                    <a:pt x="207" y="25"/>
                    <a:pt x="203" y="24"/>
                  </a:cubicBezTo>
                  <a:cubicBezTo>
                    <a:pt x="201" y="23"/>
                    <a:pt x="205" y="22"/>
                    <a:pt x="202" y="21"/>
                  </a:cubicBezTo>
                  <a:cubicBezTo>
                    <a:pt x="202" y="22"/>
                    <a:pt x="202" y="22"/>
                    <a:pt x="202" y="22"/>
                  </a:cubicBezTo>
                  <a:cubicBezTo>
                    <a:pt x="202" y="23"/>
                    <a:pt x="199" y="23"/>
                    <a:pt x="200" y="24"/>
                  </a:cubicBezTo>
                  <a:cubicBezTo>
                    <a:pt x="199" y="24"/>
                    <a:pt x="196" y="24"/>
                    <a:pt x="197" y="26"/>
                  </a:cubicBezTo>
                  <a:cubicBezTo>
                    <a:pt x="195" y="26"/>
                    <a:pt x="194" y="27"/>
                    <a:pt x="193" y="26"/>
                  </a:cubicBezTo>
                  <a:cubicBezTo>
                    <a:pt x="192" y="25"/>
                    <a:pt x="196" y="23"/>
                    <a:pt x="195" y="22"/>
                  </a:cubicBezTo>
                  <a:cubicBezTo>
                    <a:pt x="194" y="23"/>
                    <a:pt x="192" y="23"/>
                    <a:pt x="190" y="24"/>
                  </a:cubicBezTo>
                  <a:cubicBezTo>
                    <a:pt x="189" y="24"/>
                    <a:pt x="190" y="23"/>
                    <a:pt x="188" y="23"/>
                  </a:cubicBezTo>
                  <a:cubicBezTo>
                    <a:pt x="185" y="24"/>
                    <a:pt x="181" y="24"/>
                    <a:pt x="178" y="24"/>
                  </a:cubicBezTo>
                  <a:cubicBezTo>
                    <a:pt x="177" y="23"/>
                    <a:pt x="180" y="23"/>
                    <a:pt x="181" y="22"/>
                  </a:cubicBezTo>
                  <a:cubicBezTo>
                    <a:pt x="176" y="22"/>
                    <a:pt x="176" y="26"/>
                    <a:pt x="172" y="24"/>
                  </a:cubicBezTo>
                  <a:cubicBezTo>
                    <a:pt x="171" y="25"/>
                    <a:pt x="170" y="27"/>
                    <a:pt x="169" y="26"/>
                  </a:cubicBezTo>
                  <a:cubicBezTo>
                    <a:pt x="167" y="27"/>
                    <a:pt x="170" y="26"/>
                    <a:pt x="171" y="27"/>
                  </a:cubicBezTo>
                  <a:cubicBezTo>
                    <a:pt x="169" y="29"/>
                    <a:pt x="169" y="29"/>
                    <a:pt x="169" y="29"/>
                  </a:cubicBezTo>
                  <a:cubicBezTo>
                    <a:pt x="166" y="28"/>
                    <a:pt x="163" y="30"/>
                    <a:pt x="159" y="29"/>
                  </a:cubicBezTo>
                  <a:cubicBezTo>
                    <a:pt x="159" y="27"/>
                    <a:pt x="163" y="26"/>
                    <a:pt x="165" y="27"/>
                  </a:cubicBezTo>
                  <a:cubicBezTo>
                    <a:pt x="167" y="26"/>
                    <a:pt x="168" y="26"/>
                    <a:pt x="170" y="25"/>
                  </a:cubicBezTo>
                  <a:cubicBezTo>
                    <a:pt x="168" y="26"/>
                    <a:pt x="163" y="24"/>
                    <a:pt x="161" y="27"/>
                  </a:cubicBezTo>
                  <a:cubicBezTo>
                    <a:pt x="159" y="26"/>
                    <a:pt x="161" y="25"/>
                    <a:pt x="159" y="24"/>
                  </a:cubicBezTo>
                  <a:cubicBezTo>
                    <a:pt x="157" y="27"/>
                    <a:pt x="151" y="28"/>
                    <a:pt x="146" y="28"/>
                  </a:cubicBezTo>
                  <a:cubicBezTo>
                    <a:pt x="144" y="27"/>
                    <a:pt x="147" y="28"/>
                    <a:pt x="148" y="27"/>
                  </a:cubicBezTo>
                  <a:cubicBezTo>
                    <a:pt x="145" y="27"/>
                    <a:pt x="146" y="26"/>
                    <a:pt x="144" y="25"/>
                  </a:cubicBezTo>
                  <a:cubicBezTo>
                    <a:pt x="141" y="27"/>
                    <a:pt x="138" y="26"/>
                    <a:pt x="136" y="28"/>
                  </a:cubicBezTo>
                  <a:cubicBezTo>
                    <a:pt x="131" y="26"/>
                    <a:pt x="132" y="29"/>
                    <a:pt x="126" y="32"/>
                  </a:cubicBezTo>
                  <a:cubicBezTo>
                    <a:pt x="128" y="32"/>
                    <a:pt x="131" y="30"/>
                    <a:pt x="133" y="31"/>
                  </a:cubicBezTo>
                  <a:cubicBezTo>
                    <a:pt x="134" y="30"/>
                    <a:pt x="134" y="30"/>
                    <a:pt x="133" y="29"/>
                  </a:cubicBezTo>
                  <a:cubicBezTo>
                    <a:pt x="134" y="29"/>
                    <a:pt x="136" y="28"/>
                    <a:pt x="137" y="29"/>
                  </a:cubicBezTo>
                  <a:cubicBezTo>
                    <a:pt x="139" y="29"/>
                    <a:pt x="136" y="30"/>
                    <a:pt x="135" y="30"/>
                  </a:cubicBezTo>
                  <a:cubicBezTo>
                    <a:pt x="136" y="31"/>
                    <a:pt x="142" y="33"/>
                    <a:pt x="144" y="30"/>
                  </a:cubicBezTo>
                  <a:cubicBezTo>
                    <a:pt x="146" y="32"/>
                    <a:pt x="152" y="31"/>
                    <a:pt x="156" y="30"/>
                  </a:cubicBezTo>
                  <a:cubicBezTo>
                    <a:pt x="157" y="30"/>
                    <a:pt x="156" y="31"/>
                    <a:pt x="158" y="30"/>
                  </a:cubicBezTo>
                  <a:cubicBezTo>
                    <a:pt x="164" y="31"/>
                    <a:pt x="170" y="31"/>
                    <a:pt x="175" y="29"/>
                  </a:cubicBezTo>
                  <a:cubicBezTo>
                    <a:pt x="176" y="31"/>
                    <a:pt x="181" y="28"/>
                    <a:pt x="180" y="31"/>
                  </a:cubicBezTo>
                  <a:cubicBezTo>
                    <a:pt x="181" y="30"/>
                    <a:pt x="183" y="30"/>
                    <a:pt x="185" y="29"/>
                  </a:cubicBezTo>
                  <a:cubicBezTo>
                    <a:pt x="184" y="28"/>
                    <a:pt x="183" y="29"/>
                    <a:pt x="182" y="28"/>
                  </a:cubicBezTo>
                  <a:cubicBezTo>
                    <a:pt x="183" y="28"/>
                    <a:pt x="184" y="28"/>
                    <a:pt x="185" y="27"/>
                  </a:cubicBezTo>
                  <a:cubicBezTo>
                    <a:pt x="186" y="28"/>
                    <a:pt x="186" y="28"/>
                    <a:pt x="185" y="29"/>
                  </a:cubicBezTo>
                  <a:cubicBezTo>
                    <a:pt x="186" y="30"/>
                    <a:pt x="188" y="29"/>
                    <a:pt x="189" y="30"/>
                  </a:cubicBezTo>
                  <a:cubicBezTo>
                    <a:pt x="190" y="29"/>
                    <a:pt x="190" y="29"/>
                    <a:pt x="190" y="28"/>
                  </a:cubicBezTo>
                  <a:cubicBezTo>
                    <a:pt x="191" y="29"/>
                    <a:pt x="193" y="30"/>
                    <a:pt x="194" y="28"/>
                  </a:cubicBezTo>
                  <a:cubicBezTo>
                    <a:pt x="195" y="28"/>
                    <a:pt x="196" y="29"/>
                    <a:pt x="197" y="29"/>
                  </a:cubicBezTo>
                  <a:cubicBezTo>
                    <a:pt x="198" y="29"/>
                    <a:pt x="194" y="30"/>
                    <a:pt x="197" y="31"/>
                  </a:cubicBezTo>
                  <a:cubicBezTo>
                    <a:pt x="199" y="28"/>
                    <a:pt x="208" y="28"/>
                    <a:pt x="210" y="29"/>
                  </a:cubicBezTo>
                  <a:cubicBezTo>
                    <a:pt x="213" y="30"/>
                    <a:pt x="211" y="28"/>
                    <a:pt x="213" y="28"/>
                  </a:cubicBezTo>
                  <a:cubicBezTo>
                    <a:pt x="213" y="27"/>
                    <a:pt x="214" y="28"/>
                    <a:pt x="214" y="27"/>
                  </a:cubicBezTo>
                  <a:cubicBezTo>
                    <a:pt x="216" y="28"/>
                    <a:pt x="215" y="29"/>
                    <a:pt x="217" y="29"/>
                  </a:cubicBezTo>
                  <a:cubicBezTo>
                    <a:pt x="220" y="27"/>
                    <a:pt x="227" y="28"/>
                    <a:pt x="233" y="28"/>
                  </a:cubicBezTo>
                  <a:cubicBezTo>
                    <a:pt x="234" y="26"/>
                    <a:pt x="235" y="26"/>
                    <a:pt x="236" y="26"/>
                  </a:cubicBezTo>
                  <a:cubicBezTo>
                    <a:pt x="234" y="24"/>
                    <a:pt x="234" y="27"/>
                    <a:pt x="232" y="26"/>
                  </a:cubicBezTo>
                  <a:cubicBezTo>
                    <a:pt x="233" y="25"/>
                    <a:pt x="232" y="26"/>
                    <a:pt x="231" y="24"/>
                  </a:cubicBezTo>
                  <a:cubicBezTo>
                    <a:pt x="234" y="22"/>
                    <a:pt x="237" y="22"/>
                    <a:pt x="238" y="24"/>
                  </a:cubicBezTo>
                  <a:cubicBezTo>
                    <a:pt x="237" y="25"/>
                    <a:pt x="235" y="23"/>
                    <a:pt x="234" y="24"/>
                  </a:cubicBezTo>
                  <a:cubicBezTo>
                    <a:pt x="237" y="24"/>
                    <a:pt x="238" y="26"/>
                    <a:pt x="236" y="27"/>
                  </a:cubicBezTo>
                  <a:cubicBezTo>
                    <a:pt x="239" y="27"/>
                    <a:pt x="243" y="27"/>
                    <a:pt x="246" y="27"/>
                  </a:cubicBezTo>
                  <a:cubicBezTo>
                    <a:pt x="245" y="29"/>
                    <a:pt x="246" y="28"/>
                    <a:pt x="249" y="29"/>
                  </a:cubicBezTo>
                  <a:cubicBezTo>
                    <a:pt x="247" y="29"/>
                    <a:pt x="245" y="29"/>
                    <a:pt x="243" y="28"/>
                  </a:cubicBezTo>
                  <a:cubicBezTo>
                    <a:pt x="242" y="29"/>
                    <a:pt x="245" y="29"/>
                    <a:pt x="243" y="30"/>
                  </a:cubicBezTo>
                  <a:cubicBezTo>
                    <a:pt x="245" y="29"/>
                    <a:pt x="247" y="30"/>
                    <a:pt x="249" y="30"/>
                  </a:cubicBezTo>
                  <a:cubicBezTo>
                    <a:pt x="250" y="29"/>
                    <a:pt x="248" y="28"/>
                    <a:pt x="247" y="27"/>
                  </a:cubicBezTo>
                  <a:cubicBezTo>
                    <a:pt x="250" y="27"/>
                    <a:pt x="253" y="27"/>
                    <a:pt x="256" y="25"/>
                  </a:cubicBezTo>
                  <a:cubicBezTo>
                    <a:pt x="256" y="25"/>
                    <a:pt x="255" y="24"/>
                    <a:pt x="256" y="23"/>
                  </a:cubicBezTo>
                  <a:cubicBezTo>
                    <a:pt x="259" y="22"/>
                    <a:pt x="256" y="25"/>
                    <a:pt x="259" y="25"/>
                  </a:cubicBezTo>
                  <a:cubicBezTo>
                    <a:pt x="259" y="25"/>
                    <a:pt x="258" y="25"/>
                    <a:pt x="257" y="26"/>
                  </a:cubicBezTo>
                  <a:cubicBezTo>
                    <a:pt x="260" y="28"/>
                    <a:pt x="267" y="26"/>
                    <a:pt x="271" y="28"/>
                  </a:cubicBezTo>
                  <a:cubicBezTo>
                    <a:pt x="275" y="26"/>
                    <a:pt x="280" y="27"/>
                    <a:pt x="284" y="26"/>
                  </a:cubicBezTo>
                  <a:cubicBezTo>
                    <a:pt x="286" y="28"/>
                    <a:pt x="281" y="28"/>
                    <a:pt x="281" y="30"/>
                  </a:cubicBezTo>
                  <a:cubicBezTo>
                    <a:pt x="284" y="31"/>
                    <a:pt x="285" y="27"/>
                    <a:pt x="286" y="31"/>
                  </a:cubicBezTo>
                  <a:cubicBezTo>
                    <a:pt x="287" y="29"/>
                    <a:pt x="287" y="28"/>
                    <a:pt x="286" y="27"/>
                  </a:cubicBezTo>
                  <a:cubicBezTo>
                    <a:pt x="290" y="26"/>
                    <a:pt x="293" y="26"/>
                    <a:pt x="297" y="26"/>
                  </a:cubicBezTo>
                  <a:cubicBezTo>
                    <a:pt x="298" y="24"/>
                    <a:pt x="302" y="24"/>
                    <a:pt x="305" y="24"/>
                  </a:cubicBezTo>
                  <a:cubicBezTo>
                    <a:pt x="305" y="25"/>
                    <a:pt x="304" y="25"/>
                    <a:pt x="304" y="26"/>
                  </a:cubicBezTo>
                  <a:cubicBezTo>
                    <a:pt x="303" y="26"/>
                    <a:pt x="302" y="25"/>
                    <a:pt x="301" y="25"/>
                  </a:cubicBezTo>
                  <a:cubicBezTo>
                    <a:pt x="300" y="26"/>
                    <a:pt x="300" y="26"/>
                    <a:pt x="300" y="26"/>
                  </a:cubicBezTo>
                  <a:cubicBezTo>
                    <a:pt x="299" y="27"/>
                    <a:pt x="299" y="27"/>
                    <a:pt x="299" y="27"/>
                  </a:cubicBezTo>
                  <a:cubicBezTo>
                    <a:pt x="301" y="28"/>
                    <a:pt x="303" y="25"/>
                    <a:pt x="305" y="27"/>
                  </a:cubicBezTo>
                  <a:cubicBezTo>
                    <a:pt x="304" y="28"/>
                    <a:pt x="303" y="28"/>
                    <a:pt x="302" y="28"/>
                  </a:cubicBezTo>
                  <a:cubicBezTo>
                    <a:pt x="301" y="30"/>
                    <a:pt x="305" y="29"/>
                    <a:pt x="306" y="29"/>
                  </a:cubicBezTo>
                  <a:cubicBezTo>
                    <a:pt x="302" y="32"/>
                    <a:pt x="310" y="29"/>
                    <a:pt x="313" y="30"/>
                  </a:cubicBezTo>
                  <a:cubicBezTo>
                    <a:pt x="313" y="29"/>
                    <a:pt x="313" y="27"/>
                    <a:pt x="315" y="27"/>
                  </a:cubicBezTo>
                  <a:cubicBezTo>
                    <a:pt x="314" y="29"/>
                    <a:pt x="317" y="29"/>
                    <a:pt x="317" y="31"/>
                  </a:cubicBezTo>
                  <a:cubicBezTo>
                    <a:pt x="318" y="30"/>
                    <a:pt x="318" y="30"/>
                    <a:pt x="319" y="30"/>
                  </a:cubicBezTo>
                  <a:cubicBezTo>
                    <a:pt x="318" y="29"/>
                    <a:pt x="321" y="29"/>
                    <a:pt x="322" y="27"/>
                  </a:cubicBezTo>
                  <a:cubicBezTo>
                    <a:pt x="323" y="27"/>
                    <a:pt x="328" y="29"/>
                    <a:pt x="331" y="27"/>
                  </a:cubicBezTo>
                  <a:cubicBezTo>
                    <a:pt x="333" y="27"/>
                    <a:pt x="331" y="28"/>
                    <a:pt x="331" y="29"/>
                  </a:cubicBezTo>
                  <a:cubicBezTo>
                    <a:pt x="334" y="30"/>
                    <a:pt x="337" y="30"/>
                    <a:pt x="339" y="31"/>
                  </a:cubicBezTo>
                  <a:cubicBezTo>
                    <a:pt x="339" y="30"/>
                    <a:pt x="340" y="30"/>
                    <a:pt x="341" y="29"/>
                  </a:cubicBezTo>
                  <a:cubicBezTo>
                    <a:pt x="339" y="28"/>
                    <a:pt x="339" y="28"/>
                    <a:pt x="339" y="28"/>
                  </a:cubicBezTo>
                  <a:cubicBezTo>
                    <a:pt x="337" y="30"/>
                    <a:pt x="335" y="28"/>
                    <a:pt x="333" y="28"/>
                  </a:cubicBezTo>
                  <a:cubicBezTo>
                    <a:pt x="335" y="26"/>
                    <a:pt x="338" y="28"/>
                    <a:pt x="340" y="27"/>
                  </a:cubicBezTo>
                  <a:cubicBezTo>
                    <a:pt x="340" y="31"/>
                    <a:pt x="346" y="28"/>
                    <a:pt x="350" y="30"/>
                  </a:cubicBezTo>
                  <a:cubicBezTo>
                    <a:pt x="349" y="30"/>
                    <a:pt x="347" y="31"/>
                    <a:pt x="346" y="30"/>
                  </a:cubicBezTo>
                  <a:cubicBezTo>
                    <a:pt x="346" y="32"/>
                    <a:pt x="350" y="31"/>
                    <a:pt x="352" y="31"/>
                  </a:cubicBezTo>
                  <a:cubicBezTo>
                    <a:pt x="352" y="30"/>
                    <a:pt x="352" y="29"/>
                    <a:pt x="353" y="28"/>
                  </a:cubicBezTo>
                  <a:cubicBezTo>
                    <a:pt x="356" y="27"/>
                    <a:pt x="354" y="30"/>
                    <a:pt x="355" y="30"/>
                  </a:cubicBezTo>
                  <a:cubicBezTo>
                    <a:pt x="356" y="29"/>
                    <a:pt x="357" y="30"/>
                    <a:pt x="357" y="30"/>
                  </a:cubicBezTo>
                  <a:cubicBezTo>
                    <a:pt x="358" y="28"/>
                    <a:pt x="360" y="28"/>
                    <a:pt x="363" y="30"/>
                  </a:cubicBezTo>
                  <a:cubicBezTo>
                    <a:pt x="361" y="27"/>
                    <a:pt x="364" y="29"/>
                    <a:pt x="366" y="27"/>
                  </a:cubicBezTo>
                  <a:cubicBezTo>
                    <a:pt x="369" y="29"/>
                    <a:pt x="362" y="29"/>
                    <a:pt x="366" y="30"/>
                  </a:cubicBezTo>
                  <a:cubicBezTo>
                    <a:pt x="367" y="28"/>
                    <a:pt x="369" y="28"/>
                    <a:pt x="370" y="27"/>
                  </a:cubicBezTo>
                  <a:cubicBezTo>
                    <a:pt x="373" y="28"/>
                    <a:pt x="367" y="28"/>
                    <a:pt x="368" y="29"/>
                  </a:cubicBezTo>
                  <a:cubicBezTo>
                    <a:pt x="371" y="29"/>
                    <a:pt x="371" y="29"/>
                    <a:pt x="373" y="28"/>
                  </a:cubicBezTo>
                  <a:cubicBezTo>
                    <a:pt x="375" y="29"/>
                    <a:pt x="371" y="28"/>
                    <a:pt x="372" y="30"/>
                  </a:cubicBezTo>
                  <a:cubicBezTo>
                    <a:pt x="377" y="32"/>
                    <a:pt x="378" y="29"/>
                    <a:pt x="383" y="28"/>
                  </a:cubicBezTo>
                  <a:cubicBezTo>
                    <a:pt x="384" y="29"/>
                    <a:pt x="383" y="29"/>
                    <a:pt x="385" y="30"/>
                  </a:cubicBezTo>
                  <a:cubicBezTo>
                    <a:pt x="388" y="28"/>
                    <a:pt x="390" y="30"/>
                    <a:pt x="392" y="29"/>
                  </a:cubicBezTo>
                  <a:cubicBezTo>
                    <a:pt x="393" y="30"/>
                    <a:pt x="392" y="31"/>
                    <a:pt x="392" y="32"/>
                  </a:cubicBezTo>
                  <a:cubicBezTo>
                    <a:pt x="392" y="32"/>
                    <a:pt x="391" y="32"/>
                    <a:pt x="390" y="32"/>
                  </a:cubicBezTo>
                  <a:cubicBezTo>
                    <a:pt x="388" y="32"/>
                    <a:pt x="390" y="31"/>
                    <a:pt x="390" y="30"/>
                  </a:cubicBezTo>
                  <a:cubicBezTo>
                    <a:pt x="387" y="31"/>
                    <a:pt x="386" y="32"/>
                    <a:pt x="382" y="32"/>
                  </a:cubicBezTo>
                  <a:cubicBezTo>
                    <a:pt x="384" y="32"/>
                    <a:pt x="387" y="33"/>
                    <a:pt x="389" y="32"/>
                  </a:cubicBezTo>
                  <a:cubicBezTo>
                    <a:pt x="391" y="33"/>
                    <a:pt x="386" y="33"/>
                    <a:pt x="388" y="34"/>
                  </a:cubicBezTo>
                  <a:cubicBezTo>
                    <a:pt x="385" y="33"/>
                    <a:pt x="383" y="34"/>
                    <a:pt x="380" y="33"/>
                  </a:cubicBezTo>
                  <a:cubicBezTo>
                    <a:pt x="380" y="34"/>
                    <a:pt x="381" y="34"/>
                    <a:pt x="380" y="35"/>
                  </a:cubicBezTo>
                  <a:cubicBezTo>
                    <a:pt x="378" y="36"/>
                    <a:pt x="380" y="33"/>
                    <a:pt x="378" y="33"/>
                  </a:cubicBezTo>
                  <a:cubicBezTo>
                    <a:pt x="377" y="34"/>
                    <a:pt x="376" y="34"/>
                    <a:pt x="375" y="34"/>
                  </a:cubicBezTo>
                  <a:cubicBezTo>
                    <a:pt x="375" y="38"/>
                    <a:pt x="370" y="33"/>
                    <a:pt x="367" y="36"/>
                  </a:cubicBezTo>
                  <a:cubicBezTo>
                    <a:pt x="365" y="35"/>
                    <a:pt x="368" y="34"/>
                    <a:pt x="365" y="34"/>
                  </a:cubicBezTo>
                  <a:cubicBezTo>
                    <a:pt x="363" y="35"/>
                    <a:pt x="366" y="36"/>
                    <a:pt x="364" y="38"/>
                  </a:cubicBezTo>
                  <a:cubicBezTo>
                    <a:pt x="365" y="39"/>
                    <a:pt x="367" y="37"/>
                    <a:pt x="368" y="38"/>
                  </a:cubicBezTo>
                  <a:cubicBezTo>
                    <a:pt x="369" y="38"/>
                    <a:pt x="368" y="37"/>
                    <a:pt x="367" y="37"/>
                  </a:cubicBezTo>
                  <a:cubicBezTo>
                    <a:pt x="369" y="36"/>
                    <a:pt x="371" y="37"/>
                    <a:pt x="372" y="37"/>
                  </a:cubicBezTo>
                  <a:cubicBezTo>
                    <a:pt x="373" y="38"/>
                    <a:pt x="371" y="37"/>
                    <a:pt x="370" y="39"/>
                  </a:cubicBezTo>
                  <a:cubicBezTo>
                    <a:pt x="368" y="39"/>
                    <a:pt x="366" y="39"/>
                    <a:pt x="364" y="40"/>
                  </a:cubicBezTo>
                  <a:cubicBezTo>
                    <a:pt x="362" y="39"/>
                    <a:pt x="364" y="38"/>
                    <a:pt x="362" y="38"/>
                  </a:cubicBezTo>
                  <a:cubicBezTo>
                    <a:pt x="358" y="43"/>
                    <a:pt x="347" y="40"/>
                    <a:pt x="340" y="41"/>
                  </a:cubicBezTo>
                  <a:cubicBezTo>
                    <a:pt x="340" y="40"/>
                    <a:pt x="342" y="39"/>
                    <a:pt x="341" y="38"/>
                  </a:cubicBezTo>
                  <a:cubicBezTo>
                    <a:pt x="347" y="38"/>
                    <a:pt x="354" y="39"/>
                    <a:pt x="360" y="38"/>
                  </a:cubicBezTo>
                  <a:cubicBezTo>
                    <a:pt x="361" y="37"/>
                    <a:pt x="358" y="37"/>
                    <a:pt x="357" y="38"/>
                  </a:cubicBezTo>
                  <a:cubicBezTo>
                    <a:pt x="355" y="37"/>
                    <a:pt x="353" y="38"/>
                    <a:pt x="355" y="36"/>
                  </a:cubicBezTo>
                  <a:cubicBezTo>
                    <a:pt x="354" y="37"/>
                    <a:pt x="352" y="37"/>
                    <a:pt x="350" y="37"/>
                  </a:cubicBezTo>
                  <a:cubicBezTo>
                    <a:pt x="350" y="36"/>
                    <a:pt x="352" y="35"/>
                    <a:pt x="349" y="35"/>
                  </a:cubicBezTo>
                  <a:cubicBezTo>
                    <a:pt x="347" y="37"/>
                    <a:pt x="347" y="36"/>
                    <a:pt x="344" y="36"/>
                  </a:cubicBezTo>
                  <a:cubicBezTo>
                    <a:pt x="342" y="35"/>
                    <a:pt x="345" y="34"/>
                    <a:pt x="343" y="34"/>
                  </a:cubicBezTo>
                  <a:cubicBezTo>
                    <a:pt x="339" y="33"/>
                    <a:pt x="334" y="35"/>
                    <a:pt x="332" y="36"/>
                  </a:cubicBezTo>
                  <a:cubicBezTo>
                    <a:pt x="332" y="36"/>
                    <a:pt x="331" y="35"/>
                    <a:pt x="331" y="35"/>
                  </a:cubicBezTo>
                  <a:cubicBezTo>
                    <a:pt x="333" y="34"/>
                    <a:pt x="331" y="36"/>
                    <a:pt x="333" y="35"/>
                  </a:cubicBezTo>
                  <a:cubicBezTo>
                    <a:pt x="330" y="33"/>
                    <a:pt x="327" y="35"/>
                    <a:pt x="324" y="34"/>
                  </a:cubicBezTo>
                  <a:cubicBezTo>
                    <a:pt x="320" y="36"/>
                    <a:pt x="320" y="36"/>
                    <a:pt x="320" y="36"/>
                  </a:cubicBezTo>
                  <a:cubicBezTo>
                    <a:pt x="319" y="36"/>
                    <a:pt x="319" y="35"/>
                    <a:pt x="317" y="34"/>
                  </a:cubicBezTo>
                  <a:cubicBezTo>
                    <a:pt x="315" y="36"/>
                    <a:pt x="318" y="36"/>
                    <a:pt x="319" y="37"/>
                  </a:cubicBezTo>
                  <a:cubicBezTo>
                    <a:pt x="317" y="38"/>
                    <a:pt x="315" y="35"/>
                    <a:pt x="313" y="37"/>
                  </a:cubicBezTo>
                  <a:cubicBezTo>
                    <a:pt x="311" y="36"/>
                    <a:pt x="315" y="34"/>
                    <a:pt x="312" y="33"/>
                  </a:cubicBezTo>
                  <a:cubicBezTo>
                    <a:pt x="311" y="34"/>
                    <a:pt x="312" y="34"/>
                    <a:pt x="312" y="34"/>
                  </a:cubicBezTo>
                  <a:cubicBezTo>
                    <a:pt x="308" y="36"/>
                    <a:pt x="304" y="35"/>
                    <a:pt x="300" y="35"/>
                  </a:cubicBezTo>
                  <a:cubicBezTo>
                    <a:pt x="298" y="36"/>
                    <a:pt x="302" y="38"/>
                    <a:pt x="303" y="37"/>
                  </a:cubicBezTo>
                  <a:cubicBezTo>
                    <a:pt x="301" y="38"/>
                    <a:pt x="300" y="41"/>
                    <a:pt x="298" y="40"/>
                  </a:cubicBezTo>
                  <a:cubicBezTo>
                    <a:pt x="297" y="39"/>
                    <a:pt x="300" y="39"/>
                    <a:pt x="299" y="38"/>
                  </a:cubicBezTo>
                  <a:cubicBezTo>
                    <a:pt x="298" y="37"/>
                    <a:pt x="297" y="39"/>
                    <a:pt x="296" y="38"/>
                  </a:cubicBezTo>
                  <a:cubicBezTo>
                    <a:pt x="295" y="39"/>
                    <a:pt x="296" y="40"/>
                    <a:pt x="293" y="40"/>
                  </a:cubicBezTo>
                  <a:cubicBezTo>
                    <a:pt x="292" y="40"/>
                    <a:pt x="292" y="39"/>
                    <a:pt x="293" y="38"/>
                  </a:cubicBezTo>
                  <a:cubicBezTo>
                    <a:pt x="290" y="37"/>
                    <a:pt x="291" y="41"/>
                    <a:pt x="288" y="40"/>
                  </a:cubicBezTo>
                  <a:cubicBezTo>
                    <a:pt x="287" y="39"/>
                    <a:pt x="291" y="38"/>
                    <a:pt x="288" y="37"/>
                  </a:cubicBezTo>
                  <a:cubicBezTo>
                    <a:pt x="286" y="38"/>
                    <a:pt x="287" y="39"/>
                    <a:pt x="286" y="40"/>
                  </a:cubicBezTo>
                  <a:cubicBezTo>
                    <a:pt x="285" y="40"/>
                    <a:pt x="284" y="40"/>
                    <a:pt x="284" y="40"/>
                  </a:cubicBezTo>
                  <a:cubicBezTo>
                    <a:pt x="283" y="39"/>
                    <a:pt x="286" y="39"/>
                    <a:pt x="286" y="37"/>
                  </a:cubicBezTo>
                  <a:cubicBezTo>
                    <a:pt x="283" y="37"/>
                    <a:pt x="284" y="36"/>
                    <a:pt x="281" y="35"/>
                  </a:cubicBezTo>
                  <a:cubicBezTo>
                    <a:pt x="276" y="34"/>
                    <a:pt x="270" y="37"/>
                    <a:pt x="267" y="37"/>
                  </a:cubicBezTo>
                  <a:cubicBezTo>
                    <a:pt x="270" y="34"/>
                    <a:pt x="258" y="36"/>
                    <a:pt x="254" y="36"/>
                  </a:cubicBezTo>
                  <a:cubicBezTo>
                    <a:pt x="254" y="34"/>
                    <a:pt x="259" y="36"/>
                    <a:pt x="261" y="34"/>
                  </a:cubicBezTo>
                  <a:cubicBezTo>
                    <a:pt x="257" y="32"/>
                    <a:pt x="253" y="36"/>
                    <a:pt x="250" y="34"/>
                  </a:cubicBezTo>
                  <a:cubicBezTo>
                    <a:pt x="249" y="35"/>
                    <a:pt x="251" y="35"/>
                    <a:pt x="251" y="35"/>
                  </a:cubicBezTo>
                  <a:cubicBezTo>
                    <a:pt x="250" y="37"/>
                    <a:pt x="248" y="36"/>
                    <a:pt x="247" y="37"/>
                  </a:cubicBezTo>
                  <a:cubicBezTo>
                    <a:pt x="243" y="34"/>
                    <a:pt x="238" y="38"/>
                    <a:pt x="235" y="36"/>
                  </a:cubicBezTo>
                  <a:cubicBezTo>
                    <a:pt x="230" y="38"/>
                    <a:pt x="227" y="37"/>
                    <a:pt x="223" y="39"/>
                  </a:cubicBezTo>
                  <a:cubicBezTo>
                    <a:pt x="225" y="39"/>
                    <a:pt x="224" y="40"/>
                    <a:pt x="225" y="41"/>
                  </a:cubicBezTo>
                  <a:cubicBezTo>
                    <a:pt x="220" y="43"/>
                    <a:pt x="218" y="40"/>
                    <a:pt x="217" y="37"/>
                  </a:cubicBezTo>
                  <a:cubicBezTo>
                    <a:pt x="216" y="39"/>
                    <a:pt x="217" y="40"/>
                    <a:pt x="216" y="41"/>
                  </a:cubicBezTo>
                  <a:cubicBezTo>
                    <a:pt x="214" y="41"/>
                    <a:pt x="212" y="42"/>
                    <a:pt x="209" y="41"/>
                  </a:cubicBezTo>
                  <a:cubicBezTo>
                    <a:pt x="208" y="40"/>
                    <a:pt x="212" y="40"/>
                    <a:pt x="213" y="39"/>
                  </a:cubicBezTo>
                  <a:cubicBezTo>
                    <a:pt x="213" y="40"/>
                    <a:pt x="205" y="39"/>
                    <a:pt x="203" y="39"/>
                  </a:cubicBezTo>
                  <a:cubicBezTo>
                    <a:pt x="202" y="39"/>
                    <a:pt x="202" y="37"/>
                    <a:pt x="203" y="38"/>
                  </a:cubicBezTo>
                  <a:cubicBezTo>
                    <a:pt x="203" y="37"/>
                    <a:pt x="201" y="38"/>
                    <a:pt x="200" y="39"/>
                  </a:cubicBezTo>
                  <a:cubicBezTo>
                    <a:pt x="199" y="39"/>
                    <a:pt x="200" y="39"/>
                    <a:pt x="201" y="40"/>
                  </a:cubicBezTo>
                  <a:cubicBezTo>
                    <a:pt x="197" y="40"/>
                    <a:pt x="189" y="37"/>
                    <a:pt x="184" y="40"/>
                  </a:cubicBezTo>
                  <a:cubicBezTo>
                    <a:pt x="181" y="39"/>
                    <a:pt x="181" y="39"/>
                    <a:pt x="181" y="39"/>
                  </a:cubicBezTo>
                  <a:cubicBezTo>
                    <a:pt x="180" y="40"/>
                    <a:pt x="179" y="39"/>
                    <a:pt x="178" y="40"/>
                  </a:cubicBezTo>
                  <a:cubicBezTo>
                    <a:pt x="173" y="37"/>
                    <a:pt x="168" y="41"/>
                    <a:pt x="163" y="39"/>
                  </a:cubicBezTo>
                  <a:cubicBezTo>
                    <a:pt x="159" y="41"/>
                    <a:pt x="154" y="41"/>
                    <a:pt x="148" y="39"/>
                  </a:cubicBezTo>
                  <a:cubicBezTo>
                    <a:pt x="151" y="38"/>
                    <a:pt x="151" y="37"/>
                    <a:pt x="154" y="36"/>
                  </a:cubicBezTo>
                  <a:cubicBezTo>
                    <a:pt x="148" y="37"/>
                    <a:pt x="143" y="40"/>
                    <a:pt x="140" y="38"/>
                  </a:cubicBezTo>
                  <a:cubicBezTo>
                    <a:pt x="141" y="41"/>
                    <a:pt x="137" y="43"/>
                    <a:pt x="139" y="46"/>
                  </a:cubicBezTo>
                  <a:cubicBezTo>
                    <a:pt x="136" y="46"/>
                    <a:pt x="133" y="46"/>
                    <a:pt x="131" y="46"/>
                  </a:cubicBezTo>
                  <a:cubicBezTo>
                    <a:pt x="131" y="49"/>
                    <a:pt x="141" y="45"/>
                    <a:pt x="141" y="49"/>
                  </a:cubicBezTo>
                  <a:cubicBezTo>
                    <a:pt x="140" y="50"/>
                    <a:pt x="139" y="48"/>
                    <a:pt x="137" y="48"/>
                  </a:cubicBezTo>
                  <a:cubicBezTo>
                    <a:pt x="137" y="50"/>
                    <a:pt x="133" y="49"/>
                    <a:pt x="131" y="51"/>
                  </a:cubicBezTo>
                  <a:cubicBezTo>
                    <a:pt x="131" y="50"/>
                    <a:pt x="132" y="49"/>
                    <a:pt x="129" y="48"/>
                  </a:cubicBezTo>
                  <a:cubicBezTo>
                    <a:pt x="129" y="50"/>
                    <a:pt x="127" y="50"/>
                    <a:pt x="125" y="52"/>
                  </a:cubicBezTo>
                  <a:cubicBezTo>
                    <a:pt x="123" y="51"/>
                    <a:pt x="120" y="50"/>
                    <a:pt x="120" y="52"/>
                  </a:cubicBezTo>
                  <a:cubicBezTo>
                    <a:pt x="118" y="51"/>
                    <a:pt x="119" y="50"/>
                    <a:pt x="117" y="50"/>
                  </a:cubicBezTo>
                  <a:cubicBezTo>
                    <a:pt x="116" y="49"/>
                    <a:pt x="117" y="49"/>
                    <a:pt x="118" y="48"/>
                  </a:cubicBezTo>
                  <a:cubicBezTo>
                    <a:pt x="116" y="49"/>
                    <a:pt x="113" y="49"/>
                    <a:pt x="111" y="50"/>
                  </a:cubicBezTo>
                  <a:cubicBezTo>
                    <a:pt x="109" y="49"/>
                    <a:pt x="113" y="47"/>
                    <a:pt x="111" y="47"/>
                  </a:cubicBezTo>
                  <a:cubicBezTo>
                    <a:pt x="110" y="47"/>
                    <a:pt x="110" y="50"/>
                    <a:pt x="107" y="49"/>
                  </a:cubicBezTo>
                  <a:cubicBezTo>
                    <a:pt x="107" y="50"/>
                    <a:pt x="106" y="51"/>
                    <a:pt x="108" y="51"/>
                  </a:cubicBezTo>
                  <a:cubicBezTo>
                    <a:pt x="105" y="53"/>
                    <a:pt x="106" y="52"/>
                    <a:pt x="105" y="54"/>
                  </a:cubicBezTo>
                  <a:cubicBezTo>
                    <a:pt x="104" y="56"/>
                    <a:pt x="102" y="53"/>
                    <a:pt x="101" y="54"/>
                  </a:cubicBezTo>
                  <a:cubicBezTo>
                    <a:pt x="99" y="56"/>
                    <a:pt x="103" y="55"/>
                    <a:pt x="104" y="56"/>
                  </a:cubicBezTo>
                  <a:cubicBezTo>
                    <a:pt x="102" y="57"/>
                    <a:pt x="101" y="56"/>
                    <a:pt x="100" y="57"/>
                  </a:cubicBezTo>
                  <a:cubicBezTo>
                    <a:pt x="98" y="56"/>
                    <a:pt x="102" y="55"/>
                    <a:pt x="99" y="54"/>
                  </a:cubicBezTo>
                  <a:cubicBezTo>
                    <a:pt x="99" y="56"/>
                    <a:pt x="95" y="55"/>
                    <a:pt x="96" y="54"/>
                  </a:cubicBezTo>
                  <a:cubicBezTo>
                    <a:pt x="94" y="57"/>
                    <a:pt x="88" y="57"/>
                    <a:pt x="83" y="56"/>
                  </a:cubicBezTo>
                  <a:cubicBezTo>
                    <a:pt x="83" y="57"/>
                    <a:pt x="82" y="58"/>
                    <a:pt x="82" y="58"/>
                  </a:cubicBezTo>
                  <a:cubicBezTo>
                    <a:pt x="84" y="59"/>
                    <a:pt x="83" y="59"/>
                    <a:pt x="85" y="60"/>
                  </a:cubicBezTo>
                  <a:cubicBezTo>
                    <a:pt x="86" y="59"/>
                    <a:pt x="85" y="59"/>
                    <a:pt x="84" y="58"/>
                  </a:cubicBezTo>
                  <a:cubicBezTo>
                    <a:pt x="89" y="57"/>
                    <a:pt x="94" y="58"/>
                    <a:pt x="98" y="58"/>
                  </a:cubicBezTo>
                  <a:cubicBezTo>
                    <a:pt x="95" y="60"/>
                    <a:pt x="90" y="58"/>
                    <a:pt x="87" y="60"/>
                  </a:cubicBezTo>
                  <a:cubicBezTo>
                    <a:pt x="89" y="60"/>
                    <a:pt x="91" y="60"/>
                    <a:pt x="93" y="60"/>
                  </a:cubicBezTo>
                  <a:cubicBezTo>
                    <a:pt x="91" y="62"/>
                    <a:pt x="89" y="60"/>
                    <a:pt x="87" y="63"/>
                  </a:cubicBezTo>
                  <a:cubicBezTo>
                    <a:pt x="85" y="62"/>
                    <a:pt x="87" y="61"/>
                    <a:pt x="85" y="61"/>
                  </a:cubicBezTo>
                  <a:cubicBezTo>
                    <a:pt x="84" y="61"/>
                    <a:pt x="83" y="61"/>
                    <a:pt x="83" y="62"/>
                  </a:cubicBezTo>
                  <a:cubicBezTo>
                    <a:pt x="81" y="62"/>
                    <a:pt x="82" y="61"/>
                    <a:pt x="83" y="60"/>
                  </a:cubicBezTo>
                  <a:cubicBezTo>
                    <a:pt x="82" y="60"/>
                    <a:pt x="81" y="61"/>
                    <a:pt x="80" y="60"/>
                  </a:cubicBezTo>
                  <a:cubicBezTo>
                    <a:pt x="79" y="62"/>
                    <a:pt x="76" y="62"/>
                    <a:pt x="76" y="64"/>
                  </a:cubicBezTo>
                  <a:cubicBezTo>
                    <a:pt x="73" y="63"/>
                    <a:pt x="76" y="62"/>
                    <a:pt x="73" y="61"/>
                  </a:cubicBezTo>
                  <a:cubicBezTo>
                    <a:pt x="71" y="63"/>
                    <a:pt x="66" y="62"/>
                    <a:pt x="65" y="61"/>
                  </a:cubicBezTo>
                  <a:cubicBezTo>
                    <a:pt x="62" y="63"/>
                    <a:pt x="62" y="61"/>
                    <a:pt x="59" y="63"/>
                  </a:cubicBezTo>
                  <a:cubicBezTo>
                    <a:pt x="58" y="62"/>
                    <a:pt x="61" y="62"/>
                    <a:pt x="61" y="61"/>
                  </a:cubicBezTo>
                  <a:cubicBezTo>
                    <a:pt x="58" y="60"/>
                    <a:pt x="55" y="62"/>
                    <a:pt x="52" y="62"/>
                  </a:cubicBezTo>
                  <a:cubicBezTo>
                    <a:pt x="51" y="63"/>
                    <a:pt x="51" y="64"/>
                    <a:pt x="51" y="65"/>
                  </a:cubicBezTo>
                  <a:cubicBezTo>
                    <a:pt x="49" y="66"/>
                    <a:pt x="45" y="67"/>
                    <a:pt x="46" y="69"/>
                  </a:cubicBezTo>
                  <a:cubicBezTo>
                    <a:pt x="43" y="69"/>
                    <a:pt x="47" y="67"/>
                    <a:pt x="44" y="67"/>
                  </a:cubicBezTo>
                  <a:cubicBezTo>
                    <a:pt x="43" y="67"/>
                    <a:pt x="41" y="69"/>
                    <a:pt x="39" y="68"/>
                  </a:cubicBezTo>
                  <a:cubicBezTo>
                    <a:pt x="37" y="69"/>
                    <a:pt x="39" y="70"/>
                    <a:pt x="37" y="70"/>
                  </a:cubicBezTo>
                  <a:cubicBezTo>
                    <a:pt x="35" y="69"/>
                    <a:pt x="39" y="67"/>
                    <a:pt x="38" y="66"/>
                  </a:cubicBezTo>
                  <a:cubicBezTo>
                    <a:pt x="40" y="65"/>
                    <a:pt x="41" y="68"/>
                    <a:pt x="42" y="66"/>
                  </a:cubicBezTo>
                  <a:cubicBezTo>
                    <a:pt x="41" y="64"/>
                    <a:pt x="37" y="65"/>
                    <a:pt x="35" y="67"/>
                  </a:cubicBezTo>
                  <a:cubicBezTo>
                    <a:pt x="33" y="67"/>
                    <a:pt x="34" y="66"/>
                    <a:pt x="33" y="65"/>
                  </a:cubicBezTo>
                  <a:cubicBezTo>
                    <a:pt x="30" y="67"/>
                    <a:pt x="25" y="70"/>
                    <a:pt x="24" y="68"/>
                  </a:cubicBezTo>
                  <a:cubicBezTo>
                    <a:pt x="23" y="68"/>
                    <a:pt x="23" y="69"/>
                    <a:pt x="24" y="70"/>
                  </a:cubicBezTo>
                  <a:cubicBezTo>
                    <a:pt x="22" y="70"/>
                    <a:pt x="20" y="71"/>
                    <a:pt x="17" y="70"/>
                  </a:cubicBezTo>
                  <a:cubicBezTo>
                    <a:pt x="16" y="72"/>
                    <a:pt x="15" y="71"/>
                    <a:pt x="14" y="73"/>
                  </a:cubicBezTo>
                  <a:cubicBezTo>
                    <a:pt x="16" y="71"/>
                    <a:pt x="19" y="74"/>
                    <a:pt x="21" y="71"/>
                  </a:cubicBezTo>
                  <a:cubicBezTo>
                    <a:pt x="23" y="73"/>
                    <a:pt x="21" y="74"/>
                    <a:pt x="25" y="74"/>
                  </a:cubicBezTo>
                  <a:cubicBezTo>
                    <a:pt x="22" y="77"/>
                    <a:pt x="21" y="75"/>
                    <a:pt x="20" y="75"/>
                  </a:cubicBezTo>
                  <a:cubicBezTo>
                    <a:pt x="18" y="77"/>
                    <a:pt x="22" y="75"/>
                    <a:pt x="23" y="77"/>
                  </a:cubicBezTo>
                  <a:cubicBezTo>
                    <a:pt x="24" y="76"/>
                    <a:pt x="25" y="75"/>
                    <a:pt x="26" y="76"/>
                  </a:cubicBezTo>
                  <a:cubicBezTo>
                    <a:pt x="27" y="74"/>
                    <a:pt x="28" y="75"/>
                    <a:pt x="28" y="74"/>
                  </a:cubicBezTo>
                  <a:cubicBezTo>
                    <a:pt x="26" y="73"/>
                    <a:pt x="25" y="75"/>
                    <a:pt x="25" y="73"/>
                  </a:cubicBezTo>
                  <a:cubicBezTo>
                    <a:pt x="26" y="72"/>
                    <a:pt x="28" y="73"/>
                    <a:pt x="29" y="72"/>
                  </a:cubicBezTo>
                  <a:cubicBezTo>
                    <a:pt x="30" y="73"/>
                    <a:pt x="28" y="74"/>
                    <a:pt x="31" y="74"/>
                  </a:cubicBezTo>
                  <a:cubicBezTo>
                    <a:pt x="30" y="72"/>
                    <a:pt x="33" y="74"/>
                    <a:pt x="35" y="73"/>
                  </a:cubicBezTo>
                  <a:cubicBezTo>
                    <a:pt x="36" y="73"/>
                    <a:pt x="36" y="76"/>
                    <a:pt x="34" y="75"/>
                  </a:cubicBezTo>
                  <a:cubicBezTo>
                    <a:pt x="36" y="75"/>
                    <a:pt x="39" y="76"/>
                    <a:pt x="42" y="75"/>
                  </a:cubicBezTo>
                  <a:cubicBezTo>
                    <a:pt x="44" y="77"/>
                    <a:pt x="47" y="75"/>
                    <a:pt x="49" y="77"/>
                  </a:cubicBezTo>
                  <a:cubicBezTo>
                    <a:pt x="52" y="76"/>
                    <a:pt x="51" y="74"/>
                    <a:pt x="54" y="74"/>
                  </a:cubicBezTo>
                  <a:cubicBezTo>
                    <a:pt x="55" y="74"/>
                    <a:pt x="54" y="75"/>
                    <a:pt x="53" y="76"/>
                  </a:cubicBezTo>
                  <a:cubicBezTo>
                    <a:pt x="56" y="77"/>
                    <a:pt x="58" y="76"/>
                    <a:pt x="60" y="76"/>
                  </a:cubicBezTo>
                  <a:cubicBezTo>
                    <a:pt x="61" y="75"/>
                    <a:pt x="60" y="75"/>
                    <a:pt x="59" y="75"/>
                  </a:cubicBezTo>
                  <a:cubicBezTo>
                    <a:pt x="60" y="73"/>
                    <a:pt x="63" y="74"/>
                    <a:pt x="62" y="72"/>
                  </a:cubicBezTo>
                  <a:cubicBezTo>
                    <a:pt x="63" y="72"/>
                    <a:pt x="63" y="74"/>
                    <a:pt x="65" y="73"/>
                  </a:cubicBezTo>
                  <a:cubicBezTo>
                    <a:pt x="66" y="74"/>
                    <a:pt x="65" y="74"/>
                    <a:pt x="63" y="75"/>
                  </a:cubicBezTo>
                  <a:cubicBezTo>
                    <a:pt x="66" y="76"/>
                    <a:pt x="69" y="73"/>
                    <a:pt x="72" y="75"/>
                  </a:cubicBezTo>
                  <a:cubicBezTo>
                    <a:pt x="73" y="71"/>
                    <a:pt x="76" y="76"/>
                    <a:pt x="78" y="72"/>
                  </a:cubicBezTo>
                  <a:cubicBezTo>
                    <a:pt x="78" y="75"/>
                    <a:pt x="81" y="73"/>
                    <a:pt x="81" y="74"/>
                  </a:cubicBezTo>
                  <a:cubicBezTo>
                    <a:pt x="79" y="75"/>
                    <a:pt x="78" y="76"/>
                    <a:pt x="75" y="74"/>
                  </a:cubicBezTo>
                  <a:cubicBezTo>
                    <a:pt x="74" y="78"/>
                    <a:pt x="69" y="77"/>
                    <a:pt x="65" y="76"/>
                  </a:cubicBezTo>
                  <a:cubicBezTo>
                    <a:pt x="65" y="77"/>
                    <a:pt x="65" y="78"/>
                    <a:pt x="63" y="79"/>
                  </a:cubicBezTo>
                  <a:cubicBezTo>
                    <a:pt x="68" y="75"/>
                    <a:pt x="79" y="81"/>
                    <a:pt x="83" y="73"/>
                  </a:cubicBezTo>
                  <a:cubicBezTo>
                    <a:pt x="86" y="73"/>
                    <a:pt x="90" y="72"/>
                    <a:pt x="93" y="72"/>
                  </a:cubicBezTo>
                  <a:cubicBezTo>
                    <a:pt x="94" y="71"/>
                    <a:pt x="93" y="71"/>
                    <a:pt x="92" y="71"/>
                  </a:cubicBezTo>
                  <a:cubicBezTo>
                    <a:pt x="95" y="69"/>
                    <a:pt x="95" y="69"/>
                    <a:pt x="95" y="69"/>
                  </a:cubicBezTo>
                  <a:cubicBezTo>
                    <a:pt x="96" y="68"/>
                    <a:pt x="97" y="68"/>
                    <a:pt x="98" y="69"/>
                  </a:cubicBezTo>
                  <a:cubicBezTo>
                    <a:pt x="97" y="70"/>
                    <a:pt x="95" y="69"/>
                    <a:pt x="94" y="71"/>
                  </a:cubicBezTo>
                  <a:cubicBezTo>
                    <a:pt x="95" y="72"/>
                    <a:pt x="97" y="72"/>
                    <a:pt x="99" y="72"/>
                  </a:cubicBezTo>
                  <a:cubicBezTo>
                    <a:pt x="100" y="70"/>
                    <a:pt x="100" y="70"/>
                    <a:pt x="100" y="70"/>
                  </a:cubicBezTo>
                  <a:cubicBezTo>
                    <a:pt x="101" y="70"/>
                    <a:pt x="102" y="70"/>
                    <a:pt x="103" y="70"/>
                  </a:cubicBezTo>
                  <a:cubicBezTo>
                    <a:pt x="104" y="71"/>
                    <a:pt x="103" y="72"/>
                    <a:pt x="102" y="73"/>
                  </a:cubicBezTo>
                  <a:cubicBezTo>
                    <a:pt x="106" y="73"/>
                    <a:pt x="104" y="69"/>
                    <a:pt x="108" y="70"/>
                  </a:cubicBezTo>
                  <a:cubicBezTo>
                    <a:pt x="108" y="69"/>
                    <a:pt x="108" y="68"/>
                    <a:pt x="107" y="68"/>
                  </a:cubicBezTo>
                  <a:cubicBezTo>
                    <a:pt x="108" y="67"/>
                    <a:pt x="109" y="67"/>
                    <a:pt x="110" y="67"/>
                  </a:cubicBezTo>
                  <a:cubicBezTo>
                    <a:pt x="109" y="70"/>
                    <a:pt x="117" y="69"/>
                    <a:pt x="120" y="70"/>
                  </a:cubicBezTo>
                  <a:cubicBezTo>
                    <a:pt x="117" y="72"/>
                    <a:pt x="109" y="71"/>
                    <a:pt x="110" y="74"/>
                  </a:cubicBezTo>
                  <a:cubicBezTo>
                    <a:pt x="106" y="74"/>
                    <a:pt x="103" y="74"/>
                    <a:pt x="100" y="75"/>
                  </a:cubicBezTo>
                  <a:cubicBezTo>
                    <a:pt x="100" y="77"/>
                    <a:pt x="104" y="74"/>
                    <a:pt x="106" y="75"/>
                  </a:cubicBezTo>
                  <a:cubicBezTo>
                    <a:pt x="103" y="76"/>
                    <a:pt x="103" y="76"/>
                    <a:pt x="102" y="78"/>
                  </a:cubicBezTo>
                  <a:cubicBezTo>
                    <a:pt x="100" y="75"/>
                    <a:pt x="98" y="78"/>
                    <a:pt x="97" y="75"/>
                  </a:cubicBezTo>
                  <a:cubicBezTo>
                    <a:pt x="94" y="77"/>
                    <a:pt x="96" y="78"/>
                    <a:pt x="97" y="79"/>
                  </a:cubicBezTo>
                  <a:cubicBezTo>
                    <a:pt x="95" y="80"/>
                    <a:pt x="95" y="78"/>
                    <a:pt x="93" y="78"/>
                  </a:cubicBezTo>
                  <a:cubicBezTo>
                    <a:pt x="92" y="79"/>
                    <a:pt x="91" y="79"/>
                    <a:pt x="90" y="80"/>
                  </a:cubicBezTo>
                  <a:cubicBezTo>
                    <a:pt x="88" y="80"/>
                    <a:pt x="89" y="79"/>
                    <a:pt x="88" y="78"/>
                  </a:cubicBezTo>
                  <a:cubicBezTo>
                    <a:pt x="85" y="80"/>
                    <a:pt x="86" y="79"/>
                    <a:pt x="84" y="79"/>
                  </a:cubicBezTo>
                  <a:cubicBezTo>
                    <a:pt x="81" y="80"/>
                    <a:pt x="79" y="80"/>
                    <a:pt x="77" y="82"/>
                  </a:cubicBezTo>
                  <a:cubicBezTo>
                    <a:pt x="74" y="82"/>
                    <a:pt x="77" y="80"/>
                    <a:pt x="76" y="80"/>
                  </a:cubicBezTo>
                  <a:cubicBezTo>
                    <a:pt x="78" y="78"/>
                    <a:pt x="83" y="79"/>
                    <a:pt x="82" y="76"/>
                  </a:cubicBezTo>
                  <a:cubicBezTo>
                    <a:pt x="81" y="77"/>
                    <a:pt x="80" y="78"/>
                    <a:pt x="78" y="79"/>
                  </a:cubicBezTo>
                  <a:cubicBezTo>
                    <a:pt x="78" y="78"/>
                    <a:pt x="78" y="78"/>
                    <a:pt x="77" y="78"/>
                  </a:cubicBezTo>
                  <a:cubicBezTo>
                    <a:pt x="75" y="80"/>
                    <a:pt x="74" y="80"/>
                    <a:pt x="72" y="79"/>
                  </a:cubicBezTo>
                  <a:cubicBezTo>
                    <a:pt x="70" y="81"/>
                    <a:pt x="73" y="81"/>
                    <a:pt x="70" y="83"/>
                  </a:cubicBezTo>
                  <a:cubicBezTo>
                    <a:pt x="70" y="84"/>
                    <a:pt x="69" y="84"/>
                    <a:pt x="69" y="84"/>
                  </a:cubicBezTo>
                  <a:cubicBezTo>
                    <a:pt x="67" y="84"/>
                    <a:pt x="68" y="82"/>
                    <a:pt x="68" y="81"/>
                  </a:cubicBezTo>
                  <a:cubicBezTo>
                    <a:pt x="67" y="80"/>
                    <a:pt x="65" y="82"/>
                    <a:pt x="64" y="81"/>
                  </a:cubicBezTo>
                  <a:cubicBezTo>
                    <a:pt x="63" y="82"/>
                    <a:pt x="63" y="82"/>
                    <a:pt x="64" y="82"/>
                  </a:cubicBezTo>
                  <a:cubicBezTo>
                    <a:pt x="61" y="84"/>
                    <a:pt x="57" y="81"/>
                    <a:pt x="55" y="85"/>
                  </a:cubicBezTo>
                  <a:cubicBezTo>
                    <a:pt x="49" y="85"/>
                    <a:pt x="45" y="88"/>
                    <a:pt x="40" y="86"/>
                  </a:cubicBezTo>
                  <a:cubicBezTo>
                    <a:pt x="38" y="89"/>
                    <a:pt x="36" y="88"/>
                    <a:pt x="34" y="88"/>
                  </a:cubicBezTo>
                  <a:cubicBezTo>
                    <a:pt x="34" y="90"/>
                    <a:pt x="35" y="90"/>
                    <a:pt x="33" y="92"/>
                  </a:cubicBezTo>
                  <a:cubicBezTo>
                    <a:pt x="36" y="93"/>
                    <a:pt x="36" y="92"/>
                    <a:pt x="38" y="93"/>
                  </a:cubicBezTo>
                  <a:cubicBezTo>
                    <a:pt x="39" y="91"/>
                    <a:pt x="38" y="92"/>
                    <a:pt x="40" y="90"/>
                  </a:cubicBezTo>
                  <a:cubicBezTo>
                    <a:pt x="42" y="89"/>
                    <a:pt x="44" y="90"/>
                    <a:pt x="46" y="88"/>
                  </a:cubicBezTo>
                  <a:cubicBezTo>
                    <a:pt x="48" y="89"/>
                    <a:pt x="45" y="91"/>
                    <a:pt x="44" y="92"/>
                  </a:cubicBezTo>
                  <a:cubicBezTo>
                    <a:pt x="46" y="93"/>
                    <a:pt x="50" y="90"/>
                    <a:pt x="50" y="93"/>
                  </a:cubicBezTo>
                  <a:cubicBezTo>
                    <a:pt x="53" y="92"/>
                    <a:pt x="56" y="89"/>
                    <a:pt x="60" y="91"/>
                  </a:cubicBezTo>
                  <a:cubicBezTo>
                    <a:pt x="58" y="92"/>
                    <a:pt x="56" y="92"/>
                    <a:pt x="54" y="94"/>
                  </a:cubicBezTo>
                  <a:cubicBezTo>
                    <a:pt x="56" y="94"/>
                    <a:pt x="57" y="93"/>
                    <a:pt x="59" y="94"/>
                  </a:cubicBezTo>
                  <a:cubicBezTo>
                    <a:pt x="59" y="92"/>
                    <a:pt x="59" y="92"/>
                    <a:pt x="61" y="94"/>
                  </a:cubicBezTo>
                  <a:cubicBezTo>
                    <a:pt x="64" y="90"/>
                    <a:pt x="69" y="93"/>
                    <a:pt x="73" y="91"/>
                  </a:cubicBezTo>
                  <a:cubicBezTo>
                    <a:pt x="75" y="91"/>
                    <a:pt x="73" y="93"/>
                    <a:pt x="72" y="93"/>
                  </a:cubicBezTo>
                  <a:cubicBezTo>
                    <a:pt x="74" y="94"/>
                    <a:pt x="75" y="93"/>
                    <a:pt x="76" y="93"/>
                  </a:cubicBezTo>
                  <a:cubicBezTo>
                    <a:pt x="75" y="92"/>
                    <a:pt x="75" y="91"/>
                    <a:pt x="72" y="90"/>
                  </a:cubicBezTo>
                  <a:cubicBezTo>
                    <a:pt x="72" y="90"/>
                    <a:pt x="72" y="89"/>
                    <a:pt x="72" y="88"/>
                  </a:cubicBezTo>
                  <a:cubicBezTo>
                    <a:pt x="73" y="88"/>
                    <a:pt x="75" y="88"/>
                    <a:pt x="76" y="88"/>
                  </a:cubicBezTo>
                  <a:cubicBezTo>
                    <a:pt x="77" y="88"/>
                    <a:pt x="75" y="90"/>
                    <a:pt x="77" y="90"/>
                  </a:cubicBezTo>
                  <a:cubicBezTo>
                    <a:pt x="79" y="89"/>
                    <a:pt x="78" y="88"/>
                    <a:pt x="79" y="88"/>
                  </a:cubicBezTo>
                  <a:cubicBezTo>
                    <a:pt x="79" y="87"/>
                    <a:pt x="80" y="88"/>
                    <a:pt x="81" y="87"/>
                  </a:cubicBezTo>
                  <a:cubicBezTo>
                    <a:pt x="82" y="88"/>
                    <a:pt x="80" y="88"/>
                    <a:pt x="80" y="89"/>
                  </a:cubicBezTo>
                  <a:cubicBezTo>
                    <a:pt x="79" y="91"/>
                    <a:pt x="77" y="89"/>
                    <a:pt x="75" y="91"/>
                  </a:cubicBezTo>
                  <a:cubicBezTo>
                    <a:pt x="80" y="90"/>
                    <a:pt x="84" y="90"/>
                    <a:pt x="88" y="89"/>
                  </a:cubicBezTo>
                  <a:cubicBezTo>
                    <a:pt x="100" y="87"/>
                    <a:pt x="100" y="87"/>
                    <a:pt x="100" y="87"/>
                  </a:cubicBezTo>
                  <a:cubicBezTo>
                    <a:pt x="108" y="86"/>
                    <a:pt x="116" y="85"/>
                    <a:pt x="125" y="85"/>
                  </a:cubicBezTo>
                  <a:cubicBezTo>
                    <a:pt x="125" y="82"/>
                    <a:pt x="131" y="82"/>
                    <a:pt x="132" y="84"/>
                  </a:cubicBezTo>
                  <a:cubicBezTo>
                    <a:pt x="133" y="82"/>
                    <a:pt x="131" y="81"/>
                    <a:pt x="132" y="80"/>
                  </a:cubicBezTo>
                  <a:cubicBezTo>
                    <a:pt x="135" y="78"/>
                    <a:pt x="135" y="81"/>
                    <a:pt x="138" y="80"/>
                  </a:cubicBezTo>
                  <a:cubicBezTo>
                    <a:pt x="139" y="80"/>
                    <a:pt x="138" y="81"/>
                    <a:pt x="137" y="81"/>
                  </a:cubicBezTo>
                  <a:cubicBezTo>
                    <a:pt x="140" y="81"/>
                    <a:pt x="142" y="79"/>
                    <a:pt x="145" y="79"/>
                  </a:cubicBezTo>
                  <a:cubicBezTo>
                    <a:pt x="142" y="83"/>
                    <a:pt x="152" y="80"/>
                    <a:pt x="156" y="82"/>
                  </a:cubicBezTo>
                  <a:cubicBezTo>
                    <a:pt x="158" y="81"/>
                    <a:pt x="156" y="81"/>
                    <a:pt x="155" y="81"/>
                  </a:cubicBezTo>
                  <a:cubicBezTo>
                    <a:pt x="159" y="80"/>
                    <a:pt x="157" y="81"/>
                    <a:pt x="161" y="81"/>
                  </a:cubicBezTo>
                  <a:cubicBezTo>
                    <a:pt x="162" y="80"/>
                    <a:pt x="160" y="80"/>
                    <a:pt x="161" y="79"/>
                  </a:cubicBezTo>
                  <a:cubicBezTo>
                    <a:pt x="162" y="79"/>
                    <a:pt x="163" y="79"/>
                    <a:pt x="164" y="80"/>
                  </a:cubicBezTo>
                  <a:cubicBezTo>
                    <a:pt x="164" y="79"/>
                    <a:pt x="164" y="78"/>
                    <a:pt x="166" y="77"/>
                  </a:cubicBezTo>
                  <a:cubicBezTo>
                    <a:pt x="168" y="76"/>
                    <a:pt x="168" y="79"/>
                    <a:pt x="170" y="77"/>
                  </a:cubicBezTo>
                  <a:cubicBezTo>
                    <a:pt x="171" y="77"/>
                    <a:pt x="170" y="78"/>
                    <a:pt x="169" y="79"/>
                  </a:cubicBezTo>
                  <a:cubicBezTo>
                    <a:pt x="176" y="79"/>
                    <a:pt x="175" y="80"/>
                    <a:pt x="182" y="78"/>
                  </a:cubicBezTo>
                  <a:cubicBezTo>
                    <a:pt x="183" y="78"/>
                    <a:pt x="183" y="79"/>
                    <a:pt x="182" y="80"/>
                  </a:cubicBezTo>
                  <a:cubicBezTo>
                    <a:pt x="187" y="77"/>
                    <a:pt x="192" y="78"/>
                    <a:pt x="197" y="76"/>
                  </a:cubicBezTo>
                  <a:cubicBezTo>
                    <a:pt x="197" y="76"/>
                    <a:pt x="197" y="77"/>
                    <a:pt x="197" y="77"/>
                  </a:cubicBezTo>
                  <a:cubicBezTo>
                    <a:pt x="199" y="77"/>
                    <a:pt x="201" y="76"/>
                    <a:pt x="202" y="74"/>
                  </a:cubicBezTo>
                  <a:cubicBezTo>
                    <a:pt x="204" y="75"/>
                    <a:pt x="204" y="75"/>
                    <a:pt x="203" y="76"/>
                  </a:cubicBezTo>
                  <a:cubicBezTo>
                    <a:pt x="209" y="75"/>
                    <a:pt x="215" y="78"/>
                    <a:pt x="221" y="73"/>
                  </a:cubicBezTo>
                  <a:cubicBezTo>
                    <a:pt x="224" y="74"/>
                    <a:pt x="221" y="75"/>
                    <a:pt x="223" y="75"/>
                  </a:cubicBezTo>
                  <a:cubicBezTo>
                    <a:pt x="222" y="76"/>
                    <a:pt x="221" y="75"/>
                    <a:pt x="220" y="76"/>
                  </a:cubicBezTo>
                  <a:cubicBezTo>
                    <a:pt x="225" y="75"/>
                    <a:pt x="231" y="72"/>
                    <a:pt x="237" y="73"/>
                  </a:cubicBezTo>
                  <a:cubicBezTo>
                    <a:pt x="238" y="72"/>
                    <a:pt x="233" y="73"/>
                    <a:pt x="236" y="71"/>
                  </a:cubicBezTo>
                  <a:cubicBezTo>
                    <a:pt x="239" y="72"/>
                    <a:pt x="241" y="73"/>
                    <a:pt x="244" y="72"/>
                  </a:cubicBezTo>
                  <a:cubicBezTo>
                    <a:pt x="245" y="70"/>
                    <a:pt x="241" y="72"/>
                    <a:pt x="240" y="71"/>
                  </a:cubicBezTo>
                  <a:cubicBezTo>
                    <a:pt x="242" y="70"/>
                    <a:pt x="244" y="70"/>
                    <a:pt x="246" y="70"/>
                  </a:cubicBezTo>
                  <a:cubicBezTo>
                    <a:pt x="246" y="71"/>
                    <a:pt x="245" y="72"/>
                    <a:pt x="245" y="73"/>
                  </a:cubicBezTo>
                  <a:cubicBezTo>
                    <a:pt x="250" y="72"/>
                    <a:pt x="254" y="69"/>
                    <a:pt x="260" y="70"/>
                  </a:cubicBezTo>
                  <a:cubicBezTo>
                    <a:pt x="260" y="70"/>
                    <a:pt x="259" y="71"/>
                    <a:pt x="260" y="71"/>
                  </a:cubicBezTo>
                  <a:cubicBezTo>
                    <a:pt x="261" y="72"/>
                    <a:pt x="262" y="71"/>
                    <a:pt x="263" y="72"/>
                  </a:cubicBezTo>
                  <a:cubicBezTo>
                    <a:pt x="265" y="70"/>
                    <a:pt x="264" y="70"/>
                    <a:pt x="266" y="70"/>
                  </a:cubicBezTo>
                  <a:cubicBezTo>
                    <a:pt x="266" y="70"/>
                    <a:pt x="267" y="71"/>
                    <a:pt x="268" y="71"/>
                  </a:cubicBezTo>
                  <a:cubicBezTo>
                    <a:pt x="271" y="70"/>
                    <a:pt x="273" y="71"/>
                    <a:pt x="276" y="70"/>
                  </a:cubicBezTo>
                  <a:cubicBezTo>
                    <a:pt x="277" y="71"/>
                    <a:pt x="274" y="72"/>
                    <a:pt x="274" y="71"/>
                  </a:cubicBezTo>
                  <a:cubicBezTo>
                    <a:pt x="276" y="73"/>
                    <a:pt x="280" y="70"/>
                    <a:pt x="282" y="68"/>
                  </a:cubicBezTo>
                  <a:cubicBezTo>
                    <a:pt x="284" y="69"/>
                    <a:pt x="282" y="70"/>
                    <a:pt x="281" y="71"/>
                  </a:cubicBezTo>
                  <a:cubicBezTo>
                    <a:pt x="284" y="71"/>
                    <a:pt x="288" y="67"/>
                    <a:pt x="292" y="68"/>
                  </a:cubicBezTo>
                  <a:cubicBezTo>
                    <a:pt x="293" y="69"/>
                    <a:pt x="290" y="70"/>
                    <a:pt x="290" y="69"/>
                  </a:cubicBezTo>
                  <a:cubicBezTo>
                    <a:pt x="290" y="71"/>
                    <a:pt x="292" y="71"/>
                    <a:pt x="295" y="71"/>
                  </a:cubicBezTo>
                  <a:cubicBezTo>
                    <a:pt x="294" y="71"/>
                    <a:pt x="292" y="71"/>
                    <a:pt x="294" y="72"/>
                  </a:cubicBezTo>
                  <a:cubicBezTo>
                    <a:pt x="293" y="73"/>
                    <a:pt x="292" y="72"/>
                    <a:pt x="291" y="73"/>
                  </a:cubicBezTo>
                  <a:cubicBezTo>
                    <a:pt x="293" y="74"/>
                    <a:pt x="294" y="73"/>
                    <a:pt x="296" y="73"/>
                  </a:cubicBezTo>
                  <a:cubicBezTo>
                    <a:pt x="295" y="72"/>
                    <a:pt x="297" y="71"/>
                    <a:pt x="299" y="71"/>
                  </a:cubicBezTo>
                  <a:cubicBezTo>
                    <a:pt x="299" y="71"/>
                    <a:pt x="298" y="71"/>
                    <a:pt x="297" y="70"/>
                  </a:cubicBezTo>
                  <a:cubicBezTo>
                    <a:pt x="299" y="70"/>
                    <a:pt x="301" y="69"/>
                    <a:pt x="303" y="67"/>
                  </a:cubicBezTo>
                  <a:cubicBezTo>
                    <a:pt x="306" y="68"/>
                    <a:pt x="302" y="69"/>
                    <a:pt x="304" y="70"/>
                  </a:cubicBezTo>
                  <a:cubicBezTo>
                    <a:pt x="306" y="69"/>
                    <a:pt x="309" y="68"/>
                    <a:pt x="309" y="67"/>
                  </a:cubicBezTo>
                  <a:cubicBezTo>
                    <a:pt x="313" y="67"/>
                    <a:pt x="318" y="67"/>
                    <a:pt x="321" y="67"/>
                  </a:cubicBezTo>
                  <a:cubicBezTo>
                    <a:pt x="321" y="66"/>
                    <a:pt x="321" y="65"/>
                    <a:pt x="323" y="64"/>
                  </a:cubicBezTo>
                  <a:cubicBezTo>
                    <a:pt x="325" y="66"/>
                    <a:pt x="322" y="67"/>
                    <a:pt x="326" y="67"/>
                  </a:cubicBezTo>
                  <a:cubicBezTo>
                    <a:pt x="325" y="69"/>
                    <a:pt x="323" y="68"/>
                    <a:pt x="322" y="68"/>
                  </a:cubicBezTo>
                  <a:cubicBezTo>
                    <a:pt x="322" y="70"/>
                    <a:pt x="327" y="68"/>
                    <a:pt x="329" y="68"/>
                  </a:cubicBezTo>
                  <a:cubicBezTo>
                    <a:pt x="329" y="68"/>
                    <a:pt x="328" y="67"/>
                    <a:pt x="329" y="66"/>
                  </a:cubicBezTo>
                  <a:cubicBezTo>
                    <a:pt x="331" y="67"/>
                    <a:pt x="332" y="66"/>
                    <a:pt x="333" y="68"/>
                  </a:cubicBezTo>
                  <a:cubicBezTo>
                    <a:pt x="335" y="67"/>
                    <a:pt x="334" y="67"/>
                    <a:pt x="336" y="66"/>
                  </a:cubicBezTo>
                  <a:cubicBezTo>
                    <a:pt x="338" y="65"/>
                    <a:pt x="339" y="68"/>
                    <a:pt x="342" y="66"/>
                  </a:cubicBezTo>
                  <a:cubicBezTo>
                    <a:pt x="343" y="66"/>
                    <a:pt x="342" y="67"/>
                    <a:pt x="344" y="68"/>
                  </a:cubicBezTo>
                  <a:cubicBezTo>
                    <a:pt x="343" y="69"/>
                    <a:pt x="342" y="68"/>
                    <a:pt x="340" y="68"/>
                  </a:cubicBezTo>
                  <a:cubicBezTo>
                    <a:pt x="348" y="71"/>
                    <a:pt x="361" y="67"/>
                    <a:pt x="370" y="67"/>
                  </a:cubicBezTo>
                  <a:cubicBezTo>
                    <a:pt x="370" y="68"/>
                    <a:pt x="370" y="69"/>
                    <a:pt x="368" y="70"/>
                  </a:cubicBezTo>
                  <a:cubicBezTo>
                    <a:pt x="370" y="71"/>
                    <a:pt x="372" y="69"/>
                    <a:pt x="374" y="70"/>
                  </a:cubicBezTo>
                  <a:cubicBezTo>
                    <a:pt x="375" y="70"/>
                    <a:pt x="375" y="69"/>
                    <a:pt x="375" y="68"/>
                  </a:cubicBezTo>
                  <a:cubicBezTo>
                    <a:pt x="379" y="68"/>
                    <a:pt x="388" y="71"/>
                    <a:pt x="393" y="66"/>
                  </a:cubicBezTo>
                  <a:cubicBezTo>
                    <a:pt x="394" y="67"/>
                    <a:pt x="391" y="67"/>
                    <a:pt x="391" y="68"/>
                  </a:cubicBezTo>
                  <a:cubicBezTo>
                    <a:pt x="394" y="68"/>
                    <a:pt x="395" y="68"/>
                    <a:pt x="398" y="68"/>
                  </a:cubicBezTo>
                  <a:cubicBezTo>
                    <a:pt x="398" y="68"/>
                    <a:pt x="398" y="67"/>
                    <a:pt x="398" y="67"/>
                  </a:cubicBezTo>
                  <a:cubicBezTo>
                    <a:pt x="402" y="66"/>
                    <a:pt x="408" y="70"/>
                    <a:pt x="409" y="67"/>
                  </a:cubicBezTo>
                  <a:cubicBezTo>
                    <a:pt x="411" y="67"/>
                    <a:pt x="410" y="68"/>
                    <a:pt x="412" y="69"/>
                  </a:cubicBezTo>
                  <a:cubicBezTo>
                    <a:pt x="414" y="68"/>
                    <a:pt x="415" y="67"/>
                    <a:pt x="417" y="68"/>
                  </a:cubicBezTo>
                  <a:cubicBezTo>
                    <a:pt x="419" y="65"/>
                    <a:pt x="426" y="69"/>
                    <a:pt x="430" y="66"/>
                  </a:cubicBezTo>
                  <a:cubicBezTo>
                    <a:pt x="429" y="67"/>
                    <a:pt x="432" y="68"/>
                    <a:pt x="431" y="69"/>
                  </a:cubicBezTo>
                  <a:cubicBezTo>
                    <a:pt x="434" y="68"/>
                    <a:pt x="436" y="66"/>
                    <a:pt x="439" y="69"/>
                  </a:cubicBezTo>
                  <a:cubicBezTo>
                    <a:pt x="440" y="68"/>
                    <a:pt x="441" y="67"/>
                    <a:pt x="442" y="67"/>
                  </a:cubicBezTo>
                  <a:cubicBezTo>
                    <a:pt x="442" y="68"/>
                    <a:pt x="442" y="68"/>
                    <a:pt x="443" y="69"/>
                  </a:cubicBezTo>
                  <a:cubicBezTo>
                    <a:pt x="443" y="68"/>
                    <a:pt x="446" y="68"/>
                    <a:pt x="445" y="69"/>
                  </a:cubicBezTo>
                  <a:cubicBezTo>
                    <a:pt x="447" y="68"/>
                    <a:pt x="450" y="68"/>
                    <a:pt x="452" y="69"/>
                  </a:cubicBezTo>
                  <a:cubicBezTo>
                    <a:pt x="452" y="67"/>
                    <a:pt x="453" y="67"/>
                    <a:pt x="455" y="67"/>
                  </a:cubicBezTo>
                  <a:cubicBezTo>
                    <a:pt x="456" y="67"/>
                    <a:pt x="455" y="68"/>
                    <a:pt x="454" y="68"/>
                  </a:cubicBezTo>
                  <a:cubicBezTo>
                    <a:pt x="457" y="69"/>
                    <a:pt x="459" y="68"/>
                    <a:pt x="462" y="68"/>
                  </a:cubicBezTo>
                  <a:cubicBezTo>
                    <a:pt x="460" y="70"/>
                    <a:pt x="459" y="68"/>
                    <a:pt x="458" y="70"/>
                  </a:cubicBezTo>
                  <a:cubicBezTo>
                    <a:pt x="460" y="70"/>
                    <a:pt x="461" y="71"/>
                    <a:pt x="463" y="70"/>
                  </a:cubicBezTo>
                  <a:cubicBezTo>
                    <a:pt x="463" y="71"/>
                    <a:pt x="462" y="72"/>
                    <a:pt x="461" y="72"/>
                  </a:cubicBezTo>
                  <a:cubicBezTo>
                    <a:pt x="459" y="72"/>
                    <a:pt x="457" y="70"/>
                    <a:pt x="456" y="72"/>
                  </a:cubicBezTo>
                  <a:cubicBezTo>
                    <a:pt x="458" y="71"/>
                    <a:pt x="457" y="74"/>
                    <a:pt x="459" y="74"/>
                  </a:cubicBezTo>
                  <a:cubicBezTo>
                    <a:pt x="460" y="75"/>
                    <a:pt x="458" y="75"/>
                    <a:pt x="456" y="76"/>
                  </a:cubicBezTo>
                  <a:cubicBezTo>
                    <a:pt x="455" y="75"/>
                    <a:pt x="456" y="74"/>
                    <a:pt x="457" y="73"/>
                  </a:cubicBezTo>
                  <a:cubicBezTo>
                    <a:pt x="454" y="72"/>
                    <a:pt x="454" y="74"/>
                    <a:pt x="453" y="75"/>
                  </a:cubicBezTo>
                  <a:cubicBezTo>
                    <a:pt x="451" y="75"/>
                    <a:pt x="449" y="76"/>
                    <a:pt x="448" y="74"/>
                  </a:cubicBezTo>
                  <a:cubicBezTo>
                    <a:pt x="451" y="75"/>
                    <a:pt x="450" y="72"/>
                    <a:pt x="453" y="73"/>
                  </a:cubicBezTo>
                  <a:cubicBezTo>
                    <a:pt x="454" y="71"/>
                    <a:pt x="450" y="72"/>
                    <a:pt x="453" y="71"/>
                  </a:cubicBezTo>
                  <a:cubicBezTo>
                    <a:pt x="455" y="69"/>
                    <a:pt x="453" y="73"/>
                    <a:pt x="455" y="72"/>
                  </a:cubicBezTo>
                  <a:cubicBezTo>
                    <a:pt x="458" y="70"/>
                    <a:pt x="455" y="71"/>
                    <a:pt x="454" y="70"/>
                  </a:cubicBezTo>
                  <a:cubicBezTo>
                    <a:pt x="455" y="69"/>
                    <a:pt x="455" y="69"/>
                    <a:pt x="456" y="69"/>
                  </a:cubicBezTo>
                  <a:cubicBezTo>
                    <a:pt x="454" y="68"/>
                    <a:pt x="447" y="70"/>
                    <a:pt x="443" y="69"/>
                  </a:cubicBezTo>
                  <a:cubicBezTo>
                    <a:pt x="444" y="71"/>
                    <a:pt x="441" y="70"/>
                    <a:pt x="441" y="71"/>
                  </a:cubicBezTo>
                  <a:cubicBezTo>
                    <a:pt x="443" y="71"/>
                    <a:pt x="446" y="71"/>
                    <a:pt x="448" y="70"/>
                  </a:cubicBezTo>
                  <a:cubicBezTo>
                    <a:pt x="449" y="74"/>
                    <a:pt x="441" y="73"/>
                    <a:pt x="438" y="74"/>
                  </a:cubicBezTo>
                  <a:cubicBezTo>
                    <a:pt x="434" y="73"/>
                    <a:pt x="438" y="71"/>
                    <a:pt x="436" y="69"/>
                  </a:cubicBezTo>
                  <a:cubicBezTo>
                    <a:pt x="435" y="72"/>
                    <a:pt x="432" y="69"/>
                    <a:pt x="430" y="71"/>
                  </a:cubicBezTo>
                  <a:cubicBezTo>
                    <a:pt x="432" y="71"/>
                    <a:pt x="437" y="71"/>
                    <a:pt x="435" y="73"/>
                  </a:cubicBezTo>
                  <a:cubicBezTo>
                    <a:pt x="432" y="71"/>
                    <a:pt x="432" y="74"/>
                    <a:pt x="428" y="73"/>
                  </a:cubicBezTo>
                  <a:cubicBezTo>
                    <a:pt x="426" y="72"/>
                    <a:pt x="429" y="71"/>
                    <a:pt x="427" y="70"/>
                  </a:cubicBezTo>
                  <a:cubicBezTo>
                    <a:pt x="424" y="72"/>
                    <a:pt x="424" y="72"/>
                    <a:pt x="424" y="72"/>
                  </a:cubicBezTo>
                  <a:cubicBezTo>
                    <a:pt x="425" y="72"/>
                    <a:pt x="426" y="73"/>
                    <a:pt x="425" y="73"/>
                  </a:cubicBezTo>
                  <a:cubicBezTo>
                    <a:pt x="420" y="75"/>
                    <a:pt x="415" y="74"/>
                    <a:pt x="410" y="75"/>
                  </a:cubicBezTo>
                  <a:cubicBezTo>
                    <a:pt x="412" y="77"/>
                    <a:pt x="413" y="76"/>
                    <a:pt x="415" y="76"/>
                  </a:cubicBezTo>
                  <a:cubicBezTo>
                    <a:pt x="412" y="78"/>
                    <a:pt x="407" y="79"/>
                    <a:pt x="406" y="76"/>
                  </a:cubicBezTo>
                  <a:cubicBezTo>
                    <a:pt x="407" y="76"/>
                    <a:pt x="408" y="76"/>
                    <a:pt x="410" y="74"/>
                  </a:cubicBezTo>
                  <a:cubicBezTo>
                    <a:pt x="410" y="73"/>
                    <a:pt x="407" y="74"/>
                    <a:pt x="408" y="73"/>
                  </a:cubicBezTo>
                  <a:cubicBezTo>
                    <a:pt x="405" y="73"/>
                    <a:pt x="402" y="76"/>
                    <a:pt x="400" y="73"/>
                  </a:cubicBezTo>
                  <a:cubicBezTo>
                    <a:pt x="399" y="75"/>
                    <a:pt x="397" y="74"/>
                    <a:pt x="396" y="74"/>
                  </a:cubicBezTo>
                  <a:cubicBezTo>
                    <a:pt x="396" y="74"/>
                    <a:pt x="395" y="75"/>
                    <a:pt x="396" y="75"/>
                  </a:cubicBezTo>
                  <a:cubicBezTo>
                    <a:pt x="392" y="74"/>
                    <a:pt x="385" y="77"/>
                    <a:pt x="383" y="74"/>
                  </a:cubicBezTo>
                  <a:cubicBezTo>
                    <a:pt x="381" y="75"/>
                    <a:pt x="378" y="75"/>
                    <a:pt x="376" y="76"/>
                  </a:cubicBezTo>
                  <a:cubicBezTo>
                    <a:pt x="376" y="75"/>
                    <a:pt x="376" y="75"/>
                    <a:pt x="377" y="74"/>
                  </a:cubicBezTo>
                  <a:cubicBezTo>
                    <a:pt x="375" y="73"/>
                    <a:pt x="375" y="75"/>
                    <a:pt x="374" y="76"/>
                  </a:cubicBezTo>
                  <a:cubicBezTo>
                    <a:pt x="372" y="75"/>
                    <a:pt x="373" y="74"/>
                    <a:pt x="374" y="72"/>
                  </a:cubicBezTo>
                  <a:cubicBezTo>
                    <a:pt x="372" y="72"/>
                    <a:pt x="369" y="73"/>
                    <a:pt x="368" y="71"/>
                  </a:cubicBezTo>
                  <a:cubicBezTo>
                    <a:pt x="367" y="72"/>
                    <a:pt x="369" y="73"/>
                    <a:pt x="367" y="75"/>
                  </a:cubicBezTo>
                  <a:cubicBezTo>
                    <a:pt x="370" y="76"/>
                    <a:pt x="368" y="72"/>
                    <a:pt x="372" y="73"/>
                  </a:cubicBezTo>
                  <a:cubicBezTo>
                    <a:pt x="373" y="74"/>
                    <a:pt x="372" y="75"/>
                    <a:pt x="370" y="76"/>
                  </a:cubicBezTo>
                  <a:cubicBezTo>
                    <a:pt x="366" y="77"/>
                    <a:pt x="362" y="74"/>
                    <a:pt x="358" y="75"/>
                  </a:cubicBezTo>
                  <a:cubicBezTo>
                    <a:pt x="356" y="73"/>
                    <a:pt x="360" y="74"/>
                    <a:pt x="361" y="73"/>
                  </a:cubicBezTo>
                  <a:cubicBezTo>
                    <a:pt x="359" y="72"/>
                    <a:pt x="357" y="73"/>
                    <a:pt x="356" y="74"/>
                  </a:cubicBezTo>
                  <a:cubicBezTo>
                    <a:pt x="356" y="74"/>
                    <a:pt x="356" y="75"/>
                    <a:pt x="357" y="75"/>
                  </a:cubicBezTo>
                  <a:cubicBezTo>
                    <a:pt x="355" y="75"/>
                    <a:pt x="355" y="74"/>
                    <a:pt x="355" y="76"/>
                  </a:cubicBezTo>
                  <a:cubicBezTo>
                    <a:pt x="352" y="75"/>
                    <a:pt x="349" y="78"/>
                    <a:pt x="346" y="75"/>
                  </a:cubicBezTo>
                  <a:cubicBezTo>
                    <a:pt x="345" y="77"/>
                    <a:pt x="341" y="77"/>
                    <a:pt x="340" y="76"/>
                  </a:cubicBezTo>
                  <a:cubicBezTo>
                    <a:pt x="339" y="79"/>
                    <a:pt x="334" y="79"/>
                    <a:pt x="331" y="78"/>
                  </a:cubicBezTo>
                  <a:cubicBezTo>
                    <a:pt x="330" y="78"/>
                    <a:pt x="330" y="79"/>
                    <a:pt x="330" y="79"/>
                  </a:cubicBezTo>
                  <a:cubicBezTo>
                    <a:pt x="327" y="78"/>
                    <a:pt x="324" y="80"/>
                    <a:pt x="324" y="77"/>
                  </a:cubicBezTo>
                  <a:cubicBezTo>
                    <a:pt x="322" y="78"/>
                    <a:pt x="321" y="79"/>
                    <a:pt x="320" y="80"/>
                  </a:cubicBezTo>
                  <a:cubicBezTo>
                    <a:pt x="316" y="79"/>
                    <a:pt x="321" y="78"/>
                    <a:pt x="319" y="77"/>
                  </a:cubicBezTo>
                  <a:cubicBezTo>
                    <a:pt x="317" y="78"/>
                    <a:pt x="314" y="78"/>
                    <a:pt x="312" y="77"/>
                  </a:cubicBezTo>
                  <a:cubicBezTo>
                    <a:pt x="312" y="79"/>
                    <a:pt x="310" y="80"/>
                    <a:pt x="309" y="81"/>
                  </a:cubicBezTo>
                  <a:cubicBezTo>
                    <a:pt x="308" y="80"/>
                    <a:pt x="312" y="78"/>
                    <a:pt x="309" y="77"/>
                  </a:cubicBezTo>
                  <a:cubicBezTo>
                    <a:pt x="309" y="80"/>
                    <a:pt x="302" y="81"/>
                    <a:pt x="299" y="80"/>
                  </a:cubicBezTo>
                  <a:cubicBezTo>
                    <a:pt x="296" y="80"/>
                    <a:pt x="297" y="82"/>
                    <a:pt x="294" y="82"/>
                  </a:cubicBezTo>
                  <a:cubicBezTo>
                    <a:pt x="294" y="81"/>
                    <a:pt x="296" y="79"/>
                    <a:pt x="293" y="80"/>
                  </a:cubicBezTo>
                  <a:cubicBezTo>
                    <a:pt x="292" y="79"/>
                    <a:pt x="294" y="78"/>
                    <a:pt x="295" y="77"/>
                  </a:cubicBezTo>
                  <a:cubicBezTo>
                    <a:pt x="295" y="76"/>
                    <a:pt x="295" y="77"/>
                    <a:pt x="294" y="77"/>
                  </a:cubicBezTo>
                  <a:cubicBezTo>
                    <a:pt x="293" y="76"/>
                    <a:pt x="293" y="76"/>
                    <a:pt x="293" y="76"/>
                  </a:cubicBezTo>
                  <a:cubicBezTo>
                    <a:pt x="291" y="77"/>
                    <a:pt x="293" y="78"/>
                    <a:pt x="291" y="79"/>
                  </a:cubicBezTo>
                  <a:cubicBezTo>
                    <a:pt x="288" y="80"/>
                    <a:pt x="289" y="78"/>
                    <a:pt x="286" y="77"/>
                  </a:cubicBezTo>
                  <a:cubicBezTo>
                    <a:pt x="284" y="78"/>
                    <a:pt x="282" y="77"/>
                    <a:pt x="280" y="78"/>
                  </a:cubicBezTo>
                  <a:cubicBezTo>
                    <a:pt x="282" y="80"/>
                    <a:pt x="284" y="79"/>
                    <a:pt x="286" y="78"/>
                  </a:cubicBezTo>
                  <a:cubicBezTo>
                    <a:pt x="286" y="79"/>
                    <a:pt x="288" y="79"/>
                    <a:pt x="289" y="80"/>
                  </a:cubicBezTo>
                  <a:cubicBezTo>
                    <a:pt x="287" y="80"/>
                    <a:pt x="287" y="81"/>
                    <a:pt x="284" y="80"/>
                  </a:cubicBezTo>
                  <a:cubicBezTo>
                    <a:pt x="282" y="81"/>
                    <a:pt x="286" y="81"/>
                    <a:pt x="283" y="82"/>
                  </a:cubicBezTo>
                  <a:cubicBezTo>
                    <a:pt x="281" y="81"/>
                    <a:pt x="276" y="82"/>
                    <a:pt x="272" y="82"/>
                  </a:cubicBezTo>
                  <a:cubicBezTo>
                    <a:pt x="272" y="83"/>
                    <a:pt x="275" y="82"/>
                    <a:pt x="277" y="82"/>
                  </a:cubicBezTo>
                  <a:cubicBezTo>
                    <a:pt x="277" y="84"/>
                    <a:pt x="272" y="85"/>
                    <a:pt x="270" y="84"/>
                  </a:cubicBezTo>
                  <a:cubicBezTo>
                    <a:pt x="268" y="83"/>
                    <a:pt x="273" y="84"/>
                    <a:pt x="272" y="83"/>
                  </a:cubicBezTo>
                  <a:cubicBezTo>
                    <a:pt x="269" y="81"/>
                    <a:pt x="270" y="84"/>
                    <a:pt x="267" y="83"/>
                  </a:cubicBezTo>
                  <a:cubicBezTo>
                    <a:pt x="270" y="80"/>
                    <a:pt x="259" y="85"/>
                    <a:pt x="255" y="82"/>
                  </a:cubicBezTo>
                  <a:cubicBezTo>
                    <a:pt x="254" y="83"/>
                    <a:pt x="250" y="85"/>
                    <a:pt x="248" y="86"/>
                  </a:cubicBezTo>
                  <a:cubicBezTo>
                    <a:pt x="248" y="83"/>
                    <a:pt x="240" y="87"/>
                    <a:pt x="238" y="88"/>
                  </a:cubicBezTo>
                  <a:cubicBezTo>
                    <a:pt x="238" y="88"/>
                    <a:pt x="237" y="88"/>
                    <a:pt x="237" y="87"/>
                  </a:cubicBezTo>
                  <a:cubicBezTo>
                    <a:pt x="237" y="88"/>
                    <a:pt x="234" y="87"/>
                    <a:pt x="232" y="89"/>
                  </a:cubicBezTo>
                  <a:cubicBezTo>
                    <a:pt x="230" y="87"/>
                    <a:pt x="229" y="89"/>
                    <a:pt x="225" y="91"/>
                  </a:cubicBezTo>
                  <a:cubicBezTo>
                    <a:pt x="224" y="90"/>
                    <a:pt x="225" y="89"/>
                    <a:pt x="223" y="88"/>
                  </a:cubicBezTo>
                  <a:cubicBezTo>
                    <a:pt x="217" y="91"/>
                    <a:pt x="213" y="90"/>
                    <a:pt x="207" y="92"/>
                  </a:cubicBezTo>
                  <a:cubicBezTo>
                    <a:pt x="206" y="91"/>
                    <a:pt x="207" y="90"/>
                    <a:pt x="205" y="90"/>
                  </a:cubicBezTo>
                  <a:cubicBezTo>
                    <a:pt x="205" y="93"/>
                    <a:pt x="201" y="92"/>
                    <a:pt x="200" y="90"/>
                  </a:cubicBezTo>
                  <a:cubicBezTo>
                    <a:pt x="201" y="92"/>
                    <a:pt x="198" y="94"/>
                    <a:pt x="195" y="94"/>
                  </a:cubicBezTo>
                  <a:cubicBezTo>
                    <a:pt x="194" y="92"/>
                    <a:pt x="198" y="93"/>
                    <a:pt x="197" y="92"/>
                  </a:cubicBezTo>
                  <a:cubicBezTo>
                    <a:pt x="196" y="91"/>
                    <a:pt x="195" y="92"/>
                    <a:pt x="194" y="91"/>
                  </a:cubicBezTo>
                  <a:cubicBezTo>
                    <a:pt x="194" y="92"/>
                    <a:pt x="195" y="93"/>
                    <a:pt x="193" y="93"/>
                  </a:cubicBezTo>
                  <a:cubicBezTo>
                    <a:pt x="192" y="92"/>
                    <a:pt x="194" y="92"/>
                    <a:pt x="193" y="91"/>
                  </a:cubicBezTo>
                  <a:cubicBezTo>
                    <a:pt x="190" y="91"/>
                    <a:pt x="189" y="92"/>
                    <a:pt x="189" y="93"/>
                  </a:cubicBezTo>
                  <a:cubicBezTo>
                    <a:pt x="187" y="94"/>
                    <a:pt x="189" y="91"/>
                    <a:pt x="186" y="92"/>
                  </a:cubicBezTo>
                  <a:cubicBezTo>
                    <a:pt x="187" y="93"/>
                    <a:pt x="185" y="94"/>
                    <a:pt x="183" y="95"/>
                  </a:cubicBezTo>
                  <a:cubicBezTo>
                    <a:pt x="181" y="93"/>
                    <a:pt x="181" y="95"/>
                    <a:pt x="179" y="94"/>
                  </a:cubicBezTo>
                  <a:cubicBezTo>
                    <a:pt x="179" y="96"/>
                    <a:pt x="176" y="96"/>
                    <a:pt x="175" y="95"/>
                  </a:cubicBezTo>
                  <a:cubicBezTo>
                    <a:pt x="174" y="95"/>
                    <a:pt x="176" y="95"/>
                    <a:pt x="175" y="94"/>
                  </a:cubicBezTo>
                  <a:cubicBezTo>
                    <a:pt x="174" y="96"/>
                    <a:pt x="166" y="95"/>
                    <a:pt x="168" y="98"/>
                  </a:cubicBezTo>
                  <a:cubicBezTo>
                    <a:pt x="165" y="97"/>
                    <a:pt x="164" y="101"/>
                    <a:pt x="162" y="100"/>
                  </a:cubicBezTo>
                  <a:cubicBezTo>
                    <a:pt x="160" y="99"/>
                    <a:pt x="163" y="98"/>
                    <a:pt x="165" y="97"/>
                  </a:cubicBezTo>
                  <a:cubicBezTo>
                    <a:pt x="163" y="96"/>
                    <a:pt x="161" y="97"/>
                    <a:pt x="159" y="97"/>
                  </a:cubicBezTo>
                  <a:cubicBezTo>
                    <a:pt x="159" y="102"/>
                    <a:pt x="151" y="101"/>
                    <a:pt x="149" y="102"/>
                  </a:cubicBezTo>
                  <a:cubicBezTo>
                    <a:pt x="149" y="100"/>
                    <a:pt x="152" y="99"/>
                    <a:pt x="153" y="99"/>
                  </a:cubicBezTo>
                  <a:cubicBezTo>
                    <a:pt x="154" y="99"/>
                    <a:pt x="153" y="100"/>
                    <a:pt x="153" y="100"/>
                  </a:cubicBezTo>
                  <a:cubicBezTo>
                    <a:pt x="155" y="101"/>
                    <a:pt x="154" y="99"/>
                    <a:pt x="157" y="98"/>
                  </a:cubicBezTo>
                  <a:cubicBezTo>
                    <a:pt x="153" y="98"/>
                    <a:pt x="153" y="99"/>
                    <a:pt x="149" y="97"/>
                  </a:cubicBezTo>
                  <a:cubicBezTo>
                    <a:pt x="147" y="98"/>
                    <a:pt x="150" y="98"/>
                    <a:pt x="149" y="99"/>
                  </a:cubicBezTo>
                  <a:cubicBezTo>
                    <a:pt x="146" y="97"/>
                    <a:pt x="134" y="102"/>
                    <a:pt x="129" y="102"/>
                  </a:cubicBezTo>
                  <a:cubicBezTo>
                    <a:pt x="129" y="102"/>
                    <a:pt x="125" y="104"/>
                    <a:pt x="127" y="105"/>
                  </a:cubicBezTo>
                  <a:cubicBezTo>
                    <a:pt x="125" y="107"/>
                    <a:pt x="122" y="104"/>
                    <a:pt x="122" y="107"/>
                  </a:cubicBezTo>
                  <a:cubicBezTo>
                    <a:pt x="120" y="107"/>
                    <a:pt x="122" y="105"/>
                    <a:pt x="122" y="104"/>
                  </a:cubicBezTo>
                  <a:cubicBezTo>
                    <a:pt x="122" y="104"/>
                    <a:pt x="123" y="105"/>
                    <a:pt x="124" y="105"/>
                  </a:cubicBezTo>
                  <a:cubicBezTo>
                    <a:pt x="126" y="103"/>
                    <a:pt x="123" y="103"/>
                    <a:pt x="126" y="102"/>
                  </a:cubicBezTo>
                  <a:cubicBezTo>
                    <a:pt x="123" y="102"/>
                    <a:pt x="123" y="103"/>
                    <a:pt x="120" y="105"/>
                  </a:cubicBezTo>
                  <a:cubicBezTo>
                    <a:pt x="120" y="105"/>
                    <a:pt x="120" y="104"/>
                    <a:pt x="119" y="104"/>
                  </a:cubicBezTo>
                  <a:cubicBezTo>
                    <a:pt x="117" y="105"/>
                    <a:pt x="120" y="105"/>
                    <a:pt x="120" y="106"/>
                  </a:cubicBezTo>
                  <a:cubicBezTo>
                    <a:pt x="118" y="107"/>
                    <a:pt x="117" y="106"/>
                    <a:pt x="115" y="108"/>
                  </a:cubicBezTo>
                  <a:cubicBezTo>
                    <a:pt x="123" y="108"/>
                    <a:pt x="131" y="107"/>
                    <a:pt x="139" y="106"/>
                  </a:cubicBezTo>
                  <a:cubicBezTo>
                    <a:pt x="142" y="106"/>
                    <a:pt x="138" y="107"/>
                    <a:pt x="141" y="107"/>
                  </a:cubicBezTo>
                  <a:cubicBezTo>
                    <a:pt x="143" y="107"/>
                    <a:pt x="142" y="106"/>
                    <a:pt x="143" y="105"/>
                  </a:cubicBezTo>
                  <a:cubicBezTo>
                    <a:pt x="145" y="106"/>
                    <a:pt x="142" y="108"/>
                    <a:pt x="140" y="110"/>
                  </a:cubicBezTo>
                  <a:cubicBezTo>
                    <a:pt x="136" y="111"/>
                    <a:pt x="131" y="109"/>
                    <a:pt x="125" y="112"/>
                  </a:cubicBezTo>
                  <a:cubicBezTo>
                    <a:pt x="124" y="112"/>
                    <a:pt x="122" y="111"/>
                    <a:pt x="121" y="112"/>
                  </a:cubicBezTo>
                  <a:cubicBezTo>
                    <a:pt x="122" y="113"/>
                    <a:pt x="122" y="113"/>
                    <a:pt x="119" y="113"/>
                  </a:cubicBezTo>
                  <a:cubicBezTo>
                    <a:pt x="117" y="114"/>
                    <a:pt x="119" y="114"/>
                    <a:pt x="118" y="115"/>
                  </a:cubicBezTo>
                  <a:cubicBezTo>
                    <a:pt x="114" y="113"/>
                    <a:pt x="113" y="115"/>
                    <a:pt x="109" y="116"/>
                  </a:cubicBezTo>
                  <a:cubicBezTo>
                    <a:pt x="108" y="115"/>
                    <a:pt x="109" y="114"/>
                    <a:pt x="107" y="114"/>
                  </a:cubicBezTo>
                  <a:cubicBezTo>
                    <a:pt x="108" y="116"/>
                    <a:pt x="106" y="117"/>
                    <a:pt x="104" y="116"/>
                  </a:cubicBezTo>
                  <a:cubicBezTo>
                    <a:pt x="102" y="116"/>
                    <a:pt x="106" y="115"/>
                    <a:pt x="103" y="114"/>
                  </a:cubicBezTo>
                  <a:cubicBezTo>
                    <a:pt x="103" y="115"/>
                    <a:pt x="102" y="115"/>
                    <a:pt x="101" y="115"/>
                  </a:cubicBezTo>
                  <a:cubicBezTo>
                    <a:pt x="101" y="115"/>
                    <a:pt x="101" y="116"/>
                    <a:pt x="100" y="117"/>
                  </a:cubicBezTo>
                  <a:cubicBezTo>
                    <a:pt x="95" y="117"/>
                    <a:pt x="93" y="117"/>
                    <a:pt x="89" y="116"/>
                  </a:cubicBezTo>
                  <a:cubicBezTo>
                    <a:pt x="89" y="119"/>
                    <a:pt x="86" y="116"/>
                    <a:pt x="84" y="119"/>
                  </a:cubicBezTo>
                  <a:cubicBezTo>
                    <a:pt x="83" y="118"/>
                    <a:pt x="86" y="118"/>
                    <a:pt x="86" y="116"/>
                  </a:cubicBezTo>
                  <a:cubicBezTo>
                    <a:pt x="84" y="117"/>
                    <a:pt x="82" y="118"/>
                    <a:pt x="80" y="117"/>
                  </a:cubicBezTo>
                  <a:cubicBezTo>
                    <a:pt x="79" y="118"/>
                    <a:pt x="79" y="120"/>
                    <a:pt x="78" y="119"/>
                  </a:cubicBezTo>
                  <a:cubicBezTo>
                    <a:pt x="79" y="121"/>
                    <a:pt x="78" y="121"/>
                    <a:pt x="76" y="123"/>
                  </a:cubicBezTo>
                  <a:cubicBezTo>
                    <a:pt x="79" y="122"/>
                    <a:pt x="81" y="123"/>
                    <a:pt x="84" y="121"/>
                  </a:cubicBezTo>
                  <a:cubicBezTo>
                    <a:pt x="86" y="122"/>
                    <a:pt x="83" y="123"/>
                    <a:pt x="85" y="123"/>
                  </a:cubicBezTo>
                  <a:cubicBezTo>
                    <a:pt x="87" y="122"/>
                    <a:pt x="87" y="121"/>
                    <a:pt x="86" y="120"/>
                  </a:cubicBezTo>
                  <a:cubicBezTo>
                    <a:pt x="87" y="119"/>
                    <a:pt x="89" y="119"/>
                    <a:pt x="90" y="118"/>
                  </a:cubicBezTo>
                  <a:cubicBezTo>
                    <a:pt x="90" y="120"/>
                    <a:pt x="93" y="119"/>
                    <a:pt x="95" y="118"/>
                  </a:cubicBezTo>
                  <a:cubicBezTo>
                    <a:pt x="96" y="119"/>
                    <a:pt x="93" y="120"/>
                    <a:pt x="93" y="121"/>
                  </a:cubicBezTo>
                  <a:cubicBezTo>
                    <a:pt x="95" y="121"/>
                    <a:pt x="95" y="121"/>
                    <a:pt x="96" y="119"/>
                  </a:cubicBezTo>
                  <a:cubicBezTo>
                    <a:pt x="96" y="120"/>
                    <a:pt x="98" y="121"/>
                    <a:pt x="101" y="120"/>
                  </a:cubicBezTo>
                  <a:cubicBezTo>
                    <a:pt x="101" y="119"/>
                    <a:pt x="103" y="118"/>
                    <a:pt x="104" y="117"/>
                  </a:cubicBezTo>
                  <a:cubicBezTo>
                    <a:pt x="105" y="118"/>
                    <a:pt x="104" y="119"/>
                    <a:pt x="106" y="120"/>
                  </a:cubicBezTo>
                  <a:cubicBezTo>
                    <a:pt x="108" y="119"/>
                    <a:pt x="109" y="120"/>
                    <a:pt x="111" y="119"/>
                  </a:cubicBezTo>
                  <a:cubicBezTo>
                    <a:pt x="110" y="120"/>
                    <a:pt x="111" y="121"/>
                    <a:pt x="111" y="122"/>
                  </a:cubicBezTo>
                  <a:cubicBezTo>
                    <a:pt x="117" y="120"/>
                    <a:pt x="122" y="119"/>
                    <a:pt x="128" y="119"/>
                  </a:cubicBezTo>
                  <a:cubicBezTo>
                    <a:pt x="131" y="116"/>
                    <a:pt x="134" y="119"/>
                    <a:pt x="137" y="117"/>
                  </a:cubicBezTo>
                  <a:cubicBezTo>
                    <a:pt x="143" y="119"/>
                    <a:pt x="150" y="112"/>
                    <a:pt x="154" y="116"/>
                  </a:cubicBezTo>
                  <a:cubicBezTo>
                    <a:pt x="155" y="115"/>
                    <a:pt x="156" y="115"/>
                    <a:pt x="157" y="114"/>
                  </a:cubicBezTo>
                  <a:cubicBezTo>
                    <a:pt x="159" y="115"/>
                    <a:pt x="160" y="115"/>
                    <a:pt x="162" y="116"/>
                  </a:cubicBezTo>
                  <a:cubicBezTo>
                    <a:pt x="160" y="117"/>
                    <a:pt x="158" y="116"/>
                    <a:pt x="157" y="118"/>
                  </a:cubicBezTo>
                  <a:cubicBezTo>
                    <a:pt x="158" y="116"/>
                    <a:pt x="156" y="117"/>
                    <a:pt x="154" y="117"/>
                  </a:cubicBezTo>
                  <a:cubicBezTo>
                    <a:pt x="153" y="119"/>
                    <a:pt x="155" y="118"/>
                    <a:pt x="156" y="118"/>
                  </a:cubicBezTo>
                  <a:cubicBezTo>
                    <a:pt x="154" y="120"/>
                    <a:pt x="151" y="120"/>
                    <a:pt x="149" y="120"/>
                  </a:cubicBezTo>
                  <a:cubicBezTo>
                    <a:pt x="148" y="120"/>
                    <a:pt x="151" y="118"/>
                    <a:pt x="152" y="119"/>
                  </a:cubicBezTo>
                  <a:cubicBezTo>
                    <a:pt x="151" y="117"/>
                    <a:pt x="146" y="120"/>
                    <a:pt x="143" y="120"/>
                  </a:cubicBezTo>
                  <a:cubicBezTo>
                    <a:pt x="145" y="121"/>
                    <a:pt x="146" y="119"/>
                    <a:pt x="147" y="120"/>
                  </a:cubicBezTo>
                  <a:cubicBezTo>
                    <a:pt x="142" y="121"/>
                    <a:pt x="141" y="123"/>
                    <a:pt x="137" y="124"/>
                  </a:cubicBezTo>
                  <a:cubicBezTo>
                    <a:pt x="135" y="124"/>
                    <a:pt x="140" y="122"/>
                    <a:pt x="137" y="122"/>
                  </a:cubicBezTo>
                  <a:cubicBezTo>
                    <a:pt x="135" y="123"/>
                    <a:pt x="135" y="123"/>
                    <a:pt x="135" y="123"/>
                  </a:cubicBezTo>
                  <a:cubicBezTo>
                    <a:pt x="130" y="123"/>
                    <a:pt x="125" y="125"/>
                    <a:pt x="122" y="127"/>
                  </a:cubicBezTo>
                  <a:cubicBezTo>
                    <a:pt x="125" y="124"/>
                    <a:pt x="120" y="126"/>
                    <a:pt x="117" y="126"/>
                  </a:cubicBezTo>
                  <a:cubicBezTo>
                    <a:pt x="117" y="127"/>
                    <a:pt x="116" y="128"/>
                    <a:pt x="118" y="128"/>
                  </a:cubicBezTo>
                  <a:cubicBezTo>
                    <a:pt x="115" y="131"/>
                    <a:pt x="114" y="127"/>
                    <a:pt x="111" y="130"/>
                  </a:cubicBezTo>
                  <a:cubicBezTo>
                    <a:pt x="109" y="129"/>
                    <a:pt x="110" y="128"/>
                    <a:pt x="110" y="127"/>
                  </a:cubicBezTo>
                  <a:cubicBezTo>
                    <a:pt x="109" y="126"/>
                    <a:pt x="107" y="129"/>
                    <a:pt x="107" y="130"/>
                  </a:cubicBezTo>
                  <a:cubicBezTo>
                    <a:pt x="105" y="131"/>
                    <a:pt x="100" y="129"/>
                    <a:pt x="100" y="131"/>
                  </a:cubicBezTo>
                  <a:cubicBezTo>
                    <a:pt x="99" y="131"/>
                    <a:pt x="96" y="131"/>
                    <a:pt x="96" y="130"/>
                  </a:cubicBezTo>
                  <a:cubicBezTo>
                    <a:pt x="95" y="132"/>
                    <a:pt x="89" y="134"/>
                    <a:pt x="84" y="134"/>
                  </a:cubicBezTo>
                  <a:cubicBezTo>
                    <a:pt x="87" y="132"/>
                    <a:pt x="87" y="133"/>
                    <a:pt x="89" y="130"/>
                  </a:cubicBezTo>
                  <a:cubicBezTo>
                    <a:pt x="87" y="130"/>
                    <a:pt x="85" y="130"/>
                    <a:pt x="83" y="130"/>
                  </a:cubicBezTo>
                  <a:cubicBezTo>
                    <a:pt x="82" y="130"/>
                    <a:pt x="85" y="132"/>
                    <a:pt x="83" y="131"/>
                  </a:cubicBezTo>
                  <a:cubicBezTo>
                    <a:pt x="82" y="133"/>
                    <a:pt x="85" y="131"/>
                    <a:pt x="86" y="131"/>
                  </a:cubicBezTo>
                  <a:cubicBezTo>
                    <a:pt x="87" y="133"/>
                    <a:pt x="81" y="136"/>
                    <a:pt x="78" y="134"/>
                  </a:cubicBezTo>
                  <a:cubicBezTo>
                    <a:pt x="75" y="134"/>
                    <a:pt x="72" y="140"/>
                    <a:pt x="68" y="138"/>
                  </a:cubicBezTo>
                  <a:cubicBezTo>
                    <a:pt x="66" y="140"/>
                    <a:pt x="66" y="140"/>
                    <a:pt x="66" y="140"/>
                  </a:cubicBezTo>
                  <a:cubicBezTo>
                    <a:pt x="65" y="140"/>
                    <a:pt x="66" y="139"/>
                    <a:pt x="66" y="138"/>
                  </a:cubicBezTo>
                  <a:cubicBezTo>
                    <a:pt x="64" y="138"/>
                    <a:pt x="62" y="141"/>
                    <a:pt x="60" y="140"/>
                  </a:cubicBezTo>
                  <a:cubicBezTo>
                    <a:pt x="59" y="139"/>
                    <a:pt x="62" y="139"/>
                    <a:pt x="62" y="138"/>
                  </a:cubicBezTo>
                  <a:cubicBezTo>
                    <a:pt x="57" y="140"/>
                    <a:pt x="52" y="142"/>
                    <a:pt x="47" y="141"/>
                  </a:cubicBezTo>
                  <a:cubicBezTo>
                    <a:pt x="46" y="141"/>
                    <a:pt x="44" y="141"/>
                    <a:pt x="43" y="143"/>
                  </a:cubicBezTo>
                  <a:cubicBezTo>
                    <a:pt x="44" y="144"/>
                    <a:pt x="44" y="144"/>
                    <a:pt x="44" y="145"/>
                  </a:cubicBezTo>
                  <a:cubicBezTo>
                    <a:pt x="41" y="144"/>
                    <a:pt x="36" y="147"/>
                    <a:pt x="32" y="146"/>
                  </a:cubicBezTo>
                  <a:cubicBezTo>
                    <a:pt x="33" y="145"/>
                    <a:pt x="34" y="144"/>
                    <a:pt x="36" y="145"/>
                  </a:cubicBezTo>
                  <a:cubicBezTo>
                    <a:pt x="34" y="144"/>
                    <a:pt x="29" y="145"/>
                    <a:pt x="26" y="146"/>
                  </a:cubicBezTo>
                  <a:cubicBezTo>
                    <a:pt x="24" y="148"/>
                    <a:pt x="28" y="145"/>
                    <a:pt x="29" y="147"/>
                  </a:cubicBezTo>
                  <a:cubicBezTo>
                    <a:pt x="28" y="148"/>
                    <a:pt x="26" y="148"/>
                    <a:pt x="24" y="149"/>
                  </a:cubicBezTo>
                  <a:cubicBezTo>
                    <a:pt x="25" y="150"/>
                    <a:pt x="25" y="150"/>
                    <a:pt x="24" y="151"/>
                  </a:cubicBezTo>
                  <a:cubicBezTo>
                    <a:pt x="26" y="152"/>
                    <a:pt x="26" y="151"/>
                    <a:pt x="26" y="152"/>
                  </a:cubicBezTo>
                  <a:cubicBezTo>
                    <a:pt x="26" y="152"/>
                    <a:pt x="25" y="152"/>
                    <a:pt x="25" y="153"/>
                  </a:cubicBezTo>
                  <a:cubicBezTo>
                    <a:pt x="21" y="151"/>
                    <a:pt x="21" y="152"/>
                    <a:pt x="17" y="152"/>
                  </a:cubicBezTo>
                  <a:cubicBezTo>
                    <a:pt x="19" y="150"/>
                    <a:pt x="21" y="152"/>
                    <a:pt x="22" y="150"/>
                  </a:cubicBezTo>
                  <a:cubicBezTo>
                    <a:pt x="21" y="149"/>
                    <a:pt x="20" y="150"/>
                    <a:pt x="18" y="149"/>
                  </a:cubicBezTo>
                  <a:cubicBezTo>
                    <a:pt x="20" y="150"/>
                    <a:pt x="15" y="152"/>
                    <a:pt x="13" y="153"/>
                  </a:cubicBezTo>
                  <a:cubicBezTo>
                    <a:pt x="13" y="153"/>
                    <a:pt x="14" y="152"/>
                    <a:pt x="14" y="151"/>
                  </a:cubicBezTo>
                  <a:cubicBezTo>
                    <a:pt x="12" y="150"/>
                    <a:pt x="11" y="152"/>
                    <a:pt x="10" y="151"/>
                  </a:cubicBezTo>
                  <a:cubicBezTo>
                    <a:pt x="9" y="152"/>
                    <a:pt x="11" y="152"/>
                    <a:pt x="11" y="153"/>
                  </a:cubicBezTo>
                  <a:cubicBezTo>
                    <a:pt x="8" y="155"/>
                    <a:pt x="4" y="154"/>
                    <a:pt x="1" y="156"/>
                  </a:cubicBezTo>
                  <a:cubicBezTo>
                    <a:pt x="1" y="158"/>
                    <a:pt x="3" y="155"/>
                    <a:pt x="5" y="156"/>
                  </a:cubicBezTo>
                  <a:cubicBezTo>
                    <a:pt x="5" y="156"/>
                    <a:pt x="5" y="156"/>
                    <a:pt x="6" y="156"/>
                  </a:cubicBezTo>
                  <a:cubicBezTo>
                    <a:pt x="3" y="156"/>
                    <a:pt x="3" y="158"/>
                    <a:pt x="0" y="159"/>
                  </a:cubicBezTo>
                  <a:cubicBezTo>
                    <a:pt x="0" y="161"/>
                    <a:pt x="3" y="160"/>
                    <a:pt x="3" y="158"/>
                  </a:cubicBezTo>
                  <a:cubicBezTo>
                    <a:pt x="6" y="158"/>
                    <a:pt x="2" y="161"/>
                    <a:pt x="5" y="160"/>
                  </a:cubicBezTo>
                  <a:cubicBezTo>
                    <a:pt x="4" y="161"/>
                    <a:pt x="0" y="162"/>
                    <a:pt x="3" y="163"/>
                  </a:cubicBezTo>
                  <a:close/>
                  <a:moveTo>
                    <a:pt x="198" y="140"/>
                  </a:moveTo>
                  <a:cubicBezTo>
                    <a:pt x="199" y="138"/>
                    <a:pt x="201" y="139"/>
                    <a:pt x="203" y="139"/>
                  </a:cubicBezTo>
                  <a:cubicBezTo>
                    <a:pt x="201" y="141"/>
                    <a:pt x="199" y="140"/>
                    <a:pt x="198" y="140"/>
                  </a:cubicBezTo>
                  <a:close/>
                  <a:moveTo>
                    <a:pt x="354" y="137"/>
                  </a:moveTo>
                  <a:cubicBezTo>
                    <a:pt x="352" y="138"/>
                    <a:pt x="349" y="137"/>
                    <a:pt x="351" y="139"/>
                  </a:cubicBezTo>
                  <a:cubicBezTo>
                    <a:pt x="349" y="140"/>
                    <a:pt x="346" y="140"/>
                    <a:pt x="343" y="139"/>
                  </a:cubicBezTo>
                  <a:cubicBezTo>
                    <a:pt x="344" y="138"/>
                    <a:pt x="344" y="139"/>
                    <a:pt x="346" y="137"/>
                  </a:cubicBezTo>
                  <a:cubicBezTo>
                    <a:pt x="347" y="137"/>
                    <a:pt x="347" y="138"/>
                    <a:pt x="348" y="137"/>
                  </a:cubicBezTo>
                  <a:cubicBezTo>
                    <a:pt x="349" y="137"/>
                    <a:pt x="348" y="137"/>
                    <a:pt x="348" y="136"/>
                  </a:cubicBezTo>
                  <a:cubicBezTo>
                    <a:pt x="350" y="137"/>
                    <a:pt x="352" y="135"/>
                    <a:pt x="354" y="137"/>
                  </a:cubicBezTo>
                  <a:close/>
                  <a:moveTo>
                    <a:pt x="1542" y="77"/>
                  </a:moveTo>
                  <a:cubicBezTo>
                    <a:pt x="1543" y="76"/>
                    <a:pt x="1543" y="74"/>
                    <a:pt x="1545" y="76"/>
                  </a:cubicBezTo>
                  <a:cubicBezTo>
                    <a:pt x="1545" y="77"/>
                    <a:pt x="1543" y="78"/>
                    <a:pt x="1542" y="77"/>
                  </a:cubicBezTo>
                  <a:close/>
                  <a:moveTo>
                    <a:pt x="1539" y="40"/>
                  </a:moveTo>
                  <a:cubicBezTo>
                    <a:pt x="1542" y="39"/>
                    <a:pt x="1542" y="39"/>
                    <a:pt x="1545" y="37"/>
                  </a:cubicBezTo>
                  <a:cubicBezTo>
                    <a:pt x="1546" y="38"/>
                    <a:pt x="1547" y="37"/>
                    <a:pt x="1548" y="36"/>
                  </a:cubicBezTo>
                  <a:cubicBezTo>
                    <a:pt x="1550" y="38"/>
                    <a:pt x="1550" y="38"/>
                    <a:pt x="1551" y="40"/>
                  </a:cubicBezTo>
                  <a:cubicBezTo>
                    <a:pt x="1554" y="38"/>
                    <a:pt x="1552" y="37"/>
                    <a:pt x="1552" y="36"/>
                  </a:cubicBezTo>
                  <a:cubicBezTo>
                    <a:pt x="1556" y="36"/>
                    <a:pt x="1555" y="40"/>
                    <a:pt x="1553" y="41"/>
                  </a:cubicBezTo>
                  <a:cubicBezTo>
                    <a:pt x="1549" y="39"/>
                    <a:pt x="1546" y="44"/>
                    <a:pt x="1542" y="43"/>
                  </a:cubicBezTo>
                  <a:cubicBezTo>
                    <a:pt x="1540" y="41"/>
                    <a:pt x="1544" y="42"/>
                    <a:pt x="1543" y="40"/>
                  </a:cubicBezTo>
                  <a:cubicBezTo>
                    <a:pt x="1542" y="41"/>
                    <a:pt x="1539" y="42"/>
                    <a:pt x="1539" y="40"/>
                  </a:cubicBezTo>
                  <a:close/>
                  <a:moveTo>
                    <a:pt x="1218" y="48"/>
                  </a:moveTo>
                  <a:cubicBezTo>
                    <a:pt x="1216" y="50"/>
                    <a:pt x="1214" y="48"/>
                    <a:pt x="1212" y="48"/>
                  </a:cubicBezTo>
                  <a:cubicBezTo>
                    <a:pt x="1214" y="47"/>
                    <a:pt x="1216" y="47"/>
                    <a:pt x="1218" y="48"/>
                  </a:cubicBezTo>
                  <a:close/>
                  <a:moveTo>
                    <a:pt x="1053" y="42"/>
                  </a:moveTo>
                  <a:cubicBezTo>
                    <a:pt x="1052" y="41"/>
                    <a:pt x="1049" y="41"/>
                    <a:pt x="1050" y="39"/>
                  </a:cubicBezTo>
                  <a:cubicBezTo>
                    <a:pt x="1051" y="41"/>
                    <a:pt x="1055" y="40"/>
                    <a:pt x="1053" y="42"/>
                  </a:cubicBezTo>
                  <a:close/>
                  <a:moveTo>
                    <a:pt x="929" y="31"/>
                  </a:moveTo>
                  <a:cubicBezTo>
                    <a:pt x="930" y="31"/>
                    <a:pt x="932" y="30"/>
                    <a:pt x="933" y="32"/>
                  </a:cubicBezTo>
                  <a:cubicBezTo>
                    <a:pt x="932" y="33"/>
                    <a:pt x="928" y="32"/>
                    <a:pt x="929" y="31"/>
                  </a:cubicBezTo>
                  <a:close/>
                  <a:moveTo>
                    <a:pt x="182" y="26"/>
                  </a:moveTo>
                  <a:cubicBezTo>
                    <a:pt x="179" y="26"/>
                    <a:pt x="177" y="26"/>
                    <a:pt x="175" y="26"/>
                  </a:cubicBezTo>
                  <a:cubicBezTo>
                    <a:pt x="177" y="25"/>
                    <a:pt x="181" y="24"/>
                    <a:pt x="182" y="26"/>
                  </a:cubicBezTo>
                  <a:close/>
                  <a:moveTo>
                    <a:pt x="229" y="42"/>
                  </a:moveTo>
                  <a:cubicBezTo>
                    <a:pt x="229" y="43"/>
                    <a:pt x="220" y="44"/>
                    <a:pt x="221" y="42"/>
                  </a:cubicBezTo>
                  <a:cubicBezTo>
                    <a:pt x="224" y="43"/>
                    <a:pt x="227" y="40"/>
                    <a:pt x="229" y="42"/>
                  </a:cubicBezTo>
                  <a:close/>
                  <a:moveTo>
                    <a:pt x="40" y="70"/>
                  </a:moveTo>
                  <a:cubicBezTo>
                    <a:pt x="41" y="69"/>
                    <a:pt x="40" y="69"/>
                    <a:pt x="42" y="68"/>
                  </a:cubicBezTo>
                  <a:cubicBezTo>
                    <a:pt x="43" y="68"/>
                    <a:pt x="43" y="68"/>
                    <a:pt x="44" y="68"/>
                  </a:cubicBezTo>
                  <a:cubicBezTo>
                    <a:pt x="43" y="70"/>
                    <a:pt x="42" y="71"/>
                    <a:pt x="40" y="70"/>
                  </a:cubicBezTo>
                  <a:close/>
                  <a:moveTo>
                    <a:pt x="293" y="83"/>
                  </a:moveTo>
                  <a:cubicBezTo>
                    <a:pt x="288" y="83"/>
                    <a:pt x="286" y="83"/>
                    <a:pt x="282" y="83"/>
                  </a:cubicBezTo>
                  <a:cubicBezTo>
                    <a:pt x="285" y="82"/>
                    <a:pt x="289" y="82"/>
                    <a:pt x="293" y="83"/>
                  </a:cubicBezTo>
                  <a:close/>
                  <a:moveTo>
                    <a:pt x="192" y="94"/>
                  </a:moveTo>
                  <a:cubicBezTo>
                    <a:pt x="190" y="95"/>
                    <a:pt x="186" y="96"/>
                    <a:pt x="186" y="94"/>
                  </a:cubicBezTo>
                  <a:cubicBezTo>
                    <a:pt x="188" y="94"/>
                    <a:pt x="192" y="93"/>
                    <a:pt x="192" y="94"/>
                  </a:cubicBezTo>
                  <a:close/>
                  <a:moveTo>
                    <a:pt x="140" y="100"/>
                  </a:moveTo>
                  <a:cubicBezTo>
                    <a:pt x="140" y="101"/>
                    <a:pt x="139" y="103"/>
                    <a:pt x="137" y="102"/>
                  </a:cubicBezTo>
                  <a:cubicBezTo>
                    <a:pt x="136" y="101"/>
                    <a:pt x="139" y="100"/>
                    <a:pt x="140" y="100"/>
                  </a:cubicBezTo>
                  <a:close/>
                  <a:moveTo>
                    <a:pt x="19" y="154"/>
                  </a:moveTo>
                  <a:cubicBezTo>
                    <a:pt x="18" y="153"/>
                    <a:pt x="18" y="154"/>
                    <a:pt x="18" y="155"/>
                  </a:cubicBezTo>
                  <a:cubicBezTo>
                    <a:pt x="16" y="153"/>
                    <a:pt x="15" y="157"/>
                    <a:pt x="13" y="155"/>
                  </a:cubicBezTo>
                  <a:cubicBezTo>
                    <a:pt x="14" y="153"/>
                    <a:pt x="19" y="152"/>
                    <a:pt x="19" y="154"/>
                  </a:cubicBezTo>
                  <a:close/>
                  <a:moveTo>
                    <a:pt x="91" y="145"/>
                  </a:moveTo>
                  <a:cubicBezTo>
                    <a:pt x="90" y="145"/>
                    <a:pt x="89" y="147"/>
                    <a:pt x="87" y="146"/>
                  </a:cubicBezTo>
                  <a:cubicBezTo>
                    <a:pt x="89" y="143"/>
                    <a:pt x="91" y="145"/>
                    <a:pt x="91" y="145"/>
                  </a:cubicBezTo>
                  <a:close/>
                  <a:moveTo>
                    <a:pt x="163" y="142"/>
                  </a:moveTo>
                  <a:cubicBezTo>
                    <a:pt x="163" y="144"/>
                    <a:pt x="160" y="144"/>
                    <a:pt x="158" y="143"/>
                  </a:cubicBezTo>
                  <a:cubicBezTo>
                    <a:pt x="159" y="141"/>
                    <a:pt x="161" y="142"/>
                    <a:pt x="163" y="142"/>
                  </a:cubicBezTo>
                  <a:close/>
                  <a:moveTo>
                    <a:pt x="178" y="140"/>
                  </a:moveTo>
                  <a:cubicBezTo>
                    <a:pt x="176" y="141"/>
                    <a:pt x="172" y="142"/>
                    <a:pt x="171" y="140"/>
                  </a:cubicBezTo>
                  <a:cubicBezTo>
                    <a:pt x="173" y="140"/>
                    <a:pt x="175" y="139"/>
                    <a:pt x="178" y="140"/>
                  </a:cubicBezTo>
                  <a:close/>
                  <a:moveTo>
                    <a:pt x="61" y="91"/>
                  </a:moveTo>
                  <a:cubicBezTo>
                    <a:pt x="64" y="90"/>
                    <a:pt x="68" y="89"/>
                    <a:pt x="71" y="89"/>
                  </a:cubicBezTo>
                  <a:cubicBezTo>
                    <a:pt x="68" y="91"/>
                    <a:pt x="63" y="92"/>
                    <a:pt x="61" y="91"/>
                  </a:cubicBezTo>
                  <a:close/>
                  <a:moveTo>
                    <a:pt x="224" y="157"/>
                  </a:moveTo>
                  <a:cubicBezTo>
                    <a:pt x="224" y="159"/>
                    <a:pt x="221" y="159"/>
                    <a:pt x="219" y="158"/>
                  </a:cubicBezTo>
                  <a:cubicBezTo>
                    <a:pt x="220" y="156"/>
                    <a:pt x="222" y="156"/>
                    <a:pt x="224" y="157"/>
                  </a:cubicBezTo>
                  <a:close/>
                  <a:moveTo>
                    <a:pt x="151" y="121"/>
                  </a:moveTo>
                  <a:cubicBezTo>
                    <a:pt x="149" y="122"/>
                    <a:pt x="148" y="123"/>
                    <a:pt x="146" y="122"/>
                  </a:cubicBezTo>
                  <a:cubicBezTo>
                    <a:pt x="147" y="121"/>
                    <a:pt x="151" y="120"/>
                    <a:pt x="151" y="121"/>
                  </a:cubicBezTo>
                  <a:close/>
                  <a:moveTo>
                    <a:pt x="60" y="85"/>
                  </a:moveTo>
                  <a:cubicBezTo>
                    <a:pt x="59" y="84"/>
                    <a:pt x="56" y="86"/>
                    <a:pt x="56" y="84"/>
                  </a:cubicBezTo>
                  <a:cubicBezTo>
                    <a:pt x="58" y="84"/>
                    <a:pt x="61" y="83"/>
                    <a:pt x="60" y="85"/>
                  </a:cubicBezTo>
                  <a:close/>
                  <a:moveTo>
                    <a:pt x="63" y="83"/>
                  </a:moveTo>
                  <a:cubicBezTo>
                    <a:pt x="64" y="85"/>
                    <a:pt x="65" y="83"/>
                    <a:pt x="67" y="83"/>
                  </a:cubicBezTo>
                  <a:cubicBezTo>
                    <a:pt x="66" y="84"/>
                    <a:pt x="68" y="84"/>
                    <a:pt x="68" y="85"/>
                  </a:cubicBezTo>
                  <a:cubicBezTo>
                    <a:pt x="65" y="85"/>
                    <a:pt x="66" y="84"/>
                    <a:pt x="64" y="86"/>
                  </a:cubicBezTo>
                  <a:cubicBezTo>
                    <a:pt x="62" y="85"/>
                    <a:pt x="62" y="85"/>
                    <a:pt x="62" y="85"/>
                  </a:cubicBezTo>
                  <a:cubicBezTo>
                    <a:pt x="62" y="85"/>
                    <a:pt x="62" y="84"/>
                    <a:pt x="63" y="83"/>
                  </a:cubicBezTo>
                  <a:close/>
                  <a:moveTo>
                    <a:pt x="74" y="85"/>
                  </a:moveTo>
                  <a:cubicBezTo>
                    <a:pt x="72" y="86"/>
                    <a:pt x="71" y="87"/>
                    <a:pt x="69" y="86"/>
                  </a:cubicBezTo>
                  <a:cubicBezTo>
                    <a:pt x="70" y="84"/>
                    <a:pt x="72" y="84"/>
                    <a:pt x="74" y="85"/>
                  </a:cubicBezTo>
                  <a:close/>
                  <a:moveTo>
                    <a:pt x="146" y="106"/>
                  </a:moveTo>
                  <a:cubicBezTo>
                    <a:pt x="147" y="105"/>
                    <a:pt x="148" y="104"/>
                    <a:pt x="149" y="105"/>
                  </a:cubicBezTo>
                  <a:cubicBezTo>
                    <a:pt x="147" y="106"/>
                    <a:pt x="149" y="109"/>
                    <a:pt x="145" y="109"/>
                  </a:cubicBezTo>
                  <a:cubicBezTo>
                    <a:pt x="144" y="107"/>
                    <a:pt x="148" y="107"/>
                    <a:pt x="146" y="106"/>
                  </a:cubicBezTo>
                  <a:close/>
                  <a:moveTo>
                    <a:pt x="90" y="81"/>
                  </a:moveTo>
                  <a:cubicBezTo>
                    <a:pt x="88" y="82"/>
                    <a:pt x="88" y="82"/>
                    <a:pt x="88" y="82"/>
                  </a:cubicBezTo>
                  <a:cubicBezTo>
                    <a:pt x="88" y="82"/>
                    <a:pt x="87" y="82"/>
                    <a:pt x="86" y="82"/>
                  </a:cubicBezTo>
                  <a:cubicBezTo>
                    <a:pt x="87" y="80"/>
                    <a:pt x="89" y="81"/>
                    <a:pt x="90" y="81"/>
                  </a:cubicBezTo>
                  <a:close/>
                  <a:moveTo>
                    <a:pt x="54" y="67"/>
                  </a:moveTo>
                  <a:cubicBezTo>
                    <a:pt x="53" y="65"/>
                    <a:pt x="52" y="68"/>
                    <a:pt x="50" y="68"/>
                  </a:cubicBezTo>
                  <a:cubicBezTo>
                    <a:pt x="49" y="66"/>
                    <a:pt x="57" y="65"/>
                    <a:pt x="54" y="67"/>
                  </a:cubicBezTo>
                  <a:close/>
                  <a:moveTo>
                    <a:pt x="157" y="103"/>
                  </a:moveTo>
                  <a:cubicBezTo>
                    <a:pt x="161" y="104"/>
                    <a:pt x="164" y="100"/>
                    <a:pt x="167" y="103"/>
                  </a:cubicBezTo>
                  <a:cubicBezTo>
                    <a:pt x="167" y="101"/>
                    <a:pt x="170" y="101"/>
                    <a:pt x="172" y="101"/>
                  </a:cubicBezTo>
                  <a:cubicBezTo>
                    <a:pt x="167" y="103"/>
                    <a:pt x="168" y="105"/>
                    <a:pt x="164" y="107"/>
                  </a:cubicBezTo>
                  <a:cubicBezTo>
                    <a:pt x="161" y="105"/>
                    <a:pt x="162" y="108"/>
                    <a:pt x="160" y="105"/>
                  </a:cubicBezTo>
                  <a:cubicBezTo>
                    <a:pt x="158" y="106"/>
                    <a:pt x="153" y="109"/>
                    <a:pt x="152" y="107"/>
                  </a:cubicBezTo>
                  <a:cubicBezTo>
                    <a:pt x="152" y="107"/>
                    <a:pt x="155" y="107"/>
                    <a:pt x="154" y="106"/>
                  </a:cubicBezTo>
                  <a:cubicBezTo>
                    <a:pt x="152" y="107"/>
                    <a:pt x="150" y="107"/>
                    <a:pt x="148" y="106"/>
                  </a:cubicBezTo>
                  <a:cubicBezTo>
                    <a:pt x="150" y="105"/>
                    <a:pt x="151" y="106"/>
                    <a:pt x="153" y="106"/>
                  </a:cubicBezTo>
                  <a:cubicBezTo>
                    <a:pt x="154" y="105"/>
                    <a:pt x="157" y="105"/>
                    <a:pt x="157" y="103"/>
                  </a:cubicBezTo>
                  <a:close/>
                  <a:moveTo>
                    <a:pt x="218" y="136"/>
                  </a:moveTo>
                  <a:cubicBezTo>
                    <a:pt x="218" y="137"/>
                    <a:pt x="215" y="137"/>
                    <a:pt x="213" y="137"/>
                  </a:cubicBezTo>
                  <a:cubicBezTo>
                    <a:pt x="213" y="136"/>
                    <a:pt x="216" y="135"/>
                    <a:pt x="218" y="136"/>
                  </a:cubicBezTo>
                  <a:close/>
                  <a:moveTo>
                    <a:pt x="145" y="100"/>
                  </a:moveTo>
                  <a:cubicBezTo>
                    <a:pt x="147" y="101"/>
                    <a:pt x="147" y="101"/>
                    <a:pt x="147" y="101"/>
                  </a:cubicBezTo>
                  <a:cubicBezTo>
                    <a:pt x="146" y="102"/>
                    <a:pt x="145" y="103"/>
                    <a:pt x="144" y="103"/>
                  </a:cubicBezTo>
                  <a:cubicBezTo>
                    <a:pt x="146" y="101"/>
                    <a:pt x="143" y="101"/>
                    <a:pt x="145" y="100"/>
                  </a:cubicBezTo>
                  <a:close/>
                  <a:moveTo>
                    <a:pt x="73" y="66"/>
                  </a:moveTo>
                  <a:cubicBezTo>
                    <a:pt x="72" y="68"/>
                    <a:pt x="70" y="65"/>
                    <a:pt x="69" y="68"/>
                  </a:cubicBezTo>
                  <a:cubicBezTo>
                    <a:pt x="67" y="67"/>
                    <a:pt x="68" y="65"/>
                    <a:pt x="66" y="66"/>
                  </a:cubicBezTo>
                  <a:cubicBezTo>
                    <a:pt x="69" y="63"/>
                    <a:pt x="70" y="67"/>
                    <a:pt x="73" y="66"/>
                  </a:cubicBezTo>
                  <a:close/>
                  <a:moveTo>
                    <a:pt x="108" y="79"/>
                  </a:moveTo>
                  <a:cubicBezTo>
                    <a:pt x="106" y="80"/>
                    <a:pt x="105" y="82"/>
                    <a:pt x="103" y="81"/>
                  </a:cubicBezTo>
                  <a:cubicBezTo>
                    <a:pt x="105" y="81"/>
                    <a:pt x="106" y="78"/>
                    <a:pt x="108" y="79"/>
                  </a:cubicBezTo>
                  <a:close/>
                  <a:moveTo>
                    <a:pt x="85" y="70"/>
                  </a:moveTo>
                  <a:cubicBezTo>
                    <a:pt x="82" y="69"/>
                    <a:pt x="87" y="65"/>
                    <a:pt x="90" y="66"/>
                  </a:cubicBezTo>
                  <a:cubicBezTo>
                    <a:pt x="90" y="67"/>
                    <a:pt x="89" y="69"/>
                    <a:pt x="88" y="69"/>
                  </a:cubicBezTo>
                  <a:cubicBezTo>
                    <a:pt x="87" y="67"/>
                    <a:pt x="85" y="69"/>
                    <a:pt x="85" y="70"/>
                  </a:cubicBezTo>
                  <a:close/>
                  <a:moveTo>
                    <a:pt x="190" y="104"/>
                  </a:moveTo>
                  <a:cubicBezTo>
                    <a:pt x="190" y="102"/>
                    <a:pt x="188" y="103"/>
                    <a:pt x="187" y="105"/>
                  </a:cubicBezTo>
                  <a:cubicBezTo>
                    <a:pt x="185" y="105"/>
                    <a:pt x="185" y="105"/>
                    <a:pt x="185" y="104"/>
                  </a:cubicBezTo>
                  <a:cubicBezTo>
                    <a:pt x="181" y="106"/>
                    <a:pt x="177" y="104"/>
                    <a:pt x="174" y="107"/>
                  </a:cubicBezTo>
                  <a:cubicBezTo>
                    <a:pt x="172" y="106"/>
                    <a:pt x="174" y="104"/>
                    <a:pt x="171" y="106"/>
                  </a:cubicBezTo>
                  <a:cubicBezTo>
                    <a:pt x="169" y="105"/>
                    <a:pt x="169" y="103"/>
                    <a:pt x="172" y="103"/>
                  </a:cubicBezTo>
                  <a:cubicBezTo>
                    <a:pt x="171" y="104"/>
                    <a:pt x="171" y="104"/>
                    <a:pt x="172" y="104"/>
                  </a:cubicBezTo>
                  <a:cubicBezTo>
                    <a:pt x="172" y="101"/>
                    <a:pt x="178" y="101"/>
                    <a:pt x="181" y="99"/>
                  </a:cubicBezTo>
                  <a:cubicBezTo>
                    <a:pt x="184" y="100"/>
                    <a:pt x="184" y="100"/>
                    <a:pt x="184" y="100"/>
                  </a:cubicBezTo>
                  <a:cubicBezTo>
                    <a:pt x="186" y="100"/>
                    <a:pt x="188" y="98"/>
                    <a:pt x="190" y="99"/>
                  </a:cubicBezTo>
                  <a:cubicBezTo>
                    <a:pt x="190" y="101"/>
                    <a:pt x="185" y="102"/>
                    <a:pt x="182" y="102"/>
                  </a:cubicBezTo>
                  <a:cubicBezTo>
                    <a:pt x="183" y="103"/>
                    <a:pt x="182" y="103"/>
                    <a:pt x="181" y="103"/>
                  </a:cubicBezTo>
                  <a:cubicBezTo>
                    <a:pt x="183" y="103"/>
                    <a:pt x="185" y="104"/>
                    <a:pt x="187" y="104"/>
                  </a:cubicBezTo>
                  <a:cubicBezTo>
                    <a:pt x="189" y="101"/>
                    <a:pt x="191" y="99"/>
                    <a:pt x="194" y="101"/>
                  </a:cubicBezTo>
                  <a:cubicBezTo>
                    <a:pt x="190" y="101"/>
                    <a:pt x="191" y="103"/>
                    <a:pt x="190" y="104"/>
                  </a:cubicBezTo>
                  <a:close/>
                  <a:moveTo>
                    <a:pt x="111" y="77"/>
                  </a:moveTo>
                  <a:cubicBezTo>
                    <a:pt x="112" y="76"/>
                    <a:pt x="110" y="76"/>
                    <a:pt x="111" y="75"/>
                  </a:cubicBezTo>
                  <a:cubicBezTo>
                    <a:pt x="112" y="77"/>
                    <a:pt x="113" y="74"/>
                    <a:pt x="114" y="75"/>
                  </a:cubicBezTo>
                  <a:cubicBezTo>
                    <a:pt x="113" y="77"/>
                    <a:pt x="113" y="78"/>
                    <a:pt x="112" y="79"/>
                  </a:cubicBezTo>
                  <a:cubicBezTo>
                    <a:pt x="110" y="79"/>
                    <a:pt x="110" y="79"/>
                    <a:pt x="110" y="79"/>
                  </a:cubicBezTo>
                  <a:lnTo>
                    <a:pt x="111" y="77"/>
                  </a:lnTo>
                  <a:close/>
                  <a:moveTo>
                    <a:pt x="275" y="154"/>
                  </a:moveTo>
                  <a:cubicBezTo>
                    <a:pt x="276" y="155"/>
                    <a:pt x="273" y="156"/>
                    <a:pt x="272" y="155"/>
                  </a:cubicBezTo>
                  <a:cubicBezTo>
                    <a:pt x="273" y="154"/>
                    <a:pt x="274" y="152"/>
                    <a:pt x="275" y="154"/>
                  </a:cubicBezTo>
                  <a:close/>
                  <a:moveTo>
                    <a:pt x="249" y="134"/>
                  </a:moveTo>
                  <a:cubicBezTo>
                    <a:pt x="248" y="136"/>
                    <a:pt x="243" y="134"/>
                    <a:pt x="245" y="134"/>
                  </a:cubicBezTo>
                  <a:cubicBezTo>
                    <a:pt x="246" y="134"/>
                    <a:pt x="248" y="133"/>
                    <a:pt x="249" y="134"/>
                  </a:cubicBezTo>
                  <a:close/>
                  <a:moveTo>
                    <a:pt x="104" y="66"/>
                  </a:moveTo>
                  <a:cubicBezTo>
                    <a:pt x="102" y="68"/>
                    <a:pt x="102" y="68"/>
                    <a:pt x="102" y="68"/>
                  </a:cubicBezTo>
                  <a:cubicBezTo>
                    <a:pt x="101" y="67"/>
                    <a:pt x="100" y="67"/>
                    <a:pt x="100" y="67"/>
                  </a:cubicBezTo>
                  <a:cubicBezTo>
                    <a:pt x="102" y="67"/>
                    <a:pt x="101" y="65"/>
                    <a:pt x="104" y="66"/>
                  </a:cubicBezTo>
                  <a:close/>
                  <a:moveTo>
                    <a:pt x="125" y="70"/>
                  </a:moveTo>
                  <a:cubicBezTo>
                    <a:pt x="124" y="70"/>
                    <a:pt x="124" y="71"/>
                    <a:pt x="126" y="71"/>
                  </a:cubicBezTo>
                  <a:cubicBezTo>
                    <a:pt x="123" y="73"/>
                    <a:pt x="123" y="73"/>
                    <a:pt x="123" y="73"/>
                  </a:cubicBezTo>
                  <a:cubicBezTo>
                    <a:pt x="122" y="73"/>
                    <a:pt x="120" y="73"/>
                    <a:pt x="118" y="73"/>
                  </a:cubicBezTo>
                  <a:cubicBezTo>
                    <a:pt x="120" y="72"/>
                    <a:pt x="123" y="70"/>
                    <a:pt x="125" y="70"/>
                  </a:cubicBezTo>
                  <a:close/>
                  <a:moveTo>
                    <a:pt x="105" y="65"/>
                  </a:moveTo>
                  <a:cubicBezTo>
                    <a:pt x="106" y="64"/>
                    <a:pt x="105" y="63"/>
                    <a:pt x="105" y="62"/>
                  </a:cubicBezTo>
                  <a:cubicBezTo>
                    <a:pt x="106" y="62"/>
                    <a:pt x="107" y="61"/>
                    <a:pt x="108" y="62"/>
                  </a:cubicBezTo>
                  <a:cubicBezTo>
                    <a:pt x="104" y="65"/>
                    <a:pt x="112" y="62"/>
                    <a:pt x="111" y="65"/>
                  </a:cubicBezTo>
                  <a:cubicBezTo>
                    <a:pt x="109" y="64"/>
                    <a:pt x="104" y="67"/>
                    <a:pt x="103" y="65"/>
                  </a:cubicBezTo>
                  <a:lnTo>
                    <a:pt x="105" y="65"/>
                  </a:lnTo>
                  <a:close/>
                  <a:moveTo>
                    <a:pt x="135" y="73"/>
                  </a:moveTo>
                  <a:cubicBezTo>
                    <a:pt x="134" y="70"/>
                    <a:pt x="132" y="73"/>
                    <a:pt x="129" y="73"/>
                  </a:cubicBezTo>
                  <a:cubicBezTo>
                    <a:pt x="130" y="69"/>
                    <a:pt x="136" y="70"/>
                    <a:pt x="135" y="73"/>
                  </a:cubicBezTo>
                  <a:close/>
                  <a:moveTo>
                    <a:pt x="139" y="72"/>
                  </a:moveTo>
                  <a:cubicBezTo>
                    <a:pt x="141" y="72"/>
                    <a:pt x="140" y="74"/>
                    <a:pt x="142" y="73"/>
                  </a:cubicBezTo>
                  <a:cubicBezTo>
                    <a:pt x="142" y="72"/>
                    <a:pt x="141" y="72"/>
                    <a:pt x="142" y="71"/>
                  </a:cubicBezTo>
                  <a:cubicBezTo>
                    <a:pt x="143" y="71"/>
                    <a:pt x="143" y="72"/>
                    <a:pt x="144" y="72"/>
                  </a:cubicBezTo>
                  <a:cubicBezTo>
                    <a:pt x="143" y="73"/>
                    <a:pt x="142" y="73"/>
                    <a:pt x="144" y="74"/>
                  </a:cubicBezTo>
                  <a:cubicBezTo>
                    <a:pt x="143" y="75"/>
                    <a:pt x="142" y="76"/>
                    <a:pt x="140" y="75"/>
                  </a:cubicBezTo>
                  <a:cubicBezTo>
                    <a:pt x="141" y="75"/>
                    <a:pt x="141" y="74"/>
                    <a:pt x="140" y="74"/>
                  </a:cubicBezTo>
                  <a:cubicBezTo>
                    <a:pt x="138" y="75"/>
                    <a:pt x="140" y="75"/>
                    <a:pt x="138" y="76"/>
                  </a:cubicBezTo>
                  <a:cubicBezTo>
                    <a:pt x="136" y="76"/>
                    <a:pt x="139" y="74"/>
                    <a:pt x="139" y="72"/>
                  </a:cubicBezTo>
                  <a:close/>
                  <a:moveTo>
                    <a:pt x="155" y="79"/>
                  </a:moveTo>
                  <a:cubicBezTo>
                    <a:pt x="153" y="81"/>
                    <a:pt x="151" y="81"/>
                    <a:pt x="148" y="80"/>
                  </a:cubicBezTo>
                  <a:cubicBezTo>
                    <a:pt x="150" y="78"/>
                    <a:pt x="153" y="78"/>
                    <a:pt x="155" y="79"/>
                  </a:cubicBezTo>
                  <a:close/>
                  <a:moveTo>
                    <a:pt x="113" y="63"/>
                  </a:moveTo>
                  <a:cubicBezTo>
                    <a:pt x="115" y="62"/>
                    <a:pt x="118" y="64"/>
                    <a:pt x="121" y="62"/>
                  </a:cubicBezTo>
                  <a:cubicBezTo>
                    <a:pt x="119" y="64"/>
                    <a:pt x="117" y="64"/>
                    <a:pt x="114" y="64"/>
                  </a:cubicBezTo>
                  <a:cubicBezTo>
                    <a:pt x="114" y="64"/>
                    <a:pt x="113" y="64"/>
                    <a:pt x="113" y="63"/>
                  </a:cubicBezTo>
                  <a:close/>
                  <a:moveTo>
                    <a:pt x="202" y="98"/>
                  </a:moveTo>
                  <a:cubicBezTo>
                    <a:pt x="200" y="100"/>
                    <a:pt x="200" y="100"/>
                    <a:pt x="200" y="100"/>
                  </a:cubicBezTo>
                  <a:cubicBezTo>
                    <a:pt x="199" y="98"/>
                    <a:pt x="198" y="99"/>
                    <a:pt x="196" y="100"/>
                  </a:cubicBezTo>
                  <a:cubicBezTo>
                    <a:pt x="195" y="100"/>
                    <a:pt x="195" y="100"/>
                    <a:pt x="195" y="100"/>
                  </a:cubicBezTo>
                  <a:cubicBezTo>
                    <a:pt x="197" y="98"/>
                    <a:pt x="200" y="98"/>
                    <a:pt x="202" y="98"/>
                  </a:cubicBezTo>
                  <a:close/>
                  <a:moveTo>
                    <a:pt x="125" y="64"/>
                  </a:moveTo>
                  <a:cubicBezTo>
                    <a:pt x="123" y="63"/>
                    <a:pt x="121" y="64"/>
                    <a:pt x="120" y="64"/>
                  </a:cubicBezTo>
                  <a:cubicBezTo>
                    <a:pt x="121" y="62"/>
                    <a:pt x="125" y="62"/>
                    <a:pt x="125" y="64"/>
                  </a:cubicBezTo>
                  <a:close/>
                  <a:moveTo>
                    <a:pt x="275" y="133"/>
                  </a:moveTo>
                  <a:cubicBezTo>
                    <a:pt x="272" y="134"/>
                    <a:pt x="270" y="133"/>
                    <a:pt x="267" y="134"/>
                  </a:cubicBezTo>
                  <a:cubicBezTo>
                    <a:pt x="268" y="132"/>
                    <a:pt x="272" y="133"/>
                    <a:pt x="275" y="133"/>
                  </a:cubicBezTo>
                  <a:close/>
                  <a:moveTo>
                    <a:pt x="112" y="57"/>
                  </a:moveTo>
                  <a:cubicBezTo>
                    <a:pt x="111" y="56"/>
                    <a:pt x="112" y="55"/>
                    <a:pt x="113" y="54"/>
                  </a:cubicBezTo>
                  <a:cubicBezTo>
                    <a:pt x="114" y="53"/>
                    <a:pt x="116" y="53"/>
                    <a:pt x="117" y="53"/>
                  </a:cubicBezTo>
                  <a:cubicBezTo>
                    <a:pt x="118" y="54"/>
                    <a:pt x="117" y="55"/>
                    <a:pt x="117" y="56"/>
                  </a:cubicBezTo>
                  <a:cubicBezTo>
                    <a:pt x="119" y="53"/>
                    <a:pt x="122" y="54"/>
                    <a:pt x="124" y="53"/>
                  </a:cubicBezTo>
                  <a:cubicBezTo>
                    <a:pt x="127" y="55"/>
                    <a:pt x="129" y="54"/>
                    <a:pt x="133" y="54"/>
                  </a:cubicBezTo>
                  <a:cubicBezTo>
                    <a:pt x="131" y="56"/>
                    <a:pt x="125" y="56"/>
                    <a:pt x="122" y="56"/>
                  </a:cubicBezTo>
                  <a:cubicBezTo>
                    <a:pt x="123" y="57"/>
                    <a:pt x="123" y="57"/>
                    <a:pt x="123" y="58"/>
                  </a:cubicBezTo>
                  <a:cubicBezTo>
                    <a:pt x="120" y="59"/>
                    <a:pt x="119" y="58"/>
                    <a:pt x="120" y="57"/>
                  </a:cubicBezTo>
                  <a:cubicBezTo>
                    <a:pt x="117" y="58"/>
                    <a:pt x="110" y="60"/>
                    <a:pt x="107" y="57"/>
                  </a:cubicBezTo>
                  <a:cubicBezTo>
                    <a:pt x="110" y="58"/>
                    <a:pt x="109" y="57"/>
                    <a:pt x="112" y="57"/>
                  </a:cubicBezTo>
                  <a:close/>
                  <a:moveTo>
                    <a:pt x="142" y="67"/>
                  </a:moveTo>
                  <a:cubicBezTo>
                    <a:pt x="141" y="69"/>
                    <a:pt x="140" y="70"/>
                    <a:pt x="137" y="70"/>
                  </a:cubicBezTo>
                  <a:cubicBezTo>
                    <a:pt x="141" y="69"/>
                    <a:pt x="138" y="67"/>
                    <a:pt x="142" y="67"/>
                  </a:cubicBezTo>
                  <a:close/>
                  <a:moveTo>
                    <a:pt x="120" y="59"/>
                  </a:moveTo>
                  <a:cubicBezTo>
                    <a:pt x="121" y="59"/>
                    <a:pt x="122" y="59"/>
                    <a:pt x="124" y="59"/>
                  </a:cubicBezTo>
                  <a:cubicBezTo>
                    <a:pt x="122" y="61"/>
                    <a:pt x="118" y="61"/>
                    <a:pt x="120" y="59"/>
                  </a:cubicBezTo>
                  <a:close/>
                  <a:moveTo>
                    <a:pt x="210" y="97"/>
                  </a:moveTo>
                  <a:cubicBezTo>
                    <a:pt x="211" y="97"/>
                    <a:pt x="211" y="97"/>
                    <a:pt x="212" y="97"/>
                  </a:cubicBezTo>
                  <a:cubicBezTo>
                    <a:pt x="215" y="98"/>
                    <a:pt x="215" y="98"/>
                    <a:pt x="215" y="98"/>
                  </a:cubicBezTo>
                  <a:cubicBezTo>
                    <a:pt x="218" y="96"/>
                    <a:pt x="219" y="97"/>
                    <a:pt x="223" y="96"/>
                  </a:cubicBezTo>
                  <a:cubicBezTo>
                    <a:pt x="222" y="96"/>
                    <a:pt x="224" y="97"/>
                    <a:pt x="222" y="98"/>
                  </a:cubicBezTo>
                  <a:cubicBezTo>
                    <a:pt x="220" y="97"/>
                    <a:pt x="218" y="98"/>
                    <a:pt x="216" y="98"/>
                  </a:cubicBezTo>
                  <a:cubicBezTo>
                    <a:pt x="217" y="99"/>
                    <a:pt x="217" y="101"/>
                    <a:pt x="215" y="102"/>
                  </a:cubicBezTo>
                  <a:cubicBezTo>
                    <a:pt x="214" y="102"/>
                    <a:pt x="212" y="102"/>
                    <a:pt x="211" y="101"/>
                  </a:cubicBezTo>
                  <a:cubicBezTo>
                    <a:pt x="212" y="100"/>
                    <a:pt x="214" y="100"/>
                    <a:pt x="215" y="99"/>
                  </a:cubicBezTo>
                  <a:cubicBezTo>
                    <a:pt x="214" y="97"/>
                    <a:pt x="210" y="99"/>
                    <a:pt x="210" y="97"/>
                  </a:cubicBezTo>
                  <a:close/>
                  <a:moveTo>
                    <a:pt x="211" y="99"/>
                  </a:moveTo>
                  <a:cubicBezTo>
                    <a:pt x="210" y="100"/>
                    <a:pt x="208" y="100"/>
                    <a:pt x="206" y="99"/>
                  </a:cubicBezTo>
                  <a:cubicBezTo>
                    <a:pt x="208" y="98"/>
                    <a:pt x="210" y="99"/>
                    <a:pt x="211" y="99"/>
                  </a:cubicBezTo>
                  <a:close/>
                  <a:moveTo>
                    <a:pt x="134" y="59"/>
                  </a:moveTo>
                  <a:cubicBezTo>
                    <a:pt x="136" y="59"/>
                    <a:pt x="133" y="61"/>
                    <a:pt x="135" y="61"/>
                  </a:cubicBezTo>
                  <a:cubicBezTo>
                    <a:pt x="134" y="62"/>
                    <a:pt x="132" y="62"/>
                    <a:pt x="131" y="62"/>
                  </a:cubicBezTo>
                  <a:cubicBezTo>
                    <a:pt x="131" y="61"/>
                    <a:pt x="132" y="59"/>
                    <a:pt x="134" y="59"/>
                  </a:cubicBezTo>
                  <a:close/>
                  <a:moveTo>
                    <a:pt x="297" y="140"/>
                  </a:moveTo>
                  <a:cubicBezTo>
                    <a:pt x="296" y="141"/>
                    <a:pt x="295" y="142"/>
                    <a:pt x="293" y="141"/>
                  </a:cubicBezTo>
                  <a:cubicBezTo>
                    <a:pt x="295" y="140"/>
                    <a:pt x="296" y="140"/>
                    <a:pt x="297" y="140"/>
                  </a:cubicBezTo>
                  <a:close/>
                  <a:moveTo>
                    <a:pt x="130" y="57"/>
                  </a:moveTo>
                  <a:cubicBezTo>
                    <a:pt x="132" y="58"/>
                    <a:pt x="131" y="58"/>
                    <a:pt x="132" y="59"/>
                  </a:cubicBezTo>
                  <a:cubicBezTo>
                    <a:pt x="131" y="60"/>
                    <a:pt x="130" y="60"/>
                    <a:pt x="128" y="59"/>
                  </a:cubicBezTo>
                  <a:lnTo>
                    <a:pt x="130" y="57"/>
                  </a:lnTo>
                  <a:close/>
                  <a:moveTo>
                    <a:pt x="181" y="75"/>
                  </a:moveTo>
                  <a:cubicBezTo>
                    <a:pt x="182" y="75"/>
                    <a:pt x="182" y="76"/>
                    <a:pt x="182" y="76"/>
                  </a:cubicBezTo>
                  <a:cubicBezTo>
                    <a:pt x="180" y="77"/>
                    <a:pt x="178" y="78"/>
                    <a:pt x="175" y="77"/>
                  </a:cubicBezTo>
                  <a:cubicBezTo>
                    <a:pt x="177" y="75"/>
                    <a:pt x="179" y="77"/>
                    <a:pt x="181" y="75"/>
                  </a:cubicBezTo>
                  <a:close/>
                  <a:moveTo>
                    <a:pt x="140" y="59"/>
                  </a:moveTo>
                  <a:cubicBezTo>
                    <a:pt x="143" y="59"/>
                    <a:pt x="145" y="57"/>
                    <a:pt x="148" y="58"/>
                  </a:cubicBezTo>
                  <a:cubicBezTo>
                    <a:pt x="146" y="58"/>
                    <a:pt x="143" y="61"/>
                    <a:pt x="140" y="60"/>
                  </a:cubicBezTo>
                  <a:cubicBezTo>
                    <a:pt x="141" y="59"/>
                    <a:pt x="139" y="59"/>
                    <a:pt x="140" y="59"/>
                  </a:cubicBezTo>
                  <a:close/>
                  <a:moveTo>
                    <a:pt x="153" y="64"/>
                  </a:moveTo>
                  <a:cubicBezTo>
                    <a:pt x="155" y="62"/>
                    <a:pt x="155" y="62"/>
                    <a:pt x="155" y="62"/>
                  </a:cubicBezTo>
                  <a:cubicBezTo>
                    <a:pt x="156" y="63"/>
                    <a:pt x="158" y="64"/>
                    <a:pt x="157" y="64"/>
                  </a:cubicBezTo>
                  <a:cubicBezTo>
                    <a:pt x="156" y="63"/>
                    <a:pt x="155" y="65"/>
                    <a:pt x="153" y="64"/>
                  </a:cubicBezTo>
                  <a:close/>
                  <a:moveTo>
                    <a:pt x="137" y="55"/>
                  </a:moveTo>
                  <a:cubicBezTo>
                    <a:pt x="137" y="54"/>
                    <a:pt x="133" y="54"/>
                    <a:pt x="135" y="53"/>
                  </a:cubicBezTo>
                  <a:cubicBezTo>
                    <a:pt x="138" y="52"/>
                    <a:pt x="135" y="54"/>
                    <a:pt x="138" y="55"/>
                  </a:cubicBezTo>
                  <a:cubicBezTo>
                    <a:pt x="136" y="57"/>
                    <a:pt x="136" y="57"/>
                    <a:pt x="136" y="57"/>
                  </a:cubicBezTo>
                  <a:cubicBezTo>
                    <a:pt x="135" y="56"/>
                    <a:pt x="132" y="57"/>
                    <a:pt x="133" y="56"/>
                  </a:cubicBezTo>
                  <a:cubicBezTo>
                    <a:pt x="134" y="55"/>
                    <a:pt x="135" y="56"/>
                    <a:pt x="137" y="55"/>
                  </a:cubicBezTo>
                  <a:close/>
                  <a:moveTo>
                    <a:pt x="229" y="97"/>
                  </a:moveTo>
                  <a:cubicBezTo>
                    <a:pt x="227" y="96"/>
                    <a:pt x="227" y="98"/>
                    <a:pt x="224" y="97"/>
                  </a:cubicBezTo>
                  <a:cubicBezTo>
                    <a:pt x="226" y="96"/>
                    <a:pt x="229" y="95"/>
                    <a:pt x="229" y="97"/>
                  </a:cubicBezTo>
                  <a:close/>
                  <a:moveTo>
                    <a:pt x="168" y="63"/>
                  </a:moveTo>
                  <a:cubicBezTo>
                    <a:pt x="166" y="63"/>
                    <a:pt x="164" y="64"/>
                    <a:pt x="162" y="64"/>
                  </a:cubicBezTo>
                  <a:cubicBezTo>
                    <a:pt x="164" y="62"/>
                    <a:pt x="166" y="63"/>
                    <a:pt x="168" y="63"/>
                  </a:cubicBezTo>
                  <a:close/>
                  <a:moveTo>
                    <a:pt x="319" y="140"/>
                  </a:moveTo>
                  <a:cubicBezTo>
                    <a:pt x="318" y="141"/>
                    <a:pt x="317" y="142"/>
                    <a:pt x="316" y="141"/>
                  </a:cubicBezTo>
                  <a:cubicBezTo>
                    <a:pt x="316" y="139"/>
                    <a:pt x="318" y="139"/>
                    <a:pt x="319" y="140"/>
                  </a:cubicBezTo>
                  <a:close/>
                  <a:moveTo>
                    <a:pt x="185" y="67"/>
                  </a:moveTo>
                  <a:cubicBezTo>
                    <a:pt x="183" y="67"/>
                    <a:pt x="181" y="68"/>
                    <a:pt x="179" y="67"/>
                  </a:cubicBezTo>
                  <a:cubicBezTo>
                    <a:pt x="180" y="65"/>
                    <a:pt x="185" y="66"/>
                    <a:pt x="185" y="67"/>
                  </a:cubicBezTo>
                  <a:close/>
                  <a:moveTo>
                    <a:pt x="241" y="95"/>
                  </a:moveTo>
                  <a:cubicBezTo>
                    <a:pt x="243" y="95"/>
                    <a:pt x="245" y="95"/>
                    <a:pt x="248" y="95"/>
                  </a:cubicBezTo>
                  <a:cubicBezTo>
                    <a:pt x="246" y="97"/>
                    <a:pt x="240" y="98"/>
                    <a:pt x="241" y="95"/>
                  </a:cubicBezTo>
                  <a:close/>
                  <a:moveTo>
                    <a:pt x="157" y="44"/>
                  </a:moveTo>
                  <a:cubicBezTo>
                    <a:pt x="155" y="45"/>
                    <a:pt x="157" y="44"/>
                    <a:pt x="158" y="45"/>
                  </a:cubicBezTo>
                  <a:cubicBezTo>
                    <a:pt x="157" y="46"/>
                    <a:pt x="155" y="44"/>
                    <a:pt x="154" y="46"/>
                  </a:cubicBezTo>
                  <a:cubicBezTo>
                    <a:pt x="156" y="47"/>
                    <a:pt x="158" y="46"/>
                    <a:pt x="160" y="47"/>
                  </a:cubicBezTo>
                  <a:cubicBezTo>
                    <a:pt x="160" y="47"/>
                    <a:pt x="162" y="49"/>
                    <a:pt x="159" y="49"/>
                  </a:cubicBezTo>
                  <a:cubicBezTo>
                    <a:pt x="160" y="48"/>
                    <a:pt x="157" y="49"/>
                    <a:pt x="157" y="48"/>
                  </a:cubicBezTo>
                  <a:cubicBezTo>
                    <a:pt x="155" y="50"/>
                    <a:pt x="152" y="48"/>
                    <a:pt x="150" y="50"/>
                  </a:cubicBezTo>
                  <a:cubicBezTo>
                    <a:pt x="148" y="48"/>
                    <a:pt x="147" y="48"/>
                    <a:pt x="145" y="49"/>
                  </a:cubicBezTo>
                  <a:cubicBezTo>
                    <a:pt x="144" y="49"/>
                    <a:pt x="146" y="49"/>
                    <a:pt x="145" y="50"/>
                  </a:cubicBezTo>
                  <a:cubicBezTo>
                    <a:pt x="140" y="49"/>
                    <a:pt x="143" y="47"/>
                    <a:pt x="145" y="44"/>
                  </a:cubicBezTo>
                  <a:cubicBezTo>
                    <a:pt x="146" y="44"/>
                    <a:pt x="145" y="45"/>
                    <a:pt x="145" y="46"/>
                  </a:cubicBezTo>
                  <a:cubicBezTo>
                    <a:pt x="146" y="45"/>
                    <a:pt x="147" y="46"/>
                    <a:pt x="148" y="46"/>
                  </a:cubicBezTo>
                  <a:cubicBezTo>
                    <a:pt x="147" y="45"/>
                    <a:pt x="146" y="45"/>
                    <a:pt x="146" y="44"/>
                  </a:cubicBezTo>
                  <a:cubicBezTo>
                    <a:pt x="148" y="43"/>
                    <a:pt x="150" y="44"/>
                    <a:pt x="149" y="42"/>
                  </a:cubicBezTo>
                  <a:cubicBezTo>
                    <a:pt x="150" y="42"/>
                    <a:pt x="151" y="41"/>
                    <a:pt x="153" y="42"/>
                  </a:cubicBezTo>
                  <a:cubicBezTo>
                    <a:pt x="152" y="43"/>
                    <a:pt x="151" y="43"/>
                    <a:pt x="151" y="44"/>
                  </a:cubicBezTo>
                  <a:cubicBezTo>
                    <a:pt x="153" y="43"/>
                    <a:pt x="155" y="43"/>
                    <a:pt x="157" y="44"/>
                  </a:cubicBezTo>
                  <a:close/>
                  <a:moveTo>
                    <a:pt x="174" y="53"/>
                  </a:moveTo>
                  <a:cubicBezTo>
                    <a:pt x="174" y="51"/>
                    <a:pt x="176" y="51"/>
                    <a:pt x="177" y="51"/>
                  </a:cubicBezTo>
                  <a:cubicBezTo>
                    <a:pt x="178" y="53"/>
                    <a:pt x="181" y="51"/>
                    <a:pt x="184" y="51"/>
                  </a:cubicBezTo>
                  <a:cubicBezTo>
                    <a:pt x="181" y="53"/>
                    <a:pt x="186" y="51"/>
                    <a:pt x="187" y="53"/>
                  </a:cubicBezTo>
                  <a:cubicBezTo>
                    <a:pt x="185" y="54"/>
                    <a:pt x="182" y="53"/>
                    <a:pt x="180" y="53"/>
                  </a:cubicBezTo>
                  <a:cubicBezTo>
                    <a:pt x="176" y="56"/>
                    <a:pt x="178" y="60"/>
                    <a:pt x="173" y="59"/>
                  </a:cubicBezTo>
                  <a:cubicBezTo>
                    <a:pt x="176" y="58"/>
                    <a:pt x="179" y="53"/>
                    <a:pt x="174" y="53"/>
                  </a:cubicBezTo>
                  <a:close/>
                  <a:moveTo>
                    <a:pt x="337" y="137"/>
                  </a:moveTo>
                  <a:cubicBezTo>
                    <a:pt x="337" y="138"/>
                    <a:pt x="334" y="139"/>
                    <a:pt x="336" y="140"/>
                  </a:cubicBezTo>
                  <a:cubicBezTo>
                    <a:pt x="339" y="138"/>
                    <a:pt x="337" y="137"/>
                    <a:pt x="339" y="136"/>
                  </a:cubicBezTo>
                  <a:cubicBezTo>
                    <a:pt x="339" y="137"/>
                    <a:pt x="340" y="137"/>
                    <a:pt x="341" y="137"/>
                  </a:cubicBezTo>
                  <a:cubicBezTo>
                    <a:pt x="340" y="140"/>
                    <a:pt x="338" y="141"/>
                    <a:pt x="336" y="143"/>
                  </a:cubicBezTo>
                  <a:cubicBezTo>
                    <a:pt x="332" y="141"/>
                    <a:pt x="332" y="141"/>
                    <a:pt x="328" y="140"/>
                  </a:cubicBezTo>
                  <a:cubicBezTo>
                    <a:pt x="330" y="139"/>
                    <a:pt x="333" y="137"/>
                    <a:pt x="337" y="137"/>
                  </a:cubicBezTo>
                  <a:close/>
                  <a:moveTo>
                    <a:pt x="253" y="94"/>
                  </a:moveTo>
                  <a:cubicBezTo>
                    <a:pt x="252" y="95"/>
                    <a:pt x="251" y="96"/>
                    <a:pt x="248" y="95"/>
                  </a:cubicBezTo>
                  <a:cubicBezTo>
                    <a:pt x="250" y="94"/>
                    <a:pt x="251" y="94"/>
                    <a:pt x="253" y="94"/>
                  </a:cubicBezTo>
                  <a:close/>
                  <a:moveTo>
                    <a:pt x="144" y="42"/>
                  </a:moveTo>
                  <a:cubicBezTo>
                    <a:pt x="143" y="43"/>
                    <a:pt x="145" y="43"/>
                    <a:pt x="144" y="44"/>
                  </a:cubicBezTo>
                  <a:cubicBezTo>
                    <a:pt x="142" y="45"/>
                    <a:pt x="141" y="42"/>
                    <a:pt x="144" y="42"/>
                  </a:cubicBezTo>
                  <a:close/>
                  <a:moveTo>
                    <a:pt x="184" y="55"/>
                  </a:moveTo>
                  <a:cubicBezTo>
                    <a:pt x="180" y="59"/>
                    <a:pt x="180" y="59"/>
                    <a:pt x="180" y="59"/>
                  </a:cubicBezTo>
                  <a:cubicBezTo>
                    <a:pt x="180" y="58"/>
                    <a:pt x="179" y="59"/>
                    <a:pt x="178" y="58"/>
                  </a:cubicBezTo>
                  <a:cubicBezTo>
                    <a:pt x="178" y="57"/>
                    <a:pt x="182" y="55"/>
                    <a:pt x="184" y="55"/>
                  </a:cubicBezTo>
                  <a:close/>
                  <a:moveTo>
                    <a:pt x="257" y="94"/>
                  </a:moveTo>
                  <a:cubicBezTo>
                    <a:pt x="259" y="95"/>
                    <a:pt x="260" y="94"/>
                    <a:pt x="259" y="95"/>
                  </a:cubicBezTo>
                  <a:cubicBezTo>
                    <a:pt x="258" y="95"/>
                    <a:pt x="257" y="96"/>
                    <a:pt x="256" y="95"/>
                  </a:cubicBezTo>
                  <a:lnTo>
                    <a:pt x="257" y="94"/>
                  </a:lnTo>
                  <a:close/>
                  <a:moveTo>
                    <a:pt x="219" y="71"/>
                  </a:moveTo>
                  <a:cubicBezTo>
                    <a:pt x="222" y="72"/>
                    <a:pt x="217" y="74"/>
                    <a:pt x="216" y="73"/>
                  </a:cubicBezTo>
                  <a:cubicBezTo>
                    <a:pt x="217" y="71"/>
                    <a:pt x="218" y="72"/>
                    <a:pt x="219" y="71"/>
                  </a:cubicBezTo>
                  <a:close/>
                  <a:moveTo>
                    <a:pt x="161" y="46"/>
                  </a:moveTo>
                  <a:cubicBezTo>
                    <a:pt x="162" y="45"/>
                    <a:pt x="165" y="47"/>
                    <a:pt x="163" y="48"/>
                  </a:cubicBezTo>
                  <a:cubicBezTo>
                    <a:pt x="162" y="47"/>
                    <a:pt x="160" y="47"/>
                    <a:pt x="161" y="46"/>
                  </a:cubicBezTo>
                  <a:close/>
                  <a:moveTo>
                    <a:pt x="260" y="92"/>
                  </a:moveTo>
                  <a:cubicBezTo>
                    <a:pt x="260" y="92"/>
                    <a:pt x="260" y="92"/>
                    <a:pt x="260" y="92"/>
                  </a:cubicBezTo>
                  <a:cubicBezTo>
                    <a:pt x="261" y="92"/>
                    <a:pt x="262" y="91"/>
                    <a:pt x="263" y="92"/>
                  </a:cubicBezTo>
                  <a:cubicBezTo>
                    <a:pt x="261" y="93"/>
                    <a:pt x="259" y="93"/>
                    <a:pt x="258" y="93"/>
                  </a:cubicBezTo>
                  <a:cubicBezTo>
                    <a:pt x="259" y="92"/>
                    <a:pt x="259" y="91"/>
                    <a:pt x="260" y="92"/>
                  </a:cubicBezTo>
                  <a:close/>
                  <a:moveTo>
                    <a:pt x="258" y="85"/>
                  </a:moveTo>
                  <a:cubicBezTo>
                    <a:pt x="256" y="84"/>
                    <a:pt x="255" y="87"/>
                    <a:pt x="253" y="86"/>
                  </a:cubicBezTo>
                  <a:cubicBezTo>
                    <a:pt x="254" y="84"/>
                    <a:pt x="258" y="84"/>
                    <a:pt x="258" y="85"/>
                  </a:cubicBezTo>
                  <a:close/>
                  <a:moveTo>
                    <a:pt x="141" y="28"/>
                  </a:moveTo>
                  <a:cubicBezTo>
                    <a:pt x="140" y="29"/>
                    <a:pt x="143" y="28"/>
                    <a:pt x="143" y="27"/>
                  </a:cubicBezTo>
                  <a:cubicBezTo>
                    <a:pt x="144" y="28"/>
                    <a:pt x="144" y="29"/>
                    <a:pt x="143" y="29"/>
                  </a:cubicBezTo>
                  <a:cubicBezTo>
                    <a:pt x="141" y="29"/>
                    <a:pt x="142" y="30"/>
                    <a:pt x="138" y="30"/>
                  </a:cubicBezTo>
                  <a:cubicBezTo>
                    <a:pt x="139" y="29"/>
                    <a:pt x="140" y="28"/>
                    <a:pt x="141" y="28"/>
                  </a:cubicBezTo>
                  <a:close/>
                  <a:moveTo>
                    <a:pt x="371" y="137"/>
                  </a:moveTo>
                  <a:cubicBezTo>
                    <a:pt x="370" y="138"/>
                    <a:pt x="369" y="137"/>
                    <a:pt x="367" y="137"/>
                  </a:cubicBezTo>
                  <a:cubicBezTo>
                    <a:pt x="369" y="136"/>
                    <a:pt x="370" y="136"/>
                    <a:pt x="371" y="137"/>
                  </a:cubicBezTo>
                  <a:close/>
                  <a:moveTo>
                    <a:pt x="252" y="67"/>
                  </a:moveTo>
                  <a:cubicBezTo>
                    <a:pt x="251" y="69"/>
                    <a:pt x="249" y="68"/>
                    <a:pt x="248" y="68"/>
                  </a:cubicBezTo>
                  <a:cubicBezTo>
                    <a:pt x="249" y="66"/>
                    <a:pt x="251" y="67"/>
                    <a:pt x="252" y="67"/>
                  </a:cubicBezTo>
                  <a:close/>
                  <a:moveTo>
                    <a:pt x="300" y="93"/>
                  </a:moveTo>
                  <a:cubicBezTo>
                    <a:pt x="303" y="94"/>
                    <a:pt x="300" y="96"/>
                    <a:pt x="298" y="94"/>
                  </a:cubicBezTo>
                  <a:cubicBezTo>
                    <a:pt x="299" y="93"/>
                    <a:pt x="298" y="93"/>
                    <a:pt x="300" y="93"/>
                  </a:cubicBezTo>
                  <a:close/>
                  <a:moveTo>
                    <a:pt x="261" y="68"/>
                  </a:moveTo>
                  <a:cubicBezTo>
                    <a:pt x="263" y="67"/>
                    <a:pt x="268" y="67"/>
                    <a:pt x="269" y="69"/>
                  </a:cubicBezTo>
                  <a:cubicBezTo>
                    <a:pt x="267" y="67"/>
                    <a:pt x="264" y="69"/>
                    <a:pt x="262" y="70"/>
                  </a:cubicBezTo>
                  <a:cubicBezTo>
                    <a:pt x="263" y="69"/>
                    <a:pt x="261" y="70"/>
                    <a:pt x="261" y="68"/>
                  </a:cubicBezTo>
                  <a:close/>
                  <a:moveTo>
                    <a:pt x="397" y="138"/>
                  </a:moveTo>
                  <a:cubicBezTo>
                    <a:pt x="395" y="138"/>
                    <a:pt x="393" y="139"/>
                    <a:pt x="391" y="138"/>
                  </a:cubicBezTo>
                  <a:cubicBezTo>
                    <a:pt x="393" y="137"/>
                    <a:pt x="397" y="136"/>
                    <a:pt x="397" y="138"/>
                  </a:cubicBezTo>
                  <a:close/>
                  <a:moveTo>
                    <a:pt x="190" y="26"/>
                  </a:moveTo>
                  <a:cubicBezTo>
                    <a:pt x="189" y="26"/>
                    <a:pt x="185" y="26"/>
                    <a:pt x="185" y="25"/>
                  </a:cubicBezTo>
                  <a:cubicBezTo>
                    <a:pt x="187" y="24"/>
                    <a:pt x="190" y="25"/>
                    <a:pt x="190" y="26"/>
                  </a:cubicBezTo>
                  <a:close/>
                  <a:moveTo>
                    <a:pt x="237" y="40"/>
                  </a:moveTo>
                  <a:cubicBezTo>
                    <a:pt x="239" y="41"/>
                    <a:pt x="240" y="40"/>
                    <a:pt x="242" y="41"/>
                  </a:cubicBezTo>
                  <a:cubicBezTo>
                    <a:pt x="240" y="42"/>
                    <a:pt x="238" y="41"/>
                    <a:pt x="236" y="43"/>
                  </a:cubicBezTo>
                  <a:cubicBezTo>
                    <a:pt x="235" y="42"/>
                    <a:pt x="234" y="43"/>
                    <a:pt x="233" y="42"/>
                  </a:cubicBezTo>
                  <a:cubicBezTo>
                    <a:pt x="235" y="41"/>
                    <a:pt x="235" y="41"/>
                    <a:pt x="237" y="40"/>
                  </a:cubicBezTo>
                  <a:close/>
                  <a:moveTo>
                    <a:pt x="316" y="80"/>
                  </a:moveTo>
                  <a:cubicBezTo>
                    <a:pt x="318" y="80"/>
                    <a:pt x="319" y="81"/>
                    <a:pt x="316" y="83"/>
                  </a:cubicBezTo>
                  <a:cubicBezTo>
                    <a:pt x="315" y="82"/>
                    <a:pt x="314" y="81"/>
                    <a:pt x="312" y="81"/>
                  </a:cubicBezTo>
                  <a:cubicBezTo>
                    <a:pt x="313" y="79"/>
                    <a:pt x="315" y="81"/>
                    <a:pt x="316" y="80"/>
                  </a:cubicBezTo>
                  <a:close/>
                  <a:moveTo>
                    <a:pt x="229" y="24"/>
                  </a:moveTo>
                  <a:cubicBezTo>
                    <a:pt x="227" y="25"/>
                    <a:pt x="225" y="27"/>
                    <a:pt x="223" y="26"/>
                  </a:cubicBezTo>
                  <a:cubicBezTo>
                    <a:pt x="225" y="25"/>
                    <a:pt x="227" y="23"/>
                    <a:pt x="229" y="24"/>
                  </a:cubicBezTo>
                  <a:close/>
                  <a:moveTo>
                    <a:pt x="277" y="50"/>
                  </a:moveTo>
                  <a:cubicBezTo>
                    <a:pt x="276" y="52"/>
                    <a:pt x="275" y="51"/>
                    <a:pt x="273" y="50"/>
                  </a:cubicBezTo>
                  <a:cubicBezTo>
                    <a:pt x="275" y="49"/>
                    <a:pt x="276" y="50"/>
                    <a:pt x="277" y="50"/>
                  </a:cubicBezTo>
                  <a:close/>
                  <a:moveTo>
                    <a:pt x="260" y="39"/>
                  </a:moveTo>
                  <a:cubicBezTo>
                    <a:pt x="259" y="40"/>
                    <a:pt x="257" y="41"/>
                    <a:pt x="255" y="40"/>
                  </a:cubicBezTo>
                  <a:cubicBezTo>
                    <a:pt x="256" y="39"/>
                    <a:pt x="258" y="39"/>
                    <a:pt x="260" y="39"/>
                  </a:cubicBezTo>
                  <a:close/>
                  <a:moveTo>
                    <a:pt x="275" y="44"/>
                  </a:moveTo>
                  <a:cubicBezTo>
                    <a:pt x="278" y="45"/>
                    <a:pt x="280" y="43"/>
                    <a:pt x="283" y="43"/>
                  </a:cubicBezTo>
                  <a:cubicBezTo>
                    <a:pt x="282" y="46"/>
                    <a:pt x="278" y="45"/>
                    <a:pt x="274" y="46"/>
                  </a:cubicBezTo>
                  <a:cubicBezTo>
                    <a:pt x="274" y="46"/>
                    <a:pt x="274" y="47"/>
                    <a:pt x="273" y="46"/>
                  </a:cubicBezTo>
                  <a:cubicBezTo>
                    <a:pt x="273" y="45"/>
                    <a:pt x="273" y="45"/>
                    <a:pt x="275" y="44"/>
                  </a:cubicBezTo>
                  <a:close/>
                  <a:moveTo>
                    <a:pt x="321" y="65"/>
                  </a:moveTo>
                  <a:cubicBezTo>
                    <a:pt x="319" y="66"/>
                    <a:pt x="316" y="66"/>
                    <a:pt x="313" y="66"/>
                  </a:cubicBezTo>
                  <a:cubicBezTo>
                    <a:pt x="316" y="64"/>
                    <a:pt x="319" y="65"/>
                    <a:pt x="321" y="65"/>
                  </a:cubicBezTo>
                  <a:close/>
                  <a:moveTo>
                    <a:pt x="241" y="19"/>
                  </a:moveTo>
                  <a:cubicBezTo>
                    <a:pt x="240" y="20"/>
                    <a:pt x="239" y="20"/>
                    <a:pt x="237" y="21"/>
                  </a:cubicBezTo>
                  <a:cubicBezTo>
                    <a:pt x="238" y="19"/>
                    <a:pt x="237" y="18"/>
                    <a:pt x="238" y="17"/>
                  </a:cubicBezTo>
                  <a:cubicBezTo>
                    <a:pt x="240" y="18"/>
                    <a:pt x="239" y="19"/>
                    <a:pt x="241" y="19"/>
                  </a:cubicBezTo>
                  <a:close/>
                  <a:moveTo>
                    <a:pt x="233" y="22"/>
                  </a:moveTo>
                  <a:cubicBezTo>
                    <a:pt x="232" y="20"/>
                    <a:pt x="231" y="21"/>
                    <a:pt x="228" y="20"/>
                  </a:cubicBezTo>
                  <a:cubicBezTo>
                    <a:pt x="232" y="20"/>
                    <a:pt x="235" y="15"/>
                    <a:pt x="237" y="18"/>
                  </a:cubicBezTo>
                  <a:cubicBezTo>
                    <a:pt x="234" y="19"/>
                    <a:pt x="234" y="20"/>
                    <a:pt x="233" y="22"/>
                  </a:cubicBezTo>
                  <a:close/>
                  <a:moveTo>
                    <a:pt x="242" y="22"/>
                  </a:moveTo>
                  <a:cubicBezTo>
                    <a:pt x="241" y="21"/>
                    <a:pt x="237" y="24"/>
                    <a:pt x="238" y="22"/>
                  </a:cubicBezTo>
                  <a:cubicBezTo>
                    <a:pt x="240" y="21"/>
                    <a:pt x="242" y="21"/>
                    <a:pt x="244" y="22"/>
                  </a:cubicBezTo>
                  <a:cubicBezTo>
                    <a:pt x="243" y="23"/>
                    <a:pt x="243" y="23"/>
                    <a:pt x="244" y="24"/>
                  </a:cubicBezTo>
                  <a:cubicBezTo>
                    <a:pt x="243" y="25"/>
                    <a:pt x="241" y="25"/>
                    <a:pt x="239" y="25"/>
                  </a:cubicBezTo>
                  <a:cubicBezTo>
                    <a:pt x="240" y="24"/>
                    <a:pt x="243" y="24"/>
                    <a:pt x="242" y="22"/>
                  </a:cubicBezTo>
                  <a:close/>
                  <a:moveTo>
                    <a:pt x="281" y="39"/>
                  </a:moveTo>
                  <a:cubicBezTo>
                    <a:pt x="279" y="38"/>
                    <a:pt x="278" y="39"/>
                    <a:pt x="277" y="38"/>
                  </a:cubicBezTo>
                  <a:cubicBezTo>
                    <a:pt x="278" y="37"/>
                    <a:pt x="282" y="37"/>
                    <a:pt x="281" y="39"/>
                  </a:cubicBezTo>
                  <a:close/>
                  <a:moveTo>
                    <a:pt x="274" y="39"/>
                  </a:moveTo>
                  <a:cubicBezTo>
                    <a:pt x="276" y="38"/>
                    <a:pt x="273" y="38"/>
                    <a:pt x="275" y="37"/>
                  </a:cubicBezTo>
                  <a:cubicBezTo>
                    <a:pt x="277" y="37"/>
                    <a:pt x="277" y="39"/>
                    <a:pt x="274" y="39"/>
                  </a:cubicBezTo>
                  <a:close/>
                  <a:moveTo>
                    <a:pt x="287" y="44"/>
                  </a:moveTo>
                  <a:cubicBezTo>
                    <a:pt x="288" y="43"/>
                    <a:pt x="290" y="43"/>
                    <a:pt x="291" y="43"/>
                  </a:cubicBezTo>
                  <a:cubicBezTo>
                    <a:pt x="293" y="44"/>
                    <a:pt x="294" y="43"/>
                    <a:pt x="296" y="44"/>
                  </a:cubicBezTo>
                  <a:cubicBezTo>
                    <a:pt x="293" y="45"/>
                    <a:pt x="294" y="45"/>
                    <a:pt x="292" y="46"/>
                  </a:cubicBezTo>
                  <a:cubicBezTo>
                    <a:pt x="291" y="45"/>
                    <a:pt x="291" y="44"/>
                    <a:pt x="289" y="46"/>
                  </a:cubicBezTo>
                  <a:cubicBezTo>
                    <a:pt x="288" y="46"/>
                    <a:pt x="287" y="45"/>
                    <a:pt x="287" y="44"/>
                  </a:cubicBezTo>
                  <a:close/>
                  <a:moveTo>
                    <a:pt x="373" y="88"/>
                  </a:moveTo>
                  <a:cubicBezTo>
                    <a:pt x="371" y="90"/>
                    <a:pt x="369" y="89"/>
                    <a:pt x="369" y="91"/>
                  </a:cubicBezTo>
                  <a:cubicBezTo>
                    <a:pt x="368" y="90"/>
                    <a:pt x="368" y="90"/>
                    <a:pt x="368" y="90"/>
                  </a:cubicBezTo>
                  <a:cubicBezTo>
                    <a:pt x="368" y="90"/>
                    <a:pt x="367" y="91"/>
                    <a:pt x="367" y="90"/>
                  </a:cubicBezTo>
                  <a:cubicBezTo>
                    <a:pt x="368" y="89"/>
                    <a:pt x="370" y="88"/>
                    <a:pt x="373" y="88"/>
                  </a:cubicBezTo>
                  <a:close/>
                  <a:moveTo>
                    <a:pt x="439" y="135"/>
                  </a:moveTo>
                  <a:cubicBezTo>
                    <a:pt x="441" y="135"/>
                    <a:pt x="442" y="134"/>
                    <a:pt x="442" y="136"/>
                  </a:cubicBezTo>
                  <a:cubicBezTo>
                    <a:pt x="440" y="137"/>
                    <a:pt x="438" y="136"/>
                    <a:pt x="439" y="135"/>
                  </a:cubicBezTo>
                  <a:close/>
                  <a:moveTo>
                    <a:pt x="247" y="20"/>
                  </a:moveTo>
                  <a:cubicBezTo>
                    <a:pt x="245" y="20"/>
                    <a:pt x="244" y="20"/>
                    <a:pt x="242" y="20"/>
                  </a:cubicBezTo>
                  <a:cubicBezTo>
                    <a:pt x="243" y="18"/>
                    <a:pt x="247" y="20"/>
                    <a:pt x="247" y="20"/>
                  </a:cubicBezTo>
                  <a:close/>
                  <a:moveTo>
                    <a:pt x="361" y="77"/>
                  </a:moveTo>
                  <a:cubicBezTo>
                    <a:pt x="359" y="78"/>
                    <a:pt x="357" y="78"/>
                    <a:pt x="355" y="78"/>
                  </a:cubicBezTo>
                  <a:cubicBezTo>
                    <a:pt x="357" y="77"/>
                    <a:pt x="359" y="77"/>
                    <a:pt x="361" y="77"/>
                  </a:cubicBezTo>
                  <a:close/>
                  <a:moveTo>
                    <a:pt x="268" y="21"/>
                  </a:moveTo>
                  <a:cubicBezTo>
                    <a:pt x="267" y="20"/>
                    <a:pt x="268" y="21"/>
                    <a:pt x="267" y="22"/>
                  </a:cubicBezTo>
                  <a:cubicBezTo>
                    <a:pt x="264" y="22"/>
                    <a:pt x="264" y="20"/>
                    <a:pt x="261" y="22"/>
                  </a:cubicBezTo>
                  <a:cubicBezTo>
                    <a:pt x="261" y="23"/>
                    <a:pt x="264" y="22"/>
                    <a:pt x="263" y="24"/>
                  </a:cubicBezTo>
                  <a:cubicBezTo>
                    <a:pt x="261" y="24"/>
                    <a:pt x="259" y="24"/>
                    <a:pt x="258" y="22"/>
                  </a:cubicBezTo>
                  <a:cubicBezTo>
                    <a:pt x="261" y="20"/>
                    <a:pt x="267" y="19"/>
                    <a:pt x="268" y="21"/>
                  </a:cubicBezTo>
                  <a:close/>
                  <a:moveTo>
                    <a:pt x="345" y="66"/>
                  </a:moveTo>
                  <a:cubicBezTo>
                    <a:pt x="347" y="66"/>
                    <a:pt x="350" y="64"/>
                    <a:pt x="352" y="66"/>
                  </a:cubicBezTo>
                  <a:cubicBezTo>
                    <a:pt x="350" y="67"/>
                    <a:pt x="348" y="67"/>
                    <a:pt x="346" y="68"/>
                  </a:cubicBezTo>
                  <a:cubicBezTo>
                    <a:pt x="345" y="68"/>
                    <a:pt x="344" y="67"/>
                    <a:pt x="345" y="66"/>
                  </a:cubicBezTo>
                  <a:close/>
                  <a:moveTo>
                    <a:pt x="302" y="39"/>
                  </a:moveTo>
                  <a:cubicBezTo>
                    <a:pt x="303" y="39"/>
                    <a:pt x="305" y="39"/>
                    <a:pt x="306" y="40"/>
                  </a:cubicBezTo>
                  <a:cubicBezTo>
                    <a:pt x="304" y="41"/>
                    <a:pt x="301" y="40"/>
                    <a:pt x="302" y="39"/>
                  </a:cubicBezTo>
                  <a:close/>
                  <a:moveTo>
                    <a:pt x="276" y="20"/>
                  </a:moveTo>
                  <a:cubicBezTo>
                    <a:pt x="276" y="21"/>
                    <a:pt x="275" y="21"/>
                    <a:pt x="275" y="22"/>
                  </a:cubicBezTo>
                  <a:cubicBezTo>
                    <a:pt x="274" y="22"/>
                    <a:pt x="273" y="21"/>
                    <a:pt x="272" y="21"/>
                  </a:cubicBezTo>
                  <a:cubicBezTo>
                    <a:pt x="273" y="20"/>
                    <a:pt x="275" y="19"/>
                    <a:pt x="276" y="20"/>
                  </a:cubicBezTo>
                  <a:close/>
                  <a:moveTo>
                    <a:pt x="313" y="39"/>
                  </a:moveTo>
                  <a:cubicBezTo>
                    <a:pt x="312" y="39"/>
                    <a:pt x="310" y="41"/>
                    <a:pt x="308" y="40"/>
                  </a:cubicBezTo>
                  <a:cubicBezTo>
                    <a:pt x="310" y="39"/>
                    <a:pt x="312" y="38"/>
                    <a:pt x="313" y="39"/>
                  </a:cubicBezTo>
                  <a:close/>
                  <a:moveTo>
                    <a:pt x="329" y="43"/>
                  </a:moveTo>
                  <a:cubicBezTo>
                    <a:pt x="327" y="45"/>
                    <a:pt x="326" y="43"/>
                    <a:pt x="325" y="45"/>
                  </a:cubicBezTo>
                  <a:cubicBezTo>
                    <a:pt x="324" y="45"/>
                    <a:pt x="323" y="44"/>
                    <a:pt x="323" y="44"/>
                  </a:cubicBezTo>
                  <a:cubicBezTo>
                    <a:pt x="325" y="42"/>
                    <a:pt x="327" y="42"/>
                    <a:pt x="329" y="43"/>
                  </a:cubicBezTo>
                  <a:close/>
                  <a:moveTo>
                    <a:pt x="317" y="43"/>
                  </a:moveTo>
                  <a:cubicBezTo>
                    <a:pt x="319" y="45"/>
                    <a:pt x="321" y="42"/>
                    <a:pt x="323" y="44"/>
                  </a:cubicBezTo>
                  <a:cubicBezTo>
                    <a:pt x="322" y="46"/>
                    <a:pt x="317" y="45"/>
                    <a:pt x="317" y="43"/>
                  </a:cubicBezTo>
                  <a:close/>
                  <a:moveTo>
                    <a:pt x="284" y="24"/>
                  </a:moveTo>
                  <a:cubicBezTo>
                    <a:pt x="283" y="25"/>
                    <a:pt x="281" y="24"/>
                    <a:pt x="280" y="23"/>
                  </a:cubicBezTo>
                  <a:cubicBezTo>
                    <a:pt x="281" y="22"/>
                    <a:pt x="283" y="23"/>
                    <a:pt x="284" y="24"/>
                  </a:cubicBezTo>
                  <a:close/>
                  <a:moveTo>
                    <a:pt x="321" y="39"/>
                  </a:moveTo>
                  <a:cubicBezTo>
                    <a:pt x="319" y="41"/>
                    <a:pt x="318" y="40"/>
                    <a:pt x="316" y="40"/>
                  </a:cubicBezTo>
                  <a:cubicBezTo>
                    <a:pt x="316" y="39"/>
                    <a:pt x="319" y="38"/>
                    <a:pt x="321" y="39"/>
                  </a:cubicBezTo>
                  <a:close/>
                  <a:moveTo>
                    <a:pt x="327" y="36"/>
                  </a:moveTo>
                  <a:cubicBezTo>
                    <a:pt x="324" y="38"/>
                    <a:pt x="323" y="38"/>
                    <a:pt x="323" y="40"/>
                  </a:cubicBezTo>
                  <a:cubicBezTo>
                    <a:pt x="321" y="40"/>
                    <a:pt x="321" y="39"/>
                    <a:pt x="321" y="38"/>
                  </a:cubicBezTo>
                  <a:cubicBezTo>
                    <a:pt x="322" y="37"/>
                    <a:pt x="323" y="37"/>
                    <a:pt x="325" y="36"/>
                  </a:cubicBezTo>
                  <a:cubicBezTo>
                    <a:pt x="324" y="36"/>
                    <a:pt x="323" y="36"/>
                    <a:pt x="323" y="36"/>
                  </a:cubicBezTo>
                  <a:cubicBezTo>
                    <a:pt x="326" y="35"/>
                    <a:pt x="328" y="36"/>
                    <a:pt x="330" y="37"/>
                  </a:cubicBezTo>
                  <a:cubicBezTo>
                    <a:pt x="330" y="37"/>
                    <a:pt x="330" y="38"/>
                    <a:pt x="329" y="39"/>
                  </a:cubicBezTo>
                  <a:cubicBezTo>
                    <a:pt x="326" y="38"/>
                    <a:pt x="328" y="37"/>
                    <a:pt x="327" y="36"/>
                  </a:cubicBezTo>
                  <a:close/>
                  <a:moveTo>
                    <a:pt x="335" y="40"/>
                  </a:moveTo>
                  <a:cubicBezTo>
                    <a:pt x="332" y="41"/>
                    <a:pt x="328" y="41"/>
                    <a:pt x="324" y="41"/>
                  </a:cubicBezTo>
                  <a:cubicBezTo>
                    <a:pt x="325" y="38"/>
                    <a:pt x="331" y="39"/>
                    <a:pt x="335" y="40"/>
                  </a:cubicBezTo>
                  <a:close/>
                  <a:moveTo>
                    <a:pt x="282" y="13"/>
                  </a:moveTo>
                  <a:cubicBezTo>
                    <a:pt x="279" y="14"/>
                    <a:pt x="277" y="13"/>
                    <a:pt x="274" y="14"/>
                  </a:cubicBezTo>
                  <a:cubicBezTo>
                    <a:pt x="277" y="13"/>
                    <a:pt x="279" y="12"/>
                    <a:pt x="282" y="13"/>
                  </a:cubicBezTo>
                  <a:close/>
                  <a:moveTo>
                    <a:pt x="299" y="22"/>
                  </a:moveTo>
                  <a:cubicBezTo>
                    <a:pt x="298" y="23"/>
                    <a:pt x="298" y="25"/>
                    <a:pt x="296" y="24"/>
                  </a:cubicBezTo>
                  <a:cubicBezTo>
                    <a:pt x="296" y="23"/>
                    <a:pt x="297" y="21"/>
                    <a:pt x="299" y="22"/>
                  </a:cubicBezTo>
                  <a:close/>
                  <a:moveTo>
                    <a:pt x="295" y="14"/>
                  </a:moveTo>
                  <a:cubicBezTo>
                    <a:pt x="298" y="15"/>
                    <a:pt x="292" y="16"/>
                    <a:pt x="294" y="17"/>
                  </a:cubicBezTo>
                  <a:cubicBezTo>
                    <a:pt x="296" y="17"/>
                    <a:pt x="297" y="15"/>
                    <a:pt x="298" y="16"/>
                  </a:cubicBezTo>
                  <a:cubicBezTo>
                    <a:pt x="296" y="18"/>
                    <a:pt x="293" y="18"/>
                    <a:pt x="290" y="18"/>
                  </a:cubicBezTo>
                  <a:cubicBezTo>
                    <a:pt x="290" y="16"/>
                    <a:pt x="293" y="17"/>
                    <a:pt x="295" y="14"/>
                  </a:cubicBezTo>
                  <a:close/>
                  <a:moveTo>
                    <a:pt x="339" y="43"/>
                  </a:moveTo>
                  <a:cubicBezTo>
                    <a:pt x="343" y="41"/>
                    <a:pt x="347" y="44"/>
                    <a:pt x="345" y="46"/>
                  </a:cubicBezTo>
                  <a:cubicBezTo>
                    <a:pt x="344" y="45"/>
                    <a:pt x="344" y="44"/>
                    <a:pt x="339" y="43"/>
                  </a:cubicBezTo>
                  <a:close/>
                  <a:moveTo>
                    <a:pt x="340" y="39"/>
                  </a:moveTo>
                  <a:cubicBezTo>
                    <a:pt x="337" y="41"/>
                    <a:pt x="337" y="41"/>
                    <a:pt x="337" y="41"/>
                  </a:cubicBezTo>
                  <a:cubicBezTo>
                    <a:pt x="337" y="40"/>
                    <a:pt x="336" y="40"/>
                    <a:pt x="336" y="39"/>
                  </a:cubicBezTo>
                  <a:cubicBezTo>
                    <a:pt x="337" y="40"/>
                    <a:pt x="339" y="37"/>
                    <a:pt x="340" y="39"/>
                  </a:cubicBezTo>
                  <a:close/>
                  <a:moveTo>
                    <a:pt x="318" y="24"/>
                  </a:moveTo>
                  <a:cubicBezTo>
                    <a:pt x="320" y="25"/>
                    <a:pt x="318" y="26"/>
                    <a:pt x="318" y="26"/>
                  </a:cubicBezTo>
                  <a:cubicBezTo>
                    <a:pt x="317" y="26"/>
                    <a:pt x="316" y="26"/>
                    <a:pt x="315" y="26"/>
                  </a:cubicBezTo>
                  <a:cubicBezTo>
                    <a:pt x="316" y="25"/>
                    <a:pt x="317" y="25"/>
                    <a:pt x="318" y="24"/>
                  </a:cubicBezTo>
                  <a:close/>
                  <a:moveTo>
                    <a:pt x="309" y="17"/>
                  </a:moveTo>
                  <a:cubicBezTo>
                    <a:pt x="310" y="18"/>
                    <a:pt x="310" y="19"/>
                    <a:pt x="308" y="20"/>
                  </a:cubicBezTo>
                  <a:cubicBezTo>
                    <a:pt x="306" y="19"/>
                    <a:pt x="307" y="17"/>
                    <a:pt x="309" y="17"/>
                  </a:cubicBezTo>
                  <a:close/>
                  <a:moveTo>
                    <a:pt x="337" y="35"/>
                  </a:moveTo>
                  <a:cubicBezTo>
                    <a:pt x="339" y="34"/>
                    <a:pt x="341" y="35"/>
                    <a:pt x="341" y="36"/>
                  </a:cubicBezTo>
                  <a:cubicBezTo>
                    <a:pt x="339" y="38"/>
                    <a:pt x="340" y="36"/>
                    <a:pt x="337" y="35"/>
                  </a:cubicBezTo>
                  <a:close/>
                  <a:moveTo>
                    <a:pt x="318" y="16"/>
                  </a:moveTo>
                  <a:cubicBezTo>
                    <a:pt x="319" y="16"/>
                    <a:pt x="320" y="17"/>
                    <a:pt x="321" y="17"/>
                  </a:cubicBezTo>
                  <a:cubicBezTo>
                    <a:pt x="318" y="18"/>
                    <a:pt x="317" y="16"/>
                    <a:pt x="316" y="19"/>
                  </a:cubicBezTo>
                  <a:cubicBezTo>
                    <a:pt x="315" y="17"/>
                    <a:pt x="313" y="18"/>
                    <a:pt x="311" y="17"/>
                  </a:cubicBezTo>
                  <a:cubicBezTo>
                    <a:pt x="313" y="16"/>
                    <a:pt x="316" y="17"/>
                    <a:pt x="318" y="16"/>
                  </a:cubicBezTo>
                  <a:close/>
                  <a:moveTo>
                    <a:pt x="333" y="18"/>
                  </a:moveTo>
                  <a:cubicBezTo>
                    <a:pt x="330" y="16"/>
                    <a:pt x="323" y="20"/>
                    <a:pt x="322" y="17"/>
                  </a:cubicBezTo>
                  <a:cubicBezTo>
                    <a:pt x="325" y="17"/>
                    <a:pt x="333" y="15"/>
                    <a:pt x="333" y="18"/>
                  </a:cubicBezTo>
                  <a:close/>
                  <a:moveTo>
                    <a:pt x="330" y="18"/>
                  </a:moveTo>
                  <a:cubicBezTo>
                    <a:pt x="329" y="19"/>
                    <a:pt x="331" y="20"/>
                    <a:pt x="329" y="21"/>
                  </a:cubicBezTo>
                  <a:cubicBezTo>
                    <a:pt x="328" y="20"/>
                    <a:pt x="327" y="20"/>
                    <a:pt x="326" y="20"/>
                  </a:cubicBezTo>
                  <a:cubicBezTo>
                    <a:pt x="328" y="19"/>
                    <a:pt x="327" y="18"/>
                    <a:pt x="330" y="18"/>
                  </a:cubicBezTo>
                  <a:close/>
                  <a:moveTo>
                    <a:pt x="349" y="16"/>
                  </a:moveTo>
                  <a:cubicBezTo>
                    <a:pt x="350" y="17"/>
                    <a:pt x="351" y="16"/>
                    <a:pt x="353" y="17"/>
                  </a:cubicBezTo>
                  <a:cubicBezTo>
                    <a:pt x="351" y="18"/>
                    <a:pt x="350" y="18"/>
                    <a:pt x="348" y="18"/>
                  </a:cubicBezTo>
                  <a:cubicBezTo>
                    <a:pt x="349" y="17"/>
                    <a:pt x="348" y="17"/>
                    <a:pt x="349" y="16"/>
                  </a:cubicBezTo>
                  <a:close/>
                  <a:moveTo>
                    <a:pt x="397" y="37"/>
                  </a:moveTo>
                  <a:cubicBezTo>
                    <a:pt x="395" y="37"/>
                    <a:pt x="390" y="39"/>
                    <a:pt x="391" y="36"/>
                  </a:cubicBezTo>
                  <a:cubicBezTo>
                    <a:pt x="393" y="37"/>
                    <a:pt x="397" y="35"/>
                    <a:pt x="397" y="37"/>
                  </a:cubicBezTo>
                  <a:close/>
                  <a:moveTo>
                    <a:pt x="450" y="71"/>
                  </a:moveTo>
                  <a:cubicBezTo>
                    <a:pt x="453" y="71"/>
                    <a:pt x="450" y="74"/>
                    <a:pt x="448" y="73"/>
                  </a:cubicBezTo>
                  <a:cubicBezTo>
                    <a:pt x="450" y="72"/>
                    <a:pt x="448" y="71"/>
                    <a:pt x="450" y="71"/>
                  </a:cubicBezTo>
                  <a:close/>
                  <a:moveTo>
                    <a:pt x="395" y="35"/>
                  </a:moveTo>
                  <a:cubicBezTo>
                    <a:pt x="394" y="36"/>
                    <a:pt x="393" y="35"/>
                    <a:pt x="392" y="35"/>
                  </a:cubicBezTo>
                  <a:cubicBezTo>
                    <a:pt x="393" y="34"/>
                    <a:pt x="393" y="32"/>
                    <a:pt x="394" y="32"/>
                  </a:cubicBezTo>
                  <a:cubicBezTo>
                    <a:pt x="394" y="33"/>
                    <a:pt x="395" y="34"/>
                    <a:pt x="395" y="35"/>
                  </a:cubicBezTo>
                  <a:close/>
                  <a:moveTo>
                    <a:pt x="397" y="32"/>
                  </a:moveTo>
                  <a:cubicBezTo>
                    <a:pt x="400" y="33"/>
                    <a:pt x="397" y="35"/>
                    <a:pt x="395" y="34"/>
                  </a:cubicBezTo>
                  <a:cubicBezTo>
                    <a:pt x="395" y="33"/>
                    <a:pt x="395" y="33"/>
                    <a:pt x="397" y="32"/>
                  </a:cubicBezTo>
                  <a:close/>
                  <a:moveTo>
                    <a:pt x="375" y="17"/>
                  </a:moveTo>
                  <a:cubicBezTo>
                    <a:pt x="377" y="19"/>
                    <a:pt x="378" y="16"/>
                    <a:pt x="380" y="17"/>
                  </a:cubicBezTo>
                  <a:cubicBezTo>
                    <a:pt x="377" y="19"/>
                    <a:pt x="375" y="19"/>
                    <a:pt x="372" y="19"/>
                  </a:cubicBezTo>
                  <a:lnTo>
                    <a:pt x="375" y="17"/>
                  </a:lnTo>
                  <a:close/>
                  <a:moveTo>
                    <a:pt x="397" y="29"/>
                  </a:moveTo>
                  <a:cubicBezTo>
                    <a:pt x="395" y="30"/>
                    <a:pt x="395" y="30"/>
                    <a:pt x="395" y="30"/>
                  </a:cubicBezTo>
                  <a:cubicBezTo>
                    <a:pt x="393" y="30"/>
                    <a:pt x="393" y="30"/>
                    <a:pt x="393" y="30"/>
                  </a:cubicBezTo>
                  <a:cubicBezTo>
                    <a:pt x="395" y="28"/>
                    <a:pt x="396" y="29"/>
                    <a:pt x="397" y="29"/>
                  </a:cubicBezTo>
                  <a:close/>
                  <a:moveTo>
                    <a:pt x="407" y="35"/>
                  </a:moveTo>
                  <a:cubicBezTo>
                    <a:pt x="409" y="34"/>
                    <a:pt x="409" y="36"/>
                    <a:pt x="412" y="37"/>
                  </a:cubicBezTo>
                  <a:cubicBezTo>
                    <a:pt x="410" y="37"/>
                    <a:pt x="407" y="37"/>
                    <a:pt x="407" y="35"/>
                  </a:cubicBezTo>
                  <a:close/>
                  <a:moveTo>
                    <a:pt x="414" y="37"/>
                  </a:moveTo>
                  <a:cubicBezTo>
                    <a:pt x="416" y="38"/>
                    <a:pt x="416" y="38"/>
                    <a:pt x="416" y="38"/>
                  </a:cubicBezTo>
                  <a:cubicBezTo>
                    <a:pt x="415" y="39"/>
                    <a:pt x="411" y="40"/>
                    <a:pt x="411" y="38"/>
                  </a:cubicBezTo>
                  <a:cubicBezTo>
                    <a:pt x="413" y="39"/>
                    <a:pt x="413" y="37"/>
                    <a:pt x="414" y="37"/>
                  </a:cubicBezTo>
                  <a:close/>
                  <a:moveTo>
                    <a:pt x="467" y="70"/>
                  </a:moveTo>
                  <a:cubicBezTo>
                    <a:pt x="466" y="70"/>
                    <a:pt x="465" y="69"/>
                    <a:pt x="463" y="69"/>
                  </a:cubicBezTo>
                  <a:cubicBezTo>
                    <a:pt x="471" y="68"/>
                    <a:pt x="478" y="68"/>
                    <a:pt x="486" y="69"/>
                  </a:cubicBezTo>
                  <a:cubicBezTo>
                    <a:pt x="483" y="72"/>
                    <a:pt x="481" y="68"/>
                    <a:pt x="479" y="70"/>
                  </a:cubicBezTo>
                  <a:cubicBezTo>
                    <a:pt x="481" y="71"/>
                    <a:pt x="482" y="70"/>
                    <a:pt x="481" y="72"/>
                  </a:cubicBezTo>
                  <a:cubicBezTo>
                    <a:pt x="478" y="72"/>
                    <a:pt x="479" y="70"/>
                    <a:pt x="477" y="69"/>
                  </a:cubicBezTo>
                  <a:cubicBezTo>
                    <a:pt x="475" y="71"/>
                    <a:pt x="473" y="68"/>
                    <a:pt x="470" y="70"/>
                  </a:cubicBezTo>
                  <a:cubicBezTo>
                    <a:pt x="472" y="71"/>
                    <a:pt x="473" y="70"/>
                    <a:pt x="474" y="72"/>
                  </a:cubicBezTo>
                  <a:cubicBezTo>
                    <a:pt x="473" y="73"/>
                    <a:pt x="472" y="72"/>
                    <a:pt x="471" y="73"/>
                  </a:cubicBezTo>
                  <a:cubicBezTo>
                    <a:pt x="469" y="73"/>
                    <a:pt x="472" y="70"/>
                    <a:pt x="469" y="71"/>
                  </a:cubicBezTo>
                  <a:cubicBezTo>
                    <a:pt x="468" y="72"/>
                    <a:pt x="471" y="73"/>
                    <a:pt x="469" y="73"/>
                  </a:cubicBezTo>
                  <a:cubicBezTo>
                    <a:pt x="467" y="74"/>
                    <a:pt x="466" y="73"/>
                    <a:pt x="465" y="73"/>
                  </a:cubicBezTo>
                  <a:cubicBezTo>
                    <a:pt x="466" y="72"/>
                    <a:pt x="468" y="71"/>
                    <a:pt x="467" y="70"/>
                  </a:cubicBezTo>
                  <a:close/>
                  <a:moveTo>
                    <a:pt x="407" y="31"/>
                  </a:moveTo>
                  <a:cubicBezTo>
                    <a:pt x="409" y="32"/>
                    <a:pt x="412" y="31"/>
                    <a:pt x="414" y="32"/>
                  </a:cubicBezTo>
                  <a:cubicBezTo>
                    <a:pt x="413" y="33"/>
                    <a:pt x="415" y="34"/>
                    <a:pt x="411" y="35"/>
                  </a:cubicBezTo>
                  <a:cubicBezTo>
                    <a:pt x="409" y="34"/>
                    <a:pt x="411" y="33"/>
                    <a:pt x="410" y="32"/>
                  </a:cubicBezTo>
                  <a:cubicBezTo>
                    <a:pt x="409" y="33"/>
                    <a:pt x="407" y="32"/>
                    <a:pt x="406" y="33"/>
                  </a:cubicBezTo>
                  <a:cubicBezTo>
                    <a:pt x="404" y="33"/>
                    <a:pt x="405" y="32"/>
                    <a:pt x="407" y="31"/>
                  </a:cubicBezTo>
                  <a:close/>
                  <a:moveTo>
                    <a:pt x="388" y="17"/>
                  </a:moveTo>
                  <a:cubicBezTo>
                    <a:pt x="386" y="18"/>
                    <a:pt x="384" y="20"/>
                    <a:pt x="382" y="19"/>
                  </a:cubicBezTo>
                  <a:cubicBezTo>
                    <a:pt x="384" y="18"/>
                    <a:pt x="386" y="16"/>
                    <a:pt x="388" y="17"/>
                  </a:cubicBezTo>
                  <a:close/>
                  <a:moveTo>
                    <a:pt x="427" y="43"/>
                  </a:moveTo>
                  <a:cubicBezTo>
                    <a:pt x="425" y="45"/>
                    <a:pt x="425" y="45"/>
                    <a:pt x="425" y="45"/>
                  </a:cubicBezTo>
                  <a:cubicBezTo>
                    <a:pt x="424" y="44"/>
                    <a:pt x="424" y="44"/>
                    <a:pt x="424" y="44"/>
                  </a:cubicBezTo>
                  <a:cubicBezTo>
                    <a:pt x="425" y="43"/>
                    <a:pt x="426" y="42"/>
                    <a:pt x="427" y="43"/>
                  </a:cubicBezTo>
                  <a:close/>
                  <a:moveTo>
                    <a:pt x="443" y="35"/>
                  </a:moveTo>
                  <a:cubicBezTo>
                    <a:pt x="444" y="35"/>
                    <a:pt x="445" y="35"/>
                    <a:pt x="446" y="35"/>
                  </a:cubicBezTo>
                  <a:cubicBezTo>
                    <a:pt x="442" y="37"/>
                    <a:pt x="440" y="33"/>
                    <a:pt x="438" y="32"/>
                  </a:cubicBezTo>
                  <a:cubicBezTo>
                    <a:pt x="435" y="34"/>
                    <a:pt x="435" y="34"/>
                    <a:pt x="435" y="34"/>
                  </a:cubicBezTo>
                  <a:cubicBezTo>
                    <a:pt x="431" y="32"/>
                    <a:pt x="427" y="33"/>
                    <a:pt x="423" y="33"/>
                  </a:cubicBezTo>
                  <a:cubicBezTo>
                    <a:pt x="423" y="35"/>
                    <a:pt x="421" y="36"/>
                    <a:pt x="420" y="37"/>
                  </a:cubicBezTo>
                  <a:cubicBezTo>
                    <a:pt x="420" y="34"/>
                    <a:pt x="418" y="38"/>
                    <a:pt x="416" y="36"/>
                  </a:cubicBezTo>
                  <a:cubicBezTo>
                    <a:pt x="419" y="34"/>
                    <a:pt x="422" y="33"/>
                    <a:pt x="424" y="31"/>
                  </a:cubicBezTo>
                  <a:cubicBezTo>
                    <a:pt x="427" y="34"/>
                    <a:pt x="433" y="30"/>
                    <a:pt x="438" y="30"/>
                  </a:cubicBezTo>
                  <a:cubicBezTo>
                    <a:pt x="437" y="31"/>
                    <a:pt x="434" y="31"/>
                    <a:pt x="436" y="32"/>
                  </a:cubicBezTo>
                  <a:cubicBezTo>
                    <a:pt x="437" y="31"/>
                    <a:pt x="439" y="31"/>
                    <a:pt x="441" y="30"/>
                  </a:cubicBezTo>
                  <a:cubicBezTo>
                    <a:pt x="441" y="30"/>
                    <a:pt x="439" y="30"/>
                    <a:pt x="440" y="29"/>
                  </a:cubicBezTo>
                  <a:cubicBezTo>
                    <a:pt x="442" y="30"/>
                    <a:pt x="447" y="28"/>
                    <a:pt x="447" y="30"/>
                  </a:cubicBezTo>
                  <a:cubicBezTo>
                    <a:pt x="444" y="29"/>
                    <a:pt x="440" y="32"/>
                    <a:pt x="442" y="34"/>
                  </a:cubicBezTo>
                  <a:cubicBezTo>
                    <a:pt x="443" y="31"/>
                    <a:pt x="450" y="32"/>
                    <a:pt x="450" y="34"/>
                  </a:cubicBezTo>
                  <a:cubicBezTo>
                    <a:pt x="448" y="34"/>
                    <a:pt x="442" y="33"/>
                    <a:pt x="443" y="35"/>
                  </a:cubicBezTo>
                  <a:close/>
                  <a:moveTo>
                    <a:pt x="446" y="32"/>
                  </a:moveTo>
                  <a:cubicBezTo>
                    <a:pt x="446" y="31"/>
                    <a:pt x="448" y="30"/>
                    <a:pt x="449" y="30"/>
                  </a:cubicBezTo>
                  <a:cubicBezTo>
                    <a:pt x="448" y="31"/>
                    <a:pt x="452" y="30"/>
                    <a:pt x="453" y="31"/>
                  </a:cubicBezTo>
                  <a:cubicBezTo>
                    <a:pt x="450" y="32"/>
                    <a:pt x="448" y="32"/>
                    <a:pt x="446" y="32"/>
                  </a:cubicBezTo>
                  <a:close/>
                  <a:moveTo>
                    <a:pt x="388" y="18"/>
                  </a:moveTo>
                  <a:cubicBezTo>
                    <a:pt x="390" y="17"/>
                    <a:pt x="393" y="17"/>
                    <a:pt x="396" y="18"/>
                  </a:cubicBezTo>
                  <a:cubicBezTo>
                    <a:pt x="393" y="19"/>
                    <a:pt x="388" y="20"/>
                    <a:pt x="388" y="18"/>
                  </a:cubicBezTo>
                  <a:close/>
                  <a:moveTo>
                    <a:pt x="409" y="29"/>
                  </a:moveTo>
                  <a:cubicBezTo>
                    <a:pt x="408" y="29"/>
                    <a:pt x="407" y="30"/>
                    <a:pt x="406" y="28"/>
                  </a:cubicBezTo>
                  <a:cubicBezTo>
                    <a:pt x="407" y="27"/>
                    <a:pt x="410" y="28"/>
                    <a:pt x="409" y="29"/>
                  </a:cubicBezTo>
                  <a:close/>
                  <a:moveTo>
                    <a:pt x="420" y="30"/>
                  </a:moveTo>
                  <a:cubicBezTo>
                    <a:pt x="418" y="31"/>
                    <a:pt x="414" y="31"/>
                    <a:pt x="415" y="29"/>
                  </a:cubicBezTo>
                  <a:cubicBezTo>
                    <a:pt x="416" y="30"/>
                    <a:pt x="418" y="29"/>
                    <a:pt x="420" y="30"/>
                  </a:cubicBezTo>
                  <a:close/>
                  <a:moveTo>
                    <a:pt x="400" y="17"/>
                  </a:moveTo>
                  <a:cubicBezTo>
                    <a:pt x="400" y="18"/>
                    <a:pt x="398" y="19"/>
                    <a:pt x="396" y="18"/>
                  </a:cubicBezTo>
                  <a:cubicBezTo>
                    <a:pt x="398" y="17"/>
                    <a:pt x="399" y="17"/>
                    <a:pt x="400" y="17"/>
                  </a:cubicBezTo>
                  <a:close/>
                  <a:moveTo>
                    <a:pt x="491" y="70"/>
                  </a:moveTo>
                  <a:cubicBezTo>
                    <a:pt x="491" y="72"/>
                    <a:pt x="488" y="71"/>
                    <a:pt x="489" y="73"/>
                  </a:cubicBezTo>
                  <a:cubicBezTo>
                    <a:pt x="486" y="72"/>
                    <a:pt x="490" y="69"/>
                    <a:pt x="491" y="70"/>
                  </a:cubicBezTo>
                  <a:close/>
                  <a:moveTo>
                    <a:pt x="497" y="70"/>
                  </a:moveTo>
                  <a:cubicBezTo>
                    <a:pt x="497" y="72"/>
                    <a:pt x="494" y="71"/>
                    <a:pt x="493" y="73"/>
                  </a:cubicBezTo>
                  <a:cubicBezTo>
                    <a:pt x="491" y="72"/>
                    <a:pt x="491" y="72"/>
                    <a:pt x="491" y="72"/>
                  </a:cubicBezTo>
                  <a:cubicBezTo>
                    <a:pt x="493" y="71"/>
                    <a:pt x="495" y="69"/>
                    <a:pt x="497" y="70"/>
                  </a:cubicBezTo>
                  <a:close/>
                  <a:moveTo>
                    <a:pt x="434" y="30"/>
                  </a:moveTo>
                  <a:cubicBezTo>
                    <a:pt x="433" y="30"/>
                    <a:pt x="429" y="31"/>
                    <a:pt x="429" y="29"/>
                  </a:cubicBezTo>
                  <a:cubicBezTo>
                    <a:pt x="431" y="30"/>
                    <a:pt x="432" y="29"/>
                    <a:pt x="434" y="30"/>
                  </a:cubicBezTo>
                  <a:close/>
                  <a:moveTo>
                    <a:pt x="424" y="19"/>
                  </a:moveTo>
                  <a:cubicBezTo>
                    <a:pt x="423" y="20"/>
                    <a:pt x="422" y="21"/>
                    <a:pt x="420" y="20"/>
                  </a:cubicBezTo>
                  <a:cubicBezTo>
                    <a:pt x="422" y="19"/>
                    <a:pt x="423" y="18"/>
                    <a:pt x="424" y="19"/>
                  </a:cubicBezTo>
                  <a:close/>
                  <a:moveTo>
                    <a:pt x="456" y="33"/>
                  </a:moveTo>
                  <a:cubicBezTo>
                    <a:pt x="457" y="33"/>
                    <a:pt x="459" y="33"/>
                    <a:pt x="460" y="33"/>
                  </a:cubicBezTo>
                  <a:cubicBezTo>
                    <a:pt x="458" y="34"/>
                    <a:pt x="458" y="36"/>
                    <a:pt x="456" y="35"/>
                  </a:cubicBezTo>
                  <a:cubicBezTo>
                    <a:pt x="457" y="34"/>
                    <a:pt x="454" y="34"/>
                    <a:pt x="456" y="33"/>
                  </a:cubicBezTo>
                  <a:close/>
                  <a:moveTo>
                    <a:pt x="467" y="36"/>
                  </a:moveTo>
                  <a:cubicBezTo>
                    <a:pt x="468" y="37"/>
                    <a:pt x="469" y="37"/>
                    <a:pt x="469" y="37"/>
                  </a:cubicBezTo>
                  <a:cubicBezTo>
                    <a:pt x="468" y="38"/>
                    <a:pt x="468" y="38"/>
                    <a:pt x="468" y="38"/>
                  </a:cubicBezTo>
                  <a:cubicBezTo>
                    <a:pt x="469" y="38"/>
                    <a:pt x="469" y="38"/>
                    <a:pt x="468" y="38"/>
                  </a:cubicBezTo>
                  <a:cubicBezTo>
                    <a:pt x="465" y="37"/>
                    <a:pt x="468" y="40"/>
                    <a:pt x="466" y="40"/>
                  </a:cubicBezTo>
                  <a:cubicBezTo>
                    <a:pt x="465" y="40"/>
                    <a:pt x="464" y="41"/>
                    <a:pt x="462" y="39"/>
                  </a:cubicBezTo>
                  <a:cubicBezTo>
                    <a:pt x="465" y="38"/>
                    <a:pt x="465" y="37"/>
                    <a:pt x="467" y="36"/>
                  </a:cubicBezTo>
                  <a:close/>
                  <a:moveTo>
                    <a:pt x="461" y="30"/>
                  </a:moveTo>
                  <a:cubicBezTo>
                    <a:pt x="461" y="31"/>
                    <a:pt x="463" y="31"/>
                    <a:pt x="462" y="32"/>
                  </a:cubicBezTo>
                  <a:cubicBezTo>
                    <a:pt x="460" y="31"/>
                    <a:pt x="457" y="33"/>
                    <a:pt x="455" y="31"/>
                  </a:cubicBezTo>
                  <a:cubicBezTo>
                    <a:pt x="458" y="30"/>
                    <a:pt x="459" y="31"/>
                    <a:pt x="461" y="30"/>
                  </a:cubicBezTo>
                  <a:close/>
                  <a:moveTo>
                    <a:pt x="611" y="134"/>
                  </a:moveTo>
                  <a:cubicBezTo>
                    <a:pt x="613" y="135"/>
                    <a:pt x="611" y="136"/>
                    <a:pt x="610" y="137"/>
                  </a:cubicBezTo>
                  <a:cubicBezTo>
                    <a:pt x="609" y="136"/>
                    <a:pt x="608" y="136"/>
                    <a:pt x="608" y="136"/>
                  </a:cubicBezTo>
                  <a:cubicBezTo>
                    <a:pt x="608" y="135"/>
                    <a:pt x="610" y="134"/>
                    <a:pt x="611" y="134"/>
                  </a:cubicBezTo>
                  <a:close/>
                  <a:moveTo>
                    <a:pt x="521" y="69"/>
                  </a:moveTo>
                  <a:cubicBezTo>
                    <a:pt x="523" y="68"/>
                    <a:pt x="524" y="69"/>
                    <a:pt x="526" y="70"/>
                  </a:cubicBezTo>
                  <a:cubicBezTo>
                    <a:pt x="524" y="71"/>
                    <a:pt x="524" y="74"/>
                    <a:pt x="521" y="72"/>
                  </a:cubicBezTo>
                  <a:cubicBezTo>
                    <a:pt x="523" y="71"/>
                    <a:pt x="524" y="70"/>
                    <a:pt x="521" y="69"/>
                  </a:cubicBezTo>
                  <a:close/>
                  <a:moveTo>
                    <a:pt x="479" y="37"/>
                  </a:moveTo>
                  <a:cubicBezTo>
                    <a:pt x="477" y="37"/>
                    <a:pt x="477" y="36"/>
                    <a:pt x="477" y="35"/>
                  </a:cubicBezTo>
                  <a:cubicBezTo>
                    <a:pt x="473" y="37"/>
                    <a:pt x="467" y="36"/>
                    <a:pt x="465" y="33"/>
                  </a:cubicBezTo>
                  <a:cubicBezTo>
                    <a:pt x="469" y="35"/>
                    <a:pt x="475" y="34"/>
                    <a:pt x="478" y="33"/>
                  </a:cubicBezTo>
                  <a:cubicBezTo>
                    <a:pt x="477" y="33"/>
                    <a:pt x="478" y="34"/>
                    <a:pt x="479" y="35"/>
                  </a:cubicBezTo>
                  <a:cubicBezTo>
                    <a:pt x="479" y="34"/>
                    <a:pt x="479" y="34"/>
                    <a:pt x="481" y="34"/>
                  </a:cubicBezTo>
                  <a:cubicBezTo>
                    <a:pt x="482" y="34"/>
                    <a:pt x="482" y="35"/>
                    <a:pt x="482" y="35"/>
                  </a:cubicBezTo>
                  <a:cubicBezTo>
                    <a:pt x="483" y="33"/>
                    <a:pt x="483" y="35"/>
                    <a:pt x="485" y="35"/>
                  </a:cubicBezTo>
                  <a:cubicBezTo>
                    <a:pt x="483" y="33"/>
                    <a:pt x="487" y="33"/>
                    <a:pt x="488" y="34"/>
                  </a:cubicBezTo>
                  <a:cubicBezTo>
                    <a:pt x="488" y="35"/>
                    <a:pt x="486" y="35"/>
                    <a:pt x="484" y="36"/>
                  </a:cubicBezTo>
                  <a:cubicBezTo>
                    <a:pt x="481" y="36"/>
                    <a:pt x="480" y="35"/>
                    <a:pt x="479" y="37"/>
                  </a:cubicBezTo>
                  <a:close/>
                  <a:moveTo>
                    <a:pt x="439" y="8"/>
                  </a:moveTo>
                  <a:cubicBezTo>
                    <a:pt x="442" y="10"/>
                    <a:pt x="444" y="6"/>
                    <a:pt x="446" y="6"/>
                  </a:cubicBezTo>
                  <a:cubicBezTo>
                    <a:pt x="448" y="8"/>
                    <a:pt x="445" y="8"/>
                    <a:pt x="444" y="10"/>
                  </a:cubicBezTo>
                  <a:cubicBezTo>
                    <a:pt x="443" y="8"/>
                    <a:pt x="441" y="10"/>
                    <a:pt x="440" y="10"/>
                  </a:cubicBezTo>
                  <a:cubicBezTo>
                    <a:pt x="439" y="10"/>
                    <a:pt x="439" y="9"/>
                    <a:pt x="439" y="8"/>
                  </a:cubicBezTo>
                  <a:close/>
                  <a:moveTo>
                    <a:pt x="478" y="31"/>
                  </a:moveTo>
                  <a:cubicBezTo>
                    <a:pt x="480" y="32"/>
                    <a:pt x="483" y="32"/>
                    <a:pt x="485" y="32"/>
                  </a:cubicBezTo>
                  <a:cubicBezTo>
                    <a:pt x="483" y="33"/>
                    <a:pt x="482" y="33"/>
                    <a:pt x="480" y="33"/>
                  </a:cubicBezTo>
                  <a:cubicBezTo>
                    <a:pt x="481" y="32"/>
                    <a:pt x="476" y="33"/>
                    <a:pt x="478" y="31"/>
                  </a:cubicBezTo>
                  <a:close/>
                  <a:moveTo>
                    <a:pt x="459" y="13"/>
                  </a:moveTo>
                  <a:cubicBezTo>
                    <a:pt x="459" y="14"/>
                    <a:pt x="456" y="16"/>
                    <a:pt x="455" y="15"/>
                  </a:cubicBezTo>
                  <a:cubicBezTo>
                    <a:pt x="456" y="15"/>
                    <a:pt x="457" y="13"/>
                    <a:pt x="459" y="13"/>
                  </a:cubicBezTo>
                  <a:close/>
                  <a:moveTo>
                    <a:pt x="456" y="7"/>
                  </a:moveTo>
                  <a:cubicBezTo>
                    <a:pt x="454" y="8"/>
                    <a:pt x="453" y="7"/>
                    <a:pt x="452" y="8"/>
                  </a:cubicBezTo>
                  <a:cubicBezTo>
                    <a:pt x="453" y="9"/>
                    <a:pt x="454" y="9"/>
                    <a:pt x="453" y="10"/>
                  </a:cubicBezTo>
                  <a:cubicBezTo>
                    <a:pt x="452" y="10"/>
                    <a:pt x="447" y="10"/>
                    <a:pt x="447" y="8"/>
                  </a:cubicBezTo>
                  <a:cubicBezTo>
                    <a:pt x="450" y="7"/>
                    <a:pt x="452" y="6"/>
                    <a:pt x="456" y="7"/>
                  </a:cubicBezTo>
                  <a:close/>
                  <a:moveTo>
                    <a:pt x="491" y="34"/>
                  </a:moveTo>
                  <a:cubicBezTo>
                    <a:pt x="492" y="36"/>
                    <a:pt x="495" y="33"/>
                    <a:pt x="495" y="35"/>
                  </a:cubicBezTo>
                  <a:cubicBezTo>
                    <a:pt x="493" y="36"/>
                    <a:pt x="489" y="36"/>
                    <a:pt x="491" y="34"/>
                  </a:cubicBezTo>
                  <a:close/>
                  <a:moveTo>
                    <a:pt x="480" y="22"/>
                  </a:moveTo>
                  <a:cubicBezTo>
                    <a:pt x="478" y="22"/>
                    <a:pt x="476" y="22"/>
                    <a:pt x="474" y="22"/>
                  </a:cubicBezTo>
                  <a:cubicBezTo>
                    <a:pt x="474" y="21"/>
                    <a:pt x="480" y="20"/>
                    <a:pt x="480" y="22"/>
                  </a:cubicBezTo>
                  <a:close/>
                  <a:moveTo>
                    <a:pt x="461" y="9"/>
                  </a:moveTo>
                  <a:cubicBezTo>
                    <a:pt x="460" y="10"/>
                    <a:pt x="460" y="10"/>
                    <a:pt x="460" y="11"/>
                  </a:cubicBezTo>
                  <a:cubicBezTo>
                    <a:pt x="458" y="10"/>
                    <a:pt x="454" y="10"/>
                    <a:pt x="455" y="9"/>
                  </a:cubicBezTo>
                  <a:cubicBezTo>
                    <a:pt x="457" y="10"/>
                    <a:pt x="459" y="8"/>
                    <a:pt x="461" y="9"/>
                  </a:cubicBezTo>
                  <a:close/>
                  <a:moveTo>
                    <a:pt x="513" y="34"/>
                  </a:moveTo>
                  <a:cubicBezTo>
                    <a:pt x="510" y="35"/>
                    <a:pt x="505" y="35"/>
                    <a:pt x="500" y="35"/>
                  </a:cubicBezTo>
                  <a:cubicBezTo>
                    <a:pt x="501" y="36"/>
                    <a:pt x="502" y="37"/>
                    <a:pt x="501" y="37"/>
                  </a:cubicBezTo>
                  <a:cubicBezTo>
                    <a:pt x="500" y="35"/>
                    <a:pt x="499" y="37"/>
                    <a:pt x="496" y="35"/>
                  </a:cubicBezTo>
                  <a:cubicBezTo>
                    <a:pt x="498" y="34"/>
                    <a:pt x="499" y="34"/>
                    <a:pt x="498" y="32"/>
                  </a:cubicBezTo>
                  <a:cubicBezTo>
                    <a:pt x="502" y="35"/>
                    <a:pt x="508" y="32"/>
                    <a:pt x="513" y="34"/>
                  </a:cubicBezTo>
                  <a:close/>
                  <a:moveTo>
                    <a:pt x="644" y="135"/>
                  </a:moveTo>
                  <a:cubicBezTo>
                    <a:pt x="643" y="135"/>
                    <a:pt x="641" y="137"/>
                    <a:pt x="639" y="135"/>
                  </a:cubicBezTo>
                  <a:cubicBezTo>
                    <a:pt x="641" y="135"/>
                    <a:pt x="645" y="134"/>
                    <a:pt x="644" y="135"/>
                  </a:cubicBezTo>
                  <a:close/>
                  <a:moveTo>
                    <a:pt x="558" y="70"/>
                  </a:moveTo>
                  <a:cubicBezTo>
                    <a:pt x="559" y="71"/>
                    <a:pt x="560" y="71"/>
                    <a:pt x="561" y="70"/>
                  </a:cubicBezTo>
                  <a:cubicBezTo>
                    <a:pt x="563" y="72"/>
                    <a:pt x="558" y="74"/>
                    <a:pt x="555" y="73"/>
                  </a:cubicBezTo>
                  <a:cubicBezTo>
                    <a:pt x="558" y="72"/>
                    <a:pt x="558" y="71"/>
                    <a:pt x="558" y="70"/>
                  </a:cubicBezTo>
                  <a:close/>
                  <a:moveTo>
                    <a:pt x="472" y="10"/>
                  </a:moveTo>
                  <a:cubicBezTo>
                    <a:pt x="468" y="11"/>
                    <a:pt x="465" y="10"/>
                    <a:pt x="462" y="10"/>
                  </a:cubicBezTo>
                  <a:cubicBezTo>
                    <a:pt x="464" y="9"/>
                    <a:pt x="464" y="9"/>
                    <a:pt x="464" y="9"/>
                  </a:cubicBezTo>
                  <a:cubicBezTo>
                    <a:pt x="466" y="10"/>
                    <a:pt x="469" y="9"/>
                    <a:pt x="472" y="10"/>
                  </a:cubicBezTo>
                  <a:close/>
                  <a:moveTo>
                    <a:pt x="522" y="45"/>
                  </a:moveTo>
                  <a:cubicBezTo>
                    <a:pt x="519" y="45"/>
                    <a:pt x="515" y="46"/>
                    <a:pt x="514" y="44"/>
                  </a:cubicBezTo>
                  <a:cubicBezTo>
                    <a:pt x="516" y="45"/>
                    <a:pt x="521" y="43"/>
                    <a:pt x="522" y="45"/>
                  </a:cubicBezTo>
                  <a:close/>
                  <a:moveTo>
                    <a:pt x="517" y="38"/>
                  </a:moveTo>
                  <a:cubicBezTo>
                    <a:pt x="519" y="40"/>
                    <a:pt x="522" y="38"/>
                    <a:pt x="525" y="40"/>
                  </a:cubicBezTo>
                  <a:cubicBezTo>
                    <a:pt x="522" y="41"/>
                    <a:pt x="516" y="40"/>
                    <a:pt x="515" y="39"/>
                  </a:cubicBezTo>
                  <a:cubicBezTo>
                    <a:pt x="516" y="40"/>
                    <a:pt x="517" y="39"/>
                    <a:pt x="517" y="38"/>
                  </a:cubicBezTo>
                  <a:close/>
                  <a:moveTo>
                    <a:pt x="476" y="9"/>
                  </a:moveTo>
                  <a:cubicBezTo>
                    <a:pt x="475" y="10"/>
                    <a:pt x="477" y="10"/>
                    <a:pt x="476" y="11"/>
                  </a:cubicBezTo>
                  <a:cubicBezTo>
                    <a:pt x="475" y="10"/>
                    <a:pt x="474" y="11"/>
                    <a:pt x="472" y="10"/>
                  </a:cubicBezTo>
                  <a:cubicBezTo>
                    <a:pt x="473" y="9"/>
                    <a:pt x="475" y="8"/>
                    <a:pt x="476" y="9"/>
                  </a:cubicBezTo>
                  <a:close/>
                  <a:moveTo>
                    <a:pt x="486" y="10"/>
                  </a:moveTo>
                  <a:cubicBezTo>
                    <a:pt x="484" y="12"/>
                    <a:pt x="482" y="11"/>
                    <a:pt x="481" y="11"/>
                  </a:cubicBezTo>
                  <a:cubicBezTo>
                    <a:pt x="482" y="11"/>
                    <a:pt x="484" y="9"/>
                    <a:pt x="486" y="10"/>
                  </a:cubicBezTo>
                  <a:close/>
                  <a:moveTo>
                    <a:pt x="517" y="34"/>
                  </a:moveTo>
                  <a:cubicBezTo>
                    <a:pt x="521" y="32"/>
                    <a:pt x="521" y="34"/>
                    <a:pt x="523" y="36"/>
                  </a:cubicBezTo>
                  <a:cubicBezTo>
                    <a:pt x="522" y="36"/>
                    <a:pt x="522" y="37"/>
                    <a:pt x="522" y="37"/>
                  </a:cubicBezTo>
                  <a:cubicBezTo>
                    <a:pt x="521" y="37"/>
                    <a:pt x="521" y="37"/>
                    <a:pt x="521" y="37"/>
                  </a:cubicBezTo>
                  <a:cubicBezTo>
                    <a:pt x="522" y="35"/>
                    <a:pt x="520" y="34"/>
                    <a:pt x="517" y="34"/>
                  </a:cubicBezTo>
                  <a:close/>
                  <a:moveTo>
                    <a:pt x="481" y="5"/>
                  </a:moveTo>
                  <a:cubicBezTo>
                    <a:pt x="484" y="6"/>
                    <a:pt x="487" y="4"/>
                    <a:pt x="489" y="6"/>
                  </a:cubicBezTo>
                  <a:cubicBezTo>
                    <a:pt x="487" y="6"/>
                    <a:pt x="487" y="9"/>
                    <a:pt x="485" y="9"/>
                  </a:cubicBezTo>
                  <a:cubicBezTo>
                    <a:pt x="482" y="8"/>
                    <a:pt x="485" y="6"/>
                    <a:pt x="483" y="6"/>
                  </a:cubicBezTo>
                  <a:cubicBezTo>
                    <a:pt x="482" y="7"/>
                    <a:pt x="484" y="8"/>
                    <a:pt x="481" y="8"/>
                  </a:cubicBezTo>
                  <a:cubicBezTo>
                    <a:pt x="480" y="7"/>
                    <a:pt x="481" y="6"/>
                    <a:pt x="481" y="5"/>
                  </a:cubicBezTo>
                  <a:close/>
                  <a:moveTo>
                    <a:pt x="494" y="10"/>
                  </a:moveTo>
                  <a:cubicBezTo>
                    <a:pt x="493" y="11"/>
                    <a:pt x="493" y="12"/>
                    <a:pt x="491" y="12"/>
                  </a:cubicBezTo>
                  <a:cubicBezTo>
                    <a:pt x="490" y="11"/>
                    <a:pt x="489" y="12"/>
                    <a:pt x="487" y="11"/>
                  </a:cubicBezTo>
                  <a:cubicBezTo>
                    <a:pt x="488" y="11"/>
                    <a:pt x="488" y="10"/>
                    <a:pt x="488" y="10"/>
                  </a:cubicBezTo>
                  <a:cubicBezTo>
                    <a:pt x="490" y="12"/>
                    <a:pt x="491" y="10"/>
                    <a:pt x="494" y="10"/>
                  </a:cubicBezTo>
                  <a:close/>
                  <a:moveTo>
                    <a:pt x="536" y="35"/>
                  </a:moveTo>
                  <a:cubicBezTo>
                    <a:pt x="533" y="35"/>
                    <a:pt x="526" y="38"/>
                    <a:pt x="527" y="35"/>
                  </a:cubicBezTo>
                  <a:cubicBezTo>
                    <a:pt x="530" y="36"/>
                    <a:pt x="533" y="33"/>
                    <a:pt x="536" y="35"/>
                  </a:cubicBezTo>
                  <a:close/>
                  <a:moveTo>
                    <a:pt x="551" y="41"/>
                  </a:moveTo>
                  <a:cubicBezTo>
                    <a:pt x="550" y="41"/>
                    <a:pt x="548" y="42"/>
                    <a:pt x="547" y="41"/>
                  </a:cubicBezTo>
                  <a:cubicBezTo>
                    <a:pt x="547" y="40"/>
                    <a:pt x="550" y="39"/>
                    <a:pt x="551" y="41"/>
                  </a:cubicBezTo>
                  <a:close/>
                  <a:moveTo>
                    <a:pt x="552" y="37"/>
                  </a:moveTo>
                  <a:cubicBezTo>
                    <a:pt x="549" y="36"/>
                    <a:pt x="540" y="38"/>
                    <a:pt x="541" y="35"/>
                  </a:cubicBezTo>
                  <a:cubicBezTo>
                    <a:pt x="544" y="37"/>
                    <a:pt x="550" y="35"/>
                    <a:pt x="552" y="37"/>
                  </a:cubicBezTo>
                  <a:close/>
                  <a:moveTo>
                    <a:pt x="570" y="46"/>
                  </a:moveTo>
                  <a:cubicBezTo>
                    <a:pt x="568" y="47"/>
                    <a:pt x="567" y="47"/>
                    <a:pt x="566" y="46"/>
                  </a:cubicBezTo>
                  <a:cubicBezTo>
                    <a:pt x="566" y="45"/>
                    <a:pt x="568" y="45"/>
                    <a:pt x="570" y="46"/>
                  </a:cubicBezTo>
                  <a:close/>
                  <a:moveTo>
                    <a:pt x="566" y="41"/>
                  </a:moveTo>
                  <a:cubicBezTo>
                    <a:pt x="569" y="44"/>
                    <a:pt x="572" y="41"/>
                    <a:pt x="575" y="43"/>
                  </a:cubicBezTo>
                  <a:cubicBezTo>
                    <a:pt x="573" y="45"/>
                    <a:pt x="568" y="43"/>
                    <a:pt x="564" y="43"/>
                  </a:cubicBezTo>
                  <a:cubicBezTo>
                    <a:pt x="566" y="42"/>
                    <a:pt x="564" y="41"/>
                    <a:pt x="566" y="41"/>
                  </a:cubicBezTo>
                  <a:close/>
                  <a:moveTo>
                    <a:pt x="568" y="39"/>
                  </a:moveTo>
                  <a:cubicBezTo>
                    <a:pt x="571" y="41"/>
                    <a:pt x="571" y="37"/>
                    <a:pt x="575" y="38"/>
                  </a:cubicBezTo>
                  <a:cubicBezTo>
                    <a:pt x="572" y="40"/>
                    <a:pt x="573" y="39"/>
                    <a:pt x="572" y="41"/>
                  </a:cubicBezTo>
                  <a:cubicBezTo>
                    <a:pt x="570" y="41"/>
                    <a:pt x="566" y="41"/>
                    <a:pt x="568" y="39"/>
                  </a:cubicBezTo>
                  <a:close/>
                  <a:moveTo>
                    <a:pt x="586" y="40"/>
                  </a:moveTo>
                  <a:cubicBezTo>
                    <a:pt x="584" y="42"/>
                    <a:pt x="582" y="42"/>
                    <a:pt x="581" y="41"/>
                  </a:cubicBezTo>
                  <a:cubicBezTo>
                    <a:pt x="581" y="40"/>
                    <a:pt x="584" y="39"/>
                    <a:pt x="586" y="40"/>
                  </a:cubicBezTo>
                  <a:close/>
                  <a:moveTo>
                    <a:pt x="552" y="14"/>
                  </a:moveTo>
                  <a:cubicBezTo>
                    <a:pt x="550" y="16"/>
                    <a:pt x="548" y="15"/>
                    <a:pt x="546" y="15"/>
                  </a:cubicBezTo>
                  <a:cubicBezTo>
                    <a:pt x="548" y="14"/>
                    <a:pt x="550" y="13"/>
                    <a:pt x="552" y="14"/>
                  </a:cubicBezTo>
                  <a:close/>
                  <a:moveTo>
                    <a:pt x="551" y="13"/>
                  </a:moveTo>
                  <a:cubicBezTo>
                    <a:pt x="550" y="14"/>
                    <a:pt x="546" y="13"/>
                    <a:pt x="547" y="12"/>
                  </a:cubicBezTo>
                  <a:cubicBezTo>
                    <a:pt x="548" y="13"/>
                    <a:pt x="550" y="11"/>
                    <a:pt x="551" y="13"/>
                  </a:cubicBezTo>
                  <a:close/>
                  <a:moveTo>
                    <a:pt x="559" y="17"/>
                  </a:moveTo>
                  <a:cubicBezTo>
                    <a:pt x="558" y="17"/>
                    <a:pt x="560" y="18"/>
                    <a:pt x="560" y="19"/>
                  </a:cubicBezTo>
                  <a:cubicBezTo>
                    <a:pt x="558" y="20"/>
                    <a:pt x="557" y="20"/>
                    <a:pt x="556" y="19"/>
                  </a:cubicBezTo>
                  <a:cubicBezTo>
                    <a:pt x="557" y="18"/>
                    <a:pt x="556" y="16"/>
                    <a:pt x="559" y="17"/>
                  </a:cubicBezTo>
                  <a:close/>
                  <a:moveTo>
                    <a:pt x="559" y="9"/>
                  </a:moveTo>
                  <a:cubicBezTo>
                    <a:pt x="558" y="10"/>
                    <a:pt x="556" y="11"/>
                    <a:pt x="557" y="13"/>
                  </a:cubicBezTo>
                  <a:cubicBezTo>
                    <a:pt x="558" y="12"/>
                    <a:pt x="559" y="13"/>
                    <a:pt x="560" y="14"/>
                  </a:cubicBezTo>
                  <a:cubicBezTo>
                    <a:pt x="558" y="14"/>
                    <a:pt x="555" y="16"/>
                    <a:pt x="552" y="15"/>
                  </a:cubicBezTo>
                  <a:cubicBezTo>
                    <a:pt x="556" y="14"/>
                    <a:pt x="554" y="8"/>
                    <a:pt x="559" y="9"/>
                  </a:cubicBezTo>
                  <a:close/>
                  <a:moveTo>
                    <a:pt x="605" y="47"/>
                  </a:moveTo>
                  <a:cubicBezTo>
                    <a:pt x="604" y="48"/>
                    <a:pt x="600" y="48"/>
                    <a:pt x="601" y="47"/>
                  </a:cubicBezTo>
                  <a:cubicBezTo>
                    <a:pt x="602" y="47"/>
                    <a:pt x="604" y="46"/>
                    <a:pt x="605" y="47"/>
                  </a:cubicBezTo>
                  <a:close/>
                  <a:moveTo>
                    <a:pt x="566" y="15"/>
                  </a:moveTo>
                  <a:cubicBezTo>
                    <a:pt x="565" y="16"/>
                    <a:pt x="564" y="16"/>
                    <a:pt x="562" y="15"/>
                  </a:cubicBezTo>
                  <a:cubicBezTo>
                    <a:pt x="564" y="14"/>
                    <a:pt x="565" y="14"/>
                    <a:pt x="566" y="15"/>
                  </a:cubicBezTo>
                  <a:close/>
                  <a:moveTo>
                    <a:pt x="599" y="39"/>
                  </a:moveTo>
                  <a:cubicBezTo>
                    <a:pt x="601" y="39"/>
                    <a:pt x="606" y="39"/>
                    <a:pt x="607" y="41"/>
                  </a:cubicBezTo>
                  <a:cubicBezTo>
                    <a:pt x="609" y="40"/>
                    <a:pt x="612" y="42"/>
                    <a:pt x="613" y="39"/>
                  </a:cubicBezTo>
                  <a:cubicBezTo>
                    <a:pt x="615" y="41"/>
                    <a:pt x="615" y="41"/>
                    <a:pt x="615" y="41"/>
                  </a:cubicBezTo>
                  <a:cubicBezTo>
                    <a:pt x="613" y="42"/>
                    <a:pt x="612" y="41"/>
                    <a:pt x="612" y="42"/>
                  </a:cubicBezTo>
                  <a:cubicBezTo>
                    <a:pt x="609" y="41"/>
                    <a:pt x="607" y="41"/>
                    <a:pt x="607" y="43"/>
                  </a:cubicBezTo>
                  <a:cubicBezTo>
                    <a:pt x="604" y="43"/>
                    <a:pt x="606" y="42"/>
                    <a:pt x="606" y="41"/>
                  </a:cubicBezTo>
                  <a:cubicBezTo>
                    <a:pt x="603" y="43"/>
                    <a:pt x="603" y="43"/>
                    <a:pt x="603" y="43"/>
                  </a:cubicBezTo>
                  <a:cubicBezTo>
                    <a:pt x="600" y="41"/>
                    <a:pt x="603" y="40"/>
                    <a:pt x="599" y="39"/>
                  </a:cubicBezTo>
                  <a:close/>
                  <a:moveTo>
                    <a:pt x="618" y="42"/>
                  </a:moveTo>
                  <a:cubicBezTo>
                    <a:pt x="621" y="44"/>
                    <a:pt x="614" y="45"/>
                    <a:pt x="612" y="44"/>
                  </a:cubicBezTo>
                  <a:cubicBezTo>
                    <a:pt x="613" y="43"/>
                    <a:pt x="612" y="43"/>
                    <a:pt x="613" y="42"/>
                  </a:cubicBezTo>
                  <a:cubicBezTo>
                    <a:pt x="616" y="42"/>
                    <a:pt x="615" y="45"/>
                    <a:pt x="618" y="42"/>
                  </a:cubicBezTo>
                  <a:close/>
                  <a:moveTo>
                    <a:pt x="624" y="40"/>
                  </a:moveTo>
                  <a:cubicBezTo>
                    <a:pt x="626" y="41"/>
                    <a:pt x="624" y="42"/>
                    <a:pt x="622" y="44"/>
                  </a:cubicBezTo>
                  <a:cubicBezTo>
                    <a:pt x="621" y="43"/>
                    <a:pt x="620" y="44"/>
                    <a:pt x="619" y="43"/>
                  </a:cubicBezTo>
                  <a:cubicBezTo>
                    <a:pt x="621" y="41"/>
                    <a:pt x="622" y="42"/>
                    <a:pt x="624" y="40"/>
                  </a:cubicBezTo>
                  <a:close/>
                  <a:moveTo>
                    <a:pt x="636" y="48"/>
                  </a:moveTo>
                  <a:cubicBezTo>
                    <a:pt x="635" y="49"/>
                    <a:pt x="633" y="50"/>
                    <a:pt x="632" y="48"/>
                  </a:cubicBezTo>
                  <a:cubicBezTo>
                    <a:pt x="633" y="47"/>
                    <a:pt x="635" y="47"/>
                    <a:pt x="636" y="48"/>
                  </a:cubicBezTo>
                  <a:close/>
                  <a:moveTo>
                    <a:pt x="779" y="138"/>
                  </a:moveTo>
                  <a:cubicBezTo>
                    <a:pt x="780" y="138"/>
                    <a:pt x="784" y="137"/>
                    <a:pt x="783" y="139"/>
                  </a:cubicBezTo>
                  <a:cubicBezTo>
                    <a:pt x="782" y="138"/>
                    <a:pt x="780" y="139"/>
                    <a:pt x="780" y="140"/>
                  </a:cubicBezTo>
                  <a:cubicBezTo>
                    <a:pt x="779" y="139"/>
                    <a:pt x="778" y="139"/>
                    <a:pt x="779" y="138"/>
                  </a:cubicBezTo>
                  <a:close/>
                  <a:moveTo>
                    <a:pt x="665" y="44"/>
                  </a:moveTo>
                  <a:cubicBezTo>
                    <a:pt x="668" y="47"/>
                    <a:pt x="660" y="49"/>
                    <a:pt x="660" y="46"/>
                  </a:cubicBezTo>
                  <a:cubicBezTo>
                    <a:pt x="663" y="47"/>
                    <a:pt x="663" y="45"/>
                    <a:pt x="665" y="44"/>
                  </a:cubicBezTo>
                  <a:close/>
                  <a:moveTo>
                    <a:pt x="787" y="138"/>
                  </a:moveTo>
                  <a:cubicBezTo>
                    <a:pt x="790" y="138"/>
                    <a:pt x="795" y="137"/>
                    <a:pt x="796" y="140"/>
                  </a:cubicBezTo>
                  <a:cubicBezTo>
                    <a:pt x="792" y="138"/>
                    <a:pt x="794" y="141"/>
                    <a:pt x="793" y="142"/>
                  </a:cubicBezTo>
                  <a:cubicBezTo>
                    <a:pt x="791" y="141"/>
                    <a:pt x="792" y="140"/>
                    <a:pt x="792" y="138"/>
                  </a:cubicBezTo>
                  <a:cubicBezTo>
                    <a:pt x="790" y="140"/>
                    <a:pt x="787" y="140"/>
                    <a:pt x="787" y="138"/>
                  </a:cubicBezTo>
                  <a:close/>
                  <a:moveTo>
                    <a:pt x="803" y="139"/>
                  </a:moveTo>
                  <a:cubicBezTo>
                    <a:pt x="802" y="139"/>
                    <a:pt x="800" y="140"/>
                    <a:pt x="799" y="139"/>
                  </a:cubicBezTo>
                  <a:cubicBezTo>
                    <a:pt x="799" y="137"/>
                    <a:pt x="805" y="138"/>
                    <a:pt x="803" y="139"/>
                  </a:cubicBezTo>
                  <a:close/>
                  <a:moveTo>
                    <a:pt x="667" y="17"/>
                  </a:moveTo>
                  <a:cubicBezTo>
                    <a:pt x="665" y="18"/>
                    <a:pt x="663" y="18"/>
                    <a:pt x="661" y="17"/>
                  </a:cubicBezTo>
                  <a:cubicBezTo>
                    <a:pt x="663" y="15"/>
                    <a:pt x="665" y="16"/>
                    <a:pt x="667" y="17"/>
                  </a:cubicBezTo>
                  <a:close/>
                  <a:moveTo>
                    <a:pt x="676" y="15"/>
                  </a:moveTo>
                  <a:cubicBezTo>
                    <a:pt x="678" y="13"/>
                    <a:pt x="679" y="16"/>
                    <a:pt x="681" y="16"/>
                  </a:cubicBezTo>
                  <a:cubicBezTo>
                    <a:pt x="679" y="14"/>
                    <a:pt x="682" y="13"/>
                    <a:pt x="683" y="12"/>
                  </a:cubicBezTo>
                  <a:cubicBezTo>
                    <a:pt x="686" y="13"/>
                    <a:pt x="680" y="15"/>
                    <a:pt x="682" y="16"/>
                  </a:cubicBezTo>
                  <a:cubicBezTo>
                    <a:pt x="683" y="16"/>
                    <a:pt x="682" y="15"/>
                    <a:pt x="684" y="15"/>
                  </a:cubicBezTo>
                  <a:cubicBezTo>
                    <a:pt x="685" y="15"/>
                    <a:pt x="688" y="16"/>
                    <a:pt x="687" y="17"/>
                  </a:cubicBezTo>
                  <a:cubicBezTo>
                    <a:pt x="684" y="15"/>
                    <a:pt x="672" y="21"/>
                    <a:pt x="675" y="16"/>
                  </a:cubicBezTo>
                  <a:cubicBezTo>
                    <a:pt x="673" y="16"/>
                    <a:pt x="668" y="17"/>
                    <a:pt x="668" y="15"/>
                  </a:cubicBezTo>
                  <a:cubicBezTo>
                    <a:pt x="669" y="14"/>
                    <a:pt x="675" y="14"/>
                    <a:pt x="676" y="15"/>
                  </a:cubicBezTo>
                  <a:close/>
                  <a:moveTo>
                    <a:pt x="680" y="12"/>
                  </a:moveTo>
                  <a:cubicBezTo>
                    <a:pt x="677" y="13"/>
                    <a:pt x="674" y="13"/>
                    <a:pt x="672" y="13"/>
                  </a:cubicBezTo>
                  <a:cubicBezTo>
                    <a:pt x="675" y="12"/>
                    <a:pt x="677" y="11"/>
                    <a:pt x="680" y="12"/>
                  </a:cubicBezTo>
                  <a:close/>
                  <a:moveTo>
                    <a:pt x="838" y="137"/>
                  </a:moveTo>
                  <a:cubicBezTo>
                    <a:pt x="840" y="138"/>
                    <a:pt x="846" y="135"/>
                    <a:pt x="846" y="138"/>
                  </a:cubicBezTo>
                  <a:cubicBezTo>
                    <a:pt x="843" y="137"/>
                    <a:pt x="838" y="139"/>
                    <a:pt x="838" y="137"/>
                  </a:cubicBezTo>
                  <a:close/>
                  <a:moveTo>
                    <a:pt x="690" y="11"/>
                  </a:moveTo>
                  <a:cubicBezTo>
                    <a:pt x="690" y="12"/>
                    <a:pt x="692" y="13"/>
                    <a:pt x="691" y="13"/>
                  </a:cubicBezTo>
                  <a:cubicBezTo>
                    <a:pt x="688" y="12"/>
                    <a:pt x="687" y="12"/>
                    <a:pt x="686" y="14"/>
                  </a:cubicBezTo>
                  <a:cubicBezTo>
                    <a:pt x="685" y="12"/>
                    <a:pt x="688" y="12"/>
                    <a:pt x="690" y="11"/>
                  </a:cubicBezTo>
                  <a:close/>
                  <a:moveTo>
                    <a:pt x="699" y="16"/>
                  </a:moveTo>
                  <a:cubicBezTo>
                    <a:pt x="700" y="17"/>
                    <a:pt x="702" y="15"/>
                    <a:pt x="703" y="17"/>
                  </a:cubicBezTo>
                  <a:cubicBezTo>
                    <a:pt x="701" y="18"/>
                    <a:pt x="698" y="17"/>
                    <a:pt x="699" y="16"/>
                  </a:cubicBezTo>
                  <a:close/>
                  <a:moveTo>
                    <a:pt x="696" y="8"/>
                  </a:moveTo>
                  <a:cubicBezTo>
                    <a:pt x="697" y="9"/>
                    <a:pt x="698" y="10"/>
                    <a:pt x="697" y="10"/>
                  </a:cubicBezTo>
                  <a:cubicBezTo>
                    <a:pt x="696" y="10"/>
                    <a:pt x="695" y="9"/>
                    <a:pt x="695" y="9"/>
                  </a:cubicBezTo>
                  <a:cubicBezTo>
                    <a:pt x="694" y="9"/>
                    <a:pt x="693" y="10"/>
                    <a:pt x="693" y="10"/>
                  </a:cubicBezTo>
                  <a:lnTo>
                    <a:pt x="696" y="8"/>
                  </a:lnTo>
                  <a:close/>
                  <a:moveTo>
                    <a:pt x="864" y="139"/>
                  </a:moveTo>
                  <a:cubicBezTo>
                    <a:pt x="863" y="139"/>
                    <a:pt x="864" y="140"/>
                    <a:pt x="862" y="140"/>
                  </a:cubicBezTo>
                  <a:cubicBezTo>
                    <a:pt x="861" y="139"/>
                    <a:pt x="860" y="139"/>
                    <a:pt x="859" y="139"/>
                  </a:cubicBezTo>
                  <a:cubicBezTo>
                    <a:pt x="861" y="138"/>
                    <a:pt x="862" y="137"/>
                    <a:pt x="864" y="139"/>
                  </a:cubicBezTo>
                  <a:close/>
                  <a:moveTo>
                    <a:pt x="718" y="16"/>
                  </a:moveTo>
                  <a:cubicBezTo>
                    <a:pt x="718" y="17"/>
                    <a:pt x="721" y="17"/>
                    <a:pt x="721" y="18"/>
                  </a:cubicBezTo>
                  <a:cubicBezTo>
                    <a:pt x="722" y="17"/>
                    <a:pt x="721" y="16"/>
                    <a:pt x="722" y="16"/>
                  </a:cubicBezTo>
                  <a:cubicBezTo>
                    <a:pt x="724" y="16"/>
                    <a:pt x="725" y="18"/>
                    <a:pt x="723" y="19"/>
                  </a:cubicBezTo>
                  <a:cubicBezTo>
                    <a:pt x="720" y="19"/>
                    <a:pt x="717" y="19"/>
                    <a:pt x="715" y="18"/>
                  </a:cubicBezTo>
                  <a:cubicBezTo>
                    <a:pt x="717" y="17"/>
                    <a:pt x="717" y="16"/>
                    <a:pt x="718" y="16"/>
                  </a:cubicBezTo>
                  <a:close/>
                  <a:moveTo>
                    <a:pt x="873" y="142"/>
                  </a:moveTo>
                  <a:cubicBezTo>
                    <a:pt x="871" y="141"/>
                    <a:pt x="871" y="141"/>
                    <a:pt x="871" y="141"/>
                  </a:cubicBezTo>
                  <a:cubicBezTo>
                    <a:pt x="873" y="139"/>
                    <a:pt x="876" y="141"/>
                    <a:pt x="873" y="142"/>
                  </a:cubicBezTo>
                  <a:close/>
                  <a:moveTo>
                    <a:pt x="732" y="19"/>
                  </a:moveTo>
                  <a:cubicBezTo>
                    <a:pt x="734" y="18"/>
                    <a:pt x="735" y="18"/>
                    <a:pt x="737" y="19"/>
                  </a:cubicBezTo>
                  <a:cubicBezTo>
                    <a:pt x="735" y="20"/>
                    <a:pt x="733" y="20"/>
                    <a:pt x="732" y="19"/>
                  </a:cubicBezTo>
                  <a:cubicBezTo>
                    <a:pt x="732" y="19"/>
                    <a:pt x="733" y="19"/>
                    <a:pt x="732" y="19"/>
                  </a:cubicBezTo>
                  <a:close/>
                  <a:moveTo>
                    <a:pt x="897" y="139"/>
                  </a:moveTo>
                  <a:cubicBezTo>
                    <a:pt x="898" y="139"/>
                    <a:pt x="899" y="139"/>
                    <a:pt x="900" y="140"/>
                  </a:cubicBezTo>
                  <a:cubicBezTo>
                    <a:pt x="899" y="140"/>
                    <a:pt x="900" y="143"/>
                    <a:pt x="898" y="142"/>
                  </a:cubicBezTo>
                  <a:cubicBezTo>
                    <a:pt x="900" y="141"/>
                    <a:pt x="898" y="140"/>
                    <a:pt x="897" y="141"/>
                  </a:cubicBezTo>
                  <a:cubicBezTo>
                    <a:pt x="897" y="141"/>
                    <a:pt x="897" y="142"/>
                    <a:pt x="897" y="143"/>
                  </a:cubicBezTo>
                  <a:cubicBezTo>
                    <a:pt x="896" y="142"/>
                    <a:pt x="895" y="143"/>
                    <a:pt x="894" y="142"/>
                  </a:cubicBezTo>
                  <a:cubicBezTo>
                    <a:pt x="896" y="141"/>
                    <a:pt x="894" y="140"/>
                    <a:pt x="897" y="139"/>
                  </a:cubicBezTo>
                  <a:close/>
                  <a:moveTo>
                    <a:pt x="748" y="16"/>
                  </a:moveTo>
                  <a:cubicBezTo>
                    <a:pt x="751" y="17"/>
                    <a:pt x="756" y="16"/>
                    <a:pt x="756" y="18"/>
                  </a:cubicBezTo>
                  <a:cubicBezTo>
                    <a:pt x="755" y="17"/>
                    <a:pt x="753" y="18"/>
                    <a:pt x="751" y="18"/>
                  </a:cubicBezTo>
                  <a:cubicBezTo>
                    <a:pt x="752" y="19"/>
                    <a:pt x="753" y="18"/>
                    <a:pt x="754" y="19"/>
                  </a:cubicBezTo>
                  <a:cubicBezTo>
                    <a:pt x="752" y="20"/>
                    <a:pt x="750" y="20"/>
                    <a:pt x="750" y="21"/>
                  </a:cubicBezTo>
                  <a:cubicBezTo>
                    <a:pt x="749" y="20"/>
                    <a:pt x="748" y="18"/>
                    <a:pt x="748" y="16"/>
                  </a:cubicBezTo>
                  <a:close/>
                  <a:moveTo>
                    <a:pt x="907" y="140"/>
                  </a:moveTo>
                  <a:cubicBezTo>
                    <a:pt x="906" y="140"/>
                    <a:pt x="907" y="141"/>
                    <a:pt x="905" y="142"/>
                  </a:cubicBezTo>
                  <a:cubicBezTo>
                    <a:pt x="904" y="141"/>
                    <a:pt x="905" y="139"/>
                    <a:pt x="907" y="140"/>
                  </a:cubicBezTo>
                  <a:close/>
                  <a:moveTo>
                    <a:pt x="759" y="19"/>
                  </a:moveTo>
                  <a:cubicBezTo>
                    <a:pt x="762" y="21"/>
                    <a:pt x="761" y="22"/>
                    <a:pt x="760" y="23"/>
                  </a:cubicBezTo>
                  <a:cubicBezTo>
                    <a:pt x="760" y="23"/>
                    <a:pt x="759" y="23"/>
                    <a:pt x="758" y="23"/>
                  </a:cubicBezTo>
                  <a:cubicBezTo>
                    <a:pt x="760" y="21"/>
                    <a:pt x="756" y="20"/>
                    <a:pt x="759" y="19"/>
                  </a:cubicBezTo>
                  <a:close/>
                  <a:moveTo>
                    <a:pt x="912" y="142"/>
                  </a:moveTo>
                  <a:cubicBezTo>
                    <a:pt x="910" y="143"/>
                    <a:pt x="909" y="143"/>
                    <a:pt x="908" y="142"/>
                  </a:cubicBezTo>
                  <a:cubicBezTo>
                    <a:pt x="909" y="141"/>
                    <a:pt x="911" y="141"/>
                    <a:pt x="912" y="142"/>
                  </a:cubicBezTo>
                  <a:close/>
                  <a:moveTo>
                    <a:pt x="766" y="18"/>
                  </a:moveTo>
                  <a:cubicBezTo>
                    <a:pt x="763" y="19"/>
                    <a:pt x="760" y="19"/>
                    <a:pt x="758" y="18"/>
                  </a:cubicBezTo>
                  <a:cubicBezTo>
                    <a:pt x="761" y="18"/>
                    <a:pt x="761" y="17"/>
                    <a:pt x="764" y="17"/>
                  </a:cubicBezTo>
                  <a:cubicBezTo>
                    <a:pt x="763" y="18"/>
                    <a:pt x="763" y="18"/>
                    <a:pt x="764" y="18"/>
                  </a:cubicBezTo>
                  <a:cubicBezTo>
                    <a:pt x="765" y="18"/>
                    <a:pt x="766" y="18"/>
                    <a:pt x="766" y="18"/>
                  </a:cubicBezTo>
                  <a:close/>
                  <a:moveTo>
                    <a:pt x="770" y="20"/>
                  </a:moveTo>
                  <a:cubicBezTo>
                    <a:pt x="770" y="21"/>
                    <a:pt x="771" y="21"/>
                    <a:pt x="771" y="22"/>
                  </a:cubicBezTo>
                  <a:cubicBezTo>
                    <a:pt x="767" y="23"/>
                    <a:pt x="764" y="23"/>
                    <a:pt x="762" y="21"/>
                  </a:cubicBezTo>
                  <a:cubicBezTo>
                    <a:pt x="763" y="21"/>
                    <a:pt x="762" y="20"/>
                    <a:pt x="764" y="19"/>
                  </a:cubicBezTo>
                  <a:cubicBezTo>
                    <a:pt x="766" y="20"/>
                    <a:pt x="768" y="19"/>
                    <a:pt x="770" y="20"/>
                  </a:cubicBezTo>
                  <a:close/>
                  <a:moveTo>
                    <a:pt x="925" y="141"/>
                  </a:moveTo>
                  <a:cubicBezTo>
                    <a:pt x="923" y="142"/>
                    <a:pt x="921" y="143"/>
                    <a:pt x="922" y="144"/>
                  </a:cubicBezTo>
                  <a:cubicBezTo>
                    <a:pt x="920" y="143"/>
                    <a:pt x="919" y="143"/>
                    <a:pt x="917" y="143"/>
                  </a:cubicBezTo>
                  <a:cubicBezTo>
                    <a:pt x="921" y="141"/>
                    <a:pt x="916" y="141"/>
                    <a:pt x="918" y="140"/>
                  </a:cubicBezTo>
                  <a:cubicBezTo>
                    <a:pt x="920" y="142"/>
                    <a:pt x="923" y="140"/>
                    <a:pt x="925" y="141"/>
                  </a:cubicBezTo>
                  <a:close/>
                  <a:moveTo>
                    <a:pt x="774" y="17"/>
                  </a:moveTo>
                  <a:cubicBezTo>
                    <a:pt x="775" y="17"/>
                    <a:pt x="775" y="18"/>
                    <a:pt x="776" y="19"/>
                  </a:cubicBezTo>
                  <a:cubicBezTo>
                    <a:pt x="776" y="18"/>
                    <a:pt x="776" y="18"/>
                    <a:pt x="776" y="18"/>
                  </a:cubicBezTo>
                  <a:cubicBezTo>
                    <a:pt x="779" y="19"/>
                    <a:pt x="777" y="19"/>
                    <a:pt x="776" y="20"/>
                  </a:cubicBezTo>
                  <a:cubicBezTo>
                    <a:pt x="775" y="19"/>
                    <a:pt x="774" y="19"/>
                    <a:pt x="774" y="19"/>
                  </a:cubicBezTo>
                  <a:cubicBezTo>
                    <a:pt x="774" y="20"/>
                    <a:pt x="773" y="20"/>
                    <a:pt x="772" y="20"/>
                  </a:cubicBezTo>
                  <a:cubicBezTo>
                    <a:pt x="772" y="20"/>
                    <a:pt x="771" y="20"/>
                    <a:pt x="771" y="19"/>
                  </a:cubicBezTo>
                  <a:cubicBezTo>
                    <a:pt x="774" y="18"/>
                    <a:pt x="773" y="18"/>
                    <a:pt x="774" y="17"/>
                  </a:cubicBezTo>
                  <a:close/>
                  <a:moveTo>
                    <a:pt x="781" y="22"/>
                  </a:moveTo>
                  <a:cubicBezTo>
                    <a:pt x="783" y="21"/>
                    <a:pt x="785" y="22"/>
                    <a:pt x="787" y="22"/>
                  </a:cubicBezTo>
                  <a:cubicBezTo>
                    <a:pt x="785" y="24"/>
                    <a:pt x="781" y="24"/>
                    <a:pt x="781" y="22"/>
                  </a:cubicBezTo>
                  <a:close/>
                  <a:moveTo>
                    <a:pt x="793" y="20"/>
                  </a:moveTo>
                  <a:cubicBezTo>
                    <a:pt x="795" y="20"/>
                    <a:pt x="797" y="19"/>
                    <a:pt x="798" y="20"/>
                  </a:cubicBezTo>
                  <a:cubicBezTo>
                    <a:pt x="796" y="22"/>
                    <a:pt x="795" y="20"/>
                    <a:pt x="794" y="21"/>
                  </a:cubicBezTo>
                  <a:cubicBezTo>
                    <a:pt x="794" y="21"/>
                    <a:pt x="795" y="21"/>
                    <a:pt x="794" y="22"/>
                  </a:cubicBezTo>
                  <a:cubicBezTo>
                    <a:pt x="793" y="21"/>
                    <a:pt x="793" y="21"/>
                    <a:pt x="793" y="20"/>
                  </a:cubicBezTo>
                  <a:close/>
                  <a:moveTo>
                    <a:pt x="805" y="24"/>
                  </a:moveTo>
                  <a:cubicBezTo>
                    <a:pt x="803" y="23"/>
                    <a:pt x="802" y="24"/>
                    <a:pt x="800" y="22"/>
                  </a:cubicBezTo>
                  <a:cubicBezTo>
                    <a:pt x="801" y="22"/>
                    <a:pt x="806" y="22"/>
                    <a:pt x="805" y="24"/>
                  </a:cubicBezTo>
                  <a:close/>
                  <a:moveTo>
                    <a:pt x="804" y="24"/>
                  </a:moveTo>
                  <a:cubicBezTo>
                    <a:pt x="804" y="24"/>
                    <a:pt x="805" y="24"/>
                    <a:pt x="806" y="24"/>
                  </a:cubicBezTo>
                  <a:cubicBezTo>
                    <a:pt x="807" y="25"/>
                    <a:pt x="807" y="25"/>
                    <a:pt x="806" y="26"/>
                  </a:cubicBezTo>
                  <a:cubicBezTo>
                    <a:pt x="806" y="26"/>
                    <a:pt x="805" y="26"/>
                    <a:pt x="804" y="25"/>
                  </a:cubicBezTo>
                  <a:cubicBezTo>
                    <a:pt x="805" y="25"/>
                    <a:pt x="803" y="25"/>
                    <a:pt x="804" y="24"/>
                  </a:cubicBezTo>
                  <a:close/>
                  <a:moveTo>
                    <a:pt x="816" y="26"/>
                  </a:moveTo>
                  <a:cubicBezTo>
                    <a:pt x="813" y="27"/>
                    <a:pt x="810" y="27"/>
                    <a:pt x="808" y="25"/>
                  </a:cubicBezTo>
                  <a:cubicBezTo>
                    <a:pt x="811" y="24"/>
                    <a:pt x="813" y="26"/>
                    <a:pt x="816" y="26"/>
                  </a:cubicBezTo>
                  <a:close/>
                  <a:moveTo>
                    <a:pt x="818" y="22"/>
                  </a:moveTo>
                  <a:cubicBezTo>
                    <a:pt x="817" y="24"/>
                    <a:pt x="813" y="24"/>
                    <a:pt x="811" y="23"/>
                  </a:cubicBezTo>
                  <a:cubicBezTo>
                    <a:pt x="813" y="22"/>
                    <a:pt x="816" y="21"/>
                    <a:pt x="818" y="22"/>
                  </a:cubicBezTo>
                  <a:close/>
                  <a:moveTo>
                    <a:pt x="831" y="27"/>
                  </a:moveTo>
                  <a:cubicBezTo>
                    <a:pt x="831" y="28"/>
                    <a:pt x="831" y="29"/>
                    <a:pt x="832" y="29"/>
                  </a:cubicBezTo>
                  <a:cubicBezTo>
                    <a:pt x="830" y="30"/>
                    <a:pt x="827" y="31"/>
                    <a:pt x="825" y="29"/>
                  </a:cubicBezTo>
                  <a:cubicBezTo>
                    <a:pt x="828" y="29"/>
                    <a:pt x="831" y="28"/>
                    <a:pt x="831" y="27"/>
                  </a:cubicBezTo>
                  <a:close/>
                  <a:moveTo>
                    <a:pt x="862" y="25"/>
                  </a:moveTo>
                  <a:cubicBezTo>
                    <a:pt x="861" y="26"/>
                    <a:pt x="864" y="25"/>
                    <a:pt x="864" y="27"/>
                  </a:cubicBezTo>
                  <a:cubicBezTo>
                    <a:pt x="863" y="28"/>
                    <a:pt x="860" y="26"/>
                    <a:pt x="861" y="25"/>
                  </a:cubicBezTo>
                  <a:cubicBezTo>
                    <a:pt x="862" y="26"/>
                    <a:pt x="861" y="25"/>
                    <a:pt x="862" y="25"/>
                  </a:cubicBezTo>
                  <a:close/>
                  <a:moveTo>
                    <a:pt x="1079" y="41"/>
                  </a:moveTo>
                  <a:cubicBezTo>
                    <a:pt x="1080" y="42"/>
                    <a:pt x="1082" y="41"/>
                    <a:pt x="1083" y="43"/>
                  </a:cubicBezTo>
                  <a:cubicBezTo>
                    <a:pt x="1080" y="44"/>
                    <a:pt x="1078" y="44"/>
                    <a:pt x="1076" y="44"/>
                  </a:cubicBezTo>
                  <a:cubicBezTo>
                    <a:pt x="1075" y="43"/>
                    <a:pt x="1075" y="43"/>
                    <a:pt x="1075" y="43"/>
                  </a:cubicBezTo>
                  <a:cubicBezTo>
                    <a:pt x="1078" y="43"/>
                    <a:pt x="1077" y="43"/>
                    <a:pt x="1079" y="41"/>
                  </a:cubicBezTo>
                  <a:close/>
                  <a:moveTo>
                    <a:pt x="1096" y="44"/>
                  </a:moveTo>
                  <a:cubicBezTo>
                    <a:pt x="1094" y="42"/>
                    <a:pt x="1090" y="45"/>
                    <a:pt x="1091" y="42"/>
                  </a:cubicBezTo>
                  <a:cubicBezTo>
                    <a:pt x="1092" y="43"/>
                    <a:pt x="1096" y="43"/>
                    <a:pt x="1096" y="44"/>
                  </a:cubicBezTo>
                  <a:close/>
                  <a:moveTo>
                    <a:pt x="1291" y="158"/>
                  </a:moveTo>
                  <a:cubicBezTo>
                    <a:pt x="1286" y="160"/>
                    <a:pt x="1296" y="159"/>
                    <a:pt x="1290" y="162"/>
                  </a:cubicBezTo>
                  <a:cubicBezTo>
                    <a:pt x="1289" y="160"/>
                    <a:pt x="1289" y="160"/>
                    <a:pt x="1287" y="160"/>
                  </a:cubicBezTo>
                  <a:cubicBezTo>
                    <a:pt x="1287" y="159"/>
                    <a:pt x="1288" y="157"/>
                    <a:pt x="1291" y="158"/>
                  </a:cubicBezTo>
                  <a:close/>
                  <a:moveTo>
                    <a:pt x="1285" y="162"/>
                  </a:moveTo>
                  <a:cubicBezTo>
                    <a:pt x="1284" y="161"/>
                    <a:pt x="1284" y="161"/>
                    <a:pt x="1283" y="161"/>
                  </a:cubicBezTo>
                  <a:cubicBezTo>
                    <a:pt x="1282" y="161"/>
                    <a:pt x="1283" y="164"/>
                    <a:pt x="1281" y="163"/>
                  </a:cubicBezTo>
                  <a:cubicBezTo>
                    <a:pt x="1280" y="163"/>
                    <a:pt x="1282" y="162"/>
                    <a:pt x="1280" y="161"/>
                  </a:cubicBezTo>
                  <a:cubicBezTo>
                    <a:pt x="1283" y="161"/>
                    <a:pt x="1283" y="158"/>
                    <a:pt x="1286" y="158"/>
                  </a:cubicBezTo>
                  <a:cubicBezTo>
                    <a:pt x="1286" y="159"/>
                    <a:pt x="1287" y="161"/>
                    <a:pt x="1285" y="162"/>
                  </a:cubicBezTo>
                  <a:close/>
                  <a:moveTo>
                    <a:pt x="1147" y="46"/>
                  </a:moveTo>
                  <a:cubicBezTo>
                    <a:pt x="1149" y="45"/>
                    <a:pt x="1150" y="45"/>
                    <a:pt x="1152" y="46"/>
                  </a:cubicBezTo>
                  <a:cubicBezTo>
                    <a:pt x="1152" y="47"/>
                    <a:pt x="1150" y="46"/>
                    <a:pt x="1148" y="48"/>
                  </a:cubicBezTo>
                  <a:cubicBezTo>
                    <a:pt x="1146" y="47"/>
                    <a:pt x="1148" y="46"/>
                    <a:pt x="1147" y="46"/>
                  </a:cubicBezTo>
                  <a:close/>
                  <a:moveTo>
                    <a:pt x="1299" y="158"/>
                  </a:moveTo>
                  <a:cubicBezTo>
                    <a:pt x="1300" y="159"/>
                    <a:pt x="1299" y="160"/>
                    <a:pt x="1299" y="162"/>
                  </a:cubicBezTo>
                  <a:cubicBezTo>
                    <a:pt x="1298" y="161"/>
                    <a:pt x="1297" y="163"/>
                    <a:pt x="1295" y="161"/>
                  </a:cubicBezTo>
                  <a:cubicBezTo>
                    <a:pt x="1297" y="160"/>
                    <a:pt x="1297" y="160"/>
                    <a:pt x="1299" y="158"/>
                  </a:cubicBezTo>
                  <a:close/>
                  <a:moveTo>
                    <a:pt x="1158" y="48"/>
                  </a:moveTo>
                  <a:cubicBezTo>
                    <a:pt x="1156" y="47"/>
                    <a:pt x="1156" y="49"/>
                    <a:pt x="1154" y="48"/>
                  </a:cubicBezTo>
                  <a:cubicBezTo>
                    <a:pt x="1153" y="47"/>
                    <a:pt x="1159" y="45"/>
                    <a:pt x="1158" y="48"/>
                  </a:cubicBezTo>
                  <a:close/>
                  <a:moveTo>
                    <a:pt x="1300" y="159"/>
                  </a:moveTo>
                  <a:cubicBezTo>
                    <a:pt x="1301" y="158"/>
                    <a:pt x="1303" y="158"/>
                    <a:pt x="1304" y="159"/>
                  </a:cubicBezTo>
                  <a:cubicBezTo>
                    <a:pt x="1303" y="159"/>
                    <a:pt x="1302" y="160"/>
                    <a:pt x="1301" y="160"/>
                  </a:cubicBezTo>
                  <a:cubicBezTo>
                    <a:pt x="1302" y="160"/>
                    <a:pt x="1301" y="159"/>
                    <a:pt x="1300" y="159"/>
                  </a:cubicBezTo>
                  <a:close/>
                  <a:moveTo>
                    <a:pt x="1311" y="49"/>
                  </a:moveTo>
                  <a:cubicBezTo>
                    <a:pt x="1310" y="47"/>
                    <a:pt x="1307" y="49"/>
                    <a:pt x="1306" y="49"/>
                  </a:cubicBezTo>
                  <a:cubicBezTo>
                    <a:pt x="1307" y="47"/>
                    <a:pt x="1312" y="47"/>
                    <a:pt x="1311" y="49"/>
                  </a:cubicBezTo>
                  <a:close/>
                  <a:moveTo>
                    <a:pt x="1320" y="48"/>
                  </a:moveTo>
                  <a:cubicBezTo>
                    <a:pt x="1317" y="48"/>
                    <a:pt x="1314" y="49"/>
                    <a:pt x="1312" y="48"/>
                  </a:cubicBezTo>
                  <a:cubicBezTo>
                    <a:pt x="1315" y="46"/>
                    <a:pt x="1317" y="46"/>
                    <a:pt x="1320" y="48"/>
                  </a:cubicBezTo>
                  <a:close/>
                  <a:moveTo>
                    <a:pt x="1324" y="47"/>
                  </a:moveTo>
                  <a:cubicBezTo>
                    <a:pt x="1321" y="48"/>
                    <a:pt x="1321" y="48"/>
                    <a:pt x="1321" y="48"/>
                  </a:cubicBezTo>
                  <a:cubicBezTo>
                    <a:pt x="1320" y="47"/>
                    <a:pt x="1320" y="47"/>
                    <a:pt x="1320" y="47"/>
                  </a:cubicBezTo>
                  <a:cubicBezTo>
                    <a:pt x="1321" y="46"/>
                    <a:pt x="1322" y="47"/>
                    <a:pt x="1324" y="47"/>
                  </a:cubicBezTo>
                  <a:close/>
                  <a:moveTo>
                    <a:pt x="1488" y="105"/>
                  </a:moveTo>
                  <a:cubicBezTo>
                    <a:pt x="1490" y="106"/>
                    <a:pt x="1489" y="107"/>
                    <a:pt x="1487" y="108"/>
                  </a:cubicBezTo>
                  <a:cubicBezTo>
                    <a:pt x="1485" y="109"/>
                    <a:pt x="1481" y="109"/>
                    <a:pt x="1477" y="111"/>
                  </a:cubicBezTo>
                  <a:cubicBezTo>
                    <a:pt x="1476" y="110"/>
                    <a:pt x="1475" y="110"/>
                    <a:pt x="1476" y="109"/>
                  </a:cubicBezTo>
                  <a:cubicBezTo>
                    <a:pt x="1479" y="107"/>
                    <a:pt x="1484" y="106"/>
                    <a:pt x="1488" y="105"/>
                  </a:cubicBezTo>
                  <a:close/>
                  <a:moveTo>
                    <a:pt x="1502" y="105"/>
                  </a:moveTo>
                  <a:cubicBezTo>
                    <a:pt x="1503" y="105"/>
                    <a:pt x="1504" y="106"/>
                    <a:pt x="1503" y="107"/>
                  </a:cubicBezTo>
                  <a:cubicBezTo>
                    <a:pt x="1500" y="107"/>
                    <a:pt x="1496" y="108"/>
                    <a:pt x="1493" y="108"/>
                  </a:cubicBezTo>
                  <a:cubicBezTo>
                    <a:pt x="1496" y="107"/>
                    <a:pt x="1499" y="106"/>
                    <a:pt x="1502" y="105"/>
                  </a:cubicBezTo>
                  <a:close/>
                  <a:moveTo>
                    <a:pt x="1418" y="44"/>
                  </a:moveTo>
                  <a:cubicBezTo>
                    <a:pt x="1418" y="45"/>
                    <a:pt x="1414" y="46"/>
                    <a:pt x="1412" y="46"/>
                  </a:cubicBezTo>
                  <a:cubicBezTo>
                    <a:pt x="1414" y="44"/>
                    <a:pt x="1416" y="44"/>
                    <a:pt x="1418" y="44"/>
                  </a:cubicBezTo>
                  <a:close/>
                  <a:moveTo>
                    <a:pt x="1518" y="101"/>
                  </a:moveTo>
                  <a:cubicBezTo>
                    <a:pt x="1514" y="103"/>
                    <a:pt x="1510" y="104"/>
                    <a:pt x="1508" y="107"/>
                  </a:cubicBezTo>
                  <a:cubicBezTo>
                    <a:pt x="1506" y="105"/>
                    <a:pt x="1506" y="105"/>
                    <a:pt x="1506" y="105"/>
                  </a:cubicBezTo>
                  <a:cubicBezTo>
                    <a:pt x="1509" y="105"/>
                    <a:pt x="1512" y="100"/>
                    <a:pt x="1518" y="101"/>
                  </a:cubicBezTo>
                  <a:close/>
                  <a:moveTo>
                    <a:pt x="1455" y="34"/>
                  </a:moveTo>
                  <a:cubicBezTo>
                    <a:pt x="1456" y="33"/>
                    <a:pt x="1457" y="33"/>
                    <a:pt x="1457" y="33"/>
                  </a:cubicBezTo>
                  <a:cubicBezTo>
                    <a:pt x="1460" y="34"/>
                    <a:pt x="1456" y="36"/>
                    <a:pt x="1459" y="38"/>
                  </a:cubicBezTo>
                  <a:cubicBezTo>
                    <a:pt x="1457" y="38"/>
                    <a:pt x="1455" y="39"/>
                    <a:pt x="1454" y="38"/>
                  </a:cubicBezTo>
                  <a:cubicBezTo>
                    <a:pt x="1457" y="38"/>
                    <a:pt x="1458" y="36"/>
                    <a:pt x="1455" y="34"/>
                  </a:cubicBezTo>
                  <a:close/>
                  <a:moveTo>
                    <a:pt x="1557" y="101"/>
                  </a:moveTo>
                  <a:cubicBezTo>
                    <a:pt x="1559" y="102"/>
                    <a:pt x="1557" y="103"/>
                    <a:pt x="1557" y="104"/>
                  </a:cubicBezTo>
                  <a:cubicBezTo>
                    <a:pt x="1556" y="104"/>
                    <a:pt x="1555" y="105"/>
                    <a:pt x="1553" y="103"/>
                  </a:cubicBezTo>
                  <a:cubicBezTo>
                    <a:pt x="1555" y="102"/>
                    <a:pt x="1556" y="103"/>
                    <a:pt x="1557" y="101"/>
                  </a:cubicBezTo>
                  <a:close/>
                  <a:moveTo>
                    <a:pt x="1537" y="74"/>
                  </a:moveTo>
                  <a:cubicBezTo>
                    <a:pt x="1538" y="75"/>
                    <a:pt x="1539" y="72"/>
                    <a:pt x="1540" y="71"/>
                  </a:cubicBezTo>
                  <a:cubicBezTo>
                    <a:pt x="1542" y="72"/>
                    <a:pt x="1540" y="73"/>
                    <a:pt x="1541" y="73"/>
                  </a:cubicBezTo>
                  <a:cubicBezTo>
                    <a:pt x="1541" y="73"/>
                    <a:pt x="1542" y="73"/>
                    <a:pt x="1542" y="74"/>
                  </a:cubicBezTo>
                  <a:cubicBezTo>
                    <a:pt x="1540" y="74"/>
                    <a:pt x="1537" y="74"/>
                    <a:pt x="1539" y="76"/>
                  </a:cubicBezTo>
                  <a:cubicBezTo>
                    <a:pt x="1537" y="76"/>
                    <a:pt x="1536" y="75"/>
                    <a:pt x="1537" y="74"/>
                  </a:cubicBezTo>
                  <a:close/>
                  <a:moveTo>
                    <a:pt x="1517" y="42"/>
                  </a:moveTo>
                  <a:cubicBezTo>
                    <a:pt x="1515" y="41"/>
                    <a:pt x="1514" y="43"/>
                    <a:pt x="1513" y="42"/>
                  </a:cubicBezTo>
                  <a:cubicBezTo>
                    <a:pt x="1514" y="40"/>
                    <a:pt x="1517" y="41"/>
                    <a:pt x="1517" y="42"/>
                  </a:cubicBezTo>
                  <a:close/>
                  <a:moveTo>
                    <a:pt x="1531" y="42"/>
                  </a:moveTo>
                  <a:cubicBezTo>
                    <a:pt x="1528" y="43"/>
                    <a:pt x="1526" y="44"/>
                    <a:pt x="1523" y="43"/>
                  </a:cubicBezTo>
                  <a:cubicBezTo>
                    <a:pt x="1526" y="43"/>
                    <a:pt x="1528" y="41"/>
                    <a:pt x="1531" y="42"/>
                  </a:cubicBezTo>
                  <a:close/>
                  <a:moveTo>
                    <a:pt x="1541" y="43"/>
                  </a:moveTo>
                  <a:cubicBezTo>
                    <a:pt x="1540" y="43"/>
                    <a:pt x="1538" y="44"/>
                    <a:pt x="1537" y="43"/>
                  </a:cubicBezTo>
                  <a:cubicBezTo>
                    <a:pt x="1538" y="42"/>
                    <a:pt x="1540" y="42"/>
                    <a:pt x="1541" y="43"/>
                  </a:cubicBezTo>
                  <a:close/>
                  <a:moveTo>
                    <a:pt x="1540" y="36"/>
                  </a:moveTo>
                  <a:cubicBezTo>
                    <a:pt x="1542" y="37"/>
                    <a:pt x="1542" y="37"/>
                    <a:pt x="1542" y="36"/>
                  </a:cubicBezTo>
                  <a:cubicBezTo>
                    <a:pt x="1545" y="37"/>
                    <a:pt x="1540" y="38"/>
                    <a:pt x="1539" y="37"/>
                  </a:cubicBezTo>
                  <a:cubicBezTo>
                    <a:pt x="1540" y="37"/>
                    <a:pt x="1540" y="36"/>
                    <a:pt x="1540" y="36"/>
                  </a:cubicBezTo>
                  <a:close/>
                  <a:moveTo>
                    <a:pt x="1632" y="45"/>
                  </a:moveTo>
                  <a:cubicBezTo>
                    <a:pt x="1632" y="46"/>
                    <a:pt x="1629" y="47"/>
                    <a:pt x="1628" y="47"/>
                  </a:cubicBezTo>
                  <a:cubicBezTo>
                    <a:pt x="1628" y="46"/>
                    <a:pt x="1630" y="44"/>
                    <a:pt x="163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5" name="Freeform 117">
              <a:extLst>
                <a:ext uri="{FF2B5EF4-FFF2-40B4-BE49-F238E27FC236}">
                  <a16:creationId xmlns:a16="http://schemas.microsoft.com/office/drawing/2014/main" id="{8750386C-615D-453D-A529-78F0419FFD02}"/>
                </a:ext>
              </a:extLst>
            </p:cNvPr>
            <p:cNvSpPr>
              <a:spLocks/>
            </p:cNvSpPr>
            <p:nvPr/>
          </p:nvSpPr>
          <p:spPr bwMode="auto">
            <a:xfrm>
              <a:off x="6949" y="4099"/>
              <a:ext cx="36" cy="7"/>
            </a:xfrm>
            <a:custGeom>
              <a:avLst/>
              <a:gdLst>
                <a:gd name="T0" fmla="*/ 1 w 19"/>
                <a:gd name="T1" fmla="*/ 3 h 4"/>
                <a:gd name="T2" fmla="*/ 1 w 19"/>
                <a:gd name="T3" fmla="*/ 4 h 4"/>
                <a:gd name="T4" fmla="*/ 19 w 19"/>
                <a:gd name="T5" fmla="*/ 1 h 4"/>
                <a:gd name="T6" fmla="*/ 4 w 19"/>
                <a:gd name="T7" fmla="*/ 1 h 4"/>
                <a:gd name="T8" fmla="*/ 5 w 19"/>
                <a:gd name="T9" fmla="*/ 2 h 4"/>
                <a:gd name="T10" fmla="*/ 1 w 19"/>
                <a:gd name="T11" fmla="*/ 3 h 4"/>
              </a:gdLst>
              <a:ahLst/>
              <a:cxnLst>
                <a:cxn ang="0">
                  <a:pos x="T0" y="T1"/>
                </a:cxn>
                <a:cxn ang="0">
                  <a:pos x="T2" y="T3"/>
                </a:cxn>
                <a:cxn ang="0">
                  <a:pos x="T4" y="T5"/>
                </a:cxn>
                <a:cxn ang="0">
                  <a:pos x="T6" y="T7"/>
                </a:cxn>
                <a:cxn ang="0">
                  <a:pos x="T8" y="T9"/>
                </a:cxn>
                <a:cxn ang="0">
                  <a:pos x="T10" y="T11"/>
                </a:cxn>
              </a:cxnLst>
              <a:rect l="0" t="0" r="r" b="b"/>
              <a:pathLst>
                <a:path w="19" h="4">
                  <a:moveTo>
                    <a:pt x="1" y="3"/>
                  </a:moveTo>
                  <a:cubicBezTo>
                    <a:pt x="0" y="4"/>
                    <a:pt x="2" y="4"/>
                    <a:pt x="1" y="4"/>
                  </a:cubicBezTo>
                  <a:cubicBezTo>
                    <a:pt x="7" y="1"/>
                    <a:pt x="13" y="3"/>
                    <a:pt x="19" y="1"/>
                  </a:cubicBezTo>
                  <a:cubicBezTo>
                    <a:pt x="14" y="0"/>
                    <a:pt x="9" y="1"/>
                    <a:pt x="4" y="1"/>
                  </a:cubicBezTo>
                  <a:cubicBezTo>
                    <a:pt x="4" y="2"/>
                    <a:pt x="5" y="2"/>
                    <a:pt x="5" y="2"/>
                  </a:cubicBezTo>
                  <a:cubicBezTo>
                    <a:pt x="4" y="3"/>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6" name="Freeform 118">
              <a:extLst>
                <a:ext uri="{FF2B5EF4-FFF2-40B4-BE49-F238E27FC236}">
                  <a16:creationId xmlns:a16="http://schemas.microsoft.com/office/drawing/2014/main" id="{B6AB0692-5947-414E-9D57-FA1C0482BE8D}"/>
                </a:ext>
              </a:extLst>
            </p:cNvPr>
            <p:cNvSpPr>
              <a:spLocks/>
            </p:cNvSpPr>
            <p:nvPr/>
          </p:nvSpPr>
          <p:spPr bwMode="auto">
            <a:xfrm>
              <a:off x="6299" y="4425"/>
              <a:ext cx="10" cy="4"/>
            </a:xfrm>
            <a:custGeom>
              <a:avLst/>
              <a:gdLst>
                <a:gd name="T0" fmla="*/ 0 w 5"/>
                <a:gd name="T1" fmla="*/ 2 h 2"/>
                <a:gd name="T2" fmla="*/ 5 w 5"/>
                <a:gd name="T3" fmla="*/ 0 h 2"/>
                <a:gd name="T4" fmla="*/ 0 w 5"/>
                <a:gd name="T5" fmla="*/ 2 h 2"/>
              </a:gdLst>
              <a:ahLst/>
              <a:cxnLst>
                <a:cxn ang="0">
                  <a:pos x="T0" y="T1"/>
                </a:cxn>
                <a:cxn ang="0">
                  <a:pos x="T2" y="T3"/>
                </a:cxn>
                <a:cxn ang="0">
                  <a:pos x="T4" y="T5"/>
                </a:cxn>
              </a:cxnLst>
              <a:rect l="0" t="0" r="r" b="b"/>
              <a:pathLst>
                <a:path w="5" h="2">
                  <a:moveTo>
                    <a:pt x="0" y="2"/>
                  </a:moveTo>
                  <a:cubicBezTo>
                    <a:pt x="2" y="2"/>
                    <a:pt x="3" y="0"/>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7" name="Freeform 119">
              <a:extLst>
                <a:ext uri="{FF2B5EF4-FFF2-40B4-BE49-F238E27FC236}">
                  <a16:creationId xmlns:a16="http://schemas.microsoft.com/office/drawing/2014/main" id="{94456FF0-93F0-440E-9EE4-38FE052A5CAE}"/>
                </a:ext>
              </a:extLst>
            </p:cNvPr>
            <p:cNvSpPr>
              <a:spLocks/>
            </p:cNvSpPr>
            <p:nvPr/>
          </p:nvSpPr>
          <p:spPr bwMode="auto">
            <a:xfrm>
              <a:off x="6465" y="4377"/>
              <a:ext cx="10" cy="4"/>
            </a:xfrm>
            <a:custGeom>
              <a:avLst/>
              <a:gdLst>
                <a:gd name="T0" fmla="*/ 2 w 5"/>
                <a:gd name="T1" fmla="*/ 0 h 2"/>
                <a:gd name="T2" fmla="*/ 0 w 5"/>
                <a:gd name="T3" fmla="*/ 2 h 2"/>
                <a:gd name="T4" fmla="*/ 3 w 5"/>
                <a:gd name="T5" fmla="*/ 0 h 2"/>
                <a:gd name="T6" fmla="*/ 4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0" y="1"/>
                    <a:pt x="1" y="1"/>
                    <a:pt x="0" y="2"/>
                  </a:cubicBezTo>
                  <a:cubicBezTo>
                    <a:pt x="1" y="2"/>
                    <a:pt x="2" y="1"/>
                    <a:pt x="3" y="0"/>
                  </a:cubicBezTo>
                  <a:cubicBezTo>
                    <a:pt x="3" y="1"/>
                    <a:pt x="3" y="1"/>
                    <a:pt x="4"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8" name="Freeform 120">
              <a:extLst>
                <a:ext uri="{FF2B5EF4-FFF2-40B4-BE49-F238E27FC236}">
                  <a16:creationId xmlns:a16="http://schemas.microsoft.com/office/drawing/2014/main" id="{0249E056-C959-42B0-BE76-C1A98BDFA4E7}"/>
                </a:ext>
              </a:extLst>
            </p:cNvPr>
            <p:cNvSpPr>
              <a:spLocks/>
            </p:cNvSpPr>
            <p:nvPr/>
          </p:nvSpPr>
          <p:spPr bwMode="auto">
            <a:xfrm>
              <a:off x="6303" y="4309"/>
              <a:ext cx="11" cy="6"/>
            </a:xfrm>
            <a:custGeom>
              <a:avLst/>
              <a:gdLst>
                <a:gd name="T0" fmla="*/ 2 w 6"/>
                <a:gd name="T1" fmla="*/ 1 h 3"/>
                <a:gd name="T2" fmla="*/ 5 w 6"/>
                <a:gd name="T3" fmla="*/ 3 h 3"/>
                <a:gd name="T4" fmla="*/ 5 w 6"/>
                <a:gd name="T5" fmla="*/ 0 h 3"/>
                <a:gd name="T6" fmla="*/ 2 w 6"/>
                <a:gd name="T7" fmla="*/ 1 h 3"/>
              </a:gdLst>
              <a:ahLst/>
              <a:cxnLst>
                <a:cxn ang="0">
                  <a:pos x="T0" y="T1"/>
                </a:cxn>
                <a:cxn ang="0">
                  <a:pos x="T2" y="T3"/>
                </a:cxn>
                <a:cxn ang="0">
                  <a:pos x="T4" y="T5"/>
                </a:cxn>
                <a:cxn ang="0">
                  <a:pos x="T6" y="T7"/>
                </a:cxn>
              </a:cxnLst>
              <a:rect l="0" t="0" r="r" b="b"/>
              <a:pathLst>
                <a:path w="6" h="3">
                  <a:moveTo>
                    <a:pt x="2" y="1"/>
                  </a:moveTo>
                  <a:cubicBezTo>
                    <a:pt x="0" y="2"/>
                    <a:pt x="5" y="1"/>
                    <a:pt x="5" y="3"/>
                  </a:cubicBezTo>
                  <a:cubicBezTo>
                    <a:pt x="6" y="2"/>
                    <a:pt x="5" y="1"/>
                    <a:pt x="5" y="0"/>
                  </a:cubicBezTo>
                  <a:cubicBezTo>
                    <a:pt x="3" y="0"/>
                    <a:pt x="4"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9" name="Freeform 121">
              <a:extLst>
                <a:ext uri="{FF2B5EF4-FFF2-40B4-BE49-F238E27FC236}">
                  <a16:creationId xmlns:a16="http://schemas.microsoft.com/office/drawing/2014/main" id="{C50270E7-45E1-408E-8B38-03108E731719}"/>
                </a:ext>
              </a:extLst>
            </p:cNvPr>
            <p:cNvSpPr>
              <a:spLocks/>
            </p:cNvSpPr>
            <p:nvPr/>
          </p:nvSpPr>
          <p:spPr bwMode="auto">
            <a:xfrm>
              <a:off x="6375" y="4335"/>
              <a:ext cx="10" cy="5"/>
            </a:xfrm>
            <a:custGeom>
              <a:avLst/>
              <a:gdLst>
                <a:gd name="T0" fmla="*/ 1 w 5"/>
                <a:gd name="T1" fmla="*/ 1 h 3"/>
                <a:gd name="T2" fmla="*/ 1 w 5"/>
                <a:gd name="T3" fmla="*/ 3 h 3"/>
                <a:gd name="T4" fmla="*/ 4 w 5"/>
                <a:gd name="T5" fmla="*/ 1 h 3"/>
                <a:gd name="T6" fmla="*/ 1 w 5"/>
                <a:gd name="T7" fmla="*/ 1 h 3"/>
              </a:gdLst>
              <a:ahLst/>
              <a:cxnLst>
                <a:cxn ang="0">
                  <a:pos x="T0" y="T1"/>
                </a:cxn>
                <a:cxn ang="0">
                  <a:pos x="T2" y="T3"/>
                </a:cxn>
                <a:cxn ang="0">
                  <a:pos x="T4" y="T5"/>
                </a:cxn>
                <a:cxn ang="0">
                  <a:pos x="T6" y="T7"/>
                </a:cxn>
              </a:cxnLst>
              <a:rect l="0" t="0" r="r" b="b"/>
              <a:pathLst>
                <a:path w="5" h="3">
                  <a:moveTo>
                    <a:pt x="1" y="1"/>
                  </a:moveTo>
                  <a:cubicBezTo>
                    <a:pt x="0" y="2"/>
                    <a:pt x="0" y="2"/>
                    <a:pt x="1" y="3"/>
                  </a:cubicBezTo>
                  <a:cubicBezTo>
                    <a:pt x="1" y="2"/>
                    <a:pt x="2" y="1"/>
                    <a:pt x="4" y="1"/>
                  </a:cubicBezTo>
                  <a:cubicBezTo>
                    <a:pt x="5"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0" name="Freeform 122">
              <a:extLst>
                <a:ext uri="{FF2B5EF4-FFF2-40B4-BE49-F238E27FC236}">
                  <a16:creationId xmlns:a16="http://schemas.microsoft.com/office/drawing/2014/main" id="{4CC16B09-8044-4335-B1FB-AEF90EA12D07}"/>
                </a:ext>
              </a:extLst>
            </p:cNvPr>
            <p:cNvSpPr>
              <a:spLocks/>
            </p:cNvSpPr>
            <p:nvPr/>
          </p:nvSpPr>
          <p:spPr bwMode="auto">
            <a:xfrm>
              <a:off x="6358" y="4321"/>
              <a:ext cx="8" cy="4"/>
            </a:xfrm>
            <a:custGeom>
              <a:avLst/>
              <a:gdLst>
                <a:gd name="T0" fmla="*/ 3 w 4"/>
                <a:gd name="T1" fmla="*/ 1 h 2"/>
                <a:gd name="T2" fmla="*/ 2 w 4"/>
                <a:gd name="T3" fmla="*/ 0 h 2"/>
                <a:gd name="T4" fmla="*/ 0 w 4"/>
                <a:gd name="T5" fmla="*/ 2 h 2"/>
                <a:gd name="T6" fmla="*/ 3 w 4"/>
                <a:gd name="T7" fmla="*/ 1 h 2"/>
                <a:gd name="T8" fmla="*/ 3 w 4"/>
                <a:gd name="T9" fmla="*/ 1 h 2"/>
              </a:gdLst>
              <a:ahLst/>
              <a:cxnLst>
                <a:cxn ang="0">
                  <a:pos x="T0" y="T1"/>
                </a:cxn>
                <a:cxn ang="0">
                  <a:pos x="T2" y="T3"/>
                </a:cxn>
                <a:cxn ang="0">
                  <a:pos x="T4" y="T5"/>
                </a:cxn>
                <a:cxn ang="0">
                  <a:pos x="T6" y="T7"/>
                </a:cxn>
                <a:cxn ang="0">
                  <a:pos x="T8" y="T9"/>
                </a:cxn>
              </a:cxnLst>
              <a:rect l="0" t="0" r="r" b="b"/>
              <a:pathLst>
                <a:path w="4" h="2">
                  <a:moveTo>
                    <a:pt x="3" y="1"/>
                  </a:moveTo>
                  <a:cubicBezTo>
                    <a:pt x="2" y="1"/>
                    <a:pt x="3" y="0"/>
                    <a:pt x="2" y="0"/>
                  </a:cubicBezTo>
                  <a:cubicBezTo>
                    <a:pt x="1" y="1"/>
                    <a:pt x="0" y="1"/>
                    <a:pt x="0" y="2"/>
                  </a:cubicBezTo>
                  <a:cubicBezTo>
                    <a:pt x="1" y="2"/>
                    <a:pt x="2" y="1"/>
                    <a:pt x="3" y="1"/>
                  </a:cubicBezTo>
                  <a:cubicBezTo>
                    <a:pt x="4"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1" name="Freeform 123">
              <a:extLst>
                <a:ext uri="{FF2B5EF4-FFF2-40B4-BE49-F238E27FC236}">
                  <a16:creationId xmlns:a16="http://schemas.microsoft.com/office/drawing/2014/main" id="{025A6E20-745D-4A35-8609-A57A984BBD98}"/>
                </a:ext>
              </a:extLst>
            </p:cNvPr>
            <p:cNvSpPr>
              <a:spLocks/>
            </p:cNvSpPr>
            <p:nvPr/>
          </p:nvSpPr>
          <p:spPr bwMode="auto">
            <a:xfrm>
              <a:off x="6517" y="4379"/>
              <a:ext cx="25" cy="12"/>
            </a:xfrm>
            <a:custGeom>
              <a:avLst/>
              <a:gdLst>
                <a:gd name="T0" fmla="*/ 0 w 13"/>
                <a:gd name="T1" fmla="*/ 5 h 6"/>
                <a:gd name="T2" fmla="*/ 2 w 13"/>
                <a:gd name="T3" fmla="*/ 3 h 6"/>
                <a:gd name="T4" fmla="*/ 4 w 13"/>
                <a:gd name="T5" fmla="*/ 4 h 6"/>
                <a:gd name="T6" fmla="*/ 12 w 13"/>
                <a:gd name="T7" fmla="*/ 3 h 6"/>
                <a:gd name="T8" fmla="*/ 13 w 13"/>
                <a:gd name="T9" fmla="*/ 0 h 6"/>
                <a:gd name="T10" fmla="*/ 2 w 13"/>
                <a:gd name="T11" fmla="*/ 2 h 6"/>
                <a:gd name="T12" fmla="*/ 0 w 13"/>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13" h="6">
                  <a:moveTo>
                    <a:pt x="0" y="5"/>
                  </a:moveTo>
                  <a:cubicBezTo>
                    <a:pt x="2" y="6"/>
                    <a:pt x="1" y="4"/>
                    <a:pt x="2" y="3"/>
                  </a:cubicBezTo>
                  <a:cubicBezTo>
                    <a:pt x="3" y="2"/>
                    <a:pt x="2" y="4"/>
                    <a:pt x="4" y="4"/>
                  </a:cubicBezTo>
                  <a:cubicBezTo>
                    <a:pt x="7" y="2"/>
                    <a:pt x="9" y="2"/>
                    <a:pt x="12" y="3"/>
                  </a:cubicBezTo>
                  <a:cubicBezTo>
                    <a:pt x="12" y="2"/>
                    <a:pt x="12" y="1"/>
                    <a:pt x="13" y="0"/>
                  </a:cubicBezTo>
                  <a:cubicBezTo>
                    <a:pt x="11" y="2"/>
                    <a:pt x="6" y="3"/>
                    <a:pt x="2" y="2"/>
                  </a:cubicBezTo>
                  <a:cubicBezTo>
                    <a:pt x="1"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2" name="Freeform 124">
              <a:extLst>
                <a:ext uri="{FF2B5EF4-FFF2-40B4-BE49-F238E27FC236}">
                  <a16:creationId xmlns:a16="http://schemas.microsoft.com/office/drawing/2014/main" id="{CFF53CD6-4D6C-4DCF-A54E-B9A2E96BFEE3}"/>
                </a:ext>
              </a:extLst>
            </p:cNvPr>
            <p:cNvSpPr>
              <a:spLocks/>
            </p:cNvSpPr>
            <p:nvPr/>
          </p:nvSpPr>
          <p:spPr bwMode="auto">
            <a:xfrm>
              <a:off x="6351" y="4298"/>
              <a:ext cx="30" cy="11"/>
            </a:xfrm>
            <a:custGeom>
              <a:avLst/>
              <a:gdLst>
                <a:gd name="T0" fmla="*/ 0 w 16"/>
                <a:gd name="T1" fmla="*/ 6 h 6"/>
                <a:gd name="T2" fmla="*/ 16 w 16"/>
                <a:gd name="T3" fmla="*/ 1 h 6"/>
                <a:gd name="T4" fmla="*/ 15 w 16"/>
                <a:gd name="T5" fmla="*/ 0 h 6"/>
                <a:gd name="T6" fmla="*/ 11 w 16"/>
                <a:gd name="T7" fmla="*/ 2 h 6"/>
                <a:gd name="T8" fmla="*/ 5 w 16"/>
                <a:gd name="T9" fmla="*/ 1 h 6"/>
                <a:gd name="T10" fmla="*/ 0 w 16"/>
                <a:gd name="T11" fmla="*/ 6 h 6"/>
              </a:gdLst>
              <a:ahLst/>
              <a:cxnLst>
                <a:cxn ang="0">
                  <a:pos x="T0" y="T1"/>
                </a:cxn>
                <a:cxn ang="0">
                  <a:pos x="T2" y="T3"/>
                </a:cxn>
                <a:cxn ang="0">
                  <a:pos x="T4" y="T5"/>
                </a:cxn>
                <a:cxn ang="0">
                  <a:pos x="T6" y="T7"/>
                </a:cxn>
                <a:cxn ang="0">
                  <a:pos x="T8" y="T9"/>
                </a:cxn>
                <a:cxn ang="0">
                  <a:pos x="T10" y="T11"/>
                </a:cxn>
              </a:cxnLst>
              <a:rect l="0" t="0" r="r" b="b"/>
              <a:pathLst>
                <a:path w="16" h="6">
                  <a:moveTo>
                    <a:pt x="0" y="6"/>
                  </a:moveTo>
                  <a:cubicBezTo>
                    <a:pt x="6" y="4"/>
                    <a:pt x="11" y="4"/>
                    <a:pt x="16" y="1"/>
                  </a:cubicBezTo>
                  <a:cubicBezTo>
                    <a:pt x="16" y="0"/>
                    <a:pt x="14" y="1"/>
                    <a:pt x="15" y="0"/>
                  </a:cubicBezTo>
                  <a:cubicBezTo>
                    <a:pt x="12" y="0"/>
                    <a:pt x="13" y="1"/>
                    <a:pt x="11" y="2"/>
                  </a:cubicBezTo>
                  <a:cubicBezTo>
                    <a:pt x="11" y="0"/>
                    <a:pt x="3" y="3"/>
                    <a:pt x="5" y="1"/>
                  </a:cubicBezTo>
                  <a:cubicBezTo>
                    <a:pt x="4" y="0"/>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3" name="Freeform 125">
              <a:extLst>
                <a:ext uri="{FF2B5EF4-FFF2-40B4-BE49-F238E27FC236}">
                  <a16:creationId xmlns:a16="http://schemas.microsoft.com/office/drawing/2014/main" id="{233D0033-741E-4249-89C9-0D6B10E3D464}"/>
                </a:ext>
              </a:extLst>
            </p:cNvPr>
            <p:cNvSpPr>
              <a:spLocks/>
            </p:cNvSpPr>
            <p:nvPr/>
          </p:nvSpPr>
          <p:spPr bwMode="auto">
            <a:xfrm>
              <a:off x="6570" y="4400"/>
              <a:ext cx="20" cy="4"/>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1" y="2"/>
                    <a:pt x="7" y="1"/>
                    <a:pt x="10" y="0"/>
                  </a:cubicBezTo>
                  <a:cubicBezTo>
                    <a:pt x="7"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4" name="Freeform 126">
              <a:extLst>
                <a:ext uri="{FF2B5EF4-FFF2-40B4-BE49-F238E27FC236}">
                  <a16:creationId xmlns:a16="http://schemas.microsoft.com/office/drawing/2014/main" id="{0A7C24C3-4232-426B-8235-204630D0F232}"/>
                </a:ext>
              </a:extLst>
            </p:cNvPr>
            <p:cNvSpPr>
              <a:spLocks/>
            </p:cNvSpPr>
            <p:nvPr/>
          </p:nvSpPr>
          <p:spPr bwMode="auto">
            <a:xfrm>
              <a:off x="6190" y="4234"/>
              <a:ext cx="10" cy="6"/>
            </a:xfrm>
            <a:custGeom>
              <a:avLst/>
              <a:gdLst>
                <a:gd name="T0" fmla="*/ 3 w 5"/>
                <a:gd name="T1" fmla="*/ 1 h 3"/>
                <a:gd name="T2" fmla="*/ 0 w 5"/>
                <a:gd name="T3" fmla="*/ 3 h 3"/>
                <a:gd name="T4" fmla="*/ 5 w 5"/>
                <a:gd name="T5" fmla="*/ 1 h 3"/>
                <a:gd name="T6" fmla="*/ 3 w 5"/>
                <a:gd name="T7" fmla="*/ 1 h 3"/>
              </a:gdLst>
              <a:ahLst/>
              <a:cxnLst>
                <a:cxn ang="0">
                  <a:pos x="T0" y="T1"/>
                </a:cxn>
                <a:cxn ang="0">
                  <a:pos x="T2" y="T3"/>
                </a:cxn>
                <a:cxn ang="0">
                  <a:pos x="T4" y="T5"/>
                </a:cxn>
                <a:cxn ang="0">
                  <a:pos x="T6" y="T7"/>
                </a:cxn>
              </a:cxnLst>
              <a:rect l="0" t="0" r="r" b="b"/>
              <a:pathLst>
                <a:path w="5" h="3">
                  <a:moveTo>
                    <a:pt x="3" y="1"/>
                  </a:moveTo>
                  <a:cubicBezTo>
                    <a:pt x="3" y="2"/>
                    <a:pt x="1" y="2"/>
                    <a:pt x="0" y="3"/>
                  </a:cubicBezTo>
                  <a:cubicBezTo>
                    <a:pt x="4" y="3"/>
                    <a:pt x="3" y="2"/>
                    <a:pt x="5" y="1"/>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5" name="Freeform 127">
              <a:extLst>
                <a:ext uri="{FF2B5EF4-FFF2-40B4-BE49-F238E27FC236}">
                  <a16:creationId xmlns:a16="http://schemas.microsoft.com/office/drawing/2014/main" id="{9D7EDB98-11D8-4013-A539-E3319F963C7E}"/>
                </a:ext>
              </a:extLst>
            </p:cNvPr>
            <p:cNvSpPr>
              <a:spLocks/>
            </p:cNvSpPr>
            <p:nvPr/>
          </p:nvSpPr>
          <p:spPr bwMode="auto">
            <a:xfrm>
              <a:off x="6377" y="4298"/>
              <a:ext cx="10" cy="6"/>
            </a:xfrm>
            <a:custGeom>
              <a:avLst/>
              <a:gdLst>
                <a:gd name="T0" fmla="*/ 0 w 5"/>
                <a:gd name="T1" fmla="*/ 3 h 3"/>
                <a:gd name="T2" fmla="*/ 5 w 5"/>
                <a:gd name="T3" fmla="*/ 1 h 3"/>
                <a:gd name="T4" fmla="*/ 0 w 5"/>
                <a:gd name="T5" fmla="*/ 3 h 3"/>
              </a:gdLst>
              <a:ahLst/>
              <a:cxnLst>
                <a:cxn ang="0">
                  <a:pos x="T0" y="T1"/>
                </a:cxn>
                <a:cxn ang="0">
                  <a:pos x="T2" y="T3"/>
                </a:cxn>
                <a:cxn ang="0">
                  <a:pos x="T4" y="T5"/>
                </a:cxn>
              </a:cxnLst>
              <a:rect l="0" t="0" r="r" b="b"/>
              <a:pathLst>
                <a:path w="5" h="3">
                  <a:moveTo>
                    <a:pt x="0" y="3"/>
                  </a:moveTo>
                  <a:cubicBezTo>
                    <a:pt x="1" y="3"/>
                    <a:pt x="3" y="3"/>
                    <a:pt x="5" y="1"/>
                  </a:cubicBezTo>
                  <a:cubicBezTo>
                    <a:pt x="3" y="0"/>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6" name="Freeform 128">
              <a:extLst>
                <a:ext uri="{FF2B5EF4-FFF2-40B4-BE49-F238E27FC236}">
                  <a16:creationId xmlns:a16="http://schemas.microsoft.com/office/drawing/2014/main" id="{BE97DD83-DA9B-44CE-95D3-788500A6F0FB}"/>
                </a:ext>
              </a:extLst>
            </p:cNvPr>
            <p:cNvSpPr>
              <a:spLocks/>
            </p:cNvSpPr>
            <p:nvPr/>
          </p:nvSpPr>
          <p:spPr bwMode="auto">
            <a:xfrm>
              <a:off x="6551" y="4369"/>
              <a:ext cx="10" cy="4"/>
            </a:xfrm>
            <a:custGeom>
              <a:avLst/>
              <a:gdLst>
                <a:gd name="T0" fmla="*/ 1 w 5"/>
                <a:gd name="T1" fmla="*/ 0 h 2"/>
                <a:gd name="T2" fmla="*/ 1 w 5"/>
                <a:gd name="T3" fmla="*/ 2 h 2"/>
                <a:gd name="T4" fmla="*/ 5 w 5"/>
                <a:gd name="T5" fmla="*/ 1 h 2"/>
                <a:gd name="T6" fmla="*/ 1 w 5"/>
                <a:gd name="T7" fmla="*/ 0 h 2"/>
              </a:gdLst>
              <a:ahLst/>
              <a:cxnLst>
                <a:cxn ang="0">
                  <a:pos x="T0" y="T1"/>
                </a:cxn>
                <a:cxn ang="0">
                  <a:pos x="T2" y="T3"/>
                </a:cxn>
                <a:cxn ang="0">
                  <a:pos x="T4" y="T5"/>
                </a:cxn>
                <a:cxn ang="0">
                  <a:pos x="T6" y="T7"/>
                </a:cxn>
              </a:cxnLst>
              <a:rect l="0" t="0" r="r" b="b"/>
              <a:pathLst>
                <a:path w="5" h="2">
                  <a:moveTo>
                    <a:pt x="1" y="0"/>
                  </a:moveTo>
                  <a:cubicBezTo>
                    <a:pt x="0" y="1"/>
                    <a:pt x="2" y="1"/>
                    <a:pt x="1" y="2"/>
                  </a:cubicBezTo>
                  <a:cubicBezTo>
                    <a:pt x="2" y="2"/>
                    <a:pt x="3" y="1"/>
                    <a:pt x="5" y="1"/>
                  </a:cubicBezTo>
                  <a:cubicBezTo>
                    <a:pt x="5" y="0"/>
                    <a:pt x="2"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7" name="Freeform 129">
              <a:extLst>
                <a:ext uri="{FF2B5EF4-FFF2-40B4-BE49-F238E27FC236}">
                  <a16:creationId xmlns:a16="http://schemas.microsoft.com/office/drawing/2014/main" id="{3A80B628-1BBE-4F2C-816E-6F4ACA0E42CF}"/>
                </a:ext>
              </a:extLst>
            </p:cNvPr>
            <p:cNvSpPr>
              <a:spLocks/>
            </p:cNvSpPr>
            <p:nvPr/>
          </p:nvSpPr>
          <p:spPr bwMode="auto">
            <a:xfrm>
              <a:off x="6299" y="4238"/>
              <a:ext cx="11" cy="6"/>
            </a:xfrm>
            <a:custGeom>
              <a:avLst/>
              <a:gdLst>
                <a:gd name="T0" fmla="*/ 4 w 6"/>
                <a:gd name="T1" fmla="*/ 3 h 3"/>
                <a:gd name="T2" fmla="*/ 3 w 6"/>
                <a:gd name="T3" fmla="*/ 2 h 3"/>
                <a:gd name="T4" fmla="*/ 6 w 6"/>
                <a:gd name="T5" fmla="*/ 0 h 3"/>
                <a:gd name="T6" fmla="*/ 0 w 6"/>
                <a:gd name="T7" fmla="*/ 2 h 3"/>
                <a:gd name="T8" fmla="*/ 4 w 6"/>
                <a:gd name="T9" fmla="*/ 3 h 3"/>
              </a:gdLst>
              <a:ahLst/>
              <a:cxnLst>
                <a:cxn ang="0">
                  <a:pos x="T0" y="T1"/>
                </a:cxn>
                <a:cxn ang="0">
                  <a:pos x="T2" y="T3"/>
                </a:cxn>
                <a:cxn ang="0">
                  <a:pos x="T4" y="T5"/>
                </a:cxn>
                <a:cxn ang="0">
                  <a:pos x="T6" y="T7"/>
                </a:cxn>
                <a:cxn ang="0">
                  <a:pos x="T8" y="T9"/>
                </a:cxn>
              </a:cxnLst>
              <a:rect l="0" t="0" r="r" b="b"/>
              <a:pathLst>
                <a:path w="6" h="3">
                  <a:moveTo>
                    <a:pt x="4" y="3"/>
                  </a:moveTo>
                  <a:cubicBezTo>
                    <a:pt x="4" y="2"/>
                    <a:pt x="4" y="2"/>
                    <a:pt x="3" y="2"/>
                  </a:cubicBezTo>
                  <a:cubicBezTo>
                    <a:pt x="4" y="1"/>
                    <a:pt x="5" y="1"/>
                    <a:pt x="6" y="0"/>
                  </a:cubicBezTo>
                  <a:cubicBezTo>
                    <a:pt x="4" y="0"/>
                    <a:pt x="2" y="0"/>
                    <a:pt x="0" y="2"/>
                  </a:cubicBezTo>
                  <a:cubicBezTo>
                    <a:pt x="2" y="2"/>
                    <a:pt x="3"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8" name="Freeform 130">
              <a:extLst>
                <a:ext uri="{FF2B5EF4-FFF2-40B4-BE49-F238E27FC236}">
                  <a16:creationId xmlns:a16="http://schemas.microsoft.com/office/drawing/2014/main" id="{0BDC9E0A-57D6-4008-8F28-99B9271AE39A}"/>
                </a:ext>
              </a:extLst>
            </p:cNvPr>
            <p:cNvSpPr>
              <a:spLocks/>
            </p:cNvSpPr>
            <p:nvPr/>
          </p:nvSpPr>
          <p:spPr bwMode="auto">
            <a:xfrm>
              <a:off x="6425" y="4251"/>
              <a:ext cx="14" cy="8"/>
            </a:xfrm>
            <a:custGeom>
              <a:avLst/>
              <a:gdLst>
                <a:gd name="T0" fmla="*/ 0 w 7"/>
                <a:gd name="T1" fmla="*/ 3 h 4"/>
                <a:gd name="T2" fmla="*/ 5 w 7"/>
                <a:gd name="T3" fmla="*/ 3 h 4"/>
                <a:gd name="T4" fmla="*/ 7 w 7"/>
                <a:gd name="T5" fmla="*/ 0 h 4"/>
                <a:gd name="T6" fmla="*/ 0 w 7"/>
                <a:gd name="T7" fmla="*/ 3 h 4"/>
              </a:gdLst>
              <a:ahLst/>
              <a:cxnLst>
                <a:cxn ang="0">
                  <a:pos x="T0" y="T1"/>
                </a:cxn>
                <a:cxn ang="0">
                  <a:pos x="T2" y="T3"/>
                </a:cxn>
                <a:cxn ang="0">
                  <a:pos x="T4" y="T5"/>
                </a:cxn>
                <a:cxn ang="0">
                  <a:pos x="T6" y="T7"/>
                </a:cxn>
              </a:cxnLst>
              <a:rect l="0" t="0" r="r" b="b"/>
              <a:pathLst>
                <a:path w="7" h="4">
                  <a:moveTo>
                    <a:pt x="0" y="3"/>
                  </a:moveTo>
                  <a:cubicBezTo>
                    <a:pt x="3" y="2"/>
                    <a:pt x="2" y="4"/>
                    <a:pt x="5" y="3"/>
                  </a:cubicBezTo>
                  <a:cubicBezTo>
                    <a:pt x="6" y="1"/>
                    <a:pt x="6" y="1"/>
                    <a:pt x="7" y="0"/>
                  </a:cubicBezTo>
                  <a:cubicBezTo>
                    <a:pt x="5"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9" name="Freeform 131">
              <a:extLst>
                <a:ext uri="{FF2B5EF4-FFF2-40B4-BE49-F238E27FC236}">
                  <a16:creationId xmlns:a16="http://schemas.microsoft.com/office/drawing/2014/main" id="{38422D9A-0B5D-4539-B95B-785114245ABD}"/>
                </a:ext>
              </a:extLst>
            </p:cNvPr>
            <p:cNvSpPr>
              <a:spLocks/>
            </p:cNvSpPr>
            <p:nvPr/>
          </p:nvSpPr>
          <p:spPr bwMode="auto">
            <a:xfrm>
              <a:off x="6657" y="4360"/>
              <a:ext cx="15" cy="9"/>
            </a:xfrm>
            <a:custGeom>
              <a:avLst/>
              <a:gdLst>
                <a:gd name="T0" fmla="*/ 4 w 8"/>
                <a:gd name="T1" fmla="*/ 3 h 5"/>
                <a:gd name="T2" fmla="*/ 6 w 8"/>
                <a:gd name="T3" fmla="*/ 1 h 5"/>
                <a:gd name="T4" fmla="*/ 2 w 8"/>
                <a:gd name="T5" fmla="*/ 1 h 5"/>
                <a:gd name="T6" fmla="*/ 3 w 8"/>
                <a:gd name="T7" fmla="*/ 5 h 5"/>
                <a:gd name="T8" fmla="*/ 7 w 8"/>
                <a:gd name="T9" fmla="*/ 4 h 5"/>
                <a:gd name="T10" fmla="*/ 4 w 8"/>
                <a:gd name="T11" fmla="*/ 3 h 5"/>
              </a:gdLst>
              <a:ahLst/>
              <a:cxnLst>
                <a:cxn ang="0">
                  <a:pos x="T0" y="T1"/>
                </a:cxn>
                <a:cxn ang="0">
                  <a:pos x="T2" y="T3"/>
                </a:cxn>
                <a:cxn ang="0">
                  <a:pos x="T4" y="T5"/>
                </a:cxn>
                <a:cxn ang="0">
                  <a:pos x="T6" y="T7"/>
                </a:cxn>
                <a:cxn ang="0">
                  <a:pos x="T8" y="T9"/>
                </a:cxn>
                <a:cxn ang="0">
                  <a:pos x="T10" y="T11"/>
                </a:cxn>
              </a:cxnLst>
              <a:rect l="0" t="0" r="r" b="b"/>
              <a:pathLst>
                <a:path w="8" h="5">
                  <a:moveTo>
                    <a:pt x="4" y="3"/>
                  </a:moveTo>
                  <a:cubicBezTo>
                    <a:pt x="3" y="2"/>
                    <a:pt x="7" y="2"/>
                    <a:pt x="6" y="1"/>
                  </a:cubicBezTo>
                  <a:cubicBezTo>
                    <a:pt x="5" y="0"/>
                    <a:pt x="4" y="2"/>
                    <a:pt x="2" y="1"/>
                  </a:cubicBezTo>
                  <a:cubicBezTo>
                    <a:pt x="3" y="2"/>
                    <a:pt x="0" y="3"/>
                    <a:pt x="3" y="5"/>
                  </a:cubicBezTo>
                  <a:cubicBezTo>
                    <a:pt x="4" y="4"/>
                    <a:pt x="5" y="3"/>
                    <a:pt x="7" y="4"/>
                  </a:cubicBezTo>
                  <a:cubicBezTo>
                    <a:pt x="8" y="3"/>
                    <a:pt x="5"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0" name="Freeform 132">
              <a:extLst>
                <a:ext uri="{FF2B5EF4-FFF2-40B4-BE49-F238E27FC236}">
                  <a16:creationId xmlns:a16="http://schemas.microsoft.com/office/drawing/2014/main" id="{7C3AE23A-B843-4C85-91B2-E57A918876F8}"/>
                </a:ext>
              </a:extLst>
            </p:cNvPr>
            <p:cNvSpPr>
              <a:spLocks/>
            </p:cNvSpPr>
            <p:nvPr/>
          </p:nvSpPr>
          <p:spPr bwMode="auto">
            <a:xfrm>
              <a:off x="6681" y="4362"/>
              <a:ext cx="18" cy="5"/>
            </a:xfrm>
            <a:custGeom>
              <a:avLst/>
              <a:gdLst>
                <a:gd name="T0" fmla="*/ 0 w 9"/>
                <a:gd name="T1" fmla="*/ 2 h 3"/>
                <a:gd name="T2" fmla="*/ 7 w 9"/>
                <a:gd name="T3" fmla="*/ 2 h 3"/>
                <a:gd name="T4" fmla="*/ 7 w 9"/>
                <a:gd name="T5" fmla="*/ 0 h 3"/>
                <a:gd name="T6" fmla="*/ 0 w 9"/>
                <a:gd name="T7" fmla="*/ 2 h 3"/>
              </a:gdLst>
              <a:ahLst/>
              <a:cxnLst>
                <a:cxn ang="0">
                  <a:pos x="T0" y="T1"/>
                </a:cxn>
                <a:cxn ang="0">
                  <a:pos x="T2" y="T3"/>
                </a:cxn>
                <a:cxn ang="0">
                  <a:pos x="T4" y="T5"/>
                </a:cxn>
                <a:cxn ang="0">
                  <a:pos x="T6" y="T7"/>
                </a:cxn>
              </a:cxnLst>
              <a:rect l="0" t="0" r="r" b="b"/>
              <a:pathLst>
                <a:path w="9" h="3">
                  <a:moveTo>
                    <a:pt x="0" y="2"/>
                  </a:moveTo>
                  <a:cubicBezTo>
                    <a:pt x="3" y="3"/>
                    <a:pt x="5" y="0"/>
                    <a:pt x="7" y="2"/>
                  </a:cubicBezTo>
                  <a:cubicBezTo>
                    <a:pt x="9" y="1"/>
                    <a:pt x="6" y="1"/>
                    <a:pt x="7" y="0"/>
                  </a:cubicBezTo>
                  <a:cubicBezTo>
                    <a:pt x="5" y="1"/>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1" name="Freeform 133">
              <a:extLst>
                <a:ext uri="{FF2B5EF4-FFF2-40B4-BE49-F238E27FC236}">
                  <a16:creationId xmlns:a16="http://schemas.microsoft.com/office/drawing/2014/main" id="{1C3BD0AB-779C-4D3B-8BA9-0FB1D0C7EDB5}"/>
                </a:ext>
              </a:extLst>
            </p:cNvPr>
            <p:cNvSpPr>
              <a:spLocks/>
            </p:cNvSpPr>
            <p:nvPr/>
          </p:nvSpPr>
          <p:spPr bwMode="auto">
            <a:xfrm>
              <a:off x="6683" y="4356"/>
              <a:ext cx="35" cy="8"/>
            </a:xfrm>
            <a:custGeom>
              <a:avLst/>
              <a:gdLst>
                <a:gd name="T0" fmla="*/ 10 w 18"/>
                <a:gd name="T1" fmla="*/ 2 h 4"/>
                <a:gd name="T2" fmla="*/ 8 w 18"/>
                <a:gd name="T3" fmla="*/ 1 h 4"/>
                <a:gd name="T4" fmla="*/ 0 w 18"/>
                <a:gd name="T5" fmla="*/ 1 h 4"/>
                <a:gd name="T6" fmla="*/ 7 w 18"/>
                <a:gd name="T7" fmla="*/ 4 h 4"/>
                <a:gd name="T8" fmla="*/ 12 w 18"/>
                <a:gd name="T9" fmla="*/ 4 h 4"/>
                <a:gd name="T10" fmla="*/ 18 w 18"/>
                <a:gd name="T11" fmla="*/ 1 h 4"/>
                <a:gd name="T12" fmla="*/ 15 w 18"/>
                <a:gd name="T13" fmla="*/ 0 h 4"/>
                <a:gd name="T14" fmla="*/ 14 w 18"/>
                <a:gd name="T15" fmla="*/ 2 h 4"/>
                <a:gd name="T16" fmla="*/ 13 w 18"/>
                <a:gd name="T17" fmla="*/ 3 h 4"/>
                <a:gd name="T18" fmla="*/ 12 w 18"/>
                <a:gd name="T19" fmla="*/ 1 h 4"/>
                <a:gd name="T20" fmla="*/ 10 w 18"/>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4">
                  <a:moveTo>
                    <a:pt x="10" y="2"/>
                  </a:moveTo>
                  <a:cubicBezTo>
                    <a:pt x="9" y="2"/>
                    <a:pt x="9" y="1"/>
                    <a:pt x="8" y="1"/>
                  </a:cubicBezTo>
                  <a:cubicBezTo>
                    <a:pt x="5" y="2"/>
                    <a:pt x="2" y="2"/>
                    <a:pt x="0" y="1"/>
                  </a:cubicBezTo>
                  <a:cubicBezTo>
                    <a:pt x="0" y="4"/>
                    <a:pt x="5" y="1"/>
                    <a:pt x="7" y="4"/>
                  </a:cubicBezTo>
                  <a:cubicBezTo>
                    <a:pt x="9" y="2"/>
                    <a:pt x="11" y="3"/>
                    <a:pt x="12" y="4"/>
                  </a:cubicBezTo>
                  <a:cubicBezTo>
                    <a:pt x="15" y="3"/>
                    <a:pt x="15" y="2"/>
                    <a:pt x="18" y="1"/>
                  </a:cubicBezTo>
                  <a:cubicBezTo>
                    <a:pt x="17" y="1"/>
                    <a:pt x="16" y="1"/>
                    <a:pt x="15" y="0"/>
                  </a:cubicBezTo>
                  <a:cubicBezTo>
                    <a:pt x="13" y="1"/>
                    <a:pt x="15" y="2"/>
                    <a:pt x="14" y="2"/>
                  </a:cubicBezTo>
                  <a:cubicBezTo>
                    <a:pt x="14" y="2"/>
                    <a:pt x="13" y="2"/>
                    <a:pt x="13" y="3"/>
                  </a:cubicBezTo>
                  <a:cubicBezTo>
                    <a:pt x="12" y="2"/>
                    <a:pt x="14" y="1"/>
                    <a:pt x="12" y="1"/>
                  </a:cubicBezTo>
                  <a:cubicBezTo>
                    <a:pt x="10" y="1"/>
                    <a:pt x="10"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2" name="Freeform 134">
              <a:extLst>
                <a:ext uri="{FF2B5EF4-FFF2-40B4-BE49-F238E27FC236}">
                  <a16:creationId xmlns:a16="http://schemas.microsoft.com/office/drawing/2014/main" id="{3404CA77-15DF-4990-AC41-F31CB5DF1526}"/>
                </a:ext>
              </a:extLst>
            </p:cNvPr>
            <p:cNvSpPr>
              <a:spLocks/>
            </p:cNvSpPr>
            <p:nvPr/>
          </p:nvSpPr>
          <p:spPr bwMode="auto">
            <a:xfrm>
              <a:off x="6396" y="4151"/>
              <a:ext cx="10" cy="4"/>
            </a:xfrm>
            <a:custGeom>
              <a:avLst/>
              <a:gdLst>
                <a:gd name="T0" fmla="*/ 0 w 5"/>
                <a:gd name="T1" fmla="*/ 0 h 2"/>
                <a:gd name="T2" fmla="*/ 1 w 5"/>
                <a:gd name="T3" fmla="*/ 1 h 2"/>
                <a:gd name="T4" fmla="*/ 2 w 5"/>
                <a:gd name="T5" fmla="*/ 2 h 2"/>
                <a:gd name="T6" fmla="*/ 5 w 5"/>
                <a:gd name="T7" fmla="*/ 0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0" y="1"/>
                    <a:pt x="1" y="1"/>
                    <a:pt x="1" y="1"/>
                  </a:cubicBezTo>
                  <a:cubicBezTo>
                    <a:pt x="2" y="1"/>
                    <a:pt x="3" y="1"/>
                    <a:pt x="2" y="2"/>
                  </a:cubicBezTo>
                  <a:cubicBezTo>
                    <a:pt x="3" y="2"/>
                    <a:pt x="4"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3" name="Freeform 135">
              <a:extLst>
                <a:ext uri="{FF2B5EF4-FFF2-40B4-BE49-F238E27FC236}">
                  <a16:creationId xmlns:a16="http://schemas.microsoft.com/office/drawing/2014/main" id="{B43C9E23-503A-4CA5-9EDF-25E112FA4A68}"/>
                </a:ext>
              </a:extLst>
            </p:cNvPr>
            <p:cNvSpPr>
              <a:spLocks/>
            </p:cNvSpPr>
            <p:nvPr/>
          </p:nvSpPr>
          <p:spPr bwMode="auto">
            <a:xfrm>
              <a:off x="6498" y="4149"/>
              <a:ext cx="21" cy="6"/>
            </a:xfrm>
            <a:custGeom>
              <a:avLst/>
              <a:gdLst>
                <a:gd name="T0" fmla="*/ 1 w 11"/>
                <a:gd name="T1" fmla="*/ 1 h 3"/>
                <a:gd name="T2" fmla="*/ 11 w 11"/>
                <a:gd name="T3" fmla="*/ 1 h 3"/>
                <a:gd name="T4" fmla="*/ 7 w 11"/>
                <a:gd name="T5" fmla="*/ 0 h 3"/>
                <a:gd name="T6" fmla="*/ 1 w 11"/>
                <a:gd name="T7" fmla="*/ 1 h 3"/>
              </a:gdLst>
              <a:ahLst/>
              <a:cxnLst>
                <a:cxn ang="0">
                  <a:pos x="T0" y="T1"/>
                </a:cxn>
                <a:cxn ang="0">
                  <a:pos x="T2" y="T3"/>
                </a:cxn>
                <a:cxn ang="0">
                  <a:pos x="T4" y="T5"/>
                </a:cxn>
                <a:cxn ang="0">
                  <a:pos x="T6" y="T7"/>
                </a:cxn>
              </a:cxnLst>
              <a:rect l="0" t="0" r="r" b="b"/>
              <a:pathLst>
                <a:path w="11" h="3">
                  <a:moveTo>
                    <a:pt x="1" y="1"/>
                  </a:moveTo>
                  <a:cubicBezTo>
                    <a:pt x="0" y="2"/>
                    <a:pt x="8" y="3"/>
                    <a:pt x="11" y="1"/>
                  </a:cubicBezTo>
                  <a:cubicBezTo>
                    <a:pt x="10" y="0"/>
                    <a:pt x="7" y="2"/>
                    <a:pt x="7" y="0"/>
                  </a:cubicBezTo>
                  <a:cubicBezTo>
                    <a:pt x="5" y="0"/>
                    <a:pt x="3"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4" name="Freeform 136">
              <a:extLst>
                <a:ext uri="{FF2B5EF4-FFF2-40B4-BE49-F238E27FC236}">
                  <a16:creationId xmlns:a16="http://schemas.microsoft.com/office/drawing/2014/main" id="{61272A7F-2C21-4F3E-97B3-0E6A3D0B5698}"/>
                </a:ext>
              </a:extLst>
            </p:cNvPr>
            <p:cNvSpPr>
              <a:spLocks/>
            </p:cNvSpPr>
            <p:nvPr/>
          </p:nvSpPr>
          <p:spPr bwMode="auto">
            <a:xfrm>
              <a:off x="6551" y="4149"/>
              <a:ext cx="16" cy="10"/>
            </a:xfrm>
            <a:custGeom>
              <a:avLst/>
              <a:gdLst>
                <a:gd name="T0" fmla="*/ 1 w 8"/>
                <a:gd name="T1" fmla="*/ 2 h 5"/>
                <a:gd name="T2" fmla="*/ 8 w 8"/>
                <a:gd name="T3" fmla="*/ 3 h 5"/>
                <a:gd name="T4" fmla="*/ 2 w 8"/>
                <a:gd name="T5" fmla="*/ 0 h 5"/>
                <a:gd name="T6" fmla="*/ 1 w 8"/>
                <a:gd name="T7" fmla="*/ 2 h 5"/>
              </a:gdLst>
              <a:ahLst/>
              <a:cxnLst>
                <a:cxn ang="0">
                  <a:pos x="T0" y="T1"/>
                </a:cxn>
                <a:cxn ang="0">
                  <a:pos x="T2" y="T3"/>
                </a:cxn>
                <a:cxn ang="0">
                  <a:pos x="T4" y="T5"/>
                </a:cxn>
                <a:cxn ang="0">
                  <a:pos x="T6" y="T7"/>
                </a:cxn>
              </a:cxnLst>
              <a:rect l="0" t="0" r="r" b="b"/>
              <a:pathLst>
                <a:path w="8" h="5">
                  <a:moveTo>
                    <a:pt x="1" y="2"/>
                  </a:moveTo>
                  <a:cubicBezTo>
                    <a:pt x="3" y="3"/>
                    <a:pt x="5" y="5"/>
                    <a:pt x="8" y="3"/>
                  </a:cubicBezTo>
                  <a:cubicBezTo>
                    <a:pt x="7" y="0"/>
                    <a:pt x="2" y="3"/>
                    <a:pt x="2" y="0"/>
                  </a:cubicBezTo>
                  <a:cubicBezTo>
                    <a:pt x="0"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5" name="Freeform 137">
              <a:extLst>
                <a:ext uri="{FF2B5EF4-FFF2-40B4-BE49-F238E27FC236}">
                  <a16:creationId xmlns:a16="http://schemas.microsoft.com/office/drawing/2014/main" id="{062BC444-23DF-4C26-9D1B-72F586585C54}"/>
                </a:ext>
              </a:extLst>
            </p:cNvPr>
            <p:cNvSpPr>
              <a:spLocks/>
            </p:cNvSpPr>
            <p:nvPr/>
          </p:nvSpPr>
          <p:spPr bwMode="auto">
            <a:xfrm>
              <a:off x="6758" y="4226"/>
              <a:ext cx="11" cy="6"/>
            </a:xfrm>
            <a:custGeom>
              <a:avLst/>
              <a:gdLst>
                <a:gd name="T0" fmla="*/ 1 w 6"/>
                <a:gd name="T1" fmla="*/ 1 h 3"/>
                <a:gd name="T2" fmla="*/ 4 w 6"/>
                <a:gd name="T3" fmla="*/ 2 h 3"/>
                <a:gd name="T4" fmla="*/ 5 w 6"/>
                <a:gd name="T5" fmla="*/ 1 h 3"/>
                <a:gd name="T6" fmla="*/ 5 w 6"/>
                <a:gd name="T7" fmla="*/ 0 h 3"/>
                <a:gd name="T8" fmla="*/ 4 w 6"/>
                <a:gd name="T9" fmla="*/ 0 h 3"/>
                <a:gd name="T10" fmla="*/ 3 w 6"/>
                <a:gd name="T11" fmla="*/ 1 h 3"/>
                <a:gd name="T12" fmla="*/ 1 w 6"/>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1" y="1"/>
                  </a:moveTo>
                  <a:cubicBezTo>
                    <a:pt x="0" y="3"/>
                    <a:pt x="3" y="2"/>
                    <a:pt x="4" y="2"/>
                  </a:cubicBezTo>
                  <a:cubicBezTo>
                    <a:pt x="5" y="2"/>
                    <a:pt x="4" y="1"/>
                    <a:pt x="5" y="1"/>
                  </a:cubicBezTo>
                  <a:cubicBezTo>
                    <a:pt x="6" y="1"/>
                    <a:pt x="6" y="1"/>
                    <a:pt x="5" y="0"/>
                  </a:cubicBezTo>
                  <a:cubicBezTo>
                    <a:pt x="4" y="0"/>
                    <a:pt x="4" y="0"/>
                    <a:pt x="4" y="0"/>
                  </a:cubicBezTo>
                  <a:cubicBezTo>
                    <a:pt x="5" y="0"/>
                    <a:pt x="2" y="3"/>
                    <a:pt x="3" y="1"/>
                  </a:cubicBezTo>
                  <a:cubicBezTo>
                    <a:pt x="2" y="1"/>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6" name="Freeform 138">
              <a:extLst>
                <a:ext uri="{FF2B5EF4-FFF2-40B4-BE49-F238E27FC236}">
                  <a16:creationId xmlns:a16="http://schemas.microsoft.com/office/drawing/2014/main" id="{741D26D0-FD8E-4768-A1D0-0EF35C2C55C0}"/>
                </a:ext>
              </a:extLst>
            </p:cNvPr>
            <p:cNvSpPr>
              <a:spLocks/>
            </p:cNvSpPr>
            <p:nvPr/>
          </p:nvSpPr>
          <p:spPr bwMode="auto">
            <a:xfrm>
              <a:off x="6670" y="4143"/>
              <a:ext cx="23" cy="10"/>
            </a:xfrm>
            <a:custGeom>
              <a:avLst/>
              <a:gdLst>
                <a:gd name="T0" fmla="*/ 0 w 12"/>
                <a:gd name="T1" fmla="*/ 1 h 5"/>
                <a:gd name="T2" fmla="*/ 7 w 12"/>
                <a:gd name="T3" fmla="*/ 2 h 5"/>
                <a:gd name="T4" fmla="*/ 12 w 12"/>
                <a:gd name="T5" fmla="*/ 5 h 5"/>
                <a:gd name="T6" fmla="*/ 9 w 12"/>
                <a:gd name="T7" fmla="*/ 0 h 5"/>
                <a:gd name="T8" fmla="*/ 2 w 12"/>
                <a:gd name="T9" fmla="*/ 0 h 5"/>
                <a:gd name="T10" fmla="*/ 0 w 12"/>
                <a:gd name="T11" fmla="*/ 1 h 5"/>
              </a:gdLst>
              <a:ahLst/>
              <a:cxnLst>
                <a:cxn ang="0">
                  <a:pos x="T0" y="T1"/>
                </a:cxn>
                <a:cxn ang="0">
                  <a:pos x="T2" y="T3"/>
                </a:cxn>
                <a:cxn ang="0">
                  <a:pos x="T4" y="T5"/>
                </a:cxn>
                <a:cxn ang="0">
                  <a:pos x="T6" y="T7"/>
                </a:cxn>
                <a:cxn ang="0">
                  <a:pos x="T8" y="T9"/>
                </a:cxn>
                <a:cxn ang="0">
                  <a:pos x="T10" y="T11"/>
                </a:cxn>
              </a:cxnLst>
              <a:rect l="0" t="0" r="r" b="b"/>
              <a:pathLst>
                <a:path w="12" h="5">
                  <a:moveTo>
                    <a:pt x="0" y="1"/>
                  </a:moveTo>
                  <a:cubicBezTo>
                    <a:pt x="0" y="2"/>
                    <a:pt x="5" y="1"/>
                    <a:pt x="7" y="2"/>
                  </a:cubicBezTo>
                  <a:cubicBezTo>
                    <a:pt x="6" y="4"/>
                    <a:pt x="11" y="5"/>
                    <a:pt x="12" y="5"/>
                  </a:cubicBezTo>
                  <a:cubicBezTo>
                    <a:pt x="12" y="3"/>
                    <a:pt x="11" y="2"/>
                    <a:pt x="9" y="0"/>
                  </a:cubicBezTo>
                  <a:cubicBezTo>
                    <a:pt x="9" y="3"/>
                    <a:pt x="6" y="0"/>
                    <a:pt x="2" y="0"/>
                  </a:cubicBezTo>
                  <a:cubicBezTo>
                    <a:pt x="2"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7" name="Freeform 139">
              <a:extLst>
                <a:ext uri="{FF2B5EF4-FFF2-40B4-BE49-F238E27FC236}">
                  <a16:creationId xmlns:a16="http://schemas.microsoft.com/office/drawing/2014/main" id="{E01339EE-FA0A-4B2B-813F-9B04529F9023}"/>
                </a:ext>
              </a:extLst>
            </p:cNvPr>
            <p:cNvSpPr>
              <a:spLocks/>
            </p:cNvSpPr>
            <p:nvPr/>
          </p:nvSpPr>
          <p:spPr bwMode="auto">
            <a:xfrm>
              <a:off x="6704" y="4153"/>
              <a:ext cx="21" cy="4"/>
            </a:xfrm>
            <a:custGeom>
              <a:avLst/>
              <a:gdLst>
                <a:gd name="T0" fmla="*/ 0 w 11"/>
                <a:gd name="T1" fmla="*/ 1 h 2"/>
                <a:gd name="T2" fmla="*/ 9 w 11"/>
                <a:gd name="T3" fmla="*/ 1 h 2"/>
                <a:gd name="T4" fmla="*/ 7 w 11"/>
                <a:gd name="T5" fmla="*/ 0 h 2"/>
                <a:gd name="T6" fmla="*/ 0 w 11"/>
                <a:gd name="T7" fmla="*/ 1 h 2"/>
              </a:gdLst>
              <a:ahLst/>
              <a:cxnLst>
                <a:cxn ang="0">
                  <a:pos x="T0" y="T1"/>
                </a:cxn>
                <a:cxn ang="0">
                  <a:pos x="T2" y="T3"/>
                </a:cxn>
                <a:cxn ang="0">
                  <a:pos x="T4" y="T5"/>
                </a:cxn>
                <a:cxn ang="0">
                  <a:pos x="T6" y="T7"/>
                </a:cxn>
              </a:cxnLst>
              <a:rect l="0" t="0" r="r" b="b"/>
              <a:pathLst>
                <a:path w="11" h="2">
                  <a:moveTo>
                    <a:pt x="0" y="1"/>
                  </a:moveTo>
                  <a:cubicBezTo>
                    <a:pt x="1" y="2"/>
                    <a:pt x="6" y="1"/>
                    <a:pt x="9" y="1"/>
                  </a:cubicBezTo>
                  <a:cubicBezTo>
                    <a:pt x="11" y="0"/>
                    <a:pt x="5" y="1"/>
                    <a:pt x="7" y="0"/>
                  </a:cubicBezTo>
                  <a:cubicBezTo>
                    <a:pt x="6"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8" name="Freeform 140">
              <a:extLst>
                <a:ext uri="{FF2B5EF4-FFF2-40B4-BE49-F238E27FC236}">
                  <a16:creationId xmlns:a16="http://schemas.microsoft.com/office/drawing/2014/main" id="{D4693684-FC7A-479C-BF6B-EBDD1F7D65A9}"/>
                </a:ext>
              </a:extLst>
            </p:cNvPr>
            <p:cNvSpPr>
              <a:spLocks/>
            </p:cNvSpPr>
            <p:nvPr/>
          </p:nvSpPr>
          <p:spPr bwMode="auto">
            <a:xfrm>
              <a:off x="6691" y="4143"/>
              <a:ext cx="15" cy="6"/>
            </a:xfrm>
            <a:custGeom>
              <a:avLst/>
              <a:gdLst>
                <a:gd name="T0" fmla="*/ 2 w 8"/>
                <a:gd name="T1" fmla="*/ 1 h 3"/>
                <a:gd name="T2" fmla="*/ 3 w 8"/>
                <a:gd name="T3" fmla="*/ 1 h 3"/>
                <a:gd name="T4" fmla="*/ 3 w 8"/>
                <a:gd name="T5" fmla="*/ 3 h 3"/>
                <a:gd name="T6" fmla="*/ 6 w 8"/>
                <a:gd name="T7" fmla="*/ 3 h 3"/>
                <a:gd name="T8" fmla="*/ 8 w 8"/>
                <a:gd name="T9" fmla="*/ 2 h 3"/>
                <a:gd name="T10" fmla="*/ 6 w 8"/>
                <a:gd name="T11" fmla="*/ 0 h 3"/>
                <a:gd name="T12" fmla="*/ 2 w 8"/>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1"/>
                  </a:moveTo>
                  <a:cubicBezTo>
                    <a:pt x="0" y="2"/>
                    <a:pt x="2" y="2"/>
                    <a:pt x="3" y="1"/>
                  </a:cubicBezTo>
                  <a:cubicBezTo>
                    <a:pt x="4" y="2"/>
                    <a:pt x="4" y="2"/>
                    <a:pt x="3" y="3"/>
                  </a:cubicBezTo>
                  <a:cubicBezTo>
                    <a:pt x="4" y="3"/>
                    <a:pt x="5" y="3"/>
                    <a:pt x="6" y="3"/>
                  </a:cubicBezTo>
                  <a:cubicBezTo>
                    <a:pt x="5" y="3"/>
                    <a:pt x="4" y="0"/>
                    <a:pt x="8" y="2"/>
                  </a:cubicBezTo>
                  <a:cubicBezTo>
                    <a:pt x="8" y="1"/>
                    <a:pt x="7" y="1"/>
                    <a:pt x="6" y="0"/>
                  </a:cubicBezTo>
                  <a:cubicBezTo>
                    <a:pt x="5" y="1"/>
                    <a:pt x="3"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9" name="Freeform 141">
              <a:extLst>
                <a:ext uri="{FF2B5EF4-FFF2-40B4-BE49-F238E27FC236}">
                  <a16:creationId xmlns:a16="http://schemas.microsoft.com/office/drawing/2014/main" id="{1902A07C-83B1-44AA-AF27-8DD66C66BF11}"/>
                </a:ext>
              </a:extLst>
            </p:cNvPr>
            <p:cNvSpPr>
              <a:spLocks/>
            </p:cNvSpPr>
            <p:nvPr/>
          </p:nvSpPr>
          <p:spPr bwMode="auto">
            <a:xfrm>
              <a:off x="6739" y="4143"/>
              <a:ext cx="7" cy="4"/>
            </a:xfrm>
            <a:custGeom>
              <a:avLst/>
              <a:gdLst>
                <a:gd name="T0" fmla="*/ 4 w 4"/>
                <a:gd name="T1" fmla="*/ 0 h 2"/>
                <a:gd name="T2" fmla="*/ 2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cubicBezTo>
                    <a:pt x="3" y="0"/>
                    <a:pt x="2" y="0"/>
                    <a:pt x="2" y="0"/>
                  </a:cubicBezTo>
                  <a:cubicBezTo>
                    <a:pt x="0" y="1"/>
                    <a:pt x="2" y="1"/>
                    <a:pt x="0" y="2"/>
                  </a:cubicBezTo>
                  <a:cubicBezTo>
                    <a:pt x="2"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0" name="Freeform 142">
              <a:extLst>
                <a:ext uri="{FF2B5EF4-FFF2-40B4-BE49-F238E27FC236}">
                  <a16:creationId xmlns:a16="http://schemas.microsoft.com/office/drawing/2014/main" id="{FCB912CE-D8E8-4AA2-A400-0BA74A79B5D7}"/>
                </a:ext>
              </a:extLst>
            </p:cNvPr>
            <p:cNvSpPr>
              <a:spLocks/>
            </p:cNvSpPr>
            <p:nvPr/>
          </p:nvSpPr>
          <p:spPr bwMode="auto">
            <a:xfrm>
              <a:off x="6785" y="4110"/>
              <a:ext cx="13" cy="8"/>
            </a:xfrm>
            <a:custGeom>
              <a:avLst/>
              <a:gdLst>
                <a:gd name="T0" fmla="*/ 4 w 7"/>
                <a:gd name="T1" fmla="*/ 0 h 4"/>
                <a:gd name="T2" fmla="*/ 1 w 7"/>
                <a:gd name="T3" fmla="*/ 2 h 4"/>
                <a:gd name="T4" fmla="*/ 3 w 7"/>
                <a:gd name="T5" fmla="*/ 4 h 4"/>
                <a:gd name="T6" fmla="*/ 5 w 7"/>
                <a:gd name="T7" fmla="*/ 3 h 4"/>
                <a:gd name="T8" fmla="*/ 6 w 7"/>
                <a:gd name="T9" fmla="*/ 1 h 4"/>
                <a:gd name="T10" fmla="*/ 4 w 7"/>
                <a:gd name="T11" fmla="*/ 0 h 4"/>
              </a:gdLst>
              <a:ahLst/>
              <a:cxnLst>
                <a:cxn ang="0">
                  <a:pos x="T0" y="T1"/>
                </a:cxn>
                <a:cxn ang="0">
                  <a:pos x="T2" y="T3"/>
                </a:cxn>
                <a:cxn ang="0">
                  <a:pos x="T4" y="T5"/>
                </a:cxn>
                <a:cxn ang="0">
                  <a:pos x="T6" y="T7"/>
                </a:cxn>
                <a:cxn ang="0">
                  <a:pos x="T8" y="T9"/>
                </a:cxn>
                <a:cxn ang="0">
                  <a:pos x="T10" y="T11"/>
                </a:cxn>
              </a:cxnLst>
              <a:rect l="0" t="0" r="r" b="b"/>
              <a:pathLst>
                <a:path w="7" h="4">
                  <a:moveTo>
                    <a:pt x="4" y="0"/>
                  </a:moveTo>
                  <a:cubicBezTo>
                    <a:pt x="3" y="1"/>
                    <a:pt x="3" y="1"/>
                    <a:pt x="1" y="2"/>
                  </a:cubicBezTo>
                  <a:cubicBezTo>
                    <a:pt x="4" y="2"/>
                    <a:pt x="0" y="3"/>
                    <a:pt x="3" y="4"/>
                  </a:cubicBezTo>
                  <a:cubicBezTo>
                    <a:pt x="5" y="3"/>
                    <a:pt x="5" y="3"/>
                    <a:pt x="5" y="3"/>
                  </a:cubicBezTo>
                  <a:cubicBezTo>
                    <a:pt x="4" y="2"/>
                    <a:pt x="3" y="1"/>
                    <a:pt x="6" y="1"/>
                  </a:cubicBezTo>
                  <a:cubicBezTo>
                    <a:pt x="7" y="0"/>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1" name="Freeform 143">
              <a:extLst>
                <a:ext uri="{FF2B5EF4-FFF2-40B4-BE49-F238E27FC236}">
                  <a16:creationId xmlns:a16="http://schemas.microsoft.com/office/drawing/2014/main" id="{6F8CA3AB-1ACB-43E9-A961-531EF8E1F2C0}"/>
                </a:ext>
              </a:extLst>
            </p:cNvPr>
            <p:cNvSpPr>
              <a:spLocks/>
            </p:cNvSpPr>
            <p:nvPr/>
          </p:nvSpPr>
          <p:spPr bwMode="auto">
            <a:xfrm>
              <a:off x="6865" y="4151"/>
              <a:ext cx="9" cy="6"/>
            </a:xfrm>
            <a:custGeom>
              <a:avLst/>
              <a:gdLst>
                <a:gd name="T0" fmla="*/ 2 w 5"/>
                <a:gd name="T1" fmla="*/ 0 h 3"/>
                <a:gd name="T2" fmla="*/ 2 w 5"/>
                <a:gd name="T3" fmla="*/ 1 h 3"/>
                <a:gd name="T4" fmla="*/ 1 w 5"/>
                <a:gd name="T5" fmla="*/ 3 h 3"/>
                <a:gd name="T6" fmla="*/ 3 w 5"/>
                <a:gd name="T7" fmla="*/ 0 h 3"/>
                <a:gd name="T8" fmla="*/ 2 w 5"/>
                <a:gd name="T9" fmla="*/ 0 h 3"/>
              </a:gdLst>
              <a:ahLst/>
              <a:cxnLst>
                <a:cxn ang="0">
                  <a:pos x="T0" y="T1"/>
                </a:cxn>
                <a:cxn ang="0">
                  <a:pos x="T2" y="T3"/>
                </a:cxn>
                <a:cxn ang="0">
                  <a:pos x="T4" y="T5"/>
                </a:cxn>
                <a:cxn ang="0">
                  <a:pos x="T6" y="T7"/>
                </a:cxn>
                <a:cxn ang="0">
                  <a:pos x="T8" y="T9"/>
                </a:cxn>
              </a:cxnLst>
              <a:rect l="0" t="0" r="r" b="b"/>
              <a:pathLst>
                <a:path w="5" h="3">
                  <a:moveTo>
                    <a:pt x="2" y="0"/>
                  </a:moveTo>
                  <a:cubicBezTo>
                    <a:pt x="0" y="0"/>
                    <a:pt x="2" y="1"/>
                    <a:pt x="2" y="1"/>
                  </a:cubicBezTo>
                  <a:cubicBezTo>
                    <a:pt x="3" y="1"/>
                    <a:pt x="2" y="2"/>
                    <a:pt x="1" y="3"/>
                  </a:cubicBezTo>
                  <a:cubicBezTo>
                    <a:pt x="3" y="3"/>
                    <a:pt x="5" y="1"/>
                    <a:pt x="3" y="0"/>
                  </a:cubicBezTo>
                  <a:cubicBezTo>
                    <a:pt x="3"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2" name="Freeform 144">
              <a:extLst>
                <a:ext uri="{FF2B5EF4-FFF2-40B4-BE49-F238E27FC236}">
                  <a16:creationId xmlns:a16="http://schemas.microsoft.com/office/drawing/2014/main" id="{78F1BE32-0842-40E6-B933-3FD93314BE83}"/>
                </a:ext>
              </a:extLst>
            </p:cNvPr>
            <p:cNvSpPr>
              <a:spLocks/>
            </p:cNvSpPr>
            <p:nvPr/>
          </p:nvSpPr>
          <p:spPr bwMode="auto">
            <a:xfrm>
              <a:off x="6985" y="4224"/>
              <a:ext cx="10" cy="6"/>
            </a:xfrm>
            <a:custGeom>
              <a:avLst/>
              <a:gdLst>
                <a:gd name="T0" fmla="*/ 0 w 5"/>
                <a:gd name="T1" fmla="*/ 2 h 3"/>
                <a:gd name="T2" fmla="*/ 1 w 5"/>
                <a:gd name="T3" fmla="*/ 2 h 3"/>
                <a:gd name="T4" fmla="*/ 5 w 5"/>
                <a:gd name="T5" fmla="*/ 1 h 3"/>
                <a:gd name="T6" fmla="*/ 0 w 5"/>
                <a:gd name="T7" fmla="*/ 1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2"/>
                    <a:pt x="1" y="2"/>
                    <a:pt x="1" y="2"/>
                  </a:cubicBezTo>
                  <a:cubicBezTo>
                    <a:pt x="2" y="1"/>
                    <a:pt x="4" y="3"/>
                    <a:pt x="5" y="1"/>
                  </a:cubicBezTo>
                  <a:cubicBezTo>
                    <a:pt x="4" y="0"/>
                    <a:pt x="2" y="1"/>
                    <a:pt x="0" y="1"/>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3" name="Freeform 145">
              <a:extLst>
                <a:ext uri="{FF2B5EF4-FFF2-40B4-BE49-F238E27FC236}">
                  <a16:creationId xmlns:a16="http://schemas.microsoft.com/office/drawing/2014/main" id="{AFA07401-E2FA-4F77-ACBD-DA8D73D6F43A}"/>
                </a:ext>
              </a:extLst>
            </p:cNvPr>
            <p:cNvSpPr>
              <a:spLocks/>
            </p:cNvSpPr>
            <p:nvPr/>
          </p:nvSpPr>
          <p:spPr bwMode="auto">
            <a:xfrm>
              <a:off x="6890" y="4097"/>
              <a:ext cx="28" cy="7"/>
            </a:xfrm>
            <a:custGeom>
              <a:avLst/>
              <a:gdLst>
                <a:gd name="T0" fmla="*/ 7 w 15"/>
                <a:gd name="T1" fmla="*/ 2 h 4"/>
                <a:gd name="T2" fmla="*/ 0 w 15"/>
                <a:gd name="T3" fmla="*/ 1 h 4"/>
                <a:gd name="T4" fmla="*/ 8 w 15"/>
                <a:gd name="T5" fmla="*/ 4 h 4"/>
                <a:gd name="T6" fmla="*/ 15 w 15"/>
                <a:gd name="T7" fmla="*/ 1 h 4"/>
                <a:gd name="T8" fmla="*/ 7 w 15"/>
                <a:gd name="T9" fmla="*/ 2 h 4"/>
              </a:gdLst>
              <a:ahLst/>
              <a:cxnLst>
                <a:cxn ang="0">
                  <a:pos x="T0" y="T1"/>
                </a:cxn>
                <a:cxn ang="0">
                  <a:pos x="T2" y="T3"/>
                </a:cxn>
                <a:cxn ang="0">
                  <a:pos x="T4" y="T5"/>
                </a:cxn>
                <a:cxn ang="0">
                  <a:pos x="T6" y="T7"/>
                </a:cxn>
                <a:cxn ang="0">
                  <a:pos x="T8" y="T9"/>
                </a:cxn>
              </a:cxnLst>
              <a:rect l="0" t="0" r="r" b="b"/>
              <a:pathLst>
                <a:path w="15" h="4">
                  <a:moveTo>
                    <a:pt x="7" y="2"/>
                  </a:moveTo>
                  <a:cubicBezTo>
                    <a:pt x="4" y="0"/>
                    <a:pt x="2" y="0"/>
                    <a:pt x="0" y="1"/>
                  </a:cubicBezTo>
                  <a:cubicBezTo>
                    <a:pt x="3" y="3"/>
                    <a:pt x="5" y="2"/>
                    <a:pt x="8" y="4"/>
                  </a:cubicBezTo>
                  <a:cubicBezTo>
                    <a:pt x="9" y="1"/>
                    <a:pt x="12" y="2"/>
                    <a:pt x="15" y="1"/>
                  </a:cubicBezTo>
                  <a:cubicBezTo>
                    <a:pt x="15" y="1"/>
                    <a:pt x="7" y="0"/>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4" name="Freeform 146">
              <a:extLst>
                <a:ext uri="{FF2B5EF4-FFF2-40B4-BE49-F238E27FC236}">
                  <a16:creationId xmlns:a16="http://schemas.microsoft.com/office/drawing/2014/main" id="{E97E1AD1-D0AB-4CB0-B95E-F646145FBE4A}"/>
                </a:ext>
              </a:extLst>
            </p:cNvPr>
            <p:cNvSpPr>
              <a:spLocks/>
            </p:cNvSpPr>
            <p:nvPr/>
          </p:nvSpPr>
          <p:spPr bwMode="auto">
            <a:xfrm>
              <a:off x="6917" y="4095"/>
              <a:ext cx="40" cy="9"/>
            </a:xfrm>
            <a:custGeom>
              <a:avLst/>
              <a:gdLst>
                <a:gd name="T0" fmla="*/ 0 w 21"/>
                <a:gd name="T1" fmla="*/ 5 h 5"/>
                <a:gd name="T2" fmla="*/ 8 w 21"/>
                <a:gd name="T3" fmla="*/ 4 h 5"/>
                <a:gd name="T4" fmla="*/ 21 w 21"/>
                <a:gd name="T5" fmla="*/ 3 h 5"/>
                <a:gd name="T6" fmla="*/ 20 w 21"/>
                <a:gd name="T7" fmla="*/ 1 h 5"/>
                <a:gd name="T8" fmla="*/ 13 w 21"/>
                <a:gd name="T9" fmla="*/ 1 h 5"/>
                <a:gd name="T10" fmla="*/ 3 w 21"/>
                <a:gd name="T11" fmla="*/ 2 h 5"/>
                <a:gd name="T12" fmla="*/ 4 w 21"/>
                <a:gd name="T13" fmla="*/ 3 h 5"/>
                <a:gd name="T14" fmla="*/ 0 w 21"/>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
                  <a:moveTo>
                    <a:pt x="0" y="5"/>
                  </a:moveTo>
                  <a:cubicBezTo>
                    <a:pt x="2" y="5"/>
                    <a:pt x="5" y="3"/>
                    <a:pt x="8" y="4"/>
                  </a:cubicBezTo>
                  <a:cubicBezTo>
                    <a:pt x="9" y="0"/>
                    <a:pt x="17" y="5"/>
                    <a:pt x="21" y="3"/>
                  </a:cubicBezTo>
                  <a:cubicBezTo>
                    <a:pt x="21" y="2"/>
                    <a:pt x="19" y="2"/>
                    <a:pt x="20" y="1"/>
                  </a:cubicBezTo>
                  <a:cubicBezTo>
                    <a:pt x="18" y="1"/>
                    <a:pt x="15" y="3"/>
                    <a:pt x="13" y="1"/>
                  </a:cubicBezTo>
                  <a:cubicBezTo>
                    <a:pt x="10" y="2"/>
                    <a:pt x="6" y="2"/>
                    <a:pt x="3" y="2"/>
                  </a:cubicBezTo>
                  <a:cubicBezTo>
                    <a:pt x="2" y="2"/>
                    <a:pt x="4" y="3"/>
                    <a:pt x="4" y="3"/>
                  </a:cubicBezTo>
                  <a:cubicBezTo>
                    <a:pt x="3" y="4"/>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5" name="Freeform 147">
              <a:extLst>
                <a:ext uri="{FF2B5EF4-FFF2-40B4-BE49-F238E27FC236}">
                  <a16:creationId xmlns:a16="http://schemas.microsoft.com/office/drawing/2014/main" id="{87DD17D8-F579-4A47-BFE8-0C8200F97B18}"/>
                </a:ext>
              </a:extLst>
            </p:cNvPr>
            <p:cNvSpPr>
              <a:spLocks/>
            </p:cNvSpPr>
            <p:nvPr/>
          </p:nvSpPr>
          <p:spPr bwMode="auto">
            <a:xfrm>
              <a:off x="6905" y="4089"/>
              <a:ext cx="29" cy="8"/>
            </a:xfrm>
            <a:custGeom>
              <a:avLst/>
              <a:gdLst>
                <a:gd name="T0" fmla="*/ 0 w 15"/>
                <a:gd name="T1" fmla="*/ 0 h 4"/>
                <a:gd name="T2" fmla="*/ 15 w 15"/>
                <a:gd name="T3" fmla="*/ 1 h 4"/>
                <a:gd name="T4" fmla="*/ 0 w 15"/>
                <a:gd name="T5" fmla="*/ 0 h 4"/>
              </a:gdLst>
              <a:ahLst/>
              <a:cxnLst>
                <a:cxn ang="0">
                  <a:pos x="T0" y="T1"/>
                </a:cxn>
                <a:cxn ang="0">
                  <a:pos x="T2" y="T3"/>
                </a:cxn>
                <a:cxn ang="0">
                  <a:pos x="T4" y="T5"/>
                </a:cxn>
              </a:cxnLst>
              <a:rect l="0" t="0" r="r" b="b"/>
              <a:pathLst>
                <a:path w="15" h="4">
                  <a:moveTo>
                    <a:pt x="0" y="0"/>
                  </a:moveTo>
                  <a:cubicBezTo>
                    <a:pt x="0" y="4"/>
                    <a:pt x="13" y="3"/>
                    <a:pt x="15" y="1"/>
                  </a:cubicBezTo>
                  <a:cubicBezTo>
                    <a:pt x="10" y="1"/>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6" name="Freeform 148">
              <a:extLst>
                <a:ext uri="{FF2B5EF4-FFF2-40B4-BE49-F238E27FC236}">
                  <a16:creationId xmlns:a16="http://schemas.microsoft.com/office/drawing/2014/main" id="{4F6DC092-85BE-44E3-AB0A-ADE7B65A3717}"/>
                </a:ext>
              </a:extLst>
            </p:cNvPr>
            <p:cNvSpPr>
              <a:spLocks/>
            </p:cNvSpPr>
            <p:nvPr/>
          </p:nvSpPr>
          <p:spPr bwMode="auto">
            <a:xfrm>
              <a:off x="6982" y="4091"/>
              <a:ext cx="13" cy="4"/>
            </a:xfrm>
            <a:custGeom>
              <a:avLst/>
              <a:gdLst>
                <a:gd name="T0" fmla="*/ 0 w 7"/>
                <a:gd name="T1" fmla="*/ 1 h 2"/>
                <a:gd name="T2" fmla="*/ 7 w 7"/>
                <a:gd name="T3" fmla="*/ 2 h 2"/>
                <a:gd name="T4" fmla="*/ 0 w 7"/>
                <a:gd name="T5" fmla="*/ 1 h 2"/>
              </a:gdLst>
              <a:ahLst/>
              <a:cxnLst>
                <a:cxn ang="0">
                  <a:pos x="T0" y="T1"/>
                </a:cxn>
                <a:cxn ang="0">
                  <a:pos x="T2" y="T3"/>
                </a:cxn>
                <a:cxn ang="0">
                  <a:pos x="T4" y="T5"/>
                </a:cxn>
              </a:cxnLst>
              <a:rect l="0" t="0" r="r" b="b"/>
              <a:pathLst>
                <a:path w="7" h="2">
                  <a:moveTo>
                    <a:pt x="0" y="1"/>
                  </a:moveTo>
                  <a:cubicBezTo>
                    <a:pt x="2" y="2"/>
                    <a:pt x="5" y="2"/>
                    <a:pt x="7" y="2"/>
                  </a:cubicBezTo>
                  <a:cubicBezTo>
                    <a:pt x="7" y="0"/>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7" name="Freeform 149">
              <a:extLst>
                <a:ext uri="{FF2B5EF4-FFF2-40B4-BE49-F238E27FC236}">
                  <a16:creationId xmlns:a16="http://schemas.microsoft.com/office/drawing/2014/main" id="{53D29868-1CFE-4C49-9DD0-1D4AE49E9621}"/>
                </a:ext>
              </a:extLst>
            </p:cNvPr>
            <p:cNvSpPr>
              <a:spLocks/>
            </p:cNvSpPr>
            <p:nvPr/>
          </p:nvSpPr>
          <p:spPr bwMode="auto">
            <a:xfrm>
              <a:off x="7037" y="4091"/>
              <a:ext cx="32" cy="6"/>
            </a:xfrm>
            <a:custGeom>
              <a:avLst/>
              <a:gdLst>
                <a:gd name="T0" fmla="*/ 0 w 17"/>
                <a:gd name="T1" fmla="*/ 2 h 3"/>
                <a:gd name="T2" fmla="*/ 17 w 17"/>
                <a:gd name="T3" fmla="*/ 3 h 3"/>
                <a:gd name="T4" fmla="*/ 12 w 17"/>
                <a:gd name="T5" fmla="*/ 1 h 3"/>
                <a:gd name="T6" fmla="*/ 5 w 17"/>
                <a:gd name="T7" fmla="*/ 2 h 3"/>
                <a:gd name="T8" fmla="*/ 4 w 17"/>
                <a:gd name="T9" fmla="*/ 0 h 3"/>
                <a:gd name="T10" fmla="*/ 0 w 17"/>
                <a:gd name="T11" fmla="*/ 2 h 3"/>
              </a:gdLst>
              <a:ahLst/>
              <a:cxnLst>
                <a:cxn ang="0">
                  <a:pos x="T0" y="T1"/>
                </a:cxn>
                <a:cxn ang="0">
                  <a:pos x="T2" y="T3"/>
                </a:cxn>
                <a:cxn ang="0">
                  <a:pos x="T4" y="T5"/>
                </a:cxn>
                <a:cxn ang="0">
                  <a:pos x="T6" y="T7"/>
                </a:cxn>
                <a:cxn ang="0">
                  <a:pos x="T8" y="T9"/>
                </a:cxn>
                <a:cxn ang="0">
                  <a:pos x="T10" y="T11"/>
                </a:cxn>
              </a:cxnLst>
              <a:rect l="0" t="0" r="r" b="b"/>
              <a:pathLst>
                <a:path w="17" h="3">
                  <a:moveTo>
                    <a:pt x="0" y="2"/>
                  </a:moveTo>
                  <a:cubicBezTo>
                    <a:pt x="4" y="3"/>
                    <a:pt x="12" y="3"/>
                    <a:pt x="17" y="3"/>
                  </a:cubicBezTo>
                  <a:cubicBezTo>
                    <a:pt x="15" y="1"/>
                    <a:pt x="12" y="3"/>
                    <a:pt x="12" y="1"/>
                  </a:cubicBezTo>
                  <a:cubicBezTo>
                    <a:pt x="11" y="3"/>
                    <a:pt x="7" y="1"/>
                    <a:pt x="5" y="2"/>
                  </a:cubicBezTo>
                  <a:cubicBezTo>
                    <a:pt x="3" y="1"/>
                    <a:pt x="7" y="0"/>
                    <a:pt x="4" y="0"/>
                  </a:cubicBezTo>
                  <a:cubicBezTo>
                    <a:pt x="5" y="2"/>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8" name="Freeform 150">
              <a:extLst>
                <a:ext uri="{FF2B5EF4-FFF2-40B4-BE49-F238E27FC236}">
                  <a16:creationId xmlns:a16="http://schemas.microsoft.com/office/drawing/2014/main" id="{69298C08-14EC-4AA8-B82D-AC2D17355467}"/>
                </a:ext>
              </a:extLst>
            </p:cNvPr>
            <p:cNvSpPr>
              <a:spLocks/>
            </p:cNvSpPr>
            <p:nvPr/>
          </p:nvSpPr>
          <p:spPr bwMode="auto">
            <a:xfrm>
              <a:off x="7035" y="4087"/>
              <a:ext cx="15" cy="6"/>
            </a:xfrm>
            <a:custGeom>
              <a:avLst/>
              <a:gdLst>
                <a:gd name="T0" fmla="*/ 0 w 8"/>
                <a:gd name="T1" fmla="*/ 1 h 3"/>
                <a:gd name="T2" fmla="*/ 7 w 8"/>
                <a:gd name="T3" fmla="*/ 1 h 3"/>
                <a:gd name="T4" fmla="*/ 4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0" y="3"/>
                    <a:pt x="5" y="1"/>
                    <a:pt x="7" y="1"/>
                  </a:cubicBezTo>
                  <a:cubicBezTo>
                    <a:pt x="8" y="0"/>
                    <a:pt x="5" y="1"/>
                    <a:pt x="4" y="0"/>
                  </a:cubicBezTo>
                  <a:cubicBezTo>
                    <a:pt x="2" y="1"/>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9" name="Freeform 151">
              <a:extLst>
                <a:ext uri="{FF2B5EF4-FFF2-40B4-BE49-F238E27FC236}">
                  <a16:creationId xmlns:a16="http://schemas.microsoft.com/office/drawing/2014/main" id="{F4FF2223-5BC0-4930-990B-0EE78A3EF4E6}"/>
                </a:ext>
              </a:extLst>
            </p:cNvPr>
            <p:cNvSpPr>
              <a:spLocks/>
            </p:cNvSpPr>
            <p:nvPr/>
          </p:nvSpPr>
          <p:spPr bwMode="auto">
            <a:xfrm>
              <a:off x="7071" y="4089"/>
              <a:ext cx="21" cy="10"/>
            </a:xfrm>
            <a:custGeom>
              <a:avLst/>
              <a:gdLst>
                <a:gd name="T0" fmla="*/ 0 w 11"/>
                <a:gd name="T1" fmla="*/ 4 h 5"/>
                <a:gd name="T2" fmla="*/ 11 w 11"/>
                <a:gd name="T3" fmla="*/ 5 h 5"/>
                <a:gd name="T4" fmla="*/ 0 w 11"/>
                <a:gd name="T5" fmla="*/ 4 h 5"/>
              </a:gdLst>
              <a:ahLst/>
              <a:cxnLst>
                <a:cxn ang="0">
                  <a:pos x="T0" y="T1"/>
                </a:cxn>
                <a:cxn ang="0">
                  <a:pos x="T2" y="T3"/>
                </a:cxn>
                <a:cxn ang="0">
                  <a:pos x="T4" y="T5"/>
                </a:cxn>
              </a:cxnLst>
              <a:rect l="0" t="0" r="r" b="b"/>
              <a:pathLst>
                <a:path w="11" h="5">
                  <a:moveTo>
                    <a:pt x="0" y="4"/>
                  </a:moveTo>
                  <a:cubicBezTo>
                    <a:pt x="4" y="5"/>
                    <a:pt x="8" y="5"/>
                    <a:pt x="11" y="5"/>
                  </a:cubicBezTo>
                  <a:cubicBezTo>
                    <a:pt x="10"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0" name="Freeform 152">
              <a:extLst>
                <a:ext uri="{FF2B5EF4-FFF2-40B4-BE49-F238E27FC236}">
                  <a16:creationId xmlns:a16="http://schemas.microsoft.com/office/drawing/2014/main" id="{315003D1-4756-4013-83B2-C971897D10D2}"/>
                </a:ext>
              </a:extLst>
            </p:cNvPr>
            <p:cNvSpPr>
              <a:spLocks/>
            </p:cNvSpPr>
            <p:nvPr/>
          </p:nvSpPr>
          <p:spPr bwMode="auto">
            <a:xfrm>
              <a:off x="7182" y="4099"/>
              <a:ext cx="12" cy="4"/>
            </a:xfrm>
            <a:custGeom>
              <a:avLst/>
              <a:gdLst>
                <a:gd name="T0" fmla="*/ 0 w 6"/>
                <a:gd name="T1" fmla="*/ 2 h 2"/>
                <a:gd name="T2" fmla="*/ 6 w 6"/>
                <a:gd name="T3" fmla="*/ 1 h 2"/>
                <a:gd name="T4" fmla="*/ 4 w 6"/>
                <a:gd name="T5" fmla="*/ 0 h 2"/>
                <a:gd name="T6" fmla="*/ 0 w 6"/>
                <a:gd name="T7" fmla="*/ 2 h 2"/>
              </a:gdLst>
              <a:ahLst/>
              <a:cxnLst>
                <a:cxn ang="0">
                  <a:pos x="T0" y="T1"/>
                </a:cxn>
                <a:cxn ang="0">
                  <a:pos x="T2" y="T3"/>
                </a:cxn>
                <a:cxn ang="0">
                  <a:pos x="T4" y="T5"/>
                </a:cxn>
                <a:cxn ang="0">
                  <a:pos x="T6" y="T7"/>
                </a:cxn>
              </a:cxnLst>
              <a:rect l="0" t="0" r="r" b="b"/>
              <a:pathLst>
                <a:path w="6" h="2">
                  <a:moveTo>
                    <a:pt x="0" y="2"/>
                  </a:moveTo>
                  <a:cubicBezTo>
                    <a:pt x="2" y="2"/>
                    <a:pt x="3" y="2"/>
                    <a:pt x="6" y="1"/>
                  </a:cubicBezTo>
                  <a:cubicBezTo>
                    <a:pt x="4" y="0"/>
                    <a:pt x="4" y="0"/>
                    <a:pt x="4" y="0"/>
                  </a:cubicBezTo>
                  <a:cubicBezTo>
                    <a:pt x="3"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1" name="Freeform 153">
              <a:extLst>
                <a:ext uri="{FF2B5EF4-FFF2-40B4-BE49-F238E27FC236}">
                  <a16:creationId xmlns:a16="http://schemas.microsoft.com/office/drawing/2014/main" id="{20962105-68CE-4F4C-AE90-0155CAA6FC5B}"/>
                </a:ext>
              </a:extLst>
            </p:cNvPr>
            <p:cNvSpPr>
              <a:spLocks/>
            </p:cNvSpPr>
            <p:nvPr/>
          </p:nvSpPr>
          <p:spPr bwMode="auto">
            <a:xfrm>
              <a:off x="7236" y="4093"/>
              <a:ext cx="13" cy="6"/>
            </a:xfrm>
            <a:custGeom>
              <a:avLst/>
              <a:gdLst>
                <a:gd name="T0" fmla="*/ 3 w 7"/>
                <a:gd name="T1" fmla="*/ 0 h 3"/>
                <a:gd name="T2" fmla="*/ 0 w 7"/>
                <a:gd name="T3" fmla="*/ 2 h 3"/>
                <a:gd name="T4" fmla="*/ 6 w 7"/>
                <a:gd name="T5" fmla="*/ 1 h 3"/>
                <a:gd name="T6" fmla="*/ 3 w 7"/>
                <a:gd name="T7" fmla="*/ 0 h 3"/>
              </a:gdLst>
              <a:ahLst/>
              <a:cxnLst>
                <a:cxn ang="0">
                  <a:pos x="T0" y="T1"/>
                </a:cxn>
                <a:cxn ang="0">
                  <a:pos x="T2" y="T3"/>
                </a:cxn>
                <a:cxn ang="0">
                  <a:pos x="T4" y="T5"/>
                </a:cxn>
                <a:cxn ang="0">
                  <a:pos x="T6" y="T7"/>
                </a:cxn>
              </a:cxnLst>
              <a:rect l="0" t="0" r="r" b="b"/>
              <a:pathLst>
                <a:path w="7" h="3">
                  <a:moveTo>
                    <a:pt x="3" y="0"/>
                  </a:moveTo>
                  <a:cubicBezTo>
                    <a:pt x="0" y="2"/>
                    <a:pt x="0" y="2"/>
                    <a:pt x="0" y="2"/>
                  </a:cubicBezTo>
                  <a:cubicBezTo>
                    <a:pt x="2" y="3"/>
                    <a:pt x="2" y="0"/>
                    <a:pt x="6" y="1"/>
                  </a:cubicBezTo>
                  <a:cubicBezTo>
                    <a:pt x="7" y="0"/>
                    <a:pt x="4"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2" name="Freeform 154">
              <a:extLst>
                <a:ext uri="{FF2B5EF4-FFF2-40B4-BE49-F238E27FC236}">
                  <a16:creationId xmlns:a16="http://schemas.microsoft.com/office/drawing/2014/main" id="{09D31A1C-97E6-46E3-AF43-F2946B5E298F}"/>
                </a:ext>
              </a:extLst>
            </p:cNvPr>
            <p:cNvSpPr>
              <a:spLocks/>
            </p:cNvSpPr>
            <p:nvPr/>
          </p:nvSpPr>
          <p:spPr bwMode="auto">
            <a:xfrm>
              <a:off x="7301" y="4095"/>
              <a:ext cx="13" cy="8"/>
            </a:xfrm>
            <a:custGeom>
              <a:avLst/>
              <a:gdLst>
                <a:gd name="T0" fmla="*/ 0 w 7"/>
                <a:gd name="T1" fmla="*/ 1 h 4"/>
                <a:gd name="T2" fmla="*/ 6 w 7"/>
                <a:gd name="T3" fmla="*/ 3 h 4"/>
                <a:gd name="T4" fmla="*/ 7 w 7"/>
                <a:gd name="T5" fmla="*/ 2 h 4"/>
                <a:gd name="T6" fmla="*/ 0 w 7"/>
                <a:gd name="T7" fmla="*/ 1 h 4"/>
              </a:gdLst>
              <a:ahLst/>
              <a:cxnLst>
                <a:cxn ang="0">
                  <a:pos x="T0" y="T1"/>
                </a:cxn>
                <a:cxn ang="0">
                  <a:pos x="T2" y="T3"/>
                </a:cxn>
                <a:cxn ang="0">
                  <a:pos x="T4" y="T5"/>
                </a:cxn>
                <a:cxn ang="0">
                  <a:pos x="T6" y="T7"/>
                </a:cxn>
              </a:cxnLst>
              <a:rect l="0" t="0" r="r" b="b"/>
              <a:pathLst>
                <a:path w="7" h="4">
                  <a:moveTo>
                    <a:pt x="0" y="1"/>
                  </a:moveTo>
                  <a:cubicBezTo>
                    <a:pt x="1" y="4"/>
                    <a:pt x="3" y="0"/>
                    <a:pt x="6" y="3"/>
                  </a:cubicBezTo>
                  <a:cubicBezTo>
                    <a:pt x="6" y="3"/>
                    <a:pt x="6" y="2"/>
                    <a:pt x="7" y="2"/>
                  </a:cubicBezTo>
                  <a:cubicBezTo>
                    <a:pt x="5" y="0"/>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3" name="Freeform 155">
              <a:extLst>
                <a:ext uri="{FF2B5EF4-FFF2-40B4-BE49-F238E27FC236}">
                  <a16:creationId xmlns:a16="http://schemas.microsoft.com/office/drawing/2014/main" id="{E9336844-7CAF-4F50-98AE-059C43DC92DE}"/>
                </a:ext>
              </a:extLst>
            </p:cNvPr>
            <p:cNvSpPr>
              <a:spLocks/>
            </p:cNvSpPr>
            <p:nvPr/>
          </p:nvSpPr>
          <p:spPr bwMode="auto">
            <a:xfrm>
              <a:off x="7395" y="4097"/>
              <a:ext cx="32" cy="7"/>
            </a:xfrm>
            <a:custGeom>
              <a:avLst/>
              <a:gdLst>
                <a:gd name="T0" fmla="*/ 2 w 17"/>
                <a:gd name="T1" fmla="*/ 1 h 4"/>
                <a:gd name="T2" fmla="*/ 2 w 17"/>
                <a:gd name="T3" fmla="*/ 2 h 4"/>
                <a:gd name="T4" fmla="*/ 2 w 17"/>
                <a:gd name="T5" fmla="*/ 4 h 4"/>
                <a:gd name="T6" fmla="*/ 7 w 17"/>
                <a:gd name="T7" fmla="*/ 4 h 4"/>
                <a:gd name="T8" fmla="*/ 15 w 17"/>
                <a:gd name="T9" fmla="*/ 3 h 4"/>
                <a:gd name="T10" fmla="*/ 16 w 17"/>
                <a:gd name="T11" fmla="*/ 1 h 4"/>
                <a:gd name="T12" fmla="*/ 7 w 17"/>
                <a:gd name="T13" fmla="*/ 1 h 4"/>
                <a:gd name="T14" fmla="*/ 6 w 17"/>
                <a:gd name="T15" fmla="*/ 0 h 4"/>
                <a:gd name="T16" fmla="*/ 2 w 17"/>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
                  <a:moveTo>
                    <a:pt x="2" y="1"/>
                  </a:moveTo>
                  <a:cubicBezTo>
                    <a:pt x="0" y="1"/>
                    <a:pt x="1" y="2"/>
                    <a:pt x="2" y="2"/>
                  </a:cubicBezTo>
                  <a:cubicBezTo>
                    <a:pt x="3" y="2"/>
                    <a:pt x="2" y="3"/>
                    <a:pt x="2" y="4"/>
                  </a:cubicBezTo>
                  <a:cubicBezTo>
                    <a:pt x="3" y="4"/>
                    <a:pt x="5" y="3"/>
                    <a:pt x="7" y="4"/>
                  </a:cubicBezTo>
                  <a:cubicBezTo>
                    <a:pt x="9" y="1"/>
                    <a:pt x="12" y="3"/>
                    <a:pt x="15" y="3"/>
                  </a:cubicBezTo>
                  <a:cubicBezTo>
                    <a:pt x="17" y="2"/>
                    <a:pt x="14" y="2"/>
                    <a:pt x="16" y="1"/>
                  </a:cubicBezTo>
                  <a:cubicBezTo>
                    <a:pt x="13" y="2"/>
                    <a:pt x="10" y="0"/>
                    <a:pt x="7" y="1"/>
                  </a:cubicBezTo>
                  <a:cubicBezTo>
                    <a:pt x="6" y="1"/>
                    <a:pt x="7" y="0"/>
                    <a:pt x="6" y="0"/>
                  </a:cubicBezTo>
                  <a:cubicBezTo>
                    <a:pt x="6"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4" name="Freeform 156">
              <a:extLst>
                <a:ext uri="{FF2B5EF4-FFF2-40B4-BE49-F238E27FC236}">
                  <a16:creationId xmlns:a16="http://schemas.microsoft.com/office/drawing/2014/main" id="{B9BFBF47-5966-4197-A8EC-49496717D3F3}"/>
                </a:ext>
              </a:extLst>
            </p:cNvPr>
            <p:cNvSpPr>
              <a:spLocks/>
            </p:cNvSpPr>
            <p:nvPr/>
          </p:nvSpPr>
          <p:spPr bwMode="auto">
            <a:xfrm>
              <a:off x="7563" y="4106"/>
              <a:ext cx="19" cy="8"/>
            </a:xfrm>
            <a:custGeom>
              <a:avLst/>
              <a:gdLst>
                <a:gd name="T0" fmla="*/ 0 w 10"/>
                <a:gd name="T1" fmla="*/ 2 h 4"/>
                <a:gd name="T2" fmla="*/ 9 w 10"/>
                <a:gd name="T3" fmla="*/ 3 h 4"/>
                <a:gd name="T4" fmla="*/ 8 w 10"/>
                <a:gd name="T5" fmla="*/ 1 h 4"/>
                <a:gd name="T6" fmla="*/ 0 w 10"/>
                <a:gd name="T7" fmla="*/ 2 h 4"/>
              </a:gdLst>
              <a:ahLst/>
              <a:cxnLst>
                <a:cxn ang="0">
                  <a:pos x="T0" y="T1"/>
                </a:cxn>
                <a:cxn ang="0">
                  <a:pos x="T2" y="T3"/>
                </a:cxn>
                <a:cxn ang="0">
                  <a:pos x="T4" y="T5"/>
                </a:cxn>
                <a:cxn ang="0">
                  <a:pos x="T6" y="T7"/>
                </a:cxn>
              </a:cxnLst>
              <a:rect l="0" t="0" r="r" b="b"/>
              <a:pathLst>
                <a:path w="10" h="4">
                  <a:moveTo>
                    <a:pt x="0" y="2"/>
                  </a:moveTo>
                  <a:cubicBezTo>
                    <a:pt x="3" y="4"/>
                    <a:pt x="6" y="1"/>
                    <a:pt x="9" y="3"/>
                  </a:cubicBezTo>
                  <a:cubicBezTo>
                    <a:pt x="10" y="2"/>
                    <a:pt x="8" y="2"/>
                    <a:pt x="8" y="1"/>
                  </a:cubicBezTo>
                  <a:cubicBezTo>
                    <a:pt x="5" y="3"/>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5" name="Freeform 157">
              <a:extLst>
                <a:ext uri="{FF2B5EF4-FFF2-40B4-BE49-F238E27FC236}">
                  <a16:creationId xmlns:a16="http://schemas.microsoft.com/office/drawing/2014/main" id="{4111A7E6-6576-4004-85ED-320F0F7D1F97}"/>
                </a:ext>
              </a:extLst>
            </p:cNvPr>
            <p:cNvSpPr>
              <a:spLocks/>
            </p:cNvSpPr>
            <p:nvPr/>
          </p:nvSpPr>
          <p:spPr bwMode="auto">
            <a:xfrm>
              <a:off x="7670" y="4114"/>
              <a:ext cx="13" cy="4"/>
            </a:xfrm>
            <a:custGeom>
              <a:avLst/>
              <a:gdLst>
                <a:gd name="T0" fmla="*/ 0 w 7"/>
                <a:gd name="T1" fmla="*/ 0 h 2"/>
                <a:gd name="T2" fmla="*/ 7 w 7"/>
                <a:gd name="T3" fmla="*/ 1 h 2"/>
                <a:gd name="T4" fmla="*/ 0 w 7"/>
                <a:gd name="T5" fmla="*/ 0 h 2"/>
              </a:gdLst>
              <a:ahLst/>
              <a:cxnLst>
                <a:cxn ang="0">
                  <a:pos x="T0" y="T1"/>
                </a:cxn>
                <a:cxn ang="0">
                  <a:pos x="T2" y="T3"/>
                </a:cxn>
                <a:cxn ang="0">
                  <a:pos x="T4" y="T5"/>
                </a:cxn>
              </a:cxnLst>
              <a:rect l="0" t="0" r="r" b="b"/>
              <a:pathLst>
                <a:path w="7" h="2">
                  <a:moveTo>
                    <a:pt x="0" y="0"/>
                  </a:moveTo>
                  <a:cubicBezTo>
                    <a:pt x="0" y="1"/>
                    <a:pt x="7" y="2"/>
                    <a:pt x="7" y="1"/>
                  </a:cubicBezTo>
                  <a:cubicBezTo>
                    <a:pt x="5" y="0"/>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6" name="Freeform 158">
              <a:extLst>
                <a:ext uri="{FF2B5EF4-FFF2-40B4-BE49-F238E27FC236}">
                  <a16:creationId xmlns:a16="http://schemas.microsoft.com/office/drawing/2014/main" id="{FA232E65-7E7D-4772-BD86-0FEB5280CDD6}"/>
                </a:ext>
              </a:extLst>
            </p:cNvPr>
            <p:cNvSpPr>
              <a:spLocks/>
            </p:cNvSpPr>
            <p:nvPr/>
          </p:nvSpPr>
          <p:spPr bwMode="auto">
            <a:xfrm>
              <a:off x="7764" y="4130"/>
              <a:ext cx="9" cy="5"/>
            </a:xfrm>
            <a:custGeom>
              <a:avLst/>
              <a:gdLst>
                <a:gd name="T0" fmla="*/ 3 w 5"/>
                <a:gd name="T1" fmla="*/ 3 h 3"/>
                <a:gd name="T2" fmla="*/ 5 w 5"/>
                <a:gd name="T3" fmla="*/ 0 h 3"/>
                <a:gd name="T4" fmla="*/ 0 w 5"/>
                <a:gd name="T5" fmla="*/ 1 h 3"/>
                <a:gd name="T6" fmla="*/ 4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4" y="1"/>
                    <a:pt x="5" y="0"/>
                  </a:cubicBezTo>
                  <a:cubicBezTo>
                    <a:pt x="3" y="0"/>
                    <a:pt x="2" y="0"/>
                    <a:pt x="0" y="1"/>
                  </a:cubicBezTo>
                  <a:cubicBezTo>
                    <a:pt x="1" y="2"/>
                    <a:pt x="3" y="1"/>
                    <a:pt x="4" y="1"/>
                  </a:cubicBezTo>
                  <a:cubicBezTo>
                    <a:pt x="4" y="2"/>
                    <a:pt x="0"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7" name="Freeform 159">
              <a:extLst>
                <a:ext uri="{FF2B5EF4-FFF2-40B4-BE49-F238E27FC236}">
                  <a16:creationId xmlns:a16="http://schemas.microsoft.com/office/drawing/2014/main" id="{EA87A664-75A7-43C7-9BA5-A4DCB41E93C8}"/>
                </a:ext>
              </a:extLst>
            </p:cNvPr>
            <p:cNvSpPr>
              <a:spLocks/>
            </p:cNvSpPr>
            <p:nvPr/>
          </p:nvSpPr>
          <p:spPr bwMode="auto">
            <a:xfrm>
              <a:off x="8157" y="4153"/>
              <a:ext cx="12" cy="4"/>
            </a:xfrm>
            <a:custGeom>
              <a:avLst/>
              <a:gdLst>
                <a:gd name="T0" fmla="*/ 1 w 6"/>
                <a:gd name="T1" fmla="*/ 0 h 2"/>
                <a:gd name="T2" fmla="*/ 6 w 6"/>
                <a:gd name="T3" fmla="*/ 2 h 2"/>
                <a:gd name="T4" fmla="*/ 6 w 6"/>
                <a:gd name="T5" fmla="*/ 1 h 2"/>
                <a:gd name="T6" fmla="*/ 5 w 6"/>
                <a:gd name="T7" fmla="*/ 1 h 2"/>
                <a:gd name="T8" fmla="*/ 1 w 6"/>
                <a:gd name="T9" fmla="*/ 0 h 2"/>
              </a:gdLst>
              <a:ahLst/>
              <a:cxnLst>
                <a:cxn ang="0">
                  <a:pos x="T0" y="T1"/>
                </a:cxn>
                <a:cxn ang="0">
                  <a:pos x="T2" y="T3"/>
                </a:cxn>
                <a:cxn ang="0">
                  <a:pos x="T4" y="T5"/>
                </a:cxn>
                <a:cxn ang="0">
                  <a:pos x="T6" y="T7"/>
                </a:cxn>
                <a:cxn ang="0">
                  <a:pos x="T8" y="T9"/>
                </a:cxn>
              </a:cxnLst>
              <a:rect l="0" t="0" r="r" b="b"/>
              <a:pathLst>
                <a:path w="6" h="2">
                  <a:moveTo>
                    <a:pt x="1" y="0"/>
                  </a:moveTo>
                  <a:cubicBezTo>
                    <a:pt x="0" y="2"/>
                    <a:pt x="4" y="1"/>
                    <a:pt x="6" y="2"/>
                  </a:cubicBezTo>
                  <a:cubicBezTo>
                    <a:pt x="6" y="2"/>
                    <a:pt x="6" y="2"/>
                    <a:pt x="6" y="1"/>
                  </a:cubicBezTo>
                  <a:cubicBezTo>
                    <a:pt x="5" y="1"/>
                    <a:pt x="5" y="1"/>
                    <a:pt x="5"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8" name="Freeform 160">
              <a:extLst>
                <a:ext uri="{FF2B5EF4-FFF2-40B4-BE49-F238E27FC236}">
                  <a16:creationId xmlns:a16="http://schemas.microsoft.com/office/drawing/2014/main" id="{06F576E7-3705-4B73-9DB4-083684F74520}"/>
                </a:ext>
              </a:extLst>
            </p:cNvPr>
            <p:cNvSpPr>
              <a:spLocks/>
            </p:cNvSpPr>
            <p:nvPr/>
          </p:nvSpPr>
          <p:spPr bwMode="auto">
            <a:xfrm>
              <a:off x="8486" y="4412"/>
              <a:ext cx="35" cy="4"/>
            </a:xfrm>
            <a:custGeom>
              <a:avLst/>
              <a:gdLst>
                <a:gd name="T0" fmla="*/ 0 w 18"/>
                <a:gd name="T1" fmla="*/ 1 h 2"/>
                <a:gd name="T2" fmla="*/ 9 w 18"/>
                <a:gd name="T3" fmla="*/ 2 h 2"/>
                <a:gd name="T4" fmla="*/ 17 w 18"/>
                <a:gd name="T5" fmla="*/ 2 h 2"/>
                <a:gd name="T6" fmla="*/ 18 w 18"/>
                <a:gd name="T7" fmla="*/ 1 h 2"/>
                <a:gd name="T8" fmla="*/ 18 w 18"/>
                <a:gd name="T9" fmla="*/ 0 h 2"/>
                <a:gd name="T10" fmla="*/ 0 w 18"/>
                <a:gd name="T11" fmla="*/ 1 h 2"/>
              </a:gdLst>
              <a:ahLst/>
              <a:cxnLst>
                <a:cxn ang="0">
                  <a:pos x="T0" y="T1"/>
                </a:cxn>
                <a:cxn ang="0">
                  <a:pos x="T2" y="T3"/>
                </a:cxn>
                <a:cxn ang="0">
                  <a:pos x="T4" y="T5"/>
                </a:cxn>
                <a:cxn ang="0">
                  <a:pos x="T6" y="T7"/>
                </a:cxn>
                <a:cxn ang="0">
                  <a:pos x="T8" y="T9"/>
                </a:cxn>
                <a:cxn ang="0">
                  <a:pos x="T10" y="T11"/>
                </a:cxn>
              </a:cxnLst>
              <a:rect l="0" t="0" r="r" b="b"/>
              <a:pathLst>
                <a:path w="18" h="2">
                  <a:moveTo>
                    <a:pt x="0" y="1"/>
                  </a:moveTo>
                  <a:cubicBezTo>
                    <a:pt x="3" y="2"/>
                    <a:pt x="6" y="1"/>
                    <a:pt x="9" y="2"/>
                  </a:cubicBezTo>
                  <a:cubicBezTo>
                    <a:pt x="11" y="0"/>
                    <a:pt x="15" y="1"/>
                    <a:pt x="17" y="2"/>
                  </a:cubicBezTo>
                  <a:cubicBezTo>
                    <a:pt x="18" y="1"/>
                    <a:pt x="18" y="1"/>
                    <a:pt x="18" y="1"/>
                  </a:cubicBezTo>
                  <a:cubicBezTo>
                    <a:pt x="18" y="1"/>
                    <a:pt x="18" y="0"/>
                    <a:pt x="18" y="0"/>
                  </a:cubicBezTo>
                  <a:cubicBezTo>
                    <a:pt x="12" y="1"/>
                    <a:pt x="6"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9" name="Freeform 161">
              <a:extLst>
                <a:ext uri="{FF2B5EF4-FFF2-40B4-BE49-F238E27FC236}">
                  <a16:creationId xmlns:a16="http://schemas.microsoft.com/office/drawing/2014/main" id="{6CEE77D3-00D8-47E9-AF37-9069C8709611}"/>
                </a:ext>
              </a:extLst>
            </p:cNvPr>
            <p:cNvSpPr>
              <a:spLocks/>
            </p:cNvSpPr>
            <p:nvPr/>
          </p:nvSpPr>
          <p:spPr bwMode="auto">
            <a:xfrm>
              <a:off x="8737" y="4157"/>
              <a:ext cx="9" cy="5"/>
            </a:xfrm>
            <a:custGeom>
              <a:avLst/>
              <a:gdLst>
                <a:gd name="T0" fmla="*/ 2 w 5"/>
                <a:gd name="T1" fmla="*/ 3 h 3"/>
                <a:gd name="T2" fmla="*/ 5 w 5"/>
                <a:gd name="T3" fmla="*/ 0 h 3"/>
                <a:gd name="T4" fmla="*/ 3 w 5"/>
                <a:gd name="T5" fmla="*/ 0 h 3"/>
                <a:gd name="T6" fmla="*/ 2 w 5"/>
                <a:gd name="T7" fmla="*/ 0 h 3"/>
                <a:gd name="T8" fmla="*/ 2 w 5"/>
                <a:gd name="T9" fmla="*/ 3 h 3"/>
              </a:gdLst>
              <a:ahLst/>
              <a:cxnLst>
                <a:cxn ang="0">
                  <a:pos x="T0" y="T1"/>
                </a:cxn>
                <a:cxn ang="0">
                  <a:pos x="T2" y="T3"/>
                </a:cxn>
                <a:cxn ang="0">
                  <a:pos x="T4" y="T5"/>
                </a:cxn>
                <a:cxn ang="0">
                  <a:pos x="T6" y="T7"/>
                </a:cxn>
                <a:cxn ang="0">
                  <a:pos x="T8" y="T9"/>
                </a:cxn>
              </a:cxnLst>
              <a:rect l="0" t="0" r="r" b="b"/>
              <a:pathLst>
                <a:path w="5" h="3">
                  <a:moveTo>
                    <a:pt x="2" y="3"/>
                  </a:moveTo>
                  <a:cubicBezTo>
                    <a:pt x="5" y="2"/>
                    <a:pt x="2" y="1"/>
                    <a:pt x="5" y="0"/>
                  </a:cubicBezTo>
                  <a:cubicBezTo>
                    <a:pt x="4" y="0"/>
                    <a:pt x="4" y="0"/>
                    <a:pt x="3" y="0"/>
                  </a:cubicBezTo>
                  <a:cubicBezTo>
                    <a:pt x="2" y="0"/>
                    <a:pt x="2" y="0"/>
                    <a:pt x="2" y="0"/>
                  </a:cubicBezTo>
                  <a:cubicBezTo>
                    <a:pt x="5"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0" name="Freeform 162">
              <a:extLst>
                <a:ext uri="{FF2B5EF4-FFF2-40B4-BE49-F238E27FC236}">
                  <a16:creationId xmlns:a16="http://schemas.microsoft.com/office/drawing/2014/main" id="{EDA0409F-5D56-42BD-9CD6-C60C4DE29D6A}"/>
                </a:ext>
              </a:extLst>
            </p:cNvPr>
            <p:cNvSpPr>
              <a:spLocks/>
            </p:cNvSpPr>
            <p:nvPr/>
          </p:nvSpPr>
          <p:spPr bwMode="auto">
            <a:xfrm>
              <a:off x="8784" y="4162"/>
              <a:ext cx="8" cy="10"/>
            </a:xfrm>
            <a:custGeom>
              <a:avLst/>
              <a:gdLst>
                <a:gd name="T0" fmla="*/ 0 w 4"/>
                <a:gd name="T1" fmla="*/ 3 h 5"/>
                <a:gd name="T2" fmla="*/ 3 w 4"/>
                <a:gd name="T3" fmla="*/ 1 h 5"/>
                <a:gd name="T4" fmla="*/ 0 w 4"/>
                <a:gd name="T5" fmla="*/ 1 h 5"/>
                <a:gd name="T6" fmla="*/ 0 w 4"/>
                <a:gd name="T7" fmla="*/ 3 h 5"/>
              </a:gdLst>
              <a:ahLst/>
              <a:cxnLst>
                <a:cxn ang="0">
                  <a:pos x="T0" y="T1"/>
                </a:cxn>
                <a:cxn ang="0">
                  <a:pos x="T2" y="T3"/>
                </a:cxn>
                <a:cxn ang="0">
                  <a:pos x="T4" y="T5"/>
                </a:cxn>
                <a:cxn ang="0">
                  <a:pos x="T6" y="T7"/>
                </a:cxn>
              </a:cxnLst>
              <a:rect l="0" t="0" r="r" b="b"/>
              <a:pathLst>
                <a:path w="4" h="5">
                  <a:moveTo>
                    <a:pt x="0" y="3"/>
                  </a:moveTo>
                  <a:cubicBezTo>
                    <a:pt x="3" y="5"/>
                    <a:pt x="0" y="0"/>
                    <a:pt x="3" y="1"/>
                  </a:cubicBezTo>
                  <a:cubicBezTo>
                    <a:pt x="4" y="0"/>
                    <a:pt x="1" y="0"/>
                    <a:pt x="0" y="1"/>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49" name="Rectangle 48">
            <a:extLst>
              <a:ext uri="{FF2B5EF4-FFF2-40B4-BE49-F238E27FC236}">
                <a16:creationId xmlns:a16="http://schemas.microsoft.com/office/drawing/2014/main" id="{8FE950D2-4BB2-46A3-9568-89ED2A4E1347}"/>
              </a:ext>
            </a:extLst>
          </p:cNvPr>
          <p:cNvSpPr/>
          <p:nvPr/>
        </p:nvSpPr>
        <p:spPr>
          <a:xfrm>
            <a:off x="8541562" y="11855237"/>
            <a:ext cx="2211905" cy="642128"/>
          </a:xfrm>
          <a:prstGeom prst="rect">
            <a:avLst/>
          </a:prstGeom>
        </p:spPr>
        <p:txBody>
          <a:bodyPr wrap="square">
            <a:spAutoFit/>
          </a:bodyPr>
          <a:lstStyle/>
          <a:p>
            <a:pPr algn="r"/>
            <a:r>
              <a:rPr lang="en-ID" sz="3600" dirty="0">
                <a:latin typeface="Poppins Medium" panose="00000600000000000000" pitchFamily="2" charset="0"/>
                <a:cs typeface="Poppins Medium" panose="00000600000000000000" pitchFamily="2" charset="0"/>
              </a:rPr>
              <a:t>01/SLD</a:t>
            </a:r>
          </a:p>
        </p:txBody>
      </p:sp>
      <p:grpSp>
        <p:nvGrpSpPr>
          <p:cNvPr id="211" name="Group 4">
            <a:extLst>
              <a:ext uri="{FF2B5EF4-FFF2-40B4-BE49-F238E27FC236}">
                <a16:creationId xmlns:a16="http://schemas.microsoft.com/office/drawing/2014/main" id="{14833CC6-B2BF-44D5-AD49-A87BEA683958}"/>
              </a:ext>
            </a:extLst>
          </p:cNvPr>
          <p:cNvGrpSpPr>
            <a:grpSpLocks noChangeAspect="1"/>
          </p:cNvGrpSpPr>
          <p:nvPr/>
        </p:nvGrpSpPr>
        <p:grpSpPr bwMode="auto">
          <a:xfrm rot="20880104" flipV="1">
            <a:off x="17611462" y="3453672"/>
            <a:ext cx="6544891" cy="525063"/>
            <a:chOff x="6077" y="4087"/>
            <a:chExt cx="3296" cy="350"/>
          </a:xfrm>
          <a:solidFill>
            <a:srgbClr val="D90100"/>
          </a:solidFill>
        </p:grpSpPr>
        <p:sp>
          <p:nvSpPr>
            <p:cNvPr id="212" name="Freeform 5">
              <a:extLst>
                <a:ext uri="{FF2B5EF4-FFF2-40B4-BE49-F238E27FC236}">
                  <a16:creationId xmlns:a16="http://schemas.microsoft.com/office/drawing/2014/main" id="{3F25ADC4-1D5A-4D73-96F0-81D481A31E09}"/>
                </a:ext>
              </a:extLst>
            </p:cNvPr>
            <p:cNvSpPr>
              <a:spLocks/>
            </p:cNvSpPr>
            <p:nvPr/>
          </p:nvSpPr>
          <p:spPr bwMode="auto">
            <a:xfrm>
              <a:off x="6127" y="4406"/>
              <a:ext cx="9"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2" y="2"/>
                    <a:pt x="3"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3" name="Freeform 6">
              <a:extLst>
                <a:ext uri="{FF2B5EF4-FFF2-40B4-BE49-F238E27FC236}">
                  <a16:creationId xmlns:a16="http://schemas.microsoft.com/office/drawing/2014/main" id="{223895A4-25A9-4E35-8755-5FF815B6C7E6}"/>
                </a:ext>
              </a:extLst>
            </p:cNvPr>
            <p:cNvSpPr>
              <a:spLocks/>
            </p:cNvSpPr>
            <p:nvPr/>
          </p:nvSpPr>
          <p:spPr bwMode="auto">
            <a:xfrm>
              <a:off x="6133" y="4396"/>
              <a:ext cx="9"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2" y="1"/>
                    <a:pt x="4" y="3"/>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4" name="Freeform 7">
              <a:extLst>
                <a:ext uri="{FF2B5EF4-FFF2-40B4-BE49-F238E27FC236}">
                  <a16:creationId xmlns:a16="http://schemas.microsoft.com/office/drawing/2014/main" id="{1C918867-9FFF-4D6F-8955-AAB1DEE93D52}"/>
                </a:ext>
              </a:extLst>
            </p:cNvPr>
            <p:cNvSpPr>
              <a:spLocks/>
            </p:cNvSpPr>
            <p:nvPr/>
          </p:nvSpPr>
          <p:spPr bwMode="auto">
            <a:xfrm>
              <a:off x="6159" y="4400"/>
              <a:ext cx="8" cy="6"/>
            </a:xfrm>
            <a:custGeom>
              <a:avLst/>
              <a:gdLst>
                <a:gd name="T0" fmla="*/ 0 w 4"/>
                <a:gd name="T1" fmla="*/ 2 h 3"/>
                <a:gd name="T2" fmla="*/ 4 w 4"/>
                <a:gd name="T3" fmla="*/ 1 h 3"/>
                <a:gd name="T4" fmla="*/ 1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1" y="2"/>
                    <a:pt x="4" y="1"/>
                  </a:cubicBezTo>
                  <a:cubicBezTo>
                    <a:pt x="3" y="0"/>
                    <a:pt x="2" y="0"/>
                    <a:pt x="1" y="0"/>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5" name="Freeform 8">
              <a:extLst>
                <a:ext uri="{FF2B5EF4-FFF2-40B4-BE49-F238E27FC236}">
                  <a16:creationId xmlns:a16="http://schemas.microsoft.com/office/drawing/2014/main" id="{293737E8-B967-49C5-8E8B-063A695735E7}"/>
                </a:ext>
              </a:extLst>
            </p:cNvPr>
            <p:cNvSpPr>
              <a:spLocks/>
            </p:cNvSpPr>
            <p:nvPr/>
          </p:nvSpPr>
          <p:spPr bwMode="auto">
            <a:xfrm>
              <a:off x="6259" y="4431"/>
              <a:ext cx="9" cy="6"/>
            </a:xfrm>
            <a:custGeom>
              <a:avLst/>
              <a:gdLst>
                <a:gd name="T0" fmla="*/ 0 w 5"/>
                <a:gd name="T1" fmla="*/ 2 h 3"/>
                <a:gd name="T2" fmla="*/ 2 w 5"/>
                <a:gd name="T3" fmla="*/ 3 h 3"/>
                <a:gd name="T4" fmla="*/ 5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2" y="3"/>
                  </a:cubicBezTo>
                  <a:cubicBezTo>
                    <a:pt x="3" y="2"/>
                    <a:pt x="4" y="2"/>
                    <a:pt x="5" y="1"/>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6" name="Freeform 9">
              <a:extLst>
                <a:ext uri="{FF2B5EF4-FFF2-40B4-BE49-F238E27FC236}">
                  <a16:creationId xmlns:a16="http://schemas.microsoft.com/office/drawing/2014/main" id="{72B47A99-42CA-48EF-BA47-CA484E6CE9AF}"/>
                </a:ext>
              </a:extLst>
            </p:cNvPr>
            <p:cNvSpPr>
              <a:spLocks/>
            </p:cNvSpPr>
            <p:nvPr/>
          </p:nvSpPr>
          <p:spPr bwMode="auto">
            <a:xfrm>
              <a:off x="6148" y="4395"/>
              <a:ext cx="9" cy="3"/>
            </a:xfrm>
            <a:custGeom>
              <a:avLst/>
              <a:gdLst>
                <a:gd name="T0" fmla="*/ 1 w 5"/>
                <a:gd name="T1" fmla="*/ 1 h 2"/>
                <a:gd name="T2" fmla="*/ 5 w 5"/>
                <a:gd name="T3" fmla="*/ 1 h 2"/>
                <a:gd name="T4" fmla="*/ 2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4" y="0"/>
                    <a:pt x="3" y="1"/>
                    <a:pt x="2"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7" name="Freeform 10">
              <a:extLst>
                <a:ext uri="{FF2B5EF4-FFF2-40B4-BE49-F238E27FC236}">
                  <a16:creationId xmlns:a16="http://schemas.microsoft.com/office/drawing/2014/main" id="{1E9A9AB5-5159-4ADB-B2F2-821B0644982A}"/>
                </a:ext>
              </a:extLst>
            </p:cNvPr>
            <p:cNvSpPr>
              <a:spLocks/>
            </p:cNvSpPr>
            <p:nvPr/>
          </p:nvSpPr>
          <p:spPr bwMode="auto">
            <a:xfrm>
              <a:off x="6272" y="4429"/>
              <a:ext cx="8" cy="6"/>
            </a:xfrm>
            <a:custGeom>
              <a:avLst/>
              <a:gdLst>
                <a:gd name="T0" fmla="*/ 0 w 4"/>
                <a:gd name="T1" fmla="*/ 2 h 3"/>
                <a:gd name="T2" fmla="*/ 3 w 4"/>
                <a:gd name="T3" fmla="*/ 3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1"/>
                    <a:pt x="2" y="3"/>
                    <a:pt x="3" y="3"/>
                  </a:cubicBezTo>
                  <a:cubicBezTo>
                    <a:pt x="4" y="2"/>
                    <a:pt x="3"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8" name="Freeform 11">
              <a:extLst>
                <a:ext uri="{FF2B5EF4-FFF2-40B4-BE49-F238E27FC236}">
                  <a16:creationId xmlns:a16="http://schemas.microsoft.com/office/drawing/2014/main" id="{BF29B80E-1008-4420-81FF-3A8ED3173D19}"/>
                </a:ext>
              </a:extLst>
            </p:cNvPr>
            <p:cNvSpPr>
              <a:spLocks/>
            </p:cNvSpPr>
            <p:nvPr/>
          </p:nvSpPr>
          <p:spPr bwMode="auto">
            <a:xfrm>
              <a:off x="6211" y="4393"/>
              <a:ext cx="8" cy="5"/>
            </a:xfrm>
            <a:custGeom>
              <a:avLst/>
              <a:gdLst>
                <a:gd name="T0" fmla="*/ 0 w 4"/>
                <a:gd name="T1" fmla="*/ 2 h 3"/>
                <a:gd name="T2" fmla="*/ 4 w 4"/>
                <a:gd name="T3" fmla="*/ 1 h 3"/>
                <a:gd name="T4" fmla="*/ 0 w 4"/>
                <a:gd name="T5" fmla="*/ 2 h 3"/>
              </a:gdLst>
              <a:ahLst/>
              <a:cxnLst>
                <a:cxn ang="0">
                  <a:pos x="T0" y="T1"/>
                </a:cxn>
                <a:cxn ang="0">
                  <a:pos x="T2" y="T3"/>
                </a:cxn>
                <a:cxn ang="0">
                  <a:pos x="T4" y="T5"/>
                </a:cxn>
              </a:cxnLst>
              <a:rect l="0" t="0" r="r" b="b"/>
              <a:pathLst>
                <a:path w="4" h="3">
                  <a:moveTo>
                    <a:pt x="0" y="2"/>
                  </a:moveTo>
                  <a:cubicBezTo>
                    <a:pt x="0" y="3"/>
                    <a:pt x="3" y="3"/>
                    <a:pt x="4" y="1"/>
                  </a:cubicBezTo>
                  <a:cubicBezTo>
                    <a:pt x="2" y="0"/>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9" name="Freeform 12">
              <a:extLst>
                <a:ext uri="{FF2B5EF4-FFF2-40B4-BE49-F238E27FC236}">
                  <a16:creationId xmlns:a16="http://schemas.microsoft.com/office/drawing/2014/main" id="{C7B4FD72-9B83-4384-A27A-A0D98CF46E98}"/>
                </a:ext>
              </a:extLst>
            </p:cNvPr>
            <p:cNvSpPr>
              <a:spLocks/>
            </p:cNvSpPr>
            <p:nvPr/>
          </p:nvSpPr>
          <p:spPr bwMode="auto">
            <a:xfrm>
              <a:off x="6309" y="4420"/>
              <a:ext cx="28" cy="11"/>
            </a:xfrm>
            <a:custGeom>
              <a:avLst/>
              <a:gdLst>
                <a:gd name="T0" fmla="*/ 0 w 15"/>
                <a:gd name="T1" fmla="*/ 5 h 6"/>
                <a:gd name="T2" fmla="*/ 2 w 15"/>
                <a:gd name="T3" fmla="*/ 5 h 6"/>
                <a:gd name="T4" fmla="*/ 5 w 15"/>
                <a:gd name="T5" fmla="*/ 3 h 6"/>
                <a:gd name="T6" fmla="*/ 10 w 15"/>
                <a:gd name="T7" fmla="*/ 4 h 6"/>
                <a:gd name="T8" fmla="*/ 15 w 15"/>
                <a:gd name="T9" fmla="*/ 0 h 6"/>
                <a:gd name="T10" fmla="*/ 10 w 15"/>
                <a:gd name="T11" fmla="*/ 0 h 6"/>
                <a:gd name="T12" fmla="*/ 8 w 15"/>
                <a:gd name="T13" fmla="*/ 2 h 6"/>
                <a:gd name="T14" fmla="*/ 6 w 15"/>
                <a:gd name="T15" fmla="*/ 1 h 6"/>
                <a:gd name="T16" fmla="*/ 2 w 15"/>
                <a:gd name="T17" fmla="*/ 2 h 6"/>
                <a:gd name="T18" fmla="*/ 0 w 15"/>
                <a:gd name="T1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6">
                  <a:moveTo>
                    <a:pt x="0" y="5"/>
                  </a:moveTo>
                  <a:cubicBezTo>
                    <a:pt x="1" y="5"/>
                    <a:pt x="2" y="4"/>
                    <a:pt x="2" y="5"/>
                  </a:cubicBezTo>
                  <a:cubicBezTo>
                    <a:pt x="3" y="6"/>
                    <a:pt x="4" y="3"/>
                    <a:pt x="5" y="3"/>
                  </a:cubicBezTo>
                  <a:cubicBezTo>
                    <a:pt x="6" y="4"/>
                    <a:pt x="7" y="4"/>
                    <a:pt x="10" y="4"/>
                  </a:cubicBezTo>
                  <a:cubicBezTo>
                    <a:pt x="9" y="2"/>
                    <a:pt x="12" y="1"/>
                    <a:pt x="15" y="0"/>
                  </a:cubicBezTo>
                  <a:cubicBezTo>
                    <a:pt x="13" y="0"/>
                    <a:pt x="12" y="1"/>
                    <a:pt x="10" y="0"/>
                  </a:cubicBezTo>
                  <a:cubicBezTo>
                    <a:pt x="11" y="1"/>
                    <a:pt x="10" y="1"/>
                    <a:pt x="8" y="2"/>
                  </a:cubicBezTo>
                  <a:cubicBezTo>
                    <a:pt x="7" y="2"/>
                    <a:pt x="7" y="1"/>
                    <a:pt x="6" y="1"/>
                  </a:cubicBezTo>
                  <a:cubicBezTo>
                    <a:pt x="5" y="2"/>
                    <a:pt x="4" y="3"/>
                    <a:pt x="2" y="2"/>
                  </a:cubicBezTo>
                  <a:cubicBezTo>
                    <a:pt x="1" y="3"/>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0" name="Freeform 13">
              <a:extLst>
                <a:ext uri="{FF2B5EF4-FFF2-40B4-BE49-F238E27FC236}">
                  <a16:creationId xmlns:a16="http://schemas.microsoft.com/office/drawing/2014/main" id="{C1184B06-EDE8-4AE5-872A-ED4DF27D0A89}"/>
                </a:ext>
              </a:extLst>
            </p:cNvPr>
            <p:cNvSpPr>
              <a:spLocks/>
            </p:cNvSpPr>
            <p:nvPr/>
          </p:nvSpPr>
          <p:spPr bwMode="auto">
            <a:xfrm>
              <a:off x="6224" y="4391"/>
              <a:ext cx="8" cy="5"/>
            </a:xfrm>
            <a:custGeom>
              <a:avLst/>
              <a:gdLst>
                <a:gd name="T0" fmla="*/ 0 w 4"/>
                <a:gd name="T1" fmla="*/ 2 h 3"/>
                <a:gd name="T2" fmla="*/ 2 w 4"/>
                <a:gd name="T3" fmla="*/ 3 h 3"/>
                <a:gd name="T4" fmla="*/ 3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2" y="3"/>
                    <a:pt x="2" y="3"/>
                  </a:cubicBezTo>
                  <a:cubicBezTo>
                    <a:pt x="2" y="2"/>
                    <a:pt x="2" y="1"/>
                    <a:pt x="3" y="1"/>
                  </a:cubicBezTo>
                  <a:cubicBezTo>
                    <a:pt x="4" y="0"/>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1" name="Freeform 14">
              <a:extLst>
                <a:ext uri="{FF2B5EF4-FFF2-40B4-BE49-F238E27FC236}">
                  <a16:creationId xmlns:a16="http://schemas.microsoft.com/office/drawing/2014/main" id="{154C858D-C988-46B5-9B4D-1CA8138DACD0}"/>
                </a:ext>
              </a:extLst>
            </p:cNvPr>
            <p:cNvSpPr>
              <a:spLocks/>
            </p:cNvSpPr>
            <p:nvPr/>
          </p:nvSpPr>
          <p:spPr bwMode="auto">
            <a:xfrm>
              <a:off x="6230" y="4369"/>
              <a:ext cx="10" cy="4"/>
            </a:xfrm>
            <a:custGeom>
              <a:avLst/>
              <a:gdLst>
                <a:gd name="T0" fmla="*/ 1 w 5"/>
                <a:gd name="T1" fmla="*/ 2 h 2"/>
                <a:gd name="T2" fmla="*/ 5 w 5"/>
                <a:gd name="T3" fmla="*/ 0 h 2"/>
                <a:gd name="T4" fmla="*/ 1 w 5"/>
                <a:gd name="T5" fmla="*/ 2 h 2"/>
              </a:gdLst>
              <a:ahLst/>
              <a:cxnLst>
                <a:cxn ang="0">
                  <a:pos x="T0" y="T1"/>
                </a:cxn>
                <a:cxn ang="0">
                  <a:pos x="T2" y="T3"/>
                </a:cxn>
                <a:cxn ang="0">
                  <a:pos x="T4" y="T5"/>
                </a:cxn>
              </a:cxnLst>
              <a:rect l="0" t="0" r="r" b="b"/>
              <a:pathLst>
                <a:path w="5" h="2">
                  <a:moveTo>
                    <a:pt x="1" y="2"/>
                  </a:moveTo>
                  <a:cubicBezTo>
                    <a:pt x="2" y="2"/>
                    <a:pt x="4" y="1"/>
                    <a:pt x="5" y="0"/>
                  </a:cubicBezTo>
                  <a:cubicBezTo>
                    <a:pt x="3" y="0"/>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2" name="Freeform 15">
              <a:extLst>
                <a:ext uri="{FF2B5EF4-FFF2-40B4-BE49-F238E27FC236}">
                  <a16:creationId xmlns:a16="http://schemas.microsoft.com/office/drawing/2014/main" id="{D048F279-D148-4DDF-BE0D-2DE58DE1CEB1}"/>
                </a:ext>
              </a:extLst>
            </p:cNvPr>
            <p:cNvSpPr>
              <a:spLocks/>
            </p:cNvSpPr>
            <p:nvPr/>
          </p:nvSpPr>
          <p:spPr bwMode="auto">
            <a:xfrm>
              <a:off x="6391" y="4422"/>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2"/>
                    <a:pt x="4" y="0"/>
                  </a:cubicBezTo>
                  <a:cubicBezTo>
                    <a:pt x="3"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3" name="Freeform 16">
              <a:extLst>
                <a:ext uri="{FF2B5EF4-FFF2-40B4-BE49-F238E27FC236}">
                  <a16:creationId xmlns:a16="http://schemas.microsoft.com/office/drawing/2014/main" id="{381962EB-CE6D-476E-8BA5-0D81801C1168}"/>
                </a:ext>
              </a:extLst>
            </p:cNvPr>
            <p:cNvSpPr>
              <a:spLocks/>
            </p:cNvSpPr>
            <p:nvPr/>
          </p:nvSpPr>
          <p:spPr bwMode="auto">
            <a:xfrm>
              <a:off x="6261" y="4364"/>
              <a:ext cx="9" cy="5"/>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2"/>
                    <a:pt x="4" y="3"/>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4" name="Freeform 17">
              <a:extLst>
                <a:ext uri="{FF2B5EF4-FFF2-40B4-BE49-F238E27FC236}">
                  <a16:creationId xmlns:a16="http://schemas.microsoft.com/office/drawing/2014/main" id="{CDD2E486-8478-4B76-AA21-C8F1E82248D8}"/>
                </a:ext>
              </a:extLst>
            </p:cNvPr>
            <p:cNvSpPr>
              <a:spLocks/>
            </p:cNvSpPr>
            <p:nvPr/>
          </p:nvSpPr>
          <p:spPr bwMode="auto">
            <a:xfrm>
              <a:off x="6368" y="4379"/>
              <a:ext cx="9" cy="6"/>
            </a:xfrm>
            <a:custGeom>
              <a:avLst/>
              <a:gdLst>
                <a:gd name="T0" fmla="*/ 1 w 5"/>
                <a:gd name="T1" fmla="*/ 3 h 3"/>
                <a:gd name="T2" fmla="*/ 5 w 5"/>
                <a:gd name="T3" fmla="*/ 0 h 3"/>
                <a:gd name="T4" fmla="*/ 3 w 5"/>
                <a:gd name="T5" fmla="*/ 0 h 3"/>
                <a:gd name="T6" fmla="*/ 1 w 5"/>
                <a:gd name="T7" fmla="*/ 3 h 3"/>
              </a:gdLst>
              <a:ahLst/>
              <a:cxnLst>
                <a:cxn ang="0">
                  <a:pos x="T0" y="T1"/>
                </a:cxn>
                <a:cxn ang="0">
                  <a:pos x="T2" y="T3"/>
                </a:cxn>
                <a:cxn ang="0">
                  <a:pos x="T4" y="T5"/>
                </a:cxn>
                <a:cxn ang="0">
                  <a:pos x="T6" y="T7"/>
                </a:cxn>
              </a:cxnLst>
              <a:rect l="0" t="0" r="r" b="b"/>
              <a:pathLst>
                <a:path w="5" h="3">
                  <a:moveTo>
                    <a:pt x="1" y="3"/>
                  </a:moveTo>
                  <a:cubicBezTo>
                    <a:pt x="3" y="3"/>
                    <a:pt x="3" y="2"/>
                    <a:pt x="5" y="0"/>
                  </a:cubicBezTo>
                  <a:cubicBezTo>
                    <a:pt x="4" y="1"/>
                    <a:pt x="4" y="1"/>
                    <a:pt x="3" y="0"/>
                  </a:cubicBezTo>
                  <a:cubicBezTo>
                    <a:pt x="3" y="3"/>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5" name="Freeform 18">
              <a:extLst>
                <a:ext uri="{FF2B5EF4-FFF2-40B4-BE49-F238E27FC236}">
                  <a16:creationId xmlns:a16="http://schemas.microsoft.com/office/drawing/2014/main" id="{4BAB4F84-A82B-4DB1-BD20-862C32FA9023}"/>
                </a:ext>
              </a:extLst>
            </p:cNvPr>
            <p:cNvSpPr>
              <a:spLocks/>
            </p:cNvSpPr>
            <p:nvPr/>
          </p:nvSpPr>
          <p:spPr bwMode="auto">
            <a:xfrm>
              <a:off x="6280" y="4346"/>
              <a:ext cx="13" cy="4"/>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1"/>
                    <a:pt x="2" y="0"/>
                  </a:cubicBezTo>
                  <a:cubicBezTo>
                    <a:pt x="0" y="2"/>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6" name="Freeform 19">
              <a:extLst>
                <a:ext uri="{FF2B5EF4-FFF2-40B4-BE49-F238E27FC236}">
                  <a16:creationId xmlns:a16="http://schemas.microsoft.com/office/drawing/2014/main" id="{4383A13D-739F-4BE2-B571-A2340926E2D9}"/>
                </a:ext>
              </a:extLst>
            </p:cNvPr>
            <p:cNvSpPr>
              <a:spLocks/>
            </p:cNvSpPr>
            <p:nvPr/>
          </p:nvSpPr>
          <p:spPr bwMode="auto">
            <a:xfrm>
              <a:off x="6322" y="4342"/>
              <a:ext cx="15" cy="4"/>
            </a:xfrm>
            <a:custGeom>
              <a:avLst/>
              <a:gdLst>
                <a:gd name="T0" fmla="*/ 3 w 8"/>
                <a:gd name="T1" fmla="*/ 2 h 2"/>
                <a:gd name="T2" fmla="*/ 8 w 8"/>
                <a:gd name="T3" fmla="*/ 0 h 2"/>
                <a:gd name="T4" fmla="*/ 1 w 8"/>
                <a:gd name="T5" fmla="*/ 0 h 2"/>
                <a:gd name="T6" fmla="*/ 3 w 8"/>
                <a:gd name="T7" fmla="*/ 2 h 2"/>
              </a:gdLst>
              <a:ahLst/>
              <a:cxnLst>
                <a:cxn ang="0">
                  <a:pos x="T0" y="T1"/>
                </a:cxn>
                <a:cxn ang="0">
                  <a:pos x="T2" y="T3"/>
                </a:cxn>
                <a:cxn ang="0">
                  <a:pos x="T4" y="T5"/>
                </a:cxn>
                <a:cxn ang="0">
                  <a:pos x="T6" y="T7"/>
                </a:cxn>
              </a:cxnLst>
              <a:rect l="0" t="0" r="r" b="b"/>
              <a:pathLst>
                <a:path w="8" h="2">
                  <a:moveTo>
                    <a:pt x="3" y="2"/>
                  </a:moveTo>
                  <a:cubicBezTo>
                    <a:pt x="4" y="2"/>
                    <a:pt x="6" y="2"/>
                    <a:pt x="8" y="0"/>
                  </a:cubicBezTo>
                  <a:cubicBezTo>
                    <a:pt x="5" y="0"/>
                    <a:pt x="3" y="1"/>
                    <a:pt x="1" y="0"/>
                  </a:cubicBezTo>
                  <a:cubicBezTo>
                    <a:pt x="0" y="1"/>
                    <a:pt x="4"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7" name="Freeform 20">
              <a:extLst>
                <a:ext uri="{FF2B5EF4-FFF2-40B4-BE49-F238E27FC236}">
                  <a16:creationId xmlns:a16="http://schemas.microsoft.com/office/drawing/2014/main" id="{71BCBE5B-0EB9-4714-9A80-8EC1D2A6D11B}"/>
                </a:ext>
              </a:extLst>
            </p:cNvPr>
            <p:cNvSpPr>
              <a:spLocks/>
            </p:cNvSpPr>
            <p:nvPr/>
          </p:nvSpPr>
          <p:spPr bwMode="auto">
            <a:xfrm>
              <a:off x="6448" y="4393"/>
              <a:ext cx="10" cy="7"/>
            </a:xfrm>
            <a:custGeom>
              <a:avLst/>
              <a:gdLst>
                <a:gd name="T0" fmla="*/ 0 w 5"/>
                <a:gd name="T1" fmla="*/ 2 h 4"/>
                <a:gd name="T2" fmla="*/ 4 w 5"/>
                <a:gd name="T3" fmla="*/ 2 h 4"/>
                <a:gd name="T4" fmla="*/ 0 w 5"/>
                <a:gd name="T5" fmla="*/ 2 h 4"/>
              </a:gdLst>
              <a:ahLst/>
              <a:cxnLst>
                <a:cxn ang="0">
                  <a:pos x="T0" y="T1"/>
                </a:cxn>
                <a:cxn ang="0">
                  <a:pos x="T2" y="T3"/>
                </a:cxn>
                <a:cxn ang="0">
                  <a:pos x="T4" y="T5"/>
                </a:cxn>
              </a:cxnLst>
              <a:rect l="0" t="0" r="r" b="b"/>
              <a:pathLst>
                <a:path w="5" h="4">
                  <a:moveTo>
                    <a:pt x="0" y="2"/>
                  </a:moveTo>
                  <a:cubicBezTo>
                    <a:pt x="0" y="4"/>
                    <a:pt x="3" y="2"/>
                    <a:pt x="4" y="2"/>
                  </a:cubicBezTo>
                  <a:cubicBezTo>
                    <a:pt x="5"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8" name="Freeform 21">
              <a:extLst>
                <a:ext uri="{FF2B5EF4-FFF2-40B4-BE49-F238E27FC236}">
                  <a16:creationId xmlns:a16="http://schemas.microsoft.com/office/drawing/2014/main" id="{718FA9A0-3A50-47C9-9525-364C1914ECD2}"/>
                </a:ext>
              </a:extLst>
            </p:cNvPr>
            <p:cNvSpPr>
              <a:spLocks/>
            </p:cNvSpPr>
            <p:nvPr/>
          </p:nvSpPr>
          <p:spPr bwMode="auto">
            <a:xfrm>
              <a:off x="6444" y="4379"/>
              <a:ext cx="10" cy="8"/>
            </a:xfrm>
            <a:custGeom>
              <a:avLst/>
              <a:gdLst>
                <a:gd name="T0" fmla="*/ 5 w 5"/>
                <a:gd name="T1" fmla="*/ 1 h 4"/>
                <a:gd name="T2" fmla="*/ 1 w 5"/>
                <a:gd name="T3" fmla="*/ 1 h 4"/>
                <a:gd name="T4" fmla="*/ 1 w 5"/>
                <a:gd name="T5" fmla="*/ 4 h 4"/>
                <a:gd name="T6" fmla="*/ 5 w 5"/>
                <a:gd name="T7" fmla="*/ 1 h 4"/>
              </a:gdLst>
              <a:ahLst/>
              <a:cxnLst>
                <a:cxn ang="0">
                  <a:pos x="T0" y="T1"/>
                </a:cxn>
                <a:cxn ang="0">
                  <a:pos x="T2" y="T3"/>
                </a:cxn>
                <a:cxn ang="0">
                  <a:pos x="T4" y="T5"/>
                </a:cxn>
                <a:cxn ang="0">
                  <a:pos x="T6" y="T7"/>
                </a:cxn>
              </a:cxnLst>
              <a:rect l="0" t="0" r="r" b="b"/>
              <a:pathLst>
                <a:path w="5" h="4">
                  <a:moveTo>
                    <a:pt x="5" y="1"/>
                  </a:moveTo>
                  <a:cubicBezTo>
                    <a:pt x="3" y="0"/>
                    <a:pt x="2" y="2"/>
                    <a:pt x="1" y="1"/>
                  </a:cubicBezTo>
                  <a:cubicBezTo>
                    <a:pt x="0" y="2"/>
                    <a:pt x="0" y="3"/>
                    <a:pt x="1" y="4"/>
                  </a:cubicBezTo>
                  <a:cubicBezTo>
                    <a:pt x="3" y="2"/>
                    <a:pt x="5"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9" name="Freeform 22">
              <a:extLst>
                <a:ext uri="{FF2B5EF4-FFF2-40B4-BE49-F238E27FC236}">
                  <a16:creationId xmlns:a16="http://schemas.microsoft.com/office/drawing/2014/main" id="{C0F3EBE4-6523-4EA1-BBDD-76350E3C0D70}"/>
                </a:ext>
              </a:extLst>
            </p:cNvPr>
            <p:cNvSpPr>
              <a:spLocks/>
            </p:cNvSpPr>
            <p:nvPr/>
          </p:nvSpPr>
          <p:spPr bwMode="auto">
            <a:xfrm>
              <a:off x="6513" y="4408"/>
              <a:ext cx="12"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1"/>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0" name="Freeform 23">
              <a:extLst>
                <a:ext uri="{FF2B5EF4-FFF2-40B4-BE49-F238E27FC236}">
                  <a16:creationId xmlns:a16="http://schemas.microsoft.com/office/drawing/2014/main" id="{E86E6345-E470-4530-AA94-862EBA492F3D}"/>
                </a:ext>
              </a:extLst>
            </p:cNvPr>
            <p:cNvSpPr>
              <a:spLocks/>
            </p:cNvSpPr>
            <p:nvPr/>
          </p:nvSpPr>
          <p:spPr bwMode="auto">
            <a:xfrm>
              <a:off x="6295" y="4311"/>
              <a:ext cx="10" cy="6"/>
            </a:xfrm>
            <a:custGeom>
              <a:avLst/>
              <a:gdLst>
                <a:gd name="T0" fmla="*/ 0 w 5"/>
                <a:gd name="T1" fmla="*/ 2 h 3"/>
                <a:gd name="T2" fmla="*/ 4 w 5"/>
                <a:gd name="T3" fmla="*/ 3 h 3"/>
                <a:gd name="T4" fmla="*/ 2 w 5"/>
                <a:gd name="T5" fmla="*/ 0 h 3"/>
                <a:gd name="T6" fmla="*/ 0 w 5"/>
                <a:gd name="T7" fmla="*/ 2 h 3"/>
              </a:gdLst>
              <a:ahLst/>
              <a:cxnLst>
                <a:cxn ang="0">
                  <a:pos x="T0" y="T1"/>
                </a:cxn>
                <a:cxn ang="0">
                  <a:pos x="T2" y="T3"/>
                </a:cxn>
                <a:cxn ang="0">
                  <a:pos x="T4" y="T5"/>
                </a:cxn>
                <a:cxn ang="0">
                  <a:pos x="T6" y="T7"/>
                </a:cxn>
              </a:cxnLst>
              <a:rect l="0" t="0" r="r" b="b"/>
              <a:pathLst>
                <a:path w="5" h="3">
                  <a:moveTo>
                    <a:pt x="0" y="2"/>
                  </a:moveTo>
                  <a:cubicBezTo>
                    <a:pt x="1" y="3"/>
                    <a:pt x="2" y="2"/>
                    <a:pt x="4" y="3"/>
                  </a:cubicBezTo>
                  <a:cubicBezTo>
                    <a:pt x="5" y="1"/>
                    <a:pt x="4"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1" name="Freeform 24">
              <a:extLst>
                <a:ext uri="{FF2B5EF4-FFF2-40B4-BE49-F238E27FC236}">
                  <a16:creationId xmlns:a16="http://schemas.microsoft.com/office/drawing/2014/main" id="{F0EF63F9-85B4-42E8-8DE5-2459311947DA}"/>
                </a:ext>
              </a:extLst>
            </p:cNvPr>
            <p:cNvSpPr>
              <a:spLocks/>
            </p:cNvSpPr>
            <p:nvPr/>
          </p:nvSpPr>
          <p:spPr bwMode="auto">
            <a:xfrm>
              <a:off x="6326" y="4321"/>
              <a:ext cx="7" cy="6"/>
            </a:xfrm>
            <a:custGeom>
              <a:avLst/>
              <a:gdLst>
                <a:gd name="T0" fmla="*/ 0 w 4"/>
                <a:gd name="T1" fmla="*/ 2 h 3"/>
                <a:gd name="T2" fmla="*/ 4 w 4"/>
                <a:gd name="T3" fmla="*/ 3 h 3"/>
                <a:gd name="T4" fmla="*/ 0 w 4"/>
                <a:gd name="T5" fmla="*/ 2 h 3"/>
              </a:gdLst>
              <a:ahLst/>
              <a:cxnLst>
                <a:cxn ang="0">
                  <a:pos x="T0" y="T1"/>
                </a:cxn>
                <a:cxn ang="0">
                  <a:pos x="T2" y="T3"/>
                </a:cxn>
                <a:cxn ang="0">
                  <a:pos x="T4" y="T5"/>
                </a:cxn>
              </a:cxnLst>
              <a:rect l="0" t="0" r="r" b="b"/>
              <a:pathLst>
                <a:path w="4" h="3">
                  <a:moveTo>
                    <a:pt x="0" y="2"/>
                  </a:moveTo>
                  <a:cubicBezTo>
                    <a:pt x="1" y="3"/>
                    <a:pt x="3" y="3"/>
                    <a:pt x="4" y="3"/>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2" name="Freeform 25">
              <a:extLst>
                <a:ext uri="{FF2B5EF4-FFF2-40B4-BE49-F238E27FC236}">
                  <a16:creationId xmlns:a16="http://schemas.microsoft.com/office/drawing/2014/main" id="{D3B6F7CB-93AC-458C-A9EC-FFA4B884A2E0}"/>
                </a:ext>
              </a:extLst>
            </p:cNvPr>
            <p:cNvSpPr>
              <a:spLocks/>
            </p:cNvSpPr>
            <p:nvPr/>
          </p:nvSpPr>
          <p:spPr bwMode="auto">
            <a:xfrm>
              <a:off x="6314" y="4302"/>
              <a:ext cx="33" cy="11"/>
            </a:xfrm>
            <a:custGeom>
              <a:avLst/>
              <a:gdLst>
                <a:gd name="T0" fmla="*/ 1 w 17"/>
                <a:gd name="T1" fmla="*/ 6 h 6"/>
                <a:gd name="T2" fmla="*/ 2 w 17"/>
                <a:gd name="T3" fmla="*/ 5 h 6"/>
                <a:gd name="T4" fmla="*/ 15 w 17"/>
                <a:gd name="T5" fmla="*/ 4 h 6"/>
                <a:gd name="T6" fmla="*/ 16 w 17"/>
                <a:gd name="T7" fmla="*/ 0 h 6"/>
                <a:gd name="T8" fmla="*/ 13 w 17"/>
                <a:gd name="T9" fmla="*/ 2 h 6"/>
                <a:gd name="T10" fmla="*/ 10 w 17"/>
                <a:gd name="T11" fmla="*/ 1 h 6"/>
                <a:gd name="T12" fmla="*/ 6 w 17"/>
                <a:gd name="T13" fmla="*/ 4 h 6"/>
                <a:gd name="T14" fmla="*/ 2 w 17"/>
                <a:gd name="T15" fmla="*/ 3 h 6"/>
                <a:gd name="T16" fmla="*/ 1 w 17"/>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6">
                  <a:moveTo>
                    <a:pt x="1" y="6"/>
                  </a:moveTo>
                  <a:cubicBezTo>
                    <a:pt x="2" y="6"/>
                    <a:pt x="2" y="6"/>
                    <a:pt x="2" y="5"/>
                  </a:cubicBezTo>
                  <a:cubicBezTo>
                    <a:pt x="7" y="6"/>
                    <a:pt x="10" y="3"/>
                    <a:pt x="15" y="4"/>
                  </a:cubicBezTo>
                  <a:cubicBezTo>
                    <a:pt x="17" y="2"/>
                    <a:pt x="15" y="1"/>
                    <a:pt x="16" y="0"/>
                  </a:cubicBezTo>
                  <a:cubicBezTo>
                    <a:pt x="14" y="0"/>
                    <a:pt x="15" y="2"/>
                    <a:pt x="13" y="2"/>
                  </a:cubicBezTo>
                  <a:cubicBezTo>
                    <a:pt x="11" y="1"/>
                    <a:pt x="12" y="0"/>
                    <a:pt x="10" y="1"/>
                  </a:cubicBezTo>
                  <a:cubicBezTo>
                    <a:pt x="10" y="3"/>
                    <a:pt x="7" y="3"/>
                    <a:pt x="6" y="4"/>
                  </a:cubicBezTo>
                  <a:cubicBezTo>
                    <a:pt x="4" y="3"/>
                    <a:pt x="3" y="4"/>
                    <a:pt x="2" y="3"/>
                  </a:cubicBezTo>
                  <a:cubicBezTo>
                    <a:pt x="0" y="5"/>
                    <a:pt x="3"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3" name="Freeform 26">
              <a:extLst>
                <a:ext uri="{FF2B5EF4-FFF2-40B4-BE49-F238E27FC236}">
                  <a16:creationId xmlns:a16="http://schemas.microsoft.com/office/drawing/2014/main" id="{9F9B8D54-DFEA-4F28-B42C-36DFD0AA05F1}"/>
                </a:ext>
              </a:extLst>
            </p:cNvPr>
            <p:cNvSpPr>
              <a:spLocks/>
            </p:cNvSpPr>
            <p:nvPr/>
          </p:nvSpPr>
          <p:spPr bwMode="auto">
            <a:xfrm>
              <a:off x="6496" y="4371"/>
              <a:ext cx="11" cy="10"/>
            </a:xfrm>
            <a:custGeom>
              <a:avLst/>
              <a:gdLst>
                <a:gd name="T0" fmla="*/ 2 w 6"/>
                <a:gd name="T1" fmla="*/ 4 h 5"/>
                <a:gd name="T2" fmla="*/ 5 w 6"/>
                <a:gd name="T3" fmla="*/ 2 h 5"/>
                <a:gd name="T4" fmla="*/ 2 w 6"/>
                <a:gd name="T5" fmla="*/ 2 h 5"/>
                <a:gd name="T6" fmla="*/ 1 w 6"/>
                <a:gd name="T7" fmla="*/ 4 h 5"/>
                <a:gd name="T8" fmla="*/ 5 w 6"/>
                <a:gd name="T9" fmla="*/ 5 h 5"/>
                <a:gd name="T10" fmla="*/ 2 w 6"/>
                <a:gd name="T11" fmla="*/ 4 h 5"/>
              </a:gdLst>
              <a:ahLst/>
              <a:cxnLst>
                <a:cxn ang="0">
                  <a:pos x="T0" y="T1"/>
                </a:cxn>
                <a:cxn ang="0">
                  <a:pos x="T2" y="T3"/>
                </a:cxn>
                <a:cxn ang="0">
                  <a:pos x="T4" y="T5"/>
                </a:cxn>
                <a:cxn ang="0">
                  <a:pos x="T6" y="T7"/>
                </a:cxn>
                <a:cxn ang="0">
                  <a:pos x="T8" y="T9"/>
                </a:cxn>
                <a:cxn ang="0">
                  <a:pos x="T10" y="T11"/>
                </a:cxn>
              </a:cxnLst>
              <a:rect l="0" t="0" r="r" b="b"/>
              <a:pathLst>
                <a:path w="6" h="5">
                  <a:moveTo>
                    <a:pt x="2" y="4"/>
                  </a:moveTo>
                  <a:cubicBezTo>
                    <a:pt x="1" y="3"/>
                    <a:pt x="4" y="2"/>
                    <a:pt x="5" y="2"/>
                  </a:cubicBezTo>
                  <a:cubicBezTo>
                    <a:pt x="5" y="0"/>
                    <a:pt x="3" y="3"/>
                    <a:pt x="2" y="2"/>
                  </a:cubicBezTo>
                  <a:cubicBezTo>
                    <a:pt x="0" y="3"/>
                    <a:pt x="1" y="3"/>
                    <a:pt x="1" y="4"/>
                  </a:cubicBezTo>
                  <a:cubicBezTo>
                    <a:pt x="2" y="5"/>
                    <a:pt x="3" y="5"/>
                    <a:pt x="5" y="5"/>
                  </a:cubicBezTo>
                  <a:cubicBezTo>
                    <a:pt x="6" y="4"/>
                    <a:pt x="3"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4" name="Freeform 27">
              <a:extLst>
                <a:ext uri="{FF2B5EF4-FFF2-40B4-BE49-F238E27FC236}">
                  <a16:creationId xmlns:a16="http://schemas.microsoft.com/office/drawing/2014/main" id="{8531E0D7-4828-445E-833B-CE4A687E07E4}"/>
                </a:ext>
              </a:extLst>
            </p:cNvPr>
            <p:cNvSpPr>
              <a:spLocks/>
            </p:cNvSpPr>
            <p:nvPr/>
          </p:nvSpPr>
          <p:spPr bwMode="auto">
            <a:xfrm>
              <a:off x="6236" y="4269"/>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1"/>
                    <a:pt x="4" y="2"/>
                    <a:pt x="5" y="0"/>
                  </a:cubicBezTo>
                  <a:cubicBezTo>
                    <a:pt x="4"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5" name="Freeform 28">
              <a:extLst>
                <a:ext uri="{FF2B5EF4-FFF2-40B4-BE49-F238E27FC236}">
                  <a16:creationId xmlns:a16="http://schemas.microsoft.com/office/drawing/2014/main" id="{BB69843F-72EF-42AE-8B74-8518DA31B4C1}"/>
                </a:ext>
              </a:extLst>
            </p:cNvPr>
            <p:cNvSpPr>
              <a:spLocks/>
            </p:cNvSpPr>
            <p:nvPr/>
          </p:nvSpPr>
          <p:spPr bwMode="auto">
            <a:xfrm>
              <a:off x="6232" y="4263"/>
              <a:ext cx="10" cy="6"/>
            </a:xfrm>
            <a:custGeom>
              <a:avLst/>
              <a:gdLst>
                <a:gd name="T0" fmla="*/ 1 w 5"/>
                <a:gd name="T1" fmla="*/ 2 h 3"/>
                <a:gd name="T2" fmla="*/ 5 w 5"/>
                <a:gd name="T3" fmla="*/ 1 h 3"/>
                <a:gd name="T4" fmla="*/ 1 w 5"/>
                <a:gd name="T5" fmla="*/ 2 h 3"/>
              </a:gdLst>
              <a:ahLst/>
              <a:cxnLst>
                <a:cxn ang="0">
                  <a:pos x="T0" y="T1"/>
                </a:cxn>
                <a:cxn ang="0">
                  <a:pos x="T2" y="T3"/>
                </a:cxn>
                <a:cxn ang="0">
                  <a:pos x="T4" y="T5"/>
                </a:cxn>
              </a:cxnLst>
              <a:rect l="0" t="0" r="r" b="b"/>
              <a:pathLst>
                <a:path w="5" h="3">
                  <a:moveTo>
                    <a:pt x="1" y="2"/>
                  </a:moveTo>
                  <a:cubicBezTo>
                    <a:pt x="0" y="3"/>
                    <a:pt x="4" y="2"/>
                    <a:pt x="5" y="1"/>
                  </a:cubicBezTo>
                  <a:cubicBezTo>
                    <a:pt x="3"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6" name="Freeform 29">
              <a:extLst>
                <a:ext uri="{FF2B5EF4-FFF2-40B4-BE49-F238E27FC236}">
                  <a16:creationId xmlns:a16="http://schemas.microsoft.com/office/drawing/2014/main" id="{9FEFDD8B-D256-4860-B345-308BE2AD964E}"/>
                </a:ext>
              </a:extLst>
            </p:cNvPr>
            <p:cNvSpPr>
              <a:spLocks/>
            </p:cNvSpPr>
            <p:nvPr/>
          </p:nvSpPr>
          <p:spPr bwMode="auto">
            <a:xfrm>
              <a:off x="6245" y="4263"/>
              <a:ext cx="6" cy="6"/>
            </a:xfrm>
            <a:custGeom>
              <a:avLst/>
              <a:gdLst>
                <a:gd name="T0" fmla="*/ 2 w 3"/>
                <a:gd name="T1" fmla="*/ 3 h 3"/>
                <a:gd name="T2" fmla="*/ 3 w 3"/>
                <a:gd name="T3" fmla="*/ 0 h 3"/>
                <a:gd name="T4" fmla="*/ 0 w 3"/>
                <a:gd name="T5" fmla="*/ 0 h 3"/>
                <a:gd name="T6" fmla="*/ 2 w 3"/>
                <a:gd name="T7" fmla="*/ 3 h 3"/>
              </a:gdLst>
              <a:ahLst/>
              <a:cxnLst>
                <a:cxn ang="0">
                  <a:pos x="T0" y="T1"/>
                </a:cxn>
                <a:cxn ang="0">
                  <a:pos x="T2" y="T3"/>
                </a:cxn>
                <a:cxn ang="0">
                  <a:pos x="T4" y="T5"/>
                </a:cxn>
                <a:cxn ang="0">
                  <a:pos x="T6" y="T7"/>
                </a:cxn>
              </a:cxnLst>
              <a:rect l="0" t="0" r="r" b="b"/>
              <a:pathLst>
                <a:path w="3" h="3">
                  <a:moveTo>
                    <a:pt x="2" y="3"/>
                  </a:moveTo>
                  <a:cubicBezTo>
                    <a:pt x="3" y="2"/>
                    <a:pt x="2" y="1"/>
                    <a:pt x="3" y="0"/>
                  </a:cubicBezTo>
                  <a:cubicBezTo>
                    <a:pt x="2" y="0"/>
                    <a:pt x="1" y="0"/>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7" name="Freeform 30">
              <a:extLst>
                <a:ext uri="{FF2B5EF4-FFF2-40B4-BE49-F238E27FC236}">
                  <a16:creationId xmlns:a16="http://schemas.microsoft.com/office/drawing/2014/main" id="{E7D91A7E-AAC9-4318-AB53-4BE33565B6D7}"/>
                </a:ext>
              </a:extLst>
            </p:cNvPr>
            <p:cNvSpPr>
              <a:spLocks/>
            </p:cNvSpPr>
            <p:nvPr/>
          </p:nvSpPr>
          <p:spPr bwMode="auto">
            <a:xfrm>
              <a:off x="6511" y="4371"/>
              <a:ext cx="14" cy="8"/>
            </a:xfrm>
            <a:custGeom>
              <a:avLst/>
              <a:gdLst>
                <a:gd name="T0" fmla="*/ 0 w 7"/>
                <a:gd name="T1" fmla="*/ 2 h 4"/>
                <a:gd name="T2" fmla="*/ 6 w 7"/>
                <a:gd name="T3" fmla="*/ 3 h 4"/>
                <a:gd name="T4" fmla="*/ 0 w 7"/>
                <a:gd name="T5" fmla="*/ 2 h 4"/>
              </a:gdLst>
              <a:ahLst/>
              <a:cxnLst>
                <a:cxn ang="0">
                  <a:pos x="T0" y="T1"/>
                </a:cxn>
                <a:cxn ang="0">
                  <a:pos x="T2" y="T3"/>
                </a:cxn>
                <a:cxn ang="0">
                  <a:pos x="T4" y="T5"/>
                </a:cxn>
              </a:cxnLst>
              <a:rect l="0" t="0" r="r" b="b"/>
              <a:pathLst>
                <a:path w="7" h="4">
                  <a:moveTo>
                    <a:pt x="0" y="2"/>
                  </a:moveTo>
                  <a:cubicBezTo>
                    <a:pt x="0" y="4"/>
                    <a:pt x="4" y="2"/>
                    <a:pt x="6" y="3"/>
                  </a:cubicBezTo>
                  <a:cubicBezTo>
                    <a:pt x="7"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8" name="Freeform 31">
              <a:extLst>
                <a:ext uri="{FF2B5EF4-FFF2-40B4-BE49-F238E27FC236}">
                  <a16:creationId xmlns:a16="http://schemas.microsoft.com/office/drawing/2014/main" id="{4BAAB7C8-774E-41D5-ACB0-2902ADE602DF}"/>
                </a:ext>
              </a:extLst>
            </p:cNvPr>
            <p:cNvSpPr>
              <a:spLocks/>
            </p:cNvSpPr>
            <p:nvPr/>
          </p:nvSpPr>
          <p:spPr bwMode="auto">
            <a:xfrm>
              <a:off x="6203" y="4228"/>
              <a:ext cx="12"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2" y="4"/>
                    <a:pt x="4" y="3"/>
                    <a:pt x="6" y="0"/>
                  </a:cubicBezTo>
                  <a:cubicBezTo>
                    <a:pt x="4" y="1"/>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9" name="Freeform 32">
              <a:extLst>
                <a:ext uri="{FF2B5EF4-FFF2-40B4-BE49-F238E27FC236}">
                  <a16:creationId xmlns:a16="http://schemas.microsoft.com/office/drawing/2014/main" id="{4D75BEF7-EE74-4407-8FDC-F873EA74E9F5}"/>
                </a:ext>
              </a:extLst>
            </p:cNvPr>
            <p:cNvSpPr>
              <a:spLocks/>
            </p:cNvSpPr>
            <p:nvPr/>
          </p:nvSpPr>
          <p:spPr bwMode="auto">
            <a:xfrm>
              <a:off x="6540" y="4369"/>
              <a:ext cx="9" cy="8"/>
            </a:xfrm>
            <a:custGeom>
              <a:avLst/>
              <a:gdLst>
                <a:gd name="T0" fmla="*/ 5 w 5"/>
                <a:gd name="T1" fmla="*/ 2 h 4"/>
                <a:gd name="T2" fmla="*/ 0 w 5"/>
                <a:gd name="T3" fmla="*/ 1 h 4"/>
                <a:gd name="T4" fmla="*/ 5 w 5"/>
                <a:gd name="T5" fmla="*/ 2 h 4"/>
              </a:gdLst>
              <a:ahLst/>
              <a:cxnLst>
                <a:cxn ang="0">
                  <a:pos x="T0" y="T1"/>
                </a:cxn>
                <a:cxn ang="0">
                  <a:pos x="T2" y="T3"/>
                </a:cxn>
                <a:cxn ang="0">
                  <a:pos x="T4" y="T5"/>
                </a:cxn>
              </a:cxnLst>
              <a:rect l="0" t="0" r="r" b="b"/>
              <a:pathLst>
                <a:path w="5" h="4">
                  <a:moveTo>
                    <a:pt x="5" y="2"/>
                  </a:moveTo>
                  <a:cubicBezTo>
                    <a:pt x="4" y="1"/>
                    <a:pt x="2" y="0"/>
                    <a:pt x="0" y="1"/>
                  </a:cubicBezTo>
                  <a:cubicBezTo>
                    <a:pt x="0" y="2"/>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0" name="Freeform 33">
              <a:extLst>
                <a:ext uri="{FF2B5EF4-FFF2-40B4-BE49-F238E27FC236}">
                  <a16:creationId xmlns:a16="http://schemas.microsoft.com/office/drawing/2014/main" id="{68BCF834-6040-495A-BB66-32244777E3AD}"/>
                </a:ext>
              </a:extLst>
            </p:cNvPr>
            <p:cNvSpPr>
              <a:spLocks/>
            </p:cNvSpPr>
            <p:nvPr/>
          </p:nvSpPr>
          <p:spPr bwMode="auto">
            <a:xfrm>
              <a:off x="6314" y="4267"/>
              <a:ext cx="14" cy="8"/>
            </a:xfrm>
            <a:custGeom>
              <a:avLst/>
              <a:gdLst>
                <a:gd name="T0" fmla="*/ 0 w 7"/>
                <a:gd name="T1" fmla="*/ 3 h 4"/>
                <a:gd name="T2" fmla="*/ 4 w 7"/>
                <a:gd name="T3" fmla="*/ 0 h 4"/>
                <a:gd name="T4" fmla="*/ 0 w 7"/>
                <a:gd name="T5" fmla="*/ 3 h 4"/>
              </a:gdLst>
              <a:ahLst/>
              <a:cxnLst>
                <a:cxn ang="0">
                  <a:pos x="T0" y="T1"/>
                </a:cxn>
                <a:cxn ang="0">
                  <a:pos x="T2" y="T3"/>
                </a:cxn>
                <a:cxn ang="0">
                  <a:pos x="T4" y="T5"/>
                </a:cxn>
              </a:cxnLst>
              <a:rect l="0" t="0" r="r" b="b"/>
              <a:pathLst>
                <a:path w="7" h="4">
                  <a:moveTo>
                    <a:pt x="0" y="3"/>
                  </a:moveTo>
                  <a:cubicBezTo>
                    <a:pt x="2" y="4"/>
                    <a:pt x="7" y="1"/>
                    <a:pt x="4" y="0"/>
                  </a:cubicBezTo>
                  <a:cubicBezTo>
                    <a:pt x="3"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1" name="Freeform 34">
              <a:extLst>
                <a:ext uri="{FF2B5EF4-FFF2-40B4-BE49-F238E27FC236}">
                  <a16:creationId xmlns:a16="http://schemas.microsoft.com/office/drawing/2014/main" id="{9B587D49-EF19-412E-A1D7-4D1F50801AC6}"/>
                </a:ext>
              </a:extLst>
            </p:cNvPr>
            <p:cNvSpPr>
              <a:spLocks/>
            </p:cNvSpPr>
            <p:nvPr/>
          </p:nvSpPr>
          <p:spPr bwMode="auto">
            <a:xfrm>
              <a:off x="6391" y="4292"/>
              <a:ext cx="13" cy="10"/>
            </a:xfrm>
            <a:custGeom>
              <a:avLst/>
              <a:gdLst>
                <a:gd name="T0" fmla="*/ 0 w 7"/>
                <a:gd name="T1" fmla="*/ 4 h 5"/>
                <a:gd name="T2" fmla="*/ 7 w 7"/>
                <a:gd name="T3" fmla="*/ 2 h 5"/>
                <a:gd name="T4" fmla="*/ 7 w 7"/>
                <a:gd name="T5" fmla="*/ 1 h 5"/>
                <a:gd name="T6" fmla="*/ 0 w 7"/>
                <a:gd name="T7" fmla="*/ 4 h 5"/>
              </a:gdLst>
              <a:ahLst/>
              <a:cxnLst>
                <a:cxn ang="0">
                  <a:pos x="T0" y="T1"/>
                </a:cxn>
                <a:cxn ang="0">
                  <a:pos x="T2" y="T3"/>
                </a:cxn>
                <a:cxn ang="0">
                  <a:pos x="T4" y="T5"/>
                </a:cxn>
                <a:cxn ang="0">
                  <a:pos x="T6" y="T7"/>
                </a:cxn>
              </a:cxnLst>
              <a:rect l="0" t="0" r="r" b="b"/>
              <a:pathLst>
                <a:path w="7" h="5">
                  <a:moveTo>
                    <a:pt x="0" y="4"/>
                  </a:moveTo>
                  <a:cubicBezTo>
                    <a:pt x="0" y="5"/>
                    <a:pt x="5" y="5"/>
                    <a:pt x="7" y="2"/>
                  </a:cubicBezTo>
                  <a:cubicBezTo>
                    <a:pt x="6" y="2"/>
                    <a:pt x="6" y="2"/>
                    <a:pt x="7" y="1"/>
                  </a:cubicBezTo>
                  <a:cubicBezTo>
                    <a:pt x="4" y="0"/>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2" name="Freeform 35">
              <a:extLst>
                <a:ext uri="{FF2B5EF4-FFF2-40B4-BE49-F238E27FC236}">
                  <a16:creationId xmlns:a16="http://schemas.microsoft.com/office/drawing/2014/main" id="{C975ECE3-FB34-46C0-B160-2B305CEA4BFB}"/>
                </a:ext>
              </a:extLst>
            </p:cNvPr>
            <p:cNvSpPr>
              <a:spLocks/>
            </p:cNvSpPr>
            <p:nvPr/>
          </p:nvSpPr>
          <p:spPr bwMode="auto">
            <a:xfrm>
              <a:off x="6263" y="4240"/>
              <a:ext cx="11" cy="6"/>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3"/>
                    <a:pt x="4" y="2"/>
                    <a:pt x="6" y="1"/>
                  </a:cubicBezTo>
                  <a:cubicBezTo>
                    <a:pt x="4"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3" name="Freeform 36">
              <a:extLst>
                <a:ext uri="{FF2B5EF4-FFF2-40B4-BE49-F238E27FC236}">
                  <a16:creationId xmlns:a16="http://schemas.microsoft.com/office/drawing/2014/main" id="{1297C100-3890-4611-B181-79C734EE64E3}"/>
                </a:ext>
              </a:extLst>
            </p:cNvPr>
            <p:cNvSpPr>
              <a:spLocks/>
            </p:cNvSpPr>
            <p:nvPr/>
          </p:nvSpPr>
          <p:spPr bwMode="auto">
            <a:xfrm>
              <a:off x="6567" y="4364"/>
              <a:ext cx="21" cy="9"/>
            </a:xfrm>
            <a:custGeom>
              <a:avLst/>
              <a:gdLst>
                <a:gd name="T0" fmla="*/ 0 w 11"/>
                <a:gd name="T1" fmla="*/ 5 h 5"/>
                <a:gd name="T2" fmla="*/ 1 w 11"/>
                <a:gd name="T3" fmla="*/ 5 h 5"/>
                <a:gd name="T4" fmla="*/ 11 w 11"/>
                <a:gd name="T5" fmla="*/ 3 h 5"/>
                <a:gd name="T6" fmla="*/ 0 w 11"/>
                <a:gd name="T7" fmla="*/ 5 h 5"/>
              </a:gdLst>
              <a:ahLst/>
              <a:cxnLst>
                <a:cxn ang="0">
                  <a:pos x="T0" y="T1"/>
                </a:cxn>
                <a:cxn ang="0">
                  <a:pos x="T2" y="T3"/>
                </a:cxn>
                <a:cxn ang="0">
                  <a:pos x="T4" y="T5"/>
                </a:cxn>
                <a:cxn ang="0">
                  <a:pos x="T6" y="T7"/>
                </a:cxn>
              </a:cxnLst>
              <a:rect l="0" t="0" r="r" b="b"/>
              <a:pathLst>
                <a:path w="11" h="5">
                  <a:moveTo>
                    <a:pt x="0" y="5"/>
                  </a:moveTo>
                  <a:cubicBezTo>
                    <a:pt x="1" y="5"/>
                    <a:pt x="2" y="5"/>
                    <a:pt x="1" y="5"/>
                  </a:cubicBezTo>
                  <a:cubicBezTo>
                    <a:pt x="4" y="3"/>
                    <a:pt x="8" y="5"/>
                    <a:pt x="11" y="3"/>
                  </a:cubicBezTo>
                  <a:cubicBezTo>
                    <a:pt x="6" y="4"/>
                    <a:pt x="3"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4" name="Freeform 37">
              <a:extLst>
                <a:ext uri="{FF2B5EF4-FFF2-40B4-BE49-F238E27FC236}">
                  <a16:creationId xmlns:a16="http://schemas.microsoft.com/office/drawing/2014/main" id="{FE589EF4-9A60-4C4B-8500-B35147E465DB}"/>
                </a:ext>
              </a:extLst>
            </p:cNvPr>
            <p:cNvSpPr>
              <a:spLocks/>
            </p:cNvSpPr>
            <p:nvPr/>
          </p:nvSpPr>
          <p:spPr bwMode="auto">
            <a:xfrm>
              <a:off x="6358" y="4261"/>
              <a:ext cx="6" cy="6"/>
            </a:xfrm>
            <a:custGeom>
              <a:avLst/>
              <a:gdLst>
                <a:gd name="T0" fmla="*/ 0 w 3"/>
                <a:gd name="T1" fmla="*/ 2 h 3"/>
                <a:gd name="T2" fmla="*/ 3 w 3"/>
                <a:gd name="T3" fmla="*/ 0 h 3"/>
                <a:gd name="T4" fmla="*/ 1 w 3"/>
                <a:gd name="T5" fmla="*/ 0 h 3"/>
                <a:gd name="T6" fmla="*/ 0 w 3"/>
                <a:gd name="T7" fmla="*/ 2 h 3"/>
              </a:gdLst>
              <a:ahLst/>
              <a:cxnLst>
                <a:cxn ang="0">
                  <a:pos x="T0" y="T1"/>
                </a:cxn>
                <a:cxn ang="0">
                  <a:pos x="T2" y="T3"/>
                </a:cxn>
                <a:cxn ang="0">
                  <a:pos x="T4" y="T5"/>
                </a:cxn>
                <a:cxn ang="0">
                  <a:pos x="T6" y="T7"/>
                </a:cxn>
              </a:cxnLst>
              <a:rect l="0" t="0" r="r" b="b"/>
              <a:pathLst>
                <a:path w="3" h="3">
                  <a:moveTo>
                    <a:pt x="0" y="2"/>
                  </a:moveTo>
                  <a:cubicBezTo>
                    <a:pt x="1" y="3"/>
                    <a:pt x="2" y="1"/>
                    <a:pt x="3" y="0"/>
                  </a:cubicBezTo>
                  <a:cubicBezTo>
                    <a:pt x="3" y="0"/>
                    <a:pt x="2" y="0"/>
                    <a:pt x="1" y="0"/>
                  </a:cubicBezTo>
                  <a:cubicBezTo>
                    <a:pt x="1"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5" name="Freeform 38">
              <a:extLst>
                <a:ext uri="{FF2B5EF4-FFF2-40B4-BE49-F238E27FC236}">
                  <a16:creationId xmlns:a16="http://schemas.microsoft.com/office/drawing/2014/main" id="{57CC6EF0-DF35-45E5-B30C-0F28D1FAAE9C}"/>
                </a:ext>
              </a:extLst>
            </p:cNvPr>
            <p:cNvSpPr>
              <a:spLocks/>
            </p:cNvSpPr>
            <p:nvPr/>
          </p:nvSpPr>
          <p:spPr bwMode="auto">
            <a:xfrm>
              <a:off x="6588" y="4364"/>
              <a:ext cx="11" cy="7"/>
            </a:xfrm>
            <a:custGeom>
              <a:avLst/>
              <a:gdLst>
                <a:gd name="T0" fmla="*/ 1 w 6"/>
                <a:gd name="T1" fmla="*/ 2 h 4"/>
                <a:gd name="T2" fmla="*/ 3 w 6"/>
                <a:gd name="T3" fmla="*/ 4 h 4"/>
                <a:gd name="T4" fmla="*/ 6 w 6"/>
                <a:gd name="T5" fmla="*/ 1 h 4"/>
                <a:gd name="T6" fmla="*/ 3 w 6"/>
                <a:gd name="T7" fmla="*/ 2 h 4"/>
                <a:gd name="T8" fmla="*/ 1 w 6"/>
                <a:gd name="T9" fmla="*/ 2 h 4"/>
              </a:gdLst>
              <a:ahLst/>
              <a:cxnLst>
                <a:cxn ang="0">
                  <a:pos x="T0" y="T1"/>
                </a:cxn>
                <a:cxn ang="0">
                  <a:pos x="T2" y="T3"/>
                </a:cxn>
                <a:cxn ang="0">
                  <a:pos x="T4" y="T5"/>
                </a:cxn>
                <a:cxn ang="0">
                  <a:pos x="T6" y="T7"/>
                </a:cxn>
                <a:cxn ang="0">
                  <a:pos x="T8" y="T9"/>
                </a:cxn>
              </a:cxnLst>
              <a:rect l="0" t="0" r="r" b="b"/>
              <a:pathLst>
                <a:path w="6" h="4">
                  <a:moveTo>
                    <a:pt x="1" y="2"/>
                  </a:moveTo>
                  <a:cubicBezTo>
                    <a:pt x="0" y="4"/>
                    <a:pt x="2" y="3"/>
                    <a:pt x="3" y="4"/>
                  </a:cubicBezTo>
                  <a:cubicBezTo>
                    <a:pt x="2" y="2"/>
                    <a:pt x="5" y="3"/>
                    <a:pt x="6" y="1"/>
                  </a:cubicBezTo>
                  <a:cubicBezTo>
                    <a:pt x="5" y="0"/>
                    <a:pt x="4" y="3"/>
                    <a:pt x="3" y="2"/>
                  </a:cubicBezTo>
                  <a:cubicBezTo>
                    <a:pt x="2" y="2"/>
                    <a:pt x="1"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6" name="Freeform 39">
              <a:extLst>
                <a:ext uri="{FF2B5EF4-FFF2-40B4-BE49-F238E27FC236}">
                  <a16:creationId xmlns:a16="http://schemas.microsoft.com/office/drawing/2014/main" id="{17AA2070-CAEE-45BC-995A-116761792459}"/>
                </a:ext>
              </a:extLst>
            </p:cNvPr>
            <p:cNvSpPr>
              <a:spLocks/>
            </p:cNvSpPr>
            <p:nvPr/>
          </p:nvSpPr>
          <p:spPr bwMode="auto">
            <a:xfrm>
              <a:off x="6601" y="4364"/>
              <a:ext cx="13" cy="9"/>
            </a:xfrm>
            <a:custGeom>
              <a:avLst/>
              <a:gdLst>
                <a:gd name="T0" fmla="*/ 0 w 7"/>
                <a:gd name="T1" fmla="*/ 2 h 5"/>
                <a:gd name="T2" fmla="*/ 7 w 7"/>
                <a:gd name="T3" fmla="*/ 3 h 5"/>
                <a:gd name="T4" fmla="*/ 4 w 7"/>
                <a:gd name="T5" fmla="*/ 0 h 5"/>
                <a:gd name="T6" fmla="*/ 0 w 7"/>
                <a:gd name="T7" fmla="*/ 2 h 5"/>
              </a:gdLst>
              <a:ahLst/>
              <a:cxnLst>
                <a:cxn ang="0">
                  <a:pos x="T0" y="T1"/>
                </a:cxn>
                <a:cxn ang="0">
                  <a:pos x="T2" y="T3"/>
                </a:cxn>
                <a:cxn ang="0">
                  <a:pos x="T4" y="T5"/>
                </a:cxn>
                <a:cxn ang="0">
                  <a:pos x="T6" y="T7"/>
                </a:cxn>
              </a:cxnLst>
              <a:rect l="0" t="0" r="r" b="b"/>
              <a:pathLst>
                <a:path w="7" h="5">
                  <a:moveTo>
                    <a:pt x="0" y="2"/>
                  </a:moveTo>
                  <a:cubicBezTo>
                    <a:pt x="3" y="3"/>
                    <a:pt x="4" y="5"/>
                    <a:pt x="7" y="3"/>
                  </a:cubicBezTo>
                  <a:cubicBezTo>
                    <a:pt x="3" y="3"/>
                    <a:pt x="7" y="1"/>
                    <a:pt x="4" y="0"/>
                  </a:cubicBezTo>
                  <a:cubicBezTo>
                    <a:pt x="4" y="3"/>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7" name="Freeform 40">
              <a:extLst>
                <a:ext uri="{FF2B5EF4-FFF2-40B4-BE49-F238E27FC236}">
                  <a16:creationId xmlns:a16="http://schemas.microsoft.com/office/drawing/2014/main" id="{CDF1875B-AE76-48B1-A984-434987E55F85}"/>
                </a:ext>
              </a:extLst>
            </p:cNvPr>
            <p:cNvSpPr>
              <a:spLocks/>
            </p:cNvSpPr>
            <p:nvPr/>
          </p:nvSpPr>
          <p:spPr bwMode="auto">
            <a:xfrm>
              <a:off x="6356" y="4230"/>
              <a:ext cx="12" cy="6"/>
            </a:xfrm>
            <a:custGeom>
              <a:avLst/>
              <a:gdLst>
                <a:gd name="T0" fmla="*/ 0 w 6"/>
                <a:gd name="T1" fmla="*/ 3 h 3"/>
                <a:gd name="T2" fmla="*/ 4 w 6"/>
                <a:gd name="T3" fmla="*/ 0 h 3"/>
                <a:gd name="T4" fmla="*/ 0 w 6"/>
                <a:gd name="T5" fmla="*/ 3 h 3"/>
              </a:gdLst>
              <a:ahLst/>
              <a:cxnLst>
                <a:cxn ang="0">
                  <a:pos x="T0" y="T1"/>
                </a:cxn>
                <a:cxn ang="0">
                  <a:pos x="T2" y="T3"/>
                </a:cxn>
                <a:cxn ang="0">
                  <a:pos x="T4" y="T5"/>
                </a:cxn>
              </a:cxnLst>
              <a:rect l="0" t="0" r="r" b="b"/>
              <a:pathLst>
                <a:path w="6" h="3">
                  <a:moveTo>
                    <a:pt x="0" y="3"/>
                  </a:moveTo>
                  <a:cubicBezTo>
                    <a:pt x="3" y="3"/>
                    <a:pt x="6" y="2"/>
                    <a:pt x="4" y="0"/>
                  </a:cubicBezTo>
                  <a:cubicBezTo>
                    <a:pt x="2"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8" name="Freeform 41">
              <a:extLst>
                <a:ext uri="{FF2B5EF4-FFF2-40B4-BE49-F238E27FC236}">
                  <a16:creationId xmlns:a16="http://schemas.microsoft.com/office/drawing/2014/main" id="{F264AAB4-D542-4D2E-99D9-3FE55DD21397}"/>
                </a:ext>
              </a:extLst>
            </p:cNvPr>
            <p:cNvSpPr>
              <a:spLocks/>
            </p:cNvSpPr>
            <p:nvPr/>
          </p:nvSpPr>
          <p:spPr bwMode="auto">
            <a:xfrm>
              <a:off x="6634" y="4360"/>
              <a:ext cx="24" cy="9"/>
            </a:xfrm>
            <a:custGeom>
              <a:avLst/>
              <a:gdLst>
                <a:gd name="T0" fmla="*/ 0 w 13"/>
                <a:gd name="T1" fmla="*/ 2 h 5"/>
                <a:gd name="T2" fmla="*/ 6 w 13"/>
                <a:gd name="T3" fmla="*/ 2 h 5"/>
                <a:gd name="T4" fmla="*/ 5 w 13"/>
                <a:gd name="T5" fmla="*/ 5 h 5"/>
                <a:gd name="T6" fmla="*/ 13 w 13"/>
                <a:gd name="T7" fmla="*/ 2 h 5"/>
                <a:gd name="T8" fmla="*/ 10 w 13"/>
                <a:gd name="T9" fmla="*/ 0 h 5"/>
                <a:gd name="T10" fmla="*/ 11 w 13"/>
                <a:gd name="T11" fmla="*/ 2 h 5"/>
                <a:gd name="T12" fmla="*/ 0 w 13"/>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3" h="5">
                  <a:moveTo>
                    <a:pt x="0" y="2"/>
                  </a:moveTo>
                  <a:cubicBezTo>
                    <a:pt x="2" y="4"/>
                    <a:pt x="4" y="2"/>
                    <a:pt x="6" y="2"/>
                  </a:cubicBezTo>
                  <a:cubicBezTo>
                    <a:pt x="7" y="3"/>
                    <a:pt x="6" y="4"/>
                    <a:pt x="5" y="5"/>
                  </a:cubicBezTo>
                  <a:cubicBezTo>
                    <a:pt x="9" y="5"/>
                    <a:pt x="8" y="2"/>
                    <a:pt x="13" y="2"/>
                  </a:cubicBezTo>
                  <a:cubicBezTo>
                    <a:pt x="12" y="1"/>
                    <a:pt x="12" y="1"/>
                    <a:pt x="10" y="0"/>
                  </a:cubicBezTo>
                  <a:cubicBezTo>
                    <a:pt x="8" y="2"/>
                    <a:pt x="11" y="1"/>
                    <a:pt x="11" y="2"/>
                  </a:cubicBezTo>
                  <a:cubicBezTo>
                    <a:pt x="8"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9" name="Freeform 42">
              <a:extLst>
                <a:ext uri="{FF2B5EF4-FFF2-40B4-BE49-F238E27FC236}">
                  <a16:creationId xmlns:a16="http://schemas.microsoft.com/office/drawing/2014/main" id="{F800D8F9-6E46-4ED0-ADD0-F8F05E3A8E79}"/>
                </a:ext>
              </a:extLst>
            </p:cNvPr>
            <p:cNvSpPr>
              <a:spLocks/>
            </p:cNvSpPr>
            <p:nvPr/>
          </p:nvSpPr>
          <p:spPr bwMode="auto">
            <a:xfrm>
              <a:off x="6525" y="4282"/>
              <a:ext cx="11" cy="6"/>
            </a:xfrm>
            <a:custGeom>
              <a:avLst/>
              <a:gdLst>
                <a:gd name="T0" fmla="*/ 0 w 6"/>
                <a:gd name="T1" fmla="*/ 3 h 3"/>
                <a:gd name="T2" fmla="*/ 6 w 6"/>
                <a:gd name="T3" fmla="*/ 0 h 3"/>
                <a:gd name="T4" fmla="*/ 0 w 6"/>
                <a:gd name="T5" fmla="*/ 3 h 3"/>
              </a:gdLst>
              <a:ahLst/>
              <a:cxnLst>
                <a:cxn ang="0">
                  <a:pos x="T0" y="T1"/>
                </a:cxn>
                <a:cxn ang="0">
                  <a:pos x="T2" y="T3"/>
                </a:cxn>
                <a:cxn ang="0">
                  <a:pos x="T4" y="T5"/>
                </a:cxn>
              </a:cxnLst>
              <a:rect l="0" t="0" r="r" b="b"/>
              <a:pathLst>
                <a:path w="6" h="3">
                  <a:moveTo>
                    <a:pt x="0" y="3"/>
                  </a:moveTo>
                  <a:cubicBezTo>
                    <a:pt x="3" y="3"/>
                    <a:pt x="5" y="2"/>
                    <a:pt x="6" y="0"/>
                  </a:cubicBezTo>
                  <a:cubicBezTo>
                    <a:pt x="4" y="0"/>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0" name="Freeform 43">
              <a:extLst>
                <a:ext uri="{FF2B5EF4-FFF2-40B4-BE49-F238E27FC236}">
                  <a16:creationId xmlns:a16="http://schemas.microsoft.com/office/drawing/2014/main" id="{EDB2403A-4B4E-470E-9891-B73DB2A43702}"/>
                </a:ext>
              </a:extLst>
            </p:cNvPr>
            <p:cNvSpPr>
              <a:spLocks/>
            </p:cNvSpPr>
            <p:nvPr/>
          </p:nvSpPr>
          <p:spPr bwMode="auto">
            <a:xfrm>
              <a:off x="6456" y="4249"/>
              <a:ext cx="5" cy="4"/>
            </a:xfrm>
            <a:custGeom>
              <a:avLst/>
              <a:gdLst>
                <a:gd name="T0" fmla="*/ 0 w 3"/>
                <a:gd name="T1" fmla="*/ 1 h 2"/>
                <a:gd name="T2" fmla="*/ 2 w 3"/>
                <a:gd name="T3" fmla="*/ 2 h 2"/>
                <a:gd name="T4" fmla="*/ 2 w 3"/>
                <a:gd name="T5" fmla="*/ 0 h 2"/>
                <a:gd name="T6" fmla="*/ 0 w 3"/>
                <a:gd name="T7" fmla="*/ 1 h 2"/>
              </a:gdLst>
              <a:ahLst/>
              <a:cxnLst>
                <a:cxn ang="0">
                  <a:pos x="T0" y="T1"/>
                </a:cxn>
                <a:cxn ang="0">
                  <a:pos x="T2" y="T3"/>
                </a:cxn>
                <a:cxn ang="0">
                  <a:pos x="T4" y="T5"/>
                </a:cxn>
                <a:cxn ang="0">
                  <a:pos x="T6" y="T7"/>
                </a:cxn>
              </a:cxnLst>
              <a:rect l="0" t="0" r="r" b="b"/>
              <a:pathLst>
                <a:path w="3" h="2">
                  <a:moveTo>
                    <a:pt x="0" y="1"/>
                  </a:moveTo>
                  <a:cubicBezTo>
                    <a:pt x="2" y="1"/>
                    <a:pt x="0" y="2"/>
                    <a:pt x="2" y="2"/>
                  </a:cubicBezTo>
                  <a:cubicBezTo>
                    <a:pt x="3" y="1"/>
                    <a:pt x="2" y="1"/>
                    <a:pt x="2"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1" name="Freeform 44">
              <a:extLst>
                <a:ext uri="{FF2B5EF4-FFF2-40B4-BE49-F238E27FC236}">
                  <a16:creationId xmlns:a16="http://schemas.microsoft.com/office/drawing/2014/main" id="{4B5AFBF8-6124-44C2-94E6-DBB75ADAF4B2}"/>
                </a:ext>
              </a:extLst>
            </p:cNvPr>
            <p:cNvSpPr>
              <a:spLocks/>
            </p:cNvSpPr>
            <p:nvPr/>
          </p:nvSpPr>
          <p:spPr bwMode="auto">
            <a:xfrm>
              <a:off x="6548" y="4242"/>
              <a:ext cx="13" cy="4"/>
            </a:xfrm>
            <a:custGeom>
              <a:avLst/>
              <a:gdLst>
                <a:gd name="T0" fmla="*/ 0 w 7"/>
                <a:gd name="T1" fmla="*/ 2 h 2"/>
                <a:gd name="T2" fmla="*/ 7 w 7"/>
                <a:gd name="T3" fmla="*/ 0 h 2"/>
                <a:gd name="T4" fmla="*/ 0 w 7"/>
                <a:gd name="T5" fmla="*/ 2 h 2"/>
              </a:gdLst>
              <a:ahLst/>
              <a:cxnLst>
                <a:cxn ang="0">
                  <a:pos x="T0" y="T1"/>
                </a:cxn>
                <a:cxn ang="0">
                  <a:pos x="T2" y="T3"/>
                </a:cxn>
                <a:cxn ang="0">
                  <a:pos x="T4" y="T5"/>
                </a:cxn>
              </a:cxnLst>
              <a:rect l="0" t="0" r="r" b="b"/>
              <a:pathLst>
                <a:path w="7" h="2">
                  <a:moveTo>
                    <a:pt x="0" y="2"/>
                  </a:moveTo>
                  <a:cubicBezTo>
                    <a:pt x="3" y="2"/>
                    <a:pt x="5" y="2"/>
                    <a:pt x="7" y="0"/>
                  </a:cubicBezTo>
                  <a:cubicBezTo>
                    <a:pt x="5"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2" name="Freeform 45">
              <a:extLst>
                <a:ext uri="{FF2B5EF4-FFF2-40B4-BE49-F238E27FC236}">
                  <a16:creationId xmlns:a16="http://schemas.microsoft.com/office/drawing/2014/main" id="{0EFB5AF4-4A0E-47B9-B4C4-50CD49910FC7}"/>
                </a:ext>
              </a:extLst>
            </p:cNvPr>
            <p:cNvSpPr>
              <a:spLocks/>
            </p:cNvSpPr>
            <p:nvPr/>
          </p:nvSpPr>
          <p:spPr bwMode="auto">
            <a:xfrm>
              <a:off x="6477" y="4176"/>
              <a:ext cx="9" cy="4"/>
            </a:xfrm>
            <a:custGeom>
              <a:avLst/>
              <a:gdLst>
                <a:gd name="T0" fmla="*/ 0 w 5"/>
                <a:gd name="T1" fmla="*/ 1 h 2"/>
                <a:gd name="T2" fmla="*/ 4 w 5"/>
                <a:gd name="T3" fmla="*/ 2 h 2"/>
                <a:gd name="T4" fmla="*/ 2 w 5"/>
                <a:gd name="T5" fmla="*/ 0 h 2"/>
                <a:gd name="T6" fmla="*/ 0 w 5"/>
                <a:gd name="T7" fmla="*/ 1 h 2"/>
              </a:gdLst>
              <a:ahLst/>
              <a:cxnLst>
                <a:cxn ang="0">
                  <a:pos x="T0" y="T1"/>
                </a:cxn>
                <a:cxn ang="0">
                  <a:pos x="T2" y="T3"/>
                </a:cxn>
                <a:cxn ang="0">
                  <a:pos x="T4" y="T5"/>
                </a:cxn>
                <a:cxn ang="0">
                  <a:pos x="T6" y="T7"/>
                </a:cxn>
              </a:cxnLst>
              <a:rect l="0" t="0" r="r" b="b"/>
              <a:pathLst>
                <a:path w="5" h="2">
                  <a:moveTo>
                    <a:pt x="0" y="1"/>
                  </a:moveTo>
                  <a:cubicBezTo>
                    <a:pt x="1" y="2"/>
                    <a:pt x="2" y="1"/>
                    <a:pt x="4" y="2"/>
                  </a:cubicBezTo>
                  <a:cubicBezTo>
                    <a:pt x="5" y="1"/>
                    <a:pt x="1" y="1"/>
                    <a:pt x="2"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3" name="Freeform 46">
              <a:extLst>
                <a:ext uri="{FF2B5EF4-FFF2-40B4-BE49-F238E27FC236}">
                  <a16:creationId xmlns:a16="http://schemas.microsoft.com/office/drawing/2014/main" id="{4165E4C6-D136-4170-BC89-E727B40FB16D}"/>
                </a:ext>
              </a:extLst>
            </p:cNvPr>
            <p:cNvSpPr>
              <a:spLocks/>
            </p:cNvSpPr>
            <p:nvPr/>
          </p:nvSpPr>
          <p:spPr bwMode="auto">
            <a:xfrm>
              <a:off x="6418" y="4147"/>
              <a:ext cx="13" cy="6"/>
            </a:xfrm>
            <a:custGeom>
              <a:avLst/>
              <a:gdLst>
                <a:gd name="T0" fmla="*/ 0 w 7"/>
                <a:gd name="T1" fmla="*/ 3 h 3"/>
                <a:gd name="T2" fmla="*/ 7 w 7"/>
                <a:gd name="T3" fmla="*/ 0 h 3"/>
                <a:gd name="T4" fmla="*/ 0 w 7"/>
                <a:gd name="T5" fmla="*/ 3 h 3"/>
              </a:gdLst>
              <a:ahLst/>
              <a:cxnLst>
                <a:cxn ang="0">
                  <a:pos x="T0" y="T1"/>
                </a:cxn>
                <a:cxn ang="0">
                  <a:pos x="T2" y="T3"/>
                </a:cxn>
                <a:cxn ang="0">
                  <a:pos x="T4" y="T5"/>
                </a:cxn>
              </a:cxnLst>
              <a:rect l="0" t="0" r="r" b="b"/>
              <a:pathLst>
                <a:path w="7" h="3">
                  <a:moveTo>
                    <a:pt x="0" y="3"/>
                  </a:moveTo>
                  <a:cubicBezTo>
                    <a:pt x="3" y="3"/>
                    <a:pt x="5" y="2"/>
                    <a:pt x="7" y="0"/>
                  </a:cubicBezTo>
                  <a:cubicBezTo>
                    <a:pt x="5" y="1"/>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4" name="Freeform 47">
              <a:extLst>
                <a:ext uri="{FF2B5EF4-FFF2-40B4-BE49-F238E27FC236}">
                  <a16:creationId xmlns:a16="http://schemas.microsoft.com/office/drawing/2014/main" id="{016B40EB-D4BB-4DB8-9D4D-975B28FE792D}"/>
                </a:ext>
              </a:extLst>
            </p:cNvPr>
            <p:cNvSpPr>
              <a:spLocks/>
            </p:cNvSpPr>
            <p:nvPr/>
          </p:nvSpPr>
          <p:spPr bwMode="auto">
            <a:xfrm>
              <a:off x="6655" y="4249"/>
              <a:ext cx="7" cy="4"/>
            </a:xfrm>
            <a:custGeom>
              <a:avLst/>
              <a:gdLst>
                <a:gd name="T0" fmla="*/ 0 w 4"/>
                <a:gd name="T1" fmla="*/ 1 h 2"/>
                <a:gd name="T2" fmla="*/ 2 w 4"/>
                <a:gd name="T3" fmla="*/ 2 h 2"/>
                <a:gd name="T4" fmla="*/ 3 w 4"/>
                <a:gd name="T5" fmla="*/ 1 h 2"/>
                <a:gd name="T6" fmla="*/ 0 w 4"/>
                <a:gd name="T7" fmla="*/ 1 h 2"/>
              </a:gdLst>
              <a:ahLst/>
              <a:cxnLst>
                <a:cxn ang="0">
                  <a:pos x="T0" y="T1"/>
                </a:cxn>
                <a:cxn ang="0">
                  <a:pos x="T2" y="T3"/>
                </a:cxn>
                <a:cxn ang="0">
                  <a:pos x="T4" y="T5"/>
                </a:cxn>
                <a:cxn ang="0">
                  <a:pos x="T6" y="T7"/>
                </a:cxn>
              </a:cxnLst>
              <a:rect l="0" t="0" r="r" b="b"/>
              <a:pathLst>
                <a:path w="4" h="2">
                  <a:moveTo>
                    <a:pt x="0" y="1"/>
                  </a:moveTo>
                  <a:cubicBezTo>
                    <a:pt x="1" y="1"/>
                    <a:pt x="1" y="2"/>
                    <a:pt x="2" y="2"/>
                  </a:cubicBezTo>
                  <a:cubicBezTo>
                    <a:pt x="2" y="2"/>
                    <a:pt x="2" y="1"/>
                    <a:pt x="3" y="1"/>
                  </a:cubicBezTo>
                  <a:cubicBezTo>
                    <a:pt x="4"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5" name="Freeform 48">
              <a:extLst>
                <a:ext uri="{FF2B5EF4-FFF2-40B4-BE49-F238E27FC236}">
                  <a16:creationId xmlns:a16="http://schemas.microsoft.com/office/drawing/2014/main" id="{DCFED061-342E-4008-8A14-C7F8570851E1}"/>
                </a:ext>
              </a:extLst>
            </p:cNvPr>
            <p:cNvSpPr>
              <a:spLocks/>
            </p:cNvSpPr>
            <p:nvPr/>
          </p:nvSpPr>
          <p:spPr bwMode="auto">
            <a:xfrm>
              <a:off x="6500" y="4153"/>
              <a:ext cx="19" cy="9"/>
            </a:xfrm>
            <a:custGeom>
              <a:avLst/>
              <a:gdLst>
                <a:gd name="T0" fmla="*/ 0 w 10"/>
                <a:gd name="T1" fmla="*/ 4 h 5"/>
                <a:gd name="T2" fmla="*/ 7 w 10"/>
                <a:gd name="T3" fmla="*/ 5 h 5"/>
                <a:gd name="T4" fmla="*/ 6 w 10"/>
                <a:gd name="T5" fmla="*/ 2 h 5"/>
                <a:gd name="T6" fmla="*/ 10 w 10"/>
                <a:gd name="T7" fmla="*/ 1 h 5"/>
                <a:gd name="T8" fmla="*/ 6 w 10"/>
                <a:gd name="T9" fmla="*/ 1 h 5"/>
                <a:gd name="T10" fmla="*/ 0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0" y="4"/>
                  </a:moveTo>
                  <a:cubicBezTo>
                    <a:pt x="2" y="5"/>
                    <a:pt x="5" y="3"/>
                    <a:pt x="7" y="5"/>
                  </a:cubicBezTo>
                  <a:cubicBezTo>
                    <a:pt x="8" y="4"/>
                    <a:pt x="7" y="3"/>
                    <a:pt x="6" y="2"/>
                  </a:cubicBezTo>
                  <a:cubicBezTo>
                    <a:pt x="8" y="1"/>
                    <a:pt x="10" y="2"/>
                    <a:pt x="10" y="1"/>
                  </a:cubicBezTo>
                  <a:cubicBezTo>
                    <a:pt x="9" y="0"/>
                    <a:pt x="8" y="2"/>
                    <a:pt x="6" y="1"/>
                  </a:cubicBezTo>
                  <a:cubicBezTo>
                    <a:pt x="5"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6" name="Freeform 49">
              <a:extLst>
                <a:ext uri="{FF2B5EF4-FFF2-40B4-BE49-F238E27FC236}">
                  <a16:creationId xmlns:a16="http://schemas.microsoft.com/office/drawing/2014/main" id="{EA6EAE4B-95EC-447C-9E62-3248B1B2E199}"/>
                </a:ext>
              </a:extLst>
            </p:cNvPr>
            <p:cNvSpPr>
              <a:spLocks/>
            </p:cNvSpPr>
            <p:nvPr/>
          </p:nvSpPr>
          <p:spPr bwMode="auto">
            <a:xfrm>
              <a:off x="6670" y="4230"/>
              <a:ext cx="11" cy="4"/>
            </a:xfrm>
            <a:custGeom>
              <a:avLst/>
              <a:gdLst>
                <a:gd name="T0" fmla="*/ 1 w 6"/>
                <a:gd name="T1" fmla="*/ 2 h 2"/>
                <a:gd name="T2" fmla="*/ 4 w 6"/>
                <a:gd name="T3" fmla="*/ 2 h 2"/>
                <a:gd name="T4" fmla="*/ 2 w 6"/>
                <a:gd name="T5" fmla="*/ 0 h 2"/>
                <a:gd name="T6" fmla="*/ 1 w 6"/>
                <a:gd name="T7" fmla="*/ 2 h 2"/>
              </a:gdLst>
              <a:ahLst/>
              <a:cxnLst>
                <a:cxn ang="0">
                  <a:pos x="T0" y="T1"/>
                </a:cxn>
                <a:cxn ang="0">
                  <a:pos x="T2" y="T3"/>
                </a:cxn>
                <a:cxn ang="0">
                  <a:pos x="T4" y="T5"/>
                </a:cxn>
                <a:cxn ang="0">
                  <a:pos x="T6" y="T7"/>
                </a:cxn>
              </a:cxnLst>
              <a:rect l="0" t="0" r="r" b="b"/>
              <a:pathLst>
                <a:path w="6" h="2">
                  <a:moveTo>
                    <a:pt x="1" y="2"/>
                  </a:moveTo>
                  <a:cubicBezTo>
                    <a:pt x="2" y="2"/>
                    <a:pt x="3" y="2"/>
                    <a:pt x="4" y="2"/>
                  </a:cubicBezTo>
                  <a:cubicBezTo>
                    <a:pt x="6" y="1"/>
                    <a:pt x="4" y="0"/>
                    <a:pt x="2" y="0"/>
                  </a:cubicBezTo>
                  <a:cubicBezTo>
                    <a:pt x="0" y="1"/>
                    <a:pt x="4"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7" name="Freeform 50">
              <a:extLst>
                <a:ext uri="{FF2B5EF4-FFF2-40B4-BE49-F238E27FC236}">
                  <a16:creationId xmlns:a16="http://schemas.microsoft.com/office/drawing/2014/main" id="{7B0EEC8C-D1E8-41FE-93FF-00D8A979C335}"/>
                </a:ext>
              </a:extLst>
            </p:cNvPr>
            <p:cNvSpPr>
              <a:spLocks/>
            </p:cNvSpPr>
            <p:nvPr/>
          </p:nvSpPr>
          <p:spPr bwMode="auto">
            <a:xfrm>
              <a:off x="6559" y="4147"/>
              <a:ext cx="15" cy="4"/>
            </a:xfrm>
            <a:custGeom>
              <a:avLst/>
              <a:gdLst>
                <a:gd name="T0" fmla="*/ 0 w 8"/>
                <a:gd name="T1" fmla="*/ 1 h 2"/>
                <a:gd name="T2" fmla="*/ 8 w 8"/>
                <a:gd name="T3" fmla="*/ 0 h 2"/>
                <a:gd name="T4" fmla="*/ 0 w 8"/>
                <a:gd name="T5" fmla="*/ 1 h 2"/>
              </a:gdLst>
              <a:ahLst/>
              <a:cxnLst>
                <a:cxn ang="0">
                  <a:pos x="T0" y="T1"/>
                </a:cxn>
                <a:cxn ang="0">
                  <a:pos x="T2" y="T3"/>
                </a:cxn>
                <a:cxn ang="0">
                  <a:pos x="T4" y="T5"/>
                </a:cxn>
              </a:cxnLst>
              <a:rect l="0" t="0" r="r" b="b"/>
              <a:pathLst>
                <a:path w="8" h="2">
                  <a:moveTo>
                    <a:pt x="0" y="1"/>
                  </a:moveTo>
                  <a:cubicBezTo>
                    <a:pt x="0" y="2"/>
                    <a:pt x="8" y="2"/>
                    <a:pt x="8" y="0"/>
                  </a:cubicBezTo>
                  <a:cubicBezTo>
                    <a:pt x="5"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8" name="Freeform 51">
              <a:extLst>
                <a:ext uri="{FF2B5EF4-FFF2-40B4-BE49-F238E27FC236}">
                  <a16:creationId xmlns:a16="http://schemas.microsoft.com/office/drawing/2014/main" id="{75086E8D-8FC5-4C4A-89DB-09219A346E53}"/>
                </a:ext>
              </a:extLst>
            </p:cNvPr>
            <p:cNvSpPr>
              <a:spLocks/>
            </p:cNvSpPr>
            <p:nvPr/>
          </p:nvSpPr>
          <p:spPr bwMode="auto">
            <a:xfrm>
              <a:off x="6548" y="4124"/>
              <a:ext cx="11" cy="4"/>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2" y="2"/>
                    <a:pt x="4" y="2"/>
                    <a:pt x="6" y="0"/>
                  </a:cubicBezTo>
                  <a:cubicBezTo>
                    <a:pt x="4"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9" name="Freeform 52">
              <a:extLst>
                <a:ext uri="{FF2B5EF4-FFF2-40B4-BE49-F238E27FC236}">
                  <a16:creationId xmlns:a16="http://schemas.microsoft.com/office/drawing/2014/main" id="{FFF760FA-BA14-4567-A39F-559BFA7885F9}"/>
                </a:ext>
              </a:extLst>
            </p:cNvPr>
            <p:cNvSpPr>
              <a:spLocks/>
            </p:cNvSpPr>
            <p:nvPr/>
          </p:nvSpPr>
          <p:spPr bwMode="auto">
            <a:xfrm>
              <a:off x="6613" y="4151"/>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1"/>
                    <a:pt x="3" y="2"/>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0" name="Freeform 53">
              <a:extLst>
                <a:ext uri="{FF2B5EF4-FFF2-40B4-BE49-F238E27FC236}">
                  <a16:creationId xmlns:a16="http://schemas.microsoft.com/office/drawing/2014/main" id="{7D3EA8DE-B01F-4C47-B186-48320CA1142B}"/>
                </a:ext>
              </a:extLst>
            </p:cNvPr>
            <p:cNvSpPr>
              <a:spLocks/>
            </p:cNvSpPr>
            <p:nvPr/>
          </p:nvSpPr>
          <p:spPr bwMode="auto">
            <a:xfrm>
              <a:off x="6649" y="4151"/>
              <a:ext cx="8" cy="4"/>
            </a:xfrm>
            <a:custGeom>
              <a:avLst/>
              <a:gdLst>
                <a:gd name="T0" fmla="*/ 0 w 4"/>
                <a:gd name="T1" fmla="*/ 1 h 2"/>
                <a:gd name="T2" fmla="*/ 4 w 4"/>
                <a:gd name="T3" fmla="*/ 1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3" y="1"/>
                    <a:pt x="4" y="1"/>
                  </a:cubicBezTo>
                  <a:cubicBezTo>
                    <a:pt x="4" y="1"/>
                    <a:pt x="3"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1" name="Freeform 54">
              <a:extLst>
                <a:ext uri="{FF2B5EF4-FFF2-40B4-BE49-F238E27FC236}">
                  <a16:creationId xmlns:a16="http://schemas.microsoft.com/office/drawing/2014/main" id="{708F2467-67A9-4966-9FEA-13507995D909}"/>
                </a:ext>
              </a:extLst>
            </p:cNvPr>
            <p:cNvSpPr>
              <a:spLocks/>
            </p:cNvSpPr>
            <p:nvPr/>
          </p:nvSpPr>
          <p:spPr bwMode="auto">
            <a:xfrm>
              <a:off x="6664" y="4147"/>
              <a:ext cx="10" cy="4"/>
            </a:xfrm>
            <a:custGeom>
              <a:avLst/>
              <a:gdLst>
                <a:gd name="T0" fmla="*/ 0 w 5"/>
                <a:gd name="T1" fmla="*/ 1 h 2"/>
                <a:gd name="T2" fmla="*/ 4 w 5"/>
                <a:gd name="T3" fmla="*/ 2 h 2"/>
                <a:gd name="T4" fmla="*/ 0 w 5"/>
                <a:gd name="T5" fmla="*/ 1 h 2"/>
              </a:gdLst>
              <a:ahLst/>
              <a:cxnLst>
                <a:cxn ang="0">
                  <a:pos x="T0" y="T1"/>
                </a:cxn>
                <a:cxn ang="0">
                  <a:pos x="T2" y="T3"/>
                </a:cxn>
                <a:cxn ang="0">
                  <a:pos x="T4" y="T5"/>
                </a:cxn>
              </a:cxnLst>
              <a:rect l="0" t="0" r="r" b="b"/>
              <a:pathLst>
                <a:path w="5" h="2">
                  <a:moveTo>
                    <a:pt x="0" y="1"/>
                  </a:moveTo>
                  <a:cubicBezTo>
                    <a:pt x="2" y="2"/>
                    <a:pt x="3" y="1"/>
                    <a:pt x="4" y="2"/>
                  </a:cubicBezTo>
                  <a:cubicBezTo>
                    <a:pt x="5"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2" name="Freeform 55">
              <a:extLst>
                <a:ext uri="{FF2B5EF4-FFF2-40B4-BE49-F238E27FC236}">
                  <a16:creationId xmlns:a16="http://schemas.microsoft.com/office/drawing/2014/main" id="{56FAA87D-7710-4849-A9A2-6B23A93FB0DE}"/>
                </a:ext>
              </a:extLst>
            </p:cNvPr>
            <p:cNvSpPr>
              <a:spLocks/>
            </p:cNvSpPr>
            <p:nvPr/>
          </p:nvSpPr>
          <p:spPr bwMode="auto">
            <a:xfrm>
              <a:off x="6811" y="4220"/>
              <a:ext cx="18" cy="8"/>
            </a:xfrm>
            <a:custGeom>
              <a:avLst/>
              <a:gdLst>
                <a:gd name="T0" fmla="*/ 3 w 9"/>
                <a:gd name="T1" fmla="*/ 4 h 4"/>
                <a:gd name="T2" fmla="*/ 3 w 9"/>
                <a:gd name="T3" fmla="*/ 3 h 4"/>
                <a:gd name="T4" fmla="*/ 5 w 9"/>
                <a:gd name="T5" fmla="*/ 4 h 4"/>
                <a:gd name="T6" fmla="*/ 7 w 9"/>
                <a:gd name="T7" fmla="*/ 2 h 4"/>
                <a:gd name="T8" fmla="*/ 6 w 9"/>
                <a:gd name="T9" fmla="*/ 0 h 4"/>
                <a:gd name="T10" fmla="*/ 3 w 9"/>
                <a:gd name="T11" fmla="*/ 4 h 4"/>
              </a:gdLst>
              <a:ahLst/>
              <a:cxnLst>
                <a:cxn ang="0">
                  <a:pos x="T0" y="T1"/>
                </a:cxn>
                <a:cxn ang="0">
                  <a:pos x="T2" y="T3"/>
                </a:cxn>
                <a:cxn ang="0">
                  <a:pos x="T4" y="T5"/>
                </a:cxn>
                <a:cxn ang="0">
                  <a:pos x="T6" y="T7"/>
                </a:cxn>
                <a:cxn ang="0">
                  <a:pos x="T8" y="T9"/>
                </a:cxn>
                <a:cxn ang="0">
                  <a:pos x="T10" y="T11"/>
                </a:cxn>
              </a:cxnLst>
              <a:rect l="0" t="0" r="r" b="b"/>
              <a:pathLst>
                <a:path w="9" h="4">
                  <a:moveTo>
                    <a:pt x="3" y="4"/>
                  </a:moveTo>
                  <a:cubicBezTo>
                    <a:pt x="3" y="3"/>
                    <a:pt x="3" y="3"/>
                    <a:pt x="3" y="3"/>
                  </a:cubicBezTo>
                  <a:cubicBezTo>
                    <a:pt x="3" y="3"/>
                    <a:pt x="4" y="3"/>
                    <a:pt x="5" y="4"/>
                  </a:cubicBezTo>
                  <a:cubicBezTo>
                    <a:pt x="6" y="3"/>
                    <a:pt x="5" y="1"/>
                    <a:pt x="7" y="2"/>
                  </a:cubicBezTo>
                  <a:cubicBezTo>
                    <a:pt x="9" y="0"/>
                    <a:pt x="5" y="1"/>
                    <a:pt x="6" y="0"/>
                  </a:cubicBezTo>
                  <a:cubicBezTo>
                    <a:pt x="5" y="1"/>
                    <a:pt x="0"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3" name="Freeform 56">
              <a:extLst>
                <a:ext uri="{FF2B5EF4-FFF2-40B4-BE49-F238E27FC236}">
                  <a16:creationId xmlns:a16="http://schemas.microsoft.com/office/drawing/2014/main" id="{5430E51B-E7B7-4ACA-905E-DDF6A591685A}"/>
                </a:ext>
              </a:extLst>
            </p:cNvPr>
            <p:cNvSpPr>
              <a:spLocks/>
            </p:cNvSpPr>
            <p:nvPr/>
          </p:nvSpPr>
          <p:spPr bwMode="auto">
            <a:xfrm>
              <a:off x="6829" y="4219"/>
              <a:ext cx="9" cy="5"/>
            </a:xfrm>
            <a:custGeom>
              <a:avLst/>
              <a:gdLst>
                <a:gd name="T0" fmla="*/ 0 w 5"/>
                <a:gd name="T1" fmla="*/ 2 h 3"/>
                <a:gd name="T2" fmla="*/ 2 w 5"/>
                <a:gd name="T3" fmla="*/ 2 h 3"/>
                <a:gd name="T4" fmla="*/ 3 w 5"/>
                <a:gd name="T5" fmla="*/ 3 h 3"/>
                <a:gd name="T6" fmla="*/ 5 w 5"/>
                <a:gd name="T7" fmla="*/ 2 h 3"/>
                <a:gd name="T8" fmla="*/ 3 w 5"/>
                <a:gd name="T9" fmla="*/ 0 h 3"/>
                <a:gd name="T10" fmla="*/ 0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0" y="2"/>
                  </a:moveTo>
                  <a:cubicBezTo>
                    <a:pt x="0" y="3"/>
                    <a:pt x="1" y="2"/>
                    <a:pt x="2" y="2"/>
                  </a:cubicBezTo>
                  <a:cubicBezTo>
                    <a:pt x="2" y="2"/>
                    <a:pt x="3" y="3"/>
                    <a:pt x="3" y="3"/>
                  </a:cubicBezTo>
                  <a:cubicBezTo>
                    <a:pt x="4" y="3"/>
                    <a:pt x="4" y="2"/>
                    <a:pt x="5" y="2"/>
                  </a:cubicBezTo>
                  <a:cubicBezTo>
                    <a:pt x="3" y="0"/>
                    <a:pt x="3" y="0"/>
                    <a:pt x="3" y="0"/>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4" name="Freeform 57">
              <a:extLst>
                <a:ext uri="{FF2B5EF4-FFF2-40B4-BE49-F238E27FC236}">
                  <a16:creationId xmlns:a16="http://schemas.microsoft.com/office/drawing/2014/main" id="{863EAA16-0FB7-4B24-82FC-0528B927C79D}"/>
                </a:ext>
              </a:extLst>
            </p:cNvPr>
            <p:cNvSpPr>
              <a:spLocks/>
            </p:cNvSpPr>
            <p:nvPr/>
          </p:nvSpPr>
          <p:spPr bwMode="auto">
            <a:xfrm>
              <a:off x="6852" y="4230"/>
              <a:ext cx="7" cy="4"/>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1"/>
                    <a:pt x="4" y="1"/>
                  </a:cubicBezTo>
                  <a:cubicBezTo>
                    <a:pt x="2"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5" name="Freeform 58">
              <a:extLst>
                <a:ext uri="{FF2B5EF4-FFF2-40B4-BE49-F238E27FC236}">
                  <a16:creationId xmlns:a16="http://schemas.microsoft.com/office/drawing/2014/main" id="{6AF8AC8F-8B62-4645-BF71-4FCC5DEF54E8}"/>
                </a:ext>
              </a:extLst>
            </p:cNvPr>
            <p:cNvSpPr>
              <a:spLocks/>
            </p:cNvSpPr>
            <p:nvPr/>
          </p:nvSpPr>
          <p:spPr bwMode="auto">
            <a:xfrm>
              <a:off x="6718" y="4147"/>
              <a:ext cx="7" cy="6"/>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1"/>
                    <a:pt x="3" y="0"/>
                  </a:cubicBezTo>
                  <a:cubicBezTo>
                    <a:pt x="0" y="0"/>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6" name="Freeform 59">
              <a:extLst>
                <a:ext uri="{FF2B5EF4-FFF2-40B4-BE49-F238E27FC236}">
                  <a16:creationId xmlns:a16="http://schemas.microsoft.com/office/drawing/2014/main" id="{D3372676-36FB-4EE0-8A4D-00C3AD12071E}"/>
                </a:ext>
              </a:extLst>
            </p:cNvPr>
            <p:cNvSpPr>
              <a:spLocks/>
            </p:cNvSpPr>
            <p:nvPr/>
          </p:nvSpPr>
          <p:spPr bwMode="auto">
            <a:xfrm>
              <a:off x="6712" y="4141"/>
              <a:ext cx="17" cy="6"/>
            </a:xfrm>
            <a:custGeom>
              <a:avLst/>
              <a:gdLst>
                <a:gd name="T0" fmla="*/ 0 w 9"/>
                <a:gd name="T1" fmla="*/ 2 h 3"/>
                <a:gd name="T2" fmla="*/ 9 w 9"/>
                <a:gd name="T3" fmla="*/ 1 h 3"/>
                <a:gd name="T4" fmla="*/ 0 w 9"/>
                <a:gd name="T5" fmla="*/ 2 h 3"/>
              </a:gdLst>
              <a:ahLst/>
              <a:cxnLst>
                <a:cxn ang="0">
                  <a:pos x="T0" y="T1"/>
                </a:cxn>
                <a:cxn ang="0">
                  <a:pos x="T2" y="T3"/>
                </a:cxn>
                <a:cxn ang="0">
                  <a:pos x="T4" y="T5"/>
                </a:cxn>
              </a:cxnLst>
              <a:rect l="0" t="0" r="r" b="b"/>
              <a:pathLst>
                <a:path w="9" h="3">
                  <a:moveTo>
                    <a:pt x="0" y="2"/>
                  </a:moveTo>
                  <a:cubicBezTo>
                    <a:pt x="3" y="3"/>
                    <a:pt x="7" y="3"/>
                    <a:pt x="9" y="1"/>
                  </a:cubicBezTo>
                  <a:cubicBezTo>
                    <a:pt x="6"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7" name="Freeform 60">
              <a:extLst>
                <a:ext uri="{FF2B5EF4-FFF2-40B4-BE49-F238E27FC236}">
                  <a16:creationId xmlns:a16="http://schemas.microsoft.com/office/drawing/2014/main" id="{B30C895A-E4FD-4FBF-BCD8-C5F4B17DBCFD}"/>
                </a:ext>
              </a:extLst>
            </p:cNvPr>
            <p:cNvSpPr>
              <a:spLocks/>
            </p:cNvSpPr>
            <p:nvPr/>
          </p:nvSpPr>
          <p:spPr bwMode="auto">
            <a:xfrm>
              <a:off x="6727" y="4149"/>
              <a:ext cx="12" cy="2"/>
            </a:xfrm>
            <a:custGeom>
              <a:avLst/>
              <a:gdLst>
                <a:gd name="T0" fmla="*/ 1 w 6"/>
                <a:gd name="T1" fmla="*/ 1 h 1"/>
                <a:gd name="T2" fmla="*/ 6 w 6"/>
                <a:gd name="T3" fmla="*/ 0 h 1"/>
                <a:gd name="T4" fmla="*/ 1 w 6"/>
                <a:gd name="T5" fmla="*/ 0 h 1"/>
                <a:gd name="T6" fmla="*/ 1 w 6"/>
                <a:gd name="T7" fmla="*/ 1 h 1"/>
              </a:gdLst>
              <a:ahLst/>
              <a:cxnLst>
                <a:cxn ang="0">
                  <a:pos x="T0" y="T1"/>
                </a:cxn>
                <a:cxn ang="0">
                  <a:pos x="T2" y="T3"/>
                </a:cxn>
                <a:cxn ang="0">
                  <a:pos x="T4" y="T5"/>
                </a:cxn>
                <a:cxn ang="0">
                  <a:pos x="T6" y="T7"/>
                </a:cxn>
              </a:cxnLst>
              <a:rect l="0" t="0" r="r" b="b"/>
              <a:pathLst>
                <a:path w="6" h="1">
                  <a:moveTo>
                    <a:pt x="1" y="1"/>
                  </a:moveTo>
                  <a:cubicBezTo>
                    <a:pt x="2" y="1"/>
                    <a:pt x="4" y="1"/>
                    <a:pt x="6" y="0"/>
                  </a:cubicBezTo>
                  <a:cubicBezTo>
                    <a:pt x="4" y="0"/>
                    <a:pt x="2"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8" name="Freeform 61">
              <a:extLst>
                <a:ext uri="{FF2B5EF4-FFF2-40B4-BE49-F238E27FC236}">
                  <a16:creationId xmlns:a16="http://schemas.microsoft.com/office/drawing/2014/main" id="{8F33ABED-497E-47C9-891E-4F3ADCA2BDFB}"/>
                </a:ext>
              </a:extLst>
            </p:cNvPr>
            <p:cNvSpPr>
              <a:spLocks/>
            </p:cNvSpPr>
            <p:nvPr/>
          </p:nvSpPr>
          <p:spPr bwMode="auto">
            <a:xfrm>
              <a:off x="6746" y="4155"/>
              <a:ext cx="12" cy="6"/>
            </a:xfrm>
            <a:custGeom>
              <a:avLst/>
              <a:gdLst>
                <a:gd name="T0" fmla="*/ 0 w 6"/>
                <a:gd name="T1" fmla="*/ 3 h 3"/>
                <a:gd name="T2" fmla="*/ 3 w 6"/>
                <a:gd name="T3" fmla="*/ 0 h 3"/>
                <a:gd name="T4" fmla="*/ 0 w 6"/>
                <a:gd name="T5" fmla="*/ 3 h 3"/>
              </a:gdLst>
              <a:ahLst/>
              <a:cxnLst>
                <a:cxn ang="0">
                  <a:pos x="T0" y="T1"/>
                </a:cxn>
                <a:cxn ang="0">
                  <a:pos x="T2" y="T3"/>
                </a:cxn>
                <a:cxn ang="0">
                  <a:pos x="T4" y="T5"/>
                </a:cxn>
              </a:cxnLst>
              <a:rect l="0" t="0" r="r" b="b"/>
              <a:pathLst>
                <a:path w="6" h="3">
                  <a:moveTo>
                    <a:pt x="0" y="3"/>
                  </a:moveTo>
                  <a:cubicBezTo>
                    <a:pt x="5" y="2"/>
                    <a:pt x="6" y="3"/>
                    <a:pt x="3" y="0"/>
                  </a:cubicBezTo>
                  <a:cubicBezTo>
                    <a:pt x="0"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9" name="Freeform 62">
              <a:extLst>
                <a:ext uri="{FF2B5EF4-FFF2-40B4-BE49-F238E27FC236}">
                  <a16:creationId xmlns:a16="http://schemas.microsoft.com/office/drawing/2014/main" id="{9000525D-D04F-4B72-8B19-A1D01242610F}"/>
                </a:ext>
              </a:extLst>
            </p:cNvPr>
            <p:cNvSpPr>
              <a:spLocks/>
            </p:cNvSpPr>
            <p:nvPr/>
          </p:nvSpPr>
          <p:spPr bwMode="auto">
            <a:xfrm>
              <a:off x="6880" y="4228"/>
              <a:ext cx="12"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2"/>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0" name="Freeform 63">
              <a:extLst>
                <a:ext uri="{FF2B5EF4-FFF2-40B4-BE49-F238E27FC236}">
                  <a16:creationId xmlns:a16="http://schemas.microsoft.com/office/drawing/2014/main" id="{63AC25BD-9DDF-44FE-A651-BF4FF05335D3}"/>
                </a:ext>
              </a:extLst>
            </p:cNvPr>
            <p:cNvSpPr>
              <a:spLocks/>
            </p:cNvSpPr>
            <p:nvPr/>
          </p:nvSpPr>
          <p:spPr bwMode="auto">
            <a:xfrm>
              <a:off x="6926" y="4226"/>
              <a:ext cx="27" cy="8"/>
            </a:xfrm>
            <a:custGeom>
              <a:avLst/>
              <a:gdLst>
                <a:gd name="T0" fmla="*/ 2 w 14"/>
                <a:gd name="T1" fmla="*/ 4 h 4"/>
                <a:gd name="T2" fmla="*/ 14 w 14"/>
                <a:gd name="T3" fmla="*/ 0 h 4"/>
                <a:gd name="T4" fmla="*/ 3 w 14"/>
                <a:gd name="T5" fmla="*/ 2 h 4"/>
                <a:gd name="T6" fmla="*/ 4 w 14"/>
                <a:gd name="T7" fmla="*/ 1 h 4"/>
                <a:gd name="T8" fmla="*/ 2 w 14"/>
                <a:gd name="T9" fmla="*/ 4 h 4"/>
              </a:gdLst>
              <a:ahLst/>
              <a:cxnLst>
                <a:cxn ang="0">
                  <a:pos x="T0" y="T1"/>
                </a:cxn>
                <a:cxn ang="0">
                  <a:pos x="T2" y="T3"/>
                </a:cxn>
                <a:cxn ang="0">
                  <a:pos x="T4" y="T5"/>
                </a:cxn>
                <a:cxn ang="0">
                  <a:pos x="T6" y="T7"/>
                </a:cxn>
                <a:cxn ang="0">
                  <a:pos x="T8" y="T9"/>
                </a:cxn>
              </a:cxnLst>
              <a:rect l="0" t="0" r="r" b="b"/>
              <a:pathLst>
                <a:path w="14" h="4">
                  <a:moveTo>
                    <a:pt x="2" y="4"/>
                  </a:moveTo>
                  <a:cubicBezTo>
                    <a:pt x="7" y="2"/>
                    <a:pt x="11" y="3"/>
                    <a:pt x="14" y="0"/>
                  </a:cubicBezTo>
                  <a:cubicBezTo>
                    <a:pt x="10" y="1"/>
                    <a:pt x="7" y="1"/>
                    <a:pt x="3" y="2"/>
                  </a:cubicBezTo>
                  <a:cubicBezTo>
                    <a:pt x="2" y="2"/>
                    <a:pt x="3" y="1"/>
                    <a:pt x="4" y="1"/>
                  </a:cubicBezTo>
                  <a:cubicBezTo>
                    <a:pt x="0"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1" name="Freeform 64">
              <a:extLst>
                <a:ext uri="{FF2B5EF4-FFF2-40B4-BE49-F238E27FC236}">
                  <a16:creationId xmlns:a16="http://schemas.microsoft.com/office/drawing/2014/main" id="{D39790B8-B697-4BAA-979C-06946C56F7C7}"/>
                </a:ext>
              </a:extLst>
            </p:cNvPr>
            <p:cNvSpPr>
              <a:spLocks/>
            </p:cNvSpPr>
            <p:nvPr/>
          </p:nvSpPr>
          <p:spPr bwMode="auto">
            <a:xfrm>
              <a:off x="6806" y="4141"/>
              <a:ext cx="7" cy="10"/>
            </a:xfrm>
            <a:custGeom>
              <a:avLst/>
              <a:gdLst>
                <a:gd name="T0" fmla="*/ 1 w 4"/>
                <a:gd name="T1" fmla="*/ 4 h 5"/>
                <a:gd name="T2" fmla="*/ 4 w 4"/>
                <a:gd name="T3" fmla="*/ 3 h 5"/>
                <a:gd name="T4" fmla="*/ 1 w 4"/>
                <a:gd name="T5" fmla="*/ 4 h 5"/>
              </a:gdLst>
              <a:ahLst/>
              <a:cxnLst>
                <a:cxn ang="0">
                  <a:pos x="T0" y="T1"/>
                </a:cxn>
                <a:cxn ang="0">
                  <a:pos x="T2" y="T3"/>
                </a:cxn>
                <a:cxn ang="0">
                  <a:pos x="T4" y="T5"/>
                </a:cxn>
              </a:cxnLst>
              <a:rect l="0" t="0" r="r" b="b"/>
              <a:pathLst>
                <a:path w="4" h="5">
                  <a:moveTo>
                    <a:pt x="1" y="4"/>
                  </a:moveTo>
                  <a:cubicBezTo>
                    <a:pt x="4" y="5"/>
                    <a:pt x="2" y="2"/>
                    <a:pt x="4" y="3"/>
                  </a:cubicBezTo>
                  <a:cubicBezTo>
                    <a:pt x="4" y="0"/>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2" name="Freeform 65">
              <a:extLst>
                <a:ext uri="{FF2B5EF4-FFF2-40B4-BE49-F238E27FC236}">
                  <a16:creationId xmlns:a16="http://schemas.microsoft.com/office/drawing/2014/main" id="{F05C0310-D7FC-45ED-A952-F9FDBF238A58}"/>
                </a:ext>
              </a:extLst>
            </p:cNvPr>
            <p:cNvSpPr>
              <a:spLocks/>
            </p:cNvSpPr>
            <p:nvPr/>
          </p:nvSpPr>
          <p:spPr bwMode="auto">
            <a:xfrm>
              <a:off x="6813" y="4145"/>
              <a:ext cx="10"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2"/>
                    <a:pt x="3" y="1"/>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3" name="Freeform 66">
              <a:extLst>
                <a:ext uri="{FF2B5EF4-FFF2-40B4-BE49-F238E27FC236}">
                  <a16:creationId xmlns:a16="http://schemas.microsoft.com/office/drawing/2014/main" id="{A3906C3C-17E8-45D8-8168-0622B4F37E7D}"/>
                </a:ext>
              </a:extLst>
            </p:cNvPr>
            <p:cNvSpPr>
              <a:spLocks/>
            </p:cNvSpPr>
            <p:nvPr/>
          </p:nvSpPr>
          <p:spPr bwMode="auto">
            <a:xfrm>
              <a:off x="6976" y="4224"/>
              <a:ext cx="7" cy="6"/>
            </a:xfrm>
            <a:custGeom>
              <a:avLst/>
              <a:gdLst>
                <a:gd name="T0" fmla="*/ 0 w 4"/>
                <a:gd name="T1" fmla="*/ 1 h 3"/>
                <a:gd name="T2" fmla="*/ 2 w 4"/>
                <a:gd name="T3" fmla="*/ 3 h 3"/>
                <a:gd name="T4" fmla="*/ 4 w 4"/>
                <a:gd name="T5" fmla="*/ 1 h 3"/>
                <a:gd name="T6" fmla="*/ 0 w 4"/>
                <a:gd name="T7" fmla="*/ 1 h 3"/>
              </a:gdLst>
              <a:ahLst/>
              <a:cxnLst>
                <a:cxn ang="0">
                  <a:pos x="T0" y="T1"/>
                </a:cxn>
                <a:cxn ang="0">
                  <a:pos x="T2" y="T3"/>
                </a:cxn>
                <a:cxn ang="0">
                  <a:pos x="T4" y="T5"/>
                </a:cxn>
                <a:cxn ang="0">
                  <a:pos x="T6" y="T7"/>
                </a:cxn>
              </a:cxnLst>
              <a:rect l="0" t="0" r="r" b="b"/>
              <a:pathLst>
                <a:path w="4" h="3">
                  <a:moveTo>
                    <a:pt x="0" y="1"/>
                  </a:moveTo>
                  <a:cubicBezTo>
                    <a:pt x="2" y="3"/>
                    <a:pt x="2" y="3"/>
                    <a:pt x="2" y="3"/>
                  </a:cubicBezTo>
                  <a:cubicBezTo>
                    <a:pt x="3" y="2"/>
                    <a:pt x="3" y="1"/>
                    <a:pt x="4" y="1"/>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4" name="Freeform 67">
              <a:extLst>
                <a:ext uri="{FF2B5EF4-FFF2-40B4-BE49-F238E27FC236}">
                  <a16:creationId xmlns:a16="http://schemas.microsoft.com/office/drawing/2014/main" id="{BA0F2376-9B42-4075-82AF-4FCCA6FDB103}"/>
                </a:ext>
              </a:extLst>
            </p:cNvPr>
            <p:cNvSpPr>
              <a:spLocks/>
            </p:cNvSpPr>
            <p:nvPr/>
          </p:nvSpPr>
          <p:spPr bwMode="auto">
            <a:xfrm>
              <a:off x="6874" y="4155"/>
              <a:ext cx="10" cy="6"/>
            </a:xfrm>
            <a:custGeom>
              <a:avLst/>
              <a:gdLst>
                <a:gd name="T0" fmla="*/ 4 w 5"/>
                <a:gd name="T1" fmla="*/ 3 h 3"/>
                <a:gd name="T2" fmla="*/ 5 w 5"/>
                <a:gd name="T3" fmla="*/ 0 h 3"/>
                <a:gd name="T4" fmla="*/ 4 w 5"/>
                <a:gd name="T5" fmla="*/ 3 h 3"/>
              </a:gdLst>
              <a:ahLst/>
              <a:cxnLst>
                <a:cxn ang="0">
                  <a:pos x="T0" y="T1"/>
                </a:cxn>
                <a:cxn ang="0">
                  <a:pos x="T2" y="T3"/>
                </a:cxn>
                <a:cxn ang="0">
                  <a:pos x="T4" y="T5"/>
                </a:cxn>
              </a:cxnLst>
              <a:rect l="0" t="0" r="r" b="b"/>
              <a:pathLst>
                <a:path w="5" h="3">
                  <a:moveTo>
                    <a:pt x="4" y="3"/>
                  </a:moveTo>
                  <a:cubicBezTo>
                    <a:pt x="5" y="2"/>
                    <a:pt x="3" y="1"/>
                    <a:pt x="5" y="0"/>
                  </a:cubicBezTo>
                  <a:cubicBezTo>
                    <a:pt x="3" y="0"/>
                    <a:pt x="0"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5" name="Freeform 68">
              <a:extLst>
                <a:ext uri="{FF2B5EF4-FFF2-40B4-BE49-F238E27FC236}">
                  <a16:creationId xmlns:a16="http://schemas.microsoft.com/office/drawing/2014/main" id="{C6C4035A-075B-4A82-A8C6-B4798F8281E7}"/>
                </a:ext>
              </a:extLst>
            </p:cNvPr>
            <p:cNvSpPr>
              <a:spLocks/>
            </p:cNvSpPr>
            <p:nvPr/>
          </p:nvSpPr>
          <p:spPr bwMode="auto">
            <a:xfrm>
              <a:off x="7024" y="4093"/>
              <a:ext cx="9" cy="8"/>
            </a:xfrm>
            <a:custGeom>
              <a:avLst/>
              <a:gdLst>
                <a:gd name="T0" fmla="*/ 0 w 5"/>
                <a:gd name="T1" fmla="*/ 2 h 4"/>
                <a:gd name="T2" fmla="*/ 5 w 5"/>
                <a:gd name="T3" fmla="*/ 0 h 4"/>
                <a:gd name="T4" fmla="*/ 0 w 5"/>
                <a:gd name="T5" fmla="*/ 2 h 4"/>
              </a:gdLst>
              <a:ahLst/>
              <a:cxnLst>
                <a:cxn ang="0">
                  <a:pos x="T0" y="T1"/>
                </a:cxn>
                <a:cxn ang="0">
                  <a:pos x="T2" y="T3"/>
                </a:cxn>
                <a:cxn ang="0">
                  <a:pos x="T4" y="T5"/>
                </a:cxn>
              </a:cxnLst>
              <a:rect l="0" t="0" r="r" b="b"/>
              <a:pathLst>
                <a:path w="5" h="4">
                  <a:moveTo>
                    <a:pt x="0" y="2"/>
                  </a:moveTo>
                  <a:cubicBezTo>
                    <a:pt x="3" y="4"/>
                    <a:pt x="5" y="1"/>
                    <a:pt x="5" y="0"/>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6" name="Freeform 69">
              <a:extLst>
                <a:ext uri="{FF2B5EF4-FFF2-40B4-BE49-F238E27FC236}">
                  <a16:creationId xmlns:a16="http://schemas.microsoft.com/office/drawing/2014/main" id="{09196DDC-BAA2-4279-9ECC-6613BA035E9C}"/>
                </a:ext>
              </a:extLst>
            </p:cNvPr>
            <p:cNvSpPr>
              <a:spLocks/>
            </p:cNvSpPr>
            <p:nvPr/>
          </p:nvSpPr>
          <p:spPr bwMode="auto">
            <a:xfrm>
              <a:off x="7129" y="4089"/>
              <a:ext cx="23" cy="12"/>
            </a:xfrm>
            <a:custGeom>
              <a:avLst/>
              <a:gdLst>
                <a:gd name="T0" fmla="*/ 0 w 12"/>
                <a:gd name="T1" fmla="*/ 4 h 6"/>
                <a:gd name="T2" fmla="*/ 5 w 12"/>
                <a:gd name="T3" fmla="*/ 4 h 6"/>
                <a:gd name="T4" fmla="*/ 2 w 12"/>
                <a:gd name="T5" fmla="*/ 5 h 6"/>
                <a:gd name="T6" fmla="*/ 7 w 12"/>
                <a:gd name="T7" fmla="*/ 4 h 6"/>
                <a:gd name="T8" fmla="*/ 5 w 12"/>
                <a:gd name="T9" fmla="*/ 2 h 6"/>
                <a:gd name="T10" fmla="*/ 12 w 12"/>
                <a:gd name="T11" fmla="*/ 1 h 6"/>
                <a:gd name="T12" fmla="*/ 8 w 12"/>
                <a:gd name="T13" fmla="*/ 0 h 6"/>
                <a:gd name="T14" fmla="*/ 0 w 12"/>
                <a:gd name="T15" fmla="*/ 0 h 6"/>
                <a:gd name="T16" fmla="*/ 0 w 12"/>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6">
                  <a:moveTo>
                    <a:pt x="0" y="4"/>
                  </a:moveTo>
                  <a:cubicBezTo>
                    <a:pt x="2" y="5"/>
                    <a:pt x="2" y="2"/>
                    <a:pt x="5" y="4"/>
                  </a:cubicBezTo>
                  <a:cubicBezTo>
                    <a:pt x="6" y="5"/>
                    <a:pt x="2" y="5"/>
                    <a:pt x="2" y="5"/>
                  </a:cubicBezTo>
                  <a:cubicBezTo>
                    <a:pt x="4" y="6"/>
                    <a:pt x="6" y="5"/>
                    <a:pt x="7" y="4"/>
                  </a:cubicBezTo>
                  <a:cubicBezTo>
                    <a:pt x="5" y="4"/>
                    <a:pt x="5" y="3"/>
                    <a:pt x="5" y="2"/>
                  </a:cubicBezTo>
                  <a:cubicBezTo>
                    <a:pt x="7" y="1"/>
                    <a:pt x="9" y="3"/>
                    <a:pt x="12" y="1"/>
                  </a:cubicBezTo>
                  <a:cubicBezTo>
                    <a:pt x="10" y="1"/>
                    <a:pt x="9" y="2"/>
                    <a:pt x="8" y="0"/>
                  </a:cubicBezTo>
                  <a:cubicBezTo>
                    <a:pt x="5" y="2"/>
                    <a:pt x="2" y="1"/>
                    <a:pt x="0" y="0"/>
                  </a:cubicBezTo>
                  <a:cubicBezTo>
                    <a:pt x="0" y="2"/>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7" name="Freeform 70">
              <a:extLst>
                <a:ext uri="{FF2B5EF4-FFF2-40B4-BE49-F238E27FC236}">
                  <a16:creationId xmlns:a16="http://schemas.microsoft.com/office/drawing/2014/main" id="{2CF95D01-0F2E-4CBA-8FC2-15BF978723D9}"/>
                </a:ext>
              </a:extLst>
            </p:cNvPr>
            <p:cNvSpPr>
              <a:spLocks/>
            </p:cNvSpPr>
            <p:nvPr/>
          </p:nvSpPr>
          <p:spPr bwMode="auto">
            <a:xfrm>
              <a:off x="7167" y="4091"/>
              <a:ext cx="11" cy="8"/>
            </a:xfrm>
            <a:custGeom>
              <a:avLst/>
              <a:gdLst>
                <a:gd name="T0" fmla="*/ 0 w 6"/>
                <a:gd name="T1" fmla="*/ 3 h 4"/>
                <a:gd name="T2" fmla="*/ 2 w 6"/>
                <a:gd name="T3" fmla="*/ 4 h 4"/>
                <a:gd name="T4" fmla="*/ 6 w 6"/>
                <a:gd name="T5" fmla="*/ 2 h 4"/>
                <a:gd name="T6" fmla="*/ 2 w 6"/>
                <a:gd name="T7" fmla="*/ 1 h 4"/>
                <a:gd name="T8" fmla="*/ 0 w 6"/>
                <a:gd name="T9" fmla="*/ 3 h 4"/>
              </a:gdLst>
              <a:ahLst/>
              <a:cxnLst>
                <a:cxn ang="0">
                  <a:pos x="T0" y="T1"/>
                </a:cxn>
                <a:cxn ang="0">
                  <a:pos x="T2" y="T3"/>
                </a:cxn>
                <a:cxn ang="0">
                  <a:pos x="T4" y="T5"/>
                </a:cxn>
                <a:cxn ang="0">
                  <a:pos x="T6" y="T7"/>
                </a:cxn>
                <a:cxn ang="0">
                  <a:pos x="T8" y="T9"/>
                </a:cxn>
              </a:cxnLst>
              <a:rect l="0" t="0" r="r" b="b"/>
              <a:pathLst>
                <a:path w="6" h="4">
                  <a:moveTo>
                    <a:pt x="0" y="3"/>
                  </a:moveTo>
                  <a:cubicBezTo>
                    <a:pt x="2" y="4"/>
                    <a:pt x="2" y="4"/>
                    <a:pt x="2" y="4"/>
                  </a:cubicBezTo>
                  <a:cubicBezTo>
                    <a:pt x="4" y="3"/>
                    <a:pt x="4" y="3"/>
                    <a:pt x="6" y="2"/>
                  </a:cubicBezTo>
                  <a:cubicBezTo>
                    <a:pt x="4" y="1"/>
                    <a:pt x="1" y="4"/>
                    <a:pt x="2" y="1"/>
                  </a:cubicBezTo>
                  <a:cubicBezTo>
                    <a:pt x="1" y="0"/>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8" name="Freeform 71">
              <a:extLst>
                <a:ext uri="{FF2B5EF4-FFF2-40B4-BE49-F238E27FC236}">
                  <a16:creationId xmlns:a16="http://schemas.microsoft.com/office/drawing/2014/main" id="{9203649D-759D-4364-B5B7-B9BCF64BF207}"/>
                </a:ext>
              </a:extLst>
            </p:cNvPr>
            <p:cNvSpPr>
              <a:spLocks/>
            </p:cNvSpPr>
            <p:nvPr/>
          </p:nvSpPr>
          <p:spPr bwMode="auto">
            <a:xfrm>
              <a:off x="7180" y="4093"/>
              <a:ext cx="8" cy="6"/>
            </a:xfrm>
            <a:custGeom>
              <a:avLst/>
              <a:gdLst>
                <a:gd name="T0" fmla="*/ 1 w 4"/>
                <a:gd name="T1" fmla="*/ 3 h 3"/>
                <a:gd name="T2" fmla="*/ 4 w 4"/>
                <a:gd name="T3" fmla="*/ 1 h 3"/>
                <a:gd name="T4" fmla="*/ 3 w 4"/>
                <a:gd name="T5" fmla="*/ 0 h 3"/>
                <a:gd name="T6" fmla="*/ 1 w 4"/>
                <a:gd name="T7" fmla="*/ 0 h 3"/>
                <a:gd name="T8" fmla="*/ 0 w 4"/>
                <a:gd name="T9" fmla="*/ 2 h 3"/>
                <a:gd name="T10" fmla="*/ 1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1" y="3"/>
                  </a:moveTo>
                  <a:cubicBezTo>
                    <a:pt x="1" y="2"/>
                    <a:pt x="3" y="1"/>
                    <a:pt x="4" y="1"/>
                  </a:cubicBezTo>
                  <a:cubicBezTo>
                    <a:pt x="3" y="0"/>
                    <a:pt x="3" y="0"/>
                    <a:pt x="3" y="0"/>
                  </a:cubicBezTo>
                  <a:cubicBezTo>
                    <a:pt x="2" y="0"/>
                    <a:pt x="2" y="0"/>
                    <a:pt x="1" y="0"/>
                  </a:cubicBezTo>
                  <a:cubicBezTo>
                    <a:pt x="1" y="1"/>
                    <a:pt x="2" y="1"/>
                    <a:pt x="0" y="2"/>
                  </a:cubicBezTo>
                  <a:cubicBezTo>
                    <a:pt x="1"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9" name="Freeform 72">
              <a:extLst>
                <a:ext uri="{FF2B5EF4-FFF2-40B4-BE49-F238E27FC236}">
                  <a16:creationId xmlns:a16="http://schemas.microsoft.com/office/drawing/2014/main" id="{FD9797C8-850B-45B2-8BED-B1CD16539AB6}"/>
                </a:ext>
              </a:extLst>
            </p:cNvPr>
            <p:cNvSpPr>
              <a:spLocks/>
            </p:cNvSpPr>
            <p:nvPr/>
          </p:nvSpPr>
          <p:spPr bwMode="auto">
            <a:xfrm>
              <a:off x="7194" y="4097"/>
              <a:ext cx="15" cy="6"/>
            </a:xfrm>
            <a:custGeom>
              <a:avLst/>
              <a:gdLst>
                <a:gd name="T0" fmla="*/ 3 w 8"/>
                <a:gd name="T1" fmla="*/ 3 h 3"/>
                <a:gd name="T2" fmla="*/ 8 w 8"/>
                <a:gd name="T3" fmla="*/ 1 h 3"/>
                <a:gd name="T4" fmla="*/ 1 w 8"/>
                <a:gd name="T5" fmla="*/ 0 h 3"/>
                <a:gd name="T6" fmla="*/ 3 w 8"/>
                <a:gd name="T7" fmla="*/ 3 h 3"/>
              </a:gdLst>
              <a:ahLst/>
              <a:cxnLst>
                <a:cxn ang="0">
                  <a:pos x="T0" y="T1"/>
                </a:cxn>
                <a:cxn ang="0">
                  <a:pos x="T2" y="T3"/>
                </a:cxn>
                <a:cxn ang="0">
                  <a:pos x="T4" y="T5"/>
                </a:cxn>
                <a:cxn ang="0">
                  <a:pos x="T6" y="T7"/>
                </a:cxn>
              </a:cxnLst>
              <a:rect l="0" t="0" r="r" b="b"/>
              <a:pathLst>
                <a:path w="8" h="3">
                  <a:moveTo>
                    <a:pt x="3" y="3"/>
                  </a:moveTo>
                  <a:cubicBezTo>
                    <a:pt x="4" y="1"/>
                    <a:pt x="6" y="3"/>
                    <a:pt x="8" y="1"/>
                  </a:cubicBezTo>
                  <a:cubicBezTo>
                    <a:pt x="6" y="1"/>
                    <a:pt x="3" y="2"/>
                    <a:pt x="1" y="0"/>
                  </a:cubicBezTo>
                  <a:cubicBezTo>
                    <a:pt x="0" y="2"/>
                    <a:pt x="2"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0" name="Freeform 73">
              <a:extLst>
                <a:ext uri="{FF2B5EF4-FFF2-40B4-BE49-F238E27FC236}">
                  <a16:creationId xmlns:a16="http://schemas.microsoft.com/office/drawing/2014/main" id="{5054A83F-F92E-4D60-B0E9-43BE95F20A11}"/>
                </a:ext>
              </a:extLst>
            </p:cNvPr>
            <p:cNvSpPr>
              <a:spLocks/>
            </p:cNvSpPr>
            <p:nvPr/>
          </p:nvSpPr>
          <p:spPr bwMode="auto">
            <a:xfrm>
              <a:off x="7211" y="4097"/>
              <a:ext cx="8" cy="4"/>
            </a:xfrm>
            <a:custGeom>
              <a:avLst/>
              <a:gdLst>
                <a:gd name="T0" fmla="*/ 2 w 4"/>
                <a:gd name="T1" fmla="*/ 0 h 2"/>
                <a:gd name="T2" fmla="*/ 2 w 4"/>
                <a:gd name="T3" fmla="*/ 2 h 2"/>
                <a:gd name="T4" fmla="*/ 4 w 4"/>
                <a:gd name="T5" fmla="*/ 1 h 2"/>
                <a:gd name="T6" fmla="*/ 2 w 4"/>
                <a:gd name="T7" fmla="*/ 0 h 2"/>
              </a:gdLst>
              <a:ahLst/>
              <a:cxnLst>
                <a:cxn ang="0">
                  <a:pos x="T0" y="T1"/>
                </a:cxn>
                <a:cxn ang="0">
                  <a:pos x="T2" y="T3"/>
                </a:cxn>
                <a:cxn ang="0">
                  <a:pos x="T4" y="T5"/>
                </a:cxn>
                <a:cxn ang="0">
                  <a:pos x="T6" y="T7"/>
                </a:cxn>
              </a:cxnLst>
              <a:rect l="0" t="0" r="r" b="b"/>
              <a:pathLst>
                <a:path w="4" h="2">
                  <a:moveTo>
                    <a:pt x="2" y="0"/>
                  </a:moveTo>
                  <a:cubicBezTo>
                    <a:pt x="1" y="0"/>
                    <a:pt x="0" y="1"/>
                    <a:pt x="2" y="2"/>
                  </a:cubicBezTo>
                  <a:cubicBezTo>
                    <a:pt x="2" y="2"/>
                    <a:pt x="3" y="2"/>
                    <a:pt x="4" y="1"/>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1" name="Freeform 74">
              <a:extLst>
                <a:ext uri="{FF2B5EF4-FFF2-40B4-BE49-F238E27FC236}">
                  <a16:creationId xmlns:a16="http://schemas.microsoft.com/office/drawing/2014/main" id="{13B8858D-2FA4-4EC3-94F7-3B2328A2AB84}"/>
                </a:ext>
              </a:extLst>
            </p:cNvPr>
            <p:cNvSpPr>
              <a:spLocks/>
            </p:cNvSpPr>
            <p:nvPr/>
          </p:nvSpPr>
          <p:spPr bwMode="auto">
            <a:xfrm>
              <a:off x="7219" y="4097"/>
              <a:ext cx="7" cy="4"/>
            </a:xfrm>
            <a:custGeom>
              <a:avLst/>
              <a:gdLst>
                <a:gd name="T0" fmla="*/ 0 w 4"/>
                <a:gd name="T1" fmla="*/ 1 h 2"/>
                <a:gd name="T2" fmla="*/ 1 w 4"/>
                <a:gd name="T3" fmla="*/ 2 h 2"/>
                <a:gd name="T4" fmla="*/ 3 w 4"/>
                <a:gd name="T5" fmla="*/ 1 h 2"/>
                <a:gd name="T6" fmla="*/ 2 w 4"/>
                <a:gd name="T7" fmla="*/ 0 h 2"/>
                <a:gd name="T8" fmla="*/ 0 w 4"/>
                <a:gd name="T9" fmla="*/ 1 h 2"/>
              </a:gdLst>
              <a:ahLst/>
              <a:cxnLst>
                <a:cxn ang="0">
                  <a:pos x="T0" y="T1"/>
                </a:cxn>
                <a:cxn ang="0">
                  <a:pos x="T2" y="T3"/>
                </a:cxn>
                <a:cxn ang="0">
                  <a:pos x="T4" y="T5"/>
                </a:cxn>
                <a:cxn ang="0">
                  <a:pos x="T6" y="T7"/>
                </a:cxn>
                <a:cxn ang="0">
                  <a:pos x="T8" y="T9"/>
                </a:cxn>
              </a:cxnLst>
              <a:rect l="0" t="0" r="r" b="b"/>
              <a:pathLst>
                <a:path w="4" h="2">
                  <a:moveTo>
                    <a:pt x="0" y="1"/>
                  </a:moveTo>
                  <a:cubicBezTo>
                    <a:pt x="1" y="1"/>
                    <a:pt x="0" y="2"/>
                    <a:pt x="1" y="2"/>
                  </a:cubicBezTo>
                  <a:cubicBezTo>
                    <a:pt x="3" y="2"/>
                    <a:pt x="2" y="1"/>
                    <a:pt x="3" y="1"/>
                  </a:cubicBezTo>
                  <a:cubicBezTo>
                    <a:pt x="4" y="1"/>
                    <a:pt x="2"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2" name="Freeform 75">
              <a:extLst>
                <a:ext uri="{FF2B5EF4-FFF2-40B4-BE49-F238E27FC236}">
                  <a16:creationId xmlns:a16="http://schemas.microsoft.com/office/drawing/2014/main" id="{60721475-7C0D-4842-B162-C3F19B763ECE}"/>
                </a:ext>
              </a:extLst>
            </p:cNvPr>
            <p:cNvSpPr>
              <a:spLocks/>
            </p:cNvSpPr>
            <p:nvPr/>
          </p:nvSpPr>
          <p:spPr bwMode="auto">
            <a:xfrm>
              <a:off x="7224" y="4093"/>
              <a:ext cx="12" cy="6"/>
            </a:xfrm>
            <a:custGeom>
              <a:avLst/>
              <a:gdLst>
                <a:gd name="T0" fmla="*/ 0 w 6"/>
                <a:gd name="T1" fmla="*/ 0 h 3"/>
                <a:gd name="T2" fmla="*/ 6 w 6"/>
                <a:gd name="T3" fmla="*/ 1 h 3"/>
                <a:gd name="T4" fmla="*/ 0 w 6"/>
                <a:gd name="T5" fmla="*/ 0 h 3"/>
              </a:gdLst>
              <a:ahLst/>
              <a:cxnLst>
                <a:cxn ang="0">
                  <a:pos x="T0" y="T1"/>
                </a:cxn>
                <a:cxn ang="0">
                  <a:pos x="T2" y="T3"/>
                </a:cxn>
                <a:cxn ang="0">
                  <a:pos x="T4" y="T5"/>
                </a:cxn>
              </a:cxnLst>
              <a:rect l="0" t="0" r="r" b="b"/>
              <a:pathLst>
                <a:path w="6" h="3">
                  <a:moveTo>
                    <a:pt x="0" y="0"/>
                  </a:moveTo>
                  <a:cubicBezTo>
                    <a:pt x="0" y="1"/>
                    <a:pt x="4" y="3"/>
                    <a:pt x="6" y="1"/>
                  </a:cubicBezTo>
                  <a:cubicBezTo>
                    <a:pt x="4" y="1"/>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3" name="Freeform 76">
              <a:extLst>
                <a:ext uri="{FF2B5EF4-FFF2-40B4-BE49-F238E27FC236}">
                  <a16:creationId xmlns:a16="http://schemas.microsoft.com/office/drawing/2014/main" id="{EE1DE97E-86F1-43D1-BF5D-7960777D4318}"/>
                </a:ext>
              </a:extLst>
            </p:cNvPr>
            <p:cNvSpPr>
              <a:spLocks/>
            </p:cNvSpPr>
            <p:nvPr/>
          </p:nvSpPr>
          <p:spPr bwMode="auto">
            <a:xfrm>
              <a:off x="7280" y="4095"/>
              <a:ext cx="11" cy="6"/>
            </a:xfrm>
            <a:custGeom>
              <a:avLst/>
              <a:gdLst>
                <a:gd name="T0" fmla="*/ 2 w 6"/>
                <a:gd name="T1" fmla="*/ 3 h 3"/>
                <a:gd name="T2" fmla="*/ 6 w 6"/>
                <a:gd name="T3" fmla="*/ 1 h 3"/>
                <a:gd name="T4" fmla="*/ 2 w 6"/>
                <a:gd name="T5" fmla="*/ 0 h 3"/>
                <a:gd name="T6" fmla="*/ 2 w 6"/>
                <a:gd name="T7" fmla="*/ 3 h 3"/>
              </a:gdLst>
              <a:ahLst/>
              <a:cxnLst>
                <a:cxn ang="0">
                  <a:pos x="T0" y="T1"/>
                </a:cxn>
                <a:cxn ang="0">
                  <a:pos x="T2" y="T3"/>
                </a:cxn>
                <a:cxn ang="0">
                  <a:pos x="T4" y="T5"/>
                </a:cxn>
                <a:cxn ang="0">
                  <a:pos x="T6" y="T7"/>
                </a:cxn>
              </a:cxnLst>
              <a:rect l="0" t="0" r="r" b="b"/>
              <a:pathLst>
                <a:path w="6" h="3">
                  <a:moveTo>
                    <a:pt x="2" y="3"/>
                  </a:moveTo>
                  <a:cubicBezTo>
                    <a:pt x="4" y="2"/>
                    <a:pt x="5" y="2"/>
                    <a:pt x="6" y="1"/>
                  </a:cubicBezTo>
                  <a:cubicBezTo>
                    <a:pt x="5" y="0"/>
                    <a:pt x="4" y="2"/>
                    <a:pt x="2" y="0"/>
                  </a:cubicBezTo>
                  <a:cubicBezTo>
                    <a:pt x="1"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4" name="Freeform 77">
              <a:extLst>
                <a:ext uri="{FF2B5EF4-FFF2-40B4-BE49-F238E27FC236}">
                  <a16:creationId xmlns:a16="http://schemas.microsoft.com/office/drawing/2014/main" id="{F4B2EB37-3108-41D5-A2B9-C1C9834AA16D}"/>
                </a:ext>
              </a:extLst>
            </p:cNvPr>
            <p:cNvSpPr>
              <a:spLocks/>
            </p:cNvSpPr>
            <p:nvPr/>
          </p:nvSpPr>
          <p:spPr bwMode="auto">
            <a:xfrm>
              <a:off x="7316" y="4097"/>
              <a:ext cx="8" cy="6"/>
            </a:xfrm>
            <a:custGeom>
              <a:avLst/>
              <a:gdLst>
                <a:gd name="T0" fmla="*/ 0 w 4"/>
                <a:gd name="T1" fmla="*/ 2 h 3"/>
                <a:gd name="T2" fmla="*/ 4 w 4"/>
                <a:gd name="T3" fmla="*/ 2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1" y="2"/>
                    <a:pt x="3" y="3"/>
                    <a:pt x="4" y="2"/>
                  </a:cubicBezTo>
                  <a:cubicBezTo>
                    <a:pt x="2" y="0"/>
                    <a:pt x="2" y="0"/>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5" name="Freeform 78">
              <a:extLst>
                <a:ext uri="{FF2B5EF4-FFF2-40B4-BE49-F238E27FC236}">
                  <a16:creationId xmlns:a16="http://schemas.microsoft.com/office/drawing/2014/main" id="{331E8651-6BDD-43D2-AA43-D95F84EE818D}"/>
                </a:ext>
              </a:extLst>
            </p:cNvPr>
            <p:cNvSpPr>
              <a:spLocks/>
            </p:cNvSpPr>
            <p:nvPr/>
          </p:nvSpPr>
          <p:spPr bwMode="auto">
            <a:xfrm>
              <a:off x="7335" y="4097"/>
              <a:ext cx="16" cy="6"/>
            </a:xfrm>
            <a:custGeom>
              <a:avLst/>
              <a:gdLst>
                <a:gd name="T0" fmla="*/ 0 w 8"/>
                <a:gd name="T1" fmla="*/ 2 h 3"/>
                <a:gd name="T2" fmla="*/ 6 w 8"/>
                <a:gd name="T3" fmla="*/ 3 h 3"/>
                <a:gd name="T4" fmla="*/ 5 w 8"/>
                <a:gd name="T5" fmla="*/ 1 h 3"/>
                <a:gd name="T6" fmla="*/ 3 w 8"/>
                <a:gd name="T7" fmla="*/ 2 h 3"/>
                <a:gd name="T8" fmla="*/ 0 w 8"/>
                <a:gd name="T9" fmla="*/ 2 h 3"/>
              </a:gdLst>
              <a:ahLst/>
              <a:cxnLst>
                <a:cxn ang="0">
                  <a:pos x="T0" y="T1"/>
                </a:cxn>
                <a:cxn ang="0">
                  <a:pos x="T2" y="T3"/>
                </a:cxn>
                <a:cxn ang="0">
                  <a:pos x="T4" y="T5"/>
                </a:cxn>
                <a:cxn ang="0">
                  <a:pos x="T6" y="T7"/>
                </a:cxn>
                <a:cxn ang="0">
                  <a:pos x="T8" y="T9"/>
                </a:cxn>
              </a:cxnLst>
              <a:rect l="0" t="0" r="r" b="b"/>
              <a:pathLst>
                <a:path w="8" h="3">
                  <a:moveTo>
                    <a:pt x="0" y="2"/>
                  </a:moveTo>
                  <a:cubicBezTo>
                    <a:pt x="2" y="3"/>
                    <a:pt x="4" y="3"/>
                    <a:pt x="6" y="3"/>
                  </a:cubicBezTo>
                  <a:cubicBezTo>
                    <a:pt x="8" y="3"/>
                    <a:pt x="3" y="2"/>
                    <a:pt x="5" y="1"/>
                  </a:cubicBezTo>
                  <a:cubicBezTo>
                    <a:pt x="4" y="0"/>
                    <a:pt x="4" y="1"/>
                    <a:pt x="3" y="2"/>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6" name="Freeform 79">
              <a:extLst>
                <a:ext uri="{FF2B5EF4-FFF2-40B4-BE49-F238E27FC236}">
                  <a16:creationId xmlns:a16="http://schemas.microsoft.com/office/drawing/2014/main" id="{FE342930-3533-4E32-85EF-5764F42EB941}"/>
                </a:ext>
              </a:extLst>
            </p:cNvPr>
            <p:cNvSpPr>
              <a:spLocks/>
            </p:cNvSpPr>
            <p:nvPr/>
          </p:nvSpPr>
          <p:spPr bwMode="auto">
            <a:xfrm>
              <a:off x="7347" y="4091"/>
              <a:ext cx="9" cy="6"/>
            </a:xfrm>
            <a:custGeom>
              <a:avLst/>
              <a:gdLst>
                <a:gd name="T0" fmla="*/ 1 w 5"/>
                <a:gd name="T1" fmla="*/ 2 h 3"/>
                <a:gd name="T2" fmla="*/ 5 w 5"/>
                <a:gd name="T3" fmla="*/ 2 h 3"/>
                <a:gd name="T4" fmla="*/ 1 w 5"/>
                <a:gd name="T5" fmla="*/ 0 h 3"/>
                <a:gd name="T6" fmla="*/ 1 w 5"/>
                <a:gd name="T7" fmla="*/ 2 h 3"/>
              </a:gdLst>
              <a:ahLst/>
              <a:cxnLst>
                <a:cxn ang="0">
                  <a:pos x="T0" y="T1"/>
                </a:cxn>
                <a:cxn ang="0">
                  <a:pos x="T2" y="T3"/>
                </a:cxn>
                <a:cxn ang="0">
                  <a:pos x="T4" y="T5"/>
                </a:cxn>
                <a:cxn ang="0">
                  <a:pos x="T6" y="T7"/>
                </a:cxn>
              </a:cxnLst>
              <a:rect l="0" t="0" r="r" b="b"/>
              <a:pathLst>
                <a:path w="5" h="3">
                  <a:moveTo>
                    <a:pt x="1" y="2"/>
                  </a:moveTo>
                  <a:cubicBezTo>
                    <a:pt x="2" y="3"/>
                    <a:pt x="4" y="1"/>
                    <a:pt x="5" y="2"/>
                  </a:cubicBezTo>
                  <a:cubicBezTo>
                    <a:pt x="5" y="0"/>
                    <a:pt x="3" y="0"/>
                    <a:pt x="1" y="0"/>
                  </a:cubicBezTo>
                  <a:cubicBezTo>
                    <a:pt x="0" y="0"/>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7" name="Freeform 80">
              <a:extLst>
                <a:ext uri="{FF2B5EF4-FFF2-40B4-BE49-F238E27FC236}">
                  <a16:creationId xmlns:a16="http://schemas.microsoft.com/office/drawing/2014/main" id="{569BF53A-F563-45EB-8938-A4CB4A1AF8C8}"/>
                </a:ext>
              </a:extLst>
            </p:cNvPr>
            <p:cNvSpPr>
              <a:spLocks/>
            </p:cNvSpPr>
            <p:nvPr/>
          </p:nvSpPr>
          <p:spPr bwMode="auto">
            <a:xfrm>
              <a:off x="7364" y="4099"/>
              <a:ext cx="31" cy="7"/>
            </a:xfrm>
            <a:custGeom>
              <a:avLst/>
              <a:gdLst>
                <a:gd name="T0" fmla="*/ 4 w 16"/>
                <a:gd name="T1" fmla="*/ 3 h 4"/>
                <a:gd name="T2" fmla="*/ 14 w 16"/>
                <a:gd name="T3" fmla="*/ 4 h 4"/>
                <a:gd name="T4" fmla="*/ 9 w 16"/>
                <a:gd name="T5" fmla="*/ 0 h 4"/>
                <a:gd name="T6" fmla="*/ 5 w 16"/>
                <a:gd name="T7" fmla="*/ 2 h 4"/>
                <a:gd name="T8" fmla="*/ 1 w 16"/>
                <a:gd name="T9" fmla="*/ 0 h 4"/>
                <a:gd name="T10" fmla="*/ 4 w 16"/>
                <a:gd name="T11" fmla="*/ 3 h 4"/>
              </a:gdLst>
              <a:ahLst/>
              <a:cxnLst>
                <a:cxn ang="0">
                  <a:pos x="T0" y="T1"/>
                </a:cxn>
                <a:cxn ang="0">
                  <a:pos x="T2" y="T3"/>
                </a:cxn>
                <a:cxn ang="0">
                  <a:pos x="T4" y="T5"/>
                </a:cxn>
                <a:cxn ang="0">
                  <a:pos x="T6" y="T7"/>
                </a:cxn>
                <a:cxn ang="0">
                  <a:pos x="T8" y="T9"/>
                </a:cxn>
                <a:cxn ang="0">
                  <a:pos x="T10" y="T11"/>
                </a:cxn>
              </a:cxnLst>
              <a:rect l="0" t="0" r="r" b="b"/>
              <a:pathLst>
                <a:path w="16" h="4">
                  <a:moveTo>
                    <a:pt x="4" y="3"/>
                  </a:moveTo>
                  <a:cubicBezTo>
                    <a:pt x="7" y="2"/>
                    <a:pt x="11" y="4"/>
                    <a:pt x="14" y="4"/>
                  </a:cubicBezTo>
                  <a:cubicBezTo>
                    <a:pt x="16" y="2"/>
                    <a:pt x="10" y="1"/>
                    <a:pt x="9" y="0"/>
                  </a:cubicBezTo>
                  <a:cubicBezTo>
                    <a:pt x="8" y="1"/>
                    <a:pt x="9" y="2"/>
                    <a:pt x="5" y="2"/>
                  </a:cubicBezTo>
                  <a:cubicBezTo>
                    <a:pt x="3" y="1"/>
                    <a:pt x="4" y="0"/>
                    <a:pt x="1" y="0"/>
                  </a:cubicBezTo>
                  <a:cubicBezTo>
                    <a:pt x="0" y="1"/>
                    <a:pt x="1"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8" name="Freeform 81">
              <a:extLst>
                <a:ext uri="{FF2B5EF4-FFF2-40B4-BE49-F238E27FC236}">
                  <a16:creationId xmlns:a16="http://schemas.microsoft.com/office/drawing/2014/main" id="{526E6850-9B79-47CC-A84A-3847B2FF3834}"/>
                </a:ext>
              </a:extLst>
            </p:cNvPr>
            <p:cNvSpPr>
              <a:spLocks/>
            </p:cNvSpPr>
            <p:nvPr/>
          </p:nvSpPr>
          <p:spPr bwMode="auto">
            <a:xfrm>
              <a:off x="7373" y="4093"/>
              <a:ext cx="14" cy="6"/>
            </a:xfrm>
            <a:custGeom>
              <a:avLst/>
              <a:gdLst>
                <a:gd name="T0" fmla="*/ 0 w 7"/>
                <a:gd name="T1" fmla="*/ 2 h 3"/>
                <a:gd name="T2" fmla="*/ 7 w 7"/>
                <a:gd name="T3" fmla="*/ 3 h 3"/>
                <a:gd name="T4" fmla="*/ 0 w 7"/>
                <a:gd name="T5" fmla="*/ 2 h 3"/>
              </a:gdLst>
              <a:ahLst/>
              <a:cxnLst>
                <a:cxn ang="0">
                  <a:pos x="T0" y="T1"/>
                </a:cxn>
                <a:cxn ang="0">
                  <a:pos x="T2" y="T3"/>
                </a:cxn>
                <a:cxn ang="0">
                  <a:pos x="T4" y="T5"/>
                </a:cxn>
              </a:cxnLst>
              <a:rect l="0" t="0" r="r" b="b"/>
              <a:pathLst>
                <a:path w="7" h="3">
                  <a:moveTo>
                    <a:pt x="0" y="2"/>
                  </a:moveTo>
                  <a:cubicBezTo>
                    <a:pt x="2" y="3"/>
                    <a:pt x="5" y="2"/>
                    <a:pt x="7" y="3"/>
                  </a:cubicBezTo>
                  <a:cubicBezTo>
                    <a:pt x="7"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9" name="Freeform 82">
              <a:extLst>
                <a:ext uri="{FF2B5EF4-FFF2-40B4-BE49-F238E27FC236}">
                  <a16:creationId xmlns:a16="http://schemas.microsoft.com/office/drawing/2014/main" id="{B42DF88C-5B39-4ABB-A77F-FED4A3E12A56}"/>
                </a:ext>
              </a:extLst>
            </p:cNvPr>
            <p:cNvSpPr>
              <a:spLocks/>
            </p:cNvSpPr>
            <p:nvPr/>
          </p:nvSpPr>
          <p:spPr bwMode="auto">
            <a:xfrm>
              <a:off x="7395" y="4091"/>
              <a:ext cx="9" cy="6"/>
            </a:xfrm>
            <a:custGeom>
              <a:avLst/>
              <a:gdLst>
                <a:gd name="T0" fmla="*/ 0 w 5"/>
                <a:gd name="T1" fmla="*/ 2 h 3"/>
                <a:gd name="T2" fmla="*/ 3 w 5"/>
                <a:gd name="T3" fmla="*/ 3 h 3"/>
                <a:gd name="T4" fmla="*/ 4 w 5"/>
                <a:gd name="T5" fmla="*/ 0 h 3"/>
                <a:gd name="T6" fmla="*/ 1 w 5"/>
                <a:gd name="T7" fmla="*/ 0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3"/>
                    <a:pt x="2" y="2"/>
                    <a:pt x="3" y="3"/>
                  </a:cubicBezTo>
                  <a:cubicBezTo>
                    <a:pt x="5" y="2"/>
                    <a:pt x="2" y="1"/>
                    <a:pt x="4" y="0"/>
                  </a:cubicBezTo>
                  <a:cubicBezTo>
                    <a:pt x="3" y="0"/>
                    <a:pt x="2" y="0"/>
                    <a:pt x="1" y="0"/>
                  </a:cubicBezTo>
                  <a:cubicBezTo>
                    <a:pt x="3" y="2"/>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0" name="Freeform 83">
              <a:extLst>
                <a:ext uri="{FF2B5EF4-FFF2-40B4-BE49-F238E27FC236}">
                  <a16:creationId xmlns:a16="http://schemas.microsoft.com/office/drawing/2014/main" id="{607C07B2-254E-43D3-B9EB-81437F5A53C8}"/>
                </a:ext>
              </a:extLst>
            </p:cNvPr>
            <p:cNvSpPr>
              <a:spLocks/>
            </p:cNvSpPr>
            <p:nvPr/>
          </p:nvSpPr>
          <p:spPr bwMode="auto">
            <a:xfrm>
              <a:off x="7425" y="4093"/>
              <a:ext cx="8" cy="4"/>
            </a:xfrm>
            <a:custGeom>
              <a:avLst/>
              <a:gdLst>
                <a:gd name="T0" fmla="*/ 0 w 4"/>
                <a:gd name="T1" fmla="*/ 1 h 2"/>
                <a:gd name="T2" fmla="*/ 2 w 4"/>
                <a:gd name="T3" fmla="*/ 2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2" y="2"/>
                    <a:pt x="2" y="2"/>
                  </a:cubicBezTo>
                  <a:cubicBezTo>
                    <a:pt x="2" y="2"/>
                    <a:pt x="4" y="1"/>
                    <a:pt x="2" y="0"/>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1" name="Freeform 84">
              <a:extLst>
                <a:ext uri="{FF2B5EF4-FFF2-40B4-BE49-F238E27FC236}">
                  <a16:creationId xmlns:a16="http://schemas.microsoft.com/office/drawing/2014/main" id="{225001D9-7637-43AF-8B06-FC4DB151B99F}"/>
                </a:ext>
              </a:extLst>
            </p:cNvPr>
            <p:cNvSpPr>
              <a:spLocks/>
            </p:cNvSpPr>
            <p:nvPr/>
          </p:nvSpPr>
          <p:spPr bwMode="auto">
            <a:xfrm>
              <a:off x="7775" y="4128"/>
              <a:ext cx="15" cy="7"/>
            </a:xfrm>
            <a:custGeom>
              <a:avLst/>
              <a:gdLst>
                <a:gd name="T0" fmla="*/ 0 w 8"/>
                <a:gd name="T1" fmla="*/ 3 h 4"/>
                <a:gd name="T2" fmla="*/ 8 w 8"/>
                <a:gd name="T3" fmla="*/ 3 h 4"/>
                <a:gd name="T4" fmla="*/ 1 w 8"/>
                <a:gd name="T5" fmla="*/ 0 h 4"/>
                <a:gd name="T6" fmla="*/ 0 w 8"/>
                <a:gd name="T7" fmla="*/ 3 h 4"/>
              </a:gdLst>
              <a:ahLst/>
              <a:cxnLst>
                <a:cxn ang="0">
                  <a:pos x="T0" y="T1"/>
                </a:cxn>
                <a:cxn ang="0">
                  <a:pos x="T2" y="T3"/>
                </a:cxn>
                <a:cxn ang="0">
                  <a:pos x="T4" y="T5"/>
                </a:cxn>
                <a:cxn ang="0">
                  <a:pos x="T6" y="T7"/>
                </a:cxn>
              </a:cxnLst>
              <a:rect l="0" t="0" r="r" b="b"/>
              <a:pathLst>
                <a:path w="8" h="4">
                  <a:moveTo>
                    <a:pt x="0" y="3"/>
                  </a:moveTo>
                  <a:cubicBezTo>
                    <a:pt x="2" y="4"/>
                    <a:pt x="5" y="4"/>
                    <a:pt x="8" y="3"/>
                  </a:cubicBezTo>
                  <a:cubicBezTo>
                    <a:pt x="5" y="2"/>
                    <a:pt x="3" y="1"/>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2" name="Freeform 85">
              <a:extLst>
                <a:ext uri="{FF2B5EF4-FFF2-40B4-BE49-F238E27FC236}">
                  <a16:creationId xmlns:a16="http://schemas.microsoft.com/office/drawing/2014/main" id="{5D399EA3-276E-4DC2-A418-BE2A5FA51493}"/>
                </a:ext>
              </a:extLst>
            </p:cNvPr>
            <p:cNvSpPr>
              <a:spLocks/>
            </p:cNvSpPr>
            <p:nvPr/>
          </p:nvSpPr>
          <p:spPr bwMode="auto">
            <a:xfrm>
              <a:off x="7874" y="4128"/>
              <a:ext cx="8" cy="4"/>
            </a:xfrm>
            <a:custGeom>
              <a:avLst/>
              <a:gdLst>
                <a:gd name="T0" fmla="*/ 0 w 4"/>
                <a:gd name="T1" fmla="*/ 1 h 2"/>
                <a:gd name="T2" fmla="*/ 3 w 4"/>
                <a:gd name="T3" fmla="*/ 2 h 2"/>
                <a:gd name="T4" fmla="*/ 0 w 4"/>
                <a:gd name="T5" fmla="*/ 1 h 2"/>
              </a:gdLst>
              <a:ahLst/>
              <a:cxnLst>
                <a:cxn ang="0">
                  <a:pos x="T0" y="T1"/>
                </a:cxn>
                <a:cxn ang="0">
                  <a:pos x="T2" y="T3"/>
                </a:cxn>
                <a:cxn ang="0">
                  <a:pos x="T4" y="T5"/>
                </a:cxn>
              </a:cxnLst>
              <a:rect l="0" t="0" r="r" b="b"/>
              <a:pathLst>
                <a:path w="4" h="2">
                  <a:moveTo>
                    <a:pt x="0" y="1"/>
                  </a:moveTo>
                  <a:cubicBezTo>
                    <a:pt x="1" y="2"/>
                    <a:pt x="2" y="1"/>
                    <a:pt x="3" y="2"/>
                  </a:cubicBezTo>
                  <a:cubicBezTo>
                    <a:pt x="4"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3" name="Freeform 86">
              <a:extLst>
                <a:ext uri="{FF2B5EF4-FFF2-40B4-BE49-F238E27FC236}">
                  <a16:creationId xmlns:a16="http://schemas.microsoft.com/office/drawing/2014/main" id="{26A1D86B-62A4-4B62-AE06-BF4B5381647C}"/>
                </a:ext>
              </a:extLst>
            </p:cNvPr>
            <p:cNvSpPr>
              <a:spLocks/>
            </p:cNvSpPr>
            <p:nvPr/>
          </p:nvSpPr>
          <p:spPr bwMode="auto">
            <a:xfrm>
              <a:off x="7976" y="4141"/>
              <a:ext cx="11" cy="4"/>
            </a:xfrm>
            <a:custGeom>
              <a:avLst/>
              <a:gdLst>
                <a:gd name="T0" fmla="*/ 0 w 6"/>
                <a:gd name="T1" fmla="*/ 0 h 2"/>
                <a:gd name="T2" fmla="*/ 6 w 6"/>
                <a:gd name="T3" fmla="*/ 1 h 2"/>
                <a:gd name="T4" fmla="*/ 0 w 6"/>
                <a:gd name="T5" fmla="*/ 0 h 2"/>
              </a:gdLst>
              <a:ahLst/>
              <a:cxnLst>
                <a:cxn ang="0">
                  <a:pos x="T0" y="T1"/>
                </a:cxn>
                <a:cxn ang="0">
                  <a:pos x="T2" y="T3"/>
                </a:cxn>
                <a:cxn ang="0">
                  <a:pos x="T4" y="T5"/>
                </a:cxn>
              </a:cxnLst>
              <a:rect l="0" t="0" r="r" b="b"/>
              <a:pathLst>
                <a:path w="6" h="2">
                  <a:moveTo>
                    <a:pt x="0" y="0"/>
                  </a:moveTo>
                  <a:cubicBezTo>
                    <a:pt x="0" y="2"/>
                    <a:pt x="4" y="2"/>
                    <a:pt x="6" y="1"/>
                  </a:cubicBezTo>
                  <a:cubicBezTo>
                    <a:pt x="4"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4" name="Freeform 87">
              <a:extLst>
                <a:ext uri="{FF2B5EF4-FFF2-40B4-BE49-F238E27FC236}">
                  <a16:creationId xmlns:a16="http://schemas.microsoft.com/office/drawing/2014/main" id="{3A372E3F-E018-406D-BA49-913B51860AC6}"/>
                </a:ext>
              </a:extLst>
            </p:cNvPr>
            <p:cNvSpPr>
              <a:spLocks/>
            </p:cNvSpPr>
            <p:nvPr/>
          </p:nvSpPr>
          <p:spPr bwMode="auto">
            <a:xfrm>
              <a:off x="8025" y="4143"/>
              <a:ext cx="16" cy="4"/>
            </a:xfrm>
            <a:custGeom>
              <a:avLst/>
              <a:gdLst>
                <a:gd name="T0" fmla="*/ 0 w 8"/>
                <a:gd name="T1" fmla="*/ 2 h 2"/>
                <a:gd name="T2" fmla="*/ 8 w 8"/>
                <a:gd name="T3" fmla="*/ 1 h 2"/>
                <a:gd name="T4" fmla="*/ 0 w 8"/>
                <a:gd name="T5" fmla="*/ 2 h 2"/>
              </a:gdLst>
              <a:ahLst/>
              <a:cxnLst>
                <a:cxn ang="0">
                  <a:pos x="T0" y="T1"/>
                </a:cxn>
                <a:cxn ang="0">
                  <a:pos x="T2" y="T3"/>
                </a:cxn>
                <a:cxn ang="0">
                  <a:pos x="T4" y="T5"/>
                </a:cxn>
              </a:cxnLst>
              <a:rect l="0" t="0" r="r" b="b"/>
              <a:pathLst>
                <a:path w="8" h="2">
                  <a:moveTo>
                    <a:pt x="0" y="2"/>
                  </a:moveTo>
                  <a:cubicBezTo>
                    <a:pt x="2" y="1"/>
                    <a:pt x="7" y="2"/>
                    <a:pt x="8" y="1"/>
                  </a:cubicBezTo>
                  <a:cubicBezTo>
                    <a:pt x="5"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5" name="Freeform 88">
              <a:extLst>
                <a:ext uri="{FF2B5EF4-FFF2-40B4-BE49-F238E27FC236}">
                  <a16:creationId xmlns:a16="http://schemas.microsoft.com/office/drawing/2014/main" id="{D87D6275-D0ED-44A1-B3AA-86D399C9727E}"/>
                </a:ext>
              </a:extLst>
            </p:cNvPr>
            <p:cNvSpPr>
              <a:spLocks/>
            </p:cNvSpPr>
            <p:nvPr/>
          </p:nvSpPr>
          <p:spPr bwMode="auto">
            <a:xfrm>
              <a:off x="8123" y="4147"/>
              <a:ext cx="11" cy="6"/>
            </a:xfrm>
            <a:custGeom>
              <a:avLst/>
              <a:gdLst>
                <a:gd name="T0" fmla="*/ 0 w 6"/>
                <a:gd name="T1" fmla="*/ 2 h 3"/>
                <a:gd name="T2" fmla="*/ 6 w 6"/>
                <a:gd name="T3" fmla="*/ 3 h 3"/>
                <a:gd name="T4" fmla="*/ 0 w 6"/>
                <a:gd name="T5" fmla="*/ 2 h 3"/>
              </a:gdLst>
              <a:ahLst/>
              <a:cxnLst>
                <a:cxn ang="0">
                  <a:pos x="T0" y="T1"/>
                </a:cxn>
                <a:cxn ang="0">
                  <a:pos x="T2" y="T3"/>
                </a:cxn>
                <a:cxn ang="0">
                  <a:pos x="T4" y="T5"/>
                </a:cxn>
              </a:cxnLst>
              <a:rect l="0" t="0" r="r" b="b"/>
              <a:pathLst>
                <a:path w="6" h="3">
                  <a:moveTo>
                    <a:pt x="0" y="2"/>
                  </a:moveTo>
                  <a:cubicBezTo>
                    <a:pt x="2" y="3"/>
                    <a:pt x="4" y="2"/>
                    <a:pt x="6" y="3"/>
                  </a:cubicBezTo>
                  <a:cubicBezTo>
                    <a:pt x="6"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6" name="Freeform 89">
              <a:extLst>
                <a:ext uri="{FF2B5EF4-FFF2-40B4-BE49-F238E27FC236}">
                  <a16:creationId xmlns:a16="http://schemas.microsoft.com/office/drawing/2014/main" id="{5C0E63E4-B992-4A0A-8ECB-3C7B2AE53A01}"/>
                </a:ext>
              </a:extLst>
            </p:cNvPr>
            <p:cNvSpPr>
              <a:spLocks/>
            </p:cNvSpPr>
            <p:nvPr/>
          </p:nvSpPr>
          <p:spPr bwMode="auto">
            <a:xfrm>
              <a:off x="8224" y="4162"/>
              <a:ext cx="6" cy="6"/>
            </a:xfrm>
            <a:custGeom>
              <a:avLst/>
              <a:gdLst>
                <a:gd name="T0" fmla="*/ 1 w 3"/>
                <a:gd name="T1" fmla="*/ 3 h 3"/>
                <a:gd name="T2" fmla="*/ 3 w 3"/>
                <a:gd name="T3" fmla="*/ 1 h 3"/>
                <a:gd name="T4" fmla="*/ 0 w 3"/>
                <a:gd name="T5" fmla="*/ 1 h 3"/>
                <a:gd name="T6" fmla="*/ 1 w 3"/>
                <a:gd name="T7" fmla="*/ 3 h 3"/>
              </a:gdLst>
              <a:ahLst/>
              <a:cxnLst>
                <a:cxn ang="0">
                  <a:pos x="T0" y="T1"/>
                </a:cxn>
                <a:cxn ang="0">
                  <a:pos x="T2" y="T3"/>
                </a:cxn>
                <a:cxn ang="0">
                  <a:pos x="T4" y="T5"/>
                </a:cxn>
                <a:cxn ang="0">
                  <a:pos x="T6" y="T7"/>
                </a:cxn>
              </a:cxnLst>
              <a:rect l="0" t="0" r="r" b="b"/>
              <a:pathLst>
                <a:path w="3" h="3">
                  <a:moveTo>
                    <a:pt x="1" y="3"/>
                  </a:moveTo>
                  <a:cubicBezTo>
                    <a:pt x="1" y="2"/>
                    <a:pt x="3" y="2"/>
                    <a:pt x="3" y="1"/>
                  </a:cubicBezTo>
                  <a:cubicBezTo>
                    <a:pt x="2" y="0"/>
                    <a:pt x="1" y="1"/>
                    <a:pt x="0" y="1"/>
                  </a:cubicBezTo>
                  <a:cubicBezTo>
                    <a:pt x="1" y="2"/>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7" name="Freeform 90">
              <a:extLst>
                <a:ext uri="{FF2B5EF4-FFF2-40B4-BE49-F238E27FC236}">
                  <a16:creationId xmlns:a16="http://schemas.microsoft.com/office/drawing/2014/main" id="{A8A5A40D-A137-43D9-917A-7EAA55F7F875}"/>
                </a:ext>
              </a:extLst>
            </p:cNvPr>
            <p:cNvSpPr>
              <a:spLocks/>
            </p:cNvSpPr>
            <p:nvPr/>
          </p:nvSpPr>
          <p:spPr bwMode="auto">
            <a:xfrm>
              <a:off x="8551" y="4408"/>
              <a:ext cx="25" cy="8"/>
            </a:xfrm>
            <a:custGeom>
              <a:avLst/>
              <a:gdLst>
                <a:gd name="T0" fmla="*/ 0 w 13"/>
                <a:gd name="T1" fmla="*/ 3 h 4"/>
                <a:gd name="T2" fmla="*/ 13 w 13"/>
                <a:gd name="T3" fmla="*/ 2 h 4"/>
                <a:gd name="T4" fmla="*/ 0 w 13"/>
                <a:gd name="T5" fmla="*/ 3 h 4"/>
              </a:gdLst>
              <a:ahLst/>
              <a:cxnLst>
                <a:cxn ang="0">
                  <a:pos x="T0" y="T1"/>
                </a:cxn>
                <a:cxn ang="0">
                  <a:pos x="T2" y="T3"/>
                </a:cxn>
                <a:cxn ang="0">
                  <a:pos x="T4" y="T5"/>
                </a:cxn>
              </a:cxnLst>
              <a:rect l="0" t="0" r="r" b="b"/>
              <a:pathLst>
                <a:path w="13" h="4">
                  <a:moveTo>
                    <a:pt x="0" y="3"/>
                  </a:moveTo>
                  <a:cubicBezTo>
                    <a:pt x="4" y="4"/>
                    <a:pt x="9" y="1"/>
                    <a:pt x="13" y="2"/>
                  </a:cubicBezTo>
                  <a:cubicBezTo>
                    <a:pt x="11" y="0"/>
                    <a:pt x="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8" name="Freeform 91">
              <a:extLst>
                <a:ext uri="{FF2B5EF4-FFF2-40B4-BE49-F238E27FC236}">
                  <a16:creationId xmlns:a16="http://schemas.microsoft.com/office/drawing/2014/main" id="{BE8A7B53-5C71-4B1C-B8F3-31FC90C574C9}"/>
                </a:ext>
              </a:extLst>
            </p:cNvPr>
            <p:cNvSpPr>
              <a:spLocks/>
            </p:cNvSpPr>
            <p:nvPr/>
          </p:nvSpPr>
          <p:spPr bwMode="auto">
            <a:xfrm>
              <a:off x="8578" y="4410"/>
              <a:ext cx="10" cy="2"/>
            </a:xfrm>
            <a:custGeom>
              <a:avLst/>
              <a:gdLst>
                <a:gd name="T0" fmla="*/ 0 w 5"/>
                <a:gd name="T1" fmla="*/ 0 h 1"/>
                <a:gd name="T2" fmla="*/ 5 w 5"/>
                <a:gd name="T3" fmla="*/ 0 h 1"/>
                <a:gd name="T4" fmla="*/ 0 w 5"/>
                <a:gd name="T5" fmla="*/ 0 h 1"/>
              </a:gdLst>
              <a:ahLst/>
              <a:cxnLst>
                <a:cxn ang="0">
                  <a:pos x="T0" y="T1"/>
                </a:cxn>
                <a:cxn ang="0">
                  <a:pos x="T2" y="T3"/>
                </a:cxn>
                <a:cxn ang="0">
                  <a:pos x="T4" y="T5"/>
                </a:cxn>
              </a:cxnLst>
              <a:rect l="0" t="0" r="r" b="b"/>
              <a:pathLst>
                <a:path w="5" h="1">
                  <a:moveTo>
                    <a:pt x="0" y="0"/>
                  </a:moveTo>
                  <a:cubicBezTo>
                    <a:pt x="1" y="1"/>
                    <a:pt x="3"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9" name="Freeform 92">
              <a:extLst>
                <a:ext uri="{FF2B5EF4-FFF2-40B4-BE49-F238E27FC236}">
                  <a16:creationId xmlns:a16="http://schemas.microsoft.com/office/drawing/2014/main" id="{E3655288-14DF-414A-AA82-616A02EA26F3}"/>
                </a:ext>
              </a:extLst>
            </p:cNvPr>
            <p:cNvSpPr>
              <a:spLocks/>
            </p:cNvSpPr>
            <p:nvPr/>
          </p:nvSpPr>
          <p:spPr bwMode="auto">
            <a:xfrm>
              <a:off x="8410" y="4164"/>
              <a:ext cx="21" cy="6"/>
            </a:xfrm>
            <a:custGeom>
              <a:avLst/>
              <a:gdLst>
                <a:gd name="T0" fmla="*/ 2 w 11"/>
                <a:gd name="T1" fmla="*/ 3 h 3"/>
                <a:gd name="T2" fmla="*/ 2 w 11"/>
                <a:gd name="T3" fmla="*/ 1 h 3"/>
                <a:gd name="T4" fmla="*/ 11 w 11"/>
                <a:gd name="T5" fmla="*/ 2 h 3"/>
                <a:gd name="T6" fmla="*/ 0 w 11"/>
                <a:gd name="T7" fmla="*/ 1 h 3"/>
                <a:gd name="T8" fmla="*/ 2 w 11"/>
                <a:gd name="T9" fmla="*/ 3 h 3"/>
              </a:gdLst>
              <a:ahLst/>
              <a:cxnLst>
                <a:cxn ang="0">
                  <a:pos x="T0" y="T1"/>
                </a:cxn>
                <a:cxn ang="0">
                  <a:pos x="T2" y="T3"/>
                </a:cxn>
                <a:cxn ang="0">
                  <a:pos x="T4" y="T5"/>
                </a:cxn>
                <a:cxn ang="0">
                  <a:pos x="T6" y="T7"/>
                </a:cxn>
                <a:cxn ang="0">
                  <a:pos x="T8" y="T9"/>
                </a:cxn>
              </a:cxnLst>
              <a:rect l="0" t="0" r="r" b="b"/>
              <a:pathLst>
                <a:path w="11" h="3">
                  <a:moveTo>
                    <a:pt x="2" y="3"/>
                  </a:moveTo>
                  <a:cubicBezTo>
                    <a:pt x="3" y="3"/>
                    <a:pt x="3" y="2"/>
                    <a:pt x="2" y="1"/>
                  </a:cubicBezTo>
                  <a:cubicBezTo>
                    <a:pt x="6" y="2"/>
                    <a:pt x="7" y="2"/>
                    <a:pt x="11" y="2"/>
                  </a:cubicBezTo>
                  <a:cubicBezTo>
                    <a:pt x="7" y="0"/>
                    <a:pt x="4" y="0"/>
                    <a:pt x="0" y="1"/>
                  </a:cubicBezTo>
                  <a:cubicBezTo>
                    <a:pt x="2" y="2"/>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0" name="Freeform 93">
              <a:extLst>
                <a:ext uri="{FF2B5EF4-FFF2-40B4-BE49-F238E27FC236}">
                  <a16:creationId xmlns:a16="http://schemas.microsoft.com/office/drawing/2014/main" id="{B4E27CE0-8BE4-4DD1-913D-85EF058E24C6}"/>
                </a:ext>
              </a:extLst>
            </p:cNvPr>
            <p:cNvSpPr>
              <a:spLocks/>
            </p:cNvSpPr>
            <p:nvPr/>
          </p:nvSpPr>
          <p:spPr bwMode="auto">
            <a:xfrm>
              <a:off x="8442" y="4176"/>
              <a:ext cx="8" cy="6"/>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2" y="2"/>
                    <a:pt x="4" y="2"/>
                    <a:pt x="2" y="0"/>
                  </a:cubicBezTo>
                  <a:cubicBezTo>
                    <a:pt x="0"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1" name="Freeform 94">
              <a:extLst>
                <a:ext uri="{FF2B5EF4-FFF2-40B4-BE49-F238E27FC236}">
                  <a16:creationId xmlns:a16="http://schemas.microsoft.com/office/drawing/2014/main" id="{CBB2310D-5365-464D-AE19-15117EDE1FBB}"/>
                </a:ext>
              </a:extLst>
            </p:cNvPr>
            <p:cNvSpPr>
              <a:spLocks/>
            </p:cNvSpPr>
            <p:nvPr/>
          </p:nvSpPr>
          <p:spPr bwMode="auto">
            <a:xfrm>
              <a:off x="8437" y="4168"/>
              <a:ext cx="7" cy="4"/>
            </a:xfrm>
            <a:custGeom>
              <a:avLst/>
              <a:gdLst>
                <a:gd name="T0" fmla="*/ 1 w 4"/>
                <a:gd name="T1" fmla="*/ 1 h 2"/>
                <a:gd name="T2" fmla="*/ 2 w 4"/>
                <a:gd name="T3" fmla="*/ 2 h 2"/>
                <a:gd name="T4" fmla="*/ 4 w 4"/>
                <a:gd name="T5" fmla="*/ 1 h 2"/>
                <a:gd name="T6" fmla="*/ 1 w 4"/>
                <a:gd name="T7" fmla="*/ 1 h 2"/>
              </a:gdLst>
              <a:ahLst/>
              <a:cxnLst>
                <a:cxn ang="0">
                  <a:pos x="T0" y="T1"/>
                </a:cxn>
                <a:cxn ang="0">
                  <a:pos x="T2" y="T3"/>
                </a:cxn>
                <a:cxn ang="0">
                  <a:pos x="T4" y="T5"/>
                </a:cxn>
                <a:cxn ang="0">
                  <a:pos x="T6" y="T7"/>
                </a:cxn>
              </a:cxnLst>
              <a:rect l="0" t="0" r="r" b="b"/>
              <a:pathLst>
                <a:path w="4" h="2">
                  <a:moveTo>
                    <a:pt x="1" y="1"/>
                  </a:moveTo>
                  <a:cubicBezTo>
                    <a:pt x="0" y="1"/>
                    <a:pt x="1" y="2"/>
                    <a:pt x="2" y="2"/>
                  </a:cubicBezTo>
                  <a:cubicBezTo>
                    <a:pt x="3" y="2"/>
                    <a:pt x="4" y="1"/>
                    <a:pt x="4" y="1"/>
                  </a:cubicBezTo>
                  <a:cubicBezTo>
                    <a:pt x="3"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2" name="Freeform 95">
              <a:extLst>
                <a:ext uri="{FF2B5EF4-FFF2-40B4-BE49-F238E27FC236}">
                  <a16:creationId xmlns:a16="http://schemas.microsoft.com/office/drawing/2014/main" id="{469D1469-4B06-40E2-8A75-8C96FADB5681}"/>
                </a:ext>
              </a:extLst>
            </p:cNvPr>
            <p:cNvSpPr>
              <a:spLocks/>
            </p:cNvSpPr>
            <p:nvPr/>
          </p:nvSpPr>
          <p:spPr bwMode="auto">
            <a:xfrm>
              <a:off x="8675" y="4166"/>
              <a:ext cx="8" cy="6"/>
            </a:xfrm>
            <a:custGeom>
              <a:avLst/>
              <a:gdLst>
                <a:gd name="T0" fmla="*/ 0 w 4"/>
                <a:gd name="T1" fmla="*/ 2 h 3"/>
                <a:gd name="T2" fmla="*/ 4 w 4"/>
                <a:gd name="T3" fmla="*/ 1 h 3"/>
                <a:gd name="T4" fmla="*/ 1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3" y="1"/>
                    <a:pt x="4" y="1"/>
                  </a:cubicBezTo>
                  <a:cubicBezTo>
                    <a:pt x="3" y="0"/>
                    <a:pt x="2"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3" name="Freeform 96">
              <a:extLst>
                <a:ext uri="{FF2B5EF4-FFF2-40B4-BE49-F238E27FC236}">
                  <a16:creationId xmlns:a16="http://schemas.microsoft.com/office/drawing/2014/main" id="{CFA71A73-DDF5-4624-BCB6-AADC0F4AA282}"/>
                </a:ext>
              </a:extLst>
            </p:cNvPr>
            <p:cNvSpPr>
              <a:spLocks/>
            </p:cNvSpPr>
            <p:nvPr/>
          </p:nvSpPr>
          <p:spPr bwMode="auto">
            <a:xfrm>
              <a:off x="8691" y="4159"/>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1"/>
                    <a:pt x="4"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4" name="Freeform 97">
              <a:extLst>
                <a:ext uri="{FF2B5EF4-FFF2-40B4-BE49-F238E27FC236}">
                  <a16:creationId xmlns:a16="http://schemas.microsoft.com/office/drawing/2014/main" id="{124F1D7A-26BA-4091-BF98-AD1779D48B9D}"/>
                </a:ext>
              </a:extLst>
            </p:cNvPr>
            <p:cNvSpPr>
              <a:spLocks/>
            </p:cNvSpPr>
            <p:nvPr/>
          </p:nvSpPr>
          <p:spPr bwMode="auto">
            <a:xfrm>
              <a:off x="8708" y="4164"/>
              <a:ext cx="34" cy="6"/>
            </a:xfrm>
            <a:custGeom>
              <a:avLst/>
              <a:gdLst>
                <a:gd name="T0" fmla="*/ 0 w 18"/>
                <a:gd name="T1" fmla="*/ 2 h 3"/>
                <a:gd name="T2" fmla="*/ 14 w 18"/>
                <a:gd name="T3" fmla="*/ 2 h 3"/>
                <a:gd name="T4" fmla="*/ 18 w 18"/>
                <a:gd name="T5" fmla="*/ 0 h 3"/>
                <a:gd name="T6" fmla="*/ 0 w 18"/>
                <a:gd name="T7" fmla="*/ 2 h 3"/>
              </a:gdLst>
              <a:ahLst/>
              <a:cxnLst>
                <a:cxn ang="0">
                  <a:pos x="T0" y="T1"/>
                </a:cxn>
                <a:cxn ang="0">
                  <a:pos x="T2" y="T3"/>
                </a:cxn>
                <a:cxn ang="0">
                  <a:pos x="T4" y="T5"/>
                </a:cxn>
                <a:cxn ang="0">
                  <a:pos x="T6" y="T7"/>
                </a:cxn>
              </a:cxnLst>
              <a:rect l="0" t="0" r="r" b="b"/>
              <a:pathLst>
                <a:path w="18" h="3">
                  <a:moveTo>
                    <a:pt x="0" y="2"/>
                  </a:moveTo>
                  <a:cubicBezTo>
                    <a:pt x="5" y="3"/>
                    <a:pt x="9" y="2"/>
                    <a:pt x="14" y="2"/>
                  </a:cubicBezTo>
                  <a:cubicBezTo>
                    <a:pt x="13" y="0"/>
                    <a:pt x="16" y="1"/>
                    <a:pt x="18" y="0"/>
                  </a:cubicBezTo>
                  <a:cubicBezTo>
                    <a:pt x="12" y="0"/>
                    <a:pt x="7"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5" name="Freeform 98">
              <a:extLst>
                <a:ext uri="{FF2B5EF4-FFF2-40B4-BE49-F238E27FC236}">
                  <a16:creationId xmlns:a16="http://schemas.microsoft.com/office/drawing/2014/main" id="{DEC30D30-E387-4FC1-BA57-055F36B44110}"/>
                </a:ext>
              </a:extLst>
            </p:cNvPr>
            <p:cNvSpPr>
              <a:spLocks/>
            </p:cNvSpPr>
            <p:nvPr/>
          </p:nvSpPr>
          <p:spPr bwMode="auto">
            <a:xfrm>
              <a:off x="8739" y="4164"/>
              <a:ext cx="11"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1"/>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6" name="Freeform 99">
              <a:extLst>
                <a:ext uri="{FF2B5EF4-FFF2-40B4-BE49-F238E27FC236}">
                  <a16:creationId xmlns:a16="http://schemas.microsoft.com/office/drawing/2014/main" id="{E8A763E7-E1E4-41EC-BC24-16AF39B9FF52}"/>
                </a:ext>
              </a:extLst>
            </p:cNvPr>
            <p:cNvSpPr>
              <a:spLocks/>
            </p:cNvSpPr>
            <p:nvPr/>
          </p:nvSpPr>
          <p:spPr bwMode="auto">
            <a:xfrm>
              <a:off x="8754" y="4162"/>
              <a:ext cx="11" cy="6"/>
            </a:xfrm>
            <a:custGeom>
              <a:avLst/>
              <a:gdLst>
                <a:gd name="T0" fmla="*/ 0 w 6"/>
                <a:gd name="T1" fmla="*/ 2 h 3"/>
                <a:gd name="T2" fmla="*/ 6 w 6"/>
                <a:gd name="T3" fmla="*/ 2 h 3"/>
                <a:gd name="T4" fmla="*/ 0 w 6"/>
                <a:gd name="T5" fmla="*/ 2 h 3"/>
              </a:gdLst>
              <a:ahLst/>
              <a:cxnLst>
                <a:cxn ang="0">
                  <a:pos x="T0" y="T1"/>
                </a:cxn>
                <a:cxn ang="0">
                  <a:pos x="T2" y="T3"/>
                </a:cxn>
                <a:cxn ang="0">
                  <a:pos x="T4" y="T5"/>
                </a:cxn>
              </a:cxnLst>
              <a:rect l="0" t="0" r="r" b="b"/>
              <a:pathLst>
                <a:path w="6" h="3">
                  <a:moveTo>
                    <a:pt x="0" y="2"/>
                  </a:moveTo>
                  <a:cubicBezTo>
                    <a:pt x="2" y="2"/>
                    <a:pt x="4" y="3"/>
                    <a:pt x="6" y="2"/>
                  </a:cubicBezTo>
                  <a:cubicBezTo>
                    <a:pt x="6"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7" name="Freeform 100">
              <a:extLst>
                <a:ext uri="{FF2B5EF4-FFF2-40B4-BE49-F238E27FC236}">
                  <a16:creationId xmlns:a16="http://schemas.microsoft.com/office/drawing/2014/main" id="{9A9235D1-200F-490F-AF37-6081D764C969}"/>
                </a:ext>
              </a:extLst>
            </p:cNvPr>
            <p:cNvSpPr>
              <a:spLocks/>
            </p:cNvSpPr>
            <p:nvPr/>
          </p:nvSpPr>
          <p:spPr bwMode="auto">
            <a:xfrm>
              <a:off x="8763" y="4168"/>
              <a:ext cx="16" cy="6"/>
            </a:xfrm>
            <a:custGeom>
              <a:avLst/>
              <a:gdLst>
                <a:gd name="T0" fmla="*/ 0 w 8"/>
                <a:gd name="T1" fmla="*/ 1 h 3"/>
                <a:gd name="T2" fmla="*/ 5 w 8"/>
                <a:gd name="T3" fmla="*/ 3 h 3"/>
                <a:gd name="T4" fmla="*/ 7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3" y="2"/>
                    <a:pt x="4" y="2"/>
                    <a:pt x="5" y="3"/>
                  </a:cubicBezTo>
                  <a:cubicBezTo>
                    <a:pt x="7" y="2"/>
                    <a:pt x="8" y="2"/>
                    <a:pt x="7" y="0"/>
                  </a:cubicBezTo>
                  <a:cubicBezTo>
                    <a:pt x="6" y="2"/>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8" name="Freeform 101">
              <a:extLst>
                <a:ext uri="{FF2B5EF4-FFF2-40B4-BE49-F238E27FC236}">
                  <a16:creationId xmlns:a16="http://schemas.microsoft.com/office/drawing/2014/main" id="{26AE5030-E4AE-49F7-AAAC-96ADC935640B}"/>
                </a:ext>
              </a:extLst>
            </p:cNvPr>
            <p:cNvSpPr>
              <a:spLocks/>
            </p:cNvSpPr>
            <p:nvPr/>
          </p:nvSpPr>
          <p:spPr bwMode="auto">
            <a:xfrm>
              <a:off x="8771" y="4133"/>
              <a:ext cx="10" cy="4"/>
            </a:xfrm>
            <a:custGeom>
              <a:avLst/>
              <a:gdLst>
                <a:gd name="T0" fmla="*/ 1 w 5"/>
                <a:gd name="T1" fmla="*/ 1 h 2"/>
                <a:gd name="T2" fmla="*/ 5 w 5"/>
                <a:gd name="T3" fmla="*/ 1 h 2"/>
                <a:gd name="T4" fmla="*/ 3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5" y="0"/>
                    <a:pt x="4" y="0"/>
                    <a:pt x="3"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9" name="Freeform 102">
              <a:extLst>
                <a:ext uri="{FF2B5EF4-FFF2-40B4-BE49-F238E27FC236}">
                  <a16:creationId xmlns:a16="http://schemas.microsoft.com/office/drawing/2014/main" id="{E2B01B8C-BB65-48A9-888C-DE422B0775A6}"/>
                </a:ext>
              </a:extLst>
            </p:cNvPr>
            <p:cNvSpPr>
              <a:spLocks/>
            </p:cNvSpPr>
            <p:nvPr/>
          </p:nvSpPr>
          <p:spPr bwMode="auto">
            <a:xfrm>
              <a:off x="8817" y="4155"/>
              <a:ext cx="21" cy="9"/>
            </a:xfrm>
            <a:custGeom>
              <a:avLst/>
              <a:gdLst>
                <a:gd name="T0" fmla="*/ 0 w 11"/>
                <a:gd name="T1" fmla="*/ 3 h 5"/>
                <a:gd name="T2" fmla="*/ 0 w 11"/>
                <a:gd name="T3" fmla="*/ 4 h 5"/>
                <a:gd name="T4" fmla="*/ 1 w 11"/>
                <a:gd name="T5" fmla="*/ 5 h 5"/>
                <a:gd name="T6" fmla="*/ 11 w 11"/>
                <a:gd name="T7" fmla="*/ 3 h 5"/>
                <a:gd name="T8" fmla="*/ 11 w 11"/>
                <a:gd name="T9" fmla="*/ 2 h 5"/>
                <a:gd name="T10" fmla="*/ 3 w 11"/>
                <a:gd name="T11" fmla="*/ 3 h 5"/>
                <a:gd name="T12" fmla="*/ 5 w 11"/>
                <a:gd name="T13" fmla="*/ 1 h 5"/>
                <a:gd name="T14" fmla="*/ 1 w 11"/>
                <a:gd name="T15" fmla="*/ 2 h 5"/>
                <a:gd name="T16" fmla="*/ 0 w 11"/>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0" y="3"/>
                  </a:moveTo>
                  <a:cubicBezTo>
                    <a:pt x="0" y="3"/>
                    <a:pt x="0" y="4"/>
                    <a:pt x="0" y="4"/>
                  </a:cubicBezTo>
                  <a:cubicBezTo>
                    <a:pt x="1" y="5"/>
                    <a:pt x="1" y="5"/>
                    <a:pt x="1" y="5"/>
                  </a:cubicBezTo>
                  <a:cubicBezTo>
                    <a:pt x="3" y="3"/>
                    <a:pt x="8" y="5"/>
                    <a:pt x="11" y="3"/>
                  </a:cubicBezTo>
                  <a:cubicBezTo>
                    <a:pt x="10" y="2"/>
                    <a:pt x="10" y="2"/>
                    <a:pt x="11" y="2"/>
                  </a:cubicBezTo>
                  <a:cubicBezTo>
                    <a:pt x="8" y="2"/>
                    <a:pt x="6" y="2"/>
                    <a:pt x="3" y="3"/>
                  </a:cubicBezTo>
                  <a:cubicBezTo>
                    <a:pt x="1" y="2"/>
                    <a:pt x="5" y="2"/>
                    <a:pt x="5" y="1"/>
                  </a:cubicBezTo>
                  <a:cubicBezTo>
                    <a:pt x="3" y="0"/>
                    <a:pt x="2" y="3"/>
                    <a:pt x="1" y="2"/>
                  </a:cubicBezTo>
                  <a:cubicBezTo>
                    <a:pt x="0"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0" name="Freeform 103">
              <a:extLst>
                <a:ext uri="{FF2B5EF4-FFF2-40B4-BE49-F238E27FC236}">
                  <a16:creationId xmlns:a16="http://schemas.microsoft.com/office/drawing/2014/main" id="{CE240BC2-58FE-459E-AECB-2F878E334A04}"/>
                </a:ext>
              </a:extLst>
            </p:cNvPr>
            <p:cNvSpPr>
              <a:spLocks/>
            </p:cNvSpPr>
            <p:nvPr/>
          </p:nvSpPr>
          <p:spPr bwMode="auto">
            <a:xfrm>
              <a:off x="8790" y="4132"/>
              <a:ext cx="19" cy="3"/>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4" y="2"/>
                    <a:pt x="7" y="2"/>
                    <a:pt x="10" y="0"/>
                  </a:cubicBezTo>
                  <a:cubicBezTo>
                    <a:pt x="7"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1" name="Freeform 104">
              <a:extLst>
                <a:ext uri="{FF2B5EF4-FFF2-40B4-BE49-F238E27FC236}">
                  <a16:creationId xmlns:a16="http://schemas.microsoft.com/office/drawing/2014/main" id="{A97F480B-7742-4848-83CD-5D540E6FF878}"/>
                </a:ext>
              </a:extLst>
            </p:cNvPr>
            <p:cNvSpPr>
              <a:spLocks/>
            </p:cNvSpPr>
            <p:nvPr/>
          </p:nvSpPr>
          <p:spPr bwMode="auto">
            <a:xfrm>
              <a:off x="8844" y="4157"/>
              <a:ext cx="11" cy="7"/>
            </a:xfrm>
            <a:custGeom>
              <a:avLst/>
              <a:gdLst>
                <a:gd name="T0" fmla="*/ 0 w 6"/>
                <a:gd name="T1" fmla="*/ 2 h 4"/>
                <a:gd name="T2" fmla="*/ 4 w 6"/>
                <a:gd name="T3" fmla="*/ 4 h 4"/>
                <a:gd name="T4" fmla="*/ 6 w 6"/>
                <a:gd name="T5" fmla="*/ 1 h 4"/>
                <a:gd name="T6" fmla="*/ 0 w 6"/>
                <a:gd name="T7" fmla="*/ 2 h 4"/>
              </a:gdLst>
              <a:ahLst/>
              <a:cxnLst>
                <a:cxn ang="0">
                  <a:pos x="T0" y="T1"/>
                </a:cxn>
                <a:cxn ang="0">
                  <a:pos x="T2" y="T3"/>
                </a:cxn>
                <a:cxn ang="0">
                  <a:pos x="T4" y="T5"/>
                </a:cxn>
                <a:cxn ang="0">
                  <a:pos x="T6" y="T7"/>
                </a:cxn>
              </a:cxnLst>
              <a:rect l="0" t="0" r="r" b="b"/>
              <a:pathLst>
                <a:path w="6" h="4">
                  <a:moveTo>
                    <a:pt x="0" y="2"/>
                  </a:moveTo>
                  <a:cubicBezTo>
                    <a:pt x="1" y="1"/>
                    <a:pt x="1" y="4"/>
                    <a:pt x="4" y="4"/>
                  </a:cubicBezTo>
                  <a:cubicBezTo>
                    <a:pt x="3" y="2"/>
                    <a:pt x="3" y="2"/>
                    <a:pt x="6" y="1"/>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2" name="Freeform 105">
              <a:extLst>
                <a:ext uri="{FF2B5EF4-FFF2-40B4-BE49-F238E27FC236}">
                  <a16:creationId xmlns:a16="http://schemas.microsoft.com/office/drawing/2014/main" id="{5213EE16-E9FB-4AFB-8652-D050AF892685}"/>
                </a:ext>
              </a:extLst>
            </p:cNvPr>
            <p:cNvSpPr>
              <a:spLocks/>
            </p:cNvSpPr>
            <p:nvPr/>
          </p:nvSpPr>
          <p:spPr bwMode="auto">
            <a:xfrm>
              <a:off x="8851" y="4153"/>
              <a:ext cx="14" cy="4"/>
            </a:xfrm>
            <a:custGeom>
              <a:avLst/>
              <a:gdLst>
                <a:gd name="T0" fmla="*/ 0 w 7"/>
                <a:gd name="T1" fmla="*/ 1 h 2"/>
                <a:gd name="T2" fmla="*/ 7 w 7"/>
                <a:gd name="T3" fmla="*/ 0 h 2"/>
                <a:gd name="T4" fmla="*/ 0 w 7"/>
                <a:gd name="T5" fmla="*/ 1 h 2"/>
              </a:gdLst>
              <a:ahLst/>
              <a:cxnLst>
                <a:cxn ang="0">
                  <a:pos x="T0" y="T1"/>
                </a:cxn>
                <a:cxn ang="0">
                  <a:pos x="T2" y="T3"/>
                </a:cxn>
                <a:cxn ang="0">
                  <a:pos x="T4" y="T5"/>
                </a:cxn>
              </a:cxnLst>
              <a:rect l="0" t="0" r="r" b="b"/>
              <a:pathLst>
                <a:path w="7" h="2">
                  <a:moveTo>
                    <a:pt x="0" y="1"/>
                  </a:moveTo>
                  <a:cubicBezTo>
                    <a:pt x="2" y="2"/>
                    <a:pt x="4" y="1"/>
                    <a:pt x="7" y="0"/>
                  </a:cubicBezTo>
                  <a:cubicBezTo>
                    <a:pt x="3"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3" name="Freeform 106">
              <a:extLst>
                <a:ext uri="{FF2B5EF4-FFF2-40B4-BE49-F238E27FC236}">
                  <a16:creationId xmlns:a16="http://schemas.microsoft.com/office/drawing/2014/main" id="{5F2F8C63-FE79-40CB-8224-A54544F14C90}"/>
                </a:ext>
              </a:extLst>
            </p:cNvPr>
            <p:cNvSpPr>
              <a:spLocks/>
            </p:cNvSpPr>
            <p:nvPr/>
          </p:nvSpPr>
          <p:spPr bwMode="auto">
            <a:xfrm>
              <a:off x="8874" y="4153"/>
              <a:ext cx="21" cy="9"/>
            </a:xfrm>
            <a:custGeom>
              <a:avLst/>
              <a:gdLst>
                <a:gd name="T0" fmla="*/ 11 w 11"/>
                <a:gd name="T1" fmla="*/ 2 h 5"/>
                <a:gd name="T2" fmla="*/ 10 w 11"/>
                <a:gd name="T3" fmla="*/ 0 h 5"/>
                <a:gd name="T4" fmla="*/ 0 w 11"/>
                <a:gd name="T5" fmla="*/ 1 h 5"/>
                <a:gd name="T6" fmla="*/ 11 w 11"/>
                <a:gd name="T7" fmla="*/ 2 h 5"/>
              </a:gdLst>
              <a:ahLst/>
              <a:cxnLst>
                <a:cxn ang="0">
                  <a:pos x="T0" y="T1"/>
                </a:cxn>
                <a:cxn ang="0">
                  <a:pos x="T2" y="T3"/>
                </a:cxn>
                <a:cxn ang="0">
                  <a:pos x="T4" y="T5"/>
                </a:cxn>
                <a:cxn ang="0">
                  <a:pos x="T6" y="T7"/>
                </a:cxn>
              </a:cxnLst>
              <a:rect l="0" t="0" r="r" b="b"/>
              <a:pathLst>
                <a:path w="11" h="5">
                  <a:moveTo>
                    <a:pt x="11" y="2"/>
                  </a:moveTo>
                  <a:cubicBezTo>
                    <a:pt x="11" y="1"/>
                    <a:pt x="9" y="1"/>
                    <a:pt x="10" y="0"/>
                  </a:cubicBezTo>
                  <a:cubicBezTo>
                    <a:pt x="7" y="0"/>
                    <a:pt x="3" y="3"/>
                    <a:pt x="0" y="1"/>
                  </a:cubicBezTo>
                  <a:cubicBezTo>
                    <a:pt x="0" y="5"/>
                    <a:pt x="7" y="0"/>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4" name="Freeform 107">
              <a:extLst>
                <a:ext uri="{FF2B5EF4-FFF2-40B4-BE49-F238E27FC236}">
                  <a16:creationId xmlns:a16="http://schemas.microsoft.com/office/drawing/2014/main" id="{2F4C9951-B3AA-431A-984F-7CD813E39481}"/>
                </a:ext>
              </a:extLst>
            </p:cNvPr>
            <p:cNvSpPr>
              <a:spLocks/>
            </p:cNvSpPr>
            <p:nvPr/>
          </p:nvSpPr>
          <p:spPr bwMode="auto">
            <a:xfrm>
              <a:off x="8872" y="4145"/>
              <a:ext cx="21" cy="10"/>
            </a:xfrm>
            <a:custGeom>
              <a:avLst/>
              <a:gdLst>
                <a:gd name="T0" fmla="*/ 0 w 11"/>
                <a:gd name="T1" fmla="*/ 4 h 5"/>
                <a:gd name="T2" fmla="*/ 11 w 11"/>
                <a:gd name="T3" fmla="*/ 2 h 5"/>
                <a:gd name="T4" fmla="*/ 0 w 11"/>
                <a:gd name="T5" fmla="*/ 4 h 5"/>
              </a:gdLst>
              <a:ahLst/>
              <a:cxnLst>
                <a:cxn ang="0">
                  <a:pos x="T0" y="T1"/>
                </a:cxn>
                <a:cxn ang="0">
                  <a:pos x="T2" y="T3"/>
                </a:cxn>
                <a:cxn ang="0">
                  <a:pos x="T4" y="T5"/>
                </a:cxn>
              </a:cxnLst>
              <a:rect l="0" t="0" r="r" b="b"/>
              <a:pathLst>
                <a:path w="11" h="5">
                  <a:moveTo>
                    <a:pt x="0" y="4"/>
                  </a:moveTo>
                  <a:cubicBezTo>
                    <a:pt x="4" y="5"/>
                    <a:pt x="7" y="3"/>
                    <a:pt x="11" y="2"/>
                  </a:cubicBezTo>
                  <a:cubicBezTo>
                    <a:pt x="7"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5" name="Freeform 108">
              <a:extLst>
                <a:ext uri="{FF2B5EF4-FFF2-40B4-BE49-F238E27FC236}">
                  <a16:creationId xmlns:a16="http://schemas.microsoft.com/office/drawing/2014/main" id="{EC3643E1-971E-451F-9E49-C6D3C91E0ED9}"/>
                </a:ext>
              </a:extLst>
            </p:cNvPr>
            <p:cNvSpPr>
              <a:spLocks/>
            </p:cNvSpPr>
            <p:nvPr/>
          </p:nvSpPr>
          <p:spPr bwMode="auto">
            <a:xfrm>
              <a:off x="8888" y="4139"/>
              <a:ext cx="11" cy="6"/>
            </a:xfrm>
            <a:custGeom>
              <a:avLst/>
              <a:gdLst>
                <a:gd name="T0" fmla="*/ 1 w 6"/>
                <a:gd name="T1" fmla="*/ 2 h 3"/>
                <a:gd name="T2" fmla="*/ 6 w 6"/>
                <a:gd name="T3" fmla="*/ 1 h 3"/>
                <a:gd name="T4" fmla="*/ 1 w 6"/>
                <a:gd name="T5" fmla="*/ 2 h 3"/>
              </a:gdLst>
              <a:ahLst/>
              <a:cxnLst>
                <a:cxn ang="0">
                  <a:pos x="T0" y="T1"/>
                </a:cxn>
                <a:cxn ang="0">
                  <a:pos x="T2" y="T3"/>
                </a:cxn>
                <a:cxn ang="0">
                  <a:pos x="T4" y="T5"/>
                </a:cxn>
              </a:cxnLst>
              <a:rect l="0" t="0" r="r" b="b"/>
              <a:pathLst>
                <a:path w="6" h="3">
                  <a:moveTo>
                    <a:pt x="1" y="2"/>
                  </a:moveTo>
                  <a:cubicBezTo>
                    <a:pt x="0" y="3"/>
                    <a:pt x="4" y="1"/>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6" name="Freeform 109">
              <a:extLst>
                <a:ext uri="{FF2B5EF4-FFF2-40B4-BE49-F238E27FC236}">
                  <a16:creationId xmlns:a16="http://schemas.microsoft.com/office/drawing/2014/main" id="{2B56E411-C0EE-45C9-82C8-1B6CF49F7531}"/>
                </a:ext>
              </a:extLst>
            </p:cNvPr>
            <p:cNvSpPr>
              <a:spLocks/>
            </p:cNvSpPr>
            <p:nvPr/>
          </p:nvSpPr>
          <p:spPr bwMode="auto">
            <a:xfrm>
              <a:off x="8893" y="4143"/>
              <a:ext cx="16" cy="6"/>
            </a:xfrm>
            <a:custGeom>
              <a:avLst/>
              <a:gdLst>
                <a:gd name="T0" fmla="*/ 0 w 8"/>
                <a:gd name="T1" fmla="*/ 2 h 3"/>
                <a:gd name="T2" fmla="*/ 8 w 8"/>
                <a:gd name="T3" fmla="*/ 1 h 3"/>
                <a:gd name="T4" fmla="*/ 0 w 8"/>
                <a:gd name="T5" fmla="*/ 2 h 3"/>
              </a:gdLst>
              <a:ahLst/>
              <a:cxnLst>
                <a:cxn ang="0">
                  <a:pos x="T0" y="T1"/>
                </a:cxn>
                <a:cxn ang="0">
                  <a:pos x="T2" y="T3"/>
                </a:cxn>
                <a:cxn ang="0">
                  <a:pos x="T4" y="T5"/>
                </a:cxn>
              </a:cxnLst>
              <a:rect l="0" t="0" r="r" b="b"/>
              <a:pathLst>
                <a:path w="8" h="3">
                  <a:moveTo>
                    <a:pt x="0" y="2"/>
                  </a:moveTo>
                  <a:cubicBezTo>
                    <a:pt x="2" y="2"/>
                    <a:pt x="5" y="3"/>
                    <a:pt x="8" y="1"/>
                  </a:cubicBezTo>
                  <a:cubicBezTo>
                    <a:pt x="5"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7" name="Freeform 110">
              <a:extLst>
                <a:ext uri="{FF2B5EF4-FFF2-40B4-BE49-F238E27FC236}">
                  <a16:creationId xmlns:a16="http://schemas.microsoft.com/office/drawing/2014/main" id="{4D2624BC-ADB1-4535-8666-5D5265AC5230}"/>
                </a:ext>
              </a:extLst>
            </p:cNvPr>
            <p:cNvSpPr>
              <a:spLocks/>
            </p:cNvSpPr>
            <p:nvPr/>
          </p:nvSpPr>
          <p:spPr bwMode="auto">
            <a:xfrm>
              <a:off x="8907" y="4133"/>
              <a:ext cx="44" cy="24"/>
            </a:xfrm>
            <a:custGeom>
              <a:avLst/>
              <a:gdLst>
                <a:gd name="T0" fmla="*/ 7 w 23"/>
                <a:gd name="T1" fmla="*/ 9 h 12"/>
                <a:gd name="T2" fmla="*/ 10 w 23"/>
                <a:gd name="T3" fmla="*/ 7 h 12"/>
                <a:gd name="T4" fmla="*/ 7 w 23"/>
                <a:gd name="T5" fmla="*/ 9 h 12"/>
                <a:gd name="T6" fmla="*/ 11 w 23"/>
                <a:gd name="T7" fmla="*/ 10 h 12"/>
                <a:gd name="T8" fmla="*/ 23 w 23"/>
                <a:gd name="T9" fmla="*/ 3 h 12"/>
                <a:gd name="T10" fmla="*/ 15 w 23"/>
                <a:gd name="T11" fmla="*/ 6 h 12"/>
                <a:gd name="T12" fmla="*/ 13 w 23"/>
                <a:gd name="T13" fmla="*/ 3 h 12"/>
                <a:gd name="T14" fmla="*/ 0 w 23"/>
                <a:gd name="T15" fmla="*/ 11 h 12"/>
                <a:gd name="T16" fmla="*/ 7 w 23"/>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2">
                  <a:moveTo>
                    <a:pt x="7" y="9"/>
                  </a:moveTo>
                  <a:cubicBezTo>
                    <a:pt x="4" y="8"/>
                    <a:pt x="8" y="6"/>
                    <a:pt x="10" y="7"/>
                  </a:cubicBezTo>
                  <a:cubicBezTo>
                    <a:pt x="11" y="9"/>
                    <a:pt x="9" y="9"/>
                    <a:pt x="7" y="9"/>
                  </a:cubicBezTo>
                  <a:cubicBezTo>
                    <a:pt x="8" y="11"/>
                    <a:pt x="10" y="9"/>
                    <a:pt x="11" y="10"/>
                  </a:cubicBezTo>
                  <a:cubicBezTo>
                    <a:pt x="12" y="7"/>
                    <a:pt x="19" y="4"/>
                    <a:pt x="23" y="3"/>
                  </a:cubicBezTo>
                  <a:cubicBezTo>
                    <a:pt x="23" y="0"/>
                    <a:pt x="16" y="4"/>
                    <a:pt x="15" y="6"/>
                  </a:cubicBezTo>
                  <a:cubicBezTo>
                    <a:pt x="15" y="4"/>
                    <a:pt x="11" y="5"/>
                    <a:pt x="13" y="3"/>
                  </a:cubicBezTo>
                  <a:cubicBezTo>
                    <a:pt x="9" y="6"/>
                    <a:pt x="5" y="8"/>
                    <a:pt x="0" y="11"/>
                  </a:cubicBezTo>
                  <a:cubicBezTo>
                    <a:pt x="2" y="12"/>
                    <a:pt x="5" y="11"/>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8" name="Freeform 111">
              <a:extLst>
                <a:ext uri="{FF2B5EF4-FFF2-40B4-BE49-F238E27FC236}">
                  <a16:creationId xmlns:a16="http://schemas.microsoft.com/office/drawing/2014/main" id="{B1306DFB-DE12-4933-9034-FE3DA2931D54}"/>
                </a:ext>
              </a:extLst>
            </p:cNvPr>
            <p:cNvSpPr>
              <a:spLocks/>
            </p:cNvSpPr>
            <p:nvPr/>
          </p:nvSpPr>
          <p:spPr bwMode="auto">
            <a:xfrm>
              <a:off x="8947" y="4141"/>
              <a:ext cx="13" cy="8"/>
            </a:xfrm>
            <a:custGeom>
              <a:avLst/>
              <a:gdLst>
                <a:gd name="T0" fmla="*/ 0 w 7"/>
                <a:gd name="T1" fmla="*/ 2 h 4"/>
                <a:gd name="T2" fmla="*/ 2 w 7"/>
                <a:gd name="T3" fmla="*/ 4 h 4"/>
                <a:gd name="T4" fmla="*/ 6 w 7"/>
                <a:gd name="T5" fmla="*/ 3 h 4"/>
                <a:gd name="T6" fmla="*/ 7 w 7"/>
                <a:gd name="T7" fmla="*/ 1 h 4"/>
                <a:gd name="T8" fmla="*/ 4 w 7"/>
                <a:gd name="T9" fmla="*/ 0 h 4"/>
                <a:gd name="T10" fmla="*/ 0 w 7"/>
                <a:gd name="T11" fmla="*/ 2 h 4"/>
              </a:gdLst>
              <a:ahLst/>
              <a:cxnLst>
                <a:cxn ang="0">
                  <a:pos x="T0" y="T1"/>
                </a:cxn>
                <a:cxn ang="0">
                  <a:pos x="T2" y="T3"/>
                </a:cxn>
                <a:cxn ang="0">
                  <a:pos x="T4" y="T5"/>
                </a:cxn>
                <a:cxn ang="0">
                  <a:pos x="T6" y="T7"/>
                </a:cxn>
                <a:cxn ang="0">
                  <a:pos x="T8" y="T9"/>
                </a:cxn>
                <a:cxn ang="0">
                  <a:pos x="T10" y="T11"/>
                </a:cxn>
              </a:cxnLst>
              <a:rect l="0" t="0" r="r" b="b"/>
              <a:pathLst>
                <a:path w="7" h="4">
                  <a:moveTo>
                    <a:pt x="0" y="2"/>
                  </a:moveTo>
                  <a:cubicBezTo>
                    <a:pt x="0" y="3"/>
                    <a:pt x="1" y="3"/>
                    <a:pt x="2" y="4"/>
                  </a:cubicBezTo>
                  <a:cubicBezTo>
                    <a:pt x="3" y="4"/>
                    <a:pt x="5" y="2"/>
                    <a:pt x="6" y="3"/>
                  </a:cubicBezTo>
                  <a:cubicBezTo>
                    <a:pt x="6" y="2"/>
                    <a:pt x="5" y="1"/>
                    <a:pt x="7" y="1"/>
                  </a:cubicBezTo>
                  <a:cubicBezTo>
                    <a:pt x="6" y="1"/>
                    <a:pt x="5" y="1"/>
                    <a:pt x="4" y="0"/>
                  </a:cubicBezTo>
                  <a:cubicBezTo>
                    <a:pt x="2" y="1"/>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9" name="Freeform 112">
              <a:extLst>
                <a:ext uri="{FF2B5EF4-FFF2-40B4-BE49-F238E27FC236}">
                  <a16:creationId xmlns:a16="http://schemas.microsoft.com/office/drawing/2014/main" id="{D82B9F79-873D-417C-8971-0D5FAB84D352}"/>
                </a:ext>
              </a:extLst>
            </p:cNvPr>
            <p:cNvSpPr>
              <a:spLocks/>
            </p:cNvSpPr>
            <p:nvPr/>
          </p:nvSpPr>
          <p:spPr bwMode="auto">
            <a:xfrm>
              <a:off x="8958" y="4147"/>
              <a:ext cx="10" cy="4"/>
            </a:xfrm>
            <a:custGeom>
              <a:avLst/>
              <a:gdLst>
                <a:gd name="T0" fmla="*/ 0 w 5"/>
                <a:gd name="T1" fmla="*/ 2 h 2"/>
                <a:gd name="T2" fmla="*/ 3 w 5"/>
                <a:gd name="T3" fmla="*/ 0 h 2"/>
                <a:gd name="T4" fmla="*/ 0 w 5"/>
                <a:gd name="T5" fmla="*/ 2 h 2"/>
              </a:gdLst>
              <a:ahLst/>
              <a:cxnLst>
                <a:cxn ang="0">
                  <a:pos x="T0" y="T1"/>
                </a:cxn>
                <a:cxn ang="0">
                  <a:pos x="T2" y="T3"/>
                </a:cxn>
                <a:cxn ang="0">
                  <a:pos x="T4" y="T5"/>
                </a:cxn>
              </a:cxnLst>
              <a:rect l="0" t="0" r="r" b="b"/>
              <a:pathLst>
                <a:path w="5" h="2">
                  <a:moveTo>
                    <a:pt x="0" y="2"/>
                  </a:moveTo>
                  <a:cubicBezTo>
                    <a:pt x="2" y="2"/>
                    <a:pt x="5" y="1"/>
                    <a:pt x="3" y="0"/>
                  </a:cubicBezTo>
                  <a:cubicBezTo>
                    <a:pt x="1"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0" name="Freeform 113">
              <a:extLst>
                <a:ext uri="{FF2B5EF4-FFF2-40B4-BE49-F238E27FC236}">
                  <a16:creationId xmlns:a16="http://schemas.microsoft.com/office/drawing/2014/main" id="{FA97CC52-102D-45F3-8C4F-822260102BF7}"/>
                </a:ext>
              </a:extLst>
            </p:cNvPr>
            <p:cNvSpPr>
              <a:spLocks/>
            </p:cNvSpPr>
            <p:nvPr/>
          </p:nvSpPr>
          <p:spPr bwMode="auto">
            <a:xfrm>
              <a:off x="8964" y="4139"/>
              <a:ext cx="12" cy="8"/>
            </a:xfrm>
            <a:custGeom>
              <a:avLst/>
              <a:gdLst>
                <a:gd name="T0" fmla="*/ 1 w 6"/>
                <a:gd name="T1" fmla="*/ 2 h 4"/>
                <a:gd name="T2" fmla="*/ 4 w 6"/>
                <a:gd name="T3" fmla="*/ 3 h 4"/>
                <a:gd name="T4" fmla="*/ 6 w 6"/>
                <a:gd name="T5" fmla="*/ 1 h 4"/>
                <a:gd name="T6" fmla="*/ 1 w 6"/>
                <a:gd name="T7" fmla="*/ 2 h 4"/>
              </a:gdLst>
              <a:ahLst/>
              <a:cxnLst>
                <a:cxn ang="0">
                  <a:pos x="T0" y="T1"/>
                </a:cxn>
                <a:cxn ang="0">
                  <a:pos x="T2" y="T3"/>
                </a:cxn>
                <a:cxn ang="0">
                  <a:pos x="T4" y="T5"/>
                </a:cxn>
                <a:cxn ang="0">
                  <a:pos x="T6" y="T7"/>
                </a:cxn>
              </a:cxnLst>
              <a:rect l="0" t="0" r="r" b="b"/>
              <a:pathLst>
                <a:path w="6" h="4">
                  <a:moveTo>
                    <a:pt x="1" y="2"/>
                  </a:moveTo>
                  <a:cubicBezTo>
                    <a:pt x="0" y="4"/>
                    <a:pt x="3" y="2"/>
                    <a:pt x="4" y="3"/>
                  </a:cubicBezTo>
                  <a:cubicBezTo>
                    <a:pt x="4" y="2"/>
                    <a:pt x="4" y="2"/>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1" name="Freeform 114">
              <a:extLst>
                <a:ext uri="{FF2B5EF4-FFF2-40B4-BE49-F238E27FC236}">
                  <a16:creationId xmlns:a16="http://schemas.microsoft.com/office/drawing/2014/main" id="{6069A945-49E4-40ED-BA53-FB58D8C04F87}"/>
                </a:ext>
              </a:extLst>
            </p:cNvPr>
            <p:cNvSpPr>
              <a:spLocks/>
            </p:cNvSpPr>
            <p:nvPr/>
          </p:nvSpPr>
          <p:spPr bwMode="auto">
            <a:xfrm>
              <a:off x="6077" y="4396"/>
              <a:ext cx="48" cy="29"/>
            </a:xfrm>
            <a:custGeom>
              <a:avLst/>
              <a:gdLst>
                <a:gd name="T0" fmla="*/ 3 w 25"/>
                <a:gd name="T1" fmla="*/ 9 h 15"/>
                <a:gd name="T2" fmla="*/ 2 w 25"/>
                <a:gd name="T3" fmla="*/ 7 h 15"/>
                <a:gd name="T4" fmla="*/ 0 w 25"/>
                <a:gd name="T5" fmla="*/ 9 h 15"/>
                <a:gd name="T6" fmla="*/ 3 w 25"/>
                <a:gd name="T7" fmla="*/ 9 h 15"/>
                <a:gd name="T8" fmla="*/ 16 w 25"/>
                <a:gd name="T9" fmla="*/ 7 h 15"/>
                <a:gd name="T10" fmla="*/ 20 w 25"/>
                <a:gd name="T11" fmla="*/ 6 h 15"/>
                <a:gd name="T12" fmla="*/ 19 w 25"/>
                <a:gd name="T13" fmla="*/ 5 h 15"/>
                <a:gd name="T14" fmla="*/ 22 w 25"/>
                <a:gd name="T15" fmla="*/ 5 h 15"/>
                <a:gd name="T16" fmla="*/ 25 w 25"/>
                <a:gd name="T17" fmla="*/ 0 h 15"/>
                <a:gd name="T18" fmla="*/ 20 w 25"/>
                <a:gd name="T19" fmla="*/ 4 h 15"/>
                <a:gd name="T20" fmla="*/ 15 w 25"/>
                <a:gd name="T21" fmla="*/ 5 h 15"/>
                <a:gd name="T22" fmla="*/ 5 w 25"/>
                <a:gd name="T23" fmla="*/ 5 h 15"/>
                <a:gd name="T24" fmla="*/ 9 w 25"/>
                <a:gd name="T25" fmla="*/ 6 h 15"/>
                <a:gd name="T26" fmla="*/ 3 w 25"/>
                <a:gd name="T2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15">
                  <a:moveTo>
                    <a:pt x="3" y="9"/>
                  </a:moveTo>
                  <a:cubicBezTo>
                    <a:pt x="2" y="8"/>
                    <a:pt x="4" y="7"/>
                    <a:pt x="2" y="7"/>
                  </a:cubicBezTo>
                  <a:cubicBezTo>
                    <a:pt x="1" y="8"/>
                    <a:pt x="0" y="8"/>
                    <a:pt x="0" y="9"/>
                  </a:cubicBezTo>
                  <a:cubicBezTo>
                    <a:pt x="4" y="8"/>
                    <a:pt x="0" y="15"/>
                    <a:pt x="3" y="9"/>
                  </a:cubicBezTo>
                  <a:cubicBezTo>
                    <a:pt x="7" y="8"/>
                    <a:pt x="11" y="6"/>
                    <a:pt x="16" y="7"/>
                  </a:cubicBezTo>
                  <a:cubicBezTo>
                    <a:pt x="17" y="5"/>
                    <a:pt x="18" y="5"/>
                    <a:pt x="20" y="6"/>
                  </a:cubicBezTo>
                  <a:cubicBezTo>
                    <a:pt x="20" y="5"/>
                    <a:pt x="19" y="5"/>
                    <a:pt x="19" y="5"/>
                  </a:cubicBezTo>
                  <a:cubicBezTo>
                    <a:pt x="21" y="3"/>
                    <a:pt x="20" y="6"/>
                    <a:pt x="22" y="5"/>
                  </a:cubicBezTo>
                  <a:cubicBezTo>
                    <a:pt x="22" y="4"/>
                    <a:pt x="23" y="4"/>
                    <a:pt x="25" y="0"/>
                  </a:cubicBezTo>
                  <a:cubicBezTo>
                    <a:pt x="23" y="0"/>
                    <a:pt x="22" y="2"/>
                    <a:pt x="20" y="4"/>
                  </a:cubicBezTo>
                  <a:cubicBezTo>
                    <a:pt x="18" y="2"/>
                    <a:pt x="17" y="4"/>
                    <a:pt x="15" y="5"/>
                  </a:cubicBezTo>
                  <a:cubicBezTo>
                    <a:pt x="11" y="3"/>
                    <a:pt x="7" y="6"/>
                    <a:pt x="5" y="5"/>
                  </a:cubicBezTo>
                  <a:cubicBezTo>
                    <a:pt x="3" y="7"/>
                    <a:pt x="8" y="7"/>
                    <a:pt x="9" y="6"/>
                  </a:cubicBezTo>
                  <a:cubicBezTo>
                    <a:pt x="7" y="9"/>
                    <a:pt x="5" y="7"/>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2" name="Freeform 115">
              <a:extLst>
                <a:ext uri="{FF2B5EF4-FFF2-40B4-BE49-F238E27FC236}">
                  <a16:creationId xmlns:a16="http://schemas.microsoft.com/office/drawing/2014/main" id="{19DE480B-0D81-4876-8B12-DE0515AF55F5}"/>
                </a:ext>
              </a:extLst>
            </p:cNvPr>
            <p:cNvSpPr>
              <a:spLocks/>
            </p:cNvSpPr>
            <p:nvPr/>
          </p:nvSpPr>
          <p:spPr bwMode="auto">
            <a:xfrm>
              <a:off x="6171" y="4404"/>
              <a:ext cx="15" cy="8"/>
            </a:xfrm>
            <a:custGeom>
              <a:avLst/>
              <a:gdLst>
                <a:gd name="T0" fmla="*/ 0 w 8"/>
                <a:gd name="T1" fmla="*/ 4 h 4"/>
                <a:gd name="T2" fmla="*/ 8 w 8"/>
                <a:gd name="T3" fmla="*/ 1 h 4"/>
                <a:gd name="T4" fmla="*/ 6 w 8"/>
                <a:gd name="T5" fmla="*/ 0 h 4"/>
                <a:gd name="T6" fmla="*/ 0 w 8"/>
                <a:gd name="T7" fmla="*/ 4 h 4"/>
              </a:gdLst>
              <a:ahLst/>
              <a:cxnLst>
                <a:cxn ang="0">
                  <a:pos x="T0" y="T1"/>
                </a:cxn>
                <a:cxn ang="0">
                  <a:pos x="T2" y="T3"/>
                </a:cxn>
                <a:cxn ang="0">
                  <a:pos x="T4" y="T5"/>
                </a:cxn>
                <a:cxn ang="0">
                  <a:pos x="T6" y="T7"/>
                </a:cxn>
              </a:cxnLst>
              <a:rect l="0" t="0" r="r" b="b"/>
              <a:pathLst>
                <a:path w="8" h="4">
                  <a:moveTo>
                    <a:pt x="0" y="4"/>
                  </a:moveTo>
                  <a:cubicBezTo>
                    <a:pt x="3" y="4"/>
                    <a:pt x="6" y="2"/>
                    <a:pt x="8" y="1"/>
                  </a:cubicBezTo>
                  <a:cubicBezTo>
                    <a:pt x="6" y="1"/>
                    <a:pt x="7" y="0"/>
                    <a:pt x="6" y="0"/>
                  </a:cubicBezTo>
                  <a:cubicBezTo>
                    <a:pt x="6"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3" name="Freeform 116">
              <a:extLst>
                <a:ext uri="{FF2B5EF4-FFF2-40B4-BE49-F238E27FC236}">
                  <a16:creationId xmlns:a16="http://schemas.microsoft.com/office/drawing/2014/main" id="{38118DE7-ABA3-4C34-BA70-505A1C316AB7}"/>
                </a:ext>
              </a:extLst>
            </p:cNvPr>
            <p:cNvSpPr>
              <a:spLocks noEditPoints="1"/>
            </p:cNvSpPr>
            <p:nvPr/>
          </p:nvSpPr>
          <p:spPr bwMode="auto">
            <a:xfrm>
              <a:off x="6190" y="4089"/>
              <a:ext cx="3183" cy="336"/>
            </a:xfrm>
            <a:custGeom>
              <a:avLst/>
              <a:gdLst>
                <a:gd name="T0" fmla="*/ 92 w 1665"/>
                <a:gd name="T1" fmla="*/ 148 h 174"/>
                <a:gd name="T2" fmla="*/ 836 w 1665"/>
                <a:gd name="T3" fmla="*/ 136 h 174"/>
                <a:gd name="T4" fmla="*/ 426 w 1665"/>
                <a:gd name="T5" fmla="*/ 132 h 174"/>
                <a:gd name="T6" fmla="*/ 205 w 1665"/>
                <a:gd name="T7" fmla="*/ 150 h 174"/>
                <a:gd name="T8" fmla="*/ 96 w 1665"/>
                <a:gd name="T9" fmla="*/ 174 h 174"/>
                <a:gd name="T10" fmla="*/ 254 w 1665"/>
                <a:gd name="T11" fmla="*/ 158 h 174"/>
                <a:gd name="T12" fmla="*/ 1063 w 1665"/>
                <a:gd name="T13" fmla="*/ 160 h 174"/>
                <a:gd name="T14" fmla="*/ 1395 w 1665"/>
                <a:gd name="T15" fmla="*/ 148 h 174"/>
                <a:gd name="T16" fmla="*/ 1529 w 1665"/>
                <a:gd name="T17" fmla="*/ 100 h 174"/>
                <a:gd name="T18" fmla="*/ 1661 w 1665"/>
                <a:gd name="T19" fmla="*/ 32 h 174"/>
                <a:gd name="T20" fmla="*/ 1545 w 1665"/>
                <a:gd name="T21" fmla="*/ 33 h 174"/>
                <a:gd name="T22" fmla="*/ 1420 w 1665"/>
                <a:gd name="T23" fmla="*/ 44 h 174"/>
                <a:gd name="T24" fmla="*/ 1282 w 1665"/>
                <a:gd name="T25" fmla="*/ 47 h 174"/>
                <a:gd name="T26" fmla="*/ 1135 w 1665"/>
                <a:gd name="T27" fmla="*/ 45 h 174"/>
                <a:gd name="T28" fmla="*/ 1012 w 1665"/>
                <a:gd name="T29" fmla="*/ 39 h 174"/>
                <a:gd name="T30" fmla="*/ 873 w 1665"/>
                <a:gd name="T31" fmla="*/ 24 h 174"/>
                <a:gd name="T32" fmla="*/ 747 w 1665"/>
                <a:gd name="T33" fmla="*/ 17 h 174"/>
                <a:gd name="T34" fmla="*/ 679 w 1665"/>
                <a:gd name="T35" fmla="*/ 11 h 174"/>
                <a:gd name="T36" fmla="*/ 617 w 1665"/>
                <a:gd name="T37" fmla="*/ 13 h 174"/>
                <a:gd name="T38" fmla="*/ 499 w 1665"/>
                <a:gd name="T39" fmla="*/ 7 h 174"/>
                <a:gd name="T40" fmla="*/ 390 w 1665"/>
                <a:gd name="T41" fmla="*/ 10 h 174"/>
                <a:gd name="T42" fmla="*/ 231 w 1665"/>
                <a:gd name="T43" fmla="*/ 18 h 174"/>
                <a:gd name="T44" fmla="*/ 156 w 1665"/>
                <a:gd name="T45" fmla="*/ 30 h 174"/>
                <a:gd name="T46" fmla="*/ 305 w 1665"/>
                <a:gd name="T47" fmla="*/ 24 h 174"/>
                <a:gd name="T48" fmla="*/ 389 w 1665"/>
                <a:gd name="T49" fmla="*/ 32 h 174"/>
                <a:gd name="T50" fmla="*/ 293 w 1665"/>
                <a:gd name="T51" fmla="*/ 38 h 174"/>
                <a:gd name="T52" fmla="*/ 118 w 1665"/>
                <a:gd name="T53" fmla="*/ 48 h 174"/>
                <a:gd name="T54" fmla="*/ 17 w 1665"/>
                <a:gd name="T55" fmla="*/ 70 h 174"/>
                <a:gd name="T56" fmla="*/ 110 w 1665"/>
                <a:gd name="T57" fmla="*/ 67 h 174"/>
                <a:gd name="T58" fmla="*/ 72 w 1665"/>
                <a:gd name="T59" fmla="*/ 88 h 174"/>
                <a:gd name="T60" fmla="*/ 263 w 1665"/>
                <a:gd name="T61" fmla="*/ 72 h 174"/>
                <a:gd name="T62" fmla="*/ 430 w 1665"/>
                <a:gd name="T63" fmla="*/ 66 h 174"/>
                <a:gd name="T64" fmla="*/ 400 w 1665"/>
                <a:gd name="T65" fmla="*/ 73 h 174"/>
                <a:gd name="T66" fmla="*/ 272 w 1665"/>
                <a:gd name="T67" fmla="*/ 82 h 174"/>
                <a:gd name="T68" fmla="*/ 124 w 1665"/>
                <a:gd name="T69" fmla="*/ 105 h 174"/>
                <a:gd name="T70" fmla="*/ 154 w 1665"/>
                <a:gd name="T71" fmla="*/ 116 h 174"/>
                <a:gd name="T72" fmla="*/ 24 w 1665"/>
                <a:gd name="T73" fmla="*/ 151 h 174"/>
                <a:gd name="T74" fmla="*/ 1212 w 1665"/>
                <a:gd name="T75" fmla="*/ 48 h 174"/>
                <a:gd name="T76" fmla="*/ 61 w 1665"/>
                <a:gd name="T77" fmla="*/ 91 h 174"/>
                <a:gd name="T78" fmla="*/ 153 w 1665"/>
                <a:gd name="T79" fmla="*/ 106 h 174"/>
                <a:gd name="T80" fmla="*/ 111 w 1665"/>
                <a:gd name="T81" fmla="*/ 77 h 174"/>
                <a:gd name="T82" fmla="*/ 113 w 1665"/>
                <a:gd name="T83" fmla="*/ 63 h 174"/>
                <a:gd name="T84" fmla="*/ 206 w 1665"/>
                <a:gd name="T85" fmla="*/ 99 h 174"/>
                <a:gd name="T86" fmla="*/ 185 w 1665"/>
                <a:gd name="T87" fmla="*/ 67 h 174"/>
                <a:gd name="T88" fmla="*/ 144 w 1665"/>
                <a:gd name="T89" fmla="*/ 42 h 174"/>
                <a:gd name="T90" fmla="*/ 269 w 1665"/>
                <a:gd name="T91" fmla="*/ 69 h 174"/>
                <a:gd name="T92" fmla="*/ 228 w 1665"/>
                <a:gd name="T93" fmla="*/ 20 h 174"/>
                <a:gd name="T94" fmla="*/ 268 w 1665"/>
                <a:gd name="T95" fmla="*/ 21 h 174"/>
                <a:gd name="T96" fmla="*/ 274 w 1665"/>
                <a:gd name="T97" fmla="*/ 14 h 174"/>
                <a:gd name="T98" fmla="*/ 353 w 1665"/>
                <a:gd name="T99" fmla="*/ 17 h 174"/>
                <a:gd name="T100" fmla="*/ 469 w 1665"/>
                <a:gd name="T101" fmla="*/ 71 h 174"/>
                <a:gd name="T102" fmla="*/ 409 w 1665"/>
                <a:gd name="T103" fmla="*/ 29 h 174"/>
                <a:gd name="T104" fmla="*/ 611 w 1665"/>
                <a:gd name="T105" fmla="*/ 134 h 174"/>
                <a:gd name="T106" fmla="*/ 460 w 1665"/>
                <a:gd name="T107" fmla="*/ 11 h 174"/>
                <a:gd name="T108" fmla="*/ 489 w 1665"/>
                <a:gd name="T109" fmla="*/ 6 h 174"/>
                <a:gd name="T110" fmla="*/ 560 w 1665"/>
                <a:gd name="T111" fmla="*/ 19 h 174"/>
                <a:gd name="T112" fmla="*/ 665 w 1665"/>
                <a:gd name="T113" fmla="*/ 44 h 174"/>
                <a:gd name="T114" fmla="*/ 862 w 1665"/>
                <a:gd name="T115" fmla="*/ 140 h 174"/>
                <a:gd name="T116" fmla="*/ 758 w 1665"/>
                <a:gd name="T117" fmla="*/ 18 h 174"/>
                <a:gd name="T118" fmla="*/ 816 w 1665"/>
                <a:gd name="T119" fmla="*/ 26 h 174"/>
                <a:gd name="T120" fmla="*/ 1158 w 1665"/>
                <a:gd name="T121" fmla="*/ 48 h 174"/>
                <a:gd name="T122" fmla="*/ 1537 w 1665"/>
                <a:gd name="T123" fmla="*/ 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65" h="174">
                  <a:moveTo>
                    <a:pt x="3" y="163"/>
                  </a:moveTo>
                  <a:cubicBezTo>
                    <a:pt x="4" y="163"/>
                    <a:pt x="5" y="162"/>
                    <a:pt x="3" y="162"/>
                  </a:cubicBezTo>
                  <a:cubicBezTo>
                    <a:pt x="4" y="161"/>
                    <a:pt x="5" y="162"/>
                    <a:pt x="5" y="162"/>
                  </a:cubicBezTo>
                  <a:cubicBezTo>
                    <a:pt x="7" y="160"/>
                    <a:pt x="6" y="160"/>
                    <a:pt x="7" y="159"/>
                  </a:cubicBezTo>
                  <a:cubicBezTo>
                    <a:pt x="10" y="158"/>
                    <a:pt x="13" y="158"/>
                    <a:pt x="16" y="156"/>
                  </a:cubicBezTo>
                  <a:cubicBezTo>
                    <a:pt x="21" y="158"/>
                    <a:pt x="24" y="154"/>
                    <a:pt x="27" y="154"/>
                  </a:cubicBezTo>
                  <a:cubicBezTo>
                    <a:pt x="28" y="157"/>
                    <a:pt x="22" y="157"/>
                    <a:pt x="22" y="159"/>
                  </a:cubicBezTo>
                  <a:cubicBezTo>
                    <a:pt x="27" y="156"/>
                    <a:pt x="31" y="158"/>
                    <a:pt x="37" y="154"/>
                  </a:cubicBezTo>
                  <a:cubicBezTo>
                    <a:pt x="39" y="155"/>
                    <a:pt x="40" y="156"/>
                    <a:pt x="42" y="153"/>
                  </a:cubicBezTo>
                  <a:cubicBezTo>
                    <a:pt x="44" y="154"/>
                    <a:pt x="43" y="156"/>
                    <a:pt x="41" y="157"/>
                  </a:cubicBezTo>
                  <a:cubicBezTo>
                    <a:pt x="42" y="158"/>
                    <a:pt x="43" y="156"/>
                    <a:pt x="44" y="157"/>
                  </a:cubicBezTo>
                  <a:cubicBezTo>
                    <a:pt x="43" y="156"/>
                    <a:pt x="46" y="154"/>
                    <a:pt x="43" y="153"/>
                  </a:cubicBezTo>
                  <a:cubicBezTo>
                    <a:pt x="47" y="154"/>
                    <a:pt x="50" y="151"/>
                    <a:pt x="54" y="150"/>
                  </a:cubicBezTo>
                  <a:cubicBezTo>
                    <a:pt x="49" y="153"/>
                    <a:pt x="47" y="155"/>
                    <a:pt x="46" y="156"/>
                  </a:cubicBezTo>
                  <a:cubicBezTo>
                    <a:pt x="48" y="157"/>
                    <a:pt x="53" y="153"/>
                    <a:pt x="56" y="151"/>
                  </a:cubicBezTo>
                  <a:cubicBezTo>
                    <a:pt x="57" y="153"/>
                    <a:pt x="60" y="152"/>
                    <a:pt x="62" y="151"/>
                  </a:cubicBezTo>
                  <a:cubicBezTo>
                    <a:pt x="62" y="151"/>
                    <a:pt x="61" y="150"/>
                    <a:pt x="61" y="150"/>
                  </a:cubicBezTo>
                  <a:cubicBezTo>
                    <a:pt x="62" y="149"/>
                    <a:pt x="62" y="149"/>
                    <a:pt x="63" y="149"/>
                  </a:cubicBezTo>
                  <a:cubicBezTo>
                    <a:pt x="63" y="150"/>
                    <a:pt x="62" y="150"/>
                    <a:pt x="64" y="151"/>
                  </a:cubicBezTo>
                  <a:cubicBezTo>
                    <a:pt x="68" y="150"/>
                    <a:pt x="72" y="147"/>
                    <a:pt x="76" y="146"/>
                  </a:cubicBezTo>
                  <a:cubicBezTo>
                    <a:pt x="76" y="146"/>
                    <a:pt x="76" y="147"/>
                    <a:pt x="77" y="147"/>
                  </a:cubicBezTo>
                  <a:cubicBezTo>
                    <a:pt x="72" y="149"/>
                    <a:pt x="71" y="150"/>
                    <a:pt x="67" y="152"/>
                  </a:cubicBezTo>
                  <a:cubicBezTo>
                    <a:pt x="71" y="153"/>
                    <a:pt x="74" y="151"/>
                    <a:pt x="78" y="151"/>
                  </a:cubicBezTo>
                  <a:cubicBezTo>
                    <a:pt x="79" y="149"/>
                    <a:pt x="76" y="151"/>
                    <a:pt x="76" y="150"/>
                  </a:cubicBezTo>
                  <a:cubicBezTo>
                    <a:pt x="76" y="149"/>
                    <a:pt x="77" y="149"/>
                    <a:pt x="78" y="148"/>
                  </a:cubicBezTo>
                  <a:cubicBezTo>
                    <a:pt x="80" y="149"/>
                    <a:pt x="79" y="151"/>
                    <a:pt x="81" y="150"/>
                  </a:cubicBezTo>
                  <a:cubicBezTo>
                    <a:pt x="82" y="149"/>
                    <a:pt x="82" y="149"/>
                    <a:pt x="83" y="148"/>
                  </a:cubicBezTo>
                  <a:cubicBezTo>
                    <a:pt x="82" y="148"/>
                    <a:pt x="82" y="148"/>
                    <a:pt x="81" y="149"/>
                  </a:cubicBezTo>
                  <a:cubicBezTo>
                    <a:pt x="80" y="148"/>
                    <a:pt x="80" y="146"/>
                    <a:pt x="79" y="148"/>
                  </a:cubicBezTo>
                  <a:cubicBezTo>
                    <a:pt x="76" y="147"/>
                    <a:pt x="79" y="145"/>
                    <a:pt x="81" y="145"/>
                  </a:cubicBezTo>
                  <a:cubicBezTo>
                    <a:pt x="79" y="147"/>
                    <a:pt x="84" y="145"/>
                    <a:pt x="83" y="147"/>
                  </a:cubicBezTo>
                  <a:cubicBezTo>
                    <a:pt x="84" y="148"/>
                    <a:pt x="85" y="145"/>
                    <a:pt x="86" y="145"/>
                  </a:cubicBezTo>
                  <a:cubicBezTo>
                    <a:pt x="88" y="146"/>
                    <a:pt x="85" y="148"/>
                    <a:pt x="83" y="148"/>
                  </a:cubicBezTo>
                  <a:cubicBezTo>
                    <a:pt x="82" y="149"/>
                    <a:pt x="85" y="150"/>
                    <a:pt x="84" y="151"/>
                  </a:cubicBezTo>
                  <a:cubicBezTo>
                    <a:pt x="86" y="151"/>
                    <a:pt x="87" y="149"/>
                    <a:pt x="89" y="150"/>
                  </a:cubicBezTo>
                  <a:cubicBezTo>
                    <a:pt x="89" y="152"/>
                    <a:pt x="87" y="152"/>
                    <a:pt x="87" y="153"/>
                  </a:cubicBezTo>
                  <a:cubicBezTo>
                    <a:pt x="89" y="155"/>
                    <a:pt x="90" y="152"/>
                    <a:pt x="92" y="153"/>
                  </a:cubicBezTo>
                  <a:cubicBezTo>
                    <a:pt x="93" y="152"/>
                    <a:pt x="90" y="153"/>
                    <a:pt x="89" y="152"/>
                  </a:cubicBezTo>
                  <a:cubicBezTo>
                    <a:pt x="91" y="152"/>
                    <a:pt x="92" y="151"/>
                    <a:pt x="94" y="151"/>
                  </a:cubicBezTo>
                  <a:cubicBezTo>
                    <a:pt x="91" y="150"/>
                    <a:pt x="92" y="149"/>
                    <a:pt x="92" y="148"/>
                  </a:cubicBezTo>
                  <a:cubicBezTo>
                    <a:pt x="93" y="147"/>
                    <a:pt x="93" y="147"/>
                    <a:pt x="94" y="147"/>
                  </a:cubicBezTo>
                  <a:cubicBezTo>
                    <a:pt x="96" y="147"/>
                    <a:pt x="93" y="149"/>
                    <a:pt x="95" y="149"/>
                  </a:cubicBezTo>
                  <a:cubicBezTo>
                    <a:pt x="96" y="147"/>
                    <a:pt x="100" y="146"/>
                    <a:pt x="103" y="146"/>
                  </a:cubicBezTo>
                  <a:cubicBezTo>
                    <a:pt x="106" y="146"/>
                    <a:pt x="109" y="147"/>
                    <a:pt x="109" y="148"/>
                  </a:cubicBezTo>
                  <a:cubicBezTo>
                    <a:pt x="110" y="147"/>
                    <a:pt x="112" y="147"/>
                    <a:pt x="111" y="145"/>
                  </a:cubicBezTo>
                  <a:cubicBezTo>
                    <a:pt x="114" y="146"/>
                    <a:pt x="113" y="147"/>
                    <a:pt x="114" y="148"/>
                  </a:cubicBezTo>
                  <a:cubicBezTo>
                    <a:pt x="112" y="148"/>
                    <a:pt x="110" y="150"/>
                    <a:pt x="107" y="150"/>
                  </a:cubicBezTo>
                  <a:cubicBezTo>
                    <a:pt x="109" y="151"/>
                    <a:pt x="115" y="150"/>
                    <a:pt x="118" y="149"/>
                  </a:cubicBezTo>
                  <a:cubicBezTo>
                    <a:pt x="119" y="149"/>
                    <a:pt x="117" y="150"/>
                    <a:pt x="119" y="151"/>
                  </a:cubicBezTo>
                  <a:cubicBezTo>
                    <a:pt x="121" y="149"/>
                    <a:pt x="123" y="148"/>
                    <a:pt x="126" y="149"/>
                  </a:cubicBezTo>
                  <a:cubicBezTo>
                    <a:pt x="126" y="147"/>
                    <a:pt x="129" y="147"/>
                    <a:pt x="127" y="145"/>
                  </a:cubicBezTo>
                  <a:cubicBezTo>
                    <a:pt x="129" y="146"/>
                    <a:pt x="130" y="144"/>
                    <a:pt x="133" y="145"/>
                  </a:cubicBezTo>
                  <a:cubicBezTo>
                    <a:pt x="131" y="143"/>
                    <a:pt x="137" y="143"/>
                    <a:pt x="137" y="141"/>
                  </a:cubicBezTo>
                  <a:cubicBezTo>
                    <a:pt x="141" y="142"/>
                    <a:pt x="135" y="144"/>
                    <a:pt x="138" y="144"/>
                  </a:cubicBezTo>
                  <a:cubicBezTo>
                    <a:pt x="139" y="143"/>
                    <a:pt x="141" y="142"/>
                    <a:pt x="142" y="142"/>
                  </a:cubicBezTo>
                  <a:cubicBezTo>
                    <a:pt x="142" y="143"/>
                    <a:pt x="142" y="144"/>
                    <a:pt x="142" y="145"/>
                  </a:cubicBezTo>
                  <a:cubicBezTo>
                    <a:pt x="137" y="147"/>
                    <a:pt x="132" y="146"/>
                    <a:pt x="128" y="149"/>
                  </a:cubicBezTo>
                  <a:cubicBezTo>
                    <a:pt x="129" y="150"/>
                    <a:pt x="130" y="148"/>
                    <a:pt x="132" y="149"/>
                  </a:cubicBezTo>
                  <a:cubicBezTo>
                    <a:pt x="138" y="144"/>
                    <a:pt x="145" y="149"/>
                    <a:pt x="151" y="145"/>
                  </a:cubicBezTo>
                  <a:cubicBezTo>
                    <a:pt x="158" y="147"/>
                    <a:pt x="169" y="141"/>
                    <a:pt x="173" y="144"/>
                  </a:cubicBezTo>
                  <a:cubicBezTo>
                    <a:pt x="175" y="144"/>
                    <a:pt x="177" y="144"/>
                    <a:pt x="179" y="144"/>
                  </a:cubicBezTo>
                  <a:cubicBezTo>
                    <a:pt x="180" y="141"/>
                    <a:pt x="183" y="143"/>
                    <a:pt x="186" y="142"/>
                  </a:cubicBezTo>
                  <a:cubicBezTo>
                    <a:pt x="186" y="142"/>
                    <a:pt x="185" y="143"/>
                    <a:pt x="187" y="143"/>
                  </a:cubicBezTo>
                  <a:cubicBezTo>
                    <a:pt x="187" y="142"/>
                    <a:pt x="190" y="141"/>
                    <a:pt x="190" y="143"/>
                  </a:cubicBezTo>
                  <a:cubicBezTo>
                    <a:pt x="195" y="140"/>
                    <a:pt x="201" y="142"/>
                    <a:pt x="207" y="140"/>
                  </a:cubicBezTo>
                  <a:cubicBezTo>
                    <a:pt x="205" y="139"/>
                    <a:pt x="208" y="138"/>
                    <a:pt x="209" y="137"/>
                  </a:cubicBezTo>
                  <a:cubicBezTo>
                    <a:pt x="210" y="138"/>
                    <a:pt x="207" y="139"/>
                    <a:pt x="207" y="140"/>
                  </a:cubicBezTo>
                  <a:cubicBezTo>
                    <a:pt x="212" y="141"/>
                    <a:pt x="217" y="138"/>
                    <a:pt x="222" y="137"/>
                  </a:cubicBezTo>
                  <a:cubicBezTo>
                    <a:pt x="222" y="140"/>
                    <a:pt x="227" y="139"/>
                    <a:pt x="228" y="138"/>
                  </a:cubicBezTo>
                  <a:cubicBezTo>
                    <a:pt x="229" y="139"/>
                    <a:pt x="230" y="138"/>
                    <a:pt x="231" y="139"/>
                  </a:cubicBezTo>
                  <a:cubicBezTo>
                    <a:pt x="234" y="135"/>
                    <a:pt x="244" y="139"/>
                    <a:pt x="250" y="135"/>
                  </a:cubicBezTo>
                  <a:cubicBezTo>
                    <a:pt x="255" y="138"/>
                    <a:pt x="263" y="131"/>
                    <a:pt x="266" y="134"/>
                  </a:cubicBezTo>
                  <a:cubicBezTo>
                    <a:pt x="265" y="134"/>
                    <a:pt x="263" y="135"/>
                    <a:pt x="262" y="135"/>
                  </a:cubicBezTo>
                  <a:cubicBezTo>
                    <a:pt x="263" y="137"/>
                    <a:pt x="268" y="134"/>
                    <a:pt x="272" y="134"/>
                  </a:cubicBezTo>
                  <a:cubicBezTo>
                    <a:pt x="274" y="134"/>
                    <a:pt x="280" y="136"/>
                    <a:pt x="280" y="134"/>
                  </a:cubicBezTo>
                  <a:cubicBezTo>
                    <a:pt x="281" y="133"/>
                    <a:pt x="282" y="135"/>
                    <a:pt x="283" y="135"/>
                  </a:cubicBezTo>
                  <a:cubicBezTo>
                    <a:pt x="286" y="133"/>
                    <a:pt x="290" y="134"/>
                    <a:pt x="293" y="132"/>
                  </a:cubicBezTo>
                  <a:cubicBezTo>
                    <a:pt x="298" y="133"/>
                    <a:pt x="307" y="132"/>
                    <a:pt x="313" y="131"/>
                  </a:cubicBezTo>
                  <a:cubicBezTo>
                    <a:pt x="400" y="129"/>
                    <a:pt x="486" y="128"/>
                    <a:pt x="573" y="129"/>
                  </a:cubicBezTo>
                  <a:cubicBezTo>
                    <a:pt x="660" y="129"/>
                    <a:pt x="748" y="132"/>
                    <a:pt x="836" y="136"/>
                  </a:cubicBezTo>
                  <a:cubicBezTo>
                    <a:pt x="837" y="137"/>
                    <a:pt x="836" y="138"/>
                    <a:pt x="835" y="138"/>
                  </a:cubicBezTo>
                  <a:cubicBezTo>
                    <a:pt x="822" y="135"/>
                    <a:pt x="809" y="138"/>
                    <a:pt x="796" y="136"/>
                  </a:cubicBezTo>
                  <a:cubicBezTo>
                    <a:pt x="794" y="137"/>
                    <a:pt x="794" y="137"/>
                    <a:pt x="792" y="137"/>
                  </a:cubicBezTo>
                  <a:cubicBezTo>
                    <a:pt x="791" y="136"/>
                    <a:pt x="793" y="137"/>
                    <a:pt x="793" y="136"/>
                  </a:cubicBezTo>
                  <a:cubicBezTo>
                    <a:pt x="791" y="135"/>
                    <a:pt x="789" y="138"/>
                    <a:pt x="787" y="136"/>
                  </a:cubicBezTo>
                  <a:cubicBezTo>
                    <a:pt x="786" y="136"/>
                    <a:pt x="787" y="137"/>
                    <a:pt x="786" y="138"/>
                  </a:cubicBezTo>
                  <a:cubicBezTo>
                    <a:pt x="781" y="135"/>
                    <a:pt x="772" y="135"/>
                    <a:pt x="764" y="136"/>
                  </a:cubicBezTo>
                  <a:cubicBezTo>
                    <a:pt x="758" y="136"/>
                    <a:pt x="753" y="134"/>
                    <a:pt x="746" y="136"/>
                  </a:cubicBezTo>
                  <a:cubicBezTo>
                    <a:pt x="746" y="135"/>
                    <a:pt x="746" y="135"/>
                    <a:pt x="746" y="135"/>
                  </a:cubicBezTo>
                  <a:cubicBezTo>
                    <a:pt x="737" y="136"/>
                    <a:pt x="724" y="133"/>
                    <a:pt x="718" y="135"/>
                  </a:cubicBezTo>
                  <a:cubicBezTo>
                    <a:pt x="716" y="134"/>
                    <a:pt x="718" y="134"/>
                    <a:pt x="716" y="134"/>
                  </a:cubicBezTo>
                  <a:cubicBezTo>
                    <a:pt x="715" y="134"/>
                    <a:pt x="716" y="135"/>
                    <a:pt x="717" y="135"/>
                  </a:cubicBezTo>
                  <a:cubicBezTo>
                    <a:pt x="705" y="133"/>
                    <a:pt x="696" y="136"/>
                    <a:pt x="684" y="133"/>
                  </a:cubicBezTo>
                  <a:cubicBezTo>
                    <a:pt x="682" y="135"/>
                    <a:pt x="677" y="133"/>
                    <a:pt x="674" y="133"/>
                  </a:cubicBezTo>
                  <a:cubicBezTo>
                    <a:pt x="669" y="133"/>
                    <a:pt x="665" y="135"/>
                    <a:pt x="663" y="133"/>
                  </a:cubicBezTo>
                  <a:cubicBezTo>
                    <a:pt x="659" y="134"/>
                    <a:pt x="655" y="134"/>
                    <a:pt x="651" y="132"/>
                  </a:cubicBezTo>
                  <a:cubicBezTo>
                    <a:pt x="649" y="133"/>
                    <a:pt x="652" y="134"/>
                    <a:pt x="650" y="134"/>
                  </a:cubicBezTo>
                  <a:cubicBezTo>
                    <a:pt x="649" y="135"/>
                    <a:pt x="647" y="133"/>
                    <a:pt x="648" y="133"/>
                  </a:cubicBezTo>
                  <a:cubicBezTo>
                    <a:pt x="645" y="135"/>
                    <a:pt x="642" y="133"/>
                    <a:pt x="639" y="134"/>
                  </a:cubicBezTo>
                  <a:cubicBezTo>
                    <a:pt x="638" y="133"/>
                    <a:pt x="639" y="133"/>
                    <a:pt x="640" y="132"/>
                  </a:cubicBezTo>
                  <a:cubicBezTo>
                    <a:pt x="636" y="134"/>
                    <a:pt x="632" y="133"/>
                    <a:pt x="629" y="134"/>
                  </a:cubicBezTo>
                  <a:cubicBezTo>
                    <a:pt x="628" y="131"/>
                    <a:pt x="628" y="133"/>
                    <a:pt x="626" y="132"/>
                  </a:cubicBezTo>
                  <a:cubicBezTo>
                    <a:pt x="626" y="133"/>
                    <a:pt x="624" y="134"/>
                    <a:pt x="623" y="134"/>
                  </a:cubicBezTo>
                  <a:cubicBezTo>
                    <a:pt x="623" y="133"/>
                    <a:pt x="622" y="133"/>
                    <a:pt x="621" y="132"/>
                  </a:cubicBezTo>
                  <a:cubicBezTo>
                    <a:pt x="619" y="134"/>
                    <a:pt x="614" y="131"/>
                    <a:pt x="609" y="134"/>
                  </a:cubicBezTo>
                  <a:cubicBezTo>
                    <a:pt x="608" y="133"/>
                    <a:pt x="608" y="132"/>
                    <a:pt x="609" y="132"/>
                  </a:cubicBezTo>
                  <a:cubicBezTo>
                    <a:pt x="602" y="132"/>
                    <a:pt x="588" y="131"/>
                    <a:pt x="587" y="133"/>
                  </a:cubicBezTo>
                  <a:cubicBezTo>
                    <a:pt x="584" y="133"/>
                    <a:pt x="581" y="131"/>
                    <a:pt x="577" y="133"/>
                  </a:cubicBezTo>
                  <a:cubicBezTo>
                    <a:pt x="575" y="132"/>
                    <a:pt x="570" y="131"/>
                    <a:pt x="568" y="132"/>
                  </a:cubicBezTo>
                  <a:cubicBezTo>
                    <a:pt x="549" y="131"/>
                    <a:pt x="531" y="132"/>
                    <a:pt x="511" y="132"/>
                  </a:cubicBezTo>
                  <a:cubicBezTo>
                    <a:pt x="510" y="132"/>
                    <a:pt x="511" y="133"/>
                    <a:pt x="510" y="133"/>
                  </a:cubicBezTo>
                  <a:cubicBezTo>
                    <a:pt x="508" y="132"/>
                    <a:pt x="508" y="132"/>
                    <a:pt x="506" y="131"/>
                  </a:cubicBezTo>
                  <a:cubicBezTo>
                    <a:pt x="495" y="134"/>
                    <a:pt x="480" y="129"/>
                    <a:pt x="467" y="133"/>
                  </a:cubicBezTo>
                  <a:cubicBezTo>
                    <a:pt x="466" y="133"/>
                    <a:pt x="467" y="132"/>
                    <a:pt x="466" y="132"/>
                  </a:cubicBezTo>
                  <a:cubicBezTo>
                    <a:pt x="461" y="132"/>
                    <a:pt x="456" y="133"/>
                    <a:pt x="452" y="132"/>
                  </a:cubicBezTo>
                  <a:cubicBezTo>
                    <a:pt x="452" y="133"/>
                    <a:pt x="453" y="136"/>
                    <a:pt x="448" y="137"/>
                  </a:cubicBezTo>
                  <a:cubicBezTo>
                    <a:pt x="447" y="136"/>
                    <a:pt x="448" y="135"/>
                    <a:pt x="445" y="135"/>
                  </a:cubicBezTo>
                  <a:cubicBezTo>
                    <a:pt x="445" y="133"/>
                    <a:pt x="448" y="132"/>
                    <a:pt x="449" y="133"/>
                  </a:cubicBezTo>
                  <a:cubicBezTo>
                    <a:pt x="451" y="132"/>
                    <a:pt x="446" y="131"/>
                    <a:pt x="446" y="133"/>
                  </a:cubicBezTo>
                  <a:cubicBezTo>
                    <a:pt x="440" y="130"/>
                    <a:pt x="433" y="134"/>
                    <a:pt x="426" y="132"/>
                  </a:cubicBezTo>
                  <a:cubicBezTo>
                    <a:pt x="425" y="134"/>
                    <a:pt x="421" y="133"/>
                    <a:pt x="418" y="132"/>
                  </a:cubicBezTo>
                  <a:cubicBezTo>
                    <a:pt x="417" y="132"/>
                    <a:pt x="417" y="133"/>
                    <a:pt x="418" y="133"/>
                  </a:cubicBezTo>
                  <a:cubicBezTo>
                    <a:pt x="412" y="132"/>
                    <a:pt x="406" y="133"/>
                    <a:pt x="400" y="132"/>
                  </a:cubicBezTo>
                  <a:cubicBezTo>
                    <a:pt x="400" y="133"/>
                    <a:pt x="400" y="133"/>
                    <a:pt x="400" y="134"/>
                  </a:cubicBezTo>
                  <a:cubicBezTo>
                    <a:pt x="392" y="133"/>
                    <a:pt x="380" y="136"/>
                    <a:pt x="374" y="133"/>
                  </a:cubicBezTo>
                  <a:cubicBezTo>
                    <a:pt x="373" y="134"/>
                    <a:pt x="374" y="134"/>
                    <a:pt x="374" y="134"/>
                  </a:cubicBezTo>
                  <a:cubicBezTo>
                    <a:pt x="365" y="134"/>
                    <a:pt x="356" y="136"/>
                    <a:pt x="347" y="134"/>
                  </a:cubicBezTo>
                  <a:cubicBezTo>
                    <a:pt x="340" y="136"/>
                    <a:pt x="329" y="136"/>
                    <a:pt x="321" y="136"/>
                  </a:cubicBezTo>
                  <a:cubicBezTo>
                    <a:pt x="319" y="137"/>
                    <a:pt x="322" y="138"/>
                    <a:pt x="320" y="138"/>
                  </a:cubicBezTo>
                  <a:cubicBezTo>
                    <a:pt x="319" y="139"/>
                    <a:pt x="318" y="139"/>
                    <a:pt x="318" y="139"/>
                  </a:cubicBezTo>
                  <a:cubicBezTo>
                    <a:pt x="319" y="135"/>
                    <a:pt x="311" y="137"/>
                    <a:pt x="308" y="137"/>
                  </a:cubicBezTo>
                  <a:cubicBezTo>
                    <a:pt x="308" y="139"/>
                    <a:pt x="311" y="137"/>
                    <a:pt x="312" y="138"/>
                  </a:cubicBezTo>
                  <a:cubicBezTo>
                    <a:pt x="313" y="139"/>
                    <a:pt x="309" y="139"/>
                    <a:pt x="309" y="139"/>
                  </a:cubicBezTo>
                  <a:cubicBezTo>
                    <a:pt x="305" y="135"/>
                    <a:pt x="298" y="139"/>
                    <a:pt x="293" y="137"/>
                  </a:cubicBezTo>
                  <a:cubicBezTo>
                    <a:pt x="291" y="138"/>
                    <a:pt x="294" y="139"/>
                    <a:pt x="292" y="140"/>
                  </a:cubicBezTo>
                  <a:cubicBezTo>
                    <a:pt x="291" y="140"/>
                    <a:pt x="290" y="140"/>
                    <a:pt x="290" y="140"/>
                  </a:cubicBezTo>
                  <a:cubicBezTo>
                    <a:pt x="289" y="140"/>
                    <a:pt x="291" y="139"/>
                    <a:pt x="291" y="138"/>
                  </a:cubicBezTo>
                  <a:cubicBezTo>
                    <a:pt x="290" y="137"/>
                    <a:pt x="288" y="138"/>
                    <a:pt x="287" y="139"/>
                  </a:cubicBezTo>
                  <a:cubicBezTo>
                    <a:pt x="287" y="140"/>
                    <a:pt x="288" y="140"/>
                    <a:pt x="287" y="141"/>
                  </a:cubicBezTo>
                  <a:cubicBezTo>
                    <a:pt x="288" y="142"/>
                    <a:pt x="289" y="140"/>
                    <a:pt x="290" y="141"/>
                  </a:cubicBezTo>
                  <a:cubicBezTo>
                    <a:pt x="288" y="143"/>
                    <a:pt x="286" y="141"/>
                    <a:pt x="285" y="143"/>
                  </a:cubicBezTo>
                  <a:cubicBezTo>
                    <a:pt x="283" y="141"/>
                    <a:pt x="281" y="142"/>
                    <a:pt x="280" y="142"/>
                  </a:cubicBezTo>
                  <a:cubicBezTo>
                    <a:pt x="279" y="141"/>
                    <a:pt x="283" y="142"/>
                    <a:pt x="284" y="141"/>
                  </a:cubicBezTo>
                  <a:cubicBezTo>
                    <a:pt x="281" y="139"/>
                    <a:pt x="286" y="140"/>
                    <a:pt x="287" y="139"/>
                  </a:cubicBezTo>
                  <a:cubicBezTo>
                    <a:pt x="282" y="137"/>
                    <a:pt x="282" y="140"/>
                    <a:pt x="277" y="138"/>
                  </a:cubicBezTo>
                  <a:cubicBezTo>
                    <a:pt x="277" y="139"/>
                    <a:pt x="279" y="140"/>
                    <a:pt x="279" y="140"/>
                  </a:cubicBezTo>
                  <a:cubicBezTo>
                    <a:pt x="278" y="141"/>
                    <a:pt x="278" y="140"/>
                    <a:pt x="277" y="140"/>
                  </a:cubicBezTo>
                  <a:cubicBezTo>
                    <a:pt x="276" y="141"/>
                    <a:pt x="277" y="141"/>
                    <a:pt x="278" y="141"/>
                  </a:cubicBezTo>
                  <a:cubicBezTo>
                    <a:pt x="276" y="144"/>
                    <a:pt x="273" y="143"/>
                    <a:pt x="271" y="145"/>
                  </a:cubicBezTo>
                  <a:cubicBezTo>
                    <a:pt x="269" y="145"/>
                    <a:pt x="268" y="145"/>
                    <a:pt x="268" y="143"/>
                  </a:cubicBezTo>
                  <a:cubicBezTo>
                    <a:pt x="266" y="144"/>
                    <a:pt x="264" y="147"/>
                    <a:pt x="262" y="146"/>
                  </a:cubicBezTo>
                  <a:cubicBezTo>
                    <a:pt x="261" y="145"/>
                    <a:pt x="263" y="144"/>
                    <a:pt x="264" y="143"/>
                  </a:cubicBezTo>
                  <a:cubicBezTo>
                    <a:pt x="262" y="143"/>
                    <a:pt x="261" y="145"/>
                    <a:pt x="261" y="145"/>
                  </a:cubicBezTo>
                  <a:cubicBezTo>
                    <a:pt x="260" y="147"/>
                    <a:pt x="258" y="144"/>
                    <a:pt x="257" y="146"/>
                  </a:cubicBezTo>
                  <a:cubicBezTo>
                    <a:pt x="256" y="145"/>
                    <a:pt x="258" y="144"/>
                    <a:pt x="256" y="144"/>
                  </a:cubicBezTo>
                  <a:cubicBezTo>
                    <a:pt x="254" y="147"/>
                    <a:pt x="246" y="148"/>
                    <a:pt x="246" y="146"/>
                  </a:cubicBezTo>
                  <a:cubicBezTo>
                    <a:pt x="244" y="146"/>
                    <a:pt x="241" y="145"/>
                    <a:pt x="239" y="147"/>
                  </a:cubicBezTo>
                  <a:cubicBezTo>
                    <a:pt x="236" y="145"/>
                    <a:pt x="232" y="149"/>
                    <a:pt x="231" y="146"/>
                  </a:cubicBezTo>
                  <a:cubicBezTo>
                    <a:pt x="229" y="151"/>
                    <a:pt x="221" y="145"/>
                    <a:pt x="217" y="149"/>
                  </a:cubicBezTo>
                  <a:cubicBezTo>
                    <a:pt x="213" y="148"/>
                    <a:pt x="209" y="150"/>
                    <a:pt x="205" y="150"/>
                  </a:cubicBezTo>
                  <a:cubicBezTo>
                    <a:pt x="203" y="149"/>
                    <a:pt x="207" y="149"/>
                    <a:pt x="205" y="148"/>
                  </a:cubicBezTo>
                  <a:cubicBezTo>
                    <a:pt x="198" y="152"/>
                    <a:pt x="191" y="149"/>
                    <a:pt x="185" y="152"/>
                  </a:cubicBezTo>
                  <a:cubicBezTo>
                    <a:pt x="185" y="152"/>
                    <a:pt x="186" y="152"/>
                    <a:pt x="187" y="153"/>
                  </a:cubicBezTo>
                  <a:cubicBezTo>
                    <a:pt x="188" y="153"/>
                    <a:pt x="187" y="154"/>
                    <a:pt x="187" y="154"/>
                  </a:cubicBezTo>
                  <a:cubicBezTo>
                    <a:pt x="184" y="154"/>
                    <a:pt x="181" y="153"/>
                    <a:pt x="178" y="153"/>
                  </a:cubicBezTo>
                  <a:cubicBezTo>
                    <a:pt x="178" y="154"/>
                    <a:pt x="179" y="154"/>
                    <a:pt x="180" y="154"/>
                  </a:cubicBezTo>
                  <a:cubicBezTo>
                    <a:pt x="181" y="155"/>
                    <a:pt x="177" y="154"/>
                    <a:pt x="177" y="156"/>
                  </a:cubicBezTo>
                  <a:cubicBezTo>
                    <a:pt x="177" y="155"/>
                    <a:pt x="176" y="155"/>
                    <a:pt x="175" y="155"/>
                  </a:cubicBezTo>
                  <a:cubicBezTo>
                    <a:pt x="172" y="159"/>
                    <a:pt x="166" y="155"/>
                    <a:pt x="163" y="158"/>
                  </a:cubicBezTo>
                  <a:cubicBezTo>
                    <a:pt x="161" y="157"/>
                    <a:pt x="161" y="157"/>
                    <a:pt x="162" y="155"/>
                  </a:cubicBezTo>
                  <a:cubicBezTo>
                    <a:pt x="161" y="154"/>
                    <a:pt x="160" y="156"/>
                    <a:pt x="158" y="155"/>
                  </a:cubicBezTo>
                  <a:cubicBezTo>
                    <a:pt x="158" y="156"/>
                    <a:pt x="159" y="156"/>
                    <a:pt x="160" y="157"/>
                  </a:cubicBezTo>
                  <a:cubicBezTo>
                    <a:pt x="159" y="158"/>
                    <a:pt x="157" y="158"/>
                    <a:pt x="156" y="159"/>
                  </a:cubicBezTo>
                  <a:cubicBezTo>
                    <a:pt x="155" y="158"/>
                    <a:pt x="156" y="157"/>
                    <a:pt x="157" y="157"/>
                  </a:cubicBezTo>
                  <a:cubicBezTo>
                    <a:pt x="154" y="159"/>
                    <a:pt x="150" y="158"/>
                    <a:pt x="146" y="159"/>
                  </a:cubicBezTo>
                  <a:cubicBezTo>
                    <a:pt x="146" y="158"/>
                    <a:pt x="147" y="157"/>
                    <a:pt x="145" y="157"/>
                  </a:cubicBezTo>
                  <a:cubicBezTo>
                    <a:pt x="144" y="161"/>
                    <a:pt x="133" y="161"/>
                    <a:pt x="130" y="163"/>
                  </a:cubicBezTo>
                  <a:cubicBezTo>
                    <a:pt x="128" y="161"/>
                    <a:pt x="124" y="162"/>
                    <a:pt x="127" y="160"/>
                  </a:cubicBezTo>
                  <a:cubicBezTo>
                    <a:pt x="125" y="160"/>
                    <a:pt x="125" y="161"/>
                    <a:pt x="125" y="163"/>
                  </a:cubicBezTo>
                  <a:cubicBezTo>
                    <a:pt x="123" y="163"/>
                    <a:pt x="122" y="160"/>
                    <a:pt x="119" y="162"/>
                  </a:cubicBezTo>
                  <a:cubicBezTo>
                    <a:pt x="120" y="163"/>
                    <a:pt x="121" y="162"/>
                    <a:pt x="122" y="162"/>
                  </a:cubicBezTo>
                  <a:cubicBezTo>
                    <a:pt x="122" y="162"/>
                    <a:pt x="122" y="163"/>
                    <a:pt x="122" y="163"/>
                  </a:cubicBezTo>
                  <a:cubicBezTo>
                    <a:pt x="117" y="164"/>
                    <a:pt x="112" y="163"/>
                    <a:pt x="107" y="167"/>
                  </a:cubicBezTo>
                  <a:cubicBezTo>
                    <a:pt x="107" y="165"/>
                    <a:pt x="106" y="165"/>
                    <a:pt x="104" y="164"/>
                  </a:cubicBezTo>
                  <a:cubicBezTo>
                    <a:pt x="103" y="165"/>
                    <a:pt x="105" y="166"/>
                    <a:pt x="106" y="166"/>
                  </a:cubicBezTo>
                  <a:cubicBezTo>
                    <a:pt x="104" y="170"/>
                    <a:pt x="101" y="166"/>
                    <a:pt x="99" y="169"/>
                  </a:cubicBezTo>
                  <a:cubicBezTo>
                    <a:pt x="95" y="168"/>
                    <a:pt x="99" y="166"/>
                    <a:pt x="98" y="165"/>
                  </a:cubicBezTo>
                  <a:cubicBezTo>
                    <a:pt x="96" y="167"/>
                    <a:pt x="97" y="168"/>
                    <a:pt x="97" y="169"/>
                  </a:cubicBezTo>
                  <a:cubicBezTo>
                    <a:pt x="95" y="171"/>
                    <a:pt x="95" y="168"/>
                    <a:pt x="94" y="169"/>
                  </a:cubicBezTo>
                  <a:cubicBezTo>
                    <a:pt x="93" y="169"/>
                    <a:pt x="94" y="168"/>
                    <a:pt x="95" y="167"/>
                  </a:cubicBezTo>
                  <a:cubicBezTo>
                    <a:pt x="93" y="167"/>
                    <a:pt x="90" y="169"/>
                    <a:pt x="92" y="170"/>
                  </a:cubicBezTo>
                  <a:cubicBezTo>
                    <a:pt x="88" y="168"/>
                    <a:pt x="88" y="170"/>
                    <a:pt x="85" y="168"/>
                  </a:cubicBezTo>
                  <a:cubicBezTo>
                    <a:pt x="82" y="170"/>
                    <a:pt x="82" y="170"/>
                    <a:pt x="78" y="170"/>
                  </a:cubicBezTo>
                  <a:cubicBezTo>
                    <a:pt x="78" y="171"/>
                    <a:pt x="80" y="171"/>
                    <a:pt x="78" y="173"/>
                  </a:cubicBezTo>
                  <a:cubicBezTo>
                    <a:pt x="81" y="174"/>
                    <a:pt x="81" y="174"/>
                    <a:pt x="81" y="174"/>
                  </a:cubicBezTo>
                  <a:cubicBezTo>
                    <a:pt x="82" y="174"/>
                    <a:pt x="81" y="172"/>
                    <a:pt x="84" y="173"/>
                  </a:cubicBezTo>
                  <a:cubicBezTo>
                    <a:pt x="84" y="173"/>
                    <a:pt x="84" y="172"/>
                    <a:pt x="83" y="172"/>
                  </a:cubicBezTo>
                  <a:cubicBezTo>
                    <a:pt x="86" y="171"/>
                    <a:pt x="96" y="168"/>
                    <a:pt x="95" y="172"/>
                  </a:cubicBezTo>
                  <a:cubicBezTo>
                    <a:pt x="96" y="173"/>
                    <a:pt x="96" y="171"/>
                    <a:pt x="97" y="170"/>
                  </a:cubicBezTo>
                  <a:cubicBezTo>
                    <a:pt x="99" y="171"/>
                    <a:pt x="98" y="173"/>
                    <a:pt x="96" y="174"/>
                  </a:cubicBezTo>
                  <a:cubicBezTo>
                    <a:pt x="98" y="174"/>
                    <a:pt x="103" y="172"/>
                    <a:pt x="100" y="171"/>
                  </a:cubicBezTo>
                  <a:cubicBezTo>
                    <a:pt x="102" y="170"/>
                    <a:pt x="105" y="171"/>
                    <a:pt x="106" y="169"/>
                  </a:cubicBezTo>
                  <a:cubicBezTo>
                    <a:pt x="107" y="169"/>
                    <a:pt x="105" y="171"/>
                    <a:pt x="105" y="172"/>
                  </a:cubicBezTo>
                  <a:cubicBezTo>
                    <a:pt x="107" y="172"/>
                    <a:pt x="112" y="169"/>
                    <a:pt x="111" y="172"/>
                  </a:cubicBezTo>
                  <a:cubicBezTo>
                    <a:pt x="112" y="173"/>
                    <a:pt x="113" y="171"/>
                    <a:pt x="112" y="171"/>
                  </a:cubicBezTo>
                  <a:cubicBezTo>
                    <a:pt x="114" y="170"/>
                    <a:pt x="115" y="170"/>
                    <a:pt x="117" y="171"/>
                  </a:cubicBezTo>
                  <a:cubicBezTo>
                    <a:pt x="118" y="170"/>
                    <a:pt x="117" y="169"/>
                    <a:pt x="118" y="169"/>
                  </a:cubicBezTo>
                  <a:cubicBezTo>
                    <a:pt x="119" y="168"/>
                    <a:pt x="120" y="169"/>
                    <a:pt x="121" y="168"/>
                  </a:cubicBezTo>
                  <a:cubicBezTo>
                    <a:pt x="121" y="168"/>
                    <a:pt x="121" y="169"/>
                    <a:pt x="121" y="170"/>
                  </a:cubicBezTo>
                  <a:cubicBezTo>
                    <a:pt x="125" y="167"/>
                    <a:pt x="129" y="167"/>
                    <a:pt x="134" y="166"/>
                  </a:cubicBezTo>
                  <a:cubicBezTo>
                    <a:pt x="135" y="167"/>
                    <a:pt x="132" y="167"/>
                    <a:pt x="132" y="168"/>
                  </a:cubicBezTo>
                  <a:cubicBezTo>
                    <a:pt x="134" y="169"/>
                    <a:pt x="135" y="167"/>
                    <a:pt x="137" y="168"/>
                  </a:cubicBezTo>
                  <a:cubicBezTo>
                    <a:pt x="135" y="169"/>
                    <a:pt x="133" y="170"/>
                    <a:pt x="130" y="169"/>
                  </a:cubicBezTo>
                  <a:cubicBezTo>
                    <a:pt x="129" y="172"/>
                    <a:pt x="124" y="170"/>
                    <a:pt x="121" y="172"/>
                  </a:cubicBezTo>
                  <a:cubicBezTo>
                    <a:pt x="127" y="172"/>
                    <a:pt x="133" y="170"/>
                    <a:pt x="139" y="169"/>
                  </a:cubicBezTo>
                  <a:cubicBezTo>
                    <a:pt x="140" y="168"/>
                    <a:pt x="137" y="169"/>
                    <a:pt x="137" y="168"/>
                  </a:cubicBezTo>
                  <a:cubicBezTo>
                    <a:pt x="139" y="166"/>
                    <a:pt x="140" y="171"/>
                    <a:pt x="143" y="168"/>
                  </a:cubicBezTo>
                  <a:cubicBezTo>
                    <a:pt x="142" y="168"/>
                    <a:pt x="141" y="168"/>
                    <a:pt x="140" y="168"/>
                  </a:cubicBezTo>
                  <a:cubicBezTo>
                    <a:pt x="141" y="166"/>
                    <a:pt x="143" y="168"/>
                    <a:pt x="144" y="166"/>
                  </a:cubicBezTo>
                  <a:cubicBezTo>
                    <a:pt x="145" y="166"/>
                    <a:pt x="144" y="167"/>
                    <a:pt x="144" y="168"/>
                  </a:cubicBezTo>
                  <a:cubicBezTo>
                    <a:pt x="144" y="168"/>
                    <a:pt x="145" y="167"/>
                    <a:pt x="146" y="168"/>
                  </a:cubicBezTo>
                  <a:cubicBezTo>
                    <a:pt x="147" y="165"/>
                    <a:pt x="155" y="165"/>
                    <a:pt x="159" y="165"/>
                  </a:cubicBezTo>
                  <a:cubicBezTo>
                    <a:pt x="161" y="166"/>
                    <a:pt x="157" y="164"/>
                    <a:pt x="157" y="166"/>
                  </a:cubicBezTo>
                  <a:cubicBezTo>
                    <a:pt x="163" y="164"/>
                    <a:pt x="170" y="163"/>
                    <a:pt x="177" y="163"/>
                  </a:cubicBezTo>
                  <a:cubicBezTo>
                    <a:pt x="178" y="164"/>
                    <a:pt x="176" y="164"/>
                    <a:pt x="176" y="165"/>
                  </a:cubicBezTo>
                  <a:cubicBezTo>
                    <a:pt x="178" y="166"/>
                    <a:pt x="179" y="164"/>
                    <a:pt x="179" y="163"/>
                  </a:cubicBezTo>
                  <a:cubicBezTo>
                    <a:pt x="182" y="162"/>
                    <a:pt x="179" y="165"/>
                    <a:pt x="182" y="165"/>
                  </a:cubicBezTo>
                  <a:cubicBezTo>
                    <a:pt x="185" y="164"/>
                    <a:pt x="180" y="164"/>
                    <a:pt x="182" y="163"/>
                  </a:cubicBezTo>
                  <a:cubicBezTo>
                    <a:pt x="186" y="162"/>
                    <a:pt x="190" y="159"/>
                    <a:pt x="194" y="161"/>
                  </a:cubicBezTo>
                  <a:cubicBezTo>
                    <a:pt x="195" y="159"/>
                    <a:pt x="197" y="159"/>
                    <a:pt x="200" y="158"/>
                  </a:cubicBezTo>
                  <a:cubicBezTo>
                    <a:pt x="202" y="159"/>
                    <a:pt x="201" y="159"/>
                    <a:pt x="202" y="160"/>
                  </a:cubicBezTo>
                  <a:cubicBezTo>
                    <a:pt x="205" y="158"/>
                    <a:pt x="208" y="158"/>
                    <a:pt x="212" y="157"/>
                  </a:cubicBezTo>
                  <a:cubicBezTo>
                    <a:pt x="212" y="159"/>
                    <a:pt x="209" y="159"/>
                    <a:pt x="208" y="159"/>
                  </a:cubicBezTo>
                  <a:cubicBezTo>
                    <a:pt x="210" y="160"/>
                    <a:pt x="214" y="159"/>
                    <a:pt x="217" y="157"/>
                  </a:cubicBezTo>
                  <a:cubicBezTo>
                    <a:pt x="219" y="157"/>
                    <a:pt x="216" y="158"/>
                    <a:pt x="218" y="159"/>
                  </a:cubicBezTo>
                  <a:cubicBezTo>
                    <a:pt x="217" y="160"/>
                    <a:pt x="215" y="160"/>
                    <a:pt x="215" y="161"/>
                  </a:cubicBezTo>
                  <a:cubicBezTo>
                    <a:pt x="221" y="161"/>
                    <a:pt x="225" y="159"/>
                    <a:pt x="231" y="157"/>
                  </a:cubicBezTo>
                  <a:cubicBezTo>
                    <a:pt x="234" y="157"/>
                    <a:pt x="229" y="159"/>
                    <a:pt x="232" y="160"/>
                  </a:cubicBezTo>
                  <a:cubicBezTo>
                    <a:pt x="237" y="159"/>
                    <a:pt x="242" y="158"/>
                    <a:pt x="248" y="159"/>
                  </a:cubicBezTo>
                  <a:cubicBezTo>
                    <a:pt x="250" y="156"/>
                    <a:pt x="252" y="158"/>
                    <a:pt x="254" y="158"/>
                  </a:cubicBezTo>
                  <a:cubicBezTo>
                    <a:pt x="255" y="157"/>
                    <a:pt x="253" y="157"/>
                    <a:pt x="255" y="156"/>
                  </a:cubicBezTo>
                  <a:cubicBezTo>
                    <a:pt x="259" y="158"/>
                    <a:pt x="267" y="153"/>
                    <a:pt x="268" y="156"/>
                  </a:cubicBezTo>
                  <a:cubicBezTo>
                    <a:pt x="274" y="155"/>
                    <a:pt x="283" y="157"/>
                    <a:pt x="288" y="154"/>
                  </a:cubicBezTo>
                  <a:cubicBezTo>
                    <a:pt x="291" y="156"/>
                    <a:pt x="294" y="153"/>
                    <a:pt x="298" y="156"/>
                  </a:cubicBezTo>
                  <a:cubicBezTo>
                    <a:pt x="300" y="154"/>
                    <a:pt x="302" y="155"/>
                    <a:pt x="304" y="153"/>
                  </a:cubicBezTo>
                  <a:cubicBezTo>
                    <a:pt x="306" y="153"/>
                    <a:pt x="305" y="154"/>
                    <a:pt x="306" y="155"/>
                  </a:cubicBezTo>
                  <a:cubicBezTo>
                    <a:pt x="318" y="153"/>
                    <a:pt x="330" y="152"/>
                    <a:pt x="342" y="153"/>
                  </a:cubicBezTo>
                  <a:cubicBezTo>
                    <a:pt x="342" y="153"/>
                    <a:pt x="343" y="152"/>
                    <a:pt x="341" y="152"/>
                  </a:cubicBezTo>
                  <a:cubicBezTo>
                    <a:pt x="351" y="152"/>
                    <a:pt x="361" y="153"/>
                    <a:pt x="370" y="151"/>
                  </a:cubicBezTo>
                  <a:cubicBezTo>
                    <a:pt x="373" y="150"/>
                    <a:pt x="375" y="152"/>
                    <a:pt x="377" y="152"/>
                  </a:cubicBezTo>
                  <a:cubicBezTo>
                    <a:pt x="378" y="151"/>
                    <a:pt x="377" y="151"/>
                    <a:pt x="377" y="150"/>
                  </a:cubicBezTo>
                  <a:cubicBezTo>
                    <a:pt x="380" y="151"/>
                    <a:pt x="384" y="152"/>
                    <a:pt x="389" y="150"/>
                  </a:cubicBezTo>
                  <a:cubicBezTo>
                    <a:pt x="392" y="152"/>
                    <a:pt x="392" y="152"/>
                    <a:pt x="392" y="152"/>
                  </a:cubicBezTo>
                  <a:cubicBezTo>
                    <a:pt x="402" y="150"/>
                    <a:pt x="412" y="151"/>
                    <a:pt x="423" y="151"/>
                  </a:cubicBezTo>
                  <a:cubicBezTo>
                    <a:pt x="423" y="151"/>
                    <a:pt x="423" y="150"/>
                    <a:pt x="423" y="150"/>
                  </a:cubicBezTo>
                  <a:cubicBezTo>
                    <a:pt x="441" y="151"/>
                    <a:pt x="459" y="149"/>
                    <a:pt x="477" y="150"/>
                  </a:cubicBezTo>
                  <a:cubicBezTo>
                    <a:pt x="480" y="148"/>
                    <a:pt x="492" y="150"/>
                    <a:pt x="500" y="150"/>
                  </a:cubicBezTo>
                  <a:cubicBezTo>
                    <a:pt x="504" y="150"/>
                    <a:pt x="508" y="149"/>
                    <a:pt x="511" y="150"/>
                  </a:cubicBezTo>
                  <a:cubicBezTo>
                    <a:pt x="513" y="149"/>
                    <a:pt x="513" y="149"/>
                    <a:pt x="513" y="149"/>
                  </a:cubicBezTo>
                  <a:cubicBezTo>
                    <a:pt x="515" y="151"/>
                    <a:pt x="519" y="148"/>
                    <a:pt x="523" y="150"/>
                  </a:cubicBezTo>
                  <a:cubicBezTo>
                    <a:pt x="532" y="148"/>
                    <a:pt x="544" y="151"/>
                    <a:pt x="554" y="149"/>
                  </a:cubicBezTo>
                  <a:cubicBezTo>
                    <a:pt x="556" y="151"/>
                    <a:pt x="556" y="151"/>
                    <a:pt x="556" y="151"/>
                  </a:cubicBezTo>
                  <a:cubicBezTo>
                    <a:pt x="569" y="149"/>
                    <a:pt x="582" y="152"/>
                    <a:pt x="596" y="150"/>
                  </a:cubicBezTo>
                  <a:cubicBezTo>
                    <a:pt x="601" y="152"/>
                    <a:pt x="608" y="149"/>
                    <a:pt x="613" y="151"/>
                  </a:cubicBezTo>
                  <a:cubicBezTo>
                    <a:pt x="617" y="149"/>
                    <a:pt x="620" y="152"/>
                    <a:pt x="624" y="150"/>
                  </a:cubicBezTo>
                  <a:cubicBezTo>
                    <a:pt x="633" y="152"/>
                    <a:pt x="643" y="151"/>
                    <a:pt x="652" y="151"/>
                  </a:cubicBezTo>
                  <a:cubicBezTo>
                    <a:pt x="674" y="152"/>
                    <a:pt x="695" y="151"/>
                    <a:pt x="716" y="153"/>
                  </a:cubicBezTo>
                  <a:cubicBezTo>
                    <a:pt x="719" y="152"/>
                    <a:pt x="719" y="152"/>
                    <a:pt x="719" y="152"/>
                  </a:cubicBezTo>
                  <a:cubicBezTo>
                    <a:pt x="720" y="151"/>
                    <a:pt x="719" y="152"/>
                    <a:pt x="719" y="153"/>
                  </a:cubicBezTo>
                  <a:cubicBezTo>
                    <a:pt x="730" y="152"/>
                    <a:pt x="739" y="153"/>
                    <a:pt x="750" y="152"/>
                  </a:cubicBezTo>
                  <a:cubicBezTo>
                    <a:pt x="752" y="154"/>
                    <a:pt x="752" y="154"/>
                    <a:pt x="752" y="154"/>
                  </a:cubicBezTo>
                  <a:cubicBezTo>
                    <a:pt x="754" y="154"/>
                    <a:pt x="753" y="151"/>
                    <a:pt x="756" y="153"/>
                  </a:cubicBezTo>
                  <a:cubicBezTo>
                    <a:pt x="757" y="153"/>
                    <a:pt x="756" y="153"/>
                    <a:pt x="755" y="153"/>
                  </a:cubicBezTo>
                  <a:cubicBezTo>
                    <a:pt x="756" y="154"/>
                    <a:pt x="758" y="154"/>
                    <a:pt x="758" y="153"/>
                  </a:cubicBezTo>
                  <a:cubicBezTo>
                    <a:pt x="843" y="157"/>
                    <a:pt x="925" y="157"/>
                    <a:pt x="1011" y="160"/>
                  </a:cubicBezTo>
                  <a:cubicBezTo>
                    <a:pt x="1012" y="159"/>
                    <a:pt x="1012" y="159"/>
                    <a:pt x="1012" y="159"/>
                  </a:cubicBezTo>
                  <a:cubicBezTo>
                    <a:pt x="1024" y="161"/>
                    <a:pt x="1036" y="159"/>
                    <a:pt x="1047" y="161"/>
                  </a:cubicBezTo>
                  <a:cubicBezTo>
                    <a:pt x="1049" y="161"/>
                    <a:pt x="1051" y="159"/>
                    <a:pt x="1051" y="161"/>
                  </a:cubicBezTo>
                  <a:cubicBezTo>
                    <a:pt x="1053" y="160"/>
                    <a:pt x="1058" y="160"/>
                    <a:pt x="1061" y="161"/>
                  </a:cubicBezTo>
                  <a:cubicBezTo>
                    <a:pt x="1063" y="160"/>
                    <a:pt x="1063" y="160"/>
                    <a:pt x="1063" y="160"/>
                  </a:cubicBezTo>
                  <a:cubicBezTo>
                    <a:pt x="1067" y="161"/>
                    <a:pt x="1071" y="161"/>
                    <a:pt x="1075" y="160"/>
                  </a:cubicBezTo>
                  <a:cubicBezTo>
                    <a:pt x="1095" y="163"/>
                    <a:pt x="1115" y="160"/>
                    <a:pt x="1134" y="165"/>
                  </a:cubicBezTo>
                  <a:cubicBezTo>
                    <a:pt x="1136" y="164"/>
                    <a:pt x="1136" y="164"/>
                    <a:pt x="1136" y="164"/>
                  </a:cubicBezTo>
                  <a:cubicBezTo>
                    <a:pt x="1139" y="165"/>
                    <a:pt x="1145" y="165"/>
                    <a:pt x="1147" y="164"/>
                  </a:cubicBezTo>
                  <a:cubicBezTo>
                    <a:pt x="1148" y="164"/>
                    <a:pt x="1147" y="165"/>
                    <a:pt x="1148" y="166"/>
                  </a:cubicBezTo>
                  <a:cubicBezTo>
                    <a:pt x="1150" y="163"/>
                    <a:pt x="1152" y="165"/>
                    <a:pt x="1153" y="166"/>
                  </a:cubicBezTo>
                  <a:cubicBezTo>
                    <a:pt x="1158" y="164"/>
                    <a:pt x="1164" y="165"/>
                    <a:pt x="1171" y="165"/>
                  </a:cubicBezTo>
                  <a:cubicBezTo>
                    <a:pt x="1172" y="166"/>
                    <a:pt x="1172" y="167"/>
                    <a:pt x="1172" y="167"/>
                  </a:cubicBezTo>
                  <a:cubicBezTo>
                    <a:pt x="1173" y="167"/>
                    <a:pt x="1174" y="165"/>
                    <a:pt x="1176" y="166"/>
                  </a:cubicBezTo>
                  <a:cubicBezTo>
                    <a:pt x="1177" y="166"/>
                    <a:pt x="1176" y="166"/>
                    <a:pt x="1176" y="165"/>
                  </a:cubicBezTo>
                  <a:cubicBezTo>
                    <a:pt x="1178" y="165"/>
                    <a:pt x="1179" y="166"/>
                    <a:pt x="1181" y="165"/>
                  </a:cubicBezTo>
                  <a:cubicBezTo>
                    <a:pt x="1182" y="165"/>
                    <a:pt x="1181" y="166"/>
                    <a:pt x="1181" y="166"/>
                  </a:cubicBezTo>
                  <a:cubicBezTo>
                    <a:pt x="1183" y="165"/>
                    <a:pt x="1186" y="164"/>
                    <a:pt x="1190" y="165"/>
                  </a:cubicBezTo>
                  <a:cubicBezTo>
                    <a:pt x="1191" y="167"/>
                    <a:pt x="1188" y="166"/>
                    <a:pt x="1186" y="167"/>
                  </a:cubicBezTo>
                  <a:cubicBezTo>
                    <a:pt x="1193" y="165"/>
                    <a:pt x="1199" y="165"/>
                    <a:pt x="1206" y="164"/>
                  </a:cubicBezTo>
                  <a:cubicBezTo>
                    <a:pt x="1208" y="166"/>
                    <a:pt x="1208" y="166"/>
                    <a:pt x="1208" y="166"/>
                  </a:cubicBezTo>
                  <a:cubicBezTo>
                    <a:pt x="1207" y="167"/>
                    <a:pt x="1210" y="165"/>
                    <a:pt x="1207" y="164"/>
                  </a:cubicBezTo>
                  <a:cubicBezTo>
                    <a:pt x="1210" y="163"/>
                    <a:pt x="1213" y="163"/>
                    <a:pt x="1217" y="163"/>
                  </a:cubicBezTo>
                  <a:cubicBezTo>
                    <a:pt x="1218" y="164"/>
                    <a:pt x="1221" y="164"/>
                    <a:pt x="1219" y="165"/>
                  </a:cubicBezTo>
                  <a:cubicBezTo>
                    <a:pt x="1221" y="165"/>
                    <a:pt x="1221" y="163"/>
                    <a:pt x="1224" y="165"/>
                  </a:cubicBezTo>
                  <a:cubicBezTo>
                    <a:pt x="1227" y="164"/>
                    <a:pt x="1223" y="164"/>
                    <a:pt x="1222" y="164"/>
                  </a:cubicBezTo>
                  <a:cubicBezTo>
                    <a:pt x="1226" y="162"/>
                    <a:pt x="1230" y="164"/>
                    <a:pt x="1234" y="162"/>
                  </a:cubicBezTo>
                  <a:cubicBezTo>
                    <a:pt x="1234" y="163"/>
                    <a:pt x="1233" y="163"/>
                    <a:pt x="1232" y="163"/>
                  </a:cubicBezTo>
                  <a:cubicBezTo>
                    <a:pt x="1233" y="164"/>
                    <a:pt x="1235" y="163"/>
                    <a:pt x="1236" y="164"/>
                  </a:cubicBezTo>
                  <a:cubicBezTo>
                    <a:pt x="1235" y="162"/>
                    <a:pt x="1237" y="164"/>
                    <a:pt x="1240" y="162"/>
                  </a:cubicBezTo>
                  <a:cubicBezTo>
                    <a:pt x="1249" y="165"/>
                    <a:pt x="1259" y="159"/>
                    <a:pt x="1267" y="163"/>
                  </a:cubicBezTo>
                  <a:cubicBezTo>
                    <a:pt x="1269" y="160"/>
                    <a:pt x="1275" y="161"/>
                    <a:pt x="1278" y="160"/>
                  </a:cubicBezTo>
                  <a:cubicBezTo>
                    <a:pt x="1278" y="162"/>
                    <a:pt x="1274" y="161"/>
                    <a:pt x="1272" y="162"/>
                  </a:cubicBezTo>
                  <a:cubicBezTo>
                    <a:pt x="1272" y="162"/>
                    <a:pt x="1273" y="162"/>
                    <a:pt x="1274" y="163"/>
                  </a:cubicBezTo>
                  <a:cubicBezTo>
                    <a:pt x="1271" y="164"/>
                    <a:pt x="1268" y="166"/>
                    <a:pt x="1265" y="166"/>
                  </a:cubicBezTo>
                  <a:cubicBezTo>
                    <a:pt x="1265" y="163"/>
                    <a:pt x="1257" y="166"/>
                    <a:pt x="1255" y="166"/>
                  </a:cubicBezTo>
                  <a:cubicBezTo>
                    <a:pt x="1261" y="168"/>
                    <a:pt x="1271" y="167"/>
                    <a:pt x="1277" y="165"/>
                  </a:cubicBezTo>
                  <a:cubicBezTo>
                    <a:pt x="1278" y="165"/>
                    <a:pt x="1276" y="166"/>
                    <a:pt x="1275" y="166"/>
                  </a:cubicBezTo>
                  <a:cubicBezTo>
                    <a:pt x="1279" y="166"/>
                    <a:pt x="1286" y="166"/>
                    <a:pt x="1286" y="163"/>
                  </a:cubicBezTo>
                  <a:cubicBezTo>
                    <a:pt x="1288" y="163"/>
                    <a:pt x="1287" y="164"/>
                    <a:pt x="1288" y="165"/>
                  </a:cubicBezTo>
                  <a:cubicBezTo>
                    <a:pt x="1295" y="163"/>
                    <a:pt x="1299" y="163"/>
                    <a:pt x="1305" y="161"/>
                  </a:cubicBezTo>
                  <a:cubicBezTo>
                    <a:pt x="1314" y="161"/>
                    <a:pt x="1322" y="161"/>
                    <a:pt x="1330" y="158"/>
                  </a:cubicBezTo>
                  <a:cubicBezTo>
                    <a:pt x="1335" y="159"/>
                    <a:pt x="1343" y="158"/>
                    <a:pt x="1346" y="155"/>
                  </a:cubicBezTo>
                  <a:cubicBezTo>
                    <a:pt x="1356" y="157"/>
                    <a:pt x="1375" y="149"/>
                    <a:pt x="1388" y="154"/>
                  </a:cubicBezTo>
                  <a:cubicBezTo>
                    <a:pt x="1385" y="149"/>
                    <a:pt x="1396" y="152"/>
                    <a:pt x="1395" y="148"/>
                  </a:cubicBezTo>
                  <a:cubicBezTo>
                    <a:pt x="1398" y="148"/>
                    <a:pt x="1401" y="144"/>
                    <a:pt x="1404" y="147"/>
                  </a:cubicBezTo>
                  <a:cubicBezTo>
                    <a:pt x="1415" y="143"/>
                    <a:pt x="1427" y="143"/>
                    <a:pt x="1438" y="146"/>
                  </a:cubicBezTo>
                  <a:cubicBezTo>
                    <a:pt x="1439" y="145"/>
                    <a:pt x="1441" y="144"/>
                    <a:pt x="1440" y="143"/>
                  </a:cubicBezTo>
                  <a:cubicBezTo>
                    <a:pt x="1442" y="142"/>
                    <a:pt x="1444" y="143"/>
                    <a:pt x="1445" y="144"/>
                  </a:cubicBezTo>
                  <a:cubicBezTo>
                    <a:pt x="1447" y="142"/>
                    <a:pt x="1448" y="143"/>
                    <a:pt x="1450" y="143"/>
                  </a:cubicBezTo>
                  <a:cubicBezTo>
                    <a:pt x="1451" y="141"/>
                    <a:pt x="1452" y="142"/>
                    <a:pt x="1453" y="140"/>
                  </a:cubicBezTo>
                  <a:cubicBezTo>
                    <a:pt x="1452" y="139"/>
                    <a:pt x="1451" y="140"/>
                    <a:pt x="1450" y="140"/>
                  </a:cubicBezTo>
                  <a:cubicBezTo>
                    <a:pt x="1457" y="137"/>
                    <a:pt x="1469" y="137"/>
                    <a:pt x="1477" y="140"/>
                  </a:cubicBezTo>
                  <a:cubicBezTo>
                    <a:pt x="1478" y="138"/>
                    <a:pt x="1482" y="137"/>
                    <a:pt x="1485" y="138"/>
                  </a:cubicBezTo>
                  <a:cubicBezTo>
                    <a:pt x="1492" y="133"/>
                    <a:pt x="1500" y="130"/>
                    <a:pt x="1509" y="128"/>
                  </a:cubicBezTo>
                  <a:cubicBezTo>
                    <a:pt x="1512" y="130"/>
                    <a:pt x="1512" y="130"/>
                    <a:pt x="1512" y="130"/>
                  </a:cubicBezTo>
                  <a:cubicBezTo>
                    <a:pt x="1511" y="128"/>
                    <a:pt x="1517" y="128"/>
                    <a:pt x="1519" y="127"/>
                  </a:cubicBezTo>
                  <a:cubicBezTo>
                    <a:pt x="1519" y="127"/>
                    <a:pt x="1519" y="128"/>
                    <a:pt x="1519" y="128"/>
                  </a:cubicBezTo>
                  <a:cubicBezTo>
                    <a:pt x="1527" y="127"/>
                    <a:pt x="1534" y="126"/>
                    <a:pt x="1540" y="123"/>
                  </a:cubicBezTo>
                  <a:cubicBezTo>
                    <a:pt x="1548" y="122"/>
                    <a:pt x="1559" y="120"/>
                    <a:pt x="1565" y="116"/>
                  </a:cubicBezTo>
                  <a:cubicBezTo>
                    <a:pt x="1570" y="116"/>
                    <a:pt x="1580" y="111"/>
                    <a:pt x="1584" y="109"/>
                  </a:cubicBezTo>
                  <a:cubicBezTo>
                    <a:pt x="1592" y="106"/>
                    <a:pt x="1598" y="104"/>
                    <a:pt x="1603" y="100"/>
                  </a:cubicBezTo>
                  <a:cubicBezTo>
                    <a:pt x="1601" y="100"/>
                    <a:pt x="1601" y="99"/>
                    <a:pt x="1600" y="98"/>
                  </a:cubicBezTo>
                  <a:cubicBezTo>
                    <a:pt x="1602" y="97"/>
                    <a:pt x="1603" y="98"/>
                    <a:pt x="1605" y="97"/>
                  </a:cubicBezTo>
                  <a:cubicBezTo>
                    <a:pt x="1602" y="96"/>
                    <a:pt x="1601" y="97"/>
                    <a:pt x="1599" y="96"/>
                  </a:cubicBezTo>
                  <a:cubicBezTo>
                    <a:pt x="1597" y="99"/>
                    <a:pt x="1592" y="96"/>
                    <a:pt x="1591" y="98"/>
                  </a:cubicBezTo>
                  <a:cubicBezTo>
                    <a:pt x="1590" y="99"/>
                    <a:pt x="1589" y="97"/>
                    <a:pt x="1588" y="96"/>
                  </a:cubicBezTo>
                  <a:cubicBezTo>
                    <a:pt x="1584" y="97"/>
                    <a:pt x="1581" y="98"/>
                    <a:pt x="1578" y="98"/>
                  </a:cubicBezTo>
                  <a:cubicBezTo>
                    <a:pt x="1581" y="96"/>
                    <a:pt x="1582" y="96"/>
                    <a:pt x="1586" y="93"/>
                  </a:cubicBezTo>
                  <a:cubicBezTo>
                    <a:pt x="1580" y="94"/>
                    <a:pt x="1573" y="94"/>
                    <a:pt x="1565" y="96"/>
                  </a:cubicBezTo>
                  <a:cubicBezTo>
                    <a:pt x="1558" y="97"/>
                    <a:pt x="1550" y="98"/>
                    <a:pt x="1543" y="101"/>
                  </a:cubicBezTo>
                  <a:cubicBezTo>
                    <a:pt x="1541" y="101"/>
                    <a:pt x="1540" y="101"/>
                    <a:pt x="1538" y="100"/>
                  </a:cubicBezTo>
                  <a:cubicBezTo>
                    <a:pt x="1538" y="101"/>
                    <a:pt x="1538" y="101"/>
                    <a:pt x="1539" y="102"/>
                  </a:cubicBezTo>
                  <a:cubicBezTo>
                    <a:pt x="1537" y="102"/>
                    <a:pt x="1536" y="103"/>
                    <a:pt x="1534" y="103"/>
                  </a:cubicBezTo>
                  <a:cubicBezTo>
                    <a:pt x="1532" y="100"/>
                    <a:pt x="1526" y="105"/>
                    <a:pt x="1523" y="108"/>
                  </a:cubicBezTo>
                  <a:cubicBezTo>
                    <a:pt x="1521" y="106"/>
                    <a:pt x="1524" y="105"/>
                    <a:pt x="1525" y="104"/>
                  </a:cubicBezTo>
                  <a:cubicBezTo>
                    <a:pt x="1524" y="105"/>
                    <a:pt x="1521" y="104"/>
                    <a:pt x="1521" y="103"/>
                  </a:cubicBezTo>
                  <a:cubicBezTo>
                    <a:pt x="1524" y="101"/>
                    <a:pt x="1525" y="102"/>
                    <a:pt x="1526" y="100"/>
                  </a:cubicBezTo>
                  <a:cubicBezTo>
                    <a:pt x="1525" y="99"/>
                    <a:pt x="1524" y="102"/>
                    <a:pt x="1523" y="100"/>
                  </a:cubicBezTo>
                  <a:cubicBezTo>
                    <a:pt x="1521" y="101"/>
                    <a:pt x="1522" y="102"/>
                    <a:pt x="1520" y="103"/>
                  </a:cubicBezTo>
                  <a:cubicBezTo>
                    <a:pt x="1520" y="103"/>
                    <a:pt x="1519" y="103"/>
                    <a:pt x="1518" y="103"/>
                  </a:cubicBezTo>
                  <a:cubicBezTo>
                    <a:pt x="1518" y="101"/>
                    <a:pt x="1521" y="100"/>
                    <a:pt x="1521" y="99"/>
                  </a:cubicBezTo>
                  <a:cubicBezTo>
                    <a:pt x="1521" y="99"/>
                    <a:pt x="1522" y="99"/>
                    <a:pt x="1522" y="99"/>
                  </a:cubicBezTo>
                  <a:cubicBezTo>
                    <a:pt x="1521" y="101"/>
                    <a:pt x="1525" y="99"/>
                    <a:pt x="1527" y="99"/>
                  </a:cubicBezTo>
                  <a:cubicBezTo>
                    <a:pt x="1528" y="99"/>
                    <a:pt x="1528" y="100"/>
                    <a:pt x="1529" y="100"/>
                  </a:cubicBezTo>
                  <a:cubicBezTo>
                    <a:pt x="1534" y="99"/>
                    <a:pt x="1534" y="96"/>
                    <a:pt x="1539" y="95"/>
                  </a:cubicBezTo>
                  <a:cubicBezTo>
                    <a:pt x="1539" y="96"/>
                    <a:pt x="1535" y="97"/>
                    <a:pt x="1534" y="99"/>
                  </a:cubicBezTo>
                  <a:cubicBezTo>
                    <a:pt x="1536" y="99"/>
                    <a:pt x="1540" y="98"/>
                    <a:pt x="1538" y="96"/>
                  </a:cubicBezTo>
                  <a:cubicBezTo>
                    <a:pt x="1544" y="97"/>
                    <a:pt x="1549" y="94"/>
                    <a:pt x="1554" y="92"/>
                  </a:cubicBezTo>
                  <a:cubicBezTo>
                    <a:pt x="1551" y="91"/>
                    <a:pt x="1547" y="94"/>
                    <a:pt x="1544" y="95"/>
                  </a:cubicBezTo>
                  <a:cubicBezTo>
                    <a:pt x="1546" y="92"/>
                    <a:pt x="1552" y="91"/>
                    <a:pt x="1556" y="92"/>
                  </a:cubicBezTo>
                  <a:cubicBezTo>
                    <a:pt x="1560" y="90"/>
                    <a:pt x="1564" y="89"/>
                    <a:pt x="1568" y="90"/>
                  </a:cubicBezTo>
                  <a:cubicBezTo>
                    <a:pt x="1580" y="84"/>
                    <a:pt x="1593" y="85"/>
                    <a:pt x="1605" y="81"/>
                  </a:cubicBezTo>
                  <a:cubicBezTo>
                    <a:pt x="1602" y="79"/>
                    <a:pt x="1600" y="80"/>
                    <a:pt x="1597" y="78"/>
                  </a:cubicBezTo>
                  <a:cubicBezTo>
                    <a:pt x="1594" y="79"/>
                    <a:pt x="1591" y="79"/>
                    <a:pt x="1588" y="77"/>
                  </a:cubicBezTo>
                  <a:cubicBezTo>
                    <a:pt x="1587" y="78"/>
                    <a:pt x="1587" y="78"/>
                    <a:pt x="1587" y="79"/>
                  </a:cubicBezTo>
                  <a:cubicBezTo>
                    <a:pt x="1585" y="77"/>
                    <a:pt x="1582" y="79"/>
                    <a:pt x="1580" y="78"/>
                  </a:cubicBezTo>
                  <a:cubicBezTo>
                    <a:pt x="1579" y="77"/>
                    <a:pt x="1580" y="76"/>
                    <a:pt x="1582" y="76"/>
                  </a:cubicBezTo>
                  <a:cubicBezTo>
                    <a:pt x="1579" y="74"/>
                    <a:pt x="1576" y="76"/>
                    <a:pt x="1573" y="76"/>
                  </a:cubicBezTo>
                  <a:cubicBezTo>
                    <a:pt x="1571" y="75"/>
                    <a:pt x="1574" y="74"/>
                    <a:pt x="1573" y="74"/>
                  </a:cubicBezTo>
                  <a:cubicBezTo>
                    <a:pt x="1569" y="73"/>
                    <a:pt x="1567" y="75"/>
                    <a:pt x="1562" y="76"/>
                  </a:cubicBezTo>
                  <a:cubicBezTo>
                    <a:pt x="1561" y="74"/>
                    <a:pt x="1566" y="73"/>
                    <a:pt x="1568" y="72"/>
                  </a:cubicBezTo>
                  <a:cubicBezTo>
                    <a:pt x="1567" y="72"/>
                    <a:pt x="1566" y="71"/>
                    <a:pt x="1565" y="71"/>
                  </a:cubicBezTo>
                  <a:cubicBezTo>
                    <a:pt x="1565" y="71"/>
                    <a:pt x="1565" y="71"/>
                    <a:pt x="1566" y="72"/>
                  </a:cubicBezTo>
                  <a:cubicBezTo>
                    <a:pt x="1564" y="73"/>
                    <a:pt x="1562" y="71"/>
                    <a:pt x="1562" y="73"/>
                  </a:cubicBezTo>
                  <a:cubicBezTo>
                    <a:pt x="1561" y="73"/>
                    <a:pt x="1561" y="72"/>
                    <a:pt x="1560" y="72"/>
                  </a:cubicBezTo>
                  <a:cubicBezTo>
                    <a:pt x="1556" y="73"/>
                    <a:pt x="1553" y="73"/>
                    <a:pt x="1550" y="72"/>
                  </a:cubicBezTo>
                  <a:cubicBezTo>
                    <a:pt x="1548" y="73"/>
                    <a:pt x="1548" y="74"/>
                    <a:pt x="1550" y="75"/>
                  </a:cubicBezTo>
                  <a:cubicBezTo>
                    <a:pt x="1548" y="76"/>
                    <a:pt x="1547" y="76"/>
                    <a:pt x="1546" y="76"/>
                  </a:cubicBezTo>
                  <a:cubicBezTo>
                    <a:pt x="1545" y="75"/>
                    <a:pt x="1545" y="74"/>
                    <a:pt x="1544" y="72"/>
                  </a:cubicBezTo>
                  <a:cubicBezTo>
                    <a:pt x="1549" y="72"/>
                    <a:pt x="1555" y="69"/>
                    <a:pt x="1556" y="66"/>
                  </a:cubicBezTo>
                  <a:cubicBezTo>
                    <a:pt x="1562" y="65"/>
                    <a:pt x="1569" y="64"/>
                    <a:pt x="1575" y="65"/>
                  </a:cubicBezTo>
                  <a:cubicBezTo>
                    <a:pt x="1573" y="62"/>
                    <a:pt x="1578" y="63"/>
                    <a:pt x="1581" y="63"/>
                  </a:cubicBezTo>
                  <a:cubicBezTo>
                    <a:pt x="1582" y="64"/>
                    <a:pt x="1578" y="63"/>
                    <a:pt x="1577" y="64"/>
                  </a:cubicBezTo>
                  <a:cubicBezTo>
                    <a:pt x="1580" y="65"/>
                    <a:pt x="1583" y="62"/>
                    <a:pt x="1585" y="62"/>
                  </a:cubicBezTo>
                  <a:cubicBezTo>
                    <a:pt x="1587" y="62"/>
                    <a:pt x="1584" y="63"/>
                    <a:pt x="1587" y="63"/>
                  </a:cubicBezTo>
                  <a:cubicBezTo>
                    <a:pt x="1588" y="61"/>
                    <a:pt x="1595" y="60"/>
                    <a:pt x="1598" y="61"/>
                  </a:cubicBezTo>
                  <a:cubicBezTo>
                    <a:pt x="1601" y="58"/>
                    <a:pt x="1605" y="59"/>
                    <a:pt x="1609" y="58"/>
                  </a:cubicBezTo>
                  <a:cubicBezTo>
                    <a:pt x="1610" y="56"/>
                    <a:pt x="1605" y="58"/>
                    <a:pt x="1604" y="58"/>
                  </a:cubicBezTo>
                  <a:cubicBezTo>
                    <a:pt x="1608" y="56"/>
                    <a:pt x="1616" y="53"/>
                    <a:pt x="1623" y="55"/>
                  </a:cubicBezTo>
                  <a:cubicBezTo>
                    <a:pt x="1627" y="51"/>
                    <a:pt x="1642" y="53"/>
                    <a:pt x="1643" y="47"/>
                  </a:cubicBezTo>
                  <a:cubicBezTo>
                    <a:pt x="1646" y="48"/>
                    <a:pt x="1648" y="44"/>
                    <a:pt x="1651" y="45"/>
                  </a:cubicBezTo>
                  <a:cubicBezTo>
                    <a:pt x="1651" y="46"/>
                    <a:pt x="1649" y="46"/>
                    <a:pt x="1649" y="48"/>
                  </a:cubicBezTo>
                  <a:cubicBezTo>
                    <a:pt x="1657" y="45"/>
                    <a:pt x="1665" y="40"/>
                    <a:pt x="1665" y="36"/>
                  </a:cubicBezTo>
                  <a:cubicBezTo>
                    <a:pt x="1663" y="35"/>
                    <a:pt x="1660" y="34"/>
                    <a:pt x="1661" y="32"/>
                  </a:cubicBezTo>
                  <a:cubicBezTo>
                    <a:pt x="1656" y="31"/>
                    <a:pt x="1649" y="32"/>
                    <a:pt x="1648" y="28"/>
                  </a:cubicBezTo>
                  <a:cubicBezTo>
                    <a:pt x="1646" y="30"/>
                    <a:pt x="1642" y="30"/>
                    <a:pt x="1642" y="32"/>
                  </a:cubicBezTo>
                  <a:cubicBezTo>
                    <a:pt x="1642" y="32"/>
                    <a:pt x="1643" y="31"/>
                    <a:pt x="1644" y="31"/>
                  </a:cubicBezTo>
                  <a:cubicBezTo>
                    <a:pt x="1645" y="32"/>
                    <a:pt x="1644" y="32"/>
                    <a:pt x="1642" y="33"/>
                  </a:cubicBezTo>
                  <a:cubicBezTo>
                    <a:pt x="1641" y="32"/>
                    <a:pt x="1639" y="31"/>
                    <a:pt x="1638" y="32"/>
                  </a:cubicBezTo>
                  <a:cubicBezTo>
                    <a:pt x="1637" y="31"/>
                    <a:pt x="1637" y="30"/>
                    <a:pt x="1639" y="29"/>
                  </a:cubicBezTo>
                  <a:cubicBezTo>
                    <a:pt x="1637" y="29"/>
                    <a:pt x="1636" y="29"/>
                    <a:pt x="1636" y="30"/>
                  </a:cubicBezTo>
                  <a:cubicBezTo>
                    <a:pt x="1633" y="28"/>
                    <a:pt x="1626" y="31"/>
                    <a:pt x="1621" y="33"/>
                  </a:cubicBezTo>
                  <a:cubicBezTo>
                    <a:pt x="1615" y="30"/>
                    <a:pt x="1609" y="35"/>
                    <a:pt x="1604" y="37"/>
                  </a:cubicBezTo>
                  <a:cubicBezTo>
                    <a:pt x="1603" y="37"/>
                    <a:pt x="1603" y="37"/>
                    <a:pt x="1603" y="37"/>
                  </a:cubicBezTo>
                  <a:cubicBezTo>
                    <a:pt x="1605" y="33"/>
                    <a:pt x="1610" y="33"/>
                    <a:pt x="1613" y="30"/>
                  </a:cubicBezTo>
                  <a:cubicBezTo>
                    <a:pt x="1612" y="29"/>
                    <a:pt x="1611" y="30"/>
                    <a:pt x="1610" y="29"/>
                  </a:cubicBezTo>
                  <a:cubicBezTo>
                    <a:pt x="1602" y="33"/>
                    <a:pt x="1596" y="32"/>
                    <a:pt x="1588" y="35"/>
                  </a:cubicBezTo>
                  <a:cubicBezTo>
                    <a:pt x="1587" y="35"/>
                    <a:pt x="1588" y="34"/>
                    <a:pt x="1587" y="34"/>
                  </a:cubicBezTo>
                  <a:cubicBezTo>
                    <a:pt x="1590" y="33"/>
                    <a:pt x="1595" y="31"/>
                    <a:pt x="1596" y="30"/>
                  </a:cubicBezTo>
                  <a:cubicBezTo>
                    <a:pt x="1595" y="29"/>
                    <a:pt x="1594" y="30"/>
                    <a:pt x="1592" y="29"/>
                  </a:cubicBezTo>
                  <a:cubicBezTo>
                    <a:pt x="1593" y="30"/>
                    <a:pt x="1592" y="31"/>
                    <a:pt x="1590" y="30"/>
                  </a:cubicBezTo>
                  <a:cubicBezTo>
                    <a:pt x="1590" y="31"/>
                    <a:pt x="1590" y="32"/>
                    <a:pt x="1590" y="33"/>
                  </a:cubicBezTo>
                  <a:cubicBezTo>
                    <a:pt x="1587" y="32"/>
                    <a:pt x="1580" y="34"/>
                    <a:pt x="1582" y="37"/>
                  </a:cubicBezTo>
                  <a:cubicBezTo>
                    <a:pt x="1580" y="38"/>
                    <a:pt x="1581" y="34"/>
                    <a:pt x="1579" y="36"/>
                  </a:cubicBezTo>
                  <a:cubicBezTo>
                    <a:pt x="1579" y="35"/>
                    <a:pt x="1581" y="35"/>
                    <a:pt x="1580" y="34"/>
                  </a:cubicBezTo>
                  <a:cubicBezTo>
                    <a:pt x="1578" y="33"/>
                    <a:pt x="1576" y="36"/>
                    <a:pt x="1577" y="37"/>
                  </a:cubicBezTo>
                  <a:cubicBezTo>
                    <a:pt x="1576" y="38"/>
                    <a:pt x="1576" y="35"/>
                    <a:pt x="1574" y="35"/>
                  </a:cubicBezTo>
                  <a:cubicBezTo>
                    <a:pt x="1572" y="36"/>
                    <a:pt x="1574" y="37"/>
                    <a:pt x="1572" y="38"/>
                  </a:cubicBezTo>
                  <a:cubicBezTo>
                    <a:pt x="1571" y="39"/>
                    <a:pt x="1570" y="37"/>
                    <a:pt x="1571" y="37"/>
                  </a:cubicBezTo>
                  <a:cubicBezTo>
                    <a:pt x="1569" y="36"/>
                    <a:pt x="1569" y="38"/>
                    <a:pt x="1569" y="39"/>
                  </a:cubicBezTo>
                  <a:cubicBezTo>
                    <a:pt x="1568" y="39"/>
                    <a:pt x="1566" y="38"/>
                    <a:pt x="1566" y="37"/>
                  </a:cubicBezTo>
                  <a:cubicBezTo>
                    <a:pt x="1567" y="35"/>
                    <a:pt x="1568" y="36"/>
                    <a:pt x="1569" y="35"/>
                  </a:cubicBezTo>
                  <a:cubicBezTo>
                    <a:pt x="1566" y="34"/>
                    <a:pt x="1565" y="36"/>
                    <a:pt x="1565" y="38"/>
                  </a:cubicBezTo>
                  <a:cubicBezTo>
                    <a:pt x="1562" y="38"/>
                    <a:pt x="1558" y="39"/>
                    <a:pt x="1556" y="41"/>
                  </a:cubicBezTo>
                  <a:cubicBezTo>
                    <a:pt x="1553" y="40"/>
                    <a:pt x="1556" y="40"/>
                    <a:pt x="1555" y="39"/>
                  </a:cubicBezTo>
                  <a:cubicBezTo>
                    <a:pt x="1557" y="38"/>
                    <a:pt x="1559" y="38"/>
                    <a:pt x="1561" y="37"/>
                  </a:cubicBezTo>
                  <a:cubicBezTo>
                    <a:pt x="1559" y="36"/>
                    <a:pt x="1559" y="35"/>
                    <a:pt x="1561" y="33"/>
                  </a:cubicBezTo>
                  <a:cubicBezTo>
                    <a:pt x="1560" y="32"/>
                    <a:pt x="1559" y="33"/>
                    <a:pt x="1559" y="34"/>
                  </a:cubicBezTo>
                  <a:cubicBezTo>
                    <a:pt x="1558" y="33"/>
                    <a:pt x="1556" y="34"/>
                    <a:pt x="1556" y="32"/>
                  </a:cubicBezTo>
                  <a:cubicBezTo>
                    <a:pt x="1553" y="34"/>
                    <a:pt x="1550" y="34"/>
                    <a:pt x="1546" y="34"/>
                  </a:cubicBezTo>
                  <a:cubicBezTo>
                    <a:pt x="1546" y="33"/>
                    <a:pt x="1549" y="33"/>
                    <a:pt x="1550" y="34"/>
                  </a:cubicBezTo>
                  <a:cubicBezTo>
                    <a:pt x="1551" y="34"/>
                    <a:pt x="1550" y="33"/>
                    <a:pt x="1550" y="33"/>
                  </a:cubicBezTo>
                  <a:cubicBezTo>
                    <a:pt x="1551" y="33"/>
                    <a:pt x="1551" y="33"/>
                    <a:pt x="1551" y="33"/>
                  </a:cubicBezTo>
                  <a:cubicBezTo>
                    <a:pt x="1549" y="31"/>
                    <a:pt x="1547" y="33"/>
                    <a:pt x="1545" y="33"/>
                  </a:cubicBezTo>
                  <a:cubicBezTo>
                    <a:pt x="1544" y="32"/>
                    <a:pt x="1545" y="31"/>
                    <a:pt x="1544" y="29"/>
                  </a:cubicBezTo>
                  <a:cubicBezTo>
                    <a:pt x="1543" y="31"/>
                    <a:pt x="1543" y="30"/>
                    <a:pt x="1541" y="31"/>
                  </a:cubicBezTo>
                  <a:cubicBezTo>
                    <a:pt x="1539" y="31"/>
                    <a:pt x="1540" y="30"/>
                    <a:pt x="1538" y="29"/>
                  </a:cubicBezTo>
                  <a:cubicBezTo>
                    <a:pt x="1537" y="30"/>
                    <a:pt x="1537" y="30"/>
                    <a:pt x="1537" y="31"/>
                  </a:cubicBezTo>
                  <a:cubicBezTo>
                    <a:pt x="1535" y="30"/>
                    <a:pt x="1537" y="29"/>
                    <a:pt x="1535" y="29"/>
                  </a:cubicBezTo>
                  <a:cubicBezTo>
                    <a:pt x="1532" y="30"/>
                    <a:pt x="1529" y="29"/>
                    <a:pt x="1526" y="29"/>
                  </a:cubicBezTo>
                  <a:cubicBezTo>
                    <a:pt x="1524" y="28"/>
                    <a:pt x="1527" y="29"/>
                    <a:pt x="1528" y="27"/>
                  </a:cubicBezTo>
                  <a:cubicBezTo>
                    <a:pt x="1527" y="26"/>
                    <a:pt x="1525" y="28"/>
                    <a:pt x="1524" y="27"/>
                  </a:cubicBezTo>
                  <a:cubicBezTo>
                    <a:pt x="1524" y="27"/>
                    <a:pt x="1523" y="28"/>
                    <a:pt x="1523" y="28"/>
                  </a:cubicBezTo>
                  <a:cubicBezTo>
                    <a:pt x="1516" y="27"/>
                    <a:pt x="1508" y="31"/>
                    <a:pt x="1501" y="30"/>
                  </a:cubicBezTo>
                  <a:cubicBezTo>
                    <a:pt x="1500" y="30"/>
                    <a:pt x="1501" y="31"/>
                    <a:pt x="1502" y="31"/>
                  </a:cubicBezTo>
                  <a:cubicBezTo>
                    <a:pt x="1500" y="32"/>
                    <a:pt x="1499" y="33"/>
                    <a:pt x="1498" y="33"/>
                  </a:cubicBezTo>
                  <a:cubicBezTo>
                    <a:pt x="1496" y="28"/>
                    <a:pt x="1488" y="34"/>
                    <a:pt x="1484" y="33"/>
                  </a:cubicBezTo>
                  <a:cubicBezTo>
                    <a:pt x="1485" y="29"/>
                    <a:pt x="1490" y="30"/>
                    <a:pt x="1495" y="28"/>
                  </a:cubicBezTo>
                  <a:cubicBezTo>
                    <a:pt x="1492" y="27"/>
                    <a:pt x="1490" y="29"/>
                    <a:pt x="1489" y="27"/>
                  </a:cubicBezTo>
                  <a:cubicBezTo>
                    <a:pt x="1486" y="29"/>
                    <a:pt x="1486" y="29"/>
                    <a:pt x="1486" y="29"/>
                  </a:cubicBezTo>
                  <a:cubicBezTo>
                    <a:pt x="1485" y="28"/>
                    <a:pt x="1485" y="28"/>
                    <a:pt x="1484" y="27"/>
                  </a:cubicBezTo>
                  <a:cubicBezTo>
                    <a:pt x="1486" y="27"/>
                    <a:pt x="1487" y="26"/>
                    <a:pt x="1489" y="26"/>
                  </a:cubicBezTo>
                  <a:cubicBezTo>
                    <a:pt x="1488" y="25"/>
                    <a:pt x="1490" y="26"/>
                    <a:pt x="1490" y="24"/>
                  </a:cubicBezTo>
                  <a:cubicBezTo>
                    <a:pt x="1488" y="21"/>
                    <a:pt x="1485" y="27"/>
                    <a:pt x="1483" y="25"/>
                  </a:cubicBezTo>
                  <a:cubicBezTo>
                    <a:pt x="1481" y="27"/>
                    <a:pt x="1478" y="28"/>
                    <a:pt x="1476" y="30"/>
                  </a:cubicBezTo>
                  <a:cubicBezTo>
                    <a:pt x="1474" y="29"/>
                    <a:pt x="1475" y="29"/>
                    <a:pt x="1476" y="28"/>
                  </a:cubicBezTo>
                  <a:cubicBezTo>
                    <a:pt x="1475" y="26"/>
                    <a:pt x="1473" y="27"/>
                    <a:pt x="1471" y="27"/>
                  </a:cubicBezTo>
                  <a:cubicBezTo>
                    <a:pt x="1471" y="28"/>
                    <a:pt x="1471" y="29"/>
                    <a:pt x="1469" y="30"/>
                  </a:cubicBezTo>
                  <a:cubicBezTo>
                    <a:pt x="1470" y="30"/>
                    <a:pt x="1471" y="29"/>
                    <a:pt x="1472" y="30"/>
                  </a:cubicBezTo>
                  <a:cubicBezTo>
                    <a:pt x="1470" y="31"/>
                    <a:pt x="1468" y="31"/>
                    <a:pt x="1467" y="30"/>
                  </a:cubicBezTo>
                  <a:cubicBezTo>
                    <a:pt x="1462" y="33"/>
                    <a:pt x="1462" y="33"/>
                    <a:pt x="1462" y="33"/>
                  </a:cubicBezTo>
                  <a:cubicBezTo>
                    <a:pt x="1461" y="31"/>
                    <a:pt x="1463" y="32"/>
                    <a:pt x="1460" y="32"/>
                  </a:cubicBezTo>
                  <a:cubicBezTo>
                    <a:pt x="1457" y="31"/>
                    <a:pt x="1461" y="30"/>
                    <a:pt x="1459" y="29"/>
                  </a:cubicBezTo>
                  <a:cubicBezTo>
                    <a:pt x="1458" y="32"/>
                    <a:pt x="1455" y="31"/>
                    <a:pt x="1452" y="34"/>
                  </a:cubicBezTo>
                  <a:cubicBezTo>
                    <a:pt x="1449" y="33"/>
                    <a:pt x="1446" y="33"/>
                    <a:pt x="1443" y="32"/>
                  </a:cubicBezTo>
                  <a:cubicBezTo>
                    <a:pt x="1440" y="35"/>
                    <a:pt x="1437" y="36"/>
                    <a:pt x="1434" y="38"/>
                  </a:cubicBezTo>
                  <a:cubicBezTo>
                    <a:pt x="1431" y="37"/>
                    <a:pt x="1435" y="36"/>
                    <a:pt x="1435" y="35"/>
                  </a:cubicBezTo>
                  <a:cubicBezTo>
                    <a:pt x="1430" y="35"/>
                    <a:pt x="1425" y="40"/>
                    <a:pt x="1423" y="42"/>
                  </a:cubicBezTo>
                  <a:cubicBezTo>
                    <a:pt x="1428" y="43"/>
                    <a:pt x="1429" y="39"/>
                    <a:pt x="1432" y="38"/>
                  </a:cubicBezTo>
                  <a:cubicBezTo>
                    <a:pt x="1433" y="38"/>
                    <a:pt x="1433" y="39"/>
                    <a:pt x="1433" y="39"/>
                  </a:cubicBezTo>
                  <a:cubicBezTo>
                    <a:pt x="1434" y="40"/>
                    <a:pt x="1436" y="38"/>
                    <a:pt x="1435" y="37"/>
                  </a:cubicBezTo>
                  <a:cubicBezTo>
                    <a:pt x="1439" y="40"/>
                    <a:pt x="1448" y="32"/>
                    <a:pt x="1454" y="36"/>
                  </a:cubicBezTo>
                  <a:cubicBezTo>
                    <a:pt x="1450" y="40"/>
                    <a:pt x="1442" y="40"/>
                    <a:pt x="1437" y="39"/>
                  </a:cubicBezTo>
                  <a:cubicBezTo>
                    <a:pt x="1434" y="44"/>
                    <a:pt x="1426" y="44"/>
                    <a:pt x="1420" y="44"/>
                  </a:cubicBezTo>
                  <a:cubicBezTo>
                    <a:pt x="1422" y="42"/>
                    <a:pt x="1423" y="41"/>
                    <a:pt x="1423" y="38"/>
                  </a:cubicBezTo>
                  <a:cubicBezTo>
                    <a:pt x="1422" y="39"/>
                    <a:pt x="1420" y="39"/>
                    <a:pt x="1419" y="40"/>
                  </a:cubicBezTo>
                  <a:cubicBezTo>
                    <a:pt x="1414" y="36"/>
                    <a:pt x="1412" y="42"/>
                    <a:pt x="1408" y="39"/>
                  </a:cubicBezTo>
                  <a:cubicBezTo>
                    <a:pt x="1403" y="40"/>
                    <a:pt x="1405" y="40"/>
                    <a:pt x="1400" y="41"/>
                  </a:cubicBezTo>
                  <a:cubicBezTo>
                    <a:pt x="1402" y="41"/>
                    <a:pt x="1400" y="42"/>
                    <a:pt x="1401" y="43"/>
                  </a:cubicBezTo>
                  <a:cubicBezTo>
                    <a:pt x="1399" y="43"/>
                    <a:pt x="1398" y="43"/>
                    <a:pt x="1396" y="44"/>
                  </a:cubicBezTo>
                  <a:cubicBezTo>
                    <a:pt x="1394" y="42"/>
                    <a:pt x="1397" y="42"/>
                    <a:pt x="1399" y="42"/>
                  </a:cubicBezTo>
                  <a:cubicBezTo>
                    <a:pt x="1398" y="40"/>
                    <a:pt x="1392" y="42"/>
                    <a:pt x="1392" y="44"/>
                  </a:cubicBezTo>
                  <a:cubicBezTo>
                    <a:pt x="1390" y="43"/>
                    <a:pt x="1388" y="45"/>
                    <a:pt x="1386" y="43"/>
                  </a:cubicBezTo>
                  <a:cubicBezTo>
                    <a:pt x="1383" y="42"/>
                    <a:pt x="1380" y="46"/>
                    <a:pt x="1377" y="45"/>
                  </a:cubicBezTo>
                  <a:cubicBezTo>
                    <a:pt x="1375" y="43"/>
                    <a:pt x="1379" y="41"/>
                    <a:pt x="1380" y="39"/>
                  </a:cubicBezTo>
                  <a:cubicBezTo>
                    <a:pt x="1377" y="39"/>
                    <a:pt x="1375" y="42"/>
                    <a:pt x="1370" y="41"/>
                  </a:cubicBezTo>
                  <a:cubicBezTo>
                    <a:pt x="1368" y="40"/>
                    <a:pt x="1369" y="40"/>
                    <a:pt x="1367" y="40"/>
                  </a:cubicBezTo>
                  <a:cubicBezTo>
                    <a:pt x="1365" y="41"/>
                    <a:pt x="1370" y="40"/>
                    <a:pt x="1368" y="41"/>
                  </a:cubicBezTo>
                  <a:cubicBezTo>
                    <a:pt x="1370" y="42"/>
                    <a:pt x="1371" y="42"/>
                    <a:pt x="1373" y="41"/>
                  </a:cubicBezTo>
                  <a:cubicBezTo>
                    <a:pt x="1374" y="43"/>
                    <a:pt x="1373" y="43"/>
                    <a:pt x="1376" y="43"/>
                  </a:cubicBezTo>
                  <a:cubicBezTo>
                    <a:pt x="1376" y="43"/>
                    <a:pt x="1375" y="44"/>
                    <a:pt x="1375" y="44"/>
                  </a:cubicBezTo>
                  <a:cubicBezTo>
                    <a:pt x="1373" y="45"/>
                    <a:pt x="1372" y="42"/>
                    <a:pt x="1371" y="43"/>
                  </a:cubicBezTo>
                  <a:cubicBezTo>
                    <a:pt x="1371" y="43"/>
                    <a:pt x="1369" y="44"/>
                    <a:pt x="1370" y="44"/>
                  </a:cubicBezTo>
                  <a:cubicBezTo>
                    <a:pt x="1368" y="45"/>
                    <a:pt x="1367" y="44"/>
                    <a:pt x="1365" y="44"/>
                  </a:cubicBezTo>
                  <a:cubicBezTo>
                    <a:pt x="1364" y="43"/>
                    <a:pt x="1365" y="43"/>
                    <a:pt x="1366" y="43"/>
                  </a:cubicBezTo>
                  <a:cubicBezTo>
                    <a:pt x="1367" y="42"/>
                    <a:pt x="1366" y="43"/>
                    <a:pt x="1367" y="44"/>
                  </a:cubicBezTo>
                  <a:cubicBezTo>
                    <a:pt x="1368" y="43"/>
                    <a:pt x="1369" y="42"/>
                    <a:pt x="1367" y="41"/>
                  </a:cubicBezTo>
                  <a:cubicBezTo>
                    <a:pt x="1360" y="46"/>
                    <a:pt x="1353" y="46"/>
                    <a:pt x="1346" y="48"/>
                  </a:cubicBezTo>
                  <a:cubicBezTo>
                    <a:pt x="1345" y="47"/>
                    <a:pt x="1344" y="47"/>
                    <a:pt x="1345" y="46"/>
                  </a:cubicBezTo>
                  <a:cubicBezTo>
                    <a:pt x="1344" y="48"/>
                    <a:pt x="1339" y="49"/>
                    <a:pt x="1335" y="49"/>
                  </a:cubicBezTo>
                  <a:cubicBezTo>
                    <a:pt x="1335" y="48"/>
                    <a:pt x="1341" y="47"/>
                    <a:pt x="1340" y="46"/>
                  </a:cubicBezTo>
                  <a:cubicBezTo>
                    <a:pt x="1342" y="47"/>
                    <a:pt x="1343" y="47"/>
                    <a:pt x="1341" y="46"/>
                  </a:cubicBezTo>
                  <a:cubicBezTo>
                    <a:pt x="1335" y="47"/>
                    <a:pt x="1330" y="48"/>
                    <a:pt x="1325" y="47"/>
                  </a:cubicBezTo>
                  <a:cubicBezTo>
                    <a:pt x="1323" y="45"/>
                    <a:pt x="1331" y="46"/>
                    <a:pt x="1331" y="44"/>
                  </a:cubicBezTo>
                  <a:cubicBezTo>
                    <a:pt x="1329" y="44"/>
                    <a:pt x="1328" y="43"/>
                    <a:pt x="1327" y="44"/>
                  </a:cubicBezTo>
                  <a:cubicBezTo>
                    <a:pt x="1320" y="42"/>
                    <a:pt x="1308" y="47"/>
                    <a:pt x="1301" y="48"/>
                  </a:cubicBezTo>
                  <a:cubicBezTo>
                    <a:pt x="1299" y="47"/>
                    <a:pt x="1305" y="46"/>
                    <a:pt x="1302" y="45"/>
                  </a:cubicBezTo>
                  <a:cubicBezTo>
                    <a:pt x="1301" y="47"/>
                    <a:pt x="1298" y="47"/>
                    <a:pt x="1296" y="48"/>
                  </a:cubicBezTo>
                  <a:cubicBezTo>
                    <a:pt x="1297" y="48"/>
                    <a:pt x="1299" y="49"/>
                    <a:pt x="1300" y="48"/>
                  </a:cubicBezTo>
                  <a:cubicBezTo>
                    <a:pt x="1301" y="49"/>
                    <a:pt x="1300" y="49"/>
                    <a:pt x="1301" y="49"/>
                  </a:cubicBezTo>
                  <a:cubicBezTo>
                    <a:pt x="1298" y="50"/>
                    <a:pt x="1295" y="48"/>
                    <a:pt x="1291" y="50"/>
                  </a:cubicBezTo>
                  <a:cubicBezTo>
                    <a:pt x="1290" y="49"/>
                    <a:pt x="1291" y="49"/>
                    <a:pt x="1290" y="48"/>
                  </a:cubicBezTo>
                  <a:cubicBezTo>
                    <a:pt x="1287" y="50"/>
                    <a:pt x="1285" y="49"/>
                    <a:pt x="1283" y="49"/>
                  </a:cubicBezTo>
                  <a:cubicBezTo>
                    <a:pt x="1282" y="49"/>
                    <a:pt x="1282" y="48"/>
                    <a:pt x="1282" y="47"/>
                  </a:cubicBezTo>
                  <a:cubicBezTo>
                    <a:pt x="1281" y="47"/>
                    <a:pt x="1280" y="48"/>
                    <a:pt x="1279" y="47"/>
                  </a:cubicBezTo>
                  <a:cubicBezTo>
                    <a:pt x="1278" y="47"/>
                    <a:pt x="1278" y="48"/>
                    <a:pt x="1279" y="48"/>
                  </a:cubicBezTo>
                  <a:cubicBezTo>
                    <a:pt x="1269" y="47"/>
                    <a:pt x="1262" y="48"/>
                    <a:pt x="1253" y="48"/>
                  </a:cubicBezTo>
                  <a:cubicBezTo>
                    <a:pt x="1252" y="47"/>
                    <a:pt x="1253" y="47"/>
                    <a:pt x="1254" y="46"/>
                  </a:cubicBezTo>
                  <a:cubicBezTo>
                    <a:pt x="1253" y="46"/>
                    <a:pt x="1251" y="47"/>
                    <a:pt x="1250" y="46"/>
                  </a:cubicBezTo>
                  <a:cubicBezTo>
                    <a:pt x="1247" y="47"/>
                    <a:pt x="1250" y="48"/>
                    <a:pt x="1248" y="49"/>
                  </a:cubicBezTo>
                  <a:cubicBezTo>
                    <a:pt x="1246" y="47"/>
                    <a:pt x="1243" y="48"/>
                    <a:pt x="1241" y="49"/>
                  </a:cubicBezTo>
                  <a:cubicBezTo>
                    <a:pt x="1239" y="48"/>
                    <a:pt x="1241" y="48"/>
                    <a:pt x="1239" y="47"/>
                  </a:cubicBezTo>
                  <a:cubicBezTo>
                    <a:pt x="1238" y="47"/>
                    <a:pt x="1239" y="48"/>
                    <a:pt x="1238" y="49"/>
                  </a:cubicBezTo>
                  <a:cubicBezTo>
                    <a:pt x="1235" y="47"/>
                    <a:pt x="1236" y="49"/>
                    <a:pt x="1232" y="49"/>
                  </a:cubicBezTo>
                  <a:cubicBezTo>
                    <a:pt x="1231" y="48"/>
                    <a:pt x="1232" y="48"/>
                    <a:pt x="1230" y="47"/>
                  </a:cubicBezTo>
                  <a:cubicBezTo>
                    <a:pt x="1230" y="48"/>
                    <a:pt x="1230" y="48"/>
                    <a:pt x="1230" y="49"/>
                  </a:cubicBezTo>
                  <a:cubicBezTo>
                    <a:pt x="1227" y="50"/>
                    <a:pt x="1220" y="47"/>
                    <a:pt x="1220" y="45"/>
                  </a:cubicBezTo>
                  <a:cubicBezTo>
                    <a:pt x="1215" y="46"/>
                    <a:pt x="1224" y="47"/>
                    <a:pt x="1221" y="49"/>
                  </a:cubicBezTo>
                  <a:cubicBezTo>
                    <a:pt x="1219" y="49"/>
                    <a:pt x="1220" y="48"/>
                    <a:pt x="1218" y="47"/>
                  </a:cubicBezTo>
                  <a:cubicBezTo>
                    <a:pt x="1215" y="48"/>
                    <a:pt x="1212" y="46"/>
                    <a:pt x="1211" y="49"/>
                  </a:cubicBezTo>
                  <a:cubicBezTo>
                    <a:pt x="1209" y="49"/>
                    <a:pt x="1206" y="49"/>
                    <a:pt x="1205" y="47"/>
                  </a:cubicBezTo>
                  <a:cubicBezTo>
                    <a:pt x="1203" y="48"/>
                    <a:pt x="1203" y="48"/>
                    <a:pt x="1203" y="48"/>
                  </a:cubicBezTo>
                  <a:cubicBezTo>
                    <a:pt x="1204" y="50"/>
                    <a:pt x="1203" y="47"/>
                    <a:pt x="1205" y="49"/>
                  </a:cubicBezTo>
                  <a:cubicBezTo>
                    <a:pt x="1204" y="51"/>
                    <a:pt x="1196" y="49"/>
                    <a:pt x="1191" y="50"/>
                  </a:cubicBezTo>
                  <a:cubicBezTo>
                    <a:pt x="1192" y="49"/>
                    <a:pt x="1192" y="48"/>
                    <a:pt x="1194" y="48"/>
                  </a:cubicBezTo>
                  <a:cubicBezTo>
                    <a:pt x="1191" y="45"/>
                    <a:pt x="1190" y="50"/>
                    <a:pt x="1186" y="50"/>
                  </a:cubicBezTo>
                  <a:cubicBezTo>
                    <a:pt x="1184" y="48"/>
                    <a:pt x="1181" y="49"/>
                    <a:pt x="1179" y="50"/>
                  </a:cubicBezTo>
                  <a:cubicBezTo>
                    <a:pt x="1176" y="48"/>
                    <a:pt x="1173" y="49"/>
                    <a:pt x="1170" y="49"/>
                  </a:cubicBezTo>
                  <a:cubicBezTo>
                    <a:pt x="1169" y="47"/>
                    <a:pt x="1173" y="49"/>
                    <a:pt x="1174" y="48"/>
                  </a:cubicBezTo>
                  <a:cubicBezTo>
                    <a:pt x="1173" y="46"/>
                    <a:pt x="1175" y="46"/>
                    <a:pt x="1175" y="45"/>
                  </a:cubicBezTo>
                  <a:cubicBezTo>
                    <a:pt x="1172" y="46"/>
                    <a:pt x="1168" y="46"/>
                    <a:pt x="1165" y="48"/>
                  </a:cubicBezTo>
                  <a:cubicBezTo>
                    <a:pt x="1164" y="48"/>
                    <a:pt x="1163" y="48"/>
                    <a:pt x="1161" y="47"/>
                  </a:cubicBezTo>
                  <a:cubicBezTo>
                    <a:pt x="1160" y="45"/>
                    <a:pt x="1167" y="47"/>
                    <a:pt x="1163" y="45"/>
                  </a:cubicBezTo>
                  <a:cubicBezTo>
                    <a:pt x="1165" y="44"/>
                    <a:pt x="1166" y="46"/>
                    <a:pt x="1168" y="44"/>
                  </a:cubicBezTo>
                  <a:cubicBezTo>
                    <a:pt x="1167" y="43"/>
                    <a:pt x="1162" y="45"/>
                    <a:pt x="1162" y="43"/>
                  </a:cubicBezTo>
                  <a:cubicBezTo>
                    <a:pt x="1161" y="44"/>
                    <a:pt x="1159" y="43"/>
                    <a:pt x="1156" y="44"/>
                  </a:cubicBezTo>
                  <a:cubicBezTo>
                    <a:pt x="1156" y="42"/>
                    <a:pt x="1153" y="44"/>
                    <a:pt x="1150" y="42"/>
                  </a:cubicBezTo>
                  <a:cubicBezTo>
                    <a:pt x="1147" y="44"/>
                    <a:pt x="1144" y="43"/>
                    <a:pt x="1141" y="44"/>
                  </a:cubicBezTo>
                  <a:cubicBezTo>
                    <a:pt x="1140" y="45"/>
                    <a:pt x="1143" y="47"/>
                    <a:pt x="1145" y="46"/>
                  </a:cubicBezTo>
                  <a:cubicBezTo>
                    <a:pt x="1144" y="48"/>
                    <a:pt x="1140" y="46"/>
                    <a:pt x="1138" y="46"/>
                  </a:cubicBezTo>
                  <a:cubicBezTo>
                    <a:pt x="1137" y="45"/>
                    <a:pt x="1139" y="44"/>
                    <a:pt x="1140" y="44"/>
                  </a:cubicBezTo>
                  <a:cubicBezTo>
                    <a:pt x="1139" y="43"/>
                    <a:pt x="1138" y="43"/>
                    <a:pt x="1138" y="41"/>
                  </a:cubicBezTo>
                  <a:cubicBezTo>
                    <a:pt x="1137" y="44"/>
                    <a:pt x="1135" y="42"/>
                    <a:pt x="1132" y="44"/>
                  </a:cubicBezTo>
                  <a:cubicBezTo>
                    <a:pt x="1133" y="45"/>
                    <a:pt x="1134" y="43"/>
                    <a:pt x="1135" y="45"/>
                  </a:cubicBezTo>
                  <a:cubicBezTo>
                    <a:pt x="1133" y="45"/>
                    <a:pt x="1132" y="46"/>
                    <a:pt x="1130" y="44"/>
                  </a:cubicBezTo>
                  <a:cubicBezTo>
                    <a:pt x="1130" y="44"/>
                    <a:pt x="1131" y="44"/>
                    <a:pt x="1132" y="44"/>
                  </a:cubicBezTo>
                  <a:cubicBezTo>
                    <a:pt x="1131" y="43"/>
                    <a:pt x="1130" y="43"/>
                    <a:pt x="1130" y="42"/>
                  </a:cubicBezTo>
                  <a:cubicBezTo>
                    <a:pt x="1128" y="41"/>
                    <a:pt x="1129" y="45"/>
                    <a:pt x="1128" y="42"/>
                  </a:cubicBezTo>
                  <a:cubicBezTo>
                    <a:pt x="1128" y="44"/>
                    <a:pt x="1129" y="45"/>
                    <a:pt x="1127" y="46"/>
                  </a:cubicBezTo>
                  <a:cubicBezTo>
                    <a:pt x="1125" y="46"/>
                    <a:pt x="1127" y="45"/>
                    <a:pt x="1125" y="44"/>
                  </a:cubicBezTo>
                  <a:cubicBezTo>
                    <a:pt x="1124" y="44"/>
                    <a:pt x="1124" y="45"/>
                    <a:pt x="1125" y="46"/>
                  </a:cubicBezTo>
                  <a:cubicBezTo>
                    <a:pt x="1124" y="46"/>
                    <a:pt x="1123" y="45"/>
                    <a:pt x="1122" y="46"/>
                  </a:cubicBezTo>
                  <a:cubicBezTo>
                    <a:pt x="1119" y="44"/>
                    <a:pt x="1124" y="43"/>
                    <a:pt x="1122" y="42"/>
                  </a:cubicBezTo>
                  <a:cubicBezTo>
                    <a:pt x="1121" y="42"/>
                    <a:pt x="1120" y="43"/>
                    <a:pt x="1121" y="44"/>
                  </a:cubicBezTo>
                  <a:cubicBezTo>
                    <a:pt x="1119" y="46"/>
                    <a:pt x="1117" y="42"/>
                    <a:pt x="1115" y="44"/>
                  </a:cubicBezTo>
                  <a:cubicBezTo>
                    <a:pt x="1113" y="43"/>
                    <a:pt x="1114" y="43"/>
                    <a:pt x="1113" y="42"/>
                  </a:cubicBezTo>
                  <a:cubicBezTo>
                    <a:pt x="1111" y="43"/>
                    <a:pt x="1108" y="42"/>
                    <a:pt x="1106" y="41"/>
                  </a:cubicBezTo>
                  <a:cubicBezTo>
                    <a:pt x="1105" y="44"/>
                    <a:pt x="1101" y="43"/>
                    <a:pt x="1098" y="42"/>
                  </a:cubicBezTo>
                  <a:cubicBezTo>
                    <a:pt x="1097" y="42"/>
                    <a:pt x="1101" y="41"/>
                    <a:pt x="1098" y="40"/>
                  </a:cubicBezTo>
                  <a:cubicBezTo>
                    <a:pt x="1096" y="42"/>
                    <a:pt x="1093" y="41"/>
                    <a:pt x="1090" y="41"/>
                  </a:cubicBezTo>
                  <a:cubicBezTo>
                    <a:pt x="1088" y="42"/>
                    <a:pt x="1091" y="43"/>
                    <a:pt x="1089" y="43"/>
                  </a:cubicBezTo>
                  <a:cubicBezTo>
                    <a:pt x="1086" y="43"/>
                    <a:pt x="1089" y="41"/>
                    <a:pt x="1086" y="40"/>
                  </a:cubicBezTo>
                  <a:cubicBezTo>
                    <a:pt x="1085" y="40"/>
                    <a:pt x="1084" y="41"/>
                    <a:pt x="1084" y="41"/>
                  </a:cubicBezTo>
                  <a:cubicBezTo>
                    <a:pt x="1079" y="37"/>
                    <a:pt x="1073" y="43"/>
                    <a:pt x="1068" y="40"/>
                  </a:cubicBezTo>
                  <a:cubicBezTo>
                    <a:pt x="1066" y="42"/>
                    <a:pt x="1065" y="42"/>
                    <a:pt x="1062" y="43"/>
                  </a:cubicBezTo>
                  <a:cubicBezTo>
                    <a:pt x="1061" y="43"/>
                    <a:pt x="1060" y="41"/>
                    <a:pt x="1058" y="41"/>
                  </a:cubicBezTo>
                  <a:cubicBezTo>
                    <a:pt x="1058" y="40"/>
                    <a:pt x="1061" y="41"/>
                    <a:pt x="1063" y="40"/>
                  </a:cubicBezTo>
                  <a:cubicBezTo>
                    <a:pt x="1059" y="38"/>
                    <a:pt x="1057" y="40"/>
                    <a:pt x="1054" y="41"/>
                  </a:cubicBezTo>
                  <a:cubicBezTo>
                    <a:pt x="1052" y="40"/>
                    <a:pt x="1053" y="39"/>
                    <a:pt x="1052" y="38"/>
                  </a:cubicBezTo>
                  <a:cubicBezTo>
                    <a:pt x="1050" y="38"/>
                    <a:pt x="1048" y="37"/>
                    <a:pt x="1047" y="39"/>
                  </a:cubicBezTo>
                  <a:cubicBezTo>
                    <a:pt x="1045" y="37"/>
                    <a:pt x="1045" y="37"/>
                    <a:pt x="1045" y="37"/>
                  </a:cubicBezTo>
                  <a:cubicBezTo>
                    <a:pt x="1046" y="39"/>
                    <a:pt x="1041" y="39"/>
                    <a:pt x="1039" y="37"/>
                  </a:cubicBezTo>
                  <a:cubicBezTo>
                    <a:pt x="1037" y="39"/>
                    <a:pt x="1035" y="38"/>
                    <a:pt x="1033" y="37"/>
                  </a:cubicBezTo>
                  <a:cubicBezTo>
                    <a:pt x="1030" y="38"/>
                    <a:pt x="1033" y="38"/>
                    <a:pt x="1034" y="39"/>
                  </a:cubicBezTo>
                  <a:cubicBezTo>
                    <a:pt x="1032" y="39"/>
                    <a:pt x="1031" y="39"/>
                    <a:pt x="1030" y="39"/>
                  </a:cubicBezTo>
                  <a:cubicBezTo>
                    <a:pt x="1028" y="37"/>
                    <a:pt x="1029" y="37"/>
                    <a:pt x="1030" y="36"/>
                  </a:cubicBezTo>
                  <a:cubicBezTo>
                    <a:pt x="1028" y="36"/>
                    <a:pt x="1026" y="35"/>
                    <a:pt x="1024" y="33"/>
                  </a:cubicBezTo>
                  <a:cubicBezTo>
                    <a:pt x="1024" y="33"/>
                    <a:pt x="1025" y="33"/>
                    <a:pt x="1025" y="33"/>
                  </a:cubicBezTo>
                  <a:cubicBezTo>
                    <a:pt x="1025" y="31"/>
                    <a:pt x="1020" y="32"/>
                    <a:pt x="1018" y="31"/>
                  </a:cubicBezTo>
                  <a:cubicBezTo>
                    <a:pt x="1024" y="33"/>
                    <a:pt x="1022" y="35"/>
                    <a:pt x="1028" y="36"/>
                  </a:cubicBezTo>
                  <a:cubicBezTo>
                    <a:pt x="1022" y="39"/>
                    <a:pt x="1022" y="34"/>
                    <a:pt x="1018" y="34"/>
                  </a:cubicBezTo>
                  <a:cubicBezTo>
                    <a:pt x="1018" y="35"/>
                    <a:pt x="1022" y="37"/>
                    <a:pt x="1021" y="39"/>
                  </a:cubicBezTo>
                  <a:cubicBezTo>
                    <a:pt x="1020" y="37"/>
                    <a:pt x="1017" y="37"/>
                    <a:pt x="1016" y="35"/>
                  </a:cubicBezTo>
                  <a:cubicBezTo>
                    <a:pt x="1014" y="37"/>
                    <a:pt x="1014" y="38"/>
                    <a:pt x="1012" y="39"/>
                  </a:cubicBezTo>
                  <a:cubicBezTo>
                    <a:pt x="1013" y="37"/>
                    <a:pt x="1011" y="37"/>
                    <a:pt x="1009" y="36"/>
                  </a:cubicBezTo>
                  <a:cubicBezTo>
                    <a:pt x="1008" y="35"/>
                    <a:pt x="1011" y="34"/>
                    <a:pt x="1009" y="33"/>
                  </a:cubicBezTo>
                  <a:cubicBezTo>
                    <a:pt x="1008" y="34"/>
                    <a:pt x="1007" y="34"/>
                    <a:pt x="1008" y="35"/>
                  </a:cubicBezTo>
                  <a:cubicBezTo>
                    <a:pt x="1006" y="35"/>
                    <a:pt x="1004" y="34"/>
                    <a:pt x="1005" y="36"/>
                  </a:cubicBezTo>
                  <a:cubicBezTo>
                    <a:pt x="1004" y="36"/>
                    <a:pt x="1002" y="35"/>
                    <a:pt x="1001" y="34"/>
                  </a:cubicBezTo>
                  <a:cubicBezTo>
                    <a:pt x="1001" y="33"/>
                    <a:pt x="1006" y="34"/>
                    <a:pt x="1005" y="32"/>
                  </a:cubicBezTo>
                  <a:cubicBezTo>
                    <a:pt x="1002" y="33"/>
                    <a:pt x="989" y="35"/>
                    <a:pt x="992" y="31"/>
                  </a:cubicBezTo>
                  <a:cubicBezTo>
                    <a:pt x="990" y="31"/>
                    <a:pt x="988" y="32"/>
                    <a:pt x="987" y="31"/>
                  </a:cubicBezTo>
                  <a:cubicBezTo>
                    <a:pt x="984" y="34"/>
                    <a:pt x="979" y="31"/>
                    <a:pt x="975" y="34"/>
                  </a:cubicBezTo>
                  <a:cubicBezTo>
                    <a:pt x="974" y="31"/>
                    <a:pt x="971" y="33"/>
                    <a:pt x="972" y="31"/>
                  </a:cubicBezTo>
                  <a:cubicBezTo>
                    <a:pt x="970" y="30"/>
                    <a:pt x="971" y="32"/>
                    <a:pt x="968" y="33"/>
                  </a:cubicBezTo>
                  <a:cubicBezTo>
                    <a:pt x="964" y="32"/>
                    <a:pt x="960" y="31"/>
                    <a:pt x="956" y="33"/>
                  </a:cubicBezTo>
                  <a:cubicBezTo>
                    <a:pt x="956" y="31"/>
                    <a:pt x="952" y="31"/>
                    <a:pt x="952" y="32"/>
                  </a:cubicBezTo>
                  <a:cubicBezTo>
                    <a:pt x="951" y="30"/>
                    <a:pt x="949" y="31"/>
                    <a:pt x="947" y="30"/>
                  </a:cubicBezTo>
                  <a:cubicBezTo>
                    <a:pt x="948" y="31"/>
                    <a:pt x="949" y="31"/>
                    <a:pt x="949" y="33"/>
                  </a:cubicBezTo>
                  <a:cubicBezTo>
                    <a:pt x="947" y="33"/>
                    <a:pt x="945" y="31"/>
                    <a:pt x="944" y="30"/>
                  </a:cubicBezTo>
                  <a:cubicBezTo>
                    <a:pt x="941" y="30"/>
                    <a:pt x="942" y="32"/>
                    <a:pt x="939" y="30"/>
                  </a:cubicBezTo>
                  <a:cubicBezTo>
                    <a:pt x="939" y="30"/>
                    <a:pt x="939" y="31"/>
                    <a:pt x="938" y="32"/>
                  </a:cubicBezTo>
                  <a:cubicBezTo>
                    <a:pt x="940" y="31"/>
                    <a:pt x="943" y="32"/>
                    <a:pt x="945" y="33"/>
                  </a:cubicBezTo>
                  <a:cubicBezTo>
                    <a:pt x="941" y="33"/>
                    <a:pt x="937" y="32"/>
                    <a:pt x="933" y="32"/>
                  </a:cubicBezTo>
                  <a:cubicBezTo>
                    <a:pt x="933" y="32"/>
                    <a:pt x="933" y="31"/>
                    <a:pt x="933" y="31"/>
                  </a:cubicBezTo>
                  <a:cubicBezTo>
                    <a:pt x="935" y="31"/>
                    <a:pt x="938" y="32"/>
                    <a:pt x="938" y="30"/>
                  </a:cubicBezTo>
                  <a:cubicBezTo>
                    <a:pt x="936" y="29"/>
                    <a:pt x="933" y="31"/>
                    <a:pt x="929" y="29"/>
                  </a:cubicBezTo>
                  <a:cubicBezTo>
                    <a:pt x="929" y="29"/>
                    <a:pt x="928" y="30"/>
                    <a:pt x="927" y="29"/>
                  </a:cubicBezTo>
                  <a:cubicBezTo>
                    <a:pt x="927" y="30"/>
                    <a:pt x="927" y="31"/>
                    <a:pt x="928" y="31"/>
                  </a:cubicBezTo>
                  <a:cubicBezTo>
                    <a:pt x="925" y="32"/>
                    <a:pt x="923" y="31"/>
                    <a:pt x="921" y="32"/>
                  </a:cubicBezTo>
                  <a:cubicBezTo>
                    <a:pt x="919" y="31"/>
                    <a:pt x="920" y="30"/>
                    <a:pt x="919" y="29"/>
                  </a:cubicBezTo>
                  <a:cubicBezTo>
                    <a:pt x="917" y="30"/>
                    <a:pt x="920" y="31"/>
                    <a:pt x="917" y="31"/>
                  </a:cubicBezTo>
                  <a:cubicBezTo>
                    <a:pt x="915" y="30"/>
                    <a:pt x="918" y="29"/>
                    <a:pt x="916" y="29"/>
                  </a:cubicBezTo>
                  <a:cubicBezTo>
                    <a:pt x="914" y="29"/>
                    <a:pt x="916" y="30"/>
                    <a:pt x="915" y="31"/>
                  </a:cubicBezTo>
                  <a:cubicBezTo>
                    <a:pt x="907" y="26"/>
                    <a:pt x="897" y="29"/>
                    <a:pt x="890" y="27"/>
                  </a:cubicBezTo>
                  <a:cubicBezTo>
                    <a:pt x="890" y="26"/>
                    <a:pt x="892" y="25"/>
                    <a:pt x="892" y="25"/>
                  </a:cubicBezTo>
                  <a:cubicBezTo>
                    <a:pt x="889" y="24"/>
                    <a:pt x="885" y="27"/>
                    <a:pt x="883" y="24"/>
                  </a:cubicBezTo>
                  <a:cubicBezTo>
                    <a:pt x="882" y="24"/>
                    <a:pt x="882" y="25"/>
                    <a:pt x="883" y="25"/>
                  </a:cubicBezTo>
                  <a:cubicBezTo>
                    <a:pt x="882" y="26"/>
                    <a:pt x="881" y="26"/>
                    <a:pt x="880" y="26"/>
                  </a:cubicBezTo>
                  <a:cubicBezTo>
                    <a:pt x="879" y="26"/>
                    <a:pt x="880" y="25"/>
                    <a:pt x="881" y="25"/>
                  </a:cubicBezTo>
                  <a:cubicBezTo>
                    <a:pt x="879" y="24"/>
                    <a:pt x="877" y="25"/>
                    <a:pt x="876" y="24"/>
                  </a:cubicBezTo>
                  <a:cubicBezTo>
                    <a:pt x="875" y="24"/>
                    <a:pt x="876" y="25"/>
                    <a:pt x="877" y="25"/>
                  </a:cubicBezTo>
                  <a:cubicBezTo>
                    <a:pt x="876" y="26"/>
                    <a:pt x="875" y="25"/>
                    <a:pt x="873" y="26"/>
                  </a:cubicBezTo>
                  <a:cubicBezTo>
                    <a:pt x="873" y="25"/>
                    <a:pt x="874" y="25"/>
                    <a:pt x="873" y="24"/>
                  </a:cubicBezTo>
                  <a:cubicBezTo>
                    <a:pt x="872" y="24"/>
                    <a:pt x="872" y="25"/>
                    <a:pt x="871" y="25"/>
                  </a:cubicBezTo>
                  <a:cubicBezTo>
                    <a:pt x="870" y="24"/>
                    <a:pt x="871" y="24"/>
                    <a:pt x="869" y="23"/>
                  </a:cubicBezTo>
                  <a:cubicBezTo>
                    <a:pt x="864" y="23"/>
                    <a:pt x="859" y="23"/>
                    <a:pt x="854" y="23"/>
                  </a:cubicBezTo>
                  <a:cubicBezTo>
                    <a:pt x="855" y="24"/>
                    <a:pt x="855" y="24"/>
                    <a:pt x="855" y="24"/>
                  </a:cubicBezTo>
                  <a:cubicBezTo>
                    <a:pt x="854" y="24"/>
                    <a:pt x="852" y="25"/>
                    <a:pt x="851" y="24"/>
                  </a:cubicBezTo>
                  <a:cubicBezTo>
                    <a:pt x="850" y="23"/>
                    <a:pt x="851" y="23"/>
                    <a:pt x="852" y="22"/>
                  </a:cubicBezTo>
                  <a:cubicBezTo>
                    <a:pt x="849" y="21"/>
                    <a:pt x="843" y="23"/>
                    <a:pt x="841" y="23"/>
                  </a:cubicBezTo>
                  <a:cubicBezTo>
                    <a:pt x="841" y="22"/>
                    <a:pt x="839" y="21"/>
                    <a:pt x="837" y="22"/>
                  </a:cubicBezTo>
                  <a:cubicBezTo>
                    <a:pt x="840" y="24"/>
                    <a:pt x="837" y="24"/>
                    <a:pt x="836" y="24"/>
                  </a:cubicBezTo>
                  <a:cubicBezTo>
                    <a:pt x="841" y="24"/>
                    <a:pt x="843" y="26"/>
                    <a:pt x="848" y="26"/>
                  </a:cubicBezTo>
                  <a:cubicBezTo>
                    <a:pt x="849" y="25"/>
                    <a:pt x="847" y="25"/>
                    <a:pt x="847" y="25"/>
                  </a:cubicBezTo>
                  <a:cubicBezTo>
                    <a:pt x="848" y="23"/>
                    <a:pt x="849" y="26"/>
                    <a:pt x="850" y="24"/>
                  </a:cubicBezTo>
                  <a:cubicBezTo>
                    <a:pt x="852" y="26"/>
                    <a:pt x="852" y="26"/>
                    <a:pt x="854" y="27"/>
                  </a:cubicBezTo>
                  <a:cubicBezTo>
                    <a:pt x="848" y="26"/>
                    <a:pt x="839" y="28"/>
                    <a:pt x="835" y="25"/>
                  </a:cubicBezTo>
                  <a:cubicBezTo>
                    <a:pt x="835" y="25"/>
                    <a:pt x="835" y="26"/>
                    <a:pt x="835" y="26"/>
                  </a:cubicBezTo>
                  <a:cubicBezTo>
                    <a:pt x="832" y="27"/>
                    <a:pt x="835" y="25"/>
                    <a:pt x="833" y="24"/>
                  </a:cubicBezTo>
                  <a:cubicBezTo>
                    <a:pt x="830" y="27"/>
                    <a:pt x="827" y="25"/>
                    <a:pt x="824" y="24"/>
                  </a:cubicBezTo>
                  <a:cubicBezTo>
                    <a:pt x="823" y="26"/>
                    <a:pt x="820" y="26"/>
                    <a:pt x="818" y="25"/>
                  </a:cubicBezTo>
                  <a:cubicBezTo>
                    <a:pt x="819" y="24"/>
                    <a:pt x="821" y="23"/>
                    <a:pt x="820" y="21"/>
                  </a:cubicBezTo>
                  <a:cubicBezTo>
                    <a:pt x="821" y="21"/>
                    <a:pt x="824" y="22"/>
                    <a:pt x="824" y="20"/>
                  </a:cubicBezTo>
                  <a:cubicBezTo>
                    <a:pt x="822" y="20"/>
                    <a:pt x="822" y="20"/>
                    <a:pt x="821" y="18"/>
                  </a:cubicBezTo>
                  <a:cubicBezTo>
                    <a:pt x="820" y="20"/>
                    <a:pt x="819" y="19"/>
                    <a:pt x="818" y="21"/>
                  </a:cubicBezTo>
                  <a:cubicBezTo>
                    <a:pt x="816" y="21"/>
                    <a:pt x="815" y="20"/>
                    <a:pt x="813" y="21"/>
                  </a:cubicBezTo>
                  <a:cubicBezTo>
                    <a:pt x="811" y="18"/>
                    <a:pt x="806" y="19"/>
                    <a:pt x="802" y="20"/>
                  </a:cubicBezTo>
                  <a:cubicBezTo>
                    <a:pt x="802" y="18"/>
                    <a:pt x="801" y="18"/>
                    <a:pt x="798" y="19"/>
                  </a:cubicBezTo>
                  <a:cubicBezTo>
                    <a:pt x="797" y="19"/>
                    <a:pt x="797" y="18"/>
                    <a:pt x="798" y="18"/>
                  </a:cubicBezTo>
                  <a:cubicBezTo>
                    <a:pt x="795" y="16"/>
                    <a:pt x="791" y="18"/>
                    <a:pt x="788" y="17"/>
                  </a:cubicBezTo>
                  <a:cubicBezTo>
                    <a:pt x="787" y="18"/>
                    <a:pt x="789" y="19"/>
                    <a:pt x="787" y="19"/>
                  </a:cubicBezTo>
                  <a:cubicBezTo>
                    <a:pt x="786" y="20"/>
                    <a:pt x="786" y="18"/>
                    <a:pt x="784" y="19"/>
                  </a:cubicBezTo>
                  <a:cubicBezTo>
                    <a:pt x="783" y="19"/>
                    <a:pt x="783" y="18"/>
                    <a:pt x="784" y="17"/>
                  </a:cubicBezTo>
                  <a:cubicBezTo>
                    <a:pt x="782" y="17"/>
                    <a:pt x="784" y="19"/>
                    <a:pt x="781" y="18"/>
                  </a:cubicBezTo>
                  <a:cubicBezTo>
                    <a:pt x="780" y="17"/>
                    <a:pt x="780" y="17"/>
                    <a:pt x="780" y="16"/>
                  </a:cubicBezTo>
                  <a:cubicBezTo>
                    <a:pt x="778" y="17"/>
                    <a:pt x="773" y="15"/>
                    <a:pt x="772" y="17"/>
                  </a:cubicBezTo>
                  <a:cubicBezTo>
                    <a:pt x="770" y="16"/>
                    <a:pt x="772" y="15"/>
                    <a:pt x="770" y="15"/>
                  </a:cubicBezTo>
                  <a:cubicBezTo>
                    <a:pt x="770" y="17"/>
                    <a:pt x="767" y="15"/>
                    <a:pt x="767" y="15"/>
                  </a:cubicBezTo>
                  <a:cubicBezTo>
                    <a:pt x="763" y="15"/>
                    <a:pt x="762" y="17"/>
                    <a:pt x="758" y="15"/>
                  </a:cubicBezTo>
                  <a:cubicBezTo>
                    <a:pt x="757" y="17"/>
                    <a:pt x="753" y="16"/>
                    <a:pt x="751" y="16"/>
                  </a:cubicBezTo>
                  <a:cubicBezTo>
                    <a:pt x="750" y="15"/>
                    <a:pt x="751" y="15"/>
                    <a:pt x="750" y="14"/>
                  </a:cubicBezTo>
                  <a:cubicBezTo>
                    <a:pt x="748" y="16"/>
                    <a:pt x="746" y="14"/>
                    <a:pt x="743" y="16"/>
                  </a:cubicBezTo>
                  <a:cubicBezTo>
                    <a:pt x="742" y="17"/>
                    <a:pt x="746" y="18"/>
                    <a:pt x="747" y="17"/>
                  </a:cubicBezTo>
                  <a:cubicBezTo>
                    <a:pt x="748" y="18"/>
                    <a:pt x="744" y="19"/>
                    <a:pt x="743" y="18"/>
                  </a:cubicBezTo>
                  <a:cubicBezTo>
                    <a:pt x="742" y="20"/>
                    <a:pt x="746" y="19"/>
                    <a:pt x="746" y="19"/>
                  </a:cubicBezTo>
                  <a:cubicBezTo>
                    <a:pt x="747" y="20"/>
                    <a:pt x="745" y="20"/>
                    <a:pt x="745" y="21"/>
                  </a:cubicBezTo>
                  <a:cubicBezTo>
                    <a:pt x="744" y="21"/>
                    <a:pt x="742" y="19"/>
                    <a:pt x="739" y="21"/>
                  </a:cubicBezTo>
                  <a:cubicBezTo>
                    <a:pt x="738" y="20"/>
                    <a:pt x="737" y="19"/>
                    <a:pt x="738" y="18"/>
                  </a:cubicBezTo>
                  <a:cubicBezTo>
                    <a:pt x="736" y="17"/>
                    <a:pt x="734" y="18"/>
                    <a:pt x="732" y="17"/>
                  </a:cubicBezTo>
                  <a:cubicBezTo>
                    <a:pt x="732" y="18"/>
                    <a:pt x="732" y="19"/>
                    <a:pt x="730" y="19"/>
                  </a:cubicBezTo>
                  <a:cubicBezTo>
                    <a:pt x="731" y="16"/>
                    <a:pt x="735" y="15"/>
                    <a:pt x="740" y="13"/>
                  </a:cubicBezTo>
                  <a:cubicBezTo>
                    <a:pt x="738" y="13"/>
                    <a:pt x="736" y="12"/>
                    <a:pt x="734" y="12"/>
                  </a:cubicBezTo>
                  <a:cubicBezTo>
                    <a:pt x="734" y="12"/>
                    <a:pt x="733" y="14"/>
                    <a:pt x="732" y="13"/>
                  </a:cubicBezTo>
                  <a:cubicBezTo>
                    <a:pt x="731" y="13"/>
                    <a:pt x="732" y="14"/>
                    <a:pt x="731" y="14"/>
                  </a:cubicBezTo>
                  <a:cubicBezTo>
                    <a:pt x="728" y="15"/>
                    <a:pt x="730" y="13"/>
                    <a:pt x="727" y="12"/>
                  </a:cubicBezTo>
                  <a:cubicBezTo>
                    <a:pt x="728" y="15"/>
                    <a:pt x="718" y="15"/>
                    <a:pt x="717" y="12"/>
                  </a:cubicBezTo>
                  <a:cubicBezTo>
                    <a:pt x="717" y="14"/>
                    <a:pt x="715" y="12"/>
                    <a:pt x="713" y="13"/>
                  </a:cubicBezTo>
                  <a:cubicBezTo>
                    <a:pt x="715" y="15"/>
                    <a:pt x="717" y="13"/>
                    <a:pt x="719" y="14"/>
                  </a:cubicBezTo>
                  <a:cubicBezTo>
                    <a:pt x="718" y="16"/>
                    <a:pt x="714" y="14"/>
                    <a:pt x="712" y="14"/>
                  </a:cubicBezTo>
                  <a:cubicBezTo>
                    <a:pt x="712" y="15"/>
                    <a:pt x="711" y="15"/>
                    <a:pt x="710" y="16"/>
                  </a:cubicBezTo>
                  <a:cubicBezTo>
                    <a:pt x="709" y="17"/>
                    <a:pt x="709" y="15"/>
                    <a:pt x="710" y="14"/>
                  </a:cubicBezTo>
                  <a:cubicBezTo>
                    <a:pt x="708" y="14"/>
                    <a:pt x="708" y="16"/>
                    <a:pt x="709" y="17"/>
                  </a:cubicBezTo>
                  <a:cubicBezTo>
                    <a:pt x="711" y="16"/>
                    <a:pt x="712" y="17"/>
                    <a:pt x="713" y="16"/>
                  </a:cubicBezTo>
                  <a:cubicBezTo>
                    <a:pt x="714" y="17"/>
                    <a:pt x="714" y="17"/>
                    <a:pt x="714" y="18"/>
                  </a:cubicBezTo>
                  <a:cubicBezTo>
                    <a:pt x="711" y="19"/>
                    <a:pt x="709" y="17"/>
                    <a:pt x="707" y="18"/>
                  </a:cubicBezTo>
                  <a:cubicBezTo>
                    <a:pt x="706" y="16"/>
                    <a:pt x="711" y="14"/>
                    <a:pt x="707" y="14"/>
                  </a:cubicBezTo>
                  <a:cubicBezTo>
                    <a:pt x="707" y="15"/>
                    <a:pt x="706" y="14"/>
                    <a:pt x="704" y="15"/>
                  </a:cubicBezTo>
                  <a:cubicBezTo>
                    <a:pt x="704" y="13"/>
                    <a:pt x="706" y="14"/>
                    <a:pt x="702" y="13"/>
                  </a:cubicBezTo>
                  <a:cubicBezTo>
                    <a:pt x="702" y="14"/>
                    <a:pt x="702" y="15"/>
                    <a:pt x="699" y="15"/>
                  </a:cubicBezTo>
                  <a:cubicBezTo>
                    <a:pt x="699" y="12"/>
                    <a:pt x="695" y="16"/>
                    <a:pt x="693" y="13"/>
                  </a:cubicBezTo>
                  <a:cubicBezTo>
                    <a:pt x="700" y="13"/>
                    <a:pt x="705" y="12"/>
                    <a:pt x="712" y="14"/>
                  </a:cubicBezTo>
                  <a:cubicBezTo>
                    <a:pt x="709" y="11"/>
                    <a:pt x="717" y="13"/>
                    <a:pt x="716" y="10"/>
                  </a:cubicBezTo>
                  <a:cubicBezTo>
                    <a:pt x="715" y="9"/>
                    <a:pt x="714" y="10"/>
                    <a:pt x="713" y="9"/>
                  </a:cubicBezTo>
                  <a:cubicBezTo>
                    <a:pt x="712" y="11"/>
                    <a:pt x="708" y="9"/>
                    <a:pt x="707" y="8"/>
                  </a:cubicBezTo>
                  <a:cubicBezTo>
                    <a:pt x="708" y="10"/>
                    <a:pt x="704" y="9"/>
                    <a:pt x="706" y="11"/>
                  </a:cubicBezTo>
                  <a:cubicBezTo>
                    <a:pt x="705" y="11"/>
                    <a:pt x="703" y="12"/>
                    <a:pt x="702" y="11"/>
                  </a:cubicBezTo>
                  <a:cubicBezTo>
                    <a:pt x="701" y="10"/>
                    <a:pt x="706" y="12"/>
                    <a:pt x="703" y="10"/>
                  </a:cubicBezTo>
                  <a:cubicBezTo>
                    <a:pt x="704" y="8"/>
                    <a:pt x="705" y="11"/>
                    <a:pt x="706" y="9"/>
                  </a:cubicBezTo>
                  <a:cubicBezTo>
                    <a:pt x="705" y="8"/>
                    <a:pt x="706" y="8"/>
                    <a:pt x="704" y="7"/>
                  </a:cubicBezTo>
                  <a:cubicBezTo>
                    <a:pt x="701" y="9"/>
                    <a:pt x="700" y="8"/>
                    <a:pt x="700" y="6"/>
                  </a:cubicBezTo>
                  <a:cubicBezTo>
                    <a:pt x="699" y="9"/>
                    <a:pt x="693" y="6"/>
                    <a:pt x="689" y="7"/>
                  </a:cubicBezTo>
                  <a:cubicBezTo>
                    <a:pt x="688" y="8"/>
                    <a:pt x="690" y="8"/>
                    <a:pt x="691" y="9"/>
                  </a:cubicBezTo>
                  <a:cubicBezTo>
                    <a:pt x="687" y="11"/>
                    <a:pt x="681" y="8"/>
                    <a:pt x="679" y="11"/>
                  </a:cubicBezTo>
                  <a:cubicBezTo>
                    <a:pt x="677" y="10"/>
                    <a:pt x="680" y="9"/>
                    <a:pt x="679" y="8"/>
                  </a:cubicBezTo>
                  <a:cubicBezTo>
                    <a:pt x="682" y="8"/>
                    <a:pt x="685" y="8"/>
                    <a:pt x="688" y="9"/>
                  </a:cubicBezTo>
                  <a:cubicBezTo>
                    <a:pt x="689" y="8"/>
                    <a:pt x="689" y="7"/>
                    <a:pt x="688" y="6"/>
                  </a:cubicBezTo>
                  <a:cubicBezTo>
                    <a:pt x="687" y="7"/>
                    <a:pt x="687" y="6"/>
                    <a:pt x="686" y="6"/>
                  </a:cubicBezTo>
                  <a:cubicBezTo>
                    <a:pt x="686" y="6"/>
                    <a:pt x="685" y="7"/>
                    <a:pt x="686" y="7"/>
                  </a:cubicBezTo>
                  <a:cubicBezTo>
                    <a:pt x="683" y="5"/>
                    <a:pt x="675" y="7"/>
                    <a:pt x="673" y="8"/>
                  </a:cubicBezTo>
                  <a:cubicBezTo>
                    <a:pt x="674" y="5"/>
                    <a:pt x="669" y="7"/>
                    <a:pt x="668" y="4"/>
                  </a:cubicBezTo>
                  <a:cubicBezTo>
                    <a:pt x="667" y="5"/>
                    <a:pt x="666" y="5"/>
                    <a:pt x="665" y="4"/>
                  </a:cubicBezTo>
                  <a:cubicBezTo>
                    <a:pt x="664" y="6"/>
                    <a:pt x="667" y="5"/>
                    <a:pt x="668" y="6"/>
                  </a:cubicBezTo>
                  <a:cubicBezTo>
                    <a:pt x="669" y="7"/>
                    <a:pt x="666" y="8"/>
                    <a:pt x="663" y="10"/>
                  </a:cubicBezTo>
                  <a:cubicBezTo>
                    <a:pt x="661" y="8"/>
                    <a:pt x="665" y="8"/>
                    <a:pt x="665" y="7"/>
                  </a:cubicBezTo>
                  <a:cubicBezTo>
                    <a:pt x="663" y="5"/>
                    <a:pt x="663" y="7"/>
                    <a:pt x="661" y="7"/>
                  </a:cubicBezTo>
                  <a:cubicBezTo>
                    <a:pt x="661" y="8"/>
                    <a:pt x="661" y="9"/>
                    <a:pt x="661" y="10"/>
                  </a:cubicBezTo>
                  <a:cubicBezTo>
                    <a:pt x="660" y="10"/>
                    <a:pt x="658" y="9"/>
                    <a:pt x="657" y="10"/>
                  </a:cubicBezTo>
                  <a:cubicBezTo>
                    <a:pt x="659" y="11"/>
                    <a:pt x="662" y="9"/>
                    <a:pt x="664" y="11"/>
                  </a:cubicBezTo>
                  <a:cubicBezTo>
                    <a:pt x="667" y="10"/>
                    <a:pt x="669" y="9"/>
                    <a:pt x="672" y="9"/>
                  </a:cubicBezTo>
                  <a:cubicBezTo>
                    <a:pt x="673" y="10"/>
                    <a:pt x="670" y="10"/>
                    <a:pt x="669" y="10"/>
                  </a:cubicBezTo>
                  <a:cubicBezTo>
                    <a:pt x="668" y="11"/>
                    <a:pt x="672" y="11"/>
                    <a:pt x="671" y="10"/>
                  </a:cubicBezTo>
                  <a:cubicBezTo>
                    <a:pt x="671" y="17"/>
                    <a:pt x="656" y="10"/>
                    <a:pt x="647" y="12"/>
                  </a:cubicBezTo>
                  <a:cubicBezTo>
                    <a:pt x="648" y="13"/>
                    <a:pt x="649" y="13"/>
                    <a:pt x="648" y="14"/>
                  </a:cubicBezTo>
                  <a:cubicBezTo>
                    <a:pt x="649" y="15"/>
                    <a:pt x="651" y="13"/>
                    <a:pt x="652" y="14"/>
                  </a:cubicBezTo>
                  <a:cubicBezTo>
                    <a:pt x="652" y="15"/>
                    <a:pt x="648" y="16"/>
                    <a:pt x="646" y="14"/>
                  </a:cubicBezTo>
                  <a:cubicBezTo>
                    <a:pt x="647" y="16"/>
                    <a:pt x="643" y="18"/>
                    <a:pt x="641" y="16"/>
                  </a:cubicBezTo>
                  <a:cubicBezTo>
                    <a:pt x="640" y="16"/>
                    <a:pt x="644" y="15"/>
                    <a:pt x="645" y="16"/>
                  </a:cubicBezTo>
                  <a:cubicBezTo>
                    <a:pt x="645" y="14"/>
                    <a:pt x="647" y="14"/>
                    <a:pt x="647" y="12"/>
                  </a:cubicBezTo>
                  <a:cubicBezTo>
                    <a:pt x="645" y="11"/>
                    <a:pt x="646" y="11"/>
                    <a:pt x="643" y="10"/>
                  </a:cubicBezTo>
                  <a:cubicBezTo>
                    <a:pt x="647" y="9"/>
                    <a:pt x="649" y="11"/>
                    <a:pt x="654" y="8"/>
                  </a:cubicBezTo>
                  <a:cubicBezTo>
                    <a:pt x="652" y="7"/>
                    <a:pt x="654" y="7"/>
                    <a:pt x="651" y="6"/>
                  </a:cubicBezTo>
                  <a:cubicBezTo>
                    <a:pt x="651" y="7"/>
                    <a:pt x="653" y="8"/>
                    <a:pt x="650" y="9"/>
                  </a:cubicBezTo>
                  <a:cubicBezTo>
                    <a:pt x="646" y="9"/>
                    <a:pt x="643" y="8"/>
                    <a:pt x="639" y="8"/>
                  </a:cubicBezTo>
                  <a:cubicBezTo>
                    <a:pt x="640" y="9"/>
                    <a:pt x="641" y="10"/>
                    <a:pt x="640" y="10"/>
                  </a:cubicBezTo>
                  <a:cubicBezTo>
                    <a:pt x="641" y="11"/>
                    <a:pt x="643" y="11"/>
                    <a:pt x="645" y="11"/>
                  </a:cubicBezTo>
                  <a:cubicBezTo>
                    <a:pt x="644" y="12"/>
                    <a:pt x="642" y="12"/>
                    <a:pt x="641" y="13"/>
                  </a:cubicBezTo>
                  <a:cubicBezTo>
                    <a:pt x="640" y="12"/>
                    <a:pt x="641" y="12"/>
                    <a:pt x="641" y="11"/>
                  </a:cubicBezTo>
                  <a:cubicBezTo>
                    <a:pt x="638" y="10"/>
                    <a:pt x="640" y="13"/>
                    <a:pt x="637" y="13"/>
                  </a:cubicBezTo>
                  <a:cubicBezTo>
                    <a:pt x="637" y="12"/>
                    <a:pt x="638" y="11"/>
                    <a:pt x="638" y="10"/>
                  </a:cubicBezTo>
                  <a:cubicBezTo>
                    <a:pt x="634" y="12"/>
                    <a:pt x="627" y="9"/>
                    <a:pt x="623" y="12"/>
                  </a:cubicBezTo>
                  <a:cubicBezTo>
                    <a:pt x="622" y="11"/>
                    <a:pt x="623" y="10"/>
                    <a:pt x="621" y="9"/>
                  </a:cubicBezTo>
                  <a:cubicBezTo>
                    <a:pt x="619" y="10"/>
                    <a:pt x="617" y="9"/>
                    <a:pt x="615" y="11"/>
                  </a:cubicBezTo>
                  <a:cubicBezTo>
                    <a:pt x="617" y="11"/>
                    <a:pt x="617" y="12"/>
                    <a:pt x="617" y="13"/>
                  </a:cubicBezTo>
                  <a:cubicBezTo>
                    <a:pt x="615" y="14"/>
                    <a:pt x="612" y="13"/>
                    <a:pt x="610" y="14"/>
                  </a:cubicBezTo>
                  <a:cubicBezTo>
                    <a:pt x="608" y="12"/>
                    <a:pt x="612" y="10"/>
                    <a:pt x="614" y="12"/>
                  </a:cubicBezTo>
                  <a:cubicBezTo>
                    <a:pt x="613" y="11"/>
                    <a:pt x="615" y="10"/>
                    <a:pt x="614" y="9"/>
                  </a:cubicBezTo>
                  <a:cubicBezTo>
                    <a:pt x="611" y="11"/>
                    <a:pt x="609" y="10"/>
                    <a:pt x="604" y="12"/>
                  </a:cubicBezTo>
                  <a:cubicBezTo>
                    <a:pt x="606" y="13"/>
                    <a:pt x="607" y="11"/>
                    <a:pt x="608" y="12"/>
                  </a:cubicBezTo>
                  <a:cubicBezTo>
                    <a:pt x="608" y="14"/>
                    <a:pt x="605" y="12"/>
                    <a:pt x="603" y="14"/>
                  </a:cubicBezTo>
                  <a:cubicBezTo>
                    <a:pt x="602" y="13"/>
                    <a:pt x="603" y="12"/>
                    <a:pt x="602" y="12"/>
                  </a:cubicBezTo>
                  <a:cubicBezTo>
                    <a:pt x="600" y="15"/>
                    <a:pt x="596" y="12"/>
                    <a:pt x="593" y="13"/>
                  </a:cubicBezTo>
                  <a:cubicBezTo>
                    <a:pt x="591" y="11"/>
                    <a:pt x="597" y="12"/>
                    <a:pt x="597" y="10"/>
                  </a:cubicBezTo>
                  <a:cubicBezTo>
                    <a:pt x="597" y="10"/>
                    <a:pt x="596" y="10"/>
                    <a:pt x="595" y="10"/>
                  </a:cubicBezTo>
                  <a:cubicBezTo>
                    <a:pt x="593" y="9"/>
                    <a:pt x="597" y="9"/>
                    <a:pt x="595" y="8"/>
                  </a:cubicBezTo>
                  <a:cubicBezTo>
                    <a:pt x="593" y="9"/>
                    <a:pt x="590" y="8"/>
                    <a:pt x="591" y="10"/>
                  </a:cubicBezTo>
                  <a:cubicBezTo>
                    <a:pt x="589" y="11"/>
                    <a:pt x="587" y="9"/>
                    <a:pt x="585" y="10"/>
                  </a:cubicBezTo>
                  <a:cubicBezTo>
                    <a:pt x="585" y="9"/>
                    <a:pt x="586" y="7"/>
                    <a:pt x="588" y="8"/>
                  </a:cubicBezTo>
                  <a:cubicBezTo>
                    <a:pt x="587" y="6"/>
                    <a:pt x="581" y="10"/>
                    <a:pt x="580" y="7"/>
                  </a:cubicBezTo>
                  <a:cubicBezTo>
                    <a:pt x="577" y="9"/>
                    <a:pt x="577" y="9"/>
                    <a:pt x="577" y="9"/>
                  </a:cubicBezTo>
                  <a:cubicBezTo>
                    <a:pt x="578" y="9"/>
                    <a:pt x="578" y="10"/>
                    <a:pt x="578" y="10"/>
                  </a:cubicBezTo>
                  <a:cubicBezTo>
                    <a:pt x="576" y="11"/>
                    <a:pt x="576" y="10"/>
                    <a:pt x="575" y="9"/>
                  </a:cubicBezTo>
                  <a:cubicBezTo>
                    <a:pt x="572" y="12"/>
                    <a:pt x="569" y="9"/>
                    <a:pt x="563" y="8"/>
                  </a:cubicBezTo>
                  <a:cubicBezTo>
                    <a:pt x="560" y="9"/>
                    <a:pt x="553" y="6"/>
                    <a:pt x="548" y="8"/>
                  </a:cubicBezTo>
                  <a:cubicBezTo>
                    <a:pt x="548" y="9"/>
                    <a:pt x="550" y="8"/>
                    <a:pt x="552" y="9"/>
                  </a:cubicBezTo>
                  <a:cubicBezTo>
                    <a:pt x="551" y="11"/>
                    <a:pt x="545" y="10"/>
                    <a:pt x="543" y="10"/>
                  </a:cubicBezTo>
                  <a:cubicBezTo>
                    <a:pt x="542" y="8"/>
                    <a:pt x="546" y="10"/>
                    <a:pt x="546" y="9"/>
                  </a:cubicBezTo>
                  <a:cubicBezTo>
                    <a:pt x="544" y="8"/>
                    <a:pt x="543" y="7"/>
                    <a:pt x="543" y="6"/>
                  </a:cubicBezTo>
                  <a:cubicBezTo>
                    <a:pt x="541" y="7"/>
                    <a:pt x="539" y="9"/>
                    <a:pt x="537" y="10"/>
                  </a:cubicBezTo>
                  <a:cubicBezTo>
                    <a:pt x="535" y="11"/>
                    <a:pt x="535" y="9"/>
                    <a:pt x="533" y="8"/>
                  </a:cubicBezTo>
                  <a:cubicBezTo>
                    <a:pt x="532" y="8"/>
                    <a:pt x="528" y="10"/>
                    <a:pt x="529" y="7"/>
                  </a:cubicBezTo>
                  <a:cubicBezTo>
                    <a:pt x="524" y="9"/>
                    <a:pt x="520" y="9"/>
                    <a:pt x="516" y="8"/>
                  </a:cubicBezTo>
                  <a:cubicBezTo>
                    <a:pt x="514" y="7"/>
                    <a:pt x="518" y="6"/>
                    <a:pt x="516" y="5"/>
                  </a:cubicBezTo>
                  <a:cubicBezTo>
                    <a:pt x="513" y="6"/>
                    <a:pt x="517" y="7"/>
                    <a:pt x="514" y="8"/>
                  </a:cubicBezTo>
                  <a:cubicBezTo>
                    <a:pt x="512" y="9"/>
                    <a:pt x="512" y="7"/>
                    <a:pt x="510" y="6"/>
                  </a:cubicBezTo>
                  <a:cubicBezTo>
                    <a:pt x="508" y="6"/>
                    <a:pt x="507" y="5"/>
                    <a:pt x="506" y="6"/>
                  </a:cubicBezTo>
                  <a:cubicBezTo>
                    <a:pt x="506" y="5"/>
                    <a:pt x="506" y="4"/>
                    <a:pt x="504" y="3"/>
                  </a:cubicBezTo>
                  <a:cubicBezTo>
                    <a:pt x="504" y="3"/>
                    <a:pt x="503" y="4"/>
                    <a:pt x="502" y="4"/>
                  </a:cubicBezTo>
                  <a:cubicBezTo>
                    <a:pt x="501" y="5"/>
                    <a:pt x="504" y="4"/>
                    <a:pt x="504" y="5"/>
                  </a:cubicBezTo>
                  <a:cubicBezTo>
                    <a:pt x="503" y="6"/>
                    <a:pt x="501" y="5"/>
                    <a:pt x="500" y="5"/>
                  </a:cubicBezTo>
                  <a:cubicBezTo>
                    <a:pt x="499" y="6"/>
                    <a:pt x="502" y="6"/>
                    <a:pt x="502" y="6"/>
                  </a:cubicBezTo>
                  <a:cubicBezTo>
                    <a:pt x="503" y="7"/>
                    <a:pt x="502" y="8"/>
                    <a:pt x="502" y="9"/>
                  </a:cubicBezTo>
                  <a:cubicBezTo>
                    <a:pt x="500" y="9"/>
                    <a:pt x="500" y="7"/>
                    <a:pt x="498" y="9"/>
                  </a:cubicBezTo>
                  <a:cubicBezTo>
                    <a:pt x="496" y="8"/>
                    <a:pt x="499" y="8"/>
                    <a:pt x="499" y="7"/>
                  </a:cubicBezTo>
                  <a:cubicBezTo>
                    <a:pt x="497" y="6"/>
                    <a:pt x="497" y="8"/>
                    <a:pt x="496" y="9"/>
                  </a:cubicBezTo>
                  <a:cubicBezTo>
                    <a:pt x="494" y="9"/>
                    <a:pt x="491" y="8"/>
                    <a:pt x="489" y="9"/>
                  </a:cubicBezTo>
                  <a:cubicBezTo>
                    <a:pt x="489" y="8"/>
                    <a:pt x="490" y="7"/>
                    <a:pt x="491" y="5"/>
                  </a:cubicBezTo>
                  <a:cubicBezTo>
                    <a:pt x="488" y="5"/>
                    <a:pt x="486" y="2"/>
                    <a:pt x="483" y="3"/>
                  </a:cubicBezTo>
                  <a:cubicBezTo>
                    <a:pt x="481" y="1"/>
                    <a:pt x="481" y="0"/>
                    <a:pt x="476" y="0"/>
                  </a:cubicBezTo>
                  <a:cubicBezTo>
                    <a:pt x="477" y="1"/>
                    <a:pt x="479" y="1"/>
                    <a:pt x="479" y="2"/>
                  </a:cubicBezTo>
                  <a:cubicBezTo>
                    <a:pt x="477" y="3"/>
                    <a:pt x="476" y="3"/>
                    <a:pt x="474" y="2"/>
                  </a:cubicBezTo>
                  <a:cubicBezTo>
                    <a:pt x="473" y="3"/>
                    <a:pt x="475" y="4"/>
                    <a:pt x="473" y="4"/>
                  </a:cubicBezTo>
                  <a:cubicBezTo>
                    <a:pt x="475" y="4"/>
                    <a:pt x="479" y="6"/>
                    <a:pt x="479" y="4"/>
                  </a:cubicBezTo>
                  <a:cubicBezTo>
                    <a:pt x="480" y="5"/>
                    <a:pt x="480" y="6"/>
                    <a:pt x="479" y="7"/>
                  </a:cubicBezTo>
                  <a:cubicBezTo>
                    <a:pt x="477" y="7"/>
                    <a:pt x="477" y="5"/>
                    <a:pt x="475" y="7"/>
                  </a:cubicBezTo>
                  <a:cubicBezTo>
                    <a:pt x="473" y="6"/>
                    <a:pt x="476" y="6"/>
                    <a:pt x="474" y="5"/>
                  </a:cubicBezTo>
                  <a:cubicBezTo>
                    <a:pt x="474" y="7"/>
                    <a:pt x="471" y="7"/>
                    <a:pt x="469" y="6"/>
                  </a:cubicBezTo>
                  <a:cubicBezTo>
                    <a:pt x="468" y="7"/>
                    <a:pt x="470" y="8"/>
                    <a:pt x="471" y="7"/>
                  </a:cubicBezTo>
                  <a:cubicBezTo>
                    <a:pt x="470" y="8"/>
                    <a:pt x="469" y="8"/>
                    <a:pt x="468" y="8"/>
                  </a:cubicBezTo>
                  <a:cubicBezTo>
                    <a:pt x="468" y="8"/>
                    <a:pt x="465" y="7"/>
                    <a:pt x="466" y="6"/>
                  </a:cubicBezTo>
                  <a:cubicBezTo>
                    <a:pt x="465" y="6"/>
                    <a:pt x="461" y="8"/>
                    <a:pt x="462" y="6"/>
                  </a:cubicBezTo>
                  <a:cubicBezTo>
                    <a:pt x="460" y="5"/>
                    <a:pt x="459" y="9"/>
                    <a:pt x="457" y="8"/>
                  </a:cubicBezTo>
                  <a:cubicBezTo>
                    <a:pt x="456" y="7"/>
                    <a:pt x="458" y="7"/>
                    <a:pt x="458" y="6"/>
                  </a:cubicBezTo>
                  <a:cubicBezTo>
                    <a:pt x="456" y="6"/>
                    <a:pt x="451" y="4"/>
                    <a:pt x="450" y="6"/>
                  </a:cubicBezTo>
                  <a:cubicBezTo>
                    <a:pt x="449" y="7"/>
                    <a:pt x="445" y="6"/>
                    <a:pt x="448" y="5"/>
                  </a:cubicBezTo>
                  <a:cubicBezTo>
                    <a:pt x="443" y="5"/>
                    <a:pt x="437" y="8"/>
                    <a:pt x="435" y="12"/>
                  </a:cubicBezTo>
                  <a:cubicBezTo>
                    <a:pt x="434" y="12"/>
                    <a:pt x="432" y="12"/>
                    <a:pt x="431" y="12"/>
                  </a:cubicBezTo>
                  <a:cubicBezTo>
                    <a:pt x="429" y="11"/>
                    <a:pt x="433" y="10"/>
                    <a:pt x="430" y="9"/>
                  </a:cubicBezTo>
                  <a:cubicBezTo>
                    <a:pt x="433" y="7"/>
                    <a:pt x="433" y="8"/>
                    <a:pt x="435" y="9"/>
                  </a:cubicBezTo>
                  <a:cubicBezTo>
                    <a:pt x="437" y="7"/>
                    <a:pt x="438" y="6"/>
                    <a:pt x="436" y="5"/>
                  </a:cubicBezTo>
                  <a:cubicBezTo>
                    <a:pt x="435" y="6"/>
                    <a:pt x="436" y="6"/>
                    <a:pt x="436" y="6"/>
                  </a:cubicBezTo>
                  <a:cubicBezTo>
                    <a:pt x="435" y="7"/>
                    <a:pt x="433" y="8"/>
                    <a:pt x="431" y="7"/>
                  </a:cubicBezTo>
                  <a:cubicBezTo>
                    <a:pt x="430" y="6"/>
                    <a:pt x="433" y="7"/>
                    <a:pt x="434" y="5"/>
                  </a:cubicBezTo>
                  <a:cubicBezTo>
                    <a:pt x="432" y="4"/>
                    <a:pt x="431" y="6"/>
                    <a:pt x="429" y="5"/>
                  </a:cubicBezTo>
                  <a:cubicBezTo>
                    <a:pt x="428" y="8"/>
                    <a:pt x="422" y="6"/>
                    <a:pt x="418" y="4"/>
                  </a:cubicBezTo>
                  <a:cubicBezTo>
                    <a:pt x="417" y="5"/>
                    <a:pt x="415" y="8"/>
                    <a:pt x="419" y="8"/>
                  </a:cubicBezTo>
                  <a:cubicBezTo>
                    <a:pt x="418" y="6"/>
                    <a:pt x="420" y="7"/>
                    <a:pt x="422" y="7"/>
                  </a:cubicBezTo>
                  <a:cubicBezTo>
                    <a:pt x="423" y="8"/>
                    <a:pt x="421" y="8"/>
                    <a:pt x="421" y="8"/>
                  </a:cubicBezTo>
                  <a:cubicBezTo>
                    <a:pt x="421" y="9"/>
                    <a:pt x="427" y="8"/>
                    <a:pt x="430" y="8"/>
                  </a:cubicBezTo>
                  <a:cubicBezTo>
                    <a:pt x="425" y="10"/>
                    <a:pt x="420" y="10"/>
                    <a:pt x="414" y="10"/>
                  </a:cubicBezTo>
                  <a:cubicBezTo>
                    <a:pt x="408" y="10"/>
                    <a:pt x="403" y="10"/>
                    <a:pt x="397" y="11"/>
                  </a:cubicBezTo>
                  <a:cubicBezTo>
                    <a:pt x="397" y="11"/>
                    <a:pt x="398" y="10"/>
                    <a:pt x="398" y="10"/>
                  </a:cubicBezTo>
                  <a:cubicBezTo>
                    <a:pt x="397" y="9"/>
                    <a:pt x="396" y="9"/>
                    <a:pt x="394" y="11"/>
                  </a:cubicBezTo>
                  <a:cubicBezTo>
                    <a:pt x="393" y="9"/>
                    <a:pt x="392" y="11"/>
                    <a:pt x="390" y="10"/>
                  </a:cubicBezTo>
                  <a:cubicBezTo>
                    <a:pt x="388" y="9"/>
                    <a:pt x="393" y="8"/>
                    <a:pt x="390" y="7"/>
                  </a:cubicBezTo>
                  <a:cubicBezTo>
                    <a:pt x="388" y="9"/>
                    <a:pt x="387" y="8"/>
                    <a:pt x="383" y="8"/>
                  </a:cubicBezTo>
                  <a:cubicBezTo>
                    <a:pt x="382" y="10"/>
                    <a:pt x="380" y="11"/>
                    <a:pt x="377" y="9"/>
                  </a:cubicBezTo>
                  <a:cubicBezTo>
                    <a:pt x="375" y="10"/>
                    <a:pt x="373" y="9"/>
                    <a:pt x="371" y="11"/>
                  </a:cubicBezTo>
                  <a:cubicBezTo>
                    <a:pt x="366" y="6"/>
                    <a:pt x="355" y="10"/>
                    <a:pt x="345" y="9"/>
                  </a:cubicBezTo>
                  <a:cubicBezTo>
                    <a:pt x="346" y="10"/>
                    <a:pt x="343" y="12"/>
                    <a:pt x="342" y="10"/>
                  </a:cubicBezTo>
                  <a:cubicBezTo>
                    <a:pt x="340" y="11"/>
                    <a:pt x="341" y="11"/>
                    <a:pt x="341" y="12"/>
                  </a:cubicBezTo>
                  <a:cubicBezTo>
                    <a:pt x="340" y="12"/>
                    <a:pt x="339" y="13"/>
                    <a:pt x="338" y="12"/>
                  </a:cubicBezTo>
                  <a:cubicBezTo>
                    <a:pt x="339" y="11"/>
                    <a:pt x="338" y="10"/>
                    <a:pt x="340" y="9"/>
                  </a:cubicBezTo>
                  <a:cubicBezTo>
                    <a:pt x="337" y="8"/>
                    <a:pt x="339" y="12"/>
                    <a:pt x="336" y="10"/>
                  </a:cubicBezTo>
                  <a:cubicBezTo>
                    <a:pt x="335" y="13"/>
                    <a:pt x="334" y="12"/>
                    <a:pt x="331" y="12"/>
                  </a:cubicBezTo>
                  <a:cubicBezTo>
                    <a:pt x="330" y="12"/>
                    <a:pt x="331" y="11"/>
                    <a:pt x="332" y="10"/>
                  </a:cubicBezTo>
                  <a:cubicBezTo>
                    <a:pt x="327" y="12"/>
                    <a:pt x="319" y="11"/>
                    <a:pt x="316" y="15"/>
                  </a:cubicBezTo>
                  <a:cubicBezTo>
                    <a:pt x="313" y="16"/>
                    <a:pt x="313" y="15"/>
                    <a:pt x="311" y="15"/>
                  </a:cubicBezTo>
                  <a:cubicBezTo>
                    <a:pt x="310" y="14"/>
                    <a:pt x="313" y="13"/>
                    <a:pt x="311" y="12"/>
                  </a:cubicBezTo>
                  <a:cubicBezTo>
                    <a:pt x="309" y="13"/>
                    <a:pt x="309" y="14"/>
                    <a:pt x="310" y="15"/>
                  </a:cubicBezTo>
                  <a:cubicBezTo>
                    <a:pt x="307" y="14"/>
                    <a:pt x="308" y="15"/>
                    <a:pt x="305" y="16"/>
                  </a:cubicBezTo>
                  <a:cubicBezTo>
                    <a:pt x="304" y="15"/>
                    <a:pt x="307" y="12"/>
                    <a:pt x="310" y="12"/>
                  </a:cubicBezTo>
                  <a:cubicBezTo>
                    <a:pt x="309" y="11"/>
                    <a:pt x="309" y="11"/>
                    <a:pt x="310" y="11"/>
                  </a:cubicBezTo>
                  <a:cubicBezTo>
                    <a:pt x="306" y="10"/>
                    <a:pt x="301" y="8"/>
                    <a:pt x="295" y="12"/>
                  </a:cubicBezTo>
                  <a:cubicBezTo>
                    <a:pt x="293" y="11"/>
                    <a:pt x="297" y="10"/>
                    <a:pt x="295" y="9"/>
                  </a:cubicBezTo>
                  <a:cubicBezTo>
                    <a:pt x="293" y="11"/>
                    <a:pt x="288" y="10"/>
                    <a:pt x="284" y="10"/>
                  </a:cubicBezTo>
                  <a:cubicBezTo>
                    <a:pt x="283" y="11"/>
                    <a:pt x="284" y="11"/>
                    <a:pt x="283" y="12"/>
                  </a:cubicBezTo>
                  <a:cubicBezTo>
                    <a:pt x="282" y="12"/>
                    <a:pt x="283" y="11"/>
                    <a:pt x="282" y="10"/>
                  </a:cubicBezTo>
                  <a:cubicBezTo>
                    <a:pt x="280" y="11"/>
                    <a:pt x="281" y="11"/>
                    <a:pt x="280" y="12"/>
                  </a:cubicBezTo>
                  <a:cubicBezTo>
                    <a:pt x="279" y="12"/>
                    <a:pt x="280" y="11"/>
                    <a:pt x="280" y="11"/>
                  </a:cubicBezTo>
                  <a:cubicBezTo>
                    <a:pt x="277" y="9"/>
                    <a:pt x="275" y="11"/>
                    <a:pt x="275" y="12"/>
                  </a:cubicBezTo>
                  <a:cubicBezTo>
                    <a:pt x="275" y="12"/>
                    <a:pt x="274" y="12"/>
                    <a:pt x="274" y="12"/>
                  </a:cubicBezTo>
                  <a:cubicBezTo>
                    <a:pt x="273" y="12"/>
                    <a:pt x="274" y="11"/>
                    <a:pt x="275" y="11"/>
                  </a:cubicBezTo>
                  <a:cubicBezTo>
                    <a:pt x="270" y="11"/>
                    <a:pt x="262" y="9"/>
                    <a:pt x="259" y="12"/>
                  </a:cubicBezTo>
                  <a:cubicBezTo>
                    <a:pt x="253" y="11"/>
                    <a:pt x="255" y="13"/>
                    <a:pt x="252" y="12"/>
                  </a:cubicBezTo>
                  <a:cubicBezTo>
                    <a:pt x="249" y="15"/>
                    <a:pt x="248" y="15"/>
                    <a:pt x="244" y="17"/>
                  </a:cubicBezTo>
                  <a:cubicBezTo>
                    <a:pt x="245" y="17"/>
                    <a:pt x="247" y="17"/>
                    <a:pt x="248" y="17"/>
                  </a:cubicBezTo>
                  <a:cubicBezTo>
                    <a:pt x="246" y="19"/>
                    <a:pt x="245" y="17"/>
                    <a:pt x="243" y="18"/>
                  </a:cubicBezTo>
                  <a:cubicBezTo>
                    <a:pt x="242" y="18"/>
                    <a:pt x="243" y="17"/>
                    <a:pt x="244" y="17"/>
                  </a:cubicBezTo>
                  <a:cubicBezTo>
                    <a:pt x="241" y="17"/>
                    <a:pt x="237" y="16"/>
                    <a:pt x="234" y="16"/>
                  </a:cubicBezTo>
                  <a:cubicBezTo>
                    <a:pt x="233" y="16"/>
                    <a:pt x="234" y="15"/>
                    <a:pt x="235" y="15"/>
                  </a:cubicBezTo>
                  <a:cubicBezTo>
                    <a:pt x="233" y="15"/>
                    <a:pt x="231" y="15"/>
                    <a:pt x="230" y="16"/>
                  </a:cubicBezTo>
                  <a:cubicBezTo>
                    <a:pt x="228" y="20"/>
                    <a:pt x="217" y="16"/>
                    <a:pt x="212" y="19"/>
                  </a:cubicBezTo>
                  <a:cubicBezTo>
                    <a:pt x="218" y="19"/>
                    <a:pt x="225" y="18"/>
                    <a:pt x="231" y="18"/>
                  </a:cubicBezTo>
                  <a:cubicBezTo>
                    <a:pt x="229" y="19"/>
                    <a:pt x="227" y="19"/>
                    <a:pt x="224" y="19"/>
                  </a:cubicBezTo>
                  <a:cubicBezTo>
                    <a:pt x="224" y="21"/>
                    <a:pt x="227" y="19"/>
                    <a:pt x="228" y="20"/>
                  </a:cubicBezTo>
                  <a:cubicBezTo>
                    <a:pt x="225" y="22"/>
                    <a:pt x="225" y="22"/>
                    <a:pt x="225" y="22"/>
                  </a:cubicBezTo>
                  <a:cubicBezTo>
                    <a:pt x="224" y="22"/>
                    <a:pt x="225" y="21"/>
                    <a:pt x="223" y="21"/>
                  </a:cubicBezTo>
                  <a:cubicBezTo>
                    <a:pt x="219" y="22"/>
                    <a:pt x="220" y="25"/>
                    <a:pt x="214" y="24"/>
                  </a:cubicBezTo>
                  <a:cubicBezTo>
                    <a:pt x="213" y="23"/>
                    <a:pt x="217" y="23"/>
                    <a:pt x="219" y="22"/>
                  </a:cubicBezTo>
                  <a:cubicBezTo>
                    <a:pt x="218" y="21"/>
                    <a:pt x="217" y="20"/>
                    <a:pt x="218" y="19"/>
                  </a:cubicBezTo>
                  <a:cubicBezTo>
                    <a:pt x="217" y="20"/>
                    <a:pt x="215" y="24"/>
                    <a:pt x="210" y="23"/>
                  </a:cubicBezTo>
                  <a:cubicBezTo>
                    <a:pt x="209" y="23"/>
                    <a:pt x="210" y="22"/>
                    <a:pt x="211" y="21"/>
                  </a:cubicBezTo>
                  <a:cubicBezTo>
                    <a:pt x="209" y="20"/>
                    <a:pt x="207" y="25"/>
                    <a:pt x="203" y="24"/>
                  </a:cubicBezTo>
                  <a:cubicBezTo>
                    <a:pt x="201" y="23"/>
                    <a:pt x="205" y="22"/>
                    <a:pt x="202" y="21"/>
                  </a:cubicBezTo>
                  <a:cubicBezTo>
                    <a:pt x="202" y="22"/>
                    <a:pt x="202" y="22"/>
                    <a:pt x="202" y="22"/>
                  </a:cubicBezTo>
                  <a:cubicBezTo>
                    <a:pt x="202" y="23"/>
                    <a:pt x="199" y="23"/>
                    <a:pt x="200" y="24"/>
                  </a:cubicBezTo>
                  <a:cubicBezTo>
                    <a:pt x="199" y="24"/>
                    <a:pt x="196" y="24"/>
                    <a:pt x="197" y="26"/>
                  </a:cubicBezTo>
                  <a:cubicBezTo>
                    <a:pt x="195" y="26"/>
                    <a:pt x="194" y="27"/>
                    <a:pt x="193" y="26"/>
                  </a:cubicBezTo>
                  <a:cubicBezTo>
                    <a:pt x="192" y="25"/>
                    <a:pt x="196" y="23"/>
                    <a:pt x="195" y="22"/>
                  </a:cubicBezTo>
                  <a:cubicBezTo>
                    <a:pt x="194" y="23"/>
                    <a:pt x="192" y="23"/>
                    <a:pt x="190" y="24"/>
                  </a:cubicBezTo>
                  <a:cubicBezTo>
                    <a:pt x="189" y="24"/>
                    <a:pt x="190" y="23"/>
                    <a:pt x="188" y="23"/>
                  </a:cubicBezTo>
                  <a:cubicBezTo>
                    <a:pt x="185" y="24"/>
                    <a:pt x="181" y="24"/>
                    <a:pt x="178" y="24"/>
                  </a:cubicBezTo>
                  <a:cubicBezTo>
                    <a:pt x="177" y="23"/>
                    <a:pt x="180" y="23"/>
                    <a:pt x="181" y="22"/>
                  </a:cubicBezTo>
                  <a:cubicBezTo>
                    <a:pt x="176" y="22"/>
                    <a:pt x="176" y="26"/>
                    <a:pt x="172" y="24"/>
                  </a:cubicBezTo>
                  <a:cubicBezTo>
                    <a:pt x="171" y="25"/>
                    <a:pt x="170" y="27"/>
                    <a:pt x="169" y="26"/>
                  </a:cubicBezTo>
                  <a:cubicBezTo>
                    <a:pt x="167" y="27"/>
                    <a:pt x="170" y="26"/>
                    <a:pt x="171" y="27"/>
                  </a:cubicBezTo>
                  <a:cubicBezTo>
                    <a:pt x="169" y="29"/>
                    <a:pt x="169" y="29"/>
                    <a:pt x="169" y="29"/>
                  </a:cubicBezTo>
                  <a:cubicBezTo>
                    <a:pt x="166" y="28"/>
                    <a:pt x="163" y="30"/>
                    <a:pt x="159" y="29"/>
                  </a:cubicBezTo>
                  <a:cubicBezTo>
                    <a:pt x="159" y="27"/>
                    <a:pt x="163" y="26"/>
                    <a:pt x="165" y="27"/>
                  </a:cubicBezTo>
                  <a:cubicBezTo>
                    <a:pt x="167" y="26"/>
                    <a:pt x="168" y="26"/>
                    <a:pt x="170" y="25"/>
                  </a:cubicBezTo>
                  <a:cubicBezTo>
                    <a:pt x="168" y="26"/>
                    <a:pt x="163" y="24"/>
                    <a:pt x="161" y="27"/>
                  </a:cubicBezTo>
                  <a:cubicBezTo>
                    <a:pt x="159" y="26"/>
                    <a:pt x="161" y="25"/>
                    <a:pt x="159" y="24"/>
                  </a:cubicBezTo>
                  <a:cubicBezTo>
                    <a:pt x="157" y="27"/>
                    <a:pt x="151" y="28"/>
                    <a:pt x="146" y="28"/>
                  </a:cubicBezTo>
                  <a:cubicBezTo>
                    <a:pt x="144" y="27"/>
                    <a:pt x="147" y="28"/>
                    <a:pt x="148" y="27"/>
                  </a:cubicBezTo>
                  <a:cubicBezTo>
                    <a:pt x="145" y="27"/>
                    <a:pt x="146" y="26"/>
                    <a:pt x="144" y="25"/>
                  </a:cubicBezTo>
                  <a:cubicBezTo>
                    <a:pt x="141" y="27"/>
                    <a:pt x="138" y="26"/>
                    <a:pt x="136" y="28"/>
                  </a:cubicBezTo>
                  <a:cubicBezTo>
                    <a:pt x="131" y="26"/>
                    <a:pt x="132" y="29"/>
                    <a:pt x="126" y="32"/>
                  </a:cubicBezTo>
                  <a:cubicBezTo>
                    <a:pt x="128" y="32"/>
                    <a:pt x="131" y="30"/>
                    <a:pt x="133" y="31"/>
                  </a:cubicBezTo>
                  <a:cubicBezTo>
                    <a:pt x="134" y="30"/>
                    <a:pt x="134" y="30"/>
                    <a:pt x="133" y="29"/>
                  </a:cubicBezTo>
                  <a:cubicBezTo>
                    <a:pt x="134" y="29"/>
                    <a:pt x="136" y="28"/>
                    <a:pt x="137" y="29"/>
                  </a:cubicBezTo>
                  <a:cubicBezTo>
                    <a:pt x="139" y="29"/>
                    <a:pt x="136" y="30"/>
                    <a:pt x="135" y="30"/>
                  </a:cubicBezTo>
                  <a:cubicBezTo>
                    <a:pt x="136" y="31"/>
                    <a:pt x="142" y="33"/>
                    <a:pt x="144" y="30"/>
                  </a:cubicBezTo>
                  <a:cubicBezTo>
                    <a:pt x="146" y="32"/>
                    <a:pt x="152" y="31"/>
                    <a:pt x="156" y="30"/>
                  </a:cubicBezTo>
                  <a:cubicBezTo>
                    <a:pt x="157" y="30"/>
                    <a:pt x="156" y="31"/>
                    <a:pt x="158" y="30"/>
                  </a:cubicBezTo>
                  <a:cubicBezTo>
                    <a:pt x="164" y="31"/>
                    <a:pt x="170" y="31"/>
                    <a:pt x="175" y="29"/>
                  </a:cubicBezTo>
                  <a:cubicBezTo>
                    <a:pt x="176" y="31"/>
                    <a:pt x="181" y="28"/>
                    <a:pt x="180" y="31"/>
                  </a:cubicBezTo>
                  <a:cubicBezTo>
                    <a:pt x="181" y="30"/>
                    <a:pt x="183" y="30"/>
                    <a:pt x="185" y="29"/>
                  </a:cubicBezTo>
                  <a:cubicBezTo>
                    <a:pt x="184" y="28"/>
                    <a:pt x="183" y="29"/>
                    <a:pt x="182" y="28"/>
                  </a:cubicBezTo>
                  <a:cubicBezTo>
                    <a:pt x="183" y="28"/>
                    <a:pt x="184" y="28"/>
                    <a:pt x="185" y="27"/>
                  </a:cubicBezTo>
                  <a:cubicBezTo>
                    <a:pt x="186" y="28"/>
                    <a:pt x="186" y="28"/>
                    <a:pt x="185" y="29"/>
                  </a:cubicBezTo>
                  <a:cubicBezTo>
                    <a:pt x="186" y="30"/>
                    <a:pt x="188" y="29"/>
                    <a:pt x="189" y="30"/>
                  </a:cubicBezTo>
                  <a:cubicBezTo>
                    <a:pt x="190" y="29"/>
                    <a:pt x="190" y="29"/>
                    <a:pt x="190" y="28"/>
                  </a:cubicBezTo>
                  <a:cubicBezTo>
                    <a:pt x="191" y="29"/>
                    <a:pt x="193" y="30"/>
                    <a:pt x="194" y="28"/>
                  </a:cubicBezTo>
                  <a:cubicBezTo>
                    <a:pt x="195" y="28"/>
                    <a:pt x="196" y="29"/>
                    <a:pt x="197" y="29"/>
                  </a:cubicBezTo>
                  <a:cubicBezTo>
                    <a:pt x="198" y="29"/>
                    <a:pt x="194" y="30"/>
                    <a:pt x="197" y="31"/>
                  </a:cubicBezTo>
                  <a:cubicBezTo>
                    <a:pt x="199" y="28"/>
                    <a:pt x="208" y="28"/>
                    <a:pt x="210" y="29"/>
                  </a:cubicBezTo>
                  <a:cubicBezTo>
                    <a:pt x="213" y="30"/>
                    <a:pt x="211" y="28"/>
                    <a:pt x="213" y="28"/>
                  </a:cubicBezTo>
                  <a:cubicBezTo>
                    <a:pt x="213" y="27"/>
                    <a:pt x="214" y="28"/>
                    <a:pt x="214" y="27"/>
                  </a:cubicBezTo>
                  <a:cubicBezTo>
                    <a:pt x="216" y="28"/>
                    <a:pt x="215" y="29"/>
                    <a:pt x="217" y="29"/>
                  </a:cubicBezTo>
                  <a:cubicBezTo>
                    <a:pt x="220" y="27"/>
                    <a:pt x="227" y="28"/>
                    <a:pt x="233" y="28"/>
                  </a:cubicBezTo>
                  <a:cubicBezTo>
                    <a:pt x="234" y="26"/>
                    <a:pt x="235" y="26"/>
                    <a:pt x="236" y="26"/>
                  </a:cubicBezTo>
                  <a:cubicBezTo>
                    <a:pt x="234" y="24"/>
                    <a:pt x="234" y="27"/>
                    <a:pt x="232" y="26"/>
                  </a:cubicBezTo>
                  <a:cubicBezTo>
                    <a:pt x="233" y="25"/>
                    <a:pt x="232" y="26"/>
                    <a:pt x="231" y="24"/>
                  </a:cubicBezTo>
                  <a:cubicBezTo>
                    <a:pt x="234" y="22"/>
                    <a:pt x="237" y="22"/>
                    <a:pt x="238" y="24"/>
                  </a:cubicBezTo>
                  <a:cubicBezTo>
                    <a:pt x="237" y="25"/>
                    <a:pt x="235" y="23"/>
                    <a:pt x="234" y="24"/>
                  </a:cubicBezTo>
                  <a:cubicBezTo>
                    <a:pt x="237" y="24"/>
                    <a:pt x="238" y="26"/>
                    <a:pt x="236" y="27"/>
                  </a:cubicBezTo>
                  <a:cubicBezTo>
                    <a:pt x="239" y="27"/>
                    <a:pt x="243" y="27"/>
                    <a:pt x="246" y="27"/>
                  </a:cubicBezTo>
                  <a:cubicBezTo>
                    <a:pt x="245" y="29"/>
                    <a:pt x="246" y="28"/>
                    <a:pt x="249" y="29"/>
                  </a:cubicBezTo>
                  <a:cubicBezTo>
                    <a:pt x="247" y="29"/>
                    <a:pt x="245" y="29"/>
                    <a:pt x="243" y="28"/>
                  </a:cubicBezTo>
                  <a:cubicBezTo>
                    <a:pt x="242" y="29"/>
                    <a:pt x="245" y="29"/>
                    <a:pt x="243" y="30"/>
                  </a:cubicBezTo>
                  <a:cubicBezTo>
                    <a:pt x="245" y="29"/>
                    <a:pt x="247" y="30"/>
                    <a:pt x="249" y="30"/>
                  </a:cubicBezTo>
                  <a:cubicBezTo>
                    <a:pt x="250" y="29"/>
                    <a:pt x="248" y="28"/>
                    <a:pt x="247" y="27"/>
                  </a:cubicBezTo>
                  <a:cubicBezTo>
                    <a:pt x="250" y="27"/>
                    <a:pt x="253" y="27"/>
                    <a:pt x="256" y="25"/>
                  </a:cubicBezTo>
                  <a:cubicBezTo>
                    <a:pt x="256" y="25"/>
                    <a:pt x="255" y="24"/>
                    <a:pt x="256" y="23"/>
                  </a:cubicBezTo>
                  <a:cubicBezTo>
                    <a:pt x="259" y="22"/>
                    <a:pt x="256" y="25"/>
                    <a:pt x="259" y="25"/>
                  </a:cubicBezTo>
                  <a:cubicBezTo>
                    <a:pt x="259" y="25"/>
                    <a:pt x="258" y="25"/>
                    <a:pt x="257" y="26"/>
                  </a:cubicBezTo>
                  <a:cubicBezTo>
                    <a:pt x="260" y="28"/>
                    <a:pt x="267" y="26"/>
                    <a:pt x="271" y="28"/>
                  </a:cubicBezTo>
                  <a:cubicBezTo>
                    <a:pt x="275" y="26"/>
                    <a:pt x="280" y="27"/>
                    <a:pt x="284" y="26"/>
                  </a:cubicBezTo>
                  <a:cubicBezTo>
                    <a:pt x="286" y="28"/>
                    <a:pt x="281" y="28"/>
                    <a:pt x="281" y="30"/>
                  </a:cubicBezTo>
                  <a:cubicBezTo>
                    <a:pt x="284" y="31"/>
                    <a:pt x="285" y="27"/>
                    <a:pt x="286" y="31"/>
                  </a:cubicBezTo>
                  <a:cubicBezTo>
                    <a:pt x="287" y="29"/>
                    <a:pt x="287" y="28"/>
                    <a:pt x="286" y="27"/>
                  </a:cubicBezTo>
                  <a:cubicBezTo>
                    <a:pt x="290" y="26"/>
                    <a:pt x="293" y="26"/>
                    <a:pt x="297" y="26"/>
                  </a:cubicBezTo>
                  <a:cubicBezTo>
                    <a:pt x="298" y="24"/>
                    <a:pt x="302" y="24"/>
                    <a:pt x="305" y="24"/>
                  </a:cubicBezTo>
                  <a:cubicBezTo>
                    <a:pt x="305" y="25"/>
                    <a:pt x="304" y="25"/>
                    <a:pt x="304" y="26"/>
                  </a:cubicBezTo>
                  <a:cubicBezTo>
                    <a:pt x="303" y="26"/>
                    <a:pt x="302" y="25"/>
                    <a:pt x="301" y="25"/>
                  </a:cubicBezTo>
                  <a:cubicBezTo>
                    <a:pt x="300" y="26"/>
                    <a:pt x="300" y="26"/>
                    <a:pt x="300" y="26"/>
                  </a:cubicBezTo>
                  <a:cubicBezTo>
                    <a:pt x="299" y="27"/>
                    <a:pt x="299" y="27"/>
                    <a:pt x="299" y="27"/>
                  </a:cubicBezTo>
                  <a:cubicBezTo>
                    <a:pt x="301" y="28"/>
                    <a:pt x="303" y="25"/>
                    <a:pt x="305" y="27"/>
                  </a:cubicBezTo>
                  <a:cubicBezTo>
                    <a:pt x="304" y="28"/>
                    <a:pt x="303" y="28"/>
                    <a:pt x="302" y="28"/>
                  </a:cubicBezTo>
                  <a:cubicBezTo>
                    <a:pt x="301" y="30"/>
                    <a:pt x="305" y="29"/>
                    <a:pt x="306" y="29"/>
                  </a:cubicBezTo>
                  <a:cubicBezTo>
                    <a:pt x="302" y="32"/>
                    <a:pt x="310" y="29"/>
                    <a:pt x="313" y="30"/>
                  </a:cubicBezTo>
                  <a:cubicBezTo>
                    <a:pt x="313" y="29"/>
                    <a:pt x="313" y="27"/>
                    <a:pt x="315" y="27"/>
                  </a:cubicBezTo>
                  <a:cubicBezTo>
                    <a:pt x="314" y="29"/>
                    <a:pt x="317" y="29"/>
                    <a:pt x="317" y="31"/>
                  </a:cubicBezTo>
                  <a:cubicBezTo>
                    <a:pt x="318" y="30"/>
                    <a:pt x="318" y="30"/>
                    <a:pt x="319" y="30"/>
                  </a:cubicBezTo>
                  <a:cubicBezTo>
                    <a:pt x="318" y="29"/>
                    <a:pt x="321" y="29"/>
                    <a:pt x="322" y="27"/>
                  </a:cubicBezTo>
                  <a:cubicBezTo>
                    <a:pt x="323" y="27"/>
                    <a:pt x="328" y="29"/>
                    <a:pt x="331" y="27"/>
                  </a:cubicBezTo>
                  <a:cubicBezTo>
                    <a:pt x="333" y="27"/>
                    <a:pt x="331" y="28"/>
                    <a:pt x="331" y="29"/>
                  </a:cubicBezTo>
                  <a:cubicBezTo>
                    <a:pt x="334" y="30"/>
                    <a:pt x="337" y="30"/>
                    <a:pt x="339" y="31"/>
                  </a:cubicBezTo>
                  <a:cubicBezTo>
                    <a:pt x="339" y="30"/>
                    <a:pt x="340" y="30"/>
                    <a:pt x="341" y="29"/>
                  </a:cubicBezTo>
                  <a:cubicBezTo>
                    <a:pt x="339" y="28"/>
                    <a:pt x="339" y="28"/>
                    <a:pt x="339" y="28"/>
                  </a:cubicBezTo>
                  <a:cubicBezTo>
                    <a:pt x="337" y="30"/>
                    <a:pt x="335" y="28"/>
                    <a:pt x="333" y="28"/>
                  </a:cubicBezTo>
                  <a:cubicBezTo>
                    <a:pt x="335" y="26"/>
                    <a:pt x="338" y="28"/>
                    <a:pt x="340" y="27"/>
                  </a:cubicBezTo>
                  <a:cubicBezTo>
                    <a:pt x="340" y="31"/>
                    <a:pt x="346" y="28"/>
                    <a:pt x="350" y="30"/>
                  </a:cubicBezTo>
                  <a:cubicBezTo>
                    <a:pt x="349" y="30"/>
                    <a:pt x="347" y="31"/>
                    <a:pt x="346" y="30"/>
                  </a:cubicBezTo>
                  <a:cubicBezTo>
                    <a:pt x="346" y="32"/>
                    <a:pt x="350" y="31"/>
                    <a:pt x="352" y="31"/>
                  </a:cubicBezTo>
                  <a:cubicBezTo>
                    <a:pt x="352" y="30"/>
                    <a:pt x="352" y="29"/>
                    <a:pt x="353" y="28"/>
                  </a:cubicBezTo>
                  <a:cubicBezTo>
                    <a:pt x="356" y="27"/>
                    <a:pt x="354" y="30"/>
                    <a:pt x="355" y="30"/>
                  </a:cubicBezTo>
                  <a:cubicBezTo>
                    <a:pt x="356" y="29"/>
                    <a:pt x="357" y="30"/>
                    <a:pt x="357" y="30"/>
                  </a:cubicBezTo>
                  <a:cubicBezTo>
                    <a:pt x="358" y="28"/>
                    <a:pt x="360" y="28"/>
                    <a:pt x="363" y="30"/>
                  </a:cubicBezTo>
                  <a:cubicBezTo>
                    <a:pt x="361" y="27"/>
                    <a:pt x="364" y="29"/>
                    <a:pt x="366" y="27"/>
                  </a:cubicBezTo>
                  <a:cubicBezTo>
                    <a:pt x="369" y="29"/>
                    <a:pt x="362" y="29"/>
                    <a:pt x="366" y="30"/>
                  </a:cubicBezTo>
                  <a:cubicBezTo>
                    <a:pt x="367" y="28"/>
                    <a:pt x="369" y="28"/>
                    <a:pt x="370" y="27"/>
                  </a:cubicBezTo>
                  <a:cubicBezTo>
                    <a:pt x="373" y="28"/>
                    <a:pt x="367" y="28"/>
                    <a:pt x="368" y="29"/>
                  </a:cubicBezTo>
                  <a:cubicBezTo>
                    <a:pt x="371" y="29"/>
                    <a:pt x="371" y="29"/>
                    <a:pt x="373" y="28"/>
                  </a:cubicBezTo>
                  <a:cubicBezTo>
                    <a:pt x="375" y="29"/>
                    <a:pt x="371" y="28"/>
                    <a:pt x="372" y="30"/>
                  </a:cubicBezTo>
                  <a:cubicBezTo>
                    <a:pt x="377" y="32"/>
                    <a:pt x="378" y="29"/>
                    <a:pt x="383" y="28"/>
                  </a:cubicBezTo>
                  <a:cubicBezTo>
                    <a:pt x="384" y="29"/>
                    <a:pt x="383" y="29"/>
                    <a:pt x="385" y="30"/>
                  </a:cubicBezTo>
                  <a:cubicBezTo>
                    <a:pt x="388" y="28"/>
                    <a:pt x="390" y="30"/>
                    <a:pt x="392" y="29"/>
                  </a:cubicBezTo>
                  <a:cubicBezTo>
                    <a:pt x="393" y="30"/>
                    <a:pt x="392" y="31"/>
                    <a:pt x="392" y="32"/>
                  </a:cubicBezTo>
                  <a:cubicBezTo>
                    <a:pt x="392" y="32"/>
                    <a:pt x="391" y="32"/>
                    <a:pt x="390" y="32"/>
                  </a:cubicBezTo>
                  <a:cubicBezTo>
                    <a:pt x="388" y="32"/>
                    <a:pt x="390" y="31"/>
                    <a:pt x="390" y="30"/>
                  </a:cubicBezTo>
                  <a:cubicBezTo>
                    <a:pt x="387" y="31"/>
                    <a:pt x="386" y="32"/>
                    <a:pt x="382" y="32"/>
                  </a:cubicBezTo>
                  <a:cubicBezTo>
                    <a:pt x="384" y="32"/>
                    <a:pt x="387" y="33"/>
                    <a:pt x="389" y="32"/>
                  </a:cubicBezTo>
                  <a:cubicBezTo>
                    <a:pt x="391" y="33"/>
                    <a:pt x="386" y="33"/>
                    <a:pt x="388" y="34"/>
                  </a:cubicBezTo>
                  <a:cubicBezTo>
                    <a:pt x="385" y="33"/>
                    <a:pt x="383" y="34"/>
                    <a:pt x="380" y="33"/>
                  </a:cubicBezTo>
                  <a:cubicBezTo>
                    <a:pt x="380" y="34"/>
                    <a:pt x="381" y="34"/>
                    <a:pt x="380" y="35"/>
                  </a:cubicBezTo>
                  <a:cubicBezTo>
                    <a:pt x="378" y="36"/>
                    <a:pt x="380" y="33"/>
                    <a:pt x="378" y="33"/>
                  </a:cubicBezTo>
                  <a:cubicBezTo>
                    <a:pt x="377" y="34"/>
                    <a:pt x="376" y="34"/>
                    <a:pt x="375" y="34"/>
                  </a:cubicBezTo>
                  <a:cubicBezTo>
                    <a:pt x="375" y="38"/>
                    <a:pt x="370" y="33"/>
                    <a:pt x="367" y="36"/>
                  </a:cubicBezTo>
                  <a:cubicBezTo>
                    <a:pt x="365" y="35"/>
                    <a:pt x="368" y="34"/>
                    <a:pt x="365" y="34"/>
                  </a:cubicBezTo>
                  <a:cubicBezTo>
                    <a:pt x="363" y="35"/>
                    <a:pt x="366" y="36"/>
                    <a:pt x="364" y="38"/>
                  </a:cubicBezTo>
                  <a:cubicBezTo>
                    <a:pt x="365" y="39"/>
                    <a:pt x="367" y="37"/>
                    <a:pt x="368" y="38"/>
                  </a:cubicBezTo>
                  <a:cubicBezTo>
                    <a:pt x="369" y="38"/>
                    <a:pt x="368" y="37"/>
                    <a:pt x="367" y="37"/>
                  </a:cubicBezTo>
                  <a:cubicBezTo>
                    <a:pt x="369" y="36"/>
                    <a:pt x="371" y="37"/>
                    <a:pt x="372" y="37"/>
                  </a:cubicBezTo>
                  <a:cubicBezTo>
                    <a:pt x="373" y="38"/>
                    <a:pt x="371" y="37"/>
                    <a:pt x="370" y="39"/>
                  </a:cubicBezTo>
                  <a:cubicBezTo>
                    <a:pt x="368" y="39"/>
                    <a:pt x="366" y="39"/>
                    <a:pt x="364" y="40"/>
                  </a:cubicBezTo>
                  <a:cubicBezTo>
                    <a:pt x="362" y="39"/>
                    <a:pt x="364" y="38"/>
                    <a:pt x="362" y="38"/>
                  </a:cubicBezTo>
                  <a:cubicBezTo>
                    <a:pt x="358" y="43"/>
                    <a:pt x="347" y="40"/>
                    <a:pt x="340" y="41"/>
                  </a:cubicBezTo>
                  <a:cubicBezTo>
                    <a:pt x="340" y="40"/>
                    <a:pt x="342" y="39"/>
                    <a:pt x="341" y="38"/>
                  </a:cubicBezTo>
                  <a:cubicBezTo>
                    <a:pt x="347" y="38"/>
                    <a:pt x="354" y="39"/>
                    <a:pt x="360" y="38"/>
                  </a:cubicBezTo>
                  <a:cubicBezTo>
                    <a:pt x="361" y="37"/>
                    <a:pt x="358" y="37"/>
                    <a:pt x="357" y="38"/>
                  </a:cubicBezTo>
                  <a:cubicBezTo>
                    <a:pt x="355" y="37"/>
                    <a:pt x="353" y="38"/>
                    <a:pt x="355" y="36"/>
                  </a:cubicBezTo>
                  <a:cubicBezTo>
                    <a:pt x="354" y="37"/>
                    <a:pt x="352" y="37"/>
                    <a:pt x="350" y="37"/>
                  </a:cubicBezTo>
                  <a:cubicBezTo>
                    <a:pt x="350" y="36"/>
                    <a:pt x="352" y="35"/>
                    <a:pt x="349" y="35"/>
                  </a:cubicBezTo>
                  <a:cubicBezTo>
                    <a:pt x="347" y="37"/>
                    <a:pt x="347" y="36"/>
                    <a:pt x="344" y="36"/>
                  </a:cubicBezTo>
                  <a:cubicBezTo>
                    <a:pt x="342" y="35"/>
                    <a:pt x="345" y="34"/>
                    <a:pt x="343" y="34"/>
                  </a:cubicBezTo>
                  <a:cubicBezTo>
                    <a:pt x="339" y="33"/>
                    <a:pt x="334" y="35"/>
                    <a:pt x="332" y="36"/>
                  </a:cubicBezTo>
                  <a:cubicBezTo>
                    <a:pt x="332" y="36"/>
                    <a:pt x="331" y="35"/>
                    <a:pt x="331" y="35"/>
                  </a:cubicBezTo>
                  <a:cubicBezTo>
                    <a:pt x="333" y="34"/>
                    <a:pt x="331" y="36"/>
                    <a:pt x="333" y="35"/>
                  </a:cubicBezTo>
                  <a:cubicBezTo>
                    <a:pt x="330" y="33"/>
                    <a:pt x="327" y="35"/>
                    <a:pt x="324" y="34"/>
                  </a:cubicBezTo>
                  <a:cubicBezTo>
                    <a:pt x="320" y="36"/>
                    <a:pt x="320" y="36"/>
                    <a:pt x="320" y="36"/>
                  </a:cubicBezTo>
                  <a:cubicBezTo>
                    <a:pt x="319" y="36"/>
                    <a:pt x="319" y="35"/>
                    <a:pt x="317" y="34"/>
                  </a:cubicBezTo>
                  <a:cubicBezTo>
                    <a:pt x="315" y="36"/>
                    <a:pt x="318" y="36"/>
                    <a:pt x="319" y="37"/>
                  </a:cubicBezTo>
                  <a:cubicBezTo>
                    <a:pt x="317" y="38"/>
                    <a:pt x="315" y="35"/>
                    <a:pt x="313" y="37"/>
                  </a:cubicBezTo>
                  <a:cubicBezTo>
                    <a:pt x="311" y="36"/>
                    <a:pt x="315" y="34"/>
                    <a:pt x="312" y="33"/>
                  </a:cubicBezTo>
                  <a:cubicBezTo>
                    <a:pt x="311" y="34"/>
                    <a:pt x="312" y="34"/>
                    <a:pt x="312" y="34"/>
                  </a:cubicBezTo>
                  <a:cubicBezTo>
                    <a:pt x="308" y="36"/>
                    <a:pt x="304" y="35"/>
                    <a:pt x="300" y="35"/>
                  </a:cubicBezTo>
                  <a:cubicBezTo>
                    <a:pt x="298" y="36"/>
                    <a:pt x="302" y="38"/>
                    <a:pt x="303" y="37"/>
                  </a:cubicBezTo>
                  <a:cubicBezTo>
                    <a:pt x="301" y="38"/>
                    <a:pt x="300" y="41"/>
                    <a:pt x="298" y="40"/>
                  </a:cubicBezTo>
                  <a:cubicBezTo>
                    <a:pt x="297" y="39"/>
                    <a:pt x="300" y="39"/>
                    <a:pt x="299" y="38"/>
                  </a:cubicBezTo>
                  <a:cubicBezTo>
                    <a:pt x="298" y="37"/>
                    <a:pt x="297" y="39"/>
                    <a:pt x="296" y="38"/>
                  </a:cubicBezTo>
                  <a:cubicBezTo>
                    <a:pt x="295" y="39"/>
                    <a:pt x="296" y="40"/>
                    <a:pt x="293" y="40"/>
                  </a:cubicBezTo>
                  <a:cubicBezTo>
                    <a:pt x="292" y="40"/>
                    <a:pt x="292" y="39"/>
                    <a:pt x="293" y="38"/>
                  </a:cubicBezTo>
                  <a:cubicBezTo>
                    <a:pt x="290" y="37"/>
                    <a:pt x="291" y="41"/>
                    <a:pt x="288" y="40"/>
                  </a:cubicBezTo>
                  <a:cubicBezTo>
                    <a:pt x="287" y="39"/>
                    <a:pt x="291" y="38"/>
                    <a:pt x="288" y="37"/>
                  </a:cubicBezTo>
                  <a:cubicBezTo>
                    <a:pt x="286" y="38"/>
                    <a:pt x="287" y="39"/>
                    <a:pt x="286" y="40"/>
                  </a:cubicBezTo>
                  <a:cubicBezTo>
                    <a:pt x="285" y="40"/>
                    <a:pt x="284" y="40"/>
                    <a:pt x="284" y="40"/>
                  </a:cubicBezTo>
                  <a:cubicBezTo>
                    <a:pt x="283" y="39"/>
                    <a:pt x="286" y="39"/>
                    <a:pt x="286" y="37"/>
                  </a:cubicBezTo>
                  <a:cubicBezTo>
                    <a:pt x="283" y="37"/>
                    <a:pt x="284" y="36"/>
                    <a:pt x="281" y="35"/>
                  </a:cubicBezTo>
                  <a:cubicBezTo>
                    <a:pt x="276" y="34"/>
                    <a:pt x="270" y="37"/>
                    <a:pt x="267" y="37"/>
                  </a:cubicBezTo>
                  <a:cubicBezTo>
                    <a:pt x="270" y="34"/>
                    <a:pt x="258" y="36"/>
                    <a:pt x="254" y="36"/>
                  </a:cubicBezTo>
                  <a:cubicBezTo>
                    <a:pt x="254" y="34"/>
                    <a:pt x="259" y="36"/>
                    <a:pt x="261" y="34"/>
                  </a:cubicBezTo>
                  <a:cubicBezTo>
                    <a:pt x="257" y="32"/>
                    <a:pt x="253" y="36"/>
                    <a:pt x="250" y="34"/>
                  </a:cubicBezTo>
                  <a:cubicBezTo>
                    <a:pt x="249" y="35"/>
                    <a:pt x="251" y="35"/>
                    <a:pt x="251" y="35"/>
                  </a:cubicBezTo>
                  <a:cubicBezTo>
                    <a:pt x="250" y="37"/>
                    <a:pt x="248" y="36"/>
                    <a:pt x="247" y="37"/>
                  </a:cubicBezTo>
                  <a:cubicBezTo>
                    <a:pt x="243" y="34"/>
                    <a:pt x="238" y="38"/>
                    <a:pt x="235" y="36"/>
                  </a:cubicBezTo>
                  <a:cubicBezTo>
                    <a:pt x="230" y="38"/>
                    <a:pt x="227" y="37"/>
                    <a:pt x="223" y="39"/>
                  </a:cubicBezTo>
                  <a:cubicBezTo>
                    <a:pt x="225" y="39"/>
                    <a:pt x="224" y="40"/>
                    <a:pt x="225" y="41"/>
                  </a:cubicBezTo>
                  <a:cubicBezTo>
                    <a:pt x="220" y="43"/>
                    <a:pt x="218" y="40"/>
                    <a:pt x="217" y="37"/>
                  </a:cubicBezTo>
                  <a:cubicBezTo>
                    <a:pt x="216" y="39"/>
                    <a:pt x="217" y="40"/>
                    <a:pt x="216" y="41"/>
                  </a:cubicBezTo>
                  <a:cubicBezTo>
                    <a:pt x="214" y="41"/>
                    <a:pt x="212" y="42"/>
                    <a:pt x="209" y="41"/>
                  </a:cubicBezTo>
                  <a:cubicBezTo>
                    <a:pt x="208" y="40"/>
                    <a:pt x="212" y="40"/>
                    <a:pt x="213" y="39"/>
                  </a:cubicBezTo>
                  <a:cubicBezTo>
                    <a:pt x="213" y="40"/>
                    <a:pt x="205" y="39"/>
                    <a:pt x="203" y="39"/>
                  </a:cubicBezTo>
                  <a:cubicBezTo>
                    <a:pt x="202" y="39"/>
                    <a:pt x="202" y="37"/>
                    <a:pt x="203" y="38"/>
                  </a:cubicBezTo>
                  <a:cubicBezTo>
                    <a:pt x="203" y="37"/>
                    <a:pt x="201" y="38"/>
                    <a:pt x="200" y="39"/>
                  </a:cubicBezTo>
                  <a:cubicBezTo>
                    <a:pt x="199" y="39"/>
                    <a:pt x="200" y="39"/>
                    <a:pt x="201" y="40"/>
                  </a:cubicBezTo>
                  <a:cubicBezTo>
                    <a:pt x="197" y="40"/>
                    <a:pt x="189" y="37"/>
                    <a:pt x="184" y="40"/>
                  </a:cubicBezTo>
                  <a:cubicBezTo>
                    <a:pt x="181" y="39"/>
                    <a:pt x="181" y="39"/>
                    <a:pt x="181" y="39"/>
                  </a:cubicBezTo>
                  <a:cubicBezTo>
                    <a:pt x="180" y="40"/>
                    <a:pt x="179" y="39"/>
                    <a:pt x="178" y="40"/>
                  </a:cubicBezTo>
                  <a:cubicBezTo>
                    <a:pt x="173" y="37"/>
                    <a:pt x="168" y="41"/>
                    <a:pt x="163" y="39"/>
                  </a:cubicBezTo>
                  <a:cubicBezTo>
                    <a:pt x="159" y="41"/>
                    <a:pt x="154" y="41"/>
                    <a:pt x="148" y="39"/>
                  </a:cubicBezTo>
                  <a:cubicBezTo>
                    <a:pt x="151" y="38"/>
                    <a:pt x="151" y="37"/>
                    <a:pt x="154" y="36"/>
                  </a:cubicBezTo>
                  <a:cubicBezTo>
                    <a:pt x="148" y="37"/>
                    <a:pt x="143" y="40"/>
                    <a:pt x="140" y="38"/>
                  </a:cubicBezTo>
                  <a:cubicBezTo>
                    <a:pt x="141" y="41"/>
                    <a:pt x="137" y="43"/>
                    <a:pt x="139" y="46"/>
                  </a:cubicBezTo>
                  <a:cubicBezTo>
                    <a:pt x="136" y="46"/>
                    <a:pt x="133" y="46"/>
                    <a:pt x="131" y="46"/>
                  </a:cubicBezTo>
                  <a:cubicBezTo>
                    <a:pt x="131" y="49"/>
                    <a:pt x="141" y="45"/>
                    <a:pt x="141" y="49"/>
                  </a:cubicBezTo>
                  <a:cubicBezTo>
                    <a:pt x="140" y="50"/>
                    <a:pt x="139" y="48"/>
                    <a:pt x="137" y="48"/>
                  </a:cubicBezTo>
                  <a:cubicBezTo>
                    <a:pt x="137" y="50"/>
                    <a:pt x="133" y="49"/>
                    <a:pt x="131" y="51"/>
                  </a:cubicBezTo>
                  <a:cubicBezTo>
                    <a:pt x="131" y="50"/>
                    <a:pt x="132" y="49"/>
                    <a:pt x="129" y="48"/>
                  </a:cubicBezTo>
                  <a:cubicBezTo>
                    <a:pt x="129" y="50"/>
                    <a:pt x="127" y="50"/>
                    <a:pt x="125" y="52"/>
                  </a:cubicBezTo>
                  <a:cubicBezTo>
                    <a:pt x="123" y="51"/>
                    <a:pt x="120" y="50"/>
                    <a:pt x="120" y="52"/>
                  </a:cubicBezTo>
                  <a:cubicBezTo>
                    <a:pt x="118" y="51"/>
                    <a:pt x="119" y="50"/>
                    <a:pt x="117" y="50"/>
                  </a:cubicBezTo>
                  <a:cubicBezTo>
                    <a:pt x="116" y="49"/>
                    <a:pt x="117" y="49"/>
                    <a:pt x="118" y="48"/>
                  </a:cubicBezTo>
                  <a:cubicBezTo>
                    <a:pt x="116" y="49"/>
                    <a:pt x="113" y="49"/>
                    <a:pt x="111" y="50"/>
                  </a:cubicBezTo>
                  <a:cubicBezTo>
                    <a:pt x="109" y="49"/>
                    <a:pt x="113" y="47"/>
                    <a:pt x="111" y="47"/>
                  </a:cubicBezTo>
                  <a:cubicBezTo>
                    <a:pt x="110" y="47"/>
                    <a:pt x="110" y="50"/>
                    <a:pt x="107" y="49"/>
                  </a:cubicBezTo>
                  <a:cubicBezTo>
                    <a:pt x="107" y="50"/>
                    <a:pt x="106" y="51"/>
                    <a:pt x="108" y="51"/>
                  </a:cubicBezTo>
                  <a:cubicBezTo>
                    <a:pt x="105" y="53"/>
                    <a:pt x="106" y="52"/>
                    <a:pt x="105" y="54"/>
                  </a:cubicBezTo>
                  <a:cubicBezTo>
                    <a:pt x="104" y="56"/>
                    <a:pt x="102" y="53"/>
                    <a:pt x="101" y="54"/>
                  </a:cubicBezTo>
                  <a:cubicBezTo>
                    <a:pt x="99" y="56"/>
                    <a:pt x="103" y="55"/>
                    <a:pt x="104" y="56"/>
                  </a:cubicBezTo>
                  <a:cubicBezTo>
                    <a:pt x="102" y="57"/>
                    <a:pt x="101" y="56"/>
                    <a:pt x="100" y="57"/>
                  </a:cubicBezTo>
                  <a:cubicBezTo>
                    <a:pt x="98" y="56"/>
                    <a:pt x="102" y="55"/>
                    <a:pt x="99" y="54"/>
                  </a:cubicBezTo>
                  <a:cubicBezTo>
                    <a:pt x="99" y="56"/>
                    <a:pt x="95" y="55"/>
                    <a:pt x="96" y="54"/>
                  </a:cubicBezTo>
                  <a:cubicBezTo>
                    <a:pt x="94" y="57"/>
                    <a:pt x="88" y="57"/>
                    <a:pt x="83" y="56"/>
                  </a:cubicBezTo>
                  <a:cubicBezTo>
                    <a:pt x="83" y="57"/>
                    <a:pt x="82" y="58"/>
                    <a:pt x="82" y="58"/>
                  </a:cubicBezTo>
                  <a:cubicBezTo>
                    <a:pt x="84" y="59"/>
                    <a:pt x="83" y="59"/>
                    <a:pt x="85" y="60"/>
                  </a:cubicBezTo>
                  <a:cubicBezTo>
                    <a:pt x="86" y="59"/>
                    <a:pt x="85" y="59"/>
                    <a:pt x="84" y="58"/>
                  </a:cubicBezTo>
                  <a:cubicBezTo>
                    <a:pt x="89" y="57"/>
                    <a:pt x="94" y="58"/>
                    <a:pt x="98" y="58"/>
                  </a:cubicBezTo>
                  <a:cubicBezTo>
                    <a:pt x="95" y="60"/>
                    <a:pt x="90" y="58"/>
                    <a:pt x="87" y="60"/>
                  </a:cubicBezTo>
                  <a:cubicBezTo>
                    <a:pt x="89" y="60"/>
                    <a:pt x="91" y="60"/>
                    <a:pt x="93" y="60"/>
                  </a:cubicBezTo>
                  <a:cubicBezTo>
                    <a:pt x="91" y="62"/>
                    <a:pt x="89" y="60"/>
                    <a:pt x="87" y="63"/>
                  </a:cubicBezTo>
                  <a:cubicBezTo>
                    <a:pt x="85" y="62"/>
                    <a:pt x="87" y="61"/>
                    <a:pt x="85" y="61"/>
                  </a:cubicBezTo>
                  <a:cubicBezTo>
                    <a:pt x="84" y="61"/>
                    <a:pt x="83" y="61"/>
                    <a:pt x="83" y="62"/>
                  </a:cubicBezTo>
                  <a:cubicBezTo>
                    <a:pt x="81" y="62"/>
                    <a:pt x="82" y="61"/>
                    <a:pt x="83" y="60"/>
                  </a:cubicBezTo>
                  <a:cubicBezTo>
                    <a:pt x="82" y="60"/>
                    <a:pt x="81" y="61"/>
                    <a:pt x="80" y="60"/>
                  </a:cubicBezTo>
                  <a:cubicBezTo>
                    <a:pt x="79" y="62"/>
                    <a:pt x="76" y="62"/>
                    <a:pt x="76" y="64"/>
                  </a:cubicBezTo>
                  <a:cubicBezTo>
                    <a:pt x="73" y="63"/>
                    <a:pt x="76" y="62"/>
                    <a:pt x="73" y="61"/>
                  </a:cubicBezTo>
                  <a:cubicBezTo>
                    <a:pt x="71" y="63"/>
                    <a:pt x="66" y="62"/>
                    <a:pt x="65" y="61"/>
                  </a:cubicBezTo>
                  <a:cubicBezTo>
                    <a:pt x="62" y="63"/>
                    <a:pt x="62" y="61"/>
                    <a:pt x="59" y="63"/>
                  </a:cubicBezTo>
                  <a:cubicBezTo>
                    <a:pt x="58" y="62"/>
                    <a:pt x="61" y="62"/>
                    <a:pt x="61" y="61"/>
                  </a:cubicBezTo>
                  <a:cubicBezTo>
                    <a:pt x="58" y="60"/>
                    <a:pt x="55" y="62"/>
                    <a:pt x="52" y="62"/>
                  </a:cubicBezTo>
                  <a:cubicBezTo>
                    <a:pt x="51" y="63"/>
                    <a:pt x="51" y="64"/>
                    <a:pt x="51" y="65"/>
                  </a:cubicBezTo>
                  <a:cubicBezTo>
                    <a:pt x="49" y="66"/>
                    <a:pt x="45" y="67"/>
                    <a:pt x="46" y="69"/>
                  </a:cubicBezTo>
                  <a:cubicBezTo>
                    <a:pt x="43" y="69"/>
                    <a:pt x="47" y="67"/>
                    <a:pt x="44" y="67"/>
                  </a:cubicBezTo>
                  <a:cubicBezTo>
                    <a:pt x="43" y="67"/>
                    <a:pt x="41" y="69"/>
                    <a:pt x="39" y="68"/>
                  </a:cubicBezTo>
                  <a:cubicBezTo>
                    <a:pt x="37" y="69"/>
                    <a:pt x="39" y="70"/>
                    <a:pt x="37" y="70"/>
                  </a:cubicBezTo>
                  <a:cubicBezTo>
                    <a:pt x="35" y="69"/>
                    <a:pt x="39" y="67"/>
                    <a:pt x="38" y="66"/>
                  </a:cubicBezTo>
                  <a:cubicBezTo>
                    <a:pt x="40" y="65"/>
                    <a:pt x="41" y="68"/>
                    <a:pt x="42" y="66"/>
                  </a:cubicBezTo>
                  <a:cubicBezTo>
                    <a:pt x="41" y="64"/>
                    <a:pt x="37" y="65"/>
                    <a:pt x="35" y="67"/>
                  </a:cubicBezTo>
                  <a:cubicBezTo>
                    <a:pt x="33" y="67"/>
                    <a:pt x="34" y="66"/>
                    <a:pt x="33" y="65"/>
                  </a:cubicBezTo>
                  <a:cubicBezTo>
                    <a:pt x="30" y="67"/>
                    <a:pt x="25" y="70"/>
                    <a:pt x="24" y="68"/>
                  </a:cubicBezTo>
                  <a:cubicBezTo>
                    <a:pt x="23" y="68"/>
                    <a:pt x="23" y="69"/>
                    <a:pt x="24" y="70"/>
                  </a:cubicBezTo>
                  <a:cubicBezTo>
                    <a:pt x="22" y="70"/>
                    <a:pt x="20" y="71"/>
                    <a:pt x="17" y="70"/>
                  </a:cubicBezTo>
                  <a:cubicBezTo>
                    <a:pt x="16" y="72"/>
                    <a:pt x="15" y="71"/>
                    <a:pt x="14" y="73"/>
                  </a:cubicBezTo>
                  <a:cubicBezTo>
                    <a:pt x="16" y="71"/>
                    <a:pt x="19" y="74"/>
                    <a:pt x="21" y="71"/>
                  </a:cubicBezTo>
                  <a:cubicBezTo>
                    <a:pt x="23" y="73"/>
                    <a:pt x="21" y="74"/>
                    <a:pt x="25" y="74"/>
                  </a:cubicBezTo>
                  <a:cubicBezTo>
                    <a:pt x="22" y="77"/>
                    <a:pt x="21" y="75"/>
                    <a:pt x="20" y="75"/>
                  </a:cubicBezTo>
                  <a:cubicBezTo>
                    <a:pt x="18" y="77"/>
                    <a:pt x="22" y="75"/>
                    <a:pt x="23" y="77"/>
                  </a:cubicBezTo>
                  <a:cubicBezTo>
                    <a:pt x="24" y="76"/>
                    <a:pt x="25" y="75"/>
                    <a:pt x="26" y="76"/>
                  </a:cubicBezTo>
                  <a:cubicBezTo>
                    <a:pt x="27" y="74"/>
                    <a:pt x="28" y="75"/>
                    <a:pt x="28" y="74"/>
                  </a:cubicBezTo>
                  <a:cubicBezTo>
                    <a:pt x="26" y="73"/>
                    <a:pt x="25" y="75"/>
                    <a:pt x="25" y="73"/>
                  </a:cubicBezTo>
                  <a:cubicBezTo>
                    <a:pt x="26" y="72"/>
                    <a:pt x="28" y="73"/>
                    <a:pt x="29" y="72"/>
                  </a:cubicBezTo>
                  <a:cubicBezTo>
                    <a:pt x="30" y="73"/>
                    <a:pt x="28" y="74"/>
                    <a:pt x="31" y="74"/>
                  </a:cubicBezTo>
                  <a:cubicBezTo>
                    <a:pt x="30" y="72"/>
                    <a:pt x="33" y="74"/>
                    <a:pt x="35" y="73"/>
                  </a:cubicBezTo>
                  <a:cubicBezTo>
                    <a:pt x="36" y="73"/>
                    <a:pt x="36" y="76"/>
                    <a:pt x="34" y="75"/>
                  </a:cubicBezTo>
                  <a:cubicBezTo>
                    <a:pt x="36" y="75"/>
                    <a:pt x="39" y="76"/>
                    <a:pt x="42" y="75"/>
                  </a:cubicBezTo>
                  <a:cubicBezTo>
                    <a:pt x="44" y="77"/>
                    <a:pt x="47" y="75"/>
                    <a:pt x="49" y="77"/>
                  </a:cubicBezTo>
                  <a:cubicBezTo>
                    <a:pt x="52" y="76"/>
                    <a:pt x="51" y="74"/>
                    <a:pt x="54" y="74"/>
                  </a:cubicBezTo>
                  <a:cubicBezTo>
                    <a:pt x="55" y="74"/>
                    <a:pt x="54" y="75"/>
                    <a:pt x="53" y="76"/>
                  </a:cubicBezTo>
                  <a:cubicBezTo>
                    <a:pt x="56" y="77"/>
                    <a:pt x="58" y="76"/>
                    <a:pt x="60" y="76"/>
                  </a:cubicBezTo>
                  <a:cubicBezTo>
                    <a:pt x="61" y="75"/>
                    <a:pt x="60" y="75"/>
                    <a:pt x="59" y="75"/>
                  </a:cubicBezTo>
                  <a:cubicBezTo>
                    <a:pt x="60" y="73"/>
                    <a:pt x="63" y="74"/>
                    <a:pt x="62" y="72"/>
                  </a:cubicBezTo>
                  <a:cubicBezTo>
                    <a:pt x="63" y="72"/>
                    <a:pt x="63" y="74"/>
                    <a:pt x="65" y="73"/>
                  </a:cubicBezTo>
                  <a:cubicBezTo>
                    <a:pt x="66" y="74"/>
                    <a:pt x="65" y="74"/>
                    <a:pt x="63" y="75"/>
                  </a:cubicBezTo>
                  <a:cubicBezTo>
                    <a:pt x="66" y="76"/>
                    <a:pt x="69" y="73"/>
                    <a:pt x="72" y="75"/>
                  </a:cubicBezTo>
                  <a:cubicBezTo>
                    <a:pt x="73" y="71"/>
                    <a:pt x="76" y="76"/>
                    <a:pt x="78" y="72"/>
                  </a:cubicBezTo>
                  <a:cubicBezTo>
                    <a:pt x="78" y="75"/>
                    <a:pt x="81" y="73"/>
                    <a:pt x="81" y="74"/>
                  </a:cubicBezTo>
                  <a:cubicBezTo>
                    <a:pt x="79" y="75"/>
                    <a:pt x="78" y="76"/>
                    <a:pt x="75" y="74"/>
                  </a:cubicBezTo>
                  <a:cubicBezTo>
                    <a:pt x="74" y="78"/>
                    <a:pt x="69" y="77"/>
                    <a:pt x="65" y="76"/>
                  </a:cubicBezTo>
                  <a:cubicBezTo>
                    <a:pt x="65" y="77"/>
                    <a:pt x="65" y="78"/>
                    <a:pt x="63" y="79"/>
                  </a:cubicBezTo>
                  <a:cubicBezTo>
                    <a:pt x="68" y="75"/>
                    <a:pt x="79" y="81"/>
                    <a:pt x="83" y="73"/>
                  </a:cubicBezTo>
                  <a:cubicBezTo>
                    <a:pt x="86" y="73"/>
                    <a:pt x="90" y="72"/>
                    <a:pt x="93" y="72"/>
                  </a:cubicBezTo>
                  <a:cubicBezTo>
                    <a:pt x="94" y="71"/>
                    <a:pt x="93" y="71"/>
                    <a:pt x="92" y="71"/>
                  </a:cubicBezTo>
                  <a:cubicBezTo>
                    <a:pt x="95" y="69"/>
                    <a:pt x="95" y="69"/>
                    <a:pt x="95" y="69"/>
                  </a:cubicBezTo>
                  <a:cubicBezTo>
                    <a:pt x="96" y="68"/>
                    <a:pt x="97" y="68"/>
                    <a:pt x="98" y="69"/>
                  </a:cubicBezTo>
                  <a:cubicBezTo>
                    <a:pt x="97" y="70"/>
                    <a:pt x="95" y="69"/>
                    <a:pt x="94" y="71"/>
                  </a:cubicBezTo>
                  <a:cubicBezTo>
                    <a:pt x="95" y="72"/>
                    <a:pt x="97" y="72"/>
                    <a:pt x="99" y="72"/>
                  </a:cubicBezTo>
                  <a:cubicBezTo>
                    <a:pt x="100" y="70"/>
                    <a:pt x="100" y="70"/>
                    <a:pt x="100" y="70"/>
                  </a:cubicBezTo>
                  <a:cubicBezTo>
                    <a:pt x="101" y="70"/>
                    <a:pt x="102" y="70"/>
                    <a:pt x="103" y="70"/>
                  </a:cubicBezTo>
                  <a:cubicBezTo>
                    <a:pt x="104" y="71"/>
                    <a:pt x="103" y="72"/>
                    <a:pt x="102" y="73"/>
                  </a:cubicBezTo>
                  <a:cubicBezTo>
                    <a:pt x="106" y="73"/>
                    <a:pt x="104" y="69"/>
                    <a:pt x="108" y="70"/>
                  </a:cubicBezTo>
                  <a:cubicBezTo>
                    <a:pt x="108" y="69"/>
                    <a:pt x="108" y="68"/>
                    <a:pt x="107" y="68"/>
                  </a:cubicBezTo>
                  <a:cubicBezTo>
                    <a:pt x="108" y="67"/>
                    <a:pt x="109" y="67"/>
                    <a:pt x="110" y="67"/>
                  </a:cubicBezTo>
                  <a:cubicBezTo>
                    <a:pt x="109" y="70"/>
                    <a:pt x="117" y="69"/>
                    <a:pt x="120" y="70"/>
                  </a:cubicBezTo>
                  <a:cubicBezTo>
                    <a:pt x="117" y="72"/>
                    <a:pt x="109" y="71"/>
                    <a:pt x="110" y="74"/>
                  </a:cubicBezTo>
                  <a:cubicBezTo>
                    <a:pt x="106" y="74"/>
                    <a:pt x="103" y="74"/>
                    <a:pt x="100" y="75"/>
                  </a:cubicBezTo>
                  <a:cubicBezTo>
                    <a:pt x="100" y="77"/>
                    <a:pt x="104" y="74"/>
                    <a:pt x="106" y="75"/>
                  </a:cubicBezTo>
                  <a:cubicBezTo>
                    <a:pt x="103" y="76"/>
                    <a:pt x="103" y="76"/>
                    <a:pt x="102" y="78"/>
                  </a:cubicBezTo>
                  <a:cubicBezTo>
                    <a:pt x="100" y="75"/>
                    <a:pt x="98" y="78"/>
                    <a:pt x="97" y="75"/>
                  </a:cubicBezTo>
                  <a:cubicBezTo>
                    <a:pt x="94" y="77"/>
                    <a:pt x="96" y="78"/>
                    <a:pt x="97" y="79"/>
                  </a:cubicBezTo>
                  <a:cubicBezTo>
                    <a:pt x="95" y="80"/>
                    <a:pt x="95" y="78"/>
                    <a:pt x="93" y="78"/>
                  </a:cubicBezTo>
                  <a:cubicBezTo>
                    <a:pt x="92" y="79"/>
                    <a:pt x="91" y="79"/>
                    <a:pt x="90" y="80"/>
                  </a:cubicBezTo>
                  <a:cubicBezTo>
                    <a:pt x="88" y="80"/>
                    <a:pt x="89" y="79"/>
                    <a:pt x="88" y="78"/>
                  </a:cubicBezTo>
                  <a:cubicBezTo>
                    <a:pt x="85" y="80"/>
                    <a:pt x="86" y="79"/>
                    <a:pt x="84" y="79"/>
                  </a:cubicBezTo>
                  <a:cubicBezTo>
                    <a:pt x="81" y="80"/>
                    <a:pt x="79" y="80"/>
                    <a:pt x="77" y="82"/>
                  </a:cubicBezTo>
                  <a:cubicBezTo>
                    <a:pt x="74" y="82"/>
                    <a:pt x="77" y="80"/>
                    <a:pt x="76" y="80"/>
                  </a:cubicBezTo>
                  <a:cubicBezTo>
                    <a:pt x="78" y="78"/>
                    <a:pt x="83" y="79"/>
                    <a:pt x="82" y="76"/>
                  </a:cubicBezTo>
                  <a:cubicBezTo>
                    <a:pt x="81" y="77"/>
                    <a:pt x="80" y="78"/>
                    <a:pt x="78" y="79"/>
                  </a:cubicBezTo>
                  <a:cubicBezTo>
                    <a:pt x="78" y="78"/>
                    <a:pt x="78" y="78"/>
                    <a:pt x="77" y="78"/>
                  </a:cubicBezTo>
                  <a:cubicBezTo>
                    <a:pt x="75" y="80"/>
                    <a:pt x="74" y="80"/>
                    <a:pt x="72" y="79"/>
                  </a:cubicBezTo>
                  <a:cubicBezTo>
                    <a:pt x="70" y="81"/>
                    <a:pt x="73" y="81"/>
                    <a:pt x="70" y="83"/>
                  </a:cubicBezTo>
                  <a:cubicBezTo>
                    <a:pt x="70" y="84"/>
                    <a:pt x="69" y="84"/>
                    <a:pt x="69" y="84"/>
                  </a:cubicBezTo>
                  <a:cubicBezTo>
                    <a:pt x="67" y="84"/>
                    <a:pt x="68" y="82"/>
                    <a:pt x="68" y="81"/>
                  </a:cubicBezTo>
                  <a:cubicBezTo>
                    <a:pt x="67" y="80"/>
                    <a:pt x="65" y="82"/>
                    <a:pt x="64" y="81"/>
                  </a:cubicBezTo>
                  <a:cubicBezTo>
                    <a:pt x="63" y="82"/>
                    <a:pt x="63" y="82"/>
                    <a:pt x="64" y="82"/>
                  </a:cubicBezTo>
                  <a:cubicBezTo>
                    <a:pt x="61" y="84"/>
                    <a:pt x="57" y="81"/>
                    <a:pt x="55" y="85"/>
                  </a:cubicBezTo>
                  <a:cubicBezTo>
                    <a:pt x="49" y="85"/>
                    <a:pt x="45" y="88"/>
                    <a:pt x="40" y="86"/>
                  </a:cubicBezTo>
                  <a:cubicBezTo>
                    <a:pt x="38" y="89"/>
                    <a:pt x="36" y="88"/>
                    <a:pt x="34" y="88"/>
                  </a:cubicBezTo>
                  <a:cubicBezTo>
                    <a:pt x="34" y="90"/>
                    <a:pt x="35" y="90"/>
                    <a:pt x="33" y="92"/>
                  </a:cubicBezTo>
                  <a:cubicBezTo>
                    <a:pt x="36" y="93"/>
                    <a:pt x="36" y="92"/>
                    <a:pt x="38" y="93"/>
                  </a:cubicBezTo>
                  <a:cubicBezTo>
                    <a:pt x="39" y="91"/>
                    <a:pt x="38" y="92"/>
                    <a:pt x="40" y="90"/>
                  </a:cubicBezTo>
                  <a:cubicBezTo>
                    <a:pt x="42" y="89"/>
                    <a:pt x="44" y="90"/>
                    <a:pt x="46" y="88"/>
                  </a:cubicBezTo>
                  <a:cubicBezTo>
                    <a:pt x="48" y="89"/>
                    <a:pt x="45" y="91"/>
                    <a:pt x="44" y="92"/>
                  </a:cubicBezTo>
                  <a:cubicBezTo>
                    <a:pt x="46" y="93"/>
                    <a:pt x="50" y="90"/>
                    <a:pt x="50" y="93"/>
                  </a:cubicBezTo>
                  <a:cubicBezTo>
                    <a:pt x="53" y="92"/>
                    <a:pt x="56" y="89"/>
                    <a:pt x="60" y="91"/>
                  </a:cubicBezTo>
                  <a:cubicBezTo>
                    <a:pt x="58" y="92"/>
                    <a:pt x="56" y="92"/>
                    <a:pt x="54" y="94"/>
                  </a:cubicBezTo>
                  <a:cubicBezTo>
                    <a:pt x="56" y="94"/>
                    <a:pt x="57" y="93"/>
                    <a:pt x="59" y="94"/>
                  </a:cubicBezTo>
                  <a:cubicBezTo>
                    <a:pt x="59" y="92"/>
                    <a:pt x="59" y="92"/>
                    <a:pt x="61" y="94"/>
                  </a:cubicBezTo>
                  <a:cubicBezTo>
                    <a:pt x="64" y="90"/>
                    <a:pt x="69" y="93"/>
                    <a:pt x="73" y="91"/>
                  </a:cubicBezTo>
                  <a:cubicBezTo>
                    <a:pt x="75" y="91"/>
                    <a:pt x="73" y="93"/>
                    <a:pt x="72" y="93"/>
                  </a:cubicBezTo>
                  <a:cubicBezTo>
                    <a:pt x="74" y="94"/>
                    <a:pt x="75" y="93"/>
                    <a:pt x="76" y="93"/>
                  </a:cubicBezTo>
                  <a:cubicBezTo>
                    <a:pt x="75" y="92"/>
                    <a:pt x="75" y="91"/>
                    <a:pt x="72" y="90"/>
                  </a:cubicBezTo>
                  <a:cubicBezTo>
                    <a:pt x="72" y="90"/>
                    <a:pt x="72" y="89"/>
                    <a:pt x="72" y="88"/>
                  </a:cubicBezTo>
                  <a:cubicBezTo>
                    <a:pt x="73" y="88"/>
                    <a:pt x="75" y="88"/>
                    <a:pt x="76" y="88"/>
                  </a:cubicBezTo>
                  <a:cubicBezTo>
                    <a:pt x="77" y="88"/>
                    <a:pt x="75" y="90"/>
                    <a:pt x="77" y="90"/>
                  </a:cubicBezTo>
                  <a:cubicBezTo>
                    <a:pt x="79" y="89"/>
                    <a:pt x="78" y="88"/>
                    <a:pt x="79" y="88"/>
                  </a:cubicBezTo>
                  <a:cubicBezTo>
                    <a:pt x="79" y="87"/>
                    <a:pt x="80" y="88"/>
                    <a:pt x="81" y="87"/>
                  </a:cubicBezTo>
                  <a:cubicBezTo>
                    <a:pt x="82" y="88"/>
                    <a:pt x="80" y="88"/>
                    <a:pt x="80" y="89"/>
                  </a:cubicBezTo>
                  <a:cubicBezTo>
                    <a:pt x="79" y="91"/>
                    <a:pt x="77" y="89"/>
                    <a:pt x="75" y="91"/>
                  </a:cubicBezTo>
                  <a:cubicBezTo>
                    <a:pt x="80" y="90"/>
                    <a:pt x="84" y="90"/>
                    <a:pt x="88" y="89"/>
                  </a:cubicBezTo>
                  <a:cubicBezTo>
                    <a:pt x="100" y="87"/>
                    <a:pt x="100" y="87"/>
                    <a:pt x="100" y="87"/>
                  </a:cubicBezTo>
                  <a:cubicBezTo>
                    <a:pt x="108" y="86"/>
                    <a:pt x="116" y="85"/>
                    <a:pt x="125" y="85"/>
                  </a:cubicBezTo>
                  <a:cubicBezTo>
                    <a:pt x="125" y="82"/>
                    <a:pt x="131" y="82"/>
                    <a:pt x="132" y="84"/>
                  </a:cubicBezTo>
                  <a:cubicBezTo>
                    <a:pt x="133" y="82"/>
                    <a:pt x="131" y="81"/>
                    <a:pt x="132" y="80"/>
                  </a:cubicBezTo>
                  <a:cubicBezTo>
                    <a:pt x="135" y="78"/>
                    <a:pt x="135" y="81"/>
                    <a:pt x="138" y="80"/>
                  </a:cubicBezTo>
                  <a:cubicBezTo>
                    <a:pt x="139" y="80"/>
                    <a:pt x="138" y="81"/>
                    <a:pt x="137" y="81"/>
                  </a:cubicBezTo>
                  <a:cubicBezTo>
                    <a:pt x="140" y="81"/>
                    <a:pt x="142" y="79"/>
                    <a:pt x="145" y="79"/>
                  </a:cubicBezTo>
                  <a:cubicBezTo>
                    <a:pt x="142" y="83"/>
                    <a:pt x="152" y="80"/>
                    <a:pt x="156" y="82"/>
                  </a:cubicBezTo>
                  <a:cubicBezTo>
                    <a:pt x="158" y="81"/>
                    <a:pt x="156" y="81"/>
                    <a:pt x="155" y="81"/>
                  </a:cubicBezTo>
                  <a:cubicBezTo>
                    <a:pt x="159" y="80"/>
                    <a:pt x="157" y="81"/>
                    <a:pt x="161" y="81"/>
                  </a:cubicBezTo>
                  <a:cubicBezTo>
                    <a:pt x="162" y="80"/>
                    <a:pt x="160" y="80"/>
                    <a:pt x="161" y="79"/>
                  </a:cubicBezTo>
                  <a:cubicBezTo>
                    <a:pt x="162" y="79"/>
                    <a:pt x="163" y="79"/>
                    <a:pt x="164" y="80"/>
                  </a:cubicBezTo>
                  <a:cubicBezTo>
                    <a:pt x="164" y="79"/>
                    <a:pt x="164" y="78"/>
                    <a:pt x="166" y="77"/>
                  </a:cubicBezTo>
                  <a:cubicBezTo>
                    <a:pt x="168" y="76"/>
                    <a:pt x="168" y="79"/>
                    <a:pt x="170" y="77"/>
                  </a:cubicBezTo>
                  <a:cubicBezTo>
                    <a:pt x="171" y="77"/>
                    <a:pt x="170" y="78"/>
                    <a:pt x="169" y="79"/>
                  </a:cubicBezTo>
                  <a:cubicBezTo>
                    <a:pt x="176" y="79"/>
                    <a:pt x="175" y="80"/>
                    <a:pt x="182" y="78"/>
                  </a:cubicBezTo>
                  <a:cubicBezTo>
                    <a:pt x="183" y="78"/>
                    <a:pt x="183" y="79"/>
                    <a:pt x="182" y="80"/>
                  </a:cubicBezTo>
                  <a:cubicBezTo>
                    <a:pt x="187" y="77"/>
                    <a:pt x="192" y="78"/>
                    <a:pt x="197" y="76"/>
                  </a:cubicBezTo>
                  <a:cubicBezTo>
                    <a:pt x="197" y="76"/>
                    <a:pt x="197" y="77"/>
                    <a:pt x="197" y="77"/>
                  </a:cubicBezTo>
                  <a:cubicBezTo>
                    <a:pt x="199" y="77"/>
                    <a:pt x="201" y="76"/>
                    <a:pt x="202" y="74"/>
                  </a:cubicBezTo>
                  <a:cubicBezTo>
                    <a:pt x="204" y="75"/>
                    <a:pt x="204" y="75"/>
                    <a:pt x="203" y="76"/>
                  </a:cubicBezTo>
                  <a:cubicBezTo>
                    <a:pt x="209" y="75"/>
                    <a:pt x="215" y="78"/>
                    <a:pt x="221" y="73"/>
                  </a:cubicBezTo>
                  <a:cubicBezTo>
                    <a:pt x="224" y="74"/>
                    <a:pt x="221" y="75"/>
                    <a:pt x="223" y="75"/>
                  </a:cubicBezTo>
                  <a:cubicBezTo>
                    <a:pt x="222" y="76"/>
                    <a:pt x="221" y="75"/>
                    <a:pt x="220" y="76"/>
                  </a:cubicBezTo>
                  <a:cubicBezTo>
                    <a:pt x="225" y="75"/>
                    <a:pt x="231" y="72"/>
                    <a:pt x="237" y="73"/>
                  </a:cubicBezTo>
                  <a:cubicBezTo>
                    <a:pt x="238" y="72"/>
                    <a:pt x="233" y="73"/>
                    <a:pt x="236" y="71"/>
                  </a:cubicBezTo>
                  <a:cubicBezTo>
                    <a:pt x="239" y="72"/>
                    <a:pt x="241" y="73"/>
                    <a:pt x="244" y="72"/>
                  </a:cubicBezTo>
                  <a:cubicBezTo>
                    <a:pt x="245" y="70"/>
                    <a:pt x="241" y="72"/>
                    <a:pt x="240" y="71"/>
                  </a:cubicBezTo>
                  <a:cubicBezTo>
                    <a:pt x="242" y="70"/>
                    <a:pt x="244" y="70"/>
                    <a:pt x="246" y="70"/>
                  </a:cubicBezTo>
                  <a:cubicBezTo>
                    <a:pt x="246" y="71"/>
                    <a:pt x="245" y="72"/>
                    <a:pt x="245" y="73"/>
                  </a:cubicBezTo>
                  <a:cubicBezTo>
                    <a:pt x="250" y="72"/>
                    <a:pt x="254" y="69"/>
                    <a:pt x="260" y="70"/>
                  </a:cubicBezTo>
                  <a:cubicBezTo>
                    <a:pt x="260" y="70"/>
                    <a:pt x="259" y="71"/>
                    <a:pt x="260" y="71"/>
                  </a:cubicBezTo>
                  <a:cubicBezTo>
                    <a:pt x="261" y="72"/>
                    <a:pt x="262" y="71"/>
                    <a:pt x="263" y="72"/>
                  </a:cubicBezTo>
                  <a:cubicBezTo>
                    <a:pt x="265" y="70"/>
                    <a:pt x="264" y="70"/>
                    <a:pt x="266" y="70"/>
                  </a:cubicBezTo>
                  <a:cubicBezTo>
                    <a:pt x="266" y="70"/>
                    <a:pt x="267" y="71"/>
                    <a:pt x="268" y="71"/>
                  </a:cubicBezTo>
                  <a:cubicBezTo>
                    <a:pt x="271" y="70"/>
                    <a:pt x="273" y="71"/>
                    <a:pt x="276" y="70"/>
                  </a:cubicBezTo>
                  <a:cubicBezTo>
                    <a:pt x="277" y="71"/>
                    <a:pt x="274" y="72"/>
                    <a:pt x="274" y="71"/>
                  </a:cubicBezTo>
                  <a:cubicBezTo>
                    <a:pt x="276" y="73"/>
                    <a:pt x="280" y="70"/>
                    <a:pt x="282" y="68"/>
                  </a:cubicBezTo>
                  <a:cubicBezTo>
                    <a:pt x="284" y="69"/>
                    <a:pt x="282" y="70"/>
                    <a:pt x="281" y="71"/>
                  </a:cubicBezTo>
                  <a:cubicBezTo>
                    <a:pt x="284" y="71"/>
                    <a:pt x="288" y="67"/>
                    <a:pt x="292" y="68"/>
                  </a:cubicBezTo>
                  <a:cubicBezTo>
                    <a:pt x="293" y="69"/>
                    <a:pt x="290" y="70"/>
                    <a:pt x="290" y="69"/>
                  </a:cubicBezTo>
                  <a:cubicBezTo>
                    <a:pt x="290" y="71"/>
                    <a:pt x="292" y="71"/>
                    <a:pt x="295" y="71"/>
                  </a:cubicBezTo>
                  <a:cubicBezTo>
                    <a:pt x="294" y="71"/>
                    <a:pt x="292" y="71"/>
                    <a:pt x="294" y="72"/>
                  </a:cubicBezTo>
                  <a:cubicBezTo>
                    <a:pt x="293" y="73"/>
                    <a:pt x="292" y="72"/>
                    <a:pt x="291" y="73"/>
                  </a:cubicBezTo>
                  <a:cubicBezTo>
                    <a:pt x="293" y="74"/>
                    <a:pt x="294" y="73"/>
                    <a:pt x="296" y="73"/>
                  </a:cubicBezTo>
                  <a:cubicBezTo>
                    <a:pt x="295" y="72"/>
                    <a:pt x="297" y="71"/>
                    <a:pt x="299" y="71"/>
                  </a:cubicBezTo>
                  <a:cubicBezTo>
                    <a:pt x="299" y="71"/>
                    <a:pt x="298" y="71"/>
                    <a:pt x="297" y="70"/>
                  </a:cubicBezTo>
                  <a:cubicBezTo>
                    <a:pt x="299" y="70"/>
                    <a:pt x="301" y="69"/>
                    <a:pt x="303" y="67"/>
                  </a:cubicBezTo>
                  <a:cubicBezTo>
                    <a:pt x="306" y="68"/>
                    <a:pt x="302" y="69"/>
                    <a:pt x="304" y="70"/>
                  </a:cubicBezTo>
                  <a:cubicBezTo>
                    <a:pt x="306" y="69"/>
                    <a:pt x="309" y="68"/>
                    <a:pt x="309" y="67"/>
                  </a:cubicBezTo>
                  <a:cubicBezTo>
                    <a:pt x="313" y="67"/>
                    <a:pt x="318" y="67"/>
                    <a:pt x="321" y="67"/>
                  </a:cubicBezTo>
                  <a:cubicBezTo>
                    <a:pt x="321" y="66"/>
                    <a:pt x="321" y="65"/>
                    <a:pt x="323" y="64"/>
                  </a:cubicBezTo>
                  <a:cubicBezTo>
                    <a:pt x="325" y="66"/>
                    <a:pt x="322" y="67"/>
                    <a:pt x="326" y="67"/>
                  </a:cubicBezTo>
                  <a:cubicBezTo>
                    <a:pt x="325" y="69"/>
                    <a:pt x="323" y="68"/>
                    <a:pt x="322" y="68"/>
                  </a:cubicBezTo>
                  <a:cubicBezTo>
                    <a:pt x="322" y="70"/>
                    <a:pt x="327" y="68"/>
                    <a:pt x="329" y="68"/>
                  </a:cubicBezTo>
                  <a:cubicBezTo>
                    <a:pt x="329" y="68"/>
                    <a:pt x="328" y="67"/>
                    <a:pt x="329" y="66"/>
                  </a:cubicBezTo>
                  <a:cubicBezTo>
                    <a:pt x="331" y="67"/>
                    <a:pt x="332" y="66"/>
                    <a:pt x="333" y="68"/>
                  </a:cubicBezTo>
                  <a:cubicBezTo>
                    <a:pt x="335" y="67"/>
                    <a:pt x="334" y="67"/>
                    <a:pt x="336" y="66"/>
                  </a:cubicBezTo>
                  <a:cubicBezTo>
                    <a:pt x="338" y="65"/>
                    <a:pt x="339" y="68"/>
                    <a:pt x="342" y="66"/>
                  </a:cubicBezTo>
                  <a:cubicBezTo>
                    <a:pt x="343" y="66"/>
                    <a:pt x="342" y="67"/>
                    <a:pt x="344" y="68"/>
                  </a:cubicBezTo>
                  <a:cubicBezTo>
                    <a:pt x="343" y="69"/>
                    <a:pt x="342" y="68"/>
                    <a:pt x="340" y="68"/>
                  </a:cubicBezTo>
                  <a:cubicBezTo>
                    <a:pt x="348" y="71"/>
                    <a:pt x="361" y="67"/>
                    <a:pt x="370" y="67"/>
                  </a:cubicBezTo>
                  <a:cubicBezTo>
                    <a:pt x="370" y="68"/>
                    <a:pt x="370" y="69"/>
                    <a:pt x="368" y="70"/>
                  </a:cubicBezTo>
                  <a:cubicBezTo>
                    <a:pt x="370" y="71"/>
                    <a:pt x="372" y="69"/>
                    <a:pt x="374" y="70"/>
                  </a:cubicBezTo>
                  <a:cubicBezTo>
                    <a:pt x="375" y="70"/>
                    <a:pt x="375" y="69"/>
                    <a:pt x="375" y="68"/>
                  </a:cubicBezTo>
                  <a:cubicBezTo>
                    <a:pt x="379" y="68"/>
                    <a:pt x="388" y="71"/>
                    <a:pt x="393" y="66"/>
                  </a:cubicBezTo>
                  <a:cubicBezTo>
                    <a:pt x="394" y="67"/>
                    <a:pt x="391" y="67"/>
                    <a:pt x="391" y="68"/>
                  </a:cubicBezTo>
                  <a:cubicBezTo>
                    <a:pt x="394" y="68"/>
                    <a:pt x="395" y="68"/>
                    <a:pt x="398" y="68"/>
                  </a:cubicBezTo>
                  <a:cubicBezTo>
                    <a:pt x="398" y="68"/>
                    <a:pt x="398" y="67"/>
                    <a:pt x="398" y="67"/>
                  </a:cubicBezTo>
                  <a:cubicBezTo>
                    <a:pt x="402" y="66"/>
                    <a:pt x="408" y="70"/>
                    <a:pt x="409" y="67"/>
                  </a:cubicBezTo>
                  <a:cubicBezTo>
                    <a:pt x="411" y="67"/>
                    <a:pt x="410" y="68"/>
                    <a:pt x="412" y="69"/>
                  </a:cubicBezTo>
                  <a:cubicBezTo>
                    <a:pt x="414" y="68"/>
                    <a:pt x="415" y="67"/>
                    <a:pt x="417" y="68"/>
                  </a:cubicBezTo>
                  <a:cubicBezTo>
                    <a:pt x="419" y="65"/>
                    <a:pt x="426" y="69"/>
                    <a:pt x="430" y="66"/>
                  </a:cubicBezTo>
                  <a:cubicBezTo>
                    <a:pt x="429" y="67"/>
                    <a:pt x="432" y="68"/>
                    <a:pt x="431" y="69"/>
                  </a:cubicBezTo>
                  <a:cubicBezTo>
                    <a:pt x="434" y="68"/>
                    <a:pt x="436" y="66"/>
                    <a:pt x="439" y="69"/>
                  </a:cubicBezTo>
                  <a:cubicBezTo>
                    <a:pt x="440" y="68"/>
                    <a:pt x="441" y="67"/>
                    <a:pt x="442" y="67"/>
                  </a:cubicBezTo>
                  <a:cubicBezTo>
                    <a:pt x="442" y="68"/>
                    <a:pt x="442" y="68"/>
                    <a:pt x="443" y="69"/>
                  </a:cubicBezTo>
                  <a:cubicBezTo>
                    <a:pt x="443" y="68"/>
                    <a:pt x="446" y="68"/>
                    <a:pt x="445" y="69"/>
                  </a:cubicBezTo>
                  <a:cubicBezTo>
                    <a:pt x="447" y="68"/>
                    <a:pt x="450" y="68"/>
                    <a:pt x="452" y="69"/>
                  </a:cubicBezTo>
                  <a:cubicBezTo>
                    <a:pt x="452" y="67"/>
                    <a:pt x="453" y="67"/>
                    <a:pt x="455" y="67"/>
                  </a:cubicBezTo>
                  <a:cubicBezTo>
                    <a:pt x="456" y="67"/>
                    <a:pt x="455" y="68"/>
                    <a:pt x="454" y="68"/>
                  </a:cubicBezTo>
                  <a:cubicBezTo>
                    <a:pt x="457" y="69"/>
                    <a:pt x="459" y="68"/>
                    <a:pt x="462" y="68"/>
                  </a:cubicBezTo>
                  <a:cubicBezTo>
                    <a:pt x="460" y="70"/>
                    <a:pt x="459" y="68"/>
                    <a:pt x="458" y="70"/>
                  </a:cubicBezTo>
                  <a:cubicBezTo>
                    <a:pt x="460" y="70"/>
                    <a:pt x="461" y="71"/>
                    <a:pt x="463" y="70"/>
                  </a:cubicBezTo>
                  <a:cubicBezTo>
                    <a:pt x="463" y="71"/>
                    <a:pt x="462" y="72"/>
                    <a:pt x="461" y="72"/>
                  </a:cubicBezTo>
                  <a:cubicBezTo>
                    <a:pt x="459" y="72"/>
                    <a:pt x="457" y="70"/>
                    <a:pt x="456" y="72"/>
                  </a:cubicBezTo>
                  <a:cubicBezTo>
                    <a:pt x="458" y="71"/>
                    <a:pt x="457" y="74"/>
                    <a:pt x="459" y="74"/>
                  </a:cubicBezTo>
                  <a:cubicBezTo>
                    <a:pt x="460" y="75"/>
                    <a:pt x="458" y="75"/>
                    <a:pt x="456" y="76"/>
                  </a:cubicBezTo>
                  <a:cubicBezTo>
                    <a:pt x="455" y="75"/>
                    <a:pt x="456" y="74"/>
                    <a:pt x="457" y="73"/>
                  </a:cubicBezTo>
                  <a:cubicBezTo>
                    <a:pt x="454" y="72"/>
                    <a:pt x="454" y="74"/>
                    <a:pt x="453" y="75"/>
                  </a:cubicBezTo>
                  <a:cubicBezTo>
                    <a:pt x="451" y="75"/>
                    <a:pt x="449" y="76"/>
                    <a:pt x="448" y="74"/>
                  </a:cubicBezTo>
                  <a:cubicBezTo>
                    <a:pt x="451" y="75"/>
                    <a:pt x="450" y="72"/>
                    <a:pt x="453" y="73"/>
                  </a:cubicBezTo>
                  <a:cubicBezTo>
                    <a:pt x="454" y="71"/>
                    <a:pt x="450" y="72"/>
                    <a:pt x="453" y="71"/>
                  </a:cubicBezTo>
                  <a:cubicBezTo>
                    <a:pt x="455" y="69"/>
                    <a:pt x="453" y="73"/>
                    <a:pt x="455" y="72"/>
                  </a:cubicBezTo>
                  <a:cubicBezTo>
                    <a:pt x="458" y="70"/>
                    <a:pt x="455" y="71"/>
                    <a:pt x="454" y="70"/>
                  </a:cubicBezTo>
                  <a:cubicBezTo>
                    <a:pt x="455" y="69"/>
                    <a:pt x="455" y="69"/>
                    <a:pt x="456" y="69"/>
                  </a:cubicBezTo>
                  <a:cubicBezTo>
                    <a:pt x="454" y="68"/>
                    <a:pt x="447" y="70"/>
                    <a:pt x="443" y="69"/>
                  </a:cubicBezTo>
                  <a:cubicBezTo>
                    <a:pt x="444" y="71"/>
                    <a:pt x="441" y="70"/>
                    <a:pt x="441" y="71"/>
                  </a:cubicBezTo>
                  <a:cubicBezTo>
                    <a:pt x="443" y="71"/>
                    <a:pt x="446" y="71"/>
                    <a:pt x="448" y="70"/>
                  </a:cubicBezTo>
                  <a:cubicBezTo>
                    <a:pt x="449" y="74"/>
                    <a:pt x="441" y="73"/>
                    <a:pt x="438" y="74"/>
                  </a:cubicBezTo>
                  <a:cubicBezTo>
                    <a:pt x="434" y="73"/>
                    <a:pt x="438" y="71"/>
                    <a:pt x="436" y="69"/>
                  </a:cubicBezTo>
                  <a:cubicBezTo>
                    <a:pt x="435" y="72"/>
                    <a:pt x="432" y="69"/>
                    <a:pt x="430" y="71"/>
                  </a:cubicBezTo>
                  <a:cubicBezTo>
                    <a:pt x="432" y="71"/>
                    <a:pt x="437" y="71"/>
                    <a:pt x="435" y="73"/>
                  </a:cubicBezTo>
                  <a:cubicBezTo>
                    <a:pt x="432" y="71"/>
                    <a:pt x="432" y="74"/>
                    <a:pt x="428" y="73"/>
                  </a:cubicBezTo>
                  <a:cubicBezTo>
                    <a:pt x="426" y="72"/>
                    <a:pt x="429" y="71"/>
                    <a:pt x="427" y="70"/>
                  </a:cubicBezTo>
                  <a:cubicBezTo>
                    <a:pt x="424" y="72"/>
                    <a:pt x="424" y="72"/>
                    <a:pt x="424" y="72"/>
                  </a:cubicBezTo>
                  <a:cubicBezTo>
                    <a:pt x="425" y="72"/>
                    <a:pt x="426" y="73"/>
                    <a:pt x="425" y="73"/>
                  </a:cubicBezTo>
                  <a:cubicBezTo>
                    <a:pt x="420" y="75"/>
                    <a:pt x="415" y="74"/>
                    <a:pt x="410" y="75"/>
                  </a:cubicBezTo>
                  <a:cubicBezTo>
                    <a:pt x="412" y="77"/>
                    <a:pt x="413" y="76"/>
                    <a:pt x="415" y="76"/>
                  </a:cubicBezTo>
                  <a:cubicBezTo>
                    <a:pt x="412" y="78"/>
                    <a:pt x="407" y="79"/>
                    <a:pt x="406" y="76"/>
                  </a:cubicBezTo>
                  <a:cubicBezTo>
                    <a:pt x="407" y="76"/>
                    <a:pt x="408" y="76"/>
                    <a:pt x="410" y="74"/>
                  </a:cubicBezTo>
                  <a:cubicBezTo>
                    <a:pt x="410" y="73"/>
                    <a:pt x="407" y="74"/>
                    <a:pt x="408" y="73"/>
                  </a:cubicBezTo>
                  <a:cubicBezTo>
                    <a:pt x="405" y="73"/>
                    <a:pt x="402" y="76"/>
                    <a:pt x="400" y="73"/>
                  </a:cubicBezTo>
                  <a:cubicBezTo>
                    <a:pt x="399" y="75"/>
                    <a:pt x="397" y="74"/>
                    <a:pt x="396" y="74"/>
                  </a:cubicBezTo>
                  <a:cubicBezTo>
                    <a:pt x="396" y="74"/>
                    <a:pt x="395" y="75"/>
                    <a:pt x="396" y="75"/>
                  </a:cubicBezTo>
                  <a:cubicBezTo>
                    <a:pt x="392" y="74"/>
                    <a:pt x="385" y="77"/>
                    <a:pt x="383" y="74"/>
                  </a:cubicBezTo>
                  <a:cubicBezTo>
                    <a:pt x="381" y="75"/>
                    <a:pt x="378" y="75"/>
                    <a:pt x="376" y="76"/>
                  </a:cubicBezTo>
                  <a:cubicBezTo>
                    <a:pt x="376" y="75"/>
                    <a:pt x="376" y="75"/>
                    <a:pt x="377" y="74"/>
                  </a:cubicBezTo>
                  <a:cubicBezTo>
                    <a:pt x="375" y="73"/>
                    <a:pt x="375" y="75"/>
                    <a:pt x="374" y="76"/>
                  </a:cubicBezTo>
                  <a:cubicBezTo>
                    <a:pt x="372" y="75"/>
                    <a:pt x="373" y="74"/>
                    <a:pt x="374" y="72"/>
                  </a:cubicBezTo>
                  <a:cubicBezTo>
                    <a:pt x="372" y="72"/>
                    <a:pt x="369" y="73"/>
                    <a:pt x="368" y="71"/>
                  </a:cubicBezTo>
                  <a:cubicBezTo>
                    <a:pt x="367" y="72"/>
                    <a:pt x="369" y="73"/>
                    <a:pt x="367" y="75"/>
                  </a:cubicBezTo>
                  <a:cubicBezTo>
                    <a:pt x="370" y="76"/>
                    <a:pt x="368" y="72"/>
                    <a:pt x="372" y="73"/>
                  </a:cubicBezTo>
                  <a:cubicBezTo>
                    <a:pt x="373" y="74"/>
                    <a:pt x="372" y="75"/>
                    <a:pt x="370" y="76"/>
                  </a:cubicBezTo>
                  <a:cubicBezTo>
                    <a:pt x="366" y="77"/>
                    <a:pt x="362" y="74"/>
                    <a:pt x="358" y="75"/>
                  </a:cubicBezTo>
                  <a:cubicBezTo>
                    <a:pt x="356" y="73"/>
                    <a:pt x="360" y="74"/>
                    <a:pt x="361" y="73"/>
                  </a:cubicBezTo>
                  <a:cubicBezTo>
                    <a:pt x="359" y="72"/>
                    <a:pt x="357" y="73"/>
                    <a:pt x="356" y="74"/>
                  </a:cubicBezTo>
                  <a:cubicBezTo>
                    <a:pt x="356" y="74"/>
                    <a:pt x="356" y="75"/>
                    <a:pt x="357" y="75"/>
                  </a:cubicBezTo>
                  <a:cubicBezTo>
                    <a:pt x="355" y="75"/>
                    <a:pt x="355" y="74"/>
                    <a:pt x="355" y="76"/>
                  </a:cubicBezTo>
                  <a:cubicBezTo>
                    <a:pt x="352" y="75"/>
                    <a:pt x="349" y="78"/>
                    <a:pt x="346" y="75"/>
                  </a:cubicBezTo>
                  <a:cubicBezTo>
                    <a:pt x="345" y="77"/>
                    <a:pt x="341" y="77"/>
                    <a:pt x="340" y="76"/>
                  </a:cubicBezTo>
                  <a:cubicBezTo>
                    <a:pt x="339" y="79"/>
                    <a:pt x="334" y="79"/>
                    <a:pt x="331" y="78"/>
                  </a:cubicBezTo>
                  <a:cubicBezTo>
                    <a:pt x="330" y="78"/>
                    <a:pt x="330" y="79"/>
                    <a:pt x="330" y="79"/>
                  </a:cubicBezTo>
                  <a:cubicBezTo>
                    <a:pt x="327" y="78"/>
                    <a:pt x="324" y="80"/>
                    <a:pt x="324" y="77"/>
                  </a:cubicBezTo>
                  <a:cubicBezTo>
                    <a:pt x="322" y="78"/>
                    <a:pt x="321" y="79"/>
                    <a:pt x="320" y="80"/>
                  </a:cubicBezTo>
                  <a:cubicBezTo>
                    <a:pt x="316" y="79"/>
                    <a:pt x="321" y="78"/>
                    <a:pt x="319" y="77"/>
                  </a:cubicBezTo>
                  <a:cubicBezTo>
                    <a:pt x="317" y="78"/>
                    <a:pt x="314" y="78"/>
                    <a:pt x="312" y="77"/>
                  </a:cubicBezTo>
                  <a:cubicBezTo>
                    <a:pt x="312" y="79"/>
                    <a:pt x="310" y="80"/>
                    <a:pt x="309" y="81"/>
                  </a:cubicBezTo>
                  <a:cubicBezTo>
                    <a:pt x="308" y="80"/>
                    <a:pt x="312" y="78"/>
                    <a:pt x="309" y="77"/>
                  </a:cubicBezTo>
                  <a:cubicBezTo>
                    <a:pt x="309" y="80"/>
                    <a:pt x="302" y="81"/>
                    <a:pt x="299" y="80"/>
                  </a:cubicBezTo>
                  <a:cubicBezTo>
                    <a:pt x="296" y="80"/>
                    <a:pt x="297" y="82"/>
                    <a:pt x="294" y="82"/>
                  </a:cubicBezTo>
                  <a:cubicBezTo>
                    <a:pt x="294" y="81"/>
                    <a:pt x="296" y="79"/>
                    <a:pt x="293" y="80"/>
                  </a:cubicBezTo>
                  <a:cubicBezTo>
                    <a:pt x="292" y="79"/>
                    <a:pt x="294" y="78"/>
                    <a:pt x="295" y="77"/>
                  </a:cubicBezTo>
                  <a:cubicBezTo>
                    <a:pt x="295" y="76"/>
                    <a:pt x="295" y="77"/>
                    <a:pt x="294" y="77"/>
                  </a:cubicBezTo>
                  <a:cubicBezTo>
                    <a:pt x="293" y="76"/>
                    <a:pt x="293" y="76"/>
                    <a:pt x="293" y="76"/>
                  </a:cubicBezTo>
                  <a:cubicBezTo>
                    <a:pt x="291" y="77"/>
                    <a:pt x="293" y="78"/>
                    <a:pt x="291" y="79"/>
                  </a:cubicBezTo>
                  <a:cubicBezTo>
                    <a:pt x="288" y="80"/>
                    <a:pt x="289" y="78"/>
                    <a:pt x="286" y="77"/>
                  </a:cubicBezTo>
                  <a:cubicBezTo>
                    <a:pt x="284" y="78"/>
                    <a:pt x="282" y="77"/>
                    <a:pt x="280" y="78"/>
                  </a:cubicBezTo>
                  <a:cubicBezTo>
                    <a:pt x="282" y="80"/>
                    <a:pt x="284" y="79"/>
                    <a:pt x="286" y="78"/>
                  </a:cubicBezTo>
                  <a:cubicBezTo>
                    <a:pt x="286" y="79"/>
                    <a:pt x="288" y="79"/>
                    <a:pt x="289" y="80"/>
                  </a:cubicBezTo>
                  <a:cubicBezTo>
                    <a:pt x="287" y="80"/>
                    <a:pt x="287" y="81"/>
                    <a:pt x="284" y="80"/>
                  </a:cubicBezTo>
                  <a:cubicBezTo>
                    <a:pt x="282" y="81"/>
                    <a:pt x="286" y="81"/>
                    <a:pt x="283" y="82"/>
                  </a:cubicBezTo>
                  <a:cubicBezTo>
                    <a:pt x="281" y="81"/>
                    <a:pt x="276" y="82"/>
                    <a:pt x="272" y="82"/>
                  </a:cubicBezTo>
                  <a:cubicBezTo>
                    <a:pt x="272" y="83"/>
                    <a:pt x="275" y="82"/>
                    <a:pt x="277" y="82"/>
                  </a:cubicBezTo>
                  <a:cubicBezTo>
                    <a:pt x="277" y="84"/>
                    <a:pt x="272" y="85"/>
                    <a:pt x="270" y="84"/>
                  </a:cubicBezTo>
                  <a:cubicBezTo>
                    <a:pt x="268" y="83"/>
                    <a:pt x="273" y="84"/>
                    <a:pt x="272" y="83"/>
                  </a:cubicBezTo>
                  <a:cubicBezTo>
                    <a:pt x="269" y="81"/>
                    <a:pt x="270" y="84"/>
                    <a:pt x="267" y="83"/>
                  </a:cubicBezTo>
                  <a:cubicBezTo>
                    <a:pt x="270" y="80"/>
                    <a:pt x="259" y="85"/>
                    <a:pt x="255" y="82"/>
                  </a:cubicBezTo>
                  <a:cubicBezTo>
                    <a:pt x="254" y="83"/>
                    <a:pt x="250" y="85"/>
                    <a:pt x="248" y="86"/>
                  </a:cubicBezTo>
                  <a:cubicBezTo>
                    <a:pt x="248" y="83"/>
                    <a:pt x="240" y="87"/>
                    <a:pt x="238" y="88"/>
                  </a:cubicBezTo>
                  <a:cubicBezTo>
                    <a:pt x="238" y="88"/>
                    <a:pt x="237" y="88"/>
                    <a:pt x="237" y="87"/>
                  </a:cubicBezTo>
                  <a:cubicBezTo>
                    <a:pt x="237" y="88"/>
                    <a:pt x="234" y="87"/>
                    <a:pt x="232" y="89"/>
                  </a:cubicBezTo>
                  <a:cubicBezTo>
                    <a:pt x="230" y="87"/>
                    <a:pt x="229" y="89"/>
                    <a:pt x="225" y="91"/>
                  </a:cubicBezTo>
                  <a:cubicBezTo>
                    <a:pt x="224" y="90"/>
                    <a:pt x="225" y="89"/>
                    <a:pt x="223" y="88"/>
                  </a:cubicBezTo>
                  <a:cubicBezTo>
                    <a:pt x="217" y="91"/>
                    <a:pt x="213" y="90"/>
                    <a:pt x="207" y="92"/>
                  </a:cubicBezTo>
                  <a:cubicBezTo>
                    <a:pt x="206" y="91"/>
                    <a:pt x="207" y="90"/>
                    <a:pt x="205" y="90"/>
                  </a:cubicBezTo>
                  <a:cubicBezTo>
                    <a:pt x="205" y="93"/>
                    <a:pt x="201" y="92"/>
                    <a:pt x="200" y="90"/>
                  </a:cubicBezTo>
                  <a:cubicBezTo>
                    <a:pt x="201" y="92"/>
                    <a:pt x="198" y="94"/>
                    <a:pt x="195" y="94"/>
                  </a:cubicBezTo>
                  <a:cubicBezTo>
                    <a:pt x="194" y="92"/>
                    <a:pt x="198" y="93"/>
                    <a:pt x="197" y="92"/>
                  </a:cubicBezTo>
                  <a:cubicBezTo>
                    <a:pt x="196" y="91"/>
                    <a:pt x="195" y="92"/>
                    <a:pt x="194" y="91"/>
                  </a:cubicBezTo>
                  <a:cubicBezTo>
                    <a:pt x="194" y="92"/>
                    <a:pt x="195" y="93"/>
                    <a:pt x="193" y="93"/>
                  </a:cubicBezTo>
                  <a:cubicBezTo>
                    <a:pt x="192" y="92"/>
                    <a:pt x="194" y="92"/>
                    <a:pt x="193" y="91"/>
                  </a:cubicBezTo>
                  <a:cubicBezTo>
                    <a:pt x="190" y="91"/>
                    <a:pt x="189" y="92"/>
                    <a:pt x="189" y="93"/>
                  </a:cubicBezTo>
                  <a:cubicBezTo>
                    <a:pt x="187" y="94"/>
                    <a:pt x="189" y="91"/>
                    <a:pt x="186" y="92"/>
                  </a:cubicBezTo>
                  <a:cubicBezTo>
                    <a:pt x="187" y="93"/>
                    <a:pt x="185" y="94"/>
                    <a:pt x="183" y="95"/>
                  </a:cubicBezTo>
                  <a:cubicBezTo>
                    <a:pt x="181" y="93"/>
                    <a:pt x="181" y="95"/>
                    <a:pt x="179" y="94"/>
                  </a:cubicBezTo>
                  <a:cubicBezTo>
                    <a:pt x="179" y="96"/>
                    <a:pt x="176" y="96"/>
                    <a:pt x="175" y="95"/>
                  </a:cubicBezTo>
                  <a:cubicBezTo>
                    <a:pt x="174" y="95"/>
                    <a:pt x="176" y="95"/>
                    <a:pt x="175" y="94"/>
                  </a:cubicBezTo>
                  <a:cubicBezTo>
                    <a:pt x="174" y="96"/>
                    <a:pt x="166" y="95"/>
                    <a:pt x="168" y="98"/>
                  </a:cubicBezTo>
                  <a:cubicBezTo>
                    <a:pt x="165" y="97"/>
                    <a:pt x="164" y="101"/>
                    <a:pt x="162" y="100"/>
                  </a:cubicBezTo>
                  <a:cubicBezTo>
                    <a:pt x="160" y="99"/>
                    <a:pt x="163" y="98"/>
                    <a:pt x="165" y="97"/>
                  </a:cubicBezTo>
                  <a:cubicBezTo>
                    <a:pt x="163" y="96"/>
                    <a:pt x="161" y="97"/>
                    <a:pt x="159" y="97"/>
                  </a:cubicBezTo>
                  <a:cubicBezTo>
                    <a:pt x="159" y="102"/>
                    <a:pt x="151" y="101"/>
                    <a:pt x="149" y="102"/>
                  </a:cubicBezTo>
                  <a:cubicBezTo>
                    <a:pt x="149" y="100"/>
                    <a:pt x="152" y="99"/>
                    <a:pt x="153" y="99"/>
                  </a:cubicBezTo>
                  <a:cubicBezTo>
                    <a:pt x="154" y="99"/>
                    <a:pt x="153" y="100"/>
                    <a:pt x="153" y="100"/>
                  </a:cubicBezTo>
                  <a:cubicBezTo>
                    <a:pt x="155" y="101"/>
                    <a:pt x="154" y="99"/>
                    <a:pt x="157" y="98"/>
                  </a:cubicBezTo>
                  <a:cubicBezTo>
                    <a:pt x="153" y="98"/>
                    <a:pt x="153" y="99"/>
                    <a:pt x="149" y="97"/>
                  </a:cubicBezTo>
                  <a:cubicBezTo>
                    <a:pt x="147" y="98"/>
                    <a:pt x="150" y="98"/>
                    <a:pt x="149" y="99"/>
                  </a:cubicBezTo>
                  <a:cubicBezTo>
                    <a:pt x="146" y="97"/>
                    <a:pt x="134" y="102"/>
                    <a:pt x="129" y="102"/>
                  </a:cubicBezTo>
                  <a:cubicBezTo>
                    <a:pt x="129" y="102"/>
                    <a:pt x="125" y="104"/>
                    <a:pt x="127" y="105"/>
                  </a:cubicBezTo>
                  <a:cubicBezTo>
                    <a:pt x="125" y="107"/>
                    <a:pt x="122" y="104"/>
                    <a:pt x="122" y="107"/>
                  </a:cubicBezTo>
                  <a:cubicBezTo>
                    <a:pt x="120" y="107"/>
                    <a:pt x="122" y="105"/>
                    <a:pt x="122" y="104"/>
                  </a:cubicBezTo>
                  <a:cubicBezTo>
                    <a:pt x="122" y="104"/>
                    <a:pt x="123" y="105"/>
                    <a:pt x="124" y="105"/>
                  </a:cubicBezTo>
                  <a:cubicBezTo>
                    <a:pt x="126" y="103"/>
                    <a:pt x="123" y="103"/>
                    <a:pt x="126" y="102"/>
                  </a:cubicBezTo>
                  <a:cubicBezTo>
                    <a:pt x="123" y="102"/>
                    <a:pt x="123" y="103"/>
                    <a:pt x="120" y="105"/>
                  </a:cubicBezTo>
                  <a:cubicBezTo>
                    <a:pt x="120" y="105"/>
                    <a:pt x="120" y="104"/>
                    <a:pt x="119" y="104"/>
                  </a:cubicBezTo>
                  <a:cubicBezTo>
                    <a:pt x="117" y="105"/>
                    <a:pt x="120" y="105"/>
                    <a:pt x="120" y="106"/>
                  </a:cubicBezTo>
                  <a:cubicBezTo>
                    <a:pt x="118" y="107"/>
                    <a:pt x="117" y="106"/>
                    <a:pt x="115" y="108"/>
                  </a:cubicBezTo>
                  <a:cubicBezTo>
                    <a:pt x="123" y="108"/>
                    <a:pt x="131" y="107"/>
                    <a:pt x="139" y="106"/>
                  </a:cubicBezTo>
                  <a:cubicBezTo>
                    <a:pt x="142" y="106"/>
                    <a:pt x="138" y="107"/>
                    <a:pt x="141" y="107"/>
                  </a:cubicBezTo>
                  <a:cubicBezTo>
                    <a:pt x="143" y="107"/>
                    <a:pt x="142" y="106"/>
                    <a:pt x="143" y="105"/>
                  </a:cubicBezTo>
                  <a:cubicBezTo>
                    <a:pt x="145" y="106"/>
                    <a:pt x="142" y="108"/>
                    <a:pt x="140" y="110"/>
                  </a:cubicBezTo>
                  <a:cubicBezTo>
                    <a:pt x="136" y="111"/>
                    <a:pt x="131" y="109"/>
                    <a:pt x="125" y="112"/>
                  </a:cubicBezTo>
                  <a:cubicBezTo>
                    <a:pt x="124" y="112"/>
                    <a:pt x="122" y="111"/>
                    <a:pt x="121" y="112"/>
                  </a:cubicBezTo>
                  <a:cubicBezTo>
                    <a:pt x="122" y="113"/>
                    <a:pt x="122" y="113"/>
                    <a:pt x="119" y="113"/>
                  </a:cubicBezTo>
                  <a:cubicBezTo>
                    <a:pt x="117" y="114"/>
                    <a:pt x="119" y="114"/>
                    <a:pt x="118" y="115"/>
                  </a:cubicBezTo>
                  <a:cubicBezTo>
                    <a:pt x="114" y="113"/>
                    <a:pt x="113" y="115"/>
                    <a:pt x="109" y="116"/>
                  </a:cubicBezTo>
                  <a:cubicBezTo>
                    <a:pt x="108" y="115"/>
                    <a:pt x="109" y="114"/>
                    <a:pt x="107" y="114"/>
                  </a:cubicBezTo>
                  <a:cubicBezTo>
                    <a:pt x="108" y="116"/>
                    <a:pt x="106" y="117"/>
                    <a:pt x="104" y="116"/>
                  </a:cubicBezTo>
                  <a:cubicBezTo>
                    <a:pt x="102" y="116"/>
                    <a:pt x="106" y="115"/>
                    <a:pt x="103" y="114"/>
                  </a:cubicBezTo>
                  <a:cubicBezTo>
                    <a:pt x="103" y="115"/>
                    <a:pt x="102" y="115"/>
                    <a:pt x="101" y="115"/>
                  </a:cubicBezTo>
                  <a:cubicBezTo>
                    <a:pt x="101" y="115"/>
                    <a:pt x="101" y="116"/>
                    <a:pt x="100" y="117"/>
                  </a:cubicBezTo>
                  <a:cubicBezTo>
                    <a:pt x="95" y="117"/>
                    <a:pt x="93" y="117"/>
                    <a:pt x="89" y="116"/>
                  </a:cubicBezTo>
                  <a:cubicBezTo>
                    <a:pt x="89" y="119"/>
                    <a:pt x="86" y="116"/>
                    <a:pt x="84" y="119"/>
                  </a:cubicBezTo>
                  <a:cubicBezTo>
                    <a:pt x="83" y="118"/>
                    <a:pt x="86" y="118"/>
                    <a:pt x="86" y="116"/>
                  </a:cubicBezTo>
                  <a:cubicBezTo>
                    <a:pt x="84" y="117"/>
                    <a:pt x="82" y="118"/>
                    <a:pt x="80" y="117"/>
                  </a:cubicBezTo>
                  <a:cubicBezTo>
                    <a:pt x="79" y="118"/>
                    <a:pt x="79" y="120"/>
                    <a:pt x="78" y="119"/>
                  </a:cubicBezTo>
                  <a:cubicBezTo>
                    <a:pt x="79" y="121"/>
                    <a:pt x="78" y="121"/>
                    <a:pt x="76" y="123"/>
                  </a:cubicBezTo>
                  <a:cubicBezTo>
                    <a:pt x="79" y="122"/>
                    <a:pt x="81" y="123"/>
                    <a:pt x="84" y="121"/>
                  </a:cubicBezTo>
                  <a:cubicBezTo>
                    <a:pt x="86" y="122"/>
                    <a:pt x="83" y="123"/>
                    <a:pt x="85" y="123"/>
                  </a:cubicBezTo>
                  <a:cubicBezTo>
                    <a:pt x="87" y="122"/>
                    <a:pt x="87" y="121"/>
                    <a:pt x="86" y="120"/>
                  </a:cubicBezTo>
                  <a:cubicBezTo>
                    <a:pt x="87" y="119"/>
                    <a:pt x="89" y="119"/>
                    <a:pt x="90" y="118"/>
                  </a:cubicBezTo>
                  <a:cubicBezTo>
                    <a:pt x="90" y="120"/>
                    <a:pt x="93" y="119"/>
                    <a:pt x="95" y="118"/>
                  </a:cubicBezTo>
                  <a:cubicBezTo>
                    <a:pt x="96" y="119"/>
                    <a:pt x="93" y="120"/>
                    <a:pt x="93" y="121"/>
                  </a:cubicBezTo>
                  <a:cubicBezTo>
                    <a:pt x="95" y="121"/>
                    <a:pt x="95" y="121"/>
                    <a:pt x="96" y="119"/>
                  </a:cubicBezTo>
                  <a:cubicBezTo>
                    <a:pt x="96" y="120"/>
                    <a:pt x="98" y="121"/>
                    <a:pt x="101" y="120"/>
                  </a:cubicBezTo>
                  <a:cubicBezTo>
                    <a:pt x="101" y="119"/>
                    <a:pt x="103" y="118"/>
                    <a:pt x="104" y="117"/>
                  </a:cubicBezTo>
                  <a:cubicBezTo>
                    <a:pt x="105" y="118"/>
                    <a:pt x="104" y="119"/>
                    <a:pt x="106" y="120"/>
                  </a:cubicBezTo>
                  <a:cubicBezTo>
                    <a:pt x="108" y="119"/>
                    <a:pt x="109" y="120"/>
                    <a:pt x="111" y="119"/>
                  </a:cubicBezTo>
                  <a:cubicBezTo>
                    <a:pt x="110" y="120"/>
                    <a:pt x="111" y="121"/>
                    <a:pt x="111" y="122"/>
                  </a:cubicBezTo>
                  <a:cubicBezTo>
                    <a:pt x="117" y="120"/>
                    <a:pt x="122" y="119"/>
                    <a:pt x="128" y="119"/>
                  </a:cubicBezTo>
                  <a:cubicBezTo>
                    <a:pt x="131" y="116"/>
                    <a:pt x="134" y="119"/>
                    <a:pt x="137" y="117"/>
                  </a:cubicBezTo>
                  <a:cubicBezTo>
                    <a:pt x="143" y="119"/>
                    <a:pt x="150" y="112"/>
                    <a:pt x="154" y="116"/>
                  </a:cubicBezTo>
                  <a:cubicBezTo>
                    <a:pt x="155" y="115"/>
                    <a:pt x="156" y="115"/>
                    <a:pt x="157" y="114"/>
                  </a:cubicBezTo>
                  <a:cubicBezTo>
                    <a:pt x="159" y="115"/>
                    <a:pt x="160" y="115"/>
                    <a:pt x="162" y="116"/>
                  </a:cubicBezTo>
                  <a:cubicBezTo>
                    <a:pt x="160" y="117"/>
                    <a:pt x="158" y="116"/>
                    <a:pt x="157" y="118"/>
                  </a:cubicBezTo>
                  <a:cubicBezTo>
                    <a:pt x="158" y="116"/>
                    <a:pt x="156" y="117"/>
                    <a:pt x="154" y="117"/>
                  </a:cubicBezTo>
                  <a:cubicBezTo>
                    <a:pt x="153" y="119"/>
                    <a:pt x="155" y="118"/>
                    <a:pt x="156" y="118"/>
                  </a:cubicBezTo>
                  <a:cubicBezTo>
                    <a:pt x="154" y="120"/>
                    <a:pt x="151" y="120"/>
                    <a:pt x="149" y="120"/>
                  </a:cubicBezTo>
                  <a:cubicBezTo>
                    <a:pt x="148" y="120"/>
                    <a:pt x="151" y="118"/>
                    <a:pt x="152" y="119"/>
                  </a:cubicBezTo>
                  <a:cubicBezTo>
                    <a:pt x="151" y="117"/>
                    <a:pt x="146" y="120"/>
                    <a:pt x="143" y="120"/>
                  </a:cubicBezTo>
                  <a:cubicBezTo>
                    <a:pt x="145" y="121"/>
                    <a:pt x="146" y="119"/>
                    <a:pt x="147" y="120"/>
                  </a:cubicBezTo>
                  <a:cubicBezTo>
                    <a:pt x="142" y="121"/>
                    <a:pt x="141" y="123"/>
                    <a:pt x="137" y="124"/>
                  </a:cubicBezTo>
                  <a:cubicBezTo>
                    <a:pt x="135" y="124"/>
                    <a:pt x="140" y="122"/>
                    <a:pt x="137" y="122"/>
                  </a:cubicBezTo>
                  <a:cubicBezTo>
                    <a:pt x="135" y="123"/>
                    <a:pt x="135" y="123"/>
                    <a:pt x="135" y="123"/>
                  </a:cubicBezTo>
                  <a:cubicBezTo>
                    <a:pt x="130" y="123"/>
                    <a:pt x="125" y="125"/>
                    <a:pt x="122" y="127"/>
                  </a:cubicBezTo>
                  <a:cubicBezTo>
                    <a:pt x="125" y="124"/>
                    <a:pt x="120" y="126"/>
                    <a:pt x="117" y="126"/>
                  </a:cubicBezTo>
                  <a:cubicBezTo>
                    <a:pt x="117" y="127"/>
                    <a:pt x="116" y="128"/>
                    <a:pt x="118" y="128"/>
                  </a:cubicBezTo>
                  <a:cubicBezTo>
                    <a:pt x="115" y="131"/>
                    <a:pt x="114" y="127"/>
                    <a:pt x="111" y="130"/>
                  </a:cubicBezTo>
                  <a:cubicBezTo>
                    <a:pt x="109" y="129"/>
                    <a:pt x="110" y="128"/>
                    <a:pt x="110" y="127"/>
                  </a:cubicBezTo>
                  <a:cubicBezTo>
                    <a:pt x="109" y="126"/>
                    <a:pt x="107" y="129"/>
                    <a:pt x="107" y="130"/>
                  </a:cubicBezTo>
                  <a:cubicBezTo>
                    <a:pt x="105" y="131"/>
                    <a:pt x="100" y="129"/>
                    <a:pt x="100" y="131"/>
                  </a:cubicBezTo>
                  <a:cubicBezTo>
                    <a:pt x="99" y="131"/>
                    <a:pt x="96" y="131"/>
                    <a:pt x="96" y="130"/>
                  </a:cubicBezTo>
                  <a:cubicBezTo>
                    <a:pt x="95" y="132"/>
                    <a:pt x="89" y="134"/>
                    <a:pt x="84" y="134"/>
                  </a:cubicBezTo>
                  <a:cubicBezTo>
                    <a:pt x="87" y="132"/>
                    <a:pt x="87" y="133"/>
                    <a:pt x="89" y="130"/>
                  </a:cubicBezTo>
                  <a:cubicBezTo>
                    <a:pt x="87" y="130"/>
                    <a:pt x="85" y="130"/>
                    <a:pt x="83" y="130"/>
                  </a:cubicBezTo>
                  <a:cubicBezTo>
                    <a:pt x="82" y="130"/>
                    <a:pt x="85" y="132"/>
                    <a:pt x="83" y="131"/>
                  </a:cubicBezTo>
                  <a:cubicBezTo>
                    <a:pt x="82" y="133"/>
                    <a:pt x="85" y="131"/>
                    <a:pt x="86" y="131"/>
                  </a:cubicBezTo>
                  <a:cubicBezTo>
                    <a:pt x="87" y="133"/>
                    <a:pt x="81" y="136"/>
                    <a:pt x="78" y="134"/>
                  </a:cubicBezTo>
                  <a:cubicBezTo>
                    <a:pt x="75" y="134"/>
                    <a:pt x="72" y="140"/>
                    <a:pt x="68" y="138"/>
                  </a:cubicBezTo>
                  <a:cubicBezTo>
                    <a:pt x="66" y="140"/>
                    <a:pt x="66" y="140"/>
                    <a:pt x="66" y="140"/>
                  </a:cubicBezTo>
                  <a:cubicBezTo>
                    <a:pt x="65" y="140"/>
                    <a:pt x="66" y="139"/>
                    <a:pt x="66" y="138"/>
                  </a:cubicBezTo>
                  <a:cubicBezTo>
                    <a:pt x="64" y="138"/>
                    <a:pt x="62" y="141"/>
                    <a:pt x="60" y="140"/>
                  </a:cubicBezTo>
                  <a:cubicBezTo>
                    <a:pt x="59" y="139"/>
                    <a:pt x="62" y="139"/>
                    <a:pt x="62" y="138"/>
                  </a:cubicBezTo>
                  <a:cubicBezTo>
                    <a:pt x="57" y="140"/>
                    <a:pt x="52" y="142"/>
                    <a:pt x="47" y="141"/>
                  </a:cubicBezTo>
                  <a:cubicBezTo>
                    <a:pt x="46" y="141"/>
                    <a:pt x="44" y="141"/>
                    <a:pt x="43" y="143"/>
                  </a:cubicBezTo>
                  <a:cubicBezTo>
                    <a:pt x="44" y="144"/>
                    <a:pt x="44" y="144"/>
                    <a:pt x="44" y="145"/>
                  </a:cubicBezTo>
                  <a:cubicBezTo>
                    <a:pt x="41" y="144"/>
                    <a:pt x="36" y="147"/>
                    <a:pt x="32" y="146"/>
                  </a:cubicBezTo>
                  <a:cubicBezTo>
                    <a:pt x="33" y="145"/>
                    <a:pt x="34" y="144"/>
                    <a:pt x="36" y="145"/>
                  </a:cubicBezTo>
                  <a:cubicBezTo>
                    <a:pt x="34" y="144"/>
                    <a:pt x="29" y="145"/>
                    <a:pt x="26" y="146"/>
                  </a:cubicBezTo>
                  <a:cubicBezTo>
                    <a:pt x="24" y="148"/>
                    <a:pt x="28" y="145"/>
                    <a:pt x="29" y="147"/>
                  </a:cubicBezTo>
                  <a:cubicBezTo>
                    <a:pt x="28" y="148"/>
                    <a:pt x="26" y="148"/>
                    <a:pt x="24" y="149"/>
                  </a:cubicBezTo>
                  <a:cubicBezTo>
                    <a:pt x="25" y="150"/>
                    <a:pt x="25" y="150"/>
                    <a:pt x="24" y="151"/>
                  </a:cubicBezTo>
                  <a:cubicBezTo>
                    <a:pt x="26" y="152"/>
                    <a:pt x="26" y="151"/>
                    <a:pt x="26" y="152"/>
                  </a:cubicBezTo>
                  <a:cubicBezTo>
                    <a:pt x="26" y="152"/>
                    <a:pt x="25" y="152"/>
                    <a:pt x="25" y="153"/>
                  </a:cubicBezTo>
                  <a:cubicBezTo>
                    <a:pt x="21" y="151"/>
                    <a:pt x="21" y="152"/>
                    <a:pt x="17" y="152"/>
                  </a:cubicBezTo>
                  <a:cubicBezTo>
                    <a:pt x="19" y="150"/>
                    <a:pt x="21" y="152"/>
                    <a:pt x="22" y="150"/>
                  </a:cubicBezTo>
                  <a:cubicBezTo>
                    <a:pt x="21" y="149"/>
                    <a:pt x="20" y="150"/>
                    <a:pt x="18" y="149"/>
                  </a:cubicBezTo>
                  <a:cubicBezTo>
                    <a:pt x="20" y="150"/>
                    <a:pt x="15" y="152"/>
                    <a:pt x="13" y="153"/>
                  </a:cubicBezTo>
                  <a:cubicBezTo>
                    <a:pt x="13" y="153"/>
                    <a:pt x="14" y="152"/>
                    <a:pt x="14" y="151"/>
                  </a:cubicBezTo>
                  <a:cubicBezTo>
                    <a:pt x="12" y="150"/>
                    <a:pt x="11" y="152"/>
                    <a:pt x="10" y="151"/>
                  </a:cubicBezTo>
                  <a:cubicBezTo>
                    <a:pt x="9" y="152"/>
                    <a:pt x="11" y="152"/>
                    <a:pt x="11" y="153"/>
                  </a:cubicBezTo>
                  <a:cubicBezTo>
                    <a:pt x="8" y="155"/>
                    <a:pt x="4" y="154"/>
                    <a:pt x="1" y="156"/>
                  </a:cubicBezTo>
                  <a:cubicBezTo>
                    <a:pt x="1" y="158"/>
                    <a:pt x="3" y="155"/>
                    <a:pt x="5" y="156"/>
                  </a:cubicBezTo>
                  <a:cubicBezTo>
                    <a:pt x="5" y="156"/>
                    <a:pt x="5" y="156"/>
                    <a:pt x="6" y="156"/>
                  </a:cubicBezTo>
                  <a:cubicBezTo>
                    <a:pt x="3" y="156"/>
                    <a:pt x="3" y="158"/>
                    <a:pt x="0" y="159"/>
                  </a:cubicBezTo>
                  <a:cubicBezTo>
                    <a:pt x="0" y="161"/>
                    <a:pt x="3" y="160"/>
                    <a:pt x="3" y="158"/>
                  </a:cubicBezTo>
                  <a:cubicBezTo>
                    <a:pt x="6" y="158"/>
                    <a:pt x="2" y="161"/>
                    <a:pt x="5" y="160"/>
                  </a:cubicBezTo>
                  <a:cubicBezTo>
                    <a:pt x="4" y="161"/>
                    <a:pt x="0" y="162"/>
                    <a:pt x="3" y="163"/>
                  </a:cubicBezTo>
                  <a:close/>
                  <a:moveTo>
                    <a:pt x="198" y="140"/>
                  </a:moveTo>
                  <a:cubicBezTo>
                    <a:pt x="199" y="138"/>
                    <a:pt x="201" y="139"/>
                    <a:pt x="203" y="139"/>
                  </a:cubicBezTo>
                  <a:cubicBezTo>
                    <a:pt x="201" y="141"/>
                    <a:pt x="199" y="140"/>
                    <a:pt x="198" y="140"/>
                  </a:cubicBezTo>
                  <a:close/>
                  <a:moveTo>
                    <a:pt x="354" y="137"/>
                  </a:moveTo>
                  <a:cubicBezTo>
                    <a:pt x="352" y="138"/>
                    <a:pt x="349" y="137"/>
                    <a:pt x="351" y="139"/>
                  </a:cubicBezTo>
                  <a:cubicBezTo>
                    <a:pt x="349" y="140"/>
                    <a:pt x="346" y="140"/>
                    <a:pt x="343" y="139"/>
                  </a:cubicBezTo>
                  <a:cubicBezTo>
                    <a:pt x="344" y="138"/>
                    <a:pt x="344" y="139"/>
                    <a:pt x="346" y="137"/>
                  </a:cubicBezTo>
                  <a:cubicBezTo>
                    <a:pt x="347" y="137"/>
                    <a:pt x="347" y="138"/>
                    <a:pt x="348" y="137"/>
                  </a:cubicBezTo>
                  <a:cubicBezTo>
                    <a:pt x="349" y="137"/>
                    <a:pt x="348" y="137"/>
                    <a:pt x="348" y="136"/>
                  </a:cubicBezTo>
                  <a:cubicBezTo>
                    <a:pt x="350" y="137"/>
                    <a:pt x="352" y="135"/>
                    <a:pt x="354" y="137"/>
                  </a:cubicBezTo>
                  <a:close/>
                  <a:moveTo>
                    <a:pt x="1542" y="77"/>
                  </a:moveTo>
                  <a:cubicBezTo>
                    <a:pt x="1543" y="76"/>
                    <a:pt x="1543" y="74"/>
                    <a:pt x="1545" y="76"/>
                  </a:cubicBezTo>
                  <a:cubicBezTo>
                    <a:pt x="1545" y="77"/>
                    <a:pt x="1543" y="78"/>
                    <a:pt x="1542" y="77"/>
                  </a:cubicBezTo>
                  <a:close/>
                  <a:moveTo>
                    <a:pt x="1539" y="40"/>
                  </a:moveTo>
                  <a:cubicBezTo>
                    <a:pt x="1542" y="39"/>
                    <a:pt x="1542" y="39"/>
                    <a:pt x="1545" y="37"/>
                  </a:cubicBezTo>
                  <a:cubicBezTo>
                    <a:pt x="1546" y="38"/>
                    <a:pt x="1547" y="37"/>
                    <a:pt x="1548" y="36"/>
                  </a:cubicBezTo>
                  <a:cubicBezTo>
                    <a:pt x="1550" y="38"/>
                    <a:pt x="1550" y="38"/>
                    <a:pt x="1551" y="40"/>
                  </a:cubicBezTo>
                  <a:cubicBezTo>
                    <a:pt x="1554" y="38"/>
                    <a:pt x="1552" y="37"/>
                    <a:pt x="1552" y="36"/>
                  </a:cubicBezTo>
                  <a:cubicBezTo>
                    <a:pt x="1556" y="36"/>
                    <a:pt x="1555" y="40"/>
                    <a:pt x="1553" y="41"/>
                  </a:cubicBezTo>
                  <a:cubicBezTo>
                    <a:pt x="1549" y="39"/>
                    <a:pt x="1546" y="44"/>
                    <a:pt x="1542" y="43"/>
                  </a:cubicBezTo>
                  <a:cubicBezTo>
                    <a:pt x="1540" y="41"/>
                    <a:pt x="1544" y="42"/>
                    <a:pt x="1543" y="40"/>
                  </a:cubicBezTo>
                  <a:cubicBezTo>
                    <a:pt x="1542" y="41"/>
                    <a:pt x="1539" y="42"/>
                    <a:pt x="1539" y="40"/>
                  </a:cubicBezTo>
                  <a:close/>
                  <a:moveTo>
                    <a:pt x="1218" y="48"/>
                  </a:moveTo>
                  <a:cubicBezTo>
                    <a:pt x="1216" y="50"/>
                    <a:pt x="1214" y="48"/>
                    <a:pt x="1212" y="48"/>
                  </a:cubicBezTo>
                  <a:cubicBezTo>
                    <a:pt x="1214" y="47"/>
                    <a:pt x="1216" y="47"/>
                    <a:pt x="1218" y="48"/>
                  </a:cubicBezTo>
                  <a:close/>
                  <a:moveTo>
                    <a:pt x="1053" y="42"/>
                  </a:moveTo>
                  <a:cubicBezTo>
                    <a:pt x="1052" y="41"/>
                    <a:pt x="1049" y="41"/>
                    <a:pt x="1050" y="39"/>
                  </a:cubicBezTo>
                  <a:cubicBezTo>
                    <a:pt x="1051" y="41"/>
                    <a:pt x="1055" y="40"/>
                    <a:pt x="1053" y="42"/>
                  </a:cubicBezTo>
                  <a:close/>
                  <a:moveTo>
                    <a:pt x="929" y="31"/>
                  </a:moveTo>
                  <a:cubicBezTo>
                    <a:pt x="930" y="31"/>
                    <a:pt x="932" y="30"/>
                    <a:pt x="933" y="32"/>
                  </a:cubicBezTo>
                  <a:cubicBezTo>
                    <a:pt x="932" y="33"/>
                    <a:pt x="928" y="32"/>
                    <a:pt x="929" y="31"/>
                  </a:cubicBezTo>
                  <a:close/>
                  <a:moveTo>
                    <a:pt x="182" y="26"/>
                  </a:moveTo>
                  <a:cubicBezTo>
                    <a:pt x="179" y="26"/>
                    <a:pt x="177" y="26"/>
                    <a:pt x="175" y="26"/>
                  </a:cubicBezTo>
                  <a:cubicBezTo>
                    <a:pt x="177" y="25"/>
                    <a:pt x="181" y="24"/>
                    <a:pt x="182" y="26"/>
                  </a:cubicBezTo>
                  <a:close/>
                  <a:moveTo>
                    <a:pt x="229" y="42"/>
                  </a:moveTo>
                  <a:cubicBezTo>
                    <a:pt x="229" y="43"/>
                    <a:pt x="220" y="44"/>
                    <a:pt x="221" y="42"/>
                  </a:cubicBezTo>
                  <a:cubicBezTo>
                    <a:pt x="224" y="43"/>
                    <a:pt x="227" y="40"/>
                    <a:pt x="229" y="42"/>
                  </a:cubicBezTo>
                  <a:close/>
                  <a:moveTo>
                    <a:pt x="40" y="70"/>
                  </a:moveTo>
                  <a:cubicBezTo>
                    <a:pt x="41" y="69"/>
                    <a:pt x="40" y="69"/>
                    <a:pt x="42" y="68"/>
                  </a:cubicBezTo>
                  <a:cubicBezTo>
                    <a:pt x="43" y="68"/>
                    <a:pt x="43" y="68"/>
                    <a:pt x="44" y="68"/>
                  </a:cubicBezTo>
                  <a:cubicBezTo>
                    <a:pt x="43" y="70"/>
                    <a:pt x="42" y="71"/>
                    <a:pt x="40" y="70"/>
                  </a:cubicBezTo>
                  <a:close/>
                  <a:moveTo>
                    <a:pt x="293" y="83"/>
                  </a:moveTo>
                  <a:cubicBezTo>
                    <a:pt x="288" y="83"/>
                    <a:pt x="286" y="83"/>
                    <a:pt x="282" y="83"/>
                  </a:cubicBezTo>
                  <a:cubicBezTo>
                    <a:pt x="285" y="82"/>
                    <a:pt x="289" y="82"/>
                    <a:pt x="293" y="83"/>
                  </a:cubicBezTo>
                  <a:close/>
                  <a:moveTo>
                    <a:pt x="192" y="94"/>
                  </a:moveTo>
                  <a:cubicBezTo>
                    <a:pt x="190" y="95"/>
                    <a:pt x="186" y="96"/>
                    <a:pt x="186" y="94"/>
                  </a:cubicBezTo>
                  <a:cubicBezTo>
                    <a:pt x="188" y="94"/>
                    <a:pt x="192" y="93"/>
                    <a:pt x="192" y="94"/>
                  </a:cubicBezTo>
                  <a:close/>
                  <a:moveTo>
                    <a:pt x="140" y="100"/>
                  </a:moveTo>
                  <a:cubicBezTo>
                    <a:pt x="140" y="101"/>
                    <a:pt x="139" y="103"/>
                    <a:pt x="137" y="102"/>
                  </a:cubicBezTo>
                  <a:cubicBezTo>
                    <a:pt x="136" y="101"/>
                    <a:pt x="139" y="100"/>
                    <a:pt x="140" y="100"/>
                  </a:cubicBezTo>
                  <a:close/>
                  <a:moveTo>
                    <a:pt x="19" y="154"/>
                  </a:moveTo>
                  <a:cubicBezTo>
                    <a:pt x="18" y="153"/>
                    <a:pt x="18" y="154"/>
                    <a:pt x="18" y="155"/>
                  </a:cubicBezTo>
                  <a:cubicBezTo>
                    <a:pt x="16" y="153"/>
                    <a:pt x="15" y="157"/>
                    <a:pt x="13" y="155"/>
                  </a:cubicBezTo>
                  <a:cubicBezTo>
                    <a:pt x="14" y="153"/>
                    <a:pt x="19" y="152"/>
                    <a:pt x="19" y="154"/>
                  </a:cubicBezTo>
                  <a:close/>
                  <a:moveTo>
                    <a:pt x="91" y="145"/>
                  </a:moveTo>
                  <a:cubicBezTo>
                    <a:pt x="90" y="145"/>
                    <a:pt x="89" y="147"/>
                    <a:pt x="87" y="146"/>
                  </a:cubicBezTo>
                  <a:cubicBezTo>
                    <a:pt x="89" y="143"/>
                    <a:pt x="91" y="145"/>
                    <a:pt x="91" y="145"/>
                  </a:cubicBezTo>
                  <a:close/>
                  <a:moveTo>
                    <a:pt x="163" y="142"/>
                  </a:moveTo>
                  <a:cubicBezTo>
                    <a:pt x="163" y="144"/>
                    <a:pt x="160" y="144"/>
                    <a:pt x="158" y="143"/>
                  </a:cubicBezTo>
                  <a:cubicBezTo>
                    <a:pt x="159" y="141"/>
                    <a:pt x="161" y="142"/>
                    <a:pt x="163" y="142"/>
                  </a:cubicBezTo>
                  <a:close/>
                  <a:moveTo>
                    <a:pt x="178" y="140"/>
                  </a:moveTo>
                  <a:cubicBezTo>
                    <a:pt x="176" y="141"/>
                    <a:pt x="172" y="142"/>
                    <a:pt x="171" y="140"/>
                  </a:cubicBezTo>
                  <a:cubicBezTo>
                    <a:pt x="173" y="140"/>
                    <a:pt x="175" y="139"/>
                    <a:pt x="178" y="140"/>
                  </a:cubicBezTo>
                  <a:close/>
                  <a:moveTo>
                    <a:pt x="61" y="91"/>
                  </a:moveTo>
                  <a:cubicBezTo>
                    <a:pt x="64" y="90"/>
                    <a:pt x="68" y="89"/>
                    <a:pt x="71" y="89"/>
                  </a:cubicBezTo>
                  <a:cubicBezTo>
                    <a:pt x="68" y="91"/>
                    <a:pt x="63" y="92"/>
                    <a:pt x="61" y="91"/>
                  </a:cubicBezTo>
                  <a:close/>
                  <a:moveTo>
                    <a:pt x="224" y="157"/>
                  </a:moveTo>
                  <a:cubicBezTo>
                    <a:pt x="224" y="159"/>
                    <a:pt x="221" y="159"/>
                    <a:pt x="219" y="158"/>
                  </a:cubicBezTo>
                  <a:cubicBezTo>
                    <a:pt x="220" y="156"/>
                    <a:pt x="222" y="156"/>
                    <a:pt x="224" y="157"/>
                  </a:cubicBezTo>
                  <a:close/>
                  <a:moveTo>
                    <a:pt x="151" y="121"/>
                  </a:moveTo>
                  <a:cubicBezTo>
                    <a:pt x="149" y="122"/>
                    <a:pt x="148" y="123"/>
                    <a:pt x="146" y="122"/>
                  </a:cubicBezTo>
                  <a:cubicBezTo>
                    <a:pt x="147" y="121"/>
                    <a:pt x="151" y="120"/>
                    <a:pt x="151" y="121"/>
                  </a:cubicBezTo>
                  <a:close/>
                  <a:moveTo>
                    <a:pt x="60" y="85"/>
                  </a:moveTo>
                  <a:cubicBezTo>
                    <a:pt x="59" y="84"/>
                    <a:pt x="56" y="86"/>
                    <a:pt x="56" y="84"/>
                  </a:cubicBezTo>
                  <a:cubicBezTo>
                    <a:pt x="58" y="84"/>
                    <a:pt x="61" y="83"/>
                    <a:pt x="60" y="85"/>
                  </a:cubicBezTo>
                  <a:close/>
                  <a:moveTo>
                    <a:pt x="63" y="83"/>
                  </a:moveTo>
                  <a:cubicBezTo>
                    <a:pt x="64" y="85"/>
                    <a:pt x="65" y="83"/>
                    <a:pt x="67" y="83"/>
                  </a:cubicBezTo>
                  <a:cubicBezTo>
                    <a:pt x="66" y="84"/>
                    <a:pt x="68" y="84"/>
                    <a:pt x="68" y="85"/>
                  </a:cubicBezTo>
                  <a:cubicBezTo>
                    <a:pt x="65" y="85"/>
                    <a:pt x="66" y="84"/>
                    <a:pt x="64" y="86"/>
                  </a:cubicBezTo>
                  <a:cubicBezTo>
                    <a:pt x="62" y="85"/>
                    <a:pt x="62" y="85"/>
                    <a:pt x="62" y="85"/>
                  </a:cubicBezTo>
                  <a:cubicBezTo>
                    <a:pt x="62" y="85"/>
                    <a:pt x="62" y="84"/>
                    <a:pt x="63" y="83"/>
                  </a:cubicBezTo>
                  <a:close/>
                  <a:moveTo>
                    <a:pt x="74" y="85"/>
                  </a:moveTo>
                  <a:cubicBezTo>
                    <a:pt x="72" y="86"/>
                    <a:pt x="71" y="87"/>
                    <a:pt x="69" y="86"/>
                  </a:cubicBezTo>
                  <a:cubicBezTo>
                    <a:pt x="70" y="84"/>
                    <a:pt x="72" y="84"/>
                    <a:pt x="74" y="85"/>
                  </a:cubicBezTo>
                  <a:close/>
                  <a:moveTo>
                    <a:pt x="146" y="106"/>
                  </a:moveTo>
                  <a:cubicBezTo>
                    <a:pt x="147" y="105"/>
                    <a:pt x="148" y="104"/>
                    <a:pt x="149" y="105"/>
                  </a:cubicBezTo>
                  <a:cubicBezTo>
                    <a:pt x="147" y="106"/>
                    <a:pt x="149" y="109"/>
                    <a:pt x="145" y="109"/>
                  </a:cubicBezTo>
                  <a:cubicBezTo>
                    <a:pt x="144" y="107"/>
                    <a:pt x="148" y="107"/>
                    <a:pt x="146" y="106"/>
                  </a:cubicBezTo>
                  <a:close/>
                  <a:moveTo>
                    <a:pt x="90" y="81"/>
                  </a:moveTo>
                  <a:cubicBezTo>
                    <a:pt x="88" y="82"/>
                    <a:pt x="88" y="82"/>
                    <a:pt x="88" y="82"/>
                  </a:cubicBezTo>
                  <a:cubicBezTo>
                    <a:pt x="88" y="82"/>
                    <a:pt x="87" y="82"/>
                    <a:pt x="86" y="82"/>
                  </a:cubicBezTo>
                  <a:cubicBezTo>
                    <a:pt x="87" y="80"/>
                    <a:pt x="89" y="81"/>
                    <a:pt x="90" y="81"/>
                  </a:cubicBezTo>
                  <a:close/>
                  <a:moveTo>
                    <a:pt x="54" y="67"/>
                  </a:moveTo>
                  <a:cubicBezTo>
                    <a:pt x="53" y="65"/>
                    <a:pt x="52" y="68"/>
                    <a:pt x="50" y="68"/>
                  </a:cubicBezTo>
                  <a:cubicBezTo>
                    <a:pt x="49" y="66"/>
                    <a:pt x="57" y="65"/>
                    <a:pt x="54" y="67"/>
                  </a:cubicBezTo>
                  <a:close/>
                  <a:moveTo>
                    <a:pt x="157" y="103"/>
                  </a:moveTo>
                  <a:cubicBezTo>
                    <a:pt x="161" y="104"/>
                    <a:pt x="164" y="100"/>
                    <a:pt x="167" y="103"/>
                  </a:cubicBezTo>
                  <a:cubicBezTo>
                    <a:pt x="167" y="101"/>
                    <a:pt x="170" y="101"/>
                    <a:pt x="172" y="101"/>
                  </a:cubicBezTo>
                  <a:cubicBezTo>
                    <a:pt x="167" y="103"/>
                    <a:pt x="168" y="105"/>
                    <a:pt x="164" y="107"/>
                  </a:cubicBezTo>
                  <a:cubicBezTo>
                    <a:pt x="161" y="105"/>
                    <a:pt x="162" y="108"/>
                    <a:pt x="160" y="105"/>
                  </a:cubicBezTo>
                  <a:cubicBezTo>
                    <a:pt x="158" y="106"/>
                    <a:pt x="153" y="109"/>
                    <a:pt x="152" y="107"/>
                  </a:cubicBezTo>
                  <a:cubicBezTo>
                    <a:pt x="152" y="107"/>
                    <a:pt x="155" y="107"/>
                    <a:pt x="154" y="106"/>
                  </a:cubicBezTo>
                  <a:cubicBezTo>
                    <a:pt x="152" y="107"/>
                    <a:pt x="150" y="107"/>
                    <a:pt x="148" y="106"/>
                  </a:cubicBezTo>
                  <a:cubicBezTo>
                    <a:pt x="150" y="105"/>
                    <a:pt x="151" y="106"/>
                    <a:pt x="153" y="106"/>
                  </a:cubicBezTo>
                  <a:cubicBezTo>
                    <a:pt x="154" y="105"/>
                    <a:pt x="157" y="105"/>
                    <a:pt x="157" y="103"/>
                  </a:cubicBezTo>
                  <a:close/>
                  <a:moveTo>
                    <a:pt x="218" y="136"/>
                  </a:moveTo>
                  <a:cubicBezTo>
                    <a:pt x="218" y="137"/>
                    <a:pt x="215" y="137"/>
                    <a:pt x="213" y="137"/>
                  </a:cubicBezTo>
                  <a:cubicBezTo>
                    <a:pt x="213" y="136"/>
                    <a:pt x="216" y="135"/>
                    <a:pt x="218" y="136"/>
                  </a:cubicBezTo>
                  <a:close/>
                  <a:moveTo>
                    <a:pt x="145" y="100"/>
                  </a:moveTo>
                  <a:cubicBezTo>
                    <a:pt x="147" y="101"/>
                    <a:pt x="147" y="101"/>
                    <a:pt x="147" y="101"/>
                  </a:cubicBezTo>
                  <a:cubicBezTo>
                    <a:pt x="146" y="102"/>
                    <a:pt x="145" y="103"/>
                    <a:pt x="144" y="103"/>
                  </a:cubicBezTo>
                  <a:cubicBezTo>
                    <a:pt x="146" y="101"/>
                    <a:pt x="143" y="101"/>
                    <a:pt x="145" y="100"/>
                  </a:cubicBezTo>
                  <a:close/>
                  <a:moveTo>
                    <a:pt x="73" y="66"/>
                  </a:moveTo>
                  <a:cubicBezTo>
                    <a:pt x="72" y="68"/>
                    <a:pt x="70" y="65"/>
                    <a:pt x="69" y="68"/>
                  </a:cubicBezTo>
                  <a:cubicBezTo>
                    <a:pt x="67" y="67"/>
                    <a:pt x="68" y="65"/>
                    <a:pt x="66" y="66"/>
                  </a:cubicBezTo>
                  <a:cubicBezTo>
                    <a:pt x="69" y="63"/>
                    <a:pt x="70" y="67"/>
                    <a:pt x="73" y="66"/>
                  </a:cubicBezTo>
                  <a:close/>
                  <a:moveTo>
                    <a:pt x="108" y="79"/>
                  </a:moveTo>
                  <a:cubicBezTo>
                    <a:pt x="106" y="80"/>
                    <a:pt x="105" y="82"/>
                    <a:pt x="103" y="81"/>
                  </a:cubicBezTo>
                  <a:cubicBezTo>
                    <a:pt x="105" y="81"/>
                    <a:pt x="106" y="78"/>
                    <a:pt x="108" y="79"/>
                  </a:cubicBezTo>
                  <a:close/>
                  <a:moveTo>
                    <a:pt x="85" y="70"/>
                  </a:moveTo>
                  <a:cubicBezTo>
                    <a:pt x="82" y="69"/>
                    <a:pt x="87" y="65"/>
                    <a:pt x="90" y="66"/>
                  </a:cubicBezTo>
                  <a:cubicBezTo>
                    <a:pt x="90" y="67"/>
                    <a:pt x="89" y="69"/>
                    <a:pt x="88" y="69"/>
                  </a:cubicBezTo>
                  <a:cubicBezTo>
                    <a:pt x="87" y="67"/>
                    <a:pt x="85" y="69"/>
                    <a:pt x="85" y="70"/>
                  </a:cubicBezTo>
                  <a:close/>
                  <a:moveTo>
                    <a:pt x="190" y="104"/>
                  </a:moveTo>
                  <a:cubicBezTo>
                    <a:pt x="190" y="102"/>
                    <a:pt x="188" y="103"/>
                    <a:pt x="187" y="105"/>
                  </a:cubicBezTo>
                  <a:cubicBezTo>
                    <a:pt x="185" y="105"/>
                    <a:pt x="185" y="105"/>
                    <a:pt x="185" y="104"/>
                  </a:cubicBezTo>
                  <a:cubicBezTo>
                    <a:pt x="181" y="106"/>
                    <a:pt x="177" y="104"/>
                    <a:pt x="174" y="107"/>
                  </a:cubicBezTo>
                  <a:cubicBezTo>
                    <a:pt x="172" y="106"/>
                    <a:pt x="174" y="104"/>
                    <a:pt x="171" y="106"/>
                  </a:cubicBezTo>
                  <a:cubicBezTo>
                    <a:pt x="169" y="105"/>
                    <a:pt x="169" y="103"/>
                    <a:pt x="172" y="103"/>
                  </a:cubicBezTo>
                  <a:cubicBezTo>
                    <a:pt x="171" y="104"/>
                    <a:pt x="171" y="104"/>
                    <a:pt x="172" y="104"/>
                  </a:cubicBezTo>
                  <a:cubicBezTo>
                    <a:pt x="172" y="101"/>
                    <a:pt x="178" y="101"/>
                    <a:pt x="181" y="99"/>
                  </a:cubicBezTo>
                  <a:cubicBezTo>
                    <a:pt x="184" y="100"/>
                    <a:pt x="184" y="100"/>
                    <a:pt x="184" y="100"/>
                  </a:cubicBezTo>
                  <a:cubicBezTo>
                    <a:pt x="186" y="100"/>
                    <a:pt x="188" y="98"/>
                    <a:pt x="190" y="99"/>
                  </a:cubicBezTo>
                  <a:cubicBezTo>
                    <a:pt x="190" y="101"/>
                    <a:pt x="185" y="102"/>
                    <a:pt x="182" y="102"/>
                  </a:cubicBezTo>
                  <a:cubicBezTo>
                    <a:pt x="183" y="103"/>
                    <a:pt x="182" y="103"/>
                    <a:pt x="181" y="103"/>
                  </a:cubicBezTo>
                  <a:cubicBezTo>
                    <a:pt x="183" y="103"/>
                    <a:pt x="185" y="104"/>
                    <a:pt x="187" y="104"/>
                  </a:cubicBezTo>
                  <a:cubicBezTo>
                    <a:pt x="189" y="101"/>
                    <a:pt x="191" y="99"/>
                    <a:pt x="194" y="101"/>
                  </a:cubicBezTo>
                  <a:cubicBezTo>
                    <a:pt x="190" y="101"/>
                    <a:pt x="191" y="103"/>
                    <a:pt x="190" y="104"/>
                  </a:cubicBezTo>
                  <a:close/>
                  <a:moveTo>
                    <a:pt x="111" y="77"/>
                  </a:moveTo>
                  <a:cubicBezTo>
                    <a:pt x="112" y="76"/>
                    <a:pt x="110" y="76"/>
                    <a:pt x="111" y="75"/>
                  </a:cubicBezTo>
                  <a:cubicBezTo>
                    <a:pt x="112" y="77"/>
                    <a:pt x="113" y="74"/>
                    <a:pt x="114" y="75"/>
                  </a:cubicBezTo>
                  <a:cubicBezTo>
                    <a:pt x="113" y="77"/>
                    <a:pt x="113" y="78"/>
                    <a:pt x="112" y="79"/>
                  </a:cubicBezTo>
                  <a:cubicBezTo>
                    <a:pt x="110" y="79"/>
                    <a:pt x="110" y="79"/>
                    <a:pt x="110" y="79"/>
                  </a:cubicBezTo>
                  <a:lnTo>
                    <a:pt x="111" y="77"/>
                  </a:lnTo>
                  <a:close/>
                  <a:moveTo>
                    <a:pt x="275" y="154"/>
                  </a:moveTo>
                  <a:cubicBezTo>
                    <a:pt x="276" y="155"/>
                    <a:pt x="273" y="156"/>
                    <a:pt x="272" y="155"/>
                  </a:cubicBezTo>
                  <a:cubicBezTo>
                    <a:pt x="273" y="154"/>
                    <a:pt x="274" y="152"/>
                    <a:pt x="275" y="154"/>
                  </a:cubicBezTo>
                  <a:close/>
                  <a:moveTo>
                    <a:pt x="249" y="134"/>
                  </a:moveTo>
                  <a:cubicBezTo>
                    <a:pt x="248" y="136"/>
                    <a:pt x="243" y="134"/>
                    <a:pt x="245" y="134"/>
                  </a:cubicBezTo>
                  <a:cubicBezTo>
                    <a:pt x="246" y="134"/>
                    <a:pt x="248" y="133"/>
                    <a:pt x="249" y="134"/>
                  </a:cubicBezTo>
                  <a:close/>
                  <a:moveTo>
                    <a:pt x="104" y="66"/>
                  </a:moveTo>
                  <a:cubicBezTo>
                    <a:pt x="102" y="68"/>
                    <a:pt x="102" y="68"/>
                    <a:pt x="102" y="68"/>
                  </a:cubicBezTo>
                  <a:cubicBezTo>
                    <a:pt x="101" y="67"/>
                    <a:pt x="100" y="67"/>
                    <a:pt x="100" y="67"/>
                  </a:cubicBezTo>
                  <a:cubicBezTo>
                    <a:pt x="102" y="67"/>
                    <a:pt x="101" y="65"/>
                    <a:pt x="104" y="66"/>
                  </a:cubicBezTo>
                  <a:close/>
                  <a:moveTo>
                    <a:pt x="125" y="70"/>
                  </a:moveTo>
                  <a:cubicBezTo>
                    <a:pt x="124" y="70"/>
                    <a:pt x="124" y="71"/>
                    <a:pt x="126" y="71"/>
                  </a:cubicBezTo>
                  <a:cubicBezTo>
                    <a:pt x="123" y="73"/>
                    <a:pt x="123" y="73"/>
                    <a:pt x="123" y="73"/>
                  </a:cubicBezTo>
                  <a:cubicBezTo>
                    <a:pt x="122" y="73"/>
                    <a:pt x="120" y="73"/>
                    <a:pt x="118" y="73"/>
                  </a:cubicBezTo>
                  <a:cubicBezTo>
                    <a:pt x="120" y="72"/>
                    <a:pt x="123" y="70"/>
                    <a:pt x="125" y="70"/>
                  </a:cubicBezTo>
                  <a:close/>
                  <a:moveTo>
                    <a:pt x="105" y="65"/>
                  </a:moveTo>
                  <a:cubicBezTo>
                    <a:pt x="106" y="64"/>
                    <a:pt x="105" y="63"/>
                    <a:pt x="105" y="62"/>
                  </a:cubicBezTo>
                  <a:cubicBezTo>
                    <a:pt x="106" y="62"/>
                    <a:pt x="107" y="61"/>
                    <a:pt x="108" y="62"/>
                  </a:cubicBezTo>
                  <a:cubicBezTo>
                    <a:pt x="104" y="65"/>
                    <a:pt x="112" y="62"/>
                    <a:pt x="111" y="65"/>
                  </a:cubicBezTo>
                  <a:cubicBezTo>
                    <a:pt x="109" y="64"/>
                    <a:pt x="104" y="67"/>
                    <a:pt x="103" y="65"/>
                  </a:cubicBezTo>
                  <a:lnTo>
                    <a:pt x="105" y="65"/>
                  </a:lnTo>
                  <a:close/>
                  <a:moveTo>
                    <a:pt x="135" y="73"/>
                  </a:moveTo>
                  <a:cubicBezTo>
                    <a:pt x="134" y="70"/>
                    <a:pt x="132" y="73"/>
                    <a:pt x="129" y="73"/>
                  </a:cubicBezTo>
                  <a:cubicBezTo>
                    <a:pt x="130" y="69"/>
                    <a:pt x="136" y="70"/>
                    <a:pt x="135" y="73"/>
                  </a:cubicBezTo>
                  <a:close/>
                  <a:moveTo>
                    <a:pt x="139" y="72"/>
                  </a:moveTo>
                  <a:cubicBezTo>
                    <a:pt x="141" y="72"/>
                    <a:pt x="140" y="74"/>
                    <a:pt x="142" y="73"/>
                  </a:cubicBezTo>
                  <a:cubicBezTo>
                    <a:pt x="142" y="72"/>
                    <a:pt x="141" y="72"/>
                    <a:pt x="142" y="71"/>
                  </a:cubicBezTo>
                  <a:cubicBezTo>
                    <a:pt x="143" y="71"/>
                    <a:pt x="143" y="72"/>
                    <a:pt x="144" y="72"/>
                  </a:cubicBezTo>
                  <a:cubicBezTo>
                    <a:pt x="143" y="73"/>
                    <a:pt x="142" y="73"/>
                    <a:pt x="144" y="74"/>
                  </a:cubicBezTo>
                  <a:cubicBezTo>
                    <a:pt x="143" y="75"/>
                    <a:pt x="142" y="76"/>
                    <a:pt x="140" y="75"/>
                  </a:cubicBezTo>
                  <a:cubicBezTo>
                    <a:pt x="141" y="75"/>
                    <a:pt x="141" y="74"/>
                    <a:pt x="140" y="74"/>
                  </a:cubicBezTo>
                  <a:cubicBezTo>
                    <a:pt x="138" y="75"/>
                    <a:pt x="140" y="75"/>
                    <a:pt x="138" y="76"/>
                  </a:cubicBezTo>
                  <a:cubicBezTo>
                    <a:pt x="136" y="76"/>
                    <a:pt x="139" y="74"/>
                    <a:pt x="139" y="72"/>
                  </a:cubicBezTo>
                  <a:close/>
                  <a:moveTo>
                    <a:pt x="155" y="79"/>
                  </a:moveTo>
                  <a:cubicBezTo>
                    <a:pt x="153" y="81"/>
                    <a:pt x="151" y="81"/>
                    <a:pt x="148" y="80"/>
                  </a:cubicBezTo>
                  <a:cubicBezTo>
                    <a:pt x="150" y="78"/>
                    <a:pt x="153" y="78"/>
                    <a:pt x="155" y="79"/>
                  </a:cubicBezTo>
                  <a:close/>
                  <a:moveTo>
                    <a:pt x="113" y="63"/>
                  </a:moveTo>
                  <a:cubicBezTo>
                    <a:pt x="115" y="62"/>
                    <a:pt x="118" y="64"/>
                    <a:pt x="121" y="62"/>
                  </a:cubicBezTo>
                  <a:cubicBezTo>
                    <a:pt x="119" y="64"/>
                    <a:pt x="117" y="64"/>
                    <a:pt x="114" y="64"/>
                  </a:cubicBezTo>
                  <a:cubicBezTo>
                    <a:pt x="114" y="64"/>
                    <a:pt x="113" y="64"/>
                    <a:pt x="113" y="63"/>
                  </a:cubicBezTo>
                  <a:close/>
                  <a:moveTo>
                    <a:pt x="202" y="98"/>
                  </a:moveTo>
                  <a:cubicBezTo>
                    <a:pt x="200" y="100"/>
                    <a:pt x="200" y="100"/>
                    <a:pt x="200" y="100"/>
                  </a:cubicBezTo>
                  <a:cubicBezTo>
                    <a:pt x="199" y="98"/>
                    <a:pt x="198" y="99"/>
                    <a:pt x="196" y="100"/>
                  </a:cubicBezTo>
                  <a:cubicBezTo>
                    <a:pt x="195" y="100"/>
                    <a:pt x="195" y="100"/>
                    <a:pt x="195" y="100"/>
                  </a:cubicBezTo>
                  <a:cubicBezTo>
                    <a:pt x="197" y="98"/>
                    <a:pt x="200" y="98"/>
                    <a:pt x="202" y="98"/>
                  </a:cubicBezTo>
                  <a:close/>
                  <a:moveTo>
                    <a:pt x="125" y="64"/>
                  </a:moveTo>
                  <a:cubicBezTo>
                    <a:pt x="123" y="63"/>
                    <a:pt x="121" y="64"/>
                    <a:pt x="120" y="64"/>
                  </a:cubicBezTo>
                  <a:cubicBezTo>
                    <a:pt x="121" y="62"/>
                    <a:pt x="125" y="62"/>
                    <a:pt x="125" y="64"/>
                  </a:cubicBezTo>
                  <a:close/>
                  <a:moveTo>
                    <a:pt x="275" y="133"/>
                  </a:moveTo>
                  <a:cubicBezTo>
                    <a:pt x="272" y="134"/>
                    <a:pt x="270" y="133"/>
                    <a:pt x="267" y="134"/>
                  </a:cubicBezTo>
                  <a:cubicBezTo>
                    <a:pt x="268" y="132"/>
                    <a:pt x="272" y="133"/>
                    <a:pt x="275" y="133"/>
                  </a:cubicBezTo>
                  <a:close/>
                  <a:moveTo>
                    <a:pt x="112" y="57"/>
                  </a:moveTo>
                  <a:cubicBezTo>
                    <a:pt x="111" y="56"/>
                    <a:pt x="112" y="55"/>
                    <a:pt x="113" y="54"/>
                  </a:cubicBezTo>
                  <a:cubicBezTo>
                    <a:pt x="114" y="53"/>
                    <a:pt x="116" y="53"/>
                    <a:pt x="117" y="53"/>
                  </a:cubicBezTo>
                  <a:cubicBezTo>
                    <a:pt x="118" y="54"/>
                    <a:pt x="117" y="55"/>
                    <a:pt x="117" y="56"/>
                  </a:cubicBezTo>
                  <a:cubicBezTo>
                    <a:pt x="119" y="53"/>
                    <a:pt x="122" y="54"/>
                    <a:pt x="124" y="53"/>
                  </a:cubicBezTo>
                  <a:cubicBezTo>
                    <a:pt x="127" y="55"/>
                    <a:pt x="129" y="54"/>
                    <a:pt x="133" y="54"/>
                  </a:cubicBezTo>
                  <a:cubicBezTo>
                    <a:pt x="131" y="56"/>
                    <a:pt x="125" y="56"/>
                    <a:pt x="122" y="56"/>
                  </a:cubicBezTo>
                  <a:cubicBezTo>
                    <a:pt x="123" y="57"/>
                    <a:pt x="123" y="57"/>
                    <a:pt x="123" y="58"/>
                  </a:cubicBezTo>
                  <a:cubicBezTo>
                    <a:pt x="120" y="59"/>
                    <a:pt x="119" y="58"/>
                    <a:pt x="120" y="57"/>
                  </a:cubicBezTo>
                  <a:cubicBezTo>
                    <a:pt x="117" y="58"/>
                    <a:pt x="110" y="60"/>
                    <a:pt x="107" y="57"/>
                  </a:cubicBezTo>
                  <a:cubicBezTo>
                    <a:pt x="110" y="58"/>
                    <a:pt x="109" y="57"/>
                    <a:pt x="112" y="57"/>
                  </a:cubicBezTo>
                  <a:close/>
                  <a:moveTo>
                    <a:pt x="142" y="67"/>
                  </a:moveTo>
                  <a:cubicBezTo>
                    <a:pt x="141" y="69"/>
                    <a:pt x="140" y="70"/>
                    <a:pt x="137" y="70"/>
                  </a:cubicBezTo>
                  <a:cubicBezTo>
                    <a:pt x="141" y="69"/>
                    <a:pt x="138" y="67"/>
                    <a:pt x="142" y="67"/>
                  </a:cubicBezTo>
                  <a:close/>
                  <a:moveTo>
                    <a:pt x="120" y="59"/>
                  </a:moveTo>
                  <a:cubicBezTo>
                    <a:pt x="121" y="59"/>
                    <a:pt x="122" y="59"/>
                    <a:pt x="124" y="59"/>
                  </a:cubicBezTo>
                  <a:cubicBezTo>
                    <a:pt x="122" y="61"/>
                    <a:pt x="118" y="61"/>
                    <a:pt x="120" y="59"/>
                  </a:cubicBezTo>
                  <a:close/>
                  <a:moveTo>
                    <a:pt x="210" y="97"/>
                  </a:moveTo>
                  <a:cubicBezTo>
                    <a:pt x="211" y="97"/>
                    <a:pt x="211" y="97"/>
                    <a:pt x="212" y="97"/>
                  </a:cubicBezTo>
                  <a:cubicBezTo>
                    <a:pt x="215" y="98"/>
                    <a:pt x="215" y="98"/>
                    <a:pt x="215" y="98"/>
                  </a:cubicBezTo>
                  <a:cubicBezTo>
                    <a:pt x="218" y="96"/>
                    <a:pt x="219" y="97"/>
                    <a:pt x="223" y="96"/>
                  </a:cubicBezTo>
                  <a:cubicBezTo>
                    <a:pt x="222" y="96"/>
                    <a:pt x="224" y="97"/>
                    <a:pt x="222" y="98"/>
                  </a:cubicBezTo>
                  <a:cubicBezTo>
                    <a:pt x="220" y="97"/>
                    <a:pt x="218" y="98"/>
                    <a:pt x="216" y="98"/>
                  </a:cubicBezTo>
                  <a:cubicBezTo>
                    <a:pt x="217" y="99"/>
                    <a:pt x="217" y="101"/>
                    <a:pt x="215" y="102"/>
                  </a:cubicBezTo>
                  <a:cubicBezTo>
                    <a:pt x="214" y="102"/>
                    <a:pt x="212" y="102"/>
                    <a:pt x="211" y="101"/>
                  </a:cubicBezTo>
                  <a:cubicBezTo>
                    <a:pt x="212" y="100"/>
                    <a:pt x="214" y="100"/>
                    <a:pt x="215" y="99"/>
                  </a:cubicBezTo>
                  <a:cubicBezTo>
                    <a:pt x="214" y="97"/>
                    <a:pt x="210" y="99"/>
                    <a:pt x="210" y="97"/>
                  </a:cubicBezTo>
                  <a:close/>
                  <a:moveTo>
                    <a:pt x="211" y="99"/>
                  </a:moveTo>
                  <a:cubicBezTo>
                    <a:pt x="210" y="100"/>
                    <a:pt x="208" y="100"/>
                    <a:pt x="206" y="99"/>
                  </a:cubicBezTo>
                  <a:cubicBezTo>
                    <a:pt x="208" y="98"/>
                    <a:pt x="210" y="99"/>
                    <a:pt x="211" y="99"/>
                  </a:cubicBezTo>
                  <a:close/>
                  <a:moveTo>
                    <a:pt x="134" y="59"/>
                  </a:moveTo>
                  <a:cubicBezTo>
                    <a:pt x="136" y="59"/>
                    <a:pt x="133" y="61"/>
                    <a:pt x="135" y="61"/>
                  </a:cubicBezTo>
                  <a:cubicBezTo>
                    <a:pt x="134" y="62"/>
                    <a:pt x="132" y="62"/>
                    <a:pt x="131" y="62"/>
                  </a:cubicBezTo>
                  <a:cubicBezTo>
                    <a:pt x="131" y="61"/>
                    <a:pt x="132" y="59"/>
                    <a:pt x="134" y="59"/>
                  </a:cubicBezTo>
                  <a:close/>
                  <a:moveTo>
                    <a:pt x="297" y="140"/>
                  </a:moveTo>
                  <a:cubicBezTo>
                    <a:pt x="296" y="141"/>
                    <a:pt x="295" y="142"/>
                    <a:pt x="293" y="141"/>
                  </a:cubicBezTo>
                  <a:cubicBezTo>
                    <a:pt x="295" y="140"/>
                    <a:pt x="296" y="140"/>
                    <a:pt x="297" y="140"/>
                  </a:cubicBezTo>
                  <a:close/>
                  <a:moveTo>
                    <a:pt x="130" y="57"/>
                  </a:moveTo>
                  <a:cubicBezTo>
                    <a:pt x="132" y="58"/>
                    <a:pt x="131" y="58"/>
                    <a:pt x="132" y="59"/>
                  </a:cubicBezTo>
                  <a:cubicBezTo>
                    <a:pt x="131" y="60"/>
                    <a:pt x="130" y="60"/>
                    <a:pt x="128" y="59"/>
                  </a:cubicBezTo>
                  <a:lnTo>
                    <a:pt x="130" y="57"/>
                  </a:lnTo>
                  <a:close/>
                  <a:moveTo>
                    <a:pt x="181" y="75"/>
                  </a:moveTo>
                  <a:cubicBezTo>
                    <a:pt x="182" y="75"/>
                    <a:pt x="182" y="76"/>
                    <a:pt x="182" y="76"/>
                  </a:cubicBezTo>
                  <a:cubicBezTo>
                    <a:pt x="180" y="77"/>
                    <a:pt x="178" y="78"/>
                    <a:pt x="175" y="77"/>
                  </a:cubicBezTo>
                  <a:cubicBezTo>
                    <a:pt x="177" y="75"/>
                    <a:pt x="179" y="77"/>
                    <a:pt x="181" y="75"/>
                  </a:cubicBezTo>
                  <a:close/>
                  <a:moveTo>
                    <a:pt x="140" y="59"/>
                  </a:moveTo>
                  <a:cubicBezTo>
                    <a:pt x="143" y="59"/>
                    <a:pt x="145" y="57"/>
                    <a:pt x="148" y="58"/>
                  </a:cubicBezTo>
                  <a:cubicBezTo>
                    <a:pt x="146" y="58"/>
                    <a:pt x="143" y="61"/>
                    <a:pt x="140" y="60"/>
                  </a:cubicBezTo>
                  <a:cubicBezTo>
                    <a:pt x="141" y="59"/>
                    <a:pt x="139" y="59"/>
                    <a:pt x="140" y="59"/>
                  </a:cubicBezTo>
                  <a:close/>
                  <a:moveTo>
                    <a:pt x="153" y="64"/>
                  </a:moveTo>
                  <a:cubicBezTo>
                    <a:pt x="155" y="62"/>
                    <a:pt x="155" y="62"/>
                    <a:pt x="155" y="62"/>
                  </a:cubicBezTo>
                  <a:cubicBezTo>
                    <a:pt x="156" y="63"/>
                    <a:pt x="158" y="64"/>
                    <a:pt x="157" y="64"/>
                  </a:cubicBezTo>
                  <a:cubicBezTo>
                    <a:pt x="156" y="63"/>
                    <a:pt x="155" y="65"/>
                    <a:pt x="153" y="64"/>
                  </a:cubicBezTo>
                  <a:close/>
                  <a:moveTo>
                    <a:pt x="137" y="55"/>
                  </a:moveTo>
                  <a:cubicBezTo>
                    <a:pt x="137" y="54"/>
                    <a:pt x="133" y="54"/>
                    <a:pt x="135" y="53"/>
                  </a:cubicBezTo>
                  <a:cubicBezTo>
                    <a:pt x="138" y="52"/>
                    <a:pt x="135" y="54"/>
                    <a:pt x="138" y="55"/>
                  </a:cubicBezTo>
                  <a:cubicBezTo>
                    <a:pt x="136" y="57"/>
                    <a:pt x="136" y="57"/>
                    <a:pt x="136" y="57"/>
                  </a:cubicBezTo>
                  <a:cubicBezTo>
                    <a:pt x="135" y="56"/>
                    <a:pt x="132" y="57"/>
                    <a:pt x="133" y="56"/>
                  </a:cubicBezTo>
                  <a:cubicBezTo>
                    <a:pt x="134" y="55"/>
                    <a:pt x="135" y="56"/>
                    <a:pt x="137" y="55"/>
                  </a:cubicBezTo>
                  <a:close/>
                  <a:moveTo>
                    <a:pt x="229" y="97"/>
                  </a:moveTo>
                  <a:cubicBezTo>
                    <a:pt x="227" y="96"/>
                    <a:pt x="227" y="98"/>
                    <a:pt x="224" y="97"/>
                  </a:cubicBezTo>
                  <a:cubicBezTo>
                    <a:pt x="226" y="96"/>
                    <a:pt x="229" y="95"/>
                    <a:pt x="229" y="97"/>
                  </a:cubicBezTo>
                  <a:close/>
                  <a:moveTo>
                    <a:pt x="168" y="63"/>
                  </a:moveTo>
                  <a:cubicBezTo>
                    <a:pt x="166" y="63"/>
                    <a:pt x="164" y="64"/>
                    <a:pt x="162" y="64"/>
                  </a:cubicBezTo>
                  <a:cubicBezTo>
                    <a:pt x="164" y="62"/>
                    <a:pt x="166" y="63"/>
                    <a:pt x="168" y="63"/>
                  </a:cubicBezTo>
                  <a:close/>
                  <a:moveTo>
                    <a:pt x="319" y="140"/>
                  </a:moveTo>
                  <a:cubicBezTo>
                    <a:pt x="318" y="141"/>
                    <a:pt x="317" y="142"/>
                    <a:pt x="316" y="141"/>
                  </a:cubicBezTo>
                  <a:cubicBezTo>
                    <a:pt x="316" y="139"/>
                    <a:pt x="318" y="139"/>
                    <a:pt x="319" y="140"/>
                  </a:cubicBezTo>
                  <a:close/>
                  <a:moveTo>
                    <a:pt x="185" y="67"/>
                  </a:moveTo>
                  <a:cubicBezTo>
                    <a:pt x="183" y="67"/>
                    <a:pt x="181" y="68"/>
                    <a:pt x="179" y="67"/>
                  </a:cubicBezTo>
                  <a:cubicBezTo>
                    <a:pt x="180" y="65"/>
                    <a:pt x="185" y="66"/>
                    <a:pt x="185" y="67"/>
                  </a:cubicBezTo>
                  <a:close/>
                  <a:moveTo>
                    <a:pt x="241" y="95"/>
                  </a:moveTo>
                  <a:cubicBezTo>
                    <a:pt x="243" y="95"/>
                    <a:pt x="245" y="95"/>
                    <a:pt x="248" y="95"/>
                  </a:cubicBezTo>
                  <a:cubicBezTo>
                    <a:pt x="246" y="97"/>
                    <a:pt x="240" y="98"/>
                    <a:pt x="241" y="95"/>
                  </a:cubicBezTo>
                  <a:close/>
                  <a:moveTo>
                    <a:pt x="157" y="44"/>
                  </a:moveTo>
                  <a:cubicBezTo>
                    <a:pt x="155" y="45"/>
                    <a:pt x="157" y="44"/>
                    <a:pt x="158" y="45"/>
                  </a:cubicBezTo>
                  <a:cubicBezTo>
                    <a:pt x="157" y="46"/>
                    <a:pt x="155" y="44"/>
                    <a:pt x="154" y="46"/>
                  </a:cubicBezTo>
                  <a:cubicBezTo>
                    <a:pt x="156" y="47"/>
                    <a:pt x="158" y="46"/>
                    <a:pt x="160" y="47"/>
                  </a:cubicBezTo>
                  <a:cubicBezTo>
                    <a:pt x="160" y="47"/>
                    <a:pt x="162" y="49"/>
                    <a:pt x="159" y="49"/>
                  </a:cubicBezTo>
                  <a:cubicBezTo>
                    <a:pt x="160" y="48"/>
                    <a:pt x="157" y="49"/>
                    <a:pt x="157" y="48"/>
                  </a:cubicBezTo>
                  <a:cubicBezTo>
                    <a:pt x="155" y="50"/>
                    <a:pt x="152" y="48"/>
                    <a:pt x="150" y="50"/>
                  </a:cubicBezTo>
                  <a:cubicBezTo>
                    <a:pt x="148" y="48"/>
                    <a:pt x="147" y="48"/>
                    <a:pt x="145" y="49"/>
                  </a:cubicBezTo>
                  <a:cubicBezTo>
                    <a:pt x="144" y="49"/>
                    <a:pt x="146" y="49"/>
                    <a:pt x="145" y="50"/>
                  </a:cubicBezTo>
                  <a:cubicBezTo>
                    <a:pt x="140" y="49"/>
                    <a:pt x="143" y="47"/>
                    <a:pt x="145" y="44"/>
                  </a:cubicBezTo>
                  <a:cubicBezTo>
                    <a:pt x="146" y="44"/>
                    <a:pt x="145" y="45"/>
                    <a:pt x="145" y="46"/>
                  </a:cubicBezTo>
                  <a:cubicBezTo>
                    <a:pt x="146" y="45"/>
                    <a:pt x="147" y="46"/>
                    <a:pt x="148" y="46"/>
                  </a:cubicBezTo>
                  <a:cubicBezTo>
                    <a:pt x="147" y="45"/>
                    <a:pt x="146" y="45"/>
                    <a:pt x="146" y="44"/>
                  </a:cubicBezTo>
                  <a:cubicBezTo>
                    <a:pt x="148" y="43"/>
                    <a:pt x="150" y="44"/>
                    <a:pt x="149" y="42"/>
                  </a:cubicBezTo>
                  <a:cubicBezTo>
                    <a:pt x="150" y="42"/>
                    <a:pt x="151" y="41"/>
                    <a:pt x="153" y="42"/>
                  </a:cubicBezTo>
                  <a:cubicBezTo>
                    <a:pt x="152" y="43"/>
                    <a:pt x="151" y="43"/>
                    <a:pt x="151" y="44"/>
                  </a:cubicBezTo>
                  <a:cubicBezTo>
                    <a:pt x="153" y="43"/>
                    <a:pt x="155" y="43"/>
                    <a:pt x="157" y="44"/>
                  </a:cubicBezTo>
                  <a:close/>
                  <a:moveTo>
                    <a:pt x="174" y="53"/>
                  </a:moveTo>
                  <a:cubicBezTo>
                    <a:pt x="174" y="51"/>
                    <a:pt x="176" y="51"/>
                    <a:pt x="177" y="51"/>
                  </a:cubicBezTo>
                  <a:cubicBezTo>
                    <a:pt x="178" y="53"/>
                    <a:pt x="181" y="51"/>
                    <a:pt x="184" y="51"/>
                  </a:cubicBezTo>
                  <a:cubicBezTo>
                    <a:pt x="181" y="53"/>
                    <a:pt x="186" y="51"/>
                    <a:pt x="187" y="53"/>
                  </a:cubicBezTo>
                  <a:cubicBezTo>
                    <a:pt x="185" y="54"/>
                    <a:pt x="182" y="53"/>
                    <a:pt x="180" y="53"/>
                  </a:cubicBezTo>
                  <a:cubicBezTo>
                    <a:pt x="176" y="56"/>
                    <a:pt x="178" y="60"/>
                    <a:pt x="173" y="59"/>
                  </a:cubicBezTo>
                  <a:cubicBezTo>
                    <a:pt x="176" y="58"/>
                    <a:pt x="179" y="53"/>
                    <a:pt x="174" y="53"/>
                  </a:cubicBezTo>
                  <a:close/>
                  <a:moveTo>
                    <a:pt x="337" y="137"/>
                  </a:moveTo>
                  <a:cubicBezTo>
                    <a:pt x="337" y="138"/>
                    <a:pt x="334" y="139"/>
                    <a:pt x="336" y="140"/>
                  </a:cubicBezTo>
                  <a:cubicBezTo>
                    <a:pt x="339" y="138"/>
                    <a:pt x="337" y="137"/>
                    <a:pt x="339" y="136"/>
                  </a:cubicBezTo>
                  <a:cubicBezTo>
                    <a:pt x="339" y="137"/>
                    <a:pt x="340" y="137"/>
                    <a:pt x="341" y="137"/>
                  </a:cubicBezTo>
                  <a:cubicBezTo>
                    <a:pt x="340" y="140"/>
                    <a:pt x="338" y="141"/>
                    <a:pt x="336" y="143"/>
                  </a:cubicBezTo>
                  <a:cubicBezTo>
                    <a:pt x="332" y="141"/>
                    <a:pt x="332" y="141"/>
                    <a:pt x="328" y="140"/>
                  </a:cubicBezTo>
                  <a:cubicBezTo>
                    <a:pt x="330" y="139"/>
                    <a:pt x="333" y="137"/>
                    <a:pt x="337" y="137"/>
                  </a:cubicBezTo>
                  <a:close/>
                  <a:moveTo>
                    <a:pt x="253" y="94"/>
                  </a:moveTo>
                  <a:cubicBezTo>
                    <a:pt x="252" y="95"/>
                    <a:pt x="251" y="96"/>
                    <a:pt x="248" y="95"/>
                  </a:cubicBezTo>
                  <a:cubicBezTo>
                    <a:pt x="250" y="94"/>
                    <a:pt x="251" y="94"/>
                    <a:pt x="253" y="94"/>
                  </a:cubicBezTo>
                  <a:close/>
                  <a:moveTo>
                    <a:pt x="144" y="42"/>
                  </a:moveTo>
                  <a:cubicBezTo>
                    <a:pt x="143" y="43"/>
                    <a:pt x="145" y="43"/>
                    <a:pt x="144" y="44"/>
                  </a:cubicBezTo>
                  <a:cubicBezTo>
                    <a:pt x="142" y="45"/>
                    <a:pt x="141" y="42"/>
                    <a:pt x="144" y="42"/>
                  </a:cubicBezTo>
                  <a:close/>
                  <a:moveTo>
                    <a:pt x="184" y="55"/>
                  </a:moveTo>
                  <a:cubicBezTo>
                    <a:pt x="180" y="59"/>
                    <a:pt x="180" y="59"/>
                    <a:pt x="180" y="59"/>
                  </a:cubicBezTo>
                  <a:cubicBezTo>
                    <a:pt x="180" y="58"/>
                    <a:pt x="179" y="59"/>
                    <a:pt x="178" y="58"/>
                  </a:cubicBezTo>
                  <a:cubicBezTo>
                    <a:pt x="178" y="57"/>
                    <a:pt x="182" y="55"/>
                    <a:pt x="184" y="55"/>
                  </a:cubicBezTo>
                  <a:close/>
                  <a:moveTo>
                    <a:pt x="257" y="94"/>
                  </a:moveTo>
                  <a:cubicBezTo>
                    <a:pt x="259" y="95"/>
                    <a:pt x="260" y="94"/>
                    <a:pt x="259" y="95"/>
                  </a:cubicBezTo>
                  <a:cubicBezTo>
                    <a:pt x="258" y="95"/>
                    <a:pt x="257" y="96"/>
                    <a:pt x="256" y="95"/>
                  </a:cubicBezTo>
                  <a:lnTo>
                    <a:pt x="257" y="94"/>
                  </a:lnTo>
                  <a:close/>
                  <a:moveTo>
                    <a:pt x="219" y="71"/>
                  </a:moveTo>
                  <a:cubicBezTo>
                    <a:pt x="222" y="72"/>
                    <a:pt x="217" y="74"/>
                    <a:pt x="216" y="73"/>
                  </a:cubicBezTo>
                  <a:cubicBezTo>
                    <a:pt x="217" y="71"/>
                    <a:pt x="218" y="72"/>
                    <a:pt x="219" y="71"/>
                  </a:cubicBezTo>
                  <a:close/>
                  <a:moveTo>
                    <a:pt x="161" y="46"/>
                  </a:moveTo>
                  <a:cubicBezTo>
                    <a:pt x="162" y="45"/>
                    <a:pt x="165" y="47"/>
                    <a:pt x="163" y="48"/>
                  </a:cubicBezTo>
                  <a:cubicBezTo>
                    <a:pt x="162" y="47"/>
                    <a:pt x="160" y="47"/>
                    <a:pt x="161" y="46"/>
                  </a:cubicBezTo>
                  <a:close/>
                  <a:moveTo>
                    <a:pt x="260" y="92"/>
                  </a:moveTo>
                  <a:cubicBezTo>
                    <a:pt x="260" y="92"/>
                    <a:pt x="260" y="92"/>
                    <a:pt x="260" y="92"/>
                  </a:cubicBezTo>
                  <a:cubicBezTo>
                    <a:pt x="261" y="92"/>
                    <a:pt x="262" y="91"/>
                    <a:pt x="263" y="92"/>
                  </a:cubicBezTo>
                  <a:cubicBezTo>
                    <a:pt x="261" y="93"/>
                    <a:pt x="259" y="93"/>
                    <a:pt x="258" y="93"/>
                  </a:cubicBezTo>
                  <a:cubicBezTo>
                    <a:pt x="259" y="92"/>
                    <a:pt x="259" y="91"/>
                    <a:pt x="260" y="92"/>
                  </a:cubicBezTo>
                  <a:close/>
                  <a:moveTo>
                    <a:pt x="258" y="85"/>
                  </a:moveTo>
                  <a:cubicBezTo>
                    <a:pt x="256" y="84"/>
                    <a:pt x="255" y="87"/>
                    <a:pt x="253" y="86"/>
                  </a:cubicBezTo>
                  <a:cubicBezTo>
                    <a:pt x="254" y="84"/>
                    <a:pt x="258" y="84"/>
                    <a:pt x="258" y="85"/>
                  </a:cubicBezTo>
                  <a:close/>
                  <a:moveTo>
                    <a:pt x="141" y="28"/>
                  </a:moveTo>
                  <a:cubicBezTo>
                    <a:pt x="140" y="29"/>
                    <a:pt x="143" y="28"/>
                    <a:pt x="143" y="27"/>
                  </a:cubicBezTo>
                  <a:cubicBezTo>
                    <a:pt x="144" y="28"/>
                    <a:pt x="144" y="29"/>
                    <a:pt x="143" y="29"/>
                  </a:cubicBezTo>
                  <a:cubicBezTo>
                    <a:pt x="141" y="29"/>
                    <a:pt x="142" y="30"/>
                    <a:pt x="138" y="30"/>
                  </a:cubicBezTo>
                  <a:cubicBezTo>
                    <a:pt x="139" y="29"/>
                    <a:pt x="140" y="28"/>
                    <a:pt x="141" y="28"/>
                  </a:cubicBezTo>
                  <a:close/>
                  <a:moveTo>
                    <a:pt x="371" y="137"/>
                  </a:moveTo>
                  <a:cubicBezTo>
                    <a:pt x="370" y="138"/>
                    <a:pt x="369" y="137"/>
                    <a:pt x="367" y="137"/>
                  </a:cubicBezTo>
                  <a:cubicBezTo>
                    <a:pt x="369" y="136"/>
                    <a:pt x="370" y="136"/>
                    <a:pt x="371" y="137"/>
                  </a:cubicBezTo>
                  <a:close/>
                  <a:moveTo>
                    <a:pt x="252" y="67"/>
                  </a:moveTo>
                  <a:cubicBezTo>
                    <a:pt x="251" y="69"/>
                    <a:pt x="249" y="68"/>
                    <a:pt x="248" y="68"/>
                  </a:cubicBezTo>
                  <a:cubicBezTo>
                    <a:pt x="249" y="66"/>
                    <a:pt x="251" y="67"/>
                    <a:pt x="252" y="67"/>
                  </a:cubicBezTo>
                  <a:close/>
                  <a:moveTo>
                    <a:pt x="300" y="93"/>
                  </a:moveTo>
                  <a:cubicBezTo>
                    <a:pt x="303" y="94"/>
                    <a:pt x="300" y="96"/>
                    <a:pt x="298" y="94"/>
                  </a:cubicBezTo>
                  <a:cubicBezTo>
                    <a:pt x="299" y="93"/>
                    <a:pt x="298" y="93"/>
                    <a:pt x="300" y="93"/>
                  </a:cubicBezTo>
                  <a:close/>
                  <a:moveTo>
                    <a:pt x="261" y="68"/>
                  </a:moveTo>
                  <a:cubicBezTo>
                    <a:pt x="263" y="67"/>
                    <a:pt x="268" y="67"/>
                    <a:pt x="269" y="69"/>
                  </a:cubicBezTo>
                  <a:cubicBezTo>
                    <a:pt x="267" y="67"/>
                    <a:pt x="264" y="69"/>
                    <a:pt x="262" y="70"/>
                  </a:cubicBezTo>
                  <a:cubicBezTo>
                    <a:pt x="263" y="69"/>
                    <a:pt x="261" y="70"/>
                    <a:pt x="261" y="68"/>
                  </a:cubicBezTo>
                  <a:close/>
                  <a:moveTo>
                    <a:pt x="397" y="138"/>
                  </a:moveTo>
                  <a:cubicBezTo>
                    <a:pt x="395" y="138"/>
                    <a:pt x="393" y="139"/>
                    <a:pt x="391" y="138"/>
                  </a:cubicBezTo>
                  <a:cubicBezTo>
                    <a:pt x="393" y="137"/>
                    <a:pt x="397" y="136"/>
                    <a:pt x="397" y="138"/>
                  </a:cubicBezTo>
                  <a:close/>
                  <a:moveTo>
                    <a:pt x="190" y="26"/>
                  </a:moveTo>
                  <a:cubicBezTo>
                    <a:pt x="189" y="26"/>
                    <a:pt x="185" y="26"/>
                    <a:pt x="185" y="25"/>
                  </a:cubicBezTo>
                  <a:cubicBezTo>
                    <a:pt x="187" y="24"/>
                    <a:pt x="190" y="25"/>
                    <a:pt x="190" y="26"/>
                  </a:cubicBezTo>
                  <a:close/>
                  <a:moveTo>
                    <a:pt x="237" y="40"/>
                  </a:moveTo>
                  <a:cubicBezTo>
                    <a:pt x="239" y="41"/>
                    <a:pt x="240" y="40"/>
                    <a:pt x="242" y="41"/>
                  </a:cubicBezTo>
                  <a:cubicBezTo>
                    <a:pt x="240" y="42"/>
                    <a:pt x="238" y="41"/>
                    <a:pt x="236" y="43"/>
                  </a:cubicBezTo>
                  <a:cubicBezTo>
                    <a:pt x="235" y="42"/>
                    <a:pt x="234" y="43"/>
                    <a:pt x="233" y="42"/>
                  </a:cubicBezTo>
                  <a:cubicBezTo>
                    <a:pt x="235" y="41"/>
                    <a:pt x="235" y="41"/>
                    <a:pt x="237" y="40"/>
                  </a:cubicBezTo>
                  <a:close/>
                  <a:moveTo>
                    <a:pt x="316" y="80"/>
                  </a:moveTo>
                  <a:cubicBezTo>
                    <a:pt x="318" y="80"/>
                    <a:pt x="319" y="81"/>
                    <a:pt x="316" y="83"/>
                  </a:cubicBezTo>
                  <a:cubicBezTo>
                    <a:pt x="315" y="82"/>
                    <a:pt x="314" y="81"/>
                    <a:pt x="312" y="81"/>
                  </a:cubicBezTo>
                  <a:cubicBezTo>
                    <a:pt x="313" y="79"/>
                    <a:pt x="315" y="81"/>
                    <a:pt x="316" y="80"/>
                  </a:cubicBezTo>
                  <a:close/>
                  <a:moveTo>
                    <a:pt x="229" y="24"/>
                  </a:moveTo>
                  <a:cubicBezTo>
                    <a:pt x="227" y="25"/>
                    <a:pt x="225" y="27"/>
                    <a:pt x="223" y="26"/>
                  </a:cubicBezTo>
                  <a:cubicBezTo>
                    <a:pt x="225" y="25"/>
                    <a:pt x="227" y="23"/>
                    <a:pt x="229" y="24"/>
                  </a:cubicBezTo>
                  <a:close/>
                  <a:moveTo>
                    <a:pt x="277" y="50"/>
                  </a:moveTo>
                  <a:cubicBezTo>
                    <a:pt x="276" y="52"/>
                    <a:pt x="275" y="51"/>
                    <a:pt x="273" y="50"/>
                  </a:cubicBezTo>
                  <a:cubicBezTo>
                    <a:pt x="275" y="49"/>
                    <a:pt x="276" y="50"/>
                    <a:pt x="277" y="50"/>
                  </a:cubicBezTo>
                  <a:close/>
                  <a:moveTo>
                    <a:pt x="260" y="39"/>
                  </a:moveTo>
                  <a:cubicBezTo>
                    <a:pt x="259" y="40"/>
                    <a:pt x="257" y="41"/>
                    <a:pt x="255" y="40"/>
                  </a:cubicBezTo>
                  <a:cubicBezTo>
                    <a:pt x="256" y="39"/>
                    <a:pt x="258" y="39"/>
                    <a:pt x="260" y="39"/>
                  </a:cubicBezTo>
                  <a:close/>
                  <a:moveTo>
                    <a:pt x="275" y="44"/>
                  </a:moveTo>
                  <a:cubicBezTo>
                    <a:pt x="278" y="45"/>
                    <a:pt x="280" y="43"/>
                    <a:pt x="283" y="43"/>
                  </a:cubicBezTo>
                  <a:cubicBezTo>
                    <a:pt x="282" y="46"/>
                    <a:pt x="278" y="45"/>
                    <a:pt x="274" y="46"/>
                  </a:cubicBezTo>
                  <a:cubicBezTo>
                    <a:pt x="274" y="46"/>
                    <a:pt x="274" y="47"/>
                    <a:pt x="273" y="46"/>
                  </a:cubicBezTo>
                  <a:cubicBezTo>
                    <a:pt x="273" y="45"/>
                    <a:pt x="273" y="45"/>
                    <a:pt x="275" y="44"/>
                  </a:cubicBezTo>
                  <a:close/>
                  <a:moveTo>
                    <a:pt x="321" y="65"/>
                  </a:moveTo>
                  <a:cubicBezTo>
                    <a:pt x="319" y="66"/>
                    <a:pt x="316" y="66"/>
                    <a:pt x="313" y="66"/>
                  </a:cubicBezTo>
                  <a:cubicBezTo>
                    <a:pt x="316" y="64"/>
                    <a:pt x="319" y="65"/>
                    <a:pt x="321" y="65"/>
                  </a:cubicBezTo>
                  <a:close/>
                  <a:moveTo>
                    <a:pt x="241" y="19"/>
                  </a:moveTo>
                  <a:cubicBezTo>
                    <a:pt x="240" y="20"/>
                    <a:pt x="239" y="20"/>
                    <a:pt x="237" y="21"/>
                  </a:cubicBezTo>
                  <a:cubicBezTo>
                    <a:pt x="238" y="19"/>
                    <a:pt x="237" y="18"/>
                    <a:pt x="238" y="17"/>
                  </a:cubicBezTo>
                  <a:cubicBezTo>
                    <a:pt x="240" y="18"/>
                    <a:pt x="239" y="19"/>
                    <a:pt x="241" y="19"/>
                  </a:cubicBezTo>
                  <a:close/>
                  <a:moveTo>
                    <a:pt x="233" y="22"/>
                  </a:moveTo>
                  <a:cubicBezTo>
                    <a:pt x="232" y="20"/>
                    <a:pt x="231" y="21"/>
                    <a:pt x="228" y="20"/>
                  </a:cubicBezTo>
                  <a:cubicBezTo>
                    <a:pt x="232" y="20"/>
                    <a:pt x="235" y="15"/>
                    <a:pt x="237" y="18"/>
                  </a:cubicBezTo>
                  <a:cubicBezTo>
                    <a:pt x="234" y="19"/>
                    <a:pt x="234" y="20"/>
                    <a:pt x="233" y="22"/>
                  </a:cubicBezTo>
                  <a:close/>
                  <a:moveTo>
                    <a:pt x="242" y="22"/>
                  </a:moveTo>
                  <a:cubicBezTo>
                    <a:pt x="241" y="21"/>
                    <a:pt x="237" y="24"/>
                    <a:pt x="238" y="22"/>
                  </a:cubicBezTo>
                  <a:cubicBezTo>
                    <a:pt x="240" y="21"/>
                    <a:pt x="242" y="21"/>
                    <a:pt x="244" y="22"/>
                  </a:cubicBezTo>
                  <a:cubicBezTo>
                    <a:pt x="243" y="23"/>
                    <a:pt x="243" y="23"/>
                    <a:pt x="244" y="24"/>
                  </a:cubicBezTo>
                  <a:cubicBezTo>
                    <a:pt x="243" y="25"/>
                    <a:pt x="241" y="25"/>
                    <a:pt x="239" y="25"/>
                  </a:cubicBezTo>
                  <a:cubicBezTo>
                    <a:pt x="240" y="24"/>
                    <a:pt x="243" y="24"/>
                    <a:pt x="242" y="22"/>
                  </a:cubicBezTo>
                  <a:close/>
                  <a:moveTo>
                    <a:pt x="281" y="39"/>
                  </a:moveTo>
                  <a:cubicBezTo>
                    <a:pt x="279" y="38"/>
                    <a:pt x="278" y="39"/>
                    <a:pt x="277" y="38"/>
                  </a:cubicBezTo>
                  <a:cubicBezTo>
                    <a:pt x="278" y="37"/>
                    <a:pt x="282" y="37"/>
                    <a:pt x="281" y="39"/>
                  </a:cubicBezTo>
                  <a:close/>
                  <a:moveTo>
                    <a:pt x="274" y="39"/>
                  </a:moveTo>
                  <a:cubicBezTo>
                    <a:pt x="276" y="38"/>
                    <a:pt x="273" y="38"/>
                    <a:pt x="275" y="37"/>
                  </a:cubicBezTo>
                  <a:cubicBezTo>
                    <a:pt x="277" y="37"/>
                    <a:pt x="277" y="39"/>
                    <a:pt x="274" y="39"/>
                  </a:cubicBezTo>
                  <a:close/>
                  <a:moveTo>
                    <a:pt x="287" y="44"/>
                  </a:moveTo>
                  <a:cubicBezTo>
                    <a:pt x="288" y="43"/>
                    <a:pt x="290" y="43"/>
                    <a:pt x="291" y="43"/>
                  </a:cubicBezTo>
                  <a:cubicBezTo>
                    <a:pt x="293" y="44"/>
                    <a:pt x="294" y="43"/>
                    <a:pt x="296" y="44"/>
                  </a:cubicBezTo>
                  <a:cubicBezTo>
                    <a:pt x="293" y="45"/>
                    <a:pt x="294" y="45"/>
                    <a:pt x="292" y="46"/>
                  </a:cubicBezTo>
                  <a:cubicBezTo>
                    <a:pt x="291" y="45"/>
                    <a:pt x="291" y="44"/>
                    <a:pt x="289" y="46"/>
                  </a:cubicBezTo>
                  <a:cubicBezTo>
                    <a:pt x="288" y="46"/>
                    <a:pt x="287" y="45"/>
                    <a:pt x="287" y="44"/>
                  </a:cubicBezTo>
                  <a:close/>
                  <a:moveTo>
                    <a:pt x="373" y="88"/>
                  </a:moveTo>
                  <a:cubicBezTo>
                    <a:pt x="371" y="90"/>
                    <a:pt x="369" y="89"/>
                    <a:pt x="369" y="91"/>
                  </a:cubicBezTo>
                  <a:cubicBezTo>
                    <a:pt x="368" y="90"/>
                    <a:pt x="368" y="90"/>
                    <a:pt x="368" y="90"/>
                  </a:cubicBezTo>
                  <a:cubicBezTo>
                    <a:pt x="368" y="90"/>
                    <a:pt x="367" y="91"/>
                    <a:pt x="367" y="90"/>
                  </a:cubicBezTo>
                  <a:cubicBezTo>
                    <a:pt x="368" y="89"/>
                    <a:pt x="370" y="88"/>
                    <a:pt x="373" y="88"/>
                  </a:cubicBezTo>
                  <a:close/>
                  <a:moveTo>
                    <a:pt x="439" y="135"/>
                  </a:moveTo>
                  <a:cubicBezTo>
                    <a:pt x="441" y="135"/>
                    <a:pt x="442" y="134"/>
                    <a:pt x="442" y="136"/>
                  </a:cubicBezTo>
                  <a:cubicBezTo>
                    <a:pt x="440" y="137"/>
                    <a:pt x="438" y="136"/>
                    <a:pt x="439" y="135"/>
                  </a:cubicBezTo>
                  <a:close/>
                  <a:moveTo>
                    <a:pt x="247" y="20"/>
                  </a:moveTo>
                  <a:cubicBezTo>
                    <a:pt x="245" y="20"/>
                    <a:pt x="244" y="20"/>
                    <a:pt x="242" y="20"/>
                  </a:cubicBezTo>
                  <a:cubicBezTo>
                    <a:pt x="243" y="18"/>
                    <a:pt x="247" y="20"/>
                    <a:pt x="247" y="20"/>
                  </a:cubicBezTo>
                  <a:close/>
                  <a:moveTo>
                    <a:pt x="361" y="77"/>
                  </a:moveTo>
                  <a:cubicBezTo>
                    <a:pt x="359" y="78"/>
                    <a:pt x="357" y="78"/>
                    <a:pt x="355" y="78"/>
                  </a:cubicBezTo>
                  <a:cubicBezTo>
                    <a:pt x="357" y="77"/>
                    <a:pt x="359" y="77"/>
                    <a:pt x="361" y="77"/>
                  </a:cubicBezTo>
                  <a:close/>
                  <a:moveTo>
                    <a:pt x="268" y="21"/>
                  </a:moveTo>
                  <a:cubicBezTo>
                    <a:pt x="267" y="20"/>
                    <a:pt x="268" y="21"/>
                    <a:pt x="267" y="22"/>
                  </a:cubicBezTo>
                  <a:cubicBezTo>
                    <a:pt x="264" y="22"/>
                    <a:pt x="264" y="20"/>
                    <a:pt x="261" y="22"/>
                  </a:cubicBezTo>
                  <a:cubicBezTo>
                    <a:pt x="261" y="23"/>
                    <a:pt x="264" y="22"/>
                    <a:pt x="263" y="24"/>
                  </a:cubicBezTo>
                  <a:cubicBezTo>
                    <a:pt x="261" y="24"/>
                    <a:pt x="259" y="24"/>
                    <a:pt x="258" y="22"/>
                  </a:cubicBezTo>
                  <a:cubicBezTo>
                    <a:pt x="261" y="20"/>
                    <a:pt x="267" y="19"/>
                    <a:pt x="268" y="21"/>
                  </a:cubicBezTo>
                  <a:close/>
                  <a:moveTo>
                    <a:pt x="345" y="66"/>
                  </a:moveTo>
                  <a:cubicBezTo>
                    <a:pt x="347" y="66"/>
                    <a:pt x="350" y="64"/>
                    <a:pt x="352" y="66"/>
                  </a:cubicBezTo>
                  <a:cubicBezTo>
                    <a:pt x="350" y="67"/>
                    <a:pt x="348" y="67"/>
                    <a:pt x="346" y="68"/>
                  </a:cubicBezTo>
                  <a:cubicBezTo>
                    <a:pt x="345" y="68"/>
                    <a:pt x="344" y="67"/>
                    <a:pt x="345" y="66"/>
                  </a:cubicBezTo>
                  <a:close/>
                  <a:moveTo>
                    <a:pt x="302" y="39"/>
                  </a:moveTo>
                  <a:cubicBezTo>
                    <a:pt x="303" y="39"/>
                    <a:pt x="305" y="39"/>
                    <a:pt x="306" y="40"/>
                  </a:cubicBezTo>
                  <a:cubicBezTo>
                    <a:pt x="304" y="41"/>
                    <a:pt x="301" y="40"/>
                    <a:pt x="302" y="39"/>
                  </a:cubicBezTo>
                  <a:close/>
                  <a:moveTo>
                    <a:pt x="276" y="20"/>
                  </a:moveTo>
                  <a:cubicBezTo>
                    <a:pt x="276" y="21"/>
                    <a:pt x="275" y="21"/>
                    <a:pt x="275" y="22"/>
                  </a:cubicBezTo>
                  <a:cubicBezTo>
                    <a:pt x="274" y="22"/>
                    <a:pt x="273" y="21"/>
                    <a:pt x="272" y="21"/>
                  </a:cubicBezTo>
                  <a:cubicBezTo>
                    <a:pt x="273" y="20"/>
                    <a:pt x="275" y="19"/>
                    <a:pt x="276" y="20"/>
                  </a:cubicBezTo>
                  <a:close/>
                  <a:moveTo>
                    <a:pt x="313" y="39"/>
                  </a:moveTo>
                  <a:cubicBezTo>
                    <a:pt x="312" y="39"/>
                    <a:pt x="310" y="41"/>
                    <a:pt x="308" y="40"/>
                  </a:cubicBezTo>
                  <a:cubicBezTo>
                    <a:pt x="310" y="39"/>
                    <a:pt x="312" y="38"/>
                    <a:pt x="313" y="39"/>
                  </a:cubicBezTo>
                  <a:close/>
                  <a:moveTo>
                    <a:pt x="329" y="43"/>
                  </a:moveTo>
                  <a:cubicBezTo>
                    <a:pt x="327" y="45"/>
                    <a:pt x="326" y="43"/>
                    <a:pt x="325" y="45"/>
                  </a:cubicBezTo>
                  <a:cubicBezTo>
                    <a:pt x="324" y="45"/>
                    <a:pt x="323" y="44"/>
                    <a:pt x="323" y="44"/>
                  </a:cubicBezTo>
                  <a:cubicBezTo>
                    <a:pt x="325" y="42"/>
                    <a:pt x="327" y="42"/>
                    <a:pt x="329" y="43"/>
                  </a:cubicBezTo>
                  <a:close/>
                  <a:moveTo>
                    <a:pt x="317" y="43"/>
                  </a:moveTo>
                  <a:cubicBezTo>
                    <a:pt x="319" y="45"/>
                    <a:pt x="321" y="42"/>
                    <a:pt x="323" y="44"/>
                  </a:cubicBezTo>
                  <a:cubicBezTo>
                    <a:pt x="322" y="46"/>
                    <a:pt x="317" y="45"/>
                    <a:pt x="317" y="43"/>
                  </a:cubicBezTo>
                  <a:close/>
                  <a:moveTo>
                    <a:pt x="284" y="24"/>
                  </a:moveTo>
                  <a:cubicBezTo>
                    <a:pt x="283" y="25"/>
                    <a:pt x="281" y="24"/>
                    <a:pt x="280" y="23"/>
                  </a:cubicBezTo>
                  <a:cubicBezTo>
                    <a:pt x="281" y="22"/>
                    <a:pt x="283" y="23"/>
                    <a:pt x="284" y="24"/>
                  </a:cubicBezTo>
                  <a:close/>
                  <a:moveTo>
                    <a:pt x="321" y="39"/>
                  </a:moveTo>
                  <a:cubicBezTo>
                    <a:pt x="319" y="41"/>
                    <a:pt x="318" y="40"/>
                    <a:pt x="316" y="40"/>
                  </a:cubicBezTo>
                  <a:cubicBezTo>
                    <a:pt x="316" y="39"/>
                    <a:pt x="319" y="38"/>
                    <a:pt x="321" y="39"/>
                  </a:cubicBezTo>
                  <a:close/>
                  <a:moveTo>
                    <a:pt x="327" y="36"/>
                  </a:moveTo>
                  <a:cubicBezTo>
                    <a:pt x="324" y="38"/>
                    <a:pt x="323" y="38"/>
                    <a:pt x="323" y="40"/>
                  </a:cubicBezTo>
                  <a:cubicBezTo>
                    <a:pt x="321" y="40"/>
                    <a:pt x="321" y="39"/>
                    <a:pt x="321" y="38"/>
                  </a:cubicBezTo>
                  <a:cubicBezTo>
                    <a:pt x="322" y="37"/>
                    <a:pt x="323" y="37"/>
                    <a:pt x="325" y="36"/>
                  </a:cubicBezTo>
                  <a:cubicBezTo>
                    <a:pt x="324" y="36"/>
                    <a:pt x="323" y="36"/>
                    <a:pt x="323" y="36"/>
                  </a:cubicBezTo>
                  <a:cubicBezTo>
                    <a:pt x="326" y="35"/>
                    <a:pt x="328" y="36"/>
                    <a:pt x="330" y="37"/>
                  </a:cubicBezTo>
                  <a:cubicBezTo>
                    <a:pt x="330" y="37"/>
                    <a:pt x="330" y="38"/>
                    <a:pt x="329" y="39"/>
                  </a:cubicBezTo>
                  <a:cubicBezTo>
                    <a:pt x="326" y="38"/>
                    <a:pt x="328" y="37"/>
                    <a:pt x="327" y="36"/>
                  </a:cubicBezTo>
                  <a:close/>
                  <a:moveTo>
                    <a:pt x="335" y="40"/>
                  </a:moveTo>
                  <a:cubicBezTo>
                    <a:pt x="332" y="41"/>
                    <a:pt x="328" y="41"/>
                    <a:pt x="324" y="41"/>
                  </a:cubicBezTo>
                  <a:cubicBezTo>
                    <a:pt x="325" y="38"/>
                    <a:pt x="331" y="39"/>
                    <a:pt x="335" y="40"/>
                  </a:cubicBezTo>
                  <a:close/>
                  <a:moveTo>
                    <a:pt x="282" y="13"/>
                  </a:moveTo>
                  <a:cubicBezTo>
                    <a:pt x="279" y="14"/>
                    <a:pt x="277" y="13"/>
                    <a:pt x="274" y="14"/>
                  </a:cubicBezTo>
                  <a:cubicBezTo>
                    <a:pt x="277" y="13"/>
                    <a:pt x="279" y="12"/>
                    <a:pt x="282" y="13"/>
                  </a:cubicBezTo>
                  <a:close/>
                  <a:moveTo>
                    <a:pt x="299" y="22"/>
                  </a:moveTo>
                  <a:cubicBezTo>
                    <a:pt x="298" y="23"/>
                    <a:pt x="298" y="25"/>
                    <a:pt x="296" y="24"/>
                  </a:cubicBezTo>
                  <a:cubicBezTo>
                    <a:pt x="296" y="23"/>
                    <a:pt x="297" y="21"/>
                    <a:pt x="299" y="22"/>
                  </a:cubicBezTo>
                  <a:close/>
                  <a:moveTo>
                    <a:pt x="295" y="14"/>
                  </a:moveTo>
                  <a:cubicBezTo>
                    <a:pt x="298" y="15"/>
                    <a:pt x="292" y="16"/>
                    <a:pt x="294" y="17"/>
                  </a:cubicBezTo>
                  <a:cubicBezTo>
                    <a:pt x="296" y="17"/>
                    <a:pt x="297" y="15"/>
                    <a:pt x="298" y="16"/>
                  </a:cubicBezTo>
                  <a:cubicBezTo>
                    <a:pt x="296" y="18"/>
                    <a:pt x="293" y="18"/>
                    <a:pt x="290" y="18"/>
                  </a:cubicBezTo>
                  <a:cubicBezTo>
                    <a:pt x="290" y="16"/>
                    <a:pt x="293" y="17"/>
                    <a:pt x="295" y="14"/>
                  </a:cubicBezTo>
                  <a:close/>
                  <a:moveTo>
                    <a:pt x="339" y="43"/>
                  </a:moveTo>
                  <a:cubicBezTo>
                    <a:pt x="343" y="41"/>
                    <a:pt x="347" y="44"/>
                    <a:pt x="345" y="46"/>
                  </a:cubicBezTo>
                  <a:cubicBezTo>
                    <a:pt x="344" y="45"/>
                    <a:pt x="344" y="44"/>
                    <a:pt x="339" y="43"/>
                  </a:cubicBezTo>
                  <a:close/>
                  <a:moveTo>
                    <a:pt x="340" y="39"/>
                  </a:moveTo>
                  <a:cubicBezTo>
                    <a:pt x="337" y="41"/>
                    <a:pt x="337" y="41"/>
                    <a:pt x="337" y="41"/>
                  </a:cubicBezTo>
                  <a:cubicBezTo>
                    <a:pt x="337" y="40"/>
                    <a:pt x="336" y="40"/>
                    <a:pt x="336" y="39"/>
                  </a:cubicBezTo>
                  <a:cubicBezTo>
                    <a:pt x="337" y="40"/>
                    <a:pt x="339" y="37"/>
                    <a:pt x="340" y="39"/>
                  </a:cubicBezTo>
                  <a:close/>
                  <a:moveTo>
                    <a:pt x="318" y="24"/>
                  </a:moveTo>
                  <a:cubicBezTo>
                    <a:pt x="320" y="25"/>
                    <a:pt x="318" y="26"/>
                    <a:pt x="318" y="26"/>
                  </a:cubicBezTo>
                  <a:cubicBezTo>
                    <a:pt x="317" y="26"/>
                    <a:pt x="316" y="26"/>
                    <a:pt x="315" y="26"/>
                  </a:cubicBezTo>
                  <a:cubicBezTo>
                    <a:pt x="316" y="25"/>
                    <a:pt x="317" y="25"/>
                    <a:pt x="318" y="24"/>
                  </a:cubicBezTo>
                  <a:close/>
                  <a:moveTo>
                    <a:pt x="309" y="17"/>
                  </a:moveTo>
                  <a:cubicBezTo>
                    <a:pt x="310" y="18"/>
                    <a:pt x="310" y="19"/>
                    <a:pt x="308" y="20"/>
                  </a:cubicBezTo>
                  <a:cubicBezTo>
                    <a:pt x="306" y="19"/>
                    <a:pt x="307" y="17"/>
                    <a:pt x="309" y="17"/>
                  </a:cubicBezTo>
                  <a:close/>
                  <a:moveTo>
                    <a:pt x="337" y="35"/>
                  </a:moveTo>
                  <a:cubicBezTo>
                    <a:pt x="339" y="34"/>
                    <a:pt x="341" y="35"/>
                    <a:pt x="341" y="36"/>
                  </a:cubicBezTo>
                  <a:cubicBezTo>
                    <a:pt x="339" y="38"/>
                    <a:pt x="340" y="36"/>
                    <a:pt x="337" y="35"/>
                  </a:cubicBezTo>
                  <a:close/>
                  <a:moveTo>
                    <a:pt x="318" y="16"/>
                  </a:moveTo>
                  <a:cubicBezTo>
                    <a:pt x="319" y="16"/>
                    <a:pt x="320" y="17"/>
                    <a:pt x="321" y="17"/>
                  </a:cubicBezTo>
                  <a:cubicBezTo>
                    <a:pt x="318" y="18"/>
                    <a:pt x="317" y="16"/>
                    <a:pt x="316" y="19"/>
                  </a:cubicBezTo>
                  <a:cubicBezTo>
                    <a:pt x="315" y="17"/>
                    <a:pt x="313" y="18"/>
                    <a:pt x="311" y="17"/>
                  </a:cubicBezTo>
                  <a:cubicBezTo>
                    <a:pt x="313" y="16"/>
                    <a:pt x="316" y="17"/>
                    <a:pt x="318" y="16"/>
                  </a:cubicBezTo>
                  <a:close/>
                  <a:moveTo>
                    <a:pt x="333" y="18"/>
                  </a:moveTo>
                  <a:cubicBezTo>
                    <a:pt x="330" y="16"/>
                    <a:pt x="323" y="20"/>
                    <a:pt x="322" y="17"/>
                  </a:cubicBezTo>
                  <a:cubicBezTo>
                    <a:pt x="325" y="17"/>
                    <a:pt x="333" y="15"/>
                    <a:pt x="333" y="18"/>
                  </a:cubicBezTo>
                  <a:close/>
                  <a:moveTo>
                    <a:pt x="330" y="18"/>
                  </a:moveTo>
                  <a:cubicBezTo>
                    <a:pt x="329" y="19"/>
                    <a:pt x="331" y="20"/>
                    <a:pt x="329" y="21"/>
                  </a:cubicBezTo>
                  <a:cubicBezTo>
                    <a:pt x="328" y="20"/>
                    <a:pt x="327" y="20"/>
                    <a:pt x="326" y="20"/>
                  </a:cubicBezTo>
                  <a:cubicBezTo>
                    <a:pt x="328" y="19"/>
                    <a:pt x="327" y="18"/>
                    <a:pt x="330" y="18"/>
                  </a:cubicBezTo>
                  <a:close/>
                  <a:moveTo>
                    <a:pt x="349" y="16"/>
                  </a:moveTo>
                  <a:cubicBezTo>
                    <a:pt x="350" y="17"/>
                    <a:pt x="351" y="16"/>
                    <a:pt x="353" y="17"/>
                  </a:cubicBezTo>
                  <a:cubicBezTo>
                    <a:pt x="351" y="18"/>
                    <a:pt x="350" y="18"/>
                    <a:pt x="348" y="18"/>
                  </a:cubicBezTo>
                  <a:cubicBezTo>
                    <a:pt x="349" y="17"/>
                    <a:pt x="348" y="17"/>
                    <a:pt x="349" y="16"/>
                  </a:cubicBezTo>
                  <a:close/>
                  <a:moveTo>
                    <a:pt x="397" y="37"/>
                  </a:moveTo>
                  <a:cubicBezTo>
                    <a:pt x="395" y="37"/>
                    <a:pt x="390" y="39"/>
                    <a:pt x="391" y="36"/>
                  </a:cubicBezTo>
                  <a:cubicBezTo>
                    <a:pt x="393" y="37"/>
                    <a:pt x="397" y="35"/>
                    <a:pt x="397" y="37"/>
                  </a:cubicBezTo>
                  <a:close/>
                  <a:moveTo>
                    <a:pt x="450" y="71"/>
                  </a:moveTo>
                  <a:cubicBezTo>
                    <a:pt x="453" y="71"/>
                    <a:pt x="450" y="74"/>
                    <a:pt x="448" y="73"/>
                  </a:cubicBezTo>
                  <a:cubicBezTo>
                    <a:pt x="450" y="72"/>
                    <a:pt x="448" y="71"/>
                    <a:pt x="450" y="71"/>
                  </a:cubicBezTo>
                  <a:close/>
                  <a:moveTo>
                    <a:pt x="395" y="35"/>
                  </a:moveTo>
                  <a:cubicBezTo>
                    <a:pt x="394" y="36"/>
                    <a:pt x="393" y="35"/>
                    <a:pt x="392" y="35"/>
                  </a:cubicBezTo>
                  <a:cubicBezTo>
                    <a:pt x="393" y="34"/>
                    <a:pt x="393" y="32"/>
                    <a:pt x="394" y="32"/>
                  </a:cubicBezTo>
                  <a:cubicBezTo>
                    <a:pt x="394" y="33"/>
                    <a:pt x="395" y="34"/>
                    <a:pt x="395" y="35"/>
                  </a:cubicBezTo>
                  <a:close/>
                  <a:moveTo>
                    <a:pt x="397" y="32"/>
                  </a:moveTo>
                  <a:cubicBezTo>
                    <a:pt x="400" y="33"/>
                    <a:pt x="397" y="35"/>
                    <a:pt x="395" y="34"/>
                  </a:cubicBezTo>
                  <a:cubicBezTo>
                    <a:pt x="395" y="33"/>
                    <a:pt x="395" y="33"/>
                    <a:pt x="397" y="32"/>
                  </a:cubicBezTo>
                  <a:close/>
                  <a:moveTo>
                    <a:pt x="375" y="17"/>
                  </a:moveTo>
                  <a:cubicBezTo>
                    <a:pt x="377" y="19"/>
                    <a:pt x="378" y="16"/>
                    <a:pt x="380" y="17"/>
                  </a:cubicBezTo>
                  <a:cubicBezTo>
                    <a:pt x="377" y="19"/>
                    <a:pt x="375" y="19"/>
                    <a:pt x="372" y="19"/>
                  </a:cubicBezTo>
                  <a:lnTo>
                    <a:pt x="375" y="17"/>
                  </a:lnTo>
                  <a:close/>
                  <a:moveTo>
                    <a:pt x="397" y="29"/>
                  </a:moveTo>
                  <a:cubicBezTo>
                    <a:pt x="395" y="30"/>
                    <a:pt x="395" y="30"/>
                    <a:pt x="395" y="30"/>
                  </a:cubicBezTo>
                  <a:cubicBezTo>
                    <a:pt x="393" y="30"/>
                    <a:pt x="393" y="30"/>
                    <a:pt x="393" y="30"/>
                  </a:cubicBezTo>
                  <a:cubicBezTo>
                    <a:pt x="395" y="28"/>
                    <a:pt x="396" y="29"/>
                    <a:pt x="397" y="29"/>
                  </a:cubicBezTo>
                  <a:close/>
                  <a:moveTo>
                    <a:pt x="407" y="35"/>
                  </a:moveTo>
                  <a:cubicBezTo>
                    <a:pt x="409" y="34"/>
                    <a:pt x="409" y="36"/>
                    <a:pt x="412" y="37"/>
                  </a:cubicBezTo>
                  <a:cubicBezTo>
                    <a:pt x="410" y="37"/>
                    <a:pt x="407" y="37"/>
                    <a:pt x="407" y="35"/>
                  </a:cubicBezTo>
                  <a:close/>
                  <a:moveTo>
                    <a:pt x="414" y="37"/>
                  </a:moveTo>
                  <a:cubicBezTo>
                    <a:pt x="416" y="38"/>
                    <a:pt x="416" y="38"/>
                    <a:pt x="416" y="38"/>
                  </a:cubicBezTo>
                  <a:cubicBezTo>
                    <a:pt x="415" y="39"/>
                    <a:pt x="411" y="40"/>
                    <a:pt x="411" y="38"/>
                  </a:cubicBezTo>
                  <a:cubicBezTo>
                    <a:pt x="413" y="39"/>
                    <a:pt x="413" y="37"/>
                    <a:pt x="414" y="37"/>
                  </a:cubicBezTo>
                  <a:close/>
                  <a:moveTo>
                    <a:pt x="467" y="70"/>
                  </a:moveTo>
                  <a:cubicBezTo>
                    <a:pt x="466" y="70"/>
                    <a:pt x="465" y="69"/>
                    <a:pt x="463" y="69"/>
                  </a:cubicBezTo>
                  <a:cubicBezTo>
                    <a:pt x="471" y="68"/>
                    <a:pt x="478" y="68"/>
                    <a:pt x="486" y="69"/>
                  </a:cubicBezTo>
                  <a:cubicBezTo>
                    <a:pt x="483" y="72"/>
                    <a:pt x="481" y="68"/>
                    <a:pt x="479" y="70"/>
                  </a:cubicBezTo>
                  <a:cubicBezTo>
                    <a:pt x="481" y="71"/>
                    <a:pt x="482" y="70"/>
                    <a:pt x="481" y="72"/>
                  </a:cubicBezTo>
                  <a:cubicBezTo>
                    <a:pt x="478" y="72"/>
                    <a:pt x="479" y="70"/>
                    <a:pt x="477" y="69"/>
                  </a:cubicBezTo>
                  <a:cubicBezTo>
                    <a:pt x="475" y="71"/>
                    <a:pt x="473" y="68"/>
                    <a:pt x="470" y="70"/>
                  </a:cubicBezTo>
                  <a:cubicBezTo>
                    <a:pt x="472" y="71"/>
                    <a:pt x="473" y="70"/>
                    <a:pt x="474" y="72"/>
                  </a:cubicBezTo>
                  <a:cubicBezTo>
                    <a:pt x="473" y="73"/>
                    <a:pt x="472" y="72"/>
                    <a:pt x="471" y="73"/>
                  </a:cubicBezTo>
                  <a:cubicBezTo>
                    <a:pt x="469" y="73"/>
                    <a:pt x="472" y="70"/>
                    <a:pt x="469" y="71"/>
                  </a:cubicBezTo>
                  <a:cubicBezTo>
                    <a:pt x="468" y="72"/>
                    <a:pt x="471" y="73"/>
                    <a:pt x="469" y="73"/>
                  </a:cubicBezTo>
                  <a:cubicBezTo>
                    <a:pt x="467" y="74"/>
                    <a:pt x="466" y="73"/>
                    <a:pt x="465" y="73"/>
                  </a:cubicBezTo>
                  <a:cubicBezTo>
                    <a:pt x="466" y="72"/>
                    <a:pt x="468" y="71"/>
                    <a:pt x="467" y="70"/>
                  </a:cubicBezTo>
                  <a:close/>
                  <a:moveTo>
                    <a:pt x="407" y="31"/>
                  </a:moveTo>
                  <a:cubicBezTo>
                    <a:pt x="409" y="32"/>
                    <a:pt x="412" y="31"/>
                    <a:pt x="414" y="32"/>
                  </a:cubicBezTo>
                  <a:cubicBezTo>
                    <a:pt x="413" y="33"/>
                    <a:pt x="415" y="34"/>
                    <a:pt x="411" y="35"/>
                  </a:cubicBezTo>
                  <a:cubicBezTo>
                    <a:pt x="409" y="34"/>
                    <a:pt x="411" y="33"/>
                    <a:pt x="410" y="32"/>
                  </a:cubicBezTo>
                  <a:cubicBezTo>
                    <a:pt x="409" y="33"/>
                    <a:pt x="407" y="32"/>
                    <a:pt x="406" y="33"/>
                  </a:cubicBezTo>
                  <a:cubicBezTo>
                    <a:pt x="404" y="33"/>
                    <a:pt x="405" y="32"/>
                    <a:pt x="407" y="31"/>
                  </a:cubicBezTo>
                  <a:close/>
                  <a:moveTo>
                    <a:pt x="388" y="17"/>
                  </a:moveTo>
                  <a:cubicBezTo>
                    <a:pt x="386" y="18"/>
                    <a:pt x="384" y="20"/>
                    <a:pt x="382" y="19"/>
                  </a:cubicBezTo>
                  <a:cubicBezTo>
                    <a:pt x="384" y="18"/>
                    <a:pt x="386" y="16"/>
                    <a:pt x="388" y="17"/>
                  </a:cubicBezTo>
                  <a:close/>
                  <a:moveTo>
                    <a:pt x="427" y="43"/>
                  </a:moveTo>
                  <a:cubicBezTo>
                    <a:pt x="425" y="45"/>
                    <a:pt x="425" y="45"/>
                    <a:pt x="425" y="45"/>
                  </a:cubicBezTo>
                  <a:cubicBezTo>
                    <a:pt x="424" y="44"/>
                    <a:pt x="424" y="44"/>
                    <a:pt x="424" y="44"/>
                  </a:cubicBezTo>
                  <a:cubicBezTo>
                    <a:pt x="425" y="43"/>
                    <a:pt x="426" y="42"/>
                    <a:pt x="427" y="43"/>
                  </a:cubicBezTo>
                  <a:close/>
                  <a:moveTo>
                    <a:pt x="443" y="35"/>
                  </a:moveTo>
                  <a:cubicBezTo>
                    <a:pt x="444" y="35"/>
                    <a:pt x="445" y="35"/>
                    <a:pt x="446" y="35"/>
                  </a:cubicBezTo>
                  <a:cubicBezTo>
                    <a:pt x="442" y="37"/>
                    <a:pt x="440" y="33"/>
                    <a:pt x="438" y="32"/>
                  </a:cubicBezTo>
                  <a:cubicBezTo>
                    <a:pt x="435" y="34"/>
                    <a:pt x="435" y="34"/>
                    <a:pt x="435" y="34"/>
                  </a:cubicBezTo>
                  <a:cubicBezTo>
                    <a:pt x="431" y="32"/>
                    <a:pt x="427" y="33"/>
                    <a:pt x="423" y="33"/>
                  </a:cubicBezTo>
                  <a:cubicBezTo>
                    <a:pt x="423" y="35"/>
                    <a:pt x="421" y="36"/>
                    <a:pt x="420" y="37"/>
                  </a:cubicBezTo>
                  <a:cubicBezTo>
                    <a:pt x="420" y="34"/>
                    <a:pt x="418" y="38"/>
                    <a:pt x="416" y="36"/>
                  </a:cubicBezTo>
                  <a:cubicBezTo>
                    <a:pt x="419" y="34"/>
                    <a:pt x="422" y="33"/>
                    <a:pt x="424" y="31"/>
                  </a:cubicBezTo>
                  <a:cubicBezTo>
                    <a:pt x="427" y="34"/>
                    <a:pt x="433" y="30"/>
                    <a:pt x="438" y="30"/>
                  </a:cubicBezTo>
                  <a:cubicBezTo>
                    <a:pt x="437" y="31"/>
                    <a:pt x="434" y="31"/>
                    <a:pt x="436" y="32"/>
                  </a:cubicBezTo>
                  <a:cubicBezTo>
                    <a:pt x="437" y="31"/>
                    <a:pt x="439" y="31"/>
                    <a:pt x="441" y="30"/>
                  </a:cubicBezTo>
                  <a:cubicBezTo>
                    <a:pt x="441" y="30"/>
                    <a:pt x="439" y="30"/>
                    <a:pt x="440" y="29"/>
                  </a:cubicBezTo>
                  <a:cubicBezTo>
                    <a:pt x="442" y="30"/>
                    <a:pt x="447" y="28"/>
                    <a:pt x="447" y="30"/>
                  </a:cubicBezTo>
                  <a:cubicBezTo>
                    <a:pt x="444" y="29"/>
                    <a:pt x="440" y="32"/>
                    <a:pt x="442" y="34"/>
                  </a:cubicBezTo>
                  <a:cubicBezTo>
                    <a:pt x="443" y="31"/>
                    <a:pt x="450" y="32"/>
                    <a:pt x="450" y="34"/>
                  </a:cubicBezTo>
                  <a:cubicBezTo>
                    <a:pt x="448" y="34"/>
                    <a:pt x="442" y="33"/>
                    <a:pt x="443" y="35"/>
                  </a:cubicBezTo>
                  <a:close/>
                  <a:moveTo>
                    <a:pt x="446" y="32"/>
                  </a:moveTo>
                  <a:cubicBezTo>
                    <a:pt x="446" y="31"/>
                    <a:pt x="448" y="30"/>
                    <a:pt x="449" y="30"/>
                  </a:cubicBezTo>
                  <a:cubicBezTo>
                    <a:pt x="448" y="31"/>
                    <a:pt x="452" y="30"/>
                    <a:pt x="453" y="31"/>
                  </a:cubicBezTo>
                  <a:cubicBezTo>
                    <a:pt x="450" y="32"/>
                    <a:pt x="448" y="32"/>
                    <a:pt x="446" y="32"/>
                  </a:cubicBezTo>
                  <a:close/>
                  <a:moveTo>
                    <a:pt x="388" y="18"/>
                  </a:moveTo>
                  <a:cubicBezTo>
                    <a:pt x="390" y="17"/>
                    <a:pt x="393" y="17"/>
                    <a:pt x="396" y="18"/>
                  </a:cubicBezTo>
                  <a:cubicBezTo>
                    <a:pt x="393" y="19"/>
                    <a:pt x="388" y="20"/>
                    <a:pt x="388" y="18"/>
                  </a:cubicBezTo>
                  <a:close/>
                  <a:moveTo>
                    <a:pt x="409" y="29"/>
                  </a:moveTo>
                  <a:cubicBezTo>
                    <a:pt x="408" y="29"/>
                    <a:pt x="407" y="30"/>
                    <a:pt x="406" y="28"/>
                  </a:cubicBezTo>
                  <a:cubicBezTo>
                    <a:pt x="407" y="27"/>
                    <a:pt x="410" y="28"/>
                    <a:pt x="409" y="29"/>
                  </a:cubicBezTo>
                  <a:close/>
                  <a:moveTo>
                    <a:pt x="420" y="30"/>
                  </a:moveTo>
                  <a:cubicBezTo>
                    <a:pt x="418" y="31"/>
                    <a:pt x="414" y="31"/>
                    <a:pt x="415" y="29"/>
                  </a:cubicBezTo>
                  <a:cubicBezTo>
                    <a:pt x="416" y="30"/>
                    <a:pt x="418" y="29"/>
                    <a:pt x="420" y="30"/>
                  </a:cubicBezTo>
                  <a:close/>
                  <a:moveTo>
                    <a:pt x="400" y="17"/>
                  </a:moveTo>
                  <a:cubicBezTo>
                    <a:pt x="400" y="18"/>
                    <a:pt x="398" y="19"/>
                    <a:pt x="396" y="18"/>
                  </a:cubicBezTo>
                  <a:cubicBezTo>
                    <a:pt x="398" y="17"/>
                    <a:pt x="399" y="17"/>
                    <a:pt x="400" y="17"/>
                  </a:cubicBezTo>
                  <a:close/>
                  <a:moveTo>
                    <a:pt x="491" y="70"/>
                  </a:moveTo>
                  <a:cubicBezTo>
                    <a:pt x="491" y="72"/>
                    <a:pt x="488" y="71"/>
                    <a:pt x="489" y="73"/>
                  </a:cubicBezTo>
                  <a:cubicBezTo>
                    <a:pt x="486" y="72"/>
                    <a:pt x="490" y="69"/>
                    <a:pt x="491" y="70"/>
                  </a:cubicBezTo>
                  <a:close/>
                  <a:moveTo>
                    <a:pt x="497" y="70"/>
                  </a:moveTo>
                  <a:cubicBezTo>
                    <a:pt x="497" y="72"/>
                    <a:pt x="494" y="71"/>
                    <a:pt x="493" y="73"/>
                  </a:cubicBezTo>
                  <a:cubicBezTo>
                    <a:pt x="491" y="72"/>
                    <a:pt x="491" y="72"/>
                    <a:pt x="491" y="72"/>
                  </a:cubicBezTo>
                  <a:cubicBezTo>
                    <a:pt x="493" y="71"/>
                    <a:pt x="495" y="69"/>
                    <a:pt x="497" y="70"/>
                  </a:cubicBezTo>
                  <a:close/>
                  <a:moveTo>
                    <a:pt x="434" y="30"/>
                  </a:moveTo>
                  <a:cubicBezTo>
                    <a:pt x="433" y="30"/>
                    <a:pt x="429" y="31"/>
                    <a:pt x="429" y="29"/>
                  </a:cubicBezTo>
                  <a:cubicBezTo>
                    <a:pt x="431" y="30"/>
                    <a:pt x="432" y="29"/>
                    <a:pt x="434" y="30"/>
                  </a:cubicBezTo>
                  <a:close/>
                  <a:moveTo>
                    <a:pt x="424" y="19"/>
                  </a:moveTo>
                  <a:cubicBezTo>
                    <a:pt x="423" y="20"/>
                    <a:pt x="422" y="21"/>
                    <a:pt x="420" y="20"/>
                  </a:cubicBezTo>
                  <a:cubicBezTo>
                    <a:pt x="422" y="19"/>
                    <a:pt x="423" y="18"/>
                    <a:pt x="424" y="19"/>
                  </a:cubicBezTo>
                  <a:close/>
                  <a:moveTo>
                    <a:pt x="456" y="33"/>
                  </a:moveTo>
                  <a:cubicBezTo>
                    <a:pt x="457" y="33"/>
                    <a:pt x="459" y="33"/>
                    <a:pt x="460" y="33"/>
                  </a:cubicBezTo>
                  <a:cubicBezTo>
                    <a:pt x="458" y="34"/>
                    <a:pt x="458" y="36"/>
                    <a:pt x="456" y="35"/>
                  </a:cubicBezTo>
                  <a:cubicBezTo>
                    <a:pt x="457" y="34"/>
                    <a:pt x="454" y="34"/>
                    <a:pt x="456" y="33"/>
                  </a:cubicBezTo>
                  <a:close/>
                  <a:moveTo>
                    <a:pt x="467" y="36"/>
                  </a:moveTo>
                  <a:cubicBezTo>
                    <a:pt x="468" y="37"/>
                    <a:pt x="469" y="37"/>
                    <a:pt x="469" y="37"/>
                  </a:cubicBezTo>
                  <a:cubicBezTo>
                    <a:pt x="468" y="38"/>
                    <a:pt x="468" y="38"/>
                    <a:pt x="468" y="38"/>
                  </a:cubicBezTo>
                  <a:cubicBezTo>
                    <a:pt x="469" y="38"/>
                    <a:pt x="469" y="38"/>
                    <a:pt x="468" y="38"/>
                  </a:cubicBezTo>
                  <a:cubicBezTo>
                    <a:pt x="465" y="37"/>
                    <a:pt x="468" y="40"/>
                    <a:pt x="466" y="40"/>
                  </a:cubicBezTo>
                  <a:cubicBezTo>
                    <a:pt x="465" y="40"/>
                    <a:pt x="464" y="41"/>
                    <a:pt x="462" y="39"/>
                  </a:cubicBezTo>
                  <a:cubicBezTo>
                    <a:pt x="465" y="38"/>
                    <a:pt x="465" y="37"/>
                    <a:pt x="467" y="36"/>
                  </a:cubicBezTo>
                  <a:close/>
                  <a:moveTo>
                    <a:pt x="461" y="30"/>
                  </a:moveTo>
                  <a:cubicBezTo>
                    <a:pt x="461" y="31"/>
                    <a:pt x="463" y="31"/>
                    <a:pt x="462" y="32"/>
                  </a:cubicBezTo>
                  <a:cubicBezTo>
                    <a:pt x="460" y="31"/>
                    <a:pt x="457" y="33"/>
                    <a:pt x="455" y="31"/>
                  </a:cubicBezTo>
                  <a:cubicBezTo>
                    <a:pt x="458" y="30"/>
                    <a:pt x="459" y="31"/>
                    <a:pt x="461" y="30"/>
                  </a:cubicBezTo>
                  <a:close/>
                  <a:moveTo>
                    <a:pt x="611" y="134"/>
                  </a:moveTo>
                  <a:cubicBezTo>
                    <a:pt x="613" y="135"/>
                    <a:pt x="611" y="136"/>
                    <a:pt x="610" y="137"/>
                  </a:cubicBezTo>
                  <a:cubicBezTo>
                    <a:pt x="609" y="136"/>
                    <a:pt x="608" y="136"/>
                    <a:pt x="608" y="136"/>
                  </a:cubicBezTo>
                  <a:cubicBezTo>
                    <a:pt x="608" y="135"/>
                    <a:pt x="610" y="134"/>
                    <a:pt x="611" y="134"/>
                  </a:cubicBezTo>
                  <a:close/>
                  <a:moveTo>
                    <a:pt x="521" y="69"/>
                  </a:moveTo>
                  <a:cubicBezTo>
                    <a:pt x="523" y="68"/>
                    <a:pt x="524" y="69"/>
                    <a:pt x="526" y="70"/>
                  </a:cubicBezTo>
                  <a:cubicBezTo>
                    <a:pt x="524" y="71"/>
                    <a:pt x="524" y="74"/>
                    <a:pt x="521" y="72"/>
                  </a:cubicBezTo>
                  <a:cubicBezTo>
                    <a:pt x="523" y="71"/>
                    <a:pt x="524" y="70"/>
                    <a:pt x="521" y="69"/>
                  </a:cubicBezTo>
                  <a:close/>
                  <a:moveTo>
                    <a:pt x="479" y="37"/>
                  </a:moveTo>
                  <a:cubicBezTo>
                    <a:pt x="477" y="37"/>
                    <a:pt x="477" y="36"/>
                    <a:pt x="477" y="35"/>
                  </a:cubicBezTo>
                  <a:cubicBezTo>
                    <a:pt x="473" y="37"/>
                    <a:pt x="467" y="36"/>
                    <a:pt x="465" y="33"/>
                  </a:cubicBezTo>
                  <a:cubicBezTo>
                    <a:pt x="469" y="35"/>
                    <a:pt x="475" y="34"/>
                    <a:pt x="478" y="33"/>
                  </a:cubicBezTo>
                  <a:cubicBezTo>
                    <a:pt x="477" y="33"/>
                    <a:pt x="478" y="34"/>
                    <a:pt x="479" y="35"/>
                  </a:cubicBezTo>
                  <a:cubicBezTo>
                    <a:pt x="479" y="34"/>
                    <a:pt x="479" y="34"/>
                    <a:pt x="481" y="34"/>
                  </a:cubicBezTo>
                  <a:cubicBezTo>
                    <a:pt x="482" y="34"/>
                    <a:pt x="482" y="35"/>
                    <a:pt x="482" y="35"/>
                  </a:cubicBezTo>
                  <a:cubicBezTo>
                    <a:pt x="483" y="33"/>
                    <a:pt x="483" y="35"/>
                    <a:pt x="485" y="35"/>
                  </a:cubicBezTo>
                  <a:cubicBezTo>
                    <a:pt x="483" y="33"/>
                    <a:pt x="487" y="33"/>
                    <a:pt x="488" y="34"/>
                  </a:cubicBezTo>
                  <a:cubicBezTo>
                    <a:pt x="488" y="35"/>
                    <a:pt x="486" y="35"/>
                    <a:pt x="484" y="36"/>
                  </a:cubicBezTo>
                  <a:cubicBezTo>
                    <a:pt x="481" y="36"/>
                    <a:pt x="480" y="35"/>
                    <a:pt x="479" y="37"/>
                  </a:cubicBezTo>
                  <a:close/>
                  <a:moveTo>
                    <a:pt x="439" y="8"/>
                  </a:moveTo>
                  <a:cubicBezTo>
                    <a:pt x="442" y="10"/>
                    <a:pt x="444" y="6"/>
                    <a:pt x="446" y="6"/>
                  </a:cubicBezTo>
                  <a:cubicBezTo>
                    <a:pt x="448" y="8"/>
                    <a:pt x="445" y="8"/>
                    <a:pt x="444" y="10"/>
                  </a:cubicBezTo>
                  <a:cubicBezTo>
                    <a:pt x="443" y="8"/>
                    <a:pt x="441" y="10"/>
                    <a:pt x="440" y="10"/>
                  </a:cubicBezTo>
                  <a:cubicBezTo>
                    <a:pt x="439" y="10"/>
                    <a:pt x="439" y="9"/>
                    <a:pt x="439" y="8"/>
                  </a:cubicBezTo>
                  <a:close/>
                  <a:moveTo>
                    <a:pt x="478" y="31"/>
                  </a:moveTo>
                  <a:cubicBezTo>
                    <a:pt x="480" y="32"/>
                    <a:pt x="483" y="32"/>
                    <a:pt x="485" y="32"/>
                  </a:cubicBezTo>
                  <a:cubicBezTo>
                    <a:pt x="483" y="33"/>
                    <a:pt x="482" y="33"/>
                    <a:pt x="480" y="33"/>
                  </a:cubicBezTo>
                  <a:cubicBezTo>
                    <a:pt x="481" y="32"/>
                    <a:pt x="476" y="33"/>
                    <a:pt x="478" y="31"/>
                  </a:cubicBezTo>
                  <a:close/>
                  <a:moveTo>
                    <a:pt x="459" y="13"/>
                  </a:moveTo>
                  <a:cubicBezTo>
                    <a:pt x="459" y="14"/>
                    <a:pt x="456" y="16"/>
                    <a:pt x="455" y="15"/>
                  </a:cubicBezTo>
                  <a:cubicBezTo>
                    <a:pt x="456" y="15"/>
                    <a:pt x="457" y="13"/>
                    <a:pt x="459" y="13"/>
                  </a:cubicBezTo>
                  <a:close/>
                  <a:moveTo>
                    <a:pt x="456" y="7"/>
                  </a:moveTo>
                  <a:cubicBezTo>
                    <a:pt x="454" y="8"/>
                    <a:pt x="453" y="7"/>
                    <a:pt x="452" y="8"/>
                  </a:cubicBezTo>
                  <a:cubicBezTo>
                    <a:pt x="453" y="9"/>
                    <a:pt x="454" y="9"/>
                    <a:pt x="453" y="10"/>
                  </a:cubicBezTo>
                  <a:cubicBezTo>
                    <a:pt x="452" y="10"/>
                    <a:pt x="447" y="10"/>
                    <a:pt x="447" y="8"/>
                  </a:cubicBezTo>
                  <a:cubicBezTo>
                    <a:pt x="450" y="7"/>
                    <a:pt x="452" y="6"/>
                    <a:pt x="456" y="7"/>
                  </a:cubicBezTo>
                  <a:close/>
                  <a:moveTo>
                    <a:pt x="491" y="34"/>
                  </a:moveTo>
                  <a:cubicBezTo>
                    <a:pt x="492" y="36"/>
                    <a:pt x="495" y="33"/>
                    <a:pt x="495" y="35"/>
                  </a:cubicBezTo>
                  <a:cubicBezTo>
                    <a:pt x="493" y="36"/>
                    <a:pt x="489" y="36"/>
                    <a:pt x="491" y="34"/>
                  </a:cubicBezTo>
                  <a:close/>
                  <a:moveTo>
                    <a:pt x="480" y="22"/>
                  </a:moveTo>
                  <a:cubicBezTo>
                    <a:pt x="478" y="22"/>
                    <a:pt x="476" y="22"/>
                    <a:pt x="474" y="22"/>
                  </a:cubicBezTo>
                  <a:cubicBezTo>
                    <a:pt x="474" y="21"/>
                    <a:pt x="480" y="20"/>
                    <a:pt x="480" y="22"/>
                  </a:cubicBezTo>
                  <a:close/>
                  <a:moveTo>
                    <a:pt x="461" y="9"/>
                  </a:moveTo>
                  <a:cubicBezTo>
                    <a:pt x="460" y="10"/>
                    <a:pt x="460" y="10"/>
                    <a:pt x="460" y="11"/>
                  </a:cubicBezTo>
                  <a:cubicBezTo>
                    <a:pt x="458" y="10"/>
                    <a:pt x="454" y="10"/>
                    <a:pt x="455" y="9"/>
                  </a:cubicBezTo>
                  <a:cubicBezTo>
                    <a:pt x="457" y="10"/>
                    <a:pt x="459" y="8"/>
                    <a:pt x="461" y="9"/>
                  </a:cubicBezTo>
                  <a:close/>
                  <a:moveTo>
                    <a:pt x="513" y="34"/>
                  </a:moveTo>
                  <a:cubicBezTo>
                    <a:pt x="510" y="35"/>
                    <a:pt x="505" y="35"/>
                    <a:pt x="500" y="35"/>
                  </a:cubicBezTo>
                  <a:cubicBezTo>
                    <a:pt x="501" y="36"/>
                    <a:pt x="502" y="37"/>
                    <a:pt x="501" y="37"/>
                  </a:cubicBezTo>
                  <a:cubicBezTo>
                    <a:pt x="500" y="35"/>
                    <a:pt x="499" y="37"/>
                    <a:pt x="496" y="35"/>
                  </a:cubicBezTo>
                  <a:cubicBezTo>
                    <a:pt x="498" y="34"/>
                    <a:pt x="499" y="34"/>
                    <a:pt x="498" y="32"/>
                  </a:cubicBezTo>
                  <a:cubicBezTo>
                    <a:pt x="502" y="35"/>
                    <a:pt x="508" y="32"/>
                    <a:pt x="513" y="34"/>
                  </a:cubicBezTo>
                  <a:close/>
                  <a:moveTo>
                    <a:pt x="644" y="135"/>
                  </a:moveTo>
                  <a:cubicBezTo>
                    <a:pt x="643" y="135"/>
                    <a:pt x="641" y="137"/>
                    <a:pt x="639" y="135"/>
                  </a:cubicBezTo>
                  <a:cubicBezTo>
                    <a:pt x="641" y="135"/>
                    <a:pt x="645" y="134"/>
                    <a:pt x="644" y="135"/>
                  </a:cubicBezTo>
                  <a:close/>
                  <a:moveTo>
                    <a:pt x="558" y="70"/>
                  </a:moveTo>
                  <a:cubicBezTo>
                    <a:pt x="559" y="71"/>
                    <a:pt x="560" y="71"/>
                    <a:pt x="561" y="70"/>
                  </a:cubicBezTo>
                  <a:cubicBezTo>
                    <a:pt x="563" y="72"/>
                    <a:pt x="558" y="74"/>
                    <a:pt x="555" y="73"/>
                  </a:cubicBezTo>
                  <a:cubicBezTo>
                    <a:pt x="558" y="72"/>
                    <a:pt x="558" y="71"/>
                    <a:pt x="558" y="70"/>
                  </a:cubicBezTo>
                  <a:close/>
                  <a:moveTo>
                    <a:pt x="472" y="10"/>
                  </a:moveTo>
                  <a:cubicBezTo>
                    <a:pt x="468" y="11"/>
                    <a:pt x="465" y="10"/>
                    <a:pt x="462" y="10"/>
                  </a:cubicBezTo>
                  <a:cubicBezTo>
                    <a:pt x="464" y="9"/>
                    <a:pt x="464" y="9"/>
                    <a:pt x="464" y="9"/>
                  </a:cubicBezTo>
                  <a:cubicBezTo>
                    <a:pt x="466" y="10"/>
                    <a:pt x="469" y="9"/>
                    <a:pt x="472" y="10"/>
                  </a:cubicBezTo>
                  <a:close/>
                  <a:moveTo>
                    <a:pt x="522" y="45"/>
                  </a:moveTo>
                  <a:cubicBezTo>
                    <a:pt x="519" y="45"/>
                    <a:pt x="515" y="46"/>
                    <a:pt x="514" y="44"/>
                  </a:cubicBezTo>
                  <a:cubicBezTo>
                    <a:pt x="516" y="45"/>
                    <a:pt x="521" y="43"/>
                    <a:pt x="522" y="45"/>
                  </a:cubicBezTo>
                  <a:close/>
                  <a:moveTo>
                    <a:pt x="517" y="38"/>
                  </a:moveTo>
                  <a:cubicBezTo>
                    <a:pt x="519" y="40"/>
                    <a:pt x="522" y="38"/>
                    <a:pt x="525" y="40"/>
                  </a:cubicBezTo>
                  <a:cubicBezTo>
                    <a:pt x="522" y="41"/>
                    <a:pt x="516" y="40"/>
                    <a:pt x="515" y="39"/>
                  </a:cubicBezTo>
                  <a:cubicBezTo>
                    <a:pt x="516" y="40"/>
                    <a:pt x="517" y="39"/>
                    <a:pt x="517" y="38"/>
                  </a:cubicBezTo>
                  <a:close/>
                  <a:moveTo>
                    <a:pt x="476" y="9"/>
                  </a:moveTo>
                  <a:cubicBezTo>
                    <a:pt x="475" y="10"/>
                    <a:pt x="477" y="10"/>
                    <a:pt x="476" y="11"/>
                  </a:cubicBezTo>
                  <a:cubicBezTo>
                    <a:pt x="475" y="10"/>
                    <a:pt x="474" y="11"/>
                    <a:pt x="472" y="10"/>
                  </a:cubicBezTo>
                  <a:cubicBezTo>
                    <a:pt x="473" y="9"/>
                    <a:pt x="475" y="8"/>
                    <a:pt x="476" y="9"/>
                  </a:cubicBezTo>
                  <a:close/>
                  <a:moveTo>
                    <a:pt x="486" y="10"/>
                  </a:moveTo>
                  <a:cubicBezTo>
                    <a:pt x="484" y="12"/>
                    <a:pt x="482" y="11"/>
                    <a:pt x="481" y="11"/>
                  </a:cubicBezTo>
                  <a:cubicBezTo>
                    <a:pt x="482" y="11"/>
                    <a:pt x="484" y="9"/>
                    <a:pt x="486" y="10"/>
                  </a:cubicBezTo>
                  <a:close/>
                  <a:moveTo>
                    <a:pt x="517" y="34"/>
                  </a:moveTo>
                  <a:cubicBezTo>
                    <a:pt x="521" y="32"/>
                    <a:pt x="521" y="34"/>
                    <a:pt x="523" y="36"/>
                  </a:cubicBezTo>
                  <a:cubicBezTo>
                    <a:pt x="522" y="36"/>
                    <a:pt x="522" y="37"/>
                    <a:pt x="522" y="37"/>
                  </a:cubicBezTo>
                  <a:cubicBezTo>
                    <a:pt x="521" y="37"/>
                    <a:pt x="521" y="37"/>
                    <a:pt x="521" y="37"/>
                  </a:cubicBezTo>
                  <a:cubicBezTo>
                    <a:pt x="522" y="35"/>
                    <a:pt x="520" y="34"/>
                    <a:pt x="517" y="34"/>
                  </a:cubicBezTo>
                  <a:close/>
                  <a:moveTo>
                    <a:pt x="481" y="5"/>
                  </a:moveTo>
                  <a:cubicBezTo>
                    <a:pt x="484" y="6"/>
                    <a:pt x="487" y="4"/>
                    <a:pt x="489" y="6"/>
                  </a:cubicBezTo>
                  <a:cubicBezTo>
                    <a:pt x="487" y="6"/>
                    <a:pt x="487" y="9"/>
                    <a:pt x="485" y="9"/>
                  </a:cubicBezTo>
                  <a:cubicBezTo>
                    <a:pt x="482" y="8"/>
                    <a:pt x="485" y="6"/>
                    <a:pt x="483" y="6"/>
                  </a:cubicBezTo>
                  <a:cubicBezTo>
                    <a:pt x="482" y="7"/>
                    <a:pt x="484" y="8"/>
                    <a:pt x="481" y="8"/>
                  </a:cubicBezTo>
                  <a:cubicBezTo>
                    <a:pt x="480" y="7"/>
                    <a:pt x="481" y="6"/>
                    <a:pt x="481" y="5"/>
                  </a:cubicBezTo>
                  <a:close/>
                  <a:moveTo>
                    <a:pt x="494" y="10"/>
                  </a:moveTo>
                  <a:cubicBezTo>
                    <a:pt x="493" y="11"/>
                    <a:pt x="493" y="12"/>
                    <a:pt x="491" y="12"/>
                  </a:cubicBezTo>
                  <a:cubicBezTo>
                    <a:pt x="490" y="11"/>
                    <a:pt x="489" y="12"/>
                    <a:pt x="487" y="11"/>
                  </a:cubicBezTo>
                  <a:cubicBezTo>
                    <a:pt x="488" y="11"/>
                    <a:pt x="488" y="10"/>
                    <a:pt x="488" y="10"/>
                  </a:cubicBezTo>
                  <a:cubicBezTo>
                    <a:pt x="490" y="12"/>
                    <a:pt x="491" y="10"/>
                    <a:pt x="494" y="10"/>
                  </a:cubicBezTo>
                  <a:close/>
                  <a:moveTo>
                    <a:pt x="536" y="35"/>
                  </a:moveTo>
                  <a:cubicBezTo>
                    <a:pt x="533" y="35"/>
                    <a:pt x="526" y="38"/>
                    <a:pt x="527" y="35"/>
                  </a:cubicBezTo>
                  <a:cubicBezTo>
                    <a:pt x="530" y="36"/>
                    <a:pt x="533" y="33"/>
                    <a:pt x="536" y="35"/>
                  </a:cubicBezTo>
                  <a:close/>
                  <a:moveTo>
                    <a:pt x="551" y="41"/>
                  </a:moveTo>
                  <a:cubicBezTo>
                    <a:pt x="550" y="41"/>
                    <a:pt x="548" y="42"/>
                    <a:pt x="547" y="41"/>
                  </a:cubicBezTo>
                  <a:cubicBezTo>
                    <a:pt x="547" y="40"/>
                    <a:pt x="550" y="39"/>
                    <a:pt x="551" y="41"/>
                  </a:cubicBezTo>
                  <a:close/>
                  <a:moveTo>
                    <a:pt x="552" y="37"/>
                  </a:moveTo>
                  <a:cubicBezTo>
                    <a:pt x="549" y="36"/>
                    <a:pt x="540" y="38"/>
                    <a:pt x="541" y="35"/>
                  </a:cubicBezTo>
                  <a:cubicBezTo>
                    <a:pt x="544" y="37"/>
                    <a:pt x="550" y="35"/>
                    <a:pt x="552" y="37"/>
                  </a:cubicBezTo>
                  <a:close/>
                  <a:moveTo>
                    <a:pt x="570" y="46"/>
                  </a:moveTo>
                  <a:cubicBezTo>
                    <a:pt x="568" y="47"/>
                    <a:pt x="567" y="47"/>
                    <a:pt x="566" y="46"/>
                  </a:cubicBezTo>
                  <a:cubicBezTo>
                    <a:pt x="566" y="45"/>
                    <a:pt x="568" y="45"/>
                    <a:pt x="570" y="46"/>
                  </a:cubicBezTo>
                  <a:close/>
                  <a:moveTo>
                    <a:pt x="566" y="41"/>
                  </a:moveTo>
                  <a:cubicBezTo>
                    <a:pt x="569" y="44"/>
                    <a:pt x="572" y="41"/>
                    <a:pt x="575" y="43"/>
                  </a:cubicBezTo>
                  <a:cubicBezTo>
                    <a:pt x="573" y="45"/>
                    <a:pt x="568" y="43"/>
                    <a:pt x="564" y="43"/>
                  </a:cubicBezTo>
                  <a:cubicBezTo>
                    <a:pt x="566" y="42"/>
                    <a:pt x="564" y="41"/>
                    <a:pt x="566" y="41"/>
                  </a:cubicBezTo>
                  <a:close/>
                  <a:moveTo>
                    <a:pt x="568" y="39"/>
                  </a:moveTo>
                  <a:cubicBezTo>
                    <a:pt x="571" y="41"/>
                    <a:pt x="571" y="37"/>
                    <a:pt x="575" y="38"/>
                  </a:cubicBezTo>
                  <a:cubicBezTo>
                    <a:pt x="572" y="40"/>
                    <a:pt x="573" y="39"/>
                    <a:pt x="572" y="41"/>
                  </a:cubicBezTo>
                  <a:cubicBezTo>
                    <a:pt x="570" y="41"/>
                    <a:pt x="566" y="41"/>
                    <a:pt x="568" y="39"/>
                  </a:cubicBezTo>
                  <a:close/>
                  <a:moveTo>
                    <a:pt x="586" y="40"/>
                  </a:moveTo>
                  <a:cubicBezTo>
                    <a:pt x="584" y="42"/>
                    <a:pt x="582" y="42"/>
                    <a:pt x="581" y="41"/>
                  </a:cubicBezTo>
                  <a:cubicBezTo>
                    <a:pt x="581" y="40"/>
                    <a:pt x="584" y="39"/>
                    <a:pt x="586" y="40"/>
                  </a:cubicBezTo>
                  <a:close/>
                  <a:moveTo>
                    <a:pt x="552" y="14"/>
                  </a:moveTo>
                  <a:cubicBezTo>
                    <a:pt x="550" y="16"/>
                    <a:pt x="548" y="15"/>
                    <a:pt x="546" y="15"/>
                  </a:cubicBezTo>
                  <a:cubicBezTo>
                    <a:pt x="548" y="14"/>
                    <a:pt x="550" y="13"/>
                    <a:pt x="552" y="14"/>
                  </a:cubicBezTo>
                  <a:close/>
                  <a:moveTo>
                    <a:pt x="551" y="13"/>
                  </a:moveTo>
                  <a:cubicBezTo>
                    <a:pt x="550" y="14"/>
                    <a:pt x="546" y="13"/>
                    <a:pt x="547" y="12"/>
                  </a:cubicBezTo>
                  <a:cubicBezTo>
                    <a:pt x="548" y="13"/>
                    <a:pt x="550" y="11"/>
                    <a:pt x="551" y="13"/>
                  </a:cubicBezTo>
                  <a:close/>
                  <a:moveTo>
                    <a:pt x="559" y="17"/>
                  </a:moveTo>
                  <a:cubicBezTo>
                    <a:pt x="558" y="17"/>
                    <a:pt x="560" y="18"/>
                    <a:pt x="560" y="19"/>
                  </a:cubicBezTo>
                  <a:cubicBezTo>
                    <a:pt x="558" y="20"/>
                    <a:pt x="557" y="20"/>
                    <a:pt x="556" y="19"/>
                  </a:cubicBezTo>
                  <a:cubicBezTo>
                    <a:pt x="557" y="18"/>
                    <a:pt x="556" y="16"/>
                    <a:pt x="559" y="17"/>
                  </a:cubicBezTo>
                  <a:close/>
                  <a:moveTo>
                    <a:pt x="559" y="9"/>
                  </a:moveTo>
                  <a:cubicBezTo>
                    <a:pt x="558" y="10"/>
                    <a:pt x="556" y="11"/>
                    <a:pt x="557" y="13"/>
                  </a:cubicBezTo>
                  <a:cubicBezTo>
                    <a:pt x="558" y="12"/>
                    <a:pt x="559" y="13"/>
                    <a:pt x="560" y="14"/>
                  </a:cubicBezTo>
                  <a:cubicBezTo>
                    <a:pt x="558" y="14"/>
                    <a:pt x="555" y="16"/>
                    <a:pt x="552" y="15"/>
                  </a:cubicBezTo>
                  <a:cubicBezTo>
                    <a:pt x="556" y="14"/>
                    <a:pt x="554" y="8"/>
                    <a:pt x="559" y="9"/>
                  </a:cubicBezTo>
                  <a:close/>
                  <a:moveTo>
                    <a:pt x="605" y="47"/>
                  </a:moveTo>
                  <a:cubicBezTo>
                    <a:pt x="604" y="48"/>
                    <a:pt x="600" y="48"/>
                    <a:pt x="601" y="47"/>
                  </a:cubicBezTo>
                  <a:cubicBezTo>
                    <a:pt x="602" y="47"/>
                    <a:pt x="604" y="46"/>
                    <a:pt x="605" y="47"/>
                  </a:cubicBezTo>
                  <a:close/>
                  <a:moveTo>
                    <a:pt x="566" y="15"/>
                  </a:moveTo>
                  <a:cubicBezTo>
                    <a:pt x="565" y="16"/>
                    <a:pt x="564" y="16"/>
                    <a:pt x="562" y="15"/>
                  </a:cubicBezTo>
                  <a:cubicBezTo>
                    <a:pt x="564" y="14"/>
                    <a:pt x="565" y="14"/>
                    <a:pt x="566" y="15"/>
                  </a:cubicBezTo>
                  <a:close/>
                  <a:moveTo>
                    <a:pt x="599" y="39"/>
                  </a:moveTo>
                  <a:cubicBezTo>
                    <a:pt x="601" y="39"/>
                    <a:pt x="606" y="39"/>
                    <a:pt x="607" y="41"/>
                  </a:cubicBezTo>
                  <a:cubicBezTo>
                    <a:pt x="609" y="40"/>
                    <a:pt x="612" y="42"/>
                    <a:pt x="613" y="39"/>
                  </a:cubicBezTo>
                  <a:cubicBezTo>
                    <a:pt x="615" y="41"/>
                    <a:pt x="615" y="41"/>
                    <a:pt x="615" y="41"/>
                  </a:cubicBezTo>
                  <a:cubicBezTo>
                    <a:pt x="613" y="42"/>
                    <a:pt x="612" y="41"/>
                    <a:pt x="612" y="42"/>
                  </a:cubicBezTo>
                  <a:cubicBezTo>
                    <a:pt x="609" y="41"/>
                    <a:pt x="607" y="41"/>
                    <a:pt x="607" y="43"/>
                  </a:cubicBezTo>
                  <a:cubicBezTo>
                    <a:pt x="604" y="43"/>
                    <a:pt x="606" y="42"/>
                    <a:pt x="606" y="41"/>
                  </a:cubicBezTo>
                  <a:cubicBezTo>
                    <a:pt x="603" y="43"/>
                    <a:pt x="603" y="43"/>
                    <a:pt x="603" y="43"/>
                  </a:cubicBezTo>
                  <a:cubicBezTo>
                    <a:pt x="600" y="41"/>
                    <a:pt x="603" y="40"/>
                    <a:pt x="599" y="39"/>
                  </a:cubicBezTo>
                  <a:close/>
                  <a:moveTo>
                    <a:pt x="618" y="42"/>
                  </a:moveTo>
                  <a:cubicBezTo>
                    <a:pt x="621" y="44"/>
                    <a:pt x="614" y="45"/>
                    <a:pt x="612" y="44"/>
                  </a:cubicBezTo>
                  <a:cubicBezTo>
                    <a:pt x="613" y="43"/>
                    <a:pt x="612" y="43"/>
                    <a:pt x="613" y="42"/>
                  </a:cubicBezTo>
                  <a:cubicBezTo>
                    <a:pt x="616" y="42"/>
                    <a:pt x="615" y="45"/>
                    <a:pt x="618" y="42"/>
                  </a:cubicBezTo>
                  <a:close/>
                  <a:moveTo>
                    <a:pt x="624" y="40"/>
                  </a:moveTo>
                  <a:cubicBezTo>
                    <a:pt x="626" y="41"/>
                    <a:pt x="624" y="42"/>
                    <a:pt x="622" y="44"/>
                  </a:cubicBezTo>
                  <a:cubicBezTo>
                    <a:pt x="621" y="43"/>
                    <a:pt x="620" y="44"/>
                    <a:pt x="619" y="43"/>
                  </a:cubicBezTo>
                  <a:cubicBezTo>
                    <a:pt x="621" y="41"/>
                    <a:pt x="622" y="42"/>
                    <a:pt x="624" y="40"/>
                  </a:cubicBezTo>
                  <a:close/>
                  <a:moveTo>
                    <a:pt x="636" y="48"/>
                  </a:moveTo>
                  <a:cubicBezTo>
                    <a:pt x="635" y="49"/>
                    <a:pt x="633" y="50"/>
                    <a:pt x="632" y="48"/>
                  </a:cubicBezTo>
                  <a:cubicBezTo>
                    <a:pt x="633" y="47"/>
                    <a:pt x="635" y="47"/>
                    <a:pt x="636" y="48"/>
                  </a:cubicBezTo>
                  <a:close/>
                  <a:moveTo>
                    <a:pt x="779" y="138"/>
                  </a:moveTo>
                  <a:cubicBezTo>
                    <a:pt x="780" y="138"/>
                    <a:pt x="784" y="137"/>
                    <a:pt x="783" y="139"/>
                  </a:cubicBezTo>
                  <a:cubicBezTo>
                    <a:pt x="782" y="138"/>
                    <a:pt x="780" y="139"/>
                    <a:pt x="780" y="140"/>
                  </a:cubicBezTo>
                  <a:cubicBezTo>
                    <a:pt x="779" y="139"/>
                    <a:pt x="778" y="139"/>
                    <a:pt x="779" y="138"/>
                  </a:cubicBezTo>
                  <a:close/>
                  <a:moveTo>
                    <a:pt x="665" y="44"/>
                  </a:moveTo>
                  <a:cubicBezTo>
                    <a:pt x="668" y="47"/>
                    <a:pt x="660" y="49"/>
                    <a:pt x="660" y="46"/>
                  </a:cubicBezTo>
                  <a:cubicBezTo>
                    <a:pt x="663" y="47"/>
                    <a:pt x="663" y="45"/>
                    <a:pt x="665" y="44"/>
                  </a:cubicBezTo>
                  <a:close/>
                  <a:moveTo>
                    <a:pt x="787" y="138"/>
                  </a:moveTo>
                  <a:cubicBezTo>
                    <a:pt x="790" y="138"/>
                    <a:pt x="795" y="137"/>
                    <a:pt x="796" y="140"/>
                  </a:cubicBezTo>
                  <a:cubicBezTo>
                    <a:pt x="792" y="138"/>
                    <a:pt x="794" y="141"/>
                    <a:pt x="793" y="142"/>
                  </a:cubicBezTo>
                  <a:cubicBezTo>
                    <a:pt x="791" y="141"/>
                    <a:pt x="792" y="140"/>
                    <a:pt x="792" y="138"/>
                  </a:cubicBezTo>
                  <a:cubicBezTo>
                    <a:pt x="790" y="140"/>
                    <a:pt x="787" y="140"/>
                    <a:pt x="787" y="138"/>
                  </a:cubicBezTo>
                  <a:close/>
                  <a:moveTo>
                    <a:pt x="803" y="139"/>
                  </a:moveTo>
                  <a:cubicBezTo>
                    <a:pt x="802" y="139"/>
                    <a:pt x="800" y="140"/>
                    <a:pt x="799" y="139"/>
                  </a:cubicBezTo>
                  <a:cubicBezTo>
                    <a:pt x="799" y="137"/>
                    <a:pt x="805" y="138"/>
                    <a:pt x="803" y="139"/>
                  </a:cubicBezTo>
                  <a:close/>
                  <a:moveTo>
                    <a:pt x="667" y="17"/>
                  </a:moveTo>
                  <a:cubicBezTo>
                    <a:pt x="665" y="18"/>
                    <a:pt x="663" y="18"/>
                    <a:pt x="661" y="17"/>
                  </a:cubicBezTo>
                  <a:cubicBezTo>
                    <a:pt x="663" y="15"/>
                    <a:pt x="665" y="16"/>
                    <a:pt x="667" y="17"/>
                  </a:cubicBezTo>
                  <a:close/>
                  <a:moveTo>
                    <a:pt x="676" y="15"/>
                  </a:moveTo>
                  <a:cubicBezTo>
                    <a:pt x="678" y="13"/>
                    <a:pt x="679" y="16"/>
                    <a:pt x="681" y="16"/>
                  </a:cubicBezTo>
                  <a:cubicBezTo>
                    <a:pt x="679" y="14"/>
                    <a:pt x="682" y="13"/>
                    <a:pt x="683" y="12"/>
                  </a:cubicBezTo>
                  <a:cubicBezTo>
                    <a:pt x="686" y="13"/>
                    <a:pt x="680" y="15"/>
                    <a:pt x="682" y="16"/>
                  </a:cubicBezTo>
                  <a:cubicBezTo>
                    <a:pt x="683" y="16"/>
                    <a:pt x="682" y="15"/>
                    <a:pt x="684" y="15"/>
                  </a:cubicBezTo>
                  <a:cubicBezTo>
                    <a:pt x="685" y="15"/>
                    <a:pt x="688" y="16"/>
                    <a:pt x="687" y="17"/>
                  </a:cubicBezTo>
                  <a:cubicBezTo>
                    <a:pt x="684" y="15"/>
                    <a:pt x="672" y="21"/>
                    <a:pt x="675" y="16"/>
                  </a:cubicBezTo>
                  <a:cubicBezTo>
                    <a:pt x="673" y="16"/>
                    <a:pt x="668" y="17"/>
                    <a:pt x="668" y="15"/>
                  </a:cubicBezTo>
                  <a:cubicBezTo>
                    <a:pt x="669" y="14"/>
                    <a:pt x="675" y="14"/>
                    <a:pt x="676" y="15"/>
                  </a:cubicBezTo>
                  <a:close/>
                  <a:moveTo>
                    <a:pt x="680" y="12"/>
                  </a:moveTo>
                  <a:cubicBezTo>
                    <a:pt x="677" y="13"/>
                    <a:pt x="674" y="13"/>
                    <a:pt x="672" y="13"/>
                  </a:cubicBezTo>
                  <a:cubicBezTo>
                    <a:pt x="675" y="12"/>
                    <a:pt x="677" y="11"/>
                    <a:pt x="680" y="12"/>
                  </a:cubicBezTo>
                  <a:close/>
                  <a:moveTo>
                    <a:pt x="838" y="137"/>
                  </a:moveTo>
                  <a:cubicBezTo>
                    <a:pt x="840" y="138"/>
                    <a:pt x="846" y="135"/>
                    <a:pt x="846" y="138"/>
                  </a:cubicBezTo>
                  <a:cubicBezTo>
                    <a:pt x="843" y="137"/>
                    <a:pt x="838" y="139"/>
                    <a:pt x="838" y="137"/>
                  </a:cubicBezTo>
                  <a:close/>
                  <a:moveTo>
                    <a:pt x="690" y="11"/>
                  </a:moveTo>
                  <a:cubicBezTo>
                    <a:pt x="690" y="12"/>
                    <a:pt x="692" y="13"/>
                    <a:pt x="691" y="13"/>
                  </a:cubicBezTo>
                  <a:cubicBezTo>
                    <a:pt x="688" y="12"/>
                    <a:pt x="687" y="12"/>
                    <a:pt x="686" y="14"/>
                  </a:cubicBezTo>
                  <a:cubicBezTo>
                    <a:pt x="685" y="12"/>
                    <a:pt x="688" y="12"/>
                    <a:pt x="690" y="11"/>
                  </a:cubicBezTo>
                  <a:close/>
                  <a:moveTo>
                    <a:pt x="699" y="16"/>
                  </a:moveTo>
                  <a:cubicBezTo>
                    <a:pt x="700" y="17"/>
                    <a:pt x="702" y="15"/>
                    <a:pt x="703" y="17"/>
                  </a:cubicBezTo>
                  <a:cubicBezTo>
                    <a:pt x="701" y="18"/>
                    <a:pt x="698" y="17"/>
                    <a:pt x="699" y="16"/>
                  </a:cubicBezTo>
                  <a:close/>
                  <a:moveTo>
                    <a:pt x="696" y="8"/>
                  </a:moveTo>
                  <a:cubicBezTo>
                    <a:pt x="697" y="9"/>
                    <a:pt x="698" y="10"/>
                    <a:pt x="697" y="10"/>
                  </a:cubicBezTo>
                  <a:cubicBezTo>
                    <a:pt x="696" y="10"/>
                    <a:pt x="695" y="9"/>
                    <a:pt x="695" y="9"/>
                  </a:cubicBezTo>
                  <a:cubicBezTo>
                    <a:pt x="694" y="9"/>
                    <a:pt x="693" y="10"/>
                    <a:pt x="693" y="10"/>
                  </a:cubicBezTo>
                  <a:lnTo>
                    <a:pt x="696" y="8"/>
                  </a:lnTo>
                  <a:close/>
                  <a:moveTo>
                    <a:pt x="864" y="139"/>
                  </a:moveTo>
                  <a:cubicBezTo>
                    <a:pt x="863" y="139"/>
                    <a:pt x="864" y="140"/>
                    <a:pt x="862" y="140"/>
                  </a:cubicBezTo>
                  <a:cubicBezTo>
                    <a:pt x="861" y="139"/>
                    <a:pt x="860" y="139"/>
                    <a:pt x="859" y="139"/>
                  </a:cubicBezTo>
                  <a:cubicBezTo>
                    <a:pt x="861" y="138"/>
                    <a:pt x="862" y="137"/>
                    <a:pt x="864" y="139"/>
                  </a:cubicBezTo>
                  <a:close/>
                  <a:moveTo>
                    <a:pt x="718" y="16"/>
                  </a:moveTo>
                  <a:cubicBezTo>
                    <a:pt x="718" y="17"/>
                    <a:pt x="721" y="17"/>
                    <a:pt x="721" y="18"/>
                  </a:cubicBezTo>
                  <a:cubicBezTo>
                    <a:pt x="722" y="17"/>
                    <a:pt x="721" y="16"/>
                    <a:pt x="722" y="16"/>
                  </a:cubicBezTo>
                  <a:cubicBezTo>
                    <a:pt x="724" y="16"/>
                    <a:pt x="725" y="18"/>
                    <a:pt x="723" y="19"/>
                  </a:cubicBezTo>
                  <a:cubicBezTo>
                    <a:pt x="720" y="19"/>
                    <a:pt x="717" y="19"/>
                    <a:pt x="715" y="18"/>
                  </a:cubicBezTo>
                  <a:cubicBezTo>
                    <a:pt x="717" y="17"/>
                    <a:pt x="717" y="16"/>
                    <a:pt x="718" y="16"/>
                  </a:cubicBezTo>
                  <a:close/>
                  <a:moveTo>
                    <a:pt x="873" y="142"/>
                  </a:moveTo>
                  <a:cubicBezTo>
                    <a:pt x="871" y="141"/>
                    <a:pt x="871" y="141"/>
                    <a:pt x="871" y="141"/>
                  </a:cubicBezTo>
                  <a:cubicBezTo>
                    <a:pt x="873" y="139"/>
                    <a:pt x="876" y="141"/>
                    <a:pt x="873" y="142"/>
                  </a:cubicBezTo>
                  <a:close/>
                  <a:moveTo>
                    <a:pt x="732" y="19"/>
                  </a:moveTo>
                  <a:cubicBezTo>
                    <a:pt x="734" y="18"/>
                    <a:pt x="735" y="18"/>
                    <a:pt x="737" y="19"/>
                  </a:cubicBezTo>
                  <a:cubicBezTo>
                    <a:pt x="735" y="20"/>
                    <a:pt x="733" y="20"/>
                    <a:pt x="732" y="19"/>
                  </a:cubicBezTo>
                  <a:cubicBezTo>
                    <a:pt x="732" y="19"/>
                    <a:pt x="733" y="19"/>
                    <a:pt x="732" y="19"/>
                  </a:cubicBezTo>
                  <a:close/>
                  <a:moveTo>
                    <a:pt x="897" y="139"/>
                  </a:moveTo>
                  <a:cubicBezTo>
                    <a:pt x="898" y="139"/>
                    <a:pt x="899" y="139"/>
                    <a:pt x="900" y="140"/>
                  </a:cubicBezTo>
                  <a:cubicBezTo>
                    <a:pt x="899" y="140"/>
                    <a:pt x="900" y="143"/>
                    <a:pt x="898" y="142"/>
                  </a:cubicBezTo>
                  <a:cubicBezTo>
                    <a:pt x="900" y="141"/>
                    <a:pt x="898" y="140"/>
                    <a:pt x="897" y="141"/>
                  </a:cubicBezTo>
                  <a:cubicBezTo>
                    <a:pt x="897" y="141"/>
                    <a:pt x="897" y="142"/>
                    <a:pt x="897" y="143"/>
                  </a:cubicBezTo>
                  <a:cubicBezTo>
                    <a:pt x="896" y="142"/>
                    <a:pt x="895" y="143"/>
                    <a:pt x="894" y="142"/>
                  </a:cubicBezTo>
                  <a:cubicBezTo>
                    <a:pt x="896" y="141"/>
                    <a:pt x="894" y="140"/>
                    <a:pt x="897" y="139"/>
                  </a:cubicBezTo>
                  <a:close/>
                  <a:moveTo>
                    <a:pt x="748" y="16"/>
                  </a:moveTo>
                  <a:cubicBezTo>
                    <a:pt x="751" y="17"/>
                    <a:pt x="756" y="16"/>
                    <a:pt x="756" y="18"/>
                  </a:cubicBezTo>
                  <a:cubicBezTo>
                    <a:pt x="755" y="17"/>
                    <a:pt x="753" y="18"/>
                    <a:pt x="751" y="18"/>
                  </a:cubicBezTo>
                  <a:cubicBezTo>
                    <a:pt x="752" y="19"/>
                    <a:pt x="753" y="18"/>
                    <a:pt x="754" y="19"/>
                  </a:cubicBezTo>
                  <a:cubicBezTo>
                    <a:pt x="752" y="20"/>
                    <a:pt x="750" y="20"/>
                    <a:pt x="750" y="21"/>
                  </a:cubicBezTo>
                  <a:cubicBezTo>
                    <a:pt x="749" y="20"/>
                    <a:pt x="748" y="18"/>
                    <a:pt x="748" y="16"/>
                  </a:cubicBezTo>
                  <a:close/>
                  <a:moveTo>
                    <a:pt x="907" y="140"/>
                  </a:moveTo>
                  <a:cubicBezTo>
                    <a:pt x="906" y="140"/>
                    <a:pt x="907" y="141"/>
                    <a:pt x="905" y="142"/>
                  </a:cubicBezTo>
                  <a:cubicBezTo>
                    <a:pt x="904" y="141"/>
                    <a:pt x="905" y="139"/>
                    <a:pt x="907" y="140"/>
                  </a:cubicBezTo>
                  <a:close/>
                  <a:moveTo>
                    <a:pt x="759" y="19"/>
                  </a:moveTo>
                  <a:cubicBezTo>
                    <a:pt x="762" y="21"/>
                    <a:pt x="761" y="22"/>
                    <a:pt x="760" y="23"/>
                  </a:cubicBezTo>
                  <a:cubicBezTo>
                    <a:pt x="760" y="23"/>
                    <a:pt x="759" y="23"/>
                    <a:pt x="758" y="23"/>
                  </a:cubicBezTo>
                  <a:cubicBezTo>
                    <a:pt x="760" y="21"/>
                    <a:pt x="756" y="20"/>
                    <a:pt x="759" y="19"/>
                  </a:cubicBezTo>
                  <a:close/>
                  <a:moveTo>
                    <a:pt x="912" y="142"/>
                  </a:moveTo>
                  <a:cubicBezTo>
                    <a:pt x="910" y="143"/>
                    <a:pt x="909" y="143"/>
                    <a:pt x="908" y="142"/>
                  </a:cubicBezTo>
                  <a:cubicBezTo>
                    <a:pt x="909" y="141"/>
                    <a:pt x="911" y="141"/>
                    <a:pt x="912" y="142"/>
                  </a:cubicBezTo>
                  <a:close/>
                  <a:moveTo>
                    <a:pt x="766" y="18"/>
                  </a:moveTo>
                  <a:cubicBezTo>
                    <a:pt x="763" y="19"/>
                    <a:pt x="760" y="19"/>
                    <a:pt x="758" y="18"/>
                  </a:cubicBezTo>
                  <a:cubicBezTo>
                    <a:pt x="761" y="18"/>
                    <a:pt x="761" y="17"/>
                    <a:pt x="764" y="17"/>
                  </a:cubicBezTo>
                  <a:cubicBezTo>
                    <a:pt x="763" y="18"/>
                    <a:pt x="763" y="18"/>
                    <a:pt x="764" y="18"/>
                  </a:cubicBezTo>
                  <a:cubicBezTo>
                    <a:pt x="765" y="18"/>
                    <a:pt x="766" y="18"/>
                    <a:pt x="766" y="18"/>
                  </a:cubicBezTo>
                  <a:close/>
                  <a:moveTo>
                    <a:pt x="770" y="20"/>
                  </a:moveTo>
                  <a:cubicBezTo>
                    <a:pt x="770" y="21"/>
                    <a:pt x="771" y="21"/>
                    <a:pt x="771" y="22"/>
                  </a:cubicBezTo>
                  <a:cubicBezTo>
                    <a:pt x="767" y="23"/>
                    <a:pt x="764" y="23"/>
                    <a:pt x="762" y="21"/>
                  </a:cubicBezTo>
                  <a:cubicBezTo>
                    <a:pt x="763" y="21"/>
                    <a:pt x="762" y="20"/>
                    <a:pt x="764" y="19"/>
                  </a:cubicBezTo>
                  <a:cubicBezTo>
                    <a:pt x="766" y="20"/>
                    <a:pt x="768" y="19"/>
                    <a:pt x="770" y="20"/>
                  </a:cubicBezTo>
                  <a:close/>
                  <a:moveTo>
                    <a:pt x="925" y="141"/>
                  </a:moveTo>
                  <a:cubicBezTo>
                    <a:pt x="923" y="142"/>
                    <a:pt x="921" y="143"/>
                    <a:pt x="922" y="144"/>
                  </a:cubicBezTo>
                  <a:cubicBezTo>
                    <a:pt x="920" y="143"/>
                    <a:pt x="919" y="143"/>
                    <a:pt x="917" y="143"/>
                  </a:cubicBezTo>
                  <a:cubicBezTo>
                    <a:pt x="921" y="141"/>
                    <a:pt x="916" y="141"/>
                    <a:pt x="918" y="140"/>
                  </a:cubicBezTo>
                  <a:cubicBezTo>
                    <a:pt x="920" y="142"/>
                    <a:pt x="923" y="140"/>
                    <a:pt x="925" y="141"/>
                  </a:cubicBezTo>
                  <a:close/>
                  <a:moveTo>
                    <a:pt x="774" y="17"/>
                  </a:moveTo>
                  <a:cubicBezTo>
                    <a:pt x="775" y="17"/>
                    <a:pt x="775" y="18"/>
                    <a:pt x="776" y="19"/>
                  </a:cubicBezTo>
                  <a:cubicBezTo>
                    <a:pt x="776" y="18"/>
                    <a:pt x="776" y="18"/>
                    <a:pt x="776" y="18"/>
                  </a:cubicBezTo>
                  <a:cubicBezTo>
                    <a:pt x="779" y="19"/>
                    <a:pt x="777" y="19"/>
                    <a:pt x="776" y="20"/>
                  </a:cubicBezTo>
                  <a:cubicBezTo>
                    <a:pt x="775" y="19"/>
                    <a:pt x="774" y="19"/>
                    <a:pt x="774" y="19"/>
                  </a:cubicBezTo>
                  <a:cubicBezTo>
                    <a:pt x="774" y="20"/>
                    <a:pt x="773" y="20"/>
                    <a:pt x="772" y="20"/>
                  </a:cubicBezTo>
                  <a:cubicBezTo>
                    <a:pt x="772" y="20"/>
                    <a:pt x="771" y="20"/>
                    <a:pt x="771" y="19"/>
                  </a:cubicBezTo>
                  <a:cubicBezTo>
                    <a:pt x="774" y="18"/>
                    <a:pt x="773" y="18"/>
                    <a:pt x="774" y="17"/>
                  </a:cubicBezTo>
                  <a:close/>
                  <a:moveTo>
                    <a:pt x="781" y="22"/>
                  </a:moveTo>
                  <a:cubicBezTo>
                    <a:pt x="783" y="21"/>
                    <a:pt x="785" y="22"/>
                    <a:pt x="787" y="22"/>
                  </a:cubicBezTo>
                  <a:cubicBezTo>
                    <a:pt x="785" y="24"/>
                    <a:pt x="781" y="24"/>
                    <a:pt x="781" y="22"/>
                  </a:cubicBezTo>
                  <a:close/>
                  <a:moveTo>
                    <a:pt x="793" y="20"/>
                  </a:moveTo>
                  <a:cubicBezTo>
                    <a:pt x="795" y="20"/>
                    <a:pt x="797" y="19"/>
                    <a:pt x="798" y="20"/>
                  </a:cubicBezTo>
                  <a:cubicBezTo>
                    <a:pt x="796" y="22"/>
                    <a:pt x="795" y="20"/>
                    <a:pt x="794" y="21"/>
                  </a:cubicBezTo>
                  <a:cubicBezTo>
                    <a:pt x="794" y="21"/>
                    <a:pt x="795" y="21"/>
                    <a:pt x="794" y="22"/>
                  </a:cubicBezTo>
                  <a:cubicBezTo>
                    <a:pt x="793" y="21"/>
                    <a:pt x="793" y="21"/>
                    <a:pt x="793" y="20"/>
                  </a:cubicBezTo>
                  <a:close/>
                  <a:moveTo>
                    <a:pt x="805" y="24"/>
                  </a:moveTo>
                  <a:cubicBezTo>
                    <a:pt x="803" y="23"/>
                    <a:pt x="802" y="24"/>
                    <a:pt x="800" y="22"/>
                  </a:cubicBezTo>
                  <a:cubicBezTo>
                    <a:pt x="801" y="22"/>
                    <a:pt x="806" y="22"/>
                    <a:pt x="805" y="24"/>
                  </a:cubicBezTo>
                  <a:close/>
                  <a:moveTo>
                    <a:pt x="804" y="24"/>
                  </a:moveTo>
                  <a:cubicBezTo>
                    <a:pt x="804" y="24"/>
                    <a:pt x="805" y="24"/>
                    <a:pt x="806" y="24"/>
                  </a:cubicBezTo>
                  <a:cubicBezTo>
                    <a:pt x="807" y="25"/>
                    <a:pt x="807" y="25"/>
                    <a:pt x="806" y="26"/>
                  </a:cubicBezTo>
                  <a:cubicBezTo>
                    <a:pt x="806" y="26"/>
                    <a:pt x="805" y="26"/>
                    <a:pt x="804" y="25"/>
                  </a:cubicBezTo>
                  <a:cubicBezTo>
                    <a:pt x="805" y="25"/>
                    <a:pt x="803" y="25"/>
                    <a:pt x="804" y="24"/>
                  </a:cubicBezTo>
                  <a:close/>
                  <a:moveTo>
                    <a:pt x="816" y="26"/>
                  </a:moveTo>
                  <a:cubicBezTo>
                    <a:pt x="813" y="27"/>
                    <a:pt x="810" y="27"/>
                    <a:pt x="808" y="25"/>
                  </a:cubicBezTo>
                  <a:cubicBezTo>
                    <a:pt x="811" y="24"/>
                    <a:pt x="813" y="26"/>
                    <a:pt x="816" y="26"/>
                  </a:cubicBezTo>
                  <a:close/>
                  <a:moveTo>
                    <a:pt x="818" y="22"/>
                  </a:moveTo>
                  <a:cubicBezTo>
                    <a:pt x="817" y="24"/>
                    <a:pt x="813" y="24"/>
                    <a:pt x="811" y="23"/>
                  </a:cubicBezTo>
                  <a:cubicBezTo>
                    <a:pt x="813" y="22"/>
                    <a:pt x="816" y="21"/>
                    <a:pt x="818" y="22"/>
                  </a:cubicBezTo>
                  <a:close/>
                  <a:moveTo>
                    <a:pt x="831" y="27"/>
                  </a:moveTo>
                  <a:cubicBezTo>
                    <a:pt x="831" y="28"/>
                    <a:pt x="831" y="29"/>
                    <a:pt x="832" y="29"/>
                  </a:cubicBezTo>
                  <a:cubicBezTo>
                    <a:pt x="830" y="30"/>
                    <a:pt x="827" y="31"/>
                    <a:pt x="825" y="29"/>
                  </a:cubicBezTo>
                  <a:cubicBezTo>
                    <a:pt x="828" y="29"/>
                    <a:pt x="831" y="28"/>
                    <a:pt x="831" y="27"/>
                  </a:cubicBezTo>
                  <a:close/>
                  <a:moveTo>
                    <a:pt x="862" y="25"/>
                  </a:moveTo>
                  <a:cubicBezTo>
                    <a:pt x="861" y="26"/>
                    <a:pt x="864" y="25"/>
                    <a:pt x="864" y="27"/>
                  </a:cubicBezTo>
                  <a:cubicBezTo>
                    <a:pt x="863" y="28"/>
                    <a:pt x="860" y="26"/>
                    <a:pt x="861" y="25"/>
                  </a:cubicBezTo>
                  <a:cubicBezTo>
                    <a:pt x="862" y="26"/>
                    <a:pt x="861" y="25"/>
                    <a:pt x="862" y="25"/>
                  </a:cubicBezTo>
                  <a:close/>
                  <a:moveTo>
                    <a:pt x="1079" y="41"/>
                  </a:moveTo>
                  <a:cubicBezTo>
                    <a:pt x="1080" y="42"/>
                    <a:pt x="1082" y="41"/>
                    <a:pt x="1083" y="43"/>
                  </a:cubicBezTo>
                  <a:cubicBezTo>
                    <a:pt x="1080" y="44"/>
                    <a:pt x="1078" y="44"/>
                    <a:pt x="1076" y="44"/>
                  </a:cubicBezTo>
                  <a:cubicBezTo>
                    <a:pt x="1075" y="43"/>
                    <a:pt x="1075" y="43"/>
                    <a:pt x="1075" y="43"/>
                  </a:cubicBezTo>
                  <a:cubicBezTo>
                    <a:pt x="1078" y="43"/>
                    <a:pt x="1077" y="43"/>
                    <a:pt x="1079" y="41"/>
                  </a:cubicBezTo>
                  <a:close/>
                  <a:moveTo>
                    <a:pt x="1096" y="44"/>
                  </a:moveTo>
                  <a:cubicBezTo>
                    <a:pt x="1094" y="42"/>
                    <a:pt x="1090" y="45"/>
                    <a:pt x="1091" y="42"/>
                  </a:cubicBezTo>
                  <a:cubicBezTo>
                    <a:pt x="1092" y="43"/>
                    <a:pt x="1096" y="43"/>
                    <a:pt x="1096" y="44"/>
                  </a:cubicBezTo>
                  <a:close/>
                  <a:moveTo>
                    <a:pt x="1291" y="158"/>
                  </a:moveTo>
                  <a:cubicBezTo>
                    <a:pt x="1286" y="160"/>
                    <a:pt x="1296" y="159"/>
                    <a:pt x="1290" y="162"/>
                  </a:cubicBezTo>
                  <a:cubicBezTo>
                    <a:pt x="1289" y="160"/>
                    <a:pt x="1289" y="160"/>
                    <a:pt x="1287" y="160"/>
                  </a:cubicBezTo>
                  <a:cubicBezTo>
                    <a:pt x="1287" y="159"/>
                    <a:pt x="1288" y="157"/>
                    <a:pt x="1291" y="158"/>
                  </a:cubicBezTo>
                  <a:close/>
                  <a:moveTo>
                    <a:pt x="1285" y="162"/>
                  </a:moveTo>
                  <a:cubicBezTo>
                    <a:pt x="1284" y="161"/>
                    <a:pt x="1284" y="161"/>
                    <a:pt x="1283" y="161"/>
                  </a:cubicBezTo>
                  <a:cubicBezTo>
                    <a:pt x="1282" y="161"/>
                    <a:pt x="1283" y="164"/>
                    <a:pt x="1281" y="163"/>
                  </a:cubicBezTo>
                  <a:cubicBezTo>
                    <a:pt x="1280" y="163"/>
                    <a:pt x="1282" y="162"/>
                    <a:pt x="1280" y="161"/>
                  </a:cubicBezTo>
                  <a:cubicBezTo>
                    <a:pt x="1283" y="161"/>
                    <a:pt x="1283" y="158"/>
                    <a:pt x="1286" y="158"/>
                  </a:cubicBezTo>
                  <a:cubicBezTo>
                    <a:pt x="1286" y="159"/>
                    <a:pt x="1287" y="161"/>
                    <a:pt x="1285" y="162"/>
                  </a:cubicBezTo>
                  <a:close/>
                  <a:moveTo>
                    <a:pt x="1147" y="46"/>
                  </a:moveTo>
                  <a:cubicBezTo>
                    <a:pt x="1149" y="45"/>
                    <a:pt x="1150" y="45"/>
                    <a:pt x="1152" y="46"/>
                  </a:cubicBezTo>
                  <a:cubicBezTo>
                    <a:pt x="1152" y="47"/>
                    <a:pt x="1150" y="46"/>
                    <a:pt x="1148" y="48"/>
                  </a:cubicBezTo>
                  <a:cubicBezTo>
                    <a:pt x="1146" y="47"/>
                    <a:pt x="1148" y="46"/>
                    <a:pt x="1147" y="46"/>
                  </a:cubicBezTo>
                  <a:close/>
                  <a:moveTo>
                    <a:pt x="1299" y="158"/>
                  </a:moveTo>
                  <a:cubicBezTo>
                    <a:pt x="1300" y="159"/>
                    <a:pt x="1299" y="160"/>
                    <a:pt x="1299" y="162"/>
                  </a:cubicBezTo>
                  <a:cubicBezTo>
                    <a:pt x="1298" y="161"/>
                    <a:pt x="1297" y="163"/>
                    <a:pt x="1295" y="161"/>
                  </a:cubicBezTo>
                  <a:cubicBezTo>
                    <a:pt x="1297" y="160"/>
                    <a:pt x="1297" y="160"/>
                    <a:pt x="1299" y="158"/>
                  </a:cubicBezTo>
                  <a:close/>
                  <a:moveTo>
                    <a:pt x="1158" y="48"/>
                  </a:moveTo>
                  <a:cubicBezTo>
                    <a:pt x="1156" y="47"/>
                    <a:pt x="1156" y="49"/>
                    <a:pt x="1154" y="48"/>
                  </a:cubicBezTo>
                  <a:cubicBezTo>
                    <a:pt x="1153" y="47"/>
                    <a:pt x="1159" y="45"/>
                    <a:pt x="1158" y="48"/>
                  </a:cubicBezTo>
                  <a:close/>
                  <a:moveTo>
                    <a:pt x="1300" y="159"/>
                  </a:moveTo>
                  <a:cubicBezTo>
                    <a:pt x="1301" y="158"/>
                    <a:pt x="1303" y="158"/>
                    <a:pt x="1304" y="159"/>
                  </a:cubicBezTo>
                  <a:cubicBezTo>
                    <a:pt x="1303" y="159"/>
                    <a:pt x="1302" y="160"/>
                    <a:pt x="1301" y="160"/>
                  </a:cubicBezTo>
                  <a:cubicBezTo>
                    <a:pt x="1302" y="160"/>
                    <a:pt x="1301" y="159"/>
                    <a:pt x="1300" y="159"/>
                  </a:cubicBezTo>
                  <a:close/>
                  <a:moveTo>
                    <a:pt x="1311" y="49"/>
                  </a:moveTo>
                  <a:cubicBezTo>
                    <a:pt x="1310" y="47"/>
                    <a:pt x="1307" y="49"/>
                    <a:pt x="1306" y="49"/>
                  </a:cubicBezTo>
                  <a:cubicBezTo>
                    <a:pt x="1307" y="47"/>
                    <a:pt x="1312" y="47"/>
                    <a:pt x="1311" y="49"/>
                  </a:cubicBezTo>
                  <a:close/>
                  <a:moveTo>
                    <a:pt x="1320" y="48"/>
                  </a:moveTo>
                  <a:cubicBezTo>
                    <a:pt x="1317" y="48"/>
                    <a:pt x="1314" y="49"/>
                    <a:pt x="1312" y="48"/>
                  </a:cubicBezTo>
                  <a:cubicBezTo>
                    <a:pt x="1315" y="46"/>
                    <a:pt x="1317" y="46"/>
                    <a:pt x="1320" y="48"/>
                  </a:cubicBezTo>
                  <a:close/>
                  <a:moveTo>
                    <a:pt x="1324" y="47"/>
                  </a:moveTo>
                  <a:cubicBezTo>
                    <a:pt x="1321" y="48"/>
                    <a:pt x="1321" y="48"/>
                    <a:pt x="1321" y="48"/>
                  </a:cubicBezTo>
                  <a:cubicBezTo>
                    <a:pt x="1320" y="47"/>
                    <a:pt x="1320" y="47"/>
                    <a:pt x="1320" y="47"/>
                  </a:cubicBezTo>
                  <a:cubicBezTo>
                    <a:pt x="1321" y="46"/>
                    <a:pt x="1322" y="47"/>
                    <a:pt x="1324" y="47"/>
                  </a:cubicBezTo>
                  <a:close/>
                  <a:moveTo>
                    <a:pt x="1488" y="105"/>
                  </a:moveTo>
                  <a:cubicBezTo>
                    <a:pt x="1490" y="106"/>
                    <a:pt x="1489" y="107"/>
                    <a:pt x="1487" y="108"/>
                  </a:cubicBezTo>
                  <a:cubicBezTo>
                    <a:pt x="1485" y="109"/>
                    <a:pt x="1481" y="109"/>
                    <a:pt x="1477" y="111"/>
                  </a:cubicBezTo>
                  <a:cubicBezTo>
                    <a:pt x="1476" y="110"/>
                    <a:pt x="1475" y="110"/>
                    <a:pt x="1476" y="109"/>
                  </a:cubicBezTo>
                  <a:cubicBezTo>
                    <a:pt x="1479" y="107"/>
                    <a:pt x="1484" y="106"/>
                    <a:pt x="1488" y="105"/>
                  </a:cubicBezTo>
                  <a:close/>
                  <a:moveTo>
                    <a:pt x="1502" y="105"/>
                  </a:moveTo>
                  <a:cubicBezTo>
                    <a:pt x="1503" y="105"/>
                    <a:pt x="1504" y="106"/>
                    <a:pt x="1503" y="107"/>
                  </a:cubicBezTo>
                  <a:cubicBezTo>
                    <a:pt x="1500" y="107"/>
                    <a:pt x="1496" y="108"/>
                    <a:pt x="1493" y="108"/>
                  </a:cubicBezTo>
                  <a:cubicBezTo>
                    <a:pt x="1496" y="107"/>
                    <a:pt x="1499" y="106"/>
                    <a:pt x="1502" y="105"/>
                  </a:cubicBezTo>
                  <a:close/>
                  <a:moveTo>
                    <a:pt x="1418" y="44"/>
                  </a:moveTo>
                  <a:cubicBezTo>
                    <a:pt x="1418" y="45"/>
                    <a:pt x="1414" y="46"/>
                    <a:pt x="1412" y="46"/>
                  </a:cubicBezTo>
                  <a:cubicBezTo>
                    <a:pt x="1414" y="44"/>
                    <a:pt x="1416" y="44"/>
                    <a:pt x="1418" y="44"/>
                  </a:cubicBezTo>
                  <a:close/>
                  <a:moveTo>
                    <a:pt x="1518" y="101"/>
                  </a:moveTo>
                  <a:cubicBezTo>
                    <a:pt x="1514" y="103"/>
                    <a:pt x="1510" y="104"/>
                    <a:pt x="1508" y="107"/>
                  </a:cubicBezTo>
                  <a:cubicBezTo>
                    <a:pt x="1506" y="105"/>
                    <a:pt x="1506" y="105"/>
                    <a:pt x="1506" y="105"/>
                  </a:cubicBezTo>
                  <a:cubicBezTo>
                    <a:pt x="1509" y="105"/>
                    <a:pt x="1512" y="100"/>
                    <a:pt x="1518" y="101"/>
                  </a:cubicBezTo>
                  <a:close/>
                  <a:moveTo>
                    <a:pt x="1455" y="34"/>
                  </a:moveTo>
                  <a:cubicBezTo>
                    <a:pt x="1456" y="33"/>
                    <a:pt x="1457" y="33"/>
                    <a:pt x="1457" y="33"/>
                  </a:cubicBezTo>
                  <a:cubicBezTo>
                    <a:pt x="1460" y="34"/>
                    <a:pt x="1456" y="36"/>
                    <a:pt x="1459" y="38"/>
                  </a:cubicBezTo>
                  <a:cubicBezTo>
                    <a:pt x="1457" y="38"/>
                    <a:pt x="1455" y="39"/>
                    <a:pt x="1454" y="38"/>
                  </a:cubicBezTo>
                  <a:cubicBezTo>
                    <a:pt x="1457" y="38"/>
                    <a:pt x="1458" y="36"/>
                    <a:pt x="1455" y="34"/>
                  </a:cubicBezTo>
                  <a:close/>
                  <a:moveTo>
                    <a:pt x="1557" y="101"/>
                  </a:moveTo>
                  <a:cubicBezTo>
                    <a:pt x="1559" y="102"/>
                    <a:pt x="1557" y="103"/>
                    <a:pt x="1557" y="104"/>
                  </a:cubicBezTo>
                  <a:cubicBezTo>
                    <a:pt x="1556" y="104"/>
                    <a:pt x="1555" y="105"/>
                    <a:pt x="1553" y="103"/>
                  </a:cubicBezTo>
                  <a:cubicBezTo>
                    <a:pt x="1555" y="102"/>
                    <a:pt x="1556" y="103"/>
                    <a:pt x="1557" y="101"/>
                  </a:cubicBezTo>
                  <a:close/>
                  <a:moveTo>
                    <a:pt x="1537" y="74"/>
                  </a:moveTo>
                  <a:cubicBezTo>
                    <a:pt x="1538" y="75"/>
                    <a:pt x="1539" y="72"/>
                    <a:pt x="1540" y="71"/>
                  </a:cubicBezTo>
                  <a:cubicBezTo>
                    <a:pt x="1542" y="72"/>
                    <a:pt x="1540" y="73"/>
                    <a:pt x="1541" y="73"/>
                  </a:cubicBezTo>
                  <a:cubicBezTo>
                    <a:pt x="1541" y="73"/>
                    <a:pt x="1542" y="73"/>
                    <a:pt x="1542" y="74"/>
                  </a:cubicBezTo>
                  <a:cubicBezTo>
                    <a:pt x="1540" y="74"/>
                    <a:pt x="1537" y="74"/>
                    <a:pt x="1539" y="76"/>
                  </a:cubicBezTo>
                  <a:cubicBezTo>
                    <a:pt x="1537" y="76"/>
                    <a:pt x="1536" y="75"/>
                    <a:pt x="1537" y="74"/>
                  </a:cubicBezTo>
                  <a:close/>
                  <a:moveTo>
                    <a:pt x="1517" y="42"/>
                  </a:moveTo>
                  <a:cubicBezTo>
                    <a:pt x="1515" y="41"/>
                    <a:pt x="1514" y="43"/>
                    <a:pt x="1513" y="42"/>
                  </a:cubicBezTo>
                  <a:cubicBezTo>
                    <a:pt x="1514" y="40"/>
                    <a:pt x="1517" y="41"/>
                    <a:pt x="1517" y="42"/>
                  </a:cubicBezTo>
                  <a:close/>
                  <a:moveTo>
                    <a:pt x="1531" y="42"/>
                  </a:moveTo>
                  <a:cubicBezTo>
                    <a:pt x="1528" y="43"/>
                    <a:pt x="1526" y="44"/>
                    <a:pt x="1523" y="43"/>
                  </a:cubicBezTo>
                  <a:cubicBezTo>
                    <a:pt x="1526" y="43"/>
                    <a:pt x="1528" y="41"/>
                    <a:pt x="1531" y="42"/>
                  </a:cubicBezTo>
                  <a:close/>
                  <a:moveTo>
                    <a:pt x="1541" y="43"/>
                  </a:moveTo>
                  <a:cubicBezTo>
                    <a:pt x="1540" y="43"/>
                    <a:pt x="1538" y="44"/>
                    <a:pt x="1537" y="43"/>
                  </a:cubicBezTo>
                  <a:cubicBezTo>
                    <a:pt x="1538" y="42"/>
                    <a:pt x="1540" y="42"/>
                    <a:pt x="1541" y="43"/>
                  </a:cubicBezTo>
                  <a:close/>
                  <a:moveTo>
                    <a:pt x="1540" y="36"/>
                  </a:moveTo>
                  <a:cubicBezTo>
                    <a:pt x="1542" y="37"/>
                    <a:pt x="1542" y="37"/>
                    <a:pt x="1542" y="36"/>
                  </a:cubicBezTo>
                  <a:cubicBezTo>
                    <a:pt x="1545" y="37"/>
                    <a:pt x="1540" y="38"/>
                    <a:pt x="1539" y="37"/>
                  </a:cubicBezTo>
                  <a:cubicBezTo>
                    <a:pt x="1540" y="37"/>
                    <a:pt x="1540" y="36"/>
                    <a:pt x="1540" y="36"/>
                  </a:cubicBezTo>
                  <a:close/>
                  <a:moveTo>
                    <a:pt x="1632" y="45"/>
                  </a:moveTo>
                  <a:cubicBezTo>
                    <a:pt x="1632" y="46"/>
                    <a:pt x="1629" y="47"/>
                    <a:pt x="1628" y="47"/>
                  </a:cubicBezTo>
                  <a:cubicBezTo>
                    <a:pt x="1628" y="46"/>
                    <a:pt x="1630" y="44"/>
                    <a:pt x="163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4" name="Freeform 117">
              <a:extLst>
                <a:ext uri="{FF2B5EF4-FFF2-40B4-BE49-F238E27FC236}">
                  <a16:creationId xmlns:a16="http://schemas.microsoft.com/office/drawing/2014/main" id="{417EE98C-497A-4027-9158-F74CB5C5FFF7}"/>
                </a:ext>
              </a:extLst>
            </p:cNvPr>
            <p:cNvSpPr>
              <a:spLocks/>
            </p:cNvSpPr>
            <p:nvPr/>
          </p:nvSpPr>
          <p:spPr bwMode="auto">
            <a:xfrm>
              <a:off x="6949" y="4099"/>
              <a:ext cx="36" cy="7"/>
            </a:xfrm>
            <a:custGeom>
              <a:avLst/>
              <a:gdLst>
                <a:gd name="T0" fmla="*/ 1 w 19"/>
                <a:gd name="T1" fmla="*/ 3 h 4"/>
                <a:gd name="T2" fmla="*/ 1 w 19"/>
                <a:gd name="T3" fmla="*/ 4 h 4"/>
                <a:gd name="T4" fmla="*/ 19 w 19"/>
                <a:gd name="T5" fmla="*/ 1 h 4"/>
                <a:gd name="T6" fmla="*/ 4 w 19"/>
                <a:gd name="T7" fmla="*/ 1 h 4"/>
                <a:gd name="T8" fmla="*/ 5 w 19"/>
                <a:gd name="T9" fmla="*/ 2 h 4"/>
                <a:gd name="T10" fmla="*/ 1 w 19"/>
                <a:gd name="T11" fmla="*/ 3 h 4"/>
              </a:gdLst>
              <a:ahLst/>
              <a:cxnLst>
                <a:cxn ang="0">
                  <a:pos x="T0" y="T1"/>
                </a:cxn>
                <a:cxn ang="0">
                  <a:pos x="T2" y="T3"/>
                </a:cxn>
                <a:cxn ang="0">
                  <a:pos x="T4" y="T5"/>
                </a:cxn>
                <a:cxn ang="0">
                  <a:pos x="T6" y="T7"/>
                </a:cxn>
                <a:cxn ang="0">
                  <a:pos x="T8" y="T9"/>
                </a:cxn>
                <a:cxn ang="0">
                  <a:pos x="T10" y="T11"/>
                </a:cxn>
              </a:cxnLst>
              <a:rect l="0" t="0" r="r" b="b"/>
              <a:pathLst>
                <a:path w="19" h="4">
                  <a:moveTo>
                    <a:pt x="1" y="3"/>
                  </a:moveTo>
                  <a:cubicBezTo>
                    <a:pt x="0" y="4"/>
                    <a:pt x="2" y="4"/>
                    <a:pt x="1" y="4"/>
                  </a:cubicBezTo>
                  <a:cubicBezTo>
                    <a:pt x="7" y="1"/>
                    <a:pt x="13" y="3"/>
                    <a:pt x="19" y="1"/>
                  </a:cubicBezTo>
                  <a:cubicBezTo>
                    <a:pt x="14" y="0"/>
                    <a:pt x="9" y="1"/>
                    <a:pt x="4" y="1"/>
                  </a:cubicBezTo>
                  <a:cubicBezTo>
                    <a:pt x="4" y="2"/>
                    <a:pt x="5" y="2"/>
                    <a:pt x="5" y="2"/>
                  </a:cubicBezTo>
                  <a:cubicBezTo>
                    <a:pt x="4" y="3"/>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5" name="Freeform 118">
              <a:extLst>
                <a:ext uri="{FF2B5EF4-FFF2-40B4-BE49-F238E27FC236}">
                  <a16:creationId xmlns:a16="http://schemas.microsoft.com/office/drawing/2014/main" id="{9DFE34A9-31F3-4FE9-A40D-C08C83B8450A}"/>
                </a:ext>
              </a:extLst>
            </p:cNvPr>
            <p:cNvSpPr>
              <a:spLocks/>
            </p:cNvSpPr>
            <p:nvPr/>
          </p:nvSpPr>
          <p:spPr bwMode="auto">
            <a:xfrm>
              <a:off x="6299" y="4425"/>
              <a:ext cx="10" cy="4"/>
            </a:xfrm>
            <a:custGeom>
              <a:avLst/>
              <a:gdLst>
                <a:gd name="T0" fmla="*/ 0 w 5"/>
                <a:gd name="T1" fmla="*/ 2 h 2"/>
                <a:gd name="T2" fmla="*/ 5 w 5"/>
                <a:gd name="T3" fmla="*/ 0 h 2"/>
                <a:gd name="T4" fmla="*/ 0 w 5"/>
                <a:gd name="T5" fmla="*/ 2 h 2"/>
              </a:gdLst>
              <a:ahLst/>
              <a:cxnLst>
                <a:cxn ang="0">
                  <a:pos x="T0" y="T1"/>
                </a:cxn>
                <a:cxn ang="0">
                  <a:pos x="T2" y="T3"/>
                </a:cxn>
                <a:cxn ang="0">
                  <a:pos x="T4" y="T5"/>
                </a:cxn>
              </a:cxnLst>
              <a:rect l="0" t="0" r="r" b="b"/>
              <a:pathLst>
                <a:path w="5" h="2">
                  <a:moveTo>
                    <a:pt x="0" y="2"/>
                  </a:moveTo>
                  <a:cubicBezTo>
                    <a:pt x="2" y="2"/>
                    <a:pt x="3" y="0"/>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6" name="Freeform 119">
              <a:extLst>
                <a:ext uri="{FF2B5EF4-FFF2-40B4-BE49-F238E27FC236}">
                  <a16:creationId xmlns:a16="http://schemas.microsoft.com/office/drawing/2014/main" id="{F579A198-4D8F-437C-9BFA-8C8BDEA697E3}"/>
                </a:ext>
              </a:extLst>
            </p:cNvPr>
            <p:cNvSpPr>
              <a:spLocks/>
            </p:cNvSpPr>
            <p:nvPr/>
          </p:nvSpPr>
          <p:spPr bwMode="auto">
            <a:xfrm>
              <a:off x="6465" y="4377"/>
              <a:ext cx="10" cy="4"/>
            </a:xfrm>
            <a:custGeom>
              <a:avLst/>
              <a:gdLst>
                <a:gd name="T0" fmla="*/ 2 w 5"/>
                <a:gd name="T1" fmla="*/ 0 h 2"/>
                <a:gd name="T2" fmla="*/ 0 w 5"/>
                <a:gd name="T3" fmla="*/ 2 h 2"/>
                <a:gd name="T4" fmla="*/ 3 w 5"/>
                <a:gd name="T5" fmla="*/ 0 h 2"/>
                <a:gd name="T6" fmla="*/ 4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0" y="1"/>
                    <a:pt x="1" y="1"/>
                    <a:pt x="0" y="2"/>
                  </a:cubicBezTo>
                  <a:cubicBezTo>
                    <a:pt x="1" y="2"/>
                    <a:pt x="2" y="1"/>
                    <a:pt x="3" y="0"/>
                  </a:cubicBezTo>
                  <a:cubicBezTo>
                    <a:pt x="3" y="1"/>
                    <a:pt x="3" y="1"/>
                    <a:pt x="4"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7" name="Freeform 120">
              <a:extLst>
                <a:ext uri="{FF2B5EF4-FFF2-40B4-BE49-F238E27FC236}">
                  <a16:creationId xmlns:a16="http://schemas.microsoft.com/office/drawing/2014/main" id="{9A941ED8-8593-4095-A8D3-48DBC9C22EB6}"/>
                </a:ext>
              </a:extLst>
            </p:cNvPr>
            <p:cNvSpPr>
              <a:spLocks/>
            </p:cNvSpPr>
            <p:nvPr/>
          </p:nvSpPr>
          <p:spPr bwMode="auto">
            <a:xfrm>
              <a:off x="6303" y="4309"/>
              <a:ext cx="11" cy="6"/>
            </a:xfrm>
            <a:custGeom>
              <a:avLst/>
              <a:gdLst>
                <a:gd name="T0" fmla="*/ 2 w 6"/>
                <a:gd name="T1" fmla="*/ 1 h 3"/>
                <a:gd name="T2" fmla="*/ 5 w 6"/>
                <a:gd name="T3" fmla="*/ 3 h 3"/>
                <a:gd name="T4" fmla="*/ 5 w 6"/>
                <a:gd name="T5" fmla="*/ 0 h 3"/>
                <a:gd name="T6" fmla="*/ 2 w 6"/>
                <a:gd name="T7" fmla="*/ 1 h 3"/>
              </a:gdLst>
              <a:ahLst/>
              <a:cxnLst>
                <a:cxn ang="0">
                  <a:pos x="T0" y="T1"/>
                </a:cxn>
                <a:cxn ang="0">
                  <a:pos x="T2" y="T3"/>
                </a:cxn>
                <a:cxn ang="0">
                  <a:pos x="T4" y="T5"/>
                </a:cxn>
                <a:cxn ang="0">
                  <a:pos x="T6" y="T7"/>
                </a:cxn>
              </a:cxnLst>
              <a:rect l="0" t="0" r="r" b="b"/>
              <a:pathLst>
                <a:path w="6" h="3">
                  <a:moveTo>
                    <a:pt x="2" y="1"/>
                  </a:moveTo>
                  <a:cubicBezTo>
                    <a:pt x="0" y="2"/>
                    <a:pt x="5" y="1"/>
                    <a:pt x="5" y="3"/>
                  </a:cubicBezTo>
                  <a:cubicBezTo>
                    <a:pt x="6" y="2"/>
                    <a:pt x="5" y="1"/>
                    <a:pt x="5" y="0"/>
                  </a:cubicBezTo>
                  <a:cubicBezTo>
                    <a:pt x="3" y="0"/>
                    <a:pt x="4"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8" name="Freeform 121">
              <a:extLst>
                <a:ext uri="{FF2B5EF4-FFF2-40B4-BE49-F238E27FC236}">
                  <a16:creationId xmlns:a16="http://schemas.microsoft.com/office/drawing/2014/main" id="{1F904D4C-7E54-4EDB-8ABB-A4534D82EC6C}"/>
                </a:ext>
              </a:extLst>
            </p:cNvPr>
            <p:cNvSpPr>
              <a:spLocks/>
            </p:cNvSpPr>
            <p:nvPr/>
          </p:nvSpPr>
          <p:spPr bwMode="auto">
            <a:xfrm>
              <a:off x="6375" y="4335"/>
              <a:ext cx="10" cy="5"/>
            </a:xfrm>
            <a:custGeom>
              <a:avLst/>
              <a:gdLst>
                <a:gd name="T0" fmla="*/ 1 w 5"/>
                <a:gd name="T1" fmla="*/ 1 h 3"/>
                <a:gd name="T2" fmla="*/ 1 w 5"/>
                <a:gd name="T3" fmla="*/ 3 h 3"/>
                <a:gd name="T4" fmla="*/ 4 w 5"/>
                <a:gd name="T5" fmla="*/ 1 h 3"/>
                <a:gd name="T6" fmla="*/ 1 w 5"/>
                <a:gd name="T7" fmla="*/ 1 h 3"/>
              </a:gdLst>
              <a:ahLst/>
              <a:cxnLst>
                <a:cxn ang="0">
                  <a:pos x="T0" y="T1"/>
                </a:cxn>
                <a:cxn ang="0">
                  <a:pos x="T2" y="T3"/>
                </a:cxn>
                <a:cxn ang="0">
                  <a:pos x="T4" y="T5"/>
                </a:cxn>
                <a:cxn ang="0">
                  <a:pos x="T6" y="T7"/>
                </a:cxn>
              </a:cxnLst>
              <a:rect l="0" t="0" r="r" b="b"/>
              <a:pathLst>
                <a:path w="5" h="3">
                  <a:moveTo>
                    <a:pt x="1" y="1"/>
                  </a:moveTo>
                  <a:cubicBezTo>
                    <a:pt x="0" y="2"/>
                    <a:pt x="0" y="2"/>
                    <a:pt x="1" y="3"/>
                  </a:cubicBezTo>
                  <a:cubicBezTo>
                    <a:pt x="1" y="2"/>
                    <a:pt x="2" y="1"/>
                    <a:pt x="4" y="1"/>
                  </a:cubicBezTo>
                  <a:cubicBezTo>
                    <a:pt x="5"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9" name="Freeform 122">
              <a:extLst>
                <a:ext uri="{FF2B5EF4-FFF2-40B4-BE49-F238E27FC236}">
                  <a16:creationId xmlns:a16="http://schemas.microsoft.com/office/drawing/2014/main" id="{BE6CF32D-028D-4991-96CF-37DD7F213E91}"/>
                </a:ext>
              </a:extLst>
            </p:cNvPr>
            <p:cNvSpPr>
              <a:spLocks/>
            </p:cNvSpPr>
            <p:nvPr/>
          </p:nvSpPr>
          <p:spPr bwMode="auto">
            <a:xfrm>
              <a:off x="6358" y="4321"/>
              <a:ext cx="8" cy="4"/>
            </a:xfrm>
            <a:custGeom>
              <a:avLst/>
              <a:gdLst>
                <a:gd name="T0" fmla="*/ 3 w 4"/>
                <a:gd name="T1" fmla="*/ 1 h 2"/>
                <a:gd name="T2" fmla="*/ 2 w 4"/>
                <a:gd name="T3" fmla="*/ 0 h 2"/>
                <a:gd name="T4" fmla="*/ 0 w 4"/>
                <a:gd name="T5" fmla="*/ 2 h 2"/>
                <a:gd name="T6" fmla="*/ 3 w 4"/>
                <a:gd name="T7" fmla="*/ 1 h 2"/>
                <a:gd name="T8" fmla="*/ 3 w 4"/>
                <a:gd name="T9" fmla="*/ 1 h 2"/>
              </a:gdLst>
              <a:ahLst/>
              <a:cxnLst>
                <a:cxn ang="0">
                  <a:pos x="T0" y="T1"/>
                </a:cxn>
                <a:cxn ang="0">
                  <a:pos x="T2" y="T3"/>
                </a:cxn>
                <a:cxn ang="0">
                  <a:pos x="T4" y="T5"/>
                </a:cxn>
                <a:cxn ang="0">
                  <a:pos x="T6" y="T7"/>
                </a:cxn>
                <a:cxn ang="0">
                  <a:pos x="T8" y="T9"/>
                </a:cxn>
              </a:cxnLst>
              <a:rect l="0" t="0" r="r" b="b"/>
              <a:pathLst>
                <a:path w="4" h="2">
                  <a:moveTo>
                    <a:pt x="3" y="1"/>
                  </a:moveTo>
                  <a:cubicBezTo>
                    <a:pt x="2" y="1"/>
                    <a:pt x="3" y="0"/>
                    <a:pt x="2" y="0"/>
                  </a:cubicBezTo>
                  <a:cubicBezTo>
                    <a:pt x="1" y="1"/>
                    <a:pt x="0" y="1"/>
                    <a:pt x="0" y="2"/>
                  </a:cubicBezTo>
                  <a:cubicBezTo>
                    <a:pt x="1" y="2"/>
                    <a:pt x="2" y="1"/>
                    <a:pt x="3" y="1"/>
                  </a:cubicBezTo>
                  <a:cubicBezTo>
                    <a:pt x="4"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0" name="Freeform 123">
              <a:extLst>
                <a:ext uri="{FF2B5EF4-FFF2-40B4-BE49-F238E27FC236}">
                  <a16:creationId xmlns:a16="http://schemas.microsoft.com/office/drawing/2014/main" id="{0DE27B3F-4C16-434E-9E40-626B316909D5}"/>
                </a:ext>
              </a:extLst>
            </p:cNvPr>
            <p:cNvSpPr>
              <a:spLocks/>
            </p:cNvSpPr>
            <p:nvPr/>
          </p:nvSpPr>
          <p:spPr bwMode="auto">
            <a:xfrm>
              <a:off x="6517" y="4379"/>
              <a:ext cx="25" cy="12"/>
            </a:xfrm>
            <a:custGeom>
              <a:avLst/>
              <a:gdLst>
                <a:gd name="T0" fmla="*/ 0 w 13"/>
                <a:gd name="T1" fmla="*/ 5 h 6"/>
                <a:gd name="T2" fmla="*/ 2 w 13"/>
                <a:gd name="T3" fmla="*/ 3 h 6"/>
                <a:gd name="T4" fmla="*/ 4 w 13"/>
                <a:gd name="T5" fmla="*/ 4 h 6"/>
                <a:gd name="T6" fmla="*/ 12 w 13"/>
                <a:gd name="T7" fmla="*/ 3 h 6"/>
                <a:gd name="T8" fmla="*/ 13 w 13"/>
                <a:gd name="T9" fmla="*/ 0 h 6"/>
                <a:gd name="T10" fmla="*/ 2 w 13"/>
                <a:gd name="T11" fmla="*/ 2 h 6"/>
                <a:gd name="T12" fmla="*/ 0 w 13"/>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13" h="6">
                  <a:moveTo>
                    <a:pt x="0" y="5"/>
                  </a:moveTo>
                  <a:cubicBezTo>
                    <a:pt x="2" y="6"/>
                    <a:pt x="1" y="4"/>
                    <a:pt x="2" y="3"/>
                  </a:cubicBezTo>
                  <a:cubicBezTo>
                    <a:pt x="3" y="2"/>
                    <a:pt x="2" y="4"/>
                    <a:pt x="4" y="4"/>
                  </a:cubicBezTo>
                  <a:cubicBezTo>
                    <a:pt x="7" y="2"/>
                    <a:pt x="9" y="2"/>
                    <a:pt x="12" y="3"/>
                  </a:cubicBezTo>
                  <a:cubicBezTo>
                    <a:pt x="12" y="2"/>
                    <a:pt x="12" y="1"/>
                    <a:pt x="13" y="0"/>
                  </a:cubicBezTo>
                  <a:cubicBezTo>
                    <a:pt x="11" y="2"/>
                    <a:pt x="6" y="3"/>
                    <a:pt x="2" y="2"/>
                  </a:cubicBezTo>
                  <a:cubicBezTo>
                    <a:pt x="1"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1" name="Freeform 124">
              <a:extLst>
                <a:ext uri="{FF2B5EF4-FFF2-40B4-BE49-F238E27FC236}">
                  <a16:creationId xmlns:a16="http://schemas.microsoft.com/office/drawing/2014/main" id="{1F0A32A5-0E3D-46DC-89B8-9102CEAA7AFA}"/>
                </a:ext>
              </a:extLst>
            </p:cNvPr>
            <p:cNvSpPr>
              <a:spLocks/>
            </p:cNvSpPr>
            <p:nvPr/>
          </p:nvSpPr>
          <p:spPr bwMode="auto">
            <a:xfrm>
              <a:off x="6351" y="4298"/>
              <a:ext cx="30" cy="11"/>
            </a:xfrm>
            <a:custGeom>
              <a:avLst/>
              <a:gdLst>
                <a:gd name="T0" fmla="*/ 0 w 16"/>
                <a:gd name="T1" fmla="*/ 6 h 6"/>
                <a:gd name="T2" fmla="*/ 16 w 16"/>
                <a:gd name="T3" fmla="*/ 1 h 6"/>
                <a:gd name="T4" fmla="*/ 15 w 16"/>
                <a:gd name="T5" fmla="*/ 0 h 6"/>
                <a:gd name="T6" fmla="*/ 11 w 16"/>
                <a:gd name="T7" fmla="*/ 2 h 6"/>
                <a:gd name="T8" fmla="*/ 5 w 16"/>
                <a:gd name="T9" fmla="*/ 1 h 6"/>
                <a:gd name="T10" fmla="*/ 0 w 16"/>
                <a:gd name="T11" fmla="*/ 6 h 6"/>
              </a:gdLst>
              <a:ahLst/>
              <a:cxnLst>
                <a:cxn ang="0">
                  <a:pos x="T0" y="T1"/>
                </a:cxn>
                <a:cxn ang="0">
                  <a:pos x="T2" y="T3"/>
                </a:cxn>
                <a:cxn ang="0">
                  <a:pos x="T4" y="T5"/>
                </a:cxn>
                <a:cxn ang="0">
                  <a:pos x="T6" y="T7"/>
                </a:cxn>
                <a:cxn ang="0">
                  <a:pos x="T8" y="T9"/>
                </a:cxn>
                <a:cxn ang="0">
                  <a:pos x="T10" y="T11"/>
                </a:cxn>
              </a:cxnLst>
              <a:rect l="0" t="0" r="r" b="b"/>
              <a:pathLst>
                <a:path w="16" h="6">
                  <a:moveTo>
                    <a:pt x="0" y="6"/>
                  </a:moveTo>
                  <a:cubicBezTo>
                    <a:pt x="6" y="4"/>
                    <a:pt x="11" y="4"/>
                    <a:pt x="16" y="1"/>
                  </a:cubicBezTo>
                  <a:cubicBezTo>
                    <a:pt x="16" y="0"/>
                    <a:pt x="14" y="1"/>
                    <a:pt x="15" y="0"/>
                  </a:cubicBezTo>
                  <a:cubicBezTo>
                    <a:pt x="12" y="0"/>
                    <a:pt x="13" y="1"/>
                    <a:pt x="11" y="2"/>
                  </a:cubicBezTo>
                  <a:cubicBezTo>
                    <a:pt x="11" y="0"/>
                    <a:pt x="3" y="3"/>
                    <a:pt x="5" y="1"/>
                  </a:cubicBezTo>
                  <a:cubicBezTo>
                    <a:pt x="4" y="0"/>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2" name="Freeform 125">
              <a:extLst>
                <a:ext uri="{FF2B5EF4-FFF2-40B4-BE49-F238E27FC236}">
                  <a16:creationId xmlns:a16="http://schemas.microsoft.com/office/drawing/2014/main" id="{FBB1BF28-F884-4184-8736-7787AE240CF2}"/>
                </a:ext>
              </a:extLst>
            </p:cNvPr>
            <p:cNvSpPr>
              <a:spLocks/>
            </p:cNvSpPr>
            <p:nvPr/>
          </p:nvSpPr>
          <p:spPr bwMode="auto">
            <a:xfrm>
              <a:off x="6570" y="4400"/>
              <a:ext cx="20" cy="4"/>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1" y="2"/>
                    <a:pt x="7" y="1"/>
                    <a:pt x="10" y="0"/>
                  </a:cubicBezTo>
                  <a:cubicBezTo>
                    <a:pt x="7"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3" name="Freeform 126">
              <a:extLst>
                <a:ext uri="{FF2B5EF4-FFF2-40B4-BE49-F238E27FC236}">
                  <a16:creationId xmlns:a16="http://schemas.microsoft.com/office/drawing/2014/main" id="{247FC24B-3111-43EE-BDA6-966C5E804D90}"/>
                </a:ext>
              </a:extLst>
            </p:cNvPr>
            <p:cNvSpPr>
              <a:spLocks/>
            </p:cNvSpPr>
            <p:nvPr/>
          </p:nvSpPr>
          <p:spPr bwMode="auto">
            <a:xfrm>
              <a:off x="6190" y="4234"/>
              <a:ext cx="10" cy="6"/>
            </a:xfrm>
            <a:custGeom>
              <a:avLst/>
              <a:gdLst>
                <a:gd name="T0" fmla="*/ 3 w 5"/>
                <a:gd name="T1" fmla="*/ 1 h 3"/>
                <a:gd name="T2" fmla="*/ 0 w 5"/>
                <a:gd name="T3" fmla="*/ 3 h 3"/>
                <a:gd name="T4" fmla="*/ 5 w 5"/>
                <a:gd name="T5" fmla="*/ 1 h 3"/>
                <a:gd name="T6" fmla="*/ 3 w 5"/>
                <a:gd name="T7" fmla="*/ 1 h 3"/>
              </a:gdLst>
              <a:ahLst/>
              <a:cxnLst>
                <a:cxn ang="0">
                  <a:pos x="T0" y="T1"/>
                </a:cxn>
                <a:cxn ang="0">
                  <a:pos x="T2" y="T3"/>
                </a:cxn>
                <a:cxn ang="0">
                  <a:pos x="T4" y="T5"/>
                </a:cxn>
                <a:cxn ang="0">
                  <a:pos x="T6" y="T7"/>
                </a:cxn>
              </a:cxnLst>
              <a:rect l="0" t="0" r="r" b="b"/>
              <a:pathLst>
                <a:path w="5" h="3">
                  <a:moveTo>
                    <a:pt x="3" y="1"/>
                  </a:moveTo>
                  <a:cubicBezTo>
                    <a:pt x="3" y="2"/>
                    <a:pt x="1" y="2"/>
                    <a:pt x="0" y="3"/>
                  </a:cubicBezTo>
                  <a:cubicBezTo>
                    <a:pt x="4" y="3"/>
                    <a:pt x="3" y="2"/>
                    <a:pt x="5" y="1"/>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4" name="Freeform 127">
              <a:extLst>
                <a:ext uri="{FF2B5EF4-FFF2-40B4-BE49-F238E27FC236}">
                  <a16:creationId xmlns:a16="http://schemas.microsoft.com/office/drawing/2014/main" id="{A3B39796-E99C-402F-8884-D360EF78C9B5}"/>
                </a:ext>
              </a:extLst>
            </p:cNvPr>
            <p:cNvSpPr>
              <a:spLocks/>
            </p:cNvSpPr>
            <p:nvPr/>
          </p:nvSpPr>
          <p:spPr bwMode="auto">
            <a:xfrm>
              <a:off x="6377" y="4298"/>
              <a:ext cx="10" cy="6"/>
            </a:xfrm>
            <a:custGeom>
              <a:avLst/>
              <a:gdLst>
                <a:gd name="T0" fmla="*/ 0 w 5"/>
                <a:gd name="T1" fmla="*/ 3 h 3"/>
                <a:gd name="T2" fmla="*/ 5 w 5"/>
                <a:gd name="T3" fmla="*/ 1 h 3"/>
                <a:gd name="T4" fmla="*/ 0 w 5"/>
                <a:gd name="T5" fmla="*/ 3 h 3"/>
              </a:gdLst>
              <a:ahLst/>
              <a:cxnLst>
                <a:cxn ang="0">
                  <a:pos x="T0" y="T1"/>
                </a:cxn>
                <a:cxn ang="0">
                  <a:pos x="T2" y="T3"/>
                </a:cxn>
                <a:cxn ang="0">
                  <a:pos x="T4" y="T5"/>
                </a:cxn>
              </a:cxnLst>
              <a:rect l="0" t="0" r="r" b="b"/>
              <a:pathLst>
                <a:path w="5" h="3">
                  <a:moveTo>
                    <a:pt x="0" y="3"/>
                  </a:moveTo>
                  <a:cubicBezTo>
                    <a:pt x="1" y="3"/>
                    <a:pt x="3" y="3"/>
                    <a:pt x="5" y="1"/>
                  </a:cubicBezTo>
                  <a:cubicBezTo>
                    <a:pt x="3" y="0"/>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5" name="Freeform 128">
              <a:extLst>
                <a:ext uri="{FF2B5EF4-FFF2-40B4-BE49-F238E27FC236}">
                  <a16:creationId xmlns:a16="http://schemas.microsoft.com/office/drawing/2014/main" id="{41120993-7726-4549-9FCE-21F1DBAD8BB5}"/>
                </a:ext>
              </a:extLst>
            </p:cNvPr>
            <p:cNvSpPr>
              <a:spLocks/>
            </p:cNvSpPr>
            <p:nvPr/>
          </p:nvSpPr>
          <p:spPr bwMode="auto">
            <a:xfrm>
              <a:off x="6551" y="4369"/>
              <a:ext cx="10" cy="4"/>
            </a:xfrm>
            <a:custGeom>
              <a:avLst/>
              <a:gdLst>
                <a:gd name="T0" fmla="*/ 1 w 5"/>
                <a:gd name="T1" fmla="*/ 0 h 2"/>
                <a:gd name="T2" fmla="*/ 1 w 5"/>
                <a:gd name="T3" fmla="*/ 2 h 2"/>
                <a:gd name="T4" fmla="*/ 5 w 5"/>
                <a:gd name="T5" fmla="*/ 1 h 2"/>
                <a:gd name="T6" fmla="*/ 1 w 5"/>
                <a:gd name="T7" fmla="*/ 0 h 2"/>
              </a:gdLst>
              <a:ahLst/>
              <a:cxnLst>
                <a:cxn ang="0">
                  <a:pos x="T0" y="T1"/>
                </a:cxn>
                <a:cxn ang="0">
                  <a:pos x="T2" y="T3"/>
                </a:cxn>
                <a:cxn ang="0">
                  <a:pos x="T4" y="T5"/>
                </a:cxn>
                <a:cxn ang="0">
                  <a:pos x="T6" y="T7"/>
                </a:cxn>
              </a:cxnLst>
              <a:rect l="0" t="0" r="r" b="b"/>
              <a:pathLst>
                <a:path w="5" h="2">
                  <a:moveTo>
                    <a:pt x="1" y="0"/>
                  </a:moveTo>
                  <a:cubicBezTo>
                    <a:pt x="0" y="1"/>
                    <a:pt x="2" y="1"/>
                    <a:pt x="1" y="2"/>
                  </a:cubicBezTo>
                  <a:cubicBezTo>
                    <a:pt x="2" y="2"/>
                    <a:pt x="3" y="1"/>
                    <a:pt x="5" y="1"/>
                  </a:cubicBezTo>
                  <a:cubicBezTo>
                    <a:pt x="5" y="0"/>
                    <a:pt x="2"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6" name="Freeform 129">
              <a:extLst>
                <a:ext uri="{FF2B5EF4-FFF2-40B4-BE49-F238E27FC236}">
                  <a16:creationId xmlns:a16="http://schemas.microsoft.com/office/drawing/2014/main" id="{5307CD2C-3F93-413E-B047-EA28AFC86290}"/>
                </a:ext>
              </a:extLst>
            </p:cNvPr>
            <p:cNvSpPr>
              <a:spLocks/>
            </p:cNvSpPr>
            <p:nvPr/>
          </p:nvSpPr>
          <p:spPr bwMode="auto">
            <a:xfrm>
              <a:off x="6299" y="4238"/>
              <a:ext cx="11" cy="6"/>
            </a:xfrm>
            <a:custGeom>
              <a:avLst/>
              <a:gdLst>
                <a:gd name="T0" fmla="*/ 4 w 6"/>
                <a:gd name="T1" fmla="*/ 3 h 3"/>
                <a:gd name="T2" fmla="*/ 3 w 6"/>
                <a:gd name="T3" fmla="*/ 2 h 3"/>
                <a:gd name="T4" fmla="*/ 6 w 6"/>
                <a:gd name="T5" fmla="*/ 0 h 3"/>
                <a:gd name="T6" fmla="*/ 0 w 6"/>
                <a:gd name="T7" fmla="*/ 2 h 3"/>
                <a:gd name="T8" fmla="*/ 4 w 6"/>
                <a:gd name="T9" fmla="*/ 3 h 3"/>
              </a:gdLst>
              <a:ahLst/>
              <a:cxnLst>
                <a:cxn ang="0">
                  <a:pos x="T0" y="T1"/>
                </a:cxn>
                <a:cxn ang="0">
                  <a:pos x="T2" y="T3"/>
                </a:cxn>
                <a:cxn ang="0">
                  <a:pos x="T4" y="T5"/>
                </a:cxn>
                <a:cxn ang="0">
                  <a:pos x="T6" y="T7"/>
                </a:cxn>
                <a:cxn ang="0">
                  <a:pos x="T8" y="T9"/>
                </a:cxn>
              </a:cxnLst>
              <a:rect l="0" t="0" r="r" b="b"/>
              <a:pathLst>
                <a:path w="6" h="3">
                  <a:moveTo>
                    <a:pt x="4" y="3"/>
                  </a:moveTo>
                  <a:cubicBezTo>
                    <a:pt x="4" y="2"/>
                    <a:pt x="4" y="2"/>
                    <a:pt x="3" y="2"/>
                  </a:cubicBezTo>
                  <a:cubicBezTo>
                    <a:pt x="4" y="1"/>
                    <a:pt x="5" y="1"/>
                    <a:pt x="6" y="0"/>
                  </a:cubicBezTo>
                  <a:cubicBezTo>
                    <a:pt x="4" y="0"/>
                    <a:pt x="2" y="0"/>
                    <a:pt x="0" y="2"/>
                  </a:cubicBezTo>
                  <a:cubicBezTo>
                    <a:pt x="2" y="2"/>
                    <a:pt x="3"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7" name="Freeform 130">
              <a:extLst>
                <a:ext uri="{FF2B5EF4-FFF2-40B4-BE49-F238E27FC236}">
                  <a16:creationId xmlns:a16="http://schemas.microsoft.com/office/drawing/2014/main" id="{EB9B2CE3-5EC7-4E99-A487-70E701C33204}"/>
                </a:ext>
              </a:extLst>
            </p:cNvPr>
            <p:cNvSpPr>
              <a:spLocks/>
            </p:cNvSpPr>
            <p:nvPr/>
          </p:nvSpPr>
          <p:spPr bwMode="auto">
            <a:xfrm>
              <a:off x="6425" y="4251"/>
              <a:ext cx="14" cy="8"/>
            </a:xfrm>
            <a:custGeom>
              <a:avLst/>
              <a:gdLst>
                <a:gd name="T0" fmla="*/ 0 w 7"/>
                <a:gd name="T1" fmla="*/ 3 h 4"/>
                <a:gd name="T2" fmla="*/ 5 w 7"/>
                <a:gd name="T3" fmla="*/ 3 h 4"/>
                <a:gd name="T4" fmla="*/ 7 w 7"/>
                <a:gd name="T5" fmla="*/ 0 h 4"/>
                <a:gd name="T6" fmla="*/ 0 w 7"/>
                <a:gd name="T7" fmla="*/ 3 h 4"/>
              </a:gdLst>
              <a:ahLst/>
              <a:cxnLst>
                <a:cxn ang="0">
                  <a:pos x="T0" y="T1"/>
                </a:cxn>
                <a:cxn ang="0">
                  <a:pos x="T2" y="T3"/>
                </a:cxn>
                <a:cxn ang="0">
                  <a:pos x="T4" y="T5"/>
                </a:cxn>
                <a:cxn ang="0">
                  <a:pos x="T6" y="T7"/>
                </a:cxn>
              </a:cxnLst>
              <a:rect l="0" t="0" r="r" b="b"/>
              <a:pathLst>
                <a:path w="7" h="4">
                  <a:moveTo>
                    <a:pt x="0" y="3"/>
                  </a:moveTo>
                  <a:cubicBezTo>
                    <a:pt x="3" y="2"/>
                    <a:pt x="2" y="4"/>
                    <a:pt x="5" y="3"/>
                  </a:cubicBezTo>
                  <a:cubicBezTo>
                    <a:pt x="6" y="1"/>
                    <a:pt x="6" y="1"/>
                    <a:pt x="7" y="0"/>
                  </a:cubicBezTo>
                  <a:cubicBezTo>
                    <a:pt x="5"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8" name="Freeform 131">
              <a:extLst>
                <a:ext uri="{FF2B5EF4-FFF2-40B4-BE49-F238E27FC236}">
                  <a16:creationId xmlns:a16="http://schemas.microsoft.com/office/drawing/2014/main" id="{4DF7C34B-F77E-4FEC-9C5B-D1DCA4F8BBB7}"/>
                </a:ext>
              </a:extLst>
            </p:cNvPr>
            <p:cNvSpPr>
              <a:spLocks/>
            </p:cNvSpPr>
            <p:nvPr/>
          </p:nvSpPr>
          <p:spPr bwMode="auto">
            <a:xfrm>
              <a:off x="6657" y="4360"/>
              <a:ext cx="15" cy="9"/>
            </a:xfrm>
            <a:custGeom>
              <a:avLst/>
              <a:gdLst>
                <a:gd name="T0" fmla="*/ 4 w 8"/>
                <a:gd name="T1" fmla="*/ 3 h 5"/>
                <a:gd name="T2" fmla="*/ 6 w 8"/>
                <a:gd name="T3" fmla="*/ 1 h 5"/>
                <a:gd name="T4" fmla="*/ 2 w 8"/>
                <a:gd name="T5" fmla="*/ 1 h 5"/>
                <a:gd name="T6" fmla="*/ 3 w 8"/>
                <a:gd name="T7" fmla="*/ 5 h 5"/>
                <a:gd name="T8" fmla="*/ 7 w 8"/>
                <a:gd name="T9" fmla="*/ 4 h 5"/>
                <a:gd name="T10" fmla="*/ 4 w 8"/>
                <a:gd name="T11" fmla="*/ 3 h 5"/>
              </a:gdLst>
              <a:ahLst/>
              <a:cxnLst>
                <a:cxn ang="0">
                  <a:pos x="T0" y="T1"/>
                </a:cxn>
                <a:cxn ang="0">
                  <a:pos x="T2" y="T3"/>
                </a:cxn>
                <a:cxn ang="0">
                  <a:pos x="T4" y="T5"/>
                </a:cxn>
                <a:cxn ang="0">
                  <a:pos x="T6" y="T7"/>
                </a:cxn>
                <a:cxn ang="0">
                  <a:pos x="T8" y="T9"/>
                </a:cxn>
                <a:cxn ang="0">
                  <a:pos x="T10" y="T11"/>
                </a:cxn>
              </a:cxnLst>
              <a:rect l="0" t="0" r="r" b="b"/>
              <a:pathLst>
                <a:path w="8" h="5">
                  <a:moveTo>
                    <a:pt x="4" y="3"/>
                  </a:moveTo>
                  <a:cubicBezTo>
                    <a:pt x="3" y="2"/>
                    <a:pt x="7" y="2"/>
                    <a:pt x="6" y="1"/>
                  </a:cubicBezTo>
                  <a:cubicBezTo>
                    <a:pt x="5" y="0"/>
                    <a:pt x="4" y="2"/>
                    <a:pt x="2" y="1"/>
                  </a:cubicBezTo>
                  <a:cubicBezTo>
                    <a:pt x="3" y="2"/>
                    <a:pt x="0" y="3"/>
                    <a:pt x="3" y="5"/>
                  </a:cubicBezTo>
                  <a:cubicBezTo>
                    <a:pt x="4" y="4"/>
                    <a:pt x="5" y="3"/>
                    <a:pt x="7" y="4"/>
                  </a:cubicBezTo>
                  <a:cubicBezTo>
                    <a:pt x="8" y="3"/>
                    <a:pt x="5"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9" name="Freeform 132">
              <a:extLst>
                <a:ext uri="{FF2B5EF4-FFF2-40B4-BE49-F238E27FC236}">
                  <a16:creationId xmlns:a16="http://schemas.microsoft.com/office/drawing/2014/main" id="{9ECCFF7B-8DE9-419F-B891-2537D36F59E8}"/>
                </a:ext>
              </a:extLst>
            </p:cNvPr>
            <p:cNvSpPr>
              <a:spLocks/>
            </p:cNvSpPr>
            <p:nvPr/>
          </p:nvSpPr>
          <p:spPr bwMode="auto">
            <a:xfrm>
              <a:off x="6681" y="4362"/>
              <a:ext cx="18" cy="5"/>
            </a:xfrm>
            <a:custGeom>
              <a:avLst/>
              <a:gdLst>
                <a:gd name="T0" fmla="*/ 0 w 9"/>
                <a:gd name="T1" fmla="*/ 2 h 3"/>
                <a:gd name="T2" fmla="*/ 7 w 9"/>
                <a:gd name="T3" fmla="*/ 2 h 3"/>
                <a:gd name="T4" fmla="*/ 7 w 9"/>
                <a:gd name="T5" fmla="*/ 0 h 3"/>
                <a:gd name="T6" fmla="*/ 0 w 9"/>
                <a:gd name="T7" fmla="*/ 2 h 3"/>
              </a:gdLst>
              <a:ahLst/>
              <a:cxnLst>
                <a:cxn ang="0">
                  <a:pos x="T0" y="T1"/>
                </a:cxn>
                <a:cxn ang="0">
                  <a:pos x="T2" y="T3"/>
                </a:cxn>
                <a:cxn ang="0">
                  <a:pos x="T4" y="T5"/>
                </a:cxn>
                <a:cxn ang="0">
                  <a:pos x="T6" y="T7"/>
                </a:cxn>
              </a:cxnLst>
              <a:rect l="0" t="0" r="r" b="b"/>
              <a:pathLst>
                <a:path w="9" h="3">
                  <a:moveTo>
                    <a:pt x="0" y="2"/>
                  </a:moveTo>
                  <a:cubicBezTo>
                    <a:pt x="3" y="3"/>
                    <a:pt x="5" y="0"/>
                    <a:pt x="7" y="2"/>
                  </a:cubicBezTo>
                  <a:cubicBezTo>
                    <a:pt x="9" y="1"/>
                    <a:pt x="6" y="1"/>
                    <a:pt x="7" y="0"/>
                  </a:cubicBezTo>
                  <a:cubicBezTo>
                    <a:pt x="5" y="1"/>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0" name="Freeform 133">
              <a:extLst>
                <a:ext uri="{FF2B5EF4-FFF2-40B4-BE49-F238E27FC236}">
                  <a16:creationId xmlns:a16="http://schemas.microsoft.com/office/drawing/2014/main" id="{3A5A535E-D08B-41C7-B406-77BEAC854C78}"/>
                </a:ext>
              </a:extLst>
            </p:cNvPr>
            <p:cNvSpPr>
              <a:spLocks/>
            </p:cNvSpPr>
            <p:nvPr/>
          </p:nvSpPr>
          <p:spPr bwMode="auto">
            <a:xfrm>
              <a:off x="6683" y="4356"/>
              <a:ext cx="35" cy="8"/>
            </a:xfrm>
            <a:custGeom>
              <a:avLst/>
              <a:gdLst>
                <a:gd name="T0" fmla="*/ 10 w 18"/>
                <a:gd name="T1" fmla="*/ 2 h 4"/>
                <a:gd name="T2" fmla="*/ 8 w 18"/>
                <a:gd name="T3" fmla="*/ 1 h 4"/>
                <a:gd name="T4" fmla="*/ 0 w 18"/>
                <a:gd name="T5" fmla="*/ 1 h 4"/>
                <a:gd name="T6" fmla="*/ 7 w 18"/>
                <a:gd name="T7" fmla="*/ 4 h 4"/>
                <a:gd name="T8" fmla="*/ 12 w 18"/>
                <a:gd name="T9" fmla="*/ 4 h 4"/>
                <a:gd name="T10" fmla="*/ 18 w 18"/>
                <a:gd name="T11" fmla="*/ 1 h 4"/>
                <a:gd name="T12" fmla="*/ 15 w 18"/>
                <a:gd name="T13" fmla="*/ 0 h 4"/>
                <a:gd name="T14" fmla="*/ 14 w 18"/>
                <a:gd name="T15" fmla="*/ 2 h 4"/>
                <a:gd name="T16" fmla="*/ 13 w 18"/>
                <a:gd name="T17" fmla="*/ 3 h 4"/>
                <a:gd name="T18" fmla="*/ 12 w 18"/>
                <a:gd name="T19" fmla="*/ 1 h 4"/>
                <a:gd name="T20" fmla="*/ 10 w 18"/>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4">
                  <a:moveTo>
                    <a:pt x="10" y="2"/>
                  </a:moveTo>
                  <a:cubicBezTo>
                    <a:pt x="9" y="2"/>
                    <a:pt x="9" y="1"/>
                    <a:pt x="8" y="1"/>
                  </a:cubicBezTo>
                  <a:cubicBezTo>
                    <a:pt x="5" y="2"/>
                    <a:pt x="2" y="2"/>
                    <a:pt x="0" y="1"/>
                  </a:cubicBezTo>
                  <a:cubicBezTo>
                    <a:pt x="0" y="4"/>
                    <a:pt x="5" y="1"/>
                    <a:pt x="7" y="4"/>
                  </a:cubicBezTo>
                  <a:cubicBezTo>
                    <a:pt x="9" y="2"/>
                    <a:pt x="11" y="3"/>
                    <a:pt x="12" y="4"/>
                  </a:cubicBezTo>
                  <a:cubicBezTo>
                    <a:pt x="15" y="3"/>
                    <a:pt x="15" y="2"/>
                    <a:pt x="18" y="1"/>
                  </a:cubicBezTo>
                  <a:cubicBezTo>
                    <a:pt x="17" y="1"/>
                    <a:pt x="16" y="1"/>
                    <a:pt x="15" y="0"/>
                  </a:cubicBezTo>
                  <a:cubicBezTo>
                    <a:pt x="13" y="1"/>
                    <a:pt x="15" y="2"/>
                    <a:pt x="14" y="2"/>
                  </a:cubicBezTo>
                  <a:cubicBezTo>
                    <a:pt x="14" y="2"/>
                    <a:pt x="13" y="2"/>
                    <a:pt x="13" y="3"/>
                  </a:cubicBezTo>
                  <a:cubicBezTo>
                    <a:pt x="12" y="2"/>
                    <a:pt x="14" y="1"/>
                    <a:pt x="12" y="1"/>
                  </a:cubicBezTo>
                  <a:cubicBezTo>
                    <a:pt x="10" y="1"/>
                    <a:pt x="10"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1" name="Freeform 134">
              <a:extLst>
                <a:ext uri="{FF2B5EF4-FFF2-40B4-BE49-F238E27FC236}">
                  <a16:creationId xmlns:a16="http://schemas.microsoft.com/office/drawing/2014/main" id="{ECB03672-DB4D-4CA4-B804-16871CA58D51}"/>
                </a:ext>
              </a:extLst>
            </p:cNvPr>
            <p:cNvSpPr>
              <a:spLocks/>
            </p:cNvSpPr>
            <p:nvPr/>
          </p:nvSpPr>
          <p:spPr bwMode="auto">
            <a:xfrm>
              <a:off x="6396" y="4151"/>
              <a:ext cx="10" cy="4"/>
            </a:xfrm>
            <a:custGeom>
              <a:avLst/>
              <a:gdLst>
                <a:gd name="T0" fmla="*/ 0 w 5"/>
                <a:gd name="T1" fmla="*/ 0 h 2"/>
                <a:gd name="T2" fmla="*/ 1 w 5"/>
                <a:gd name="T3" fmla="*/ 1 h 2"/>
                <a:gd name="T4" fmla="*/ 2 w 5"/>
                <a:gd name="T5" fmla="*/ 2 h 2"/>
                <a:gd name="T6" fmla="*/ 5 w 5"/>
                <a:gd name="T7" fmla="*/ 0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0" y="1"/>
                    <a:pt x="1" y="1"/>
                    <a:pt x="1" y="1"/>
                  </a:cubicBezTo>
                  <a:cubicBezTo>
                    <a:pt x="2" y="1"/>
                    <a:pt x="3" y="1"/>
                    <a:pt x="2" y="2"/>
                  </a:cubicBezTo>
                  <a:cubicBezTo>
                    <a:pt x="3" y="2"/>
                    <a:pt x="4"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2" name="Freeform 135">
              <a:extLst>
                <a:ext uri="{FF2B5EF4-FFF2-40B4-BE49-F238E27FC236}">
                  <a16:creationId xmlns:a16="http://schemas.microsoft.com/office/drawing/2014/main" id="{0D80A1D6-614F-41DF-BD76-FED577D9CFEF}"/>
                </a:ext>
              </a:extLst>
            </p:cNvPr>
            <p:cNvSpPr>
              <a:spLocks/>
            </p:cNvSpPr>
            <p:nvPr/>
          </p:nvSpPr>
          <p:spPr bwMode="auto">
            <a:xfrm>
              <a:off x="6498" y="4149"/>
              <a:ext cx="21" cy="6"/>
            </a:xfrm>
            <a:custGeom>
              <a:avLst/>
              <a:gdLst>
                <a:gd name="T0" fmla="*/ 1 w 11"/>
                <a:gd name="T1" fmla="*/ 1 h 3"/>
                <a:gd name="T2" fmla="*/ 11 w 11"/>
                <a:gd name="T3" fmla="*/ 1 h 3"/>
                <a:gd name="T4" fmla="*/ 7 w 11"/>
                <a:gd name="T5" fmla="*/ 0 h 3"/>
                <a:gd name="T6" fmla="*/ 1 w 11"/>
                <a:gd name="T7" fmla="*/ 1 h 3"/>
              </a:gdLst>
              <a:ahLst/>
              <a:cxnLst>
                <a:cxn ang="0">
                  <a:pos x="T0" y="T1"/>
                </a:cxn>
                <a:cxn ang="0">
                  <a:pos x="T2" y="T3"/>
                </a:cxn>
                <a:cxn ang="0">
                  <a:pos x="T4" y="T5"/>
                </a:cxn>
                <a:cxn ang="0">
                  <a:pos x="T6" y="T7"/>
                </a:cxn>
              </a:cxnLst>
              <a:rect l="0" t="0" r="r" b="b"/>
              <a:pathLst>
                <a:path w="11" h="3">
                  <a:moveTo>
                    <a:pt x="1" y="1"/>
                  </a:moveTo>
                  <a:cubicBezTo>
                    <a:pt x="0" y="2"/>
                    <a:pt x="8" y="3"/>
                    <a:pt x="11" y="1"/>
                  </a:cubicBezTo>
                  <a:cubicBezTo>
                    <a:pt x="10" y="0"/>
                    <a:pt x="7" y="2"/>
                    <a:pt x="7" y="0"/>
                  </a:cubicBezTo>
                  <a:cubicBezTo>
                    <a:pt x="5" y="0"/>
                    <a:pt x="3"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3" name="Freeform 136">
              <a:extLst>
                <a:ext uri="{FF2B5EF4-FFF2-40B4-BE49-F238E27FC236}">
                  <a16:creationId xmlns:a16="http://schemas.microsoft.com/office/drawing/2014/main" id="{DA61E1A2-00D9-465F-A3D2-DD37F1D32293}"/>
                </a:ext>
              </a:extLst>
            </p:cNvPr>
            <p:cNvSpPr>
              <a:spLocks/>
            </p:cNvSpPr>
            <p:nvPr/>
          </p:nvSpPr>
          <p:spPr bwMode="auto">
            <a:xfrm>
              <a:off x="6551" y="4149"/>
              <a:ext cx="16" cy="10"/>
            </a:xfrm>
            <a:custGeom>
              <a:avLst/>
              <a:gdLst>
                <a:gd name="T0" fmla="*/ 1 w 8"/>
                <a:gd name="T1" fmla="*/ 2 h 5"/>
                <a:gd name="T2" fmla="*/ 8 w 8"/>
                <a:gd name="T3" fmla="*/ 3 h 5"/>
                <a:gd name="T4" fmla="*/ 2 w 8"/>
                <a:gd name="T5" fmla="*/ 0 h 5"/>
                <a:gd name="T6" fmla="*/ 1 w 8"/>
                <a:gd name="T7" fmla="*/ 2 h 5"/>
              </a:gdLst>
              <a:ahLst/>
              <a:cxnLst>
                <a:cxn ang="0">
                  <a:pos x="T0" y="T1"/>
                </a:cxn>
                <a:cxn ang="0">
                  <a:pos x="T2" y="T3"/>
                </a:cxn>
                <a:cxn ang="0">
                  <a:pos x="T4" y="T5"/>
                </a:cxn>
                <a:cxn ang="0">
                  <a:pos x="T6" y="T7"/>
                </a:cxn>
              </a:cxnLst>
              <a:rect l="0" t="0" r="r" b="b"/>
              <a:pathLst>
                <a:path w="8" h="5">
                  <a:moveTo>
                    <a:pt x="1" y="2"/>
                  </a:moveTo>
                  <a:cubicBezTo>
                    <a:pt x="3" y="3"/>
                    <a:pt x="5" y="5"/>
                    <a:pt x="8" y="3"/>
                  </a:cubicBezTo>
                  <a:cubicBezTo>
                    <a:pt x="7" y="0"/>
                    <a:pt x="2" y="3"/>
                    <a:pt x="2" y="0"/>
                  </a:cubicBezTo>
                  <a:cubicBezTo>
                    <a:pt x="0"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4" name="Freeform 137">
              <a:extLst>
                <a:ext uri="{FF2B5EF4-FFF2-40B4-BE49-F238E27FC236}">
                  <a16:creationId xmlns:a16="http://schemas.microsoft.com/office/drawing/2014/main" id="{DD539AE7-6469-4C68-A3FF-B6BEBDF934D2}"/>
                </a:ext>
              </a:extLst>
            </p:cNvPr>
            <p:cNvSpPr>
              <a:spLocks/>
            </p:cNvSpPr>
            <p:nvPr/>
          </p:nvSpPr>
          <p:spPr bwMode="auto">
            <a:xfrm>
              <a:off x="6758" y="4226"/>
              <a:ext cx="11" cy="6"/>
            </a:xfrm>
            <a:custGeom>
              <a:avLst/>
              <a:gdLst>
                <a:gd name="T0" fmla="*/ 1 w 6"/>
                <a:gd name="T1" fmla="*/ 1 h 3"/>
                <a:gd name="T2" fmla="*/ 4 w 6"/>
                <a:gd name="T3" fmla="*/ 2 h 3"/>
                <a:gd name="T4" fmla="*/ 5 w 6"/>
                <a:gd name="T5" fmla="*/ 1 h 3"/>
                <a:gd name="T6" fmla="*/ 5 w 6"/>
                <a:gd name="T7" fmla="*/ 0 h 3"/>
                <a:gd name="T8" fmla="*/ 4 w 6"/>
                <a:gd name="T9" fmla="*/ 0 h 3"/>
                <a:gd name="T10" fmla="*/ 3 w 6"/>
                <a:gd name="T11" fmla="*/ 1 h 3"/>
                <a:gd name="T12" fmla="*/ 1 w 6"/>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1" y="1"/>
                  </a:moveTo>
                  <a:cubicBezTo>
                    <a:pt x="0" y="3"/>
                    <a:pt x="3" y="2"/>
                    <a:pt x="4" y="2"/>
                  </a:cubicBezTo>
                  <a:cubicBezTo>
                    <a:pt x="5" y="2"/>
                    <a:pt x="4" y="1"/>
                    <a:pt x="5" y="1"/>
                  </a:cubicBezTo>
                  <a:cubicBezTo>
                    <a:pt x="6" y="1"/>
                    <a:pt x="6" y="1"/>
                    <a:pt x="5" y="0"/>
                  </a:cubicBezTo>
                  <a:cubicBezTo>
                    <a:pt x="4" y="0"/>
                    <a:pt x="4" y="0"/>
                    <a:pt x="4" y="0"/>
                  </a:cubicBezTo>
                  <a:cubicBezTo>
                    <a:pt x="5" y="0"/>
                    <a:pt x="2" y="3"/>
                    <a:pt x="3" y="1"/>
                  </a:cubicBezTo>
                  <a:cubicBezTo>
                    <a:pt x="2" y="1"/>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5" name="Freeform 138">
              <a:extLst>
                <a:ext uri="{FF2B5EF4-FFF2-40B4-BE49-F238E27FC236}">
                  <a16:creationId xmlns:a16="http://schemas.microsoft.com/office/drawing/2014/main" id="{A05530E3-9841-44E3-B4FB-0AA4D8BB8E4F}"/>
                </a:ext>
              </a:extLst>
            </p:cNvPr>
            <p:cNvSpPr>
              <a:spLocks/>
            </p:cNvSpPr>
            <p:nvPr/>
          </p:nvSpPr>
          <p:spPr bwMode="auto">
            <a:xfrm>
              <a:off x="6670" y="4143"/>
              <a:ext cx="23" cy="10"/>
            </a:xfrm>
            <a:custGeom>
              <a:avLst/>
              <a:gdLst>
                <a:gd name="T0" fmla="*/ 0 w 12"/>
                <a:gd name="T1" fmla="*/ 1 h 5"/>
                <a:gd name="T2" fmla="*/ 7 w 12"/>
                <a:gd name="T3" fmla="*/ 2 h 5"/>
                <a:gd name="T4" fmla="*/ 12 w 12"/>
                <a:gd name="T5" fmla="*/ 5 h 5"/>
                <a:gd name="T6" fmla="*/ 9 w 12"/>
                <a:gd name="T7" fmla="*/ 0 h 5"/>
                <a:gd name="T8" fmla="*/ 2 w 12"/>
                <a:gd name="T9" fmla="*/ 0 h 5"/>
                <a:gd name="T10" fmla="*/ 0 w 12"/>
                <a:gd name="T11" fmla="*/ 1 h 5"/>
              </a:gdLst>
              <a:ahLst/>
              <a:cxnLst>
                <a:cxn ang="0">
                  <a:pos x="T0" y="T1"/>
                </a:cxn>
                <a:cxn ang="0">
                  <a:pos x="T2" y="T3"/>
                </a:cxn>
                <a:cxn ang="0">
                  <a:pos x="T4" y="T5"/>
                </a:cxn>
                <a:cxn ang="0">
                  <a:pos x="T6" y="T7"/>
                </a:cxn>
                <a:cxn ang="0">
                  <a:pos x="T8" y="T9"/>
                </a:cxn>
                <a:cxn ang="0">
                  <a:pos x="T10" y="T11"/>
                </a:cxn>
              </a:cxnLst>
              <a:rect l="0" t="0" r="r" b="b"/>
              <a:pathLst>
                <a:path w="12" h="5">
                  <a:moveTo>
                    <a:pt x="0" y="1"/>
                  </a:moveTo>
                  <a:cubicBezTo>
                    <a:pt x="0" y="2"/>
                    <a:pt x="5" y="1"/>
                    <a:pt x="7" y="2"/>
                  </a:cubicBezTo>
                  <a:cubicBezTo>
                    <a:pt x="6" y="4"/>
                    <a:pt x="11" y="5"/>
                    <a:pt x="12" y="5"/>
                  </a:cubicBezTo>
                  <a:cubicBezTo>
                    <a:pt x="12" y="3"/>
                    <a:pt x="11" y="2"/>
                    <a:pt x="9" y="0"/>
                  </a:cubicBezTo>
                  <a:cubicBezTo>
                    <a:pt x="9" y="3"/>
                    <a:pt x="6" y="0"/>
                    <a:pt x="2" y="0"/>
                  </a:cubicBezTo>
                  <a:cubicBezTo>
                    <a:pt x="2"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6" name="Freeform 139">
              <a:extLst>
                <a:ext uri="{FF2B5EF4-FFF2-40B4-BE49-F238E27FC236}">
                  <a16:creationId xmlns:a16="http://schemas.microsoft.com/office/drawing/2014/main" id="{4F3610E5-62B2-42C3-85BC-32634EDA3A6E}"/>
                </a:ext>
              </a:extLst>
            </p:cNvPr>
            <p:cNvSpPr>
              <a:spLocks/>
            </p:cNvSpPr>
            <p:nvPr/>
          </p:nvSpPr>
          <p:spPr bwMode="auto">
            <a:xfrm>
              <a:off x="6704" y="4153"/>
              <a:ext cx="21" cy="4"/>
            </a:xfrm>
            <a:custGeom>
              <a:avLst/>
              <a:gdLst>
                <a:gd name="T0" fmla="*/ 0 w 11"/>
                <a:gd name="T1" fmla="*/ 1 h 2"/>
                <a:gd name="T2" fmla="*/ 9 w 11"/>
                <a:gd name="T3" fmla="*/ 1 h 2"/>
                <a:gd name="T4" fmla="*/ 7 w 11"/>
                <a:gd name="T5" fmla="*/ 0 h 2"/>
                <a:gd name="T6" fmla="*/ 0 w 11"/>
                <a:gd name="T7" fmla="*/ 1 h 2"/>
              </a:gdLst>
              <a:ahLst/>
              <a:cxnLst>
                <a:cxn ang="0">
                  <a:pos x="T0" y="T1"/>
                </a:cxn>
                <a:cxn ang="0">
                  <a:pos x="T2" y="T3"/>
                </a:cxn>
                <a:cxn ang="0">
                  <a:pos x="T4" y="T5"/>
                </a:cxn>
                <a:cxn ang="0">
                  <a:pos x="T6" y="T7"/>
                </a:cxn>
              </a:cxnLst>
              <a:rect l="0" t="0" r="r" b="b"/>
              <a:pathLst>
                <a:path w="11" h="2">
                  <a:moveTo>
                    <a:pt x="0" y="1"/>
                  </a:moveTo>
                  <a:cubicBezTo>
                    <a:pt x="1" y="2"/>
                    <a:pt x="6" y="1"/>
                    <a:pt x="9" y="1"/>
                  </a:cubicBezTo>
                  <a:cubicBezTo>
                    <a:pt x="11" y="0"/>
                    <a:pt x="5" y="1"/>
                    <a:pt x="7" y="0"/>
                  </a:cubicBezTo>
                  <a:cubicBezTo>
                    <a:pt x="6"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7" name="Freeform 140">
              <a:extLst>
                <a:ext uri="{FF2B5EF4-FFF2-40B4-BE49-F238E27FC236}">
                  <a16:creationId xmlns:a16="http://schemas.microsoft.com/office/drawing/2014/main" id="{5A9F8ECD-A131-49EF-B513-3E2BE15E1F62}"/>
                </a:ext>
              </a:extLst>
            </p:cNvPr>
            <p:cNvSpPr>
              <a:spLocks/>
            </p:cNvSpPr>
            <p:nvPr/>
          </p:nvSpPr>
          <p:spPr bwMode="auto">
            <a:xfrm>
              <a:off x="6691" y="4143"/>
              <a:ext cx="15" cy="6"/>
            </a:xfrm>
            <a:custGeom>
              <a:avLst/>
              <a:gdLst>
                <a:gd name="T0" fmla="*/ 2 w 8"/>
                <a:gd name="T1" fmla="*/ 1 h 3"/>
                <a:gd name="T2" fmla="*/ 3 w 8"/>
                <a:gd name="T3" fmla="*/ 1 h 3"/>
                <a:gd name="T4" fmla="*/ 3 w 8"/>
                <a:gd name="T5" fmla="*/ 3 h 3"/>
                <a:gd name="T6" fmla="*/ 6 w 8"/>
                <a:gd name="T7" fmla="*/ 3 h 3"/>
                <a:gd name="T8" fmla="*/ 8 w 8"/>
                <a:gd name="T9" fmla="*/ 2 h 3"/>
                <a:gd name="T10" fmla="*/ 6 w 8"/>
                <a:gd name="T11" fmla="*/ 0 h 3"/>
                <a:gd name="T12" fmla="*/ 2 w 8"/>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1"/>
                  </a:moveTo>
                  <a:cubicBezTo>
                    <a:pt x="0" y="2"/>
                    <a:pt x="2" y="2"/>
                    <a:pt x="3" y="1"/>
                  </a:cubicBezTo>
                  <a:cubicBezTo>
                    <a:pt x="4" y="2"/>
                    <a:pt x="4" y="2"/>
                    <a:pt x="3" y="3"/>
                  </a:cubicBezTo>
                  <a:cubicBezTo>
                    <a:pt x="4" y="3"/>
                    <a:pt x="5" y="3"/>
                    <a:pt x="6" y="3"/>
                  </a:cubicBezTo>
                  <a:cubicBezTo>
                    <a:pt x="5" y="3"/>
                    <a:pt x="4" y="0"/>
                    <a:pt x="8" y="2"/>
                  </a:cubicBezTo>
                  <a:cubicBezTo>
                    <a:pt x="8" y="1"/>
                    <a:pt x="7" y="1"/>
                    <a:pt x="6" y="0"/>
                  </a:cubicBezTo>
                  <a:cubicBezTo>
                    <a:pt x="5" y="1"/>
                    <a:pt x="3"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8" name="Freeform 141">
              <a:extLst>
                <a:ext uri="{FF2B5EF4-FFF2-40B4-BE49-F238E27FC236}">
                  <a16:creationId xmlns:a16="http://schemas.microsoft.com/office/drawing/2014/main" id="{89A248FA-1ED3-44E3-855C-3184D98D0649}"/>
                </a:ext>
              </a:extLst>
            </p:cNvPr>
            <p:cNvSpPr>
              <a:spLocks/>
            </p:cNvSpPr>
            <p:nvPr/>
          </p:nvSpPr>
          <p:spPr bwMode="auto">
            <a:xfrm>
              <a:off x="6739" y="4143"/>
              <a:ext cx="7" cy="4"/>
            </a:xfrm>
            <a:custGeom>
              <a:avLst/>
              <a:gdLst>
                <a:gd name="T0" fmla="*/ 4 w 4"/>
                <a:gd name="T1" fmla="*/ 0 h 2"/>
                <a:gd name="T2" fmla="*/ 2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cubicBezTo>
                    <a:pt x="3" y="0"/>
                    <a:pt x="2" y="0"/>
                    <a:pt x="2" y="0"/>
                  </a:cubicBezTo>
                  <a:cubicBezTo>
                    <a:pt x="0" y="1"/>
                    <a:pt x="2" y="1"/>
                    <a:pt x="0" y="2"/>
                  </a:cubicBezTo>
                  <a:cubicBezTo>
                    <a:pt x="2"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9" name="Freeform 142">
              <a:extLst>
                <a:ext uri="{FF2B5EF4-FFF2-40B4-BE49-F238E27FC236}">
                  <a16:creationId xmlns:a16="http://schemas.microsoft.com/office/drawing/2014/main" id="{BC3A4F16-6DE8-4699-A6C9-72CEC5F27165}"/>
                </a:ext>
              </a:extLst>
            </p:cNvPr>
            <p:cNvSpPr>
              <a:spLocks/>
            </p:cNvSpPr>
            <p:nvPr/>
          </p:nvSpPr>
          <p:spPr bwMode="auto">
            <a:xfrm>
              <a:off x="6785" y="4110"/>
              <a:ext cx="13" cy="8"/>
            </a:xfrm>
            <a:custGeom>
              <a:avLst/>
              <a:gdLst>
                <a:gd name="T0" fmla="*/ 4 w 7"/>
                <a:gd name="T1" fmla="*/ 0 h 4"/>
                <a:gd name="T2" fmla="*/ 1 w 7"/>
                <a:gd name="T3" fmla="*/ 2 h 4"/>
                <a:gd name="T4" fmla="*/ 3 w 7"/>
                <a:gd name="T5" fmla="*/ 4 h 4"/>
                <a:gd name="T6" fmla="*/ 5 w 7"/>
                <a:gd name="T7" fmla="*/ 3 h 4"/>
                <a:gd name="T8" fmla="*/ 6 w 7"/>
                <a:gd name="T9" fmla="*/ 1 h 4"/>
                <a:gd name="T10" fmla="*/ 4 w 7"/>
                <a:gd name="T11" fmla="*/ 0 h 4"/>
              </a:gdLst>
              <a:ahLst/>
              <a:cxnLst>
                <a:cxn ang="0">
                  <a:pos x="T0" y="T1"/>
                </a:cxn>
                <a:cxn ang="0">
                  <a:pos x="T2" y="T3"/>
                </a:cxn>
                <a:cxn ang="0">
                  <a:pos x="T4" y="T5"/>
                </a:cxn>
                <a:cxn ang="0">
                  <a:pos x="T6" y="T7"/>
                </a:cxn>
                <a:cxn ang="0">
                  <a:pos x="T8" y="T9"/>
                </a:cxn>
                <a:cxn ang="0">
                  <a:pos x="T10" y="T11"/>
                </a:cxn>
              </a:cxnLst>
              <a:rect l="0" t="0" r="r" b="b"/>
              <a:pathLst>
                <a:path w="7" h="4">
                  <a:moveTo>
                    <a:pt x="4" y="0"/>
                  </a:moveTo>
                  <a:cubicBezTo>
                    <a:pt x="3" y="1"/>
                    <a:pt x="3" y="1"/>
                    <a:pt x="1" y="2"/>
                  </a:cubicBezTo>
                  <a:cubicBezTo>
                    <a:pt x="4" y="2"/>
                    <a:pt x="0" y="3"/>
                    <a:pt x="3" y="4"/>
                  </a:cubicBezTo>
                  <a:cubicBezTo>
                    <a:pt x="5" y="3"/>
                    <a:pt x="5" y="3"/>
                    <a:pt x="5" y="3"/>
                  </a:cubicBezTo>
                  <a:cubicBezTo>
                    <a:pt x="4" y="2"/>
                    <a:pt x="3" y="1"/>
                    <a:pt x="6" y="1"/>
                  </a:cubicBezTo>
                  <a:cubicBezTo>
                    <a:pt x="7" y="0"/>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0" name="Freeform 143">
              <a:extLst>
                <a:ext uri="{FF2B5EF4-FFF2-40B4-BE49-F238E27FC236}">
                  <a16:creationId xmlns:a16="http://schemas.microsoft.com/office/drawing/2014/main" id="{9F449FDE-2AA9-47A8-9055-A983870E6B92}"/>
                </a:ext>
              </a:extLst>
            </p:cNvPr>
            <p:cNvSpPr>
              <a:spLocks/>
            </p:cNvSpPr>
            <p:nvPr/>
          </p:nvSpPr>
          <p:spPr bwMode="auto">
            <a:xfrm>
              <a:off x="6865" y="4151"/>
              <a:ext cx="9" cy="6"/>
            </a:xfrm>
            <a:custGeom>
              <a:avLst/>
              <a:gdLst>
                <a:gd name="T0" fmla="*/ 2 w 5"/>
                <a:gd name="T1" fmla="*/ 0 h 3"/>
                <a:gd name="T2" fmla="*/ 2 w 5"/>
                <a:gd name="T3" fmla="*/ 1 h 3"/>
                <a:gd name="T4" fmla="*/ 1 w 5"/>
                <a:gd name="T5" fmla="*/ 3 h 3"/>
                <a:gd name="T6" fmla="*/ 3 w 5"/>
                <a:gd name="T7" fmla="*/ 0 h 3"/>
                <a:gd name="T8" fmla="*/ 2 w 5"/>
                <a:gd name="T9" fmla="*/ 0 h 3"/>
              </a:gdLst>
              <a:ahLst/>
              <a:cxnLst>
                <a:cxn ang="0">
                  <a:pos x="T0" y="T1"/>
                </a:cxn>
                <a:cxn ang="0">
                  <a:pos x="T2" y="T3"/>
                </a:cxn>
                <a:cxn ang="0">
                  <a:pos x="T4" y="T5"/>
                </a:cxn>
                <a:cxn ang="0">
                  <a:pos x="T6" y="T7"/>
                </a:cxn>
                <a:cxn ang="0">
                  <a:pos x="T8" y="T9"/>
                </a:cxn>
              </a:cxnLst>
              <a:rect l="0" t="0" r="r" b="b"/>
              <a:pathLst>
                <a:path w="5" h="3">
                  <a:moveTo>
                    <a:pt x="2" y="0"/>
                  </a:moveTo>
                  <a:cubicBezTo>
                    <a:pt x="0" y="0"/>
                    <a:pt x="2" y="1"/>
                    <a:pt x="2" y="1"/>
                  </a:cubicBezTo>
                  <a:cubicBezTo>
                    <a:pt x="3" y="1"/>
                    <a:pt x="2" y="2"/>
                    <a:pt x="1" y="3"/>
                  </a:cubicBezTo>
                  <a:cubicBezTo>
                    <a:pt x="3" y="3"/>
                    <a:pt x="5" y="1"/>
                    <a:pt x="3" y="0"/>
                  </a:cubicBezTo>
                  <a:cubicBezTo>
                    <a:pt x="3"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1" name="Freeform 144">
              <a:extLst>
                <a:ext uri="{FF2B5EF4-FFF2-40B4-BE49-F238E27FC236}">
                  <a16:creationId xmlns:a16="http://schemas.microsoft.com/office/drawing/2014/main" id="{ACC385B9-CFBF-45AE-96AB-24C369A35C3C}"/>
                </a:ext>
              </a:extLst>
            </p:cNvPr>
            <p:cNvSpPr>
              <a:spLocks/>
            </p:cNvSpPr>
            <p:nvPr/>
          </p:nvSpPr>
          <p:spPr bwMode="auto">
            <a:xfrm>
              <a:off x="6985" y="4224"/>
              <a:ext cx="10" cy="6"/>
            </a:xfrm>
            <a:custGeom>
              <a:avLst/>
              <a:gdLst>
                <a:gd name="T0" fmla="*/ 0 w 5"/>
                <a:gd name="T1" fmla="*/ 2 h 3"/>
                <a:gd name="T2" fmla="*/ 1 w 5"/>
                <a:gd name="T3" fmla="*/ 2 h 3"/>
                <a:gd name="T4" fmla="*/ 5 w 5"/>
                <a:gd name="T5" fmla="*/ 1 h 3"/>
                <a:gd name="T6" fmla="*/ 0 w 5"/>
                <a:gd name="T7" fmla="*/ 1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2"/>
                    <a:pt x="1" y="2"/>
                    <a:pt x="1" y="2"/>
                  </a:cubicBezTo>
                  <a:cubicBezTo>
                    <a:pt x="2" y="1"/>
                    <a:pt x="4" y="3"/>
                    <a:pt x="5" y="1"/>
                  </a:cubicBezTo>
                  <a:cubicBezTo>
                    <a:pt x="4" y="0"/>
                    <a:pt x="2" y="1"/>
                    <a:pt x="0" y="1"/>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2" name="Freeform 145">
              <a:extLst>
                <a:ext uri="{FF2B5EF4-FFF2-40B4-BE49-F238E27FC236}">
                  <a16:creationId xmlns:a16="http://schemas.microsoft.com/office/drawing/2014/main" id="{CB394B69-D02D-4591-BAB9-9378CA7EF3B9}"/>
                </a:ext>
              </a:extLst>
            </p:cNvPr>
            <p:cNvSpPr>
              <a:spLocks/>
            </p:cNvSpPr>
            <p:nvPr/>
          </p:nvSpPr>
          <p:spPr bwMode="auto">
            <a:xfrm>
              <a:off x="6890" y="4097"/>
              <a:ext cx="28" cy="7"/>
            </a:xfrm>
            <a:custGeom>
              <a:avLst/>
              <a:gdLst>
                <a:gd name="T0" fmla="*/ 7 w 15"/>
                <a:gd name="T1" fmla="*/ 2 h 4"/>
                <a:gd name="T2" fmla="*/ 0 w 15"/>
                <a:gd name="T3" fmla="*/ 1 h 4"/>
                <a:gd name="T4" fmla="*/ 8 w 15"/>
                <a:gd name="T5" fmla="*/ 4 h 4"/>
                <a:gd name="T6" fmla="*/ 15 w 15"/>
                <a:gd name="T7" fmla="*/ 1 h 4"/>
                <a:gd name="T8" fmla="*/ 7 w 15"/>
                <a:gd name="T9" fmla="*/ 2 h 4"/>
              </a:gdLst>
              <a:ahLst/>
              <a:cxnLst>
                <a:cxn ang="0">
                  <a:pos x="T0" y="T1"/>
                </a:cxn>
                <a:cxn ang="0">
                  <a:pos x="T2" y="T3"/>
                </a:cxn>
                <a:cxn ang="0">
                  <a:pos x="T4" y="T5"/>
                </a:cxn>
                <a:cxn ang="0">
                  <a:pos x="T6" y="T7"/>
                </a:cxn>
                <a:cxn ang="0">
                  <a:pos x="T8" y="T9"/>
                </a:cxn>
              </a:cxnLst>
              <a:rect l="0" t="0" r="r" b="b"/>
              <a:pathLst>
                <a:path w="15" h="4">
                  <a:moveTo>
                    <a:pt x="7" y="2"/>
                  </a:moveTo>
                  <a:cubicBezTo>
                    <a:pt x="4" y="0"/>
                    <a:pt x="2" y="0"/>
                    <a:pt x="0" y="1"/>
                  </a:cubicBezTo>
                  <a:cubicBezTo>
                    <a:pt x="3" y="3"/>
                    <a:pt x="5" y="2"/>
                    <a:pt x="8" y="4"/>
                  </a:cubicBezTo>
                  <a:cubicBezTo>
                    <a:pt x="9" y="1"/>
                    <a:pt x="12" y="2"/>
                    <a:pt x="15" y="1"/>
                  </a:cubicBezTo>
                  <a:cubicBezTo>
                    <a:pt x="15" y="1"/>
                    <a:pt x="7" y="0"/>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3" name="Freeform 146">
              <a:extLst>
                <a:ext uri="{FF2B5EF4-FFF2-40B4-BE49-F238E27FC236}">
                  <a16:creationId xmlns:a16="http://schemas.microsoft.com/office/drawing/2014/main" id="{95B4B35B-EDAE-43B7-8CDA-3FEE3CBCCD62}"/>
                </a:ext>
              </a:extLst>
            </p:cNvPr>
            <p:cNvSpPr>
              <a:spLocks/>
            </p:cNvSpPr>
            <p:nvPr/>
          </p:nvSpPr>
          <p:spPr bwMode="auto">
            <a:xfrm>
              <a:off x="6917" y="4095"/>
              <a:ext cx="40" cy="9"/>
            </a:xfrm>
            <a:custGeom>
              <a:avLst/>
              <a:gdLst>
                <a:gd name="T0" fmla="*/ 0 w 21"/>
                <a:gd name="T1" fmla="*/ 5 h 5"/>
                <a:gd name="T2" fmla="*/ 8 w 21"/>
                <a:gd name="T3" fmla="*/ 4 h 5"/>
                <a:gd name="T4" fmla="*/ 21 w 21"/>
                <a:gd name="T5" fmla="*/ 3 h 5"/>
                <a:gd name="T6" fmla="*/ 20 w 21"/>
                <a:gd name="T7" fmla="*/ 1 h 5"/>
                <a:gd name="T8" fmla="*/ 13 w 21"/>
                <a:gd name="T9" fmla="*/ 1 h 5"/>
                <a:gd name="T10" fmla="*/ 3 w 21"/>
                <a:gd name="T11" fmla="*/ 2 h 5"/>
                <a:gd name="T12" fmla="*/ 4 w 21"/>
                <a:gd name="T13" fmla="*/ 3 h 5"/>
                <a:gd name="T14" fmla="*/ 0 w 21"/>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
                  <a:moveTo>
                    <a:pt x="0" y="5"/>
                  </a:moveTo>
                  <a:cubicBezTo>
                    <a:pt x="2" y="5"/>
                    <a:pt x="5" y="3"/>
                    <a:pt x="8" y="4"/>
                  </a:cubicBezTo>
                  <a:cubicBezTo>
                    <a:pt x="9" y="0"/>
                    <a:pt x="17" y="5"/>
                    <a:pt x="21" y="3"/>
                  </a:cubicBezTo>
                  <a:cubicBezTo>
                    <a:pt x="21" y="2"/>
                    <a:pt x="19" y="2"/>
                    <a:pt x="20" y="1"/>
                  </a:cubicBezTo>
                  <a:cubicBezTo>
                    <a:pt x="18" y="1"/>
                    <a:pt x="15" y="3"/>
                    <a:pt x="13" y="1"/>
                  </a:cubicBezTo>
                  <a:cubicBezTo>
                    <a:pt x="10" y="2"/>
                    <a:pt x="6" y="2"/>
                    <a:pt x="3" y="2"/>
                  </a:cubicBezTo>
                  <a:cubicBezTo>
                    <a:pt x="2" y="2"/>
                    <a:pt x="4" y="3"/>
                    <a:pt x="4" y="3"/>
                  </a:cubicBezTo>
                  <a:cubicBezTo>
                    <a:pt x="3" y="4"/>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4" name="Freeform 147">
              <a:extLst>
                <a:ext uri="{FF2B5EF4-FFF2-40B4-BE49-F238E27FC236}">
                  <a16:creationId xmlns:a16="http://schemas.microsoft.com/office/drawing/2014/main" id="{CE287FD2-C31C-43C8-ADBF-2D140E667283}"/>
                </a:ext>
              </a:extLst>
            </p:cNvPr>
            <p:cNvSpPr>
              <a:spLocks/>
            </p:cNvSpPr>
            <p:nvPr/>
          </p:nvSpPr>
          <p:spPr bwMode="auto">
            <a:xfrm>
              <a:off x="6905" y="4089"/>
              <a:ext cx="29" cy="8"/>
            </a:xfrm>
            <a:custGeom>
              <a:avLst/>
              <a:gdLst>
                <a:gd name="T0" fmla="*/ 0 w 15"/>
                <a:gd name="T1" fmla="*/ 0 h 4"/>
                <a:gd name="T2" fmla="*/ 15 w 15"/>
                <a:gd name="T3" fmla="*/ 1 h 4"/>
                <a:gd name="T4" fmla="*/ 0 w 15"/>
                <a:gd name="T5" fmla="*/ 0 h 4"/>
              </a:gdLst>
              <a:ahLst/>
              <a:cxnLst>
                <a:cxn ang="0">
                  <a:pos x="T0" y="T1"/>
                </a:cxn>
                <a:cxn ang="0">
                  <a:pos x="T2" y="T3"/>
                </a:cxn>
                <a:cxn ang="0">
                  <a:pos x="T4" y="T5"/>
                </a:cxn>
              </a:cxnLst>
              <a:rect l="0" t="0" r="r" b="b"/>
              <a:pathLst>
                <a:path w="15" h="4">
                  <a:moveTo>
                    <a:pt x="0" y="0"/>
                  </a:moveTo>
                  <a:cubicBezTo>
                    <a:pt x="0" y="4"/>
                    <a:pt x="13" y="3"/>
                    <a:pt x="15" y="1"/>
                  </a:cubicBezTo>
                  <a:cubicBezTo>
                    <a:pt x="10" y="1"/>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5" name="Freeform 148">
              <a:extLst>
                <a:ext uri="{FF2B5EF4-FFF2-40B4-BE49-F238E27FC236}">
                  <a16:creationId xmlns:a16="http://schemas.microsoft.com/office/drawing/2014/main" id="{7B5FADB5-4A94-44F5-BB95-02272C3D7285}"/>
                </a:ext>
              </a:extLst>
            </p:cNvPr>
            <p:cNvSpPr>
              <a:spLocks/>
            </p:cNvSpPr>
            <p:nvPr/>
          </p:nvSpPr>
          <p:spPr bwMode="auto">
            <a:xfrm>
              <a:off x="6982" y="4091"/>
              <a:ext cx="13" cy="4"/>
            </a:xfrm>
            <a:custGeom>
              <a:avLst/>
              <a:gdLst>
                <a:gd name="T0" fmla="*/ 0 w 7"/>
                <a:gd name="T1" fmla="*/ 1 h 2"/>
                <a:gd name="T2" fmla="*/ 7 w 7"/>
                <a:gd name="T3" fmla="*/ 2 h 2"/>
                <a:gd name="T4" fmla="*/ 0 w 7"/>
                <a:gd name="T5" fmla="*/ 1 h 2"/>
              </a:gdLst>
              <a:ahLst/>
              <a:cxnLst>
                <a:cxn ang="0">
                  <a:pos x="T0" y="T1"/>
                </a:cxn>
                <a:cxn ang="0">
                  <a:pos x="T2" y="T3"/>
                </a:cxn>
                <a:cxn ang="0">
                  <a:pos x="T4" y="T5"/>
                </a:cxn>
              </a:cxnLst>
              <a:rect l="0" t="0" r="r" b="b"/>
              <a:pathLst>
                <a:path w="7" h="2">
                  <a:moveTo>
                    <a:pt x="0" y="1"/>
                  </a:moveTo>
                  <a:cubicBezTo>
                    <a:pt x="2" y="2"/>
                    <a:pt x="5" y="2"/>
                    <a:pt x="7" y="2"/>
                  </a:cubicBezTo>
                  <a:cubicBezTo>
                    <a:pt x="7" y="0"/>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6" name="Freeform 149">
              <a:extLst>
                <a:ext uri="{FF2B5EF4-FFF2-40B4-BE49-F238E27FC236}">
                  <a16:creationId xmlns:a16="http://schemas.microsoft.com/office/drawing/2014/main" id="{61E219B3-722E-479D-BC49-AE5FA9087F49}"/>
                </a:ext>
              </a:extLst>
            </p:cNvPr>
            <p:cNvSpPr>
              <a:spLocks/>
            </p:cNvSpPr>
            <p:nvPr/>
          </p:nvSpPr>
          <p:spPr bwMode="auto">
            <a:xfrm>
              <a:off x="7037" y="4091"/>
              <a:ext cx="32" cy="6"/>
            </a:xfrm>
            <a:custGeom>
              <a:avLst/>
              <a:gdLst>
                <a:gd name="T0" fmla="*/ 0 w 17"/>
                <a:gd name="T1" fmla="*/ 2 h 3"/>
                <a:gd name="T2" fmla="*/ 17 w 17"/>
                <a:gd name="T3" fmla="*/ 3 h 3"/>
                <a:gd name="T4" fmla="*/ 12 w 17"/>
                <a:gd name="T5" fmla="*/ 1 h 3"/>
                <a:gd name="T6" fmla="*/ 5 w 17"/>
                <a:gd name="T7" fmla="*/ 2 h 3"/>
                <a:gd name="T8" fmla="*/ 4 w 17"/>
                <a:gd name="T9" fmla="*/ 0 h 3"/>
                <a:gd name="T10" fmla="*/ 0 w 17"/>
                <a:gd name="T11" fmla="*/ 2 h 3"/>
              </a:gdLst>
              <a:ahLst/>
              <a:cxnLst>
                <a:cxn ang="0">
                  <a:pos x="T0" y="T1"/>
                </a:cxn>
                <a:cxn ang="0">
                  <a:pos x="T2" y="T3"/>
                </a:cxn>
                <a:cxn ang="0">
                  <a:pos x="T4" y="T5"/>
                </a:cxn>
                <a:cxn ang="0">
                  <a:pos x="T6" y="T7"/>
                </a:cxn>
                <a:cxn ang="0">
                  <a:pos x="T8" y="T9"/>
                </a:cxn>
                <a:cxn ang="0">
                  <a:pos x="T10" y="T11"/>
                </a:cxn>
              </a:cxnLst>
              <a:rect l="0" t="0" r="r" b="b"/>
              <a:pathLst>
                <a:path w="17" h="3">
                  <a:moveTo>
                    <a:pt x="0" y="2"/>
                  </a:moveTo>
                  <a:cubicBezTo>
                    <a:pt x="4" y="3"/>
                    <a:pt x="12" y="3"/>
                    <a:pt x="17" y="3"/>
                  </a:cubicBezTo>
                  <a:cubicBezTo>
                    <a:pt x="15" y="1"/>
                    <a:pt x="12" y="3"/>
                    <a:pt x="12" y="1"/>
                  </a:cubicBezTo>
                  <a:cubicBezTo>
                    <a:pt x="11" y="3"/>
                    <a:pt x="7" y="1"/>
                    <a:pt x="5" y="2"/>
                  </a:cubicBezTo>
                  <a:cubicBezTo>
                    <a:pt x="3" y="1"/>
                    <a:pt x="7" y="0"/>
                    <a:pt x="4" y="0"/>
                  </a:cubicBezTo>
                  <a:cubicBezTo>
                    <a:pt x="5" y="2"/>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7" name="Freeform 150">
              <a:extLst>
                <a:ext uri="{FF2B5EF4-FFF2-40B4-BE49-F238E27FC236}">
                  <a16:creationId xmlns:a16="http://schemas.microsoft.com/office/drawing/2014/main" id="{8E27A765-5C0F-4117-A599-3EEFF341A311}"/>
                </a:ext>
              </a:extLst>
            </p:cNvPr>
            <p:cNvSpPr>
              <a:spLocks/>
            </p:cNvSpPr>
            <p:nvPr/>
          </p:nvSpPr>
          <p:spPr bwMode="auto">
            <a:xfrm>
              <a:off x="7035" y="4087"/>
              <a:ext cx="15" cy="6"/>
            </a:xfrm>
            <a:custGeom>
              <a:avLst/>
              <a:gdLst>
                <a:gd name="T0" fmla="*/ 0 w 8"/>
                <a:gd name="T1" fmla="*/ 1 h 3"/>
                <a:gd name="T2" fmla="*/ 7 w 8"/>
                <a:gd name="T3" fmla="*/ 1 h 3"/>
                <a:gd name="T4" fmla="*/ 4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0" y="3"/>
                    <a:pt x="5" y="1"/>
                    <a:pt x="7" y="1"/>
                  </a:cubicBezTo>
                  <a:cubicBezTo>
                    <a:pt x="8" y="0"/>
                    <a:pt x="5" y="1"/>
                    <a:pt x="4" y="0"/>
                  </a:cubicBezTo>
                  <a:cubicBezTo>
                    <a:pt x="2" y="1"/>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8" name="Freeform 151">
              <a:extLst>
                <a:ext uri="{FF2B5EF4-FFF2-40B4-BE49-F238E27FC236}">
                  <a16:creationId xmlns:a16="http://schemas.microsoft.com/office/drawing/2014/main" id="{BD21A85B-1DAC-4EE6-BD73-FAEC31C60A3B}"/>
                </a:ext>
              </a:extLst>
            </p:cNvPr>
            <p:cNvSpPr>
              <a:spLocks/>
            </p:cNvSpPr>
            <p:nvPr/>
          </p:nvSpPr>
          <p:spPr bwMode="auto">
            <a:xfrm>
              <a:off x="7071" y="4089"/>
              <a:ext cx="21" cy="10"/>
            </a:xfrm>
            <a:custGeom>
              <a:avLst/>
              <a:gdLst>
                <a:gd name="T0" fmla="*/ 0 w 11"/>
                <a:gd name="T1" fmla="*/ 4 h 5"/>
                <a:gd name="T2" fmla="*/ 11 w 11"/>
                <a:gd name="T3" fmla="*/ 5 h 5"/>
                <a:gd name="T4" fmla="*/ 0 w 11"/>
                <a:gd name="T5" fmla="*/ 4 h 5"/>
              </a:gdLst>
              <a:ahLst/>
              <a:cxnLst>
                <a:cxn ang="0">
                  <a:pos x="T0" y="T1"/>
                </a:cxn>
                <a:cxn ang="0">
                  <a:pos x="T2" y="T3"/>
                </a:cxn>
                <a:cxn ang="0">
                  <a:pos x="T4" y="T5"/>
                </a:cxn>
              </a:cxnLst>
              <a:rect l="0" t="0" r="r" b="b"/>
              <a:pathLst>
                <a:path w="11" h="5">
                  <a:moveTo>
                    <a:pt x="0" y="4"/>
                  </a:moveTo>
                  <a:cubicBezTo>
                    <a:pt x="4" y="5"/>
                    <a:pt x="8" y="5"/>
                    <a:pt x="11" y="5"/>
                  </a:cubicBezTo>
                  <a:cubicBezTo>
                    <a:pt x="10"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9" name="Freeform 152">
              <a:extLst>
                <a:ext uri="{FF2B5EF4-FFF2-40B4-BE49-F238E27FC236}">
                  <a16:creationId xmlns:a16="http://schemas.microsoft.com/office/drawing/2014/main" id="{503C0BEA-49A8-4046-83B4-C699532A1B35}"/>
                </a:ext>
              </a:extLst>
            </p:cNvPr>
            <p:cNvSpPr>
              <a:spLocks/>
            </p:cNvSpPr>
            <p:nvPr/>
          </p:nvSpPr>
          <p:spPr bwMode="auto">
            <a:xfrm>
              <a:off x="7182" y="4099"/>
              <a:ext cx="12" cy="4"/>
            </a:xfrm>
            <a:custGeom>
              <a:avLst/>
              <a:gdLst>
                <a:gd name="T0" fmla="*/ 0 w 6"/>
                <a:gd name="T1" fmla="*/ 2 h 2"/>
                <a:gd name="T2" fmla="*/ 6 w 6"/>
                <a:gd name="T3" fmla="*/ 1 h 2"/>
                <a:gd name="T4" fmla="*/ 4 w 6"/>
                <a:gd name="T5" fmla="*/ 0 h 2"/>
                <a:gd name="T6" fmla="*/ 0 w 6"/>
                <a:gd name="T7" fmla="*/ 2 h 2"/>
              </a:gdLst>
              <a:ahLst/>
              <a:cxnLst>
                <a:cxn ang="0">
                  <a:pos x="T0" y="T1"/>
                </a:cxn>
                <a:cxn ang="0">
                  <a:pos x="T2" y="T3"/>
                </a:cxn>
                <a:cxn ang="0">
                  <a:pos x="T4" y="T5"/>
                </a:cxn>
                <a:cxn ang="0">
                  <a:pos x="T6" y="T7"/>
                </a:cxn>
              </a:cxnLst>
              <a:rect l="0" t="0" r="r" b="b"/>
              <a:pathLst>
                <a:path w="6" h="2">
                  <a:moveTo>
                    <a:pt x="0" y="2"/>
                  </a:moveTo>
                  <a:cubicBezTo>
                    <a:pt x="2" y="2"/>
                    <a:pt x="3" y="2"/>
                    <a:pt x="6" y="1"/>
                  </a:cubicBezTo>
                  <a:cubicBezTo>
                    <a:pt x="4" y="0"/>
                    <a:pt x="4" y="0"/>
                    <a:pt x="4" y="0"/>
                  </a:cubicBezTo>
                  <a:cubicBezTo>
                    <a:pt x="3"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0" name="Freeform 153">
              <a:extLst>
                <a:ext uri="{FF2B5EF4-FFF2-40B4-BE49-F238E27FC236}">
                  <a16:creationId xmlns:a16="http://schemas.microsoft.com/office/drawing/2014/main" id="{30623104-4270-4DF7-9F4F-164031A81C04}"/>
                </a:ext>
              </a:extLst>
            </p:cNvPr>
            <p:cNvSpPr>
              <a:spLocks/>
            </p:cNvSpPr>
            <p:nvPr/>
          </p:nvSpPr>
          <p:spPr bwMode="auto">
            <a:xfrm>
              <a:off x="7236" y="4093"/>
              <a:ext cx="13" cy="6"/>
            </a:xfrm>
            <a:custGeom>
              <a:avLst/>
              <a:gdLst>
                <a:gd name="T0" fmla="*/ 3 w 7"/>
                <a:gd name="T1" fmla="*/ 0 h 3"/>
                <a:gd name="T2" fmla="*/ 0 w 7"/>
                <a:gd name="T3" fmla="*/ 2 h 3"/>
                <a:gd name="T4" fmla="*/ 6 w 7"/>
                <a:gd name="T5" fmla="*/ 1 h 3"/>
                <a:gd name="T6" fmla="*/ 3 w 7"/>
                <a:gd name="T7" fmla="*/ 0 h 3"/>
              </a:gdLst>
              <a:ahLst/>
              <a:cxnLst>
                <a:cxn ang="0">
                  <a:pos x="T0" y="T1"/>
                </a:cxn>
                <a:cxn ang="0">
                  <a:pos x="T2" y="T3"/>
                </a:cxn>
                <a:cxn ang="0">
                  <a:pos x="T4" y="T5"/>
                </a:cxn>
                <a:cxn ang="0">
                  <a:pos x="T6" y="T7"/>
                </a:cxn>
              </a:cxnLst>
              <a:rect l="0" t="0" r="r" b="b"/>
              <a:pathLst>
                <a:path w="7" h="3">
                  <a:moveTo>
                    <a:pt x="3" y="0"/>
                  </a:moveTo>
                  <a:cubicBezTo>
                    <a:pt x="0" y="2"/>
                    <a:pt x="0" y="2"/>
                    <a:pt x="0" y="2"/>
                  </a:cubicBezTo>
                  <a:cubicBezTo>
                    <a:pt x="2" y="3"/>
                    <a:pt x="2" y="0"/>
                    <a:pt x="6" y="1"/>
                  </a:cubicBezTo>
                  <a:cubicBezTo>
                    <a:pt x="7" y="0"/>
                    <a:pt x="4"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1" name="Freeform 154">
              <a:extLst>
                <a:ext uri="{FF2B5EF4-FFF2-40B4-BE49-F238E27FC236}">
                  <a16:creationId xmlns:a16="http://schemas.microsoft.com/office/drawing/2014/main" id="{5F39FB0C-F5AF-4A4C-81E1-DA931BD5453A}"/>
                </a:ext>
              </a:extLst>
            </p:cNvPr>
            <p:cNvSpPr>
              <a:spLocks/>
            </p:cNvSpPr>
            <p:nvPr/>
          </p:nvSpPr>
          <p:spPr bwMode="auto">
            <a:xfrm>
              <a:off x="7301" y="4095"/>
              <a:ext cx="13" cy="8"/>
            </a:xfrm>
            <a:custGeom>
              <a:avLst/>
              <a:gdLst>
                <a:gd name="T0" fmla="*/ 0 w 7"/>
                <a:gd name="T1" fmla="*/ 1 h 4"/>
                <a:gd name="T2" fmla="*/ 6 w 7"/>
                <a:gd name="T3" fmla="*/ 3 h 4"/>
                <a:gd name="T4" fmla="*/ 7 w 7"/>
                <a:gd name="T5" fmla="*/ 2 h 4"/>
                <a:gd name="T6" fmla="*/ 0 w 7"/>
                <a:gd name="T7" fmla="*/ 1 h 4"/>
              </a:gdLst>
              <a:ahLst/>
              <a:cxnLst>
                <a:cxn ang="0">
                  <a:pos x="T0" y="T1"/>
                </a:cxn>
                <a:cxn ang="0">
                  <a:pos x="T2" y="T3"/>
                </a:cxn>
                <a:cxn ang="0">
                  <a:pos x="T4" y="T5"/>
                </a:cxn>
                <a:cxn ang="0">
                  <a:pos x="T6" y="T7"/>
                </a:cxn>
              </a:cxnLst>
              <a:rect l="0" t="0" r="r" b="b"/>
              <a:pathLst>
                <a:path w="7" h="4">
                  <a:moveTo>
                    <a:pt x="0" y="1"/>
                  </a:moveTo>
                  <a:cubicBezTo>
                    <a:pt x="1" y="4"/>
                    <a:pt x="3" y="0"/>
                    <a:pt x="6" y="3"/>
                  </a:cubicBezTo>
                  <a:cubicBezTo>
                    <a:pt x="6" y="3"/>
                    <a:pt x="6" y="2"/>
                    <a:pt x="7" y="2"/>
                  </a:cubicBezTo>
                  <a:cubicBezTo>
                    <a:pt x="5" y="0"/>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2" name="Freeform 155">
              <a:extLst>
                <a:ext uri="{FF2B5EF4-FFF2-40B4-BE49-F238E27FC236}">
                  <a16:creationId xmlns:a16="http://schemas.microsoft.com/office/drawing/2014/main" id="{5498B380-7401-4B66-AC18-18ECB1826AFB}"/>
                </a:ext>
              </a:extLst>
            </p:cNvPr>
            <p:cNvSpPr>
              <a:spLocks/>
            </p:cNvSpPr>
            <p:nvPr/>
          </p:nvSpPr>
          <p:spPr bwMode="auto">
            <a:xfrm>
              <a:off x="7395" y="4097"/>
              <a:ext cx="32" cy="7"/>
            </a:xfrm>
            <a:custGeom>
              <a:avLst/>
              <a:gdLst>
                <a:gd name="T0" fmla="*/ 2 w 17"/>
                <a:gd name="T1" fmla="*/ 1 h 4"/>
                <a:gd name="T2" fmla="*/ 2 w 17"/>
                <a:gd name="T3" fmla="*/ 2 h 4"/>
                <a:gd name="T4" fmla="*/ 2 w 17"/>
                <a:gd name="T5" fmla="*/ 4 h 4"/>
                <a:gd name="T6" fmla="*/ 7 w 17"/>
                <a:gd name="T7" fmla="*/ 4 h 4"/>
                <a:gd name="T8" fmla="*/ 15 w 17"/>
                <a:gd name="T9" fmla="*/ 3 h 4"/>
                <a:gd name="T10" fmla="*/ 16 w 17"/>
                <a:gd name="T11" fmla="*/ 1 h 4"/>
                <a:gd name="T12" fmla="*/ 7 w 17"/>
                <a:gd name="T13" fmla="*/ 1 h 4"/>
                <a:gd name="T14" fmla="*/ 6 w 17"/>
                <a:gd name="T15" fmla="*/ 0 h 4"/>
                <a:gd name="T16" fmla="*/ 2 w 17"/>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
                  <a:moveTo>
                    <a:pt x="2" y="1"/>
                  </a:moveTo>
                  <a:cubicBezTo>
                    <a:pt x="0" y="1"/>
                    <a:pt x="1" y="2"/>
                    <a:pt x="2" y="2"/>
                  </a:cubicBezTo>
                  <a:cubicBezTo>
                    <a:pt x="3" y="2"/>
                    <a:pt x="2" y="3"/>
                    <a:pt x="2" y="4"/>
                  </a:cubicBezTo>
                  <a:cubicBezTo>
                    <a:pt x="3" y="4"/>
                    <a:pt x="5" y="3"/>
                    <a:pt x="7" y="4"/>
                  </a:cubicBezTo>
                  <a:cubicBezTo>
                    <a:pt x="9" y="1"/>
                    <a:pt x="12" y="3"/>
                    <a:pt x="15" y="3"/>
                  </a:cubicBezTo>
                  <a:cubicBezTo>
                    <a:pt x="17" y="2"/>
                    <a:pt x="14" y="2"/>
                    <a:pt x="16" y="1"/>
                  </a:cubicBezTo>
                  <a:cubicBezTo>
                    <a:pt x="13" y="2"/>
                    <a:pt x="10" y="0"/>
                    <a:pt x="7" y="1"/>
                  </a:cubicBezTo>
                  <a:cubicBezTo>
                    <a:pt x="6" y="1"/>
                    <a:pt x="7" y="0"/>
                    <a:pt x="6" y="0"/>
                  </a:cubicBezTo>
                  <a:cubicBezTo>
                    <a:pt x="6"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3" name="Freeform 156">
              <a:extLst>
                <a:ext uri="{FF2B5EF4-FFF2-40B4-BE49-F238E27FC236}">
                  <a16:creationId xmlns:a16="http://schemas.microsoft.com/office/drawing/2014/main" id="{52831289-BFB0-4427-9C71-48E5384FDF35}"/>
                </a:ext>
              </a:extLst>
            </p:cNvPr>
            <p:cNvSpPr>
              <a:spLocks/>
            </p:cNvSpPr>
            <p:nvPr/>
          </p:nvSpPr>
          <p:spPr bwMode="auto">
            <a:xfrm>
              <a:off x="7563" y="4106"/>
              <a:ext cx="19" cy="8"/>
            </a:xfrm>
            <a:custGeom>
              <a:avLst/>
              <a:gdLst>
                <a:gd name="T0" fmla="*/ 0 w 10"/>
                <a:gd name="T1" fmla="*/ 2 h 4"/>
                <a:gd name="T2" fmla="*/ 9 w 10"/>
                <a:gd name="T3" fmla="*/ 3 h 4"/>
                <a:gd name="T4" fmla="*/ 8 w 10"/>
                <a:gd name="T5" fmla="*/ 1 h 4"/>
                <a:gd name="T6" fmla="*/ 0 w 10"/>
                <a:gd name="T7" fmla="*/ 2 h 4"/>
              </a:gdLst>
              <a:ahLst/>
              <a:cxnLst>
                <a:cxn ang="0">
                  <a:pos x="T0" y="T1"/>
                </a:cxn>
                <a:cxn ang="0">
                  <a:pos x="T2" y="T3"/>
                </a:cxn>
                <a:cxn ang="0">
                  <a:pos x="T4" y="T5"/>
                </a:cxn>
                <a:cxn ang="0">
                  <a:pos x="T6" y="T7"/>
                </a:cxn>
              </a:cxnLst>
              <a:rect l="0" t="0" r="r" b="b"/>
              <a:pathLst>
                <a:path w="10" h="4">
                  <a:moveTo>
                    <a:pt x="0" y="2"/>
                  </a:moveTo>
                  <a:cubicBezTo>
                    <a:pt x="3" y="4"/>
                    <a:pt x="6" y="1"/>
                    <a:pt x="9" y="3"/>
                  </a:cubicBezTo>
                  <a:cubicBezTo>
                    <a:pt x="10" y="2"/>
                    <a:pt x="8" y="2"/>
                    <a:pt x="8" y="1"/>
                  </a:cubicBezTo>
                  <a:cubicBezTo>
                    <a:pt x="5" y="3"/>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4" name="Freeform 157">
              <a:extLst>
                <a:ext uri="{FF2B5EF4-FFF2-40B4-BE49-F238E27FC236}">
                  <a16:creationId xmlns:a16="http://schemas.microsoft.com/office/drawing/2014/main" id="{1042569D-C70E-4E7B-9F4C-348D7E2E1DAD}"/>
                </a:ext>
              </a:extLst>
            </p:cNvPr>
            <p:cNvSpPr>
              <a:spLocks/>
            </p:cNvSpPr>
            <p:nvPr/>
          </p:nvSpPr>
          <p:spPr bwMode="auto">
            <a:xfrm>
              <a:off x="7670" y="4114"/>
              <a:ext cx="13" cy="4"/>
            </a:xfrm>
            <a:custGeom>
              <a:avLst/>
              <a:gdLst>
                <a:gd name="T0" fmla="*/ 0 w 7"/>
                <a:gd name="T1" fmla="*/ 0 h 2"/>
                <a:gd name="T2" fmla="*/ 7 w 7"/>
                <a:gd name="T3" fmla="*/ 1 h 2"/>
                <a:gd name="T4" fmla="*/ 0 w 7"/>
                <a:gd name="T5" fmla="*/ 0 h 2"/>
              </a:gdLst>
              <a:ahLst/>
              <a:cxnLst>
                <a:cxn ang="0">
                  <a:pos x="T0" y="T1"/>
                </a:cxn>
                <a:cxn ang="0">
                  <a:pos x="T2" y="T3"/>
                </a:cxn>
                <a:cxn ang="0">
                  <a:pos x="T4" y="T5"/>
                </a:cxn>
              </a:cxnLst>
              <a:rect l="0" t="0" r="r" b="b"/>
              <a:pathLst>
                <a:path w="7" h="2">
                  <a:moveTo>
                    <a:pt x="0" y="0"/>
                  </a:moveTo>
                  <a:cubicBezTo>
                    <a:pt x="0" y="1"/>
                    <a:pt x="7" y="2"/>
                    <a:pt x="7" y="1"/>
                  </a:cubicBezTo>
                  <a:cubicBezTo>
                    <a:pt x="5" y="0"/>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5" name="Freeform 158">
              <a:extLst>
                <a:ext uri="{FF2B5EF4-FFF2-40B4-BE49-F238E27FC236}">
                  <a16:creationId xmlns:a16="http://schemas.microsoft.com/office/drawing/2014/main" id="{41B54E8C-854B-4A80-8D94-FB3A951410DB}"/>
                </a:ext>
              </a:extLst>
            </p:cNvPr>
            <p:cNvSpPr>
              <a:spLocks/>
            </p:cNvSpPr>
            <p:nvPr/>
          </p:nvSpPr>
          <p:spPr bwMode="auto">
            <a:xfrm>
              <a:off x="7764" y="4130"/>
              <a:ext cx="9" cy="5"/>
            </a:xfrm>
            <a:custGeom>
              <a:avLst/>
              <a:gdLst>
                <a:gd name="T0" fmla="*/ 3 w 5"/>
                <a:gd name="T1" fmla="*/ 3 h 3"/>
                <a:gd name="T2" fmla="*/ 5 w 5"/>
                <a:gd name="T3" fmla="*/ 0 h 3"/>
                <a:gd name="T4" fmla="*/ 0 w 5"/>
                <a:gd name="T5" fmla="*/ 1 h 3"/>
                <a:gd name="T6" fmla="*/ 4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4" y="1"/>
                    <a:pt x="5" y="0"/>
                  </a:cubicBezTo>
                  <a:cubicBezTo>
                    <a:pt x="3" y="0"/>
                    <a:pt x="2" y="0"/>
                    <a:pt x="0" y="1"/>
                  </a:cubicBezTo>
                  <a:cubicBezTo>
                    <a:pt x="1" y="2"/>
                    <a:pt x="3" y="1"/>
                    <a:pt x="4" y="1"/>
                  </a:cubicBezTo>
                  <a:cubicBezTo>
                    <a:pt x="4" y="2"/>
                    <a:pt x="0"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6" name="Freeform 159">
              <a:extLst>
                <a:ext uri="{FF2B5EF4-FFF2-40B4-BE49-F238E27FC236}">
                  <a16:creationId xmlns:a16="http://schemas.microsoft.com/office/drawing/2014/main" id="{DCEC4297-7A25-4D9A-8522-0B5935FD7023}"/>
                </a:ext>
              </a:extLst>
            </p:cNvPr>
            <p:cNvSpPr>
              <a:spLocks/>
            </p:cNvSpPr>
            <p:nvPr/>
          </p:nvSpPr>
          <p:spPr bwMode="auto">
            <a:xfrm>
              <a:off x="8157" y="4153"/>
              <a:ext cx="12" cy="4"/>
            </a:xfrm>
            <a:custGeom>
              <a:avLst/>
              <a:gdLst>
                <a:gd name="T0" fmla="*/ 1 w 6"/>
                <a:gd name="T1" fmla="*/ 0 h 2"/>
                <a:gd name="T2" fmla="*/ 6 w 6"/>
                <a:gd name="T3" fmla="*/ 2 h 2"/>
                <a:gd name="T4" fmla="*/ 6 w 6"/>
                <a:gd name="T5" fmla="*/ 1 h 2"/>
                <a:gd name="T6" fmla="*/ 5 w 6"/>
                <a:gd name="T7" fmla="*/ 1 h 2"/>
                <a:gd name="T8" fmla="*/ 1 w 6"/>
                <a:gd name="T9" fmla="*/ 0 h 2"/>
              </a:gdLst>
              <a:ahLst/>
              <a:cxnLst>
                <a:cxn ang="0">
                  <a:pos x="T0" y="T1"/>
                </a:cxn>
                <a:cxn ang="0">
                  <a:pos x="T2" y="T3"/>
                </a:cxn>
                <a:cxn ang="0">
                  <a:pos x="T4" y="T5"/>
                </a:cxn>
                <a:cxn ang="0">
                  <a:pos x="T6" y="T7"/>
                </a:cxn>
                <a:cxn ang="0">
                  <a:pos x="T8" y="T9"/>
                </a:cxn>
              </a:cxnLst>
              <a:rect l="0" t="0" r="r" b="b"/>
              <a:pathLst>
                <a:path w="6" h="2">
                  <a:moveTo>
                    <a:pt x="1" y="0"/>
                  </a:moveTo>
                  <a:cubicBezTo>
                    <a:pt x="0" y="2"/>
                    <a:pt x="4" y="1"/>
                    <a:pt x="6" y="2"/>
                  </a:cubicBezTo>
                  <a:cubicBezTo>
                    <a:pt x="6" y="2"/>
                    <a:pt x="6" y="2"/>
                    <a:pt x="6" y="1"/>
                  </a:cubicBezTo>
                  <a:cubicBezTo>
                    <a:pt x="5" y="1"/>
                    <a:pt x="5" y="1"/>
                    <a:pt x="5"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7" name="Freeform 160">
              <a:extLst>
                <a:ext uri="{FF2B5EF4-FFF2-40B4-BE49-F238E27FC236}">
                  <a16:creationId xmlns:a16="http://schemas.microsoft.com/office/drawing/2014/main" id="{681E90A0-2566-4CF6-9DF1-325BF561572C}"/>
                </a:ext>
              </a:extLst>
            </p:cNvPr>
            <p:cNvSpPr>
              <a:spLocks/>
            </p:cNvSpPr>
            <p:nvPr/>
          </p:nvSpPr>
          <p:spPr bwMode="auto">
            <a:xfrm>
              <a:off x="8486" y="4412"/>
              <a:ext cx="35" cy="4"/>
            </a:xfrm>
            <a:custGeom>
              <a:avLst/>
              <a:gdLst>
                <a:gd name="T0" fmla="*/ 0 w 18"/>
                <a:gd name="T1" fmla="*/ 1 h 2"/>
                <a:gd name="T2" fmla="*/ 9 w 18"/>
                <a:gd name="T3" fmla="*/ 2 h 2"/>
                <a:gd name="T4" fmla="*/ 17 w 18"/>
                <a:gd name="T5" fmla="*/ 2 h 2"/>
                <a:gd name="T6" fmla="*/ 18 w 18"/>
                <a:gd name="T7" fmla="*/ 1 h 2"/>
                <a:gd name="T8" fmla="*/ 18 w 18"/>
                <a:gd name="T9" fmla="*/ 0 h 2"/>
                <a:gd name="T10" fmla="*/ 0 w 18"/>
                <a:gd name="T11" fmla="*/ 1 h 2"/>
              </a:gdLst>
              <a:ahLst/>
              <a:cxnLst>
                <a:cxn ang="0">
                  <a:pos x="T0" y="T1"/>
                </a:cxn>
                <a:cxn ang="0">
                  <a:pos x="T2" y="T3"/>
                </a:cxn>
                <a:cxn ang="0">
                  <a:pos x="T4" y="T5"/>
                </a:cxn>
                <a:cxn ang="0">
                  <a:pos x="T6" y="T7"/>
                </a:cxn>
                <a:cxn ang="0">
                  <a:pos x="T8" y="T9"/>
                </a:cxn>
                <a:cxn ang="0">
                  <a:pos x="T10" y="T11"/>
                </a:cxn>
              </a:cxnLst>
              <a:rect l="0" t="0" r="r" b="b"/>
              <a:pathLst>
                <a:path w="18" h="2">
                  <a:moveTo>
                    <a:pt x="0" y="1"/>
                  </a:moveTo>
                  <a:cubicBezTo>
                    <a:pt x="3" y="2"/>
                    <a:pt x="6" y="1"/>
                    <a:pt x="9" y="2"/>
                  </a:cubicBezTo>
                  <a:cubicBezTo>
                    <a:pt x="11" y="0"/>
                    <a:pt x="15" y="1"/>
                    <a:pt x="17" y="2"/>
                  </a:cubicBezTo>
                  <a:cubicBezTo>
                    <a:pt x="18" y="1"/>
                    <a:pt x="18" y="1"/>
                    <a:pt x="18" y="1"/>
                  </a:cubicBezTo>
                  <a:cubicBezTo>
                    <a:pt x="18" y="1"/>
                    <a:pt x="18" y="0"/>
                    <a:pt x="18" y="0"/>
                  </a:cubicBezTo>
                  <a:cubicBezTo>
                    <a:pt x="12" y="1"/>
                    <a:pt x="6"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8" name="Freeform 161">
              <a:extLst>
                <a:ext uri="{FF2B5EF4-FFF2-40B4-BE49-F238E27FC236}">
                  <a16:creationId xmlns:a16="http://schemas.microsoft.com/office/drawing/2014/main" id="{753F43BB-13D5-481C-B7C2-CE3CB73D3734}"/>
                </a:ext>
              </a:extLst>
            </p:cNvPr>
            <p:cNvSpPr>
              <a:spLocks/>
            </p:cNvSpPr>
            <p:nvPr/>
          </p:nvSpPr>
          <p:spPr bwMode="auto">
            <a:xfrm>
              <a:off x="8737" y="4157"/>
              <a:ext cx="9" cy="5"/>
            </a:xfrm>
            <a:custGeom>
              <a:avLst/>
              <a:gdLst>
                <a:gd name="T0" fmla="*/ 2 w 5"/>
                <a:gd name="T1" fmla="*/ 3 h 3"/>
                <a:gd name="T2" fmla="*/ 5 w 5"/>
                <a:gd name="T3" fmla="*/ 0 h 3"/>
                <a:gd name="T4" fmla="*/ 3 w 5"/>
                <a:gd name="T5" fmla="*/ 0 h 3"/>
                <a:gd name="T6" fmla="*/ 2 w 5"/>
                <a:gd name="T7" fmla="*/ 0 h 3"/>
                <a:gd name="T8" fmla="*/ 2 w 5"/>
                <a:gd name="T9" fmla="*/ 3 h 3"/>
              </a:gdLst>
              <a:ahLst/>
              <a:cxnLst>
                <a:cxn ang="0">
                  <a:pos x="T0" y="T1"/>
                </a:cxn>
                <a:cxn ang="0">
                  <a:pos x="T2" y="T3"/>
                </a:cxn>
                <a:cxn ang="0">
                  <a:pos x="T4" y="T5"/>
                </a:cxn>
                <a:cxn ang="0">
                  <a:pos x="T6" y="T7"/>
                </a:cxn>
                <a:cxn ang="0">
                  <a:pos x="T8" y="T9"/>
                </a:cxn>
              </a:cxnLst>
              <a:rect l="0" t="0" r="r" b="b"/>
              <a:pathLst>
                <a:path w="5" h="3">
                  <a:moveTo>
                    <a:pt x="2" y="3"/>
                  </a:moveTo>
                  <a:cubicBezTo>
                    <a:pt x="5" y="2"/>
                    <a:pt x="2" y="1"/>
                    <a:pt x="5" y="0"/>
                  </a:cubicBezTo>
                  <a:cubicBezTo>
                    <a:pt x="4" y="0"/>
                    <a:pt x="4" y="0"/>
                    <a:pt x="3" y="0"/>
                  </a:cubicBezTo>
                  <a:cubicBezTo>
                    <a:pt x="2" y="0"/>
                    <a:pt x="2" y="0"/>
                    <a:pt x="2" y="0"/>
                  </a:cubicBezTo>
                  <a:cubicBezTo>
                    <a:pt x="5"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9" name="Freeform 162">
              <a:extLst>
                <a:ext uri="{FF2B5EF4-FFF2-40B4-BE49-F238E27FC236}">
                  <a16:creationId xmlns:a16="http://schemas.microsoft.com/office/drawing/2014/main" id="{CB1C8E80-8E8A-4963-91C0-E5F5BD652996}"/>
                </a:ext>
              </a:extLst>
            </p:cNvPr>
            <p:cNvSpPr>
              <a:spLocks/>
            </p:cNvSpPr>
            <p:nvPr/>
          </p:nvSpPr>
          <p:spPr bwMode="auto">
            <a:xfrm>
              <a:off x="8784" y="4162"/>
              <a:ext cx="8" cy="10"/>
            </a:xfrm>
            <a:custGeom>
              <a:avLst/>
              <a:gdLst>
                <a:gd name="T0" fmla="*/ 0 w 4"/>
                <a:gd name="T1" fmla="*/ 3 h 5"/>
                <a:gd name="T2" fmla="*/ 3 w 4"/>
                <a:gd name="T3" fmla="*/ 1 h 5"/>
                <a:gd name="T4" fmla="*/ 0 w 4"/>
                <a:gd name="T5" fmla="*/ 1 h 5"/>
                <a:gd name="T6" fmla="*/ 0 w 4"/>
                <a:gd name="T7" fmla="*/ 3 h 5"/>
              </a:gdLst>
              <a:ahLst/>
              <a:cxnLst>
                <a:cxn ang="0">
                  <a:pos x="T0" y="T1"/>
                </a:cxn>
                <a:cxn ang="0">
                  <a:pos x="T2" y="T3"/>
                </a:cxn>
                <a:cxn ang="0">
                  <a:pos x="T4" y="T5"/>
                </a:cxn>
                <a:cxn ang="0">
                  <a:pos x="T6" y="T7"/>
                </a:cxn>
              </a:cxnLst>
              <a:rect l="0" t="0" r="r" b="b"/>
              <a:pathLst>
                <a:path w="4" h="5">
                  <a:moveTo>
                    <a:pt x="0" y="3"/>
                  </a:moveTo>
                  <a:cubicBezTo>
                    <a:pt x="3" y="5"/>
                    <a:pt x="0" y="0"/>
                    <a:pt x="3" y="1"/>
                  </a:cubicBezTo>
                  <a:cubicBezTo>
                    <a:pt x="4" y="0"/>
                    <a:pt x="1" y="0"/>
                    <a:pt x="0" y="1"/>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50" name="Title 1">
            <a:extLst>
              <a:ext uri="{FF2B5EF4-FFF2-40B4-BE49-F238E27FC236}">
                <a16:creationId xmlns:a16="http://schemas.microsoft.com/office/drawing/2014/main" id="{2661140D-58F8-4C11-948A-FEF8F7FC69D2}"/>
              </a:ext>
            </a:extLst>
          </p:cNvPr>
          <p:cNvSpPr txBox="1">
            <a:spLocks/>
          </p:cNvSpPr>
          <p:nvPr/>
        </p:nvSpPr>
        <p:spPr>
          <a:xfrm rot="21199962">
            <a:off x="5715925" y="8169780"/>
            <a:ext cx="5376002" cy="21292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12800" dirty="0" err="1">
                <a:latin typeface="Untitled" pitchFamily="2" charset="0"/>
                <a:ea typeface="EB Garamond 12" panose="02020502060206020403" pitchFamily="18" charset="0"/>
                <a:cs typeface="Poppins SemiBold" panose="00000700000000000000" pitchFamily="2" charset="0"/>
              </a:rPr>
              <a:t>Eurekana</a:t>
            </a:r>
            <a:endParaRPr lang="en-ID" sz="12800" dirty="0">
              <a:latin typeface="Untitled" pitchFamily="2" charset="0"/>
              <a:ea typeface="EB Garamond 12" panose="02020502060206020403" pitchFamily="18" charset="0"/>
              <a:cs typeface="Poppins SemiBold" panose="00000700000000000000" pitchFamily="2" charset="0"/>
            </a:endParaRPr>
          </a:p>
        </p:txBody>
      </p:sp>
      <p:sp>
        <p:nvSpPr>
          <p:cNvPr id="51" name="Title 1">
            <a:extLst>
              <a:ext uri="{FF2B5EF4-FFF2-40B4-BE49-F238E27FC236}">
                <a16:creationId xmlns:a16="http://schemas.microsoft.com/office/drawing/2014/main" id="{5D2F8F49-04D5-4E5B-B21B-ADF70A7BFF7D}"/>
              </a:ext>
            </a:extLst>
          </p:cNvPr>
          <p:cNvSpPr txBox="1">
            <a:spLocks/>
          </p:cNvSpPr>
          <p:nvPr/>
        </p:nvSpPr>
        <p:spPr>
          <a:xfrm rot="21199962">
            <a:off x="18831571" y="2508192"/>
            <a:ext cx="5376002" cy="21292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12800" dirty="0">
                <a:latin typeface="Untitled" pitchFamily="2" charset="0"/>
                <a:ea typeface="EB Garamond 12" panose="02020502060206020403" pitchFamily="18" charset="0"/>
                <a:cs typeface="Poppins SemiBold" panose="00000700000000000000" pitchFamily="2" charset="0"/>
              </a:rPr>
              <a:t>M Takumi </a:t>
            </a:r>
          </a:p>
        </p:txBody>
      </p:sp>
      <p:sp>
        <p:nvSpPr>
          <p:cNvPr id="370" name="Rectangle 369">
            <a:extLst>
              <a:ext uri="{FF2B5EF4-FFF2-40B4-BE49-F238E27FC236}">
                <a16:creationId xmlns:a16="http://schemas.microsoft.com/office/drawing/2014/main" id="{01B044CE-1427-4335-BA49-41CBE55FF70E}"/>
              </a:ext>
            </a:extLst>
          </p:cNvPr>
          <p:cNvSpPr/>
          <p:nvPr/>
        </p:nvSpPr>
        <p:spPr>
          <a:xfrm>
            <a:off x="7822019" y="1818123"/>
            <a:ext cx="2554546" cy="923330"/>
          </a:xfrm>
          <a:prstGeom prst="rect">
            <a:avLst/>
          </a:prstGeom>
        </p:spPr>
        <p:txBody>
          <a:bodyPr wrap="square">
            <a:spAutoFit/>
          </a:bodyPr>
          <a:lstStyle/>
          <a:p>
            <a:r>
              <a:rPr lang="en-US" dirty="0">
                <a:latin typeface="Poppins" panose="00000500000000000000" pitchFamily="2" charset="0"/>
                <a:ea typeface="Roboto" pitchFamily="2" charset="0"/>
                <a:cs typeface="Poppins" panose="00000500000000000000" pitchFamily="2" charset="0"/>
              </a:rPr>
              <a:t>Design has the power to pull people closer</a:t>
            </a:r>
            <a:endParaRPr lang="en-ID" dirty="0"/>
          </a:p>
        </p:txBody>
      </p:sp>
      <p:sp>
        <p:nvSpPr>
          <p:cNvPr id="371" name="Rectangle 370">
            <a:extLst>
              <a:ext uri="{FF2B5EF4-FFF2-40B4-BE49-F238E27FC236}">
                <a16:creationId xmlns:a16="http://schemas.microsoft.com/office/drawing/2014/main" id="{0D8AE124-1D16-47CF-822F-B39A6400E914}"/>
              </a:ext>
            </a:extLst>
          </p:cNvPr>
          <p:cNvSpPr/>
          <p:nvPr/>
        </p:nvSpPr>
        <p:spPr>
          <a:xfrm>
            <a:off x="7772312" y="3593112"/>
            <a:ext cx="2729554" cy="3046988"/>
          </a:xfrm>
          <a:prstGeom prst="rect">
            <a:avLst/>
          </a:prstGeom>
        </p:spPr>
        <p:txBody>
          <a:bodyPr wrap="square">
            <a:spAutoFit/>
          </a:bodyPr>
          <a:lstStyle/>
          <a:p>
            <a:r>
              <a:rPr lang="en-ID" sz="9600" spc="600" dirty="0" err="1">
                <a:latin typeface="hiragana tfb" panose="02000500000000000000" pitchFamily="2" charset="0"/>
                <a:cs typeface="Poppins SemiBold" panose="00000700000000000000" pitchFamily="2" charset="0"/>
              </a:rPr>
              <a:t>EXOl</a:t>
            </a:r>
            <a:endParaRPr lang="en-ID" sz="9600" spc="600" dirty="0">
              <a:latin typeface="hiragana tfb" panose="02000500000000000000" pitchFamily="2" charset="0"/>
              <a:cs typeface="Poppins SemiBold" panose="00000700000000000000" pitchFamily="2" charset="0"/>
            </a:endParaRPr>
          </a:p>
        </p:txBody>
      </p:sp>
      <p:sp>
        <p:nvSpPr>
          <p:cNvPr id="372" name="Rectangle 371">
            <a:extLst>
              <a:ext uri="{FF2B5EF4-FFF2-40B4-BE49-F238E27FC236}">
                <a16:creationId xmlns:a16="http://schemas.microsoft.com/office/drawing/2014/main" id="{A56301CA-9442-403C-B7FD-41BDA93D4FDA}"/>
              </a:ext>
            </a:extLst>
          </p:cNvPr>
          <p:cNvSpPr/>
          <p:nvPr/>
        </p:nvSpPr>
        <p:spPr>
          <a:xfrm>
            <a:off x="20047911" y="6227444"/>
            <a:ext cx="3669063" cy="3046988"/>
          </a:xfrm>
          <a:prstGeom prst="rect">
            <a:avLst/>
          </a:prstGeom>
        </p:spPr>
        <p:txBody>
          <a:bodyPr wrap="square">
            <a:spAutoFit/>
          </a:bodyPr>
          <a:lstStyle/>
          <a:p>
            <a:pPr algn="ctr"/>
            <a:r>
              <a:rPr lang="en-ID" sz="9600" spc="600" dirty="0">
                <a:latin typeface="hiragana tfb" panose="02000500000000000000" pitchFamily="2" charset="0"/>
                <a:cs typeface="Poppins SemiBold" panose="00000700000000000000" pitchFamily="2" charset="0"/>
              </a:rPr>
              <a:t>Mo</a:t>
            </a:r>
          </a:p>
          <a:p>
            <a:pPr algn="ctr"/>
            <a:r>
              <a:rPr lang="en-ID" sz="9600" spc="600" dirty="0">
                <a:latin typeface="hiragana tfb" panose="02000500000000000000" pitchFamily="2" charset="0"/>
                <a:cs typeface="Poppins SemiBold" panose="00000700000000000000" pitchFamily="2" charset="0"/>
              </a:rPr>
              <a:t>od</a:t>
            </a:r>
          </a:p>
        </p:txBody>
      </p:sp>
      <p:sp>
        <p:nvSpPr>
          <p:cNvPr id="373" name="Title 1">
            <a:extLst>
              <a:ext uri="{FF2B5EF4-FFF2-40B4-BE49-F238E27FC236}">
                <a16:creationId xmlns:a16="http://schemas.microsoft.com/office/drawing/2014/main" id="{A0DFFBAC-0285-4B7A-ADE1-099AC7359A7A}"/>
              </a:ext>
            </a:extLst>
          </p:cNvPr>
          <p:cNvSpPr txBox="1">
            <a:spLocks/>
          </p:cNvSpPr>
          <p:nvPr/>
        </p:nvSpPr>
        <p:spPr>
          <a:xfrm>
            <a:off x="1606910" y="3565701"/>
            <a:ext cx="4850677" cy="241441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50000"/>
              </a:lnSpc>
            </a:pPr>
            <a:r>
              <a:rPr lang="en-US" sz="2000" dirty="0">
                <a:latin typeface="Poppins "/>
                <a:ea typeface="Roboto" pitchFamily="2" charset="0"/>
              </a:rPr>
              <a:t>With a growing list of sales channels that we’re integrating with, you can sell everywhere your customers are shopping. </a:t>
            </a:r>
            <a:endParaRPr lang="en-ID" sz="2000" dirty="0">
              <a:latin typeface="Poppins "/>
              <a:ea typeface="Roboto" pitchFamily="2" charset="0"/>
            </a:endParaRPr>
          </a:p>
        </p:txBody>
      </p:sp>
      <p:sp>
        <p:nvSpPr>
          <p:cNvPr id="374" name="Title 1">
            <a:extLst>
              <a:ext uri="{FF2B5EF4-FFF2-40B4-BE49-F238E27FC236}">
                <a16:creationId xmlns:a16="http://schemas.microsoft.com/office/drawing/2014/main" id="{E29F01BD-D1FF-47F4-B8D7-9BFDA3B64F8B}"/>
              </a:ext>
            </a:extLst>
          </p:cNvPr>
          <p:cNvSpPr txBox="1">
            <a:spLocks/>
          </p:cNvSpPr>
          <p:nvPr/>
        </p:nvSpPr>
        <p:spPr>
          <a:xfrm>
            <a:off x="14545928" y="7694898"/>
            <a:ext cx="4850677" cy="241441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50000"/>
              </a:lnSpc>
            </a:pPr>
            <a:r>
              <a:rPr lang="en-US" sz="2000" dirty="0">
                <a:latin typeface="Poppins "/>
                <a:ea typeface="Roboto" pitchFamily="2" charset="0"/>
              </a:rPr>
              <a:t>With a growing list of sales channels that we’re integrating with, you can sell everywhere your customers are shopping. </a:t>
            </a:r>
            <a:endParaRPr lang="en-ID" sz="2000" dirty="0">
              <a:latin typeface="Poppins "/>
              <a:ea typeface="Roboto" pitchFamily="2" charset="0"/>
            </a:endParaRPr>
          </a:p>
        </p:txBody>
      </p:sp>
      <p:cxnSp>
        <p:nvCxnSpPr>
          <p:cNvPr id="375" name="Straight Connector 374">
            <a:extLst>
              <a:ext uri="{FF2B5EF4-FFF2-40B4-BE49-F238E27FC236}">
                <a16:creationId xmlns:a16="http://schemas.microsoft.com/office/drawing/2014/main" id="{A818FEE1-678D-4B0A-8744-5A64A41FD6A1}"/>
              </a:ext>
            </a:extLst>
          </p:cNvPr>
          <p:cNvCxnSpPr>
            <a:cxnSpLocks/>
          </p:cNvCxnSpPr>
          <p:nvPr/>
        </p:nvCxnSpPr>
        <p:spPr>
          <a:xfrm>
            <a:off x="657441" y="2509115"/>
            <a:ext cx="6603844"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77" name="Rectangle 376">
            <a:extLst>
              <a:ext uri="{FF2B5EF4-FFF2-40B4-BE49-F238E27FC236}">
                <a16:creationId xmlns:a16="http://schemas.microsoft.com/office/drawing/2014/main" id="{4B4737A9-F76E-4D20-B03B-0DF8C13D8995}"/>
              </a:ext>
            </a:extLst>
          </p:cNvPr>
          <p:cNvSpPr/>
          <p:nvPr/>
        </p:nvSpPr>
        <p:spPr>
          <a:xfrm>
            <a:off x="20262575" y="10104906"/>
            <a:ext cx="3475086" cy="646331"/>
          </a:xfrm>
          <a:prstGeom prst="rect">
            <a:avLst/>
          </a:prstGeom>
        </p:spPr>
        <p:txBody>
          <a:bodyPr wrap="square">
            <a:spAutoFit/>
          </a:bodyPr>
          <a:lstStyle/>
          <a:p>
            <a:pPr algn="ctr"/>
            <a:r>
              <a:rPr lang="en-ID" sz="3600" dirty="0">
                <a:latin typeface="Poppins Medium" panose="00000600000000000000" pitchFamily="2" charset="0"/>
                <a:cs typeface="Poppins Medium" panose="00000600000000000000" pitchFamily="2" charset="0"/>
              </a:rPr>
              <a:t>Professional</a:t>
            </a:r>
          </a:p>
        </p:txBody>
      </p:sp>
      <p:sp>
        <p:nvSpPr>
          <p:cNvPr id="378" name="Rectangle 377">
            <a:extLst>
              <a:ext uri="{FF2B5EF4-FFF2-40B4-BE49-F238E27FC236}">
                <a16:creationId xmlns:a16="http://schemas.microsoft.com/office/drawing/2014/main" id="{608FF3B7-7825-4BA1-AC8E-4B316CEFDE5B}"/>
              </a:ext>
            </a:extLst>
          </p:cNvPr>
          <p:cNvSpPr/>
          <p:nvPr/>
        </p:nvSpPr>
        <p:spPr>
          <a:xfrm>
            <a:off x="2198080" y="1704163"/>
            <a:ext cx="3475086" cy="646331"/>
          </a:xfrm>
          <a:prstGeom prst="rect">
            <a:avLst/>
          </a:prstGeom>
        </p:spPr>
        <p:txBody>
          <a:bodyPr wrap="square">
            <a:spAutoFit/>
          </a:bodyPr>
          <a:lstStyle/>
          <a:p>
            <a:pPr algn="ctr"/>
            <a:r>
              <a:rPr lang="en-ID" sz="3600" dirty="0">
                <a:latin typeface="Poppins Medium" panose="00000600000000000000" pitchFamily="2" charset="0"/>
                <a:cs typeface="Poppins Medium" panose="00000600000000000000" pitchFamily="2" charset="0"/>
              </a:rPr>
              <a:t>creative</a:t>
            </a:r>
          </a:p>
        </p:txBody>
      </p:sp>
      <p:pic>
        <p:nvPicPr>
          <p:cNvPr id="7" name="图片占位符 6">
            <a:extLst>
              <a:ext uri="{FF2B5EF4-FFF2-40B4-BE49-F238E27FC236}">
                <a16:creationId xmlns:a16="http://schemas.microsoft.com/office/drawing/2014/main" id="{ACE66008-F4E7-4BD9-A598-A55ED3DEF37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20687" r="20687"/>
          <a:stretch>
            <a:fillRect/>
          </a:stretch>
        </p:blipFill>
        <p:spPr/>
      </p:pic>
      <p:pic>
        <p:nvPicPr>
          <p:cNvPr id="4" name="图片占位符 3">
            <a:extLst>
              <a:ext uri="{FF2B5EF4-FFF2-40B4-BE49-F238E27FC236}">
                <a16:creationId xmlns:a16="http://schemas.microsoft.com/office/drawing/2014/main" id="{6CF6E9DE-D38D-4F73-925B-DAC3411C4D49}"/>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2487" r="12487"/>
          <a:stretch>
            <a:fillRect/>
          </a:stretch>
        </p:blipFill>
        <p:spPr/>
      </p:pic>
    </p:spTree>
    <p:extLst>
      <p:ext uri="{BB962C8B-B14F-4D97-AF65-F5344CB8AC3E}">
        <p14:creationId xmlns:p14="http://schemas.microsoft.com/office/powerpoint/2010/main" val="35143223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1A2D03B-5644-4621-A683-90E3F863DD15}"/>
              </a:ext>
            </a:extLst>
          </p:cNvPr>
          <p:cNvSpPr/>
          <p:nvPr/>
        </p:nvSpPr>
        <p:spPr>
          <a:xfrm>
            <a:off x="0" y="0"/>
            <a:ext cx="24479250" cy="13679488"/>
          </a:xfrm>
          <a:prstGeom prst="rect">
            <a:avLst/>
          </a:prstGeom>
          <a:solidFill>
            <a:srgbClr val="D9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7" name="图片占位符 6">
            <a:extLst>
              <a:ext uri="{FF2B5EF4-FFF2-40B4-BE49-F238E27FC236}">
                <a16:creationId xmlns:a16="http://schemas.microsoft.com/office/drawing/2014/main" id="{FFAC75B3-9906-40A4-9787-FEC7CC35EAAF}"/>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6578" r="16578"/>
          <a:stretch>
            <a:fillRect/>
          </a:stretch>
        </p:blipFill>
        <p:spPr/>
      </p:pic>
      <p:pic>
        <p:nvPicPr>
          <p:cNvPr id="4" name="图片占位符 3">
            <a:extLst>
              <a:ext uri="{FF2B5EF4-FFF2-40B4-BE49-F238E27FC236}">
                <a16:creationId xmlns:a16="http://schemas.microsoft.com/office/drawing/2014/main" id="{DDB68F36-3895-4F08-AE46-E9E257231CA8}"/>
              </a:ext>
            </a:extLst>
          </p:cNvPr>
          <p:cNvPicPr>
            <a:picLocks noGrp="1" noChangeAspect="1"/>
          </p:cNvPicPr>
          <p:nvPr>
            <p:ph type="pic" sz="quarter" idx="10"/>
          </p:nvPr>
        </p:nvPicPr>
        <p:blipFill>
          <a:blip r:embed="rId3">
            <a:extLst>
              <a:ext uri="{28A0092B-C50C-407E-A947-70E740481C1C}">
                <a14:useLocalDpi xmlns:a14="http://schemas.microsoft.com/office/drawing/2010/main"/>
              </a:ext>
            </a:extLst>
          </a:blip>
          <a:srcRect l="14471" r="14471"/>
          <a:stretch>
            <a:fillRect/>
          </a:stretch>
        </p:blipFill>
        <p:spPr/>
      </p:pic>
      <p:sp>
        <p:nvSpPr>
          <p:cNvPr id="16" name="Rectangle 15">
            <a:extLst>
              <a:ext uri="{FF2B5EF4-FFF2-40B4-BE49-F238E27FC236}">
                <a16:creationId xmlns:a16="http://schemas.microsoft.com/office/drawing/2014/main" id="{6765D74A-0FDF-4366-BDC3-905EC092C342}"/>
              </a:ext>
            </a:extLst>
          </p:cNvPr>
          <p:cNvSpPr/>
          <p:nvPr/>
        </p:nvSpPr>
        <p:spPr>
          <a:xfrm>
            <a:off x="6219402" y="2402963"/>
            <a:ext cx="2458791" cy="9279463"/>
          </a:xfrm>
          <a:prstGeom prst="rect">
            <a:avLst/>
          </a:prstGeom>
        </p:spPr>
        <p:txBody>
          <a:bodyPr wrap="square">
            <a:spAutoFit/>
          </a:bodyPr>
          <a:lstStyle/>
          <a:p>
            <a:r>
              <a:rPr lang="en-ID" sz="11500" spc="600" dirty="0">
                <a:solidFill>
                  <a:schemeClr val="bg1"/>
                </a:solidFill>
                <a:latin typeface="hiragana tfb" panose="02000500000000000000" pitchFamily="2" charset="0"/>
                <a:cs typeface="Poppins SemiBold" panose="00000700000000000000" pitchFamily="2" charset="0"/>
              </a:rPr>
              <a:t>Shape</a:t>
            </a:r>
          </a:p>
        </p:txBody>
      </p:sp>
      <p:sp>
        <p:nvSpPr>
          <p:cNvPr id="17" name="Rectangle 16">
            <a:extLst>
              <a:ext uri="{FF2B5EF4-FFF2-40B4-BE49-F238E27FC236}">
                <a16:creationId xmlns:a16="http://schemas.microsoft.com/office/drawing/2014/main" id="{EE06CAD7-55FE-4064-9DE2-ACD569C69042}"/>
              </a:ext>
            </a:extLst>
          </p:cNvPr>
          <p:cNvSpPr/>
          <p:nvPr/>
        </p:nvSpPr>
        <p:spPr>
          <a:xfrm>
            <a:off x="5355770" y="2070593"/>
            <a:ext cx="3004457" cy="9538302"/>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Rectangle 17">
            <a:extLst>
              <a:ext uri="{FF2B5EF4-FFF2-40B4-BE49-F238E27FC236}">
                <a16:creationId xmlns:a16="http://schemas.microsoft.com/office/drawing/2014/main" id="{7B7E2FE6-53ED-4224-8843-18C7316EBC60}"/>
              </a:ext>
            </a:extLst>
          </p:cNvPr>
          <p:cNvSpPr/>
          <p:nvPr/>
        </p:nvSpPr>
        <p:spPr>
          <a:xfrm>
            <a:off x="19332708" y="6804025"/>
            <a:ext cx="4105805" cy="5848268"/>
          </a:xfrm>
          <a:prstGeom prst="rect">
            <a:avLst/>
          </a:prstGeom>
        </p:spPr>
        <p:txBody>
          <a:bodyPr wrap="square">
            <a:spAutoFit/>
          </a:bodyPr>
          <a:lstStyle/>
          <a:p>
            <a:pPr>
              <a:lnSpc>
                <a:spcPct val="150000"/>
              </a:lnSpc>
            </a:pPr>
            <a:r>
              <a:rPr lang="en-US" sz="2800" dirty="0">
                <a:solidFill>
                  <a:schemeClr val="bg1"/>
                </a:solidFill>
                <a:latin typeface="Poppins" panose="00000500000000000000" pitchFamily="2" charset="0"/>
                <a:cs typeface="Poppins" panose="00000500000000000000" pitchFamily="2" charset="0"/>
              </a:rPr>
              <a:t>After many back and forth process, we found the visual identity for the website. So we continue to produce all screens in hi-fi using this visual design language.</a:t>
            </a:r>
            <a:endParaRPr lang="en-ID" sz="2800" dirty="0">
              <a:solidFill>
                <a:schemeClr val="bg1"/>
              </a:solidFill>
              <a:latin typeface="Poppins" panose="00000500000000000000" pitchFamily="2" charset="0"/>
              <a:cs typeface="Poppins" panose="00000500000000000000" pitchFamily="2" charset="0"/>
            </a:endParaRPr>
          </a:p>
        </p:txBody>
      </p:sp>
      <p:sp>
        <p:nvSpPr>
          <p:cNvPr id="19" name="Rectangle 18">
            <a:extLst>
              <a:ext uri="{FF2B5EF4-FFF2-40B4-BE49-F238E27FC236}">
                <a16:creationId xmlns:a16="http://schemas.microsoft.com/office/drawing/2014/main" id="{E2B389E4-E59A-4E35-B88D-C74030461102}"/>
              </a:ext>
            </a:extLst>
          </p:cNvPr>
          <p:cNvSpPr/>
          <p:nvPr/>
        </p:nvSpPr>
        <p:spPr>
          <a:xfrm>
            <a:off x="14339454" y="2936446"/>
            <a:ext cx="9516341" cy="1862048"/>
          </a:xfrm>
          <a:prstGeom prst="rect">
            <a:avLst/>
          </a:prstGeom>
        </p:spPr>
        <p:txBody>
          <a:bodyPr wrap="square">
            <a:spAutoFit/>
          </a:bodyPr>
          <a:lstStyle/>
          <a:p>
            <a:r>
              <a:rPr lang="en-ID" sz="11500" dirty="0">
                <a:solidFill>
                  <a:schemeClr val="bg1"/>
                </a:solidFill>
                <a:latin typeface="Poppins SemiBold" panose="00000700000000000000" pitchFamily="2" charset="0"/>
                <a:cs typeface="Poppins SemiBold" panose="00000700000000000000" pitchFamily="2" charset="0"/>
              </a:rPr>
              <a:t>Research &amp;</a:t>
            </a:r>
            <a:endParaRPr lang="en-ID" sz="11500" i="0" dirty="0">
              <a:solidFill>
                <a:schemeClr val="bg1"/>
              </a:solidFill>
              <a:effectLst/>
              <a:latin typeface="Poppins SemiBold" panose="00000700000000000000" pitchFamily="2" charset="0"/>
              <a:cs typeface="Poppins SemiBold" panose="00000700000000000000" pitchFamily="2" charset="0"/>
            </a:endParaRPr>
          </a:p>
        </p:txBody>
      </p:sp>
      <p:sp>
        <p:nvSpPr>
          <p:cNvPr id="20" name="Rectangle 19">
            <a:extLst>
              <a:ext uri="{FF2B5EF4-FFF2-40B4-BE49-F238E27FC236}">
                <a16:creationId xmlns:a16="http://schemas.microsoft.com/office/drawing/2014/main" id="{B45ADC1D-A960-441D-B8EA-724F564DF457}"/>
              </a:ext>
            </a:extLst>
          </p:cNvPr>
          <p:cNvSpPr/>
          <p:nvPr/>
        </p:nvSpPr>
        <p:spPr>
          <a:xfrm>
            <a:off x="14350654" y="4207170"/>
            <a:ext cx="7805342" cy="1569660"/>
          </a:xfrm>
          <a:prstGeom prst="rect">
            <a:avLst/>
          </a:prstGeom>
        </p:spPr>
        <p:txBody>
          <a:bodyPr wrap="none">
            <a:spAutoFit/>
          </a:bodyPr>
          <a:lstStyle/>
          <a:p>
            <a:r>
              <a:rPr lang="en-ID" sz="9600" dirty="0" err="1">
                <a:solidFill>
                  <a:schemeClr val="bg1"/>
                </a:solidFill>
                <a:latin typeface="Poppins SemiBold" panose="00000700000000000000" pitchFamily="2" charset="0"/>
                <a:cs typeface="Poppins SemiBold" panose="00000700000000000000" pitchFamily="2" charset="0"/>
              </a:rPr>
              <a:t>Moodboard</a:t>
            </a:r>
            <a:r>
              <a:rPr lang="en-ID" sz="9600" dirty="0">
                <a:solidFill>
                  <a:schemeClr val="bg1"/>
                </a:solidFill>
                <a:latin typeface="Poppins SemiBold" panose="00000700000000000000" pitchFamily="2" charset="0"/>
                <a:cs typeface="Poppins SemiBold" panose="00000700000000000000" pitchFamily="2" charset="0"/>
              </a:rPr>
              <a:t>.</a:t>
            </a:r>
            <a:endParaRPr lang="en-ID" dirty="0"/>
          </a:p>
        </p:txBody>
      </p:sp>
      <p:sp>
        <p:nvSpPr>
          <p:cNvPr id="22" name="Rectangle 21">
            <a:extLst>
              <a:ext uri="{FF2B5EF4-FFF2-40B4-BE49-F238E27FC236}">
                <a16:creationId xmlns:a16="http://schemas.microsoft.com/office/drawing/2014/main" id="{78188D67-5968-4F82-9A42-176D511B323D}"/>
              </a:ext>
            </a:extLst>
          </p:cNvPr>
          <p:cNvSpPr/>
          <p:nvPr/>
        </p:nvSpPr>
        <p:spPr>
          <a:xfrm>
            <a:off x="14579632" y="9728159"/>
            <a:ext cx="4105805" cy="2818720"/>
          </a:xfrm>
          <a:prstGeom prst="rect">
            <a:avLst/>
          </a:prstGeom>
        </p:spPr>
        <p:txBody>
          <a:bodyPr wrap="square">
            <a:spAutoFit/>
          </a:bodyPr>
          <a:lstStyle/>
          <a:p>
            <a:pPr>
              <a:lnSpc>
                <a:spcPct val="150000"/>
              </a:lnSpc>
            </a:pPr>
            <a:r>
              <a:rPr lang="en-US" sz="2000" dirty="0">
                <a:solidFill>
                  <a:schemeClr val="bg1"/>
                </a:solidFill>
                <a:latin typeface="Poppins" panose="00000500000000000000" pitchFamily="2" charset="0"/>
                <a:ea typeface="Open Sans" panose="020B0606030504020204" pitchFamily="34" charset="0"/>
                <a:cs typeface="Poppins" panose="00000500000000000000" pitchFamily="2" charset="0"/>
              </a:rPr>
              <a:t>There’s A Never-ending Supply Of Skill Required To Start, Run, Or Grow A Successful Business, Learn The Useful Skills You Need From Talented People Around You</a:t>
            </a:r>
            <a:endParaRPr lang="en-ID" sz="2000" dirty="0">
              <a:solidFill>
                <a:schemeClr val="bg1"/>
              </a:solidFill>
              <a:latin typeface="Poppins" panose="00000500000000000000" pitchFamily="2" charset="0"/>
              <a:ea typeface="Open Sans" panose="020B0606030504020204" pitchFamily="34" charset="0"/>
              <a:cs typeface="Poppins" panose="00000500000000000000" pitchFamily="2" charset="0"/>
            </a:endParaRPr>
          </a:p>
        </p:txBody>
      </p:sp>
      <p:sp>
        <p:nvSpPr>
          <p:cNvPr id="23" name="Oval 22">
            <a:extLst>
              <a:ext uri="{FF2B5EF4-FFF2-40B4-BE49-F238E27FC236}">
                <a16:creationId xmlns:a16="http://schemas.microsoft.com/office/drawing/2014/main" id="{D2584067-FB0B-421B-87A3-6520FCF67A4D}"/>
              </a:ext>
            </a:extLst>
          </p:cNvPr>
          <p:cNvSpPr/>
          <p:nvPr/>
        </p:nvSpPr>
        <p:spPr>
          <a:xfrm>
            <a:off x="14901400" y="6207467"/>
            <a:ext cx="3271941" cy="32719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Rectangle 23">
            <a:extLst>
              <a:ext uri="{FF2B5EF4-FFF2-40B4-BE49-F238E27FC236}">
                <a16:creationId xmlns:a16="http://schemas.microsoft.com/office/drawing/2014/main" id="{213C8BDA-A853-4697-8E5E-0068C8AB377D}"/>
              </a:ext>
            </a:extLst>
          </p:cNvPr>
          <p:cNvSpPr/>
          <p:nvPr/>
        </p:nvSpPr>
        <p:spPr>
          <a:xfrm>
            <a:off x="14757182" y="6665004"/>
            <a:ext cx="3871161" cy="2215991"/>
          </a:xfrm>
          <a:prstGeom prst="rect">
            <a:avLst/>
          </a:prstGeom>
        </p:spPr>
        <p:txBody>
          <a:bodyPr wrap="square">
            <a:spAutoFit/>
          </a:bodyPr>
          <a:lstStyle/>
          <a:p>
            <a:pPr algn="ctr"/>
            <a:r>
              <a:rPr lang="en-ID" sz="13800" dirty="0">
                <a:solidFill>
                  <a:srgbClr val="D90100"/>
                </a:solidFill>
                <a:latin typeface="Untitled" pitchFamily="2" charset="0"/>
                <a:cs typeface="Poppins SemiBold" panose="00000700000000000000" pitchFamily="2" charset="0"/>
              </a:rPr>
              <a:t>Design.</a:t>
            </a:r>
          </a:p>
        </p:txBody>
      </p:sp>
      <p:sp>
        <p:nvSpPr>
          <p:cNvPr id="25" name="Rectangle 24">
            <a:extLst>
              <a:ext uri="{FF2B5EF4-FFF2-40B4-BE49-F238E27FC236}">
                <a16:creationId xmlns:a16="http://schemas.microsoft.com/office/drawing/2014/main" id="{7007AFF3-3055-4B20-9AFA-165BF5701E47}"/>
              </a:ext>
            </a:extLst>
          </p:cNvPr>
          <p:cNvSpPr/>
          <p:nvPr/>
        </p:nvSpPr>
        <p:spPr>
          <a:xfrm>
            <a:off x="1282185" y="531244"/>
            <a:ext cx="2990360" cy="510396"/>
          </a:xfrm>
          <a:prstGeom prst="rect">
            <a:avLst/>
          </a:prstGeom>
        </p:spPr>
        <p:txBody>
          <a:bodyPr wrap="square">
            <a:spAutoFit/>
          </a:bodyPr>
          <a:lstStyle/>
          <a:p>
            <a:pPr fontAlgn="base">
              <a:lnSpc>
                <a:spcPct val="150000"/>
              </a:lnSpc>
            </a:pPr>
            <a:r>
              <a:rPr lang="en-US" sz="2000" b="1" spc="600" dirty="0">
                <a:solidFill>
                  <a:schemeClr val="bg1"/>
                </a:solidFill>
                <a:latin typeface="Poppins" panose="00000500000000000000" pitchFamily="2" charset="0"/>
                <a:cs typeface="Poppins" panose="00000500000000000000" pitchFamily="2" charset="0"/>
              </a:rPr>
              <a:t>CORPORATE</a:t>
            </a:r>
            <a:endParaRPr lang="en-US" sz="2000" b="1" i="0" spc="600" dirty="0">
              <a:solidFill>
                <a:schemeClr val="bg1"/>
              </a:solidFill>
              <a:effectLst/>
              <a:latin typeface="Poppins" panose="00000500000000000000" pitchFamily="2" charset="0"/>
              <a:cs typeface="Poppins" panose="00000500000000000000" pitchFamily="2" charset="0"/>
            </a:endParaRPr>
          </a:p>
        </p:txBody>
      </p:sp>
      <p:sp>
        <p:nvSpPr>
          <p:cNvPr id="26" name="Rectangle 25">
            <a:extLst>
              <a:ext uri="{FF2B5EF4-FFF2-40B4-BE49-F238E27FC236}">
                <a16:creationId xmlns:a16="http://schemas.microsoft.com/office/drawing/2014/main" id="{33BBD7D6-208E-48DC-AC45-D88A23F65E9E}"/>
              </a:ext>
            </a:extLst>
          </p:cNvPr>
          <p:cNvSpPr/>
          <p:nvPr/>
        </p:nvSpPr>
        <p:spPr>
          <a:xfrm>
            <a:off x="5599426" y="531244"/>
            <a:ext cx="2517147" cy="510396"/>
          </a:xfrm>
          <a:prstGeom prst="rect">
            <a:avLst/>
          </a:prstGeom>
        </p:spPr>
        <p:txBody>
          <a:bodyPr wrap="square">
            <a:spAutoFit/>
          </a:bodyPr>
          <a:lstStyle/>
          <a:p>
            <a:pPr fontAlgn="base">
              <a:lnSpc>
                <a:spcPct val="150000"/>
              </a:lnSpc>
            </a:pPr>
            <a:r>
              <a:rPr lang="en-US" sz="2000" b="1" i="0" spc="600" dirty="0">
                <a:solidFill>
                  <a:schemeClr val="bg1"/>
                </a:solidFill>
                <a:effectLst/>
                <a:latin typeface="Poppins" panose="00000500000000000000" pitchFamily="2" charset="0"/>
                <a:cs typeface="Poppins" panose="00000500000000000000" pitchFamily="2" charset="0"/>
              </a:rPr>
              <a:t>FREELANCE</a:t>
            </a:r>
          </a:p>
        </p:txBody>
      </p:sp>
      <p:sp>
        <p:nvSpPr>
          <p:cNvPr id="27" name="Rectangle 26">
            <a:extLst>
              <a:ext uri="{FF2B5EF4-FFF2-40B4-BE49-F238E27FC236}">
                <a16:creationId xmlns:a16="http://schemas.microsoft.com/office/drawing/2014/main" id="{9C748026-7A32-42FB-A602-0E0A3D7C1AB0}"/>
              </a:ext>
            </a:extLst>
          </p:cNvPr>
          <p:cNvSpPr/>
          <p:nvPr/>
        </p:nvSpPr>
        <p:spPr>
          <a:xfrm>
            <a:off x="10668002" y="531244"/>
            <a:ext cx="3143245" cy="510396"/>
          </a:xfrm>
          <a:prstGeom prst="rect">
            <a:avLst/>
          </a:prstGeom>
        </p:spPr>
        <p:txBody>
          <a:bodyPr wrap="square">
            <a:spAutoFit/>
          </a:bodyPr>
          <a:lstStyle/>
          <a:p>
            <a:pPr fontAlgn="base">
              <a:lnSpc>
                <a:spcPct val="150000"/>
              </a:lnSpc>
            </a:pPr>
            <a:r>
              <a:rPr lang="en-US" sz="2000" b="1" spc="600" dirty="0">
                <a:solidFill>
                  <a:schemeClr val="bg1"/>
                </a:solidFill>
                <a:latin typeface="Poppins" panose="00000500000000000000" pitchFamily="2" charset="0"/>
                <a:cs typeface="Poppins" panose="00000500000000000000" pitchFamily="2" charset="0"/>
              </a:rPr>
              <a:t>ONLINESHOP</a:t>
            </a:r>
            <a:endParaRPr lang="en-US" sz="2000" b="1" i="0" spc="600" dirty="0">
              <a:solidFill>
                <a:schemeClr val="bg1"/>
              </a:solidFill>
              <a:effectLst/>
              <a:latin typeface="Poppins" panose="00000500000000000000" pitchFamily="2" charset="0"/>
              <a:cs typeface="Poppins" panose="00000500000000000000" pitchFamily="2" charset="0"/>
            </a:endParaRPr>
          </a:p>
        </p:txBody>
      </p:sp>
      <p:sp>
        <p:nvSpPr>
          <p:cNvPr id="28" name="Rectangle 27">
            <a:extLst>
              <a:ext uri="{FF2B5EF4-FFF2-40B4-BE49-F238E27FC236}">
                <a16:creationId xmlns:a16="http://schemas.microsoft.com/office/drawing/2014/main" id="{CAB4F1C5-BCB6-4ACC-A5A7-E3C9540FD05A}"/>
              </a:ext>
            </a:extLst>
          </p:cNvPr>
          <p:cNvSpPr/>
          <p:nvPr/>
        </p:nvSpPr>
        <p:spPr>
          <a:xfrm>
            <a:off x="772795" y="12258162"/>
            <a:ext cx="12766100" cy="972061"/>
          </a:xfrm>
          <a:prstGeom prst="rect">
            <a:avLst/>
          </a:prstGeom>
        </p:spPr>
        <p:txBody>
          <a:bodyPr wrap="square">
            <a:spAutoFit/>
          </a:bodyPr>
          <a:lstStyle/>
          <a:p>
            <a:pPr fontAlgn="base">
              <a:lnSpc>
                <a:spcPct val="150000"/>
              </a:lnSpc>
            </a:pPr>
            <a:r>
              <a:rPr lang="en-US" sz="2000" spc="600" dirty="0">
                <a:solidFill>
                  <a:schemeClr val="bg1"/>
                </a:solidFill>
                <a:latin typeface="Poppins" panose="00000500000000000000" pitchFamily="2" charset="0"/>
                <a:cs typeface="Poppins" panose="00000500000000000000" pitchFamily="2" charset="0"/>
              </a:rPr>
              <a:t>The interior and exterior spaces are orientated towards the new garden terrace creating</a:t>
            </a:r>
            <a:endParaRPr lang="en-US" sz="2000" b="0" i="0" spc="600" dirty="0">
              <a:solidFill>
                <a:schemeClr val="bg1"/>
              </a:solidFill>
              <a:effectLst/>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864360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1C8F09-3E25-448B-99DB-CF4F9E40A80D}"/>
              </a:ext>
            </a:extLst>
          </p:cNvPr>
          <p:cNvSpPr/>
          <p:nvPr/>
        </p:nvSpPr>
        <p:spPr>
          <a:xfrm>
            <a:off x="-1" y="0"/>
            <a:ext cx="24479251" cy="136794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pic>
        <p:nvPicPr>
          <p:cNvPr id="4" name="图片占位符 3">
            <a:extLst>
              <a:ext uri="{FF2B5EF4-FFF2-40B4-BE49-F238E27FC236}">
                <a16:creationId xmlns:a16="http://schemas.microsoft.com/office/drawing/2014/main" id="{87E93427-41ED-4B04-A8EC-84380C86724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1671" b="11671"/>
          <a:stretch>
            <a:fillRect/>
          </a:stretch>
        </p:blipFill>
        <p:spPr/>
      </p:pic>
      <p:sp>
        <p:nvSpPr>
          <p:cNvPr id="16" name="Rectangle 15">
            <a:extLst>
              <a:ext uri="{FF2B5EF4-FFF2-40B4-BE49-F238E27FC236}">
                <a16:creationId xmlns:a16="http://schemas.microsoft.com/office/drawing/2014/main" id="{D7CEBA50-0E93-461D-89F7-44C7863F9749}"/>
              </a:ext>
            </a:extLst>
          </p:cNvPr>
          <p:cNvSpPr/>
          <p:nvPr/>
        </p:nvSpPr>
        <p:spPr>
          <a:xfrm>
            <a:off x="0" y="3815559"/>
            <a:ext cx="15184582" cy="1994959"/>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9C908069-9B18-4053-99F7-B83F1AE5D656}"/>
              </a:ext>
            </a:extLst>
          </p:cNvPr>
          <p:cNvSpPr/>
          <p:nvPr/>
        </p:nvSpPr>
        <p:spPr>
          <a:xfrm>
            <a:off x="877338" y="371495"/>
            <a:ext cx="2458791" cy="12865060"/>
          </a:xfrm>
          <a:prstGeom prst="rect">
            <a:avLst/>
          </a:prstGeom>
        </p:spPr>
        <p:txBody>
          <a:bodyPr wrap="square">
            <a:spAutoFit/>
          </a:bodyPr>
          <a:lstStyle/>
          <a:p>
            <a:r>
              <a:rPr lang="en-ID" sz="16600" spc="600" dirty="0">
                <a:ln>
                  <a:solidFill>
                    <a:schemeClr val="bg1"/>
                  </a:solidFill>
                </a:ln>
                <a:noFill/>
                <a:latin typeface="hiragana tfb" panose="02000500000000000000" pitchFamily="2" charset="0"/>
                <a:cs typeface="Poppins SemiBold" panose="00000700000000000000" pitchFamily="2" charset="0"/>
              </a:rPr>
              <a:t>Shape</a:t>
            </a:r>
          </a:p>
        </p:txBody>
      </p:sp>
      <p:cxnSp>
        <p:nvCxnSpPr>
          <p:cNvPr id="10" name="Straight Connector 9">
            <a:extLst>
              <a:ext uri="{FF2B5EF4-FFF2-40B4-BE49-F238E27FC236}">
                <a16:creationId xmlns:a16="http://schemas.microsoft.com/office/drawing/2014/main" id="{5F1C10C3-C4B7-42A8-A74E-D4DB8CD86304}"/>
              </a:ext>
            </a:extLst>
          </p:cNvPr>
          <p:cNvCxnSpPr/>
          <p:nvPr/>
        </p:nvCxnSpPr>
        <p:spPr>
          <a:xfrm>
            <a:off x="3713018" y="0"/>
            <a:ext cx="0" cy="136794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8" name="Group 4">
            <a:extLst>
              <a:ext uri="{FF2B5EF4-FFF2-40B4-BE49-F238E27FC236}">
                <a16:creationId xmlns:a16="http://schemas.microsoft.com/office/drawing/2014/main" id="{482E1D9D-BDD2-498A-BF65-92805B829A0C}"/>
              </a:ext>
            </a:extLst>
          </p:cNvPr>
          <p:cNvGrpSpPr>
            <a:grpSpLocks noChangeAspect="1"/>
          </p:cNvGrpSpPr>
          <p:nvPr/>
        </p:nvGrpSpPr>
        <p:grpSpPr bwMode="auto">
          <a:xfrm rot="20880104">
            <a:off x="2430800" y="9116532"/>
            <a:ext cx="13988529" cy="1122228"/>
            <a:chOff x="6077" y="4087"/>
            <a:chExt cx="3296" cy="350"/>
          </a:xfrm>
          <a:solidFill>
            <a:srgbClr val="D90100"/>
          </a:solidFill>
        </p:grpSpPr>
        <p:sp>
          <p:nvSpPr>
            <p:cNvPr id="19" name="Freeform 5">
              <a:extLst>
                <a:ext uri="{FF2B5EF4-FFF2-40B4-BE49-F238E27FC236}">
                  <a16:creationId xmlns:a16="http://schemas.microsoft.com/office/drawing/2014/main" id="{410F6EB5-0E72-4BE8-B300-D1D6453DFF94}"/>
                </a:ext>
              </a:extLst>
            </p:cNvPr>
            <p:cNvSpPr>
              <a:spLocks/>
            </p:cNvSpPr>
            <p:nvPr/>
          </p:nvSpPr>
          <p:spPr bwMode="auto">
            <a:xfrm>
              <a:off x="6127" y="4406"/>
              <a:ext cx="9"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2" y="2"/>
                    <a:pt x="3"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 name="Freeform 6">
              <a:extLst>
                <a:ext uri="{FF2B5EF4-FFF2-40B4-BE49-F238E27FC236}">
                  <a16:creationId xmlns:a16="http://schemas.microsoft.com/office/drawing/2014/main" id="{EA4EC7A6-0D72-4832-ADA1-15D71DE8505D}"/>
                </a:ext>
              </a:extLst>
            </p:cNvPr>
            <p:cNvSpPr>
              <a:spLocks/>
            </p:cNvSpPr>
            <p:nvPr/>
          </p:nvSpPr>
          <p:spPr bwMode="auto">
            <a:xfrm>
              <a:off x="6133" y="4396"/>
              <a:ext cx="9"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2" y="1"/>
                    <a:pt x="4" y="3"/>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 name="Freeform 7">
              <a:extLst>
                <a:ext uri="{FF2B5EF4-FFF2-40B4-BE49-F238E27FC236}">
                  <a16:creationId xmlns:a16="http://schemas.microsoft.com/office/drawing/2014/main" id="{48EE3DA0-51D3-4101-A6EE-974AFC7B7750}"/>
                </a:ext>
              </a:extLst>
            </p:cNvPr>
            <p:cNvSpPr>
              <a:spLocks/>
            </p:cNvSpPr>
            <p:nvPr/>
          </p:nvSpPr>
          <p:spPr bwMode="auto">
            <a:xfrm>
              <a:off x="6159" y="4400"/>
              <a:ext cx="8" cy="6"/>
            </a:xfrm>
            <a:custGeom>
              <a:avLst/>
              <a:gdLst>
                <a:gd name="T0" fmla="*/ 0 w 4"/>
                <a:gd name="T1" fmla="*/ 2 h 3"/>
                <a:gd name="T2" fmla="*/ 4 w 4"/>
                <a:gd name="T3" fmla="*/ 1 h 3"/>
                <a:gd name="T4" fmla="*/ 1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1" y="2"/>
                    <a:pt x="4" y="1"/>
                  </a:cubicBezTo>
                  <a:cubicBezTo>
                    <a:pt x="3" y="0"/>
                    <a:pt x="2" y="0"/>
                    <a:pt x="1" y="0"/>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 name="Freeform 8">
              <a:extLst>
                <a:ext uri="{FF2B5EF4-FFF2-40B4-BE49-F238E27FC236}">
                  <a16:creationId xmlns:a16="http://schemas.microsoft.com/office/drawing/2014/main" id="{BD8E3F22-6C46-4872-90CB-BBD189E19B50}"/>
                </a:ext>
              </a:extLst>
            </p:cNvPr>
            <p:cNvSpPr>
              <a:spLocks/>
            </p:cNvSpPr>
            <p:nvPr/>
          </p:nvSpPr>
          <p:spPr bwMode="auto">
            <a:xfrm>
              <a:off x="6259" y="4431"/>
              <a:ext cx="9" cy="6"/>
            </a:xfrm>
            <a:custGeom>
              <a:avLst/>
              <a:gdLst>
                <a:gd name="T0" fmla="*/ 0 w 5"/>
                <a:gd name="T1" fmla="*/ 2 h 3"/>
                <a:gd name="T2" fmla="*/ 2 w 5"/>
                <a:gd name="T3" fmla="*/ 3 h 3"/>
                <a:gd name="T4" fmla="*/ 5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2" y="3"/>
                  </a:cubicBezTo>
                  <a:cubicBezTo>
                    <a:pt x="3" y="2"/>
                    <a:pt x="4" y="2"/>
                    <a:pt x="5" y="1"/>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 name="Freeform 9">
              <a:extLst>
                <a:ext uri="{FF2B5EF4-FFF2-40B4-BE49-F238E27FC236}">
                  <a16:creationId xmlns:a16="http://schemas.microsoft.com/office/drawing/2014/main" id="{E52F1C81-D1D7-4F67-B43D-D7C21687D901}"/>
                </a:ext>
              </a:extLst>
            </p:cNvPr>
            <p:cNvSpPr>
              <a:spLocks/>
            </p:cNvSpPr>
            <p:nvPr/>
          </p:nvSpPr>
          <p:spPr bwMode="auto">
            <a:xfrm>
              <a:off x="6148" y="4395"/>
              <a:ext cx="9" cy="3"/>
            </a:xfrm>
            <a:custGeom>
              <a:avLst/>
              <a:gdLst>
                <a:gd name="T0" fmla="*/ 1 w 5"/>
                <a:gd name="T1" fmla="*/ 1 h 2"/>
                <a:gd name="T2" fmla="*/ 5 w 5"/>
                <a:gd name="T3" fmla="*/ 1 h 2"/>
                <a:gd name="T4" fmla="*/ 2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4" y="0"/>
                    <a:pt x="3" y="1"/>
                    <a:pt x="2"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 name="Freeform 10">
              <a:extLst>
                <a:ext uri="{FF2B5EF4-FFF2-40B4-BE49-F238E27FC236}">
                  <a16:creationId xmlns:a16="http://schemas.microsoft.com/office/drawing/2014/main" id="{675CEA1A-C0E6-4408-822D-AB5612AFF022}"/>
                </a:ext>
              </a:extLst>
            </p:cNvPr>
            <p:cNvSpPr>
              <a:spLocks/>
            </p:cNvSpPr>
            <p:nvPr/>
          </p:nvSpPr>
          <p:spPr bwMode="auto">
            <a:xfrm>
              <a:off x="6272" y="4429"/>
              <a:ext cx="8" cy="6"/>
            </a:xfrm>
            <a:custGeom>
              <a:avLst/>
              <a:gdLst>
                <a:gd name="T0" fmla="*/ 0 w 4"/>
                <a:gd name="T1" fmla="*/ 2 h 3"/>
                <a:gd name="T2" fmla="*/ 3 w 4"/>
                <a:gd name="T3" fmla="*/ 3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1"/>
                    <a:pt x="2" y="3"/>
                    <a:pt x="3" y="3"/>
                  </a:cubicBezTo>
                  <a:cubicBezTo>
                    <a:pt x="4" y="2"/>
                    <a:pt x="3"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 name="Freeform 11">
              <a:extLst>
                <a:ext uri="{FF2B5EF4-FFF2-40B4-BE49-F238E27FC236}">
                  <a16:creationId xmlns:a16="http://schemas.microsoft.com/office/drawing/2014/main" id="{E8A030B2-875F-41F2-8B11-38884D16302B}"/>
                </a:ext>
              </a:extLst>
            </p:cNvPr>
            <p:cNvSpPr>
              <a:spLocks/>
            </p:cNvSpPr>
            <p:nvPr/>
          </p:nvSpPr>
          <p:spPr bwMode="auto">
            <a:xfrm>
              <a:off x="6211" y="4393"/>
              <a:ext cx="8" cy="5"/>
            </a:xfrm>
            <a:custGeom>
              <a:avLst/>
              <a:gdLst>
                <a:gd name="T0" fmla="*/ 0 w 4"/>
                <a:gd name="T1" fmla="*/ 2 h 3"/>
                <a:gd name="T2" fmla="*/ 4 w 4"/>
                <a:gd name="T3" fmla="*/ 1 h 3"/>
                <a:gd name="T4" fmla="*/ 0 w 4"/>
                <a:gd name="T5" fmla="*/ 2 h 3"/>
              </a:gdLst>
              <a:ahLst/>
              <a:cxnLst>
                <a:cxn ang="0">
                  <a:pos x="T0" y="T1"/>
                </a:cxn>
                <a:cxn ang="0">
                  <a:pos x="T2" y="T3"/>
                </a:cxn>
                <a:cxn ang="0">
                  <a:pos x="T4" y="T5"/>
                </a:cxn>
              </a:cxnLst>
              <a:rect l="0" t="0" r="r" b="b"/>
              <a:pathLst>
                <a:path w="4" h="3">
                  <a:moveTo>
                    <a:pt x="0" y="2"/>
                  </a:moveTo>
                  <a:cubicBezTo>
                    <a:pt x="0" y="3"/>
                    <a:pt x="3" y="3"/>
                    <a:pt x="4" y="1"/>
                  </a:cubicBezTo>
                  <a:cubicBezTo>
                    <a:pt x="2" y="0"/>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 name="Freeform 12">
              <a:extLst>
                <a:ext uri="{FF2B5EF4-FFF2-40B4-BE49-F238E27FC236}">
                  <a16:creationId xmlns:a16="http://schemas.microsoft.com/office/drawing/2014/main" id="{73C92339-A547-414D-AC9F-9E0FF900A462}"/>
                </a:ext>
              </a:extLst>
            </p:cNvPr>
            <p:cNvSpPr>
              <a:spLocks/>
            </p:cNvSpPr>
            <p:nvPr/>
          </p:nvSpPr>
          <p:spPr bwMode="auto">
            <a:xfrm>
              <a:off x="6309" y="4420"/>
              <a:ext cx="28" cy="11"/>
            </a:xfrm>
            <a:custGeom>
              <a:avLst/>
              <a:gdLst>
                <a:gd name="T0" fmla="*/ 0 w 15"/>
                <a:gd name="T1" fmla="*/ 5 h 6"/>
                <a:gd name="T2" fmla="*/ 2 w 15"/>
                <a:gd name="T3" fmla="*/ 5 h 6"/>
                <a:gd name="T4" fmla="*/ 5 w 15"/>
                <a:gd name="T5" fmla="*/ 3 h 6"/>
                <a:gd name="T6" fmla="*/ 10 w 15"/>
                <a:gd name="T7" fmla="*/ 4 h 6"/>
                <a:gd name="T8" fmla="*/ 15 w 15"/>
                <a:gd name="T9" fmla="*/ 0 h 6"/>
                <a:gd name="T10" fmla="*/ 10 w 15"/>
                <a:gd name="T11" fmla="*/ 0 h 6"/>
                <a:gd name="T12" fmla="*/ 8 w 15"/>
                <a:gd name="T13" fmla="*/ 2 h 6"/>
                <a:gd name="T14" fmla="*/ 6 w 15"/>
                <a:gd name="T15" fmla="*/ 1 h 6"/>
                <a:gd name="T16" fmla="*/ 2 w 15"/>
                <a:gd name="T17" fmla="*/ 2 h 6"/>
                <a:gd name="T18" fmla="*/ 0 w 15"/>
                <a:gd name="T1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6">
                  <a:moveTo>
                    <a:pt x="0" y="5"/>
                  </a:moveTo>
                  <a:cubicBezTo>
                    <a:pt x="1" y="5"/>
                    <a:pt x="2" y="4"/>
                    <a:pt x="2" y="5"/>
                  </a:cubicBezTo>
                  <a:cubicBezTo>
                    <a:pt x="3" y="6"/>
                    <a:pt x="4" y="3"/>
                    <a:pt x="5" y="3"/>
                  </a:cubicBezTo>
                  <a:cubicBezTo>
                    <a:pt x="6" y="4"/>
                    <a:pt x="7" y="4"/>
                    <a:pt x="10" y="4"/>
                  </a:cubicBezTo>
                  <a:cubicBezTo>
                    <a:pt x="9" y="2"/>
                    <a:pt x="12" y="1"/>
                    <a:pt x="15" y="0"/>
                  </a:cubicBezTo>
                  <a:cubicBezTo>
                    <a:pt x="13" y="0"/>
                    <a:pt x="12" y="1"/>
                    <a:pt x="10" y="0"/>
                  </a:cubicBezTo>
                  <a:cubicBezTo>
                    <a:pt x="11" y="1"/>
                    <a:pt x="10" y="1"/>
                    <a:pt x="8" y="2"/>
                  </a:cubicBezTo>
                  <a:cubicBezTo>
                    <a:pt x="7" y="2"/>
                    <a:pt x="7" y="1"/>
                    <a:pt x="6" y="1"/>
                  </a:cubicBezTo>
                  <a:cubicBezTo>
                    <a:pt x="5" y="2"/>
                    <a:pt x="4" y="3"/>
                    <a:pt x="2" y="2"/>
                  </a:cubicBezTo>
                  <a:cubicBezTo>
                    <a:pt x="1" y="3"/>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 name="Freeform 13">
              <a:extLst>
                <a:ext uri="{FF2B5EF4-FFF2-40B4-BE49-F238E27FC236}">
                  <a16:creationId xmlns:a16="http://schemas.microsoft.com/office/drawing/2014/main" id="{6E6703D5-907B-4952-810B-A82525DF28A1}"/>
                </a:ext>
              </a:extLst>
            </p:cNvPr>
            <p:cNvSpPr>
              <a:spLocks/>
            </p:cNvSpPr>
            <p:nvPr/>
          </p:nvSpPr>
          <p:spPr bwMode="auto">
            <a:xfrm>
              <a:off x="6224" y="4391"/>
              <a:ext cx="8" cy="5"/>
            </a:xfrm>
            <a:custGeom>
              <a:avLst/>
              <a:gdLst>
                <a:gd name="T0" fmla="*/ 0 w 4"/>
                <a:gd name="T1" fmla="*/ 2 h 3"/>
                <a:gd name="T2" fmla="*/ 2 w 4"/>
                <a:gd name="T3" fmla="*/ 3 h 3"/>
                <a:gd name="T4" fmla="*/ 3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2" y="3"/>
                    <a:pt x="2" y="3"/>
                  </a:cubicBezTo>
                  <a:cubicBezTo>
                    <a:pt x="2" y="2"/>
                    <a:pt x="2" y="1"/>
                    <a:pt x="3" y="1"/>
                  </a:cubicBezTo>
                  <a:cubicBezTo>
                    <a:pt x="4" y="0"/>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 name="Freeform 14">
              <a:extLst>
                <a:ext uri="{FF2B5EF4-FFF2-40B4-BE49-F238E27FC236}">
                  <a16:creationId xmlns:a16="http://schemas.microsoft.com/office/drawing/2014/main" id="{968C9C0A-D694-4C29-A5D6-E6DF61A0ADB1}"/>
                </a:ext>
              </a:extLst>
            </p:cNvPr>
            <p:cNvSpPr>
              <a:spLocks/>
            </p:cNvSpPr>
            <p:nvPr/>
          </p:nvSpPr>
          <p:spPr bwMode="auto">
            <a:xfrm>
              <a:off x="6230" y="4369"/>
              <a:ext cx="10" cy="4"/>
            </a:xfrm>
            <a:custGeom>
              <a:avLst/>
              <a:gdLst>
                <a:gd name="T0" fmla="*/ 1 w 5"/>
                <a:gd name="T1" fmla="*/ 2 h 2"/>
                <a:gd name="T2" fmla="*/ 5 w 5"/>
                <a:gd name="T3" fmla="*/ 0 h 2"/>
                <a:gd name="T4" fmla="*/ 1 w 5"/>
                <a:gd name="T5" fmla="*/ 2 h 2"/>
              </a:gdLst>
              <a:ahLst/>
              <a:cxnLst>
                <a:cxn ang="0">
                  <a:pos x="T0" y="T1"/>
                </a:cxn>
                <a:cxn ang="0">
                  <a:pos x="T2" y="T3"/>
                </a:cxn>
                <a:cxn ang="0">
                  <a:pos x="T4" y="T5"/>
                </a:cxn>
              </a:cxnLst>
              <a:rect l="0" t="0" r="r" b="b"/>
              <a:pathLst>
                <a:path w="5" h="2">
                  <a:moveTo>
                    <a:pt x="1" y="2"/>
                  </a:moveTo>
                  <a:cubicBezTo>
                    <a:pt x="2" y="2"/>
                    <a:pt x="4" y="1"/>
                    <a:pt x="5" y="0"/>
                  </a:cubicBezTo>
                  <a:cubicBezTo>
                    <a:pt x="3" y="0"/>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 name="Freeform 15">
              <a:extLst>
                <a:ext uri="{FF2B5EF4-FFF2-40B4-BE49-F238E27FC236}">
                  <a16:creationId xmlns:a16="http://schemas.microsoft.com/office/drawing/2014/main" id="{CB3778B7-3DC8-4F2E-95DB-19A498921EE6}"/>
                </a:ext>
              </a:extLst>
            </p:cNvPr>
            <p:cNvSpPr>
              <a:spLocks/>
            </p:cNvSpPr>
            <p:nvPr/>
          </p:nvSpPr>
          <p:spPr bwMode="auto">
            <a:xfrm>
              <a:off x="6391" y="4422"/>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2"/>
                    <a:pt x="4" y="0"/>
                  </a:cubicBezTo>
                  <a:cubicBezTo>
                    <a:pt x="3"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 name="Freeform 16">
              <a:extLst>
                <a:ext uri="{FF2B5EF4-FFF2-40B4-BE49-F238E27FC236}">
                  <a16:creationId xmlns:a16="http://schemas.microsoft.com/office/drawing/2014/main" id="{80095AE7-8F40-4AB4-9808-A2E9841A0AC8}"/>
                </a:ext>
              </a:extLst>
            </p:cNvPr>
            <p:cNvSpPr>
              <a:spLocks/>
            </p:cNvSpPr>
            <p:nvPr/>
          </p:nvSpPr>
          <p:spPr bwMode="auto">
            <a:xfrm>
              <a:off x="6261" y="4364"/>
              <a:ext cx="9" cy="5"/>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2"/>
                    <a:pt x="4" y="3"/>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 name="Freeform 17">
              <a:extLst>
                <a:ext uri="{FF2B5EF4-FFF2-40B4-BE49-F238E27FC236}">
                  <a16:creationId xmlns:a16="http://schemas.microsoft.com/office/drawing/2014/main" id="{F25CD1A9-630C-49F5-BC52-469C4E45A6F5}"/>
                </a:ext>
              </a:extLst>
            </p:cNvPr>
            <p:cNvSpPr>
              <a:spLocks/>
            </p:cNvSpPr>
            <p:nvPr/>
          </p:nvSpPr>
          <p:spPr bwMode="auto">
            <a:xfrm>
              <a:off x="6368" y="4379"/>
              <a:ext cx="9" cy="6"/>
            </a:xfrm>
            <a:custGeom>
              <a:avLst/>
              <a:gdLst>
                <a:gd name="T0" fmla="*/ 1 w 5"/>
                <a:gd name="T1" fmla="*/ 3 h 3"/>
                <a:gd name="T2" fmla="*/ 5 w 5"/>
                <a:gd name="T3" fmla="*/ 0 h 3"/>
                <a:gd name="T4" fmla="*/ 3 w 5"/>
                <a:gd name="T5" fmla="*/ 0 h 3"/>
                <a:gd name="T6" fmla="*/ 1 w 5"/>
                <a:gd name="T7" fmla="*/ 3 h 3"/>
              </a:gdLst>
              <a:ahLst/>
              <a:cxnLst>
                <a:cxn ang="0">
                  <a:pos x="T0" y="T1"/>
                </a:cxn>
                <a:cxn ang="0">
                  <a:pos x="T2" y="T3"/>
                </a:cxn>
                <a:cxn ang="0">
                  <a:pos x="T4" y="T5"/>
                </a:cxn>
                <a:cxn ang="0">
                  <a:pos x="T6" y="T7"/>
                </a:cxn>
              </a:cxnLst>
              <a:rect l="0" t="0" r="r" b="b"/>
              <a:pathLst>
                <a:path w="5" h="3">
                  <a:moveTo>
                    <a:pt x="1" y="3"/>
                  </a:moveTo>
                  <a:cubicBezTo>
                    <a:pt x="3" y="3"/>
                    <a:pt x="3" y="2"/>
                    <a:pt x="5" y="0"/>
                  </a:cubicBezTo>
                  <a:cubicBezTo>
                    <a:pt x="4" y="1"/>
                    <a:pt x="4" y="1"/>
                    <a:pt x="3" y="0"/>
                  </a:cubicBezTo>
                  <a:cubicBezTo>
                    <a:pt x="3" y="3"/>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 name="Freeform 18">
              <a:extLst>
                <a:ext uri="{FF2B5EF4-FFF2-40B4-BE49-F238E27FC236}">
                  <a16:creationId xmlns:a16="http://schemas.microsoft.com/office/drawing/2014/main" id="{A80DA0D3-7F52-422B-B164-40DD976C4F78}"/>
                </a:ext>
              </a:extLst>
            </p:cNvPr>
            <p:cNvSpPr>
              <a:spLocks/>
            </p:cNvSpPr>
            <p:nvPr/>
          </p:nvSpPr>
          <p:spPr bwMode="auto">
            <a:xfrm>
              <a:off x="6280" y="4346"/>
              <a:ext cx="13" cy="4"/>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1"/>
                    <a:pt x="2" y="0"/>
                  </a:cubicBezTo>
                  <a:cubicBezTo>
                    <a:pt x="0" y="2"/>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 name="Freeform 19">
              <a:extLst>
                <a:ext uri="{FF2B5EF4-FFF2-40B4-BE49-F238E27FC236}">
                  <a16:creationId xmlns:a16="http://schemas.microsoft.com/office/drawing/2014/main" id="{86314794-D29D-4DCC-B7F0-7D3618D35321}"/>
                </a:ext>
              </a:extLst>
            </p:cNvPr>
            <p:cNvSpPr>
              <a:spLocks/>
            </p:cNvSpPr>
            <p:nvPr/>
          </p:nvSpPr>
          <p:spPr bwMode="auto">
            <a:xfrm>
              <a:off x="6322" y="4342"/>
              <a:ext cx="15" cy="4"/>
            </a:xfrm>
            <a:custGeom>
              <a:avLst/>
              <a:gdLst>
                <a:gd name="T0" fmla="*/ 3 w 8"/>
                <a:gd name="T1" fmla="*/ 2 h 2"/>
                <a:gd name="T2" fmla="*/ 8 w 8"/>
                <a:gd name="T3" fmla="*/ 0 h 2"/>
                <a:gd name="T4" fmla="*/ 1 w 8"/>
                <a:gd name="T5" fmla="*/ 0 h 2"/>
                <a:gd name="T6" fmla="*/ 3 w 8"/>
                <a:gd name="T7" fmla="*/ 2 h 2"/>
              </a:gdLst>
              <a:ahLst/>
              <a:cxnLst>
                <a:cxn ang="0">
                  <a:pos x="T0" y="T1"/>
                </a:cxn>
                <a:cxn ang="0">
                  <a:pos x="T2" y="T3"/>
                </a:cxn>
                <a:cxn ang="0">
                  <a:pos x="T4" y="T5"/>
                </a:cxn>
                <a:cxn ang="0">
                  <a:pos x="T6" y="T7"/>
                </a:cxn>
              </a:cxnLst>
              <a:rect l="0" t="0" r="r" b="b"/>
              <a:pathLst>
                <a:path w="8" h="2">
                  <a:moveTo>
                    <a:pt x="3" y="2"/>
                  </a:moveTo>
                  <a:cubicBezTo>
                    <a:pt x="4" y="2"/>
                    <a:pt x="6" y="2"/>
                    <a:pt x="8" y="0"/>
                  </a:cubicBezTo>
                  <a:cubicBezTo>
                    <a:pt x="5" y="0"/>
                    <a:pt x="3" y="1"/>
                    <a:pt x="1" y="0"/>
                  </a:cubicBezTo>
                  <a:cubicBezTo>
                    <a:pt x="0" y="1"/>
                    <a:pt x="4"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 name="Freeform 20">
              <a:extLst>
                <a:ext uri="{FF2B5EF4-FFF2-40B4-BE49-F238E27FC236}">
                  <a16:creationId xmlns:a16="http://schemas.microsoft.com/office/drawing/2014/main" id="{3580351D-B5A5-49BA-8A55-1169A4FC6B8C}"/>
                </a:ext>
              </a:extLst>
            </p:cNvPr>
            <p:cNvSpPr>
              <a:spLocks/>
            </p:cNvSpPr>
            <p:nvPr/>
          </p:nvSpPr>
          <p:spPr bwMode="auto">
            <a:xfrm>
              <a:off x="6448" y="4393"/>
              <a:ext cx="10" cy="7"/>
            </a:xfrm>
            <a:custGeom>
              <a:avLst/>
              <a:gdLst>
                <a:gd name="T0" fmla="*/ 0 w 5"/>
                <a:gd name="T1" fmla="*/ 2 h 4"/>
                <a:gd name="T2" fmla="*/ 4 w 5"/>
                <a:gd name="T3" fmla="*/ 2 h 4"/>
                <a:gd name="T4" fmla="*/ 0 w 5"/>
                <a:gd name="T5" fmla="*/ 2 h 4"/>
              </a:gdLst>
              <a:ahLst/>
              <a:cxnLst>
                <a:cxn ang="0">
                  <a:pos x="T0" y="T1"/>
                </a:cxn>
                <a:cxn ang="0">
                  <a:pos x="T2" y="T3"/>
                </a:cxn>
                <a:cxn ang="0">
                  <a:pos x="T4" y="T5"/>
                </a:cxn>
              </a:cxnLst>
              <a:rect l="0" t="0" r="r" b="b"/>
              <a:pathLst>
                <a:path w="5" h="4">
                  <a:moveTo>
                    <a:pt x="0" y="2"/>
                  </a:moveTo>
                  <a:cubicBezTo>
                    <a:pt x="0" y="4"/>
                    <a:pt x="3" y="2"/>
                    <a:pt x="4" y="2"/>
                  </a:cubicBezTo>
                  <a:cubicBezTo>
                    <a:pt x="5"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 name="Freeform 21">
              <a:extLst>
                <a:ext uri="{FF2B5EF4-FFF2-40B4-BE49-F238E27FC236}">
                  <a16:creationId xmlns:a16="http://schemas.microsoft.com/office/drawing/2014/main" id="{C3A39FDC-43D1-40ED-A15D-FBA527DC17AE}"/>
                </a:ext>
              </a:extLst>
            </p:cNvPr>
            <p:cNvSpPr>
              <a:spLocks/>
            </p:cNvSpPr>
            <p:nvPr/>
          </p:nvSpPr>
          <p:spPr bwMode="auto">
            <a:xfrm>
              <a:off x="6444" y="4379"/>
              <a:ext cx="10" cy="8"/>
            </a:xfrm>
            <a:custGeom>
              <a:avLst/>
              <a:gdLst>
                <a:gd name="T0" fmla="*/ 5 w 5"/>
                <a:gd name="T1" fmla="*/ 1 h 4"/>
                <a:gd name="T2" fmla="*/ 1 w 5"/>
                <a:gd name="T3" fmla="*/ 1 h 4"/>
                <a:gd name="T4" fmla="*/ 1 w 5"/>
                <a:gd name="T5" fmla="*/ 4 h 4"/>
                <a:gd name="T6" fmla="*/ 5 w 5"/>
                <a:gd name="T7" fmla="*/ 1 h 4"/>
              </a:gdLst>
              <a:ahLst/>
              <a:cxnLst>
                <a:cxn ang="0">
                  <a:pos x="T0" y="T1"/>
                </a:cxn>
                <a:cxn ang="0">
                  <a:pos x="T2" y="T3"/>
                </a:cxn>
                <a:cxn ang="0">
                  <a:pos x="T4" y="T5"/>
                </a:cxn>
                <a:cxn ang="0">
                  <a:pos x="T6" y="T7"/>
                </a:cxn>
              </a:cxnLst>
              <a:rect l="0" t="0" r="r" b="b"/>
              <a:pathLst>
                <a:path w="5" h="4">
                  <a:moveTo>
                    <a:pt x="5" y="1"/>
                  </a:moveTo>
                  <a:cubicBezTo>
                    <a:pt x="3" y="0"/>
                    <a:pt x="2" y="2"/>
                    <a:pt x="1" y="1"/>
                  </a:cubicBezTo>
                  <a:cubicBezTo>
                    <a:pt x="0" y="2"/>
                    <a:pt x="0" y="3"/>
                    <a:pt x="1" y="4"/>
                  </a:cubicBezTo>
                  <a:cubicBezTo>
                    <a:pt x="3" y="2"/>
                    <a:pt x="5"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 name="Freeform 22">
              <a:extLst>
                <a:ext uri="{FF2B5EF4-FFF2-40B4-BE49-F238E27FC236}">
                  <a16:creationId xmlns:a16="http://schemas.microsoft.com/office/drawing/2014/main" id="{845063C1-F4FA-4900-920B-39CDBACC138B}"/>
                </a:ext>
              </a:extLst>
            </p:cNvPr>
            <p:cNvSpPr>
              <a:spLocks/>
            </p:cNvSpPr>
            <p:nvPr/>
          </p:nvSpPr>
          <p:spPr bwMode="auto">
            <a:xfrm>
              <a:off x="6513" y="4408"/>
              <a:ext cx="12"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1"/>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 name="Freeform 23">
              <a:extLst>
                <a:ext uri="{FF2B5EF4-FFF2-40B4-BE49-F238E27FC236}">
                  <a16:creationId xmlns:a16="http://schemas.microsoft.com/office/drawing/2014/main" id="{3320781C-DE8E-47F0-BD70-7BA03E0896BF}"/>
                </a:ext>
              </a:extLst>
            </p:cNvPr>
            <p:cNvSpPr>
              <a:spLocks/>
            </p:cNvSpPr>
            <p:nvPr/>
          </p:nvSpPr>
          <p:spPr bwMode="auto">
            <a:xfrm>
              <a:off x="6295" y="4311"/>
              <a:ext cx="10" cy="6"/>
            </a:xfrm>
            <a:custGeom>
              <a:avLst/>
              <a:gdLst>
                <a:gd name="T0" fmla="*/ 0 w 5"/>
                <a:gd name="T1" fmla="*/ 2 h 3"/>
                <a:gd name="T2" fmla="*/ 4 w 5"/>
                <a:gd name="T3" fmla="*/ 3 h 3"/>
                <a:gd name="T4" fmla="*/ 2 w 5"/>
                <a:gd name="T5" fmla="*/ 0 h 3"/>
                <a:gd name="T6" fmla="*/ 0 w 5"/>
                <a:gd name="T7" fmla="*/ 2 h 3"/>
              </a:gdLst>
              <a:ahLst/>
              <a:cxnLst>
                <a:cxn ang="0">
                  <a:pos x="T0" y="T1"/>
                </a:cxn>
                <a:cxn ang="0">
                  <a:pos x="T2" y="T3"/>
                </a:cxn>
                <a:cxn ang="0">
                  <a:pos x="T4" y="T5"/>
                </a:cxn>
                <a:cxn ang="0">
                  <a:pos x="T6" y="T7"/>
                </a:cxn>
              </a:cxnLst>
              <a:rect l="0" t="0" r="r" b="b"/>
              <a:pathLst>
                <a:path w="5" h="3">
                  <a:moveTo>
                    <a:pt x="0" y="2"/>
                  </a:moveTo>
                  <a:cubicBezTo>
                    <a:pt x="1" y="3"/>
                    <a:pt x="2" y="2"/>
                    <a:pt x="4" y="3"/>
                  </a:cubicBezTo>
                  <a:cubicBezTo>
                    <a:pt x="5" y="1"/>
                    <a:pt x="4"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 name="Freeform 24">
              <a:extLst>
                <a:ext uri="{FF2B5EF4-FFF2-40B4-BE49-F238E27FC236}">
                  <a16:creationId xmlns:a16="http://schemas.microsoft.com/office/drawing/2014/main" id="{6E4E965D-3555-4D36-A140-77F66B8D8BF8}"/>
                </a:ext>
              </a:extLst>
            </p:cNvPr>
            <p:cNvSpPr>
              <a:spLocks/>
            </p:cNvSpPr>
            <p:nvPr/>
          </p:nvSpPr>
          <p:spPr bwMode="auto">
            <a:xfrm>
              <a:off x="6326" y="4321"/>
              <a:ext cx="7" cy="6"/>
            </a:xfrm>
            <a:custGeom>
              <a:avLst/>
              <a:gdLst>
                <a:gd name="T0" fmla="*/ 0 w 4"/>
                <a:gd name="T1" fmla="*/ 2 h 3"/>
                <a:gd name="T2" fmla="*/ 4 w 4"/>
                <a:gd name="T3" fmla="*/ 3 h 3"/>
                <a:gd name="T4" fmla="*/ 0 w 4"/>
                <a:gd name="T5" fmla="*/ 2 h 3"/>
              </a:gdLst>
              <a:ahLst/>
              <a:cxnLst>
                <a:cxn ang="0">
                  <a:pos x="T0" y="T1"/>
                </a:cxn>
                <a:cxn ang="0">
                  <a:pos x="T2" y="T3"/>
                </a:cxn>
                <a:cxn ang="0">
                  <a:pos x="T4" y="T5"/>
                </a:cxn>
              </a:cxnLst>
              <a:rect l="0" t="0" r="r" b="b"/>
              <a:pathLst>
                <a:path w="4" h="3">
                  <a:moveTo>
                    <a:pt x="0" y="2"/>
                  </a:moveTo>
                  <a:cubicBezTo>
                    <a:pt x="1" y="3"/>
                    <a:pt x="3" y="3"/>
                    <a:pt x="4" y="3"/>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 name="Freeform 25">
              <a:extLst>
                <a:ext uri="{FF2B5EF4-FFF2-40B4-BE49-F238E27FC236}">
                  <a16:creationId xmlns:a16="http://schemas.microsoft.com/office/drawing/2014/main" id="{1BC9AA8E-64B8-479A-A049-1E440E3B2906}"/>
                </a:ext>
              </a:extLst>
            </p:cNvPr>
            <p:cNvSpPr>
              <a:spLocks/>
            </p:cNvSpPr>
            <p:nvPr/>
          </p:nvSpPr>
          <p:spPr bwMode="auto">
            <a:xfrm>
              <a:off x="6314" y="4302"/>
              <a:ext cx="33" cy="11"/>
            </a:xfrm>
            <a:custGeom>
              <a:avLst/>
              <a:gdLst>
                <a:gd name="T0" fmla="*/ 1 w 17"/>
                <a:gd name="T1" fmla="*/ 6 h 6"/>
                <a:gd name="T2" fmla="*/ 2 w 17"/>
                <a:gd name="T3" fmla="*/ 5 h 6"/>
                <a:gd name="T4" fmla="*/ 15 w 17"/>
                <a:gd name="T5" fmla="*/ 4 h 6"/>
                <a:gd name="T6" fmla="*/ 16 w 17"/>
                <a:gd name="T7" fmla="*/ 0 h 6"/>
                <a:gd name="T8" fmla="*/ 13 w 17"/>
                <a:gd name="T9" fmla="*/ 2 h 6"/>
                <a:gd name="T10" fmla="*/ 10 w 17"/>
                <a:gd name="T11" fmla="*/ 1 h 6"/>
                <a:gd name="T12" fmla="*/ 6 w 17"/>
                <a:gd name="T13" fmla="*/ 4 h 6"/>
                <a:gd name="T14" fmla="*/ 2 w 17"/>
                <a:gd name="T15" fmla="*/ 3 h 6"/>
                <a:gd name="T16" fmla="*/ 1 w 17"/>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6">
                  <a:moveTo>
                    <a:pt x="1" y="6"/>
                  </a:moveTo>
                  <a:cubicBezTo>
                    <a:pt x="2" y="6"/>
                    <a:pt x="2" y="6"/>
                    <a:pt x="2" y="5"/>
                  </a:cubicBezTo>
                  <a:cubicBezTo>
                    <a:pt x="7" y="6"/>
                    <a:pt x="10" y="3"/>
                    <a:pt x="15" y="4"/>
                  </a:cubicBezTo>
                  <a:cubicBezTo>
                    <a:pt x="17" y="2"/>
                    <a:pt x="15" y="1"/>
                    <a:pt x="16" y="0"/>
                  </a:cubicBezTo>
                  <a:cubicBezTo>
                    <a:pt x="14" y="0"/>
                    <a:pt x="15" y="2"/>
                    <a:pt x="13" y="2"/>
                  </a:cubicBezTo>
                  <a:cubicBezTo>
                    <a:pt x="11" y="1"/>
                    <a:pt x="12" y="0"/>
                    <a:pt x="10" y="1"/>
                  </a:cubicBezTo>
                  <a:cubicBezTo>
                    <a:pt x="10" y="3"/>
                    <a:pt x="7" y="3"/>
                    <a:pt x="6" y="4"/>
                  </a:cubicBezTo>
                  <a:cubicBezTo>
                    <a:pt x="4" y="3"/>
                    <a:pt x="3" y="4"/>
                    <a:pt x="2" y="3"/>
                  </a:cubicBezTo>
                  <a:cubicBezTo>
                    <a:pt x="0" y="5"/>
                    <a:pt x="3"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 name="Freeform 26">
              <a:extLst>
                <a:ext uri="{FF2B5EF4-FFF2-40B4-BE49-F238E27FC236}">
                  <a16:creationId xmlns:a16="http://schemas.microsoft.com/office/drawing/2014/main" id="{1434356E-BF14-4FF7-8179-CFA80871524B}"/>
                </a:ext>
              </a:extLst>
            </p:cNvPr>
            <p:cNvSpPr>
              <a:spLocks/>
            </p:cNvSpPr>
            <p:nvPr/>
          </p:nvSpPr>
          <p:spPr bwMode="auto">
            <a:xfrm>
              <a:off x="6496" y="4371"/>
              <a:ext cx="11" cy="10"/>
            </a:xfrm>
            <a:custGeom>
              <a:avLst/>
              <a:gdLst>
                <a:gd name="T0" fmla="*/ 2 w 6"/>
                <a:gd name="T1" fmla="*/ 4 h 5"/>
                <a:gd name="T2" fmla="*/ 5 w 6"/>
                <a:gd name="T3" fmla="*/ 2 h 5"/>
                <a:gd name="T4" fmla="*/ 2 w 6"/>
                <a:gd name="T5" fmla="*/ 2 h 5"/>
                <a:gd name="T6" fmla="*/ 1 w 6"/>
                <a:gd name="T7" fmla="*/ 4 h 5"/>
                <a:gd name="T8" fmla="*/ 5 w 6"/>
                <a:gd name="T9" fmla="*/ 5 h 5"/>
                <a:gd name="T10" fmla="*/ 2 w 6"/>
                <a:gd name="T11" fmla="*/ 4 h 5"/>
              </a:gdLst>
              <a:ahLst/>
              <a:cxnLst>
                <a:cxn ang="0">
                  <a:pos x="T0" y="T1"/>
                </a:cxn>
                <a:cxn ang="0">
                  <a:pos x="T2" y="T3"/>
                </a:cxn>
                <a:cxn ang="0">
                  <a:pos x="T4" y="T5"/>
                </a:cxn>
                <a:cxn ang="0">
                  <a:pos x="T6" y="T7"/>
                </a:cxn>
                <a:cxn ang="0">
                  <a:pos x="T8" y="T9"/>
                </a:cxn>
                <a:cxn ang="0">
                  <a:pos x="T10" y="T11"/>
                </a:cxn>
              </a:cxnLst>
              <a:rect l="0" t="0" r="r" b="b"/>
              <a:pathLst>
                <a:path w="6" h="5">
                  <a:moveTo>
                    <a:pt x="2" y="4"/>
                  </a:moveTo>
                  <a:cubicBezTo>
                    <a:pt x="1" y="3"/>
                    <a:pt x="4" y="2"/>
                    <a:pt x="5" y="2"/>
                  </a:cubicBezTo>
                  <a:cubicBezTo>
                    <a:pt x="5" y="0"/>
                    <a:pt x="3" y="3"/>
                    <a:pt x="2" y="2"/>
                  </a:cubicBezTo>
                  <a:cubicBezTo>
                    <a:pt x="0" y="3"/>
                    <a:pt x="1" y="3"/>
                    <a:pt x="1" y="4"/>
                  </a:cubicBezTo>
                  <a:cubicBezTo>
                    <a:pt x="2" y="5"/>
                    <a:pt x="3" y="5"/>
                    <a:pt x="5" y="5"/>
                  </a:cubicBezTo>
                  <a:cubicBezTo>
                    <a:pt x="6" y="4"/>
                    <a:pt x="3"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 name="Freeform 27">
              <a:extLst>
                <a:ext uri="{FF2B5EF4-FFF2-40B4-BE49-F238E27FC236}">
                  <a16:creationId xmlns:a16="http://schemas.microsoft.com/office/drawing/2014/main" id="{747EBCF6-C2D9-4C1F-95FC-E7BEFC34E846}"/>
                </a:ext>
              </a:extLst>
            </p:cNvPr>
            <p:cNvSpPr>
              <a:spLocks/>
            </p:cNvSpPr>
            <p:nvPr/>
          </p:nvSpPr>
          <p:spPr bwMode="auto">
            <a:xfrm>
              <a:off x="6236" y="4269"/>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1"/>
                    <a:pt x="4" y="2"/>
                    <a:pt x="5" y="0"/>
                  </a:cubicBezTo>
                  <a:cubicBezTo>
                    <a:pt x="4"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 name="Freeform 28">
              <a:extLst>
                <a:ext uri="{FF2B5EF4-FFF2-40B4-BE49-F238E27FC236}">
                  <a16:creationId xmlns:a16="http://schemas.microsoft.com/office/drawing/2014/main" id="{64559EE9-2961-47B1-9AB5-4335266144E3}"/>
                </a:ext>
              </a:extLst>
            </p:cNvPr>
            <p:cNvSpPr>
              <a:spLocks/>
            </p:cNvSpPr>
            <p:nvPr/>
          </p:nvSpPr>
          <p:spPr bwMode="auto">
            <a:xfrm>
              <a:off x="6232" y="4263"/>
              <a:ext cx="10" cy="6"/>
            </a:xfrm>
            <a:custGeom>
              <a:avLst/>
              <a:gdLst>
                <a:gd name="T0" fmla="*/ 1 w 5"/>
                <a:gd name="T1" fmla="*/ 2 h 3"/>
                <a:gd name="T2" fmla="*/ 5 w 5"/>
                <a:gd name="T3" fmla="*/ 1 h 3"/>
                <a:gd name="T4" fmla="*/ 1 w 5"/>
                <a:gd name="T5" fmla="*/ 2 h 3"/>
              </a:gdLst>
              <a:ahLst/>
              <a:cxnLst>
                <a:cxn ang="0">
                  <a:pos x="T0" y="T1"/>
                </a:cxn>
                <a:cxn ang="0">
                  <a:pos x="T2" y="T3"/>
                </a:cxn>
                <a:cxn ang="0">
                  <a:pos x="T4" y="T5"/>
                </a:cxn>
              </a:cxnLst>
              <a:rect l="0" t="0" r="r" b="b"/>
              <a:pathLst>
                <a:path w="5" h="3">
                  <a:moveTo>
                    <a:pt x="1" y="2"/>
                  </a:moveTo>
                  <a:cubicBezTo>
                    <a:pt x="0" y="3"/>
                    <a:pt x="4" y="2"/>
                    <a:pt x="5" y="1"/>
                  </a:cubicBezTo>
                  <a:cubicBezTo>
                    <a:pt x="3"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 name="Freeform 29">
              <a:extLst>
                <a:ext uri="{FF2B5EF4-FFF2-40B4-BE49-F238E27FC236}">
                  <a16:creationId xmlns:a16="http://schemas.microsoft.com/office/drawing/2014/main" id="{6D685C61-6824-40AA-8C10-15A31AEFC3E0}"/>
                </a:ext>
              </a:extLst>
            </p:cNvPr>
            <p:cNvSpPr>
              <a:spLocks/>
            </p:cNvSpPr>
            <p:nvPr/>
          </p:nvSpPr>
          <p:spPr bwMode="auto">
            <a:xfrm>
              <a:off x="6245" y="4263"/>
              <a:ext cx="6" cy="6"/>
            </a:xfrm>
            <a:custGeom>
              <a:avLst/>
              <a:gdLst>
                <a:gd name="T0" fmla="*/ 2 w 3"/>
                <a:gd name="T1" fmla="*/ 3 h 3"/>
                <a:gd name="T2" fmla="*/ 3 w 3"/>
                <a:gd name="T3" fmla="*/ 0 h 3"/>
                <a:gd name="T4" fmla="*/ 0 w 3"/>
                <a:gd name="T5" fmla="*/ 0 h 3"/>
                <a:gd name="T6" fmla="*/ 2 w 3"/>
                <a:gd name="T7" fmla="*/ 3 h 3"/>
              </a:gdLst>
              <a:ahLst/>
              <a:cxnLst>
                <a:cxn ang="0">
                  <a:pos x="T0" y="T1"/>
                </a:cxn>
                <a:cxn ang="0">
                  <a:pos x="T2" y="T3"/>
                </a:cxn>
                <a:cxn ang="0">
                  <a:pos x="T4" y="T5"/>
                </a:cxn>
                <a:cxn ang="0">
                  <a:pos x="T6" y="T7"/>
                </a:cxn>
              </a:cxnLst>
              <a:rect l="0" t="0" r="r" b="b"/>
              <a:pathLst>
                <a:path w="3" h="3">
                  <a:moveTo>
                    <a:pt x="2" y="3"/>
                  </a:moveTo>
                  <a:cubicBezTo>
                    <a:pt x="3" y="2"/>
                    <a:pt x="2" y="1"/>
                    <a:pt x="3" y="0"/>
                  </a:cubicBezTo>
                  <a:cubicBezTo>
                    <a:pt x="2" y="0"/>
                    <a:pt x="1" y="0"/>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 name="Freeform 30">
              <a:extLst>
                <a:ext uri="{FF2B5EF4-FFF2-40B4-BE49-F238E27FC236}">
                  <a16:creationId xmlns:a16="http://schemas.microsoft.com/office/drawing/2014/main" id="{B9B343F4-3D25-4A89-8689-F0D2641640B3}"/>
                </a:ext>
              </a:extLst>
            </p:cNvPr>
            <p:cNvSpPr>
              <a:spLocks/>
            </p:cNvSpPr>
            <p:nvPr/>
          </p:nvSpPr>
          <p:spPr bwMode="auto">
            <a:xfrm>
              <a:off x="6511" y="4371"/>
              <a:ext cx="14" cy="8"/>
            </a:xfrm>
            <a:custGeom>
              <a:avLst/>
              <a:gdLst>
                <a:gd name="T0" fmla="*/ 0 w 7"/>
                <a:gd name="T1" fmla="*/ 2 h 4"/>
                <a:gd name="T2" fmla="*/ 6 w 7"/>
                <a:gd name="T3" fmla="*/ 3 h 4"/>
                <a:gd name="T4" fmla="*/ 0 w 7"/>
                <a:gd name="T5" fmla="*/ 2 h 4"/>
              </a:gdLst>
              <a:ahLst/>
              <a:cxnLst>
                <a:cxn ang="0">
                  <a:pos x="T0" y="T1"/>
                </a:cxn>
                <a:cxn ang="0">
                  <a:pos x="T2" y="T3"/>
                </a:cxn>
                <a:cxn ang="0">
                  <a:pos x="T4" y="T5"/>
                </a:cxn>
              </a:cxnLst>
              <a:rect l="0" t="0" r="r" b="b"/>
              <a:pathLst>
                <a:path w="7" h="4">
                  <a:moveTo>
                    <a:pt x="0" y="2"/>
                  </a:moveTo>
                  <a:cubicBezTo>
                    <a:pt x="0" y="4"/>
                    <a:pt x="4" y="2"/>
                    <a:pt x="6" y="3"/>
                  </a:cubicBezTo>
                  <a:cubicBezTo>
                    <a:pt x="7"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 name="Freeform 31">
              <a:extLst>
                <a:ext uri="{FF2B5EF4-FFF2-40B4-BE49-F238E27FC236}">
                  <a16:creationId xmlns:a16="http://schemas.microsoft.com/office/drawing/2014/main" id="{5153E2DB-14AA-4731-A1F3-98979DFEAE90}"/>
                </a:ext>
              </a:extLst>
            </p:cNvPr>
            <p:cNvSpPr>
              <a:spLocks/>
            </p:cNvSpPr>
            <p:nvPr/>
          </p:nvSpPr>
          <p:spPr bwMode="auto">
            <a:xfrm>
              <a:off x="6203" y="4228"/>
              <a:ext cx="12"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2" y="4"/>
                    <a:pt x="4" y="3"/>
                    <a:pt x="6" y="0"/>
                  </a:cubicBezTo>
                  <a:cubicBezTo>
                    <a:pt x="4" y="1"/>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 name="Freeform 32">
              <a:extLst>
                <a:ext uri="{FF2B5EF4-FFF2-40B4-BE49-F238E27FC236}">
                  <a16:creationId xmlns:a16="http://schemas.microsoft.com/office/drawing/2014/main" id="{ABC837E1-F03C-457C-AEC2-70F393C46C6F}"/>
                </a:ext>
              </a:extLst>
            </p:cNvPr>
            <p:cNvSpPr>
              <a:spLocks/>
            </p:cNvSpPr>
            <p:nvPr/>
          </p:nvSpPr>
          <p:spPr bwMode="auto">
            <a:xfrm>
              <a:off x="6540" y="4369"/>
              <a:ext cx="9" cy="8"/>
            </a:xfrm>
            <a:custGeom>
              <a:avLst/>
              <a:gdLst>
                <a:gd name="T0" fmla="*/ 5 w 5"/>
                <a:gd name="T1" fmla="*/ 2 h 4"/>
                <a:gd name="T2" fmla="*/ 0 w 5"/>
                <a:gd name="T3" fmla="*/ 1 h 4"/>
                <a:gd name="T4" fmla="*/ 5 w 5"/>
                <a:gd name="T5" fmla="*/ 2 h 4"/>
              </a:gdLst>
              <a:ahLst/>
              <a:cxnLst>
                <a:cxn ang="0">
                  <a:pos x="T0" y="T1"/>
                </a:cxn>
                <a:cxn ang="0">
                  <a:pos x="T2" y="T3"/>
                </a:cxn>
                <a:cxn ang="0">
                  <a:pos x="T4" y="T5"/>
                </a:cxn>
              </a:cxnLst>
              <a:rect l="0" t="0" r="r" b="b"/>
              <a:pathLst>
                <a:path w="5" h="4">
                  <a:moveTo>
                    <a:pt x="5" y="2"/>
                  </a:moveTo>
                  <a:cubicBezTo>
                    <a:pt x="4" y="1"/>
                    <a:pt x="2" y="0"/>
                    <a:pt x="0" y="1"/>
                  </a:cubicBezTo>
                  <a:cubicBezTo>
                    <a:pt x="0" y="2"/>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 name="Freeform 33">
              <a:extLst>
                <a:ext uri="{FF2B5EF4-FFF2-40B4-BE49-F238E27FC236}">
                  <a16:creationId xmlns:a16="http://schemas.microsoft.com/office/drawing/2014/main" id="{C7FBEBD4-05B7-429A-9EE3-B998316C058A}"/>
                </a:ext>
              </a:extLst>
            </p:cNvPr>
            <p:cNvSpPr>
              <a:spLocks/>
            </p:cNvSpPr>
            <p:nvPr/>
          </p:nvSpPr>
          <p:spPr bwMode="auto">
            <a:xfrm>
              <a:off x="6314" y="4267"/>
              <a:ext cx="14" cy="8"/>
            </a:xfrm>
            <a:custGeom>
              <a:avLst/>
              <a:gdLst>
                <a:gd name="T0" fmla="*/ 0 w 7"/>
                <a:gd name="T1" fmla="*/ 3 h 4"/>
                <a:gd name="T2" fmla="*/ 4 w 7"/>
                <a:gd name="T3" fmla="*/ 0 h 4"/>
                <a:gd name="T4" fmla="*/ 0 w 7"/>
                <a:gd name="T5" fmla="*/ 3 h 4"/>
              </a:gdLst>
              <a:ahLst/>
              <a:cxnLst>
                <a:cxn ang="0">
                  <a:pos x="T0" y="T1"/>
                </a:cxn>
                <a:cxn ang="0">
                  <a:pos x="T2" y="T3"/>
                </a:cxn>
                <a:cxn ang="0">
                  <a:pos x="T4" y="T5"/>
                </a:cxn>
              </a:cxnLst>
              <a:rect l="0" t="0" r="r" b="b"/>
              <a:pathLst>
                <a:path w="7" h="4">
                  <a:moveTo>
                    <a:pt x="0" y="3"/>
                  </a:moveTo>
                  <a:cubicBezTo>
                    <a:pt x="2" y="4"/>
                    <a:pt x="7" y="1"/>
                    <a:pt x="4" y="0"/>
                  </a:cubicBezTo>
                  <a:cubicBezTo>
                    <a:pt x="3"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 name="Freeform 34">
              <a:extLst>
                <a:ext uri="{FF2B5EF4-FFF2-40B4-BE49-F238E27FC236}">
                  <a16:creationId xmlns:a16="http://schemas.microsoft.com/office/drawing/2014/main" id="{87ED4FBF-8B8F-44A4-A184-4B916499FE8C}"/>
                </a:ext>
              </a:extLst>
            </p:cNvPr>
            <p:cNvSpPr>
              <a:spLocks/>
            </p:cNvSpPr>
            <p:nvPr/>
          </p:nvSpPr>
          <p:spPr bwMode="auto">
            <a:xfrm>
              <a:off x="6391" y="4292"/>
              <a:ext cx="13" cy="10"/>
            </a:xfrm>
            <a:custGeom>
              <a:avLst/>
              <a:gdLst>
                <a:gd name="T0" fmla="*/ 0 w 7"/>
                <a:gd name="T1" fmla="*/ 4 h 5"/>
                <a:gd name="T2" fmla="*/ 7 w 7"/>
                <a:gd name="T3" fmla="*/ 2 h 5"/>
                <a:gd name="T4" fmla="*/ 7 w 7"/>
                <a:gd name="T5" fmla="*/ 1 h 5"/>
                <a:gd name="T6" fmla="*/ 0 w 7"/>
                <a:gd name="T7" fmla="*/ 4 h 5"/>
              </a:gdLst>
              <a:ahLst/>
              <a:cxnLst>
                <a:cxn ang="0">
                  <a:pos x="T0" y="T1"/>
                </a:cxn>
                <a:cxn ang="0">
                  <a:pos x="T2" y="T3"/>
                </a:cxn>
                <a:cxn ang="0">
                  <a:pos x="T4" y="T5"/>
                </a:cxn>
                <a:cxn ang="0">
                  <a:pos x="T6" y="T7"/>
                </a:cxn>
              </a:cxnLst>
              <a:rect l="0" t="0" r="r" b="b"/>
              <a:pathLst>
                <a:path w="7" h="5">
                  <a:moveTo>
                    <a:pt x="0" y="4"/>
                  </a:moveTo>
                  <a:cubicBezTo>
                    <a:pt x="0" y="5"/>
                    <a:pt x="5" y="5"/>
                    <a:pt x="7" y="2"/>
                  </a:cubicBezTo>
                  <a:cubicBezTo>
                    <a:pt x="6" y="2"/>
                    <a:pt x="6" y="2"/>
                    <a:pt x="7" y="1"/>
                  </a:cubicBezTo>
                  <a:cubicBezTo>
                    <a:pt x="4" y="0"/>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 name="Freeform 35">
              <a:extLst>
                <a:ext uri="{FF2B5EF4-FFF2-40B4-BE49-F238E27FC236}">
                  <a16:creationId xmlns:a16="http://schemas.microsoft.com/office/drawing/2014/main" id="{CC59B5E2-200C-47B4-A6B0-493C02B276B4}"/>
                </a:ext>
              </a:extLst>
            </p:cNvPr>
            <p:cNvSpPr>
              <a:spLocks/>
            </p:cNvSpPr>
            <p:nvPr/>
          </p:nvSpPr>
          <p:spPr bwMode="auto">
            <a:xfrm>
              <a:off x="6263" y="4240"/>
              <a:ext cx="11" cy="6"/>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3"/>
                    <a:pt x="4" y="2"/>
                    <a:pt x="6" y="1"/>
                  </a:cubicBezTo>
                  <a:cubicBezTo>
                    <a:pt x="4"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 name="Freeform 36">
              <a:extLst>
                <a:ext uri="{FF2B5EF4-FFF2-40B4-BE49-F238E27FC236}">
                  <a16:creationId xmlns:a16="http://schemas.microsoft.com/office/drawing/2014/main" id="{42C4415F-39AC-408E-A8A8-A0E439C53745}"/>
                </a:ext>
              </a:extLst>
            </p:cNvPr>
            <p:cNvSpPr>
              <a:spLocks/>
            </p:cNvSpPr>
            <p:nvPr/>
          </p:nvSpPr>
          <p:spPr bwMode="auto">
            <a:xfrm>
              <a:off x="6567" y="4364"/>
              <a:ext cx="21" cy="9"/>
            </a:xfrm>
            <a:custGeom>
              <a:avLst/>
              <a:gdLst>
                <a:gd name="T0" fmla="*/ 0 w 11"/>
                <a:gd name="T1" fmla="*/ 5 h 5"/>
                <a:gd name="T2" fmla="*/ 1 w 11"/>
                <a:gd name="T3" fmla="*/ 5 h 5"/>
                <a:gd name="T4" fmla="*/ 11 w 11"/>
                <a:gd name="T5" fmla="*/ 3 h 5"/>
                <a:gd name="T6" fmla="*/ 0 w 11"/>
                <a:gd name="T7" fmla="*/ 5 h 5"/>
              </a:gdLst>
              <a:ahLst/>
              <a:cxnLst>
                <a:cxn ang="0">
                  <a:pos x="T0" y="T1"/>
                </a:cxn>
                <a:cxn ang="0">
                  <a:pos x="T2" y="T3"/>
                </a:cxn>
                <a:cxn ang="0">
                  <a:pos x="T4" y="T5"/>
                </a:cxn>
                <a:cxn ang="0">
                  <a:pos x="T6" y="T7"/>
                </a:cxn>
              </a:cxnLst>
              <a:rect l="0" t="0" r="r" b="b"/>
              <a:pathLst>
                <a:path w="11" h="5">
                  <a:moveTo>
                    <a:pt x="0" y="5"/>
                  </a:moveTo>
                  <a:cubicBezTo>
                    <a:pt x="1" y="5"/>
                    <a:pt x="2" y="5"/>
                    <a:pt x="1" y="5"/>
                  </a:cubicBezTo>
                  <a:cubicBezTo>
                    <a:pt x="4" y="3"/>
                    <a:pt x="8" y="5"/>
                    <a:pt x="11" y="3"/>
                  </a:cubicBezTo>
                  <a:cubicBezTo>
                    <a:pt x="6" y="4"/>
                    <a:pt x="3"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 name="Freeform 37">
              <a:extLst>
                <a:ext uri="{FF2B5EF4-FFF2-40B4-BE49-F238E27FC236}">
                  <a16:creationId xmlns:a16="http://schemas.microsoft.com/office/drawing/2014/main" id="{DE0D74D4-85EE-4D16-B99A-A0C39F6225D5}"/>
                </a:ext>
              </a:extLst>
            </p:cNvPr>
            <p:cNvSpPr>
              <a:spLocks/>
            </p:cNvSpPr>
            <p:nvPr/>
          </p:nvSpPr>
          <p:spPr bwMode="auto">
            <a:xfrm>
              <a:off x="6358" y="4261"/>
              <a:ext cx="6" cy="6"/>
            </a:xfrm>
            <a:custGeom>
              <a:avLst/>
              <a:gdLst>
                <a:gd name="T0" fmla="*/ 0 w 3"/>
                <a:gd name="T1" fmla="*/ 2 h 3"/>
                <a:gd name="T2" fmla="*/ 3 w 3"/>
                <a:gd name="T3" fmla="*/ 0 h 3"/>
                <a:gd name="T4" fmla="*/ 1 w 3"/>
                <a:gd name="T5" fmla="*/ 0 h 3"/>
                <a:gd name="T6" fmla="*/ 0 w 3"/>
                <a:gd name="T7" fmla="*/ 2 h 3"/>
              </a:gdLst>
              <a:ahLst/>
              <a:cxnLst>
                <a:cxn ang="0">
                  <a:pos x="T0" y="T1"/>
                </a:cxn>
                <a:cxn ang="0">
                  <a:pos x="T2" y="T3"/>
                </a:cxn>
                <a:cxn ang="0">
                  <a:pos x="T4" y="T5"/>
                </a:cxn>
                <a:cxn ang="0">
                  <a:pos x="T6" y="T7"/>
                </a:cxn>
              </a:cxnLst>
              <a:rect l="0" t="0" r="r" b="b"/>
              <a:pathLst>
                <a:path w="3" h="3">
                  <a:moveTo>
                    <a:pt x="0" y="2"/>
                  </a:moveTo>
                  <a:cubicBezTo>
                    <a:pt x="1" y="3"/>
                    <a:pt x="2" y="1"/>
                    <a:pt x="3" y="0"/>
                  </a:cubicBezTo>
                  <a:cubicBezTo>
                    <a:pt x="3" y="0"/>
                    <a:pt x="2" y="0"/>
                    <a:pt x="1" y="0"/>
                  </a:cubicBezTo>
                  <a:cubicBezTo>
                    <a:pt x="1"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 name="Freeform 38">
              <a:extLst>
                <a:ext uri="{FF2B5EF4-FFF2-40B4-BE49-F238E27FC236}">
                  <a16:creationId xmlns:a16="http://schemas.microsoft.com/office/drawing/2014/main" id="{6A3F7655-13A0-49BB-9353-2BFE6EFF934D}"/>
                </a:ext>
              </a:extLst>
            </p:cNvPr>
            <p:cNvSpPr>
              <a:spLocks/>
            </p:cNvSpPr>
            <p:nvPr/>
          </p:nvSpPr>
          <p:spPr bwMode="auto">
            <a:xfrm>
              <a:off x="6588" y="4364"/>
              <a:ext cx="11" cy="7"/>
            </a:xfrm>
            <a:custGeom>
              <a:avLst/>
              <a:gdLst>
                <a:gd name="T0" fmla="*/ 1 w 6"/>
                <a:gd name="T1" fmla="*/ 2 h 4"/>
                <a:gd name="T2" fmla="*/ 3 w 6"/>
                <a:gd name="T3" fmla="*/ 4 h 4"/>
                <a:gd name="T4" fmla="*/ 6 w 6"/>
                <a:gd name="T5" fmla="*/ 1 h 4"/>
                <a:gd name="T6" fmla="*/ 3 w 6"/>
                <a:gd name="T7" fmla="*/ 2 h 4"/>
                <a:gd name="T8" fmla="*/ 1 w 6"/>
                <a:gd name="T9" fmla="*/ 2 h 4"/>
              </a:gdLst>
              <a:ahLst/>
              <a:cxnLst>
                <a:cxn ang="0">
                  <a:pos x="T0" y="T1"/>
                </a:cxn>
                <a:cxn ang="0">
                  <a:pos x="T2" y="T3"/>
                </a:cxn>
                <a:cxn ang="0">
                  <a:pos x="T4" y="T5"/>
                </a:cxn>
                <a:cxn ang="0">
                  <a:pos x="T6" y="T7"/>
                </a:cxn>
                <a:cxn ang="0">
                  <a:pos x="T8" y="T9"/>
                </a:cxn>
              </a:cxnLst>
              <a:rect l="0" t="0" r="r" b="b"/>
              <a:pathLst>
                <a:path w="6" h="4">
                  <a:moveTo>
                    <a:pt x="1" y="2"/>
                  </a:moveTo>
                  <a:cubicBezTo>
                    <a:pt x="0" y="4"/>
                    <a:pt x="2" y="3"/>
                    <a:pt x="3" y="4"/>
                  </a:cubicBezTo>
                  <a:cubicBezTo>
                    <a:pt x="2" y="2"/>
                    <a:pt x="5" y="3"/>
                    <a:pt x="6" y="1"/>
                  </a:cubicBezTo>
                  <a:cubicBezTo>
                    <a:pt x="5" y="0"/>
                    <a:pt x="4" y="3"/>
                    <a:pt x="3" y="2"/>
                  </a:cubicBezTo>
                  <a:cubicBezTo>
                    <a:pt x="2" y="2"/>
                    <a:pt x="1"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 name="Freeform 39">
              <a:extLst>
                <a:ext uri="{FF2B5EF4-FFF2-40B4-BE49-F238E27FC236}">
                  <a16:creationId xmlns:a16="http://schemas.microsoft.com/office/drawing/2014/main" id="{3211E724-7FA4-4EEF-9248-76AB5A5BE12F}"/>
                </a:ext>
              </a:extLst>
            </p:cNvPr>
            <p:cNvSpPr>
              <a:spLocks/>
            </p:cNvSpPr>
            <p:nvPr/>
          </p:nvSpPr>
          <p:spPr bwMode="auto">
            <a:xfrm>
              <a:off x="6601" y="4364"/>
              <a:ext cx="13" cy="9"/>
            </a:xfrm>
            <a:custGeom>
              <a:avLst/>
              <a:gdLst>
                <a:gd name="T0" fmla="*/ 0 w 7"/>
                <a:gd name="T1" fmla="*/ 2 h 5"/>
                <a:gd name="T2" fmla="*/ 7 w 7"/>
                <a:gd name="T3" fmla="*/ 3 h 5"/>
                <a:gd name="T4" fmla="*/ 4 w 7"/>
                <a:gd name="T5" fmla="*/ 0 h 5"/>
                <a:gd name="T6" fmla="*/ 0 w 7"/>
                <a:gd name="T7" fmla="*/ 2 h 5"/>
              </a:gdLst>
              <a:ahLst/>
              <a:cxnLst>
                <a:cxn ang="0">
                  <a:pos x="T0" y="T1"/>
                </a:cxn>
                <a:cxn ang="0">
                  <a:pos x="T2" y="T3"/>
                </a:cxn>
                <a:cxn ang="0">
                  <a:pos x="T4" y="T5"/>
                </a:cxn>
                <a:cxn ang="0">
                  <a:pos x="T6" y="T7"/>
                </a:cxn>
              </a:cxnLst>
              <a:rect l="0" t="0" r="r" b="b"/>
              <a:pathLst>
                <a:path w="7" h="5">
                  <a:moveTo>
                    <a:pt x="0" y="2"/>
                  </a:moveTo>
                  <a:cubicBezTo>
                    <a:pt x="3" y="3"/>
                    <a:pt x="4" y="5"/>
                    <a:pt x="7" y="3"/>
                  </a:cubicBezTo>
                  <a:cubicBezTo>
                    <a:pt x="3" y="3"/>
                    <a:pt x="7" y="1"/>
                    <a:pt x="4" y="0"/>
                  </a:cubicBezTo>
                  <a:cubicBezTo>
                    <a:pt x="4" y="3"/>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 name="Freeform 40">
              <a:extLst>
                <a:ext uri="{FF2B5EF4-FFF2-40B4-BE49-F238E27FC236}">
                  <a16:creationId xmlns:a16="http://schemas.microsoft.com/office/drawing/2014/main" id="{3C13BFB9-0B93-44B0-86AE-F0D37EE61ED2}"/>
                </a:ext>
              </a:extLst>
            </p:cNvPr>
            <p:cNvSpPr>
              <a:spLocks/>
            </p:cNvSpPr>
            <p:nvPr/>
          </p:nvSpPr>
          <p:spPr bwMode="auto">
            <a:xfrm>
              <a:off x="6356" y="4230"/>
              <a:ext cx="12" cy="6"/>
            </a:xfrm>
            <a:custGeom>
              <a:avLst/>
              <a:gdLst>
                <a:gd name="T0" fmla="*/ 0 w 6"/>
                <a:gd name="T1" fmla="*/ 3 h 3"/>
                <a:gd name="T2" fmla="*/ 4 w 6"/>
                <a:gd name="T3" fmla="*/ 0 h 3"/>
                <a:gd name="T4" fmla="*/ 0 w 6"/>
                <a:gd name="T5" fmla="*/ 3 h 3"/>
              </a:gdLst>
              <a:ahLst/>
              <a:cxnLst>
                <a:cxn ang="0">
                  <a:pos x="T0" y="T1"/>
                </a:cxn>
                <a:cxn ang="0">
                  <a:pos x="T2" y="T3"/>
                </a:cxn>
                <a:cxn ang="0">
                  <a:pos x="T4" y="T5"/>
                </a:cxn>
              </a:cxnLst>
              <a:rect l="0" t="0" r="r" b="b"/>
              <a:pathLst>
                <a:path w="6" h="3">
                  <a:moveTo>
                    <a:pt x="0" y="3"/>
                  </a:moveTo>
                  <a:cubicBezTo>
                    <a:pt x="3" y="3"/>
                    <a:pt x="6" y="2"/>
                    <a:pt x="4" y="0"/>
                  </a:cubicBezTo>
                  <a:cubicBezTo>
                    <a:pt x="2"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 name="Freeform 41">
              <a:extLst>
                <a:ext uri="{FF2B5EF4-FFF2-40B4-BE49-F238E27FC236}">
                  <a16:creationId xmlns:a16="http://schemas.microsoft.com/office/drawing/2014/main" id="{270D2C87-98B8-4281-8AD4-D5AB439DEF88}"/>
                </a:ext>
              </a:extLst>
            </p:cNvPr>
            <p:cNvSpPr>
              <a:spLocks/>
            </p:cNvSpPr>
            <p:nvPr/>
          </p:nvSpPr>
          <p:spPr bwMode="auto">
            <a:xfrm>
              <a:off x="6634" y="4360"/>
              <a:ext cx="24" cy="9"/>
            </a:xfrm>
            <a:custGeom>
              <a:avLst/>
              <a:gdLst>
                <a:gd name="T0" fmla="*/ 0 w 13"/>
                <a:gd name="T1" fmla="*/ 2 h 5"/>
                <a:gd name="T2" fmla="*/ 6 w 13"/>
                <a:gd name="T3" fmla="*/ 2 h 5"/>
                <a:gd name="T4" fmla="*/ 5 w 13"/>
                <a:gd name="T5" fmla="*/ 5 h 5"/>
                <a:gd name="T6" fmla="*/ 13 w 13"/>
                <a:gd name="T7" fmla="*/ 2 h 5"/>
                <a:gd name="T8" fmla="*/ 10 w 13"/>
                <a:gd name="T9" fmla="*/ 0 h 5"/>
                <a:gd name="T10" fmla="*/ 11 w 13"/>
                <a:gd name="T11" fmla="*/ 2 h 5"/>
                <a:gd name="T12" fmla="*/ 0 w 13"/>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3" h="5">
                  <a:moveTo>
                    <a:pt x="0" y="2"/>
                  </a:moveTo>
                  <a:cubicBezTo>
                    <a:pt x="2" y="4"/>
                    <a:pt x="4" y="2"/>
                    <a:pt x="6" y="2"/>
                  </a:cubicBezTo>
                  <a:cubicBezTo>
                    <a:pt x="7" y="3"/>
                    <a:pt x="6" y="4"/>
                    <a:pt x="5" y="5"/>
                  </a:cubicBezTo>
                  <a:cubicBezTo>
                    <a:pt x="9" y="5"/>
                    <a:pt x="8" y="2"/>
                    <a:pt x="13" y="2"/>
                  </a:cubicBezTo>
                  <a:cubicBezTo>
                    <a:pt x="12" y="1"/>
                    <a:pt x="12" y="1"/>
                    <a:pt x="10" y="0"/>
                  </a:cubicBezTo>
                  <a:cubicBezTo>
                    <a:pt x="8" y="2"/>
                    <a:pt x="11" y="1"/>
                    <a:pt x="11" y="2"/>
                  </a:cubicBezTo>
                  <a:cubicBezTo>
                    <a:pt x="8"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 name="Freeform 42">
              <a:extLst>
                <a:ext uri="{FF2B5EF4-FFF2-40B4-BE49-F238E27FC236}">
                  <a16:creationId xmlns:a16="http://schemas.microsoft.com/office/drawing/2014/main" id="{CAC49DFC-36A2-45FD-813D-512E72187950}"/>
                </a:ext>
              </a:extLst>
            </p:cNvPr>
            <p:cNvSpPr>
              <a:spLocks/>
            </p:cNvSpPr>
            <p:nvPr/>
          </p:nvSpPr>
          <p:spPr bwMode="auto">
            <a:xfrm>
              <a:off x="6525" y="4282"/>
              <a:ext cx="11" cy="6"/>
            </a:xfrm>
            <a:custGeom>
              <a:avLst/>
              <a:gdLst>
                <a:gd name="T0" fmla="*/ 0 w 6"/>
                <a:gd name="T1" fmla="*/ 3 h 3"/>
                <a:gd name="T2" fmla="*/ 6 w 6"/>
                <a:gd name="T3" fmla="*/ 0 h 3"/>
                <a:gd name="T4" fmla="*/ 0 w 6"/>
                <a:gd name="T5" fmla="*/ 3 h 3"/>
              </a:gdLst>
              <a:ahLst/>
              <a:cxnLst>
                <a:cxn ang="0">
                  <a:pos x="T0" y="T1"/>
                </a:cxn>
                <a:cxn ang="0">
                  <a:pos x="T2" y="T3"/>
                </a:cxn>
                <a:cxn ang="0">
                  <a:pos x="T4" y="T5"/>
                </a:cxn>
              </a:cxnLst>
              <a:rect l="0" t="0" r="r" b="b"/>
              <a:pathLst>
                <a:path w="6" h="3">
                  <a:moveTo>
                    <a:pt x="0" y="3"/>
                  </a:moveTo>
                  <a:cubicBezTo>
                    <a:pt x="3" y="3"/>
                    <a:pt x="5" y="2"/>
                    <a:pt x="6" y="0"/>
                  </a:cubicBezTo>
                  <a:cubicBezTo>
                    <a:pt x="4" y="0"/>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 name="Freeform 43">
              <a:extLst>
                <a:ext uri="{FF2B5EF4-FFF2-40B4-BE49-F238E27FC236}">
                  <a16:creationId xmlns:a16="http://schemas.microsoft.com/office/drawing/2014/main" id="{F26FA285-9658-4B5F-A8EA-CDE2E832B26D}"/>
                </a:ext>
              </a:extLst>
            </p:cNvPr>
            <p:cNvSpPr>
              <a:spLocks/>
            </p:cNvSpPr>
            <p:nvPr/>
          </p:nvSpPr>
          <p:spPr bwMode="auto">
            <a:xfrm>
              <a:off x="6456" y="4249"/>
              <a:ext cx="5" cy="4"/>
            </a:xfrm>
            <a:custGeom>
              <a:avLst/>
              <a:gdLst>
                <a:gd name="T0" fmla="*/ 0 w 3"/>
                <a:gd name="T1" fmla="*/ 1 h 2"/>
                <a:gd name="T2" fmla="*/ 2 w 3"/>
                <a:gd name="T3" fmla="*/ 2 h 2"/>
                <a:gd name="T4" fmla="*/ 2 w 3"/>
                <a:gd name="T5" fmla="*/ 0 h 2"/>
                <a:gd name="T6" fmla="*/ 0 w 3"/>
                <a:gd name="T7" fmla="*/ 1 h 2"/>
              </a:gdLst>
              <a:ahLst/>
              <a:cxnLst>
                <a:cxn ang="0">
                  <a:pos x="T0" y="T1"/>
                </a:cxn>
                <a:cxn ang="0">
                  <a:pos x="T2" y="T3"/>
                </a:cxn>
                <a:cxn ang="0">
                  <a:pos x="T4" y="T5"/>
                </a:cxn>
                <a:cxn ang="0">
                  <a:pos x="T6" y="T7"/>
                </a:cxn>
              </a:cxnLst>
              <a:rect l="0" t="0" r="r" b="b"/>
              <a:pathLst>
                <a:path w="3" h="2">
                  <a:moveTo>
                    <a:pt x="0" y="1"/>
                  </a:moveTo>
                  <a:cubicBezTo>
                    <a:pt x="2" y="1"/>
                    <a:pt x="0" y="2"/>
                    <a:pt x="2" y="2"/>
                  </a:cubicBezTo>
                  <a:cubicBezTo>
                    <a:pt x="3" y="1"/>
                    <a:pt x="2" y="1"/>
                    <a:pt x="2"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 name="Freeform 44">
              <a:extLst>
                <a:ext uri="{FF2B5EF4-FFF2-40B4-BE49-F238E27FC236}">
                  <a16:creationId xmlns:a16="http://schemas.microsoft.com/office/drawing/2014/main" id="{2647BE53-2BB6-475D-94ED-614E2C58C8F7}"/>
                </a:ext>
              </a:extLst>
            </p:cNvPr>
            <p:cNvSpPr>
              <a:spLocks/>
            </p:cNvSpPr>
            <p:nvPr/>
          </p:nvSpPr>
          <p:spPr bwMode="auto">
            <a:xfrm>
              <a:off x="6548" y="4242"/>
              <a:ext cx="13" cy="4"/>
            </a:xfrm>
            <a:custGeom>
              <a:avLst/>
              <a:gdLst>
                <a:gd name="T0" fmla="*/ 0 w 7"/>
                <a:gd name="T1" fmla="*/ 2 h 2"/>
                <a:gd name="T2" fmla="*/ 7 w 7"/>
                <a:gd name="T3" fmla="*/ 0 h 2"/>
                <a:gd name="T4" fmla="*/ 0 w 7"/>
                <a:gd name="T5" fmla="*/ 2 h 2"/>
              </a:gdLst>
              <a:ahLst/>
              <a:cxnLst>
                <a:cxn ang="0">
                  <a:pos x="T0" y="T1"/>
                </a:cxn>
                <a:cxn ang="0">
                  <a:pos x="T2" y="T3"/>
                </a:cxn>
                <a:cxn ang="0">
                  <a:pos x="T4" y="T5"/>
                </a:cxn>
              </a:cxnLst>
              <a:rect l="0" t="0" r="r" b="b"/>
              <a:pathLst>
                <a:path w="7" h="2">
                  <a:moveTo>
                    <a:pt x="0" y="2"/>
                  </a:moveTo>
                  <a:cubicBezTo>
                    <a:pt x="3" y="2"/>
                    <a:pt x="5" y="2"/>
                    <a:pt x="7" y="0"/>
                  </a:cubicBezTo>
                  <a:cubicBezTo>
                    <a:pt x="5"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 name="Freeform 45">
              <a:extLst>
                <a:ext uri="{FF2B5EF4-FFF2-40B4-BE49-F238E27FC236}">
                  <a16:creationId xmlns:a16="http://schemas.microsoft.com/office/drawing/2014/main" id="{FC9DB193-3C12-4B05-9131-E5291CDB576E}"/>
                </a:ext>
              </a:extLst>
            </p:cNvPr>
            <p:cNvSpPr>
              <a:spLocks/>
            </p:cNvSpPr>
            <p:nvPr/>
          </p:nvSpPr>
          <p:spPr bwMode="auto">
            <a:xfrm>
              <a:off x="6477" y="4176"/>
              <a:ext cx="9" cy="4"/>
            </a:xfrm>
            <a:custGeom>
              <a:avLst/>
              <a:gdLst>
                <a:gd name="T0" fmla="*/ 0 w 5"/>
                <a:gd name="T1" fmla="*/ 1 h 2"/>
                <a:gd name="T2" fmla="*/ 4 w 5"/>
                <a:gd name="T3" fmla="*/ 2 h 2"/>
                <a:gd name="T4" fmla="*/ 2 w 5"/>
                <a:gd name="T5" fmla="*/ 0 h 2"/>
                <a:gd name="T6" fmla="*/ 0 w 5"/>
                <a:gd name="T7" fmla="*/ 1 h 2"/>
              </a:gdLst>
              <a:ahLst/>
              <a:cxnLst>
                <a:cxn ang="0">
                  <a:pos x="T0" y="T1"/>
                </a:cxn>
                <a:cxn ang="0">
                  <a:pos x="T2" y="T3"/>
                </a:cxn>
                <a:cxn ang="0">
                  <a:pos x="T4" y="T5"/>
                </a:cxn>
                <a:cxn ang="0">
                  <a:pos x="T6" y="T7"/>
                </a:cxn>
              </a:cxnLst>
              <a:rect l="0" t="0" r="r" b="b"/>
              <a:pathLst>
                <a:path w="5" h="2">
                  <a:moveTo>
                    <a:pt x="0" y="1"/>
                  </a:moveTo>
                  <a:cubicBezTo>
                    <a:pt x="1" y="2"/>
                    <a:pt x="2" y="1"/>
                    <a:pt x="4" y="2"/>
                  </a:cubicBezTo>
                  <a:cubicBezTo>
                    <a:pt x="5" y="1"/>
                    <a:pt x="1" y="1"/>
                    <a:pt x="2"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 name="Freeform 46">
              <a:extLst>
                <a:ext uri="{FF2B5EF4-FFF2-40B4-BE49-F238E27FC236}">
                  <a16:creationId xmlns:a16="http://schemas.microsoft.com/office/drawing/2014/main" id="{0F4536D2-C938-4F70-979C-3A1C5EBB71A0}"/>
                </a:ext>
              </a:extLst>
            </p:cNvPr>
            <p:cNvSpPr>
              <a:spLocks/>
            </p:cNvSpPr>
            <p:nvPr/>
          </p:nvSpPr>
          <p:spPr bwMode="auto">
            <a:xfrm>
              <a:off x="6418" y="4147"/>
              <a:ext cx="13" cy="6"/>
            </a:xfrm>
            <a:custGeom>
              <a:avLst/>
              <a:gdLst>
                <a:gd name="T0" fmla="*/ 0 w 7"/>
                <a:gd name="T1" fmla="*/ 3 h 3"/>
                <a:gd name="T2" fmla="*/ 7 w 7"/>
                <a:gd name="T3" fmla="*/ 0 h 3"/>
                <a:gd name="T4" fmla="*/ 0 w 7"/>
                <a:gd name="T5" fmla="*/ 3 h 3"/>
              </a:gdLst>
              <a:ahLst/>
              <a:cxnLst>
                <a:cxn ang="0">
                  <a:pos x="T0" y="T1"/>
                </a:cxn>
                <a:cxn ang="0">
                  <a:pos x="T2" y="T3"/>
                </a:cxn>
                <a:cxn ang="0">
                  <a:pos x="T4" y="T5"/>
                </a:cxn>
              </a:cxnLst>
              <a:rect l="0" t="0" r="r" b="b"/>
              <a:pathLst>
                <a:path w="7" h="3">
                  <a:moveTo>
                    <a:pt x="0" y="3"/>
                  </a:moveTo>
                  <a:cubicBezTo>
                    <a:pt x="3" y="3"/>
                    <a:pt x="5" y="2"/>
                    <a:pt x="7" y="0"/>
                  </a:cubicBezTo>
                  <a:cubicBezTo>
                    <a:pt x="5" y="1"/>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 name="Freeform 47">
              <a:extLst>
                <a:ext uri="{FF2B5EF4-FFF2-40B4-BE49-F238E27FC236}">
                  <a16:creationId xmlns:a16="http://schemas.microsoft.com/office/drawing/2014/main" id="{CE52F7B1-A978-4A00-8DC3-A8FD22544A9A}"/>
                </a:ext>
              </a:extLst>
            </p:cNvPr>
            <p:cNvSpPr>
              <a:spLocks/>
            </p:cNvSpPr>
            <p:nvPr/>
          </p:nvSpPr>
          <p:spPr bwMode="auto">
            <a:xfrm>
              <a:off x="6655" y="4249"/>
              <a:ext cx="7" cy="4"/>
            </a:xfrm>
            <a:custGeom>
              <a:avLst/>
              <a:gdLst>
                <a:gd name="T0" fmla="*/ 0 w 4"/>
                <a:gd name="T1" fmla="*/ 1 h 2"/>
                <a:gd name="T2" fmla="*/ 2 w 4"/>
                <a:gd name="T3" fmla="*/ 2 h 2"/>
                <a:gd name="T4" fmla="*/ 3 w 4"/>
                <a:gd name="T5" fmla="*/ 1 h 2"/>
                <a:gd name="T6" fmla="*/ 0 w 4"/>
                <a:gd name="T7" fmla="*/ 1 h 2"/>
              </a:gdLst>
              <a:ahLst/>
              <a:cxnLst>
                <a:cxn ang="0">
                  <a:pos x="T0" y="T1"/>
                </a:cxn>
                <a:cxn ang="0">
                  <a:pos x="T2" y="T3"/>
                </a:cxn>
                <a:cxn ang="0">
                  <a:pos x="T4" y="T5"/>
                </a:cxn>
                <a:cxn ang="0">
                  <a:pos x="T6" y="T7"/>
                </a:cxn>
              </a:cxnLst>
              <a:rect l="0" t="0" r="r" b="b"/>
              <a:pathLst>
                <a:path w="4" h="2">
                  <a:moveTo>
                    <a:pt x="0" y="1"/>
                  </a:moveTo>
                  <a:cubicBezTo>
                    <a:pt x="1" y="1"/>
                    <a:pt x="1" y="2"/>
                    <a:pt x="2" y="2"/>
                  </a:cubicBezTo>
                  <a:cubicBezTo>
                    <a:pt x="2" y="2"/>
                    <a:pt x="2" y="1"/>
                    <a:pt x="3" y="1"/>
                  </a:cubicBezTo>
                  <a:cubicBezTo>
                    <a:pt x="4"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 name="Freeform 48">
              <a:extLst>
                <a:ext uri="{FF2B5EF4-FFF2-40B4-BE49-F238E27FC236}">
                  <a16:creationId xmlns:a16="http://schemas.microsoft.com/office/drawing/2014/main" id="{82953049-C188-409C-8481-242B57075C28}"/>
                </a:ext>
              </a:extLst>
            </p:cNvPr>
            <p:cNvSpPr>
              <a:spLocks/>
            </p:cNvSpPr>
            <p:nvPr/>
          </p:nvSpPr>
          <p:spPr bwMode="auto">
            <a:xfrm>
              <a:off x="6500" y="4153"/>
              <a:ext cx="19" cy="9"/>
            </a:xfrm>
            <a:custGeom>
              <a:avLst/>
              <a:gdLst>
                <a:gd name="T0" fmla="*/ 0 w 10"/>
                <a:gd name="T1" fmla="*/ 4 h 5"/>
                <a:gd name="T2" fmla="*/ 7 w 10"/>
                <a:gd name="T3" fmla="*/ 5 h 5"/>
                <a:gd name="T4" fmla="*/ 6 w 10"/>
                <a:gd name="T5" fmla="*/ 2 h 5"/>
                <a:gd name="T6" fmla="*/ 10 w 10"/>
                <a:gd name="T7" fmla="*/ 1 h 5"/>
                <a:gd name="T8" fmla="*/ 6 w 10"/>
                <a:gd name="T9" fmla="*/ 1 h 5"/>
                <a:gd name="T10" fmla="*/ 0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0" y="4"/>
                  </a:moveTo>
                  <a:cubicBezTo>
                    <a:pt x="2" y="5"/>
                    <a:pt x="5" y="3"/>
                    <a:pt x="7" y="5"/>
                  </a:cubicBezTo>
                  <a:cubicBezTo>
                    <a:pt x="8" y="4"/>
                    <a:pt x="7" y="3"/>
                    <a:pt x="6" y="2"/>
                  </a:cubicBezTo>
                  <a:cubicBezTo>
                    <a:pt x="8" y="1"/>
                    <a:pt x="10" y="2"/>
                    <a:pt x="10" y="1"/>
                  </a:cubicBezTo>
                  <a:cubicBezTo>
                    <a:pt x="9" y="0"/>
                    <a:pt x="8" y="2"/>
                    <a:pt x="6" y="1"/>
                  </a:cubicBezTo>
                  <a:cubicBezTo>
                    <a:pt x="5"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 name="Freeform 49">
              <a:extLst>
                <a:ext uri="{FF2B5EF4-FFF2-40B4-BE49-F238E27FC236}">
                  <a16:creationId xmlns:a16="http://schemas.microsoft.com/office/drawing/2014/main" id="{60E54FDB-52F8-46F1-98A1-91A2EB75470A}"/>
                </a:ext>
              </a:extLst>
            </p:cNvPr>
            <p:cNvSpPr>
              <a:spLocks/>
            </p:cNvSpPr>
            <p:nvPr/>
          </p:nvSpPr>
          <p:spPr bwMode="auto">
            <a:xfrm>
              <a:off x="6670" y="4230"/>
              <a:ext cx="11" cy="4"/>
            </a:xfrm>
            <a:custGeom>
              <a:avLst/>
              <a:gdLst>
                <a:gd name="T0" fmla="*/ 1 w 6"/>
                <a:gd name="T1" fmla="*/ 2 h 2"/>
                <a:gd name="T2" fmla="*/ 4 w 6"/>
                <a:gd name="T3" fmla="*/ 2 h 2"/>
                <a:gd name="T4" fmla="*/ 2 w 6"/>
                <a:gd name="T5" fmla="*/ 0 h 2"/>
                <a:gd name="T6" fmla="*/ 1 w 6"/>
                <a:gd name="T7" fmla="*/ 2 h 2"/>
              </a:gdLst>
              <a:ahLst/>
              <a:cxnLst>
                <a:cxn ang="0">
                  <a:pos x="T0" y="T1"/>
                </a:cxn>
                <a:cxn ang="0">
                  <a:pos x="T2" y="T3"/>
                </a:cxn>
                <a:cxn ang="0">
                  <a:pos x="T4" y="T5"/>
                </a:cxn>
                <a:cxn ang="0">
                  <a:pos x="T6" y="T7"/>
                </a:cxn>
              </a:cxnLst>
              <a:rect l="0" t="0" r="r" b="b"/>
              <a:pathLst>
                <a:path w="6" h="2">
                  <a:moveTo>
                    <a:pt x="1" y="2"/>
                  </a:moveTo>
                  <a:cubicBezTo>
                    <a:pt x="2" y="2"/>
                    <a:pt x="3" y="2"/>
                    <a:pt x="4" y="2"/>
                  </a:cubicBezTo>
                  <a:cubicBezTo>
                    <a:pt x="6" y="1"/>
                    <a:pt x="4" y="0"/>
                    <a:pt x="2" y="0"/>
                  </a:cubicBezTo>
                  <a:cubicBezTo>
                    <a:pt x="0" y="1"/>
                    <a:pt x="4"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 name="Freeform 50">
              <a:extLst>
                <a:ext uri="{FF2B5EF4-FFF2-40B4-BE49-F238E27FC236}">
                  <a16:creationId xmlns:a16="http://schemas.microsoft.com/office/drawing/2014/main" id="{BD821D6A-767F-4B69-9E15-08E32D8F6796}"/>
                </a:ext>
              </a:extLst>
            </p:cNvPr>
            <p:cNvSpPr>
              <a:spLocks/>
            </p:cNvSpPr>
            <p:nvPr/>
          </p:nvSpPr>
          <p:spPr bwMode="auto">
            <a:xfrm>
              <a:off x="6559" y="4147"/>
              <a:ext cx="15" cy="4"/>
            </a:xfrm>
            <a:custGeom>
              <a:avLst/>
              <a:gdLst>
                <a:gd name="T0" fmla="*/ 0 w 8"/>
                <a:gd name="T1" fmla="*/ 1 h 2"/>
                <a:gd name="T2" fmla="*/ 8 w 8"/>
                <a:gd name="T3" fmla="*/ 0 h 2"/>
                <a:gd name="T4" fmla="*/ 0 w 8"/>
                <a:gd name="T5" fmla="*/ 1 h 2"/>
              </a:gdLst>
              <a:ahLst/>
              <a:cxnLst>
                <a:cxn ang="0">
                  <a:pos x="T0" y="T1"/>
                </a:cxn>
                <a:cxn ang="0">
                  <a:pos x="T2" y="T3"/>
                </a:cxn>
                <a:cxn ang="0">
                  <a:pos x="T4" y="T5"/>
                </a:cxn>
              </a:cxnLst>
              <a:rect l="0" t="0" r="r" b="b"/>
              <a:pathLst>
                <a:path w="8" h="2">
                  <a:moveTo>
                    <a:pt x="0" y="1"/>
                  </a:moveTo>
                  <a:cubicBezTo>
                    <a:pt x="0" y="2"/>
                    <a:pt x="8" y="2"/>
                    <a:pt x="8" y="0"/>
                  </a:cubicBezTo>
                  <a:cubicBezTo>
                    <a:pt x="5"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 name="Freeform 51">
              <a:extLst>
                <a:ext uri="{FF2B5EF4-FFF2-40B4-BE49-F238E27FC236}">
                  <a16:creationId xmlns:a16="http://schemas.microsoft.com/office/drawing/2014/main" id="{87B23EEB-7F8A-4A62-9372-EB66FA632F65}"/>
                </a:ext>
              </a:extLst>
            </p:cNvPr>
            <p:cNvSpPr>
              <a:spLocks/>
            </p:cNvSpPr>
            <p:nvPr/>
          </p:nvSpPr>
          <p:spPr bwMode="auto">
            <a:xfrm>
              <a:off x="6548" y="4124"/>
              <a:ext cx="11" cy="4"/>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2" y="2"/>
                    <a:pt x="4" y="2"/>
                    <a:pt x="6" y="0"/>
                  </a:cubicBezTo>
                  <a:cubicBezTo>
                    <a:pt x="4"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 name="Freeform 52">
              <a:extLst>
                <a:ext uri="{FF2B5EF4-FFF2-40B4-BE49-F238E27FC236}">
                  <a16:creationId xmlns:a16="http://schemas.microsoft.com/office/drawing/2014/main" id="{BBB1D768-23AF-47A5-9792-FE73F09336B5}"/>
                </a:ext>
              </a:extLst>
            </p:cNvPr>
            <p:cNvSpPr>
              <a:spLocks/>
            </p:cNvSpPr>
            <p:nvPr/>
          </p:nvSpPr>
          <p:spPr bwMode="auto">
            <a:xfrm>
              <a:off x="6613" y="4151"/>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1"/>
                    <a:pt x="3" y="2"/>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 name="Freeform 53">
              <a:extLst>
                <a:ext uri="{FF2B5EF4-FFF2-40B4-BE49-F238E27FC236}">
                  <a16:creationId xmlns:a16="http://schemas.microsoft.com/office/drawing/2014/main" id="{CE5C9705-E840-467A-986B-A01E471E2B5F}"/>
                </a:ext>
              </a:extLst>
            </p:cNvPr>
            <p:cNvSpPr>
              <a:spLocks/>
            </p:cNvSpPr>
            <p:nvPr/>
          </p:nvSpPr>
          <p:spPr bwMode="auto">
            <a:xfrm>
              <a:off x="6649" y="4151"/>
              <a:ext cx="8" cy="4"/>
            </a:xfrm>
            <a:custGeom>
              <a:avLst/>
              <a:gdLst>
                <a:gd name="T0" fmla="*/ 0 w 4"/>
                <a:gd name="T1" fmla="*/ 1 h 2"/>
                <a:gd name="T2" fmla="*/ 4 w 4"/>
                <a:gd name="T3" fmla="*/ 1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3" y="1"/>
                    <a:pt x="4" y="1"/>
                  </a:cubicBezTo>
                  <a:cubicBezTo>
                    <a:pt x="4" y="1"/>
                    <a:pt x="3"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 name="Freeform 54">
              <a:extLst>
                <a:ext uri="{FF2B5EF4-FFF2-40B4-BE49-F238E27FC236}">
                  <a16:creationId xmlns:a16="http://schemas.microsoft.com/office/drawing/2014/main" id="{286B9246-BC0B-4529-9A60-31468BD09D9A}"/>
                </a:ext>
              </a:extLst>
            </p:cNvPr>
            <p:cNvSpPr>
              <a:spLocks/>
            </p:cNvSpPr>
            <p:nvPr/>
          </p:nvSpPr>
          <p:spPr bwMode="auto">
            <a:xfrm>
              <a:off x="6664" y="4147"/>
              <a:ext cx="10" cy="4"/>
            </a:xfrm>
            <a:custGeom>
              <a:avLst/>
              <a:gdLst>
                <a:gd name="T0" fmla="*/ 0 w 5"/>
                <a:gd name="T1" fmla="*/ 1 h 2"/>
                <a:gd name="T2" fmla="*/ 4 w 5"/>
                <a:gd name="T3" fmla="*/ 2 h 2"/>
                <a:gd name="T4" fmla="*/ 0 w 5"/>
                <a:gd name="T5" fmla="*/ 1 h 2"/>
              </a:gdLst>
              <a:ahLst/>
              <a:cxnLst>
                <a:cxn ang="0">
                  <a:pos x="T0" y="T1"/>
                </a:cxn>
                <a:cxn ang="0">
                  <a:pos x="T2" y="T3"/>
                </a:cxn>
                <a:cxn ang="0">
                  <a:pos x="T4" y="T5"/>
                </a:cxn>
              </a:cxnLst>
              <a:rect l="0" t="0" r="r" b="b"/>
              <a:pathLst>
                <a:path w="5" h="2">
                  <a:moveTo>
                    <a:pt x="0" y="1"/>
                  </a:moveTo>
                  <a:cubicBezTo>
                    <a:pt x="2" y="2"/>
                    <a:pt x="3" y="1"/>
                    <a:pt x="4" y="2"/>
                  </a:cubicBezTo>
                  <a:cubicBezTo>
                    <a:pt x="5"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 name="Freeform 55">
              <a:extLst>
                <a:ext uri="{FF2B5EF4-FFF2-40B4-BE49-F238E27FC236}">
                  <a16:creationId xmlns:a16="http://schemas.microsoft.com/office/drawing/2014/main" id="{DFEC6607-7886-4CE5-9C3B-C83D4F17BC65}"/>
                </a:ext>
              </a:extLst>
            </p:cNvPr>
            <p:cNvSpPr>
              <a:spLocks/>
            </p:cNvSpPr>
            <p:nvPr/>
          </p:nvSpPr>
          <p:spPr bwMode="auto">
            <a:xfrm>
              <a:off x="6811" y="4220"/>
              <a:ext cx="18" cy="8"/>
            </a:xfrm>
            <a:custGeom>
              <a:avLst/>
              <a:gdLst>
                <a:gd name="T0" fmla="*/ 3 w 9"/>
                <a:gd name="T1" fmla="*/ 4 h 4"/>
                <a:gd name="T2" fmla="*/ 3 w 9"/>
                <a:gd name="T3" fmla="*/ 3 h 4"/>
                <a:gd name="T4" fmla="*/ 5 w 9"/>
                <a:gd name="T5" fmla="*/ 4 h 4"/>
                <a:gd name="T6" fmla="*/ 7 w 9"/>
                <a:gd name="T7" fmla="*/ 2 h 4"/>
                <a:gd name="T8" fmla="*/ 6 w 9"/>
                <a:gd name="T9" fmla="*/ 0 h 4"/>
                <a:gd name="T10" fmla="*/ 3 w 9"/>
                <a:gd name="T11" fmla="*/ 4 h 4"/>
              </a:gdLst>
              <a:ahLst/>
              <a:cxnLst>
                <a:cxn ang="0">
                  <a:pos x="T0" y="T1"/>
                </a:cxn>
                <a:cxn ang="0">
                  <a:pos x="T2" y="T3"/>
                </a:cxn>
                <a:cxn ang="0">
                  <a:pos x="T4" y="T5"/>
                </a:cxn>
                <a:cxn ang="0">
                  <a:pos x="T6" y="T7"/>
                </a:cxn>
                <a:cxn ang="0">
                  <a:pos x="T8" y="T9"/>
                </a:cxn>
                <a:cxn ang="0">
                  <a:pos x="T10" y="T11"/>
                </a:cxn>
              </a:cxnLst>
              <a:rect l="0" t="0" r="r" b="b"/>
              <a:pathLst>
                <a:path w="9" h="4">
                  <a:moveTo>
                    <a:pt x="3" y="4"/>
                  </a:moveTo>
                  <a:cubicBezTo>
                    <a:pt x="3" y="3"/>
                    <a:pt x="3" y="3"/>
                    <a:pt x="3" y="3"/>
                  </a:cubicBezTo>
                  <a:cubicBezTo>
                    <a:pt x="3" y="3"/>
                    <a:pt x="4" y="3"/>
                    <a:pt x="5" y="4"/>
                  </a:cubicBezTo>
                  <a:cubicBezTo>
                    <a:pt x="6" y="3"/>
                    <a:pt x="5" y="1"/>
                    <a:pt x="7" y="2"/>
                  </a:cubicBezTo>
                  <a:cubicBezTo>
                    <a:pt x="9" y="0"/>
                    <a:pt x="5" y="1"/>
                    <a:pt x="6" y="0"/>
                  </a:cubicBezTo>
                  <a:cubicBezTo>
                    <a:pt x="5" y="1"/>
                    <a:pt x="0"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 name="Freeform 56">
              <a:extLst>
                <a:ext uri="{FF2B5EF4-FFF2-40B4-BE49-F238E27FC236}">
                  <a16:creationId xmlns:a16="http://schemas.microsoft.com/office/drawing/2014/main" id="{DE4E73DF-6F8A-4277-9E99-7C1EE0013621}"/>
                </a:ext>
              </a:extLst>
            </p:cNvPr>
            <p:cNvSpPr>
              <a:spLocks/>
            </p:cNvSpPr>
            <p:nvPr/>
          </p:nvSpPr>
          <p:spPr bwMode="auto">
            <a:xfrm>
              <a:off x="6829" y="4219"/>
              <a:ext cx="9" cy="5"/>
            </a:xfrm>
            <a:custGeom>
              <a:avLst/>
              <a:gdLst>
                <a:gd name="T0" fmla="*/ 0 w 5"/>
                <a:gd name="T1" fmla="*/ 2 h 3"/>
                <a:gd name="T2" fmla="*/ 2 w 5"/>
                <a:gd name="T3" fmla="*/ 2 h 3"/>
                <a:gd name="T4" fmla="*/ 3 w 5"/>
                <a:gd name="T5" fmla="*/ 3 h 3"/>
                <a:gd name="T6" fmla="*/ 5 w 5"/>
                <a:gd name="T7" fmla="*/ 2 h 3"/>
                <a:gd name="T8" fmla="*/ 3 w 5"/>
                <a:gd name="T9" fmla="*/ 0 h 3"/>
                <a:gd name="T10" fmla="*/ 0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0" y="2"/>
                  </a:moveTo>
                  <a:cubicBezTo>
                    <a:pt x="0" y="3"/>
                    <a:pt x="1" y="2"/>
                    <a:pt x="2" y="2"/>
                  </a:cubicBezTo>
                  <a:cubicBezTo>
                    <a:pt x="2" y="2"/>
                    <a:pt x="3" y="3"/>
                    <a:pt x="3" y="3"/>
                  </a:cubicBezTo>
                  <a:cubicBezTo>
                    <a:pt x="4" y="3"/>
                    <a:pt x="4" y="2"/>
                    <a:pt x="5" y="2"/>
                  </a:cubicBezTo>
                  <a:cubicBezTo>
                    <a:pt x="3" y="0"/>
                    <a:pt x="3" y="0"/>
                    <a:pt x="3" y="0"/>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 name="Freeform 57">
              <a:extLst>
                <a:ext uri="{FF2B5EF4-FFF2-40B4-BE49-F238E27FC236}">
                  <a16:creationId xmlns:a16="http://schemas.microsoft.com/office/drawing/2014/main" id="{12FD985F-54F6-4C03-8E84-751B25D8C5FB}"/>
                </a:ext>
              </a:extLst>
            </p:cNvPr>
            <p:cNvSpPr>
              <a:spLocks/>
            </p:cNvSpPr>
            <p:nvPr/>
          </p:nvSpPr>
          <p:spPr bwMode="auto">
            <a:xfrm>
              <a:off x="6852" y="4230"/>
              <a:ext cx="7" cy="4"/>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1"/>
                    <a:pt x="4" y="1"/>
                  </a:cubicBezTo>
                  <a:cubicBezTo>
                    <a:pt x="2"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 name="Freeform 58">
              <a:extLst>
                <a:ext uri="{FF2B5EF4-FFF2-40B4-BE49-F238E27FC236}">
                  <a16:creationId xmlns:a16="http://schemas.microsoft.com/office/drawing/2014/main" id="{9A3FB955-31F3-41B5-AD67-45B872AE6C32}"/>
                </a:ext>
              </a:extLst>
            </p:cNvPr>
            <p:cNvSpPr>
              <a:spLocks/>
            </p:cNvSpPr>
            <p:nvPr/>
          </p:nvSpPr>
          <p:spPr bwMode="auto">
            <a:xfrm>
              <a:off x="6718" y="4147"/>
              <a:ext cx="7" cy="6"/>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1"/>
                    <a:pt x="3" y="0"/>
                  </a:cubicBezTo>
                  <a:cubicBezTo>
                    <a:pt x="0" y="0"/>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3" name="Freeform 59">
              <a:extLst>
                <a:ext uri="{FF2B5EF4-FFF2-40B4-BE49-F238E27FC236}">
                  <a16:creationId xmlns:a16="http://schemas.microsoft.com/office/drawing/2014/main" id="{50DD4E49-72A6-49E0-9CD5-F07BF559F103}"/>
                </a:ext>
              </a:extLst>
            </p:cNvPr>
            <p:cNvSpPr>
              <a:spLocks/>
            </p:cNvSpPr>
            <p:nvPr/>
          </p:nvSpPr>
          <p:spPr bwMode="auto">
            <a:xfrm>
              <a:off x="6712" y="4141"/>
              <a:ext cx="17" cy="6"/>
            </a:xfrm>
            <a:custGeom>
              <a:avLst/>
              <a:gdLst>
                <a:gd name="T0" fmla="*/ 0 w 9"/>
                <a:gd name="T1" fmla="*/ 2 h 3"/>
                <a:gd name="T2" fmla="*/ 9 w 9"/>
                <a:gd name="T3" fmla="*/ 1 h 3"/>
                <a:gd name="T4" fmla="*/ 0 w 9"/>
                <a:gd name="T5" fmla="*/ 2 h 3"/>
              </a:gdLst>
              <a:ahLst/>
              <a:cxnLst>
                <a:cxn ang="0">
                  <a:pos x="T0" y="T1"/>
                </a:cxn>
                <a:cxn ang="0">
                  <a:pos x="T2" y="T3"/>
                </a:cxn>
                <a:cxn ang="0">
                  <a:pos x="T4" y="T5"/>
                </a:cxn>
              </a:cxnLst>
              <a:rect l="0" t="0" r="r" b="b"/>
              <a:pathLst>
                <a:path w="9" h="3">
                  <a:moveTo>
                    <a:pt x="0" y="2"/>
                  </a:moveTo>
                  <a:cubicBezTo>
                    <a:pt x="3" y="3"/>
                    <a:pt x="7" y="3"/>
                    <a:pt x="9" y="1"/>
                  </a:cubicBezTo>
                  <a:cubicBezTo>
                    <a:pt x="6"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4" name="Freeform 60">
              <a:extLst>
                <a:ext uri="{FF2B5EF4-FFF2-40B4-BE49-F238E27FC236}">
                  <a16:creationId xmlns:a16="http://schemas.microsoft.com/office/drawing/2014/main" id="{77C4EF4F-8B18-4ED6-9989-808201716BA0}"/>
                </a:ext>
              </a:extLst>
            </p:cNvPr>
            <p:cNvSpPr>
              <a:spLocks/>
            </p:cNvSpPr>
            <p:nvPr/>
          </p:nvSpPr>
          <p:spPr bwMode="auto">
            <a:xfrm>
              <a:off x="6727" y="4149"/>
              <a:ext cx="12" cy="2"/>
            </a:xfrm>
            <a:custGeom>
              <a:avLst/>
              <a:gdLst>
                <a:gd name="T0" fmla="*/ 1 w 6"/>
                <a:gd name="T1" fmla="*/ 1 h 1"/>
                <a:gd name="T2" fmla="*/ 6 w 6"/>
                <a:gd name="T3" fmla="*/ 0 h 1"/>
                <a:gd name="T4" fmla="*/ 1 w 6"/>
                <a:gd name="T5" fmla="*/ 0 h 1"/>
                <a:gd name="T6" fmla="*/ 1 w 6"/>
                <a:gd name="T7" fmla="*/ 1 h 1"/>
              </a:gdLst>
              <a:ahLst/>
              <a:cxnLst>
                <a:cxn ang="0">
                  <a:pos x="T0" y="T1"/>
                </a:cxn>
                <a:cxn ang="0">
                  <a:pos x="T2" y="T3"/>
                </a:cxn>
                <a:cxn ang="0">
                  <a:pos x="T4" y="T5"/>
                </a:cxn>
                <a:cxn ang="0">
                  <a:pos x="T6" y="T7"/>
                </a:cxn>
              </a:cxnLst>
              <a:rect l="0" t="0" r="r" b="b"/>
              <a:pathLst>
                <a:path w="6" h="1">
                  <a:moveTo>
                    <a:pt x="1" y="1"/>
                  </a:moveTo>
                  <a:cubicBezTo>
                    <a:pt x="2" y="1"/>
                    <a:pt x="4" y="1"/>
                    <a:pt x="6" y="0"/>
                  </a:cubicBezTo>
                  <a:cubicBezTo>
                    <a:pt x="4" y="0"/>
                    <a:pt x="2"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5" name="Freeform 61">
              <a:extLst>
                <a:ext uri="{FF2B5EF4-FFF2-40B4-BE49-F238E27FC236}">
                  <a16:creationId xmlns:a16="http://schemas.microsoft.com/office/drawing/2014/main" id="{F4975A50-BC57-4259-B150-DB303A57F57A}"/>
                </a:ext>
              </a:extLst>
            </p:cNvPr>
            <p:cNvSpPr>
              <a:spLocks/>
            </p:cNvSpPr>
            <p:nvPr/>
          </p:nvSpPr>
          <p:spPr bwMode="auto">
            <a:xfrm>
              <a:off x="6746" y="4155"/>
              <a:ext cx="12" cy="6"/>
            </a:xfrm>
            <a:custGeom>
              <a:avLst/>
              <a:gdLst>
                <a:gd name="T0" fmla="*/ 0 w 6"/>
                <a:gd name="T1" fmla="*/ 3 h 3"/>
                <a:gd name="T2" fmla="*/ 3 w 6"/>
                <a:gd name="T3" fmla="*/ 0 h 3"/>
                <a:gd name="T4" fmla="*/ 0 w 6"/>
                <a:gd name="T5" fmla="*/ 3 h 3"/>
              </a:gdLst>
              <a:ahLst/>
              <a:cxnLst>
                <a:cxn ang="0">
                  <a:pos x="T0" y="T1"/>
                </a:cxn>
                <a:cxn ang="0">
                  <a:pos x="T2" y="T3"/>
                </a:cxn>
                <a:cxn ang="0">
                  <a:pos x="T4" y="T5"/>
                </a:cxn>
              </a:cxnLst>
              <a:rect l="0" t="0" r="r" b="b"/>
              <a:pathLst>
                <a:path w="6" h="3">
                  <a:moveTo>
                    <a:pt x="0" y="3"/>
                  </a:moveTo>
                  <a:cubicBezTo>
                    <a:pt x="5" y="2"/>
                    <a:pt x="6" y="3"/>
                    <a:pt x="3" y="0"/>
                  </a:cubicBezTo>
                  <a:cubicBezTo>
                    <a:pt x="0"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6" name="Freeform 62">
              <a:extLst>
                <a:ext uri="{FF2B5EF4-FFF2-40B4-BE49-F238E27FC236}">
                  <a16:creationId xmlns:a16="http://schemas.microsoft.com/office/drawing/2014/main" id="{0A8E4C71-20FA-44EB-8DC0-76E1A4A0E79D}"/>
                </a:ext>
              </a:extLst>
            </p:cNvPr>
            <p:cNvSpPr>
              <a:spLocks/>
            </p:cNvSpPr>
            <p:nvPr/>
          </p:nvSpPr>
          <p:spPr bwMode="auto">
            <a:xfrm>
              <a:off x="6880" y="4228"/>
              <a:ext cx="12"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2"/>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7" name="Freeform 63">
              <a:extLst>
                <a:ext uri="{FF2B5EF4-FFF2-40B4-BE49-F238E27FC236}">
                  <a16:creationId xmlns:a16="http://schemas.microsoft.com/office/drawing/2014/main" id="{7F2CAB85-62D2-477C-8C2B-BA1F058A70FE}"/>
                </a:ext>
              </a:extLst>
            </p:cNvPr>
            <p:cNvSpPr>
              <a:spLocks/>
            </p:cNvSpPr>
            <p:nvPr/>
          </p:nvSpPr>
          <p:spPr bwMode="auto">
            <a:xfrm>
              <a:off x="6926" y="4226"/>
              <a:ext cx="27" cy="8"/>
            </a:xfrm>
            <a:custGeom>
              <a:avLst/>
              <a:gdLst>
                <a:gd name="T0" fmla="*/ 2 w 14"/>
                <a:gd name="T1" fmla="*/ 4 h 4"/>
                <a:gd name="T2" fmla="*/ 14 w 14"/>
                <a:gd name="T3" fmla="*/ 0 h 4"/>
                <a:gd name="T4" fmla="*/ 3 w 14"/>
                <a:gd name="T5" fmla="*/ 2 h 4"/>
                <a:gd name="T6" fmla="*/ 4 w 14"/>
                <a:gd name="T7" fmla="*/ 1 h 4"/>
                <a:gd name="T8" fmla="*/ 2 w 14"/>
                <a:gd name="T9" fmla="*/ 4 h 4"/>
              </a:gdLst>
              <a:ahLst/>
              <a:cxnLst>
                <a:cxn ang="0">
                  <a:pos x="T0" y="T1"/>
                </a:cxn>
                <a:cxn ang="0">
                  <a:pos x="T2" y="T3"/>
                </a:cxn>
                <a:cxn ang="0">
                  <a:pos x="T4" y="T5"/>
                </a:cxn>
                <a:cxn ang="0">
                  <a:pos x="T6" y="T7"/>
                </a:cxn>
                <a:cxn ang="0">
                  <a:pos x="T8" y="T9"/>
                </a:cxn>
              </a:cxnLst>
              <a:rect l="0" t="0" r="r" b="b"/>
              <a:pathLst>
                <a:path w="14" h="4">
                  <a:moveTo>
                    <a:pt x="2" y="4"/>
                  </a:moveTo>
                  <a:cubicBezTo>
                    <a:pt x="7" y="2"/>
                    <a:pt x="11" y="3"/>
                    <a:pt x="14" y="0"/>
                  </a:cubicBezTo>
                  <a:cubicBezTo>
                    <a:pt x="10" y="1"/>
                    <a:pt x="7" y="1"/>
                    <a:pt x="3" y="2"/>
                  </a:cubicBezTo>
                  <a:cubicBezTo>
                    <a:pt x="2" y="2"/>
                    <a:pt x="3" y="1"/>
                    <a:pt x="4" y="1"/>
                  </a:cubicBezTo>
                  <a:cubicBezTo>
                    <a:pt x="0"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8" name="Freeform 64">
              <a:extLst>
                <a:ext uri="{FF2B5EF4-FFF2-40B4-BE49-F238E27FC236}">
                  <a16:creationId xmlns:a16="http://schemas.microsoft.com/office/drawing/2014/main" id="{C865DA1A-49BA-40A3-85F9-9E89594CD5DE}"/>
                </a:ext>
              </a:extLst>
            </p:cNvPr>
            <p:cNvSpPr>
              <a:spLocks/>
            </p:cNvSpPr>
            <p:nvPr/>
          </p:nvSpPr>
          <p:spPr bwMode="auto">
            <a:xfrm>
              <a:off x="6806" y="4141"/>
              <a:ext cx="7" cy="10"/>
            </a:xfrm>
            <a:custGeom>
              <a:avLst/>
              <a:gdLst>
                <a:gd name="T0" fmla="*/ 1 w 4"/>
                <a:gd name="T1" fmla="*/ 4 h 5"/>
                <a:gd name="T2" fmla="*/ 4 w 4"/>
                <a:gd name="T3" fmla="*/ 3 h 5"/>
                <a:gd name="T4" fmla="*/ 1 w 4"/>
                <a:gd name="T5" fmla="*/ 4 h 5"/>
              </a:gdLst>
              <a:ahLst/>
              <a:cxnLst>
                <a:cxn ang="0">
                  <a:pos x="T0" y="T1"/>
                </a:cxn>
                <a:cxn ang="0">
                  <a:pos x="T2" y="T3"/>
                </a:cxn>
                <a:cxn ang="0">
                  <a:pos x="T4" y="T5"/>
                </a:cxn>
              </a:cxnLst>
              <a:rect l="0" t="0" r="r" b="b"/>
              <a:pathLst>
                <a:path w="4" h="5">
                  <a:moveTo>
                    <a:pt x="1" y="4"/>
                  </a:moveTo>
                  <a:cubicBezTo>
                    <a:pt x="4" y="5"/>
                    <a:pt x="2" y="2"/>
                    <a:pt x="4" y="3"/>
                  </a:cubicBezTo>
                  <a:cubicBezTo>
                    <a:pt x="4" y="0"/>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9" name="Freeform 65">
              <a:extLst>
                <a:ext uri="{FF2B5EF4-FFF2-40B4-BE49-F238E27FC236}">
                  <a16:creationId xmlns:a16="http://schemas.microsoft.com/office/drawing/2014/main" id="{B43AE301-12B5-4B6D-8998-9DB94AA44FE0}"/>
                </a:ext>
              </a:extLst>
            </p:cNvPr>
            <p:cNvSpPr>
              <a:spLocks/>
            </p:cNvSpPr>
            <p:nvPr/>
          </p:nvSpPr>
          <p:spPr bwMode="auto">
            <a:xfrm>
              <a:off x="6813" y="4145"/>
              <a:ext cx="10"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2"/>
                    <a:pt x="3" y="1"/>
                    <a:pt x="5"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0" name="Freeform 66">
              <a:extLst>
                <a:ext uri="{FF2B5EF4-FFF2-40B4-BE49-F238E27FC236}">
                  <a16:creationId xmlns:a16="http://schemas.microsoft.com/office/drawing/2014/main" id="{17D921A2-A282-4636-8CB0-CDF49474E0DB}"/>
                </a:ext>
              </a:extLst>
            </p:cNvPr>
            <p:cNvSpPr>
              <a:spLocks/>
            </p:cNvSpPr>
            <p:nvPr/>
          </p:nvSpPr>
          <p:spPr bwMode="auto">
            <a:xfrm>
              <a:off x="6976" y="4224"/>
              <a:ext cx="7" cy="6"/>
            </a:xfrm>
            <a:custGeom>
              <a:avLst/>
              <a:gdLst>
                <a:gd name="T0" fmla="*/ 0 w 4"/>
                <a:gd name="T1" fmla="*/ 1 h 3"/>
                <a:gd name="T2" fmla="*/ 2 w 4"/>
                <a:gd name="T3" fmla="*/ 3 h 3"/>
                <a:gd name="T4" fmla="*/ 4 w 4"/>
                <a:gd name="T5" fmla="*/ 1 h 3"/>
                <a:gd name="T6" fmla="*/ 0 w 4"/>
                <a:gd name="T7" fmla="*/ 1 h 3"/>
              </a:gdLst>
              <a:ahLst/>
              <a:cxnLst>
                <a:cxn ang="0">
                  <a:pos x="T0" y="T1"/>
                </a:cxn>
                <a:cxn ang="0">
                  <a:pos x="T2" y="T3"/>
                </a:cxn>
                <a:cxn ang="0">
                  <a:pos x="T4" y="T5"/>
                </a:cxn>
                <a:cxn ang="0">
                  <a:pos x="T6" y="T7"/>
                </a:cxn>
              </a:cxnLst>
              <a:rect l="0" t="0" r="r" b="b"/>
              <a:pathLst>
                <a:path w="4" h="3">
                  <a:moveTo>
                    <a:pt x="0" y="1"/>
                  </a:moveTo>
                  <a:cubicBezTo>
                    <a:pt x="2" y="3"/>
                    <a:pt x="2" y="3"/>
                    <a:pt x="2" y="3"/>
                  </a:cubicBezTo>
                  <a:cubicBezTo>
                    <a:pt x="3" y="2"/>
                    <a:pt x="3" y="1"/>
                    <a:pt x="4" y="1"/>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1" name="Freeform 67">
              <a:extLst>
                <a:ext uri="{FF2B5EF4-FFF2-40B4-BE49-F238E27FC236}">
                  <a16:creationId xmlns:a16="http://schemas.microsoft.com/office/drawing/2014/main" id="{66C635CC-B9CF-470B-B7E0-597ED0392FA3}"/>
                </a:ext>
              </a:extLst>
            </p:cNvPr>
            <p:cNvSpPr>
              <a:spLocks/>
            </p:cNvSpPr>
            <p:nvPr/>
          </p:nvSpPr>
          <p:spPr bwMode="auto">
            <a:xfrm>
              <a:off x="6874" y="4155"/>
              <a:ext cx="10" cy="6"/>
            </a:xfrm>
            <a:custGeom>
              <a:avLst/>
              <a:gdLst>
                <a:gd name="T0" fmla="*/ 4 w 5"/>
                <a:gd name="T1" fmla="*/ 3 h 3"/>
                <a:gd name="T2" fmla="*/ 5 w 5"/>
                <a:gd name="T3" fmla="*/ 0 h 3"/>
                <a:gd name="T4" fmla="*/ 4 w 5"/>
                <a:gd name="T5" fmla="*/ 3 h 3"/>
              </a:gdLst>
              <a:ahLst/>
              <a:cxnLst>
                <a:cxn ang="0">
                  <a:pos x="T0" y="T1"/>
                </a:cxn>
                <a:cxn ang="0">
                  <a:pos x="T2" y="T3"/>
                </a:cxn>
                <a:cxn ang="0">
                  <a:pos x="T4" y="T5"/>
                </a:cxn>
              </a:cxnLst>
              <a:rect l="0" t="0" r="r" b="b"/>
              <a:pathLst>
                <a:path w="5" h="3">
                  <a:moveTo>
                    <a:pt x="4" y="3"/>
                  </a:moveTo>
                  <a:cubicBezTo>
                    <a:pt x="5" y="2"/>
                    <a:pt x="3" y="1"/>
                    <a:pt x="5" y="0"/>
                  </a:cubicBezTo>
                  <a:cubicBezTo>
                    <a:pt x="3" y="0"/>
                    <a:pt x="0"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2" name="Freeform 68">
              <a:extLst>
                <a:ext uri="{FF2B5EF4-FFF2-40B4-BE49-F238E27FC236}">
                  <a16:creationId xmlns:a16="http://schemas.microsoft.com/office/drawing/2014/main" id="{71CB97AB-C2EB-424B-8901-F8D95C4C2B25}"/>
                </a:ext>
              </a:extLst>
            </p:cNvPr>
            <p:cNvSpPr>
              <a:spLocks/>
            </p:cNvSpPr>
            <p:nvPr/>
          </p:nvSpPr>
          <p:spPr bwMode="auto">
            <a:xfrm>
              <a:off x="7024" y="4093"/>
              <a:ext cx="9" cy="8"/>
            </a:xfrm>
            <a:custGeom>
              <a:avLst/>
              <a:gdLst>
                <a:gd name="T0" fmla="*/ 0 w 5"/>
                <a:gd name="T1" fmla="*/ 2 h 4"/>
                <a:gd name="T2" fmla="*/ 5 w 5"/>
                <a:gd name="T3" fmla="*/ 0 h 4"/>
                <a:gd name="T4" fmla="*/ 0 w 5"/>
                <a:gd name="T5" fmla="*/ 2 h 4"/>
              </a:gdLst>
              <a:ahLst/>
              <a:cxnLst>
                <a:cxn ang="0">
                  <a:pos x="T0" y="T1"/>
                </a:cxn>
                <a:cxn ang="0">
                  <a:pos x="T2" y="T3"/>
                </a:cxn>
                <a:cxn ang="0">
                  <a:pos x="T4" y="T5"/>
                </a:cxn>
              </a:cxnLst>
              <a:rect l="0" t="0" r="r" b="b"/>
              <a:pathLst>
                <a:path w="5" h="4">
                  <a:moveTo>
                    <a:pt x="0" y="2"/>
                  </a:moveTo>
                  <a:cubicBezTo>
                    <a:pt x="3" y="4"/>
                    <a:pt x="5" y="1"/>
                    <a:pt x="5" y="0"/>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3" name="Freeform 69">
              <a:extLst>
                <a:ext uri="{FF2B5EF4-FFF2-40B4-BE49-F238E27FC236}">
                  <a16:creationId xmlns:a16="http://schemas.microsoft.com/office/drawing/2014/main" id="{A147CD82-EA67-4612-8941-73D07BA977AD}"/>
                </a:ext>
              </a:extLst>
            </p:cNvPr>
            <p:cNvSpPr>
              <a:spLocks/>
            </p:cNvSpPr>
            <p:nvPr/>
          </p:nvSpPr>
          <p:spPr bwMode="auto">
            <a:xfrm>
              <a:off x="7129" y="4089"/>
              <a:ext cx="23" cy="12"/>
            </a:xfrm>
            <a:custGeom>
              <a:avLst/>
              <a:gdLst>
                <a:gd name="T0" fmla="*/ 0 w 12"/>
                <a:gd name="T1" fmla="*/ 4 h 6"/>
                <a:gd name="T2" fmla="*/ 5 w 12"/>
                <a:gd name="T3" fmla="*/ 4 h 6"/>
                <a:gd name="T4" fmla="*/ 2 w 12"/>
                <a:gd name="T5" fmla="*/ 5 h 6"/>
                <a:gd name="T6" fmla="*/ 7 w 12"/>
                <a:gd name="T7" fmla="*/ 4 h 6"/>
                <a:gd name="T8" fmla="*/ 5 w 12"/>
                <a:gd name="T9" fmla="*/ 2 h 6"/>
                <a:gd name="T10" fmla="*/ 12 w 12"/>
                <a:gd name="T11" fmla="*/ 1 h 6"/>
                <a:gd name="T12" fmla="*/ 8 w 12"/>
                <a:gd name="T13" fmla="*/ 0 h 6"/>
                <a:gd name="T14" fmla="*/ 0 w 12"/>
                <a:gd name="T15" fmla="*/ 0 h 6"/>
                <a:gd name="T16" fmla="*/ 0 w 12"/>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6">
                  <a:moveTo>
                    <a:pt x="0" y="4"/>
                  </a:moveTo>
                  <a:cubicBezTo>
                    <a:pt x="2" y="5"/>
                    <a:pt x="2" y="2"/>
                    <a:pt x="5" y="4"/>
                  </a:cubicBezTo>
                  <a:cubicBezTo>
                    <a:pt x="6" y="5"/>
                    <a:pt x="2" y="5"/>
                    <a:pt x="2" y="5"/>
                  </a:cubicBezTo>
                  <a:cubicBezTo>
                    <a:pt x="4" y="6"/>
                    <a:pt x="6" y="5"/>
                    <a:pt x="7" y="4"/>
                  </a:cubicBezTo>
                  <a:cubicBezTo>
                    <a:pt x="5" y="4"/>
                    <a:pt x="5" y="3"/>
                    <a:pt x="5" y="2"/>
                  </a:cubicBezTo>
                  <a:cubicBezTo>
                    <a:pt x="7" y="1"/>
                    <a:pt x="9" y="3"/>
                    <a:pt x="12" y="1"/>
                  </a:cubicBezTo>
                  <a:cubicBezTo>
                    <a:pt x="10" y="1"/>
                    <a:pt x="9" y="2"/>
                    <a:pt x="8" y="0"/>
                  </a:cubicBezTo>
                  <a:cubicBezTo>
                    <a:pt x="5" y="2"/>
                    <a:pt x="2" y="1"/>
                    <a:pt x="0" y="0"/>
                  </a:cubicBezTo>
                  <a:cubicBezTo>
                    <a:pt x="0" y="2"/>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4" name="Freeform 70">
              <a:extLst>
                <a:ext uri="{FF2B5EF4-FFF2-40B4-BE49-F238E27FC236}">
                  <a16:creationId xmlns:a16="http://schemas.microsoft.com/office/drawing/2014/main" id="{481AD8EA-E37E-4DC6-9F0E-2EC75F755347}"/>
                </a:ext>
              </a:extLst>
            </p:cNvPr>
            <p:cNvSpPr>
              <a:spLocks/>
            </p:cNvSpPr>
            <p:nvPr/>
          </p:nvSpPr>
          <p:spPr bwMode="auto">
            <a:xfrm>
              <a:off x="7167" y="4091"/>
              <a:ext cx="11" cy="8"/>
            </a:xfrm>
            <a:custGeom>
              <a:avLst/>
              <a:gdLst>
                <a:gd name="T0" fmla="*/ 0 w 6"/>
                <a:gd name="T1" fmla="*/ 3 h 4"/>
                <a:gd name="T2" fmla="*/ 2 w 6"/>
                <a:gd name="T3" fmla="*/ 4 h 4"/>
                <a:gd name="T4" fmla="*/ 6 w 6"/>
                <a:gd name="T5" fmla="*/ 2 h 4"/>
                <a:gd name="T6" fmla="*/ 2 w 6"/>
                <a:gd name="T7" fmla="*/ 1 h 4"/>
                <a:gd name="T8" fmla="*/ 0 w 6"/>
                <a:gd name="T9" fmla="*/ 3 h 4"/>
              </a:gdLst>
              <a:ahLst/>
              <a:cxnLst>
                <a:cxn ang="0">
                  <a:pos x="T0" y="T1"/>
                </a:cxn>
                <a:cxn ang="0">
                  <a:pos x="T2" y="T3"/>
                </a:cxn>
                <a:cxn ang="0">
                  <a:pos x="T4" y="T5"/>
                </a:cxn>
                <a:cxn ang="0">
                  <a:pos x="T6" y="T7"/>
                </a:cxn>
                <a:cxn ang="0">
                  <a:pos x="T8" y="T9"/>
                </a:cxn>
              </a:cxnLst>
              <a:rect l="0" t="0" r="r" b="b"/>
              <a:pathLst>
                <a:path w="6" h="4">
                  <a:moveTo>
                    <a:pt x="0" y="3"/>
                  </a:moveTo>
                  <a:cubicBezTo>
                    <a:pt x="2" y="4"/>
                    <a:pt x="2" y="4"/>
                    <a:pt x="2" y="4"/>
                  </a:cubicBezTo>
                  <a:cubicBezTo>
                    <a:pt x="4" y="3"/>
                    <a:pt x="4" y="3"/>
                    <a:pt x="6" y="2"/>
                  </a:cubicBezTo>
                  <a:cubicBezTo>
                    <a:pt x="4" y="1"/>
                    <a:pt x="1" y="4"/>
                    <a:pt x="2" y="1"/>
                  </a:cubicBezTo>
                  <a:cubicBezTo>
                    <a:pt x="1" y="0"/>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5" name="Freeform 71">
              <a:extLst>
                <a:ext uri="{FF2B5EF4-FFF2-40B4-BE49-F238E27FC236}">
                  <a16:creationId xmlns:a16="http://schemas.microsoft.com/office/drawing/2014/main" id="{C91ACE63-FBC0-46C9-98DC-B1AF9D583430}"/>
                </a:ext>
              </a:extLst>
            </p:cNvPr>
            <p:cNvSpPr>
              <a:spLocks/>
            </p:cNvSpPr>
            <p:nvPr/>
          </p:nvSpPr>
          <p:spPr bwMode="auto">
            <a:xfrm>
              <a:off x="7180" y="4093"/>
              <a:ext cx="8" cy="6"/>
            </a:xfrm>
            <a:custGeom>
              <a:avLst/>
              <a:gdLst>
                <a:gd name="T0" fmla="*/ 1 w 4"/>
                <a:gd name="T1" fmla="*/ 3 h 3"/>
                <a:gd name="T2" fmla="*/ 4 w 4"/>
                <a:gd name="T3" fmla="*/ 1 h 3"/>
                <a:gd name="T4" fmla="*/ 3 w 4"/>
                <a:gd name="T5" fmla="*/ 0 h 3"/>
                <a:gd name="T6" fmla="*/ 1 w 4"/>
                <a:gd name="T7" fmla="*/ 0 h 3"/>
                <a:gd name="T8" fmla="*/ 0 w 4"/>
                <a:gd name="T9" fmla="*/ 2 h 3"/>
                <a:gd name="T10" fmla="*/ 1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1" y="3"/>
                  </a:moveTo>
                  <a:cubicBezTo>
                    <a:pt x="1" y="2"/>
                    <a:pt x="3" y="1"/>
                    <a:pt x="4" y="1"/>
                  </a:cubicBezTo>
                  <a:cubicBezTo>
                    <a:pt x="3" y="0"/>
                    <a:pt x="3" y="0"/>
                    <a:pt x="3" y="0"/>
                  </a:cubicBezTo>
                  <a:cubicBezTo>
                    <a:pt x="2" y="0"/>
                    <a:pt x="2" y="0"/>
                    <a:pt x="1" y="0"/>
                  </a:cubicBezTo>
                  <a:cubicBezTo>
                    <a:pt x="1" y="1"/>
                    <a:pt x="2" y="1"/>
                    <a:pt x="0" y="2"/>
                  </a:cubicBezTo>
                  <a:cubicBezTo>
                    <a:pt x="1"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6" name="Freeform 72">
              <a:extLst>
                <a:ext uri="{FF2B5EF4-FFF2-40B4-BE49-F238E27FC236}">
                  <a16:creationId xmlns:a16="http://schemas.microsoft.com/office/drawing/2014/main" id="{9E58FCAF-661C-4EDC-AC10-225B9AF6EFAE}"/>
                </a:ext>
              </a:extLst>
            </p:cNvPr>
            <p:cNvSpPr>
              <a:spLocks/>
            </p:cNvSpPr>
            <p:nvPr/>
          </p:nvSpPr>
          <p:spPr bwMode="auto">
            <a:xfrm>
              <a:off x="7194" y="4097"/>
              <a:ext cx="15" cy="6"/>
            </a:xfrm>
            <a:custGeom>
              <a:avLst/>
              <a:gdLst>
                <a:gd name="T0" fmla="*/ 3 w 8"/>
                <a:gd name="T1" fmla="*/ 3 h 3"/>
                <a:gd name="T2" fmla="*/ 8 w 8"/>
                <a:gd name="T3" fmla="*/ 1 h 3"/>
                <a:gd name="T4" fmla="*/ 1 w 8"/>
                <a:gd name="T5" fmla="*/ 0 h 3"/>
                <a:gd name="T6" fmla="*/ 3 w 8"/>
                <a:gd name="T7" fmla="*/ 3 h 3"/>
              </a:gdLst>
              <a:ahLst/>
              <a:cxnLst>
                <a:cxn ang="0">
                  <a:pos x="T0" y="T1"/>
                </a:cxn>
                <a:cxn ang="0">
                  <a:pos x="T2" y="T3"/>
                </a:cxn>
                <a:cxn ang="0">
                  <a:pos x="T4" y="T5"/>
                </a:cxn>
                <a:cxn ang="0">
                  <a:pos x="T6" y="T7"/>
                </a:cxn>
              </a:cxnLst>
              <a:rect l="0" t="0" r="r" b="b"/>
              <a:pathLst>
                <a:path w="8" h="3">
                  <a:moveTo>
                    <a:pt x="3" y="3"/>
                  </a:moveTo>
                  <a:cubicBezTo>
                    <a:pt x="4" y="1"/>
                    <a:pt x="6" y="3"/>
                    <a:pt x="8" y="1"/>
                  </a:cubicBezTo>
                  <a:cubicBezTo>
                    <a:pt x="6" y="1"/>
                    <a:pt x="3" y="2"/>
                    <a:pt x="1" y="0"/>
                  </a:cubicBezTo>
                  <a:cubicBezTo>
                    <a:pt x="0" y="2"/>
                    <a:pt x="2"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7" name="Freeform 73">
              <a:extLst>
                <a:ext uri="{FF2B5EF4-FFF2-40B4-BE49-F238E27FC236}">
                  <a16:creationId xmlns:a16="http://schemas.microsoft.com/office/drawing/2014/main" id="{F5A3E785-2D8D-4260-BC98-FAF7D0B84B39}"/>
                </a:ext>
              </a:extLst>
            </p:cNvPr>
            <p:cNvSpPr>
              <a:spLocks/>
            </p:cNvSpPr>
            <p:nvPr/>
          </p:nvSpPr>
          <p:spPr bwMode="auto">
            <a:xfrm>
              <a:off x="7211" y="4097"/>
              <a:ext cx="8" cy="4"/>
            </a:xfrm>
            <a:custGeom>
              <a:avLst/>
              <a:gdLst>
                <a:gd name="T0" fmla="*/ 2 w 4"/>
                <a:gd name="T1" fmla="*/ 0 h 2"/>
                <a:gd name="T2" fmla="*/ 2 w 4"/>
                <a:gd name="T3" fmla="*/ 2 h 2"/>
                <a:gd name="T4" fmla="*/ 4 w 4"/>
                <a:gd name="T5" fmla="*/ 1 h 2"/>
                <a:gd name="T6" fmla="*/ 2 w 4"/>
                <a:gd name="T7" fmla="*/ 0 h 2"/>
              </a:gdLst>
              <a:ahLst/>
              <a:cxnLst>
                <a:cxn ang="0">
                  <a:pos x="T0" y="T1"/>
                </a:cxn>
                <a:cxn ang="0">
                  <a:pos x="T2" y="T3"/>
                </a:cxn>
                <a:cxn ang="0">
                  <a:pos x="T4" y="T5"/>
                </a:cxn>
                <a:cxn ang="0">
                  <a:pos x="T6" y="T7"/>
                </a:cxn>
              </a:cxnLst>
              <a:rect l="0" t="0" r="r" b="b"/>
              <a:pathLst>
                <a:path w="4" h="2">
                  <a:moveTo>
                    <a:pt x="2" y="0"/>
                  </a:moveTo>
                  <a:cubicBezTo>
                    <a:pt x="1" y="0"/>
                    <a:pt x="0" y="1"/>
                    <a:pt x="2" y="2"/>
                  </a:cubicBezTo>
                  <a:cubicBezTo>
                    <a:pt x="2" y="2"/>
                    <a:pt x="3" y="2"/>
                    <a:pt x="4" y="1"/>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8" name="Freeform 74">
              <a:extLst>
                <a:ext uri="{FF2B5EF4-FFF2-40B4-BE49-F238E27FC236}">
                  <a16:creationId xmlns:a16="http://schemas.microsoft.com/office/drawing/2014/main" id="{F99A01DF-30BD-47CE-81EE-266317295E3A}"/>
                </a:ext>
              </a:extLst>
            </p:cNvPr>
            <p:cNvSpPr>
              <a:spLocks/>
            </p:cNvSpPr>
            <p:nvPr/>
          </p:nvSpPr>
          <p:spPr bwMode="auto">
            <a:xfrm>
              <a:off x="7219" y="4097"/>
              <a:ext cx="7" cy="4"/>
            </a:xfrm>
            <a:custGeom>
              <a:avLst/>
              <a:gdLst>
                <a:gd name="T0" fmla="*/ 0 w 4"/>
                <a:gd name="T1" fmla="*/ 1 h 2"/>
                <a:gd name="T2" fmla="*/ 1 w 4"/>
                <a:gd name="T3" fmla="*/ 2 h 2"/>
                <a:gd name="T4" fmla="*/ 3 w 4"/>
                <a:gd name="T5" fmla="*/ 1 h 2"/>
                <a:gd name="T6" fmla="*/ 2 w 4"/>
                <a:gd name="T7" fmla="*/ 0 h 2"/>
                <a:gd name="T8" fmla="*/ 0 w 4"/>
                <a:gd name="T9" fmla="*/ 1 h 2"/>
              </a:gdLst>
              <a:ahLst/>
              <a:cxnLst>
                <a:cxn ang="0">
                  <a:pos x="T0" y="T1"/>
                </a:cxn>
                <a:cxn ang="0">
                  <a:pos x="T2" y="T3"/>
                </a:cxn>
                <a:cxn ang="0">
                  <a:pos x="T4" y="T5"/>
                </a:cxn>
                <a:cxn ang="0">
                  <a:pos x="T6" y="T7"/>
                </a:cxn>
                <a:cxn ang="0">
                  <a:pos x="T8" y="T9"/>
                </a:cxn>
              </a:cxnLst>
              <a:rect l="0" t="0" r="r" b="b"/>
              <a:pathLst>
                <a:path w="4" h="2">
                  <a:moveTo>
                    <a:pt x="0" y="1"/>
                  </a:moveTo>
                  <a:cubicBezTo>
                    <a:pt x="1" y="1"/>
                    <a:pt x="0" y="2"/>
                    <a:pt x="1" y="2"/>
                  </a:cubicBezTo>
                  <a:cubicBezTo>
                    <a:pt x="3" y="2"/>
                    <a:pt x="2" y="1"/>
                    <a:pt x="3" y="1"/>
                  </a:cubicBezTo>
                  <a:cubicBezTo>
                    <a:pt x="4" y="1"/>
                    <a:pt x="2"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9" name="Freeform 75">
              <a:extLst>
                <a:ext uri="{FF2B5EF4-FFF2-40B4-BE49-F238E27FC236}">
                  <a16:creationId xmlns:a16="http://schemas.microsoft.com/office/drawing/2014/main" id="{452CC96C-3B1E-40DC-A300-3F862B1D702A}"/>
                </a:ext>
              </a:extLst>
            </p:cNvPr>
            <p:cNvSpPr>
              <a:spLocks/>
            </p:cNvSpPr>
            <p:nvPr/>
          </p:nvSpPr>
          <p:spPr bwMode="auto">
            <a:xfrm>
              <a:off x="7224" y="4093"/>
              <a:ext cx="12" cy="6"/>
            </a:xfrm>
            <a:custGeom>
              <a:avLst/>
              <a:gdLst>
                <a:gd name="T0" fmla="*/ 0 w 6"/>
                <a:gd name="T1" fmla="*/ 0 h 3"/>
                <a:gd name="T2" fmla="*/ 6 w 6"/>
                <a:gd name="T3" fmla="*/ 1 h 3"/>
                <a:gd name="T4" fmla="*/ 0 w 6"/>
                <a:gd name="T5" fmla="*/ 0 h 3"/>
              </a:gdLst>
              <a:ahLst/>
              <a:cxnLst>
                <a:cxn ang="0">
                  <a:pos x="T0" y="T1"/>
                </a:cxn>
                <a:cxn ang="0">
                  <a:pos x="T2" y="T3"/>
                </a:cxn>
                <a:cxn ang="0">
                  <a:pos x="T4" y="T5"/>
                </a:cxn>
              </a:cxnLst>
              <a:rect l="0" t="0" r="r" b="b"/>
              <a:pathLst>
                <a:path w="6" h="3">
                  <a:moveTo>
                    <a:pt x="0" y="0"/>
                  </a:moveTo>
                  <a:cubicBezTo>
                    <a:pt x="0" y="1"/>
                    <a:pt x="4" y="3"/>
                    <a:pt x="6" y="1"/>
                  </a:cubicBezTo>
                  <a:cubicBezTo>
                    <a:pt x="4" y="1"/>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0" name="Freeform 76">
              <a:extLst>
                <a:ext uri="{FF2B5EF4-FFF2-40B4-BE49-F238E27FC236}">
                  <a16:creationId xmlns:a16="http://schemas.microsoft.com/office/drawing/2014/main" id="{35A576AB-0EE6-4CDB-8A5A-88A87B68F6DD}"/>
                </a:ext>
              </a:extLst>
            </p:cNvPr>
            <p:cNvSpPr>
              <a:spLocks/>
            </p:cNvSpPr>
            <p:nvPr/>
          </p:nvSpPr>
          <p:spPr bwMode="auto">
            <a:xfrm>
              <a:off x="7280" y="4095"/>
              <a:ext cx="11" cy="6"/>
            </a:xfrm>
            <a:custGeom>
              <a:avLst/>
              <a:gdLst>
                <a:gd name="T0" fmla="*/ 2 w 6"/>
                <a:gd name="T1" fmla="*/ 3 h 3"/>
                <a:gd name="T2" fmla="*/ 6 w 6"/>
                <a:gd name="T3" fmla="*/ 1 h 3"/>
                <a:gd name="T4" fmla="*/ 2 w 6"/>
                <a:gd name="T5" fmla="*/ 0 h 3"/>
                <a:gd name="T6" fmla="*/ 2 w 6"/>
                <a:gd name="T7" fmla="*/ 3 h 3"/>
              </a:gdLst>
              <a:ahLst/>
              <a:cxnLst>
                <a:cxn ang="0">
                  <a:pos x="T0" y="T1"/>
                </a:cxn>
                <a:cxn ang="0">
                  <a:pos x="T2" y="T3"/>
                </a:cxn>
                <a:cxn ang="0">
                  <a:pos x="T4" y="T5"/>
                </a:cxn>
                <a:cxn ang="0">
                  <a:pos x="T6" y="T7"/>
                </a:cxn>
              </a:cxnLst>
              <a:rect l="0" t="0" r="r" b="b"/>
              <a:pathLst>
                <a:path w="6" h="3">
                  <a:moveTo>
                    <a:pt x="2" y="3"/>
                  </a:moveTo>
                  <a:cubicBezTo>
                    <a:pt x="4" y="2"/>
                    <a:pt x="5" y="2"/>
                    <a:pt x="6" y="1"/>
                  </a:cubicBezTo>
                  <a:cubicBezTo>
                    <a:pt x="5" y="0"/>
                    <a:pt x="4" y="2"/>
                    <a:pt x="2" y="0"/>
                  </a:cubicBezTo>
                  <a:cubicBezTo>
                    <a:pt x="1"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1" name="Freeform 77">
              <a:extLst>
                <a:ext uri="{FF2B5EF4-FFF2-40B4-BE49-F238E27FC236}">
                  <a16:creationId xmlns:a16="http://schemas.microsoft.com/office/drawing/2014/main" id="{8C8BA178-2490-4E81-9562-A3527F7BC69D}"/>
                </a:ext>
              </a:extLst>
            </p:cNvPr>
            <p:cNvSpPr>
              <a:spLocks/>
            </p:cNvSpPr>
            <p:nvPr/>
          </p:nvSpPr>
          <p:spPr bwMode="auto">
            <a:xfrm>
              <a:off x="7316" y="4097"/>
              <a:ext cx="8" cy="6"/>
            </a:xfrm>
            <a:custGeom>
              <a:avLst/>
              <a:gdLst>
                <a:gd name="T0" fmla="*/ 0 w 4"/>
                <a:gd name="T1" fmla="*/ 2 h 3"/>
                <a:gd name="T2" fmla="*/ 4 w 4"/>
                <a:gd name="T3" fmla="*/ 2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1" y="2"/>
                    <a:pt x="3" y="3"/>
                    <a:pt x="4" y="2"/>
                  </a:cubicBezTo>
                  <a:cubicBezTo>
                    <a:pt x="2" y="0"/>
                    <a:pt x="2" y="0"/>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2" name="Freeform 78">
              <a:extLst>
                <a:ext uri="{FF2B5EF4-FFF2-40B4-BE49-F238E27FC236}">
                  <a16:creationId xmlns:a16="http://schemas.microsoft.com/office/drawing/2014/main" id="{5A5B5CD5-01AB-40DC-9611-E6351E44DD54}"/>
                </a:ext>
              </a:extLst>
            </p:cNvPr>
            <p:cNvSpPr>
              <a:spLocks/>
            </p:cNvSpPr>
            <p:nvPr/>
          </p:nvSpPr>
          <p:spPr bwMode="auto">
            <a:xfrm>
              <a:off x="7335" y="4097"/>
              <a:ext cx="16" cy="6"/>
            </a:xfrm>
            <a:custGeom>
              <a:avLst/>
              <a:gdLst>
                <a:gd name="T0" fmla="*/ 0 w 8"/>
                <a:gd name="T1" fmla="*/ 2 h 3"/>
                <a:gd name="T2" fmla="*/ 6 w 8"/>
                <a:gd name="T3" fmla="*/ 3 h 3"/>
                <a:gd name="T4" fmla="*/ 5 w 8"/>
                <a:gd name="T5" fmla="*/ 1 h 3"/>
                <a:gd name="T6" fmla="*/ 3 w 8"/>
                <a:gd name="T7" fmla="*/ 2 h 3"/>
                <a:gd name="T8" fmla="*/ 0 w 8"/>
                <a:gd name="T9" fmla="*/ 2 h 3"/>
              </a:gdLst>
              <a:ahLst/>
              <a:cxnLst>
                <a:cxn ang="0">
                  <a:pos x="T0" y="T1"/>
                </a:cxn>
                <a:cxn ang="0">
                  <a:pos x="T2" y="T3"/>
                </a:cxn>
                <a:cxn ang="0">
                  <a:pos x="T4" y="T5"/>
                </a:cxn>
                <a:cxn ang="0">
                  <a:pos x="T6" y="T7"/>
                </a:cxn>
                <a:cxn ang="0">
                  <a:pos x="T8" y="T9"/>
                </a:cxn>
              </a:cxnLst>
              <a:rect l="0" t="0" r="r" b="b"/>
              <a:pathLst>
                <a:path w="8" h="3">
                  <a:moveTo>
                    <a:pt x="0" y="2"/>
                  </a:moveTo>
                  <a:cubicBezTo>
                    <a:pt x="2" y="3"/>
                    <a:pt x="4" y="3"/>
                    <a:pt x="6" y="3"/>
                  </a:cubicBezTo>
                  <a:cubicBezTo>
                    <a:pt x="8" y="3"/>
                    <a:pt x="3" y="2"/>
                    <a:pt x="5" y="1"/>
                  </a:cubicBezTo>
                  <a:cubicBezTo>
                    <a:pt x="4" y="0"/>
                    <a:pt x="4" y="1"/>
                    <a:pt x="3" y="2"/>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3" name="Freeform 79">
              <a:extLst>
                <a:ext uri="{FF2B5EF4-FFF2-40B4-BE49-F238E27FC236}">
                  <a16:creationId xmlns:a16="http://schemas.microsoft.com/office/drawing/2014/main" id="{C76F9B8C-41AD-43D1-AF67-762ED8110189}"/>
                </a:ext>
              </a:extLst>
            </p:cNvPr>
            <p:cNvSpPr>
              <a:spLocks/>
            </p:cNvSpPr>
            <p:nvPr/>
          </p:nvSpPr>
          <p:spPr bwMode="auto">
            <a:xfrm>
              <a:off x="7347" y="4091"/>
              <a:ext cx="9" cy="6"/>
            </a:xfrm>
            <a:custGeom>
              <a:avLst/>
              <a:gdLst>
                <a:gd name="T0" fmla="*/ 1 w 5"/>
                <a:gd name="T1" fmla="*/ 2 h 3"/>
                <a:gd name="T2" fmla="*/ 5 w 5"/>
                <a:gd name="T3" fmla="*/ 2 h 3"/>
                <a:gd name="T4" fmla="*/ 1 w 5"/>
                <a:gd name="T5" fmla="*/ 0 h 3"/>
                <a:gd name="T6" fmla="*/ 1 w 5"/>
                <a:gd name="T7" fmla="*/ 2 h 3"/>
              </a:gdLst>
              <a:ahLst/>
              <a:cxnLst>
                <a:cxn ang="0">
                  <a:pos x="T0" y="T1"/>
                </a:cxn>
                <a:cxn ang="0">
                  <a:pos x="T2" y="T3"/>
                </a:cxn>
                <a:cxn ang="0">
                  <a:pos x="T4" y="T5"/>
                </a:cxn>
                <a:cxn ang="0">
                  <a:pos x="T6" y="T7"/>
                </a:cxn>
              </a:cxnLst>
              <a:rect l="0" t="0" r="r" b="b"/>
              <a:pathLst>
                <a:path w="5" h="3">
                  <a:moveTo>
                    <a:pt x="1" y="2"/>
                  </a:moveTo>
                  <a:cubicBezTo>
                    <a:pt x="2" y="3"/>
                    <a:pt x="4" y="1"/>
                    <a:pt x="5" y="2"/>
                  </a:cubicBezTo>
                  <a:cubicBezTo>
                    <a:pt x="5" y="0"/>
                    <a:pt x="3" y="0"/>
                    <a:pt x="1" y="0"/>
                  </a:cubicBezTo>
                  <a:cubicBezTo>
                    <a:pt x="0" y="0"/>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4" name="Freeform 80">
              <a:extLst>
                <a:ext uri="{FF2B5EF4-FFF2-40B4-BE49-F238E27FC236}">
                  <a16:creationId xmlns:a16="http://schemas.microsoft.com/office/drawing/2014/main" id="{F3ACC2E1-E1EE-4383-B5B4-FC5A20DFD00A}"/>
                </a:ext>
              </a:extLst>
            </p:cNvPr>
            <p:cNvSpPr>
              <a:spLocks/>
            </p:cNvSpPr>
            <p:nvPr/>
          </p:nvSpPr>
          <p:spPr bwMode="auto">
            <a:xfrm>
              <a:off x="7364" y="4099"/>
              <a:ext cx="31" cy="7"/>
            </a:xfrm>
            <a:custGeom>
              <a:avLst/>
              <a:gdLst>
                <a:gd name="T0" fmla="*/ 4 w 16"/>
                <a:gd name="T1" fmla="*/ 3 h 4"/>
                <a:gd name="T2" fmla="*/ 14 w 16"/>
                <a:gd name="T3" fmla="*/ 4 h 4"/>
                <a:gd name="T4" fmla="*/ 9 w 16"/>
                <a:gd name="T5" fmla="*/ 0 h 4"/>
                <a:gd name="T6" fmla="*/ 5 w 16"/>
                <a:gd name="T7" fmla="*/ 2 h 4"/>
                <a:gd name="T8" fmla="*/ 1 w 16"/>
                <a:gd name="T9" fmla="*/ 0 h 4"/>
                <a:gd name="T10" fmla="*/ 4 w 16"/>
                <a:gd name="T11" fmla="*/ 3 h 4"/>
              </a:gdLst>
              <a:ahLst/>
              <a:cxnLst>
                <a:cxn ang="0">
                  <a:pos x="T0" y="T1"/>
                </a:cxn>
                <a:cxn ang="0">
                  <a:pos x="T2" y="T3"/>
                </a:cxn>
                <a:cxn ang="0">
                  <a:pos x="T4" y="T5"/>
                </a:cxn>
                <a:cxn ang="0">
                  <a:pos x="T6" y="T7"/>
                </a:cxn>
                <a:cxn ang="0">
                  <a:pos x="T8" y="T9"/>
                </a:cxn>
                <a:cxn ang="0">
                  <a:pos x="T10" y="T11"/>
                </a:cxn>
              </a:cxnLst>
              <a:rect l="0" t="0" r="r" b="b"/>
              <a:pathLst>
                <a:path w="16" h="4">
                  <a:moveTo>
                    <a:pt x="4" y="3"/>
                  </a:moveTo>
                  <a:cubicBezTo>
                    <a:pt x="7" y="2"/>
                    <a:pt x="11" y="4"/>
                    <a:pt x="14" y="4"/>
                  </a:cubicBezTo>
                  <a:cubicBezTo>
                    <a:pt x="16" y="2"/>
                    <a:pt x="10" y="1"/>
                    <a:pt x="9" y="0"/>
                  </a:cubicBezTo>
                  <a:cubicBezTo>
                    <a:pt x="8" y="1"/>
                    <a:pt x="9" y="2"/>
                    <a:pt x="5" y="2"/>
                  </a:cubicBezTo>
                  <a:cubicBezTo>
                    <a:pt x="3" y="1"/>
                    <a:pt x="4" y="0"/>
                    <a:pt x="1" y="0"/>
                  </a:cubicBezTo>
                  <a:cubicBezTo>
                    <a:pt x="0" y="1"/>
                    <a:pt x="1"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5" name="Freeform 81">
              <a:extLst>
                <a:ext uri="{FF2B5EF4-FFF2-40B4-BE49-F238E27FC236}">
                  <a16:creationId xmlns:a16="http://schemas.microsoft.com/office/drawing/2014/main" id="{C0CE118A-44B9-4B2F-B69C-4AF9DEC03DDA}"/>
                </a:ext>
              </a:extLst>
            </p:cNvPr>
            <p:cNvSpPr>
              <a:spLocks/>
            </p:cNvSpPr>
            <p:nvPr/>
          </p:nvSpPr>
          <p:spPr bwMode="auto">
            <a:xfrm>
              <a:off x="7373" y="4093"/>
              <a:ext cx="14" cy="6"/>
            </a:xfrm>
            <a:custGeom>
              <a:avLst/>
              <a:gdLst>
                <a:gd name="T0" fmla="*/ 0 w 7"/>
                <a:gd name="T1" fmla="*/ 2 h 3"/>
                <a:gd name="T2" fmla="*/ 7 w 7"/>
                <a:gd name="T3" fmla="*/ 3 h 3"/>
                <a:gd name="T4" fmla="*/ 0 w 7"/>
                <a:gd name="T5" fmla="*/ 2 h 3"/>
              </a:gdLst>
              <a:ahLst/>
              <a:cxnLst>
                <a:cxn ang="0">
                  <a:pos x="T0" y="T1"/>
                </a:cxn>
                <a:cxn ang="0">
                  <a:pos x="T2" y="T3"/>
                </a:cxn>
                <a:cxn ang="0">
                  <a:pos x="T4" y="T5"/>
                </a:cxn>
              </a:cxnLst>
              <a:rect l="0" t="0" r="r" b="b"/>
              <a:pathLst>
                <a:path w="7" h="3">
                  <a:moveTo>
                    <a:pt x="0" y="2"/>
                  </a:moveTo>
                  <a:cubicBezTo>
                    <a:pt x="2" y="3"/>
                    <a:pt x="5" y="2"/>
                    <a:pt x="7" y="3"/>
                  </a:cubicBezTo>
                  <a:cubicBezTo>
                    <a:pt x="7"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6" name="Freeform 82">
              <a:extLst>
                <a:ext uri="{FF2B5EF4-FFF2-40B4-BE49-F238E27FC236}">
                  <a16:creationId xmlns:a16="http://schemas.microsoft.com/office/drawing/2014/main" id="{FDB8F6A3-8391-4916-8497-B928D28B750B}"/>
                </a:ext>
              </a:extLst>
            </p:cNvPr>
            <p:cNvSpPr>
              <a:spLocks/>
            </p:cNvSpPr>
            <p:nvPr/>
          </p:nvSpPr>
          <p:spPr bwMode="auto">
            <a:xfrm>
              <a:off x="7395" y="4091"/>
              <a:ext cx="9" cy="6"/>
            </a:xfrm>
            <a:custGeom>
              <a:avLst/>
              <a:gdLst>
                <a:gd name="T0" fmla="*/ 0 w 5"/>
                <a:gd name="T1" fmla="*/ 2 h 3"/>
                <a:gd name="T2" fmla="*/ 3 w 5"/>
                <a:gd name="T3" fmla="*/ 3 h 3"/>
                <a:gd name="T4" fmla="*/ 4 w 5"/>
                <a:gd name="T5" fmla="*/ 0 h 3"/>
                <a:gd name="T6" fmla="*/ 1 w 5"/>
                <a:gd name="T7" fmla="*/ 0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3"/>
                    <a:pt x="2" y="2"/>
                    <a:pt x="3" y="3"/>
                  </a:cubicBezTo>
                  <a:cubicBezTo>
                    <a:pt x="5" y="2"/>
                    <a:pt x="2" y="1"/>
                    <a:pt x="4" y="0"/>
                  </a:cubicBezTo>
                  <a:cubicBezTo>
                    <a:pt x="3" y="0"/>
                    <a:pt x="2" y="0"/>
                    <a:pt x="1" y="0"/>
                  </a:cubicBezTo>
                  <a:cubicBezTo>
                    <a:pt x="3" y="2"/>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7" name="Freeform 83">
              <a:extLst>
                <a:ext uri="{FF2B5EF4-FFF2-40B4-BE49-F238E27FC236}">
                  <a16:creationId xmlns:a16="http://schemas.microsoft.com/office/drawing/2014/main" id="{EA9154AB-8478-484F-BEA0-EED1CD7753F2}"/>
                </a:ext>
              </a:extLst>
            </p:cNvPr>
            <p:cNvSpPr>
              <a:spLocks/>
            </p:cNvSpPr>
            <p:nvPr/>
          </p:nvSpPr>
          <p:spPr bwMode="auto">
            <a:xfrm>
              <a:off x="7425" y="4093"/>
              <a:ext cx="8" cy="4"/>
            </a:xfrm>
            <a:custGeom>
              <a:avLst/>
              <a:gdLst>
                <a:gd name="T0" fmla="*/ 0 w 4"/>
                <a:gd name="T1" fmla="*/ 1 h 2"/>
                <a:gd name="T2" fmla="*/ 2 w 4"/>
                <a:gd name="T3" fmla="*/ 2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2" y="2"/>
                    <a:pt x="2" y="2"/>
                  </a:cubicBezTo>
                  <a:cubicBezTo>
                    <a:pt x="2" y="2"/>
                    <a:pt x="4" y="1"/>
                    <a:pt x="2" y="0"/>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8" name="Freeform 84">
              <a:extLst>
                <a:ext uri="{FF2B5EF4-FFF2-40B4-BE49-F238E27FC236}">
                  <a16:creationId xmlns:a16="http://schemas.microsoft.com/office/drawing/2014/main" id="{3D57AE93-9A87-43C8-A92C-EA82C7B0DC0D}"/>
                </a:ext>
              </a:extLst>
            </p:cNvPr>
            <p:cNvSpPr>
              <a:spLocks/>
            </p:cNvSpPr>
            <p:nvPr/>
          </p:nvSpPr>
          <p:spPr bwMode="auto">
            <a:xfrm>
              <a:off x="7775" y="4128"/>
              <a:ext cx="15" cy="7"/>
            </a:xfrm>
            <a:custGeom>
              <a:avLst/>
              <a:gdLst>
                <a:gd name="T0" fmla="*/ 0 w 8"/>
                <a:gd name="T1" fmla="*/ 3 h 4"/>
                <a:gd name="T2" fmla="*/ 8 w 8"/>
                <a:gd name="T3" fmla="*/ 3 h 4"/>
                <a:gd name="T4" fmla="*/ 1 w 8"/>
                <a:gd name="T5" fmla="*/ 0 h 4"/>
                <a:gd name="T6" fmla="*/ 0 w 8"/>
                <a:gd name="T7" fmla="*/ 3 h 4"/>
              </a:gdLst>
              <a:ahLst/>
              <a:cxnLst>
                <a:cxn ang="0">
                  <a:pos x="T0" y="T1"/>
                </a:cxn>
                <a:cxn ang="0">
                  <a:pos x="T2" y="T3"/>
                </a:cxn>
                <a:cxn ang="0">
                  <a:pos x="T4" y="T5"/>
                </a:cxn>
                <a:cxn ang="0">
                  <a:pos x="T6" y="T7"/>
                </a:cxn>
              </a:cxnLst>
              <a:rect l="0" t="0" r="r" b="b"/>
              <a:pathLst>
                <a:path w="8" h="4">
                  <a:moveTo>
                    <a:pt x="0" y="3"/>
                  </a:moveTo>
                  <a:cubicBezTo>
                    <a:pt x="2" y="4"/>
                    <a:pt x="5" y="4"/>
                    <a:pt x="8" y="3"/>
                  </a:cubicBezTo>
                  <a:cubicBezTo>
                    <a:pt x="5" y="2"/>
                    <a:pt x="3" y="1"/>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9" name="Freeform 85">
              <a:extLst>
                <a:ext uri="{FF2B5EF4-FFF2-40B4-BE49-F238E27FC236}">
                  <a16:creationId xmlns:a16="http://schemas.microsoft.com/office/drawing/2014/main" id="{F92F6B8A-1D63-48B1-B96C-67C099CA9B82}"/>
                </a:ext>
              </a:extLst>
            </p:cNvPr>
            <p:cNvSpPr>
              <a:spLocks/>
            </p:cNvSpPr>
            <p:nvPr/>
          </p:nvSpPr>
          <p:spPr bwMode="auto">
            <a:xfrm>
              <a:off x="7874" y="4128"/>
              <a:ext cx="8" cy="4"/>
            </a:xfrm>
            <a:custGeom>
              <a:avLst/>
              <a:gdLst>
                <a:gd name="T0" fmla="*/ 0 w 4"/>
                <a:gd name="T1" fmla="*/ 1 h 2"/>
                <a:gd name="T2" fmla="*/ 3 w 4"/>
                <a:gd name="T3" fmla="*/ 2 h 2"/>
                <a:gd name="T4" fmla="*/ 0 w 4"/>
                <a:gd name="T5" fmla="*/ 1 h 2"/>
              </a:gdLst>
              <a:ahLst/>
              <a:cxnLst>
                <a:cxn ang="0">
                  <a:pos x="T0" y="T1"/>
                </a:cxn>
                <a:cxn ang="0">
                  <a:pos x="T2" y="T3"/>
                </a:cxn>
                <a:cxn ang="0">
                  <a:pos x="T4" y="T5"/>
                </a:cxn>
              </a:cxnLst>
              <a:rect l="0" t="0" r="r" b="b"/>
              <a:pathLst>
                <a:path w="4" h="2">
                  <a:moveTo>
                    <a:pt x="0" y="1"/>
                  </a:moveTo>
                  <a:cubicBezTo>
                    <a:pt x="1" y="2"/>
                    <a:pt x="2" y="1"/>
                    <a:pt x="3" y="2"/>
                  </a:cubicBezTo>
                  <a:cubicBezTo>
                    <a:pt x="4"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0" name="Freeform 86">
              <a:extLst>
                <a:ext uri="{FF2B5EF4-FFF2-40B4-BE49-F238E27FC236}">
                  <a16:creationId xmlns:a16="http://schemas.microsoft.com/office/drawing/2014/main" id="{DAECACED-38F0-49A0-90D0-B429468AF989}"/>
                </a:ext>
              </a:extLst>
            </p:cNvPr>
            <p:cNvSpPr>
              <a:spLocks/>
            </p:cNvSpPr>
            <p:nvPr/>
          </p:nvSpPr>
          <p:spPr bwMode="auto">
            <a:xfrm>
              <a:off x="7976" y="4141"/>
              <a:ext cx="11" cy="4"/>
            </a:xfrm>
            <a:custGeom>
              <a:avLst/>
              <a:gdLst>
                <a:gd name="T0" fmla="*/ 0 w 6"/>
                <a:gd name="T1" fmla="*/ 0 h 2"/>
                <a:gd name="T2" fmla="*/ 6 w 6"/>
                <a:gd name="T3" fmla="*/ 1 h 2"/>
                <a:gd name="T4" fmla="*/ 0 w 6"/>
                <a:gd name="T5" fmla="*/ 0 h 2"/>
              </a:gdLst>
              <a:ahLst/>
              <a:cxnLst>
                <a:cxn ang="0">
                  <a:pos x="T0" y="T1"/>
                </a:cxn>
                <a:cxn ang="0">
                  <a:pos x="T2" y="T3"/>
                </a:cxn>
                <a:cxn ang="0">
                  <a:pos x="T4" y="T5"/>
                </a:cxn>
              </a:cxnLst>
              <a:rect l="0" t="0" r="r" b="b"/>
              <a:pathLst>
                <a:path w="6" h="2">
                  <a:moveTo>
                    <a:pt x="0" y="0"/>
                  </a:moveTo>
                  <a:cubicBezTo>
                    <a:pt x="0" y="2"/>
                    <a:pt x="4" y="2"/>
                    <a:pt x="6" y="1"/>
                  </a:cubicBezTo>
                  <a:cubicBezTo>
                    <a:pt x="4"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1" name="Freeform 87">
              <a:extLst>
                <a:ext uri="{FF2B5EF4-FFF2-40B4-BE49-F238E27FC236}">
                  <a16:creationId xmlns:a16="http://schemas.microsoft.com/office/drawing/2014/main" id="{5B174C09-F5DA-44CE-AB48-0A570960A290}"/>
                </a:ext>
              </a:extLst>
            </p:cNvPr>
            <p:cNvSpPr>
              <a:spLocks/>
            </p:cNvSpPr>
            <p:nvPr/>
          </p:nvSpPr>
          <p:spPr bwMode="auto">
            <a:xfrm>
              <a:off x="8025" y="4143"/>
              <a:ext cx="16" cy="4"/>
            </a:xfrm>
            <a:custGeom>
              <a:avLst/>
              <a:gdLst>
                <a:gd name="T0" fmla="*/ 0 w 8"/>
                <a:gd name="T1" fmla="*/ 2 h 2"/>
                <a:gd name="T2" fmla="*/ 8 w 8"/>
                <a:gd name="T3" fmla="*/ 1 h 2"/>
                <a:gd name="T4" fmla="*/ 0 w 8"/>
                <a:gd name="T5" fmla="*/ 2 h 2"/>
              </a:gdLst>
              <a:ahLst/>
              <a:cxnLst>
                <a:cxn ang="0">
                  <a:pos x="T0" y="T1"/>
                </a:cxn>
                <a:cxn ang="0">
                  <a:pos x="T2" y="T3"/>
                </a:cxn>
                <a:cxn ang="0">
                  <a:pos x="T4" y="T5"/>
                </a:cxn>
              </a:cxnLst>
              <a:rect l="0" t="0" r="r" b="b"/>
              <a:pathLst>
                <a:path w="8" h="2">
                  <a:moveTo>
                    <a:pt x="0" y="2"/>
                  </a:moveTo>
                  <a:cubicBezTo>
                    <a:pt x="2" y="1"/>
                    <a:pt x="7" y="2"/>
                    <a:pt x="8" y="1"/>
                  </a:cubicBezTo>
                  <a:cubicBezTo>
                    <a:pt x="5"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2" name="Freeform 88">
              <a:extLst>
                <a:ext uri="{FF2B5EF4-FFF2-40B4-BE49-F238E27FC236}">
                  <a16:creationId xmlns:a16="http://schemas.microsoft.com/office/drawing/2014/main" id="{61B88421-D80E-4E43-9464-927CA8C24320}"/>
                </a:ext>
              </a:extLst>
            </p:cNvPr>
            <p:cNvSpPr>
              <a:spLocks/>
            </p:cNvSpPr>
            <p:nvPr/>
          </p:nvSpPr>
          <p:spPr bwMode="auto">
            <a:xfrm>
              <a:off x="8123" y="4147"/>
              <a:ext cx="11" cy="6"/>
            </a:xfrm>
            <a:custGeom>
              <a:avLst/>
              <a:gdLst>
                <a:gd name="T0" fmla="*/ 0 w 6"/>
                <a:gd name="T1" fmla="*/ 2 h 3"/>
                <a:gd name="T2" fmla="*/ 6 w 6"/>
                <a:gd name="T3" fmla="*/ 3 h 3"/>
                <a:gd name="T4" fmla="*/ 0 w 6"/>
                <a:gd name="T5" fmla="*/ 2 h 3"/>
              </a:gdLst>
              <a:ahLst/>
              <a:cxnLst>
                <a:cxn ang="0">
                  <a:pos x="T0" y="T1"/>
                </a:cxn>
                <a:cxn ang="0">
                  <a:pos x="T2" y="T3"/>
                </a:cxn>
                <a:cxn ang="0">
                  <a:pos x="T4" y="T5"/>
                </a:cxn>
              </a:cxnLst>
              <a:rect l="0" t="0" r="r" b="b"/>
              <a:pathLst>
                <a:path w="6" h="3">
                  <a:moveTo>
                    <a:pt x="0" y="2"/>
                  </a:moveTo>
                  <a:cubicBezTo>
                    <a:pt x="2" y="3"/>
                    <a:pt x="4" y="2"/>
                    <a:pt x="6" y="3"/>
                  </a:cubicBezTo>
                  <a:cubicBezTo>
                    <a:pt x="6"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3" name="Freeform 89">
              <a:extLst>
                <a:ext uri="{FF2B5EF4-FFF2-40B4-BE49-F238E27FC236}">
                  <a16:creationId xmlns:a16="http://schemas.microsoft.com/office/drawing/2014/main" id="{5510E63D-AE08-48F3-8BA4-D8D67179DE99}"/>
                </a:ext>
              </a:extLst>
            </p:cNvPr>
            <p:cNvSpPr>
              <a:spLocks/>
            </p:cNvSpPr>
            <p:nvPr/>
          </p:nvSpPr>
          <p:spPr bwMode="auto">
            <a:xfrm>
              <a:off x="8224" y="4162"/>
              <a:ext cx="6" cy="6"/>
            </a:xfrm>
            <a:custGeom>
              <a:avLst/>
              <a:gdLst>
                <a:gd name="T0" fmla="*/ 1 w 3"/>
                <a:gd name="T1" fmla="*/ 3 h 3"/>
                <a:gd name="T2" fmla="*/ 3 w 3"/>
                <a:gd name="T3" fmla="*/ 1 h 3"/>
                <a:gd name="T4" fmla="*/ 0 w 3"/>
                <a:gd name="T5" fmla="*/ 1 h 3"/>
                <a:gd name="T6" fmla="*/ 1 w 3"/>
                <a:gd name="T7" fmla="*/ 3 h 3"/>
              </a:gdLst>
              <a:ahLst/>
              <a:cxnLst>
                <a:cxn ang="0">
                  <a:pos x="T0" y="T1"/>
                </a:cxn>
                <a:cxn ang="0">
                  <a:pos x="T2" y="T3"/>
                </a:cxn>
                <a:cxn ang="0">
                  <a:pos x="T4" y="T5"/>
                </a:cxn>
                <a:cxn ang="0">
                  <a:pos x="T6" y="T7"/>
                </a:cxn>
              </a:cxnLst>
              <a:rect l="0" t="0" r="r" b="b"/>
              <a:pathLst>
                <a:path w="3" h="3">
                  <a:moveTo>
                    <a:pt x="1" y="3"/>
                  </a:moveTo>
                  <a:cubicBezTo>
                    <a:pt x="1" y="2"/>
                    <a:pt x="3" y="2"/>
                    <a:pt x="3" y="1"/>
                  </a:cubicBezTo>
                  <a:cubicBezTo>
                    <a:pt x="2" y="0"/>
                    <a:pt x="1" y="1"/>
                    <a:pt x="0" y="1"/>
                  </a:cubicBezTo>
                  <a:cubicBezTo>
                    <a:pt x="1" y="2"/>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4" name="Freeform 90">
              <a:extLst>
                <a:ext uri="{FF2B5EF4-FFF2-40B4-BE49-F238E27FC236}">
                  <a16:creationId xmlns:a16="http://schemas.microsoft.com/office/drawing/2014/main" id="{C922B73E-456E-4ED4-BAE7-58325F3A5701}"/>
                </a:ext>
              </a:extLst>
            </p:cNvPr>
            <p:cNvSpPr>
              <a:spLocks/>
            </p:cNvSpPr>
            <p:nvPr/>
          </p:nvSpPr>
          <p:spPr bwMode="auto">
            <a:xfrm>
              <a:off x="8551" y="4408"/>
              <a:ext cx="25" cy="8"/>
            </a:xfrm>
            <a:custGeom>
              <a:avLst/>
              <a:gdLst>
                <a:gd name="T0" fmla="*/ 0 w 13"/>
                <a:gd name="T1" fmla="*/ 3 h 4"/>
                <a:gd name="T2" fmla="*/ 13 w 13"/>
                <a:gd name="T3" fmla="*/ 2 h 4"/>
                <a:gd name="T4" fmla="*/ 0 w 13"/>
                <a:gd name="T5" fmla="*/ 3 h 4"/>
              </a:gdLst>
              <a:ahLst/>
              <a:cxnLst>
                <a:cxn ang="0">
                  <a:pos x="T0" y="T1"/>
                </a:cxn>
                <a:cxn ang="0">
                  <a:pos x="T2" y="T3"/>
                </a:cxn>
                <a:cxn ang="0">
                  <a:pos x="T4" y="T5"/>
                </a:cxn>
              </a:cxnLst>
              <a:rect l="0" t="0" r="r" b="b"/>
              <a:pathLst>
                <a:path w="13" h="4">
                  <a:moveTo>
                    <a:pt x="0" y="3"/>
                  </a:moveTo>
                  <a:cubicBezTo>
                    <a:pt x="4" y="4"/>
                    <a:pt x="9" y="1"/>
                    <a:pt x="13" y="2"/>
                  </a:cubicBezTo>
                  <a:cubicBezTo>
                    <a:pt x="11" y="0"/>
                    <a:pt x="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5" name="Freeform 91">
              <a:extLst>
                <a:ext uri="{FF2B5EF4-FFF2-40B4-BE49-F238E27FC236}">
                  <a16:creationId xmlns:a16="http://schemas.microsoft.com/office/drawing/2014/main" id="{9A48AC58-5BD3-4995-98CB-237E0D4C76CD}"/>
                </a:ext>
              </a:extLst>
            </p:cNvPr>
            <p:cNvSpPr>
              <a:spLocks/>
            </p:cNvSpPr>
            <p:nvPr/>
          </p:nvSpPr>
          <p:spPr bwMode="auto">
            <a:xfrm>
              <a:off x="8578" y="4410"/>
              <a:ext cx="10" cy="2"/>
            </a:xfrm>
            <a:custGeom>
              <a:avLst/>
              <a:gdLst>
                <a:gd name="T0" fmla="*/ 0 w 5"/>
                <a:gd name="T1" fmla="*/ 0 h 1"/>
                <a:gd name="T2" fmla="*/ 5 w 5"/>
                <a:gd name="T3" fmla="*/ 0 h 1"/>
                <a:gd name="T4" fmla="*/ 0 w 5"/>
                <a:gd name="T5" fmla="*/ 0 h 1"/>
              </a:gdLst>
              <a:ahLst/>
              <a:cxnLst>
                <a:cxn ang="0">
                  <a:pos x="T0" y="T1"/>
                </a:cxn>
                <a:cxn ang="0">
                  <a:pos x="T2" y="T3"/>
                </a:cxn>
                <a:cxn ang="0">
                  <a:pos x="T4" y="T5"/>
                </a:cxn>
              </a:cxnLst>
              <a:rect l="0" t="0" r="r" b="b"/>
              <a:pathLst>
                <a:path w="5" h="1">
                  <a:moveTo>
                    <a:pt x="0" y="0"/>
                  </a:moveTo>
                  <a:cubicBezTo>
                    <a:pt x="1" y="1"/>
                    <a:pt x="3"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6" name="Freeform 92">
              <a:extLst>
                <a:ext uri="{FF2B5EF4-FFF2-40B4-BE49-F238E27FC236}">
                  <a16:creationId xmlns:a16="http://schemas.microsoft.com/office/drawing/2014/main" id="{01DAF1CE-99EB-4382-BEF0-060CAE5710BC}"/>
                </a:ext>
              </a:extLst>
            </p:cNvPr>
            <p:cNvSpPr>
              <a:spLocks/>
            </p:cNvSpPr>
            <p:nvPr/>
          </p:nvSpPr>
          <p:spPr bwMode="auto">
            <a:xfrm>
              <a:off x="8410" y="4164"/>
              <a:ext cx="21" cy="6"/>
            </a:xfrm>
            <a:custGeom>
              <a:avLst/>
              <a:gdLst>
                <a:gd name="T0" fmla="*/ 2 w 11"/>
                <a:gd name="T1" fmla="*/ 3 h 3"/>
                <a:gd name="T2" fmla="*/ 2 w 11"/>
                <a:gd name="T3" fmla="*/ 1 h 3"/>
                <a:gd name="T4" fmla="*/ 11 w 11"/>
                <a:gd name="T5" fmla="*/ 2 h 3"/>
                <a:gd name="T6" fmla="*/ 0 w 11"/>
                <a:gd name="T7" fmla="*/ 1 h 3"/>
                <a:gd name="T8" fmla="*/ 2 w 11"/>
                <a:gd name="T9" fmla="*/ 3 h 3"/>
              </a:gdLst>
              <a:ahLst/>
              <a:cxnLst>
                <a:cxn ang="0">
                  <a:pos x="T0" y="T1"/>
                </a:cxn>
                <a:cxn ang="0">
                  <a:pos x="T2" y="T3"/>
                </a:cxn>
                <a:cxn ang="0">
                  <a:pos x="T4" y="T5"/>
                </a:cxn>
                <a:cxn ang="0">
                  <a:pos x="T6" y="T7"/>
                </a:cxn>
                <a:cxn ang="0">
                  <a:pos x="T8" y="T9"/>
                </a:cxn>
              </a:cxnLst>
              <a:rect l="0" t="0" r="r" b="b"/>
              <a:pathLst>
                <a:path w="11" h="3">
                  <a:moveTo>
                    <a:pt x="2" y="3"/>
                  </a:moveTo>
                  <a:cubicBezTo>
                    <a:pt x="3" y="3"/>
                    <a:pt x="3" y="2"/>
                    <a:pt x="2" y="1"/>
                  </a:cubicBezTo>
                  <a:cubicBezTo>
                    <a:pt x="6" y="2"/>
                    <a:pt x="7" y="2"/>
                    <a:pt x="11" y="2"/>
                  </a:cubicBezTo>
                  <a:cubicBezTo>
                    <a:pt x="7" y="0"/>
                    <a:pt x="4" y="0"/>
                    <a:pt x="0" y="1"/>
                  </a:cubicBezTo>
                  <a:cubicBezTo>
                    <a:pt x="2" y="2"/>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7" name="Freeform 93">
              <a:extLst>
                <a:ext uri="{FF2B5EF4-FFF2-40B4-BE49-F238E27FC236}">
                  <a16:creationId xmlns:a16="http://schemas.microsoft.com/office/drawing/2014/main" id="{6339820B-E85C-453C-A7EC-B64C6D641E4C}"/>
                </a:ext>
              </a:extLst>
            </p:cNvPr>
            <p:cNvSpPr>
              <a:spLocks/>
            </p:cNvSpPr>
            <p:nvPr/>
          </p:nvSpPr>
          <p:spPr bwMode="auto">
            <a:xfrm>
              <a:off x="8442" y="4176"/>
              <a:ext cx="8" cy="6"/>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2" y="2"/>
                    <a:pt x="4" y="2"/>
                    <a:pt x="2" y="0"/>
                  </a:cubicBezTo>
                  <a:cubicBezTo>
                    <a:pt x="0"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8" name="Freeform 94">
              <a:extLst>
                <a:ext uri="{FF2B5EF4-FFF2-40B4-BE49-F238E27FC236}">
                  <a16:creationId xmlns:a16="http://schemas.microsoft.com/office/drawing/2014/main" id="{3F7B2197-3AA5-4532-ACC4-6CE5AF7434BD}"/>
                </a:ext>
              </a:extLst>
            </p:cNvPr>
            <p:cNvSpPr>
              <a:spLocks/>
            </p:cNvSpPr>
            <p:nvPr/>
          </p:nvSpPr>
          <p:spPr bwMode="auto">
            <a:xfrm>
              <a:off x="8437" y="4168"/>
              <a:ext cx="7" cy="4"/>
            </a:xfrm>
            <a:custGeom>
              <a:avLst/>
              <a:gdLst>
                <a:gd name="T0" fmla="*/ 1 w 4"/>
                <a:gd name="T1" fmla="*/ 1 h 2"/>
                <a:gd name="T2" fmla="*/ 2 w 4"/>
                <a:gd name="T3" fmla="*/ 2 h 2"/>
                <a:gd name="T4" fmla="*/ 4 w 4"/>
                <a:gd name="T5" fmla="*/ 1 h 2"/>
                <a:gd name="T6" fmla="*/ 1 w 4"/>
                <a:gd name="T7" fmla="*/ 1 h 2"/>
              </a:gdLst>
              <a:ahLst/>
              <a:cxnLst>
                <a:cxn ang="0">
                  <a:pos x="T0" y="T1"/>
                </a:cxn>
                <a:cxn ang="0">
                  <a:pos x="T2" y="T3"/>
                </a:cxn>
                <a:cxn ang="0">
                  <a:pos x="T4" y="T5"/>
                </a:cxn>
                <a:cxn ang="0">
                  <a:pos x="T6" y="T7"/>
                </a:cxn>
              </a:cxnLst>
              <a:rect l="0" t="0" r="r" b="b"/>
              <a:pathLst>
                <a:path w="4" h="2">
                  <a:moveTo>
                    <a:pt x="1" y="1"/>
                  </a:moveTo>
                  <a:cubicBezTo>
                    <a:pt x="0" y="1"/>
                    <a:pt x="1" y="2"/>
                    <a:pt x="2" y="2"/>
                  </a:cubicBezTo>
                  <a:cubicBezTo>
                    <a:pt x="3" y="2"/>
                    <a:pt x="4" y="1"/>
                    <a:pt x="4" y="1"/>
                  </a:cubicBezTo>
                  <a:cubicBezTo>
                    <a:pt x="3"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9" name="Freeform 95">
              <a:extLst>
                <a:ext uri="{FF2B5EF4-FFF2-40B4-BE49-F238E27FC236}">
                  <a16:creationId xmlns:a16="http://schemas.microsoft.com/office/drawing/2014/main" id="{2D8BB550-7F18-44A8-B675-A8E09776E1A8}"/>
                </a:ext>
              </a:extLst>
            </p:cNvPr>
            <p:cNvSpPr>
              <a:spLocks/>
            </p:cNvSpPr>
            <p:nvPr/>
          </p:nvSpPr>
          <p:spPr bwMode="auto">
            <a:xfrm>
              <a:off x="8675" y="4166"/>
              <a:ext cx="8" cy="6"/>
            </a:xfrm>
            <a:custGeom>
              <a:avLst/>
              <a:gdLst>
                <a:gd name="T0" fmla="*/ 0 w 4"/>
                <a:gd name="T1" fmla="*/ 2 h 3"/>
                <a:gd name="T2" fmla="*/ 4 w 4"/>
                <a:gd name="T3" fmla="*/ 1 h 3"/>
                <a:gd name="T4" fmla="*/ 1 w 4"/>
                <a:gd name="T5" fmla="*/ 1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3" y="1"/>
                    <a:pt x="4" y="1"/>
                  </a:cubicBezTo>
                  <a:cubicBezTo>
                    <a:pt x="3" y="0"/>
                    <a:pt x="2"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0" name="Freeform 96">
              <a:extLst>
                <a:ext uri="{FF2B5EF4-FFF2-40B4-BE49-F238E27FC236}">
                  <a16:creationId xmlns:a16="http://schemas.microsoft.com/office/drawing/2014/main" id="{C9CF3227-8257-4FFD-96CD-FD82DC18C992}"/>
                </a:ext>
              </a:extLst>
            </p:cNvPr>
            <p:cNvSpPr>
              <a:spLocks/>
            </p:cNvSpPr>
            <p:nvPr/>
          </p:nvSpPr>
          <p:spPr bwMode="auto">
            <a:xfrm>
              <a:off x="8691" y="4159"/>
              <a:ext cx="7" cy="5"/>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1"/>
                    <a:pt x="4"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1" name="Freeform 97">
              <a:extLst>
                <a:ext uri="{FF2B5EF4-FFF2-40B4-BE49-F238E27FC236}">
                  <a16:creationId xmlns:a16="http://schemas.microsoft.com/office/drawing/2014/main" id="{120AB5CF-3A39-4D07-85B4-6B6E0FEDCEED}"/>
                </a:ext>
              </a:extLst>
            </p:cNvPr>
            <p:cNvSpPr>
              <a:spLocks/>
            </p:cNvSpPr>
            <p:nvPr/>
          </p:nvSpPr>
          <p:spPr bwMode="auto">
            <a:xfrm>
              <a:off x="8708" y="4164"/>
              <a:ext cx="34" cy="6"/>
            </a:xfrm>
            <a:custGeom>
              <a:avLst/>
              <a:gdLst>
                <a:gd name="T0" fmla="*/ 0 w 18"/>
                <a:gd name="T1" fmla="*/ 2 h 3"/>
                <a:gd name="T2" fmla="*/ 14 w 18"/>
                <a:gd name="T3" fmla="*/ 2 h 3"/>
                <a:gd name="T4" fmla="*/ 18 w 18"/>
                <a:gd name="T5" fmla="*/ 0 h 3"/>
                <a:gd name="T6" fmla="*/ 0 w 18"/>
                <a:gd name="T7" fmla="*/ 2 h 3"/>
              </a:gdLst>
              <a:ahLst/>
              <a:cxnLst>
                <a:cxn ang="0">
                  <a:pos x="T0" y="T1"/>
                </a:cxn>
                <a:cxn ang="0">
                  <a:pos x="T2" y="T3"/>
                </a:cxn>
                <a:cxn ang="0">
                  <a:pos x="T4" y="T5"/>
                </a:cxn>
                <a:cxn ang="0">
                  <a:pos x="T6" y="T7"/>
                </a:cxn>
              </a:cxnLst>
              <a:rect l="0" t="0" r="r" b="b"/>
              <a:pathLst>
                <a:path w="18" h="3">
                  <a:moveTo>
                    <a:pt x="0" y="2"/>
                  </a:moveTo>
                  <a:cubicBezTo>
                    <a:pt x="5" y="3"/>
                    <a:pt x="9" y="2"/>
                    <a:pt x="14" y="2"/>
                  </a:cubicBezTo>
                  <a:cubicBezTo>
                    <a:pt x="13" y="0"/>
                    <a:pt x="16" y="1"/>
                    <a:pt x="18" y="0"/>
                  </a:cubicBezTo>
                  <a:cubicBezTo>
                    <a:pt x="12" y="0"/>
                    <a:pt x="7"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2" name="Freeform 98">
              <a:extLst>
                <a:ext uri="{FF2B5EF4-FFF2-40B4-BE49-F238E27FC236}">
                  <a16:creationId xmlns:a16="http://schemas.microsoft.com/office/drawing/2014/main" id="{F1816DF9-E56B-4520-90D6-3EB98FD29614}"/>
                </a:ext>
              </a:extLst>
            </p:cNvPr>
            <p:cNvSpPr>
              <a:spLocks/>
            </p:cNvSpPr>
            <p:nvPr/>
          </p:nvSpPr>
          <p:spPr bwMode="auto">
            <a:xfrm>
              <a:off x="8739" y="4164"/>
              <a:ext cx="11" cy="4"/>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1"/>
                    <a:pt x="6" y="1"/>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3" name="Freeform 99">
              <a:extLst>
                <a:ext uri="{FF2B5EF4-FFF2-40B4-BE49-F238E27FC236}">
                  <a16:creationId xmlns:a16="http://schemas.microsoft.com/office/drawing/2014/main" id="{26DC719F-8D48-4216-9B4B-077431D2001D}"/>
                </a:ext>
              </a:extLst>
            </p:cNvPr>
            <p:cNvSpPr>
              <a:spLocks/>
            </p:cNvSpPr>
            <p:nvPr/>
          </p:nvSpPr>
          <p:spPr bwMode="auto">
            <a:xfrm>
              <a:off x="8754" y="4162"/>
              <a:ext cx="11" cy="6"/>
            </a:xfrm>
            <a:custGeom>
              <a:avLst/>
              <a:gdLst>
                <a:gd name="T0" fmla="*/ 0 w 6"/>
                <a:gd name="T1" fmla="*/ 2 h 3"/>
                <a:gd name="T2" fmla="*/ 6 w 6"/>
                <a:gd name="T3" fmla="*/ 2 h 3"/>
                <a:gd name="T4" fmla="*/ 0 w 6"/>
                <a:gd name="T5" fmla="*/ 2 h 3"/>
              </a:gdLst>
              <a:ahLst/>
              <a:cxnLst>
                <a:cxn ang="0">
                  <a:pos x="T0" y="T1"/>
                </a:cxn>
                <a:cxn ang="0">
                  <a:pos x="T2" y="T3"/>
                </a:cxn>
                <a:cxn ang="0">
                  <a:pos x="T4" y="T5"/>
                </a:cxn>
              </a:cxnLst>
              <a:rect l="0" t="0" r="r" b="b"/>
              <a:pathLst>
                <a:path w="6" h="3">
                  <a:moveTo>
                    <a:pt x="0" y="2"/>
                  </a:moveTo>
                  <a:cubicBezTo>
                    <a:pt x="2" y="2"/>
                    <a:pt x="4" y="3"/>
                    <a:pt x="6" y="2"/>
                  </a:cubicBezTo>
                  <a:cubicBezTo>
                    <a:pt x="6"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4" name="Freeform 100">
              <a:extLst>
                <a:ext uri="{FF2B5EF4-FFF2-40B4-BE49-F238E27FC236}">
                  <a16:creationId xmlns:a16="http://schemas.microsoft.com/office/drawing/2014/main" id="{E82A4880-7B0A-4C8D-898E-8B7434BC5604}"/>
                </a:ext>
              </a:extLst>
            </p:cNvPr>
            <p:cNvSpPr>
              <a:spLocks/>
            </p:cNvSpPr>
            <p:nvPr/>
          </p:nvSpPr>
          <p:spPr bwMode="auto">
            <a:xfrm>
              <a:off x="8763" y="4168"/>
              <a:ext cx="16" cy="6"/>
            </a:xfrm>
            <a:custGeom>
              <a:avLst/>
              <a:gdLst>
                <a:gd name="T0" fmla="*/ 0 w 8"/>
                <a:gd name="T1" fmla="*/ 1 h 3"/>
                <a:gd name="T2" fmla="*/ 5 w 8"/>
                <a:gd name="T3" fmla="*/ 3 h 3"/>
                <a:gd name="T4" fmla="*/ 7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3" y="2"/>
                    <a:pt x="4" y="2"/>
                    <a:pt x="5" y="3"/>
                  </a:cubicBezTo>
                  <a:cubicBezTo>
                    <a:pt x="7" y="2"/>
                    <a:pt x="8" y="2"/>
                    <a:pt x="7" y="0"/>
                  </a:cubicBezTo>
                  <a:cubicBezTo>
                    <a:pt x="6" y="2"/>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5" name="Freeform 101">
              <a:extLst>
                <a:ext uri="{FF2B5EF4-FFF2-40B4-BE49-F238E27FC236}">
                  <a16:creationId xmlns:a16="http://schemas.microsoft.com/office/drawing/2014/main" id="{2D0D8324-01FB-43F4-A9CF-421B501ECEB2}"/>
                </a:ext>
              </a:extLst>
            </p:cNvPr>
            <p:cNvSpPr>
              <a:spLocks/>
            </p:cNvSpPr>
            <p:nvPr/>
          </p:nvSpPr>
          <p:spPr bwMode="auto">
            <a:xfrm>
              <a:off x="8771" y="4133"/>
              <a:ext cx="10" cy="4"/>
            </a:xfrm>
            <a:custGeom>
              <a:avLst/>
              <a:gdLst>
                <a:gd name="T0" fmla="*/ 1 w 5"/>
                <a:gd name="T1" fmla="*/ 1 h 2"/>
                <a:gd name="T2" fmla="*/ 5 w 5"/>
                <a:gd name="T3" fmla="*/ 1 h 2"/>
                <a:gd name="T4" fmla="*/ 3 w 5"/>
                <a:gd name="T5" fmla="*/ 0 h 2"/>
                <a:gd name="T6" fmla="*/ 1 w 5"/>
                <a:gd name="T7" fmla="*/ 1 h 2"/>
              </a:gdLst>
              <a:ahLst/>
              <a:cxnLst>
                <a:cxn ang="0">
                  <a:pos x="T0" y="T1"/>
                </a:cxn>
                <a:cxn ang="0">
                  <a:pos x="T2" y="T3"/>
                </a:cxn>
                <a:cxn ang="0">
                  <a:pos x="T4" y="T5"/>
                </a:cxn>
                <a:cxn ang="0">
                  <a:pos x="T6" y="T7"/>
                </a:cxn>
              </a:cxnLst>
              <a:rect l="0" t="0" r="r" b="b"/>
              <a:pathLst>
                <a:path w="5" h="2">
                  <a:moveTo>
                    <a:pt x="1" y="1"/>
                  </a:moveTo>
                  <a:cubicBezTo>
                    <a:pt x="0" y="2"/>
                    <a:pt x="4" y="2"/>
                    <a:pt x="5" y="1"/>
                  </a:cubicBezTo>
                  <a:cubicBezTo>
                    <a:pt x="5" y="0"/>
                    <a:pt x="4" y="0"/>
                    <a:pt x="3"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6" name="Freeform 102">
              <a:extLst>
                <a:ext uri="{FF2B5EF4-FFF2-40B4-BE49-F238E27FC236}">
                  <a16:creationId xmlns:a16="http://schemas.microsoft.com/office/drawing/2014/main" id="{649465CF-334F-4DED-8777-39D0C9178184}"/>
                </a:ext>
              </a:extLst>
            </p:cNvPr>
            <p:cNvSpPr>
              <a:spLocks/>
            </p:cNvSpPr>
            <p:nvPr/>
          </p:nvSpPr>
          <p:spPr bwMode="auto">
            <a:xfrm>
              <a:off x="8817" y="4155"/>
              <a:ext cx="21" cy="9"/>
            </a:xfrm>
            <a:custGeom>
              <a:avLst/>
              <a:gdLst>
                <a:gd name="T0" fmla="*/ 0 w 11"/>
                <a:gd name="T1" fmla="*/ 3 h 5"/>
                <a:gd name="T2" fmla="*/ 0 w 11"/>
                <a:gd name="T3" fmla="*/ 4 h 5"/>
                <a:gd name="T4" fmla="*/ 1 w 11"/>
                <a:gd name="T5" fmla="*/ 5 h 5"/>
                <a:gd name="T6" fmla="*/ 11 w 11"/>
                <a:gd name="T7" fmla="*/ 3 h 5"/>
                <a:gd name="T8" fmla="*/ 11 w 11"/>
                <a:gd name="T9" fmla="*/ 2 h 5"/>
                <a:gd name="T10" fmla="*/ 3 w 11"/>
                <a:gd name="T11" fmla="*/ 3 h 5"/>
                <a:gd name="T12" fmla="*/ 5 w 11"/>
                <a:gd name="T13" fmla="*/ 1 h 5"/>
                <a:gd name="T14" fmla="*/ 1 w 11"/>
                <a:gd name="T15" fmla="*/ 2 h 5"/>
                <a:gd name="T16" fmla="*/ 0 w 11"/>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0" y="3"/>
                  </a:moveTo>
                  <a:cubicBezTo>
                    <a:pt x="0" y="3"/>
                    <a:pt x="0" y="4"/>
                    <a:pt x="0" y="4"/>
                  </a:cubicBezTo>
                  <a:cubicBezTo>
                    <a:pt x="1" y="5"/>
                    <a:pt x="1" y="5"/>
                    <a:pt x="1" y="5"/>
                  </a:cubicBezTo>
                  <a:cubicBezTo>
                    <a:pt x="3" y="3"/>
                    <a:pt x="8" y="5"/>
                    <a:pt x="11" y="3"/>
                  </a:cubicBezTo>
                  <a:cubicBezTo>
                    <a:pt x="10" y="2"/>
                    <a:pt x="10" y="2"/>
                    <a:pt x="11" y="2"/>
                  </a:cubicBezTo>
                  <a:cubicBezTo>
                    <a:pt x="8" y="2"/>
                    <a:pt x="6" y="2"/>
                    <a:pt x="3" y="3"/>
                  </a:cubicBezTo>
                  <a:cubicBezTo>
                    <a:pt x="1" y="2"/>
                    <a:pt x="5" y="2"/>
                    <a:pt x="5" y="1"/>
                  </a:cubicBezTo>
                  <a:cubicBezTo>
                    <a:pt x="3" y="0"/>
                    <a:pt x="2" y="3"/>
                    <a:pt x="1" y="2"/>
                  </a:cubicBezTo>
                  <a:cubicBezTo>
                    <a:pt x="0"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7" name="Freeform 103">
              <a:extLst>
                <a:ext uri="{FF2B5EF4-FFF2-40B4-BE49-F238E27FC236}">
                  <a16:creationId xmlns:a16="http://schemas.microsoft.com/office/drawing/2014/main" id="{BAB4FFE0-9390-442F-B13E-729B7CEF48F4}"/>
                </a:ext>
              </a:extLst>
            </p:cNvPr>
            <p:cNvSpPr>
              <a:spLocks/>
            </p:cNvSpPr>
            <p:nvPr/>
          </p:nvSpPr>
          <p:spPr bwMode="auto">
            <a:xfrm>
              <a:off x="8790" y="4132"/>
              <a:ext cx="19" cy="3"/>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4" y="2"/>
                    <a:pt x="7" y="2"/>
                    <a:pt x="10" y="0"/>
                  </a:cubicBezTo>
                  <a:cubicBezTo>
                    <a:pt x="7"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8" name="Freeform 104">
              <a:extLst>
                <a:ext uri="{FF2B5EF4-FFF2-40B4-BE49-F238E27FC236}">
                  <a16:creationId xmlns:a16="http://schemas.microsoft.com/office/drawing/2014/main" id="{4F2D5E77-B99D-4304-92F7-8AEC1D4C4681}"/>
                </a:ext>
              </a:extLst>
            </p:cNvPr>
            <p:cNvSpPr>
              <a:spLocks/>
            </p:cNvSpPr>
            <p:nvPr/>
          </p:nvSpPr>
          <p:spPr bwMode="auto">
            <a:xfrm>
              <a:off x="8844" y="4157"/>
              <a:ext cx="11" cy="7"/>
            </a:xfrm>
            <a:custGeom>
              <a:avLst/>
              <a:gdLst>
                <a:gd name="T0" fmla="*/ 0 w 6"/>
                <a:gd name="T1" fmla="*/ 2 h 4"/>
                <a:gd name="T2" fmla="*/ 4 w 6"/>
                <a:gd name="T3" fmla="*/ 4 h 4"/>
                <a:gd name="T4" fmla="*/ 6 w 6"/>
                <a:gd name="T5" fmla="*/ 1 h 4"/>
                <a:gd name="T6" fmla="*/ 0 w 6"/>
                <a:gd name="T7" fmla="*/ 2 h 4"/>
              </a:gdLst>
              <a:ahLst/>
              <a:cxnLst>
                <a:cxn ang="0">
                  <a:pos x="T0" y="T1"/>
                </a:cxn>
                <a:cxn ang="0">
                  <a:pos x="T2" y="T3"/>
                </a:cxn>
                <a:cxn ang="0">
                  <a:pos x="T4" y="T5"/>
                </a:cxn>
                <a:cxn ang="0">
                  <a:pos x="T6" y="T7"/>
                </a:cxn>
              </a:cxnLst>
              <a:rect l="0" t="0" r="r" b="b"/>
              <a:pathLst>
                <a:path w="6" h="4">
                  <a:moveTo>
                    <a:pt x="0" y="2"/>
                  </a:moveTo>
                  <a:cubicBezTo>
                    <a:pt x="1" y="1"/>
                    <a:pt x="1" y="4"/>
                    <a:pt x="4" y="4"/>
                  </a:cubicBezTo>
                  <a:cubicBezTo>
                    <a:pt x="3" y="2"/>
                    <a:pt x="3" y="2"/>
                    <a:pt x="6" y="1"/>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9" name="Freeform 105">
              <a:extLst>
                <a:ext uri="{FF2B5EF4-FFF2-40B4-BE49-F238E27FC236}">
                  <a16:creationId xmlns:a16="http://schemas.microsoft.com/office/drawing/2014/main" id="{C06FF930-BA60-47E8-8852-59B0994DB528}"/>
                </a:ext>
              </a:extLst>
            </p:cNvPr>
            <p:cNvSpPr>
              <a:spLocks/>
            </p:cNvSpPr>
            <p:nvPr/>
          </p:nvSpPr>
          <p:spPr bwMode="auto">
            <a:xfrm>
              <a:off x="8851" y="4153"/>
              <a:ext cx="14" cy="4"/>
            </a:xfrm>
            <a:custGeom>
              <a:avLst/>
              <a:gdLst>
                <a:gd name="T0" fmla="*/ 0 w 7"/>
                <a:gd name="T1" fmla="*/ 1 h 2"/>
                <a:gd name="T2" fmla="*/ 7 w 7"/>
                <a:gd name="T3" fmla="*/ 0 h 2"/>
                <a:gd name="T4" fmla="*/ 0 w 7"/>
                <a:gd name="T5" fmla="*/ 1 h 2"/>
              </a:gdLst>
              <a:ahLst/>
              <a:cxnLst>
                <a:cxn ang="0">
                  <a:pos x="T0" y="T1"/>
                </a:cxn>
                <a:cxn ang="0">
                  <a:pos x="T2" y="T3"/>
                </a:cxn>
                <a:cxn ang="0">
                  <a:pos x="T4" y="T5"/>
                </a:cxn>
              </a:cxnLst>
              <a:rect l="0" t="0" r="r" b="b"/>
              <a:pathLst>
                <a:path w="7" h="2">
                  <a:moveTo>
                    <a:pt x="0" y="1"/>
                  </a:moveTo>
                  <a:cubicBezTo>
                    <a:pt x="2" y="2"/>
                    <a:pt x="4" y="1"/>
                    <a:pt x="7" y="0"/>
                  </a:cubicBezTo>
                  <a:cubicBezTo>
                    <a:pt x="3"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0" name="Freeform 106">
              <a:extLst>
                <a:ext uri="{FF2B5EF4-FFF2-40B4-BE49-F238E27FC236}">
                  <a16:creationId xmlns:a16="http://schemas.microsoft.com/office/drawing/2014/main" id="{542F255E-C1D0-4B5F-B2C1-2FDDF6C4AC76}"/>
                </a:ext>
              </a:extLst>
            </p:cNvPr>
            <p:cNvSpPr>
              <a:spLocks/>
            </p:cNvSpPr>
            <p:nvPr/>
          </p:nvSpPr>
          <p:spPr bwMode="auto">
            <a:xfrm>
              <a:off x="8874" y="4153"/>
              <a:ext cx="21" cy="9"/>
            </a:xfrm>
            <a:custGeom>
              <a:avLst/>
              <a:gdLst>
                <a:gd name="T0" fmla="*/ 11 w 11"/>
                <a:gd name="T1" fmla="*/ 2 h 5"/>
                <a:gd name="T2" fmla="*/ 10 w 11"/>
                <a:gd name="T3" fmla="*/ 0 h 5"/>
                <a:gd name="T4" fmla="*/ 0 w 11"/>
                <a:gd name="T5" fmla="*/ 1 h 5"/>
                <a:gd name="T6" fmla="*/ 11 w 11"/>
                <a:gd name="T7" fmla="*/ 2 h 5"/>
              </a:gdLst>
              <a:ahLst/>
              <a:cxnLst>
                <a:cxn ang="0">
                  <a:pos x="T0" y="T1"/>
                </a:cxn>
                <a:cxn ang="0">
                  <a:pos x="T2" y="T3"/>
                </a:cxn>
                <a:cxn ang="0">
                  <a:pos x="T4" y="T5"/>
                </a:cxn>
                <a:cxn ang="0">
                  <a:pos x="T6" y="T7"/>
                </a:cxn>
              </a:cxnLst>
              <a:rect l="0" t="0" r="r" b="b"/>
              <a:pathLst>
                <a:path w="11" h="5">
                  <a:moveTo>
                    <a:pt x="11" y="2"/>
                  </a:moveTo>
                  <a:cubicBezTo>
                    <a:pt x="11" y="1"/>
                    <a:pt x="9" y="1"/>
                    <a:pt x="10" y="0"/>
                  </a:cubicBezTo>
                  <a:cubicBezTo>
                    <a:pt x="7" y="0"/>
                    <a:pt x="3" y="3"/>
                    <a:pt x="0" y="1"/>
                  </a:cubicBezTo>
                  <a:cubicBezTo>
                    <a:pt x="0" y="5"/>
                    <a:pt x="7" y="0"/>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1" name="Freeform 107">
              <a:extLst>
                <a:ext uri="{FF2B5EF4-FFF2-40B4-BE49-F238E27FC236}">
                  <a16:creationId xmlns:a16="http://schemas.microsoft.com/office/drawing/2014/main" id="{89129D91-1849-4654-A1FD-80CC5DB96AA3}"/>
                </a:ext>
              </a:extLst>
            </p:cNvPr>
            <p:cNvSpPr>
              <a:spLocks/>
            </p:cNvSpPr>
            <p:nvPr/>
          </p:nvSpPr>
          <p:spPr bwMode="auto">
            <a:xfrm>
              <a:off x="8872" y="4145"/>
              <a:ext cx="21" cy="10"/>
            </a:xfrm>
            <a:custGeom>
              <a:avLst/>
              <a:gdLst>
                <a:gd name="T0" fmla="*/ 0 w 11"/>
                <a:gd name="T1" fmla="*/ 4 h 5"/>
                <a:gd name="T2" fmla="*/ 11 w 11"/>
                <a:gd name="T3" fmla="*/ 2 h 5"/>
                <a:gd name="T4" fmla="*/ 0 w 11"/>
                <a:gd name="T5" fmla="*/ 4 h 5"/>
              </a:gdLst>
              <a:ahLst/>
              <a:cxnLst>
                <a:cxn ang="0">
                  <a:pos x="T0" y="T1"/>
                </a:cxn>
                <a:cxn ang="0">
                  <a:pos x="T2" y="T3"/>
                </a:cxn>
                <a:cxn ang="0">
                  <a:pos x="T4" y="T5"/>
                </a:cxn>
              </a:cxnLst>
              <a:rect l="0" t="0" r="r" b="b"/>
              <a:pathLst>
                <a:path w="11" h="5">
                  <a:moveTo>
                    <a:pt x="0" y="4"/>
                  </a:moveTo>
                  <a:cubicBezTo>
                    <a:pt x="4" y="5"/>
                    <a:pt x="7" y="3"/>
                    <a:pt x="11" y="2"/>
                  </a:cubicBezTo>
                  <a:cubicBezTo>
                    <a:pt x="7"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2" name="Freeform 108">
              <a:extLst>
                <a:ext uri="{FF2B5EF4-FFF2-40B4-BE49-F238E27FC236}">
                  <a16:creationId xmlns:a16="http://schemas.microsoft.com/office/drawing/2014/main" id="{E541ABDB-A207-46B5-A1E3-6887F2587D39}"/>
                </a:ext>
              </a:extLst>
            </p:cNvPr>
            <p:cNvSpPr>
              <a:spLocks/>
            </p:cNvSpPr>
            <p:nvPr/>
          </p:nvSpPr>
          <p:spPr bwMode="auto">
            <a:xfrm>
              <a:off x="8888" y="4139"/>
              <a:ext cx="11" cy="6"/>
            </a:xfrm>
            <a:custGeom>
              <a:avLst/>
              <a:gdLst>
                <a:gd name="T0" fmla="*/ 1 w 6"/>
                <a:gd name="T1" fmla="*/ 2 h 3"/>
                <a:gd name="T2" fmla="*/ 6 w 6"/>
                <a:gd name="T3" fmla="*/ 1 h 3"/>
                <a:gd name="T4" fmla="*/ 1 w 6"/>
                <a:gd name="T5" fmla="*/ 2 h 3"/>
              </a:gdLst>
              <a:ahLst/>
              <a:cxnLst>
                <a:cxn ang="0">
                  <a:pos x="T0" y="T1"/>
                </a:cxn>
                <a:cxn ang="0">
                  <a:pos x="T2" y="T3"/>
                </a:cxn>
                <a:cxn ang="0">
                  <a:pos x="T4" y="T5"/>
                </a:cxn>
              </a:cxnLst>
              <a:rect l="0" t="0" r="r" b="b"/>
              <a:pathLst>
                <a:path w="6" h="3">
                  <a:moveTo>
                    <a:pt x="1" y="2"/>
                  </a:moveTo>
                  <a:cubicBezTo>
                    <a:pt x="0" y="3"/>
                    <a:pt x="4" y="1"/>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3" name="Freeform 109">
              <a:extLst>
                <a:ext uri="{FF2B5EF4-FFF2-40B4-BE49-F238E27FC236}">
                  <a16:creationId xmlns:a16="http://schemas.microsoft.com/office/drawing/2014/main" id="{B75A04E3-81CB-4148-937B-7CBEFBCDE652}"/>
                </a:ext>
              </a:extLst>
            </p:cNvPr>
            <p:cNvSpPr>
              <a:spLocks/>
            </p:cNvSpPr>
            <p:nvPr/>
          </p:nvSpPr>
          <p:spPr bwMode="auto">
            <a:xfrm>
              <a:off x="8893" y="4143"/>
              <a:ext cx="16" cy="6"/>
            </a:xfrm>
            <a:custGeom>
              <a:avLst/>
              <a:gdLst>
                <a:gd name="T0" fmla="*/ 0 w 8"/>
                <a:gd name="T1" fmla="*/ 2 h 3"/>
                <a:gd name="T2" fmla="*/ 8 w 8"/>
                <a:gd name="T3" fmla="*/ 1 h 3"/>
                <a:gd name="T4" fmla="*/ 0 w 8"/>
                <a:gd name="T5" fmla="*/ 2 h 3"/>
              </a:gdLst>
              <a:ahLst/>
              <a:cxnLst>
                <a:cxn ang="0">
                  <a:pos x="T0" y="T1"/>
                </a:cxn>
                <a:cxn ang="0">
                  <a:pos x="T2" y="T3"/>
                </a:cxn>
                <a:cxn ang="0">
                  <a:pos x="T4" y="T5"/>
                </a:cxn>
              </a:cxnLst>
              <a:rect l="0" t="0" r="r" b="b"/>
              <a:pathLst>
                <a:path w="8" h="3">
                  <a:moveTo>
                    <a:pt x="0" y="2"/>
                  </a:moveTo>
                  <a:cubicBezTo>
                    <a:pt x="2" y="2"/>
                    <a:pt x="5" y="3"/>
                    <a:pt x="8" y="1"/>
                  </a:cubicBezTo>
                  <a:cubicBezTo>
                    <a:pt x="5" y="2"/>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4" name="Freeform 110">
              <a:extLst>
                <a:ext uri="{FF2B5EF4-FFF2-40B4-BE49-F238E27FC236}">
                  <a16:creationId xmlns:a16="http://schemas.microsoft.com/office/drawing/2014/main" id="{20FBA0EA-E4F4-41D7-B657-EA0F13EBDBEC}"/>
                </a:ext>
              </a:extLst>
            </p:cNvPr>
            <p:cNvSpPr>
              <a:spLocks/>
            </p:cNvSpPr>
            <p:nvPr/>
          </p:nvSpPr>
          <p:spPr bwMode="auto">
            <a:xfrm>
              <a:off x="8907" y="4133"/>
              <a:ext cx="44" cy="24"/>
            </a:xfrm>
            <a:custGeom>
              <a:avLst/>
              <a:gdLst>
                <a:gd name="T0" fmla="*/ 7 w 23"/>
                <a:gd name="T1" fmla="*/ 9 h 12"/>
                <a:gd name="T2" fmla="*/ 10 w 23"/>
                <a:gd name="T3" fmla="*/ 7 h 12"/>
                <a:gd name="T4" fmla="*/ 7 w 23"/>
                <a:gd name="T5" fmla="*/ 9 h 12"/>
                <a:gd name="T6" fmla="*/ 11 w 23"/>
                <a:gd name="T7" fmla="*/ 10 h 12"/>
                <a:gd name="T8" fmla="*/ 23 w 23"/>
                <a:gd name="T9" fmla="*/ 3 h 12"/>
                <a:gd name="T10" fmla="*/ 15 w 23"/>
                <a:gd name="T11" fmla="*/ 6 h 12"/>
                <a:gd name="T12" fmla="*/ 13 w 23"/>
                <a:gd name="T13" fmla="*/ 3 h 12"/>
                <a:gd name="T14" fmla="*/ 0 w 23"/>
                <a:gd name="T15" fmla="*/ 11 h 12"/>
                <a:gd name="T16" fmla="*/ 7 w 23"/>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2">
                  <a:moveTo>
                    <a:pt x="7" y="9"/>
                  </a:moveTo>
                  <a:cubicBezTo>
                    <a:pt x="4" y="8"/>
                    <a:pt x="8" y="6"/>
                    <a:pt x="10" y="7"/>
                  </a:cubicBezTo>
                  <a:cubicBezTo>
                    <a:pt x="11" y="9"/>
                    <a:pt x="9" y="9"/>
                    <a:pt x="7" y="9"/>
                  </a:cubicBezTo>
                  <a:cubicBezTo>
                    <a:pt x="8" y="11"/>
                    <a:pt x="10" y="9"/>
                    <a:pt x="11" y="10"/>
                  </a:cubicBezTo>
                  <a:cubicBezTo>
                    <a:pt x="12" y="7"/>
                    <a:pt x="19" y="4"/>
                    <a:pt x="23" y="3"/>
                  </a:cubicBezTo>
                  <a:cubicBezTo>
                    <a:pt x="23" y="0"/>
                    <a:pt x="16" y="4"/>
                    <a:pt x="15" y="6"/>
                  </a:cubicBezTo>
                  <a:cubicBezTo>
                    <a:pt x="15" y="4"/>
                    <a:pt x="11" y="5"/>
                    <a:pt x="13" y="3"/>
                  </a:cubicBezTo>
                  <a:cubicBezTo>
                    <a:pt x="9" y="6"/>
                    <a:pt x="5" y="8"/>
                    <a:pt x="0" y="11"/>
                  </a:cubicBezTo>
                  <a:cubicBezTo>
                    <a:pt x="2" y="12"/>
                    <a:pt x="5" y="11"/>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5" name="Freeform 111">
              <a:extLst>
                <a:ext uri="{FF2B5EF4-FFF2-40B4-BE49-F238E27FC236}">
                  <a16:creationId xmlns:a16="http://schemas.microsoft.com/office/drawing/2014/main" id="{BDF9124A-B96F-4EC7-A01D-7A04614A9591}"/>
                </a:ext>
              </a:extLst>
            </p:cNvPr>
            <p:cNvSpPr>
              <a:spLocks/>
            </p:cNvSpPr>
            <p:nvPr/>
          </p:nvSpPr>
          <p:spPr bwMode="auto">
            <a:xfrm>
              <a:off x="8947" y="4141"/>
              <a:ext cx="13" cy="8"/>
            </a:xfrm>
            <a:custGeom>
              <a:avLst/>
              <a:gdLst>
                <a:gd name="T0" fmla="*/ 0 w 7"/>
                <a:gd name="T1" fmla="*/ 2 h 4"/>
                <a:gd name="T2" fmla="*/ 2 w 7"/>
                <a:gd name="T3" fmla="*/ 4 h 4"/>
                <a:gd name="T4" fmla="*/ 6 w 7"/>
                <a:gd name="T5" fmla="*/ 3 h 4"/>
                <a:gd name="T6" fmla="*/ 7 w 7"/>
                <a:gd name="T7" fmla="*/ 1 h 4"/>
                <a:gd name="T8" fmla="*/ 4 w 7"/>
                <a:gd name="T9" fmla="*/ 0 h 4"/>
                <a:gd name="T10" fmla="*/ 0 w 7"/>
                <a:gd name="T11" fmla="*/ 2 h 4"/>
              </a:gdLst>
              <a:ahLst/>
              <a:cxnLst>
                <a:cxn ang="0">
                  <a:pos x="T0" y="T1"/>
                </a:cxn>
                <a:cxn ang="0">
                  <a:pos x="T2" y="T3"/>
                </a:cxn>
                <a:cxn ang="0">
                  <a:pos x="T4" y="T5"/>
                </a:cxn>
                <a:cxn ang="0">
                  <a:pos x="T6" y="T7"/>
                </a:cxn>
                <a:cxn ang="0">
                  <a:pos x="T8" y="T9"/>
                </a:cxn>
                <a:cxn ang="0">
                  <a:pos x="T10" y="T11"/>
                </a:cxn>
              </a:cxnLst>
              <a:rect l="0" t="0" r="r" b="b"/>
              <a:pathLst>
                <a:path w="7" h="4">
                  <a:moveTo>
                    <a:pt x="0" y="2"/>
                  </a:moveTo>
                  <a:cubicBezTo>
                    <a:pt x="0" y="3"/>
                    <a:pt x="1" y="3"/>
                    <a:pt x="2" y="4"/>
                  </a:cubicBezTo>
                  <a:cubicBezTo>
                    <a:pt x="3" y="4"/>
                    <a:pt x="5" y="2"/>
                    <a:pt x="6" y="3"/>
                  </a:cubicBezTo>
                  <a:cubicBezTo>
                    <a:pt x="6" y="2"/>
                    <a:pt x="5" y="1"/>
                    <a:pt x="7" y="1"/>
                  </a:cubicBezTo>
                  <a:cubicBezTo>
                    <a:pt x="6" y="1"/>
                    <a:pt x="5" y="1"/>
                    <a:pt x="4" y="0"/>
                  </a:cubicBezTo>
                  <a:cubicBezTo>
                    <a:pt x="2" y="1"/>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6" name="Freeform 112">
              <a:extLst>
                <a:ext uri="{FF2B5EF4-FFF2-40B4-BE49-F238E27FC236}">
                  <a16:creationId xmlns:a16="http://schemas.microsoft.com/office/drawing/2014/main" id="{6695B213-328F-4A18-A3A9-95F0A268AA70}"/>
                </a:ext>
              </a:extLst>
            </p:cNvPr>
            <p:cNvSpPr>
              <a:spLocks/>
            </p:cNvSpPr>
            <p:nvPr/>
          </p:nvSpPr>
          <p:spPr bwMode="auto">
            <a:xfrm>
              <a:off x="8958" y="4147"/>
              <a:ext cx="10" cy="4"/>
            </a:xfrm>
            <a:custGeom>
              <a:avLst/>
              <a:gdLst>
                <a:gd name="T0" fmla="*/ 0 w 5"/>
                <a:gd name="T1" fmla="*/ 2 h 2"/>
                <a:gd name="T2" fmla="*/ 3 w 5"/>
                <a:gd name="T3" fmla="*/ 0 h 2"/>
                <a:gd name="T4" fmla="*/ 0 w 5"/>
                <a:gd name="T5" fmla="*/ 2 h 2"/>
              </a:gdLst>
              <a:ahLst/>
              <a:cxnLst>
                <a:cxn ang="0">
                  <a:pos x="T0" y="T1"/>
                </a:cxn>
                <a:cxn ang="0">
                  <a:pos x="T2" y="T3"/>
                </a:cxn>
                <a:cxn ang="0">
                  <a:pos x="T4" y="T5"/>
                </a:cxn>
              </a:cxnLst>
              <a:rect l="0" t="0" r="r" b="b"/>
              <a:pathLst>
                <a:path w="5" h="2">
                  <a:moveTo>
                    <a:pt x="0" y="2"/>
                  </a:moveTo>
                  <a:cubicBezTo>
                    <a:pt x="2" y="2"/>
                    <a:pt x="5" y="1"/>
                    <a:pt x="3" y="0"/>
                  </a:cubicBezTo>
                  <a:cubicBezTo>
                    <a:pt x="1"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7" name="Freeform 113">
              <a:extLst>
                <a:ext uri="{FF2B5EF4-FFF2-40B4-BE49-F238E27FC236}">
                  <a16:creationId xmlns:a16="http://schemas.microsoft.com/office/drawing/2014/main" id="{8A22CFF6-42A8-4855-95AE-DA56D7030831}"/>
                </a:ext>
              </a:extLst>
            </p:cNvPr>
            <p:cNvSpPr>
              <a:spLocks/>
            </p:cNvSpPr>
            <p:nvPr/>
          </p:nvSpPr>
          <p:spPr bwMode="auto">
            <a:xfrm>
              <a:off x="8964" y="4139"/>
              <a:ext cx="12" cy="8"/>
            </a:xfrm>
            <a:custGeom>
              <a:avLst/>
              <a:gdLst>
                <a:gd name="T0" fmla="*/ 1 w 6"/>
                <a:gd name="T1" fmla="*/ 2 h 4"/>
                <a:gd name="T2" fmla="*/ 4 w 6"/>
                <a:gd name="T3" fmla="*/ 3 h 4"/>
                <a:gd name="T4" fmla="*/ 6 w 6"/>
                <a:gd name="T5" fmla="*/ 1 h 4"/>
                <a:gd name="T6" fmla="*/ 1 w 6"/>
                <a:gd name="T7" fmla="*/ 2 h 4"/>
              </a:gdLst>
              <a:ahLst/>
              <a:cxnLst>
                <a:cxn ang="0">
                  <a:pos x="T0" y="T1"/>
                </a:cxn>
                <a:cxn ang="0">
                  <a:pos x="T2" y="T3"/>
                </a:cxn>
                <a:cxn ang="0">
                  <a:pos x="T4" y="T5"/>
                </a:cxn>
                <a:cxn ang="0">
                  <a:pos x="T6" y="T7"/>
                </a:cxn>
              </a:cxnLst>
              <a:rect l="0" t="0" r="r" b="b"/>
              <a:pathLst>
                <a:path w="6" h="4">
                  <a:moveTo>
                    <a:pt x="1" y="2"/>
                  </a:moveTo>
                  <a:cubicBezTo>
                    <a:pt x="0" y="4"/>
                    <a:pt x="3" y="2"/>
                    <a:pt x="4" y="3"/>
                  </a:cubicBezTo>
                  <a:cubicBezTo>
                    <a:pt x="4" y="2"/>
                    <a:pt x="4" y="2"/>
                    <a:pt x="6" y="1"/>
                  </a:cubicBezTo>
                  <a:cubicBezTo>
                    <a:pt x="4"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8" name="Freeform 114">
              <a:extLst>
                <a:ext uri="{FF2B5EF4-FFF2-40B4-BE49-F238E27FC236}">
                  <a16:creationId xmlns:a16="http://schemas.microsoft.com/office/drawing/2014/main" id="{3F9F7682-1B32-4001-9A96-5AEFB3712A8A}"/>
                </a:ext>
              </a:extLst>
            </p:cNvPr>
            <p:cNvSpPr>
              <a:spLocks/>
            </p:cNvSpPr>
            <p:nvPr/>
          </p:nvSpPr>
          <p:spPr bwMode="auto">
            <a:xfrm>
              <a:off x="6077" y="4396"/>
              <a:ext cx="48" cy="29"/>
            </a:xfrm>
            <a:custGeom>
              <a:avLst/>
              <a:gdLst>
                <a:gd name="T0" fmla="*/ 3 w 25"/>
                <a:gd name="T1" fmla="*/ 9 h 15"/>
                <a:gd name="T2" fmla="*/ 2 w 25"/>
                <a:gd name="T3" fmla="*/ 7 h 15"/>
                <a:gd name="T4" fmla="*/ 0 w 25"/>
                <a:gd name="T5" fmla="*/ 9 h 15"/>
                <a:gd name="T6" fmla="*/ 3 w 25"/>
                <a:gd name="T7" fmla="*/ 9 h 15"/>
                <a:gd name="T8" fmla="*/ 16 w 25"/>
                <a:gd name="T9" fmla="*/ 7 h 15"/>
                <a:gd name="T10" fmla="*/ 20 w 25"/>
                <a:gd name="T11" fmla="*/ 6 h 15"/>
                <a:gd name="T12" fmla="*/ 19 w 25"/>
                <a:gd name="T13" fmla="*/ 5 h 15"/>
                <a:gd name="T14" fmla="*/ 22 w 25"/>
                <a:gd name="T15" fmla="*/ 5 h 15"/>
                <a:gd name="T16" fmla="*/ 25 w 25"/>
                <a:gd name="T17" fmla="*/ 0 h 15"/>
                <a:gd name="T18" fmla="*/ 20 w 25"/>
                <a:gd name="T19" fmla="*/ 4 h 15"/>
                <a:gd name="T20" fmla="*/ 15 w 25"/>
                <a:gd name="T21" fmla="*/ 5 h 15"/>
                <a:gd name="T22" fmla="*/ 5 w 25"/>
                <a:gd name="T23" fmla="*/ 5 h 15"/>
                <a:gd name="T24" fmla="*/ 9 w 25"/>
                <a:gd name="T25" fmla="*/ 6 h 15"/>
                <a:gd name="T26" fmla="*/ 3 w 25"/>
                <a:gd name="T2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15">
                  <a:moveTo>
                    <a:pt x="3" y="9"/>
                  </a:moveTo>
                  <a:cubicBezTo>
                    <a:pt x="2" y="8"/>
                    <a:pt x="4" y="7"/>
                    <a:pt x="2" y="7"/>
                  </a:cubicBezTo>
                  <a:cubicBezTo>
                    <a:pt x="1" y="8"/>
                    <a:pt x="0" y="8"/>
                    <a:pt x="0" y="9"/>
                  </a:cubicBezTo>
                  <a:cubicBezTo>
                    <a:pt x="4" y="8"/>
                    <a:pt x="0" y="15"/>
                    <a:pt x="3" y="9"/>
                  </a:cubicBezTo>
                  <a:cubicBezTo>
                    <a:pt x="7" y="8"/>
                    <a:pt x="11" y="6"/>
                    <a:pt x="16" y="7"/>
                  </a:cubicBezTo>
                  <a:cubicBezTo>
                    <a:pt x="17" y="5"/>
                    <a:pt x="18" y="5"/>
                    <a:pt x="20" y="6"/>
                  </a:cubicBezTo>
                  <a:cubicBezTo>
                    <a:pt x="20" y="5"/>
                    <a:pt x="19" y="5"/>
                    <a:pt x="19" y="5"/>
                  </a:cubicBezTo>
                  <a:cubicBezTo>
                    <a:pt x="21" y="3"/>
                    <a:pt x="20" y="6"/>
                    <a:pt x="22" y="5"/>
                  </a:cubicBezTo>
                  <a:cubicBezTo>
                    <a:pt x="22" y="4"/>
                    <a:pt x="23" y="4"/>
                    <a:pt x="25" y="0"/>
                  </a:cubicBezTo>
                  <a:cubicBezTo>
                    <a:pt x="23" y="0"/>
                    <a:pt x="22" y="2"/>
                    <a:pt x="20" y="4"/>
                  </a:cubicBezTo>
                  <a:cubicBezTo>
                    <a:pt x="18" y="2"/>
                    <a:pt x="17" y="4"/>
                    <a:pt x="15" y="5"/>
                  </a:cubicBezTo>
                  <a:cubicBezTo>
                    <a:pt x="11" y="3"/>
                    <a:pt x="7" y="6"/>
                    <a:pt x="5" y="5"/>
                  </a:cubicBezTo>
                  <a:cubicBezTo>
                    <a:pt x="3" y="7"/>
                    <a:pt x="8" y="7"/>
                    <a:pt x="9" y="6"/>
                  </a:cubicBezTo>
                  <a:cubicBezTo>
                    <a:pt x="7" y="9"/>
                    <a:pt x="5" y="7"/>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9" name="Freeform 115">
              <a:extLst>
                <a:ext uri="{FF2B5EF4-FFF2-40B4-BE49-F238E27FC236}">
                  <a16:creationId xmlns:a16="http://schemas.microsoft.com/office/drawing/2014/main" id="{74EED534-8CC8-488A-943B-1F7A6BFD8784}"/>
                </a:ext>
              </a:extLst>
            </p:cNvPr>
            <p:cNvSpPr>
              <a:spLocks/>
            </p:cNvSpPr>
            <p:nvPr/>
          </p:nvSpPr>
          <p:spPr bwMode="auto">
            <a:xfrm>
              <a:off x="6171" y="4404"/>
              <a:ext cx="15" cy="8"/>
            </a:xfrm>
            <a:custGeom>
              <a:avLst/>
              <a:gdLst>
                <a:gd name="T0" fmla="*/ 0 w 8"/>
                <a:gd name="T1" fmla="*/ 4 h 4"/>
                <a:gd name="T2" fmla="*/ 8 w 8"/>
                <a:gd name="T3" fmla="*/ 1 h 4"/>
                <a:gd name="T4" fmla="*/ 6 w 8"/>
                <a:gd name="T5" fmla="*/ 0 h 4"/>
                <a:gd name="T6" fmla="*/ 0 w 8"/>
                <a:gd name="T7" fmla="*/ 4 h 4"/>
              </a:gdLst>
              <a:ahLst/>
              <a:cxnLst>
                <a:cxn ang="0">
                  <a:pos x="T0" y="T1"/>
                </a:cxn>
                <a:cxn ang="0">
                  <a:pos x="T2" y="T3"/>
                </a:cxn>
                <a:cxn ang="0">
                  <a:pos x="T4" y="T5"/>
                </a:cxn>
                <a:cxn ang="0">
                  <a:pos x="T6" y="T7"/>
                </a:cxn>
              </a:cxnLst>
              <a:rect l="0" t="0" r="r" b="b"/>
              <a:pathLst>
                <a:path w="8" h="4">
                  <a:moveTo>
                    <a:pt x="0" y="4"/>
                  </a:moveTo>
                  <a:cubicBezTo>
                    <a:pt x="3" y="4"/>
                    <a:pt x="6" y="2"/>
                    <a:pt x="8" y="1"/>
                  </a:cubicBezTo>
                  <a:cubicBezTo>
                    <a:pt x="6" y="1"/>
                    <a:pt x="7" y="0"/>
                    <a:pt x="6" y="0"/>
                  </a:cubicBezTo>
                  <a:cubicBezTo>
                    <a:pt x="6"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0" name="Freeform 116">
              <a:extLst>
                <a:ext uri="{FF2B5EF4-FFF2-40B4-BE49-F238E27FC236}">
                  <a16:creationId xmlns:a16="http://schemas.microsoft.com/office/drawing/2014/main" id="{E6E6E75E-385A-4FE9-803F-90E75F287FE5}"/>
                </a:ext>
              </a:extLst>
            </p:cNvPr>
            <p:cNvSpPr>
              <a:spLocks noEditPoints="1"/>
            </p:cNvSpPr>
            <p:nvPr/>
          </p:nvSpPr>
          <p:spPr bwMode="auto">
            <a:xfrm>
              <a:off x="6190" y="4089"/>
              <a:ext cx="3183" cy="336"/>
            </a:xfrm>
            <a:custGeom>
              <a:avLst/>
              <a:gdLst>
                <a:gd name="T0" fmla="*/ 92 w 1665"/>
                <a:gd name="T1" fmla="*/ 148 h 174"/>
                <a:gd name="T2" fmla="*/ 836 w 1665"/>
                <a:gd name="T3" fmla="*/ 136 h 174"/>
                <a:gd name="T4" fmla="*/ 426 w 1665"/>
                <a:gd name="T5" fmla="*/ 132 h 174"/>
                <a:gd name="T6" fmla="*/ 205 w 1665"/>
                <a:gd name="T7" fmla="*/ 150 h 174"/>
                <a:gd name="T8" fmla="*/ 96 w 1665"/>
                <a:gd name="T9" fmla="*/ 174 h 174"/>
                <a:gd name="T10" fmla="*/ 254 w 1665"/>
                <a:gd name="T11" fmla="*/ 158 h 174"/>
                <a:gd name="T12" fmla="*/ 1063 w 1665"/>
                <a:gd name="T13" fmla="*/ 160 h 174"/>
                <a:gd name="T14" fmla="*/ 1395 w 1665"/>
                <a:gd name="T15" fmla="*/ 148 h 174"/>
                <a:gd name="T16" fmla="*/ 1529 w 1665"/>
                <a:gd name="T17" fmla="*/ 100 h 174"/>
                <a:gd name="T18" fmla="*/ 1661 w 1665"/>
                <a:gd name="T19" fmla="*/ 32 h 174"/>
                <a:gd name="T20" fmla="*/ 1545 w 1665"/>
                <a:gd name="T21" fmla="*/ 33 h 174"/>
                <a:gd name="T22" fmla="*/ 1420 w 1665"/>
                <a:gd name="T23" fmla="*/ 44 h 174"/>
                <a:gd name="T24" fmla="*/ 1282 w 1665"/>
                <a:gd name="T25" fmla="*/ 47 h 174"/>
                <a:gd name="T26" fmla="*/ 1135 w 1665"/>
                <a:gd name="T27" fmla="*/ 45 h 174"/>
                <a:gd name="T28" fmla="*/ 1012 w 1665"/>
                <a:gd name="T29" fmla="*/ 39 h 174"/>
                <a:gd name="T30" fmla="*/ 873 w 1665"/>
                <a:gd name="T31" fmla="*/ 24 h 174"/>
                <a:gd name="T32" fmla="*/ 747 w 1665"/>
                <a:gd name="T33" fmla="*/ 17 h 174"/>
                <a:gd name="T34" fmla="*/ 679 w 1665"/>
                <a:gd name="T35" fmla="*/ 11 h 174"/>
                <a:gd name="T36" fmla="*/ 617 w 1665"/>
                <a:gd name="T37" fmla="*/ 13 h 174"/>
                <a:gd name="T38" fmla="*/ 499 w 1665"/>
                <a:gd name="T39" fmla="*/ 7 h 174"/>
                <a:gd name="T40" fmla="*/ 390 w 1665"/>
                <a:gd name="T41" fmla="*/ 10 h 174"/>
                <a:gd name="T42" fmla="*/ 231 w 1665"/>
                <a:gd name="T43" fmla="*/ 18 h 174"/>
                <a:gd name="T44" fmla="*/ 156 w 1665"/>
                <a:gd name="T45" fmla="*/ 30 h 174"/>
                <a:gd name="T46" fmla="*/ 305 w 1665"/>
                <a:gd name="T47" fmla="*/ 24 h 174"/>
                <a:gd name="T48" fmla="*/ 389 w 1665"/>
                <a:gd name="T49" fmla="*/ 32 h 174"/>
                <a:gd name="T50" fmla="*/ 293 w 1665"/>
                <a:gd name="T51" fmla="*/ 38 h 174"/>
                <a:gd name="T52" fmla="*/ 118 w 1665"/>
                <a:gd name="T53" fmla="*/ 48 h 174"/>
                <a:gd name="T54" fmla="*/ 17 w 1665"/>
                <a:gd name="T55" fmla="*/ 70 h 174"/>
                <a:gd name="T56" fmla="*/ 110 w 1665"/>
                <a:gd name="T57" fmla="*/ 67 h 174"/>
                <a:gd name="T58" fmla="*/ 72 w 1665"/>
                <a:gd name="T59" fmla="*/ 88 h 174"/>
                <a:gd name="T60" fmla="*/ 263 w 1665"/>
                <a:gd name="T61" fmla="*/ 72 h 174"/>
                <a:gd name="T62" fmla="*/ 430 w 1665"/>
                <a:gd name="T63" fmla="*/ 66 h 174"/>
                <a:gd name="T64" fmla="*/ 400 w 1665"/>
                <a:gd name="T65" fmla="*/ 73 h 174"/>
                <a:gd name="T66" fmla="*/ 272 w 1665"/>
                <a:gd name="T67" fmla="*/ 82 h 174"/>
                <a:gd name="T68" fmla="*/ 124 w 1665"/>
                <a:gd name="T69" fmla="*/ 105 h 174"/>
                <a:gd name="T70" fmla="*/ 154 w 1665"/>
                <a:gd name="T71" fmla="*/ 116 h 174"/>
                <a:gd name="T72" fmla="*/ 24 w 1665"/>
                <a:gd name="T73" fmla="*/ 151 h 174"/>
                <a:gd name="T74" fmla="*/ 1212 w 1665"/>
                <a:gd name="T75" fmla="*/ 48 h 174"/>
                <a:gd name="T76" fmla="*/ 61 w 1665"/>
                <a:gd name="T77" fmla="*/ 91 h 174"/>
                <a:gd name="T78" fmla="*/ 153 w 1665"/>
                <a:gd name="T79" fmla="*/ 106 h 174"/>
                <a:gd name="T80" fmla="*/ 111 w 1665"/>
                <a:gd name="T81" fmla="*/ 77 h 174"/>
                <a:gd name="T82" fmla="*/ 113 w 1665"/>
                <a:gd name="T83" fmla="*/ 63 h 174"/>
                <a:gd name="T84" fmla="*/ 206 w 1665"/>
                <a:gd name="T85" fmla="*/ 99 h 174"/>
                <a:gd name="T86" fmla="*/ 185 w 1665"/>
                <a:gd name="T87" fmla="*/ 67 h 174"/>
                <a:gd name="T88" fmla="*/ 144 w 1665"/>
                <a:gd name="T89" fmla="*/ 42 h 174"/>
                <a:gd name="T90" fmla="*/ 269 w 1665"/>
                <a:gd name="T91" fmla="*/ 69 h 174"/>
                <a:gd name="T92" fmla="*/ 228 w 1665"/>
                <a:gd name="T93" fmla="*/ 20 h 174"/>
                <a:gd name="T94" fmla="*/ 268 w 1665"/>
                <a:gd name="T95" fmla="*/ 21 h 174"/>
                <a:gd name="T96" fmla="*/ 274 w 1665"/>
                <a:gd name="T97" fmla="*/ 14 h 174"/>
                <a:gd name="T98" fmla="*/ 353 w 1665"/>
                <a:gd name="T99" fmla="*/ 17 h 174"/>
                <a:gd name="T100" fmla="*/ 469 w 1665"/>
                <a:gd name="T101" fmla="*/ 71 h 174"/>
                <a:gd name="T102" fmla="*/ 409 w 1665"/>
                <a:gd name="T103" fmla="*/ 29 h 174"/>
                <a:gd name="T104" fmla="*/ 611 w 1665"/>
                <a:gd name="T105" fmla="*/ 134 h 174"/>
                <a:gd name="T106" fmla="*/ 460 w 1665"/>
                <a:gd name="T107" fmla="*/ 11 h 174"/>
                <a:gd name="T108" fmla="*/ 489 w 1665"/>
                <a:gd name="T109" fmla="*/ 6 h 174"/>
                <a:gd name="T110" fmla="*/ 560 w 1665"/>
                <a:gd name="T111" fmla="*/ 19 h 174"/>
                <a:gd name="T112" fmla="*/ 665 w 1665"/>
                <a:gd name="T113" fmla="*/ 44 h 174"/>
                <a:gd name="T114" fmla="*/ 862 w 1665"/>
                <a:gd name="T115" fmla="*/ 140 h 174"/>
                <a:gd name="T116" fmla="*/ 758 w 1665"/>
                <a:gd name="T117" fmla="*/ 18 h 174"/>
                <a:gd name="T118" fmla="*/ 816 w 1665"/>
                <a:gd name="T119" fmla="*/ 26 h 174"/>
                <a:gd name="T120" fmla="*/ 1158 w 1665"/>
                <a:gd name="T121" fmla="*/ 48 h 174"/>
                <a:gd name="T122" fmla="*/ 1537 w 1665"/>
                <a:gd name="T123" fmla="*/ 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65" h="174">
                  <a:moveTo>
                    <a:pt x="3" y="163"/>
                  </a:moveTo>
                  <a:cubicBezTo>
                    <a:pt x="4" y="163"/>
                    <a:pt x="5" y="162"/>
                    <a:pt x="3" y="162"/>
                  </a:cubicBezTo>
                  <a:cubicBezTo>
                    <a:pt x="4" y="161"/>
                    <a:pt x="5" y="162"/>
                    <a:pt x="5" y="162"/>
                  </a:cubicBezTo>
                  <a:cubicBezTo>
                    <a:pt x="7" y="160"/>
                    <a:pt x="6" y="160"/>
                    <a:pt x="7" y="159"/>
                  </a:cubicBezTo>
                  <a:cubicBezTo>
                    <a:pt x="10" y="158"/>
                    <a:pt x="13" y="158"/>
                    <a:pt x="16" y="156"/>
                  </a:cubicBezTo>
                  <a:cubicBezTo>
                    <a:pt x="21" y="158"/>
                    <a:pt x="24" y="154"/>
                    <a:pt x="27" y="154"/>
                  </a:cubicBezTo>
                  <a:cubicBezTo>
                    <a:pt x="28" y="157"/>
                    <a:pt x="22" y="157"/>
                    <a:pt x="22" y="159"/>
                  </a:cubicBezTo>
                  <a:cubicBezTo>
                    <a:pt x="27" y="156"/>
                    <a:pt x="31" y="158"/>
                    <a:pt x="37" y="154"/>
                  </a:cubicBezTo>
                  <a:cubicBezTo>
                    <a:pt x="39" y="155"/>
                    <a:pt x="40" y="156"/>
                    <a:pt x="42" y="153"/>
                  </a:cubicBezTo>
                  <a:cubicBezTo>
                    <a:pt x="44" y="154"/>
                    <a:pt x="43" y="156"/>
                    <a:pt x="41" y="157"/>
                  </a:cubicBezTo>
                  <a:cubicBezTo>
                    <a:pt x="42" y="158"/>
                    <a:pt x="43" y="156"/>
                    <a:pt x="44" y="157"/>
                  </a:cubicBezTo>
                  <a:cubicBezTo>
                    <a:pt x="43" y="156"/>
                    <a:pt x="46" y="154"/>
                    <a:pt x="43" y="153"/>
                  </a:cubicBezTo>
                  <a:cubicBezTo>
                    <a:pt x="47" y="154"/>
                    <a:pt x="50" y="151"/>
                    <a:pt x="54" y="150"/>
                  </a:cubicBezTo>
                  <a:cubicBezTo>
                    <a:pt x="49" y="153"/>
                    <a:pt x="47" y="155"/>
                    <a:pt x="46" y="156"/>
                  </a:cubicBezTo>
                  <a:cubicBezTo>
                    <a:pt x="48" y="157"/>
                    <a:pt x="53" y="153"/>
                    <a:pt x="56" y="151"/>
                  </a:cubicBezTo>
                  <a:cubicBezTo>
                    <a:pt x="57" y="153"/>
                    <a:pt x="60" y="152"/>
                    <a:pt x="62" y="151"/>
                  </a:cubicBezTo>
                  <a:cubicBezTo>
                    <a:pt x="62" y="151"/>
                    <a:pt x="61" y="150"/>
                    <a:pt x="61" y="150"/>
                  </a:cubicBezTo>
                  <a:cubicBezTo>
                    <a:pt x="62" y="149"/>
                    <a:pt x="62" y="149"/>
                    <a:pt x="63" y="149"/>
                  </a:cubicBezTo>
                  <a:cubicBezTo>
                    <a:pt x="63" y="150"/>
                    <a:pt x="62" y="150"/>
                    <a:pt x="64" y="151"/>
                  </a:cubicBezTo>
                  <a:cubicBezTo>
                    <a:pt x="68" y="150"/>
                    <a:pt x="72" y="147"/>
                    <a:pt x="76" y="146"/>
                  </a:cubicBezTo>
                  <a:cubicBezTo>
                    <a:pt x="76" y="146"/>
                    <a:pt x="76" y="147"/>
                    <a:pt x="77" y="147"/>
                  </a:cubicBezTo>
                  <a:cubicBezTo>
                    <a:pt x="72" y="149"/>
                    <a:pt x="71" y="150"/>
                    <a:pt x="67" y="152"/>
                  </a:cubicBezTo>
                  <a:cubicBezTo>
                    <a:pt x="71" y="153"/>
                    <a:pt x="74" y="151"/>
                    <a:pt x="78" y="151"/>
                  </a:cubicBezTo>
                  <a:cubicBezTo>
                    <a:pt x="79" y="149"/>
                    <a:pt x="76" y="151"/>
                    <a:pt x="76" y="150"/>
                  </a:cubicBezTo>
                  <a:cubicBezTo>
                    <a:pt x="76" y="149"/>
                    <a:pt x="77" y="149"/>
                    <a:pt x="78" y="148"/>
                  </a:cubicBezTo>
                  <a:cubicBezTo>
                    <a:pt x="80" y="149"/>
                    <a:pt x="79" y="151"/>
                    <a:pt x="81" y="150"/>
                  </a:cubicBezTo>
                  <a:cubicBezTo>
                    <a:pt x="82" y="149"/>
                    <a:pt x="82" y="149"/>
                    <a:pt x="83" y="148"/>
                  </a:cubicBezTo>
                  <a:cubicBezTo>
                    <a:pt x="82" y="148"/>
                    <a:pt x="82" y="148"/>
                    <a:pt x="81" y="149"/>
                  </a:cubicBezTo>
                  <a:cubicBezTo>
                    <a:pt x="80" y="148"/>
                    <a:pt x="80" y="146"/>
                    <a:pt x="79" y="148"/>
                  </a:cubicBezTo>
                  <a:cubicBezTo>
                    <a:pt x="76" y="147"/>
                    <a:pt x="79" y="145"/>
                    <a:pt x="81" y="145"/>
                  </a:cubicBezTo>
                  <a:cubicBezTo>
                    <a:pt x="79" y="147"/>
                    <a:pt x="84" y="145"/>
                    <a:pt x="83" y="147"/>
                  </a:cubicBezTo>
                  <a:cubicBezTo>
                    <a:pt x="84" y="148"/>
                    <a:pt x="85" y="145"/>
                    <a:pt x="86" y="145"/>
                  </a:cubicBezTo>
                  <a:cubicBezTo>
                    <a:pt x="88" y="146"/>
                    <a:pt x="85" y="148"/>
                    <a:pt x="83" y="148"/>
                  </a:cubicBezTo>
                  <a:cubicBezTo>
                    <a:pt x="82" y="149"/>
                    <a:pt x="85" y="150"/>
                    <a:pt x="84" y="151"/>
                  </a:cubicBezTo>
                  <a:cubicBezTo>
                    <a:pt x="86" y="151"/>
                    <a:pt x="87" y="149"/>
                    <a:pt x="89" y="150"/>
                  </a:cubicBezTo>
                  <a:cubicBezTo>
                    <a:pt x="89" y="152"/>
                    <a:pt x="87" y="152"/>
                    <a:pt x="87" y="153"/>
                  </a:cubicBezTo>
                  <a:cubicBezTo>
                    <a:pt x="89" y="155"/>
                    <a:pt x="90" y="152"/>
                    <a:pt x="92" y="153"/>
                  </a:cubicBezTo>
                  <a:cubicBezTo>
                    <a:pt x="93" y="152"/>
                    <a:pt x="90" y="153"/>
                    <a:pt x="89" y="152"/>
                  </a:cubicBezTo>
                  <a:cubicBezTo>
                    <a:pt x="91" y="152"/>
                    <a:pt x="92" y="151"/>
                    <a:pt x="94" y="151"/>
                  </a:cubicBezTo>
                  <a:cubicBezTo>
                    <a:pt x="91" y="150"/>
                    <a:pt x="92" y="149"/>
                    <a:pt x="92" y="148"/>
                  </a:cubicBezTo>
                  <a:cubicBezTo>
                    <a:pt x="93" y="147"/>
                    <a:pt x="93" y="147"/>
                    <a:pt x="94" y="147"/>
                  </a:cubicBezTo>
                  <a:cubicBezTo>
                    <a:pt x="96" y="147"/>
                    <a:pt x="93" y="149"/>
                    <a:pt x="95" y="149"/>
                  </a:cubicBezTo>
                  <a:cubicBezTo>
                    <a:pt x="96" y="147"/>
                    <a:pt x="100" y="146"/>
                    <a:pt x="103" y="146"/>
                  </a:cubicBezTo>
                  <a:cubicBezTo>
                    <a:pt x="106" y="146"/>
                    <a:pt x="109" y="147"/>
                    <a:pt x="109" y="148"/>
                  </a:cubicBezTo>
                  <a:cubicBezTo>
                    <a:pt x="110" y="147"/>
                    <a:pt x="112" y="147"/>
                    <a:pt x="111" y="145"/>
                  </a:cubicBezTo>
                  <a:cubicBezTo>
                    <a:pt x="114" y="146"/>
                    <a:pt x="113" y="147"/>
                    <a:pt x="114" y="148"/>
                  </a:cubicBezTo>
                  <a:cubicBezTo>
                    <a:pt x="112" y="148"/>
                    <a:pt x="110" y="150"/>
                    <a:pt x="107" y="150"/>
                  </a:cubicBezTo>
                  <a:cubicBezTo>
                    <a:pt x="109" y="151"/>
                    <a:pt x="115" y="150"/>
                    <a:pt x="118" y="149"/>
                  </a:cubicBezTo>
                  <a:cubicBezTo>
                    <a:pt x="119" y="149"/>
                    <a:pt x="117" y="150"/>
                    <a:pt x="119" y="151"/>
                  </a:cubicBezTo>
                  <a:cubicBezTo>
                    <a:pt x="121" y="149"/>
                    <a:pt x="123" y="148"/>
                    <a:pt x="126" y="149"/>
                  </a:cubicBezTo>
                  <a:cubicBezTo>
                    <a:pt x="126" y="147"/>
                    <a:pt x="129" y="147"/>
                    <a:pt x="127" y="145"/>
                  </a:cubicBezTo>
                  <a:cubicBezTo>
                    <a:pt x="129" y="146"/>
                    <a:pt x="130" y="144"/>
                    <a:pt x="133" y="145"/>
                  </a:cubicBezTo>
                  <a:cubicBezTo>
                    <a:pt x="131" y="143"/>
                    <a:pt x="137" y="143"/>
                    <a:pt x="137" y="141"/>
                  </a:cubicBezTo>
                  <a:cubicBezTo>
                    <a:pt x="141" y="142"/>
                    <a:pt x="135" y="144"/>
                    <a:pt x="138" y="144"/>
                  </a:cubicBezTo>
                  <a:cubicBezTo>
                    <a:pt x="139" y="143"/>
                    <a:pt x="141" y="142"/>
                    <a:pt x="142" y="142"/>
                  </a:cubicBezTo>
                  <a:cubicBezTo>
                    <a:pt x="142" y="143"/>
                    <a:pt x="142" y="144"/>
                    <a:pt x="142" y="145"/>
                  </a:cubicBezTo>
                  <a:cubicBezTo>
                    <a:pt x="137" y="147"/>
                    <a:pt x="132" y="146"/>
                    <a:pt x="128" y="149"/>
                  </a:cubicBezTo>
                  <a:cubicBezTo>
                    <a:pt x="129" y="150"/>
                    <a:pt x="130" y="148"/>
                    <a:pt x="132" y="149"/>
                  </a:cubicBezTo>
                  <a:cubicBezTo>
                    <a:pt x="138" y="144"/>
                    <a:pt x="145" y="149"/>
                    <a:pt x="151" y="145"/>
                  </a:cubicBezTo>
                  <a:cubicBezTo>
                    <a:pt x="158" y="147"/>
                    <a:pt x="169" y="141"/>
                    <a:pt x="173" y="144"/>
                  </a:cubicBezTo>
                  <a:cubicBezTo>
                    <a:pt x="175" y="144"/>
                    <a:pt x="177" y="144"/>
                    <a:pt x="179" y="144"/>
                  </a:cubicBezTo>
                  <a:cubicBezTo>
                    <a:pt x="180" y="141"/>
                    <a:pt x="183" y="143"/>
                    <a:pt x="186" y="142"/>
                  </a:cubicBezTo>
                  <a:cubicBezTo>
                    <a:pt x="186" y="142"/>
                    <a:pt x="185" y="143"/>
                    <a:pt x="187" y="143"/>
                  </a:cubicBezTo>
                  <a:cubicBezTo>
                    <a:pt x="187" y="142"/>
                    <a:pt x="190" y="141"/>
                    <a:pt x="190" y="143"/>
                  </a:cubicBezTo>
                  <a:cubicBezTo>
                    <a:pt x="195" y="140"/>
                    <a:pt x="201" y="142"/>
                    <a:pt x="207" y="140"/>
                  </a:cubicBezTo>
                  <a:cubicBezTo>
                    <a:pt x="205" y="139"/>
                    <a:pt x="208" y="138"/>
                    <a:pt x="209" y="137"/>
                  </a:cubicBezTo>
                  <a:cubicBezTo>
                    <a:pt x="210" y="138"/>
                    <a:pt x="207" y="139"/>
                    <a:pt x="207" y="140"/>
                  </a:cubicBezTo>
                  <a:cubicBezTo>
                    <a:pt x="212" y="141"/>
                    <a:pt x="217" y="138"/>
                    <a:pt x="222" y="137"/>
                  </a:cubicBezTo>
                  <a:cubicBezTo>
                    <a:pt x="222" y="140"/>
                    <a:pt x="227" y="139"/>
                    <a:pt x="228" y="138"/>
                  </a:cubicBezTo>
                  <a:cubicBezTo>
                    <a:pt x="229" y="139"/>
                    <a:pt x="230" y="138"/>
                    <a:pt x="231" y="139"/>
                  </a:cubicBezTo>
                  <a:cubicBezTo>
                    <a:pt x="234" y="135"/>
                    <a:pt x="244" y="139"/>
                    <a:pt x="250" y="135"/>
                  </a:cubicBezTo>
                  <a:cubicBezTo>
                    <a:pt x="255" y="138"/>
                    <a:pt x="263" y="131"/>
                    <a:pt x="266" y="134"/>
                  </a:cubicBezTo>
                  <a:cubicBezTo>
                    <a:pt x="265" y="134"/>
                    <a:pt x="263" y="135"/>
                    <a:pt x="262" y="135"/>
                  </a:cubicBezTo>
                  <a:cubicBezTo>
                    <a:pt x="263" y="137"/>
                    <a:pt x="268" y="134"/>
                    <a:pt x="272" y="134"/>
                  </a:cubicBezTo>
                  <a:cubicBezTo>
                    <a:pt x="274" y="134"/>
                    <a:pt x="280" y="136"/>
                    <a:pt x="280" y="134"/>
                  </a:cubicBezTo>
                  <a:cubicBezTo>
                    <a:pt x="281" y="133"/>
                    <a:pt x="282" y="135"/>
                    <a:pt x="283" y="135"/>
                  </a:cubicBezTo>
                  <a:cubicBezTo>
                    <a:pt x="286" y="133"/>
                    <a:pt x="290" y="134"/>
                    <a:pt x="293" y="132"/>
                  </a:cubicBezTo>
                  <a:cubicBezTo>
                    <a:pt x="298" y="133"/>
                    <a:pt x="307" y="132"/>
                    <a:pt x="313" y="131"/>
                  </a:cubicBezTo>
                  <a:cubicBezTo>
                    <a:pt x="400" y="129"/>
                    <a:pt x="486" y="128"/>
                    <a:pt x="573" y="129"/>
                  </a:cubicBezTo>
                  <a:cubicBezTo>
                    <a:pt x="660" y="129"/>
                    <a:pt x="748" y="132"/>
                    <a:pt x="836" y="136"/>
                  </a:cubicBezTo>
                  <a:cubicBezTo>
                    <a:pt x="837" y="137"/>
                    <a:pt x="836" y="138"/>
                    <a:pt x="835" y="138"/>
                  </a:cubicBezTo>
                  <a:cubicBezTo>
                    <a:pt x="822" y="135"/>
                    <a:pt x="809" y="138"/>
                    <a:pt x="796" y="136"/>
                  </a:cubicBezTo>
                  <a:cubicBezTo>
                    <a:pt x="794" y="137"/>
                    <a:pt x="794" y="137"/>
                    <a:pt x="792" y="137"/>
                  </a:cubicBezTo>
                  <a:cubicBezTo>
                    <a:pt x="791" y="136"/>
                    <a:pt x="793" y="137"/>
                    <a:pt x="793" y="136"/>
                  </a:cubicBezTo>
                  <a:cubicBezTo>
                    <a:pt x="791" y="135"/>
                    <a:pt x="789" y="138"/>
                    <a:pt x="787" y="136"/>
                  </a:cubicBezTo>
                  <a:cubicBezTo>
                    <a:pt x="786" y="136"/>
                    <a:pt x="787" y="137"/>
                    <a:pt x="786" y="138"/>
                  </a:cubicBezTo>
                  <a:cubicBezTo>
                    <a:pt x="781" y="135"/>
                    <a:pt x="772" y="135"/>
                    <a:pt x="764" y="136"/>
                  </a:cubicBezTo>
                  <a:cubicBezTo>
                    <a:pt x="758" y="136"/>
                    <a:pt x="753" y="134"/>
                    <a:pt x="746" y="136"/>
                  </a:cubicBezTo>
                  <a:cubicBezTo>
                    <a:pt x="746" y="135"/>
                    <a:pt x="746" y="135"/>
                    <a:pt x="746" y="135"/>
                  </a:cubicBezTo>
                  <a:cubicBezTo>
                    <a:pt x="737" y="136"/>
                    <a:pt x="724" y="133"/>
                    <a:pt x="718" y="135"/>
                  </a:cubicBezTo>
                  <a:cubicBezTo>
                    <a:pt x="716" y="134"/>
                    <a:pt x="718" y="134"/>
                    <a:pt x="716" y="134"/>
                  </a:cubicBezTo>
                  <a:cubicBezTo>
                    <a:pt x="715" y="134"/>
                    <a:pt x="716" y="135"/>
                    <a:pt x="717" y="135"/>
                  </a:cubicBezTo>
                  <a:cubicBezTo>
                    <a:pt x="705" y="133"/>
                    <a:pt x="696" y="136"/>
                    <a:pt x="684" y="133"/>
                  </a:cubicBezTo>
                  <a:cubicBezTo>
                    <a:pt x="682" y="135"/>
                    <a:pt x="677" y="133"/>
                    <a:pt x="674" y="133"/>
                  </a:cubicBezTo>
                  <a:cubicBezTo>
                    <a:pt x="669" y="133"/>
                    <a:pt x="665" y="135"/>
                    <a:pt x="663" y="133"/>
                  </a:cubicBezTo>
                  <a:cubicBezTo>
                    <a:pt x="659" y="134"/>
                    <a:pt x="655" y="134"/>
                    <a:pt x="651" y="132"/>
                  </a:cubicBezTo>
                  <a:cubicBezTo>
                    <a:pt x="649" y="133"/>
                    <a:pt x="652" y="134"/>
                    <a:pt x="650" y="134"/>
                  </a:cubicBezTo>
                  <a:cubicBezTo>
                    <a:pt x="649" y="135"/>
                    <a:pt x="647" y="133"/>
                    <a:pt x="648" y="133"/>
                  </a:cubicBezTo>
                  <a:cubicBezTo>
                    <a:pt x="645" y="135"/>
                    <a:pt x="642" y="133"/>
                    <a:pt x="639" y="134"/>
                  </a:cubicBezTo>
                  <a:cubicBezTo>
                    <a:pt x="638" y="133"/>
                    <a:pt x="639" y="133"/>
                    <a:pt x="640" y="132"/>
                  </a:cubicBezTo>
                  <a:cubicBezTo>
                    <a:pt x="636" y="134"/>
                    <a:pt x="632" y="133"/>
                    <a:pt x="629" y="134"/>
                  </a:cubicBezTo>
                  <a:cubicBezTo>
                    <a:pt x="628" y="131"/>
                    <a:pt x="628" y="133"/>
                    <a:pt x="626" y="132"/>
                  </a:cubicBezTo>
                  <a:cubicBezTo>
                    <a:pt x="626" y="133"/>
                    <a:pt x="624" y="134"/>
                    <a:pt x="623" y="134"/>
                  </a:cubicBezTo>
                  <a:cubicBezTo>
                    <a:pt x="623" y="133"/>
                    <a:pt x="622" y="133"/>
                    <a:pt x="621" y="132"/>
                  </a:cubicBezTo>
                  <a:cubicBezTo>
                    <a:pt x="619" y="134"/>
                    <a:pt x="614" y="131"/>
                    <a:pt x="609" y="134"/>
                  </a:cubicBezTo>
                  <a:cubicBezTo>
                    <a:pt x="608" y="133"/>
                    <a:pt x="608" y="132"/>
                    <a:pt x="609" y="132"/>
                  </a:cubicBezTo>
                  <a:cubicBezTo>
                    <a:pt x="602" y="132"/>
                    <a:pt x="588" y="131"/>
                    <a:pt x="587" y="133"/>
                  </a:cubicBezTo>
                  <a:cubicBezTo>
                    <a:pt x="584" y="133"/>
                    <a:pt x="581" y="131"/>
                    <a:pt x="577" y="133"/>
                  </a:cubicBezTo>
                  <a:cubicBezTo>
                    <a:pt x="575" y="132"/>
                    <a:pt x="570" y="131"/>
                    <a:pt x="568" y="132"/>
                  </a:cubicBezTo>
                  <a:cubicBezTo>
                    <a:pt x="549" y="131"/>
                    <a:pt x="531" y="132"/>
                    <a:pt x="511" y="132"/>
                  </a:cubicBezTo>
                  <a:cubicBezTo>
                    <a:pt x="510" y="132"/>
                    <a:pt x="511" y="133"/>
                    <a:pt x="510" y="133"/>
                  </a:cubicBezTo>
                  <a:cubicBezTo>
                    <a:pt x="508" y="132"/>
                    <a:pt x="508" y="132"/>
                    <a:pt x="506" y="131"/>
                  </a:cubicBezTo>
                  <a:cubicBezTo>
                    <a:pt x="495" y="134"/>
                    <a:pt x="480" y="129"/>
                    <a:pt x="467" y="133"/>
                  </a:cubicBezTo>
                  <a:cubicBezTo>
                    <a:pt x="466" y="133"/>
                    <a:pt x="467" y="132"/>
                    <a:pt x="466" y="132"/>
                  </a:cubicBezTo>
                  <a:cubicBezTo>
                    <a:pt x="461" y="132"/>
                    <a:pt x="456" y="133"/>
                    <a:pt x="452" y="132"/>
                  </a:cubicBezTo>
                  <a:cubicBezTo>
                    <a:pt x="452" y="133"/>
                    <a:pt x="453" y="136"/>
                    <a:pt x="448" y="137"/>
                  </a:cubicBezTo>
                  <a:cubicBezTo>
                    <a:pt x="447" y="136"/>
                    <a:pt x="448" y="135"/>
                    <a:pt x="445" y="135"/>
                  </a:cubicBezTo>
                  <a:cubicBezTo>
                    <a:pt x="445" y="133"/>
                    <a:pt x="448" y="132"/>
                    <a:pt x="449" y="133"/>
                  </a:cubicBezTo>
                  <a:cubicBezTo>
                    <a:pt x="451" y="132"/>
                    <a:pt x="446" y="131"/>
                    <a:pt x="446" y="133"/>
                  </a:cubicBezTo>
                  <a:cubicBezTo>
                    <a:pt x="440" y="130"/>
                    <a:pt x="433" y="134"/>
                    <a:pt x="426" y="132"/>
                  </a:cubicBezTo>
                  <a:cubicBezTo>
                    <a:pt x="425" y="134"/>
                    <a:pt x="421" y="133"/>
                    <a:pt x="418" y="132"/>
                  </a:cubicBezTo>
                  <a:cubicBezTo>
                    <a:pt x="417" y="132"/>
                    <a:pt x="417" y="133"/>
                    <a:pt x="418" y="133"/>
                  </a:cubicBezTo>
                  <a:cubicBezTo>
                    <a:pt x="412" y="132"/>
                    <a:pt x="406" y="133"/>
                    <a:pt x="400" y="132"/>
                  </a:cubicBezTo>
                  <a:cubicBezTo>
                    <a:pt x="400" y="133"/>
                    <a:pt x="400" y="133"/>
                    <a:pt x="400" y="134"/>
                  </a:cubicBezTo>
                  <a:cubicBezTo>
                    <a:pt x="392" y="133"/>
                    <a:pt x="380" y="136"/>
                    <a:pt x="374" y="133"/>
                  </a:cubicBezTo>
                  <a:cubicBezTo>
                    <a:pt x="373" y="134"/>
                    <a:pt x="374" y="134"/>
                    <a:pt x="374" y="134"/>
                  </a:cubicBezTo>
                  <a:cubicBezTo>
                    <a:pt x="365" y="134"/>
                    <a:pt x="356" y="136"/>
                    <a:pt x="347" y="134"/>
                  </a:cubicBezTo>
                  <a:cubicBezTo>
                    <a:pt x="340" y="136"/>
                    <a:pt x="329" y="136"/>
                    <a:pt x="321" y="136"/>
                  </a:cubicBezTo>
                  <a:cubicBezTo>
                    <a:pt x="319" y="137"/>
                    <a:pt x="322" y="138"/>
                    <a:pt x="320" y="138"/>
                  </a:cubicBezTo>
                  <a:cubicBezTo>
                    <a:pt x="319" y="139"/>
                    <a:pt x="318" y="139"/>
                    <a:pt x="318" y="139"/>
                  </a:cubicBezTo>
                  <a:cubicBezTo>
                    <a:pt x="319" y="135"/>
                    <a:pt x="311" y="137"/>
                    <a:pt x="308" y="137"/>
                  </a:cubicBezTo>
                  <a:cubicBezTo>
                    <a:pt x="308" y="139"/>
                    <a:pt x="311" y="137"/>
                    <a:pt x="312" y="138"/>
                  </a:cubicBezTo>
                  <a:cubicBezTo>
                    <a:pt x="313" y="139"/>
                    <a:pt x="309" y="139"/>
                    <a:pt x="309" y="139"/>
                  </a:cubicBezTo>
                  <a:cubicBezTo>
                    <a:pt x="305" y="135"/>
                    <a:pt x="298" y="139"/>
                    <a:pt x="293" y="137"/>
                  </a:cubicBezTo>
                  <a:cubicBezTo>
                    <a:pt x="291" y="138"/>
                    <a:pt x="294" y="139"/>
                    <a:pt x="292" y="140"/>
                  </a:cubicBezTo>
                  <a:cubicBezTo>
                    <a:pt x="291" y="140"/>
                    <a:pt x="290" y="140"/>
                    <a:pt x="290" y="140"/>
                  </a:cubicBezTo>
                  <a:cubicBezTo>
                    <a:pt x="289" y="140"/>
                    <a:pt x="291" y="139"/>
                    <a:pt x="291" y="138"/>
                  </a:cubicBezTo>
                  <a:cubicBezTo>
                    <a:pt x="290" y="137"/>
                    <a:pt x="288" y="138"/>
                    <a:pt x="287" y="139"/>
                  </a:cubicBezTo>
                  <a:cubicBezTo>
                    <a:pt x="287" y="140"/>
                    <a:pt x="288" y="140"/>
                    <a:pt x="287" y="141"/>
                  </a:cubicBezTo>
                  <a:cubicBezTo>
                    <a:pt x="288" y="142"/>
                    <a:pt x="289" y="140"/>
                    <a:pt x="290" y="141"/>
                  </a:cubicBezTo>
                  <a:cubicBezTo>
                    <a:pt x="288" y="143"/>
                    <a:pt x="286" y="141"/>
                    <a:pt x="285" y="143"/>
                  </a:cubicBezTo>
                  <a:cubicBezTo>
                    <a:pt x="283" y="141"/>
                    <a:pt x="281" y="142"/>
                    <a:pt x="280" y="142"/>
                  </a:cubicBezTo>
                  <a:cubicBezTo>
                    <a:pt x="279" y="141"/>
                    <a:pt x="283" y="142"/>
                    <a:pt x="284" y="141"/>
                  </a:cubicBezTo>
                  <a:cubicBezTo>
                    <a:pt x="281" y="139"/>
                    <a:pt x="286" y="140"/>
                    <a:pt x="287" y="139"/>
                  </a:cubicBezTo>
                  <a:cubicBezTo>
                    <a:pt x="282" y="137"/>
                    <a:pt x="282" y="140"/>
                    <a:pt x="277" y="138"/>
                  </a:cubicBezTo>
                  <a:cubicBezTo>
                    <a:pt x="277" y="139"/>
                    <a:pt x="279" y="140"/>
                    <a:pt x="279" y="140"/>
                  </a:cubicBezTo>
                  <a:cubicBezTo>
                    <a:pt x="278" y="141"/>
                    <a:pt x="278" y="140"/>
                    <a:pt x="277" y="140"/>
                  </a:cubicBezTo>
                  <a:cubicBezTo>
                    <a:pt x="276" y="141"/>
                    <a:pt x="277" y="141"/>
                    <a:pt x="278" y="141"/>
                  </a:cubicBezTo>
                  <a:cubicBezTo>
                    <a:pt x="276" y="144"/>
                    <a:pt x="273" y="143"/>
                    <a:pt x="271" y="145"/>
                  </a:cubicBezTo>
                  <a:cubicBezTo>
                    <a:pt x="269" y="145"/>
                    <a:pt x="268" y="145"/>
                    <a:pt x="268" y="143"/>
                  </a:cubicBezTo>
                  <a:cubicBezTo>
                    <a:pt x="266" y="144"/>
                    <a:pt x="264" y="147"/>
                    <a:pt x="262" y="146"/>
                  </a:cubicBezTo>
                  <a:cubicBezTo>
                    <a:pt x="261" y="145"/>
                    <a:pt x="263" y="144"/>
                    <a:pt x="264" y="143"/>
                  </a:cubicBezTo>
                  <a:cubicBezTo>
                    <a:pt x="262" y="143"/>
                    <a:pt x="261" y="145"/>
                    <a:pt x="261" y="145"/>
                  </a:cubicBezTo>
                  <a:cubicBezTo>
                    <a:pt x="260" y="147"/>
                    <a:pt x="258" y="144"/>
                    <a:pt x="257" y="146"/>
                  </a:cubicBezTo>
                  <a:cubicBezTo>
                    <a:pt x="256" y="145"/>
                    <a:pt x="258" y="144"/>
                    <a:pt x="256" y="144"/>
                  </a:cubicBezTo>
                  <a:cubicBezTo>
                    <a:pt x="254" y="147"/>
                    <a:pt x="246" y="148"/>
                    <a:pt x="246" y="146"/>
                  </a:cubicBezTo>
                  <a:cubicBezTo>
                    <a:pt x="244" y="146"/>
                    <a:pt x="241" y="145"/>
                    <a:pt x="239" y="147"/>
                  </a:cubicBezTo>
                  <a:cubicBezTo>
                    <a:pt x="236" y="145"/>
                    <a:pt x="232" y="149"/>
                    <a:pt x="231" y="146"/>
                  </a:cubicBezTo>
                  <a:cubicBezTo>
                    <a:pt x="229" y="151"/>
                    <a:pt x="221" y="145"/>
                    <a:pt x="217" y="149"/>
                  </a:cubicBezTo>
                  <a:cubicBezTo>
                    <a:pt x="213" y="148"/>
                    <a:pt x="209" y="150"/>
                    <a:pt x="205" y="150"/>
                  </a:cubicBezTo>
                  <a:cubicBezTo>
                    <a:pt x="203" y="149"/>
                    <a:pt x="207" y="149"/>
                    <a:pt x="205" y="148"/>
                  </a:cubicBezTo>
                  <a:cubicBezTo>
                    <a:pt x="198" y="152"/>
                    <a:pt x="191" y="149"/>
                    <a:pt x="185" y="152"/>
                  </a:cubicBezTo>
                  <a:cubicBezTo>
                    <a:pt x="185" y="152"/>
                    <a:pt x="186" y="152"/>
                    <a:pt x="187" y="153"/>
                  </a:cubicBezTo>
                  <a:cubicBezTo>
                    <a:pt x="188" y="153"/>
                    <a:pt x="187" y="154"/>
                    <a:pt x="187" y="154"/>
                  </a:cubicBezTo>
                  <a:cubicBezTo>
                    <a:pt x="184" y="154"/>
                    <a:pt x="181" y="153"/>
                    <a:pt x="178" y="153"/>
                  </a:cubicBezTo>
                  <a:cubicBezTo>
                    <a:pt x="178" y="154"/>
                    <a:pt x="179" y="154"/>
                    <a:pt x="180" y="154"/>
                  </a:cubicBezTo>
                  <a:cubicBezTo>
                    <a:pt x="181" y="155"/>
                    <a:pt x="177" y="154"/>
                    <a:pt x="177" y="156"/>
                  </a:cubicBezTo>
                  <a:cubicBezTo>
                    <a:pt x="177" y="155"/>
                    <a:pt x="176" y="155"/>
                    <a:pt x="175" y="155"/>
                  </a:cubicBezTo>
                  <a:cubicBezTo>
                    <a:pt x="172" y="159"/>
                    <a:pt x="166" y="155"/>
                    <a:pt x="163" y="158"/>
                  </a:cubicBezTo>
                  <a:cubicBezTo>
                    <a:pt x="161" y="157"/>
                    <a:pt x="161" y="157"/>
                    <a:pt x="162" y="155"/>
                  </a:cubicBezTo>
                  <a:cubicBezTo>
                    <a:pt x="161" y="154"/>
                    <a:pt x="160" y="156"/>
                    <a:pt x="158" y="155"/>
                  </a:cubicBezTo>
                  <a:cubicBezTo>
                    <a:pt x="158" y="156"/>
                    <a:pt x="159" y="156"/>
                    <a:pt x="160" y="157"/>
                  </a:cubicBezTo>
                  <a:cubicBezTo>
                    <a:pt x="159" y="158"/>
                    <a:pt x="157" y="158"/>
                    <a:pt x="156" y="159"/>
                  </a:cubicBezTo>
                  <a:cubicBezTo>
                    <a:pt x="155" y="158"/>
                    <a:pt x="156" y="157"/>
                    <a:pt x="157" y="157"/>
                  </a:cubicBezTo>
                  <a:cubicBezTo>
                    <a:pt x="154" y="159"/>
                    <a:pt x="150" y="158"/>
                    <a:pt x="146" y="159"/>
                  </a:cubicBezTo>
                  <a:cubicBezTo>
                    <a:pt x="146" y="158"/>
                    <a:pt x="147" y="157"/>
                    <a:pt x="145" y="157"/>
                  </a:cubicBezTo>
                  <a:cubicBezTo>
                    <a:pt x="144" y="161"/>
                    <a:pt x="133" y="161"/>
                    <a:pt x="130" y="163"/>
                  </a:cubicBezTo>
                  <a:cubicBezTo>
                    <a:pt x="128" y="161"/>
                    <a:pt x="124" y="162"/>
                    <a:pt x="127" y="160"/>
                  </a:cubicBezTo>
                  <a:cubicBezTo>
                    <a:pt x="125" y="160"/>
                    <a:pt x="125" y="161"/>
                    <a:pt x="125" y="163"/>
                  </a:cubicBezTo>
                  <a:cubicBezTo>
                    <a:pt x="123" y="163"/>
                    <a:pt x="122" y="160"/>
                    <a:pt x="119" y="162"/>
                  </a:cubicBezTo>
                  <a:cubicBezTo>
                    <a:pt x="120" y="163"/>
                    <a:pt x="121" y="162"/>
                    <a:pt x="122" y="162"/>
                  </a:cubicBezTo>
                  <a:cubicBezTo>
                    <a:pt x="122" y="162"/>
                    <a:pt x="122" y="163"/>
                    <a:pt x="122" y="163"/>
                  </a:cubicBezTo>
                  <a:cubicBezTo>
                    <a:pt x="117" y="164"/>
                    <a:pt x="112" y="163"/>
                    <a:pt x="107" y="167"/>
                  </a:cubicBezTo>
                  <a:cubicBezTo>
                    <a:pt x="107" y="165"/>
                    <a:pt x="106" y="165"/>
                    <a:pt x="104" y="164"/>
                  </a:cubicBezTo>
                  <a:cubicBezTo>
                    <a:pt x="103" y="165"/>
                    <a:pt x="105" y="166"/>
                    <a:pt x="106" y="166"/>
                  </a:cubicBezTo>
                  <a:cubicBezTo>
                    <a:pt x="104" y="170"/>
                    <a:pt x="101" y="166"/>
                    <a:pt x="99" y="169"/>
                  </a:cubicBezTo>
                  <a:cubicBezTo>
                    <a:pt x="95" y="168"/>
                    <a:pt x="99" y="166"/>
                    <a:pt x="98" y="165"/>
                  </a:cubicBezTo>
                  <a:cubicBezTo>
                    <a:pt x="96" y="167"/>
                    <a:pt x="97" y="168"/>
                    <a:pt x="97" y="169"/>
                  </a:cubicBezTo>
                  <a:cubicBezTo>
                    <a:pt x="95" y="171"/>
                    <a:pt x="95" y="168"/>
                    <a:pt x="94" y="169"/>
                  </a:cubicBezTo>
                  <a:cubicBezTo>
                    <a:pt x="93" y="169"/>
                    <a:pt x="94" y="168"/>
                    <a:pt x="95" y="167"/>
                  </a:cubicBezTo>
                  <a:cubicBezTo>
                    <a:pt x="93" y="167"/>
                    <a:pt x="90" y="169"/>
                    <a:pt x="92" y="170"/>
                  </a:cubicBezTo>
                  <a:cubicBezTo>
                    <a:pt x="88" y="168"/>
                    <a:pt x="88" y="170"/>
                    <a:pt x="85" y="168"/>
                  </a:cubicBezTo>
                  <a:cubicBezTo>
                    <a:pt x="82" y="170"/>
                    <a:pt x="82" y="170"/>
                    <a:pt x="78" y="170"/>
                  </a:cubicBezTo>
                  <a:cubicBezTo>
                    <a:pt x="78" y="171"/>
                    <a:pt x="80" y="171"/>
                    <a:pt x="78" y="173"/>
                  </a:cubicBezTo>
                  <a:cubicBezTo>
                    <a:pt x="81" y="174"/>
                    <a:pt x="81" y="174"/>
                    <a:pt x="81" y="174"/>
                  </a:cubicBezTo>
                  <a:cubicBezTo>
                    <a:pt x="82" y="174"/>
                    <a:pt x="81" y="172"/>
                    <a:pt x="84" y="173"/>
                  </a:cubicBezTo>
                  <a:cubicBezTo>
                    <a:pt x="84" y="173"/>
                    <a:pt x="84" y="172"/>
                    <a:pt x="83" y="172"/>
                  </a:cubicBezTo>
                  <a:cubicBezTo>
                    <a:pt x="86" y="171"/>
                    <a:pt x="96" y="168"/>
                    <a:pt x="95" y="172"/>
                  </a:cubicBezTo>
                  <a:cubicBezTo>
                    <a:pt x="96" y="173"/>
                    <a:pt x="96" y="171"/>
                    <a:pt x="97" y="170"/>
                  </a:cubicBezTo>
                  <a:cubicBezTo>
                    <a:pt x="99" y="171"/>
                    <a:pt x="98" y="173"/>
                    <a:pt x="96" y="174"/>
                  </a:cubicBezTo>
                  <a:cubicBezTo>
                    <a:pt x="98" y="174"/>
                    <a:pt x="103" y="172"/>
                    <a:pt x="100" y="171"/>
                  </a:cubicBezTo>
                  <a:cubicBezTo>
                    <a:pt x="102" y="170"/>
                    <a:pt x="105" y="171"/>
                    <a:pt x="106" y="169"/>
                  </a:cubicBezTo>
                  <a:cubicBezTo>
                    <a:pt x="107" y="169"/>
                    <a:pt x="105" y="171"/>
                    <a:pt x="105" y="172"/>
                  </a:cubicBezTo>
                  <a:cubicBezTo>
                    <a:pt x="107" y="172"/>
                    <a:pt x="112" y="169"/>
                    <a:pt x="111" y="172"/>
                  </a:cubicBezTo>
                  <a:cubicBezTo>
                    <a:pt x="112" y="173"/>
                    <a:pt x="113" y="171"/>
                    <a:pt x="112" y="171"/>
                  </a:cubicBezTo>
                  <a:cubicBezTo>
                    <a:pt x="114" y="170"/>
                    <a:pt x="115" y="170"/>
                    <a:pt x="117" y="171"/>
                  </a:cubicBezTo>
                  <a:cubicBezTo>
                    <a:pt x="118" y="170"/>
                    <a:pt x="117" y="169"/>
                    <a:pt x="118" y="169"/>
                  </a:cubicBezTo>
                  <a:cubicBezTo>
                    <a:pt x="119" y="168"/>
                    <a:pt x="120" y="169"/>
                    <a:pt x="121" y="168"/>
                  </a:cubicBezTo>
                  <a:cubicBezTo>
                    <a:pt x="121" y="168"/>
                    <a:pt x="121" y="169"/>
                    <a:pt x="121" y="170"/>
                  </a:cubicBezTo>
                  <a:cubicBezTo>
                    <a:pt x="125" y="167"/>
                    <a:pt x="129" y="167"/>
                    <a:pt x="134" y="166"/>
                  </a:cubicBezTo>
                  <a:cubicBezTo>
                    <a:pt x="135" y="167"/>
                    <a:pt x="132" y="167"/>
                    <a:pt x="132" y="168"/>
                  </a:cubicBezTo>
                  <a:cubicBezTo>
                    <a:pt x="134" y="169"/>
                    <a:pt x="135" y="167"/>
                    <a:pt x="137" y="168"/>
                  </a:cubicBezTo>
                  <a:cubicBezTo>
                    <a:pt x="135" y="169"/>
                    <a:pt x="133" y="170"/>
                    <a:pt x="130" y="169"/>
                  </a:cubicBezTo>
                  <a:cubicBezTo>
                    <a:pt x="129" y="172"/>
                    <a:pt x="124" y="170"/>
                    <a:pt x="121" y="172"/>
                  </a:cubicBezTo>
                  <a:cubicBezTo>
                    <a:pt x="127" y="172"/>
                    <a:pt x="133" y="170"/>
                    <a:pt x="139" y="169"/>
                  </a:cubicBezTo>
                  <a:cubicBezTo>
                    <a:pt x="140" y="168"/>
                    <a:pt x="137" y="169"/>
                    <a:pt x="137" y="168"/>
                  </a:cubicBezTo>
                  <a:cubicBezTo>
                    <a:pt x="139" y="166"/>
                    <a:pt x="140" y="171"/>
                    <a:pt x="143" y="168"/>
                  </a:cubicBezTo>
                  <a:cubicBezTo>
                    <a:pt x="142" y="168"/>
                    <a:pt x="141" y="168"/>
                    <a:pt x="140" y="168"/>
                  </a:cubicBezTo>
                  <a:cubicBezTo>
                    <a:pt x="141" y="166"/>
                    <a:pt x="143" y="168"/>
                    <a:pt x="144" y="166"/>
                  </a:cubicBezTo>
                  <a:cubicBezTo>
                    <a:pt x="145" y="166"/>
                    <a:pt x="144" y="167"/>
                    <a:pt x="144" y="168"/>
                  </a:cubicBezTo>
                  <a:cubicBezTo>
                    <a:pt x="144" y="168"/>
                    <a:pt x="145" y="167"/>
                    <a:pt x="146" y="168"/>
                  </a:cubicBezTo>
                  <a:cubicBezTo>
                    <a:pt x="147" y="165"/>
                    <a:pt x="155" y="165"/>
                    <a:pt x="159" y="165"/>
                  </a:cubicBezTo>
                  <a:cubicBezTo>
                    <a:pt x="161" y="166"/>
                    <a:pt x="157" y="164"/>
                    <a:pt x="157" y="166"/>
                  </a:cubicBezTo>
                  <a:cubicBezTo>
                    <a:pt x="163" y="164"/>
                    <a:pt x="170" y="163"/>
                    <a:pt x="177" y="163"/>
                  </a:cubicBezTo>
                  <a:cubicBezTo>
                    <a:pt x="178" y="164"/>
                    <a:pt x="176" y="164"/>
                    <a:pt x="176" y="165"/>
                  </a:cubicBezTo>
                  <a:cubicBezTo>
                    <a:pt x="178" y="166"/>
                    <a:pt x="179" y="164"/>
                    <a:pt x="179" y="163"/>
                  </a:cubicBezTo>
                  <a:cubicBezTo>
                    <a:pt x="182" y="162"/>
                    <a:pt x="179" y="165"/>
                    <a:pt x="182" y="165"/>
                  </a:cubicBezTo>
                  <a:cubicBezTo>
                    <a:pt x="185" y="164"/>
                    <a:pt x="180" y="164"/>
                    <a:pt x="182" y="163"/>
                  </a:cubicBezTo>
                  <a:cubicBezTo>
                    <a:pt x="186" y="162"/>
                    <a:pt x="190" y="159"/>
                    <a:pt x="194" y="161"/>
                  </a:cubicBezTo>
                  <a:cubicBezTo>
                    <a:pt x="195" y="159"/>
                    <a:pt x="197" y="159"/>
                    <a:pt x="200" y="158"/>
                  </a:cubicBezTo>
                  <a:cubicBezTo>
                    <a:pt x="202" y="159"/>
                    <a:pt x="201" y="159"/>
                    <a:pt x="202" y="160"/>
                  </a:cubicBezTo>
                  <a:cubicBezTo>
                    <a:pt x="205" y="158"/>
                    <a:pt x="208" y="158"/>
                    <a:pt x="212" y="157"/>
                  </a:cubicBezTo>
                  <a:cubicBezTo>
                    <a:pt x="212" y="159"/>
                    <a:pt x="209" y="159"/>
                    <a:pt x="208" y="159"/>
                  </a:cubicBezTo>
                  <a:cubicBezTo>
                    <a:pt x="210" y="160"/>
                    <a:pt x="214" y="159"/>
                    <a:pt x="217" y="157"/>
                  </a:cubicBezTo>
                  <a:cubicBezTo>
                    <a:pt x="219" y="157"/>
                    <a:pt x="216" y="158"/>
                    <a:pt x="218" y="159"/>
                  </a:cubicBezTo>
                  <a:cubicBezTo>
                    <a:pt x="217" y="160"/>
                    <a:pt x="215" y="160"/>
                    <a:pt x="215" y="161"/>
                  </a:cubicBezTo>
                  <a:cubicBezTo>
                    <a:pt x="221" y="161"/>
                    <a:pt x="225" y="159"/>
                    <a:pt x="231" y="157"/>
                  </a:cubicBezTo>
                  <a:cubicBezTo>
                    <a:pt x="234" y="157"/>
                    <a:pt x="229" y="159"/>
                    <a:pt x="232" y="160"/>
                  </a:cubicBezTo>
                  <a:cubicBezTo>
                    <a:pt x="237" y="159"/>
                    <a:pt x="242" y="158"/>
                    <a:pt x="248" y="159"/>
                  </a:cubicBezTo>
                  <a:cubicBezTo>
                    <a:pt x="250" y="156"/>
                    <a:pt x="252" y="158"/>
                    <a:pt x="254" y="158"/>
                  </a:cubicBezTo>
                  <a:cubicBezTo>
                    <a:pt x="255" y="157"/>
                    <a:pt x="253" y="157"/>
                    <a:pt x="255" y="156"/>
                  </a:cubicBezTo>
                  <a:cubicBezTo>
                    <a:pt x="259" y="158"/>
                    <a:pt x="267" y="153"/>
                    <a:pt x="268" y="156"/>
                  </a:cubicBezTo>
                  <a:cubicBezTo>
                    <a:pt x="274" y="155"/>
                    <a:pt x="283" y="157"/>
                    <a:pt x="288" y="154"/>
                  </a:cubicBezTo>
                  <a:cubicBezTo>
                    <a:pt x="291" y="156"/>
                    <a:pt x="294" y="153"/>
                    <a:pt x="298" y="156"/>
                  </a:cubicBezTo>
                  <a:cubicBezTo>
                    <a:pt x="300" y="154"/>
                    <a:pt x="302" y="155"/>
                    <a:pt x="304" y="153"/>
                  </a:cubicBezTo>
                  <a:cubicBezTo>
                    <a:pt x="306" y="153"/>
                    <a:pt x="305" y="154"/>
                    <a:pt x="306" y="155"/>
                  </a:cubicBezTo>
                  <a:cubicBezTo>
                    <a:pt x="318" y="153"/>
                    <a:pt x="330" y="152"/>
                    <a:pt x="342" y="153"/>
                  </a:cubicBezTo>
                  <a:cubicBezTo>
                    <a:pt x="342" y="153"/>
                    <a:pt x="343" y="152"/>
                    <a:pt x="341" y="152"/>
                  </a:cubicBezTo>
                  <a:cubicBezTo>
                    <a:pt x="351" y="152"/>
                    <a:pt x="361" y="153"/>
                    <a:pt x="370" y="151"/>
                  </a:cubicBezTo>
                  <a:cubicBezTo>
                    <a:pt x="373" y="150"/>
                    <a:pt x="375" y="152"/>
                    <a:pt x="377" y="152"/>
                  </a:cubicBezTo>
                  <a:cubicBezTo>
                    <a:pt x="378" y="151"/>
                    <a:pt x="377" y="151"/>
                    <a:pt x="377" y="150"/>
                  </a:cubicBezTo>
                  <a:cubicBezTo>
                    <a:pt x="380" y="151"/>
                    <a:pt x="384" y="152"/>
                    <a:pt x="389" y="150"/>
                  </a:cubicBezTo>
                  <a:cubicBezTo>
                    <a:pt x="392" y="152"/>
                    <a:pt x="392" y="152"/>
                    <a:pt x="392" y="152"/>
                  </a:cubicBezTo>
                  <a:cubicBezTo>
                    <a:pt x="402" y="150"/>
                    <a:pt x="412" y="151"/>
                    <a:pt x="423" y="151"/>
                  </a:cubicBezTo>
                  <a:cubicBezTo>
                    <a:pt x="423" y="151"/>
                    <a:pt x="423" y="150"/>
                    <a:pt x="423" y="150"/>
                  </a:cubicBezTo>
                  <a:cubicBezTo>
                    <a:pt x="441" y="151"/>
                    <a:pt x="459" y="149"/>
                    <a:pt x="477" y="150"/>
                  </a:cubicBezTo>
                  <a:cubicBezTo>
                    <a:pt x="480" y="148"/>
                    <a:pt x="492" y="150"/>
                    <a:pt x="500" y="150"/>
                  </a:cubicBezTo>
                  <a:cubicBezTo>
                    <a:pt x="504" y="150"/>
                    <a:pt x="508" y="149"/>
                    <a:pt x="511" y="150"/>
                  </a:cubicBezTo>
                  <a:cubicBezTo>
                    <a:pt x="513" y="149"/>
                    <a:pt x="513" y="149"/>
                    <a:pt x="513" y="149"/>
                  </a:cubicBezTo>
                  <a:cubicBezTo>
                    <a:pt x="515" y="151"/>
                    <a:pt x="519" y="148"/>
                    <a:pt x="523" y="150"/>
                  </a:cubicBezTo>
                  <a:cubicBezTo>
                    <a:pt x="532" y="148"/>
                    <a:pt x="544" y="151"/>
                    <a:pt x="554" y="149"/>
                  </a:cubicBezTo>
                  <a:cubicBezTo>
                    <a:pt x="556" y="151"/>
                    <a:pt x="556" y="151"/>
                    <a:pt x="556" y="151"/>
                  </a:cubicBezTo>
                  <a:cubicBezTo>
                    <a:pt x="569" y="149"/>
                    <a:pt x="582" y="152"/>
                    <a:pt x="596" y="150"/>
                  </a:cubicBezTo>
                  <a:cubicBezTo>
                    <a:pt x="601" y="152"/>
                    <a:pt x="608" y="149"/>
                    <a:pt x="613" y="151"/>
                  </a:cubicBezTo>
                  <a:cubicBezTo>
                    <a:pt x="617" y="149"/>
                    <a:pt x="620" y="152"/>
                    <a:pt x="624" y="150"/>
                  </a:cubicBezTo>
                  <a:cubicBezTo>
                    <a:pt x="633" y="152"/>
                    <a:pt x="643" y="151"/>
                    <a:pt x="652" y="151"/>
                  </a:cubicBezTo>
                  <a:cubicBezTo>
                    <a:pt x="674" y="152"/>
                    <a:pt x="695" y="151"/>
                    <a:pt x="716" y="153"/>
                  </a:cubicBezTo>
                  <a:cubicBezTo>
                    <a:pt x="719" y="152"/>
                    <a:pt x="719" y="152"/>
                    <a:pt x="719" y="152"/>
                  </a:cubicBezTo>
                  <a:cubicBezTo>
                    <a:pt x="720" y="151"/>
                    <a:pt x="719" y="152"/>
                    <a:pt x="719" y="153"/>
                  </a:cubicBezTo>
                  <a:cubicBezTo>
                    <a:pt x="730" y="152"/>
                    <a:pt x="739" y="153"/>
                    <a:pt x="750" y="152"/>
                  </a:cubicBezTo>
                  <a:cubicBezTo>
                    <a:pt x="752" y="154"/>
                    <a:pt x="752" y="154"/>
                    <a:pt x="752" y="154"/>
                  </a:cubicBezTo>
                  <a:cubicBezTo>
                    <a:pt x="754" y="154"/>
                    <a:pt x="753" y="151"/>
                    <a:pt x="756" y="153"/>
                  </a:cubicBezTo>
                  <a:cubicBezTo>
                    <a:pt x="757" y="153"/>
                    <a:pt x="756" y="153"/>
                    <a:pt x="755" y="153"/>
                  </a:cubicBezTo>
                  <a:cubicBezTo>
                    <a:pt x="756" y="154"/>
                    <a:pt x="758" y="154"/>
                    <a:pt x="758" y="153"/>
                  </a:cubicBezTo>
                  <a:cubicBezTo>
                    <a:pt x="843" y="157"/>
                    <a:pt x="925" y="157"/>
                    <a:pt x="1011" y="160"/>
                  </a:cubicBezTo>
                  <a:cubicBezTo>
                    <a:pt x="1012" y="159"/>
                    <a:pt x="1012" y="159"/>
                    <a:pt x="1012" y="159"/>
                  </a:cubicBezTo>
                  <a:cubicBezTo>
                    <a:pt x="1024" y="161"/>
                    <a:pt x="1036" y="159"/>
                    <a:pt x="1047" y="161"/>
                  </a:cubicBezTo>
                  <a:cubicBezTo>
                    <a:pt x="1049" y="161"/>
                    <a:pt x="1051" y="159"/>
                    <a:pt x="1051" y="161"/>
                  </a:cubicBezTo>
                  <a:cubicBezTo>
                    <a:pt x="1053" y="160"/>
                    <a:pt x="1058" y="160"/>
                    <a:pt x="1061" y="161"/>
                  </a:cubicBezTo>
                  <a:cubicBezTo>
                    <a:pt x="1063" y="160"/>
                    <a:pt x="1063" y="160"/>
                    <a:pt x="1063" y="160"/>
                  </a:cubicBezTo>
                  <a:cubicBezTo>
                    <a:pt x="1067" y="161"/>
                    <a:pt x="1071" y="161"/>
                    <a:pt x="1075" y="160"/>
                  </a:cubicBezTo>
                  <a:cubicBezTo>
                    <a:pt x="1095" y="163"/>
                    <a:pt x="1115" y="160"/>
                    <a:pt x="1134" y="165"/>
                  </a:cubicBezTo>
                  <a:cubicBezTo>
                    <a:pt x="1136" y="164"/>
                    <a:pt x="1136" y="164"/>
                    <a:pt x="1136" y="164"/>
                  </a:cubicBezTo>
                  <a:cubicBezTo>
                    <a:pt x="1139" y="165"/>
                    <a:pt x="1145" y="165"/>
                    <a:pt x="1147" y="164"/>
                  </a:cubicBezTo>
                  <a:cubicBezTo>
                    <a:pt x="1148" y="164"/>
                    <a:pt x="1147" y="165"/>
                    <a:pt x="1148" y="166"/>
                  </a:cubicBezTo>
                  <a:cubicBezTo>
                    <a:pt x="1150" y="163"/>
                    <a:pt x="1152" y="165"/>
                    <a:pt x="1153" y="166"/>
                  </a:cubicBezTo>
                  <a:cubicBezTo>
                    <a:pt x="1158" y="164"/>
                    <a:pt x="1164" y="165"/>
                    <a:pt x="1171" y="165"/>
                  </a:cubicBezTo>
                  <a:cubicBezTo>
                    <a:pt x="1172" y="166"/>
                    <a:pt x="1172" y="167"/>
                    <a:pt x="1172" y="167"/>
                  </a:cubicBezTo>
                  <a:cubicBezTo>
                    <a:pt x="1173" y="167"/>
                    <a:pt x="1174" y="165"/>
                    <a:pt x="1176" y="166"/>
                  </a:cubicBezTo>
                  <a:cubicBezTo>
                    <a:pt x="1177" y="166"/>
                    <a:pt x="1176" y="166"/>
                    <a:pt x="1176" y="165"/>
                  </a:cubicBezTo>
                  <a:cubicBezTo>
                    <a:pt x="1178" y="165"/>
                    <a:pt x="1179" y="166"/>
                    <a:pt x="1181" y="165"/>
                  </a:cubicBezTo>
                  <a:cubicBezTo>
                    <a:pt x="1182" y="165"/>
                    <a:pt x="1181" y="166"/>
                    <a:pt x="1181" y="166"/>
                  </a:cubicBezTo>
                  <a:cubicBezTo>
                    <a:pt x="1183" y="165"/>
                    <a:pt x="1186" y="164"/>
                    <a:pt x="1190" y="165"/>
                  </a:cubicBezTo>
                  <a:cubicBezTo>
                    <a:pt x="1191" y="167"/>
                    <a:pt x="1188" y="166"/>
                    <a:pt x="1186" y="167"/>
                  </a:cubicBezTo>
                  <a:cubicBezTo>
                    <a:pt x="1193" y="165"/>
                    <a:pt x="1199" y="165"/>
                    <a:pt x="1206" y="164"/>
                  </a:cubicBezTo>
                  <a:cubicBezTo>
                    <a:pt x="1208" y="166"/>
                    <a:pt x="1208" y="166"/>
                    <a:pt x="1208" y="166"/>
                  </a:cubicBezTo>
                  <a:cubicBezTo>
                    <a:pt x="1207" y="167"/>
                    <a:pt x="1210" y="165"/>
                    <a:pt x="1207" y="164"/>
                  </a:cubicBezTo>
                  <a:cubicBezTo>
                    <a:pt x="1210" y="163"/>
                    <a:pt x="1213" y="163"/>
                    <a:pt x="1217" y="163"/>
                  </a:cubicBezTo>
                  <a:cubicBezTo>
                    <a:pt x="1218" y="164"/>
                    <a:pt x="1221" y="164"/>
                    <a:pt x="1219" y="165"/>
                  </a:cubicBezTo>
                  <a:cubicBezTo>
                    <a:pt x="1221" y="165"/>
                    <a:pt x="1221" y="163"/>
                    <a:pt x="1224" y="165"/>
                  </a:cubicBezTo>
                  <a:cubicBezTo>
                    <a:pt x="1227" y="164"/>
                    <a:pt x="1223" y="164"/>
                    <a:pt x="1222" y="164"/>
                  </a:cubicBezTo>
                  <a:cubicBezTo>
                    <a:pt x="1226" y="162"/>
                    <a:pt x="1230" y="164"/>
                    <a:pt x="1234" y="162"/>
                  </a:cubicBezTo>
                  <a:cubicBezTo>
                    <a:pt x="1234" y="163"/>
                    <a:pt x="1233" y="163"/>
                    <a:pt x="1232" y="163"/>
                  </a:cubicBezTo>
                  <a:cubicBezTo>
                    <a:pt x="1233" y="164"/>
                    <a:pt x="1235" y="163"/>
                    <a:pt x="1236" y="164"/>
                  </a:cubicBezTo>
                  <a:cubicBezTo>
                    <a:pt x="1235" y="162"/>
                    <a:pt x="1237" y="164"/>
                    <a:pt x="1240" y="162"/>
                  </a:cubicBezTo>
                  <a:cubicBezTo>
                    <a:pt x="1249" y="165"/>
                    <a:pt x="1259" y="159"/>
                    <a:pt x="1267" y="163"/>
                  </a:cubicBezTo>
                  <a:cubicBezTo>
                    <a:pt x="1269" y="160"/>
                    <a:pt x="1275" y="161"/>
                    <a:pt x="1278" y="160"/>
                  </a:cubicBezTo>
                  <a:cubicBezTo>
                    <a:pt x="1278" y="162"/>
                    <a:pt x="1274" y="161"/>
                    <a:pt x="1272" y="162"/>
                  </a:cubicBezTo>
                  <a:cubicBezTo>
                    <a:pt x="1272" y="162"/>
                    <a:pt x="1273" y="162"/>
                    <a:pt x="1274" y="163"/>
                  </a:cubicBezTo>
                  <a:cubicBezTo>
                    <a:pt x="1271" y="164"/>
                    <a:pt x="1268" y="166"/>
                    <a:pt x="1265" y="166"/>
                  </a:cubicBezTo>
                  <a:cubicBezTo>
                    <a:pt x="1265" y="163"/>
                    <a:pt x="1257" y="166"/>
                    <a:pt x="1255" y="166"/>
                  </a:cubicBezTo>
                  <a:cubicBezTo>
                    <a:pt x="1261" y="168"/>
                    <a:pt x="1271" y="167"/>
                    <a:pt x="1277" y="165"/>
                  </a:cubicBezTo>
                  <a:cubicBezTo>
                    <a:pt x="1278" y="165"/>
                    <a:pt x="1276" y="166"/>
                    <a:pt x="1275" y="166"/>
                  </a:cubicBezTo>
                  <a:cubicBezTo>
                    <a:pt x="1279" y="166"/>
                    <a:pt x="1286" y="166"/>
                    <a:pt x="1286" y="163"/>
                  </a:cubicBezTo>
                  <a:cubicBezTo>
                    <a:pt x="1288" y="163"/>
                    <a:pt x="1287" y="164"/>
                    <a:pt x="1288" y="165"/>
                  </a:cubicBezTo>
                  <a:cubicBezTo>
                    <a:pt x="1295" y="163"/>
                    <a:pt x="1299" y="163"/>
                    <a:pt x="1305" y="161"/>
                  </a:cubicBezTo>
                  <a:cubicBezTo>
                    <a:pt x="1314" y="161"/>
                    <a:pt x="1322" y="161"/>
                    <a:pt x="1330" y="158"/>
                  </a:cubicBezTo>
                  <a:cubicBezTo>
                    <a:pt x="1335" y="159"/>
                    <a:pt x="1343" y="158"/>
                    <a:pt x="1346" y="155"/>
                  </a:cubicBezTo>
                  <a:cubicBezTo>
                    <a:pt x="1356" y="157"/>
                    <a:pt x="1375" y="149"/>
                    <a:pt x="1388" y="154"/>
                  </a:cubicBezTo>
                  <a:cubicBezTo>
                    <a:pt x="1385" y="149"/>
                    <a:pt x="1396" y="152"/>
                    <a:pt x="1395" y="148"/>
                  </a:cubicBezTo>
                  <a:cubicBezTo>
                    <a:pt x="1398" y="148"/>
                    <a:pt x="1401" y="144"/>
                    <a:pt x="1404" y="147"/>
                  </a:cubicBezTo>
                  <a:cubicBezTo>
                    <a:pt x="1415" y="143"/>
                    <a:pt x="1427" y="143"/>
                    <a:pt x="1438" y="146"/>
                  </a:cubicBezTo>
                  <a:cubicBezTo>
                    <a:pt x="1439" y="145"/>
                    <a:pt x="1441" y="144"/>
                    <a:pt x="1440" y="143"/>
                  </a:cubicBezTo>
                  <a:cubicBezTo>
                    <a:pt x="1442" y="142"/>
                    <a:pt x="1444" y="143"/>
                    <a:pt x="1445" y="144"/>
                  </a:cubicBezTo>
                  <a:cubicBezTo>
                    <a:pt x="1447" y="142"/>
                    <a:pt x="1448" y="143"/>
                    <a:pt x="1450" y="143"/>
                  </a:cubicBezTo>
                  <a:cubicBezTo>
                    <a:pt x="1451" y="141"/>
                    <a:pt x="1452" y="142"/>
                    <a:pt x="1453" y="140"/>
                  </a:cubicBezTo>
                  <a:cubicBezTo>
                    <a:pt x="1452" y="139"/>
                    <a:pt x="1451" y="140"/>
                    <a:pt x="1450" y="140"/>
                  </a:cubicBezTo>
                  <a:cubicBezTo>
                    <a:pt x="1457" y="137"/>
                    <a:pt x="1469" y="137"/>
                    <a:pt x="1477" y="140"/>
                  </a:cubicBezTo>
                  <a:cubicBezTo>
                    <a:pt x="1478" y="138"/>
                    <a:pt x="1482" y="137"/>
                    <a:pt x="1485" y="138"/>
                  </a:cubicBezTo>
                  <a:cubicBezTo>
                    <a:pt x="1492" y="133"/>
                    <a:pt x="1500" y="130"/>
                    <a:pt x="1509" y="128"/>
                  </a:cubicBezTo>
                  <a:cubicBezTo>
                    <a:pt x="1512" y="130"/>
                    <a:pt x="1512" y="130"/>
                    <a:pt x="1512" y="130"/>
                  </a:cubicBezTo>
                  <a:cubicBezTo>
                    <a:pt x="1511" y="128"/>
                    <a:pt x="1517" y="128"/>
                    <a:pt x="1519" y="127"/>
                  </a:cubicBezTo>
                  <a:cubicBezTo>
                    <a:pt x="1519" y="127"/>
                    <a:pt x="1519" y="128"/>
                    <a:pt x="1519" y="128"/>
                  </a:cubicBezTo>
                  <a:cubicBezTo>
                    <a:pt x="1527" y="127"/>
                    <a:pt x="1534" y="126"/>
                    <a:pt x="1540" y="123"/>
                  </a:cubicBezTo>
                  <a:cubicBezTo>
                    <a:pt x="1548" y="122"/>
                    <a:pt x="1559" y="120"/>
                    <a:pt x="1565" y="116"/>
                  </a:cubicBezTo>
                  <a:cubicBezTo>
                    <a:pt x="1570" y="116"/>
                    <a:pt x="1580" y="111"/>
                    <a:pt x="1584" y="109"/>
                  </a:cubicBezTo>
                  <a:cubicBezTo>
                    <a:pt x="1592" y="106"/>
                    <a:pt x="1598" y="104"/>
                    <a:pt x="1603" y="100"/>
                  </a:cubicBezTo>
                  <a:cubicBezTo>
                    <a:pt x="1601" y="100"/>
                    <a:pt x="1601" y="99"/>
                    <a:pt x="1600" y="98"/>
                  </a:cubicBezTo>
                  <a:cubicBezTo>
                    <a:pt x="1602" y="97"/>
                    <a:pt x="1603" y="98"/>
                    <a:pt x="1605" y="97"/>
                  </a:cubicBezTo>
                  <a:cubicBezTo>
                    <a:pt x="1602" y="96"/>
                    <a:pt x="1601" y="97"/>
                    <a:pt x="1599" y="96"/>
                  </a:cubicBezTo>
                  <a:cubicBezTo>
                    <a:pt x="1597" y="99"/>
                    <a:pt x="1592" y="96"/>
                    <a:pt x="1591" y="98"/>
                  </a:cubicBezTo>
                  <a:cubicBezTo>
                    <a:pt x="1590" y="99"/>
                    <a:pt x="1589" y="97"/>
                    <a:pt x="1588" y="96"/>
                  </a:cubicBezTo>
                  <a:cubicBezTo>
                    <a:pt x="1584" y="97"/>
                    <a:pt x="1581" y="98"/>
                    <a:pt x="1578" y="98"/>
                  </a:cubicBezTo>
                  <a:cubicBezTo>
                    <a:pt x="1581" y="96"/>
                    <a:pt x="1582" y="96"/>
                    <a:pt x="1586" y="93"/>
                  </a:cubicBezTo>
                  <a:cubicBezTo>
                    <a:pt x="1580" y="94"/>
                    <a:pt x="1573" y="94"/>
                    <a:pt x="1565" y="96"/>
                  </a:cubicBezTo>
                  <a:cubicBezTo>
                    <a:pt x="1558" y="97"/>
                    <a:pt x="1550" y="98"/>
                    <a:pt x="1543" y="101"/>
                  </a:cubicBezTo>
                  <a:cubicBezTo>
                    <a:pt x="1541" y="101"/>
                    <a:pt x="1540" y="101"/>
                    <a:pt x="1538" y="100"/>
                  </a:cubicBezTo>
                  <a:cubicBezTo>
                    <a:pt x="1538" y="101"/>
                    <a:pt x="1538" y="101"/>
                    <a:pt x="1539" y="102"/>
                  </a:cubicBezTo>
                  <a:cubicBezTo>
                    <a:pt x="1537" y="102"/>
                    <a:pt x="1536" y="103"/>
                    <a:pt x="1534" y="103"/>
                  </a:cubicBezTo>
                  <a:cubicBezTo>
                    <a:pt x="1532" y="100"/>
                    <a:pt x="1526" y="105"/>
                    <a:pt x="1523" y="108"/>
                  </a:cubicBezTo>
                  <a:cubicBezTo>
                    <a:pt x="1521" y="106"/>
                    <a:pt x="1524" y="105"/>
                    <a:pt x="1525" y="104"/>
                  </a:cubicBezTo>
                  <a:cubicBezTo>
                    <a:pt x="1524" y="105"/>
                    <a:pt x="1521" y="104"/>
                    <a:pt x="1521" y="103"/>
                  </a:cubicBezTo>
                  <a:cubicBezTo>
                    <a:pt x="1524" y="101"/>
                    <a:pt x="1525" y="102"/>
                    <a:pt x="1526" y="100"/>
                  </a:cubicBezTo>
                  <a:cubicBezTo>
                    <a:pt x="1525" y="99"/>
                    <a:pt x="1524" y="102"/>
                    <a:pt x="1523" y="100"/>
                  </a:cubicBezTo>
                  <a:cubicBezTo>
                    <a:pt x="1521" y="101"/>
                    <a:pt x="1522" y="102"/>
                    <a:pt x="1520" y="103"/>
                  </a:cubicBezTo>
                  <a:cubicBezTo>
                    <a:pt x="1520" y="103"/>
                    <a:pt x="1519" y="103"/>
                    <a:pt x="1518" y="103"/>
                  </a:cubicBezTo>
                  <a:cubicBezTo>
                    <a:pt x="1518" y="101"/>
                    <a:pt x="1521" y="100"/>
                    <a:pt x="1521" y="99"/>
                  </a:cubicBezTo>
                  <a:cubicBezTo>
                    <a:pt x="1521" y="99"/>
                    <a:pt x="1522" y="99"/>
                    <a:pt x="1522" y="99"/>
                  </a:cubicBezTo>
                  <a:cubicBezTo>
                    <a:pt x="1521" y="101"/>
                    <a:pt x="1525" y="99"/>
                    <a:pt x="1527" y="99"/>
                  </a:cubicBezTo>
                  <a:cubicBezTo>
                    <a:pt x="1528" y="99"/>
                    <a:pt x="1528" y="100"/>
                    <a:pt x="1529" y="100"/>
                  </a:cubicBezTo>
                  <a:cubicBezTo>
                    <a:pt x="1534" y="99"/>
                    <a:pt x="1534" y="96"/>
                    <a:pt x="1539" y="95"/>
                  </a:cubicBezTo>
                  <a:cubicBezTo>
                    <a:pt x="1539" y="96"/>
                    <a:pt x="1535" y="97"/>
                    <a:pt x="1534" y="99"/>
                  </a:cubicBezTo>
                  <a:cubicBezTo>
                    <a:pt x="1536" y="99"/>
                    <a:pt x="1540" y="98"/>
                    <a:pt x="1538" y="96"/>
                  </a:cubicBezTo>
                  <a:cubicBezTo>
                    <a:pt x="1544" y="97"/>
                    <a:pt x="1549" y="94"/>
                    <a:pt x="1554" y="92"/>
                  </a:cubicBezTo>
                  <a:cubicBezTo>
                    <a:pt x="1551" y="91"/>
                    <a:pt x="1547" y="94"/>
                    <a:pt x="1544" y="95"/>
                  </a:cubicBezTo>
                  <a:cubicBezTo>
                    <a:pt x="1546" y="92"/>
                    <a:pt x="1552" y="91"/>
                    <a:pt x="1556" y="92"/>
                  </a:cubicBezTo>
                  <a:cubicBezTo>
                    <a:pt x="1560" y="90"/>
                    <a:pt x="1564" y="89"/>
                    <a:pt x="1568" y="90"/>
                  </a:cubicBezTo>
                  <a:cubicBezTo>
                    <a:pt x="1580" y="84"/>
                    <a:pt x="1593" y="85"/>
                    <a:pt x="1605" y="81"/>
                  </a:cubicBezTo>
                  <a:cubicBezTo>
                    <a:pt x="1602" y="79"/>
                    <a:pt x="1600" y="80"/>
                    <a:pt x="1597" y="78"/>
                  </a:cubicBezTo>
                  <a:cubicBezTo>
                    <a:pt x="1594" y="79"/>
                    <a:pt x="1591" y="79"/>
                    <a:pt x="1588" y="77"/>
                  </a:cubicBezTo>
                  <a:cubicBezTo>
                    <a:pt x="1587" y="78"/>
                    <a:pt x="1587" y="78"/>
                    <a:pt x="1587" y="79"/>
                  </a:cubicBezTo>
                  <a:cubicBezTo>
                    <a:pt x="1585" y="77"/>
                    <a:pt x="1582" y="79"/>
                    <a:pt x="1580" y="78"/>
                  </a:cubicBezTo>
                  <a:cubicBezTo>
                    <a:pt x="1579" y="77"/>
                    <a:pt x="1580" y="76"/>
                    <a:pt x="1582" y="76"/>
                  </a:cubicBezTo>
                  <a:cubicBezTo>
                    <a:pt x="1579" y="74"/>
                    <a:pt x="1576" y="76"/>
                    <a:pt x="1573" y="76"/>
                  </a:cubicBezTo>
                  <a:cubicBezTo>
                    <a:pt x="1571" y="75"/>
                    <a:pt x="1574" y="74"/>
                    <a:pt x="1573" y="74"/>
                  </a:cubicBezTo>
                  <a:cubicBezTo>
                    <a:pt x="1569" y="73"/>
                    <a:pt x="1567" y="75"/>
                    <a:pt x="1562" y="76"/>
                  </a:cubicBezTo>
                  <a:cubicBezTo>
                    <a:pt x="1561" y="74"/>
                    <a:pt x="1566" y="73"/>
                    <a:pt x="1568" y="72"/>
                  </a:cubicBezTo>
                  <a:cubicBezTo>
                    <a:pt x="1567" y="72"/>
                    <a:pt x="1566" y="71"/>
                    <a:pt x="1565" y="71"/>
                  </a:cubicBezTo>
                  <a:cubicBezTo>
                    <a:pt x="1565" y="71"/>
                    <a:pt x="1565" y="71"/>
                    <a:pt x="1566" y="72"/>
                  </a:cubicBezTo>
                  <a:cubicBezTo>
                    <a:pt x="1564" y="73"/>
                    <a:pt x="1562" y="71"/>
                    <a:pt x="1562" y="73"/>
                  </a:cubicBezTo>
                  <a:cubicBezTo>
                    <a:pt x="1561" y="73"/>
                    <a:pt x="1561" y="72"/>
                    <a:pt x="1560" y="72"/>
                  </a:cubicBezTo>
                  <a:cubicBezTo>
                    <a:pt x="1556" y="73"/>
                    <a:pt x="1553" y="73"/>
                    <a:pt x="1550" y="72"/>
                  </a:cubicBezTo>
                  <a:cubicBezTo>
                    <a:pt x="1548" y="73"/>
                    <a:pt x="1548" y="74"/>
                    <a:pt x="1550" y="75"/>
                  </a:cubicBezTo>
                  <a:cubicBezTo>
                    <a:pt x="1548" y="76"/>
                    <a:pt x="1547" y="76"/>
                    <a:pt x="1546" y="76"/>
                  </a:cubicBezTo>
                  <a:cubicBezTo>
                    <a:pt x="1545" y="75"/>
                    <a:pt x="1545" y="74"/>
                    <a:pt x="1544" y="72"/>
                  </a:cubicBezTo>
                  <a:cubicBezTo>
                    <a:pt x="1549" y="72"/>
                    <a:pt x="1555" y="69"/>
                    <a:pt x="1556" y="66"/>
                  </a:cubicBezTo>
                  <a:cubicBezTo>
                    <a:pt x="1562" y="65"/>
                    <a:pt x="1569" y="64"/>
                    <a:pt x="1575" y="65"/>
                  </a:cubicBezTo>
                  <a:cubicBezTo>
                    <a:pt x="1573" y="62"/>
                    <a:pt x="1578" y="63"/>
                    <a:pt x="1581" y="63"/>
                  </a:cubicBezTo>
                  <a:cubicBezTo>
                    <a:pt x="1582" y="64"/>
                    <a:pt x="1578" y="63"/>
                    <a:pt x="1577" y="64"/>
                  </a:cubicBezTo>
                  <a:cubicBezTo>
                    <a:pt x="1580" y="65"/>
                    <a:pt x="1583" y="62"/>
                    <a:pt x="1585" y="62"/>
                  </a:cubicBezTo>
                  <a:cubicBezTo>
                    <a:pt x="1587" y="62"/>
                    <a:pt x="1584" y="63"/>
                    <a:pt x="1587" y="63"/>
                  </a:cubicBezTo>
                  <a:cubicBezTo>
                    <a:pt x="1588" y="61"/>
                    <a:pt x="1595" y="60"/>
                    <a:pt x="1598" y="61"/>
                  </a:cubicBezTo>
                  <a:cubicBezTo>
                    <a:pt x="1601" y="58"/>
                    <a:pt x="1605" y="59"/>
                    <a:pt x="1609" y="58"/>
                  </a:cubicBezTo>
                  <a:cubicBezTo>
                    <a:pt x="1610" y="56"/>
                    <a:pt x="1605" y="58"/>
                    <a:pt x="1604" y="58"/>
                  </a:cubicBezTo>
                  <a:cubicBezTo>
                    <a:pt x="1608" y="56"/>
                    <a:pt x="1616" y="53"/>
                    <a:pt x="1623" y="55"/>
                  </a:cubicBezTo>
                  <a:cubicBezTo>
                    <a:pt x="1627" y="51"/>
                    <a:pt x="1642" y="53"/>
                    <a:pt x="1643" y="47"/>
                  </a:cubicBezTo>
                  <a:cubicBezTo>
                    <a:pt x="1646" y="48"/>
                    <a:pt x="1648" y="44"/>
                    <a:pt x="1651" y="45"/>
                  </a:cubicBezTo>
                  <a:cubicBezTo>
                    <a:pt x="1651" y="46"/>
                    <a:pt x="1649" y="46"/>
                    <a:pt x="1649" y="48"/>
                  </a:cubicBezTo>
                  <a:cubicBezTo>
                    <a:pt x="1657" y="45"/>
                    <a:pt x="1665" y="40"/>
                    <a:pt x="1665" y="36"/>
                  </a:cubicBezTo>
                  <a:cubicBezTo>
                    <a:pt x="1663" y="35"/>
                    <a:pt x="1660" y="34"/>
                    <a:pt x="1661" y="32"/>
                  </a:cubicBezTo>
                  <a:cubicBezTo>
                    <a:pt x="1656" y="31"/>
                    <a:pt x="1649" y="32"/>
                    <a:pt x="1648" y="28"/>
                  </a:cubicBezTo>
                  <a:cubicBezTo>
                    <a:pt x="1646" y="30"/>
                    <a:pt x="1642" y="30"/>
                    <a:pt x="1642" y="32"/>
                  </a:cubicBezTo>
                  <a:cubicBezTo>
                    <a:pt x="1642" y="32"/>
                    <a:pt x="1643" y="31"/>
                    <a:pt x="1644" y="31"/>
                  </a:cubicBezTo>
                  <a:cubicBezTo>
                    <a:pt x="1645" y="32"/>
                    <a:pt x="1644" y="32"/>
                    <a:pt x="1642" y="33"/>
                  </a:cubicBezTo>
                  <a:cubicBezTo>
                    <a:pt x="1641" y="32"/>
                    <a:pt x="1639" y="31"/>
                    <a:pt x="1638" y="32"/>
                  </a:cubicBezTo>
                  <a:cubicBezTo>
                    <a:pt x="1637" y="31"/>
                    <a:pt x="1637" y="30"/>
                    <a:pt x="1639" y="29"/>
                  </a:cubicBezTo>
                  <a:cubicBezTo>
                    <a:pt x="1637" y="29"/>
                    <a:pt x="1636" y="29"/>
                    <a:pt x="1636" y="30"/>
                  </a:cubicBezTo>
                  <a:cubicBezTo>
                    <a:pt x="1633" y="28"/>
                    <a:pt x="1626" y="31"/>
                    <a:pt x="1621" y="33"/>
                  </a:cubicBezTo>
                  <a:cubicBezTo>
                    <a:pt x="1615" y="30"/>
                    <a:pt x="1609" y="35"/>
                    <a:pt x="1604" y="37"/>
                  </a:cubicBezTo>
                  <a:cubicBezTo>
                    <a:pt x="1603" y="37"/>
                    <a:pt x="1603" y="37"/>
                    <a:pt x="1603" y="37"/>
                  </a:cubicBezTo>
                  <a:cubicBezTo>
                    <a:pt x="1605" y="33"/>
                    <a:pt x="1610" y="33"/>
                    <a:pt x="1613" y="30"/>
                  </a:cubicBezTo>
                  <a:cubicBezTo>
                    <a:pt x="1612" y="29"/>
                    <a:pt x="1611" y="30"/>
                    <a:pt x="1610" y="29"/>
                  </a:cubicBezTo>
                  <a:cubicBezTo>
                    <a:pt x="1602" y="33"/>
                    <a:pt x="1596" y="32"/>
                    <a:pt x="1588" y="35"/>
                  </a:cubicBezTo>
                  <a:cubicBezTo>
                    <a:pt x="1587" y="35"/>
                    <a:pt x="1588" y="34"/>
                    <a:pt x="1587" y="34"/>
                  </a:cubicBezTo>
                  <a:cubicBezTo>
                    <a:pt x="1590" y="33"/>
                    <a:pt x="1595" y="31"/>
                    <a:pt x="1596" y="30"/>
                  </a:cubicBezTo>
                  <a:cubicBezTo>
                    <a:pt x="1595" y="29"/>
                    <a:pt x="1594" y="30"/>
                    <a:pt x="1592" y="29"/>
                  </a:cubicBezTo>
                  <a:cubicBezTo>
                    <a:pt x="1593" y="30"/>
                    <a:pt x="1592" y="31"/>
                    <a:pt x="1590" y="30"/>
                  </a:cubicBezTo>
                  <a:cubicBezTo>
                    <a:pt x="1590" y="31"/>
                    <a:pt x="1590" y="32"/>
                    <a:pt x="1590" y="33"/>
                  </a:cubicBezTo>
                  <a:cubicBezTo>
                    <a:pt x="1587" y="32"/>
                    <a:pt x="1580" y="34"/>
                    <a:pt x="1582" y="37"/>
                  </a:cubicBezTo>
                  <a:cubicBezTo>
                    <a:pt x="1580" y="38"/>
                    <a:pt x="1581" y="34"/>
                    <a:pt x="1579" y="36"/>
                  </a:cubicBezTo>
                  <a:cubicBezTo>
                    <a:pt x="1579" y="35"/>
                    <a:pt x="1581" y="35"/>
                    <a:pt x="1580" y="34"/>
                  </a:cubicBezTo>
                  <a:cubicBezTo>
                    <a:pt x="1578" y="33"/>
                    <a:pt x="1576" y="36"/>
                    <a:pt x="1577" y="37"/>
                  </a:cubicBezTo>
                  <a:cubicBezTo>
                    <a:pt x="1576" y="38"/>
                    <a:pt x="1576" y="35"/>
                    <a:pt x="1574" y="35"/>
                  </a:cubicBezTo>
                  <a:cubicBezTo>
                    <a:pt x="1572" y="36"/>
                    <a:pt x="1574" y="37"/>
                    <a:pt x="1572" y="38"/>
                  </a:cubicBezTo>
                  <a:cubicBezTo>
                    <a:pt x="1571" y="39"/>
                    <a:pt x="1570" y="37"/>
                    <a:pt x="1571" y="37"/>
                  </a:cubicBezTo>
                  <a:cubicBezTo>
                    <a:pt x="1569" y="36"/>
                    <a:pt x="1569" y="38"/>
                    <a:pt x="1569" y="39"/>
                  </a:cubicBezTo>
                  <a:cubicBezTo>
                    <a:pt x="1568" y="39"/>
                    <a:pt x="1566" y="38"/>
                    <a:pt x="1566" y="37"/>
                  </a:cubicBezTo>
                  <a:cubicBezTo>
                    <a:pt x="1567" y="35"/>
                    <a:pt x="1568" y="36"/>
                    <a:pt x="1569" y="35"/>
                  </a:cubicBezTo>
                  <a:cubicBezTo>
                    <a:pt x="1566" y="34"/>
                    <a:pt x="1565" y="36"/>
                    <a:pt x="1565" y="38"/>
                  </a:cubicBezTo>
                  <a:cubicBezTo>
                    <a:pt x="1562" y="38"/>
                    <a:pt x="1558" y="39"/>
                    <a:pt x="1556" y="41"/>
                  </a:cubicBezTo>
                  <a:cubicBezTo>
                    <a:pt x="1553" y="40"/>
                    <a:pt x="1556" y="40"/>
                    <a:pt x="1555" y="39"/>
                  </a:cubicBezTo>
                  <a:cubicBezTo>
                    <a:pt x="1557" y="38"/>
                    <a:pt x="1559" y="38"/>
                    <a:pt x="1561" y="37"/>
                  </a:cubicBezTo>
                  <a:cubicBezTo>
                    <a:pt x="1559" y="36"/>
                    <a:pt x="1559" y="35"/>
                    <a:pt x="1561" y="33"/>
                  </a:cubicBezTo>
                  <a:cubicBezTo>
                    <a:pt x="1560" y="32"/>
                    <a:pt x="1559" y="33"/>
                    <a:pt x="1559" y="34"/>
                  </a:cubicBezTo>
                  <a:cubicBezTo>
                    <a:pt x="1558" y="33"/>
                    <a:pt x="1556" y="34"/>
                    <a:pt x="1556" y="32"/>
                  </a:cubicBezTo>
                  <a:cubicBezTo>
                    <a:pt x="1553" y="34"/>
                    <a:pt x="1550" y="34"/>
                    <a:pt x="1546" y="34"/>
                  </a:cubicBezTo>
                  <a:cubicBezTo>
                    <a:pt x="1546" y="33"/>
                    <a:pt x="1549" y="33"/>
                    <a:pt x="1550" y="34"/>
                  </a:cubicBezTo>
                  <a:cubicBezTo>
                    <a:pt x="1551" y="34"/>
                    <a:pt x="1550" y="33"/>
                    <a:pt x="1550" y="33"/>
                  </a:cubicBezTo>
                  <a:cubicBezTo>
                    <a:pt x="1551" y="33"/>
                    <a:pt x="1551" y="33"/>
                    <a:pt x="1551" y="33"/>
                  </a:cubicBezTo>
                  <a:cubicBezTo>
                    <a:pt x="1549" y="31"/>
                    <a:pt x="1547" y="33"/>
                    <a:pt x="1545" y="33"/>
                  </a:cubicBezTo>
                  <a:cubicBezTo>
                    <a:pt x="1544" y="32"/>
                    <a:pt x="1545" y="31"/>
                    <a:pt x="1544" y="29"/>
                  </a:cubicBezTo>
                  <a:cubicBezTo>
                    <a:pt x="1543" y="31"/>
                    <a:pt x="1543" y="30"/>
                    <a:pt x="1541" y="31"/>
                  </a:cubicBezTo>
                  <a:cubicBezTo>
                    <a:pt x="1539" y="31"/>
                    <a:pt x="1540" y="30"/>
                    <a:pt x="1538" y="29"/>
                  </a:cubicBezTo>
                  <a:cubicBezTo>
                    <a:pt x="1537" y="30"/>
                    <a:pt x="1537" y="30"/>
                    <a:pt x="1537" y="31"/>
                  </a:cubicBezTo>
                  <a:cubicBezTo>
                    <a:pt x="1535" y="30"/>
                    <a:pt x="1537" y="29"/>
                    <a:pt x="1535" y="29"/>
                  </a:cubicBezTo>
                  <a:cubicBezTo>
                    <a:pt x="1532" y="30"/>
                    <a:pt x="1529" y="29"/>
                    <a:pt x="1526" y="29"/>
                  </a:cubicBezTo>
                  <a:cubicBezTo>
                    <a:pt x="1524" y="28"/>
                    <a:pt x="1527" y="29"/>
                    <a:pt x="1528" y="27"/>
                  </a:cubicBezTo>
                  <a:cubicBezTo>
                    <a:pt x="1527" y="26"/>
                    <a:pt x="1525" y="28"/>
                    <a:pt x="1524" y="27"/>
                  </a:cubicBezTo>
                  <a:cubicBezTo>
                    <a:pt x="1524" y="27"/>
                    <a:pt x="1523" y="28"/>
                    <a:pt x="1523" y="28"/>
                  </a:cubicBezTo>
                  <a:cubicBezTo>
                    <a:pt x="1516" y="27"/>
                    <a:pt x="1508" y="31"/>
                    <a:pt x="1501" y="30"/>
                  </a:cubicBezTo>
                  <a:cubicBezTo>
                    <a:pt x="1500" y="30"/>
                    <a:pt x="1501" y="31"/>
                    <a:pt x="1502" y="31"/>
                  </a:cubicBezTo>
                  <a:cubicBezTo>
                    <a:pt x="1500" y="32"/>
                    <a:pt x="1499" y="33"/>
                    <a:pt x="1498" y="33"/>
                  </a:cubicBezTo>
                  <a:cubicBezTo>
                    <a:pt x="1496" y="28"/>
                    <a:pt x="1488" y="34"/>
                    <a:pt x="1484" y="33"/>
                  </a:cubicBezTo>
                  <a:cubicBezTo>
                    <a:pt x="1485" y="29"/>
                    <a:pt x="1490" y="30"/>
                    <a:pt x="1495" y="28"/>
                  </a:cubicBezTo>
                  <a:cubicBezTo>
                    <a:pt x="1492" y="27"/>
                    <a:pt x="1490" y="29"/>
                    <a:pt x="1489" y="27"/>
                  </a:cubicBezTo>
                  <a:cubicBezTo>
                    <a:pt x="1486" y="29"/>
                    <a:pt x="1486" y="29"/>
                    <a:pt x="1486" y="29"/>
                  </a:cubicBezTo>
                  <a:cubicBezTo>
                    <a:pt x="1485" y="28"/>
                    <a:pt x="1485" y="28"/>
                    <a:pt x="1484" y="27"/>
                  </a:cubicBezTo>
                  <a:cubicBezTo>
                    <a:pt x="1486" y="27"/>
                    <a:pt x="1487" y="26"/>
                    <a:pt x="1489" y="26"/>
                  </a:cubicBezTo>
                  <a:cubicBezTo>
                    <a:pt x="1488" y="25"/>
                    <a:pt x="1490" y="26"/>
                    <a:pt x="1490" y="24"/>
                  </a:cubicBezTo>
                  <a:cubicBezTo>
                    <a:pt x="1488" y="21"/>
                    <a:pt x="1485" y="27"/>
                    <a:pt x="1483" y="25"/>
                  </a:cubicBezTo>
                  <a:cubicBezTo>
                    <a:pt x="1481" y="27"/>
                    <a:pt x="1478" y="28"/>
                    <a:pt x="1476" y="30"/>
                  </a:cubicBezTo>
                  <a:cubicBezTo>
                    <a:pt x="1474" y="29"/>
                    <a:pt x="1475" y="29"/>
                    <a:pt x="1476" y="28"/>
                  </a:cubicBezTo>
                  <a:cubicBezTo>
                    <a:pt x="1475" y="26"/>
                    <a:pt x="1473" y="27"/>
                    <a:pt x="1471" y="27"/>
                  </a:cubicBezTo>
                  <a:cubicBezTo>
                    <a:pt x="1471" y="28"/>
                    <a:pt x="1471" y="29"/>
                    <a:pt x="1469" y="30"/>
                  </a:cubicBezTo>
                  <a:cubicBezTo>
                    <a:pt x="1470" y="30"/>
                    <a:pt x="1471" y="29"/>
                    <a:pt x="1472" y="30"/>
                  </a:cubicBezTo>
                  <a:cubicBezTo>
                    <a:pt x="1470" y="31"/>
                    <a:pt x="1468" y="31"/>
                    <a:pt x="1467" y="30"/>
                  </a:cubicBezTo>
                  <a:cubicBezTo>
                    <a:pt x="1462" y="33"/>
                    <a:pt x="1462" y="33"/>
                    <a:pt x="1462" y="33"/>
                  </a:cubicBezTo>
                  <a:cubicBezTo>
                    <a:pt x="1461" y="31"/>
                    <a:pt x="1463" y="32"/>
                    <a:pt x="1460" y="32"/>
                  </a:cubicBezTo>
                  <a:cubicBezTo>
                    <a:pt x="1457" y="31"/>
                    <a:pt x="1461" y="30"/>
                    <a:pt x="1459" y="29"/>
                  </a:cubicBezTo>
                  <a:cubicBezTo>
                    <a:pt x="1458" y="32"/>
                    <a:pt x="1455" y="31"/>
                    <a:pt x="1452" y="34"/>
                  </a:cubicBezTo>
                  <a:cubicBezTo>
                    <a:pt x="1449" y="33"/>
                    <a:pt x="1446" y="33"/>
                    <a:pt x="1443" y="32"/>
                  </a:cubicBezTo>
                  <a:cubicBezTo>
                    <a:pt x="1440" y="35"/>
                    <a:pt x="1437" y="36"/>
                    <a:pt x="1434" y="38"/>
                  </a:cubicBezTo>
                  <a:cubicBezTo>
                    <a:pt x="1431" y="37"/>
                    <a:pt x="1435" y="36"/>
                    <a:pt x="1435" y="35"/>
                  </a:cubicBezTo>
                  <a:cubicBezTo>
                    <a:pt x="1430" y="35"/>
                    <a:pt x="1425" y="40"/>
                    <a:pt x="1423" y="42"/>
                  </a:cubicBezTo>
                  <a:cubicBezTo>
                    <a:pt x="1428" y="43"/>
                    <a:pt x="1429" y="39"/>
                    <a:pt x="1432" y="38"/>
                  </a:cubicBezTo>
                  <a:cubicBezTo>
                    <a:pt x="1433" y="38"/>
                    <a:pt x="1433" y="39"/>
                    <a:pt x="1433" y="39"/>
                  </a:cubicBezTo>
                  <a:cubicBezTo>
                    <a:pt x="1434" y="40"/>
                    <a:pt x="1436" y="38"/>
                    <a:pt x="1435" y="37"/>
                  </a:cubicBezTo>
                  <a:cubicBezTo>
                    <a:pt x="1439" y="40"/>
                    <a:pt x="1448" y="32"/>
                    <a:pt x="1454" y="36"/>
                  </a:cubicBezTo>
                  <a:cubicBezTo>
                    <a:pt x="1450" y="40"/>
                    <a:pt x="1442" y="40"/>
                    <a:pt x="1437" y="39"/>
                  </a:cubicBezTo>
                  <a:cubicBezTo>
                    <a:pt x="1434" y="44"/>
                    <a:pt x="1426" y="44"/>
                    <a:pt x="1420" y="44"/>
                  </a:cubicBezTo>
                  <a:cubicBezTo>
                    <a:pt x="1422" y="42"/>
                    <a:pt x="1423" y="41"/>
                    <a:pt x="1423" y="38"/>
                  </a:cubicBezTo>
                  <a:cubicBezTo>
                    <a:pt x="1422" y="39"/>
                    <a:pt x="1420" y="39"/>
                    <a:pt x="1419" y="40"/>
                  </a:cubicBezTo>
                  <a:cubicBezTo>
                    <a:pt x="1414" y="36"/>
                    <a:pt x="1412" y="42"/>
                    <a:pt x="1408" y="39"/>
                  </a:cubicBezTo>
                  <a:cubicBezTo>
                    <a:pt x="1403" y="40"/>
                    <a:pt x="1405" y="40"/>
                    <a:pt x="1400" y="41"/>
                  </a:cubicBezTo>
                  <a:cubicBezTo>
                    <a:pt x="1402" y="41"/>
                    <a:pt x="1400" y="42"/>
                    <a:pt x="1401" y="43"/>
                  </a:cubicBezTo>
                  <a:cubicBezTo>
                    <a:pt x="1399" y="43"/>
                    <a:pt x="1398" y="43"/>
                    <a:pt x="1396" y="44"/>
                  </a:cubicBezTo>
                  <a:cubicBezTo>
                    <a:pt x="1394" y="42"/>
                    <a:pt x="1397" y="42"/>
                    <a:pt x="1399" y="42"/>
                  </a:cubicBezTo>
                  <a:cubicBezTo>
                    <a:pt x="1398" y="40"/>
                    <a:pt x="1392" y="42"/>
                    <a:pt x="1392" y="44"/>
                  </a:cubicBezTo>
                  <a:cubicBezTo>
                    <a:pt x="1390" y="43"/>
                    <a:pt x="1388" y="45"/>
                    <a:pt x="1386" y="43"/>
                  </a:cubicBezTo>
                  <a:cubicBezTo>
                    <a:pt x="1383" y="42"/>
                    <a:pt x="1380" y="46"/>
                    <a:pt x="1377" y="45"/>
                  </a:cubicBezTo>
                  <a:cubicBezTo>
                    <a:pt x="1375" y="43"/>
                    <a:pt x="1379" y="41"/>
                    <a:pt x="1380" y="39"/>
                  </a:cubicBezTo>
                  <a:cubicBezTo>
                    <a:pt x="1377" y="39"/>
                    <a:pt x="1375" y="42"/>
                    <a:pt x="1370" y="41"/>
                  </a:cubicBezTo>
                  <a:cubicBezTo>
                    <a:pt x="1368" y="40"/>
                    <a:pt x="1369" y="40"/>
                    <a:pt x="1367" y="40"/>
                  </a:cubicBezTo>
                  <a:cubicBezTo>
                    <a:pt x="1365" y="41"/>
                    <a:pt x="1370" y="40"/>
                    <a:pt x="1368" y="41"/>
                  </a:cubicBezTo>
                  <a:cubicBezTo>
                    <a:pt x="1370" y="42"/>
                    <a:pt x="1371" y="42"/>
                    <a:pt x="1373" y="41"/>
                  </a:cubicBezTo>
                  <a:cubicBezTo>
                    <a:pt x="1374" y="43"/>
                    <a:pt x="1373" y="43"/>
                    <a:pt x="1376" y="43"/>
                  </a:cubicBezTo>
                  <a:cubicBezTo>
                    <a:pt x="1376" y="43"/>
                    <a:pt x="1375" y="44"/>
                    <a:pt x="1375" y="44"/>
                  </a:cubicBezTo>
                  <a:cubicBezTo>
                    <a:pt x="1373" y="45"/>
                    <a:pt x="1372" y="42"/>
                    <a:pt x="1371" y="43"/>
                  </a:cubicBezTo>
                  <a:cubicBezTo>
                    <a:pt x="1371" y="43"/>
                    <a:pt x="1369" y="44"/>
                    <a:pt x="1370" y="44"/>
                  </a:cubicBezTo>
                  <a:cubicBezTo>
                    <a:pt x="1368" y="45"/>
                    <a:pt x="1367" y="44"/>
                    <a:pt x="1365" y="44"/>
                  </a:cubicBezTo>
                  <a:cubicBezTo>
                    <a:pt x="1364" y="43"/>
                    <a:pt x="1365" y="43"/>
                    <a:pt x="1366" y="43"/>
                  </a:cubicBezTo>
                  <a:cubicBezTo>
                    <a:pt x="1367" y="42"/>
                    <a:pt x="1366" y="43"/>
                    <a:pt x="1367" y="44"/>
                  </a:cubicBezTo>
                  <a:cubicBezTo>
                    <a:pt x="1368" y="43"/>
                    <a:pt x="1369" y="42"/>
                    <a:pt x="1367" y="41"/>
                  </a:cubicBezTo>
                  <a:cubicBezTo>
                    <a:pt x="1360" y="46"/>
                    <a:pt x="1353" y="46"/>
                    <a:pt x="1346" y="48"/>
                  </a:cubicBezTo>
                  <a:cubicBezTo>
                    <a:pt x="1345" y="47"/>
                    <a:pt x="1344" y="47"/>
                    <a:pt x="1345" y="46"/>
                  </a:cubicBezTo>
                  <a:cubicBezTo>
                    <a:pt x="1344" y="48"/>
                    <a:pt x="1339" y="49"/>
                    <a:pt x="1335" y="49"/>
                  </a:cubicBezTo>
                  <a:cubicBezTo>
                    <a:pt x="1335" y="48"/>
                    <a:pt x="1341" y="47"/>
                    <a:pt x="1340" y="46"/>
                  </a:cubicBezTo>
                  <a:cubicBezTo>
                    <a:pt x="1342" y="47"/>
                    <a:pt x="1343" y="47"/>
                    <a:pt x="1341" y="46"/>
                  </a:cubicBezTo>
                  <a:cubicBezTo>
                    <a:pt x="1335" y="47"/>
                    <a:pt x="1330" y="48"/>
                    <a:pt x="1325" y="47"/>
                  </a:cubicBezTo>
                  <a:cubicBezTo>
                    <a:pt x="1323" y="45"/>
                    <a:pt x="1331" y="46"/>
                    <a:pt x="1331" y="44"/>
                  </a:cubicBezTo>
                  <a:cubicBezTo>
                    <a:pt x="1329" y="44"/>
                    <a:pt x="1328" y="43"/>
                    <a:pt x="1327" y="44"/>
                  </a:cubicBezTo>
                  <a:cubicBezTo>
                    <a:pt x="1320" y="42"/>
                    <a:pt x="1308" y="47"/>
                    <a:pt x="1301" y="48"/>
                  </a:cubicBezTo>
                  <a:cubicBezTo>
                    <a:pt x="1299" y="47"/>
                    <a:pt x="1305" y="46"/>
                    <a:pt x="1302" y="45"/>
                  </a:cubicBezTo>
                  <a:cubicBezTo>
                    <a:pt x="1301" y="47"/>
                    <a:pt x="1298" y="47"/>
                    <a:pt x="1296" y="48"/>
                  </a:cubicBezTo>
                  <a:cubicBezTo>
                    <a:pt x="1297" y="48"/>
                    <a:pt x="1299" y="49"/>
                    <a:pt x="1300" y="48"/>
                  </a:cubicBezTo>
                  <a:cubicBezTo>
                    <a:pt x="1301" y="49"/>
                    <a:pt x="1300" y="49"/>
                    <a:pt x="1301" y="49"/>
                  </a:cubicBezTo>
                  <a:cubicBezTo>
                    <a:pt x="1298" y="50"/>
                    <a:pt x="1295" y="48"/>
                    <a:pt x="1291" y="50"/>
                  </a:cubicBezTo>
                  <a:cubicBezTo>
                    <a:pt x="1290" y="49"/>
                    <a:pt x="1291" y="49"/>
                    <a:pt x="1290" y="48"/>
                  </a:cubicBezTo>
                  <a:cubicBezTo>
                    <a:pt x="1287" y="50"/>
                    <a:pt x="1285" y="49"/>
                    <a:pt x="1283" y="49"/>
                  </a:cubicBezTo>
                  <a:cubicBezTo>
                    <a:pt x="1282" y="49"/>
                    <a:pt x="1282" y="48"/>
                    <a:pt x="1282" y="47"/>
                  </a:cubicBezTo>
                  <a:cubicBezTo>
                    <a:pt x="1281" y="47"/>
                    <a:pt x="1280" y="48"/>
                    <a:pt x="1279" y="47"/>
                  </a:cubicBezTo>
                  <a:cubicBezTo>
                    <a:pt x="1278" y="47"/>
                    <a:pt x="1278" y="48"/>
                    <a:pt x="1279" y="48"/>
                  </a:cubicBezTo>
                  <a:cubicBezTo>
                    <a:pt x="1269" y="47"/>
                    <a:pt x="1262" y="48"/>
                    <a:pt x="1253" y="48"/>
                  </a:cubicBezTo>
                  <a:cubicBezTo>
                    <a:pt x="1252" y="47"/>
                    <a:pt x="1253" y="47"/>
                    <a:pt x="1254" y="46"/>
                  </a:cubicBezTo>
                  <a:cubicBezTo>
                    <a:pt x="1253" y="46"/>
                    <a:pt x="1251" y="47"/>
                    <a:pt x="1250" y="46"/>
                  </a:cubicBezTo>
                  <a:cubicBezTo>
                    <a:pt x="1247" y="47"/>
                    <a:pt x="1250" y="48"/>
                    <a:pt x="1248" y="49"/>
                  </a:cubicBezTo>
                  <a:cubicBezTo>
                    <a:pt x="1246" y="47"/>
                    <a:pt x="1243" y="48"/>
                    <a:pt x="1241" y="49"/>
                  </a:cubicBezTo>
                  <a:cubicBezTo>
                    <a:pt x="1239" y="48"/>
                    <a:pt x="1241" y="48"/>
                    <a:pt x="1239" y="47"/>
                  </a:cubicBezTo>
                  <a:cubicBezTo>
                    <a:pt x="1238" y="47"/>
                    <a:pt x="1239" y="48"/>
                    <a:pt x="1238" y="49"/>
                  </a:cubicBezTo>
                  <a:cubicBezTo>
                    <a:pt x="1235" y="47"/>
                    <a:pt x="1236" y="49"/>
                    <a:pt x="1232" y="49"/>
                  </a:cubicBezTo>
                  <a:cubicBezTo>
                    <a:pt x="1231" y="48"/>
                    <a:pt x="1232" y="48"/>
                    <a:pt x="1230" y="47"/>
                  </a:cubicBezTo>
                  <a:cubicBezTo>
                    <a:pt x="1230" y="48"/>
                    <a:pt x="1230" y="48"/>
                    <a:pt x="1230" y="49"/>
                  </a:cubicBezTo>
                  <a:cubicBezTo>
                    <a:pt x="1227" y="50"/>
                    <a:pt x="1220" y="47"/>
                    <a:pt x="1220" y="45"/>
                  </a:cubicBezTo>
                  <a:cubicBezTo>
                    <a:pt x="1215" y="46"/>
                    <a:pt x="1224" y="47"/>
                    <a:pt x="1221" y="49"/>
                  </a:cubicBezTo>
                  <a:cubicBezTo>
                    <a:pt x="1219" y="49"/>
                    <a:pt x="1220" y="48"/>
                    <a:pt x="1218" y="47"/>
                  </a:cubicBezTo>
                  <a:cubicBezTo>
                    <a:pt x="1215" y="48"/>
                    <a:pt x="1212" y="46"/>
                    <a:pt x="1211" y="49"/>
                  </a:cubicBezTo>
                  <a:cubicBezTo>
                    <a:pt x="1209" y="49"/>
                    <a:pt x="1206" y="49"/>
                    <a:pt x="1205" y="47"/>
                  </a:cubicBezTo>
                  <a:cubicBezTo>
                    <a:pt x="1203" y="48"/>
                    <a:pt x="1203" y="48"/>
                    <a:pt x="1203" y="48"/>
                  </a:cubicBezTo>
                  <a:cubicBezTo>
                    <a:pt x="1204" y="50"/>
                    <a:pt x="1203" y="47"/>
                    <a:pt x="1205" y="49"/>
                  </a:cubicBezTo>
                  <a:cubicBezTo>
                    <a:pt x="1204" y="51"/>
                    <a:pt x="1196" y="49"/>
                    <a:pt x="1191" y="50"/>
                  </a:cubicBezTo>
                  <a:cubicBezTo>
                    <a:pt x="1192" y="49"/>
                    <a:pt x="1192" y="48"/>
                    <a:pt x="1194" y="48"/>
                  </a:cubicBezTo>
                  <a:cubicBezTo>
                    <a:pt x="1191" y="45"/>
                    <a:pt x="1190" y="50"/>
                    <a:pt x="1186" y="50"/>
                  </a:cubicBezTo>
                  <a:cubicBezTo>
                    <a:pt x="1184" y="48"/>
                    <a:pt x="1181" y="49"/>
                    <a:pt x="1179" y="50"/>
                  </a:cubicBezTo>
                  <a:cubicBezTo>
                    <a:pt x="1176" y="48"/>
                    <a:pt x="1173" y="49"/>
                    <a:pt x="1170" y="49"/>
                  </a:cubicBezTo>
                  <a:cubicBezTo>
                    <a:pt x="1169" y="47"/>
                    <a:pt x="1173" y="49"/>
                    <a:pt x="1174" y="48"/>
                  </a:cubicBezTo>
                  <a:cubicBezTo>
                    <a:pt x="1173" y="46"/>
                    <a:pt x="1175" y="46"/>
                    <a:pt x="1175" y="45"/>
                  </a:cubicBezTo>
                  <a:cubicBezTo>
                    <a:pt x="1172" y="46"/>
                    <a:pt x="1168" y="46"/>
                    <a:pt x="1165" y="48"/>
                  </a:cubicBezTo>
                  <a:cubicBezTo>
                    <a:pt x="1164" y="48"/>
                    <a:pt x="1163" y="48"/>
                    <a:pt x="1161" y="47"/>
                  </a:cubicBezTo>
                  <a:cubicBezTo>
                    <a:pt x="1160" y="45"/>
                    <a:pt x="1167" y="47"/>
                    <a:pt x="1163" y="45"/>
                  </a:cubicBezTo>
                  <a:cubicBezTo>
                    <a:pt x="1165" y="44"/>
                    <a:pt x="1166" y="46"/>
                    <a:pt x="1168" y="44"/>
                  </a:cubicBezTo>
                  <a:cubicBezTo>
                    <a:pt x="1167" y="43"/>
                    <a:pt x="1162" y="45"/>
                    <a:pt x="1162" y="43"/>
                  </a:cubicBezTo>
                  <a:cubicBezTo>
                    <a:pt x="1161" y="44"/>
                    <a:pt x="1159" y="43"/>
                    <a:pt x="1156" y="44"/>
                  </a:cubicBezTo>
                  <a:cubicBezTo>
                    <a:pt x="1156" y="42"/>
                    <a:pt x="1153" y="44"/>
                    <a:pt x="1150" y="42"/>
                  </a:cubicBezTo>
                  <a:cubicBezTo>
                    <a:pt x="1147" y="44"/>
                    <a:pt x="1144" y="43"/>
                    <a:pt x="1141" y="44"/>
                  </a:cubicBezTo>
                  <a:cubicBezTo>
                    <a:pt x="1140" y="45"/>
                    <a:pt x="1143" y="47"/>
                    <a:pt x="1145" y="46"/>
                  </a:cubicBezTo>
                  <a:cubicBezTo>
                    <a:pt x="1144" y="48"/>
                    <a:pt x="1140" y="46"/>
                    <a:pt x="1138" y="46"/>
                  </a:cubicBezTo>
                  <a:cubicBezTo>
                    <a:pt x="1137" y="45"/>
                    <a:pt x="1139" y="44"/>
                    <a:pt x="1140" y="44"/>
                  </a:cubicBezTo>
                  <a:cubicBezTo>
                    <a:pt x="1139" y="43"/>
                    <a:pt x="1138" y="43"/>
                    <a:pt x="1138" y="41"/>
                  </a:cubicBezTo>
                  <a:cubicBezTo>
                    <a:pt x="1137" y="44"/>
                    <a:pt x="1135" y="42"/>
                    <a:pt x="1132" y="44"/>
                  </a:cubicBezTo>
                  <a:cubicBezTo>
                    <a:pt x="1133" y="45"/>
                    <a:pt x="1134" y="43"/>
                    <a:pt x="1135" y="45"/>
                  </a:cubicBezTo>
                  <a:cubicBezTo>
                    <a:pt x="1133" y="45"/>
                    <a:pt x="1132" y="46"/>
                    <a:pt x="1130" y="44"/>
                  </a:cubicBezTo>
                  <a:cubicBezTo>
                    <a:pt x="1130" y="44"/>
                    <a:pt x="1131" y="44"/>
                    <a:pt x="1132" y="44"/>
                  </a:cubicBezTo>
                  <a:cubicBezTo>
                    <a:pt x="1131" y="43"/>
                    <a:pt x="1130" y="43"/>
                    <a:pt x="1130" y="42"/>
                  </a:cubicBezTo>
                  <a:cubicBezTo>
                    <a:pt x="1128" y="41"/>
                    <a:pt x="1129" y="45"/>
                    <a:pt x="1128" y="42"/>
                  </a:cubicBezTo>
                  <a:cubicBezTo>
                    <a:pt x="1128" y="44"/>
                    <a:pt x="1129" y="45"/>
                    <a:pt x="1127" y="46"/>
                  </a:cubicBezTo>
                  <a:cubicBezTo>
                    <a:pt x="1125" y="46"/>
                    <a:pt x="1127" y="45"/>
                    <a:pt x="1125" y="44"/>
                  </a:cubicBezTo>
                  <a:cubicBezTo>
                    <a:pt x="1124" y="44"/>
                    <a:pt x="1124" y="45"/>
                    <a:pt x="1125" y="46"/>
                  </a:cubicBezTo>
                  <a:cubicBezTo>
                    <a:pt x="1124" y="46"/>
                    <a:pt x="1123" y="45"/>
                    <a:pt x="1122" y="46"/>
                  </a:cubicBezTo>
                  <a:cubicBezTo>
                    <a:pt x="1119" y="44"/>
                    <a:pt x="1124" y="43"/>
                    <a:pt x="1122" y="42"/>
                  </a:cubicBezTo>
                  <a:cubicBezTo>
                    <a:pt x="1121" y="42"/>
                    <a:pt x="1120" y="43"/>
                    <a:pt x="1121" y="44"/>
                  </a:cubicBezTo>
                  <a:cubicBezTo>
                    <a:pt x="1119" y="46"/>
                    <a:pt x="1117" y="42"/>
                    <a:pt x="1115" y="44"/>
                  </a:cubicBezTo>
                  <a:cubicBezTo>
                    <a:pt x="1113" y="43"/>
                    <a:pt x="1114" y="43"/>
                    <a:pt x="1113" y="42"/>
                  </a:cubicBezTo>
                  <a:cubicBezTo>
                    <a:pt x="1111" y="43"/>
                    <a:pt x="1108" y="42"/>
                    <a:pt x="1106" y="41"/>
                  </a:cubicBezTo>
                  <a:cubicBezTo>
                    <a:pt x="1105" y="44"/>
                    <a:pt x="1101" y="43"/>
                    <a:pt x="1098" y="42"/>
                  </a:cubicBezTo>
                  <a:cubicBezTo>
                    <a:pt x="1097" y="42"/>
                    <a:pt x="1101" y="41"/>
                    <a:pt x="1098" y="40"/>
                  </a:cubicBezTo>
                  <a:cubicBezTo>
                    <a:pt x="1096" y="42"/>
                    <a:pt x="1093" y="41"/>
                    <a:pt x="1090" y="41"/>
                  </a:cubicBezTo>
                  <a:cubicBezTo>
                    <a:pt x="1088" y="42"/>
                    <a:pt x="1091" y="43"/>
                    <a:pt x="1089" y="43"/>
                  </a:cubicBezTo>
                  <a:cubicBezTo>
                    <a:pt x="1086" y="43"/>
                    <a:pt x="1089" y="41"/>
                    <a:pt x="1086" y="40"/>
                  </a:cubicBezTo>
                  <a:cubicBezTo>
                    <a:pt x="1085" y="40"/>
                    <a:pt x="1084" y="41"/>
                    <a:pt x="1084" y="41"/>
                  </a:cubicBezTo>
                  <a:cubicBezTo>
                    <a:pt x="1079" y="37"/>
                    <a:pt x="1073" y="43"/>
                    <a:pt x="1068" y="40"/>
                  </a:cubicBezTo>
                  <a:cubicBezTo>
                    <a:pt x="1066" y="42"/>
                    <a:pt x="1065" y="42"/>
                    <a:pt x="1062" y="43"/>
                  </a:cubicBezTo>
                  <a:cubicBezTo>
                    <a:pt x="1061" y="43"/>
                    <a:pt x="1060" y="41"/>
                    <a:pt x="1058" y="41"/>
                  </a:cubicBezTo>
                  <a:cubicBezTo>
                    <a:pt x="1058" y="40"/>
                    <a:pt x="1061" y="41"/>
                    <a:pt x="1063" y="40"/>
                  </a:cubicBezTo>
                  <a:cubicBezTo>
                    <a:pt x="1059" y="38"/>
                    <a:pt x="1057" y="40"/>
                    <a:pt x="1054" y="41"/>
                  </a:cubicBezTo>
                  <a:cubicBezTo>
                    <a:pt x="1052" y="40"/>
                    <a:pt x="1053" y="39"/>
                    <a:pt x="1052" y="38"/>
                  </a:cubicBezTo>
                  <a:cubicBezTo>
                    <a:pt x="1050" y="38"/>
                    <a:pt x="1048" y="37"/>
                    <a:pt x="1047" y="39"/>
                  </a:cubicBezTo>
                  <a:cubicBezTo>
                    <a:pt x="1045" y="37"/>
                    <a:pt x="1045" y="37"/>
                    <a:pt x="1045" y="37"/>
                  </a:cubicBezTo>
                  <a:cubicBezTo>
                    <a:pt x="1046" y="39"/>
                    <a:pt x="1041" y="39"/>
                    <a:pt x="1039" y="37"/>
                  </a:cubicBezTo>
                  <a:cubicBezTo>
                    <a:pt x="1037" y="39"/>
                    <a:pt x="1035" y="38"/>
                    <a:pt x="1033" y="37"/>
                  </a:cubicBezTo>
                  <a:cubicBezTo>
                    <a:pt x="1030" y="38"/>
                    <a:pt x="1033" y="38"/>
                    <a:pt x="1034" y="39"/>
                  </a:cubicBezTo>
                  <a:cubicBezTo>
                    <a:pt x="1032" y="39"/>
                    <a:pt x="1031" y="39"/>
                    <a:pt x="1030" y="39"/>
                  </a:cubicBezTo>
                  <a:cubicBezTo>
                    <a:pt x="1028" y="37"/>
                    <a:pt x="1029" y="37"/>
                    <a:pt x="1030" y="36"/>
                  </a:cubicBezTo>
                  <a:cubicBezTo>
                    <a:pt x="1028" y="36"/>
                    <a:pt x="1026" y="35"/>
                    <a:pt x="1024" y="33"/>
                  </a:cubicBezTo>
                  <a:cubicBezTo>
                    <a:pt x="1024" y="33"/>
                    <a:pt x="1025" y="33"/>
                    <a:pt x="1025" y="33"/>
                  </a:cubicBezTo>
                  <a:cubicBezTo>
                    <a:pt x="1025" y="31"/>
                    <a:pt x="1020" y="32"/>
                    <a:pt x="1018" y="31"/>
                  </a:cubicBezTo>
                  <a:cubicBezTo>
                    <a:pt x="1024" y="33"/>
                    <a:pt x="1022" y="35"/>
                    <a:pt x="1028" y="36"/>
                  </a:cubicBezTo>
                  <a:cubicBezTo>
                    <a:pt x="1022" y="39"/>
                    <a:pt x="1022" y="34"/>
                    <a:pt x="1018" y="34"/>
                  </a:cubicBezTo>
                  <a:cubicBezTo>
                    <a:pt x="1018" y="35"/>
                    <a:pt x="1022" y="37"/>
                    <a:pt x="1021" y="39"/>
                  </a:cubicBezTo>
                  <a:cubicBezTo>
                    <a:pt x="1020" y="37"/>
                    <a:pt x="1017" y="37"/>
                    <a:pt x="1016" y="35"/>
                  </a:cubicBezTo>
                  <a:cubicBezTo>
                    <a:pt x="1014" y="37"/>
                    <a:pt x="1014" y="38"/>
                    <a:pt x="1012" y="39"/>
                  </a:cubicBezTo>
                  <a:cubicBezTo>
                    <a:pt x="1013" y="37"/>
                    <a:pt x="1011" y="37"/>
                    <a:pt x="1009" y="36"/>
                  </a:cubicBezTo>
                  <a:cubicBezTo>
                    <a:pt x="1008" y="35"/>
                    <a:pt x="1011" y="34"/>
                    <a:pt x="1009" y="33"/>
                  </a:cubicBezTo>
                  <a:cubicBezTo>
                    <a:pt x="1008" y="34"/>
                    <a:pt x="1007" y="34"/>
                    <a:pt x="1008" y="35"/>
                  </a:cubicBezTo>
                  <a:cubicBezTo>
                    <a:pt x="1006" y="35"/>
                    <a:pt x="1004" y="34"/>
                    <a:pt x="1005" y="36"/>
                  </a:cubicBezTo>
                  <a:cubicBezTo>
                    <a:pt x="1004" y="36"/>
                    <a:pt x="1002" y="35"/>
                    <a:pt x="1001" y="34"/>
                  </a:cubicBezTo>
                  <a:cubicBezTo>
                    <a:pt x="1001" y="33"/>
                    <a:pt x="1006" y="34"/>
                    <a:pt x="1005" y="32"/>
                  </a:cubicBezTo>
                  <a:cubicBezTo>
                    <a:pt x="1002" y="33"/>
                    <a:pt x="989" y="35"/>
                    <a:pt x="992" y="31"/>
                  </a:cubicBezTo>
                  <a:cubicBezTo>
                    <a:pt x="990" y="31"/>
                    <a:pt x="988" y="32"/>
                    <a:pt x="987" y="31"/>
                  </a:cubicBezTo>
                  <a:cubicBezTo>
                    <a:pt x="984" y="34"/>
                    <a:pt x="979" y="31"/>
                    <a:pt x="975" y="34"/>
                  </a:cubicBezTo>
                  <a:cubicBezTo>
                    <a:pt x="974" y="31"/>
                    <a:pt x="971" y="33"/>
                    <a:pt x="972" y="31"/>
                  </a:cubicBezTo>
                  <a:cubicBezTo>
                    <a:pt x="970" y="30"/>
                    <a:pt x="971" y="32"/>
                    <a:pt x="968" y="33"/>
                  </a:cubicBezTo>
                  <a:cubicBezTo>
                    <a:pt x="964" y="32"/>
                    <a:pt x="960" y="31"/>
                    <a:pt x="956" y="33"/>
                  </a:cubicBezTo>
                  <a:cubicBezTo>
                    <a:pt x="956" y="31"/>
                    <a:pt x="952" y="31"/>
                    <a:pt x="952" y="32"/>
                  </a:cubicBezTo>
                  <a:cubicBezTo>
                    <a:pt x="951" y="30"/>
                    <a:pt x="949" y="31"/>
                    <a:pt x="947" y="30"/>
                  </a:cubicBezTo>
                  <a:cubicBezTo>
                    <a:pt x="948" y="31"/>
                    <a:pt x="949" y="31"/>
                    <a:pt x="949" y="33"/>
                  </a:cubicBezTo>
                  <a:cubicBezTo>
                    <a:pt x="947" y="33"/>
                    <a:pt x="945" y="31"/>
                    <a:pt x="944" y="30"/>
                  </a:cubicBezTo>
                  <a:cubicBezTo>
                    <a:pt x="941" y="30"/>
                    <a:pt x="942" y="32"/>
                    <a:pt x="939" y="30"/>
                  </a:cubicBezTo>
                  <a:cubicBezTo>
                    <a:pt x="939" y="30"/>
                    <a:pt x="939" y="31"/>
                    <a:pt x="938" y="32"/>
                  </a:cubicBezTo>
                  <a:cubicBezTo>
                    <a:pt x="940" y="31"/>
                    <a:pt x="943" y="32"/>
                    <a:pt x="945" y="33"/>
                  </a:cubicBezTo>
                  <a:cubicBezTo>
                    <a:pt x="941" y="33"/>
                    <a:pt x="937" y="32"/>
                    <a:pt x="933" y="32"/>
                  </a:cubicBezTo>
                  <a:cubicBezTo>
                    <a:pt x="933" y="32"/>
                    <a:pt x="933" y="31"/>
                    <a:pt x="933" y="31"/>
                  </a:cubicBezTo>
                  <a:cubicBezTo>
                    <a:pt x="935" y="31"/>
                    <a:pt x="938" y="32"/>
                    <a:pt x="938" y="30"/>
                  </a:cubicBezTo>
                  <a:cubicBezTo>
                    <a:pt x="936" y="29"/>
                    <a:pt x="933" y="31"/>
                    <a:pt x="929" y="29"/>
                  </a:cubicBezTo>
                  <a:cubicBezTo>
                    <a:pt x="929" y="29"/>
                    <a:pt x="928" y="30"/>
                    <a:pt x="927" y="29"/>
                  </a:cubicBezTo>
                  <a:cubicBezTo>
                    <a:pt x="927" y="30"/>
                    <a:pt x="927" y="31"/>
                    <a:pt x="928" y="31"/>
                  </a:cubicBezTo>
                  <a:cubicBezTo>
                    <a:pt x="925" y="32"/>
                    <a:pt x="923" y="31"/>
                    <a:pt x="921" y="32"/>
                  </a:cubicBezTo>
                  <a:cubicBezTo>
                    <a:pt x="919" y="31"/>
                    <a:pt x="920" y="30"/>
                    <a:pt x="919" y="29"/>
                  </a:cubicBezTo>
                  <a:cubicBezTo>
                    <a:pt x="917" y="30"/>
                    <a:pt x="920" y="31"/>
                    <a:pt x="917" y="31"/>
                  </a:cubicBezTo>
                  <a:cubicBezTo>
                    <a:pt x="915" y="30"/>
                    <a:pt x="918" y="29"/>
                    <a:pt x="916" y="29"/>
                  </a:cubicBezTo>
                  <a:cubicBezTo>
                    <a:pt x="914" y="29"/>
                    <a:pt x="916" y="30"/>
                    <a:pt x="915" y="31"/>
                  </a:cubicBezTo>
                  <a:cubicBezTo>
                    <a:pt x="907" y="26"/>
                    <a:pt x="897" y="29"/>
                    <a:pt x="890" y="27"/>
                  </a:cubicBezTo>
                  <a:cubicBezTo>
                    <a:pt x="890" y="26"/>
                    <a:pt x="892" y="25"/>
                    <a:pt x="892" y="25"/>
                  </a:cubicBezTo>
                  <a:cubicBezTo>
                    <a:pt x="889" y="24"/>
                    <a:pt x="885" y="27"/>
                    <a:pt x="883" y="24"/>
                  </a:cubicBezTo>
                  <a:cubicBezTo>
                    <a:pt x="882" y="24"/>
                    <a:pt x="882" y="25"/>
                    <a:pt x="883" y="25"/>
                  </a:cubicBezTo>
                  <a:cubicBezTo>
                    <a:pt x="882" y="26"/>
                    <a:pt x="881" y="26"/>
                    <a:pt x="880" y="26"/>
                  </a:cubicBezTo>
                  <a:cubicBezTo>
                    <a:pt x="879" y="26"/>
                    <a:pt x="880" y="25"/>
                    <a:pt x="881" y="25"/>
                  </a:cubicBezTo>
                  <a:cubicBezTo>
                    <a:pt x="879" y="24"/>
                    <a:pt x="877" y="25"/>
                    <a:pt x="876" y="24"/>
                  </a:cubicBezTo>
                  <a:cubicBezTo>
                    <a:pt x="875" y="24"/>
                    <a:pt x="876" y="25"/>
                    <a:pt x="877" y="25"/>
                  </a:cubicBezTo>
                  <a:cubicBezTo>
                    <a:pt x="876" y="26"/>
                    <a:pt x="875" y="25"/>
                    <a:pt x="873" y="26"/>
                  </a:cubicBezTo>
                  <a:cubicBezTo>
                    <a:pt x="873" y="25"/>
                    <a:pt x="874" y="25"/>
                    <a:pt x="873" y="24"/>
                  </a:cubicBezTo>
                  <a:cubicBezTo>
                    <a:pt x="872" y="24"/>
                    <a:pt x="872" y="25"/>
                    <a:pt x="871" y="25"/>
                  </a:cubicBezTo>
                  <a:cubicBezTo>
                    <a:pt x="870" y="24"/>
                    <a:pt x="871" y="24"/>
                    <a:pt x="869" y="23"/>
                  </a:cubicBezTo>
                  <a:cubicBezTo>
                    <a:pt x="864" y="23"/>
                    <a:pt x="859" y="23"/>
                    <a:pt x="854" y="23"/>
                  </a:cubicBezTo>
                  <a:cubicBezTo>
                    <a:pt x="855" y="24"/>
                    <a:pt x="855" y="24"/>
                    <a:pt x="855" y="24"/>
                  </a:cubicBezTo>
                  <a:cubicBezTo>
                    <a:pt x="854" y="24"/>
                    <a:pt x="852" y="25"/>
                    <a:pt x="851" y="24"/>
                  </a:cubicBezTo>
                  <a:cubicBezTo>
                    <a:pt x="850" y="23"/>
                    <a:pt x="851" y="23"/>
                    <a:pt x="852" y="22"/>
                  </a:cubicBezTo>
                  <a:cubicBezTo>
                    <a:pt x="849" y="21"/>
                    <a:pt x="843" y="23"/>
                    <a:pt x="841" y="23"/>
                  </a:cubicBezTo>
                  <a:cubicBezTo>
                    <a:pt x="841" y="22"/>
                    <a:pt x="839" y="21"/>
                    <a:pt x="837" y="22"/>
                  </a:cubicBezTo>
                  <a:cubicBezTo>
                    <a:pt x="840" y="24"/>
                    <a:pt x="837" y="24"/>
                    <a:pt x="836" y="24"/>
                  </a:cubicBezTo>
                  <a:cubicBezTo>
                    <a:pt x="841" y="24"/>
                    <a:pt x="843" y="26"/>
                    <a:pt x="848" y="26"/>
                  </a:cubicBezTo>
                  <a:cubicBezTo>
                    <a:pt x="849" y="25"/>
                    <a:pt x="847" y="25"/>
                    <a:pt x="847" y="25"/>
                  </a:cubicBezTo>
                  <a:cubicBezTo>
                    <a:pt x="848" y="23"/>
                    <a:pt x="849" y="26"/>
                    <a:pt x="850" y="24"/>
                  </a:cubicBezTo>
                  <a:cubicBezTo>
                    <a:pt x="852" y="26"/>
                    <a:pt x="852" y="26"/>
                    <a:pt x="854" y="27"/>
                  </a:cubicBezTo>
                  <a:cubicBezTo>
                    <a:pt x="848" y="26"/>
                    <a:pt x="839" y="28"/>
                    <a:pt x="835" y="25"/>
                  </a:cubicBezTo>
                  <a:cubicBezTo>
                    <a:pt x="835" y="25"/>
                    <a:pt x="835" y="26"/>
                    <a:pt x="835" y="26"/>
                  </a:cubicBezTo>
                  <a:cubicBezTo>
                    <a:pt x="832" y="27"/>
                    <a:pt x="835" y="25"/>
                    <a:pt x="833" y="24"/>
                  </a:cubicBezTo>
                  <a:cubicBezTo>
                    <a:pt x="830" y="27"/>
                    <a:pt x="827" y="25"/>
                    <a:pt x="824" y="24"/>
                  </a:cubicBezTo>
                  <a:cubicBezTo>
                    <a:pt x="823" y="26"/>
                    <a:pt x="820" y="26"/>
                    <a:pt x="818" y="25"/>
                  </a:cubicBezTo>
                  <a:cubicBezTo>
                    <a:pt x="819" y="24"/>
                    <a:pt x="821" y="23"/>
                    <a:pt x="820" y="21"/>
                  </a:cubicBezTo>
                  <a:cubicBezTo>
                    <a:pt x="821" y="21"/>
                    <a:pt x="824" y="22"/>
                    <a:pt x="824" y="20"/>
                  </a:cubicBezTo>
                  <a:cubicBezTo>
                    <a:pt x="822" y="20"/>
                    <a:pt x="822" y="20"/>
                    <a:pt x="821" y="18"/>
                  </a:cubicBezTo>
                  <a:cubicBezTo>
                    <a:pt x="820" y="20"/>
                    <a:pt x="819" y="19"/>
                    <a:pt x="818" y="21"/>
                  </a:cubicBezTo>
                  <a:cubicBezTo>
                    <a:pt x="816" y="21"/>
                    <a:pt x="815" y="20"/>
                    <a:pt x="813" y="21"/>
                  </a:cubicBezTo>
                  <a:cubicBezTo>
                    <a:pt x="811" y="18"/>
                    <a:pt x="806" y="19"/>
                    <a:pt x="802" y="20"/>
                  </a:cubicBezTo>
                  <a:cubicBezTo>
                    <a:pt x="802" y="18"/>
                    <a:pt x="801" y="18"/>
                    <a:pt x="798" y="19"/>
                  </a:cubicBezTo>
                  <a:cubicBezTo>
                    <a:pt x="797" y="19"/>
                    <a:pt x="797" y="18"/>
                    <a:pt x="798" y="18"/>
                  </a:cubicBezTo>
                  <a:cubicBezTo>
                    <a:pt x="795" y="16"/>
                    <a:pt x="791" y="18"/>
                    <a:pt x="788" y="17"/>
                  </a:cubicBezTo>
                  <a:cubicBezTo>
                    <a:pt x="787" y="18"/>
                    <a:pt x="789" y="19"/>
                    <a:pt x="787" y="19"/>
                  </a:cubicBezTo>
                  <a:cubicBezTo>
                    <a:pt x="786" y="20"/>
                    <a:pt x="786" y="18"/>
                    <a:pt x="784" y="19"/>
                  </a:cubicBezTo>
                  <a:cubicBezTo>
                    <a:pt x="783" y="19"/>
                    <a:pt x="783" y="18"/>
                    <a:pt x="784" y="17"/>
                  </a:cubicBezTo>
                  <a:cubicBezTo>
                    <a:pt x="782" y="17"/>
                    <a:pt x="784" y="19"/>
                    <a:pt x="781" y="18"/>
                  </a:cubicBezTo>
                  <a:cubicBezTo>
                    <a:pt x="780" y="17"/>
                    <a:pt x="780" y="17"/>
                    <a:pt x="780" y="16"/>
                  </a:cubicBezTo>
                  <a:cubicBezTo>
                    <a:pt x="778" y="17"/>
                    <a:pt x="773" y="15"/>
                    <a:pt x="772" y="17"/>
                  </a:cubicBezTo>
                  <a:cubicBezTo>
                    <a:pt x="770" y="16"/>
                    <a:pt x="772" y="15"/>
                    <a:pt x="770" y="15"/>
                  </a:cubicBezTo>
                  <a:cubicBezTo>
                    <a:pt x="770" y="17"/>
                    <a:pt x="767" y="15"/>
                    <a:pt x="767" y="15"/>
                  </a:cubicBezTo>
                  <a:cubicBezTo>
                    <a:pt x="763" y="15"/>
                    <a:pt x="762" y="17"/>
                    <a:pt x="758" y="15"/>
                  </a:cubicBezTo>
                  <a:cubicBezTo>
                    <a:pt x="757" y="17"/>
                    <a:pt x="753" y="16"/>
                    <a:pt x="751" y="16"/>
                  </a:cubicBezTo>
                  <a:cubicBezTo>
                    <a:pt x="750" y="15"/>
                    <a:pt x="751" y="15"/>
                    <a:pt x="750" y="14"/>
                  </a:cubicBezTo>
                  <a:cubicBezTo>
                    <a:pt x="748" y="16"/>
                    <a:pt x="746" y="14"/>
                    <a:pt x="743" y="16"/>
                  </a:cubicBezTo>
                  <a:cubicBezTo>
                    <a:pt x="742" y="17"/>
                    <a:pt x="746" y="18"/>
                    <a:pt x="747" y="17"/>
                  </a:cubicBezTo>
                  <a:cubicBezTo>
                    <a:pt x="748" y="18"/>
                    <a:pt x="744" y="19"/>
                    <a:pt x="743" y="18"/>
                  </a:cubicBezTo>
                  <a:cubicBezTo>
                    <a:pt x="742" y="20"/>
                    <a:pt x="746" y="19"/>
                    <a:pt x="746" y="19"/>
                  </a:cubicBezTo>
                  <a:cubicBezTo>
                    <a:pt x="747" y="20"/>
                    <a:pt x="745" y="20"/>
                    <a:pt x="745" y="21"/>
                  </a:cubicBezTo>
                  <a:cubicBezTo>
                    <a:pt x="744" y="21"/>
                    <a:pt x="742" y="19"/>
                    <a:pt x="739" y="21"/>
                  </a:cubicBezTo>
                  <a:cubicBezTo>
                    <a:pt x="738" y="20"/>
                    <a:pt x="737" y="19"/>
                    <a:pt x="738" y="18"/>
                  </a:cubicBezTo>
                  <a:cubicBezTo>
                    <a:pt x="736" y="17"/>
                    <a:pt x="734" y="18"/>
                    <a:pt x="732" y="17"/>
                  </a:cubicBezTo>
                  <a:cubicBezTo>
                    <a:pt x="732" y="18"/>
                    <a:pt x="732" y="19"/>
                    <a:pt x="730" y="19"/>
                  </a:cubicBezTo>
                  <a:cubicBezTo>
                    <a:pt x="731" y="16"/>
                    <a:pt x="735" y="15"/>
                    <a:pt x="740" y="13"/>
                  </a:cubicBezTo>
                  <a:cubicBezTo>
                    <a:pt x="738" y="13"/>
                    <a:pt x="736" y="12"/>
                    <a:pt x="734" y="12"/>
                  </a:cubicBezTo>
                  <a:cubicBezTo>
                    <a:pt x="734" y="12"/>
                    <a:pt x="733" y="14"/>
                    <a:pt x="732" y="13"/>
                  </a:cubicBezTo>
                  <a:cubicBezTo>
                    <a:pt x="731" y="13"/>
                    <a:pt x="732" y="14"/>
                    <a:pt x="731" y="14"/>
                  </a:cubicBezTo>
                  <a:cubicBezTo>
                    <a:pt x="728" y="15"/>
                    <a:pt x="730" y="13"/>
                    <a:pt x="727" y="12"/>
                  </a:cubicBezTo>
                  <a:cubicBezTo>
                    <a:pt x="728" y="15"/>
                    <a:pt x="718" y="15"/>
                    <a:pt x="717" y="12"/>
                  </a:cubicBezTo>
                  <a:cubicBezTo>
                    <a:pt x="717" y="14"/>
                    <a:pt x="715" y="12"/>
                    <a:pt x="713" y="13"/>
                  </a:cubicBezTo>
                  <a:cubicBezTo>
                    <a:pt x="715" y="15"/>
                    <a:pt x="717" y="13"/>
                    <a:pt x="719" y="14"/>
                  </a:cubicBezTo>
                  <a:cubicBezTo>
                    <a:pt x="718" y="16"/>
                    <a:pt x="714" y="14"/>
                    <a:pt x="712" y="14"/>
                  </a:cubicBezTo>
                  <a:cubicBezTo>
                    <a:pt x="712" y="15"/>
                    <a:pt x="711" y="15"/>
                    <a:pt x="710" y="16"/>
                  </a:cubicBezTo>
                  <a:cubicBezTo>
                    <a:pt x="709" y="17"/>
                    <a:pt x="709" y="15"/>
                    <a:pt x="710" y="14"/>
                  </a:cubicBezTo>
                  <a:cubicBezTo>
                    <a:pt x="708" y="14"/>
                    <a:pt x="708" y="16"/>
                    <a:pt x="709" y="17"/>
                  </a:cubicBezTo>
                  <a:cubicBezTo>
                    <a:pt x="711" y="16"/>
                    <a:pt x="712" y="17"/>
                    <a:pt x="713" y="16"/>
                  </a:cubicBezTo>
                  <a:cubicBezTo>
                    <a:pt x="714" y="17"/>
                    <a:pt x="714" y="17"/>
                    <a:pt x="714" y="18"/>
                  </a:cubicBezTo>
                  <a:cubicBezTo>
                    <a:pt x="711" y="19"/>
                    <a:pt x="709" y="17"/>
                    <a:pt x="707" y="18"/>
                  </a:cubicBezTo>
                  <a:cubicBezTo>
                    <a:pt x="706" y="16"/>
                    <a:pt x="711" y="14"/>
                    <a:pt x="707" y="14"/>
                  </a:cubicBezTo>
                  <a:cubicBezTo>
                    <a:pt x="707" y="15"/>
                    <a:pt x="706" y="14"/>
                    <a:pt x="704" y="15"/>
                  </a:cubicBezTo>
                  <a:cubicBezTo>
                    <a:pt x="704" y="13"/>
                    <a:pt x="706" y="14"/>
                    <a:pt x="702" y="13"/>
                  </a:cubicBezTo>
                  <a:cubicBezTo>
                    <a:pt x="702" y="14"/>
                    <a:pt x="702" y="15"/>
                    <a:pt x="699" y="15"/>
                  </a:cubicBezTo>
                  <a:cubicBezTo>
                    <a:pt x="699" y="12"/>
                    <a:pt x="695" y="16"/>
                    <a:pt x="693" y="13"/>
                  </a:cubicBezTo>
                  <a:cubicBezTo>
                    <a:pt x="700" y="13"/>
                    <a:pt x="705" y="12"/>
                    <a:pt x="712" y="14"/>
                  </a:cubicBezTo>
                  <a:cubicBezTo>
                    <a:pt x="709" y="11"/>
                    <a:pt x="717" y="13"/>
                    <a:pt x="716" y="10"/>
                  </a:cubicBezTo>
                  <a:cubicBezTo>
                    <a:pt x="715" y="9"/>
                    <a:pt x="714" y="10"/>
                    <a:pt x="713" y="9"/>
                  </a:cubicBezTo>
                  <a:cubicBezTo>
                    <a:pt x="712" y="11"/>
                    <a:pt x="708" y="9"/>
                    <a:pt x="707" y="8"/>
                  </a:cubicBezTo>
                  <a:cubicBezTo>
                    <a:pt x="708" y="10"/>
                    <a:pt x="704" y="9"/>
                    <a:pt x="706" y="11"/>
                  </a:cubicBezTo>
                  <a:cubicBezTo>
                    <a:pt x="705" y="11"/>
                    <a:pt x="703" y="12"/>
                    <a:pt x="702" y="11"/>
                  </a:cubicBezTo>
                  <a:cubicBezTo>
                    <a:pt x="701" y="10"/>
                    <a:pt x="706" y="12"/>
                    <a:pt x="703" y="10"/>
                  </a:cubicBezTo>
                  <a:cubicBezTo>
                    <a:pt x="704" y="8"/>
                    <a:pt x="705" y="11"/>
                    <a:pt x="706" y="9"/>
                  </a:cubicBezTo>
                  <a:cubicBezTo>
                    <a:pt x="705" y="8"/>
                    <a:pt x="706" y="8"/>
                    <a:pt x="704" y="7"/>
                  </a:cubicBezTo>
                  <a:cubicBezTo>
                    <a:pt x="701" y="9"/>
                    <a:pt x="700" y="8"/>
                    <a:pt x="700" y="6"/>
                  </a:cubicBezTo>
                  <a:cubicBezTo>
                    <a:pt x="699" y="9"/>
                    <a:pt x="693" y="6"/>
                    <a:pt x="689" y="7"/>
                  </a:cubicBezTo>
                  <a:cubicBezTo>
                    <a:pt x="688" y="8"/>
                    <a:pt x="690" y="8"/>
                    <a:pt x="691" y="9"/>
                  </a:cubicBezTo>
                  <a:cubicBezTo>
                    <a:pt x="687" y="11"/>
                    <a:pt x="681" y="8"/>
                    <a:pt x="679" y="11"/>
                  </a:cubicBezTo>
                  <a:cubicBezTo>
                    <a:pt x="677" y="10"/>
                    <a:pt x="680" y="9"/>
                    <a:pt x="679" y="8"/>
                  </a:cubicBezTo>
                  <a:cubicBezTo>
                    <a:pt x="682" y="8"/>
                    <a:pt x="685" y="8"/>
                    <a:pt x="688" y="9"/>
                  </a:cubicBezTo>
                  <a:cubicBezTo>
                    <a:pt x="689" y="8"/>
                    <a:pt x="689" y="7"/>
                    <a:pt x="688" y="6"/>
                  </a:cubicBezTo>
                  <a:cubicBezTo>
                    <a:pt x="687" y="7"/>
                    <a:pt x="687" y="6"/>
                    <a:pt x="686" y="6"/>
                  </a:cubicBezTo>
                  <a:cubicBezTo>
                    <a:pt x="686" y="6"/>
                    <a:pt x="685" y="7"/>
                    <a:pt x="686" y="7"/>
                  </a:cubicBezTo>
                  <a:cubicBezTo>
                    <a:pt x="683" y="5"/>
                    <a:pt x="675" y="7"/>
                    <a:pt x="673" y="8"/>
                  </a:cubicBezTo>
                  <a:cubicBezTo>
                    <a:pt x="674" y="5"/>
                    <a:pt x="669" y="7"/>
                    <a:pt x="668" y="4"/>
                  </a:cubicBezTo>
                  <a:cubicBezTo>
                    <a:pt x="667" y="5"/>
                    <a:pt x="666" y="5"/>
                    <a:pt x="665" y="4"/>
                  </a:cubicBezTo>
                  <a:cubicBezTo>
                    <a:pt x="664" y="6"/>
                    <a:pt x="667" y="5"/>
                    <a:pt x="668" y="6"/>
                  </a:cubicBezTo>
                  <a:cubicBezTo>
                    <a:pt x="669" y="7"/>
                    <a:pt x="666" y="8"/>
                    <a:pt x="663" y="10"/>
                  </a:cubicBezTo>
                  <a:cubicBezTo>
                    <a:pt x="661" y="8"/>
                    <a:pt x="665" y="8"/>
                    <a:pt x="665" y="7"/>
                  </a:cubicBezTo>
                  <a:cubicBezTo>
                    <a:pt x="663" y="5"/>
                    <a:pt x="663" y="7"/>
                    <a:pt x="661" y="7"/>
                  </a:cubicBezTo>
                  <a:cubicBezTo>
                    <a:pt x="661" y="8"/>
                    <a:pt x="661" y="9"/>
                    <a:pt x="661" y="10"/>
                  </a:cubicBezTo>
                  <a:cubicBezTo>
                    <a:pt x="660" y="10"/>
                    <a:pt x="658" y="9"/>
                    <a:pt x="657" y="10"/>
                  </a:cubicBezTo>
                  <a:cubicBezTo>
                    <a:pt x="659" y="11"/>
                    <a:pt x="662" y="9"/>
                    <a:pt x="664" y="11"/>
                  </a:cubicBezTo>
                  <a:cubicBezTo>
                    <a:pt x="667" y="10"/>
                    <a:pt x="669" y="9"/>
                    <a:pt x="672" y="9"/>
                  </a:cubicBezTo>
                  <a:cubicBezTo>
                    <a:pt x="673" y="10"/>
                    <a:pt x="670" y="10"/>
                    <a:pt x="669" y="10"/>
                  </a:cubicBezTo>
                  <a:cubicBezTo>
                    <a:pt x="668" y="11"/>
                    <a:pt x="672" y="11"/>
                    <a:pt x="671" y="10"/>
                  </a:cubicBezTo>
                  <a:cubicBezTo>
                    <a:pt x="671" y="17"/>
                    <a:pt x="656" y="10"/>
                    <a:pt x="647" y="12"/>
                  </a:cubicBezTo>
                  <a:cubicBezTo>
                    <a:pt x="648" y="13"/>
                    <a:pt x="649" y="13"/>
                    <a:pt x="648" y="14"/>
                  </a:cubicBezTo>
                  <a:cubicBezTo>
                    <a:pt x="649" y="15"/>
                    <a:pt x="651" y="13"/>
                    <a:pt x="652" y="14"/>
                  </a:cubicBezTo>
                  <a:cubicBezTo>
                    <a:pt x="652" y="15"/>
                    <a:pt x="648" y="16"/>
                    <a:pt x="646" y="14"/>
                  </a:cubicBezTo>
                  <a:cubicBezTo>
                    <a:pt x="647" y="16"/>
                    <a:pt x="643" y="18"/>
                    <a:pt x="641" y="16"/>
                  </a:cubicBezTo>
                  <a:cubicBezTo>
                    <a:pt x="640" y="16"/>
                    <a:pt x="644" y="15"/>
                    <a:pt x="645" y="16"/>
                  </a:cubicBezTo>
                  <a:cubicBezTo>
                    <a:pt x="645" y="14"/>
                    <a:pt x="647" y="14"/>
                    <a:pt x="647" y="12"/>
                  </a:cubicBezTo>
                  <a:cubicBezTo>
                    <a:pt x="645" y="11"/>
                    <a:pt x="646" y="11"/>
                    <a:pt x="643" y="10"/>
                  </a:cubicBezTo>
                  <a:cubicBezTo>
                    <a:pt x="647" y="9"/>
                    <a:pt x="649" y="11"/>
                    <a:pt x="654" y="8"/>
                  </a:cubicBezTo>
                  <a:cubicBezTo>
                    <a:pt x="652" y="7"/>
                    <a:pt x="654" y="7"/>
                    <a:pt x="651" y="6"/>
                  </a:cubicBezTo>
                  <a:cubicBezTo>
                    <a:pt x="651" y="7"/>
                    <a:pt x="653" y="8"/>
                    <a:pt x="650" y="9"/>
                  </a:cubicBezTo>
                  <a:cubicBezTo>
                    <a:pt x="646" y="9"/>
                    <a:pt x="643" y="8"/>
                    <a:pt x="639" y="8"/>
                  </a:cubicBezTo>
                  <a:cubicBezTo>
                    <a:pt x="640" y="9"/>
                    <a:pt x="641" y="10"/>
                    <a:pt x="640" y="10"/>
                  </a:cubicBezTo>
                  <a:cubicBezTo>
                    <a:pt x="641" y="11"/>
                    <a:pt x="643" y="11"/>
                    <a:pt x="645" y="11"/>
                  </a:cubicBezTo>
                  <a:cubicBezTo>
                    <a:pt x="644" y="12"/>
                    <a:pt x="642" y="12"/>
                    <a:pt x="641" y="13"/>
                  </a:cubicBezTo>
                  <a:cubicBezTo>
                    <a:pt x="640" y="12"/>
                    <a:pt x="641" y="12"/>
                    <a:pt x="641" y="11"/>
                  </a:cubicBezTo>
                  <a:cubicBezTo>
                    <a:pt x="638" y="10"/>
                    <a:pt x="640" y="13"/>
                    <a:pt x="637" y="13"/>
                  </a:cubicBezTo>
                  <a:cubicBezTo>
                    <a:pt x="637" y="12"/>
                    <a:pt x="638" y="11"/>
                    <a:pt x="638" y="10"/>
                  </a:cubicBezTo>
                  <a:cubicBezTo>
                    <a:pt x="634" y="12"/>
                    <a:pt x="627" y="9"/>
                    <a:pt x="623" y="12"/>
                  </a:cubicBezTo>
                  <a:cubicBezTo>
                    <a:pt x="622" y="11"/>
                    <a:pt x="623" y="10"/>
                    <a:pt x="621" y="9"/>
                  </a:cubicBezTo>
                  <a:cubicBezTo>
                    <a:pt x="619" y="10"/>
                    <a:pt x="617" y="9"/>
                    <a:pt x="615" y="11"/>
                  </a:cubicBezTo>
                  <a:cubicBezTo>
                    <a:pt x="617" y="11"/>
                    <a:pt x="617" y="12"/>
                    <a:pt x="617" y="13"/>
                  </a:cubicBezTo>
                  <a:cubicBezTo>
                    <a:pt x="615" y="14"/>
                    <a:pt x="612" y="13"/>
                    <a:pt x="610" y="14"/>
                  </a:cubicBezTo>
                  <a:cubicBezTo>
                    <a:pt x="608" y="12"/>
                    <a:pt x="612" y="10"/>
                    <a:pt x="614" y="12"/>
                  </a:cubicBezTo>
                  <a:cubicBezTo>
                    <a:pt x="613" y="11"/>
                    <a:pt x="615" y="10"/>
                    <a:pt x="614" y="9"/>
                  </a:cubicBezTo>
                  <a:cubicBezTo>
                    <a:pt x="611" y="11"/>
                    <a:pt x="609" y="10"/>
                    <a:pt x="604" y="12"/>
                  </a:cubicBezTo>
                  <a:cubicBezTo>
                    <a:pt x="606" y="13"/>
                    <a:pt x="607" y="11"/>
                    <a:pt x="608" y="12"/>
                  </a:cubicBezTo>
                  <a:cubicBezTo>
                    <a:pt x="608" y="14"/>
                    <a:pt x="605" y="12"/>
                    <a:pt x="603" y="14"/>
                  </a:cubicBezTo>
                  <a:cubicBezTo>
                    <a:pt x="602" y="13"/>
                    <a:pt x="603" y="12"/>
                    <a:pt x="602" y="12"/>
                  </a:cubicBezTo>
                  <a:cubicBezTo>
                    <a:pt x="600" y="15"/>
                    <a:pt x="596" y="12"/>
                    <a:pt x="593" y="13"/>
                  </a:cubicBezTo>
                  <a:cubicBezTo>
                    <a:pt x="591" y="11"/>
                    <a:pt x="597" y="12"/>
                    <a:pt x="597" y="10"/>
                  </a:cubicBezTo>
                  <a:cubicBezTo>
                    <a:pt x="597" y="10"/>
                    <a:pt x="596" y="10"/>
                    <a:pt x="595" y="10"/>
                  </a:cubicBezTo>
                  <a:cubicBezTo>
                    <a:pt x="593" y="9"/>
                    <a:pt x="597" y="9"/>
                    <a:pt x="595" y="8"/>
                  </a:cubicBezTo>
                  <a:cubicBezTo>
                    <a:pt x="593" y="9"/>
                    <a:pt x="590" y="8"/>
                    <a:pt x="591" y="10"/>
                  </a:cubicBezTo>
                  <a:cubicBezTo>
                    <a:pt x="589" y="11"/>
                    <a:pt x="587" y="9"/>
                    <a:pt x="585" y="10"/>
                  </a:cubicBezTo>
                  <a:cubicBezTo>
                    <a:pt x="585" y="9"/>
                    <a:pt x="586" y="7"/>
                    <a:pt x="588" y="8"/>
                  </a:cubicBezTo>
                  <a:cubicBezTo>
                    <a:pt x="587" y="6"/>
                    <a:pt x="581" y="10"/>
                    <a:pt x="580" y="7"/>
                  </a:cubicBezTo>
                  <a:cubicBezTo>
                    <a:pt x="577" y="9"/>
                    <a:pt x="577" y="9"/>
                    <a:pt x="577" y="9"/>
                  </a:cubicBezTo>
                  <a:cubicBezTo>
                    <a:pt x="578" y="9"/>
                    <a:pt x="578" y="10"/>
                    <a:pt x="578" y="10"/>
                  </a:cubicBezTo>
                  <a:cubicBezTo>
                    <a:pt x="576" y="11"/>
                    <a:pt x="576" y="10"/>
                    <a:pt x="575" y="9"/>
                  </a:cubicBezTo>
                  <a:cubicBezTo>
                    <a:pt x="572" y="12"/>
                    <a:pt x="569" y="9"/>
                    <a:pt x="563" y="8"/>
                  </a:cubicBezTo>
                  <a:cubicBezTo>
                    <a:pt x="560" y="9"/>
                    <a:pt x="553" y="6"/>
                    <a:pt x="548" y="8"/>
                  </a:cubicBezTo>
                  <a:cubicBezTo>
                    <a:pt x="548" y="9"/>
                    <a:pt x="550" y="8"/>
                    <a:pt x="552" y="9"/>
                  </a:cubicBezTo>
                  <a:cubicBezTo>
                    <a:pt x="551" y="11"/>
                    <a:pt x="545" y="10"/>
                    <a:pt x="543" y="10"/>
                  </a:cubicBezTo>
                  <a:cubicBezTo>
                    <a:pt x="542" y="8"/>
                    <a:pt x="546" y="10"/>
                    <a:pt x="546" y="9"/>
                  </a:cubicBezTo>
                  <a:cubicBezTo>
                    <a:pt x="544" y="8"/>
                    <a:pt x="543" y="7"/>
                    <a:pt x="543" y="6"/>
                  </a:cubicBezTo>
                  <a:cubicBezTo>
                    <a:pt x="541" y="7"/>
                    <a:pt x="539" y="9"/>
                    <a:pt x="537" y="10"/>
                  </a:cubicBezTo>
                  <a:cubicBezTo>
                    <a:pt x="535" y="11"/>
                    <a:pt x="535" y="9"/>
                    <a:pt x="533" y="8"/>
                  </a:cubicBezTo>
                  <a:cubicBezTo>
                    <a:pt x="532" y="8"/>
                    <a:pt x="528" y="10"/>
                    <a:pt x="529" y="7"/>
                  </a:cubicBezTo>
                  <a:cubicBezTo>
                    <a:pt x="524" y="9"/>
                    <a:pt x="520" y="9"/>
                    <a:pt x="516" y="8"/>
                  </a:cubicBezTo>
                  <a:cubicBezTo>
                    <a:pt x="514" y="7"/>
                    <a:pt x="518" y="6"/>
                    <a:pt x="516" y="5"/>
                  </a:cubicBezTo>
                  <a:cubicBezTo>
                    <a:pt x="513" y="6"/>
                    <a:pt x="517" y="7"/>
                    <a:pt x="514" y="8"/>
                  </a:cubicBezTo>
                  <a:cubicBezTo>
                    <a:pt x="512" y="9"/>
                    <a:pt x="512" y="7"/>
                    <a:pt x="510" y="6"/>
                  </a:cubicBezTo>
                  <a:cubicBezTo>
                    <a:pt x="508" y="6"/>
                    <a:pt x="507" y="5"/>
                    <a:pt x="506" y="6"/>
                  </a:cubicBezTo>
                  <a:cubicBezTo>
                    <a:pt x="506" y="5"/>
                    <a:pt x="506" y="4"/>
                    <a:pt x="504" y="3"/>
                  </a:cubicBezTo>
                  <a:cubicBezTo>
                    <a:pt x="504" y="3"/>
                    <a:pt x="503" y="4"/>
                    <a:pt x="502" y="4"/>
                  </a:cubicBezTo>
                  <a:cubicBezTo>
                    <a:pt x="501" y="5"/>
                    <a:pt x="504" y="4"/>
                    <a:pt x="504" y="5"/>
                  </a:cubicBezTo>
                  <a:cubicBezTo>
                    <a:pt x="503" y="6"/>
                    <a:pt x="501" y="5"/>
                    <a:pt x="500" y="5"/>
                  </a:cubicBezTo>
                  <a:cubicBezTo>
                    <a:pt x="499" y="6"/>
                    <a:pt x="502" y="6"/>
                    <a:pt x="502" y="6"/>
                  </a:cubicBezTo>
                  <a:cubicBezTo>
                    <a:pt x="503" y="7"/>
                    <a:pt x="502" y="8"/>
                    <a:pt x="502" y="9"/>
                  </a:cubicBezTo>
                  <a:cubicBezTo>
                    <a:pt x="500" y="9"/>
                    <a:pt x="500" y="7"/>
                    <a:pt x="498" y="9"/>
                  </a:cubicBezTo>
                  <a:cubicBezTo>
                    <a:pt x="496" y="8"/>
                    <a:pt x="499" y="8"/>
                    <a:pt x="499" y="7"/>
                  </a:cubicBezTo>
                  <a:cubicBezTo>
                    <a:pt x="497" y="6"/>
                    <a:pt x="497" y="8"/>
                    <a:pt x="496" y="9"/>
                  </a:cubicBezTo>
                  <a:cubicBezTo>
                    <a:pt x="494" y="9"/>
                    <a:pt x="491" y="8"/>
                    <a:pt x="489" y="9"/>
                  </a:cubicBezTo>
                  <a:cubicBezTo>
                    <a:pt x="489" y="8"/>
                    <a:pt x="490" y="7"/>
                    <a:pt x="491" y="5"/>
                  </a:cubicBezTo>
                  <a:cubicBezTo>
                    <a:pt x="488" y="5"/>
                    <a:pt x="486" y="2"/>
                    <a:pt x="483" y="3"/>
                  </a:cubicBezTo>
                  <a:cubicBezTo>
                    <a:pt x="481" y="1"/>
                    <a:pt x="481" y="0"/>
                    <a:pt x="476" y="0"/>
                  </a:cubicBezTo>
                  <a:cubicBezTo>
                    <a:pt x="477" y="1"/>
                    <a:pt x="479" y="1"/>
                    <a:pt x="479" y="2"/>
                  </a:cubicBezTo>
                  <a:cubicBezTo>
                    <a:pt x="477" y="3"/>
                    <a:pt x="476" y="3"/>
                    <a:pt x="474" y="2"/>
                  </a:cubicBezTo>
                  <a:cubicBezTo>
                    <a:pt x="473" y="3"/>
                    <a:pt x="475" y="4"/>
                    <a:pt x="473" y="4"/>
                  </a:cubicBezTo>
                  <a:cubicBezTo>
                    <a:pt x="475" y="4"/>
                    <a:pt x="479" y="6"/>
                    <a:pt x="479" y="4"/>
                  </a:cubicBezTo>
                  <a:cubicBezTo>
                    <a:pt x="480" y="5"/>
                    <a:pt x="480" y="6"/>
                    <a:pt x="479" y="7"/>
                  </a:cubicBezTo>
                  <a:cubicBezTo>
                    <a:pt x="477" y="7"/>
                    <a:pt x="477" y="5"/>
                    <a:pt x="475" y="7"/>
                  </a:cubicBezTo>
                  <a:cubicBezTo>
                    <a:pt x="473" y="6"/>
                    <a:pt x="476" y="6"/>
                    <a:pt x="474" y="5"/>
                  </a:cubicBezTo>
                  <a:cubicBezTo>
                    <a:pt x="474" y="7"/>
                    <a:pt x="471" y="7"/>
                    <a:pt x="469" y="6"/>
                  </a:cubicBezTo>
                  <a:cubicBezTo>
                    <a:pt x="468" y="7"/>
                    <a:pt x="470" y="8"/>
                    <a:pt x="471" y="7"/>
                  </a:cubicBezTo>
                  <a:cubicBezTo>
                    <a:pt x="470" y="8"/>
                    <a:pt x="469" y="8"/>
                    <a:pt x="468" y="8"/>
                  </a:cubicBezTo>
                  <a:cubicBezTo>
                    <a:pt x="468" y="8"/>
                    <a:pt x="465" y="7"/>
                    <a:pt x="466" y="6"/>
                  </a:cubicBezTo>
                  <a:cubicBezTo>
                    <a:pt x="465" y="6"/>
                    <a:pt x="461" y="8"/>
                    <a:pt x="462" y="6"/>
                  </a:cubicBezTo>
                  <a:cubicBezTo>
                    <a:pt x="460" y="5"/>
                    <a:pt x="459" y="9"/>
                    <a:pt x="457" y="8"/>
                  </a:cubicBezTo>
                  <a:cubicBezTo>
                    <a:pt x="456" y="7"/>
                    <a:pt x="458" y="7"/>
                    <a:pt x="458" y="6"/>
                  </a:cubicBezTo>
                  <a:cubicBezTo>
                    <a:pt x="456" y="6"/>
                    <a:pt x="451" y="4"/>
                    <a:pt x="450" y="6"/>
                  </a:cubicBezTo>
                  <a:cubicBezTo>
                    <a:pt x="449" y="7"/>
                    <a:pt x="445" y="6"/>
                    <a:pt x="448" y="5"/>
                  </a:cubicBezTo>
                  <a:cubicBezTo>
                    <a:pt x="443" y="5"/>
                    <a:pt x="437" y="8"/>
                    <a:pt x="435" y="12"/>
                  </a:cubicBezTo>
                  <a:cubicBezTo>
                    <a:pt x="434" y="12"/>
                    <a:pt x="432" y="12"/>
                    <a:pt x="431" y="12"/>
                  </a:cubicBezTo>
                  <a:cubicBezTo>
                    <a:pt x="429" y="11"/>
                    <a:pt x="433" y="10"/>
                    <a:pt x="430" y="9"/>
                  </a:cubicBezTo>
                  <a:cubicBezTo>
                    <a:pt x="433" y="7"/>
                    <a:pt x="433" y="8"/>
                    <a:pt x="435" y="9"/>
                  </a:cubicBezTo>
                  <a:cubicBezTo>
                    <a:pt x="437" y="7"/>
                    <a:pt x="438" y="6"/>
                    <a:pt x="436" y="5"/>
                  </a:cubicBezTo>
                  <a:cubicBezTo>
                    <a:pt x="435" y="6"/>
                    <a:pt x="436" y="6"/>
                    <a:pt x="436" y="6"/>
                  </a:cubicBezTo>
                  <a:cubicBezTo>
                    <a:pt x="435" y="7"/>
                    <a:pt x="433" y="8"/>
                    <a:pt x="431" y="7"/>
                  </a:cubicBezTo>
                  <a:cubicBezTo>
                    <a:pt x="430" y="6"/>
                    <a:pt x="433" y="7"/>
                    <a:pt x="434" y="5"/>
                  </a:cubicBezTo>
                  <a:cubicBezTo>
                    <a:pt x="432" y="4"/>
                    <a:pt x="431" y="6"/>
                    <a:pt x="429" y="5"/>
                  </a:cubicBezTo>
                  <a:cubicBezTo>
                    <a:pt x="428" y="8"/>
                    <a:pt x="422" y="6"/>
                    <a:pt x="418" y="4"/>
                  </a:cubicBezTo>
                  <a:cubicBezTo>
                    <a:pt x="417" y="5"/>
                    <a:pt x="415" y="8"/>
                    <a:pt x="419" y="8"/>
                  </a:cubicBezTo>
                  <a:cubicBezTo>
                    <a:pt x="418" y="6"/>
                    <a:pt x="420" y="7"/>
                    <a:pt x="422" y="7"/>
                  </a:cubicBezTo>
                  <a:cubicBezTo>
                    <a:pt x="423" y="8"/>
                    <a:pt x="421" y="8"/>
                    <a:pt x="421" y="8"/>
                  </a:cubicBezTo>
                  <a:cubicBezTo>
                    <a:pt x="421" y="9"/>
                    <a:pt x="427" y="8"/>
                    <a:pt x="430" y="8"/>
                  </a:cubicBezTo>
                  <a:cubicBezTo>
                    <a:pt x="425" y="10"/>
                    <a:pt x="420" y="10"/>
                    <a:pt x="414" y="10"/>
                  </a:cubicBezTo>
                  <a:cubicBezTo>
                    <a:pt x="408" y="10"/>
                    <a:pt x="403" y="10"/>
                    <a:pt x="397" y="11"/>
                  </a:cubicBezTo>
                  <a:cubicBezTo>
                    <a:pt x="397" y="11"/>
                    <a:pt x="398" y="10"/>
                    <a:pt x="398" y="10"/>
                  </a:cubicBezTo>
                  <a:cubicBezTo>
                    <a:pt x="397" y="9"/>
                    <a:pt x="396" y="9"/>
                    <a:pt x="394" y="11"/>
                  </a:cubicBezTo>
                  <a:cubicBezTo>
                    <a:pt x="393" y="9"/>
                    <a:pt x="392" y="11"/>
                    <a:pt x="390" y="10"/>
                  </a:cubicBezTo>
                  <a:cubicBezTo>
                    <a:pt x="388" y="9"/>
                    <a:pt x="393" y="8"/>
                    <a:pt x="390" y="7"/>
                  </a:cubicBezTo>
                  <a:cubicBezTo>
                    <a:pt x="388" y="9"/>
                    <a:pt x="387" y="8"/>
                    <a:pt x="383" y="8"/>
                  </a:cubicBezTo>
                  <a:cubicBezTo>
                    <a:pt x="382" y="10"/>
                    <a:pt x="380" y="11"/>
                    <a:pt x="377" y="9"/>
                  </a:cubicBezTo>
                  <a:cubicBezTo>
                    <a:pt x="375" y="10"/>
                    <a:pt x="373" y="9"/>
                    <a:pt x="371" y="11"/>
                  </a:cubicBezTo>
                  <a:cubicBezTo>
                    <a:pt x="366" y="6"/>
                    <a:pt x="355" y="10"/>
                    <a:pt x="345" y="9"/>
                  </a:cubicBezTo>
                  <a:cubicBezTo>
                    <a:pt x="346" y="10"/>
                    <a:pt x="343" y="12"/>
                    <a:pt x="342" y="10"/>
                  </a:cubicBezTo>
                  <a:cubicBezTo>
                    <a:pt x="340" y="11"/>
                    <a:pt x="341" y="11"/>
                    <a:pt x="341" y="12"/>
                  </a:cubicBezTo>
                  <a:cubicBezTo>
                    <a:pt x="340" y="12"/>
                    <a:pt x="339" y="13"/>
                    <a:pt x="338" y="12"/>
                  </a:cubicBezTo>
                  <a:cubicBezTo>
                    <a:pt x="339" y="11"/>
                    <a:pt x="338" y="10"/>
                    <a:pt x="340" y="9"/>
                  </a:cubicBezTo>
                  <a:cubicBezTo>
                    <a:pt x="337" y="8"/>
                    <a:pt x="339" y="12"/>
                    <a:pt x="336" y="10"/>
                  </a:cubicBezTo>
                  <a:cubicBezTo>
                    <a:pt x="335" y="13"/>
                    <a:pt x="334" y="12"/>
                    <a:pt x="331" y="12"/>
                  </a:cubicBezTo>
                  <a:cubicBezTo>
                    <a:pt x="330" y="12"/>
                    <a:pt x="331" y="11"/>
                    <a:pt x="332" y="10"/>
                  </a:cubicBezTo>
                  <a:cubicBezTo>
                    <a:pt x="327" y="12"/>
                    <a:pt x="319" y="11"/>
                    <a:pt x="316" y="15"/>
                  </a:cubicBezTo>
                  <a:cubicBezTo>
                    <a:pt x="313" y="16"/>
                    <a:pt x="313" y="15"/>
                    <a:pt x="311" y="15"/>
                  </a:cubicBezTo>
                  <a:cubicBezTo>
                    <a:pt x="310" y="14"/>
                    <a:pt x="313" y="13"/>
                    <a:pt x="311" y="12"/>
                  </a:cubicBezTo>
                  <a:cubicBezTo>
                    <a:pt x="309" y="13"/>
                    <a:pt x="309" y="14"/>
                    <a:pt x="310" y="15"/>
                  </a:cubicBezTo>
                  <a:cubicBezTo>
                    <a:pt x="307" y="14"/>
                    <a:pt x="308" y="15"/>
                    <a:pt x="305" y="16"/>
                  </a:cubicBezTo>
                  <a:cubicBezTo>
                    <a:pt x="304" y="15"/>
                    <a:pt x="307" y="12"/>
                    <a:pt x="310" y="12"/>
                  </a:cubicBezTo>
                  <a:cubicBezTo>
                    <a:pt x="309" y="11"/>
                    <a:pt x="309" y="11"/>
                    <a:pt x="310" y="11"/>
                  </a:cubicBezTo>
                  <a:cubicBezTo>
                    <a:pt x="306" y="10"/>
                    <a:pt x="301" y="8"/>
                    <a:pt x="295" y="12"/>
                  </a:cubicBezTo>
                  <a:cubicBezTo>
                    <a:pt x="293" y="11"/>
                    <a:pt x="297" y="10"/>
                    <a:pt x="295" y="9"/>
                  </a:cubicBezTo>
                  <a:cubicBezTo>
                    <a:pt x="293" y="11"/>
                    <a:pt x="288" y="10"/>
                    <a:pt x="284" y="10"/>
                  </a:cubicBezTo>
                  <a:cubicBezTo>
                    <a:pt x="283" y="11"/>
                    <a:pt x="284" y="11"/>
                    <a:pt x="283" y="12"/>
                  </a:cubicBezTo>
                  <a:cubicBezTo>
                    <a:pt x="282" y="12"/>
                    <a:pt x="283" y="11"/>
                    <a:pt x="282" y="10"/>
                  </a:cubicBezTo>
                  <a:cubicBezTo>
                    <a:pt x="280" y="11"/>
                    <a:pt x="281" y="11"/>
                    <a:pt x="280" y="12"/>
                  </a:cubicBezTo>
                  <a:cubicBezTo>
                    <a:pt x="279" y="12"/>
                    <a:pt x="280" y="11"/>
                    <a:pt x="280" y="11"/>
                  </a:cubicBezTo>
                  <a:cubicBezTo>
                    <a:pt x="277" y="9"/>
                    <a:pt x="275" y="11"/>
                    <a:pt x="275" y="12"/>
                  </a:cubicBezTo>
                  <a:cubicBezTo>
                    <a:pt x="275" y="12"/>
                    <a:pt x="274" y="12"/>
                    <a:pt x="274" y="12"/>
                  </a:cubicBezTo>
                  <a:cubicBezTo>
                    <a:pt x="273" y="12"/>
                    <a:pt x="274" y="11"/>
                    <a:pt x="275" y="11"/>
                  </a:cubicBezTo>
                  <a:cubicBezTo>
                    <a:pt x="270" y="11"/>
                    <a:pt x="262" y="9"/>
                    <a:pt x="259" y="12"/>
                  </a:cubicBezTo>
                  <a:cubicBezTo>
                    <a:pt x="253" y="11"/>
                    <a:pt x="255" y="13"/>
                    <a:pt x="252" y="12"/>
                  </a:cubicBezTo>
                  <a:cubicBezTo>
                    <a:pt x="249" y="15"/>
                    <a:pt x="248" y="15"/>
                    <a:pt x="244" y="17"/>
                  </a:cubicBezTo>
                  <a:cubicBezTo>
                    <a:pt x="245" y="17"/>
                    <a:pt x="247" y="17"/>
                    <a:pt x="248" y="17"/>
                  </a:cubicBezTo>
                  <a:cubicBezTo>
                    <a:pt x="246" y="19"/>
                    <a:pt x="245" y="17"/>
                    <a:pt x="243" y="18"/>
                  </a:cubicBezTo>
                  <a:cubicBezTo>
                    <a:pt x="242" y="18"/>
                    <a:pt x="243" y="17"/>
                    <a:pt x="244" y="17"/>
                  </a:cubicBezTo>
                  <a:cubicBezTo>
                    <a:pt x="241" y="17"/>
                    <a:pt x="237" y="16"/>
                    <a:pt x="234" y="16"/>
                  </a:cubicBezTo>
                  <a:cubicBezTo>
                    <a:pt x="233" y="16"/>
                    <a:pt x="234" y="15"/>
                    <a:pt x="235" y="15"/>
                  </a:cubicBezTo>
                  <a:cubicBezTo>
                    <a:pt x="233" y="15"/>
                    <a:pt x="231" y="15"/>
                    <a:pt x="230" y="16"/>
                  </a:cubicBezTo>
                  <a:cubicBezTo>
                    <a:pt x="228" y="20"/>
                    <a:pt x="217" y="16"/>
                    <a:pt x="212" y="19"/>
                  </a:cubicBezTo>
                  <a:cubicBezTo>
                    <a:pt x="218" y="19"/>
                    <a:pt x="225" y="18"/>
                    <a:pt x="231" y="18"/>
                  </a:cubicBezTo>
                  <a:cubicBezTo>
                    <a:pt x="229" y="19"/>
                    <a:pt x="227" y="19"/>
                    <a:pt x="224" y="19"/>
                  </a:cubicBezTo>
                  <a:cubicBezTo>
                    <a:pt x="224" y="21"/>
                    <a:pt x="227" y="19"/>
                    <a:pt x="228" y="20"/>
                  </a:cubicBezTo>
                  <a:cubicBezTo>
                    <a:pt x="225" y="22"/>
                    <a:pt x="225" y="22"/>
                    <a:pt x="225" y="22"/>
                  </a:cubicBezTo>
                  <a:cubicBezTo>
                    <a:pt x="224" y="22"/>
                    <a:pt x="225" y="21"/>
                    <a:pt x="223" y="21"/>
                  </a:cubicBezTo>
                  <a:cubicBezTo>
                    <a:pt x="219" y="22"/>
                    <a:pt x="220" y="25"/>
                    <a:pt x="214" y="24"/>
                  </a:cubicBezTo>
                  <a:cubicBezTo>
                    <a:pt x="213" y="23"/>
                    <a:pt x="217" y="23"/>
                    <a:pt x="219" y="22"/>
                  </a:cubicBezTo>
                  <a:cubicBezTo>
                    <a:pt x="218" y="21"/>
                    <a:pt x="217" y="20"/>
                    <a:pt x="218" y="19"/>
                  </a:cubicBezTo>
                  <a:cubicBezTo>
                    <a:pt x="217" y="20"/>
                    <a:pt x="215" y="24"/>
                    <a:pt x="210" y="23"/>
                  </a:cubicBezTo>
                  <a:cubicBezTo>
                    <a:pt x="209" y="23"/>
                    <a:pt x="210" y="22"/>
                    <a:pt x="211" y="21"/>
                  </a:cubicBezTo>
                  <a:cubicBezTo>
                    <a:pt x="209" y="20"/>
                    <a:pt x="207" y="25"/>
                    <a:pt x="203" y="24"/>
                  </a:cubicBezTo>
                  <a:cubicBezTo>
                    <a:pt x="201" y="23"/>
                    <a:pt x="205" y="22"/>
                    <a:pt x="202" y="21"/>
                  </a:cubicBezTo>
                  <a:cubicBezTo>
                    <a:pt x="202" y="22"/>
                    <a:pt x="202" y="22"/>
                    <a:pt x="202" y="22"/>
                  </a:cubicBezTo>
                  <a:cubicBezTo>
                    <a:pt x="202" y="23"/>
                    <a:pt x="199" y="23"/>
                    <a:pt x="200" y="24"/>
                  </a:cubicBezTo>
                  <a:cubicBezTo>
                    <a:pt x="199" y="24"/>
                    <a:pt x="196" y="24"/>
                    <a:pt x="197" y="26"/>
                  </a:cubicBezTo>
                  <a:cubicBezTo>
                    <a:pt x="195" y="26"/>
                    <a:pt x="194" y="27"/>
                    <a:pt x="193" y="26"/>
                  </a:cubicBezTo>
                  <a:cubicBezTo>
                    <a:pt x="192" y="25"/>
                    <a:pt x="196" y="23"/>
                    <a:pt x="195" y="22"/>
                  </a:cubicBezTo>
                  <a:cubicBezTo>
                    <a:pt x="194" y="23"/>
                    <a:pt x="192" y="23"/>
                    <a:pt x="190" y="24"/>
                  </a:cubicBezTo>
                  <a:cubicBezTo>
                    <a:pt x="189" y="24"/>
                    <a:pt x="190" y="23"/>
                    <a:pt x="188" y="23"/>
                  </a:cubicBezTo>
                  <a:cubicBezTo>
                    <a:pt x="185" y="24"/>
                    <a:pt x="181" y="24"/>
                    <a:pt x="178" y="24"/>
                  </a:cubicBezTo>
                  <a:cubicBezTo>
                    <a:pt x="177" y="23"/>
                    <a:pt x="180" y="23"/>
                    <a:pt x="181" y="22"/>
                  </a:cubicBezTo>
                  <a:cubicBezTo>
                    <a:pt x="176" y="22"/>
                    <a:pt x="176" y="26"/>
                    <a:pt x="172" y="24"/>
                  </a:cubicBezTo>
                  <a:cubicBezTo>
                    <a:pt x="171" y="25"/>
                    <a:pt x="170" y="27"/>
                    <a:pt x="169" y="26"/>
                  </a:cubicBezTo>
                  <a:cubicBezTo>
                    <a:pt x="167" y="27"/>
                    <a:pt x="170" y="26"/>
                    <a:pt x="171" y="27"/>
                  </a:cubicBezTo>
                  <a:cubicBezTo>
                    <a:pt x="169" y="29"/>
                    <a:pt x="169" y="29"/>
                    <a:pt x="169" y="29"/>
                  </a:cubicBezTo>
                  <a:cubicBezTo>
                    <a:pt x="166" y="28"/>
                    <a:pt x="163" y="30"/>
                    <a:pt x="159" y="29"/>
                  </a:cubicBezTo>
                  <a:cubicBezTo>
                    <a:pt x="159" y="27"/>
                    <a:pt x="163" y="26"/>
                    <a:pt x="165" y="27"/>
                  </a:cubicBezTo>
                  <a:cubicBezTo>
                    <a:pt x="167" y="26"/>
                    <a:pt x="168" y="26"/>
                    <a:pt x="170" y="25"/>
                  </a:cubicBezTo>
                  <a:cubicBezTo>
                    <a:pt x="168" y="26"/>
                    <a:pt x="163" y="24"/>
                    <a:pt x="161" y="27"/>
                  </a:cubicBezTo>
                  <a:cubicBezTo>
                    <a:pt x="159" y="26"/>
                    <a:pt x="161" y="25"/>
                    <a:pt x="159" y="24"/>
                  </a:cubicBezTo>
                  <a:cubicBezTo>
                    <a:pt x="157" y="27"/>
                    <a:pt x="151" y="28"/>
                    <a:pt x="146" y="28"/>
                  </a:cubicBezTo>
                  <a:cubicBezTo>
                    <a:pt x="144" y="27"/>
                    <a:pt x="147" y="28"/>
                    <a:pt x="148" y="27"/>
                  </a:cubicBezTo>
                  <a:cubicBezTo>
                    <a:pt x="145" y="27"/>
                    <a:pt x="146" y="26"/>
                    <a:pt x="144" y="25"/>
                  </a:cubicBezTo>
                  <a:cubicBezTo>
                    <a:pt x="141" y="27"/>
                    <a:pt x="138" y="26"/>
                    <a:pt x="136" y="28"/>
                  </a:cubicBezTo>
                  <a:cubicBezTo>
                    <a:pt x="131" y="26"/>
                    <a:pt x="132" y="29"/>
                    <a:pt x="126" y="32"/>
                  </a:cubicBezTo>
                  <a:cubicBezTo>
                    <a:pt x="128" y="32"/>
                    <a:pt x="131" y="30"/>
                    <a:pt x="133" y="31"/>
                  </a:cubicBezTo>
                  <a:cubicBezTo>
                    <a:pt x="134" y="30"/>
                    <a:pt x="134" y="30"/>
                    <a:pt x="133" y="29"/>
                  </a:cubicBezTo>
                  <a:cubicBezTo>
                    <a:pt x="134" y="29"/>
                    <a:pt x="136" y="28"/>
                    <a:pt x="137" y="29"/>
                  </a:cubicBezTo>
                  <a:cubicBezTo>
                    <a:pt x="139" y="29"/>
                    <a:pt x="136" y="30"/>
                    <a:pt x="135" y="30"/>
                  </a:cubicBezTo>
                  <a:cubicBezTo>
                    <a:pt x="136" y="31"/>
                    <a:pt x="142" y="33"/>
                    <a:pt x="144" y="30"/>
                  </a:cubicBezTo>
                  <a:cubicBezTo>
                    <a:pt x="146" y="32"/>
                    <a:pt x="152" y="31"/>
                    <a:pt x="156" y="30"/>
                  </a:cubicBezTo>
                  <a:cubicBezTo>
                    <a:pt x="157" y="30"/>
                    <a:pt x="156" y="31"/>
                    <a:pt x="158" y="30"/>
                  </a:cubicBezTo>
                  <a:cubicBezTo>
                    <a:pt x="164" y="31"/>
                    <a:pt x="170" y="31"/>
                    <a:pt x="175" y="29"/>
                  </a:cubicBezTo>
                  <a:cubicBezTo>
                    <a:pt x="176" y="31"/>
                    <a:pt x="181" y="28"/>
                    <a:pt x="180" y="31"/>
                  </a:cubicBezTo>
                  <a:cubicBezTo>
                    <a:pt x="181" y="30"/>
                    <a:pt x="183" y="30"/>
                    <a:pt x="185" y="29"/>
                  </a:cubicBezTo>
                  <a:cubicBezTo>
                    <a:pt x="184" y="28"/>
                    <a:pt x="183" y="29"/>
                    <a:pt x="182" y="28"/>
                  </a:cubicBezTo>
                  <a:cubicBezTo>
                    <a:pt x="183" y="28"/>
                    <a:pt x="184" y="28"/>
                    <a:pt x="185" y="27"/>
                  </a:cubicBezTo>
                  <a:cubicBezTo>
                    <a:pt x="186" y="28"/>
                    <a:pt x="186" y="28"/>
                    <a:pt x="185" y="29"/>
                  </a:cubicBezTo>
                  <a:cubicBezTo>
                    <a:pt x="186" y="30"/>
                    <a:pt x="188" y="29"/>
                    <a:pt x="189" y="30"/>
                  </a:cubicBezTo>
                  <a:cubicBezTo>
                    <a:pt x="190" y="29"/>
                    <a:pt x="190" y="29"/>
                    <a:pt x="190" y="28"/>
                  </a:cubicBezTo>
                  <a:cubicBezTo>
                    <a:pt x="191" y="29"/>
                    <a:pt x="193" y="30"/>
                    <a:pt x="194" y="28"/>
                  </a:cubicBezTo>
                  <a:cubicBezTo>
                    <a:pt x="195" y="28"/>
                    <a:pt x="196" y="29"/>
                    <a:pt x="197" y="29"/>
                  </a:cubicBezTo>
                  <a:cubicBezTo>
                    <a:pt x="198" y="29"/>
                    <a:pt x="194" y="30"/>
                    <a:pt x="197" y="31"/>
                  </a:cubicBezTo>
                  <a:cubicBezTo>
                    <a:pt x="199" y="28"/>
                    <a:pt x="208" y="28"/>
                    <a:pt x="210" y="29"/>
                  </a:cubicBezTo>
                  <a:cubicBezTo>
                    <a:pt x="213" y="30"/>
                    <a:pt x="211" y="28"/>
                    <a:pt x="213" y="28"/>
                  </a:cubicBezTo>
                  <a:cubicBezTo>
                    <a:pt x="213" y="27"/>
                    <a:pt x="214" y="28"/>
                    <a:pt x="214" y="27"/>
                  </a:cubicBezTo>
                  <a:cubicBezTo>
                    <a:pt x="216" y="28"/>
                    <a:pt x="215" y="29"/>
                    <a:pt x="217" y="29"/>
                  </a:cubicBezTo>
                  <a:cubicBezTo>
                    <a:pt x="220" y="27"/>
                    <a:pt x="227" y="28"/>
                    <a:pt x="233" y="28"/>
                  </a:cubicBezTo>
                  <a:cubicBezTo>
                    <a:pt x="234" y="26"/>
                    <a:pt x="235" y="26"/>
                    <a:pt x="236" y="26"/>
                  </a:cubicBezTo>
                  <a:cubicBezTo>
                    <a:pt x="234" y="24"/>
                    <a:pt x="234" y="27"/>
                    <a:pt x="232" y="26"/>
                  </a:cubicBezTo>
                  <a:cubicBezTo>
                    <a:pt x="233" y="25"/>
                    <a:pt x="232" y="26"/>
                    <a:pt x="231" y="24"/>
                  </a:cubicBezTo>
                  <a:cubicBezTo>
                    <a:pt x="234" y="22"/>
                    <a:pt x="237" y="22"/>
                    <a:pt x="238" y="24"/>
                  </a:cubicBezTo>
                  <a:cubicBezTo>
                    <a:pt x="237" y="25"/>
                    <a:pt x="235" y="23"/>
                    <a:pt x="234" y="24"/>
                  </a:cubicBezTo>
                  <a:cubicBezTo>
                    <a:pt x="237" y="24"/>
                    <a:pt x="238" y="26"/>
                    <a:pt x="236" y="27"/>
                  </a:cubicBezTo>
                  <a:cubicBezTo>
                    <a:pt x="239" y="27"/>
                    <a:pt x="243" y="27"/>
                    <a:pt x="246" y="27"/>
                  </a:cubicBezTo>
                  <a:cubicBezTo>
                    <a:pt x="245" y="29"/>
                    <a:pt x="246" y="28"/>
                    <a:pt x="249" y="29"/>
                  </a:cubicBezTo>
                  <a:cubicBezTo>
                    <a:pt x="247" y="29"/>
                    <a:pt x="245" y="29"/>
                    <a:pt x="243" y="28"/>
                  </a:cubicBezTo>
                  <a:cubicBezTo>
                    <a:pt x="242" y="29"/>
                    <a:pt x="245" y="29"/>
                    <a:pt x="243" y="30"/>
                  </a:cubicBezTo>
                  <a:cubicBezTo>
                    <a:pt x="245" y="29"/>
                    <a:pt x="247" y="30"/>
                    <a:pt x="249" y="30"/>
                  </a:cubicBezTo>
                  <a:cubicBezTo>
                    <a:pt x="250" y="29"/>
                    <a:pt x="248" y="28"/>
                    <a:pt x="247" y="27"/>
                  </a:cubicBezTo>
                  <a:cubicBezTo>
                    <a:pt x="250" y="27"/>
                    <a:pt x="253" y="27"/>
                    <a:pt x="256" y="25"/>
                  </a:cubicBezTo>
                  <a:cubicBezTo>
                    <a:pt x="256" y="25"/>
                    <a:pt x="255" y="24"/>
                    <a:pt x="256" y="23"/>
                  </a:cubicBezTo>
                  <a:cubicBezTo>
                    <a:pt x="259" y="22"/>
                    <a:pt x="256" y="25"/>
                    <a:pt x="259" y="25"/>
                  </a:cubicBezTo>
                  <a:cubicBezTo>
                    <a:pt x="259" y="25"/>
                    <a:pt x="258" y="25"/>
                    <a:pt x="257" y="26"/>
                  </a:cubicBezTo>
                  <a:cubicBezTo>
                    <a:pt x="260" y="28"/>
                    <a:pt x="267" y="26"/>
                    <a:pt x="271" y="28"/>
                  </a:cubicBezTo>
                  <a:cubicBezTo>
                    <a:pt x="275" y="26"/>
                    <a:pt x="280" y="27"/>
                    <a:pt x="284" y="26"/>
                  </a:cubicBezTo>
                  <a:cubicBezTo>
                    <a:pt x="286" y="28"/>
                    <a:pt x="281" y="28"/>
                    <a:pt x="281" y="30"/>
                  </a:cubicBezTo>
                  <a:cubicBezTo>
                    <a:pt x="284" y="31"/>
                    <a:pt x="285" y="27"/>
                    <a:pt x="286" y="31"/>
                  </a:cubicBezTo>
                  <a:cubicBezTo>
                    <a:pt x="287" y="29"/>
                    <a:pt x="287" y="28"/>
                    <a:pt x="286" y="27"/>
                  </a:cubicBezTo>
                  <a:cubicBezTo>
                    <a:pt x="290" y="26"/>
                    <a:pt x="293" y="26"/>
                    <a:pt x="297" y="26"/>
                  </a:cubicBezTo>
                  <a:cubicBezTo>
                    <a:pt x="298" y="24"/>
                    <a:pt x="302" y="24"/>
                    <a:pt x="305" y="24"/>
                  </a:cubicBezTo>
                  <a:cubicBezTo>
                    <a:pt x="305" y="25"/>
                    <a:pt x="304" y="25"/>
                    <a:pt x="304" y="26"/>
                  </a:cubicBezTo>
                  <a:cubicBezTo>
                    <a:pt x="303" y="26"/>
                    <a:pt x="302" y="25"/>
                    <a:pt x="301" y="25"/>
                  </a:cubicBezTo>
                  <a:cubicBezTo>
                    <a:pt x="300" y="26"/>
                    <a:pt x="300" y="26"/>
                    <a:pt x="300" y="26"/>
                  </a:cubicBezTo>
                  <a:cubicBezTo>
                    <a:pt x="299" y="27"/>
                    <a:pt x="299" y="27"/>
                    <a:pt x="299" y="27"/>
                  </a:cubicBezTo>
                  <a:cubicBezTo>
                    <a:pt x="301" y="28"/>
                    <a:pt x="303" y="25"/>
                    <a:pt x="305" y="27"/>
                  </a:cubicBezTo>
                  <a:cubicBezTo>
                    <a:pt x="304" y="28"/>
                    <a:pt x="303" y="28"/>
                    <a:pt x="302" y="28"/>
                  </a:cubicBezTo>
                  <a:cubicBezTo>
                    <a:pt x="301" y="30"/>
                    <a:pt x="305" y="29"/>
                    <a:pt x="306" y="29"/>
                  </a:cubicBezTo>
                  <a:cubicBezTo>
                    <a:pt x="302" y="32"/>
                    <a:pt x="310" y="29"/>
                    <a:pt x="313" y="30"/>
                  </a:cubicBezTo>
                  <a:cubicBezTo>
                    <a:pt x="313" y="29"/>
                    <a:pt x="313" y="27"/>
                    <a:pt x="315" y="27"/>
                  </a:cubicBezTo>
                  <a:cubicBezTo>
                    <a:pt x="314" y="29"/>
                    <a:pt x="317" y="29"/>
                    <a:pt x="317" y="31"/>
                  </a:cubicBezTo>
                  <a:cubicBezTo>
                    <a:pt x="318" y="30"/>
                    <a:pt x="318" y="30"/>
                    <a:pt x="319" y="30"/>
                  </a:cubicBezTo>
                  <a:cubicBezTo>
                    <a:pt x="318" y="29"/>
                    <a:pt x="321" y="29"/>
                    <a:pt x="322" y="27"/>
                  </a:cubicBezTo>
                  <a:cubicBezTo>
                    <a:pt x="323" y="27"/>
                    <a:pt x="328" y="29"/>
                    <a:pt x="331" y="27"/>
                  </a:cubicBezTo>
                  <a:cubicBezTo>
                    <a:pt x="333" y="27"/>
                    <a:pt x="331" y="28"/>
                    <a:pt x="331" y="29"/>
                  </a:cubicBezTo>
                  <a:cubicBezTo>
                    <a:pt x="334" y="30"/>
                    <a:pt x="337" y="30"/>
                    <a:pt x="339" y="31"/>
                  </a:cubicBezTo>
                  <a:cubicBezTo>
                    <a:pt x="339" y="30"/>
                    <a:pt x="340" y="30"/>
                    <a:pt x="341" y="29"/>
                  </a:cubicBezTo>
                  <a:cubicBezTo>
                    <a:pt x="339" y="28"/>
                    <a:pt x="339" y="28"/>
                    <a:pt x="339" y="28"/>
                  </a:cubicBezTo>
                  <a:cubicBezTo>
                    <a:pt x="337" y="30"/>
                    <a:pt x="335" y="28"/>
                    <a:pt x="333" y="28"/>
                  </a:cubicBezTo>
                  <a:cubicBezTo>
                    <a:pt x="335" y="26"/>
                    <a:pt x="338" y="28"/>
                    <a:pt x="340" y="27"/>
                  </a:cubicBezTo>
                  <a:cubicBezTo>
                    <a:pt x="340" y="31"/>
                    <a:pt x="346" y="28"/>
                    <a:pt x="350" y="30"/>
                  </a:cubicBezTo>
                  <a:cubicBezTo>
                    <a:pt x="349" y="30"/>
                    <a:pt x="347" y="31"/>
                    <a:pt x="346" y="30"/>
                  </a:cubicBezTo>
                  <a:cubicBezTo>
                    <a:pt x="346" y="32"/>
                    <a:pt x="350" y="31"/>
                    <a:pt x="352" y="31"/>
                  </a:cubicBezTo>
                  <a:cubicBezTo>
                    <a:pt x="352" y="30"/>
                    <a:pt x="352" y="29"/>
                    <a:pt x="353" y="28"/>
                  </a:cubicBezTo>
                  <a:cubicBezTo>
                    <a:pt x="356" y="27"/>
                    <a:pt x="354" y="30"/>
                    <a:pt x="355" y="30"/>
                  </a:cubicBezTo>
                  <a:cubicBezTo>
                    <a:pt x="356" y="29"/>
                    <a:pt x="357" y="30"/>
                    <a:pt x="357" y="30"/>
                  </a:cubicBezTo>
                  <a:cubicBezTo>
                    <a:pt x="358" y="28"/>
                    <a:pt x="360" y="28"/>
                    <a:pt x="363" y="30"/>
                  </a:cubicBezTo>
                  <a:cubicBezTo>
                    <a:pt x="361" y="27"/>
                    <a:pt x="364" y="29"/>
                    <a:pt x="366" y="27"/>
                  </a:cubicBezTo>
                  <a:cubicBezTo>
                    <a:pt x="369" y="29"/>
                    <a:pt x="362" y="29"/>
                    <a:pt x="366" y="30"/>
                  </a:cubicBezTo>
                  <a:cubicBezTo>
                    <a:pt x="367" y="28"/>
                    <a:pt x="369" y="28"/>
                    <a:pt x="370" y="27"/>
                  </a:cubicBezTo>
                  <a:cubicBezTo>
                    <a:pt x="373" y="28"/>
                    <a:pt x="367" y="28"/>
                    <a:pt x="368" y="29"/>
                  </a:cubicBezTo>
                  <a:cubicBezTo>
                    <a:pt x="371" y="29"/>
                    <a:pt x="371" y="29"/>
                    <a:pt x="373" y="28"/>
                  </a:cubicBezTo>
                  <a:cubicBezTo>
                    <a:pt x="375" y="29"/>
                    <a:pt x="371" y="28"/>
                    <a:pt x="372" y="30"/>
                  </a:cubicBezTo>
                  <a:cubicBezTo>
                    <a:pt x="377" y="32"/>
                    <a:pt x="378" y="29"/>
                    <a:pt x="383" y="28"/>
                  </a:cubicBezTo>
                  <a:cubicBezTo>
                    <a:pt x="384" y="29"/>
                    <a:pt x="383" y="29"/>
                    <a:pt x="385" y="30"/>
                  </a:cubicBezTo>
                  <a:cubicBezTo>
                    <a:pt x="388" y="28"/>
                    <a:pt x="390" y="30"/>
                    <a:pt x="392" y="29"/>
                  </a:cubicBezTo>
                  <a:cubicBezTo>
                    <a:pt x="393" y="30"/>
                    <a:pt x="392" y="31"/>
                    <a:pt x="392" y="32"/>
                  </a:cubicBezTo>
                  <a:cubicBezTo>
                    <a:pt x="392" y="32"/>
                    <a:pt x="391" y="32"/>
                    <a:pt x="390" y="32"/>
                  </a:cubicBezTo>
                  <a:cubicBezTo>
                    <a:pt x="388" y="32"/>
                    <a:pt x="390" y="31"/>
                    <a:pt x="390" y="30"/>
                  </a:cubicBezTo>
                  <a:cubicBezTo>
                    <a:pt x="387" y="31"/>
                    <a:pt x="386" y="32"/>
                    <a:pt x="382" y="32"/>
                  </a:cubicBezTo>
                  <a:cubicBezTo>
                    <a:pt x="384" y="32"/>
                    <a:pt x="387" y="33"/>
                    <a:pt x="389" y="32"/>
                  </a:cubicBezTo>
                  <a:cubicBezTo>
                    <a:pt x="391" y="33"/>
                    <a:pt x="386" y="33"/>
                    <a:pt x="388" y="34"/>
                  </a:cubicBezTo>
                  <a:cubicBezTo>
                    <a:pt x="385" y="33"/>
                    <a:pt x="383" y="34"/>
                    <a:pt x="380" y="33"/>
                  </a:cubicBezTo>
                  <a:cubicBezTo>
                    <a:pt x="380" y="34"/>
                    <a:pt x="381" y="34"/>
                    <a:pt x="380" y="35"/>
                  </a:cubicBezTo>
                  <a:cubicBezTo>
                    <a:pt x="378" y="36"/>
                    <a:pt x="380" y="33"/>
                    <a:pt x="378" y="33"/>
                  </a:cubicBezTo>
                  <a:cubicBezTo>
                    <a:pt x="377" y="34"/>
                    <a:pt x="376" y="34"/>
                    <a:pt x="375" y="34"/>
                  </a:cubicBezTo>
                  <a:cubicBezTo>
                    <a:pt x="375" y="38"/>
                    <a:pt x="370" y="33"/>
                    <a:pt x="367" y="36"/>
                  </a:cubicBezTo>
                  <a:cubicBezTo>
                    <a:pt x="365" y="35"/>
                    <a:pt x="368" y="34"/>
                    <a:pt x="365" y="34"/>
                  </a:cubicBezTo>
                  <a:cubicBezTo>
                    <a:pt x="363" y="35"/>
                    <a:pt x="366" y="36"/>
                    <a:pt x="364" y="38"/>
                  </a:cubicBezTo>
                  <a:cubicBezTo>
                    <a:pt x="365" y="39"/>
                    <a:pt x="367" y="37"/>
                    <a:pt x="368" y="38"/>
                  </a:cubicBezTo>
                  <a:cubicBezTo>
                    <a:pt x="369" y="38"/>
                    <a:pt x="368" y="37"/>
                    <a:pt x="367" y="37"/>
                  </a:cubicBezTo>
                  <a:cubicBezTo>
                    <a:pt x="369" y="36"/>
                    <a:pt x="371" y="37"/>
                    <a:pt x="372" y="37"/>
                  </a:cubicBezTo>
                  <a:cubicBezTo>
                    <a:pt x="373" y="38"/>
                    <a:pt x="371" y="37"/>
                    <a:pt x="370" y="39"/>
                  </a:cubicBezTo>
                  <a:cubicBezTo>
                    <a:pt x="368" y="39"/>
                    <a:pt x="366" y="39"/>
                    <a:pt x="364" y="40"/>
                  </a:cubicBezTo>
                  <a:cubicBezTo>
                    <a:pt x="362" y="39"/>
                    <a:pt x="364" y="38"/>
                    <a:pt x="362" y="38"/>
                  </a:cubicBezTo>
                  <a:cubicBezTo>
                    <a:pt x="358" y="43"/>
                    <a:pt x="347" y="40"/>
                    <a:pt x="340" y="41"/>
                  </a:cubicBezTo>
                  <a:cubicBezTo>
                    <a:pt x="340" y="40"/>
                    <a:pt x="342" y="39"/>
                    <a:pt x="341" y="38"/>
                  </a:cubicBezTo>
                  <a:cubicBezTo>
                    <a:pt x="347" y="38"/>
                    <a:pt x="354" y="39"/>
                    <a:pt x="360" y="38"/>
                  </a:cubicBezTo>
                  <a:cubicBezTo>
                    <a:pt x="361" y="37"/>
                    <a:pt x="358" y="37"/>
                    <a:pt x="357" y="38"/>
                  </a:cubicBezTo>
                  <a:cubicBezTo>
                    <a:pt x="355" y="37"/>
                    <a:pt x="353" y="38"/>
                    <a:pt x="355" y="36"/>
                  </a:cubicBezTo>
                  <a:cubicBezTo>
                    <a:pt x="354" y="37"/>
                    <a:pt x="352" y="37"/>
                    <a:pt x="350" y="37"/>
                  </a:cubicBezTo>
                  <a:cubicBezTo>
                    <a:pt x="350" y="36"/>
                    <a:pt x="352" y="35"/>
                    <a:pt x="349" y="35"/>
                  </a:cubicBezTo>
                  <a:cubicBezTo>
                    <a:pt x="347" y="37"/>
                    <a:pt x="347" y="36"/>
                    <a:pt x="344" y="36"/>
                  </a:cubicBezTo>
                  <a:cubicBezTo>
                    <a:pt x="342" y="35"/>
                    <a:pt x="345" y="34"/>
                    <a:pt x="343" y="34"/>
                  </a:cubicBezTo>
                  <a:cubicBezTo>
                    <a:pt x="339" y="33"/>
                    <a:pt x="334" y="35"/>
                    <a:pt x="332" y="36"/>
                  </a:cubicBezTo>
                  <a:cubicBezTo>
                    <a:pt x="332" y="36"/>
                    <a:pt x="331" y="35"/>
                    <a:pt x="331" y="35"/>
                  </a:cubicBezTo>
                  <a:cubicBezTo>
                    <a:pt x="333" y="34"/>
                    <a:pt x="331" y="36"/>
                    <a:pt x="333" y="35"/>
                  </a:cubicBezTo>
                  <a:cubicBezTo>
                    <a:pt x="330" y="33"/>
                    <a:pt x="327" y="35"/>
                    <a:pt x="324" y="34"/>
                  </a:cubicBezTo>
                  <a:cubicBezTo>
                    <a:pt x="320" y="36"/>
                    <a:pt x="320" y="36"/>
                    <a:pt x="320" y="36"/>
                  </a:cubicBezTo>
                  <a:cubicBezTo>
                    <a:pt x="319" y="36"/>
                    <a:pt x="319" y="35"/>
                    <a:pt x="317" y="34"/>
                  </a:cubicBezTo>
                  <a:cubicBezTo>
                    <a:pt x="315" y="36"/>
                    <a:pt x="318" y="36"/>
                    <a:pt x="319" y="37"/>
                  </a:cubicBezTo>
                  <a:cubicBezTo>
                    <a:pt x="317" y="38"/>
                    <a:pt x="315" y="35"/>
                    <a:pt x="313" y="37"/>
                  </a:cubicBezTo>
                  <a:cubicBezTo>
                    <a:pt x="311" y="36"/>
                    <a:pt x="315" y="34"/>
                    <a:pt x="312" y="33"/>
                  </a:cubicBezTo>
                  <a:cubicBezTo>
                    <a:pt x="311" y="34"/>
                    <a:pt x="312" y="34"/>
                    <a:pt x="312" y="34"/>
                  </a:cubicBezTo>
                  <a:cubicBezTo>
                    <a:pt x="308" y="36"/>
                    <a:pt x="304" y="35"/>
                    <a:pt x="300" y="35"/>
                  </a:cubicBezTo>
                  <a:cubicBezTo>
                    <a:pt x="298" y="36"/>
                    <a:pt x="302" y="38"/>
                    <a:pt x="303" y="37"/>
                  </a:cubicBezTo>
                  <a:cubicBezTo>
                    <a:pt x="301" y="38"/>
                    <a:pt x="300" y="41"/>
                    <a:pt x="298" y="40"/>
                  </a:cubicBezTo>
                  <a:cubicBezTo>
                    <a:pt x="297" y="39"/>
                    <a:pt x="300" y="39"/>
                    <a:pt x="299" y="38"/>
                  </a:cubicBezTo>
                  <a:cubicBezTo>
                    <a:pt x="298" y="37"/>
                    <a:pt x="297" y="39"/>
                    <a:pt x="296" y="38"/>
                  </a:cubicBezTo>
                  <a:cubicBezTo>
                    <a:pt x="295" y="39"/>
                    <a:pt x="296" y="40"/>
                    <a:pt x="293" y="40"/>
                  </a:cubicBezTo>
                  <a:cubicBezTo>
                    <a:pt x="292" y="40"/>
                    <a:pt x="292" y="39"/>
                    <a:pt x="293" y="38"/>
                  </a:cubicBezTo>
                  <a:cubicBezTo>
                    <a:pt x="290" y="37"/>
                    <a:pt x="291" y="41"/>
                    <a:pt x="288" y="40"/>
                  </a:cubicBezTo>
                  <a:cubicBezTo>
                    <a:pt x="287" y="39"/>
                    <a:pt x="291" y="38"/>
                    <a:pt x="288" y="37"/>
                  </a:cubicBezTo>
                  <a:cubicBezTo>
                    <a:pt x="286" y="38"/>
                    <a:pt x="287" y="39"/>
                    <a:pt x="286" y="40"/>
                  </a:cubicBezTo>
                  <a:cubicBezTo>
                    <a:pt x="285" y="40"/>
                    <a:pt x="284" y="40"/>
                    <a:pt x="284" y="40"/>
                  </a:cubicBezTo>
                  <a:cubicBezTo>
                    <a:pt x="283" y="39"/>
                    <a:pt x="286" y="39"/>
                    <a:pt x="286" y="37"/>
                  </a:cubicBezTo>
                  <a:cubicBezTo>
                    <a:pt x="283" y="37"/>
                    <a:pt x="284" y="36"/>
                    <a:pt x="281" y="35"/>
                  </a:cubicBezTo>
                  <a:cubicBezTo>
                    <a:pt x="276" y="34"/>
                    <a:pt x="270" y="37"/>
                    <a:pt x="267" y="37"/>
                  </a:cubicBezTo>
                  <a:cubicBezTo>
                    <a:pt x="270" y="34"/>
                    <a:pt x="258" y="36"/>
                    <a:pt x="254" y="36"/>
                  </a:cubicBezTo>
                  <a:cubicBezTo>
                    <a:pt x="254" y="34"/>
                    <a:pt x="259" y="36"/>
                    <a:pt x="261" y="34"/>
                  </a:cubicBezTo>
                  <a:cubicBezTo>
                    <a:pt x="257" y="32"/>
                    <a:pt x="253" y="36"/>
                    <a:pt x="250" y="34"/>
                  </a:cubicBezTo>
                  <a:cubicBezTo>
                    <a:pt x="249" y="35"/>
                    <a:pt x="251" y="35"/>
                    <a:pt x="251" y="35"/>
                  </a:cubicBezTo>
                  <a:cubicBezTo>
                    <a:pt x="250" y="37"/>
                    <a:pt x="248" y="36"/>
                    <a:pt x="247" y="37"/>
                  </a:cubicBezTo>
                  <a:cubicBezTo>
                    <a:pt x="243" y="34"/>
                    <a:pt x="238" y="38"/>
                    <a:pt x="235" y="36"/>
                  </a:cubicBezTo>
                  <a:cubicBezTo>
                    <a:pt x="230" y="38"/>
                    <a:pt x="227" y="37"/>
                    <a:pt x="223" y="39"/>
                  </a:cubicBezTo>
                  <a:cubicBezTo>
                    <a:pt x="225" y="39"/>
                    <a:pt x="224" y="40"/>
                    <a:pt x="225" y="41"/>
                  </a:cubicBezTo>
                  <a:cubicBezTo>
                    <a:pt x="220" y="43"/>
                    <a:pt x="218" y="40"/>
                    <a:pt x="217" y="37"/>
                  </a:cubicBezTo>
                  <a:cubicBezTo>
                    <a:pt x="216" y="39"/>
                    <a:pt x="217" y="40"/>
                    <a:pt x="216" y="41"/>
                  </a:cubicBezTo>
                  <a:cubicBezTo>
                    <a:pt x="214" y="41"/>
                    <a:pt x="212" y="42"/>
                    <a:pt x="209" y="41"/>
                  </a:cubicBezTo>
                  <a:cubicBezTo>
                    <a:pt x="208" y="40"/>
                    <a:pt x="212" y="40"/>
                    <a:pt x="213" y="39"/>
                  </a:cubicBezTo>
                  <a:cubicBezTo>
                    <a:pt x="213" y="40"/>
                    <a:pt x="205" y="39"/>
                    <a:pt x="203" y="39"/>
                  </a:cubicBezTo>
                  <a:cubicBezTo>
                    <a:pt x="202" y="39"/>
                    <a:pt x="202" y="37"/>
                    <a:pt x="203" y="38"/>
                  </a:cubicBezTo>
                  <a:cubicBezTo>
                    <a:pt x="203" y="37"/>
                    <a:pt x="201" y="38"/>
                    <a:pt x="200" y="39"/>
                  </a:cubicBezTo>
                  <a:cubicBezTo>
                    <a:pt x="199" y="39"/>
                    <a:pt x="200" y="39"/>
                    <a:pt x="201" y="40"/>
                  </a:cubicBezTo>
                  <a:cubicBezTo>
                    <a:pt x="197" y="40"/>
                    <a:pt x="189" y="37"/>
                    <a:pt x="184" y="40"/>
                  </a:cubicBezTo>
                  <a:cubicBezTo>
                    <a:pt x="181" y="39"/>
                    <a:pt x="181" y="39"/>
                    <a:pt x="181" y="39"/>
                  </a:cubicBezTo>
                  <a:cubicBezTo>
                    <a:pt x="180" y="40"/>
                    <a:pt x="179" y="39"/>
                    <a:pt x="178" y="40"/>
                  </a:cubicBezTo>
                  <a:cubicBezTo>
                    <a:pt x="173" y="37"/>
                    <a:pt x="168" y="41"/>
                    <a:pt x="163" y="39"/>
                  </a:cubicBezTo>
                  <a:cubicBezTo>
                    <a:pt x="159" y="41"/>
                    <a:pt x="154" y="41"/>
                    <a:pt x="148" y="39"/>
                  </a:cubicBezTo>
                  <a:cubicBezTo>
                    <a:pt x="151" y="38"/>
                    <a:pt x="151" y="37"/>
                    <a:pt x="154" y="36"/>
                  </a:cubicBezTo>
                  <a:cubicBezTo>
                    <a:pt x="148" y="37"/>
                    <a:pt x="143" y="40"/>
                    <a:pt x="140" y="38"/>
                  </a:cubicBezTo>
                  <a:cubicBezTo>
                    <a:pt x="141" y="41"/>
                    <a:pt x="137" y="43"/>
                    <a:pt x="139" y="46"/>
                  </a:cubicBezTo>
                  <a:cubicBezTo>
                    <a:pt x="136" y="46"/>
                    <a:pt x="133" y="46"/>
                    <a:pt x="131" y="46"/>
                  </a:cubicBezTo>
                  <a:cubicBezTo>
                    <a:pt x="131" y="49"/>
                    <a:pt x="141" y="45"/>
                    <a:pt x="141" y="49"/>
                  </a:cubicBezTo>
                  <a:cubicBezTo>
                    <a:pt x="140" y="50"/>
                    <a:pt x="139" y="48"/>
                    <a:pt x="137" y="48"/>
                  </a:cubicBezTo>
                  <a:cubicBezTo>
                    <a:pt x="137" y="50"/>
                    <a:pt x="133" y="49"/>
                    <a:pt x="131" y="51"/>
                  </a:cubicBezTo>
                  <a:cubicBezTo>
                    <a:pt x="131" y="50"/>
                    <a:pt x="132" y="49"/>
                    <a:pt x="129" y="48"/>
                  </a:cubicBezTo>
                  <a:cubicBezTo>
                    <a:pt x="129" y="50"/>
                    <a:pt x="127" y="50"/>
                    <a:pt x="125" y="52"/>
                  </a:cubicBezTo>
                  <a:cubicBezTo>
                    <a:pt x="123" y="51"/>
                    <a:pt x="120" y="50"/>
                    <a:pt x="120" y="52"/>
                  </a:cubicBezTo>
                  <a:cubicBezTo>
                    <a:pt x="118" y="51"/>
                    <a:pt x="119" y="50"/>
                    <a:pt x="117" y="50"/>
                  </a:cubicBezTo>
                  <a:cubicBezTo>
                    <a:pt x="116" y="49"/>
                    <a:pt x="117" y="49"/>
                    <a:pt x="118" y="48"/>
                  </a:cubicBezTo>
                  <a:cubicBezTo>
                    <a:pt x="116" y="49"/>
                    <a:pt x="113" y="49"/>
                    <a:pt x="111" y="50"/>
                  </a:cubicBezTo>
                  <a:cubicBezTo>
                    <a:pt x="109" y="49"/>
                    <a:pt x="113" y="47"/>
                    <a:pt x="111" y="47"/>
                  </a:cubicBezTo>
                  <a:cubicBezTo>
                    <a:pt x="110" y="47"/>
                    <a:pt x="110" y="50"/>
                    <a:pt x="107" y="49"/>
                  </a:cubicBezTo>
                  <a:cubicBezTo>
                    <a:pt x="107" y="50"/>
                    <a:pt x="106" y="51"/>
                    <a:pt x="108" y="51"/>
                  </a:cubicBezTo>
                  <a:cubicBezTo>
                    <a:pt x="105" y="53"/>
                    <a:pt x="106" y="52"/>
                    <a:pt x="105" y="54"/>
                  </a:cubicBezTo>
                  <a:cubicBezTo>
                    <a:pt x="104" y="56"/>
                    <a:pt x="102" y="53"/>
                    <a:pt x="101" y="54"/>
                  </a:cubicBezTo>
                  <a:cubicBezTo>
                    <a:pt x="99" y="56"/>
                    <a:pt x="103" y="55"/>
                    <a:pt x="104" y="56"/>
                  </a:cubicBezTo>
                  <a:cubicBezTo>
                    <a:pt x="102" y="57"/>
                    <a:pt x="101" y="56"/>
                    <a:pt x="100" y="57"/>
                  </a:cubicBezTo>
                  <a:cubicBezTo>
                    <a:pt x="98" y="56"/>
                    <a:pt x="102" y="55"/>
                    <a:pt x="99" y="54"/>
                  </a:cubicBezTo>
                  <a:cubicBezTo>
                    <a:pt x="99" y="56"/>
                    <a:pt x="95" y="55"/>
                    <a:pt x="96" y="54"/>
                  </a:cubicBezTo>
                  <a:cubicBezTo>
                    <a:pt x="94" y="57"/>
                    <a:pt x="88" y="57"/>
                    <a:pt x="83" y="56"/>
                  </a:cubicBezTo>
                  <a:cubicBezTo>
                    <a:pt x="83" y="57"/>
                    <a:pt x="82" y="58"/>
                    <a:pt x="82" y="58"/>
                  </a:cubicBezTo>
                  <a:cubicBezTo>
                    <a:pt x="84" y="59"/>
                    <a:pt x="83" y="59"/>
                    <a:pt x="85" y="60"/>
                  </a:cubicBezTo>
                  <a:cubicBezTo>
                    <a:pt x="86" y="59"/>
                    <a:pt x="85" y="59"/>
                    <a:pt x="84" y="58"/>
                  </a:cubicBezTo>
                  <a:cubicBezTo>
                    <a:pt x="89" y="57"/>
                    <a:pt x="94" y="58"/>
                    <a:pt x="98" y="58"/>
                  </a:cubicBezTo>
                  <a:cubicBezTo>
                    <a:pt x="95" y="60"/>
                    <a:pt x="90" y="58"/>
                    <a:pt x="87" y="60"/>
                  </a:cubicBezTo>
                  <a:cubicBezTo>
                    <a:pt x="89" y="60"/>
                    <a:pt x="91" y="60"/>
                    <a:pt x="93" y="60"/>
                  </a:cubicBezTo>
                  <a:cubicBezTo>
                    <a:pt x="91" y="62"/>
                    <a:pt x="89" y="60"/>
                    <a:pt x="87" y="63"/>
                  </a:cubicBezTo>
                  <a:cubicBezTo>
                    <a:pt x="85" y="62"/>
                    <a:pt x="87" y="61"/>
                    <a:pt x="85" y="61"/>
                  </a:cubicBezTo>
                  <a:cubicBezTo>
                    <a:pt x="84" y="61"/>
                    <a:pt x="83" y="61"/>
                    <a:pt x="83" y="62"/>
                  </a:cubicBezTo>
                  <a:cubicBezTo>
                    <a:pt x="81" y="62"/>
                    <a:pt x="82" y="61"/>
                    <a:pt x="83" y="60"/>
                  </a:cubicBezTo>
                  <a:cubicBezTo>
                    <a:pt x="82" y="60"/>
                    <a:pt x="81" y="61"/>
                    <a:pt x="80" y="60"/>
                  </a:cubicBezTo>
                  <a:cubicBezTo>
                    <a:pt x="79" y="62"/>
                    <a:pt x="76" y="62"/>
                    <a:pt x="76" y="64"/>
                  </a:cubicBezTo>
                  <a:cubicBezTo>
                    <a:pt x="73" y="63"/>
                    <a:pt x="76" y="62"/>
                    <a:pt x="73" y="61"/>
                  </a:cubicBezTo>
                  <a:cubicBezTo>
                    <a:pt x="71" y="63"/>
                    <a:pt x="66" y="62"/>
                    <a:pt x="65" y="61"/>
                  </a:cubicBezTo>
                  <a:cubicBezTo>
                    <a:pt x="62" y="63"/>
                    <a:pt x="62" y="61"/>
                    <a:pt x="59" y="63"/>
                  </a:cubicBezTo>
                  <a:cubicBezTo>
                    <a:pt x="58" y="62"/>
                    <a:pt x="61" y="62"/>
                    <a:pt x="61" y="61"/>
                  </a:cubicBezTo>
                  <a:cubicBezTo>
                    <a:pt x="58" y="60"/>
                    <a:pt x="55" y="62"/>
                    <a:pt x="52" y="62"/>
                  </a:cubicBezTo>
                  <a:cubicBezTo>
                    <a:pt x="51" y="63"/>
                    <a:pt x="51" y="64"/>
                    <a:pt x="51" y="65"/>
                  </a:cubicBezTo>
                  <a:cubicBezTo>
                    <a:pt x="49" y="66"/>
                    <a:pt x="45" y="67"/>
                    <a:pt x="46" y="69"/>
                  </a:cubicBezTo>
                  <a:cubicBezTo>
                    <a:pt x="43" y="69"/>
                    <a:pt x="47" y="67"/>
                    <a:pt x="44" y="67"/>
                  </a:cubicBezTo>
                  <a:cubicBezTo>
                    <a:pt x="43" y="67"/>
                    <a:pt x="41" y="69"/>
                    <a:pt x="39" y="68"/>
                  </a:cubicBezTo>
                  <a:cubicBezTo>
                    <a:pt x="37" y="69"/>
                    <a:pt x="39" y="70"/>
                    <a:pt x="37" y="70"/>
                  </a:cubicBezTo>
                  <a:cubicBezTo>
                    <a:pt x="35" y="69"/>
                    <a:pt x="39" y="67"/>
                    <a:pt x="38" y="66"/>
                  </a:cubicBezTo>
                  <a:cubicBezTo>
                    <a:pt x="40" y="65"/>
                    <a:pt x="41" y="68"/>
                    <a:pt x="42" y="66"/>
                  </a:cubicBezTo>
                  <a:cubicBezTo>
                    <a:pt x="41" y="64"/>
                    <a:pt x="37" y="65"/>
                    <a:pt x="35" y="67"/>
                  </a:cubicBezTo>
                  <a:cubicBezTo>
                    <a:pt x="33" y="67"/>
                    <a:pt x="34" y="66"/>
                    <a:pt x="33" y="65"/>
                  </a:cubicBezTo>
                  <a:cubicBezTo>
                    <a:pt x="30" y="67"/>
                    <a:pt x="25" y="70"/>
                    <a:pt x="24" y="68"/>
                  </a:cubicBezTo>
                  <a:cubicBezTo>
                    <a:pt x="23" y="68"/>
                    <a:pt x="23" y="69"/>
                    <a:pt x="24" y="70"/>
                  </a:cubicBezTo>
                  <a:cubicBezTo>
                    <a:pt x="22" y="70"/>
                    <a:pt x="20" y="71"/>
                    <a:pt x="17" y="70"/>
                  </a:cubicBezTo>
                  <a:cubicBezTo>
                    <a:pt x="16" y="72"/>
                    <a:pt x="15" y="71"/>
                    <a:pt x="14" y="73"/>
                  </a:cubicBezTo>
                  <a:cubicBezTo>
                    <a:pt x="16" y="71"/>
                    <a:pt x="19" y="74"/>
                    <a:pt x="21" y="71"/>
                  </a:cubicBezTo>
                  <a:cubicBezTo>
                    <a:pt x="23" y="73"/>
                    <a:pt x="21" y="74"/>
                    <a:pt x="25" y="74"/>
                  </a:cubicBezTo>
                  <a:cubicBezTo>
                    <a:pt x="22" y="77"/>
                    <a:pt x="21" y="75"/>
                    <a:pt x="20" y="75"/>
                  </a:cubicBezTo>
                  <a:cubicBezTo>
                    <a:pt x="18" y="77"/>
                    <a:pt x="22" y="75"/>
                    <a:pt x="23" y="77"/>
                  </a:cubicBezTo>
                  <a:cubicBezTo>
                    <a:pt x="24" y="76"/>
                    <a:pt x="25" y="75"/>
                    <a:pt x="26" y="76"/>
                  </a:cubicBezTo>
                  <a:cubicBezTo>
                    <a:pt x="27" y="74"/>
                    <a:pt x="28" y="75"/>
                    <a:pt x="28" y="74"/>
                  </a:cubicBezTo>
                  <a:cubicBezTo>
                    <a:pt x="26" y="73"/>
                    <a:pt x="25" y="75"/>
                    <a:pt x="25" y="73"/>
                  </a:cubicBezTo>
                  <a:cubicBezTo>
                    <a:pt x="26" y="72"/>
                    <a:pt x="28" y="73"/>
                    <a:pt x="29" y="72"/>
                  </a:cubicBezTo>
                  <a:cubicBezTo>
                    <a:pt x="30" y="73"/>
                    <a:pt x="28" y="74"/>
                    <a:pt x="31" y="74"/>
                  </a:cubicBezTo>
                  <a:cubicBezTo>
                    <a:pt x="30" y="72"/>
                    <a:pt x="33" y="74"/>
                    <a:pt x="35" y="73"/>
                  </a:cubicBezTo>
                  <a:cubicBezTo>
                    <a:pt x="36" y="73"/>
                    <a:pt x="36" y="76"/>
                    <a:pt x="34" y="75"/>
                  </a:cubicBezTo>
                  <a:cubicBezTo>
                    <a:pt x="36" y="75"/>
                    <a:pt x="39" y="76"/>
                    <a:pt x="42" y="75"/>
                  </a:cubicBezTo>
                  <a:cubicBezTo>
                    <a:pt x="44" y="77"/>
                    <a:pt x="47" y="75"/>
                    <a:pt x="49" y="77"/>
                  </a:cubicBezTo>
                  <a:cubicBezTo>
                    <a:pt x="52" y="76"/>
                    <a:pt x="51" y="74"/>
                    <a:pt x="54" y="74"/>
                  </a:cubicBezTo>
                  <a:cubicBezTo>
                    <a:pt x="55" y="74"/>
                    <a:pt x="54" y="75"/>
                    <a:pt x="53" y="76"/>
                  </a:cubicBezTo>
                  <a:cubicBezTo>
                    <a:pt x="56" y="77"/>
                    <a:pt x="58" y="76"/>
                    <a:pt x="60" y="76"/>
                  </a:cubicBezTo>
                  <a:cubicBezTo>
                    <a:pt x="61" y="75"/>
                    <a:pt x="60" y="75"/>
                    <a:pt x="59" y="75"/>
                  </a:cubicBezTo>
                  <a:cubicBezTo>
                    <a:pt x="60" y="73"/>
                    <a:pt x="63" y="74"/>
                    <a:pt x="62" y="72"/>
                  </a:cubicBezTo>
                  <a:cubicBezTo>
                    <a:pt x="63" y="72"/>
                    <a:pt x="63" y="74"/>
                    <a:pt x="65" y="73"/>
                  </a:cubicBezTo>
                  <a:cubicBezTo>
                    <a:pt x="66" y="74"/>
                    <a:pt x="65" y="74"/>
                    <a:pt x="63" y="75"/>
                  </a:cubicBezTo>
                  <a:cubicBezTo>
                    <a:pt x="66" y="76"/>
                    <a:pt x="69" y="73"/>
                    <a:pt x="72" y="75"/>
                  </a:cubicBezTo>
                  <a:cubicBezTo>
                    <a:pt x="73" y="71"/>
                    <a:pt x="76" y="76"/>
                    <a:pt x="78" y="72"/>
                  </a:cubicBezTo>
                  <a:cubicBezTo>
                    <a:pt x="78" y="75"/>
                    <a:pt x="81" y="73"/>
                    <a:pt x="81" y="74"/>
                  </a:cubicBezTo>
                  <a:cubicBezTo>
                    <a:pt x="79" y="75"/>
                    <a:pt x="78" y="76"/>
                    <a:pt x="75" y="74"/>
                  </a:cubicBezTo>
                  <a:cubicBezTo>
                    <a:pt x="74" y="78"/>
                    <a:pt x="69" y="77"/>
                    <a:pt x="65" y="76"/>
                  </a:cubicBezTo>
                  <a:cubicBezTo>
                    <a:pt x="65" y="77"/>
                    <a:pt x="65" y="78"/>
                    <a:pt x="63" y="79"/>
                  </a:cubicBezTo>
                  <a:cubicBezTo>
                    <a:pt x="68" y="75"/>
                    <a:pt x="79" y="81"/>
                    <a:pt x="83" y="73"/>
                  </a:cubicBezTo>
                  <a:cubicBezTo>
                    <a:pt x="86" y="73"/>
                    <a:pt x="90" y="72"/>
                    <a:pt x="93" y="72"/>
                  </a:cubicBezTo>
                  <a:cubicBezTo>
                    <a:pt x="94" y="71"/>
                    <a:pt x="93" y="71"/>
                    <a:pt x="92" y="71"/>
                  </a:cubicBezTo>
                  <a:cubicBezTo>
                    <a:pt x="95" y="69"/>
                    <a:pt x="95" y="69"/>
                    <a:pt x="95" y="69"/>
                  </a:cubicBezTo>
                  <a:cubicBezTo>
                    <a:pt x="96" y="68"/>
                    <a:pt x="97" y="68"/>
                    <a:pt x="98" y="69"/>
                  </a:cubicBezTo>
                  <a:cubicBezTo>
                    <a:pt x="97" y="70"/>
                    <a:pt x="95" y="69"/>
                    <a:pt x="94" y="71"/>
                  </a:cubicBezTo>
                  <a:cubicBezTo>
                    <a:pt x="95" y="72"/>
                    <a:pt x="97" y="72"/>
                    <a:pt x="99" y="72"/>
                  </a:cubicBezTo>
                  <a:cubicBezTo>
                    <a:pt x="100" y="70"/>
                    <a:pt x="100" y="70"/>
                    <a:pt x="100" y="70"/>
                  </a:cubicBezTo>
                  <a:cubicBezTo>
                    <a:pt x="101" y="70"/>
                    <a:pt x="102" y="70"/>
                    <a:pt x="103" y="70"/>
                  </a:cubicBezTo>
                  <a:cubicBezTo>
                    <a:pt x="104" y="71"/>
                    <a:pt x="103" y="72"/>
                    <a:pt x="102" y="73"/>
                  </a:cubicBezTo>
                  <a:cubicBezTo>
                    <a:pt x="106" y="73"/>
                    <a:pt x="104" y="69"/>
                    <a:pt x="108" y="70"/>
                  </a:cubicBezTo>
                  <a:cubicBezTo>
                    <a:pt x="108" y="69"/>
                    <a:pt x="108" y="68"/>
                    <a:pt x="107" y="68"/>
                  </a:cubicBezTo>
                  <a:cubicBezTo>
                    <a:pt x="108" y="67"/>
                    <a:pt x="109" y="67"/>
                    <a:pt x="110" y="67"/>
                  </a:cubicBezTo>
                  <a:cubicBezTo>
                    <a:pt x="109" y="70"/>
                    <a:pt x="117" y="69"/>
                    <a:pt x="120" y="70"/>
                  </a:cubicBezTo>
                  <a:cubicBezTo>
                    <a:pt x="117" y="72"/>
                    <a:pt x="109" y="71"/>
                    <a:pt x="110" y="74"/>
                  </a:cubicBezTo>
                  <a:cubicBezTo>
                    <a:pt x="106" y="74"/>
                    <a:pt x="103" y="74"/>
                    <a:pt x="100" y="75"/>
                  </a:cubicBezTo>
                  <a:cubicBezTo>
                    <a:pt x="100" y="77"/>
                    <a:pt x="104" y="74"/>
                    <a:pt x="106" y="75"/>
                  </a:cubicBezTo>
                  <a:cubicBezTo>
                    <a:pt x="103" y="76"/>
                    <a:pt x="103" y="76"/>
                    <a:pt x="102" y="78"/>
                  </a:cubicBezTo>
                  <a:cubicBezTo>
                    <a:pt x="100" y="75"/>
                    <a:pt x="98" y="78"/>
                    <a:pt x="97" y="75"/>
                  </a:cubicBezTo>
                  <a:cubicBezTo>
                    <a:pt x="94" y="77"/>
                    <a:pt x="96" y="78"/>
                    <a:pt x="97" y="79"/>
                  </a:cubicBezTo>
                  <a:cubicBezTo>
                    <a:pt x="95" y="80"/>
                    <a:pt x="95" y="78"/>
                    <a:pt x="93" y="78"/>
                  </a:cubicBezTo>
                  <a:cubicBezTo>
                    <a:pt x="92" y="79"/>
                    <a:pt x="91" y="79"/>
                    <a:pt x="90" y="80"/>
                  </a:cubicBezTo>
                  <a:cubicBezTo>
                    <a:pt x="88" y="80"/>
                    <a:pt x="89" y="79"/>
                    <a:pt x="88" y="78"/>
                  </a:cubicBezTo>
                  <a:cubicBezTo>
                    <a:pt x="85" y="80"/>
                    <a:pt x="86" y="79"/>
                    <a:pt x="84" y="79"/>
                  </a:cubicBezTo>
                  <a:cubicBezTo>
                    <a:pt x="81" y="80"/>
                    <a:pt x="79" y="80"/>
                    <a:pt x="77" y="82"/>
                  </a:cubicBezTo>
                  <a:cubicBezTo>
                    <a:pt x="74" y="82"/>
                    <a:pt x="77" y="80"/>
                    <a:pt x="76" y="80"/>
                  </a:cubicBezTo>
                  <a:cubicBezTo>
                    <a:pt x="78" y="78"/>
                    <a:pt x="83" y="79"/>
                    <a:pt x="82" y="76"/>
                  </a:cubicBezTo>
                  <a:cubicBezTo>
                    <a:pt x="81" y="77"/>
                    <a:pt x="80" y="78"/>
                    <a:pt x="78" y="79"/>
                  </a:cubicBezTo>
                  <a:cubicBezTo>
                    <a:pt x="78" y="78"/>
                    <a:pt x="78" y="78"/>
                    <a:pt x="77" y="78"/>
                  </a:cubicBezTo>
                  <a:cubicBezTo>
                    <a:pt x="75" y="80"/>
                    <a:pt x="74" y="80"/>
                    <a:pt x="72" y="79"/>
                  </a:cubicBezTo>
                  <a:cubicBezTo>
                    <a:pt x="70" y="81"/>
                    <a:pt x="73" y="81"/>
                    <a:pt x="70" y="83"/>
                  </a:cubicBezTo>
                  <a:cubicBezTo>
                    <a:pt x="70" y="84"/>
                    <a:pt x="69" y="84"/>
                    <a:pt x="69" y="84"/>
                  </a:cubicBezTo>
                  <a:cubicBezTo>
                    <a:pt x="67" y="84"/>
                    <a:pt x="68" y="82"/>
                    <a:pt x="68" y="81"/>
                  </a:cubicBezTo>
                  <a:cubicBezTo>
                    <a:pt x="67" y="80"/>
                    <a:pt x="65" y="82"/>
                    <a:pt x="64" y="81"/>
                  </a:cubicBezTo>
                  <a:cubicBezTo>
                    <a:pt x="63" y="82"/>
                    <a:pt x="63" y="82"/>
                    <a:pt x="64" y="82"/>
                  </a:cubicBezTo>
                  <a:cubicBezTo>
                    <a:pt x="61" y="84"/>
                    <a:pt x="57" y="81"/>
                    <a:pt x="55" y="85"/>
                  </a:cubicBezTo>
                  <a:cubicBezTo>
                    <a:pt x="49" y="85"/>
                    <a:pt x="45" y="88"/>
                    <a:pt x="40" y="86"/>
                  </a:cubicBezTo>
                  <a:cubicBezTo>
                    <a:pt x="38" y="89"/>
                    <a:pt x="36" y="88"/>
                    <a:pt x="34" y="88"/>
                  </a:cubicBezTo>
                  <a:cubicBezTo>
                    <a:pt x="34" y="90"/>
                    <a:pt x="35" y="90"/>
                    <a:pt x="33" y="92"/>
                  </a:cubicBezTo>
                  <a:cubicBezTo>
                    <a:pt x="36" y="93"/>
                    <a:pt x="36" y="92"/>
                    <a:pt x="38" y="93"/>
                  </a:cubicBezTo>
                  <a:cubicBezTo>
                    <a:pt x="39" y="91"/>
                    <a:pt x="38" y="92"/>
                    <a:pt x="40" y="90"/>
                  </a:cubicBezTo>
                  <a:cubicBezTo>
                    <a:pt x="42" y="89"/>
                    <a:pt x="44" y="90"/>
                    <a:pt x="46" y="88"/>
                  </a:cubicBezTo>
                  <a:cubicBezTo>
                    <a:pt x="48" y="89"/>
                    <a:pt x="45" y="91"/>
                    <a:pt x="44" y="92"/>
                  </a:cubicBezTo>
                  <a:cubicBezTo>
                    <a:pt x="46" y="93"/>
                    <a:pt x="50" y="90"/>
                    <a:pt x="50" y="93"/>
                  </a:cubicBezTo>
                  <a:cubicBezTo>
                    <a:pt x="53" y="92"/>
                    <a:pt x="56" y="89"/>
                    <a:pt x="60" y="91"/>
                  </a:cubicBezTo>
                  <a:cubicBezTo>
                    <a:pt x="58" y="92"/>
                    <a:pt x="56" y="92"/>
                    <a:pt x="54" y="94"/>
                  </a:cubicBezTo>
                  <a:cubicBezTo>
                    <a:pt x="56" y="94"/>
                    <a:pt x="57" y="93"/>
                    <a:pt x="59" y="94"/>
                  </a:cubicBezTo>
                  <a:cubicBezTo>
                    <a:pt x="59" y="92"/>
                    <a:pt x="59" y="92"/>
                    <a:pt x="61" y="94"/>
                  </a:cubicBezTo>
                  <a:cubicBezTo>
                    <a:pt x="64" y="90"/>
                    <a:pt x="69" y="93"/>
                    <a:pt x="73" y="91"/>
                  </a:cubicBezTo>
                  <a:cubicBezTo>
                    <a:pt x="75" y="91"/>
                    <a:pt x="73" y="93"/>
                    <a:pt x="72" y="93"/>
                  </a:cubicBezTo>
                  <a:cubicBezTo>
                    <a:pt x="74" y="94"/>
                    <a:pt x="75" y="93"/>
                    <a:pt x="76" y="93"/>
                  </a:cubicBezTo>
                  <a:cubicBezTo>
                    <a:pt x="75" y="92"/>
                    <a:pt x="75" y="91"/>
                    <a:pt x="72" y="90"/>
                  </a:cubicBezTo>
                  <a:cubicBezTo>
                    <a:pt x="72" y="90"/>
                    <a:pt x="72" y="89"/>
                    <a:pt x="72" y="88"/>
                  </a:cubicBezTo>
                  <a:cubicBezTo>
                    <a:pt x="73" y="88"/>
                    <a:pt x="75" y="88"/>
                    <a:pt x="76" y="88"/>
                  </a:cubicBezTo>
                  <a:cubicBezTo>
                    <a:pt x="77" y="88"/>
                    <a:pt x="75" y="90"/>
                    <a:pt x="77" y="90"/>
                  </a:cubicBezTo>
                  <a:cubicBezTo>
                    <a:pt x="79" y="89"/>
                    <a:pt x="78" y="88"/>
                    <a:pt x="79" y="88"/>
                  </a:cubicBezTo>
                  <a:cubicBezTo>
                    <a:pt x="79" y="87"/>
                    <a:pt x="80" y="88"/>
                    <a:pt x="81" y="87"/>
                  </a:cubicBezTo>
                  <a:cubicBezTo>
                    <a:pt x="82" y="88"/>
                    <a:pt x="80" y="88"/>
                    <a:pt x="80" y="89"/>
                  </a:cubicBezTo>
                  <a:cubicBezTo>
                    <a:pt x="79" y="91"/>
                    <a:pt x="77" y="89"/>
                    <a:pt x="75" y="91"/>
                  </a:cubicBezTo>
                  <a:cubicBezTo>
                    <a:pt x="80" y="90"/>
                    <a:pt x="84" y="90"/>
                    <a:pt x="88" y="89"/>
                  </a:cubicBezTo>
                  <a:cubicBezTo>
                    <a:pt x="100" y="87"/>
                    <a:pt x="100" y="87"/>
                    <a:pt x="100" y="87"/>
                  </a:cubicBezTo>
                  <a:cubicBezTo>
                    <a:pt x="108" y="86"/>
                    <a:pt x="116" y="85"/>
                    <a:pt x="125" y="85"/>
                  </a:cubicBezTo>
                  <a:cubicBezTo>
                    <a:pt x="125" y="82"/>
                    <a:pt x="131" y="82"/>
                    <a:pt x="132" y="84"/>
                  </a:cubicBezTo>
                  <a:cubicBezTo>
                    <a:pt x="133" y="82"/>
                    <a:pt x="131" y="81"/>
                    <a:pt x="132" y="80"/>
                  </a:cubicBezTo>
                  <a:cubicBezTo>
                    <a:pt x="135" y="78"/>
                    <a:pt x="135" y="81"/>
                    <a:pt x="138" y="80"/>
                  </a:cubicBezTo>
                  <a:cubicBezTo>
                    <a:pt x="139" y="80"/>
                    <a:pt x="138" y="81"/>
                    <a:pt x="137" y="81"/>
                  </a:cubicBezTo>
                  <a:cubicBezTo>
                    <a:pt x="140" y="81"/>
                    <a:pt x="142" y="79"/>
                    <a:pt x="145" y="79"/>
                  </a:cubicBezTo>
                  <a:cubicBezTo>
                    <a:pt x="142" y="83"/>
                    <a:pt x="152" y="80"/>
                    <a:pt x="156" y="82"/>
                  </a:cubicBezTo>
                  <a:cubicBezTo>
                    <a:pt x="158" y="81"/>
                    <a:pt x="156" y="81"/>
                    <a:pt x="155" y="81"/>
                  </a:cubicBezTo>
                  <a:cubicBezTo>
                    <a:pt x="159" y="80"/>
                    <a:pt x="157" y="81"/>
                    <a:pt x="161" y="81"/>
                  </a:cubicBezTo>
                  <a:cubicBezTo>
                    <a:pt x="162" y="80"/>
                    <a:pt x="160" y="80"/>
                    <a:pt x="161" y="79"/>
                  </a:cubicBezTo>
                  <a:cubicBezTo>
                    <a:pt x="162" y="79"/>
                    <a:pt x="163" y="79"/>
                    <a:pt x="164" y="80"/>
                  </a:cubicBezTo>
                  <a:cubicBezTo>
                    <a:pt x="164" y="79"/>
                    <a:pt x="164" y="78"/>
                    <a:pt x="166" y="77"/>
                  </a:cubicBezTo>
                  <a:cubicBezTo>
                    <a:pt x="168" y="76"/>
                    <a:pt x="168" y="79"/>
                    <a:pt x="170" y="77"/>
                  </a:cubicBezTo>
                  <a:cubicBezTo>
                    <a:pt x="171" y="77"/>
                    <a:pt x="170" y="78"/>
                    <a:pt x="169" y="79"/>
                  </a:cubicBezTo>
                  <a:cubicBezTo>
                    <a:pt x="176" y="79"/>
                    <a:pt x="175" y="80"/>
                    <a:pt x="182" y="78"/>
                  </a:cubicBezTo>
                  <a:cubicBezTo>
                    <a:pt x="183" y="78"/>
                    <a:pt x="183" y="79"/>
                    <a:pt x="182" y="80"/>
                  </a:cubicBezTo>
                  <a:cubicBezTo>
                    <a:pt x="187" y="77"/>
                    <a:pt x="192" y="78"/>
                    <a:pt x="197" y="76"/>
                  </a:cubicBezTo>
                  <a:cubicBezTo>
                    <a:pt x="197" y="76"/>
                    <a:pt x="197" y="77"/>
                    <a:pt x="197" y="77"/>
                  </a:cubicBezTo>
                  <a:cubicBezTo>
                    <a:pt x="199" y="77"/>
                    <a:pt x="201" y="76"/>
                    <a:pt x="202" y="74"/>
                  </a:cubicBezTo>
                  <a:cubicBezTo>
                    <a:pt x="204" y="75"/>
                    <a:pt x="204" y="75"/>
                    <a:pt x="203" y="76"/>
                  </a:cubicBezTo>
                  <a:cubicBezTo>
                    <a:pt x="209" y="75"/>
                    <a:pt x="215" y="78"/>
                    <a:pt x="221" y="73"/>
                  </a:cubicBezTo>
                  <a:cubicBezTo>
                    <a:pt x="224" y="74"/>
                    <a:pt x="221" y="75"/>
                    <a:pt x="223" y="75"/>
                  </a:cubicBezTo>
                  <a:cubicBezTo>
                    <a:pt x="222" y="76"/>
                    <a:pt x="221" y="75"/>
                    <a:pt x="220" y="76"/>
                  </a:cubicBezTo>
                  <a:cubicBezTo>
                    <a:pt x="225" y="75"/>
                    <a:pt x="231" y="72"/>
                    <a:pt x="237" y="73"/>
                  </a:cubicBezTo>
                  <a:cubicBezTo>
                    <a:pt x="238" y="72"/>
                    <a:pt x="233" y="73"/>
                    <a:pt x="236" y="71"/>
                  </a:cubicBezTo>
                  <a:cubicBezTo>
                    <a:pt x="239" y="72"/>
                    <a:pt x="241" y="73"/>
                    <a:pt x="244" y="72"/>
                  </a:cubicBezTo>
                  <a:cubicBezTo>
                    <a:pt x="245" y="70"/>
                    <a:pt x="241" y="72"/>
                    <a:pt x="240" y="71"/>
                  </a:cubicBezTo>
                  <a:cubicBezTo>
                    <a:pt x="242" y="70"/>
                    <a:pt x="244" y="70"/>
                    <a:pt x="246" y="70"/>
                  </a:cubicBezTo>
                  <a:cubicBezTo>
                    <a:pt x="246" y="71"/>
                    <a:pt x="245" y="72"/>
                    <a:pt x="245" y="73"/>
                  </a:cubicBezTo>
                  <a:cubicBezTo>
                    <a:pt x="250" y="72"/>
                    <a:pt x="254" y="69"/>
                    <a:pt x="260" y="70"/>
                  </a:cubicBezTo>
                  <a:cubicBezTo>
                    <a:pt x="260" y="70"/>
                    <a:pt x="259" y="71"/>
                    <a:pt x="260" y="71"/>
                  </a:cubicBezTo>
                  <a:cubicBezTo>
                    <a:pt x="261" y="72"/>
                    <a:pt x="262" y="71"/>
                    <a:pt x="263" y="72"/>
                  </a:cubicBezTo>
                  <a:cubicBezTo>
                    <a:pt x="265" y="70"/>
                    <a:pt x="264" y="70"/>
                    <a:pt x="266" y="70"/>
                  </a:cubicBezTo>
                  <a:cubicBezTo>
                    <a:pt x="266" y="70"/>
                    <a:pt x="267" y="71"/>
                    <a:pt x="268" y="71"/>
                  </a:cubicBezTo>
                  <a:cubicBezTo>
                    <a:pt x="271" y="70"/>
                    <a:pt x="273" y="71"/>
                    <a:pt x="276" y="70"/>
                  </a:cubicBezTo>
                  <a:cubicBezTo>
                    <a:pt x="277" y="71"/>
                    <a:pt x="274" y="72"/>
                    <a:pt x="274" y="71"/>
                  </a:cubicBezTo>
                  <a:cubicBezTo>
                    <a:pt x="276" y="73"/>
                    <a:pt x="280" y="70"/>
                    <a:pt x="282" y="68"/>
                  </a:cubicBezTo>
                  <a:cubicBezTo>
                    <a:pt x="284" y="69"/>
                    <a:pt x="282" y="70"/>
                    <a:pt x="281" y="71"/>
                  </a:cubicBezTo>
                  <a:cubicBezTo>
                    <a:pt x="284" y="71"/>
                    <a:pt x="288" y="67"/>
                    <a:pt x="292" y="68"/>
                  </a:cubicBezTo>
                  <a:cubicBezTo>
                    <a:pt x="293" y="69"/>
                    <a:pt x="290" y="70"/>
                    <a:pt x="290" y="69"/>
                  </a:cubicBezTo>
                  <a:cubicBezTo>
                    <a:pt x="290" y="71"/>
                    <a:pt x="292" y="71"/>
                    <a:pt x="295" y="71"/>
                  </a:cubicBezTo>
                  <a:cubicBezTo>
                    <a:pt x="294" y="71"/>
                    <a:pt x="292" y="71"/>
                    <a:pt x="294" y="72"/>
                  </a:cubicBezTo>
                  <a:cubicBezTo>
                    <a:pt x="293" y="73"/>
                    <a:pt x="292" y="72"/>
                    <a:pt x="291" y="73"/>
                  </a:cubicBezTo>
                  <a:cubicBezTo>
                    <a:pt x="293" y="74"/>
                    <a:pt x="294" y="73"/>
                    <a:pt x="296" y="73"/>
                  </a:cubicBezTo>
                  <a:cubicBezTo>
                    <a:pt x="295" y="72"/>
                    <a:pt x="297" y="71"/>
                    <a:pt x="299" y="71"/>
                  </a:cubicBezTo>
                  <a:cubicBezTo>
                    <a:pt x="299" y="71"/>
                    <a:pt x="298" y="71"/>
                    <a:pt x="297" y="70"/>
                  </a:cubicBezTo>
                  <a:cubicBezTo>
                    <a:pt x="299" y="70"/>
                    <a:pt x="301" y="69"/>
                    <a:pt x="303" y="67"/>
                  </a:cubicBezTo>
                  <a:cubicBezTo>
                    <a:pt x="306" y="68"/>
                    <a:pt x="302" y="69"/>
                    <a:pt x="304" y="70"/>
                  </a:cubicBezTo>
                  <a:cubicBezTo>
                    <a:pt x="306" y="69"/>
                    <a:pt x="309" y="68"/>
                    <a:pt x="309" y="67"/>
                  </a:cubicBezTo>
                  <a:cubicBezTo>
                    <a:pt x="313" y="67"/>
                    <a:pt x="318" y="67"/>
                    <a:pt x="321" y="67"/>
                  </a:cubicBezTo>
                  <a:cubicBezTo>
                    <a:pt x="321" y="66"/>
                    <a:pt x="321" y="65"/>
                    <a:pt x="323" y="64"/>
                  </a:cubicBezTo>
                  <a:cubicBezTo>
                    <a:pt x="325" y="66"/>
                    <a:pt x="322" y="67"/>
                    <a:pt x="326" y="67"/>
                  </a:cubicBezTo>
                  <a:cubicBezTo>
                    <a:pt x="325" y="69"/>
                    <a:pt x="323" y="68"/>
                    <a:pt x="322" y="68"/>
                  </a:cubicBezTo>
                  <a:cubicBezTo>
                    <a:pt x="322" y="70"/>
                    <a:pt x="327" y="68"/>
                    <a:pt x="329" y="68"/>
                  </a:cubicBezTo>
                  <a:cubicBezTo>
                    <a:pt x="329" y="68"/>
                    <a:pt x="328" y="67"/>
                    <a:pt x="329" y="66"/>
                  </a:cubicBezTo>
                  <a:cubicBezTo>
                    <a:pt x="331" y="67"/>
                    <a:pt x="332" y="66"/>
                    <a:pt x="333" y="68"/>
                  </a:cubicBezTo>
                  <a:cubicBezTo>
                    <a:pt x="335" y="67"/>
                    <a:pt x="334" y="67"/>
                    <a:pt x="336" y="66"/>
                  </a:cubicBezTo>
                  <a:cubicBezTo>
                    <a:pt x="338" y="65"/>
                    <a:pt x="339" y="68"/>
                    <a:pt x="342" y="66"/>
                  </a:cubicBezTo>
                  <a:cubicBezTo>
                    <a:pt x="343" y="66"/>
                    <a:pt x="342" y="67"/>
                    <a:pt x="344" y="68"/>
                  </a:cubicBezTo>
                  <a:cubicBezTo>
                    <a:pt x="343" y="69"/>
                    <a:pt x="342" y="68"/>
                    <a:pt x="340" y="68"/>
                  </a:cubicBezTo>
                  <a:cubicBezTo>
                    <a:pt x="348" y="71"/>
                    <a:pt x="361" y="67"/>
                    <a:pt x="370" y="67"/>
                  </a:cubicBezTo>
                  <a:cubicBezTo>
                    <a:pt x="370" y="68"/>
                    <a:pt x="370" y="69"/>
                    <a:pt x="368" y="70"/>
                  </a:cubicBezTo>
                  <a:cubicBezTo>
                    <a:pt x="370" y="71"/>
                    <a:pt x="372" y="69"/>
                    <a:pt x="374" y="70"/>
                  </a:cubicBezTo>
                  <a:cubicBezTo>
                    <a:pt x="375" y="70"/>
                    <a:pt x="375" y="69"/>
                    <a:pt x="375" y="68"/>
                  </a:cubicBezTo>
                  <a:cubicBezTo>
                    <a:pt x="379" y="68"/>
                    <a:pt x="388" y="71"/>
                    <a:pt x="393" y="66"/>
                  </a:cubicBezTo>
                  <a:cubicBezTo>
                    <a:pt x="394" y="67"/>
                    <a:pt x="391" y="67"/>
                    <a:pt x="391" y="68"/>
                  </a:cubicBezTo>
                  <a:cubicBezTo>
                    <a:pt x="394" y="68"/>
                    <a:pt x="395" y="68"/>
                    <a:pt x="398" y="68"/>
                  </a:cubicBezTo>
                  <a:cubicBezTo>
                    <a:pt x="398" y="68"/>
                    <a:pt x="398" y="67"/>
                    <a:pt x="398" y="67"/>
                  </a:cubicBezTo>
                  <a:cubicBezTo>
                    <a:pt x="402" y="66"/>
                    <a:pt x="408" y="70"/>
                    <a:pt x="409" y="67"/>
                  </a:cubicBezTo>
                  <a:cubicBezTo>
                    <a:pt x="411" y="67"/>
                    <a:pt x="410" y="68"/>
                    <a:pt x="412" y="69"/>
                  </a:cubicBezTo>
                  <a:cubicBezTo>
                    <a:pt x="414" y="68"/>
                    <a:pt x="415" y="67"/>
                    <a:pt x="417" y="68"/>
                  </a:cubicBezTo>
                  <a:cubicBezTo>
                    <a:pt x="419" y="65"/>
                    <a:pt x="426" y="69"/>
                    <a:pt x="430" y="66"/>
                  </a:cubicBezTo>
                  <a:cubicBezTo>
                    <a:pt x="429" y="67"/>
                    <a:pt x="432" y="68"/>
                    <a:pt x="431" y="69"/>
                  </a:cubicBezTo>
                  <a:cubicBezTo>
                    <a:pt x="434" y="68"/>
                    <a:pt x="436" y="66"/>
                    <a:pt x="439" y="69"/>
                  </a:cubicBezTo>
                  <a:cubicBezTo>
                    <a:pt x="440" y="68"/>
                    <a:pt x="441" y="67"/>
                    <a:pt x="442" y="67"/>
                  </a:cubicBezTo>
                  <a:cubicBezTo>
                    <a:pt x="442" y="68"/>
                    <a:pt x="442" y="68"/>
                    <a:pt x="443" y="69"/>
                  </a:cubicBezTo>
                  <a:cubicBezTo>
                    <a:pt x="443" y="68"/>
                    <a:pt x="446" y="68"/>
                    <a:pt x="445" y="69"/>
                  </a:cubicBezTo>
                  <a:cubicBezTo>
                    <a:pt x="447" y="68"/>
                    <a:pt x="450" y="68"/>
                    <a:pt x="452" y="69"/>
                  </a:cubicBezTo>
                  <a:cubicBezTo>
                    <a:pt x="452" y="67"/>
                    <a:pt x="453" y="67"/>
                    <a:pt x="455" y="67"/>
                  </a:cubicBezTo>
                  <a:cubicBezTo>
                    <a:pt x="456" y="67"/>
                    <a:pt x="455" y="68"/>
                    <a:pt x="454" y="68"/>
                  </a:cubicBezTo>
                  <a:cubicBezTo>
                    <a:pt x="457" y="69"/>
                    <a:pt x="459" y="68"/>
                    <a:pt x="462" y="68"/>
                  </a:cubicBezTo>
                  <a:cubicBezTo>
                    <a:pt x="460" y="70"/>
                    <a:pt x="459" y="68"/>
                    <a:pt x="458" y="70"/>
                  </a:cubicBezTo>
                  <a:cubicBezTo>
                    <a:pt x="460" y="70"/>
                    <a:pt x="461" y="71"/>
                    <a:pt x="463" y="70"/>
                  </a:cubicBezTo>
                  <a:cubicBezTo>
                    <a:pt x="463" y="71"/>
                    <a:pt x="462" y="72"/>
                    <a:pt x="461" y="72"/>
                  </a:cubicBezTo>
                  <a:cubicBezTo>
                    <a:pt x="459" y="72"/>
                    <a:pt x="457" y="70"/>
                    <a:pt x="456" y="72"/>
                  </a:cubicBezTo>
                  <a:cubicBezTo>
                    <a:pt x="458" y="71"/>
                    <a:pt x="457" y="74"/>
                    <a:pt x="459" y="74"/>
                  </a:cubicBezTo>
                  <a:cubicBezTo>
                    <a:pt x="460" y="75"/>
                    <a:pt x="458" y="75"/>
                    <a:pt x="456" y="76"/>
                  </a:cubicBezTo>
                  <a:cubicBezTo>
                    <a:pt x="455" y="75"/>
                    <a:pt x="456" y="74"/>
                    <a:pt x="457" y="73"/>
                  </a:cubicBezTo>
                  <a:cubicBezTo>
                    <a:pt x="454" y="72"/>
                    <a:pt x="454" y="74"/>
                    <a:pt x="453" y="75"/>
                  </a:cubicBezTo>
                  <a:cubicBezTo>
                    <a:pt x="451" y="75"/>
                    <a:pt x="449" y="76"/>
                    <a:pt x="448" y="74"/>
                  </a:cubicBezTo>
                  <a:cubicBezTo>
                    <a:pt x="451" y="75"/>
                    <a:pt x="450" y="72"/>
                    <a:pt x="453" y="73"/>
                  </a:cubicBezTo>
                  <a:cubicBezTo>
                    <a:pt x="454" y="71"/>
                    <a:pt x="450" y="72"/>
                    <a:pt x="453" y="71"/>
                  </a:cubicBezTo>
                  <a:cubicBezTo>
                    <a:pt x="455" y="69"/>
                    <a:pt x="453" y="73"/>
                    <a:pt x="455" y="72"/>
                  </a:cubicBezTo>
                  <a:cubicBezTo>
                    <a:pt x="458" y="70"/>
                    <a:pt x="455" y="71"/>
                    <a:pt x="454" y="70"/>
                  </a:cubicBezTo>
                  <a:cubicBezTo>
                    <a:pt x="455" y="69"/>
                    <a:pt x="455" y="69"/>
                    <a:pt x="456" y="69"/>
                  </a:cubicBezTo>
                  <a:cubicBezTo>
                    <a:pt x="454" y="68"/>
                    <a:pt x="447" y="70"/>
                    <a:pt x="443" y="69"/>
                  </a:cubicBezTo>
                  <a:cubicBezTo>
                    <a:pt x="444" y="71"/>
                    <a:pt x="441" y="70"/>
                    <a:pt x="441" y="71"/>
                  </a:cubicBezTo>
                  <a:cubicBezTo>
                    <a:pt x="443" y="71"/>
                    <a:pt x="446" y="71"/>
                    <a:pt x="448" y="70"/>
                  </a:cubicBezTo>
                  <a:cubicBezTo>
                    <a:pt x="449" y="74"/>
                    <a:pt x="441" y="73"/>
                    <a:pt x="438" y="74"/>
                  </a:cubicBezTo>
                  <a:cubicBezTo>
                    <a:pt x="434" y="73"/>
                    <a:pt x="438" y="71"/>
                    <a:pt x="436" y="69"/>
                  </a:cubicBezTo>
                  <a:cubicBezTo>
                    <a:pt x="435" y="72"/>
                    <a:pt x="432" y="69"/>
                    <a:pt x="430" y="71"/>
                  </a:cubicBezTo>
                  <a:cubicBezTo>
                    <a:pt x="432" y="71"/>
                    <a:pt x="437" y="71"/>
                    <a:pt x="435" y="73"/>
                  </a:cubicBezTo>
                  <a:cubicBezTo>
                    <a:pt x="432" y="71"/>
                    <a:pt x="432" y="74"/>
                    <a:pt x="428" y="73"/>
                  </a:cubicBezTo>
                  <a:cubicBezTo>
                    <a:pt x="426" y="72"/>
                    <a:pt x="429" y="71"/>
                    <a:pt x="427" y="70"/>
                  </a:cubicBezTo>
                  <a:cubicBezTo>
                    <a:pt x="424" y="72"/>
                    <a:pt x="424" y="72"/>
                    <a:pt x="424" y="72"/>
                  </a:cubicBezTo>
                  <a:cubicBezTo>
                    <a:pt x="425" y="72"/>
                    <a:pt x="426" y="73"/>
                    <a:pt x="425" y="73"/>
                  </a:cubicBezTo>
                  <a:cubicBezTo>
                    <a:pt x="420" y="75"/>
                    <a:pt x="415" y="74"/>
                    <a:pt x="410" y="75"/>
                  </a:cubicBezTo>
                  <a:cubicBezTo>
                    <a:pt x="412" y="77"/>
                    <a:pt x="413" y="76"/>
                    <a:pt x="415" y="76"/>
                  </a:cubicBezTo>
                  <a:cubicBezTo>
                    <a:pt x="412" y="78"/>
                    <a:pt x="407" y="79"/>
                    <a:pt x="406" y="76"/>
                  </a:cubicBezTo>
                  <a:cubicBezTo>
                    <a:pt x="407" y="76"/>
                    <a:pt x="408" y="76"/>
                    <a:pt x="410" y="74"/>
                  </a:cubicBezTo>
                  <a:cubicBezTo>
                    <a:pt x="410" y="73"/>
                    <a:pt x="407" y="74"/>
                    <a:pt x="408" y="73"/>
                  </a:cubicBezTo>
                  <a:cubicBezTo>
                    <a:pt x="405" y="73"/>
                    <a:pt x="402" y="76"/>
                    <a:pt x="400" y="73"/>
                  </a:cubicBezTo>
                  <a:cubicBezTo>
                    <a:pt x="399" y="75"/>
                    <a:pt x="397" y="74"/>
                    <a:pt x="396" y="74"/>
                  </a:cubicBezTo>
                  <a:cubicBezTo>
                    <a:pt x="396" y="74"/>
                    <a:pt x="395" y="75"/>
                    <a:pt x="396" y="75"/>
                  </a:cubicBezTo>
                  <a:cubicBezTo>
                    <a:pt x="392" y="74"/>
                    <a:pt x="385" y="77"/>
                    <a:pt x="383" y="74"/>
                  </a:cubicBezTo>
                  <a:cubicBezTo>
                    <a:pt x="381" y="75"/>
                    <a:pt x="378" y="75"/>
                    <a:pt x="376" y="76"/>
                  </a:cubicBezTo>
                  <a:cubicBezTo>
                    <a:pt x="376" y="75"/>
                    <a:pt x="376" y="75"/>
                    <a:pt x="377" y="74"/>
                  </a:cubicBezTo>
                  <a:cubicBezTo>
                    <a:pt x="375" y="73"/>
                    <a:pt x="375" y="75"/>
                    <a:pt x="374" y="76"/>
                  </a:cubicBezTo>
                  <a:cubicBezTo>
                    <a:pt x="372" y="75"/>
                    <a:pt x="373" y="74"/>
                    <a:pt x="374" y="72"/>
                  </a:cubicBezTo>
                  <a:cubicBezTo>
                    <a:pt x="372" y="72"/>
                    <a:pt x="369" y="73"/>
                    <a:pt x="368" y="71"/>
                  </a:cubicBezTo>
                  <a:cubicBezTo>
                    <a:pt x="367" y="72"/>
                    <a:pt x="369" y="73"/>
                    <a:pt x="367" y="75"/>
                  </a:cubicBezTo>
                  <a:cubicBezTo>
                    <a:pt x="370" y="76"/>
                    <a:pt x="368" y="72"/>
                    <a:pt x="372" y="73"/>
                  </a:cubicBezTo>
                  <a:cubicBezTo>
                    <a:pt x="373" y="74"/>
                    <a:pt x="372" y="75"/>
                    <a:pt x="370" y="76"/>
                  </a:cubicBezTo>
                  <a:cubicBezTo>
                    <a:pt x="366" y="77"/>
                    <a:pt x="362" y="74"/>
                    <a:pt x="358" y="75"/>
                  </a:cubicBezTo>
                  <a:cubicBezTo>
                    <a:pt x="356" y="73"/>
                    <a:pt x="360" y="74"/>
                    <a:pt x="361" y="73"/>
                  </a:cubicBezTo>
                  <a:cubicBezTo>
                    <a:pt x="359" y="72"/>
                    <a:pt x="357" y="73"/>
                    <a:pt x="356" y="74"/>
                  </a:cubicBezTo>
                  <a:cubicBezTo>
                    <a:pt x="356" y="74"/>
                    <a:pt x="356" y="75"/>
                    <a:pt x="357" y="75"/>
                  </a:cubicBezTo>
                  <a:cubicBezTo>
                    <a:pt x="355" y="75"/>
                    <a:pt x="355" y="74"/>
                    <a:pt x="355" y="76"/>
                  </a:cubicBezTo>
                  <a:cubicBezTo>
                    <a:pt x="352" y="75"/>
                    <a:pt x="349" y="78"/>
                    <a:pt x="346" y="75"/>
                  </a:cubicBezTo>
                  <a:cubicBezTo>
                    <a:pt x="345" y="77"/>
                    <a:pt x="341" y="77"/>
                    <a:pt x="340" y="76"/>
                  </a:cubicBezTo>
                  <a:cubicBezTo>
                    <a:pt x="339" y="79"/>
                    <a:pt x="334" y="79"/>
                    <a:pt x="331" y="78"/>
                  </a:cubicBezTo>
                  <a:cubicBezTo>
                    <a:pt x="330" y="78"/>
                    <a:pt x="330" y="79"/>
                    <a:pt x="330" y="79"/>
                  </a:cubicBezTo>
                  <a:cubicBezTo>
                    <a:pt x="327" y="78"/>
                    <a:pt x="324" y="80"/>
                    <a:pt x="324" y="77"/>
                  </a:cubicBezTo>
                  <a:cubicBezTo>
                    <a:pt x="322" y="78"/>
                    <a:pt x="321" y="79"/>
                    <a:pt x="320" y="80"/>
                  </a:cubicBezTo>
                  <a:cubicBezTo>
                    <a:pt x="316" y="79"/>
                    <a:pt x="321" y="78"/>
                    <a:pt x="319" y="77"/>
                  </a:cubicBezTo>
                  <a:cubicBezTo>
                    <a:pt x="317" y="78"/>
                    <a:pt x="314" y="78"/>
                    <a:pt x="312" y="77"/>
                  </a:cubicBezTo>
                  <a:cubicBezTo>
                    <a:pt x="312" y="79"/>
                    <a:pt x="310" y="80"/>
                    <a:pt x="309" y="81"/>
                  </a:cubicBezTo>
                  <a:cubicBezTo>
                    <a:pt x="308" y="80"/>
                    <a:pt x="312" y="78"/>
                    <a:pt x="309" y="77"/>
                  </a:cubicBezTo>
                  <a:cubicBezTo>
                    <a:pt x="309" y="80"/>
                    <a:pt x="302" y="81"/>
                    <a:pt x="299" y="80"/>
                  </a:cubicBezTo>
                  <a:cubicBezTo>
                    <a:pt x="296" y="80"/>
                    <a:pt x="297" y="82"/>
                    <a:pt x="294" y="82"/>
                  </a:cubicBezTo>
                  <a:cubicBezTo>
                    <a:pt x="294" y="81"/>
                    <a:pt x="296" y="79"/>
                    <a:pt x="293" y="80"/>
                  </a:cubicBezTo>
                  <a:cubicBezTo>
                    <a:pt x="292" y="79"/>
                    <a:pt x="294" y="78"/>
                    <a:pt x="295" y="77"/>
                  </a:cubicBezTo>
                  <a:cubicBezTo>
                    <a:pt x="295" y="76"/>
                    <a:pt x="295" y="77"/>
                    <a:pt x="294" y="77"/>
                  </a:cubicBezTo>
                  <a:cubicBezTo>
                    <a:pt x="293" y="76"/>
                    <a:pt x="293" y="76"/>
                    <a:pt x="293" y="76"/>
                  </a:cubicBezTo>
                  <a:cubicBezTo>
                    <a:pt x="291" y="77"/>
                    <a:pt x="293" y="78"/>
                    <a:pt x="291" y="79"/>
                  </a:cubicBezTo>
                  <a:cubicBezTo>
                    <a:pt x="288" y="80"/>
                    <a:pt x="289" y="78"/>
                    <a:pt x="286" y="77"/>
                  </a:cubicBezTo>
                  <a:cubicBezTo>
                    <a:pt x="284" y="78"/>
                    <a:pt x="282" y="77"/>
                    <a:pt x="280" y="78"/>
                  </a:cubicBezTo>
                  <a:cubicBezTo>
                    <a:pt x="282" y="80"/>
                    <a:pt x="284" y="79"/>
                    <a:pt x="286" y="78"/>
                  </a:cubicBezTo>
                  <a:cubicBezTo>
                    <a:pt x="286" y="79"/>
                    <a:pt x="288" y="79"/>
                    <a:pt x="289" y="80"/>
                  </a:cubicBezTo>
                  <a:cubicBezTo>
                    <a:pt x="287" y="80"/>
                    <a:pt x="287" y="81"/>
                    <a:pt x="284" y="80"/>
                  </a:cubicBezTo>
                  <a:cubicBezTo>
                    <a:pt x="282" y="81"/>
                    <a:pt x="286" y="81"/>
                    <a:pt x="283" y="82"/>
                  </a:cubicBezTo>
                  <a:cubicBezTo>
                    <a:pt x="281" y="81"/>
                    <a:pt x="276" y="82"/>
                    <a:pt x="272" y="82"/>
                  </a:cubicBezTo>
                  <a:cubicBezTo>
                    <a:pt x="272" y="83"/>
                    <a:pt x="275" y="82"/>
                    <a:pt x="277" y="82"/>
                  </a:cubicBezTo>
                  <a:cubicBezTo>
                    <a:pt x="277" y="84"/>
                    <a:pt x="272" y="85"/>
                    <a:pt x="270" y="84"/>
                  </a:cubicBezTo>
                  <a:cubicBezTo>
                    <a:pt x="268" y="83"/>
                    <a:pt x="273" y="84"/>
                    <a:pt x="272" y="83"/>
                  </a:cubicBezTo>
                  <a:cubicBezTo>
                    <a:pt x="269" y="81"/>
                    <a:pt x="270" y="84"/>
                    <a:pt x="267" y="83"/>
                  </a:cubicBezTo>
                  <a:cubicBezTo>
                    <a:pt x="270" y="80"/>
                    <a:pt x="259" y="85"/>
                    <a:pt x="255" y="82"/>
                  </a:cubicBezTo>
                  <a:cubicBezTo>
                    <a:pt x="254" y="83"/>
                    <a:pt x="250" y="85"/>
                    <a:pt x="248" y="86"/>
                  </a:cubicBezTo>
                  <a:cubicBezTo>
                    <a:pt x="248" y="83"/>
                    <a:pt x="240" y="87"/>
                    <a:pt x="238" y="88"/>
                  </a:cubicBezTo>
                  <a:cubicBezTo>
                    <a:pt x="238" y="88"/>
                    <a:pt x="237" y="88"/>
                    <a:pt x="237" y="87"/>
                  </a:cubicBezTo>
                  <a:cubicBezTo>
                    <a:pt x="237" y="88"/>
                    <a:pt x="234" y="87"/>
                    <a:pt x="232" y="89"/>
                  </a:cubicBezTo>
                  <a:cubicBezTo>
                    <a:pt x="230" y="87"/>
                    <a:pt x="229" y="89"/>
                    <a:pt x="225" y="91"/>
                  </a:cubicBezTo>
                  <a:cubicBezTo>
                    <a:pt x="224" y="90"/>
                    <a:pt x="225" y="89"/>
                    <a:pt x="223" y="88"/>
                  </a:cubicBezTo>
                  <a:cubicBezTo>
                    <a:pt x="217" y="91"/>
                    <a:pt x="213" y="90"/>
                    <a:pt x="207" y="92"/>
                  </a:cubicBezTo>
                  <a:cubicBezTo>
                    <a:pt x="206" y="91"/>
                    <a:pt x="207" y="90"/>
                    <a:pt x="205" y="90"/>
                  </a:cubicBezTo>
                  <a:cubicBezTo>
                    <a:pt x="205" y="93"/>
                    <a:pt x="201" y="92"/>
                    <a:pt x="200" y="90"/>
                  </a:cubicBezTo>
                  <a:cubicBezTo>
                    <a:pt x="201" y="92"/>
                    <a:pt x="198" y="94"/>
                    <a:pt x="195" y="94"/>
                  </a:cubicBezTo>
                  <a:cubicBezTo>
                    <a:pt x="194" y="92"/>
                    <a:pt x="198" y="93"/>
                    <a:pt x="197" y="92"/>
                  </a:cubicBezTo>
                  <a:cubicBezTo>
                    <a:pt x="196" y="91"/>
                    <a:pt x="195" y="92"/>
                    <a:pt x="194" y="91"/>
                  </a:cubicBezTo>
                  <a:cubicBezTo>
                    <a:pt x="194" y="92"/>
                    <a:pt x="195" y="93"/>
                    <a:pt x="193" y="93"/>
                  </a:cubicBezTo>
                  <a:cubicBezTo>
                    <a:pt x="192" y="92"/>
                    <a:pt x="194" y="92"/>
                    <a:pt x="193" y="91"/>
                  </a:cubicBezTo>
                  <a:cubicBezTo>
                    <a:pt x="190" y="91"/>
                    <a:pt x="189" y="92"/>
                    <a:pt x="189" y="93"/>
                  </a:cubicBezTo>
                  <a:cubicBezTo>
                    <a:pt x="187" y="94"/>
                    <a:pt x="189" y="91"/>
                    <a:pt x="186" y="92"/>
                  </a:cubicBezTo>
                  <a:cubicBezTo>
                    <a:pt x="187" y="93"/>
                    <a:pt x="185" y="94"/>
                    <a:pt x="183" y="95"/>
                  </a:cubicBezTo>
                  <a:cubicBezTo>
                    <a:pt x="181" y="93"/>
                    <a:pt x="181" y="95"/>
                    <a:pt x="179" y="94"/>
                  </a:cubicBezTo>
                  <a:cubicBezTo>
                    <a:pt x="179" y="96"/>
                    <a:pt x="176" y="96"/>
                    <a:pt x="175" y="95"/>
                  </a:cubicBezTo>
                  <a:cubicBezTo>
                    <a:pt x="174" y="95"/>
                    <a:pt x="176" y="95"/>
                    <a:pt x="175" y="94"/>
                  </a:cubicBezTo>
                  <a:cubicBezTo>
                    <a:pt x="174" y="96"/>
                    <a:pt x="166" y="95"/>
                    <a:pt x="168" y="98"/>
                  </a:cubicBezTo>
                  <a:cubicBezTo>
                    <a:pt x="165" y="97"/>
                    <a:pt x="164" y="101"/>
                    <a:pt x="162" y="100"/>
                  </a:cubicBezTo>
                  <a:cubicBezTo>
                    <a:pt x="160" y="99"/>
                    <a:pt x="163" y="98"/>
                    <a:pt x="165" y="97"/>
                  </a:cubicBezTo>
                  <a:cubicBezTo>
                    <a:pt x="163" y="96"/>
                    <a:pt x="161" y="97"/>
                    <a:pt x="159" y="97"/>
                  </a:cubicBezTo>
                  <a:cubicBezTo>
                    <a:pt x="159" y="102"/>
                    <a:pt x="151" y="101"/>
                    <a:pt x="149" y="102"/>
                  </a:cubicBezTo>
                  <a:cubicBezTo>
                    <a:pt x="149" y="100"/>
                    <a:pt x="152" y="99"/>
                    <a:pt x="153" y="99"/>
                  </a:cubicBezTo>
                  <a:cubicBezTo>
                    <a:pt x="154" y="99"/>
                    <a:pt x="153" y="100"/>
                    <a:pt x="153" y="100"/>
                  </a:cubicBezTo>
                  <a:cubicBezTo>
                    <a:pt x="155" y="101"/>
                    <a:pt x="154" y="99"/>
                    <a:pt x="157" y="98"/>
                  </a:cubicBezTo>
                  <a:cubicBezTo>
                    <a:pt x="153" y="98"/>
                    <a:pt x="153" y="99"/>
                    <a:pt x="149" y="97"/>
                  </a:cubicBezTo>
                  <a:cubicBezTo>
                    <a:pt x="147" y="98"/>
                    <a:pt x="150" y="98"/>
                    <a:pt x="149" y="99"/>
                  </a:cubicBezTo>
                  <a:cubicBezTo>
                    <a:pt x="146" y="97"/>
                    <a:pt x="134" y="102"/>
                    <a:pt x="129" y="102"/>
                  </a:cubicBezTo>
                  <a:cubicBezTo>
                    <a:pt x="129" y="102"/>
                    <a:pt x="125" y="104"/>
                    <a:pt x="127" y="105"/>
                  </a:cubicBezTo>
                  <a:cubicBezTo>
                    <a:pt x="125" y="107"/>
                    <a:pt x="122" y="104"/>
                    <a:pt x="122" y="107"/>
                  </a:cubicBezTo>
                  <a:cubicBezTo>
                    <a:pt x="120" y="107"/>
                    <a:pt x="122" y="105"/>
                    <a:pt x="122" y="104"/>
                  </a:cubicBezTo>
                  <a:cubicBezTo>
                    <a:pt x="122" y="104"/>
                    <a:pt x="123" y="105"/>
                    <a:pt x="124" y="105"/>
                  </a:cubicBezTo>
                  <a:cubicBezTo>
                    <a:pt x="126" y="103"/>
                    <a:pt x="123" y="103"/>
                    <a:pt x="126" y="102"/>
                  </a:cubicBezTo>
                  <a:cubicBezTo>
                    <a:pt x="123" y="102"/>
                    <a:pt x="123" y="103"/>
                    <a:pt x="120" y="105"/>
                  </a:cubicBezTo>
                  <a:cubicBezTo>
                    <a:pt x="120" y="105"/>
                    <a:pt x="120" y="104"/>
                    <a:pt x="119" y="104"/>
                  </a:cubicBezTo>
                  <a:cubicBezTo>
                    <a:pt x="117" y="105"/>
                    <a:pt x="120" y="105"/>
                    <a:pt x="120" y="106"/>
                  </a:cubicBezTo>
                  <a:cubicBezTo>
                    <a:pt x="118" y="107"/>
                    <a:pt x="117" y="106"/>
                    <a:pt x="115" y="108"/>
                  </a:cubicBezTo>
                  <a:cubicBezTo>
                    <a:pt x="123" y="108"/>
                    <a:pt x="131" y="107"/>
                    <a:pt x="139" y="106"/>
                  </a:cubicBezTo>
                  <a:cubicBezTo>
                    <a:pt x="142" y="106"/>
                    <a:pt x="138" y="107"/>
                    <a:pt x="141" y="107"/>
                  </a:cubicBezTo>
                  <a:cubicBezTo>
                    <a:pt x="143" y="107"/>
                    <a:pt x="142" y="106"/>
                    <a:pt x="143" y="105"/>
                  </a:cubicBezTo>
                  <a:cubicBezTo>
                    <a:pt x="145" y="106"/>
                    <a:pt x="142" y="108"/>
                    <a:pt x="140" y="110"/>
                  </a:cubicBezTo>
                  <a:cubicBezTo>
                    <a:pt x="136" y="111"/>
                    <a:pt x="131" y="109"/>
                    <a:pt x="125" y="112"/>
                  </a:cubicBezTo>
                  <a:cubicBezTo>
                    <a:pt x="124" y="112"/>
                    <a:pt x="122" y="111"/>
                    <a:pt x="121" y="112"/>
                  </a:cubicBezTo>
                  <a:cubicBezTo>
                    <a:pt x="122" y="113"/>
                    <a:pt x="122" y="113"/>
                    <a:pt x="119" y="113"/>
                  </a:cubicBezTo>
                  <a:cubicBezTo>
                    <a:pt x="117" y="114"/>
                    <a:pt x="119" y="114"/>
                    <a:pt x="118" y="115"/>
                  </a:cubicBezTo>
                  <a:cubicBezTo>
                    <a:pt x="114" y="113"/>
                    <a:pt x="113" y="115"/>
                    <a:pt x="109" y="116"/>
                  </a:cubicBezTo>
                  <a:cubicBezTo>
                    <a:pt x="108" y="115"/>
                    <a:pt x="109" y="114"/>
                    <a:pt x="107" y="114"/>
                  </a:cubicBezTo>
                  <a:cubicBezTo>
                    <a:pt x="108" y="116"/>
                    <a:pt x="106" y="117"/>
                    <a:pt x="104" y="116"/>
                  </a:cubicBezTo>
                  <a:cubicBezTo>
                    <a:pt x="102" y="116"/>
                    <a:pt x="106" y="115"/>
                    <a:pt x="103" y="114"/>
                  </a:cubicBezTo>
                  <a:cubicBezTo>
                    <a:pt x="103" y="115"/>
                    <a:pt x="102" y="115"/>
                    <a:pt x="101" y="115"/>
                  </a:cubicBezTo>
                  <a:cubicBezTo>
                    <a:pt x="101" y="115"/>
                    <a:pt x="101" y="116"/>
                    <a:pt x="100" y="117"/>
                  </a:cubicBezTo>
                  <a:cubicBezTo>
                    <a:pt x="95" y="117"/>
                    <a:pt x="93" y="117"/>
                    <a:pt x="89" y="116"/>
                  </a:cubicBezTo>
                  <a:cubicBezTo>
                    <a:pt x="89" y="119"/>
                    <a:pt x="86" y="116"/>
                    <a:pt x="84" y="119"/>
                  </a:cubicBezTo>
                  <a:cubicBezTo>
                    <a:pt x="83" y="118"/>
                    <a:pt x="86" y="118"/>
                    <a:pt x="86" y="116"/>
                  </a:cubicBezTo>
                  <a:cubicBezTo>
                    <a:pt x="84" y="117"/>
                    <a:pt x="82" y="118"/>
                    <a:pt x="80" y="117"/>
                  </a:cubicBezTo>
                  <a:cubicBezTo>
                    <a:pt x="79" y="118"/>
                    <a:pt x="79" y="120"/>
                    <a:pt x="78" y="119"/>
                  </a:cubicBezTo>
                  <a:cubicBezTo>
                    <a:pt x="79" y="121"/>
                    <a:pt x="78" y="121"/>
                    <a:pt x="76" y="123"/>
                  </a:cubicBezTo>
                  <a:cubicBezTo>
                    <a:pt x="79" y="122"/>
                    <a:pt x="81" y="123"/>
                    <a:pt x="84" y="121"/>
                  </a:cubicBezTo>
                  <a:cubicBezTo>
                    <a:pt x="86" y="122"/>
                    <a:pt x="83" y="123"/>
                    <a:pt x="85" y="123"/>
                  </a:cubicBezTo>
                  <a:cubicBezTo>
                    <a:pt x="87" y="122"/>
                    <a:pt x="87" y="121"/>
                    <a:pt x="86" y="120"/>
                  </a:cubicBezTo>
                  <a:cubicBezTo>
                    <a:pt x="87" y="119"/>
                    <a:pt x="89" y="119"/>
                    <a:pt x="90" y="118"/>
                  </a:cubicBezTo>
                  <a:cubicBezTo>
                    <a:pt x="90" y="120"/>
                    <a:pt x="93" y="119"/>
                    <a:pt x="95" y="118"/>
                  </a:cubicBezTo>
                  <a:cubicBezTo>
                    <a:pt x="96" y="119"/>
                    <a:pt x="93" y="120"/>
                    <a:pt x="93" y="121"/>
                  </a:cubicBezTo>
                  <a:cubicBezTo>
                    <a:pt x="95" y="121"/>
                    <a:pt x="95" y="121"/>
                    <a:pt x="96" y="119"/>
                  </a:cubicBezTo>
                  <a:cubicBezTo>
                    <a:pt x="96" y="120"/>
                    <a:pt x="98" y="121"/>
                    <a:pt x="101" y="120"/>
                  </a:cubicBezTo>
                  <a:cubicBezTo>
                    <a:pt x="101" y="119"/>
                    <a:pt x="103" y="118"/>
                    <a:pt x="104" y="117"/>
                  </a:cubicBezTo>
                  <a:cubicBezTo>
                    <a:pt x="105" y="118"/>
                    <a:pt x="104" y="119"/>
                    <a:pt x="106" y="120"/>
                  </a:cubicBezTo>
                  <a:cubicBezTo>
                    <a:pt x="108" y="119"/>
                    <a:pt x="109" y="120"/>
                    <a:pt x="111" y="119"/>
                  </a:cubicBezTo>
                  <a:cubicBezTo>
                    <a:pt x="110" y="120"/>
                    <a:pt x="111" y="121"/>
                    <a:pt x="111" y="122"/>
                  </a:cubicBezTo>
                  <a:cubicBezTo>
                    <a:pt x="117" y="120"/>
                    <a:pt x="122" y="119"/>
                    <a:pt x="128" y="119"/>
                  </a:cubicBezTo>
                  <a:cubicBezTo>
                    <a:pt x="131" y="116"/>
                    <a:pt x="134" y="119"/>
                    <a:pt x="137" y="117"/>
                  </a:cubicBezTo>
                  <a:cubicBezTo>
                    <a:pt x="143" y="119"/>
                    <a:pt x="150" y="112"/>
                    <a:pt x="154" y="116"/>
                  </a:cubicBezTo>
                  <a:cubicBezTo>
                    <a:pt x="155" y="115"/>
                    <a:pt x="156" y="115"/>
                    <a:pt x="157" y="114"/>
                  </a:cubicBezTo>
                  <a:cubicBezTo>
                    <a:pt x="159" y="115"/>
                    <a:pt x="160" y="115"/>
                    <a:pt x="162" y="116"/>
                  </a:cubicBezTo>
                  <a:cubicBezTo>
                    <a:pt x="160" y="117"/>
                    <a:pt x="158" y="116"/>
                    <a:pt x="157" y="118"/>
                  </a:cubicBezTo>
                  <a:cubicBezTo>
                    <a:pt x="158" y="116"/>
                    <a:pt x="156" y="117"/>
                    <a:pt x="154" y="117"/>
                  </a:cubicBezTo>
                  <a:cubicBezTo>
                    <a:pt x="153" y="119"/>
                    <a:pt x="155" y="118"/>
                    <a:pt x="156" y="118"/>
                  </a:cubicBezTo>
                  <a:cubicBezTo>
                    <a:pt x="154" y="120"/>
                    <a:pt x="151" y="120"/>
                    <a:pt x="149" y="120"/>
                  </a:cubicBezTo>
                  <a:cubicBezTo>
                    <a:pt x="148" y="120"/>
                    <a:pt x="151" y="118"/>
                    <a:pt x="152" y="119"/>
                  </a:cubicBezTo>
                  <a:cubicBezTo>
                    <a:pt x="151" y="117"/>
                    <a:pt x="146" y="120"/>
                    <a:pt x="143" y="120"/>
                  </a:cubicBezTo>
                  <a:cubicBezTo>
                    <a:pt x="145" y="121"/>
                    <a:pt x="146" y="119"/>
                    <a:pt x="147" y="120"/>
                  </a:cubicBezTo>
                  <a:cubicBezTo>
                    <a:pt x="142" y="121"/>
                    <a:pt x="141" y="123"/>
                    <a:pt x="137" y="124"/>
                  </a:cubicBezTo>
                  <a:cubicBezTo>
                    <a:pt x="135" y="124"/>
                    <a:pt x="140" y="122"/>
                    <a:pt x="137" y="122"/>
                  </a:cubicBezTo>
                  <a:cubicBezTo>
                    <a:pt x="135" y="123"/>
                    <a:pt x="135" y="123"/>
                    <a:pt x="135" y="123"/>
                  </a:cubicBezTo>
                  <a:cubicBezTo>
                    <a:pt x="130" y="123"/>
                    <a:pt x="125" y="125"/>
                    <a:pt x="122" y="127"/>
                  </a:cubicBezTo>
                  <a:cubicBezTo>
                    <a:pt x="125" y="124"/>
                    <a:pt x="120" y="126"/>
                    <a:pt x="117" y="126"/>
                  </a:cubicBezTo>
                  <a:cubicBezTo>
                    <a:pt x="117" y="127"/>
                    <a:pt x="116" y="128"/>
                    <a:pt x="118" y="128"/>
                  </a:cubicBezTo>
                  <a:cubicBezTo>
                    <a:pt x="115" y="131"/>
                    <a:pt x="114" y="127"/>
                    <a:pt x="111" y="130"/>
                  </a:cubicBezTo>
                  <a:cubicBezTo>
                    <a:pt x="109" y="129"/>
                    <a:pt x="110" y="128"/>
                    <a:pt x="110" y="127"/>
                  </a:cubicBezTo>
                  <a:cubicBezTo>
                    <a:pt x="109" y="126"/>
                    <a:pt x="107" y="129"/>
                    <a:pt x="107" y="130"/>
                  </a:cubicBezTo>
                  <a:cubicBezTo>
                    <a:pt x="105" y="131"/>
                    <a:pt x="100" y="129"/>
                    <a:pt x="100" y="131"/>
                  </a:cubicBezTo>
                  <a:cubicBezTo>
                    <a:pt x="99" y="131"/>
                    <a:pt x="96" y="131"/>
                    <a:pt x="96" y="130"/>
                  </a:cubicBezTo>
                  <a:cubicBezTo>
                    <a:pt x="95" y="132"/>
                    <a:pt x="89" y="134"/>
                    <a:pt x="84" y="134"/>
                  </a:cubicBezTo>
                  <a:cubicBezTo>
                    <a:pt x="87" y="132"/>
                    <a:pt x="87" y="133"/>
                    <a:pt x="89" y="130"/>
                  </a:cubicBezTo>
                  <a:cubicBezTo>
                    <a:pt x="87" y="130"/>
                    <a:pt x="85" y="130"/>
                    <a:pt x="83" y="130"/>
                  </a:cubicBezTo>
                  <a:cubicBezTo>
                    <a:pt x="82" y="130"/>
                    <a:pt x="85" y="132"/>
                    <a:pt x="83" y="131"/>
                  </a:cubicBezTo>
                  <a:cubicBezTo>
                    <a:pt x="82" y="133"/>
                    <a:pt x="85" y="131"/>
                    <a:pt x="86" y="131"/>
                  </a:cubicBezTo>
                  <a:cubicBezTo>
                    <a:pt x="87" y="133"/>
                    <a:pt x="81" y="136"/>
                    <a:pt x="78" y="134"/>
                  </a:cubicBezTo>
                  <a:cubicBezTo>
                    <a:pt x="75" y="134"/>
                    <a:pt x="72" y="140"/>
                    <a:pt x="68" y="138"/>
                  </a:cubicBezTo>
                  <a:cubicBezTo>
                    <a:pt x="66" y="140"/>
                    <a:pt x="66" y="140"/>
                    <a:pt x="66" y="140"/>
                  </a:cubicBezTo>
                  <a:cubicBezTo>
                    <a:pt x="65" y="140"/>
                    <a:pt x="66" y="139"/>
                    <a:pt x="66" y="138"/>
                  </a:cubicBezTo>
                  <a:cubicBezTo>
                    <a:pt x="64" y="138"/>
                    <a:pt x="62" y="141"/>
                    <a:pt x="60" y="140"/>
                  </a:cubicBezTo>
                  <a:cubicBezTo>
                    <a:pt x="59" y="139"/>
                    <a:pt x="62" y="139"/>
                    <a:pt x="62" y="138"/>
                  </a:cubicBezTo>
                  <a:cubicBezTo>
                    <a:pt x="57" y="140"/>
                    <a:pt x="52" y="142"/>
                    <a:pt x="47" y="141"/>
                  </a:cubicBezTo>
                  <a:cubicBezTo>
                    <a:pt x="46" y="141"/>
                    <a:pt x="44" y="141"/>
                    <a:pt x="43" y="143"/>
                  </a:cubicBezTo>
                  <a:cubicBezTo>
                    <a:pt x="44" y="144"/>
                    <a:pt x="44" y="144"/>
                    <a:pt x="44" y="145"/>
                  </a:cubicBezTo>
                  <a:cubicBezTo>
                    <a:pt x="41" y="144"/>
                    <a:pt x="36" y="147"/>
                    <a:pt x="32" y="146"/>
                  </a:cubicBezTo>
                  <a:cubicBezTo>
                    <a:pt x="33" y="145"/>
                    <a:pt x="34" y="144"/>
                    <a:pt x="36" y="145"/>
                  </a:cubicBezTo>
                  <a:cubicBezTo>
                    <a:pt x="34" y="144"/>
                    <a:pt x="29" y="145"/>
                    <a:pt x="26" y="146"/>
                  </a:cubicBezTo>
                  <a:cubicBezTo>
                    <a:pt x="24" y="148"/>
                    <a:pt x="28" y="145"/>
                    <a:pt x="29" y="147"/>
                  </a:cubicBezTo>
                  <a:cubicBezTo>
                    <a:pt x="28" y="148"/>
                    <a:pt x="26" y="148"/>
                    <a:pt x="24" y="149"/>
                  </a:cubicBezTo>
                  <a:cubicBezTo>
                    <a:pt x="25" y="150"/>
                    <a:pt x="25" y="150"/>
                    <a:pt x="24" y="151"/>
                  </a:cubicBezTo>
                  <a:cubicBezTo>
                    <a:pt x="26" y="152"/>
                    <a:pt x="26" y="151"/>
                    <a:pt x="26" y="152"/>
                  </a:cubicBezTo>
                  <a:cubicBezTo>
                    <a:pt x="26" y="152"/>
                    <a:pt x="25" y="152"/>
                    <a:pt x="25" y="153"/>
                  </a:cubicBezTo>
                  <a:cubicBezTo>
                    <a:pt x="21" y="151"/>
                    <a:pt x="21" y="152"/>
                    <a:pt x="17" y="152"/>
                  </a:cubicBezTo>
                  <a:cubicBezTo>
                    <a:pt x="19" y="150"/>
                    <a:pt x="21" y="152"/>
                    <a:pt x="22" y="150"/>
                  </a:cubicBezTo>
                  <a:cubicBezTo>
                    <a:pt x="21" y="149"/>
                    <a:pt x="20" y="150"/>
                    <a:pt x="18" y="149"/>
                  </a:cubicBezTo>
                  <a:cubicBezTo>
                    <a:pt x="20" y="150"/>
                    <a:pt x="15" y="152"/>
                    <a:pt x="13" y="153"/>
                  </a:cubicBezTo>
                  <a:cubicBezTo>
                    <a:pt x="13" y="153"/>
                    <a:pt x="14" y="152"/>
                    <a:pt x="14" y="151"/>
                  </a:cubicBezTo>
                  <a:cubicBezTo>
                    <a:pt x="12" y="150"/>
                    <a:pt x="11" y="152"/>
                    <a:pt x="10" y="151"/>
                  </a:cubicBezTo>
                  <a:cubicBezTo>
                    <a:pt x="9" y="152"/>
                    <a:pt x="11" y="152"/>
                    <a:pt x="11" y="153"/>
                  </a:cubicBezTo>
                  <a:cubicBezTo>
                    <a:pt x="8" y="155"/>
                    <a:pt x="4" y="154"/>
                    <a:pt x="1" y="156"/>
                  </a:cubicBezTo>
                  <a:cubicBezTo>
                    <a:pt x="1" y="158"/>
                    <a:pt x="3" y="155"/>
                    <a:pt x="5" y="156"/>
                  </a:cubicBezTo>
                  <a:cubicBezTo>
                    <a:pt x="5" y="156"/>
                    <a:pt x="5" y="156"/>
                    <a:pt x="6" y="156"/>
                  </a:cubicBezTo>
                  <a:cubicBezTo>
                    <a:pt x="3" y="156"/>
                    <a:pt x="3" y="158"/>
                    <a:pt x="0" y="159"/>
                  </a:cubicBezTo>
                  <a:cubicBezTo>
                    <a:pt x="0" y="161"/>
                    <a:pt x="3" y="160"/>
                    <a:pt x="3" y="158"/>
                  </a:cubicBezTo>
                  <a:cubicBezTo>
                    <a:pt x="6" y="158"/>
                    <a:pt x="2" y="161"/>
                    <a:pt x="5" y="160"/>
                  </a:cubicBezTo>
                  <a:cubicBezTo>
                    <a:pt x="4" y="161"/>
                    <a:pt x="0" y="162"/>
                    <a:pt x="3" y="163"/>
                  </a:cubicBezTo>
                  <a:close/>
                  <a:moveTo>
                    <a:pt x="198" y="140"/>
                  </a:moveTo>
                  <a:cubicBezTo>
                    <a:pt x="199" y="138"/>
                    <a:pt x="201" y="139"/>
                    <a:pt x="203" y="139"/>
                  </a:cubicBezTo>
                  <a:cubicBezTo>
                    <a:pt x="201" y="141"/>
                    <a:pt x="199" y="140"/>
                    <a:pt x="198" y="140"/>
                  </a:cubicBezTo>
                  <a:close/>
                  <a:moveTo>
                    <a:pt x="354" y="137"/>
                  </a:moveTo>
                  <a:cubicBezTo>
                    <a:pt x="352" y="138"/>
                    <a:pt x="349" y="137"/>
                    <a:pt x="351" y="139"/>
                  </a:cubicBezTo>
                  <a:cubicBezTo>
                    <a:pt x="349" y="140"/>
                    <a:pt x="346" y="140"/>
                    <a:pt x="343" y="139"/>
                  </a:cubicBezTo>
                  <a:cubicBezTo>
                    <a:pt x="344" y="138"/>
                    <a:pt x="344" y="139"/>
                    <a:pt x="346" y="137"/>
                  </a:cubicBezTo>
                  <a:cubicBezTo>
                    <a:pt x="347" y="137"/>
                    <a:pt x="347" y="138"/>
                    <a:pt x="348" y="137"/>
                  </a:cubicBezTo>
                  <a:cubicBezTo>
                    <a:pt x="349" y="137"/>
                    <a:pt x="348" y="137"/>
                    <a:pt x="348" y="136"/>
                  </a:cubicBezTo>
                  <a:cubicBezTo>
                    <a:pt x="350" y="137"/>
                    <a:pt x="352" y="135"/>
                    <a:pt x="354" y="137"/>
                  </a:cubicBezTo>
                  <a:close/>
                  <a:moveTo>
                    <a:pt x="1542" y="77"/>
                  </a:moveTo>
                  <a:cubicBezTo>
                    <a:pt x="1543" y="76"/>
                    <a:pt x="1543" y="74"/>
                    <a:pt x="1545" y="76"/>
                  </a:cubicBezTo>
                  <a:cubicBezTo>
                    <a:pt x="1545" y="77"/>
                    <a:pt x="1543" y="78"/>
                    <a:pt x="1542" y="77"/>
                  </a:cubicBezTo>
                  <a:close/>
                  <a:moveTo>
                    <a:pt x="1539" y="40"/>
                  </a:moveTo>
                  <a:cubicBezTo>
                    <a:pt x="1542" y="39"/>
                    <a:pt x="1542" y="39"/>
                    <a:pt x="1545" y="37"/>
                  </a:cubicBezTo>
                  <a:cubicBezTo>
                    <a:pt x="1546" y="38"/>
                    <a:pt x="1547" y="37"/>
                    <a:pt x="1548" y="36"/>
                  </a:cubicBezTo>
                  <a:cubicBezTo>
                    <a:pt x="1550" y="38"/>
                    <a:pt x="1550" y="38"/>
                    <a:pt x="1551" y="40"/>
                  </a:cubicBezTo>
                  <a:cubicBezTo>
                    <a:pt x="1554" y="38"/>
                    <a:pt x="1552" y="37"/>
                    <a:pt x="1552" y="36"/>
                  </a:cubicBezTo>
                  <a:cubicBezTo>
                    <a:pt x="1556" y="36"/>
                    <a:pt x="1555" y="40"/>
                    <a:pt x="1553" y="41"/>
                  </a:cubicBezTo>
                  <a:cubicBezTo>
                    <a:pt x="1549" y="39"/>
                    <a:pt x="1546" y="44"/>
                    <a:pt x="1542" y="43"/>
                  </a:cubicBezTo>
                  <a:cubicBezTo>
                    <a:pt x="1540" y="41"/>
                    <a:pt x="1544" y="42"/>
                    <a:pt x="1543" y="40"/>
                  </a:cubicBezTo>
                  <a:cubicBezTo>
                    <a:pt x="1542" y="41"/>
                    <a:pt x="1539" y="42"/>
                    <a:pt x="1539" y="40"/>
                  </a:cubicBezTo>
                  <a:close/>
                  <a:moveTo>
                    <a:pt x="1218" y="48"/>
                  </a:moveTo>
                  <a:cubicBezTo>
                    <a:pt x="1216" y="50"/>
                    <a:pt x="1214" y="48"/>
                    <a:pt x="1212" y="48"/>
                  </a:cubicBezTo>
                  <a:cubicBezTo>
                    <a:pt x="1214" y="47"/>
                    <a:pt x="1216" y="47"/>
                    <a:pt x="1218" y="48"/>
                  </a:cubicBezTo>
                  <a:close/>
                  <a:moveTo>
                    <a:pt x="1053" y="42"/>
                  </a:moveTo>
                  <a:cubicBezTo>
                    <a:pt x="1052" y="41"/>
                    <a:pt x="1049" y="41"/>
                    <a:pt x="1050" y="39"/>
                  </a:cubicBezTo>
                  <a:cubicBezTo>
                    <a:pt x="1051" y="41"/>
                    <a:pt x="1055" y="40"/>
                    <a:pt x="1053" y="42"/>
                  </a:cubicBezTo>
                  <a:close/>
                  <a:moveTo>
                    <a:pt x="929" y="31"/>
                  </a:moveTo>
                  <a:cubicBezTo>
                    <a:pt x="930" y="31"/>
                    <a:pt x="932" y="30"/>
                    <a:pt x="933" y="32"/>
                  </a:cubicBezTo>
                  <a:cubicBezTo>
                    <a:pt x="932" y="33"/>
                    <a:pt x="928" y="32"/>
                    <a:pt x="929" y="31"/>
                  </a:cubicBezTo>
                  <a:close/>
                  <a:moveTo>
                    <a:pt x="182" y="26"/>
                  </a:moveTo>
                  <a:cubicBezTo>
                    <a:pt x="179" y="26"/>
                    <a:pt x="177" y="26"/>
                    <a:pt x="175" y="26"/>
                  </a:cubicBezTo>
                  <a:cubicBezTo>
                    <a:pt x="177" y="25"/>
                    <a:pt x="181" y="24"/>
                    <a:pt x="182" y="26"/>
                  </a:cubicBezTo>
                  <a:close/>
                  <a:moveTo>
                    <a:pt x="229" y="42"/>
                  </a:moveTo>
                  <a:cubicBezTo>
                    <a:pt x="229" y="43"/>
                    <a:pt x="220" y="44"/>
                    <a:pt x="221" y="42"/>
                  </a:cubicBezTo>
                  <a:cubicBezTo>
                    <a:pt x="224" y="43"/>
                    <a:pt x="227" y="40"/>
                    <a:pt x="229" y="42"/>
                  </a:cubicBezTo>
                  <a:close/>
                  <a:moveTo>
                    <a:pt x="40" y="70"/>
                  </a:moveTo>
                  <a:cubicBezTo>
                    <a:pt x="41" y="69"/>
                    <a:pt x="40" y="69"/>
                    <a:pt x="42" y="68"/>
                  </a:cubicBezTo>
                  <a:cubicBezTo>
                    <a:pt x="43" y="68"/>
                    <a:pt x="43" y="68"/>
                    <a:pt x="44" y="68"/>
                  </a:cubicBezTo>
                  <a:cubicBezTo>
                    <a:pt x="43" y="70"/>
                    <a:pt x="42" y="71"/>
                    <a:pt x="40" y="70"/>
                  </a:cubicBezTo>
                  <a:close/>
                  <a:moveTo>
                    <a:pt x="293" y="83"/>
                  </a:moveTo>
                  <a:cubicBezTo>
                    <a:pt x="288" y="83"/>
                    <a:pt x="286" y="83"/>
                    <a:pt x="282" y="83"/>
                  </a:cubicBezTo>
                  <a:cubicBezTo>
                    <a:pt x="285" y="82"/>
                    <a:pt x="289" y="82"/>
                    <a:pt x="293" y="83"/>
                  </a:cubicBezTo>
                  <a:close/>
                  <a:moveTo>
                    <a:pt x="192" y="94"/>
                  </a:moveTo>
                  <a:cubicBezTo>
                    <a:pt x="190" y="95"/>
                    <a:pt x="186" y="96"/>
                    <a:pt x="186" y="94"/>
                  </a:cubicBezTo>
                  <a:cubicBezTo>
                    <a:pt x="188" y="94"/>
                    <a:pt x="192" y="93"/>
                    <a:pt x="192" y="94"/>
                  </a:cubicBezTo>
                  <a:close/>
                  <a:moveTo>
                    <a:pt x="140" y="100"/>
                  </a:moveTo>
                  <a:cubicBezTo>
                    <a:pt x="140" y="101"/>
                    <a:pt x="139" y="103"/>
                    <a:pt x="137" y="102"/>
                  </a:cubicBezTo>
                  <a:cubicBezTo>
                    <a:pt x="136" y="101"/>
                    <a:pt x="139" y="100"/>
                    <a:pt x="140" y="100"/>
                  </a:cubicBezTo>
                  <a:close/>
                  <a:moveTo>
                    <a:pt x="19" y="154"/>
                  </a:moveTo>
                  <a:cubicBezTo>
                    <a:pt x="18" y="153"/>
                    <a:pt x="18" y="154"/>
                    <a:pt x="18" y="155"/>
                  </a:cubicBezTo>
                  <a:cubicBezTo>
                    <a:pt x="16" y="153"/>
                    <a:pt x="15" y="157"/>
                    <a:pt x="13" y="155"/>
                  </a:cubicBezTo>
                  <a:cubicBezTo>
                    <a:pt x="14" y="153"/>
                    <a:pt x="19" y="152"/>
                    <a:pt x="19" y="154"/>
                  </a:cubicBezTo>
                  <a:close/>
                  <a:moveTo>
                    <a:pt x="91" y="145"/>
                  </a:moveTo>
                  <a:cubicBezTo>
                    <a:pt x="90" y="145"/>
                    <a:pt x="89" y="147"/>
                    <a:pt x="87" y="146"/>
                  </a:cubicBezTo>
                  <a:cubicBezTo>
                    <a:pt x="89" y="143"/>
                    <a:pt x="91" y="145"/>
                    <a:pt x="91" y="145"/>
                  </a:cubicBezTo>
                  <a:close/>
                  <a:moveTo>
                    <a:pt x="163" y="142"/>
                  </a:moveTo>
                  <a:cubicBezTo>
                    <a:pt x="163" y="144"/>
                    <a:pt x="160" y="144"/>
                    <a:pt x="158" y="143"/>
                  </a:cubicBezTo>
                  <a:cubicBezTo>
                    <a:pt x="159" y="141"/>
                    <a:pt x="161" y="142"/>
                    <a:pt x="163" y="142"/>
                  </a:cubicBezTo>
                  <a:close/>
                  <a:moveTo>
                    <a:pt x="178" y="140"/>
                  </a:moveTo>
                  <a:cubicBezTo>
                    <a:pt x="176" y="141"/>
                    <a:pt x="172" y="142"/>
                    <a:pt x="171" y="140"/>
                  </a:cubicBezTo>
                  <a:cubicBezTo>
                    <a:pt x="173" y="140"/>
                    <a:pt x="175" y="139"/>
                    <a:pt x="178" y="140"/>
                  </a:cubicBezTo>
                  <a:close/>
                  <a:moveTo>
                    <a:pt x="61" y="91"/>
                  </a:moveTo>
                  <a:cubicBezTo>
                    <a:pt x="64" y="90"/>
                    <a:pt x="68" y="89"/>
                    <a:pt x="71" y="89"/>
                  </a:cubicBezTo>
                  <a:cubicBezTo>
                    <a:pt x="68" y="91"/>
                    <a:pt x="63" y="92"/>
                    <a:pt x="61" y="91"/>
                  </a:cubicBezTo>
                  <a:close/>
                  <a:moveTo>
                    <a:pt x="224" y="157"/>
                  </a:moveTo>
                  <a:cubicBezTo>
                    <a:pt x="224" y="159"/>
                    <a:pt x="221" y="159"/>
                    <a:pt x="219" y="158"/>
                  </a:cubicBezTo>
                  <a:cubicBezTo>
                    <a:pt x="220" y="156"/>
                    <a:pt x="222" y="156"/>
                    <a:pt x="224" y="157"/>
                  </a:cubicBezTo>
                  <a:close/>
                  <a:moveTo>
                    <a:pt x="151" y="121"/>
                  </a:moveTo>
                  <a:cubicBezTo>
                    <a:pt x="149" y="122"/>
                    <a:pt x="148" y="123"/>
                    <a:pt x="146" y="122"/>
                  </a:cubicBezTo>
                  <a:cubicBezTo>
                    <a:pt x="147" y="121"/>
                    <a:pt x="151" y="120"/>
                    <a:pt x="151" y="121"/>
                  </a:cubicBezTo>
                  <a:close/>
                  <a:moveTo>
                    <a:pt x="60" y="85"/>
                  </a:moveTo>
                  <a:cubicBezTo>
                    <a:pt x="59" y="84"/>
                    <a:pt x="56" y="86"/>
                    <a:pt x="56" y="84"/>
                  </a:cubicBezTo>
                  <a:cubicBezTo>
                    <a:pt x="58" y="84"/>
                    <a:pt x="61" y="83"/>
                    <a:pt x="60" y="85"/>
                  </a:cubicBezTo>
                  <a:close/>
                  <a:moveTo>
                    <a:pt x="63" y="83"/>
                  </a:moveTo>
                  <a:cubicBezTo>
                    <a:pt x="64" y="85"/>
                    <a:pt x="65" y="83"/>
                    <a:pt x="67" y="83"/>
                  </a:cubicBezTo>
                  <a:cubicBezTo>
                    <a:pt x="66" y="84"/>
                    <a:pt x="68" y="84"/>
                    <a:pt x="68" y="85"/>
                  </a:cubicBezTo>
                  <a:cubicBezTo>
                    <a:pt x="65" y="85"/>
                    <a:pt x="66" y="84"/>
                    <a:pt x="64" y="86"/>
                  </a:cubicBezTo>
                  <a:cubicBezTo>
                    <a:pt x="62" y="85"/>
                    <a:pt x="62" y="85"/>
                    <a:pt x="62" y="85"/>
                  </a:cubicBezTo>
                  <a:cubicBezTo>
                    <a:pt x="62" y="85"/>
                    <a:pt x="62" y="84"/>
                    <a:pt x="63" y="83"/>
                  </a:cubicBezTo>
                  <a:close/>
                  <a:moveTo>
                    <a:pt x="74" y="85"/>
                  </a:moveTo>
                  <a:cubicBezTo>
                    <a:pt x="72" y="86"/>
                    <a:pt x="71" y="87"/>
                    <a:pt x="69" y="86"/>
                  </a:cubicBezTo>
                  <a:cubicBezTo>
                    <a:pt x="70" y="84"/>
                    <a:pt x="72" y="84"/>
                    <a:pt x="74" y="85"/>
                  </a:cubicBezTo>
                  <a:close/>
                  <a:moveTo>
                    <a:pt x="146" y="106"/>
                  </a:moveTo>
                  <a:cubicBezTo>
                    <a:pt x="147" y="105"/>
                    <a:pt x="148" y="104"/>
                    <a:pt x="149" y="105"/>
                  </a:cubicBezTo>
                  <a:cubicBezTo>
                    <a:pt x="147" y="106"/>
                    <a:pt x="149" y="109"/>
                    <a:pt x="145" y="109"/>
                  </a:cubicBezTo>
                  <a:cubicBezTo>
                    <a:pt x="144" y="107"/>
                    <a:pt x="148" y="107"/>
                    <a:pt x="146" y="106"/>
                  </a:cubicBezTo>
                  <a:close/>
                  <a:moveTo>
                    <a:pt x="90" y="81"/>
                  </a:moveTo>
                  <a:cubicBezTo>
                    <a:pt x="88" y="82"/>
                    <a:pt x="88" y="82"/>
                    <a:pt x="88" y="82"/>
                  </a:cubicBezTo>
                  <a:cubicBezTo>
                    <a:pt x="88" y="82"/>
                    <a:pt x="87" y="82"/>
                    <a:pt x="86" y="82"/>
                  </a:cubicBezTo>
                  <a:cubicBezTo>
                    <a:pt x="87" y="80"/>
                    <a:pt x="89" y="81"/>
                    <a:pt x="90" y="81"/>
                  </a:cubicBezTo>
                  <a:close/>
                  <a:moveTo>
                    <a:pt x="54" y="67"/>
                  </a:moveTo>
                  <a:cubicBezTo>
                    <a:pt x="53" y="65"/>
                    <a:pt x="52" y="68"/>
                    <a:pt x="50" y="68"/>
                  </a:cubicBezTo>
                  <a:cubicBezTo>
                    <a:pt x="49" y="66"/>
                    <a:pt x="57" y="65"/>
                    <a:pt x="54" y="67"/>
                  </a:cubicBezTo>
                  <a:close/>
                  <a:moveTo>
                    <a:pt x="157" y="103"/>
                  </a:moveTo>
                  <a:cubicBezTo>
                    <a:pt x="161" y="104"/>
                    <a:pt x="164" y="100"/>
                    <a:pt x="167" y="103"/>
                  </a:cubicBezTo>
                  <a:cubicBezTo>
                    <a:pt x="167" y="101"/>
                    <a:pt x="170" y="101"/>
                    <a:pt x="172" y="101"/>
                  </a:cubicBezTo>
                  <a:cubicBezTo>
                    <a:pt x="167" y="103"/>
                    <a:pt x="168" y="105"/>
                    <a:pt x="164" y="107"/>
                  </a:cubicBezTo>
                  <a:cubicBezTo>
                    <a:pt x="161" y="105"/>
                    <a:pt x="162" y="108"/>
                    <a:pt x="160" y="105"/>
                  </a:cubicBezTo>
                  <a:cubicBezTo>
                    <a:pt x="158" y="106"/>
                    <a:pt x="153" y="109"/>
                    <a:pt x="152" y="107"/>
                  </a:cubicBezTo>
                  <a:cubicBezTo>
                    <a:pt x="152" y="107"/>
                    <a:pt x="155" y="107"/>
                    <a:pt x="154" y="106"/>
                  </a:cubicBezTo>
                  <a:cubicBezTo>
                    <a:pt x="152" y="107"/>
                    <a:pt x="150" y="107"/>
                    <a:pt x="148" y="106"/>
                  </a:cubicBezTo>
                  <a:cubicBezTo>
                    <a:pt x="150" y="105"/>
                    <a:pt x="151" y="106"/>
                    <a:pt x="153" y="106"/>
                  </a:cubicBezTo>
                  <a:cubicBezTo>
                    <a:pt x="154" y="105"/>
                    <a:pt x="157" y="105"/>
                    <a:pt x="157" y="103"/>
                  </a:cubicBezTo>
                  <a:close/>
                  <a:moveTo>
                    <a:pt x="218" y="136"/>
                  </a:moveTo>
                  <a:cubicBezTo>
                    <a:pt x="218" y="137"/>
                    <a:pt x="215" y="137"/>
                    <a:pt x="213" y="137"/>
                  </a:cubicBezTo>
                  <a:cubicBezTo>
                    <a:pt x="213" y="136"/>
                    <a:pt x="216" y="135"/>
                    <a:pt x="218" y="136"/>
                  </a:cubicBezTo>
                  <a:close/>
                  <a:moveTo>
                    <a:pt x="145" y="100"/>
                  </a:moveTo>
                  <a:cubicBezTo>
                    <a:pt x="147" y="101"/>
                    <a:pt x="147" y="101"/>
                    <a:pt x="147" y="101"/>
                  </a:cubicBezTo>
                  <a:cubicBezTo>
                    <a:pt x="146" y="102"/>
                    <a:pt x="145" y="103"/>
                    <a:pt x="144" y="103"/>
                  </a:cubicBezTo>
                  <a:cubicBezTo>
                    <a:pt x="146" y="101"/>
                    <a:pt x="143" y="101"/>
                    <a:pt x="145" y="100"/>
                  </a:cubicBezTo>
                  <a:close/>
                  <a:moveTo>
                    <a:pt x="73" y="66"/>
                  </a:moveTo>
                  <a:cubicBezTo>
                    <a:pt x="72" y="68"/>
                    <a:pt x="70" y="65"/>
                    <a:pt x="69" y="68"/>
                  </a:cubicBezTo>
                  <a:cubicBezTo>
                    <a:pt x="67" y="67"/>
                    <a:pt x="68" y="65"/>
                    <a:pt x="66" y="66"/>
                  </a:cubicBezTo>
                  <a:cubicBezTo>
                    <a:pt x="69" y="63"/>
                    <a:pt x="70" y="67"/>
                    <a:pt x="73" y="66"/>
                  </a:cubicBezTo>
                  <a:close/>
                  <a:moveTo>
                    <a:pt x="108" y="79"/>
                  </a:moveTo>
                  <a:cubicBezTo>
                    <a:pt x="106" y="80"/>
                    <a:pt x="105" y="82"/>
                    <a:pt x="103" y="81"/>
                  </a:cubicBezTo>
                  <a:cubicBezTo>
                    <a:pt x="105" y="81"/>
                    <a:pt x="106" y="78"/>
                    <a:pt x="108" y="79"/>
                  </a:cubicBezTo>
                  <a:close/>
                  <a:moveTo>
                    <a:pt x="85" y="70"/>
                  </a:moveTo>
                  <a:cubicBezTo>
                    <a:pt x="82" y="69"/>
                    <a:pt x="87" y="65"/>
                    <a:pt x="90" y="66"/>
                  </a:cubicBezTo>
                  <a:cubicBezTo>
                    <a:pt x="90" y="67"/>
                    <a:pt x="89" y="69"/>
                    <a:pt x="88" y="69"/>
                  </a:cubicBezTo>
                  <a:cubicBezTo>
                    <a:pt x="87" y="67"/>
                    <a:pt x="85" y="69"/>
                    <a:pt x="85" y="70"/>
                  </a:cubicBezTo>
                  <a:close/>
                  <a:moveTo>
                    <a:pt x="190" y="104"/>
                  </a:moveTo>
                  <a:cubicBezTo>
                    <a:pt x="190" y="102"/>
                    <a:pt x="188" y="103"/>
                    <a:pt x="187" y="105"/>
                  </a:cubicBezTo>
                  <a:cubicBezTo>
                    <a:pt x="185" y="105"/>
                    <a:pt x="185" y="105"/>
                    <a:pt x="185" y="104"/>
                  </a:cubicBezTo>
                  <a:cubicBezTo>
                    <a:pt x="181" y="106"/>
                    <a:pt x="177" y="104"/>
                    <a:pt x="174" y="107"/>
                  </a:cubicBezTo>
                  <a:cubicBezTo>
                    <a:pt x="172" y="106"/>
                    <a:pt x="174" y="104"/>
                    <a:pt x="171" y="106"/>
                  </a:cubicBezTo>
                  <a:cubicBezTo>
                    <a:pt x="169" y="105"/>
                    <a:pt x="169" y="103"/>
                    <a:pt x="172" y="103"/>
                  </a:cubicBezTo>
                  <a:cubicBezTo>
                    <a:pt x="171" y="104"/>
                    <a:pt x="171" y="104"/>
                    <a:pt x="172" y="104"/>
                  </a:cubicBezTo>
                  <a:cubicBezTo>
                    <a:pt x="172" y="101"/>
                    <a:pt x="178" y="101"/>
                    <a:pt x="181" y="99"/>
                  </a:cubicBezTo>
                  <a:cubicBezTo>
                    <a:pt x="184" y="100"/>
                    <a:pt x="184" y="100"/>
                    <a:pt x="184" y="100"/>
                  </a:cubicBezTo>
                  <a:cubicBezTo>
                    <a:pt x="186" y="100"/>
                    <a:pt x="188" y="98"/>
                    <a:pt x="190" y="99"/>
                  </a:cubicBezTo>
                  <a:cubicBezTo>
                    <a:pt x="190" y="101"/>
                    <a:pt x="185" y="102"/>
                    <a:pt x="182" y="102"/>
                  </a:cubicBezTo>
                  <a:cubicBezTo>
                    <a:pt x="183" y="103"/>
                    <a:pt x="182" y="103"/>
                    <a:pt x="181" y="103"/>
                  </a:cubicBezTo>
                  <a:cubicBezTo>
                    <a:pt x="183" y="103"/>
                    <a:pt x="185" y="104"/>
                    <a:pt x="187" y="104"/>
                  </a:cubicBezTo>
                  <a:cubicBezTo>
                    <a:pt x="189" y="101"/>
                    <a:pt x="191" y="99"/>
                    <a:pt x="194" y="101"/>
                  </a:cubicBezTo>
                  <a:cubicBezTo>
                    <a:pt x="190" y="101"/>
                    <a:pt x="191" y="103"/>
                    <a:pt x="190" y="104"/>
                  </a:cubicBezTo>
                  <a:close/>
                  <a:moveTo>
                    <a:pt x="111" y="77"/>
                  </a:moveTo>
                  <a:cubicBezTo>
                    <a:pt x="112" y="76"/>
                    <a:pt x="110" y="76"/>
                    <a:pt x="111" y="75"/>
                  </a:cubicBezTo>
                  <a:cubicBezTo>
                    <a:pt x="112" y="77"/>
                    <a:pt x="113" y="74"/>
                    <a:pt x="114" y="75"/>
                  </a:cubicBezTo>
                  <a:cubicBezTo>
                    <a:pt x="113" y="77"/>
                    <a:pt x="113" y="78"/>
                    <a:pt x="112" y="79"/>
                  </a:cubicBezTo>
                  <a:cubicBezTo>
                    <a:pt x="110" y="79"/>
                    <a:pt x="110" y="79"/>
                    <a:pt x="110" y="79"/>
                  </a:cubicBezTo>
                  <a:lnTo>
                    <a:pt x="111" y="77"/>
                  </a:lnTo>
                  <a:close/>
                  <a:moveTo>
                    <a:pt x="275" y="154"/>
                  </a:moveTo>
                  <a:cubicBezTo>
                    <a:pt x="276" y="155"/>
                    <a:pt x="273" y="156"/>
                    <a:pt x="272" y="155"/>
                  </a:cubicBezTo>
                  <a:cubicBezTo>
                    <a:pt x="273" y="154"/>
                    <a:pt x="274" y="152"/>
                    <a:pt x="275" y="154"/>
                  </a:cubicBezTo>
                  <a:close/>
                  <a:moveTo>
                    <a:pt x="249" y="134"/>
                  </a:moveTo>
                  <a:cubicBezTo>
                    <a:pt x="248" y="136"/>
                    <a:pt x="243" y="134"/>
                    <a:pt x="245" y="134"/>
                  </a:cubicBezTo>
                  <a:cubicBezTo>
                    <a:pt x="246" y="134"/>
                    <a:pt x="248" y="133"/>
                    <a:pt x="249" y="134"/>
                  </a:cubicBezTo>
                  <a:close/>
                  <a:moveTo>
                    <a:pt x="104" y="66"/>
                  </a:moveTo>
                  <a:cubicBezTo>
                    <a:pt x="102" y="68"/>
                    <a:pt x="102" y="68"/>
                    <a:pt x="102" y="68"/>
                  </a:cubicBezTo>
                  <a:cubicBezTo>
                    <a:pt x="101" y="67"/>
                    <a:pt x="100" y="67"/>
                    <a:pt x="100" y="67"/>
                  </a:cubicBezTo>
                  <a:cubicBezTo>
                    <a:pt x="102" y="67"/>
                    <a:pt x="101" y="65"/>
                    <a:pt x="104" y="66"/>
                  </a:cubicBezTo>
                  <a:close/>
                  <a:moveTo>
                    <a:pt x="125" y="70"/>
                  </a:moveTo>
                  <a:cubicBezTo>
                    <a:pt x="124" y="70"/>
                    <a:pt x="124" y="71"/>
                    <a:pt x="126" y="71"/>
                  </a:cubicBezTo>
                  <a:cubicBezTo>
                    <a:pt x="123" y="73"/>
                    <a:pt x="123" y="73"/>
                    <a:pt x="123" y="73"/>
                  </a:cubicBezTo>
                  <a:cubicBezTo>
                    <a:pt x="122" y="73"/>
                    <a:pt x="120" y="73"/>
                    <a:pt x="118" y="73"/>
                  </a:cubicBezTo>
                  <a:cubicBezTo>
                    <a:pt x="120" y="72"/>
                    <a:pt x="123" y="70"/>
                    <a:pt x="125" y="70"/>
                  </a:cubicBezTo>
                  <a:close/>
                  <a:moveTo>
                    <a:pt x="105" y="65"/>
                  </a:moveTo>
                  <a:cubicBezTo>
                    <a:pt x="106" y="64"/>
                    <a:pt x="105" y="63"/>
                    <a:pt x="105" y="62"/>
                  </a:cubicBezTo>
                  <a:cubicBezTo>
                    <a:pt x="106" y="62"/>
                    <a:pt x="107" y="61"/>
                    <a:pt x="108" y="62"/>
                  </a:cubicBezTo>
                  <a:cubicBezTo>
                    <a:pt x="104" y="65"/>
                    <a:pt x="112" y="62"/>
                    <a:pt x="111" y="65"/>
                  </a:cubicBezTo>
                  <a:cubicBezTo>
                    <a:pt x="109" y="64"/>
                    <a:pt x="104" y="67"/>
                    <a:pt x="103" y="65"/>
                  </a:cubicBezTo>
                  <a:lnTo>
                    <a:pt x="105" y="65"/>
                  </a:lnTo>
                  <a:close/>
                  <a:moveTo>
                    <a:pt x="135" y="73"/>
                  </a:moveTo>
                  <a:cubicBezTo>
                    <a:pt x="134" y="70"/>
                    <a:pt x="132" y="73"/>
                    <a:pt x="129" y="73"/>
                  </a:cubicBezTo>
                  <a:cubicBezTo>
                    <a:pt x="130" y="69"/>
                    <a:pt x="136" y="70"/>
                    <a:pt x="135" y="73"/>
                  </a:cubicBezTo>
                  <a:close/>
                  <a:moveTo>
                    <a:pt x="139" y="72"/>
                  </a:moveTo>
                  <a:cubicBezTo>
                    <a:pt x="141" y="72"/>
                    <a:pt x="140" y="74"/>
                    <a:pt x="142" y="73"/>
                  </a:cubicBezTo>
                  <a:cubicBezTo>
                    <a:pt x="142" y="72"/>
                    <a:pt x="141" y="72"/>
                    <a:pt x="142" y="71"/>
                  </a:cubicBezTo>
                  <a:cubicBezTo>
                    <a:pt x="143" y="71"/>
                    <a:pt x="143" y="72"/>
                    <a:pt x="144" y="72"/>
                  </a:cubicBezTo>
                  <a:cubicBezTo>
                    <a:pt x="143" y="73"/>
                    <a:pt x="142" y="73"/>
                    <a:pt x="144" y="74"/>
                  </a:cubicBezTo>
                  <a:cubicBezTo>
                    <a:pt x="143" y="75"/>
                    <a:pt x="142" y="76"/>
                    <a:pt x="140" y="75"/>
                  </a:cubicBezTo>
                  <a:cubicBezTo>
                    <a:pt x="141" y="75"/>
                    <a:pt x="141" y="74"/>
                    <a:pt x="140" y="74"/>
                  </a:cubicBezTo>
                  <a:cubicBezTo>
                    <a:pt x="138" y="75"/>
                    <a:pt x="140" y="75"/>
                    <a:pt x="138" y="76"/>
                  </a:cubicBezTo>
                  <a:cubicBezTo>
                    <a:pt x="136" y="76"/>
                    <a:pt x="139" y="74"/>
                    <a:pt x="139" y="72"/>
                  </a:cubicBezTo>
                  <a:close/>
                  <a:moveTo>
                    <a:pt x="155" y="79"/>
                  </a:moveTo>
                  <a:cubicBezTo>
                    <a:pt x="153" y="81"/>
                    <a:pt x="151" y="81"/>
                    <a:pt x="148" y="80"/>
                  </a:cubicBezTo>
                  <a:cubicBezTo>
                    <a:pt x="150" y="78"/>
                    <a:pt x="153" y="78"/>
                    <a:pt x="155" y="79"/>
                  </a:cubicBezTo>
                  <a:close/>
                  <a:moveTo>
                    <a:pt x="113" y="63"/>
                  </a:moveTo>
                  <a:cubicBezTo>
                    <a:pt x="115" y="62"/>
                    <a:pt x="118" y="64"/>
                    <a:pt x="121" y="62"/>
                  </a:cubicBezTo>
                  <a:cubicBezTo>
                    <a:pt x="119" y="64"/>
                    <a:pt x="117" y="64"/>
                    <a:pt x="114" y="64"/>
                  </a:cubicBezTo>
                  <a:cubicBezTo>
                    <a:pt x="114" y="64"/>
                    <a:pt x="113" y="64"/>
                    <a:pt x="113" y="63"/>
                  </a:cubicBezTo>
                  <a:close/>
                  <a:moveTo>
                    <a:pt x="202" y="98"/>
                  </a:moveTo>
                  <a:cubicBezTo>
                    <a:pt x="200" y="100"/>
                    <a:pt x="200" y="100"/>
                    <a:pt x="200" y="100"/>
                  </a:cubicBezTo>
                  <a:cubicBezTo>
                    <a:pt x="199" y="98"/>
                    <a:pt x="198" y="99"/>
                    <a:pt x="196" y="100"/>
                  </a:cubicBezTo>
                  <a:cubicBezTo>
                    <a:pt x="195" y="100"/>
                    <a:pt x="195" y="100"/>
                    <a:pt x="195" y="100"/>
                  </a:cubicBezTo>
                  <a:cubicBezTo>
                    <a:pt x="197" y="98"/>
                    <a:pt x="200" y="98"/>
                    <a:pt x="202" y="98"/>
                  </a:cubicBezTo>
                  <a:close/>
                  <a:moveTo>
                    <a:pt x="125" y="64"/>
                  </a:moveTo>
                  <a:cubicBezTo>
                    <a:pt x="123" y="63"/>
                    <a:pt x="121" y="64"/>
                    <a:pt x="120" y="64"/>
                  </a:cubicBezTo>
                  <a:cubicBezTo>
                    <a:pt x="121" y="62"/>
                    <a:pt x="125" y="62"/>
                    <a:pt x="125" y="64"/>
                  </a:cubicBezTo>
                  <a:close/>
                  <a:moveTo>
                    <a:pt x="275" y="133"/>
                  </a:moveTo>
                  <a:cubicBezTo>
                    <a:pt x="272" y="134"/>
                    <a:pt x="270" y="133"/>
                    <a:pt x="267" y="134"/>
                  </a:cubicBezTo>
                  <a:cubicBezTo>
                    <a:pt x="268" y="132"/>
                    <a:pt x="272" y="133"/>
                    <a:pt x="275" y="133"/>
                  </a:cubicBezTo>
                  <a:close/>
                  <a:moveTo>
                    <a:pt x="112" y="57"/>
                  </a:moveTo>
                  <a:cubicBezTo>
                    <a:pt x="111" y="56"/>
                    <a:pt x="112" y="55"/>
                    <a:pt x="113" y="54"/>
                  </a:cubicBezTo>
                  <a:cubicBezTo>
                    <a:pt x="114" y="53"/>
                    <a:pt x="116" y="53"/>
                    <a:pt x="117" y="53"/>
                  </a:cubicBezTo>
                  <a:cubicBezTo>
                    <a:pt x="118" y="54"/>
                    <a:pt x="117" y="55"/>
                    <a:pt x="117" y="56"/>
                  </a:cubicBezTo>
                  <a:cubicBezTo>
                    <a:pt x="119" y="53"/>
                    <a:pt x="122" y="54"/>
                    <a:pt x="124" y="53"/>
                  </a:cubicBezTo>
                  <a:cubicBezTo>
                    <a:pt x="127" y="55"/>
                    <a:pt x="129" y="54"/>
                    <a:pt x="133" y="54"/>
                  </a:cubicBezTo>
                  <a:cubicBezTo>
                    <a:pt x="131" y="56"/>
                    <a:pt x="125" y="56"/>
                    <a:pt x="122" y="56"/>
                  </a:cubicBezTo>
                  <a:cubicBezTo>
                    <a:pt x="123" y="57"/>
                    <a:pt x="123" y="57"/>
                    <a:pt x="123" y="58"/>
                  </a:cubicBezTo>
                  <a:cubicBezTo>
                    <a:pt x="120" y="59"/>
                    <a:pt x="119" y="58"/>
                    <a:pt x="120" y="57"/>
                  </a:cubicBezTo>
                  <a:cubicBezTo>
                    <a:pt x="117" y="58"/>
                    <a:pt x="110" y="60"/>
                    <a:pt x="107" y="57"/>
                  </a:cubicBezTo>
                  <a:cubicBezTo>
                    <a:pt x="110" y="58"/>
                    <a:pt x="109" y="57"/>
                    <a:pt x="112" y="57"/>
                  </a:cubicBezTo>
                  <a:close/>
                  <a:moveTo>
                    <a:pt x="142" y="67"/>
                  </a:moveTo>
                  <a:cubicBezTo>
                    <a:pt x="141" y="69"/>
                    <a:pt x="140" y="70"/>
                    <a:pt x="137" y="70"/>
                  </a:cubicBezTo>
                  <a:cubicBezTo>
                    <a:pt x="141" y="69"/>
                    <a:pt x="138" y="67"/>
                    <a:pt x="142" y="67"/>
                  </a:cubicBezTo>
                  <a:close/>
                  <a:moveTo>
                    <a:pt x="120" y="59"/>
                  </a:moveTo>
                  <a:cubicBezTo>
                    <a:pt x="121" y="59"/>
                    <a:pt x="122" y="59"/>
                    <a:pt x="124" y="59"/>
                  </a:cubicBezTo>
                  <a:cubicBezTo>
                    <a:pt x="122" y="61"/>
                    <a:pt x="118" y="61"/>
                    <a:pt x="120" y="59"/>
                  </a:cubicBezTo>
                  <a:close/>
                  <a:moveTo>
                    <a:pt x="210" y="97"/>
                  </a:moveTo>
                  <a:cubicBezTo>
                    <a:pt x="211" y="97"/>
                    <a:pt x="211" y="97"/>
                    <a:pt x="212" y="97"/>
                  </a:cubicBezTo>
                  <a:cubicBezTo>
                    <a:pt x="215" y="98"/>
                    <a:pt x="215" y="98"/>
                    <a:pt x="215" y="98"/>
                  </a:cubicBezTo>
                  <a:cubicBezTo>
                    <a:pt x="218" y="96"/>
                    <a:pt x="219" y="97"/>
                    <a:pt x="223" y="96"/>
                  </a:cubicBezTo>
                  <a:cubicBezTo>
                    <a:pt x="222" y="96"/>
                    <a:pt x="224" y="97"/>
                    <a:pt x="222" y="98"/>
                  </a:cubicBezTo>
                  <a:cubicBezTo>
                    <a:pt x="220" y="97"/>
                    <a:pt x="218" y="98"/>
                    <a:pt x="216" y="98"/>
                  </a:cubicBezTo>
                  <a:cubicBezTo>
                    <a:pt x="217" y="99"/>
                    <a:pt x="217" y="101"/>
                    <a:pt x="215" y="102"/>
                  </a:cubicBezTo>
                  <a:cubicBezTo>
                    <a:pt x="214" y="102"/>
                    <a:pt x="212" y="102"/>
                    <a:pt x="211" y="101"/>
                  </a:cubicBezTo>
                  <a:cubicBezTo>
                    <a:pt x="212" y="100"/>
                    <a:pt x="214" y="100"/>
                    <a:pt x="215" y="99"/>
                  </a:cubicBezTo>
                  <a:cubicBezTo>
                    <a:pt x="214" y="97"/>
                    <a:pt x="210" y="99"/>
                    <a:pt x="210" y="97"/>
                  </a:cubicBezTo>
                  <a:close/>
                  <a:moveTo>
                    <a:pt x="211" y="99"/>
                  </a:moveTo>
                  <a:cubicBezTo>
                    <a:pt x="210" y="100"/>
                    <a:pt x="208" y="100"/>
                    <a:pt x="206" y="99"/>
                  </a:cubicBezTo>
                  <a:cubicBezTo>
                    <a:pt x="208" y="98"/>
                    <a:pt x="210" y="99"/>
                    <a:pt x="211" y="99"/>
                  </a:cubicBezTo>
                  <a:close/>
                  <a:moveTo>
                    <a:pt x="134" y="59"/>
                  </a:moveTo>
                  <a:cubicBezTo>
                    <a:pt x="136" y="59"/>
                    <a:pt x="133" y="61"/>
                    <a:pt x="135" y="61"/>
                  </a:cubicBezTo>
                  <a:cubicBezTo>
                    <a:pt x="134" y="62"/>
                    <a:pt x="132" y="62"/>
                    <a:pt x="131" y="62"/>
                  </a:cubicBezTo>
                  <a:cubicBezTo>
                    <a:pt x="131" y="61"/>
                    <a:pt x="132" y="59"/>
                    <a:pt x="134" y="59"/>
                  </a:cubicBezTo>
                  <a:close/>
                  <a:moveTo>
                    <a:pt x="297" y="140"/>
                  </a:moveTo>
                  <a:cubicBezTo>
                    <a:pt x="296" y="141"/>
                    <a:pt x="295" y="142"/>
                    <a:pt x="293" y="141"/>
                  </a:cubicBezTo>
                  <a:cubicBezTo>
                    <a:pt x="295" y="140"/>
                    <a:pt x="296" y="140"/>
                    <a:pt x="297" y="140"/>
                  </a:cubicBezTo>
                  <a:close/>
                  <a:moveTo>
                    <a:pt x="130" y="57"/>
                  </a:moveTo>
                  <a:cubicBezTo>
                    <a:pt x="132" y="58"/>
                    <a:pt x="131" y="58"/>
                    <a:pt x="132" y="59"/>
                  </a:cubicBezTo>
                  <a:cubicBezTo>
                    <a:pt x="131" y="60"/>
                    <a:pt x="130" y="60"/>
                    <a:pt x="128" y="59"/>
                  </a:cubicBezTo>
                  <a:lnTo>
                    <a:pt x="130" y="57"/>
                  </a:lnTo>
                  <a:close/>
                  <a:moveTo>
                    <a:pt x="181" y="75"/>
                  </a:moveTo>
                  <a:cubicBezTo>
                    <a:pt x="182" y="75"/>
                    <a:pt x="182" y="76"/>
                    <a:pt x="182" y="76"/>
                  </a:cubicBezTo>
                  <a:cubicBezTo>
                    <a:pt x="180" y="77"/>
                    <a:pt x="178" y="78"/>
                    <a:pt x="175" y="77"/>
                  </a:cubicBezTo>
                  <a:cubicBezTo>
                    <a:pt x="177" y="75"/>
                    <a:pt x="179" y="77"/>
                    <a:pt x="181" y="75"/>
                  </a:cubicBezTo>
                  <a:close/>
                  <a:moveTo>
                    <a:pt x="140" y="59"/>
                  </a:moveTo>
                  <a:cubicBezTo>
                    <a:pt x="143" y="59"/>
                    <a:pt x="145" y="57"/>
                    <a:pt x="148" y="58"/>
                  </a:cubicBezTo>
                  <a:cubicBezTo>
                    <a:pt x="146" y="58"/>
                    <a:pt x="143" y="61"/>
                    <a:pt x="140" y="60"/>
                  </a:cubicBezTo>
                  <a:cubicBezTo>
                    <a:pt x="141" y="59"/>
                    <a:pt x="139" y="59"/>
                    <a:pt x="140" y="59"/>
                  </a:cubicBezTo>
                  <a:close/>
                  <a:moveTo>
                    <a:pt x="153" y="64"/>
                  </a:moveTo>
                  <a:cubicBezTo>
                    <a:pt x="155" y="62"/>
                    <a:pt x="155" y="62"/>
                    <a:pt x="155" y="62"/>
                  </a:cubicBezTo>
                  <a:cubicBezTo>
                    <a:pt x="156" y="63"/>
                    <a:pt x="158" y="64"/>
                    <a:pt x="157" y="64"/>
                  </a:cubicBezTo>
                  <a:cubicBezTo>
                    <a:pt x="156" y="63"/>
                    <a:pt x="155" y="65"/>
                    <a:pt x="153" y="64"/>
                  </a:cubicBezTo>
                  <a:close/>
                  <a:moveTo>
                    <a:pt x="137" y="55"/>
                  </a:moveTo>
                  <a:cubicBezTo>
                    <a:pt x="137" y="54"/>
                    <a:pt x="133" y="54"/>
                    <a:pt x="135" y="53"/>
                  </a:cubicBezTo>
                  <a:cubicBezTo>
                    <a:pt x="138" y="52"/>
                    <a:pt x="135" y="54"/>
                    <a:pt x="138" y="55"/>
                  </a:cubicBezTo>
                  <a:cubicBezTo>
                    <a:pt x="136" y="57"/>
                    <a:pt x="136" y="57"/>
                    <a:pt x="136" y="57"/>
                  </a:cubicBezTo>
                  <a:cubicBezTo>
                    <a:pt x="135" y="56"/>
                    <a:pt x="132" y="57"/>
                    <a:pt x="133" y="56"/>
                  </a:cubicBezTo>
                  <a:cubicBezTo>
                    <a:pt x="134" y="55"/>
                    <a:pt x="135" y="56"/>
                    <a:pt x="137" y="55"/>
                  </a:cubicBezTo>
                  <a:close/>
                  <a:moveTo>
                    <a:pt x="229" y="97"/>
                  </a:moveTo>
                  <a:cubicBezTo>
                    <a:pt x="227" y="96"/>
                    <a:pt x="227" y="98"/>
                    <a:pt x="224" y="97"/>
                  </a:cubicBezTo>
                  <a:cubicBezTo>
                    <a:pt x="226" y="96"/>
                    <a:pt x="229" y="95"/>
                    <a:pt x="229" y="97"/>
                  </a:cubicBezTo>
                  <a:close/>
                  <a:moveTo>
                    <a:pt x="168" y="63"/>
                  </a:moveTo>
                  <a:cubicBezTo>
                    <a:pt x="166" y="63"/>
                    <a:pt x="164" y="64"/>
                    <a:pt x="162" y="64"/>
                  </a:cubicBezTo>
                  <a:cubicBezTo>
                    <a:pt x="164" y="62"/>
                    <a:pt x="166" y="63"/>
                    <a:pt x="168" y="63"/>
                  </a:cubicBezTo>
                  <a:close/>
                  <a:moveTo>
                    <a:pt x="319" y="140"/>
                  </a:moveTo>
                  <a:cubicBezTo>
                    <a:pt x="318" y="141"/>
                    <a:pt x="317" y="142"/>
                    <a:pt x="316" y="141"/>
                  </a:cubicBezTo>
                  <a:cubicBezTo>
                    <a:pt x="316" y="139"/>
                    <a:pt x="318" y="139"/>
                    <a:pt x="319" y="140"/>
                  </a:cubicBezTo>
                  <a:close/>
                  <a:moveTo>
                    <a:pt x="185" y="67"/>
                  </a:moveTo>
                  <a:cubicBezTo>
                    <a:pt x="183" y="67"/>
                    <a:pt x="181" y="68"/>
                    <a:pt x="179" y="67"/>
                  </a:cubicBezTo>
                  <a:cubicBezTo>
                    <a:pt x="180" y="65"/>
                    <a:pt x="185" y="66"/>
                    <a:pt x="185" y="67"/>
                  </a:cubicBezTo>
                  <a:close/>
                  <a:moveTo>
                    <a:pt x="241" y="95"/>
                  </a:moveTo>
                  <a:cubicBezTo>
                    <a:pt x="243" y="95"/>
                    <a:pt x="245" y="95"/>
                    <a:pt x="248" y="95"/>
                  </a:cubicBezTo>
                  <a:cubicBezTo>
                    <a:pt x="246" y="97"/>
                    <a:pt x="240" y="98"/>
                    <a:pt x="241" y="95"/>
                  </a:cubicBezTo>
                  <a:close/>
                  <a:moveTo>
                    <a:pt x="157" y="44"/>
                  </a:moveTo>
                  <a:cubicBezTo>
                    <a:pt x="155" y="45"/>
                    <a:pt x="157" y="44"/>
                    <a:pt x="158" y="45"/>
                  </a:cubicBezTo>
                  <a:cubicBezTo>
                    <a:pt x="157" y="46"/>
                    <a:pt x="155" y="44"/>
                    <a:pt x="154" y="46"/>
                  </a:cubicBezTo>
                  <a:cubicBezTo>
                    <a:pt x="156" y="47"/>
                    <a:pt x="158" y="46"/>
                    <a:pt x="160" y="47"/>
                  </a:cubicBezTo>
                  <a:cubicBezTo>
                    <a:pt x="160" y="47"/>
                    <a:pt x="162" y="49"/>
                    <a:pt x="159" y="49"/>
                  </a:cubicBezTo>
                  <a:cubicBezTo>
                    <a:pt x="160" y="48"/>
                    <a:pt x="157" y="49"/>
                    <a:pt x="157" y="48"/>
                  </a:cubicBezTo>
                  <a:cubicBezTo>
                    <a:pt x="155" y="50"/>
                    <a:pt x="152" y="48"/>
                    <a:pt x="150" y="50"/>
                  </a:cubicBezTo>
                  <a:cubicBezTo>
                    <a:pt x="148" y="48"/>
                    <a:pt x="147" y="48"/>
                    <a:pt x="145" y="49"/>
                  </a:cubicBezTo>
                  <a:cubicBezTo>
                    <a:pt x="144" y="49"/>
                    <a:pt x="146" y="49"/>
                    <a:pt x="145" y="50"/>
                  </a:cubicBezTo>
                  <a:cubicBezTo>
                    <a:pt x="140" y="49"/>
                    <a:pt x="143" y="47"/>
                    <a:pt x="145" y="44"/>
                  </a:cubicBezTo>
                  <a:cubicBezTo>
                    <a:pt x="146" y="44"/>
                    <a:pt x="145" y="45"/>
                    <a:pt x="145" y="46"/>
                  </a:cubicBezTo>
                  <a:cubicBezTo>
                    <a:pt x="146" y="45"/>
                    <a:pt x="147" y="46"/>
                    <a:pt x="148" y="46"/>
                  </a:cubicBezTo>
                  <a:cubicBezTo>
                    <a:pt x="147" y="45"/>
                    <a:pt x="146" y="45"/>
                    <a:pt x="146" y="44"/>
                  </a:cubicBezTo>
                  <a:cubicBezTo>
                    <a:pt x="148" y="43"/>
                    <a:pt x="150" y="44"/>
                    <a:pt x="149" y="42"/>
                  </a:cubicBezTo>
                  <a:cubicBezTo>
                    <a:pt x="150" y="42"/>
                    <a:pt x="151" y="41"/>
                    <a:pt x="153" y="42"/>
                  </a:cubicBezTo>
                  <a:cubicBezTo>
                    <a:pt x="152" y="43"/>
                    <a:pt x="151" y="43"/>
                    <a:pt x="151" y="44"/>
                  </a:cubicBezTo>
                  <a:cubicBezTo>
                    <a:pt x="153" y="43"/>
                    <a:pt x="155" y="43"/>
                    <a:pt x="157" y="44"/>
                  </a:cubicBezTo>
                  <a:close/>
                  <a:moveTo>
                    <a:pt x="174" y="53"/>
                  </a:moveTo>
                  <a:cubicBezTo>
                    <a:pt x="174" y="51"/>
                    <a:pt x="176" y="51"/>
                    <a:pt x="177" y="51"/>
                  </a:cubicBezTo>
                  <a:cubicBezTo>
                    <a:pt x="178" y="53"/>
                    <a:pt x="181" y="51"/>
                    <a:pt x="184" y="51"/>
                  </a:cubicBezTo>
                  <a:cubicBezTo>
                    <a:pt x="181" y="53"/>
                    <a:pt x="186" y="51"/>
                    <a:pt x="187" y="53"/>
                  </a:cubicBezTo>
                  <a:cubicBezTo>
                    <a:pt x="185" y="54"/>
                    <a:pt x="182" y="53"/>
                    <a:pt x="180" y="53"/>
                  </a:cubicBezTo>
                  <a:cubicBezTo>
                    <a:pt x="176" y="56"/>
                    <a:pt x="178" y="60"/>
                    <a:pt x="173" y="59"/>
                  </a:cubicBezTo>
                  <a:cubicBezTo>
                    <a:pt x="176" y="58"/>
                    <a:pt x="179" y="53"/>
                    <a:pt x="174" y="53"/>
                  </a:cubicBezTo>
                  <a:close/>
                  <a:moveTo>
                    <a:pt x="337" y="137"/>
                  </a:moveTo>
                  <a:cubicBezTo>
                    <a:pt x="337" y="138"/>
                    <a:pt x="334" y="139"/>
                    <a:pt x="336" y="140"/>
                  </a:cubicBezTo>
                  <a:cubicBezTo>
                    <a:pt x="339" y="138"/>
                    <a:pt x="337" y="137"/>
                    <a:pt x="339" y="136"/>
                  </a:cubicBezTo>
                  <a:cubicBezTo>
                    <a:pt x="339" y="137"/>
                    <a:pt x="340" y="137"/>
                    <a:pt x="341" y="137"/>
                  </a:cubicBezTo>
                  <a:cubicBezTo>
                    <a:pt x="340" y="140"/>
                    <a:pt x="338" y="141"/>
                    <a:pt x="336" y="143"/>
                  </a:cubicBezTo>
                  <a:cubicBezTo>
                    <a:pt x="332" y="141"/>
                    <a:pt x="332" y="141"/>
                    <a:pt x="328" y="140"/>
                  </a:cubicBezTo>
                  <a:cubicBezTo>
                    <a:pt x="330" y="139"/>
                    <a:pt x="333" y="137"/>
                    <a:pt x="337" y="137"/>
                  </a:cubicBezTo>
                  <a:close/>
                  <a:moveTo>
                    <a:pt x="253" y="94"/>
                  </a:moveTo>
                  <a:cubicBezTo>
                    <a:pt x="252" y="95"/>
                    <a:pt x="251" y="96"/>
                    <a:pt x="248" y="95"/>
                  </a:cubicBezTo>
                  <a:cubicBezTo>
                    <a:pt x="250" y="94"/>
                    <a:pt x="251" y="94"/>
                    <a:pt x="253" y="94"/>
                  </a:cubicBezTo>
                  <a:close/>
                  <a:moveTo>
                    <a:pt x="144" y="42"/>
                  </a:moveTo>
                  <a:cubicBezTo>
                    <a:pt x="143" y="43"/>
                    <a:pt x="145" y="43"/>
                    <a:pt x="144" y="44"/>
                  </a:cubicBezTo>
                  <a:cubicBezTo>
                    <a:pt x="142" y="45"/>
                    <a:pt x="141" y="42"/>
                    <a:pt x="144" y="42"/>
                  </a:cubicBezTo>
                  <a:close/>
                  <a:moveTo>
                    <a:pt x="184" y="55"/>
                  </a:moveTo>
                  <a:cubicBezTo>
                    <a:pt x="180" y="59"/>
                    <a:pt x="180" y="59"/>
                    <a:pt x="180" y="59"/>
                  </a:cubicBezTo>
                  <a:cubicBezTo>
                    <a:pt x="180" y="58"/>
                    <a:pt x="179" y="59"/>
                    <a:pt x="178" y="58"/>
                  </a:cubicBezTo>
                  <a:cubicBezTo>
                    <a:pt x="178" y="57"/>
                    <a:pt x="182" y="55"/>
                    <a:pt x="184" y="55"/>
                  </a:cubicBezTo>
                  <a:close/>
                  <a:moveTo>
                    <a:pt x="257" y="94"/>
                  </a:moveTo>
                  <a:cubicBezTo>
                    <a:pt x="259" y="95"/>
                    <a:pt x="260" y="94"/>
                    <a:pt x="259" y="95"/>
                  </a:cubicBezTo>
                  <a:cubicBezTo>
                    <a:pt x="258" y="95"/>
                    <a:pt x="257" y="96"/>
                    <a:pt x="256" y="95"/>
                  </a:cubicBezTo>
                  <a:lnTo>
                    <a:pt x="257" y="94"/>
                  </a:lnTo>
                  <a:close/>
                  <a:moveTo>
                    <a:pt x="219" y="71"/>
                  </a:moveTo>
                  <a:cubicBezTo>
                    <a:pt x="222" y="72"/>
                    <a:pt x="217" y="74"/>
                    <a:pt x="216" y="73"/>
                  </a:cubicBezTo>
                  <a:cubicBezTo>
                    <a:pt x="217" y="71"/>
                    <a:pt x="218" y="72"/>
                    <a:pt x="219" y="71"/>
                  </a:cubicBezTo>
                  <a:close/>
                  <a:moveTo>
                    <a:pt x="161" y="46"/>
                  </a:moveTo>
                  <a:cubicBezTo>
                    <a:pt x="162" y="45"/>
                    <a:pt x="165" y="47"/>
                    <a:pt x="163" y="48"/>
                  </a:cubicBezTo>
                  <a:cubicBezTo>
                    <a:pt x="162" y="47"/>
                    <a:pt x="160" y="47"/>
                    <a:pt x="161" y="46"/>
                  </a:cubicBezTo>
                  <a:close/>
                  <a:moveTo>
                    <a:pt x="260" y="92"/>
                  </a:moveTo>
                  <a:cubicBezTo>
                    <a:pt x="260" y="92"/>
                    <a:pt x="260" y="92"/>
                    <a:pt x="260" y="92"/>
                  </a:cubicBezTo>
                  <a:cubicBezTo>
                    <a:pt x="261" y="92"/>
                    <a:pt x="262" y="91"/>
                    <a:pt x="263" y="92"/>
                  </a:cubicBezTo>
                  <a:cubicBezTo>
                    <a:pt x="261" y="93"/>
                    <a:pt x="259" y="93"/>
                    <a:pt x="258" y="93"/>
                  </a:cubicBezTo>
                  <a:cubicBezTo>
                    <a:pt x="259" y="92"/>
                    <a:pt x="259" y="91"/>
                    <a:pt x="260" y="92"/>
                  </a:cubicBezTo>
                  <a:close/>
                  <a:moveTo>
                    <a:pt x="258" y="85"/>
                  </a:moveTo>
                  <a:cubicBezTo>
                    <a:pt x="256" y="84"/>
                    <a:pt x="255" y="87"/>
                    <a:pt x="253" y="86"/>
                  </a:cubicBezTo>
                  <a:cubicBezTo>
                    <a:pt x="254" y="84"/>
                    <a:pt x="258" y="84"/>
                    <a:pt x="258" y="85"/>
                  </a:cubicBezTo>
                  <a:close/>
                  <a:moveTo>
                    <a:pt x="141" y="28"/>
                  </a:moveTo>
                  <a:cubicBezTo>
                    <a:pt x="140" y="29"/>
                    <a:pt x="143" y="28"/>
                    <a:pt x="143" y="27"/>
                  </a:cubicBezTo>
                  <a:cubicBezTo>
                    <a:pt x="144" y="28"/>
                    <a:pt x="144" y="29"/>
                    <a:pt x="143" y="29"/>
                  </a:cubicBezTo>
                  <a:cubicBezTo>
                    <a:pt x="141" y="29"/>
                    <a:pt x="142" y="30"/>
                    <a:pt x="138" y="30"/>
                  </a:cubicBezTo>
                  <a:cubicBezTo>
                    <a:pt x="139" y="29"/>
                    <a:pt x="140" y="28"/>
                    <a:pt x="141" y="28"/>
                  </a:cubicBezTo>
                  <a:close/>
                  <a:moveTo>
                    <a:pt x="371" y="137"/>
                  </a:moveTo>
                  <a:cubicBezTo>
                    <a:pt x="370" y="138"/>
                    <a:pt x="369" y="137"/>
                    <a:pt x="367" y="137"/>
                  </a:cubicBezTo>
                  <a:cubicBezTo>
                    <a:pt x="369" y="136"/>
                    <a:pt x="370" y="136"/>
                    <a:pt x="371" y="137"/>
                  </a:cubicBezTo>
                  <a:close/>
                  <a:moveTo>
                    <a:pt x="252" y="67"/>
                  </a:moveTo>
                  <a:cubicBezTo>
                    <a:pt x="251" y="69"/>
                    <a:pt x="249" y="68"/>
                    <a:pt x="248" y="68"/>
                  </a:cubicBezTo>
                  <a:cubicBezTo>
                    <a:pt x="249" y="66"/>
                    <a:pt x="251" y="67"/>
                    <a:pt x="252" y="67"/>
                  </a:cubicBezTo>
                  <a:close/>
                  <a:moveTo>
                    <a:pt x="300" y="93"/>
                  </a:moveTo>
                  <a:cubicBezTo>
                    <a:pt x="303" y="94"/>
                    <a:pt x="300" y="96"/>
                    <a:pt x="298" y="94"/>
                  </a:cubicBezTo>
                  <a:cubicBezTo>
                    <a:pt x="299" y="93"/>
                    <a:pt x="298" y="93"/>
                    <a:pt x="300" y="93"/>
                  </a:cubicBezTo>
                  <a:close/>
                  <a:moveTo>
                    <a:pt x="261" y="68"/>
                  </a:moveTo>
                  <a:cubicBezTo>
                    <a:pt x="263" y="67"/>
                    <a:pt x="268" y="67"/>
                    <a:pt x="269" y="69"/>
                  </a:cubicBezTo>
                  <a:cubicBezTo>
                    <a:pt x="267" y="67"/>
                    <a:pt x="264" y="69"/>
                    <a:pt x="262" y="70"/>
                  </a:cubicBezTo>
                  <a:cubicBezTo>
                    <a:pt x="263" y="69"/>
                    <a:pt x="261" y="70"/>
                    <a:pt x="261" y="68"/>
                  </a:cubicBezTo>
                  <a:close/>
                  <a:moveTo>
                    <a:pt x="397" y="138"/>
                  </a:moveTo>
                  <a:cubicBezTo>
                    <a:pt x="395" y="138"/>
                    <a:pt x="393" y="139"/>
                    <a:pt x="391" y="138"/>
                  </a:cubicBezTo>
                  <a:cubicBezTo>
                    <a:pt x="393" y="137"/>
                    <a:pt x="397" y="136"/>
                    <a:pt x="397" y="138"/>
                  </a:cubicBezTo>
                  <a:close/>
                  <a:moveTo>
                    <a:pt x="190" y="26"/>
                  </a:moveTo>
                  <a:cubicBezTo>
                    <a:pt x="189" y="26"/>
                    <a:pt x="185" y="26"/>
                    <a:pt x="185" y="25"/>
                  </a:cubicBezTo>
                  <a:cubicBezTo>
                    <a:pt x="187" y="24"/>
                    <a:pt x="190" y="25"/>
                    <a:pt x="190" y="26"/>
                  </a:cubicBezTo>
                  <a:close/>
                  <a:moveTo>
                    <a:pt x="237" y="40"/>
                  </a:moveTo>
                  <a:cubicBezTo>
                    <a:pt x="239" y="41"/>
                    <a:pt x="240" y="40"/>
                    <a:pt x="242" y="41"/>
                  </a:cubicBezTo>
                  <a:cubicBezTo>
                    <a:pt x="240" y="42"/>
                    <a:pt x="238" y="41"/>
                    <a:pt x="236" y="43"/>
                  </a:cubicBezTo>
                  <a:cubicBezTo>
                    <a:pt x="235" y="42"/>
                    <a:pt x="234" y="43"/>
                    <a:pt x="233" y="42"/>
                  </a:cubicBezTo>
                  <a:cubicBezTo>
                    <a:pt x="235" y="41"/>
                    <a:pt x="235" y="41"/>
                    <a:pt x="237" y="40"/>
                  </a:cubicBezTo>
                  <a:close/>
                  <a:moveTo>
                    <a:pt x="316" y="80"/>
                  </a:moveTo>
                  <a:cubicBezTo>
                    <a:pt x="318" y="80"/>
                    <a:pt x="319" y="81"/>
                    <a:pt x="316" y="83"/>
                  </a:cubicBezTo>
                  <a:cubicBezTo>
                    <a:pt x="315" y="82"/>
                    <a:pt x="314" y="81"/>
                    <a:pt x="312" y="81"/>
                  </a:cubicBezTo>
                  <a:cubicBezTo>
                    <a:pt x="313" y="79"/>
                    <a:pt x="315" y="81"/>
                    <a:pt x="316" y="80"/>
                  </a:cubicBezTo>
                  <a:close/>
                  <a:moveTo>
                    <a:pt x="229" y="24"/>
                  </a:moveTo>
                  <a:cubicBezTo>
                    <a:pt x="227" y="25"/>
                    <a:pt x="225" y="27"/>
                    <a:pt x="223" y="26"/>
                  </a:cubicBezTo>
                  <a:cubicBezTo>
                    <a:pt x="225" y="25"/>
                    <a:pt x="227" y="23"/>
                    <a:pt x="229" y="24"/>
                  </a:cubicBezTo>
                  <a:close/>
                  <a:moveTo>
                    <a:pt x="277" y="50"/>
                  </a:moveTo>
                  <a:cubicBezTo>
                    <a:pt x="276" y="52"/>
                    <a:pt x="275" y="51"/>
                    <a:pt x="273" y="50"/>
                  </a:cubicBezTo>
                  <a:cubicBezTo>
                    <a:pt x="275" y="49"/>
                    <a:pt x="276" y="50"/>
                    <a:pt x="277" y="50"/>
                  </a:cubicBezTo>
                  <a:close/>
                  <a:moveTo>
                    <a:pt x="260" y="39"/>
                  </a:moveTo>
                  <a:cubicBezTo>
                    <a:pt x="259" y="40"/>
                    <a:pt x="257" y="41"/>
                    <a:pt x="255" y="40"/>
                  </a:cubicBezTo>
                  <a:cubicBezTo>
                    <a:pt x="256" y="39"/>
                    <a:pt x="258" y="39"/>
                    <a:pt x="260" y="39"/>
                  </a:cubicBezTo>
                  <a:close/>
                  <a:moveTo>
                    <a:pt x="275" y="44"/>
                  </a:moveTo>
                  <a:cubicBezTo>
                    <a:pt x="278" y="45"/>
                    <a:pt x="280" y="43"/>
                    <a:pt x="283" y="43"/>
                  </a:cubicBezTo>
                  <a:cubicBezTo>
                    <a:pt x="282" y="46"/>
                    <a:pt x="278" y="45"/>
                    <a:pt x="274" y="46"/>
                  </a:cubicBezTo>
                  <a:cubicBezTo>
                    <a:pt x="274" y="46"/>
                    <a:pt x="274" y="47"/>
                    <a:pt x="273" y="46"/>
                  </a:cubicBezTo>
                  <a:cubicBezTo>
                    <a:pt x="273" y="45"/>
                    <a:pt x="273" y="45"/>
                    <a:pt x="275" y="44"/>
                  </a:cubicBezTo>
                  <a:close/>
                  <a:moveTo>
                    <a:pt x="321" y="65"/>
                  </a:moveTo>
                  <a:cubicBezTo>
                    <a:pt x="319" y="66"/>
                    <a:pt x="316" y="66"/>
                    <a:pt x="313" y="66"/>
                  </a:cubicBezTo>
                  <a:cubicBezTo>
                    <a:pt x="316" y="64"/>
                    <a:pt x="319" y="65"/>
                    <a:pt x="321" y="65"/>
                  </a:cubicBezTo>
                  <a:close/>
                  <a:moveTo>
                    <a:pt x="241" y="19"/>
                  </a:moveTo>
                  <a:cubicBezTo>
                    <a:pt x="240" y="20"/>
                    <a:pt x="239" y="20"/>
                    <a:pt x="237" y="21"/>
                  </a:cubicBezTo>
                  <a:cubicBezTo>
                    <a:pt x="238" y="19"/>
                    <a:pt x="237" y="18"/>
                    <a:pt x="238" y="17"/>
                  </a:cubicBezTo>
                  <a:cubicBezTo>
                    <a:pt x="240" y="18"/>
                    <a:pt x="239" y="19"/>
                    <a:pt x="241" y="19"/>
                  </a:cubicBezTo>
                  <a:close/>
                  <a:moveTo>
                    <a:pt x="233" y="22"/>
                  </a:moveTo>
                  <a:cubicBezTo>
                    <a:pt x="232" y="20"/>
                    <a:pt x="231" y="21"/>
                    <a:pt x="228" y="20"/>
                  </a:cubicBezTo>
                  <a:cubicBezTo>
                    <a:pt x="232" y="20"/>
                    <a:pt x="235" y="15"/>
                    <a:pt x="237" y="18"/>
                  </a:cubicBezTo>
                  <a:cubicBezTo>
                    <a:pt x="234" y="19"/>
                    <a:pt x="234" y="20"/>
                    <a:pt x="233" y="22"/>
                  </a:cubicBezTo>
                  <a:close/>
                  <a:moveTo>
                    <a:pt x="242" y="22"/>
                  </a:moveTo>
                  <a:cubicBezTo>
                    <a:pt x="241" y="21"/>
                    <a:pt x="237" y="24"/>
                    <a:pt x="238" y="22"/>
                  </a:cubicBezTo>
                  <a:cubicBezTo>
                    <a:pt x="240" y="21"/>
                    <a:pt x="242" y="21"/>
                    <a:pt x="244" y="22"/>
                  </a:cubicBezTo>
                  <a:cubicBezTo>
                    <a:pt x="243" y="23"/>
                    <a:pt x="243" y="23"/>
                    <a:pt x="244" y="24"/>
                  </a:cubicBezTo>
                  <a:cubicBezTo>
                    <a:pt x="243" y="25"/>
                    <a:pt x="241" y="25"/>
                    <a:pt x="239" y="25"/>
                  </a:cubicBezTo>
                  <a:cubicBezTo>
                    <a:pt x="240" y="24"/>
                    <a:pt x="243" y="24"/>
                    <a:pt x="242" y="22"/>
                  </a:cubicBezTo>
                  <a:close/>
                  <a:moveTo>
                    <a:pt x="281" y="39"/>
                  </a:moveTo>
                  <a:cubicBezTo>
                    <a:pt x="279" y="38"/>
                    <a:pt x="278" y="39"/>
                    <a:pt x="277" y="38"/>
                  </a:cubicBezTo>
                  <a:cubicBezTo>
                    <a:pt x="278" y="37"/>
                    <a:pt x="282" y="37"/>
                    <a:pt x="281" y="39"/>
                  </a:cubicBezTo>
                  <a:close/>
                  <a:moveTo>
                    <a:pt x="274" y="39"/>
                  </a:moveTo>
                  <a:cubicBezTo>
                    <a:pt x="276" y="38"/>
                    <a:pt x="273" y="38"/>
                    <a:pt x="275" y="37"/>
                  </a:cubicBezTo>
                  <a:cubicBezTo>
                    <a:pt x="277" y="37"/>
                    <a:pt x="277" y="39"/>
                    <a:pt x="274" y="39"/>
                  </a:cubicBezTo>
                  <a:close/>
                  <a:moveTo>
                    <a:pt x="287" y="44"/>
                  </a:moveTo>
                  <a:cubicBezTo>
                    <a:pt x="288" y="43"/>
                    <a:pt x="290" y="43"/>
                    <a:pt x="291" y="43"/>
                  </a:cubicBezTo>
                  <a:cubicBezTo>
                    <a:pt x="293" y="44"/>
                    <a:pt x="294" y="43"/>
                    <a:pt x="296" y="44"/>
                  </a:cubicBezTo>
                  <a:cubicBezTo>
                    <a:pt x="293" y="45"/>
                    <a:pt x="294" y="45"/>
                    <a:pt x="292" y="46"/>
                  </a:cubicBezTo>
                  <a:cubicBezTo>
                    <a:pt x="291" y="45"/>
                    <a:pt x="291" y="44"/>
                    <a:pt x="289" y="46"/>
                  </a:cubicBezTo>
                  <a:cubicBezTo>
                    <a:pt x="288" y="46"/>
                    <a:pt x="287" y="45"/>
                    <a:pt x="287" y="44"/>
                  </a:cubicBezTo>
                  <a:close/>
                  <a:moveTo>
                    <a:pt x="373" y="88"/>
                  </a:moveTo>
                  <a:cubicBezTo>
                    <a:pt x="371" y="90"/>
                    <a:pt x="369" y="89"/>
                    <a:pt x="369" y="91"/>
                  </a:cubicBezTo>
                  <a:cubicBezTo>
                    <a:pt x="368" y="90"/>
                    <a:pt x="368" y="90"/>
                    <a:pt x="368" y="90"/>
                  </a:cubicBezTo>
                  <a:cubicBezTo>
                    <a:pt x="368" y="90"/>
                    <a:pt x="367" y="91"/>
                    <a:pt x="367" y="90"/>
                  </a:cubicBezTo>
                  <a:cubicBezTo>
                    <a:pt x="368" y="89"/>
                    <a:pt x="370" y="88"/>
                    <a:pt x="373" y="88"/>
                  </a:cubicBezTo>
                  <a:close/>
                  <a:moveTo>
                    <a:pt x="439" y="135"/>
                  </a:moveTo>
                  <a:cubicBezTo>
                    <a:pt x="441" y="135"/>
                    <a:pt x="442" y="134"/>
                    <a:pt x="442" y="136"/>
                  </a:cubicBezTo>
                  <a:cubicBezTo>
                    <a:pt x="440" y="137"/>
                    <a:pt x="438" y="136"/>
                    <a:pt x="439" y="135"/>
                  </a:cubicBezTo>
                  <a:close/>
                  <a:moveTo>
                    <a:pt x="247" y="20"/>
                  </a:moveTo>
                  <a:cubicBezTo>
                    <a:pt x="245" y="20"/>
                    <a:pt x="244" y="20"/>
                    <a:pt x="242" y="20"/>
                  </a:cubicBezTo>
                  <a:cubicBezTo>
                    <a:pt x="243" y="18"/>
                    <a:pt x="247" y="20"/>
                    <a:pt x="247" y="20"/>
                  </a:cubicBezTo>
                  <a:close/>
                  <a:moveTo>
                    <a:pt x="361" y="77"/>
                  </a:moveTo>
                  <a:cubicBezTo>
                    <a:pt x="359" y="78"/>
                    <a:pt x="357" y="78"/>
                    <a:pt x="355" y="78"/>
                  </a:cubicBezTo>
                  <a:cubicBezTo>
                    <a:pt x="357" y="77"/>
                    <a:pt x="359" y="77"/>
                    <a:pt x="361" y="77"/>
                  </a:cubicBezTo>
                  <a:close/>
                  <a:moveTo>
                    <a:pt x="268" y="21"/>
                  </a:moveTo>
                  <a:cubicBezTo>
                    <a:pt x="267" y="20"/>
                    <a:pt x="268" y="21"/>
                    <a:pt x="267" y="22"/>
                  </a:cubicBezTo>
                  <a:cubicBezTo>
                    <a:pt x="264" y="22"/>
                    <a:pt x="264" y="20"/>
                    <a:pt x="261" y="22"/>
                  </a:cubicBezTo>
                  <a:cubicBezTo>
                    <a:pt x="261" y="23"/>
                    <a:pt x="264" y="22"/>
                    <a:pt x="263" y="24"/>
                  </a:cubicBezTo>
                  <a:cubicBezTo>
                    <a:pt x="261" y="24"/>
                    <a:pt x="259" y="24"/>
                    <a:pt x="258" y="22"/>
                  </a:cubicBezTo>
                  <a:cubicBezTo>
                    <a:pt x="261" y="20"/>
                    <a:pt x="267" y="19"/>
                    <a:pt x="268" y="21"/>
                  </a:cubicBezTo>
                  <a:close/>
                  <a:moveTo>
                    <a:pt x="345" y="66"/>
                  </a:moveTo>
                  <a:cubicBezTo>
                    <a:pt x="347" y="66"/>
                    <a:pt x="350" y="64"/>
                    <a:pt x="352" y="66"/>
                  </a:cubicBezTo>
                  <a:cubicBezTo>
                    <a:pt x="350" y="67"/>
                    <a:pt x="348" y="67"/>
                    <a:pt x="346" y="68"/>
                  </a:cubicBezTo>
                  <a:cubicBezTo>
                    <a:pt x="345" y="68"/>
                    <a:pt x="344" y="67"/>
                    <a:pt x="345" y="66"/>
                  </a:cubicBezTo>
                  <a:close/>
                  <a:moveTo>
                    <a:pt x="302" y="39"/>
                  </a:moveTo>
                  <a:cubicBezTo>
                    <a:pt x="303" y="39"/>
                    <a:pt x="305" y="39"/>
                    <a:pt x="306" y="40"/>
                  </a:cubicBezTo>
                  <a:cubicBezTo>
                    <a:pt x="304" y="41"/>
                    <a:pt x="301" y="40"/>
                    <a:pt x="302" y="39"/>
                  </a:cubicBezTo>
                  <a:close/>
                  <a:moveTo>
                    <a:pt x="276" y="20"/>
                  </a:moveTo>
                  <a:cubicBezTo>
                    <a:pt x="276" y="21"/>
                    <a:pt x="275" y="21"/>
                    <a:pt x="275" y="22"/>
                  </a:cubicBezTo>
                  <a:cubicBezTo>
                    <a:pt x="274" y="22"/>
                    <a:pt x="273" y="21"/>
                    <a:pt x="272" y="21"/>
                  </a:cubicBezTo>
                  <a:cubicBezTo>
                    <a:pt x="273" y="20"/>
                    <a:pt x="275" y="19"/>
                    <a:pt x="276" y="20"/>
                  </a:cubicBezTo>
                  <a:close/>
                  <a:moveTo>
                    <a:pt x="313" y="39"/>
                  </a:moveTo>
                  <a:cubicBezTo>
                    <a:pt x="312" y="39"/>
                    <a:pt x="310" y="41"/>
                    <a:pt x="308" y="40"/>
                  </a:cubicBezTo>
                  <a:cubicBezTo>
                    <a:pt x="310" y="39"/>
                    <a:pt x="312" y="38"/>
                    <a:pt x="313" y="39"/>
                  </a:cubicBezTo>
                  <a:close/>
                  <a:moveTo>
                    <a:pt x="329" y="43"/>
                  </a:moveTo>
                  <a:cubicBezTo>
                    <a:pt x="327" y="45"/>
                    <a:pt x="326" y="43"/>
                    <a:pt x="325" y="45"/>
                  </a:cubicBezTo>
                  <a:cubicBezTo>
                    <a:pt x="324" y="45"/>
                    <a:pt x="323" y="44"/>
                    <a:pt x="323" y="44"/>
                  </a:cubicBezTo>
                  <a:cubicBezTo>
                    <a:pt x="325" y="42"/>
                    <a:pt x="327" y="42"/>
                    <a:pt x="329" y="43"/>
                  </a:cubicBezTo>
                  <a:close/>
                  <a:moveTo>
                    <a:pt x="317" y="43"/>
                  </a:moveTo>
                  <a:cubicBezTo>
                    <a:pt x="319" y="45"/>
                    <a:pt x="321" y="42"/>
                    <a:pt x="323" y="44"/>
                  </a:cubicBezTo>
                  <a:cubicBezTo>
                    <a:pt x="322" y="46"/>
                    <a:pt x="317" y="45"/>
                    <a:pt x="317" y="43"/>
                  </a:cubicBezTo>
                  <a:close/>
                  <a:moveTo>
                    <a:pt x="284" y="24"/>
                  </a:moveTo>
                  <a:cubicBezTo>
                    <a:pt x="283" y="25"/>
                    <a:pt x="281" y="24"/>
                    <a:pt x="280" y="23"/>
                  </a:cubicBezTo>
                  <a:cubicBezTo>
                    <a:pt x="281" y="22"/>
                    <a:pt x="283" y="23"/>
                    <a:pt x="284" y="24"/>
                  </a:cubicBezTo>
                  <a:close/>
                  <a:moveTo>
                    <a:pt x="321" y="39"/>
                  </a:moveTo>
                  <a:cubicBezTo>
                    <a:pt x="319" y="41"/>
                    <a:pt x="318" y="40"/>
                    <a:pt x="316" y="40"/>
                  </a:cubicBezTo>
                  <a:cubicBezTo>
                    <a:pt x="316" y="39"/>
                    <a:pt x="319" y="38"/>
                    <a:pt x="321" y="39"/>
                  </a:cubicBezTo>
                  <a:close/>
                  <a:moveTo>
                    <a:pt x="327" y="36"/>
                  </a:moveTo>
                  <a:cubicBezTo>
                    <a:pt x="324" y="38"/>
                    <a:pt x="323" y="38"/>
                    <a:pt x="323" y="40"/>
                  </a:cubicBezTo>
                  <a:cubicBezTo>
                    <a:pt x="321" y="40"/>
                    <a:pt x="321" y="39"/>
                    <a:pt x="321" y="38"/>
                  </a:cubicBezTo>
                  <a:cubicBezTo>
                    <a:pt x="322" y="37"/>
                    <a:pt x="323" y="37"/>
                    <a:pt x="325" y="36"/>
                  </a:cubicBezTo>
                  <a:cubicBezTo>
                    <a:pt x="324" y="36"/>
                    <a:pt x="323" y="36"/>
                    <a:pt x="323" y="36"/>
                  </a:cubicBezTo>
                  <a:cubicBezTo>
                    <a:pt x="326" y="35"/>
                    <a:pt x="328" y="36"/>
                    <a:pt x="330" y="37"/>
                  </a:cubicBezTo>
                  <a:cubicBezTo>
                    <a:pt x="330" y="37"/>
                    <a:pt x="330" y="38"/>
                    <a:pt x="329" y="39"/>
                  </a:cubicBezTo>
                  <a:cubicBezTo>
                    <a:pt x="326" y="38"/>
                    <a:pt x="328" y="37"/>
                    <a:pt x="327" y="36"/>
                  </a:cubicBezTo>
                  <a:close/>
                  <a:moveTo>
                    <a:pt x="335" y="40"/>
                  </a:moveTo>
                  <a:cubicBezTo>
                    <a:pt x="332" y="41"/>
                    <a:pt x="328" y="41"/>
                    <a:pt x="324" y="41"/>
                  </a:cubicBezTo>
                  <a:cubicBezTo>
                    <a:pt x="325" y="38"/>
                    <a:pt x="331" y="39"/>
                    <a:pt x="335" y="40"/>
                  </a:cubicBezTo>
                  <a:close/>
                  <a:moveTo>
                    <a:pt x="282" y="13"/>
                  </a:moveTo>
                  <a:cubicBezTo>
                    <a:pt x="279" y="14"/>
                    <a:pt x="277" y="13"/>
                    <a:pt x="274" y="14"/>
                  </a:cubicBezTo>
                  <a:cubicBezTo>
                    <a:pt x="277" y="13"/>
                    <a:pt x="279" y="12"/>
                    <a:pt x="282" y="13"/>
                  </a:cubicBezTo>
                  <a:close/>
                  <a:moveTo>
                    <a:pt x="299" y="22"/>
                  </a:moveTo>
                  <a:cubicBezTo>
                    <a:pt x="298" y="23"/>
                    <a:pt x="298" y="25"/>
                    <a:pt x="296" y="24"/>
                  </a:cubicBezTo>
                  <a:cubicBezTo>
                    <a:pt x="296" y="23"/>
                    <a:pt x="297" y="21"/>
                    <a:pt x="299" y="22"/>
                  </a:cubicBezTo>
                  <a:close/>
                  <a:moveTo>
                    <a:pt x="295" y="14"/>
                  </a:moveTo>
                  <a:cubicBezTo>
                    <a:pt x="298" y="15"/>
                    <a:pt x="292" y="16"/>
                    <a:pt x="294" y="17"/>
                  </a:cubicBezTo>
                  <a:cubicBezTo>
                    <a:pt x="296" y="17"/>
                    <a:pt x="297" y="15"/>
                    <a:pt x="298" y="16"/>
                  </a:cubicBezTo>
                  <a:cubicBezTo>
                    <a:pt x="296" y="18"/>
                    <a:pt x="293" y="18"/>
                    <a:pt x="290" y="18"/>
                  </a:cubicBezTo>
                  <a:cubicBezTo>
                    <a:pt x="290" y="16"/>
                    <a:pt x="293" y="17"/>
                    <a:pt x="295" y="14"/>
                  </a:cubicBezTo>
                  <a:close/>
                  <a:moveTo>
                    <a:pt x="339" y="43"/>
                  </a:moveTo>
                  <a:cubicBezTo>
                    <a:pt x="343" y="41"/>
                    <a:pt x="347" y="44"/>
                    <a:pt x="345" y="46"/>
                  </a:cubicBezTo>
                  <a:cubicBezTo>
                    <a:pt x="344" y="45"/>
                    <a:pt x="344" y="44"/>
                    <a:pt x="339" y="43"/>
                  </a:cubicBezTo>
                  <a:close/>
                  <a:moveTo>
                    <a:pt x="340" y="39"/>
                  </a:moveTo>
                  <a:cubicBezTo>
                    <a:pt x="337" y="41"/>
                    <a:pt x="337" y="41"/>
                    <a:pt x="337" y="41"/>
                  </a:cubicBezTo>
                  <a:cubicBezTo>
                    <a:pt x="337" y="40"/>
                    <a:pt x="336" y="40"/>
                    <a:pt x="336" y="39"/>
                  </a:cubicBezTo>
                  <a:cubicBezTo>
                    <a:pt x="337" y="40"/>
                    <a:pt x="339" y="37"/>
                    <a:pt x="340" y="39"/>
                  </a:cubicBezTo>
                  <a:close/>
                  <a:moveTo>
                    <a:pt x="318" y="24"/>
                  </a:moveTo>
                  <a:cubicBezTo>
                    <a:pt x="320" y="25"/>
                    <a:pt x="318" y="26"/>
                    <a:pt x="318" y="26"/>
                  </a:cubicBezTo>
                  <a:cubicBezTo>
                    <a:pt x="317" y="26"/>
                    <a:pt x="316" y="26"/>
                    <a:pt x="315" y="26"/>
                  </a:cubicBezTo>
                  <a:cubicBezTo>
                    <a:pt x="316" y="25"/>
                    <a:pt x="317" y="25"/>
                    <a:pt x="318" y="24"/>
                  </a:cubicBezTo>
                  <a:close/>
                  <a:moveTo>
                    <a:pt x="309" y="17"/>
                  </a:moveTo>
                  <a:cubicBezTo>
                    <a:pt x="310" y="18"/>
                    <a:pt x="310" y="19"/>
                    <a:pt x="308" y="20"/>
                  </a:cubicBezTo>
                  <a:cubicBezTo>
                    <a:pt x="306" y="19"/>
                    <a:pt x="307" y="17"/>
                    <a:pt x="309" y="17"/>
                  </a:cubicBezTo>
                  <a:close/>
                  <a:moveTo>
                    <a:pt x="337" y="35"/>
                  </a:moveTo>
                  <a:cubicBezTo>
                    <a:pt x="339" y="34"/>
                    <a:pt x="341" y="35"/>
                    <a:pt x="341" y="36"/>
                  </a:cubicBezTo>
                  <a:cubicBezTo>
                    <a:pt x="339" y="38"/>
                    <a:pt x="340" y="36"/>
                    <a:pt x="337" y="35"/>
                  </a:cubicBezTo>
                  <a:close/>
                  <a:moveTo>
                    <a:pt x="318" y="16"/>
                  </a:moveTo>
                  <a:cubicBezTo>
                    <a:pt x="319" y="16"/>
                    <a:pt x="320" y="17"/>
                    <a:pt x="321" y="17"/>
                  </a:cubicBezTo>
                  <a:cubicBezTo>
                    <a:pt x="318" y="18"/>
                    <a:pt x="317" y="16"/>
                    <a:pt x="316" y="19"/>
                  </a:cubicBezTo>
                  <a:cubicBezTo>
                    <a:pt x="315" y="17"/>
                    <a:pt x="313" y="18"/>
                    <a:pt x="311" y="17"/>
                  </a:cubicBezTo>
                  <a:cubicBezTo>
                    <a:pt x="313" y="16"/>
                    <a:pt x="316" y="17"/>
                    <a:pt x="318" y="16"/>
                  </a:cubicBezTo>
                  <a:close/>
                  <a:moveTo>
                    <a:pt x="333" y="18"/>
                  </a:moveTo>
                  <a:cubicBezTo>
                    <a:pt x="330" y="16"/>
                    <a:pt x="323" y="20"/>
                    <a:pt x="322" y="17"/>
                  </a:cubicBezTo>
                  <a:cubicBezTo>
                    <a:pt x="325" y="17"/>
                    <a:pt x="333" y="15"/>
                    <a:pt x="333" y="18"/>
                  </a:cubicBezTo>
                  <a:close/>
                  <a:moveTo>
                    <a:pt x="330" y="18"/>
                  </a:moveTo>
                  <a:cubicBezTo>
                    <a:pt x="329" y="19"/>
                    <a:pt x="331" y="20"/>
                    <a:pt x="329" y="21"/>
                  </a:cubicBezTo>
                  <a:cubicBezTo>
                    <a:pt x="328" y="20"/>
                    <a:pt x="327" y="20"/>
                    <a:pt x="326" y="20"/>
                  </a:cubicBezTo>
                  <a:cubicBezTo>
                    <a:pt x="328" y="19"/>
                    <a:pt x="327" y="18"/>
                    <a:pt x="330" y="18"/>
                  </a:cubicBezTo>
                  <a:close/>
                  <a:moveTo>
                    <a:pt x="349" y="16"/>
                  </a:moveTo>
                  <a:cubicBezTo>
                    <a:pt x="350" y="17"/>
                    <a:pt x="351" y="16"/>
                    <a:pt x="353" y="17"/>
                  </a:cubicBezTo>
                  <a:cubicBezTo>
                    <a:pt x="351" y="18"/>
                    <a:pt x="350" y="18"/>
                    <a:pt x="348" y="18"/>
                  </a:cubicBezTo>
                  <a:cubicBezTo>
                    <a:pt x="349" y="17"/>
                    <a:pt x="348" y="17"/>
                    <a:pt x="349" y="16"/>
                  </a:cubicBezTo>
                  <a:close/>
                  <a:moveTo>
                    <a:pt x="397" y="37"/>
                  </a:moveTo>
                  <a:cubicBezTo>
                    <a:pt x="395" y="37"/>
                    <a:pt x="390" y="39"/>
                    <a:pt x="391" y="36"/>
                  </a:cubicBezTo>
                  <a:cubicBezTo>
                    <a:pt x="393" y="37"/>
                    <a:pt x="397" y="35"/>
                    <a:pt x="397" y="37"/>
                  </a:cubicBezTo>
                  <a:close/>
                  <a:moveTo>
                    <a:pt x="450" y="71"/>
                  </a:moveTo>
                  <a:cubicBezTo>
                    <a:pt x="453" y="71"/>
                    <a:pt x="450" y="74"/>
                    <a:pt x="448" y="73"/>
                  </a:cubicBezTo>
                  <a:cubicBezTo>
                    <a:pt x="450" y="72"/>
                    <a:pt x="448" y="71"/>
                    <a:pt x="450" y="71"/>
                  </a:cubicBezTo>
                  <a:close/>
                  <a:moveTo>
                    <a:pt x="395" y="35"/>
                  </a:moveTo>
                  <a:cubicBezTo>
                    <a:pt x="394" y="36"/>
                    <a:pt x="393" y="35"/>
                    <a:pt x="392" y="35"/>
                  </a:cubicBezTo>
                  <a:cubicBezTo>
                    <a:pt x="393" y="34"/>
                    <a:pt x="393" y="32"/>
                    <a:pt x="394" y="32"/>
                  </a:cubicBezTo>
                  <a:cubicBezTo>
                    <a:pt x="394" y="33"/>
                    <a:pt x="395" y="34"/>
                    <a:pt x="395" y="35"/>
                  </a:cubicBezTo>
                  <a:close/>
                  <a:moveTo>
                    <a:pt x="397" y="32"/>
                  </a:moveTo>
                  <a:cubicBezTo>
                    <a:pt x="400" y="33"/>
                    <a:pt x="397" y="35"/>
                    <a:pt x="395" y="34"/>
                  </a:cubicBezTo>
                  <a:cubicBezTo>
                    <a:pt x="395" y="33"/>
                    <a:pt x="395" y="33"/>
                    <a:pt x="397" y="32"/>
                  </a:cubicBezTo>
                  <a:close/>
                  <a:moveTo>
                    <a:pt x="375" y="17"/>
                  </a:moveTo>
                  <a:cubicBezTo>
                    <a:pt x="377" y="19"/>
                    <a:pt x="378" y="16"/>
                    <a:pt x="380" y="17"/>
                  </a:cubicBezTo>
                  <a:cubicBezTo>
                    <a:pt x="377" y="19"/>
                    <a:pt x="375" y="19"/>
                    <a:pt x="372" y="19"/>
                  </a:cubicBezTo>
                  <a:lnTo>
                    <a:pt x="375" y="17"/>
                  </a:lnTo>
                  <a:close/>
                  <a:moveTo>
                    <a:pt x="397" y="29"/>
                  </a:moveTo>
                  <a:cubicBezTo>
                    <a:pt x="395" y="30"/>
                    <a:pt x="395" y="30"/>
                    <a:pt x="395" y="30"/>
                  </a:cubicBezTo>
                  <a:cubicBezTo>
                    <a:pt x="393" y="30"/>
                    <a:pt x="393" y="30"/>
                    <a:pt x="393" y="30"/>
                  </a:cubicBezTo>
                  <a:cubicBezTo>
                    <a:pt x="395" y="28"/>
                    <a:pt x="396" y="29"/>
                    <a:pt x="397" y="29"/>
                  </a:cubicBezTo>
                  <a:close/>
                  <a:moveTo>
                    <a:pt x="407" y="35"/>
                  </a:moveTo>
                  <a:cubicBezTo>
                    <a:pt x="409" y="34"/>
                    <a:pt x="409" y="36"/>
                    <a:pt x="412" y="37"/>
                  </a:cubicBezTo>
                  <a:cubicBezTo>
                    <a:pt x="410" y="37"/>
                    <a:pt x="407" y="37"/>
                    <a:pt x="407" y="35"/>
                  </a:cubicBezTo>
                  <a:close/>
                  <a:moveTo>
                    <a:pt x="414" y="37"/>
                  </a:moveTo>
                  <a:cubicBezTo>
                    <a:pt x="416" y="38"/>
                    <a:pt x="416" y="38"/>
                    <a:pt x="416" y="38"/>
                  </a:cubicBezTo>
                  <a:cubicBezTo>
                    <a:pt x="415" y="39"/>
                    <a:pt x="411" y="40"/>
                    <a:pt x="411" y="38"/>
                  </a:cubicBezTo>
                  <a:cubicBezTo>
                    <a:pt x="413" y="39"/>
                    <a:pt x="413" y="37"/>
                    <a:pt x="414" y="37"/>
                  </a:cubicBezTo>
                  <a:close/>
                  <a:moveTo>
                    <a:pt x="467" y="70"/>
                  </a:moveTo>
                  <a:cubicBezTo>
                    <a:pt x="466" y="70"/>
                    <a:pt x="465" y="69"/>
                    <a:pt x="463" y="69"/>
                  </a:cubicBezTo>
                  <a:cubicBezTo>
                    <a:pt x="471" y="68"/>
                    <a:pt x="478" y="68"/>
                    <a:pt x="486" y="69"/>
                  </a:cubicBezTo>
                  <a:cubicBezTo>
                    <a:pt x="483" y="72"/>
                    <a:pt x="481" y="68"/>
                    <a:pt x="479" y="70"/>
                  </a:cubicBezTo>
                  <a:cubicBezTo>
                    <a:pt x="481" y="71"/>
                    <a:pt x="482" y="70"/>
                    <a:pt x="481" y="72"/>
                  </a:cubicBezTo>
                  <a:cubicBezTo>
                    <a:pt x="478" y="72"/>
                    <a:pt x="479" y="70"/>
                    <a:pt x="477" y="69"/>
                  </a:cubicBezTo>
                  <a:cubicBezTo>
                    <a:pt x="475" y="71"/>
                    <a:pt x="473" y="68"/>
                    <a:pt x="470" y="70"/>
                  </a:cubicBezTo>
                  <a:cubicBezTo>
                    <a:pt x="472" y="71"/>
                    <a:pt x="473" y="70"/>
                    <a:pt x="474" y="72"/>
                  </a:cubicBezTo>
                  <a:cubicBezTo>
                    <a:pt x="473" y="73"/>
                    <a:pt x="472" y="72"/>
                    <a:pt x="471" y="73"/>
                  </a:cubicBezTo>
                  <a:cubicBezTo>
                    <a:pt x="469" y="73"/>
                    <a:pt x="472" y="70"/>
                    <a:pt x="469" y="71"/>
                  </a:cubicBezTo>
                  <a:cubicBezTo>
                    <a:pt x="468" y="72"/>
                    <a:pt x="471" y="73"/>
                    <a:pt x="469" y="73"/>
                  </a:cubicBezTo>
                  <a:cubicBezTo>
                    <a:pt x="467" y="74"/>
                    <a:pt x="466" y="73"/>
                    <a:pt x="465" y="73"/>
                  </a:cubicBezTo>
                  <a:cubicBezTo>
                    <a:pt x="466" y="72"/>
                    <a:pt x="468" y="71"/>
                    <a:pt x="467" y="70"/>
                  </a:cubicBezTo>
                  <a:close/>
                  <a:moveTo>
                    <a:pt x="407" y="31"/>
                  </a:moveTo>
                  <a:cubicBezTo>
                    <a:pt x="409" y="32"/>
                    <a:pt x="412" y="31"/>
                    <a:pt x="414" y="32"/>
                  </a:cubicBezTo>
                  <a:cubicBezTo>
                    <a:pt x="413" y="33"/>
                    <a:pt x="415" y="34"/>
                    <a:pt x="411" y="35"/>
                  </a:cubicBezTo>
                  <a:cubicBezTo>
                    <a:pt x="409" y="34"/>
                    <a:pt x="411" y="33"/>
                    <a:pt x="410" y="32"/>
                  </a:cubicBezTo>
                  <a:cubicBezTo>
                    <a:pt x="409" y="33"/>
                    <a:pt x="407" y="32"/>
                    <a:pt x="406" y="33"/>
                  </a:cubicBezTo>
                  <a:cubicBezTo>
                    <a:pt x="404" y="33"/>
                    <a:pt x="405" y="32"/>
                    <a:pt x="407" y="31"/>
                  </a:cubicBezTo>
                  <a:close/>
                  <a:moveTo>
                    <a:pt x="388" y="17"/>
                  </a:moveTo>
                  <a:cubicBezTo>
                    <a:pt x="386" y="18"/>
                    <a:pt x="384" y="20"/>
                    <a:pt x="382" y="19"/>
                  </a:cubicBezTo>
                  <a:cubicBezTo>
                    <a:pt x="384" y="18"/>
                    <a:pt x="386" y="16"/>
                    <a:pt x="388" y="17"/>
                  </a:cubicBezTo>
                  <a:close/>
                  <a:moveTo>
                    <a:pt x="427" y="43"/>
                  </a:moveTo>
                  <a:cubicBezTo>
                    <a:pt x="425" y="45"/>
                    <a:pt x="425" y="45"/>
                    <a:pt x="425" y="45"/>
                  </a:cubicBezTo>
                  <a:cubicBezTo>
                    <a:pt x="424" y="44"/>
                    <a:pt x="424" y="44"/>
                    <a:pt x="424" y="44"/>
                  </a:cubicBezTo>
                  <a:cubicBezTo>
                    <a:pt x="425" y="43"/>
                    <a:pt x="426" y="42"/>
                    <a:pt x="427" y="43"/>
                  </a:cubicBezTo>
                  <a:close/>
                  <a:moveTo>
                    <a:pt x="443" y="35"/>
                  </a:moveTo>
                  <a:cubicBezTo>
                    <a:pt x="444" y="35"/>
                    <a:pt x="445" y="35"/>
                    <a:pt x="446" y="35"/>
                  </a:cubicBezTo>
                  <a:cubicBezTo>
                    <a:pt x="442" y="37"/>
                    <a:pt x="440" y="33"/>
                    <a:pt x="438" y="32"/>
                  </a:cubicBezTo>
                  <a:cubicBezTo>
                    <a:pt x="435" y="34"/>
                    <a:pt x="435" y="34"/>
                    <a:pt x="435" y="34"/>
                  </a:cubicBezTo>
                  <a:cubicBezTo>
                    <a:pt x="431" y="32"/>
                    <a:pt x="427" y="33"/>
                    <a:pt x="423" y="33"/>
                  </a:cubicBezTo>
                  <a:cubicBezTo>
                    <a:pt x="423" y="35"/>
                    <a:pt x="421" y="36"/>
                    <a:pt x="420" y="37"/>
                  </a:cubicBezTo>
                  <a:cubicBezTo>
                    <a:pt x="420" y="34"/>
                    <a:pt x="418" y="38"/>
                    <a:pt x="416" y="36"/>
                  </a:cubicBezTo>
                  <a:cubicBezTo>
                    <a:pt x="419" y="34"/>
                    <a:pt x="422" y="33"/>
                    <a:pt x="424" y="31"/>
                  </a:cubicBezTo>
                  <a:cubicBezTo>
                    <a:pt x="427" y="34"/>
                    <a:pt x="433" y="30"/>
                    <a:pt x="438" y="30"/>
                  </a:cubicBezTo>
                  <a:cubicBezTo>
                    <a:pt x="437" y="31"/>
                    <a:pt x="434" y="31"/>
                    <a:pt x="436" y="32"/>
                  </a:cubicBezTo>
                  <a:cubicBezTo>
                    <a:pt x="437" y="31"/>
                    <a:pt x="439" y="31"/>
                    <a:pt x="441" y="30"/>
                  </a:cubicBezTo>
                  <a:cubicBezTo>
                    <a:pt x="441" y="30"/>
                    <a:pt x="439" y="30"/>
                    <a:pt x="440" y="29"/>
                  </a:cubicBezTo>
                  <a:cubicBezTo>
                    <a:pt x="442" y="30"/>
                    <a:pt x="447" y="28"/>
                    <a:pt x="447" y="30"/>
                  </a:cubicBezTo>
                  <a:cubicBezTo>
                    <a:pt x="444" y="29"/>
                    <a:pt x="440" y="32"/>
                    <a:pt x="442" y="34"/>
                  </a:cubicBezTo>
                  <a:cubicBezTo>
                    <a:pt x="443" y="31"/>
                    <a:pt x="450" y="32"/>
                    <a:pt x="450" y="34"/>
                  </a:cubicBezTo>
                  <a:cubicBezTo>
                    <a:pt x="448" y="34"/>
                    <a:pt x="442" y="33"/>
                    <a:pt x="443" y="35"/>
                  </a:cubicBezTo>
                  <a:close/>
                  <a:moveTo>
                    <a:pt x="446" y="32"/>
                  </a:moveTo>
                  <a:cubicBezTo>
                    <a:pt x="446" y="31"/>
                    <a:pt x="448" y="30"/>
                    <a:pt x="449" y="30"/>
                  </a:cubicBezTo>
                  <a:cubicBezTo>
                    <a:pt x="448" y="31"/>
                    <a:pt x="452" y="30"/>
                    <a:pt x="453" y="31"/>
                  </a:cubicBezTo>
                  <a:cubicBezTo>
                    <a:pt x="450" y="32"/>
                    <a:pt x="448" y="32"/>
                    <a:pt x="446" y="32"/>
                  </a:cubicBezTo>
                  <a:close/>
                  <a:moveTo>
                    <a:pt x="388" y="18"/>
                  </a:moveTo>
                  <a:cubicBezTo>
                    <a:pt x="390" y="17"/>
                    <a:pt x="393" y="17"/>
                    <a:pt x="396" y="18"/>
                  </a:cubicBezTo>
                  <a:cubicBezTo>
                    <a:pt x="393" y="19"/>
                    <a:pt x="388" y="20"/>
                    <a:pt x="388" y="18"/>
                  </a:cubicBezTo>
                  <a:close/>
                  <a:moveTo>
                    <a:pt x="409" y="29"/>
                  </a:moveTo>
                  <a:cubicBezTo>
                    <a:pt x="408" y="29"/>
                    <a:pt x="407" y="30"/>
                    <a:pt x="406" y="28"/>
                  </a:cubicBezTo>
                  <a:cubicBezTo>
                    <a:pt x="407" y="27"/>
                    <a:pt x="410" y="28"/>
                    <a:pt x="409" y="29"/>
                  </a:cubicBezTo>
                  <a:close/>
                  <a:moveTo>
                    <a:pt x="420" y="30"/>
                  </a:moveTo>
                  <a:cubicBezTo>
                    <a:pt x="418" y="31"/>
                    <a:pt x="414" y="31"/>
                    <a:pt x="415" y="29"/>
                  </a:cubicBezTo>
                  <a:cubicBezTo>
                    <a:pt x="416" y="30"/>
                    <a:pt x="418" y="29"/>
                    <a:pt x="420" y="30"/>
                  </a:cubicBezTo>
                  <a:close/>
                  <a:moveTo>
                    <a:pt x="400" y="17"/>
                  </a:moveTo>
                  <a:cubicBezTo>
                    <a:pt x="400" y="18"/>
                    <a:pt x="398" y="19"/>
                    <a:pt x="396" y="18"/>
                  </a:cubicBezTo>
                  <a:cubicBezTo>
                    <a:pt x="398" y="17"/>
                    <a:pt x="399" y="17"/>
                    <a:pt x="400" y="17"/>
                  </a:cubicBezTo>
                  <a:close/>
                  <a:moveTo>
                    <a:pt x="491" y="70"/>
                  </a:moveTo>
                  <a:cubicBezTo>
                    <a:pt x="491" y="72"/>
                    <a:pt x="488" y="71"/>
                    <a:pt x="489" y="73"/>
                  </a:cubicBezTo>
                  <a:cubicBezTo>
                    <a:pt x="486" y="72"/>
                    <a:pt x="490" y="69"/>
                    <a:pt x="491" y="70"/>
                  </a:cubicBezTo>
                  <a:close/>
                  <a:moveTo>
                    <a:pt x="497" y="70"/>
                  </a:moveTo>
                  <a:cubicBezTo>
                    <a:pt x="497" y="72"/>
                    <a:pt x="494" y="71"/>
                    <a:pt x="493" y="73"/>
                  </a:cubicBezTo>
                  <a:cubicBezTo>
                    <a:pt x="491" y="72"/>
                    <a:pt x="491" y="72"/>
                    <a:pt x="491" y="72"/>
                  </a:cubicBezTo>
                  <a:cubicBezTo>
                    <a:pt x="493" y="71"/>
                    <a:pt x="495" y="69"/>
                    <a:pt x="497" y="70"/>
                  </a:cubicBezTo>
                  <a:close/>
                  <a:moveTo>
                    <a:pt x="434" y="30"/>
                  </a:moveTo>
                  <a:cubicBezTo>
                    <a:pt x="433" y="30"/>
                    <a:pt x="429" y="31"/>
                    <a:pt x="429" y="29"/>
                  </a:cubicBezTo>
                  <a:cubicBezTo>
                    <a:pt x="431" y="30"/>
                    <a:pt x="432" y="29"/>
                    <a:pt x="434" y="30"/>
                  </a:cubicBezTo>
                  <a:close/>
                  <a:moveTo>
                    <a:pt x="424" y="19"/>
                  </a:moveTo>
                  <a:cubicBezTo>
                    <a:pt x="423" y="20"/>
                    <a:pt x="422" y="21"/>
                    <a:pt x="420" y="20"/>
                  </a:cubicBezTo>
                  <a:cubicBezTo>
                    <a:pt x="422" y="19"/>
                    <a:pt x="423" y="18"/>
                    <a:pt x="424" y="19"/>
                  </a:cubicBezTo>
                  <a:close/>
                  <a:moveTo>
                    <a:pt x="456" y="33"/>
                  </a:moveTo>
                  <a:cubicBezTo>
                    <a:pt x="457" y="33"/>
                    <a:pt x="459" y="33"/>
                    <a:pt x="460" y="33"/>
                  </a:cubicBezTo>
                  <a:cubicBezTo>
                    <a:pt x="458" y="34"/>
                    <a:pt x="458" y="36"/>
                    <a:pt x="456" y="35"/>
                  </a:cubicBezTo>
                  <a:cubicBezTo>
                    <a:pt x="457" y="34"/>
                    <a:pt x="454" y="34"/>
                    <a:pt x="456" y="33"/>
                  </a:cubicBezTo>
                  <a:close/>
                  <a:moveTo>
                    <a:pt x="467" y="36"/>
                  </a:moveTo>
                  <a:cubicBezTo>
                    <a:pt x="468" y="37"/>
                    <a:pt x="469" y="37"/>
                    <a:pt x="469" y="37"/>
                  </a:cubicBezTo>
                  <a:cubicBezTo>
                    <a:pt x="468" y="38"/>
                    <a:pt x="468" y="38"/>
                    <a:pt x="468" y="38"/>
                  </a:cubicBezTo>
                  <a:cubicBezTo>
                    <a:pt x="469" y="38"/>
                    <a:pt x="469" y="38"/>
                    <a:pt x="468" y="38"/>
                  </a:cubicBezTo>
                  <a:cubicBezTo>
                    <a:pt x="465" y="37"/>
                    <a:pt x="468" y="40"/>
                    <a:pt x="466" y="40"/>
                  </a:cubicBezTo>
                  <a:cubicBezTo>
                    <a:pt x="465" y="40"/>
                    <a:pt x="464" y="41"/>
                    <a:pt x="462" y="39"/>
                  </a:cubicBezTo>
                  <a:cubicBezTo>
                    <a:pt x="465" y="38"/>
                    <a:pt x="465" y="37"/>
                    <a:pt x="467" y="36"/>
                  </a:cubicBezTo>
                  <a:close/>
                  <a:moveTo>
                    <a:pt x="461" y="30"/>
                  </a:moveTo>
                  <a:cubicBezTo>
                    <a:pt x="461" y="31"/>
                    <a:pt x="463" y="31"/>
                    <a:pt x="462" y="32"/>
                  </a:cubicBezTo>
                  <a:cubicBezTo>
                    <a:pt x="460" y="31"/>
                    <a:pt x="457" y="33"/>
                    <a:pt x="455" y="31"/>
                  </a:cubicBezTo>
                  <a:cubicBezTo>
                    <a:pt x="458" y="30"/>
                    <a:pt x="459" y="31"/>
                    <a:pt x="461" y="30"/>
                  </a:cubicBezTo>
                  <a:close/>
                  <a:moveTo>
                    <a:pt x="611" y="134"/>
                  </a:moveTo>
                  <a:cubicBezTo>
                    <a:pt x="613" y="135"/>
                    <a:pt x="611" y="136"/>
                    <a:pt x="610" y="137"/>
                  </a:cubicBezTo>
                  <a:cubicBezTo>
                    <a:pt x="609" y="136"/>
                    <a:pt x="608" y="136"/>
                    <a:pt x="608" y="136"/>
                  </a:cubicBezTo>
                  <a:cubicBezTo>
                    <a:pt x="608" y="135"/>
                    <a:pt x="610" y="134"/>
                    <a:pt x="611" y="134"/>
                  </a:cubicBezTo>
                  <a:close/>
                  <a:moveTo>
                    <a:pt x="521" y="69"/>
                  </a:moveTo>
                  <a:cubicBezTo>
                    <a:pt x="523" y="68"/>
                    <a:pt x="524" y="69"/>
                    <a:pt x="526" y="70"/>
                  </a:cubicBezTo>
                  <a:cubicBezTo>
                    <a:pt x="524" y="71"/>
                    <a:pt x="524" y="74"/>
                    <a:pt x="521" y="72"/>
                  </a:cubicBezTo>
                  <a:cubicBezTo>
                    <a:pt x="523" y="71"/>
                    <a:pt x="524" y="70"/>
                    <a:pt x="521" y="69"/>
                  </a:cubicBezTo>
                  <a:close/>
                  <a:moveTo>
                    <a:pt x="479" y="37"/>
                  </a:moveTo>
                  <a:cubicBezTo>
                    <a:pt x="477" y="37"/>
                    <a:pt x="477" y="36"/>
                    <a:pt x="477" y="35"/>
                  </a:cubicBezTo>
                  <a:cubicBezTo>
                    <a:pt x="473" y="37"/>
                    <a:pt x="467" y="36"/>
                    <a:pt x="465" y="33"/>
                  </a:cubicBezTo>
                  <a:cubicBezTo>
                    <a:pt x="469" y="35"/>
                    <a:pt x="475" y="34"/>
                    <a:pt x="478" y="33"/>
                  </a:cubicBezTo>
                  <a:cubicBezTo>
                    <a:pt x="477" y="33"/>
                    <a:pt x="478" y="34"/>
                    <a:pt x="479" y="35"/>
                  </a:cubicBezTo>
                  <a:cubicBezTo>
                    <a:pt x="479" y="34"/>
                    <a:pt x="479" y="34"/>
                    <a:pt x="481" y="34"/>
                  </a:cubicBezTo>
                  <a:cubicBezTo>
                    <a:pt x="482" y="34"/>
                    <a:pt x="482" y="35"/>
                    <a:pt x="482" y="35"/>
                  </a:cubicBezTo>
                  <a:cubicBezTo>
                    <a:pt x="483" y="33"/>
                    <a:pt x="483" y="35"/>
                    <a:pt x="485" y="35"/>
                  </a:cubicBezTo>
                  <a:cubicBezTo>
                    <a:pt x="483" y="33"/>
                    <a:pt x="487" y="33"/>
                    <a:pt x="488" y="34"/>
                  </a:cubicBezTo>
                  <a:cubicBezTo>
                    <a:pt x="488" y="35"/>
                    <a:pt x="486" y="35"/>
                    <a:pt x="484" y="36"/>
                  </a:cubicBezTo>
                  <a:cubicBezTo>
                    <a:pt x="481" y="36"/>
                    <a:pt x="480" y="35"/>
                    <a:pt x="479" y="37"/>
                  </a:cubicBezTo>
                  <a:close/>
                  <a:moveTo>
                    <a:pt x="439" y="8"/>
                  </a:moveTo>
                  <a:cubicBezTo>
                    <a:pt x="442" y="10"/>
                    <a:pt x="444" y="6"/>
                    <a:pt x="446" y="6"/>
                  </a:cubicBezTo>
                  <a:cubicBezTo>
                    <a:pt x="448" y="8"/>
                    <a:pt x="445" y="8"/>
                    <a:pt x="444" y="10"/>
                  </a:cubicBezTo>
                  <a:cubicBezTo>
                    <a:pt x="443" y="8"/>
                    <a:pt x="441" y="10"/>
                    <a:pt x="440" y="10"/>
                  </a:cubicBezTo>
                  <a:cubicBezTo>
                    <a:pt x="439" y="10"/>
                    <a:pt x="439" y="9"/>
                    <a:pt x="439" y="8"/>
                  </a:cubicBezTo>
                  <a:close/>
                  <a:moveTo>
                    <a:pt x="478" y="31"/>
                  </a:moveTo>
                  <a:cubicBezTo>
                    <a:pt x="480" y="32"/>
                    <a:pt x="483" y="32"/>
                    <a:pt x="485" y="32"/>
                  </a:cubicBezTo>
                  <a:cubicBezTo>
                    <a:pt x="483" y="33"/>
                    <a:pt x="482" y="33"/>
                    <a:pt x="480" y="33"/>
                  </a:cubicBezTo>
                  <a:cubicBezTo>
                    <a:pt x="481" y="32"/>
                    <a:pt x="476" y="33"/>
                    <a:pt x="478" y="31"/>
                  </a:cubicBezTo>
                  <a:close/>
                  <a:moveTo>
                    <a:pt x="459" y="13"/>
                  </a:moveTo>
                  <a:cubicBezTo>
                    <a:pt x="459" y="14"/>
                    <a:pt x="456" y="16"/>
                    <a:pt x="455" y="15"/>
                  </a:cubicBezTo>
                  <a:cubicBezTo>
                    <a:pt x="456" y="15"/>
                    <a:pt x="457" y="13"/>
                    <a:pt x="459" y="13"/>
                  </a:cubicBezTo>
                  <a:close/>
                  <a:moveTo>
                    <a:pt x="456" y="7"/>
                  </a:moveTo>
                  <a:cubicBezTo>
                    <a:pt x="454" y="8"/>
                    <a:pt x="453" y="7"/>
                    <a:pt x="452" y="8"/>
                  </a:cubicBezTo>
                  <a:cubicBezTo>
                    <a:pt x="453" y="9"/>
                    <a:pt x="454" y="9"/>
                    <a:pt x="453" y="10"/>
                  </a:cubicBezTo>
                  <a:cubicBezTo>
                    <a:pt x="452" y="10"/>
                    <a:pt x="447" y="10"/>
                    <a:pt x="447" y="8"/>
                  </a:cubicBezTo>
                  <a:cubicBezTo>
                    <a:pt x="450" y="7"/>
                    <a:pt x="452" y="6"/>
                    <a:pt x="456" y="7"/>
                  </a:cubicBezTo>
                  <a:close/>
                  <a:moveTo>
                    <a:pt x="491" y="34"/>
                  </a:moveTo>
                  <a:cubicBezTo>
                    <a:pt x="492" y="36"/>
                    <a:pt x="495" y="33"/>
                    <a:pt x="495" y="35"/>
                  </a:cubicBezTo>
                  <a:cubicBezTo>
                    <a:pt x="493" y="36"/>
                    <a:pt x="489" y="36"/>
                    <a:pt x="491" y="34"/>
                  </a:cubicBezTo>
                  <a:close/>
                  <a:moveTo>
                    <a:pt x="480" y="22"/>
                  </a:moveTo>
                  <a:cubicBezTo>
                    <a:pt x="478" y="22"/>
                    <a:pt x="476" y="22"/>
                    <a:pt x="474" y="22"/>
                  </a:cubicBezTo>
                  <a:cubicBezTo>
                    <a:pt x="474" y="21"/>
                    <a:pt x="480" y="20"/>
                    <a:pt x="480" y="22"/>
                  </a:cubicBezTo>
                  <a:close/>
                  <a:moveTo>
                    <a:pt x="461" y="9"/>
                  </a:moveTo>
                  <a:cubicBezTo>
                    <a:pt x="460" y="10"/>
                    <a:pt x="460" y="10"/>
                    <a:pt x="460" y="11"/>
                  </a:cubicBezTo>
                  <a:cubicBezTo>
                    <a:pt x="458" y="10"/>
                    <a:pt x="454" y="10"/>
                    <a:pt x="455" y="9"/>
                  </a:cubicBezTo>
                  <a:cubicBezTo>
                    <a:pt x="457" y="10"/>
                    <a:pt x="459" y="8"/>
                    <a:pt x="461" y="9"/>
                  </a:cubicBezTo>
                  <a:close/>
                  <a:moveTo>
                    <a:pt x="513" y="34"/>
                  </a:moveTo>
                  <a:cubicBezTo>
                    <a:pt x="510" y="35"/>
                    <a:pt x="505" y="35"/>
                    <a:pt x="500" y="35"/>
                  </a:cubicBezTo>
                  <a:cubicBezTo>
                    <a:pt x="501" y="36"/>
                    <a:pt x="502" y="37"/>
                    <a:pt x="501" y="37"/>
                  </a:cubicBezTo>
                  <a:cubicBezTo>
                    <a:pt x="500" y="35"/>
                    <a:pt x="499" y="37"/>
                    <a:pt x="496" y="35"/>
                  </a:cubicBezTo>
                  <a:cubicBezTo>
                    <a:pt x="498" y="34"/>
                    <a:pt x="499" y="34"/>
                    <a:pt x="498" y="32"/>
                  </a:cubicBezTo>
                  <a:cubicBezTo>
                    <a:pt x="502" y="35"/>
                    <a:pt x="508" y="32"/>
                    <a:pt x="513" y="34"/>
                  </a:cubicBezTo>
                  <a:close/>
                  <a:moveTo>
                    <a:pt x="644" y="135"/>
                  </a:moveTo>
                  <a:cubicBezTo>
                    <a:pt x="643" y="135"/>
                    <a:pt x="641" y="137"/>
                    <a:pt x="639" y="135"/>
                  </a:cubicBezTo>
                  <a:cubicBezTo>
                    <a:pt x="641" y="135"/>
                    <a:pt x="645" y="134"/>
                    <a:pt x="644" y="135"/>
                  </a:cubicBezTo>
                  <a:close/>
                  <a:moveTo>
                    <a:pt x="558" y="70"/>
                  </a:moveTo>
                  <a:cubicBezTo>
                    <a:pt x="559" y="71"/>
                    <a:pt x="560" y="71"/>
                    <a:pt x="561" y="70"/>
                  </a:cubicBezTo>
                  <a:cubicBezTo>
                    <a:pt x="563" y="72"/>
                    <a:pt x="558" y="74"/>
                    <a:pt x="555" y="73"/>
                  </a:cubicBezTo>
                  <a:cubicBezTo>
                    <a:pt x="558" y="72"/>
                    <a:pt x="558" y="71"/>
                    <a:pt x="558" y="70"/>
                  </a:cubicBezTo>
                  <a:close/>
                  <a:moveTo>
                    <a:pt x="472" y="10"/>
                  </a:moveTo>
                  <a:cubicBezTo>
                    <a:pt x="468" y="11"/>
                    <a:pt x="465" y="10"/>
                    <a:pt x="462" y="10"/>
                  </a:cubicBezTo>
                  <a:cubicBezTo>
                    <a:pt x="464" y="9"/>
                    <a:pt x="464" y="9"/>
                    <a:pt x="464" y="9"/>
                  </a:cubicBezTo>
                  <a:cubicBezTo>
                    <a:pt x="466" y="10"/>
                    <a:pt x="469" y="9"/>
                    <a:pt x="472" y="10"/>
                  </a:cubicBezTo>
                  <a:close/>
                  <a:moveTo>
                    <a:pt x="522" y="45"/>
                  </a:moveTo>
                  <a:cubicBezTo>
                    <a:pt x="519" y="45"/>
                    <a:pt x="515" y="46"/>
                    <a:pt x="514" y="44"/>
                  </a:cubicBezTo>
                  <a:cubicBezTo>
                    <a:pt x="516" y="45"/>
                    <a:pt x="521" y="43"/>
                    <a:pt x="522" y="45"/>
                  </a:cubicBezTo>
                  <a:close/>
                  <a:moveTo>
                    <a:pt x="517" y="38"/>
                  </a:moveTo>
                  <a:cubicBezTo>
                    <a:pt x="519" y="40"/>
                    <a:pt x="522" y="38"/>
                    <a:pt x="525" y="40"/>
                  </a:cubicBezTo>
                  <a:cubicBezTo>
                    <a:pt x="522" y="41"/>
                    <a:pt x="516" y="40"/>
                    <a:pt x="515" y="39"/>
                  </a:cubicBezTo>
                  <a:cubicBezTo>
                    <a:pt x="516" y="40"/>
                    <a:pt x="517" y="39"/>
                    <a:pt x="517" y="38"/>
                  </a:cubicBezTo>
                  <a:close/>
                  <a:moveTo>
                    <a:pt x="476" y="9"/>
                  </a:moveTo>
                  <a:cubicBezTo>
                    <a:pt x="475" y="10"/>
                    <a:pt x="477" y="10"/>
                    <a:pt x="476" y="11"/>
                  </a:cubicBezTo>
                  <a:cubicBezTo>
                    <a:pt x="475" y="10"/>
                    <a:pt x="474" y="11"/>
                    <a:pt x="472" y="10"/>
                  </a:cubicBezTo>
                  <a:cubicBezTo>
                    <a:pt x="473" y="9"/>
                    <a:pt x="475" y="8"/>
                    <a:pt x="476" y="9"/>
                  </a:cubicBezTo>
                  <a:close/>
                  <a:moveTo>
                    <a:pt x="486" y="10"/>
                  </a:moveTo>
                  <a:cubicBezTo>
                    <a:pt x="484" y="12"/>
                    <a:pt x="482" y="11"/>
                    <a:pt x="481" y="11"/>
                  </a:cubicBezTo>
                  <a:cubicBezTo>
                    <a:pt x="482" y="11"/>
                    <a:pt x="484" y="9"/>
                    <a:pt x="486" y="10"/>
                  </a:cubicBezTo>
                  <a:close/>
                  <a:moveTo>
                    <a:pt x="517" y="34"/>
                  </a:moveTo>
                  <a:cubicBezTo>
                    <a:pt x="521" y="32"/>
                    <a:pt x="521" y="34"/>
                    <a:pt x="523" y="36"/>
                  </a:cubicBezTo>
                  <a:cubicBezTo>
                    <a:pt x="522" y="36"/>
                    <a:pt x="522" y="37"/>
                    <a:pt x="522" y="37"/>
                  </a:cubicBezTo>
                  <a:cubicBezTo>
                    <a:pt x="521" y="37"/>
                    <a:pt x="521" y="37"/>
                    <a:pt x="521" y="37"/>
                  </a:cubicBezTo>
                  <a:cubicBezTo>
                    <a:pt x="522" y="35"/>
                    <a:pt x="520" y="34"/>
                    <a:pt x="517" y="34"/>
                  </a:cubicBezTo>
                  <a:close/>
                  <a:moveTo>
                    <a:pt x="481" y="5"/>
                  </a:moveTo>
                  <a:cubicBezTo>
                    <a:pt x="484" y="6"/>
                    <a:pt x="487" y="4"/>
                    <a:pt x="489" y="6"/>
                  </a:cubicBezTo>
                  <a:cubicBezTo>
                    <a:pt x="487" y="6"/>
                    <a:pt x="487" y="9"/>
                    <a:pt x="485" y="9"/>
                  </a:cubicBezTo>
                  <a:cubicBezTo>
                    <a:pt x="482" y="8"/>
                    <a:pt x="485" y="6"/>
                    <a:pt x="483" y="6"/>
                  </a:cubicBezTo>
                  <a:cubicBezTo>
                    <a:pt x="482" y="7"/>
                    <a:pt x="484" y="8"/>
                    <a:pt x="481" y="8"/>
                  </a:cubicBezTo>
                  <a:cubicBezTo>
                    <a:pt x="480" y="7"/>
                    <a:pt x="481" y="6"/>
                    <a:pt x="481" y="5"/>
                  </a:cubicBezTo>
                  <a:close/>
                  <a:moveTo>
                    <a:pt x="494" y="10"/>
                  </a:moveTo>
                  <a:cubicBezTo>
                    <a:pt x="493" y="11"/>
                    <a:pt x="493" y="12"/>
                    <a:pt x="491" y="12"/>
                  </a:cubicBezTo>
                  <a:cubicBezTo>
                    <a:pt x="490" y="11"/>
                    <a:pt x="489" y="12"/>
                    <a:pt x="487" y="11"/>
                  </a:cubicBezTo>
                  <a:cubicBezTo>
                    <a:pt x="488" y="11"/>
                    <a:pt x="488" y="10"/>
                    <a:pt x="488" y="10"/>
                  </a:cubicBezTo>
                  <a:cubicBezTo>
                    <a:pt x="490" y="12"/>
                    <a:pt x="491" y="10"/>
                    <a:pt x="494" y="10"/>
                  </a:cubicBezTo>
                  <a:close/>
                  <a:moveTo>
                    <a:pt x="536" y="35"/>
                  </a:moveTo>
                  <a:cubicBezTo>
                    <a:pt x="533" y="35"/>
                    <a:pt x="526" y="38"/>
                    <a:pt x="527" y="35"/>
                  </a:cubicBezTo>
                  <a:cubicBezTo>
                    <a:pt x="530" y="36"/>
                    <a:pt x="533" y="33"/>
                    <a:pt x="536" y="35"/>
                  </a:cubicBezTo>
                  <a:close/>
                  <a:moveTo>
                    <a:pt x="551" y="41"/>
                  </a:moveTo>
                  <a:cubicBezTo>
                    <a:pt x="550" y="41"/>
                    <a:pt x="548" y="42"/>
                    <a:pt x="547" y="41"/>
                  </a:cubicBezTo>
                  <a:cubicBezTo>
                    <a:pt x="547" y="40"/>
                    <a:pt x="550" y="39"/>
                    <a:pt x="551" y="41"/>
                  </a:cubicBezTo>
                  <a:close/>
                  <a:moveTo>
                    <a:pt x="552" y="37"/>
                  </a:moveTo>
                  <a:cubicBezTo>
                    <a:pt x="549" y="36"/>
                    <a:pt x="540" y="38"/>
                    <a:pt x="541" y="35"/>
                  </a:cubicBezTo>
                  <a:cubicBezTo>
                    <a:pt x="544" y="37"/>
                    <a:pt x="550" y="35"/>
                    <a:pt x="552" y="37"/>
                  </a:cubicBezTo>
                  <a:close/>
                  <a:moveTo>
                    <a:pt x="570" y="46"/>
                  </a:moveTo>
                  <a:cubicBezTo>
                    <a:pt x="568" y="47"/>
                    <a:pt x="567" y="47"/>
                    <a:pt x="566" y="46"/>
                  </a:cubicBezTo>
                  <a:cubicBezTo>
                    <a:pt x="566" y="45"/>
                    <a:pt x="568" y="45"/>
                    <a:pt x="570" y="46"/>
                  </a:cubicBezTo>
                  <a:close/>
                  <a:moveTo>
                    <a:pt x="566" y="41"/>
                  </a:moveTo>
                  <a:cubicBezTo>
                    <a:pt x="569" y="44"/>
                    <a:pt x="572" y="41"/>
                    <a:pt x="575" y="43"/>
                  </a:cubicBezTo>
                  <a:cubicBezTo>
                    <a:pt x="573" y="45"/>
                    <a:pt x="568" y="43"/>
                    <a:pt x="564" y="43"/>
                  </a:cubicBezTo>
                  <a:cubicBezTo>
                    <a:pt x="566" y="42"/>
                    <a:pt x="564" y="41"/>
                    <a:pt x="566" y="41"/>
                  </a:cubicBezTo>
                  <a:close/>
                  <a:moveTo>
                    <a:pt x="568" y="39"/>
                  </a:moveTo>
                  <a:cubicBezTo>
                    <a:pt x="571" y="41"/>
                    <a:pt x="571" y="37"/>
                    <a:pt x="575" y="38"/>
                  </a:cubicBezTo>
                  <a:cubicBezTo>
                    <a:pt x="572" y="40"/>
                    <a:pt x="573" y="39"/>
                    <a:pt x="572" y="41"/>
                  </a:cubicBezTo>
                  <a:cubicBezTo>
                    <a:pt x="570" y="41"/>
                    <a:pt x="566" y="41"/>
                    <a:pt x="568" y="39"/>
                  </a:cubicBezTo>
                  <a:close/>
                  <a:moveTo>
                    <a:pt x="586" y="40"/>
                  </a:moveTo>
                  <a:cubicBezTo>
                    <a:pt x="584" y="42"/>
                    <a:pt x="582" y="42"/>
                    <a:pt x="581" y="41"/>
                  </a:cubicBezTo>
                  <a:cubicBezTo>
                    <a:pt x="581" y="40"/>
                    <a:pt x="584" y="39"/>
                    <a:pt x="586" y="40"/>
                  </a:cubicBezTo>
                  <a:close/>
                  <a:moveTo>
                    <a:pt x="552" y="14"/>
                  </a:moveTo>
                  <a:cubicBezTo>
                    <a:pt x="550" y="16"/>
                    <a:pt x="548" y="15"/>
                    <a:pt x="546" y="15"/>
                  </a:cubicBezTo>
                  <a:cubicBezTo>
                    <a:pt x="548" y="14"/>
                    <a:pt x="550" y="13"/>
                    <a:pt x="552" y="14"/>
                  </a:cubicBezTo>
                  <a:close/>
                  <a:moveTo>
                    <a:pt x="551" y="13"/>
                  </a:moveTo>
                  <a:cubicBezTo>
                    <a:pt x="550" y="14"/>
                    <a:pt x="546" y="13"/>
                    <a:pt x="547" y="12"/>
                  </a:cubicBezTo>
                  <a:cubicBezTo>
                    <a:pt x="548" y="13"/>
                    <a:pt x="550" y="11"/>
                    <a:pt x="551" y="13"/>
                  </a:cubicBezTo>
                  <a:close/>
                  <a:moveTo>
                    <a:pt x="559" y="17"/>
                  </a:moveTo>
                  <a:cubicBezTo>
                    <a:pt x="558" y="17"/>
                    <a:pt x="560" y="18"/>
                    <a:pt x="560" y="19"/>
                  </a:cubicBezTo>
                  <a:cubicBezTo>
                    <a:pt x="558" y="20"/>
                    <a:pt x="557" y="20"/>
                    <a:pt x="556" y="19"/>
                  </a:cubicBezTo>
                  <a:cubicBezTo>
                    <a:pt x="557" y="18"/>
                    <a:pt x="556" y="16"/>
                    <a:pt x="559" y="17"/>
                  </a:cubicBezTo>
                  <a:close/>
                  <a:moveTo>
                    <a:pt x="559" y="9"/>
                  </a:moveTo>
                  <a:cubicBezTo>
                    <a:pt x="558" y="10"/>
                    <a:pt x="556" y="11"/>
                    <a:pt x="557" y="13"/>
                  </a:cubicBezTo>
                  <a:cubicBezTo>
                    <a:pt x="558" y="12"/>
                    <a:pt x="559" y="13"/>
                    <a:pt x="560" y="14"/>
                  </a:cubicBezTo>
                  <a:cubicBezTo>
                    <a:pt x="558" y="14"/>
                    <a:pt x="555" y="16"/>
                    <a:pt x="552" y="15"/>
                  </a:cubicBezTo>
                  <a:cubicBezTo>
                    <a:pt x="556" y="14"/>
                    <a:pt x="554" y="8"/>
                    <a:pt x="559" y="9"/>
                  </a:cubicBezTo>
                  <a:close/>
                  <a:moveTo>
                    <a:pt x="605" y="47"/>
                  </a:moveTo>
                  <a:cubicBezTo>
                    <a:pt x="604" y="48"/>
                    <a:pt x="600" y="48"/>
                    <a:pt x="601" y="47"/>
                  </a:cubicBezTo>
                  <a:cubicBezTo>
                    <a:pt x="602" y="47"/>
                    <a:pt x="604" y="46"/>
                    <a:pt x="605" y="47"/>
                  </a:cubicBezTo>
                  <a:close/>
                  <a:moveTo>
                    <a:pt x="566" y="15"/>
                  </a:moveTo>
                  <a:cubicBezTo>
                    <a:pt x="565" y="16"/>
                    <a:pt x="564" y="16"/>
                    <a:pt x="562" y="15"/>
                  </a:cubicBezTo>
                  <a:cubicBezTo>
                    <a:pt x="564" y="14"/>
                    <a:pt x="565" y="14"/>
                    <a:pt x="566" y="15"/>
                  </a:cubicBezTo>
                  <a:close/>
                  <a:moveTo>
                    <a:pt x="599" y="39"/>
                  </a:moveTo>
                  <a:cubicBezTo>
                    <a:pt x="601" y="39"/>
                    <a:pt x="606" y="39"/>
                    <a:pt x="607" y="41"/>
                  </a:cubicBezTo>
                  <a:cubicBezTo>
                    <a:pt x="609" y="40"/>
                    <a:pt x="612" y="42"/>
                    <a:pt x="613" y="39"/>
                  </a:cubicBezTo>
                  <a:cubicBezTo>
                    <a:pt x="615" y="41"/>
                    <a:pt x="615" y="41"/>
                    <a:pt x="615" y="41"/>
                  </a:cubicBezTo>
                  <a:cubicBezTo>
                    <a:pt x="613" y="42"/>
                    <a:pt x="612" y="41"/>
                    <a:pt x="612" y="42"/>
                  </a:cubicBezTo>
                  <a:cubicBezTo>
                    <a:pt x="609" y="41"/>
                    <a:pt x="607" y="41"/>
                    <a:pt x="607" y="43"/>
                  </a:cubicBezTo>
                  <a:cubicBezTo>
                    <a:pt x="604" y="43"/>
                    <a:pt x="606" y="42"/>
                    <a:pt x="606" y="41"/>
                  </a:cubicBezTo>
                  <a:cubicBezTo>
                    <a:pt x="603" y="43"/>
                    <a:pt x="603" y="43"/>
                    <a:pt x="603" y="43"/>
                  </a:cubicBezTo>
                  <a:cubicBezTo>
                    <a:pt x="600" y="41"/>
                    <a:pt x="603" y="40"/>
                    <a:pt x="599" y="39"/>
                  </a:cubicBezTo>
                  <a:close/>
                  <a:moveTo>
                    <a:pt x="618" y="42"/>
                  </a:moveTo>
                  <a:cubicBezTo>
                    <a:pt x="621" y="44"/>
                    <a:pt x="614" y="45"/>
                    <a:pt x="612" y="44"/>
                  </a:cubicBezTo>
                  <a:cubicBezTo>
                    <a:pt x="613" y="43"/>
                    <a:pt x="612" y="43"/>
                    <a:pt x="613" y="42"/>
                  </a:cubicBezTo>
                  <a:cubicBezTo>
                    <a:pt x="616" y="42"/>
                    <a:pt x="615" y="45"/>
                    <a:pt x="618" y="42"/>
                  </a:cubicBezTo>
                  <a:close/>
                  <a:moveTo>
                    <a:pt x="624" y="40"/>
                  </a:moveTo>
                  <a:cubicBezTo>
                    <a:pt x="626" y="41"/>
                    <a:pt x="624" y="42"/>
                    <a:pt x="622" y="44"/>
                  </a:cubicBezTo>
                  <a:cubicBezTo>
                    <a:pt x="621" y="43"/>
                    <a:pt x="620" y="44"/>
                    <a:pt x="619" y="43"/>
                  </a:cubicBezTo>
                  <a:cubicBezTo>
                    <a:pt x="621" y="41"/>
                    <a:pt x="622" y="42"/>
                    <a:pt x="624" y="40"/>
                  </a:cubicBezTo>
                  <a:close/>
                  <a:moveTo>
                    <a:pt x="636" y="48"/>
                  </a:moveTo>
                  <a:cubicBezTo>
                    <a:pt x="635" y="49"/>
                    <a:pt x="633" y="50"/>
                    <a:pt x="632" y="48"/>
                  </a:cubicBezTo>
                  <a:cubicBezTo>
                    <a:pt x="633" y="47"/>
                    <a:pt x="635" y="47"/>
                    <a:pt x="636" y="48"/>
                  </a:cubicBezTo>
                  <a:close/>
                  <a:moveTo>
                    <a:pt x="779" y="138"/>
                  </a:moveTo>
                  <a:cubicBezTo>
                    <a:pt x="780" y="138"/>
                    <a:pt x="784" y="137"/>
                    <a:pt x="783" y="139"/>
                  </a:cubicBezTo>
                  <a:cubicBezTo>
                    <a:pt x="782" y="138"/>
                    <a:pt x="780" y="139"/>
                    <a:pt x="780" y="140"/>
                  </a:cubicBezTo>
                  <a:cubicBezTo>
                    <a:pt x="779" y="139"/>
                    <a:pt x="778" y="139"/>
                    <a:pt x="779" y="138"/>
                  </a:cubicBezTo>
                  <a:close/>
                  <a:moveTo>
                    <a:pt x="665" y="44"/>
                  </a:moveTo>
                  <a:cubicBezTo>
                    <a:pt x="668" y="47"/>
                    <a:pt x="660" y="49"/>
                    <a:pt x="660" y="46"/>
                  </a:cubicBezTo>
                  <a:cubicBezTo>
                    <a:pt x="663" y="47"/>
                    <a:pt x="663" y="45"/>
                    <a:pt x="665" y="44"/>
                  </a:cubicBezTo>
                  <a:close/>
                  <a:moveTo>
                    <a:pt x="787" y="138"/>
                  </a:moveTo>
                  <a:cubicBezTo>
                    <a:pt x="790" y="138"/>
                    <a:pt x="795" y="137"/>
                    <a:pt x="796" y="140"/>
                  </a:cubicBezTo>
                  <a:cubicBezTo>
                    <a:pt x="792" y="138"/>
                    <a:pt x="794" y="141"/>
                    <a:pt x="793" y="142"/>
                  </a:cubicBezTo>
                  <a:cubicBezTo>
                    <a:pt x="791" y="141"/>
                    <a:pt x="792" y="140"/>
                    <a:pt x="792" y="138"/>
                  </a:cubicBezTo>
                  <a:cubicBezTo>
                    <a:pt x="790" y="140"/>
                    <a:pt x="787" y="140"/>
                    <a:pt x="787" y="138"/>
                  </a:cubicBezTo>
                  <a:close/>
                  <a:moveTo>
                    <a:pt x="803" y="139"/>
                  </a:moveTo>
                  <a:cubicBezTo>
                    <a:pt x="802" y="139"/>
                    <a:pt x="800" y="140"/>
                    <a:pt x="799" y="139"/>
                  </a:cubicBezTo>
                  <a:cubicBezTo>
                    <a:pt x="799" y="137"/>
                    <a:pt x="805" y="138"/>
                    <a:pt x="803" y="139"/>
                  </a:cubicBezTo>
                  <a:close/>
                  <a:moveTo>
                    <a:pt x="667" y="17"/>
                  </a:moveTo>
                  <a:cubicBezTo>
                    <a:pt x="665" y="18"/>
                    <a:pt x="663" y="18"/>
                    <a:pt x="661" y="17"/>
                  </a:cubicBezTo>
                  <a:cubicBezTo>
                    <a:pt x="663" y="15"/>
                    <a:pt x="665" y="16"/>
                    <a:pt x="667" y="17"/>
                  </a:cubicBezTo>
                  <a:close/>
                  <a:moveTo>
                    <a:pt x="676" y="15"/>
                  </a:moveTo>
                  <a:cubicBezTo>
                    <a:pt x="678" y="13"/>
                    <a:pt x="679" y="16"/>
                    <a:pt x="681" y="16"/>
                  </a:cubicBezTo>
                  <a:cubicBezTo>
                    <a:pt x="679" y="14"/>
                    <a:pt x="682" y="13"/>
                    <a:pt x="683" y="12"/>
                  </a:cubicBezTo>
                  <a:cubicBezTo>
                    <a:pt x="686" y="13"/>
                    <a:pt x="680" y="15"/>
                    <a:pt x="682" y="16"/>
                  </a:cubicBezTo>
                  <a:cubicBezTo>
                    <a:pt x="683" y="16"/>
                    <a:pt x="682" y="15"/>
                    <a:pt x="684" y="15"/>
                  </a:cubicBezTo>
                  <a:cubicBezTo>
                    <a:pt x="685" y="15"/>
                    <a:pt x="688" y="16"/>
                    <a:pt x="687" y="17"/>
                  </a:cubicBezTo>
                  <a:cubicBezTo>
                    <a:pt x="684" y="15"/>
                    <a:pt x="672" y="21"/>
                    <a:pt x="675" y="16"/>
                  </a:cubicBezTo>
                  <a:cubicBezTo>
                    <a:pt x="673" y="16"/>
                    <a:pt x="668" y="17"/>
                    <a:pt x="668" y="15"/>
                  </a:cubicBezTo>
                  <a:cubicBezTo>
                    <a:pt x="669" y="14"/>
                    <a:pt x="675" y="14"/>
                    <a:pt x="676" y="15"/>
                  </a:cubicBezTo>
                  <a:close/>
                  <a:moveTo>
                    <a:pt x="680" y="12"/>
                  </a:moveTo>
                  <a:cubicBezTo>
                    <a:pt x="677" y="13"/>
                    <a:pt x="674" y="13"/>
                    <a:pt x="672" y="13"/>
                  </a:cubicBezTo>
                  <a:cubicBezTo>
                    <a:pt x="675" y="12"/>
                    <a:pt x="677" y="11"/>
                    <a:pt x="680" y="12"/>
                  </a:cubicBezTo>
                  <a:close/>
                  <a:moveTo>
                    <a:pt x="838" y="137"/>
                  </a:moveTo>
                  <a:cubicBezTo>
                    <a:pt x="840" y="138"/>
                    <a:pt x="846" y="135"/>
                    <a:pt x="846" y="138"/>
                  </a:cubicBezTo>
                  <a:cubicBezTo>
                    <a:pt x="843" y="137"/>
                    <a:pt x="838" y="139"/>
                    <a:pt x="838" y="137"/>
                  </a:cubicBezTo>
                  <a:close/>
                  <a:moveTo>
                    <a:pt x="690" y="11"/>
                  </a:moveTo>
                  <a:cubicBezTo>
                    <a:pt x="690" y="12"/>
                    <a:pt x="692" y="13"/>
                    <a:pt x="691" y="13"/>
                  </a:cubicBezTo>
                  <a:cubicBezTo>
                    <a:pt x="688" y="12"/>
                    <a:pt x="687" y="12"/>
                    <a:pt x="686" y="14"/>
                  </a:cubicBezTo>
                  <a:cubicBezTo>
                    <a:pt x="685" y="12"/>
                    <a:pt x="688" y="12"/>
                    <a:pt x="690" y="11"/>
                  </a:cubicBezTo>
                  <a:close/>
                  <a:moveTo>
                    <a:pt x="699" y="16"/>
                  </a:moveTo>
                  <a:cubicBezTo>
                    <a:pt x="700" y="17"/>
                    <a:pt x="702" y="15"/>
                    <a:pt x="703" y="17"/>
                  </a:cubicBezTo>
                  <a:cubicBezTo>
                    <a:pt x="701" y="18"/>
                    <a:pt x="698" y="17"/>
                    <a:pt x="699" y="16"/>
                  </a:cubicBezTo>
                  <a:close/>
                  <a:moveTo>
                    <a:pt x="696" y="8"/>
                  </a:moveTo>
                  <a:cubicBezTo>
                    <a:pt x="697" y="9"/>
                    <a:pt x="698" y="10"/>
                    <a:pt x="697" y="10"/>
                  </a:cubicBezTo>
                  <a:cubicBezTo>
                    <a:pt x="696" y="10"/>
                    <a:pt x="695" y="9"/>
                    <a:pt x="695" y="9"/>
                  </a:cubicBezTo>
                  <a:cubicBezTo>
                    <a:pt x="694" y="9"/>
                    <a:pt x="693" y="10"/>
                    <a:pt x="693" y="10"/>
                  </a:cubicBezTo>
                  <a:lnTo>
                    <a:pt x="696" y="8"/>
                  </a:lnTo>
                  <a:close/>
                  <a:moveTo>
                    <a:pt x="864" y="139"/>
                  </a:moveTo>
                  <a:cubicBezTo>
                    <a:pt x="863" y="139"/>
                    <a:pt x="864" y="140"/>
                    <a:pt x="862" y="140"/>
                  </a:cubicBezTo>
                  <a:cubicBezTo>
                    <a:pt x="861" y="139"/>
                    <a:pt x="860" y="139"/>
                    <a:pt x="859" y="139"/>
                  </a:cubicBezTo>
                  <a:cubicBezTo>
                    <a:pt x="861" y="138"/>
                    <a:pt x="862" y="137"/>
                    <a:pt x="864" y="139"/>
                  </a:cubicBezTo>
                  <a:close/>
                  <a:moveTo>
                    <a:pt x="718" y="16"/>
                  </a:moveTo>
                  <a:cubicBezTo>
                    <a:pt x="718" y="17"/>
                    <a:pt x="721" y="17"/>
                    <a:pt x="721" y="18"/>
                  </a:cubicBezTo>
                  <a:cubicBezTo>
                    <a:pt x="722" y="17"/>
                    <a:pt x="721" y="16"/>
                    <a:pt x="722" y="16"/>
                  </a:cubicBezTo>
                  <a:cubicBezTo>
                    <a:pt x="724" y="16"/>
                    <a:pt x="725" y="18"/>
                    <a:pt x="723" y="19"/>
                  </a:cubicBezTo>
                  <a:cubicBezTo>
                    <a:pt x="720" y="19"/>
                    <a:pt x="717" y="19"/>
                    <a:pt x="715" y="18"/>
                  </a:cubicBezTo>
                  <a:cubicBezTo>
                    <a:pt x="717" y="17"/>
                    <a:pt x="717" y="16"/>
                    <a:pt x="718" y="16"/>
                  </a:cubicBezTo>
                  <a:close/>
                  <a:moveTo>
                    <a:pt x="873" y="142"/>
                  </a:moveTo>
                  <a:cubicBezTo>
                    <a:pt x="871" y="141"/>
                    <a:pt x="871" y="141"/>
                    <a:pt x="871" y="141"/>
                  </a:cubicBezTo>
                  <a:cubicBezTo>
                    <a:pt x="873" y="139"/>
                    <a:pt x="876" y="141"/>
                    <a:pt x="873" y="142"/>
                  </a:cubicBezTo>
                  <a:close/>
                  <a:moveTo>
                    <a:pt x="732" y="19"/>
                  </a:moveTo>
                  <a:cubicBezTo>
                    <a:pt x="734" y="18"/>
                    <a:pt x="735" y="18"/>
                    <a:pt x="737" y="19"/>
                  </a:cubicBezTo>
                  <a:cubicBezTo>
                    <a:pt x="735" y="20"/>
                    <a:pt x="733" y="20"/>
                    <a:pt x="732" y="19"/>
                  </a:cubicBezTo>
                  <a:cubicBezTo>
                    <a:pt x="732" y="19"/>
                    <a:pt x="733" y="19"/>
                    <a:pt x="732" y="19"/>
                  </a:cubicBezTo>
                  <a:close/>
                  <a:moveTo>
                    <a:pt x="897" y="139"/>
                  </a:moveTo>
                  <a:cubicBezTo>
                    <a:pt x="898" y="139"/>
                    <a:pt x="899" y="139"/>
                    <a:pt x="900" y="140"/>
                  </a:cubicBezTo>
                  <a:cubicBezTo>
                    <a:pt x="899" y="140"/>
                    <a:pt x="900" y="143"/>
                    <a:pt x="898" y="142"/>
                  </a:cubicBezTo>
                  <a:cubicBezTo>
                    <a:pt x="900" y="141"/>
                    <a:pt x="898" y="140"/>
                    <a:pt x="897" y="141"/>
                  </a:cubicBezTo>
                  <a:cubicBezTo>
                    <a:pt x="897" y="141"/>
                    <a:pt x="897" y="142"/>
                    <a:pt x="897" y="143"/>
                  </a:cubicBezTo>
                  <a:cubicBezTo>
                    <a:pt x="896" y="142"/>
                    <a:pt x="895" y="143"/>
                    <a:pt x="894" y="142"/>
                  </a:cubicBezTo>
                  <a:cubicBezTo>
                    <a:pt x="896" y="141"/>
                    <a:pt x="894" y="140"/>
                    <a:pt x="897" y="139"/>
                  </a:cubicBezTo>
                  <a:close/>
                  <a:moveTo>
                    <a:pt x="748" y="16"/>
                  </a:moveTo>
                  <a:cubicBezTo>
                    <a:pt x="751" y="17"/>
                    <a:pt x="756" y="16"/>
                    <a:pt x="756" y="18"/>
                  </a:cubicBezTo>
                  <a:cubicBezTo>
                    <a:pt x="755" y="17"/>
                    <a:pt x="753" y="18"/>
                    <a:pt x="751" y="18"/>
                  </a:cubicBezTo>
                  <a:cubicBezTo>
                    <a:pt x="752" y="19"/>
                    <a:pt x="753" y="18"/>
                    <a:pt x="754" y="19"/>
                  </a:cubicBezTo>
                  <a:cubicBezTo>
                    <a:pt x="752" y="20"/>
                    <a:pt x="750" y="20"/>
                    <a:pt x="750" y="21"/>
                  </a:cubicBezTo>
                  <a:cubicBezTo>
                    <a:pt x="749" y="20"/>
                    <a:pt x="748" y="18"/>
                    <a:pt x="748" y="16"/>
                  </a:cubicBezTo>
                  <a:close/>
                  <a:moveTo>
                    <a:pt x="907" y="140"/>
                  </a:moveTo>
                  <a:cubicBezTo>
                    <a:pt x="906" y="140"/>
                    <a:pt x="907" y="141"/>
                    <a:pt x="905" y="142"/>
                  </a:cubicBezTo>
                  <a:cubicBezTo>
                    <a:pt x="904" y="141"/>
                    <a:pt x="905" y="139"/>
                    <a:pt x="907" y="140"/>
                  </a:cubicBezTo>
                  <a:close/>
                  <a:moveTo>
                    <a:pt x="759" y="19"/>
                  </a:moveTo>
                  <a:cubicBezTo>
                    <a:pt x="762" y="21"/>
                    <a:pt x="761" y="22"/>
                    <a:pt x="760" y="23"/>
                  </a:cubicBezTo>
                  <a:cubicBezTo>
                    <a:pt x="760" y="23"/>
                    <a:pt x="759" y="23"/>
                    <a:pt x="758" y="23"/>
                  </a:cubicBezTo>
                  <a:cubicBezTo>
                    <a:pt x="760" y="21"/>
                    <a:pt x="756" y="20"/>
                    <a:pt x="759" y="19"/>
                  </a:cubicBezTo>
                  <a:close/>
                  <a:moveTo>
                    <a:pt x="912" y="142"/>
                  </a:moveTo>
                  <a:cubicBezTo>
                    <a:pt x="910" y="143"/>
                    <a:pt x="909" y="143"/>
                    <a:pt x="908" y="142"/>
                  </a:cubicBezTo>
                  <a:cubicBezTo>
                    <a:pt x="909" y="141"/>
                    <a:pt x="911" y="141"/>
                    <a:pt x="912" y="142"/>
                  </a:cubicBezTo>
                  <a:close/>
                  <a:moveTo>
                    <a:pt x="766" y="18"/>
                  </a:moveTo>
                  <a:cubicBezTo>
                    <a:pt x="763" y="19"/>
                    <a:pt x="760" y="19"/>
                    <a:pt x="758" y="18"/>
                  </a:cubicBezTo>
                  <a:cubicBezTo>
                    <a:pt x="761" y="18"/>
                    <a:pt x="761" y="17"/>
                    <a:pt x="764" y="17"/>
                  </a:cubicBezTo>
                  <a:cubicBezTo>
                    <a:pt x="763" y="18"/>
                    <a:pt x="763" y="18"/>
                    <a:pt x="764" y="18"/>
                  </a:cubicBezTo>
                  <a:cubicBezTo>
                    <a:pt x="765" y="18"/>
                    <a:pt x="766" y="18"/>
                    <a:pt x="766" y="18"/>
                  </a:cubicBezTo>
                  <a:close/>
                  <a:moveTo>
                    <a:pt x="770" y="20"/>
                  </a:moveTo>
                  <a:cubicBezTo>
                    <a:pt x="770" y="21"/>
                    <a:pt x="771" y="21"/>
                    <a:pt x="771" y="22"/>
                  </a:cubicBezTo>
                  <a:cubicBezTo>
                    <a:pt x="767" y="23"/>
                    <a:pt x="764" y="23"/>
                    <a:pt x="762" y="21"/>
                  </a:cubicBezTo>
                  <a:cubicBezTo>
                    <a:pt x="763" y="21"/>
                    <a:pt x="762" y="20"/>
                    <a:pt x="764" y="19"/>
                  </a:cubicBezTo>
                  <a:cubicBezTo>
                    <a:pt x="766" y="20"/>
                    <a:pt x="768" y="19"/>
                    <a:pt x="770" y="20"/>
                  </a:cubicBezTo>
                  <a:close/>
                  <a:moveTo>
                    <a:pt x="925" y="141"/>
                  </a:moveTo>
                  <a:cubicBezTo>
                    <a:pt x="923" y="142"/>
                    <a:pt x="921" y="143"/>
                    <a:pt x="922" y="144"/>
                  </a:cubicBezTo>
                  <a:cubicBezTo>
                    <a:pt x="920" y="143"/>
                    <a:pt x="919" y="143"/>
                    <a:pt x="917" y="143"/>
                  </a:cubicBezTo>
                  <a:cubicBezTo>
                    <a:pt x="921" y="141"/>
                    <a:pt x="916" y="141"/>
                    <a:pt x="918" y="140"/>
                  </a:cubicBezTo>
                  <a:cubicBezTo>
                    <a:pt x="920" y="142"/>
                    <a:pt x="923" y="140"/>
                    <a:pt x="925" y="141"/>
                  </a:cubicBezTo>
                  <a:close/>
                  <a:moveTo>
                    <a:pt x="774" y="17"/>
                  </a:moveTo>
                  <a:cubicBezTo>
                    <a:pt x="775" y="17"/>
                    <a:pt x="775" y="18"/>
                    <a:pt x="776" y="19"/>
                  </a:cubicBezTo>
                  <a:cubicBezTo>
                    <a:pt x="776" y="18"/>
                    <a:pt x="776" y="18"/>
                    <a:pt x="776" y="18"/>
                  </a:cubicBezTo>
                  <a:cubicBezTo>
                    <a:pt x="779" y="19"/>
                    <a:pt x="777" y="19"/>
                    <a:pt x="776" y="20"/>
                  </a:cubicBezTo>
                  <a:cubicBezTo>
                    <a:pt x="775" y="19"/>
                    <a:pt x="774" y="19"/>
                    <a:pt x="774" y="19"/>
                  </a:cubicBezTo>
                  <a:cubicBezTo>
                    <a:pt x="774" y="20"/>
                    <a:pt x="773" y="20"/>
                    <a:pt x="772" y="20"/>
                  </a:cubicBezTo>
                  <a:cubicBezTo>
                    <a:pt x="772" y="20"/>
                    <a:pt x="771" y="20"/>
                    <a:pt x="771" y="19"/>
                  </a:cubicBezTo>
                  <a:cubicBezTo>
                    <a:pt x="774" y="18"/>
                    <a:pt x="773" y="18"/>
                    <a:pt x="774" y="17"/>
                  </a:cubicBezTo>
                  <a:close/>
                  <a:moveTo>
                    <a:pt x="781" y="22"/>
                  </a:moveTo>
                  <a:cubicBezTo>
                    <a:pt x="783" y="21"/>
                    <a:pt x="785" y="22"/>
                    <a:pt x="787" y="22"/>
                  </a:cubicBezTo>
                  <a:cubicBezTo>
                    <a:pt x="785" y="24"/>
                    <a:pt x="781" y="24"/>
                    <a:pt x="781" y="22"/>
                  </a:cubicBezTo>
                  <a:close/>
                  <a:moveTo>
                    <a:pt x="793" y="20"/>
                  </a:moveTo>
                  <a:cubicBezTo>
                    <a:pt x="795" y="20"/>
                    <a:pt x="797" y="19"/>
                    <a:pt x="798" y="20"/>
                  </a:cubicBezTo>
                  <a:cubicBezTo>
                    <a:pt x="796" y="22"/>
                    <a:pt x="795" y="20"/>
                    <a:pt x="794" y="21"/>
                  </a:cubicBezTo>
                  <a:cubicBezTo>
                    <a:pt x="794" y="21"/>
                    <a:pt x="795" y="21"/>
                    <a:pt x="794" y="22"/>
                  </a:cubicBezTo>
                  <a:cubicBezTo>
                    <a:pt x="793" y="21"/>
                    <a:pt x="793" y="21"/>
                    <a:pt x="793" y="20"/>
                  </a:cubicBezTo>
                  <a:close/>
                  <a:moveTo>
                    <a:pt x="805" y="24"/>
                  </a:moveTo>
                  <a:cubicBezTo>
                    <a:pt x="803" y="23"/>
                    <a:pt x="802" y="24"/>
                    <a:pt x="800" y="22"/>
                  </a:cubicBezTo>
                  <a:cubicBezTo>
                    <a:pt x="801" y="22"/>
                    <a:pt x="806" y="22"/>
                    <a:pt x="805" y="24"/>
                  </a:cubicBezTo>
                  <a:close/>
                  <a:moveTo>
                    <a:pt x="804" y="24"/>
                  </a:moveTo>
                  <a:cubicBezTo>
                    <a:pt x="804" y="24"/>
                    <a:pt x="805" y="24"/>
                    <a:pt x="806" y="24"/>
                  </a:cubicBezTo>
                  <a:cubicBezTo>
                    <a:pt x="807" y="25"/>
                    <a:pt x="807" y="25"/>
                    <a:pt x="806" y="26"/>
                  </a:cubicBezTo>
                  <a:cubicBezTo>
                    <a:pt x="806" y="26"/>
                    <a:pt x="805" y="26"/>
                    <a:pt x="804" y="25"/>
                  </a:cubicBezTo>
                  <a:cubicBezTo>
                    <a:pt x="805" y="25"/>
                    <a:pt x="803" y="25"/>
                    <a:pt x="804" y="24"/>
                  </a:cubicBezTo>
                  <a:close/>
                  <a:moveTo>
                    <a:pt x="816" y="26"/>
                  </a:moveTo>
                  <a:cubicBezTo>
                    <a:pt x="813" y="27"/>
                    <a:pt x="810" y="27"/>
                    <a:pt x="808" y="25"/>
                  </a:cubicBezTo>
                  <a:cubicBezTo>
                    <a:pt x="811" y="24"/>
                    <a:pt x="813" y="26"/>
                    <a:pt x="816" y="26"/>
                  </a:cubicBezTo>
                  <a:close/>
                  <a:moveTo>
                    <a:pt x="818" y="22"/>
                  </a:moveTo>
                  <a:cubicBezTo>
                    <a:pt x="817" y="24"/>
                    <a:pt x="813" y="24"/>
                    <a:pt x="811" y="23"/>
                  </a:cubicBezTo>
                  <a:cubicBezTo>
                    <a:pt x="813" y="22"/>
                    <a:pt x="816" y="21"/>
                    <a:pt x="818" y="22"/>
                  </a:cubicBezTo>
                  <a:close/>
                  <a:moveTo>
                    <a:pt x="831" y="27"/>
                  </a:moveTo>
                  <a:cubicBezTo>
                    <a:pt x="831" y="28"/>
                    <a:pt x="831" y="29"/>
                    <a:pt x="832" y="29"/>
                  </a:cubicBezTo>
                  <a:cubicBezTo>
                    <a:pt x="830" y="30"/>
                    <a:pt x="827" y="31"/>
                    <a:pt x="825" y="29"/>
                  </a:cubicBezTo>
                  <a:cubicBezTo>
                    <a:pt x="828" y="29"/>
                    <a:pt x="831" y="28"/>
                    <a:pt x="831" y="27"/>
                  </a:cubicBezTo>
                  <a:close/>
                  <a:moveTo>
                    <a:pt x="862" y="25"/>
                  </a:moveTo>
                  <a:cubicBezTo>
                    <a:pt x="861" y="26"/>
                    <a:pt x="864" y="25"/>
                    <a:pt x="864" y="27"/>
                  </a:cubicBezTo>
                  <a:cubicBezTo>
                    <a:pt x="863" y="28"/>
                    <a:pt x="860" y="26"/>
                    <a:pt x="861" y="25"/>
                  </a:cubicBezTo>
                  <a:cubicBezTo>
                    <a:pt x="862" y="26"/>
                    <a:pt x="861" y="25"/>
                    <a:pt x="862" y="25"/>
                  </a:cubicBezTo>
                  <a:close/>
                  <a:moveTo>
                    <a:pt x="1079" y="41"/>
                  </a:moveTo>
                  <a:cubicBezTo>
                    <a:pt x="1080" y="42"/>
                    <a:pt x="1082" y="41"/>
                    <a:pt x="1083" y="43"/>
                  </a:cubicBezTo>
                  <a:cubicBezTo>
                    <a:pt x="1080" y="44"/>
                    <a:pt x="1078" y="44"/>
                    <a:pt x="1076" y="44"/>
                  </a:cubicBezTo>
                  <a:cubicBezTo>
                    <a:pt x="1075" y="43"/>
                    <a:pt x="1075" y="43"/>
                    <a:pt x="1075" y="43"/>
                  </a:cubicBezTo>
                  <a:cubicBezTo>
                    <a:pt x="1078" y="43"/>
                    <a:pt x="1077" y="43"/>
                    <a:pt x="1079" y="41"/>
                  </a:cubicBezTo>
                  <a:close/>
                  <a:moveTo>
                    <a:pt x="1096" y="44"/>
                  </a:moveTo>
                  <a:cubicBezTo>
                    <a:pt x="1094" y="42"/>
                    <a:pt x="1090" y="45"/>
                    <a:pt x="1091" y="42"/>
                  </a:cubicBezTo>
                  <a:cubicBezTo>
                    <a:pt x="1092" y="43"/>
                    <a:pt x="1096" y="43"/>
                    <a:pt x="1096" y="44"/>
                  </a:cubicBezTo>
                  <a:close/>
                  <a:moveTo>
                    <a:pt x="1291" y="158"/>
                  </a:moveTo>
                  <a:cubicBezTo>
                    <a:pt x="1286" y="160"/>
                    <a:pt x="1296" y="159"/>
                    <a:pt x="1290" y="162"/>
                  </a:cubicBezTo>
                  <a:cubicBezTo>
                    <a:pt x="1289" y="160"/>
                    <a:pt x="1289" y="160"/>
                    <a:pt x="1287" y="160"/>
                  </a:cubicBezTo>
                  <a:cubicBezTo>
                    <a:pt x="1287" y="159"/>
                    <a:pt x="1288" y="157"/>
                    <a:pt x="1291" y="158"/>
                  </a:cubicBezTo>
                  <a:close/>
                  <a:moveTo>
                    <a:pt x="1285" y="162"/>
                  </a:moveTo>
                  <a:cubicBezTo>
                    <a:pt x="1284" y="161"/>
                    <a:pt x="1284" y="161"/>
                    <a:pt x="1283" y="161"/>
                  </a:cubicBezTo>
                  <a:cubicBezTo>
                    <a:pt x="1282" y="161"/>
                    <a:pt x="1283" y="164"/>
                    <a:pt x="1281" y="163"/>
                  </a:cubicBezTo>
                  <a:cubicBezTo>
                    <a:pt x="1280" y="163"/>
                    <a:pt x="1282" y="162"/>
                    <a:pt x="1280" y="161"/>
                  </a:cubicBezTo>
                  <a:cubicBezTo>
                    <a:pt x="1283" y="161"/>
                    <a:pt x="1283" y="158"/>
                    <a:pt x="1286" y="158"/>
                  </a:cubicBezTo>
                  <a:cubicBezTo>
                    <a:pt x="1286" y="159"/>
                    <a:pt x="1287" y="161"/>
                    <a:pt x="1285" y="162"/>
                  </a:cubicBezTo>
                  <a:close/>
                  <a:moveTo>
                    <a:pt x="1147" y="46"/>
                  </a:moveTo>
                  <a:cubicBezTo>
                    <a:pt x="1149" y="45"/>
                    <a:pt x="1150" y="45"/>
                    <a:pt x="1152" y="46"/>
                  </a:cubicBezTo>
                  <a:cubicBezTo>
                    <a:pt x="1152" y="47"/>
                    <a:pt x="1150" y="46"/>
                    <a:pt x="1148" y="48"/>
                  </a:cubicBezTo>
                  <a:cubicBezTo>
                    <a:pt x="1146" y="47"/>
                    <a:pt x="1148" y="46"/>
                    <a:pt x="1147" y="46"/>
                  </a:cubicBezTo>
                  <a:close/>
                  <a:moveTo>
                    <a:pt x="1299" y="158"/>
                  </a:moveTo>
                  <a:cubicBezTo>
                    <a:pt x="1300" y="159"/>
                    <a:pt x="1299" y="160"/>
                    <a:pt x="1299" y="162"/>
                  </a:cubicBezTo>
                  <a:cubicBezTo>
                    <a:pt x="1298" y="161"/>
                    <a:pt x="1297" y="163"/>
                    <a:pt x="1295" y="161"/>
                  </a:cubicBezTo>
                  <a:cubicBezTo>
                    <a:pt x="1297" y="160"/>
                    <a:pt x="1297" y="160"/>
                    <a:pt x="1299" y="158"/>
                  </a:cubicBezTo>
                  <a:close/>
                  <a:moveTo>
                    <a:pt x="1158" y="48"/>
                  </a:moveTo>
                  <a:cubicBezTo>
                    <a:pt x="1156" y="47"/>
                    <a:pt x="1156" y="49"/>
                    <a:pt x="1154" y="48"/>
                  </a:cubicBezTo>
                  <a:cubicBezTo>
                    <a:pt x="1153" y="47"/>
                    <a:pt x="1159" y="45"/>
                    <a:pt x="1158" y="48"/>
                  </a:cubicBezTo>
                  <a:close/>
                  <a:moveTo>
                    <a:pt x="1300" y="159"/>
                  </a:moveTo>
                  <a:cubicBezTo>
                    <a:pt x="1301" y="158"/>
                    <a:pt x="1303" y="158"/>
                    <a:pt x="1304" y="159"/>
                  </a:cubicBezTo>
                  <a:cubicBezTo>
                    <a:pt x="1303" y="159"/>
                    <a:pt x="1302" y="160"/>
                    <a:pt x="1301" y="160"/>
                  </a:cubicBezTo>
                  <a:cubicBezTo>
                    <a:pt x="1302" y="160"/>
                    <a:pt x="1301" y="159"/>
                    <a:pt x="1300" y="159"/>
                  </a:cubicBezTo>
                  <a:close/>
                  <a:moveTo>
                    <a:pt x="1311" y="49"/>
                  </a:moveTo>
                  <a:cubicBezTo>
                    <a:pt x="1310" y="47"/>
                    <a:pt x="1307" y="49"/>
                    <a:pt x="1306" y="49"/>
                  </a:cubicBezTo>
                  <a:cubicBezTo>
                    <a:pt x="1307" y="47"/>
                    <a:pt x="1312" y="47"/>
                    <a:pt x="1311" y="49"/>
                  </a:cubicBezTo>
                  <a:close/>
                  <a:moveTo>
                    <a:pt x="1320" y="48"/>
                  </a:moveTo>
                  <a:cubicBezTo>
                    <a:pt x="1317" y="48"/>
                    <a:pt x="1314" y="49"/>
                    <a:pt x="1312" y="48"/>
                  </a:cubicBezTo>
                  <a:cubicBezTo>
                    <a:pt x="1315" y="46"/>
                    <a:pt x="1317" y="46"/>
                    <a:pt x="1320" y="48"/>
                  </a:cubicBezTo>
                  <a:close/>
                  <a:moveTo>
                    <a:pt x="1324" y="47"/>
                  </a:moveTo>
                  <a:cubicBezTo>
                    <a:pt x="1321" y="48"/>
                    <a:pt x="1321" y="48"/>
                    <a:pt x="1321" y="48"/>
                  </a:cubicBezTo>
                  <a:cubicBezTo>
                    <a:pt x="1320" y="47"/>
                    <a:pt x="1320" y="47"/>
                    <a:pt x="1320" y="47"/>
                  </a:cubicBezTo>
                  <a:cubicBezTo>
                    <a:pt x="1321" y="46"/>
                    <a:pt x="1322" y="47"/>
                    <a:pt x="1324" y="47"/>
                  </a:cubicBezTo>
                  <a:close/>
                  <a:moveTo>
                    <a:pt x="1488" y="105"/>
                  </a:moveTo>
                  <a:cubicBezTo>
                    <a:pt x="1490" y="106"/>
                    <a:pt x="1489" y="107"/>
                    <a:pt x="1487" y="108"/>
                  </a:cubicBezTo>
                  <a:cubicBezTo>
                    <a:pt x="1485" y="109"/>
                    <a:pt x="1481" y="109"/>
                    <a:pt x="1477" y="111"/>
                  </a:cubicBezTo>
                  <a:cubicBezTo>
                    <a:pt x="1476" y="110"/>
                    <a:pt x="1475" y="110"/>
                    <a:pt x="1476" y="109"/>
                  </a:cubicBezTo>
                  <a:cubicBezTo>
                    <a:pt x="1479" y="107"/>
                    <a:pt x="1484" y="106"/>
                    <a:pt x="1488" y="105"/>
                  </a:cubicBezTo>
                  <a:close/>
                  <a:moveTo>
                    <a:pt x="1502" y="105"/>
                  </a:moveTo>
                  <a:cubicBezTo>
                    <a:pt x="1503" y="105"/>
                    <a:pt x="1504" y="106"/>
                    <a:pt x="1503" y="107"/>
                  </a:cubicBezTo>
                  <a:cubicBezTo>
                    <a:pt x="1500" y="107"/>
                    <a:pt x="1496" y="108"/>
                    <a:pt x="1493" y="108"/>
                  </a:cubicBezTo>
                  <a:cubicBezTo>
                    <a:pt x="1496" y="107"/>
                    <a:pt x="1499" y="106"/>
                    <a:pt x="1502" y="105"/>
                  </a:cubicBezTo>
                  <a:close/>
                  <a:moveTo>
                    <a:pt x="1418" y="44"/>
                  </a:moveTo>
                  <a:cubicBezTo>
                    <a:pt x="1418" y="45"/>
                    <a:pt x="1414" y="46"/>
                    <a:pt x="1412" y="46"/>
                  </a:cubicBezTo>
                  <a:cubicBezTo>
                    <a:pt x="1414" y="44"/>
                    <a:pt x="1416" y="44"/>
                    <a:pt x="1418" y="44"/>
                  </a:cubicBezTo>
                  <a:close/>
                  <a:moveTo>
                    <a:pt x="1518" y="101"/>
                  </a:moveTo>
                  <a:cubicBezTo>
                    <a:pt x="1514" y="103"/>
                    <a:pt x="1510" y="104"/>
                    <a:pt x="1508" y="107"/>
                  </a:cubicBezTo>
                  <a:cubicBezTo>
                    <a:pt x="1506" y="105"/>
                    <a:pt x="1506" y="105"/>
                    <a:pt x="1506" y="105"/>
                  </a:cubicBezTo>
                  <a:cubicBezTo>
                    <a:pt x="1509" y="105"/>
                    <a:pt x="1512" y="100"/>
                    <a:pt x="1518" y="101"/>
                  </a:cubicBezTo>
                  <a:close/>
                  <a:moveTo>
                    <a:pt x="1455" y="34"/>
                  </a:moveTo>
                  <a:cubicBezTo>
                    <a:pt x="1456" y="33"/>
                    <a:pt x="1457" y="33"/>
                    <a:pt x="1457" y="33"/>
                  </a:cubicBezTo>
                  <a:cubicBezTo>
                    <a:pt x="1460" y="34"/>
                    <a:pt x="1456" y="36"/>
                    <a:pt x="1459" y="38"/>
                  </a:cubicBezTo>
                  <a:cubicBezTo>
                    <a:pt x="1457" y="38"/>
                    <a:pt x="1455" y="39"/>
                    <a:pt x="1454" y="38"/>
                  </a:cubicBezTo>
                  <a:cubicBezTo>
                    <a:pt x="1457" y="38"/>
                    <a:pt x="1458" y="36"/>
                    <a:pt x="1455" y="34"/>
                  </a:cubicBezTo>
                  <a:close/>
                  <a:moveTo>
                    <a:pt x="1557" y="101"/>
                  </a:moveTo>
                  <a:cubicBezTo>
                    <a:pt x="1559" y="102"/>
                    <a:pt x="1557" y="103"/>
                    <a:pt x="1557" y="104"/>
                  </a:cubicBezTo>
                  <a:cubicBezTo>
                    <a:pt x="1556" y="104"/>
                    <a:pt x="1555" y="105"/>
                    <a:pt x="1553" y="103"/>
                  </a:cubicBezTo>
                  <a:cubicBezTo>
                    <a:pt x="1555" y="102"/>
                    <a:pt x="1556" y="103"/>
                    <a:pt x="1557" y="101"/>
                  </a:cubicBezTo>
                  <a:close/>
                  <a:moveTo>
                    <a:pt x="1537" y="74"/>
                  </a:moveTo>
                  <a:cubicBezTo>
                    <a:pt x="1538" y="75"/>
                    <a:pt x="1539" y="72"/>
                    <a:pt x="1540" y="71"/>
                  </a:cubicBezTo>
                  <a:cubicBezTo>
                    <a:pt x="1542" y="72"/>
                    <a:pt x="1540" y="73"/>
                    <a:pt x="1541" y="73"/>
                  </a:cubicBezTo>
                  <a:cubicBezTo>
                    <a:pt x="1541" y="73"/>
                    <a:pt x="1542" y="73"/>
                    <a:pt x="1542" y="74"/>
                  </a:cubicBezTo>
                  <a:cubicBezTo>
                    <a:pt x="1540" y="74"/>
                    <a:pt x="1537" y="74"/>
                    <a:pt x="1539" y="76"/>
                  </a:cubicBezTo>
                  <a:cubicBezTo>
                    <a:pt x="1537" y="76"/>
                    <a:pt x="1536" y="75"/>
                    <a:pt x="1537" y="74"/>
                  </a:cubicBezTo>
                  <a:close/>
                  <a:moveTo>
                    <a:pt x="1517" y="42"/>
                  </a:moveTo>
                  <a:cubicBezTo>
                    <a:pt x="1515" y="41"/>
                    <a:pt x="1514" y="43"/>
                    <a:pt x="1513" y="42"/>
                  </a:cubicBezTo>
                  <a:cubicBezTo>
                    <a:pt x="1514" y="40"/>
                    <a:pt x="1517" y="41"/>
                    <a:pt x="1517" y="42"/>
                  </a:cubicBezTo>
                  <a:close/>
                  <a:moveTo>
                    <a:pt x="1531" y="42"/>
                  </a:moveTo>
                  <a:cubicBezTo>
                    <a:pt x="1528" y="43"/>
                    <a:pt x="1526" y="44"/>
                    <a:pt x="1523" y="43"/>
                  </a:cubicBezTo>
                  <a:cubicBezTo>
                    <a:pt x="1526" y="43"/>
                    <a:pt x="1528" y="41"/>
                    <a:pt x="1531" y="42"/>
                  </a:cubicBezTo>
                  <a:close/>
                  <a:moveTo>
                    <a:pt x="1541" y="43"/>
                  </a:moveTo>
                  <a:cubicBezTo>
                    <a:pt x="1540" y="43"/>
                    <a:pt x="1538" y="44"/>
                    <a:pt x="1537" y="43"/>
                  </a:cubicBezTo>
                  <a:cubicBezTo>
                    <a:pt x="1538" y="42"/>
                    <a:pt x="1540" y="42"/>
                    <a:pt x="1541" y="43"/>
                  </a:cubicBezTo>
                  <a:close/>
                  <a:moveTo>
                    <a:pt x="1540" y="36"/>
                  </a:moveTo>
                  <a:cubicBezTo>
                    <a:pt x="1542" y="37"/>
                    <a:pt x="1542" y="37"/>
                    <a:pt x="1542" y="36"/>
                  </a:cubicBezTo>
                  <a:cubicBezTo>
                    <a:pt x="1545" y="37"/>
                    <a:pt x="1540" y="38"/>
                    <a:pt x="1539" y="37"/>
                  </a:cubicBezTo>
                  <a:cubicBezTo>
                    <a:pt x="1540" y="37"/>
                    <a:pt x="1540" y="36"/>
                    <a:pt x="1540" y="36"/>
                  </a:cubicBezTo>
                  <a:close/>
                  <a:moveTo>
                    <a:pt x="1632" y="45"/>
                  </a:moveTo>
                  <a:cubicBezTo>
                    <a:pt x="1632" y="46"/>
                    <a:pt x="1629" y="47"/>
                    <a:pt x="1628" y="47"/>
                  </a:cubicBezTo>
                  <a:cubicBezTo>
                    <a:pt x="1628" y="46"/>
                    <a:pt x="1630" y="44"/>
                    <a:pt x="163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1" name="Freeform 117">
              <a:extLst>
                <a:ext uri="{FF2B5EF4-FFF2-40B4-BE49-F238E27FC236}">
                  <a16:creationId xmlns:a16="http://schemas.microsoft.com/office/drawing/2014/main" id="{A16A99C5-C052-41BC-902A-91A3409C8513}"/>
                </a:ext>
              </a:extLst>
            </p:cNvPr>
            <p:cNvSpPr>
              <a:spLocks/>
            </p:cNvSpPr>
            <p:nvPr/>
          </p:nvSpPr>
          <p:spPr bwMode="auto">
            <a:xfrm>
              <a:off x="6949" y="4099"/>
              <a:ext cx="36" cy="7"/>
            </a:xfrm>
            <a:custGeom>
              <a:avLst/>
              <a:gdLst>
                <a:gd name="T0" fmla="*/ 1 w 19"/>
                <a:gd name="T1" fmla="*/ 3 h 4"/>
                <a:gd name="T2" fmla="*/ 1 w 19"/>
                <a:gd name="T3" fmla="*/ 4 h 4"/>
                <a:gd name="T4" fmla="*/ 19 w 19"/>
                <a:gd name="T5" fmla="*/ 1 h 4"/>
                <a:gd name="T6" fmla="*/ 4 w 19"/>
                <a:gd name="T7" fmla="*/ 1 h 4"/>
                <a:gd name="T8" fmla="*/ 5 w 19"/>
                <a:gd name="T9" fmla="*/ 2 h 4"/>
                <a:gd name="T10" fmla="*/ 1 w 19"/>
                <a:gd name="T11" fmla="*/ 3 h 4"/>
              </a:gdLst>
              <a:ahLst/>
              <a:cxnLst>
                <a:cxn ang="0">
                  <a:pos x="T0" y="T1"/>
                </a:cxn>
                <a:cxn ang="0">
                  <a:pos x="T2" y="T3"/>
                </a:cxn>
                <a:cxn ang="0">
                  <a:pos x="T4" y="T5"/>
                </a:cxn>
                <a:cxn ang="0">
                  <a:pos x="T6" y="T7"/>
                </a:cxn>
                <a:cxn ang="0">
                  <a:pos x="T8" y="T9"/>
                </a:cxn>
                <a:cxn ang="0">
                  <a:pos x="T10" y="T11"/>
                </a:cxn>
              </a:cxnLst>
              <a:rect l="0" t="0" r="r" b="b"/>
              <a:pathLst>
                <a:path w="19" h="4">
                  <a:moveTo>
                    <a:pt x="1" y="3"/>
                  </a:moveTo>
                  <a:cubicBezTo>
                    <a:pt x="0" y="4"/>
                    <a:pt x="2" y="4"/>
                    <a:pt x="1" y="4"/>
                  </a:cubicBezTo>
                  <a:cubicBezTo>
                    <a:pt x="7" y="1"/>
                    <a:pt x="13" y="3"/>
                    <a:pt x="19" y="1"/>
                  </a:cubicBezTo>
                  <a:cubicBezTo>
                    <a:pt x="14" y="0"/>
                    <a:pt x="9" y="1"/>
                    <a:pt x="4" y="1"/>
                  </a:cubicBezTo>
                  <a:cubicBezTo>
                    <a:pt x="4" y="2"/>
                    <a:pt x="5" y="2"/>
                    <a:pt x="5" y="2"/>
                  </a:cubicBezTo>
                  <a:cubicBezTo>
                    <a:pt x="4" y="3"/>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2" name="Freeform 118">
              <a:extLst>
                <a:ext uri="{FF2B5EF4-FFF2-40B4-BE49-F238E27FC236}">
                  <a16:creationId xmlns:a16="http://schemas.microsoft.com/office/drawing/2014/main" id="{C0810ABD-C802-46D4-8DE1-86998681A016}"/>
                </a:ext>
              </a:extLst>
            </p:cNvPr>
            <p:cNvSpPr>
              <a:spLocks/>
            </p:cNvSpPr>
            <p:nvPr/>
          </p:nvSpPr>
          <p:spPr bwMode="auto">
            <a:xfrm>
              <a:off x="6299" y="4425"/>
              <a:ext cx="10" cy="4"/>
            </a:xfrm>
            <a:custGeom>
              <a:avLst/>
              <a:gdLst>
                <a:gd name="T0" fmla="*/ 0 w 5"/>
                <a:gd name="T1" fmla="*/ 2 h 2"/>
                <a:gd name="T2" fmla="*/ 5 w 5"/>
                <a:gd name="T3" fmla="*/ 0 h 2"/>
                <a:gd name="T4" fmla="*/ 0 w 5"/>
                <a:gd name="T5" fmla="*/ 2 h 2"/>
              </a:gdLst>
              <a:ahLst/>
              <a:cxnLst>
                <a:cxn ang="0">
                  <a:pos x="T0" y="T1"/>
                </a:cxn>
                <a:cxn ang="0">
                  <a:pos x="T2" y="T3"/>
                </a:cxn>
                <a:cxn ang="0">
                  <a:pos x="T4" y="T5"/>
                </a:cxn>
              </a:cxnLst>
              <a:rect l="0" t="0" r="r" b="b"/>
              <a:pathLst>
                <a:path w="5" h="2">
                  <a:moveTo>
                    <a:pt x="0" y="2"/>
                  </a:moveTo>
                  <a:cubicBezTo>
                    <a:pt x="2" y="2"/>
                    <a:pt x="3" y="0"/>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3" name="Freeform 119">
              <a:extLst>
                <a:ext uri="{FF2B5EF4-FFF2-40B4-BE49-F238E27FC236}">
                  <a16:creationId xmlns:a16="http://schemas.microsoft.com/office/drawing/2014/main" id="{2298C956-066A-4254-B12D-FA445F8B17FF}"/>
                </a:ext>
              </a:extLst>
            </p:cNvPr>
            <p:cNvSpPr>
              <a:spLocks/>
            </p:cNvSpPr>
            <p:nvPr/>
          </p:nvSpPr>
          <p:spPr bwMode="auto">
            <a:xfrm>
              <a:off x="6465" y="4377"/>
              <a:ext cx="10" cy="4"/>
            </a:xfrm>
            <a:custGeom>
              <a:avLst/>
              <a:gdLst>
                <a:gd name="T0" fmla="*/ 2 w 5"/>
                <a:gd name="T1" fmla="*/ 0 h 2"/>
                <a:gd name="T2" fmla="*/ 0 w 5"/>
                <a:gd name="T3" fmla="*/ 2 h 2"/>
                <a:gd name="T4" fmla="*/ 3 w 5"/>
                <a:gd name="T5" fmla="*/ 0 h 2"/>
                <a:gd name="T6" fmla="*/ 4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0" y="1"/>
                    <a:pt x="1" y="1"/>
                    <a:pt x="0" y="2"/>
                  </a:cubicBezTo>
                  <a:cubicBezTo>
                    <a:pt x="1" y="2"/>
                    <a:pt x="2" y="1"/>
                    <a:pt x="3" y="0"/>
                  </a:cubicBezTo>
                  <a:cubicBezTo>
                    <a:pt x="3" y="1"/>
                    <a:pt x="3" y="1"/>
                    <a:pt x="4"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4" name="Freeform 120">
              <a:extLst>
                <a:ext uri="{FF2B5EF4-FFF2-40B4-BE49-F238E27FC236}">
                  <a16:creationId xmlns:a16="http://schemas.microsoft.com/office/drawing/2014/main" id="{D25F4AC9-19F4-4005-ACF0-705A8E377301}"/>
                </a:ext>
              </a:extLst>
            </p:cNvPr>
            <p:cNvSpPr>
              <a:spLocks/>
            </p:cNvSpPr>
            <p:nvPr/>
          </p:nvSpPr>
          <p:spPr bwMode="auto">
            <a:xfrm>
              <a:off x="6303" y="4309"/>
              <a:ext cx="11" cy="6"/>
            </a:xfrm>
            <a:custGeom>
              <a:avLst/>
              <a:gdLst>
                <a:gd name="T0" fmla="*/ 2 w 6"/>
                <a:gd name="T1" fmla="*/ 1 h 3"/>
                <a:gd name="T2" fmla="*/ 5 w 6"/>
                <a:gd name="T3" fmla="*/ 3 h 3"/>
                <a:gd name="T4" fmla="*/ 5 w 6"/>
                <a:gd name="T5" fmla="*/ 0 h 3"/>
                <a:gd name="T6" fmla="*/ 2 w 6"/>
                <a:gd name="T7" fmla="*/ 1 h 3"/>
              </a:gdLst>
              <a:ahLst/>
              <a:cxnLst>
                <a:cxn ang="0">
                  <a:pos x="T0" y="T1"/>
                </a:cxn>
                <a:cxn ang="0">
                  <a:pos x="T2" y="T3"/>
                </a:cxn>
                <a:cxn ang="0">
                  <a:pos x="T4" y="T5"/>
                </a:cxn>
                <a:cxn ang="0">
                  <a:pos x="T6" y="T7"/>
                </a:cxn>
              </a:cxnLst>
              <a:rect l="0" t="0" r="r" b="b"/>
              <a:pathLst>
                <a:path w="6" h="3">
                  <a:moveTo>
                    <a:pt x="2" y="1"/>
                  </a:moveTo>
                  <a:cubicBezTo>
                    <a:pt x="0" y="2"/>
                    <a:pt x="5" y="1"/>
                    <a:pt x="5" y="3"/>
                  </a:cubicBezTo>
                  <a:cubicBezTo>
                    <a:pt x="6" y="2"/>
                    <a:pt x="5" y="1"/>
                    <a:pt x="5" y="0"/>
                  </a:cubicBezTo>
                  <a:cubicBezTo>
                    <a:pt x="3" y="0"/>
                    <a:pt x="4"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5" name="Freeform 121">
              <a:extLst>
                <a:ext uri="{FF2B5EF4-FFF2-40B4-BE49-F238E27FC236}">
                  <a16:creationId xmlns:a16="http://schemas.microsoft.com/office/drawing/2014/main" id="{BFA6C10F-C3DF-4D63-B251-70248F8771C0}"/>
                </a:ext>
              </a:extLst>
            </p:cNvPr>
            <p:cNvSpPr>
              <a:spLocks/>
            </p:cNvSpPr>
            <p:nvPr/>
          </p:nvSpPr>
          <p:spPr bwMode="auto">
            <a:xfrm>
              <a:off x="6375" y="4335"/>
              <a:ext cx="10" cy="5"/>
            </a:xfrm>
            <a:custGeom>
              <a:avLst/>
              <a:gdLst>
                <a:gd name="T0" fmla="*/ 1 w 5"/>
                <a:gd name="T1" fmla="*/ 1 h 3"/>
                <a:gd name="T2" fmla="*/ 1 w 5"/>
                <a:gd name="T3" fmla="*/ 3 h 3"/>
                <a:gd name="T4" fmla="*/ 4 w 5"/>
                <a:gd name="T5" fmla="*/ 1 h 3"/>
                <a:gd name="T6" fmla="*/ 1 w 5"/>
                <a:gd name="T7" fmla="*/ 1 h 3"/>
              </a:gdLst>
              <a:ahLst/>
              <a:cxnLst>
                <a:cxn ang="0">
                  <a:pos x="T0" y="T1"/>
                </a:cxn>
                <a:cxn ang="0">
                  <a:pos x="T2" y="T3"/>
                </a:cxn>
                <a:cxn ang="0">
                  <a:pos x="T4" y="T5"/>
                </a:cxn>
                <a:cxn ang="0">
                  <a:pos x="T6" y="T7"/>
                </a:cxn>
              </a:cxnLst>
              <a:rect l="0" t="0" r="r" b="b"/>
              <a:pathLst>
                <a:path w="5" h="3">
                  <a:moveTo>
                    <a:pt x="1" y="1"/>
                  </a:moveTo>
                  <a:cubicBezTo>
                    <a:pt x="0" y="2"/>
                    <a:pt x="0" y="2"/>
                    <a:pt x="1" y="3"/>
                  </a:cubicBezTo>
                  <a:cubicBezTo>
                    <a:pt x="1" y="2"/>
                    <a:pt x="2" y="1"/>
                    <a:pt x="4" y="1"/>
                  </a:cubicBezTo>
                  <a:cubicBezTo>
                    <a:pt x="5"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6" name="Freeform 122">
              <a:extLst>
                <a:ext uri="{FF2B5EF4-FFF2-40B4-BE49-F238E27FC236}">
                  <a16:creationId xmlns:a16="http://schemas.microsoft.com/office/drawing/2014/main" id="{9C80C576-FE6C-4749-8CA5-C68E8E122ADC}"/>
                </a:ext>
              </a:extLst>
            </p:cNvPr>
            <p:cNvSpPr>
              <a:spLocks/>
            </p:cNvSpPr>
            <p:nvPr/>
          </p:nvSpPr>
          <p:spPr bwMode="auto">
            <a:xfrm>
              <a:off x="6358" y="4321"/>
              <a:ext cx="8" cy="4"/>
            </a:xfrm>
            <a:custGeom>
              <a:avLst/>
              <a:gdLst>
                <a:gd name="T0" fmla="*/ 3 w 4"/>
                <a:gd name="T1" fmla="*/ 1 h 2"/>
                <a:gd name="T2" fmla="*/ 2 w 4"/>
                <a:gd name="T3" fmla="*/ 0 h 2"/>
                <a:gd name="T4" fmla="*/ 0 w 4"/>
                <a:gd name="T5" fmla="*/ 2 h 2"/>
                <a:gd name="T6" fmla="*/ 3 w 4"/>
                <a:gd name="T7" fmla="*/ 1 h 2"/>
                <a:gd name="T8" fmla="*/ 3 w 4"/>
                <a:gd name="T9" fmla="*/ 1 h 2"/>
              </a:gdLst>
              <a:ahLst/>
              <a:cxnLst>
                <a:cxn ang="0">
                  <a:pos x="T0" y="T1"/>
                </a:cxn>
                <a:cxn ang="0">
                  <a:pos x="T2" y="T3"/>
                </a:cxn>
                <a:cxn ang="0">
                  <a:pos x="T4" y="T5"/>
                </a:cxn>
                <a:cxn ang="0">
                  <a:pos x="T6" y="T7"/>
                </a:cxn>
                <a:cxn ang="0">
                  <a:pos x="T8" y="T9"/>
                </a:cxn>
              </a:cxnLst>
              <a:rect l="0" t="0" r="r" b="b"/>
              <a:pathLst>
                <a:path w="4" h="2">
                  <a:moveTo>
                    <a:pt x="3" y="1"/>
                  </a:moveTo>
                  <a:cubicBezTo>
                    <a:pt x="2" y="1"/>
                    <a:pt x="3" y="0"/>
                    <a:pt x="2" y="0"/>
                  </a:cubicBezTo>
                  <a:cubicBezTo>
                    <a:pt x="1" y="1"/>
                    <a:pt x="0" y="1"/>
                    <a:pt x="0" y="2"/>
                  </a:cubicBezTo>
                  <a:cubicBezTo>
                    <a:pt x="1" y="2"/>
                    <a:pt x="2" y="1"/>
                    <a:pt x="3" y="1"/>
                  </a:cubicBezTo>
                  <a:cubicBezTo>
                    <a:pt x="4"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7" name="Freeform 123">
              <a:extLst>
                <a:ext uri="{FF2B5EF4-FFF2-40B4-BE49-F238E27FC236}">
                  <a16:creationId xmlns:a16="http://schemas.microsoft.com/office/drawing/2014/main" id="{470579DE-823F-4EFC-9655-2D7ACC170C2C}"/>
                </a:ext>
              </a:extLst>
            </p:cNvPr>
            <p:cNvSpPr>
              <a:spLocks/>
            </p:cNvSpPr>
            <p:nvPr/>
          </p:nvSpPr>
          <p:spPr bwMode="auto">
            <a:xfrm>
              <a:off x="6517" y="4379"/>
              <a:ext cx="25" cy="12"/>
            </a:xfrm>
            <a:custGeom>
              <a:avLst/>
              <a:gdLst>
                <a:gd name="T0" fmla="*/ 0 w 13"/>
                <a:gd name="T1" fmla="*/ 5 h 6"/>
                <a:gd name="T2" fmla="*/ 2 w 13"/>
                <a:gd name="T3" fmla="*/ 3 h 6"/>
                <a:gd name="T4" fmla="*/ 4 w 13"/>
                <a:gd name="T5" fmla="*/ 4 h 6"/>
                <a:gd name="T6" fmla="*/ 12 w 13"/>
                <a:gd name="T7" fmla="*/ 3 h 6"/>
                <a:gd name="T8" fmla="*/ 13 w 13"/>
                <a:gd name="T9" fmla="*/ 0 h 6"/>
                <a:gd name="T10" fmla="*/ 2 w 13"/>
                <a:gd name="T11" fmla="*/ 2 h 6"/>
                <a:gd name="T12" fmla="*/ 0 w 13"/>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13" h="6">
                  <a:moveTo>
                    <a:pt x="0" y="5"/>
                  </a:moveTo>
                  <a:cubicBezTo>
                    <a:pt x="2" y="6"/>
                    <a:pt x="1" y="4"/>
                    <a:pt x="2" y="3"/>
                  </a:cubicBezTo>
                  <a:cubicBezTo>
                    <a:pt x="3" y="2"/>
                    <a:pt x="2" y="4"/>
                    <a:pt x="4" y="4"/>
                  </a:cubicBezTo>
                  <a:cubicBezTo>
                    <a:pt x="7" y="2"/>
                    <a:pt x="9" y="2"/>
                    <a:pt x="12" y="3"/>
                  </a:cubicBezTo>
                  <a:cubicBezTo>
                    <a:pt x="12" y="2"/>
                    <a:pt x="12" y="1"/>
                    <a:pt x="13" y="0"/>
                  </a:cubicBezTo>
                  <a:cubicBezTo>
                    <a:pt x="11" y="2"/>
                    <a:pt x="6" y="3"/>
                    <a:pt x="2" y="2"/>
                  </a:cubicBezTo>
                  <a:cubicBezTo>
                    <a:pt x="1"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8" name="Freeform 124">
              <a:extLst>
                <a:ext uri="{FF2B5EF4-FFF2-40B4-BE49-F238E27FC236}">
                  <a16:creationId xmlns:a16="http://schemas.microsoft.com/office/drawing/2014/main" id="{1D366211-D6A2-4829-A3EC-5B9C6F26B195}"/>
                </a:ext>
              </a:extLst>
            </p:cNvPr>
            <p:cNvSpPr>
              <a:spLocks/>
            </p:cNvSpPr>
            <p:nvPr/>
          </p:nvSpPr>
          <p:spPr bwMode="auto">
            <a:xfrm>
              <a:off x="6351" y="4298"/>
              <a:ext cx="30" cy="11"/>
            </a:xfrm>
            <a:custGeom>
              <a:avLst/>
              <a:gdLst>
                <a:gd name="T0" fmla="*/ 0 w 16"/>
                <a:gd name="T1" fmla="*/ 6 h 6"/>
                <a:gd name="T2" fmla="*/ 16 w 16"/>
                <a:gd name="T3" fmla="*/ 1 h 6"/>
                <a:gd name="T4" fmla="*/ 15 w 16"/>
                <a:gd name="T5" fmla="*/ 0 h 6"/>
                <a:gd name="T6" fmla="*/ 11 w 16"/>
                <a:gd name="T7" fmla="*/ 2 h 6"/>
                <a:gd name="T8" fmla="*/ 5 w 16"/>
                <a:gd name="T9" fmla="*/ 1 h 6"/>
                <a:gd name="T10" fmla="*/ 0 w 16"/>
                <a:gd name="T11" fmla="*/ 6 h 6"/>
              </a:gdLst>
              <a:ahLst/>
              <a:cxnLst>
                <a:cxn ang="0">
                  <a:pos x="T0" y="T1"/>
                </a:cxn>
                <a:cxn ang="0">
                  <a:pos x="T2" y="T3"/>
                </a:cxn>
                <a:cxn ang="0">
                  <a:pos x="T4" y="T5"/>
                </a:cxn>
                <a:cxn ang="0">
                  <a:pos x="T6" y="T7"/>
                </a:cxn>
                <a:cxn ang="0">
                  <a:pos x="T8" y="T9"/>
                </a:cxn>
                <a:cxn ang="0">
                  <a:pos x="T10" y="T11"/>
                </a:cxn>
              </a:cxnLst>
              <a:rect l="0" t="0" r="r" b="b"/>
              <a:pathLst>
                <a:path w="16" h="6">
                  <a:moveTo>
                    <a:pt x="0" y="6"/>
                  </a:moveTo>
                  <a:cubicBezTo>
                    <a:pt x="6" y="4"/>
                    <a:pt x="11" y="4"/>
                    <a:pt x="16" y="1"/>
                  </a:cubicBezTo>
                  <a:cubicBezTo>
                    <a:pt x="16" y="0"/>
                    <a:pt x="14" y="1"/>
                    <a:pt x="15" y="0"/>
                  </a:cubicBezTo>
                  <a:cubicBezTo>
                    <a:pt x="12" y="0"/>
                    <a:pt x="13" y="1"/>
                    <a:pt x="11" y="2"/>
                  </a:cubicBezTo>
                  <a:cubicBezTo>
                    <a:pt x="11" y="0"/>
                    <a:pt x="3" y="3"/>
                    <a:pt x="5" y="1"/>
                  </a:cubicBezTo>
                  <a:cubicBezTo>
                    <a:pt x="4" y="0"/>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9" name="Freeform 125">
              <a:extLst>
                <a:ext uri="{FF2B5EF4-FFF2-40B4-BE49-F238E27FC236}">
                  <a16:creationId xmlns:a16="http://schemas.microsoft.com/office/drawing/2014/main" id="{DB7FD5B4-0BA1-4D42-B28B-C89C0732180A}"/>
                </a:ext>
              </a:extLst>
            </p:cNvPr>
            <p:cNvSpPr>
              <a:spLocks/>
            </p:cNvSpPr>
            <p:nvPr/>
          </p:nvSpPr>
          <p:spPr bwMode="auto">
            <a:xfrm>
              <a:off x="6570" y="4400"/>
              <a:ext cx="20" cy="4"/>
            </a:xfrm>
            <a:custGeom>
              <a:avLst/>
              <a:gdLst>
                <a:gd name="T0" fmla="*/ 0 w 10"/>
                <a:gd name="T1" fmla="*/ 1 h 2"/>
                <a:gd name="T2" fmla="*/ 10 w 10"/>
                <a:gd name="T3" fmla="*/ 0 h 2"/>
                <a:gd name="T4" fmla="*/ 0 w 10"/>
                <a:gd name="T5" fmla="*/ 1 h 2"/>
              </a:gdLst>
              <a:ahLst/>
              <a:cxnLst>
                <a:cxn ang="0">
                  <a:pos x="T0" y="T1"/>
                </a:cxn>
                <a:cxn ang="0">
                  <a:pos x="T2" y="T3"/>
                </a:cxn>
                <a:cxn ang="0">
                  <a:pos x="T4" y="T5"/>
                </a:cxn>
              </a:cxnLst>
              <a:rect l="0" t="0" r="r" b="b"/>
              <a:pathLst>
                <a:path w="10" h="2">
                  <a:moveTo>
                    <a:pt x="0" y="1"/>
                  </a:moveTo>
                  <a:cubicBezTo>
                    <a:pt x="1" y="2"/>
                    <a:pt x="7" y="1"/>
                    <a:pt x="10" y="0"/>
                  </a:cubicBezTo>
                  <a:cubicBezTo>
                    <a:pt x="7"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0" name="Freeform 126">
              <a:extLst>
                <a:ext uri="{FF2B5EF4-FFF2-40B4-BE49-F238E27FC236}">
                  <a16:creationId xmlns:a16="http://schemas.microsoft.com/office/drawing/2014/main" id="{2FF4843E-C53B-4DDE-BC43-E483FF9D01E8}"/>
                </a:ext>
              </a:extLst>
            </p:cNvPr>
            <p:cNvSpPr>
              <a:spLocks/>
            </p:cNvSpPr>
            <p:nvPr/>
          </p:nvSpPr>
          <p:spPr bwMode="auto">
            <a:xfrm>
              <a:off x="6190" y="4234"/>
              <a:ext cx="10" cy="6"/>
            </a:xfrm>
            <a:custGeom>
              <a:avLst/>
              <a:gdLst>
                <a:gd name="T0" fmla="*/ 3 w 5"/>
                <a:gd name="T1" fmla="*/ 1 h 3"/>
                <a:gd name="T2" fmla="*/ 0 w 5"/>
                <a:gd name="T3" fmla="*/ 3 h 3"/>
                <a:gd name="T4" fmla="*/ 5 w 5"/>
                <a:gd name="T5" fmla="*/ 1 h 3"/>
                <a:gd name="T6" fmla="*/ 3 w 5"/>
                <a:gd name="T7" fmla="*/ 1 h 3"/>
              </a:gdLst>
              <a:ahLst/>
              <a:cxnLst>
                <a:cxn ang="0">
                  <a:pos x="T0" y="T1"/>
                </a:cxn>
                <a:cxn ang="0">
                  <a:pos x="T2" y="T3"/>
                </a:cxn>
                <a:cxn ang="0">
                  <a:pos x="T4" y="T5"/>
                </a:cxn>
                <a:cxn ang="0">
                  <a:pos x="T6" y="T7"/>
                </a:cxn>
              </a:cxnLst>
              <a:rect l="0" t="0" r="r" b="b"/>
              <a:pathLst>
                <a:path w="5" h="3">
                  <a:moveTo>
                    <a:pt x="3" y="1"/>
                  </a:moveTo>
                  <a:cubicBezTo>
                    <a:pt x="3" y="2"/>
                    <a:pt x="1" y="2"/>
                    <a:pt x="0" y="3"/>
                  </a:cubicBezTo>
                  <a:cubicBezTo>
                    <a:pt x="4" y="3"/>
                    <a:pt x="3" y="2"/>
                    <a:pt x="5" y="1"/>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1" name="Freeform 127">
              <a:extLst>
                <a:ext uri="{FF2B5EF4-FFF2-40B4-BE49-F238E27FC236}">
                  <a16:creationId xmlns:a16="http://schemas.microsoft.com/office/drawing/2014/main" id="{AEDC3E13-6111-407C-A851-A8C5DD42105C}"/>
                </a:ext>
              </a:extLst>
            </p:cNvPr>
            <p:cNvSpPr>
              <a:spLocks/>
            </p:cNvSpPr>
            <p:nvPr/>
          </p:nvSpPr>
          <p:spPr bwMode="auto">
            <a:xfrm>
              <a:off x="6377" y="4298"/>
              <a:ext cx="10" cy="6"/>
            </a:xfrm>
            <a:custGeom>
              <a:avLst/>
              <a:gdLst>
                <a:gd name="T0" fmla="*/ 0 w 5"/>
                <a:gd name="T1" fmla="*/ 3 h 3"/>
                <a:gd name="T2" fmla="*/ 5 w 5"/>
                <a:gd name="T3" fmla="*/ 1 h 3"/>
                <a:gd name="T4" fmla="*/ 0 w 5"/>
                <a:gd name="T5" fmla="*/ 3 h 3"/>
              </a:gdLst>
              <a:ahLst/>
              <a:cxnLst>
                <a:cxn ang="0">
                  <a:pos x="T0" y="T1"/>
                </a:cxn>
                <a:cxn ang="0">
                  <a:pos x="T2" y="T3"/>
                </a:cxn>
                <a:cxn ang="0">
                  <a:pos x="T4" y="T5"/>
                </a:cxn>
              </a:cxnLst>
              <a:rect l="0" t="0" r="r" b="b"/>
              <a:pathLst>
                <a:path w="5" h="3">
                  <a:moveTo>
                    <a:pt x="0" y="3"/>
                  </a:moveTo>
                  <a:cubicBezTo>
                    <a:pt x="1" y="3"/>
                    <a:pt x="3" y="3"/>
                    <a:pt x="5" y="1"/>
                  </a:cubicBezTo>
                  <a:cubicBezTo>
                    <a:pt x="3" y="0"/>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2" name="Freeform 128">
              <a:extLst>
                <a:ext uri="{FF2B5EF4-FFF2-40B4-BE49-F238E27FC236}">
                  <a16:creationId xmlns:a16="http://schemas.microsoft.com/office/drawing/2014/main" id="{11D5F64A-714C-4581-B9C9-4CCEBEEAABAD}"/>
                </a:ext>
              </a:extLst>
            </p:cNvPr>
            <p:cNvSpPr>
              <a:spLocks/>
            </p:cNvSpPr>
            <p:nvPr/>
          </p:nvSpPr>
          <p:spPr bwMode="auto">
            <a:xfrm>
              <a:off x="6551" y="4369"/>
              <a:ext cx="10" cy="4"/>
            </a:xfrm>
            <a:custGeom>
              <a:avLst/>
              <a:gdLst>
                <a:gd name="T0" fmla="*/ 1 w 5"/>
                <a:gd name="T1" fmla="*/ 0 h 2"/>
                <a:gd name="T2" fmla="*/ 1 w 5"/>
                <a:gd name="T3" fmla="*/ 2 h 2"/>
                <a:gd name="T4" fmla="*/ 5 w 5"/>
                <a:gd name="T5" fmla="*/ 1 h 2"/>
                <a:gd name="T6" fmla="*/ 1 w 5"/>
                <a:gd name="T7" fmla="*/ 0 h 2"/>
              </a:gdLst>
              <a:ahLst/>
              <a:cxnLst>
                <a:cxn ang="0">
                  <a:pos x="T0" y="T1"/>
                </a:cxn>
                <a:cxn ang="0">
                  <a:pos x="T2" y="T3"/>
                </a:cxn>
                <a:cxn ang="0">
                  <a:pos x="T4" y="T5"/>
                </a:cxn>
                <a:cxn ang="0">
                  <a:pos x="T6" y="T7"/>
                </a:cxn>
              </a:cxnLst>
              <a:rect l="0" t="0" r="r" b="b"/>
              <a:pathLst>
                <a:path w="5" h="2">
                  <a:moveTo>
                    <a:pt x="1" y="0"/>
                  </a:moveTo>
                  <a:cubicBezTo>
                    <a:pt x="0" y="1"/>
                    <a:pt x="2" y="1"/>
                    <a:pt x="1" y="2"/>
                  </a:cubicBezTo>
                  <a:cubicBezTo>
                    <a:pt x="2" y="2"/>
                    <a:pt x="3" y="1"/>
                    <a:pt x="5" y="1"/>
                  </a:cubicBezTo>
                  <a:cubicBezTo>
                    <a:pt x="5" y="0"/>
                    <a:pt x="2"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129">
              <a:extLst>
                <a:ext uri="{FF2B5EF4-FFF2-40B4-BE49-F238E27FC236}">
                  <a16:creationId xmlns:a16="http://schemas.microsoft.com/office/drawing/2014/main" id="{5A77EA2F-A8AD-4C38-9453-EFEDADE6030D}"/>
                </a:ext>
              </a:extLst>
            </p:cNvPr>
            <p:cNvSpPr>
              <a:spLocks/>
            </p:cNvSpPr>
            <p:nvPr/>
          </p:nvSpPr>
          <p:spPr bwMode="auto">
            <a:xfrm>
              <a:off x="6299" y="4238"/>
              <a:ext cx="11" cy="6"/>
            </a:xfrm>
            <a:custGeom>
              <a:avLst/>
              <a:gdLst>
                <a:gd name="T0" fmla="*/ 4 w 6"/>
                <a:gd name="T1" fmla="*/ 3 h 3"/>
                <a:gd name="T2" fmla="*/ 3 w 6"/>
                <a:gd name="T3" fmla="*/ 2 h 3"/>
                <a:gd name="T4" fmla="*/ 6 w 6"/>
                <a:gd name="T5" fmla="*/ 0 h 3"/>
                <a:gd name="T6" fmla="*/ 0 w 6"/>
                <a:gd name="T7" fmla="*/ 2 h 3"/>
                <a:gd name="T8" fmla="*/ 4 w 6"/>
                <a:gd name="T9" fmla="*/ 3 h 3"/>
              </a:gdLst>
              <a:ahLst/>
              <a:cxnLst>
                <a:cxn ang="0">
                  <a:pos x="T0" y="T1"/>
                </a:cxn>
                <a:cxn ang="0">
                  <a:pos x="T2" y="T3"/>
                </a:cxn>
                <a:cxn ang="0">
                  <a:pos x="T4" y="T5"/>
                </a:cxn>
                <a:cxn ang="0">
                  <a:pos x="T6" y="T7"/>
                </a:cxn>
                <a:cxn ang="0">
                  <a:pos x="T8" y="T9"/>
                </a:cxn>
              </a:cxnLst>
              <a:rect l="0" t="0" r="r" b="b"/>
              <a:pathLst>
                <a:path w="6" h="3">
                  <a:moveTo>
                    <a:pt x="4" y="3"/>
                  </a:moveTo>
                  <a:cubicBezTo>
                    <a:pt x="4" y="2"/>
                    <a:pt x="4" y="2"/>
                    <a:pt x="3" y="2"/>
                  </a:cubicBezTo>
                  <a:cubicBezTo>
                    <a:pt x="4" y="1"/>
                    <a:pt x="5" y="1"/>
                    <a:pt x="6" y="0"/>
                  </a:cubicBezTo>
                  <a:cubicBezTo>
                    <a:pt x="4" y="0"/>
                    <a:pt x="2" y="0"/>
                    <a:pt x="0" y="2"/>
                  </a:cubicBezTo>
                  <a:cubicBezTo>
                    <a:pt x="2" y="2"/>
                    <a:pt x="3"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130">
              <a:extLst>
                <a:ext uri="{FF2B5EF4-FFF2-40B4-BE49-F238E27FC236}">
                  <a16:creationId xmlns:a16="http://schemas.microsoft.com/office/drawing/2014/main" id="{57516409-940E-4718-8EB4-DDB319242C91}"/>
                </a:ext>
              </a:extLst>
            </p:cNvPr>
            <p:cNvSpPr>
              <a:spLocks/>
            </p:cNvSpPr>
            <p:nvPr/>
          </p:nvSpPr>
          <p:spPr bwMode="auto">
            <a:xfrm>
              <a:off x="6425" y="4251"/>
              <a:ext cx="14" cy="8"/>
            </a:xfrm>
            <a:custGeom>
              <a:avLst/>
              <a:gdLst>
                <a:gd name="T0" fmla="*/ 0 w 7"/>
                <a:gd name="T1" fmla="*/ 3 h 4"/>
                <a:gd name="T2" fmla="*/ 5 w 7"/>
                <a:gd name="T3" fmla="*/ 3 h 4"/>
                <a:gd name="T4" fmla="*/ 7 w 7"/>
                <a:gd name="T5" fmla="*/ 0 h 4"/>
                <a:gd name="T6" fmla="*/ 0 w 7"/>
                <a:gd name="T7" fmla="*/ 3 h 4"/>
              </a:gdLst>
              <a:ahLst/>
              <a:cxnLst>
                <a:cxn ang="0">
                  <a:pos x="T0" y="T1"/>
                </a:cxn>
                <a:cxn ang="0">
                  <a:pos x="T2" y="T3"/>
                </a:cxn>
                <a:cxn ang="0">
                  <a:pos x="T4" y="T5"/>
                </a:cxn>
                <a:cxn ang="0">
                  <a:pos x="T6" y="T7"/>
                </a:cxn>
              </a:cxnLst>
              <a:rect l="0" t="0" r="r" b="b"/>
              <a:pathLst>
                <a:path w="7" h="4">
                  <a:moveTo>
                    <a:pt x="0" y="3"/>
                  </a:moveTo>
                  <a:cubicBezTo>
                    <a:pt x="3" y="2"/>
                    <a:pt x="2" y="4"/>
                    <a:pt x="5" y="3"/>
                  </a:cubicBezTo>
                  <a:cubicBezTo>
                    <a:pt x="6" y="1"/>
                    <a:pt x="6" y="1"/>
                    <a:pt x="7" y="0"/>
                  </a:cubicBezTo>
                  <a:cubicBezTo>
                    <a:pt x="5"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131">
              <a:extLst>
                <a:ext uri="{FF2B5EF4-FFF2-40B4-BE49-F238E27FC236}">
                  <a16:creationId xmlns:a16="http://schemas.microsoft.com/office/drawing/2014/main" id="{50A1FAD7-A90B-40B1-A4D3-495D2DE835B4}"/>
                </a:ext>
              </a:extLst>
            </p:cNvPr>
            <p:cNvSpPr>
              <a:spLocks/>
            </p:cNvSpPr>
            <p:nvPr/>
          </p:nvSpPr>
          <p:spPr bwMode="auto">
            <a:xfrm>
              <a:off x="6657" y="4360"/>
              <a:ext cx="15" cy="9"/>
            </a:xfrm>
            <a:custGeom>
              <a:avLst/>
              <a:gdLst>
                <a:gd name="T0" fmla="*/ 4 w 8"/>
                <a:gd name="T1" fmla="*/ 3 h 5"/>
                <a:gd name="T2" fmla="*/ 6 w 8"/>
                <a:gd name="T3" fmla="*/ 1 h 5"/>
                <a:gd name="T4" fmla="*/ 2 w 8"/>
                <a:gd name="T5" fmla="*/ 1 h 5"/>
                <a:gd name="T6" fmla="*/ 3 w 8"/>
                <a:gd name="T7" fmla="*/ 5 h 5"/>
                <a:gd name="T8" fmla="*/ 7 w 8"/>
                <a:gd name="T9" fmla="*/ 4 h 5"/>
                <a:gd name="T10" fmla="*/ 4 w 8"/>
                <a:gd name="T11" fmla="*/ 3 h 5"/>
              </a:gdLst>
              <a:ahLst/>
              <a:cxnLst>
                <a:cxn ang="0">
                  <a:pos x="T0" y="T1"/>
                </a:cxn>
                <a:cxn ang="0">
                  <a:pos x="T2" y="T3"/>
                </a:cxn>
                <a:cxn ang="0">
                  <a:pos x="T4" y="T5"/>
                </a:cxn>
                <a:cxn ang="0">
                  <a:pos x="T6" y="T7"/>
                </a:cxn>
                <a:cxn ang="0">
                  <a:pos x="T8" y="T9"/>
                </a:cxn>
                <a:cxn ang="0">
                  <a:pos x="T10" y="T11"/>
                </a:cxn>
              </a:cxnLst>
              <a:rect l="0" t="0" r="r" b="b"/>
              <a:pathLst>
                <a:path w="8" h="5">
                  <a:moveTo>
                    <a:pt x="4" y="3"/>
                  </a:moveTo>
                  <a:cubicBezTo>
                    <a:pt x="3" y="2"/>
                    <a:pt x="7" y="2"/>
                    <a:pt x="6" y="1"/>
                  </a:cubicBezTo>
                  <a:cubicBezTo>
                    <a:pt x="5" y="0"/>
                    <a:pt x="4" y="2"/>
                    <a:pt x="2" y="1"/>
                  </a:cubicBezTo>
                  <a:cubicBezTo>
                    <a:pt x="3" y="2"/>
                    <a:pt x="0" y="3"/>
                    <a:pt x="3" y="5"/>
                  </a:cubicBezTo>
                  <a:cubicBezTo>
                    <a:pt x="4" y="4"/>
                    <a:pt x="5" y="3"/>
                    <a:pt x="7" y="4"/>
                  </a:cubicBezTo>
                  <a:cubicBezTo>
                    <a:pt x="8" y="3"/>
                    <a:pt x="5"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6" name="Freeform 132">
              <a:extLst>
                <a:ext uri="{FF2B5EF4-FFF2-40B4-BE49-F238E27FC236}">
                  <a16:creationId xmlns:a16="http://schemas.microsoft.com/office/drawing/2014/main" id="{C8C56649-1754-43D2-AE14-101EFEC4895B}"/>
                </a:ext>
              </a:extLst>
            </p:cNvPr>
            <p:cNvSpPr>
              <a:spLocks/>
            </p:cNvSpPr>
            <p:nvPr/>
          </p:nvSpPr>
          <p:spPr bwMode="auto">
            <a:xfrm>
              <a:off x="6681" y="4362"/>
              <a:ext cx="18" cy="5"/>
            </a:xfrm>
            <a:custGeom>
              <a:avLst/>
              <a:gdLst>
                <a:gd name="T0" fmla="*/ 0 w 9"/>
                <a:gd name="T1" fmla="*/ 2 h 3"/>
                <a:gd name="T2" fmla="*/ 7 w 9"/>
                <a:gd name="T3" fmla="*/ 2 h 3"/>
                <a:gd name="T4" fmla="*/ 7 w 9"/>
                <a:gd name="T5" fmla="*/ 0 h 3"/>
                <a:gd name="T6" fmla="*/ 0 w 9"/>
                <a:gd name="T7" fmla="*/ 2 h 3"/>
              </a:gdLst>
              <a:ahLst/>
              <a:cxnLst>
                <a:cxn ang="0">
                  <a:pos x="T0" y="T1"/>
                </a:cxn>
                <a:cxn ang="0">
                  <a:pos x="T2" y="T3"/>
                </a:cxn>
                <a:cxn ang="0">
                  <a:pos x="T4" y="T5"/>
                </a:cxn>
                <a:cxn ang="0">
                  <a:pos x="T6" y="T7"/>
                </a:cxn>
              </a:cxnLst>
              <a:rect l="0" t="0" r="r" b="b"/>
              <a:pathLst>
                <a:path w="9" h="3">
                  <a:moveTo>
                    <a:pt x="0" y="2"/>
                  </a:moveTo>
                  <a:cubicBezTo>
                    <a:pt x="3" y="3"/>
                    <a:pt x="5" y="0"/>
                    <a:pt x="7" y="2"/>
                  </a:cubicBezTo>
                  <a:cubicBezTo>
                    <a:pt x="9" y="1"/>
                    <a:pt x="6" y="1"/>
                    <a:pt x="7" y="0"/>
                  </a:cubicBezTo>
                  <a:cubicBezTo>
                    <a:pt x="5" y="1"/>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7" name="Freeform 133">
              <a:extLst>
                <a:ext uri="{FF2B5EF4-FFF2-40B4-BE49-F238E27FC236}">
                  <a16:creationId xmlns:a16="http://schemas.microsoft.com/office/drawing/2014/main" id="{5399C6B0-94B9-4787-A777-E4A81BFC93E0}"/>
                </a:ext>
              </a:extLst>
            </p:cNvPr>
            <p:cNvSpPr>
              <a:spLocks/>
            </p:cNvSpPr>
            <p:nvPr/>
          </p:nvSpPr>
          <p:spPr bwMode="auto">
            <a:xfrm>
              <a:off x="6683" y="4356"/>
              <a:ext cx="35" cy="8"/>
            </a:xfrm>
            <a:custGeom>
              <a:avLst/>
              <a:gdLst>
                <a:gd name="T0" fmla="*/ 10 w 18"/>
                <a:gd name="T1" fmla="*/ 2 h 4"/>
                <a:gd name="T2" fmla="*/ 8 w 18"/>
                <a:gd name="T3" fmla="*/ 1 h 4"/>
                <a:gd name="T4" fmla="*/ 0 w 18"/>
                <a:gd name="T5" fmla="*/ 1 h 4"/>
                <a:gd name="T6" fmla="*/ 7 w 18"/>
                <a:gd name="T7" fmla="*/ 4 h 4"/>
                <a:gd name="T8" fmla="*/ 12 w 18"/>
                <a:gd name="T9" fmla="*/ 4 h 4"/>
                <a:gd name="T10" fmla="*/ 18 w 18"/>
                <a:gd name="T11" fmla="*/ 1 h 4"/>
                <a:gd name="T12" fmla="*/ 15 w 18"/>
                <a:gd name="T13" fmla="*/ 0 h 4"/>
                <a:gd name="T14" fmla="*/ 14 w 18"/>
                <a:gd name="T15" fmla="*/ 2 h 4"/>
                <a:gd name="T16" fmla="*/ 13 w 18"/>
                <a:gd name="T17" fmla="*/ 3 h 4"/>
                <a:gd name="T18" fmla="*/ 12 w 18"/>
                <a:gd name="T19" fmla="*/ 1 h 4"/>
                <a:gd name="T20" fmla="*/ 10 w 18"/>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4">
                  <a:moveTo>
                    <a:pt x="10" y="2"/>
                  </a:moveTo>
                  <a:cubicBezTo>
                    <a:pt x="9" y="2"/>
                    <a:pt x="9" y="1"/>
                    <a:pt x="8" y="1"/>
                  </a:cubicBezTo>
                  <a:cubicBezTo>
                    <a:pt x="5" y="2"/>
                    <a:pt x="2" y="2"/>
                    <a:pt x="0" y="1"/>
                  </a:cubicBezTo>
                  <a:cubicBezTo>
                    <a:pt x="0" y="4"/>
                    <a:pt x="5" y="1"/>
                    <a:pt x="7" y="4"/>
                  </a:cubicBezTo>
                  <a:cubicBezTo>
                    <a:pt x="9" y="2"/>
                    <a:pt x="11" y="3"/>
                    <a:pt x="12" y="4"/>
                  </a:cubicBezTo>
                  <a:cubicBezTo>
                    <a:pt x="15" y="3"/>
                    <a:pt x="15" y="2"/>
                    <a:pt x="18" y="1"/>
                  </a:cubicBezTo>
                  <a:cubicBezTo>
                    <a:pt x="17" y="1"/>
                    <a:pt x="16" y="1"/>
                    <a:pt x="15" y="0"/>
                  </a:cubicBezTo>
                  <a:cubicBezTo>
                    <a:pt x="13" y="1"/>
                    <a:pt x="15" y="2"/>
                    <a:pt x="14" y="2"/>
                  </a:cubicBezTo>
                  <a:cubicBezTo>
                    <a:pt x="14" y="2"/>
                    <a:pt x="13" y="2"/>
                    <a:pt x="13" y="3"/>
                  </a:cubicBezTo>
                  <a:cubicBezTo>
                    <a:pt x="12" y="2"/>
                    <a:pt x="14" y="1"/>
                    <a:pt x="12" y="1"/>
                  </a:cubicBezTo>
                  <a:cubicBezTo>
                    <a:pt x="10" y="1"/>
                    <a:pt x="10"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8" name="Freeform 134">
              <a:extLst>
                <a:ext uri="{FF2B5EF4-FFF2-40B4-BE49-F238E27FC236}">
                  <a16:creationId xmlns:a16="http://schemas.microsoft.com/office/drawing/2014/main" id="{095F637D-8395-4BCE-96D4-2B0B359A17A5}"/>
                </a:ext>
              </a:extLst>
            </p:cNvPr>
            <p:cNvSpPr>
              <a:spLocks/>
            </p:cNvSpPr>
            <p:nvPr/>
          </p:nvSpPr>
          <p:spPr bwMode="auto">
            <a:xfrm>
              <a:off x="6396" y="4151"/>
              <a:ext cx="10" cy="4"/>
            </a:xfrm>
            <a:custGeom>
              <a:avLst/>
              <a:gdLst>
                <a:gd name="T0" fmla="*/ 0 w 5"/>
                <a:gd name="T1" fmla="*/ 0 h 2"/>
                <a:gd name="T2" fmla="*/ 1 w 5"/>
                <a:gd name="T3" fmla="*/ 1 h 2"/>
                <a:gd name="T4" fmla="*/ 2 w 5"/>
                <a:gd name="T5" fmla="*/ 2 h 2"/>
                <a:gd name="T6" fmla="*/ 5 w 5"/>
                <a:gd name="T7" fmla="*/ 0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0" y="1"/>
                    <a:pt x="1" y="1"/>
                    <a:pt x="1" y="1"/>
                  </a:cubicBezTo>
                  <a:cubicBezTo>
                    <a:pt x="2" y="1"/>
                    <a:pt x="3" y="1"/>
                    <a:pt x="2" y="2"/>
                  </a:cubicBezTo>
                  <a:cubicBezTo>
                    <a:pt x="3" y="2"/>
                    <a:pt x="4" y="1"/>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9" name="Freeform 135">
              <a:extLst>
                <a:ext uri="{FF2B5EF4-FFF2-40B4-BE49-F238E27FC236}">
                  <a16:creationId xmlns:a16="http://schemas.microsoft.com/office/drawing/2014/main" id="{9D004904-C588-4D60-912F-3F5765FDE55A}"/>
                </a:ext>
              </a:extLst>
            </p:cNvPr>
            <p:cNvSpPr>
              <a:spLocks/>
            </p:cNvSpPr>
            <p:nvPr/>
          </p:nvSpPr>
          <p:spPr bwMode="auto">
            <a:xfrm>
              <a:off x="6498" y="4149"/>
              <a:ext cx="21" cy="6"/>
            </a:xfrm>
            <a:custGeom>
              <a:avLst/>
              <a:gdLst>
                <a:gd name="T0" fmla="*/ 1 w 11"/>
                <a:gd name="T1" fmla="*/ 1 h 3"/>
                <a:gd name="T2" fmla="*/ 11 w 11"/>
                <a:gd name="T3" fmla="*/ 1 h 3"/>
                <a:gd name="T4" fmla="*/ 7 w 11"/>
                <a:gd name="T5" fmla="*/ 0 h 3"/>
                <a:gd name="T6" fmla="*/ 1 w 11"/>
                <a:gd name="T7" fmla="*/ 1 h 3"/>
              </a:gdLst>
              <a:ahLst/>
              <a:cxnLst>
                <a:cxn ang="0">
                  <a:pos x="T0" y="T1"/>
                </a:cxn>
                <a:cxn ang="0">
                  <a:pos x="T2" y="T3"/>
                </a:cxn>
                <a:cxn ang="0">
                  <a:pos x="T4" y="T5"/>
                </a:cxn>
                <a:cxn ang="0">
                  <a:pos x="T6" y="T7"/>
                </a:cxn>
              </a:cxnLst>
              <a:rect l="0" t="0" r="r" b="b"/>
              <a:pathLst>
                <a:path w="11" h="3">
                  <a:moveTo>
                    <a:pt x="1" y="1"/>
                  </a:moveTo>
                  <a:cubicBezTo>
                    <a:pt x="0" y="2"/>
                    <a:pt x="8" y="3"/>
                    <a:pt x="11" y="1"/>
                  </a:cubicBezTo>
                  <a:cubicBezTo>
                    <a:pt x="10" y="0"/>
                    <a:pt x="7" y="2"/>
                    <a:pt x="7" y="0"/>
                  </a:cubicBezTo>
                  <a:cubicBezTo>
                    <a:pt x="5" y="0"/>
                    <a:pt x="3"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0" name="Freeform 136">
              <a:extLst>
                <a:ext uri="{FF2B5EF4-FFF2-40B4-BE49-F238E27FC236}">
                  <a16:creationId xmlns:a16="http://schemas.microsoft.com/office/drawing/2014/main" id="{D6284D70-9FD9-4F29-A773-E32F413D531F}"/>
                </a:ext>
              </a:extLst>
            </p:cNvPr>
            <p:cNvSpPr>
              <a:spLocks/>
            </p:cNvSpPr>
            <p:nvPr/>
          </p:nvSpPr>
          <p:spPr bwMode="auto">
            <a:xfrm>
              <a:off x="6551" y="4149"/>
              <a:ext cx="16" cy="10"/>
            </a:xfrm>
            <a:custGeom>
              <a:avLst/>
              <a:gdLst>
                <a:gd name="T0" fmla="*/ 1 w 8"/>
                <a:gd name="T1" fmla="*/ 2 h 5"/>
                <a:gd name="T2" fmla="*/ 8 w 8"/>
                <a:gd name="T3" fmla="*/ 3 h 5"/>
                <a:gd name="T4" fmla="*/ 2 w 8"/>
                <a:gd name="T5" fmla="*/ 0 h 5"/>
                <a:gd name="T6" fmla="*/ 1 w 8"/>
                <a:gd name="T7" fmla="*/ 2 h 5"/>
              </a:gdLst>
              <a:ahLst/>
              <a:cxnLst>
                <a:cxn ang="0">
                  <a:pos x="T0" y="T1"/>
                </a:cxn>
                <a:cxn ang="0">
                  <a:pos x="T2" y="T3"/>
                </a:cxn>
                <a:cxn ang="0">
                  <a:pos x="T4" y="T5"/>
                </a:cxn>
                <a:cxn ang="0">
                  <a:pos x="T6" y="T7"/>
                </a:cxn>
              </a:cxnLst>
              <a:rect l="0" t="0" r="r" b="b"/>
              <a:pathLst>
                <a:path w="8" h="5">
                  <a:moveTo>
                    <a:pt x="1" y="2"/>
                  </a:moveTo>
                  <a:cubicBezTo>
                    <a:pt x="3" y="3"/>
                    <a:pt x="5" y="5"/>
                    <a:pt x="8" y="3"/>
                  </a:cubicBezTo>
                  <a:cubicBezTo>
                    <a:pt x="7" y="0"/>
                    <a:pt x="2" y="3"/>
                    <a:pt x="2" y="0"/>
                  </a:cubicBezTo>
                  <a:cubicBezTo>
                    <a:pt x="0"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1" name="Freeform 137">
              <a:extLst>
                <a:ext uri="{FF2B5EF4-FFF2-40B4-BE49-F238E27FC236}">
                  <a16:creationId xmlns:a16="http://schemas.microsoft.com/office/drawing/2014/main" id="{CB88F079-8635-4A24-9434-8F02DCFE531D}"/>
                </a:ext>
              </a:extLst>
            </p:cNvPr>
            <p:cNvSpPr>
              <a:spLocks/>
            </p:cNvSpPr>
            <p:nvPr/>
          </p:nvSpPr>
          <p:spPr bwMode="auto">
            <a:xfrm>
              <a:off x="6758" y="4226"/>
              <a:ext cx="11" cy="6"/>
            </a:xfrm>
            <a:custGeom>
              <a:avLst/>
              <a:gdLst>
                <a:gd name="T0" fmla="*/ 1 w 6"/>
                <a:gd name="T1" fmla="*/ 1 h 3"/>
                <a:gd name="T2" fmla="*/ 4 w 6"/>
                <a:gd name="T3" fmla="*/ 2 h 3"/>
                <a:gd name="T4" fmla="*/ 5 w 6"/>
                <a:gd name="T5" fmla="*/ 1 h 3"/>
                <a:gd name="T6" fmla="*/ 5 w 6"/>
                <a:gd name="T7" fmla="*/ 0 h 3"/>
                <a:gd name="T8" fmla="*/ 4 w 6"/>
                <a:gd name="T9" fmla="*/ 0 h 3"/>
                <a:gd name="T10" fmla="*/ 3 w 6"/>
                <a:gd name="T11" fmla="*/ 1 h 3"/>
                <a:gd name="T12" fmla="*/ 1 w 6"/>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1" y="1"/>
                  </a:moveTo>
                  <a:cubicBezTo>
                    <a:pt x="0" y="3"/>
                    <a:pt x="3" y="2"/>
                    <a:pt x="4" y="2"/>
                  </a:cubicBezTo>
                  <a:cubicBezTo>
                    <a:pt x="5" y="2"/>
                    <a:pt x="4" y="1"/>
                    <a:pt x="5" y="1"/>
                  </a:cubicBezTo>
                  <a:cubicBezTo>
                    <a:pt x="6" y="1"/>
                    <a:pt x="6" y="1"/>
                    <a:pt x="5" y="0"/>
                  </a:cubicBezTo>
                  <a:cubicBezTo>
                    <a:pt x="4" y="0"/>
                    <a:pt x="4" y="0"/>
                    <a:pt x="4" y="0"/>
                  </a:cubicBezTo>
                  <a:cubicBezTo>
                    <a:pt x="5" y="0"/>
                    <a:pt x="2" y="3"/>
                    <a:pt x="3" y="1"/>
                  </a:cubicBezTo>
                  <a:cubicBezTo>
                    <a:pt x="2" y="1"/>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2" name="Freeform 138">
              <a:extLst>
                <a:ext uri="{FF2B5EF4-FFF2-40B4-BE49-F238E27FC236}">
                  <a16:creationId xmlns:a16="http://schemas.microsoft.com/office/drawing/2014/main" id="{2A88814E-941E-4FD9-BD82-F2ECFAA57A55}"/>
                </a:ext>
              </a:extLst>
            </p:cNvPr>
            <p:cNvSpPr>
              <a:spLocks/>
            </p:cNvSpPr>
            <p:nvPr/>
          </p:nvSpPr>
          <p:spPr bwMode="auto">
            <a:xfrm>
              <a:off x="6670" y="4143"/>
              <a:ext cx="23" cy="10"/>
            </a:xfrm>
            <a:custGeom>
              <a:avLst/>
              <a:gdLst>
                <a:gd name="T0" fmla="*/ 0 w 12"/>
                <a:gd name="T1" fmla="*/ 1 h 5"/>
                <a:gd name="T2" fmla="*/ 7 w 12"/>
                <a:gd name="T3" fmla="*/ 2 h 5"/>
                <a:gd name="T4" fmla="*/ 12 w 12"/>
                <a:gd name="T5" fmla="*/ 5 h 5"/>
                <a:gd name="T6" fmla="*/ 9 w 12"/>
                <a:gd name="T7" fmla="*/ 0 h 5"/>
                <a:gd name="T8" fmla="*/ 2 w 12"/>
                <a:gd name="T9" fmla="*/ 0 h 5"/>
                <a:gd name="T10" fmla="*/ 0 w 12"/>
                <a:gd name="T11" fmla="*/ 1 h 5"/>
              </a:gdLst>
              <a:ahLst/>
              <a:cxnLst>
                <a:cxn ang="0">
                  <a:pos x="T0" y="T1"/>
                </a:cxn>
                <a:cxn ang="0">
                  <a:pos x="T2" y="T3"/>
                </a:cxn>
                <a:cxn ang="0">
                  <a:pos x="T4" y="T5"/>
                </a:cxn>
                <a:cxn ang="0">
                  <a:pos x="T6" y="T7"/>
                </a:cxn>
                <a:cxn ang="0">
                  <a:pos x="T8" y="T9"/>
                </a:cxn>
                <a:cxn ang="0">
                  <a:pos x="T10" y="T11"/>
                </a:cxn>
              </a:cxnLst>
              <a:rect l="0" t="0" r="r" b="b"/>
              <a:pathLst>
                <a:path w="12" h="5">
                  <a:moveTo>
                    <a:pt x="0" y="1"/>
                  </a:moveTo>
                  <a:cubicBezTo>
                    <a:pt x="0" y="2"/>
                    <a:pt x="5" y="1"/>
                    <a:pt x="7" y="2"/>
                  </a:cubicBezTo>
                  <a:cubicBezTo>
                    <a:pt x="6" y="4"/>
                    <a:pt x="11" y="5"/>
                    <a:pt x="12" y="5"/>
                  </a:cubicBezTo>
                  <a:cubicBezTo>
                    <a:pt x="12" y="3"/>
                    <a:pt x="11" y="2"/>
                    <a:pt x="9" y="0"/>
                  </a:cubicBezTo>
                  <a:cubicBezTo>
                    <a:pt x="9" y="3"/>
                    <a:pt x="6" y="0"/>
                    <a:pt x="2" y="0"/>
                  </a:cubicBezTo>
                  <a:cubicBezTo>
                    <a:pt x="2"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3" name="Freeform 139">
              <a:extLst>
                <a:ext uri="{FF2B5EF4-FFF2-40B4-BE49-F238E27FC236}">
                  <a16:creationId xmlns:a16="http://schemas.microsoft.com/office/drawing/2014/main" id="{824BD91B-CFFB-41CD-877D-DB2688267305}"/>
                </a:ext>
              </a:extLst>
            </p:cNvPr>
            <p:cNvSpPr>
              <a:spLocks/>
            </p:cNvSpPr>
            <p:nvPr/>
          </p:nvSpPr>
          <p:spPr bwMode="auto">
            <a:xfrm>
              <a:off x="6704" y="4153"/>
              <a:ext cx="21" cy="4"/>
            </a:xfrm>
            <a:custGeom>
              <a:avLst/>
              <a:gdLst>
                <a:gd name="T0" fmla="*/ 0 w 11"/>
                <a:gd name="T1" fmla="*/ 1 h 2"/>
                <a:gd name="T2" fmla="*/ 9 w 11"/>
                <a:gd name="T3" fmla="*/ 1 h 2"/>
                <a:gd name="T4" fmla="*/ 7 w 11"/>
                <a:gd name="T5" fmla="*/ 0 h 2"/>
                <a:gd name="T6" fmla="*/ 0 w 11"/>
                <a:gd name="T7" fmla="*/ 1 h 2"/>
              </a:gdLst>
              <a:ahLst/>
              <a:cxnLst>
                <a:cxn ang="0">
                  <a:pos x="T0" y="T1"/>
                </a:cxn>
                <a:cxn ang="0">
                  <a:pos x="T2" y="T3"/>
                </a:cxn>
                <a:cxn ang="0">
                  <a:pos x="T4" y="T5"/>
                </a:cxn>
                <a:cxn ang="0">
                  <a:pos x="T6" y="T7"/>
                </a:cxn>
              </a:cxnLst>
              <a:rect l="0" t="0" r="r" b="b"/>
              <a:pathLst>
                <a:path w="11" h="2">
                  <a:moveTo>
                    <a:pt x="0" y="1"/>
                  </a:moveTo>
                  <a:cubicBezTo>
                    <a:pt x="1" y="2"/>
                    <a:pt x="6" y="1"/>
                    <a:pt x="9" y="1"/>
                  </a:cubicBezTo>
                  <a:cubicBezTo>
                    <a:pt x="11" y="0"/>
                    <a:pt x="5" y="1"/>
                    <a:pt x="7" y="0"/>
                  </a:cubicBezTo>
                  <a:cubicBezTo>
                    <a:pt x="6" y="0"/>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4" name="Freeform 140">
              <a:extLst>
                <a:ext uri="{FF2B5EF4-FFF2-40B4-BE49-F238E27FC236}">
                  <a16:creationId xmlns:a16="http://schemas.microsoft.com/office/drawing/2014/main" id="{5B99A2E6-A4D5-4DEE-B6CA-56EF755E59EA}"/>
                </a:ext>
              </a:extLst>
            </p:cNvPr>
            <p:cNvSpPr>
              <a:spLocks/>
            </p:cNvSpPr>
            <p:nvPr/>
          </p:nvSpPr>
          <p:spPr bwMode="auto">
            <a:xfrm>
              <a:off x="6691" y="4143"/>
              <a:ext cx="15" cy="6"/>
            </a:xfrm>
            <a:custGeom>
              <a:avLst/>
              <a:gdLst>
                <a:gd name="T0" fmla="*/ 2 w 8"/>
                <a:gd name="T1" fmla="*/ 1 h 3"/>
                <a:gd name="T2" fmla="*/ 3 w 8"/>
                <a:gd name="T3" fmla="*/ 1 h 3"/>
                <a:gd name="T4" fmla="*/ 3 w 8"/>
                <a:gd name="T5" fmla="*/ 3 h 3"/>
                <a:gd name="T6" fmla="*/ 6 w 8"/>
                <a:gd name="T7" fmla="*/ 3 h 3"/>
                <a:gd name="T8" fmla="*/ 8 w 8"/>
                <a:gd name="T9" fmla="*/ 2 h 3"/>
                <a:gd name="T10" fmla="*/ 6 w 8"/>
                <a:gd name="T11" fmla="*/ 0 h 3"/>
                <a:gd name="T12" fmla="*/ 2 w 8"/>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1"/>
                  </a:moveTo>
                  <a:cubicBezTo>
                    <a:pt x="0" y="2"/>
                    <a:pt x="2" y="2"/>
                    <a:pt x="3" y="1"/>
                  </a:cubicBezTo>
                  <a:cubicBezTo>
                    <a:pt x="4" y="2"/>
                    <a:pt x="4" y="2"/>
                    <a:pt x="3" y="3"/>
                  </a:cubicBezTo>
                  <a:cubicBezTo>
                    <a:pt x="4" y="3"/>
                    <a:pt x="5" y="3"/>
                    <a:pt x="6" y="3"/>
                  </a:cubicBezTo>
                  <a:cubicBezTo>
                    <a:pt x="5" y="3"/>
                    <a:pt x="4" y="0"/>
                    <a:pt x="8" y="2"/>
                  </a:cubicBezTo>
                  <a:cubicBezTo>
                    <a:pt x="8" y="1"/>
                    <a:pt x="7" y="1"/>
                    <a:pt x="6" y="0"/>
                  </a:cubicBezTo>
                  <a:cubicBezTo>
                    <a:pt x="5" y="1"/>
                    <a:pt x="3"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5" name="Freeform 141">
              <a:extLst>
                <a:ext uri="{FF2B5EF4-FFF2-40B4-BE49-F238E27FC236}">
                  <a16:creationId xmlns:a16="http://schemas.microsoft.com/office/drawing/2014/main" id="{AA23D54C-8E93-4A38-AFE9-F7B04020938F}"/>
                </a:ext>
              </a:extLst>
            </p:cNvPr>
            <p:cNvSpPr>
              <a:spLocks/>
            </p:cNvSpPr>
            <p:nvPr/>
          </p:nvSpPr>
          <p:spPr bwMode="auto">
            <a:xfrm>
              <a:off x="6739" y="4143"/>
              <a:ext cx="7" cy="4"/>
            </a:xfrm>
            <a:custGeom>
              <a:avLst/>
              <a:gdLst>
                <a:gd name="T0" fmla="*/ 4 w 4"/>
                <a:gd name="T1" fmla="*/ 0 h 2"/>
                <a:gd name="T2" fmla="*/ 2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cubicBezTo>
                    <a:pt x="3" y="0"/>
                    <a:pt x="2" y="0"/>
                    <a:pt x="2" y="0"/>
                  </a:cubicBezTo>
                  <a:cubicBezTo>
                    <a:pt x="0" y="1"/>
                    <a:pt x="2" y="1"/>
                    <a:pt x="0" y="2"/>
                  </a:cubicBezTo>
                  <a:cubicBezTo>
                    <a:pt x="2"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6" name="Freeform 142">
              <a:extLst>
                <a:ext uri="{FF2B5EF4-FFF2-40B4-BE49-F238E27FC236}">
                  <a16:creationId xmlns:a16="http://schemas.microsoft.com/office/drawing/2014/main" id="{52618543-768F-41DF-AC5D-7D4799D70F89}"/>
                </a:ext>
              </a:extLst>
            </p:cNvPr>
            <p:cNvSpPr>
              <a:spLocks/>
            </p:cNvSpPr>
            <p:nvPr/>
          </p:nvSpPr>
          <p:spPr bwMode="auto">
            <a:xfrm>
              <a:off x="6785" y="4110"/>
              <a:ext cx="13" cy="8"/>
            </a:xfrm>
            <a:custGeom>
              <a:avLst/>
              <a:gdLst>
                <a:gd name="T0" fmla="*/ 4 w 7"/>
                <a:gd name="T1" fmla="*/ 0 h 4"/>
                <a:gd name="T2" fmla="*/ 1 w 7"/>
                <a:gd name="T3" fmla="*/ 2 h 4"/>
                <a:gd name="T4" fmla="*/ 3 w 7"/>
                <a:gd name="T5" fmla="*/ 4 h 4"/>
                <a:gd name="T6" fmla="*/ 5 w 7"/>
                <a:gd name="T7" fmla="*/ 3 h 4"/>
                <a:gd name="T8" fmla="*/ 6 w 7"/>
                <a:gd name="T9" fmla="*/ 1 h 4"/>
                <a:gd name="T10" fmla="*/ 4 w 7"/>
                <a:gd name="T11" fmla="*/ 0 h 4"/>
              </a:gdLst>
              <a:ahLst/>
              <a:cxnLst>
                <a:cxn ang="0">
                  <a:pos x="T0" y="T1"/>
                </a:cxn>
                <a:cxn ang="0">
                  <a:pos x="T2" y="T3"/>
                </a:cxn>
                <a:cxn ang="0">
                  <a:pos x="T4" y="T5"/>
                </a:cxn>
                <a:cxn ang="0">
                  <a:pos x="T6" y="T7"/>
                </a:cxn>
                <a:cxn ang="0">
                  <a:pos x="T8" y="T9"/>
                </a:cxn>
                <a:cxn ang="0">
                  <a:pos x="T10" y="T11"/>
                </a:cxn>
              </a:cxnLst>
              <a:rect l="0" t="0" r="r" b="b"/>
              <a:pathLst>
                <a:path w="7" h="4">
                  <a:moveTo>
                    <a:pt x="4" y="0"/>
                  </a:moveTo>
                  <a:cubicBezTo>
                    <a:pt x="3" y="1"/>
                    <a:pt x="3" y="1"/>
                    <a:pt x="1" y="2"/>
                  </a:cubicBezTo>
                  <a:cubicBezTo>
                    <a:pt x="4" y="2"/>
                    <a:pt x="0" y="3"/>
                    <a:pt x="3" y="4"/>
                  </a:cubicBezTo>
                  <a:cubicBezTo>
                    <a:pt x="5" y="3"/>
                    <a:pt x="5" y="3"/>
                    <a:pt x="5" y="3"/>
                  </a:cubicBezTo>
                  <a:cubicBezTo>
                    <a:pt x="4" y="2"/>
                    <a:pt x="3" y="1"/>
                    <a:pt x="6" y="1"/>
                  </a:cubicBezTo>
                  <a:cubicBezTo>
                    <a:pt x="7" y="0"/>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7" name="Freeform 143">
              <a:extLst>
                <a:ext uri="{FF2B5EF4-FFF2-40B4-BE49-F238E27FC236}">
                  <a16:creationId xmlns:a16="http://schemas.microsoft.com/office/drawing/2014/main" id="{632D8E25-C71B-4AF8-BFD0-6302998B84DE}"/>
                </a:ext>
              </a:extLst>
            </p:cNvPr>
            <p:cNvSpPr>
              <a:spLocks/>
            </p:cNvSpPr>
            <p:nvPr/>
          </p:nvSpPr>
          <p:spPr bwMode="auto">
            <a:xfrm>
              <a:off x="6865" y="4151"/>
              <a:ext cx="9" cy="6"/>
            </a:xfrm>
            <a:custGeom>
              <a:avLst/>
              <a:gdLst>
                <a:gd name="T0" fmla="*/ 2 w 5"/>
                <a:gd name="T1" fmla="*/ 0 h 3"/>
                <a:gd name="T2" fmla="*/ 2 w 5"/>
                <a:gd name="T3" fmla="*/ 1 h 3"/>
                <a:gd name="T4" fmla="*/ 1 w 5"/>
                <a:gd name="T5" fmla="*/ 3 h 3"/>
                <a:gd name="T6" fmla="*/ 3 w 5"/>
                <a:gd name="T7" fmla="*/ 0 h 3"/>
                <a:gd name="T8" fmla="*/ 2 w 5"/>
                <a:gd name="T9" fmla="*/ 0 h 3"/>
              </a:gdLst>
              <a:ahLst/>
              <a:cxnLst>
                <a:cxn ang="0">
                  <a:pos x="T0" y="T1"/>
                </a:cxn>
                <a:cxn ang="0">
                  <a:pos x="T2" y="T3"/>
                </a:cxn>
                <a:cxn ang="0">
                  <a:pos x="T4" y="T5"/>
                </a:cxn>
                <a:cxn ang="0">
                  <a:pos x="T6" y="T7"/>
                </a:cxn>
                <a:cxn ang="0">
                  <a:pos x="T8" y="T9"/>
                </a:cxn>
              </a:cxnLst>
              <a:rect l="0" t="0" r="r" b="b"/>
              <a:pathLst>
                <a:path w="5" h="3">
                  <a:moveTo>
                    <a:pt x="2" y="0"/>
                  </a:moveTo>
                  <a:cubicBezTo>
                    <a:pt x="0" y="0"/>
                    <a:pt x="2" y="1"/>
                    <a:pt x="2" y="1"/>
                  </a:cubicBezTo>
                  <a:cubicBezTo>
                    <a:pt x="3" y="1"/>
                    <a:pt x="2" y="2"/>
                    <a:pt x="1" y="3"/>
                  </a:cubicBezTo>
                  <a:cubicBezTo>
                    <a:pt x="3" y="3"/>
                    <a:pt x="5" y="1"/>
                    <a:pt x="3" y="0"/>
                  </a:cubicBezTo>
                  <a:cubicBezTo>
                    <a:pt x="3"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8" name="Freeform 144">
              <a:extLst>
                <a:ext uri="{FF2B5EF4-FFF2-40B4-BE49-F238E27FC236}">
                  <a16:creationId xmlns:a16="http://schemas.microsoft.com/office/drawing/2014/main" id="{09C44127-5D8D-4872-A5F1-7924F56BCB2D}"/>
                </a:ext>
              </a:extLst>
            </p:cNvPr>
            <p:cNvSpPr>
              <a:spLocks/>
            </p:cNvSpPr>
            <p:nvPr/>
          </p:nvSpPr>
          <p:spPr bwMode="auto">
            <a:xfrm>
              <a:off x="6985" y="4224"/>
              <a:ext cx="10" cy="6"/>
            </a:xfrm>
            <a:custGeom>
              <a:avLst/>
              <a:gdLst>
                <a:gd name="T0" fmla="*/ 0 w 5"/>
                <a:gd name="T1" fmla="*/ 2 h 3"/>
                <a:gd name="T2" fmla="*/ 1 w 5"/>
                <a:gd name="T3" fmla="*/ 2 h 3"/>
                <a:gd name="T4" fmla="*/ 5 w 5"/>
                <a:gd name="T5" fmla="*/ 1 h 3"/>
                <a:gd name="T6" fmla="*/ 0 w 5"/>
                <a:gd name="T7" fmla="*/ 1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1" y="2"/>
                    <a:pt x="1" y="2"/>
                    <a:pt x="1" y="2"/>
                  </a:cubicBezTo>
                  <a:cubicBezTo>
                    <a:pt x="2" y="1"/>
                    <a:pt x="4" y="3"/>
                    <a:pt x="5" y="1"/>
                  </a:cubicBezTo>
                  <a:cubicBezTo>
                    <a:pt x="4" y="0"/>
                    <a:pt x="2" y="1"/>
                    <a:pt x="0" y="1"/>
                  </a:cubicBezTo>
                  <a:cubicBezTo>
                    <a:pt x="0"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9" name="Freeform 145">
              <a:extLst>
                <a:ext uri="{FF2B5EF4-FFF2-40B4-BE49-F238E27FC236}">
                  <a16:creationId xmlns:a16="http://schemas.microsoft.com/office/drawing/2014/main" id="{68C05360-BF52-4A37-823B-CB99155315C6}"/>
                </a:ext>
              </a:extLst>
            </p:cNvPr>
            <p:cNvSpPr>
              <a:spLocks/>
            </p:cNvSpPr>
            <p:nvPr/>
          </p:nvSpPr>
          <p:spPr bwMode="auto">
            <a:xfrm>
              <a:off x="6890" y="4097"/>
              <a:ext cx="28" cy="7"/>
            </a:xfrm>
            <a:custGeom>
              <a:avLst/>
              <a:gdLst>
                <a:gd name="T0" fmla="*/ 7 w 15"/>
                <a:gd name="T1" fmla="*/ 2 h 4"/>
                <a:gd name="T2" fmla="*/ 0 w 15"/>
                <a:gd name="T3" fmla="*/ 1 h 4"/>
                <a:gd name="T4" fmla="*/ 8 w 15"/>
                <a:gd name="T5" fmla="*/ 4 h 4"/>
                <a:gd name="T6" fmla="*/ 15 w 15"/>
                <a:gd name="T7" fmla="*/ 1 h 4"/>
                <a:gd name="T8" fmla="*/ 7 w 15"/>
                <a:gd name="T9" fmla="*/ 2 h 4"/>
              </a:gdLst>
              <a:ahLst/>
              <a:cxnLst>
                <a:cxn ang="0">
                  <a:pos x="T0" y="T1"/>
                </a:cxn>
                <a:cxn ang="0">
                  <a:pos x="T2" y="T3"/>
                </a:cxn>
                <a:cxn ang="0">
                  <a:pos x="T4" y="T5"/>
                </a:cxn>
                <a:cxn ang="0">
                  <a:pos x="T6" y="T7"/>
                </a:cxn>
                <a:cxn ang="0">
                  <a:pos x="T8" y="T9"/>
                </a:cxn>
              </a:cxnLst>
              <a:rect l="0" t="0" r="r" b="b"/>
              <a:pathLst>
                <a:path w="15" h="4">
                  <a:moveTo>
                    <a:pt x="7" y="2"/>
                  </a:moveTo>
                  <a:cubicBezTo>
                    <a:pt x="4" y="0"/>
                    <a:pt x="2" y="0"/>
                    <a:pt x="0" y="1"/>
                  </a:cubicBezTo>
                  <a:cubicBezTo>
                    <a:pt x="3" y="3"/>
                    <a:pt x="5" y="2"/>
                    <a:pt x="8" y="4"/>
                  </a:cubicBezTo>
                  <a:cubicBezTo>
                    <a:pt x="9" y="1"/>
                    <a:pt x="12" y="2"/>
                    <a:pt x="15" y="1"/>
                  </a:cubicBezTo>
                  <a:cubicBezTo>
                    <a:pt x="15" y="1"/>
                    <a:pt x="7" y="0"/>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0" name="Freeform 146">
              <a:extLst>
                <a:ext uri="{FF2B5EF4-FFF2-40B4-BE49-F238E27FC236}">
                  <a16:creationId xmlns:a16="http://schemas.microsoft.com/office/drawing/2014/main" id="{C246F8B9-223D-4CC6-9219-F6BD6BB2BB96}"/>
                </a:ext>
              </a:extLst>
            </p:cNvPr>
            <p:cNvSpPr>
              <a:spLocks/>
            </p:cNvSpPr>
            <p:nvPr/>
          </p:nvSpPr>
          <p:spPr bwMode="auto">
            <a:xfrm>
              <a:off x="6917" y="4095"/>
              <a:ext cx="40" cy="9"/>
            </a:xfrm>
            <a:custGeom>
              <a:avLst/>
              <a:gdLst>
                <a:gd name="T0" fmla="*/ 0 w 21"/>
                <a:gd name="T1" fmla="*/ 5 h 5"/>
                <a:gd name="T2" fmla="*/ 8 w 21"/>
                <a:gd name="T3" fmla="*/ 4 h 5"/>
                <a:gd name="T4" fmla="*/ 21 w 21"/>
                <a:gd name="T5" fmla="*/ 3 h 5"/>
                <a:gd name="T6" fmla="*/ 20 w 21"/>
                <a:gd name="T7" fmla="*/ 1 h 5"/>
                <a:gd name="T8" fmla="*/ 13 w 21"/>
                <a:gd name="T9" fmla="*/ 1 h 5"/>
                <a:gd name="T10" fmla="*/ 3 w 21"/>
                <a:gd name="T11" fmla="*/ 2 h 5"/>
                <a:gd name="T12" fmla="*/ 4 w 21"/>
                <a:gd name="T13" fmla="*/ 3 h 5"/>
                <a:gd name="T14" fmla="*/ 0 w 21"/>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
                  <a:moveTo>
                    <a:pt x="0" y="5"/>
                  </a:moveTo>
                  <a:cubicBezTo>
                    <a:pt x="2" y="5"/>
                    <a:pt x="5" y="3"/>
                    <a:pt x="8" y="4"/>
                  </a:cubicBezTo>
                  <a:cubicBezTo>
                    <a:pt x="9" y="0"/>
                    <a:pt x="17" y="5"/>
                    <a:pt x="21" y="3"/>
                  </a:cubicBezTo>
                  <a:cubicBezTo>
                    <a:pt x="21" y="2"/>
                    <a:pt x="19" y="2"/>
                    <a:pt x="20" y="1"/>
                  </a:cubicBezTo>
                  <a:cubicBezTo>
                    <a:pt x="18" y="1"/>
                    <a:pt x="15" y="3"/>
                    <a:pt x="13" y="1"/>
                  </a:cubicBezTo>
                  <a:cubicBezTo>
                    <a:pt x="10" y="2"/>
                    <a:pt x="6" y="2"/>
                    <a:pt x="3" y="2"/>
                  </a:cubicBezTo>
                  <a:cubicBezTo>
                    <a:pt x="2" y="2"/>
                    <a:pt x="4" y="3"/>
                    <a:pt x="4" y="3"/>
                  </a:cubicBezTo>
                  <a:cubicBezTo>
                    <a:pt x="3" y="4"/>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1" name="Freeform 147">
              <a:extLst>
                <a:ext uri="{FF2B5EF4-FFF2-40B4-BE49-F238E27FC236}">
                  <a16:creationId xmlns:a16="http://schemas.microsoft.com/office/drawing/2014/main" id="{AA2EC2DF-859A-4B44-A619-94A8BD0848AB}"/>
                </a:ext>
              </a:extLst>
            </p:cNvPr>
            <p:cNvSpPr>
              <a:spLocks/>
            </p:cNvSpPr>
            <p:nvPr/>
          </p:nvSpPr>
          <p:spPr bwMode="auto">
            <a:xfrm>
              <a:off x="6905" y="4089"/>
              <a:ext cx="29" cy="8"/>
            </a:xfrm>
            <a:custGeom>
              <a:avLst/>
              <a:gdLst>
                <a:gd name="T0" fmla="*/ 0 w 15"/>
                <a:gd name="T1" fmla="*/ 0 h 4"/>
                <a:gd name="T2" fmla="*/ 15 w 15"/>
                <a:gd name="T3" fmla="*/ 1 h 4"/>
                <a:gd name="T4" fmla="*/ 0 w 15"/>
                <a:gd name="T5" fmla="*/ 0 h 4"/>
              </a:gdLst>
              <a:ahLst/>
              <a:cxnLst>
                <a:cxn ang="0">
                  <a:pos x="T0" y="T1"/>
                </a:cxn>
                <a:cxn ang="0">
                  <a:pos x="T2" y="T3"/>
                </a:cxn>
                <a:cxn ang="0">
                  <a:pos x="T4" y="T5"/>
                </a:cxn>
              </a:cxnLst>
              <a:rect l="0" t="0" r="r" b="b"/>
              <a:pathLst>
                <a:path w="15" h="4">
                  <a:moveTo>
                    <a:pt x="0" y="0"/>
                  </a:moveTo>
                  <a:cubicBezTo>
                    <a:pt x="0" y="4"/>
                    <a:pt x="13" y="3"/>
                    <a:pt x="15" y="1"/>
                  </a:cubicBezTo>
                  <a:cubicBezTo>
                    <a:pt x="10" y="1"/>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2" name="Freeform 148">
              <a:extLst>
                <a:ext uri="{FF2B5EF4-FFF2-40B4-BE49-F238E27FC236}">
                  <a16:creationId xmlns:a16="http://schemas.microsoft.com/office/drawing/2014/main" id="{AD3BD520-AB9E-4C54-88B1-88570D197FA0}"/>
                </a:ext>
              </a:extLst>
            </p:cNvPr>
            <p:cNvSpPr>
              <a:spLocks/>
            </p:cNvSpPr>
            <p:nvPr/>
          </p:nvSpPr>
          <p:spPr bwMode="auto">
            <a:xfrm>
              <a:off x="6982" y="4091"/>
              <a:ext cx="13" cy="4"/>
            </a:xfrm>
            <a:custGeom>
              <a:avLst/>
              <a:gdLst>
                <a:gd name="T0" fmla="*/ 0 w 7"/>
                <a:gd name="T1" fmla="*/ 1 h 2"/>
                <a:gd name="T2" fmla="*/ 7 w 7"/>
                <a:gd name="T3" fmla="*/ 2 h 2"/>
                <a:gd name="T4" fmla="*/ 0 w 7"/>
                <a:gd name="T5" fmla="*/ 1 h 2"/>
              </a:gdLst>
              <a:ahLst/>
              <a:cxnLst>
                <a:cxn ang="0">
                  <a:pos x="T0" y="T1"/>
                </a:cxn>
                <a:cxn ang="0">
                  <a:pos x="T2" y="T3"/>
                </a:cxn>
                <a:cxn ang="0">
                  <a:pos x="T4" y="T5"/>
                </a:cxn>
              </a:cxnLst>
              <a:rect l="0" t="0" r="r" b="b"/>
              <a:pathLst>
                <a:path w="7" h="2">
                  <a:moveTo>
                    <a:pt x="0" y="1"/>
                  </a:moveTo>
                  <a:cubicBezTo>
                    <a:pt x="2" y="2"/>
                    <a:pt x="5" y="2"/>
                    <a:pt x="7" y="2"/>
                  </a:cubicBezTo>
                  <a:cubicBezTo>
                    <a:pt x="7" y="0"/>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3" name="Freeform 149">
              <a:extLst>
                <a:ext uri="{FF2B5EF4-FFF2-40B4-BE49-F238E27FC236}">
                  <a16:creationId xmlns:a16="http://schemas.microsoft.com/office/drawing/2014/main" id="{8AA73DEC-4D26-4F5B-B804-5C6FA3B17F53}"/>
                </a:ext>
              </a:extLst>
            </p:cNvPr>
            <p:cNvSpPr>
              <a:spLocks/>
            </p:cNvSpPr>
            <p:nvPr/>
          </p:nvSpPr>
          <p:spPr bwMode="auto">
            <a:xfrm>
              <a:off x="7037" y="4091"/>
              <a:ext cx="32" cy="6"/>
            </a:xfrm>
            <a:custGeom>
              <a:avLst/>
              <a:gdLst>
                <a:gd name="T0" fmla="*/ 0 w 17"/>
                <a:gd name="T1" fmla="*/ 2 h 3"/>
                <a:gd name="T2" fmla="*/ 17 w 17"/>
                <a:gd name="T3" fmla="*/ 3 h 3"/>
                <a:gd name="T4" fmla="*/ 12 w 17"/>
                <a:gd name="T5" fmla="*/ 1 h 3"/>
                <a:gd name="T6" fmla="*/ 5 w 17"/>
                <a:gd name="T7" fmla="*/ 2 h 3"/>
                <a:gd name="T8" fmla="*/ 4 w 17"/>
                <a:gd name="T9" fmla="*/ 0 h 3"/>
                <a:gd name="T10" fmla="*/ 0 w 17"/>
                <a:gd name="T11" fmla="*/ 2 h 3"/>
              </a:gdLst>
              <a:ahLst/>
              <a:cxnLst>
                <a:cxn ang="0">
                  <a:pos x="T0" y="T1"/>
                </a:cxn>
                <a:cxn ang="0">
                  <a:pos x="T2" y="T3"/>
                </a:cxn>
                <a:cxn ang="0">
                  <a:pos x="T4" y="T5"/>
                </a:cxn>
                <a:cxn ang="0">
                  <a:pos x="T6" y="T7"/>
                </a:cxn>
                <a:cxn ang="0">
                  <a:pos x="T8" y="T9"/>
                </a:cxn>
                <a:cxn ang="0">
                  <a:pos x="T10" y="T11"/>
                </a:cxn>
              </a:cxnLst>
              <a:rect l="0" t="0" r="r" b="b"/>
              <a:pathLst>
                <a:path w="17" h="3">
                  <a:moveTo>
                    <a:pt x="0" y="2"/>
                  </a:moveTo>
                  <a:cubicBezTo>
                    <a:pt x="4" y="3"/>
                    <a:pt x="12" y="3"/>
                    <a:pt x="17" y="3"/>
                  </a:cubicBezTo>
                  <a:cubicBezTo>
                    <a:pt x="15" y="1"/>
                    <a:pt x="12" y="3"/>
                    <a:pt x="12" y="1"/>
                  </a:cubicBezTo>
                  <a:cubicBezTo>
                    <a:pt x="11" y="3"/>
                    <a:pt x="7" y="1"/>
                    <a:pt x="5" y="2"/>
                  </a:cubicBezTo>
                  <a:cubicBezTo>
                    <a:pt x="3" y="1"/>
                    <a:pt x="7" y="0"/>
                    <a:pt x="4" y="0"/>
                  </a:cubicBezTo>
                  <a:cubicBezTo>
                    <a:pt x="5" y="2"/>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4" name="Freeform 150">
              <a:extLst>
                <a:ext uri="{FF2B5EF4-FFF2-40B4-BE49-F238E27FC236}">
                  <a16:creationId xmlns:a16="http://schemas.microsoft.com/office/drawing/2014/main" id="{FC8CBA85-2B3D-42E2-8C29-654F9E62D001}"/>
                </a:ext>
              </a:extLst>
            </p:cNvPr>
            <p:cNvSpPr>
              <a:spLocks/>
            </p:cNvSpPr>
            <p:nvPr/>
          </p:nvSpPr>
          <p:spPr bwMode="auto">
            <a:xfrm>
              <a:off x="7035" y="4087"/>
              <a:ext cx="15" cy="6"/>
            </a:xfrm>
            <a:custGeom>
              <a:avLst/>
              <a:gdLst>
                <a:gd name="T0" fmla="*/ 0 w 8"/>
                <a:gd name="T1" fmla="*/ 1 h 3"/>
                <a:gd name="T2" fmla="*/ 7 w 8"/>
                <a:gd name="T3" fmla="*/ 1 h 3"/>
                <a:gd name="T4" fmla="*/ 4 w 8"/>
                <a:gd name="T5" fmla="*/ 0 h 3"/>
                <a:gd name="T6" fmla="*/ 0 w 8"/>
                <a:gd name="T7" fmla="*/ 1 h 3"/>
              </a:gdLst>
              <a:ahLst/>
              <a:cxnLst>
                <a:cxn ang="0">
                  <a:pos x="T0" y="T1"/>
                </a:cxn>
                <a:cxn ang="0">
                  <a:pos x="T2" y="T3"/>
                </a:cxn>
                <a:cxn ang="0">
                  <a:pos x="T4" y="T5"/>
                </a:cxn>
                <a:cxn ang="0">
                  <a:pos x="T6" y="T7"/>
                </a:cxn>
              </a:cxnLst>
              <a:rect l="0" t="0" r="r" b="b"/>
              <a:pathLst>
                <a:path w="8" h="3">
                  <a:moveTo>
                    <a:pt x="0" y="1"/>
                  </a:moveTo>
                  <a:cubicBezTo>
                    <a:pt x="0" y="3"/>
                    <a:pt x="5" y="1"/>
                    <a:pt x="7" y="1"/>
                  </a:cubicBezTo>
                  <a:cubicBezTo>
                    <a:pt x="8" y="0"/>
                    <a:pt x="5" y="1"/>
                    <a:pt x="4" y="0"/>
                  </a:cubicBezTo>
                  <a:cubicBezTo>
                    <a:pt x="2" y="1"/>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5" name="Freeform 151">
              <a:extLst>
                <a:ext uri="{FF2B5EF4-FFF2-40B4-BE49-F238E27FC236}">
                  <a16:creationId xmlns:a16="http://schemas.microsoft.com/office/drawing/2014/main" id="{5E4602A7-1F46-4649-BF14-1F7C92A13554}"/>
                </a:ext>
              </a:extLst>
            </p:cNvPr>
            <p:cNvSpPr>
              <a:spLocks/>
            </p:cNvSpPr>
            <p:nvPr/>
          </p:nvSpPr>
          <p:spPr bwMode="auto">
            <a:xfrm>
              <a:off x="7071" y="4089"/>
              <a:ext cx="21" cy="10"/>
            </a:xfrm>
            <a:custGeom>
              <a:avLst/>
              <a:gdLst>
                <a:gd name="T0" fmla="*/ 0 w 11"/>
                <a:gd name="T1" fmla="*/ 4 h 5"/>
                <a:gd name="T2" fmla="*/ 11 w 11"/>
                <a:gd name="T3" fmla="*/ 5 h 5"/>
                <a:gd name="T4" fmla="*/ 0 w 11"/>
                <a:gd name="T5" fmla="*/ 4 h 5"/>
              </a:gdLst>
              <a:ahLst/>
              <a:cxnLst>
                <a:cxn ang="0">
                  <a:pos x="T0" y="T1"/>
                </a:cxn>
                <a:cxn ang="0">
                  <a:pos x="T2" y="T3"/>
                </a:cxn>
                <a:cxn ang="0">
                  <a:pos x="T4" y="T5"/>
                </a:cxn>
              </a:cxnLst>
              <a:rect l="0" t="0" r="r" b="b"/>
              <a:pathLst>
                <a:path w="11" h="5">
                  <a:moveTo>
                    <a:pt x="0" y="4"/>
                  </a:moveTo>
                  <a:cubicBezTo>
                    <a:pt x="4" y="5"/>
                    <a:pt x="8" y="5"/>
                    <a:pt x="11" y="5"/>
                  </a:cubicBezTo>
                  <a:cubicBezTo>
                    <a:pt x="10"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6" name="Freeform 152">
              <a:extLst>
                <a:ext uri="{FF2B5EF4-FFF2-40B4-BE49-F238E27FC236}">
                  <a16:creationId xmlns:a16="http://schemas.microsoft.com/office/drawing/2014/main" id="{881BDD4A-BE9A-49DC-B298-8F330D00B8EF}"/>
                </a:ext>
              </a:extLst>
            </p:cNvPr>
            <p:cNvSpPr>
              <a:spLocks/>
            </p:cNvSpPr>
            <p:nvPr/>
          </p:nvSpPr>
          <p:spPr bwMode="auto">
            <a:xfrm>
              <a:off x="7182" y="4099"/>
              <a:ext cx="12" cy="4"/>
            </a:xfrm>
            <a:custGeom>
              <a:avLst/>
              <a:gdLst>
                <a:gd name="T0" fmla="*/ 0 w 6"/>
                <a:gd name="T1" fmla="*/ 2 h 2"/>
                <a:gd name="T2" fmla="*/ 6 w 6"/>
                <a:gd name="T3" fmla="*/ 1 h 2"/>
                <a:gd name="T4" fmla="*/ 4 w 6"/>
                <a:gd name="T5" fmla="*/ 0 h 2"/>
                <a:gd name="T6" fmla="*/ 0 w 6"/>
                <a:gd name="T7" fmla="*/ 2 h 2"/>
              </a:gdLst>
              <a:ahLst/>
              <a:cxnLst>
                <a:cxn ang="0">
                  <a:pos x="T0" y="T1"/>
                </a:cxn>
                <a:cxn ang="0">
                  <a:pos x="T2" y="T3"/>
                </a:cxn>
                <a:cxn ang="0">
                  <a:pos x="T4" y="T5"/>
                </a:cxn>
                <a:cxn ang="0">
                  <a:pos x="T6" y="T7"/>
                </a:cxn>
              </a:cxnLst>
              <a:rect l="0" t="0" r="r" b="b"/>
              <a:pathLst>
                <a:path w="6" h="2">
                  <a:moveTo>
                    <a:pt x="0" y="2"/>
                  </a:moveTo>
                  <a:cubicBezTo>
                    <a:pt x="2" y="2"/>
                    <a:pt x="3" y="2"/>
                    <a:pt x="6" y="1"/>
                  </a:cubicBezTo>
                  <a:cubicBezTo>
                    <a:pt x="4" y="0"/>
                    <a:pt x="4" y="0"/>
                    <a:pt x="4" y="0"/>
                  </a:cubicBezTo>
                  <a:cubicBezTo>
                    <a:pt x="3"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7" name="Freeform 153">
              <a:extLst>
                <a:ext uri="{FF2B5EF4-FFF2-40B4-BE49-F238E27FC236}">
                  <a16:creationId xmlns:a16="http://schemas.microsoft.com/office/drawing/2014/main" id="{D51E62EE-7388-49D5-A6EE-766F09D4B1D7}"/>
                </a:ext>
              </a:extLst>
            </p:cNvPr>
            <p:cNvSpPr>
              <a:spLocks/>
            </p:cNvSpPr>
            <p:nvPr/>
          </p:nvSpPr>
          <p:spPr bwMode="auto">
            <a:xfrm>
              <a:off x="7236" y="4093"/>
              <a:ext cx="13" cy="6"/>
            </a:xfrm>
            <a:custGeom>
              <a:avLst/>
              <a:gdLst>
                <a:gd name="T0" fmla="*/ 3 w 7"/>
                <a:gd name="T1" fmla="*/ 0 h 3"/>
                <a:gd name="T2" fmla="*/ 0 w 7"/>
                <a:gd name="T3" fmla="*/ 2 h 3"/>
                <a:gd name="T4" fmla="*/ 6 w 7"/>
                <a:gd name="T5" fmla="*/ 1 h 3"/>
                <a:gd name="T6" fmla="*/ 3 w 7"/>
                <a:gd name="T7" fmla="*/ 0 h 3"/>
              </a:gdLst>
              <a:ahLst/>
              <a:cxnLst>
                <a:cxn ang="0">
                  <a:pos x="T0" y="T1"/>
                </a:cxn>
                <a:cxn ang="0">
                  <a:pos x="T2" y="T3"/>
                </a:cxn>
                <a:cxn ang="0">
                  <a:pos x="T4" y="T5"/>
                </a:cxn>
                <a:cxn ang="0">
                  <a:pos x="T6" y="T7"/>
                </a:cxn>
              </a:cxnLst>
              <a:rect l="0" t="0" r="r" b="b"/>
              <a:pathLst>
                <a:path w="7" h="3">
                  <a:moveTo>
                    <a:pt x="3" y="0"/>
                  </a:moveTo>
                  <a:cubicBezTo>
                    <a:pt x="0" y="2"/>
                    <a:pt x="0" y="2"/>
                    <a:pt x="0" y="2"/>
                  </a:cubicBezTo>
                  <a:cubicBezTo>
                    <a:pt x="2" y="3"/>
                    <a:pt x="2" y="0"/>
                    <a:pt x="6" y="1"/>
                  </a:cubicBezTo>
                  <a:cubicBezTo>
                    <a:pt x="7" y="0"/>
                    <a:pt x="4"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8" name="Freeform 154">
              <a:extLst>
                <a:ext uri="{FF2B5EF4-FFF2-40B4-BE49-F238E27FC236}">
                  <a16:creationId xmlns:a16="http://schemas.microsoft.com/office/drawing/2014/main" id="{5CE5C7CB-98B4-4A29-9EE7-A65EE0A7FA41}"/>
                </a:ext>
              </a:extLst>
            </p:cNvPr>
            <p:cNvSpPr>
              <a:spLocks/>
            </p:cNvSpPr>
            <p:nvPr/>
          </p:nvSpPr>
          <p:spPr bwMode="auto">
            <a:xfrm>
              <a:off x="7301" y="4095"/>
              <a:ext cx="13" cy="8"/>
            </a:xfrm>
            <a:custGeom>
              <a:avLst/>
              <a:gdLst>
                <a:gd name="T0" fmla="*/ 0 w 7"/>
                <a:gd name="T1" fmla="*/ 1 h 4"/>
                <a:gd name="T2" fmla="*/ 6 w 7"/>
                <a:gd name="T3" fmla="*/ 3 h 4"/>
                <a:gd name="T4" fmla="*/ 7 w 7"/>
                <a:gd name="T5" fmla="*/ 2 h 4"/>
                <a:gd name="T6" fmla="*/ 0 w 7"/>
                <a:gd name="T7" fmla="*/ 1 h 4"/>
              </a:gdLst>
              <a:ahLst/>
              <a:cxnLst>
                <a:cxn ang="0">
                  <a:pos x="T0" y="T1"/>
                </a:cxn>
                <a:cxn ang="0">
                  <a:pos x="T2" y="T3"/>
                </a:cxn>
                <a:cxn ang="0">
                  <a:pos x="T4" y="T5"/>
                </a:cxn>
                <a:cxn ang="0">
                  <a:pos x="T6" y="T7"/>
                </a:cxn>
              </a:cxnLst>
              <a:rect l="0" t="0" r="r" b="b"/>
              <a:pathLst>
                <a:path w="7" h="4">
                  <a:moveTo>
                    <a:pt x="0" y="1"/>
                  </a:moveTo>
                  <a:cubicBezTo>
                    <a:pt x="1" y="4"/>
                    <a:pt x="3" y="0"/>
                    <a:pt x="6" y="3"/>
                  </a:cubicBezTo>
                  <a:cubicBezTo>
                    <a:pt x="6" y="3"/>
                    <a:pt x="6" y="2"/>
                    <a:pt x="7" y="2"/>
                  </a:cubicBezTo>
                  <a:cubicBezTo>
                    <a:pt x="5" y="0"/>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9" name="Freeform 155">
              <a:extLst>
                <a:ext uri="{FF2B5EF4-FFF2-40B4-BE49-F238E27FC236}">
                  <a16:creationId xmlns:a16="http://schemas.microsoft.com/office/drawing/2014/main" id="{7D7EFEF9-520A-4AFE-95BE-2030E2312EFB}"/>
                </a:ext>
              </a:extLst>
            </p:cNvPr>
            <p:cNvSpPr>
              <a:spLocks/>
            </p:cNvSpPr>
            <p:nvPr/>
          </p:nvSpPr>
          <p:spPr bwMode="auto">
            <a:xfrm>
              <a:off x="7395" y="4097"/>
              <a:ext cx="32" cy="7"/>
            </a:xfrm>
            <a:custGeom>
              <a:avLst/>
              <a:gdLst>
                <a:gd name="T0" fmla="*/ 2 w 17"/>
                <a:gd name="T1" fmla="*/ 1 h 4"/>
                <a:gd name="T2" fmla="*/ 2 w 17"/>
                <a:gd name="T3" fmla="*/ 2 h 4"/>
                <a:gd name="T4" fmla="*/ 2 w 17"/>
                <a:gd name="T5" fmla="*/ 4 h 4"/>
                <a:gd name="T6" fmla="*/ 7 w 17"/>
                <a:gd name="T7" fmla="*/ 4 h 4"/>
                <a:gd name="T8" fmla="*/ 15 w 17"/>
                <a:gd name="T9" fmla="*/ 3 h 4"/>
                <a:gd name="T10" fmla="*/ 16 w 17"/>
                <a:gd name="T11" fmla="*/ 1 h 4"/>
                <a:gd name="T12" fmla="*/ 7 w 17"/>
                <a:gd name="T13" fmla="*/ 1 h 4"/>
                <a:gd name="T14" fmla="*/ 6 w 17"/>
                <a:gd name="T15" fmla="*/ 0 h 4"/>
                <a:gd name="T16" fmla="*/ 2 w 17"/>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
                  <a:moveTo>
                    <a:pt x="2" y="1"/>
                  </a:moveTo>
                  <a:cubicBezTo>
                    <a:pt x="0" y="1"/>
                    <a:pt x="1" y="2"/>
                    <a:pt x="2" y="2"/>
                  </a:cubicBezTo>
                  <a:cubicBezTo>
                    <a:pt x="3" y="2"/>
                    <a:pt x="2" y="3"/>
                    <a:pt x="2" y="4"/>
                  </a:cubicBezTo>
                  <a:cubicBezTo>
                    <a:pt x="3" y="4"/>
                    <a:pt x="5" y="3"/>
                    <a:pt x="7" y="4"/>
                  </a:cubicBezTo>
                  <a:cubicBezTo>
                    <a:pt x="9" y="1"/>
                    <a:pt x="12" y="3"/>
                    <a:pt x="15" y="3"/>
                  </a:cubicBezTo>
                  <a:cubicBezTo>
                    <a:pt x="17" y="2"/>
                    <a:pt x="14" y="2"/>
                    <a:pt x="16" y="1"/>
                  </a:cubicBezTo>
                  <a:cubicBezTo>
                    <a:pt x="13" y="2"/>
                    <a:pt x="10" y="0"/>
                    <a:pt x="7" y="1"/>
                  </a:cubicBezTo>
                  <a:cubicBezTo>
                    <a:pt x="6" y="1"/>
                    <a:pt x="7" y="0"/>
                    <a:pt x="6" y="0"/>
                  </a:cubicBezTo>
                  <a:cubicBezTo>
                    <a:pt x="6"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0" name="Freeform 156">
              <a:extLst>
                <a:ext uri="{FF2B5EF4-FFF2-40B4-BE49-F238E27FC236}">
                  <a16:creationId xmlns:a16="http://schemas.microsoft.com/office/drawing/2014/main" id="{8D57B41B-F124-4723-B475-EA991C545EBA}"/>
                </a:ext>
              </a:extLst>
            </p:cNvPr>
            <p:cNvSpPr>
              <a:spLocks/>
            </p:cNvSpPr>
            <p:nvPr/>
          </p:nvSpPr>
          <p:spPr bwMode="auto">
            <a:xfrm>
              <a:off x="7563" y="4106"/>
              <a:ext cx="19" cy="8"/>
            </a:xfrm>
            <a:custGeom>
              <a:avLst/>
              <a:gdLst>
                <a:gd name="T0" fmla="*/ 0 w 10"/>
                <a:gd name="T1" fmla="*/ 2 h 4"/>
                <a:gd name="T2" fmla="*/ 9 w 10"/>
                <a:gd name="T3" fmla="*/ 3 h 4"/>
                <a:gd name="T4" fmla="*/ 8 w 10"/>
                <a:gd name="T5" fmla="*/ 1 h 4"/>
                <a:gd name="T6" fmla="*/ 0 w 10"/>
                <a:gd name="T7" fmla="*/ 2 h 4"/>
              </a:gdLst>
              <a:ahLst/>
              <a:cxnLst>
                <a:cxn ang="0">
                  <a:pos x="T0" y="T1"/>
                </a:cxn>
                <a:cxn ang="0">
                  <a:pos x="T2" y="T3"/>
                </a:cxn>
                <a:cxn ang="0">
                  <a:pos x="T4" y="T5"/>
                </a:cxn>
                <a:cxn ang="0">
                  <a:pos x="T6" y="T7"/>
                </a:cxn>
              </a:cxnLst>
              <a:rect l="0" t="0" r="r" b="b"/>
              <a:pathLst>
                <a:path w="10" h="4">
                  <a:moveTo>
                    <a:pt x="0" y="2"/>
                  </a:moveTo>
                  <a:cubicBezTo>
                    <a:pt x="3" y="4"/>
                    <a:pt x="6" y="1"/>
                    <a:pt x="9" y="3"/>
                  </a:cubicBezTo>
                  <a:cubicBezTo>
                    <a:pt x="10" y="2"/>
                    <a:pt x="8" y="2"/>
                    <a:pt x="8" y="1"/>
                  </a:cubicBezTo>
                  <a:cubicBezTo>
                    <a:pt x="5" y="3"/>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1" name="Freeform 157">
              <a:extLst>
                <a:ext uri="{FF2B5EF4-FFF2-40B4-BE49-F238E27FC236}">
                  <a16:creationId xmlns:a16="http://schemas.microsoft.com/office/drawing/2014/main" id="{2D7B790E-519B-4399-A12B-7F65FD8EBF4A}"/>
                </a:ext>
              </a:extLst>
            </p:cNvPr>
            <p:cNvSpPr>
              <a:spLocks/>
            </p:cNvSpPr>
            <p:nvPr/>
          </p:nvSpPr>
          <p:spPr bwMode="auto">
            <a:xfrm>
              <a:off x="7670" y="4114"/>
              <a:ext cx="13" cy="4"/>
            </a:xfrm>
            <a:custGeom>
              <a:avLst/>
              <a:gdLst>
                <a:gd name="T0" fmla="*/ 0 w 7"/>
                <a:gd name="T1" fmla="*/ 0 h 2"/>
                <a:gd name="T2" fmla="*/ 7 w 7"/>
                <a:gd name="T3" fmla="*/ 1 h 2"/>
                <a:gd name="T4" fmla="*/ 0 w 7"/>
                <a:gd name="T5" fmla="*/ 0 h 2"/>
              </a:gdLst>
              <a:ahLst/>
              <a:cxnLst>
                <a:cxn ang="0">
                  <a:pos x="T0" y="T1"/>
                </a:cxn>
                <a:cxn ang="0">
                  <a:pos x="T2" y="T3"/>
                </a:cxn>
                <a:cxn ang="0">
                  <a:pos x="T4" y="T5"/>
                </a:cxn>
              </a:cxnLst>
              <a:rect l="0" t="0" r="r" b="b"/>
              <a:pathLst>
                <a:path w="7" h="2">
                  <a:moveTo>
                    <a:pt x="0" y="0"/>
                  </a:moveTo>
                  <a:cubicBezTo>
                    <a:pt x="0" y="1"/>
                    <a:pt x="7" y="2"/>
                    <a:pt x="7" y="1"/>
                  </a:cubicBezTo>
                  <a:cubicBezTo>
                    <a:pt x="5" y="0"/>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2" name="Freeform 158">
              <a:extLst>
                <a:ext uri="{FF2B5EF4-FFF2-40B4-BE49-F238E27FC236}">
                  <a16:creationId xmlns:a16="http://schemas.microsoft.com/office/drawing/2014/main" id="{46F5E909-E652-426F-AD3E-520EFA792117}"/>
                </a:ext>
              </a:extLst>
            </p:cNvPr>
            <p:cNvSpPr>
              <a:spLocks/>
            </p:cNvSpPr>
            <p:nvPr/>
          </p:nvSpPr>
          <p:spPr bwMode="auto">
            <a:xfrm>
              <a:off x="7764" y="4130"/>
              <a:ext cx="9" cy="5"/>
            </a:xfrm>
            <a:custGeom>
              <a:avLst/>
              <a:gdLst>
                <a:gd name="T0" fmla="*/ 3 w 5"/>
                <a:gd name="T1" fmla="*/ 3 h 3"/>
                <a:gd name="T2" fmla="*/ 5 w 5"/>
                <a:gd name="T3" fmla="*/ 0 h 3"/>
                <a:gd name="T4" fmla="*/ 0 w 5"/>
                <a:gd name="T5" fmla="*/ 1 h 3"/>
                <a:gd name="T6" fmla="*/ 4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4" y="1"/>
                    <a:pt x="5" y="0"/>
                  </a:cubicBezTo>
                  <a:cubicBezTo>
                    <a:pt x="3" y="0"/>
                    <a:pt x="2" y="0"/>
                    <a:pt x="0" y="1"/>
                  </a:cubicBezTo>
                  <a:cubicBezTo>
                    <a:pt x="1" y="2"/>
                    <a:pt x="3" y="1"/>
                    <a:pt x="4" y="1"/>
                  </a:cubicBezTo>
                  <a:cubicBezTo>
                    <a:pt x="4" y="2"/>
                    <a:pt x="0"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3" name="Freeform 159">
              <a:extLst>
                <a:ext uri="{FF2B5EF4-FFF2-40B4-BE49-F238E27FC236}">
                  <a16:creationId xmlns:a16="http://schemas.microsoft.com/office/drawing/2014/main" id="{B54861BE-1EE1-40FA-A2AE-968A5C6AD72E}"/>
                </a:ext>
              </a:extLst>
            </p:cNvPr>
            <p:cNvSpPr>
              <a:spLocks/>
            </p:cNvSpPr>
            <p:nvPr/>
          </p:nvSpPr>
          <p:spPr bwMode="auto">
            <a:xfrm>
              <a:off x="8157" y="4153"/>
              <a:ext cx="12" cy="4"/>
            </a:xfrm>
            <a:custGeom>
              <a:avLst/>
              <a:gdLst>
                <a:gd name="T0" fmla="*/ 1 w 6"/>
                <a:gd name="T1" fmla="*/ 0 h 2"/>
                <a:gd name="T2" fmla="*/ 6 w 6"/>
                <a:gd name="T3" fmla="*/ 2 h 2"/>
                <a:gd name="T4" fmla="*/ 6 w 6"/>
                <a:gd name="T5" fmla="*/ 1 h 2"/>
                <a:gd name="T6" fmla="*/ 5 w 6"/>
                <a:gd name="T7" fmla="*/ 1 h 2"/>
                <a:gd name="T8" fmla="*/ 1 w 6"/>
                <a:gd name="T9" fmla="*/ 0 h 2"/>
              </a:gdLst>
              <a:ahLst/>
              <a:cxnLst>
                <a:cxn ang="0">
                  <a:pos x="T0" y="T1"/>
                </a:cxn>
                <a:cxn ang="0">
                  <a:pos x="T2" y="T3"/>
                </a:cxn>
                <a:cxn ang="0">
                  <a:pos x="T4" y="T5"/>
                </a:cxn>
                <a:cxn ang="0">
                  <a:pos x="T6" y="T7"/>
                </a:cxn>
                <a:cxn ang="0">
                  <a:pos x="T8" y="T9"/>
                </a:cxn>
              </a:cxnLst>
              <a:rect l="0" t="0" r="r" b="b"/>
              <a:pathLst>
                <a:path w="6" h="2">
                  <a:moveTo>
                    <a:pt x="1" y="0"/>
                  </a:moveTo>
                  <a:cubicBezTo>
                    <a:pt x="0" y="2"/>
                    <a:pt x="4" y="1"/>
                    <a:pt x="6" y="2"/>
                  </a:cubicBezTo>
                  <a:cubicBezTo>
                    <a:pt x="6" y="2"/>
                    <a:pt x="6" y="2"/>
                    <a:pt x="6" y="1"/>
                  </a:cubicBezTo>
                  <a:cubicBezTo>
                    <a:pt x="5" y="1"/>
                    <a:pt x="5" y="1"/>
                    <a:pt x="5"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4" name="Freeform 160">
              <a:extLst>
                <a:ext uri="{FF2B5EF4-FFF2-40B4-BE49-F238E27FC236}">
                  <a16:creationId xmlns:a16="http://schemas.microsoft.com/office/drawing/2014/main" id="{C5FA8C5C-BFBB-4B36-AAB3-F239D29B031A}"/>
                </a:ext>
              </a:extLst>
            </p:cNvPr>
            <p:cNvSpPr>
              <a:spLocks/>
            </p:cNvSpPr>
            <p:nvPr/>
          </p:nvSpPr>
          <p:spPr bwMode="auto">
            <a:xfrm>
              <a:off x="8486" y="4412"/>
              <a:ext cx="35" cy="4"/>
            </a:xfrm>
            <a:custGeom>
              <a:avLst/>
              <a:gdLst>
                <a:gd name="T0" fmla="*/ 0 w 18"/>
                <a:gd name="T1" fmla="*/ 1 h 2"/>
                <a:gd name="T2" fmla="*/ 9 w 18"/>
                <a:gd name="T3" fmla="*/ 2 h 2"/>
                <a:gd name="T4" fmla="*/ 17 w 18"/>
                <a:gd name="T5" fmla="*/ 2 h 2"/>
                <a:gd name="T6" fmla="*/ 18 w 18"/>
                <a:gd name="T7" fmla="*/ 1 h 2"/>
                <a:gd name="T8" fmla="*/ 18 w 18"/>
                <a:gd name="T9" fmla="*/ 0 h 2"/>
                <a:gd name="T10" fmla="*/ 0 w 18"/>
                <a:gd name="T11" fmla="*/ 1 h 2"/>
              </a:gdLst>
              <a:ahLst/>
              <a:cxnLst>
                <a:cxn ang="0">
                  <a:pos x="T0" y="T1"/>
                </a:cxn>
                <a:cxn ang="0">
                  <a:pos x="T2" y="T3"/>
                </a:cxn>
                <a:cxn ang="0">
                  <a:pos x="T4" y="T5"/>
                </a:cxn>
                <a:cxn ang="0">
                  <a:pos x="T6" y="T7"/>
                </a:cxn>
                <a:cxn ang="0">
                  <a:pos x="T8" y="T9"/>
                </a:cxn>
                <a:cxn ang="0">
                  <a:pos x="T10" y="T11"/>
                </a:cxn>
              </a:cxnLst>
              <a:rect l="0" t="0" r="r" b="b"/>
              <a:pathLst>
                <a:path w="18" h="2">
                  <a:moveTo>
                    <a:pt x="0" y="1"/>
                  </a:moveTo>
                  <a:cubicBezTo>
                    <a:pt x="3" y="2"/>
                    <a:pt x="6" y="1"/>
                    <a:pt x="9" y="2"/>
                  </a:cubicBezTo>
                  <a:cubicBezTo>
                    <a:pt x="11" y="0"/>
                    <a:pt x="15" y="1"/>
                    <a:pt x="17" y="2"/>
                  </a:cubicBezTo>
                  <a:cubicBezTo>
                    <a:pt x="18" y="1"/>
                    <a:pt x="18" y="1"/>
                    <a:pt x="18" y="1"/>
                  </a:cubicBezTo>
                  <a:cubicBezTo>
                    <a:pt x="18" y="1"/>
                    <a:pt x="18" y="0"/>
                    <a:pt x="18" y="0"/>
                  </a:cubicBezTo>
                  <a:cubicBezTo>
                    <a:pt x="12" y="1"/>
                    <a:pt x="6"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5" name="Freeform 161">
              <a:extLst>
                <a:ext uri="{FF2B5EF4-FFF2-40B4-BE49-F238E27FC236}">
                  <a16:creationId xmlns:a16="http://schemas.microsoft.com/office/drawing/2014/main" id="{BD01699A-E300-40F9-8BB7-03424DA98507}"/>
                </a:ext>
              </a:extLst>
            </p:cNvPr>
            <p:cNvSpPr>
              <a:spLocks/>
            </p:cNvSpPr>
            <p:nvPr/>
          </p:nvSpPr>
          <p:spPr bwMode="auto">
            <a:xfrm>
              <a:off x="8737" y="4157"/>
              <a:ext cx="9" cy="5"/>
            </a:xfrm>
            <a:custGeom>
              <a:avLst/>
              <a:gdLst>
                <a:gd name="T0" fmla="*/ 2 w 5"/>
                <a:gd name="T1" fmla="*/ 3 h 3"/>
                <a:gd name="T2" fmla="*/ 5 w 5"/>
                <a:gd name="T3" fmla="*/ 0 h 3"/>
                <a:gd name="T4" fmla="*/ 3 w 5"/>
                <a:gd name="T5" fmla="*/ 0 h 3"/>
                <a:gd name="T6" fmla="*/ 2 w 5"/>
                <a:gd name="T7" fmla="*/ 0 h 3"/>
                <a:gd name="T8" fmla="*/ 2 w 5"/>
                <a:gd name="T9" fmla="*/ 3 h 3"/>
              </a:gdLst>
              <a:ahLst/>
              <a:cxnLst>
                <a:cxn ang="0">
                  <a:pos x="T0" y="T1"/>
                </a:cxn>
                <a:cxn ang="0">
                  <a:pos x="T2" y="T3"/>
                </a:cxn>
                <a:cxn ang="0">
                  <a:pos x="T4" y="T5"/>
                </a:cxn>
                <a:cxn ang="0">
                  <a:pos x="T6" y="T7"/>
                </a:cxn>
                <a:cxn ang="0">
                  <a:pos x="T8" y="T9"/>
                </a:cxn>
              </a:cxnLst>
              <a:rect l="0" t="0" r="r" b="b"/>
              <a:pathLst>
                <a:path w="5" h="3">
                  <a:moveTo>
                    <a:pt x="2" y="3"/>
                  </a:moveTo>
                  <a:cubicBezTo>
                    <a:pt x="5" y="2"/>
                    <a:pt x="2" y="1"/>
                    <a:pt x="5" y="0"/>
                  </a:cubicBezTo>
                  <a:cubicBezTo>
                    <a:pt x="4" y="0"/>
                    <a:pt x="4" y="0"/>
                    <a:pt x="3" y="0"/>
                  </a:cubicBezTo>
                  <a:cubicBezTo>
                    <a:pt x="2" y="0"/>
                    <a:pt x="2" y="0"/>
                    <a:pt x="2" y="0"/>
                  </a:cubicBezTo>
                  <a:cubicBezTo>
                    <a:pt x="5"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6" name="Freeform 162">
              <a:extLst>
                <a:ext uri="{FF2B5EF4-FFF2-40B4-BE49-F238E27FC236}">
                  <a16:creationId xmlns:a16="http://schemas.microsoft.com/office/drawing/2014/main" id="{D5F67EE4-130A-4F57-9F5A-FC1D6C0030C3}"/>
                </a:ext>
              </a:extLst>
            </p:cNvPr>
            <p:cNvSpPr>
              <a:spLocks/>
            </p:cNvSpPr>
            <p:nvPr/>
          </p:nvSpPr>
          <p:spPr bwMode="auto">
            <a:xfrm>
              <a:off x="8784" y="4162"/>
              <a:ext cx="8" cy="10"/>
            </a:xfrm>
            <a:custGeom>
              <a:avLst/>
              <a:gdLst>
                <a:gd name="T0" fmla="*/ 0 w 4"/>
                <a:gd name="T1" fmla="*/ 3 h 5"/>
                <a:gd name="T2" fmla="*/ 3 w 4"/>
                <a:gd name="T3" fmla="*/ 1 h 5"/>
                <a:gd name="T4" fmla="*/ 0 w 4"/>
                <a:gd name="T5" fmla="*/ 1 h 5"/>
                <a:gd name="T6" fmla="*/ 0 w 4"/>
                <a:gd name="T7" fmla="*/ 3 h 5"/>
              </a:gdLst>
              <a:ahLst/>
              <a:cxnLst>
                <a:cxn ang="0">
                  <a:pos x="T0" y="T1"/>
                </a:cxn>
                <a:cxn ang="0">
                  <a:pos x="T2" y="T3"/>
                </a:cxn>
                <a:cxn ang="0">
                  <a:pos x="T4" y="T5"/>
                </a:cxn>
                <a:cxn ang="0">
                  <a:pos x="T6" y="T7"/>
                </a:cxn>
              </a:cxnLst>
              <a:rect l="0" t="0" r="r" b="b"/>
              <a:pathLst>
                <a:path w="4" h="5">
                  <a:moveTo>
                    <a:pt x="0" y="3"/>
                  </a:moveTo>
                  <a:cubicBezTo>
                    <a:pt x="3" y="5"/>
                    <a:pt x="0" y="0"/>
                    <a:pt x="3" y="1"/>
                  </a:cubicBezTo>
                  <a:cubicBezTo>
                    <a:pt x="4" y="0"/>
                    <a:pt x="1" y="0"/>
                    <a:pt x="0" y="1"/>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cxnSp>
        <p:nvCxnSpPr>
          <p:cNvPr id="12" name="Straight Connector 11">
            <a:extLst>
              <a:ext uri="{FF2B5EF4-FFF2-40B4-BE49-F238E27FC236}">
                <a16:creationId xmlns:a16="http://schemas.microsoft.com/office/drawing/2014/main" id="{9C1DB6F4-5BFC-4246-8BE7-953F69F5DE8A}"/>
              </a:ext>
            </a:extLst>
          </p:cNvPr>
          <p:cNvCxnSpPr/>
          <p:nvPr/>
        </p:nvCxnSpPr>
        <p:spPr>
          <a:xfrm>
            <a:off x="-1" y="1551709"/>
            <a:ext cx="371301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465D875-6CD2-4B5E-B2CA-BF159049A18B}"/>
              </a:ext>
            </a:extLst>
          </p:cNvPr>
          <p:cNvCxnSpPr>
            <a:cxnSpLocks/>
          </p:cNvCxnSpPr>
          <p:nvPr/>
        </p:nvCxnSpPr>
        <p:spPr>
          <a:xfrm>
            <a:off x="3713018" y="3241963"/>
            <a:ext cx="101415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73B58621-1AE9-4CDD-9856-483A144429A5}"/>
              </a:ext>
            </a:extLst>
          </p:cNvPr>
          <p:cNvSpPr/>
          <p:nvPr/>
        </p:nvSpPr>
        <p:spPr>
          <a:xfrm>
            <a:off x="4044212" y="5679859"/>
            <a:ext cx="12988242" cy="6447919"/>
          </a:xfrm>
          <a:prstGeom prst="rect">
            <a:avLst/>
          </a:prstGeom>
        </p:spPr>
        <p:txBody>
          <a:bodyPr wrap="square">
            <a:prstTxWarp prst="textDeflate">
              <a:avLst/>
            </a:prstTxWarp>
            <a:spAutoFit/>
          </a:bodyPr>
          <a:lstStyle/>
          <a:p>
            <a:r>
              <a:rPr lang="en-ID" sz="41300" spc="600" dirty="0" err="1">
                <a:ln>
                  <a:solidFill>
                    <a:schemeClr val="bg1"/>
                  </a:solidFill>
                </a:ln>
                <a:noFill/>
                <a:latin typeface="Untitled" pitchFamily="2" charset="0"/>
                <a:cs typeface="Poppins SemiBold" panose="00000700000000000000" pitchFamily="2" charset="0"/>
              </a:rPr>
              <a:t>Exosite</a:t>
            </a:r>
            <a:endParaRPr lang="en-ID" sz="41300" spc="600" dirty="0">
              <a:ln>
                <a:solidFill>
                  <a:schemeClr val="bg1"/>
                </a:solidFill>
              </a:ln>
              <a:noFill/>
              <a:latin typeface="Untitled" pitchFamily="2" charset="0"/>
              <a:cs typeface="Poppins SemiBold" panose="00000700000000000000" pitchFamily="2" charset="0"/>
            </a:endParaRPr>
          </a:p>
        </p:txBody>
      </p:sp>
      <p:cxnSp>
        <p:nvCxnSpPr>
          <p:cNvPr id="178" name="Straight Connector 177">
            <a:extLst>
              <a:ext uri="{FF2B5EF4-FFF2-40B4-BE49-F238E27FC236}">
                <a16:creationId xmlns:a16="http://schemas.microsoft.com/office/drawing/2014/main" id="{00D95383-8FB7-4B3D-86A5-C6C5811B6E99}"/>
              </a:ext>
            </a:extLst>
          </p:cNvPr>
          <p:cNvCxnSpPr/>
          <p:nvPr/>
        </p:nvCxnSpPr>
        <p:spPr>
          <a:xfrm>
            <a:off x="840276" y="0"/>
            <a:ext cx="0" cy="15517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F0E06D34-C7E0-4121-BEB2-D29BE8C19927}"/>
              </a:ext>
            </a:extLst>
          </p:cNvPr>
          <p:cNvCxnSpPr>
            <a:cxnSpLocks/>
          </p:cNvCxnSpPr>
          <p:nvPr/>
        </p:nvCxnSpPr>
        <p:spPr>
          <a:xfrm>
            <a:off x="23638974" y="371495"/>
            <a:ext cx="8402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5865548C-FDFB-4506-8B4B-F9466A5128A7}"/>
              </a:ext>
            </a:extLst>
          </p:cNvPr>
          <p:cNvCxnSpPr/>
          <p:nvPr/>
        </p:nvCxnSpPr>
        <p:spPr>
          <a:xfrm>
            <a:off x="-1" y="12995563"/>
            <a:ext cx="371301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a16="http://schemas.microsoft.com/office/drawing/2014/main" id="{DAEC5881-AEAE-4C26-80A5-C8983E2A838D}"/>
              </a:ext>
            </a:extLst>
          </p:cNvPr>
          <p:cNvCxnSpPr>
            <a:cxnSpLocks/>
          </p:cNvCxnSpPr>
          <p:nvPr/>
        </p:nvCxnSpPr>
        <p:spPr>
          <a:xfrm>
            <a:off x="2171154" y="12995563"/>
            <a:ext cx="0" cy="68392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5" name="Rectangle 184">
            <a:extLst>
              <a:ext uri="{FF2B5EF4-FFF2-40B4-BE49-F238E27FC236}">
                <a16:creationId xmlns:a16="http://schemas.microsoft.com/office/drawing/2014/main" id="{8253299B-02C4-4C91-9E6C-738725091367}"/>
              </a:ext>
            </a:extLst>
          </p:cNvPr>
          <p:cNvSpPr/>
          <p:nvPr/>
        </p:nvSpPr>
        <p:spPr>
          <a:xfrm>
            <a:off x="4793963" y="1905140"/>
            <a:ext cx="5208587" cy="883255"/>
          </a:xfrm>
          <a:prstGeom prst="rect">
            <a:avLst/>
          </a:prstGeom>
        </p:spPr>
        <p:txBody>
          <a:bodyPr wrap="square">
            <a:spAutoFit/>
          </a:bodyPr>
          <a:lstStyle/>
          <a:p>
            <a:pPr>
              <a:lnSpc>
                <a:spcPct val="150000"/>
              </a:lnSpc>
            </a:pPr>
            <a:r>
              <a:rPr lang="en-US" dirty="0">
                <a:solidFill>
                  <a:schemeClr val="bg1"/>
                </a:solidFill>
                <a:latin typeface="Poppins" panose="00000500000000000000" pitchFamily="2" charset="0"/>
                <a:cs typeface="Poppins" panose="00000500000000000000" pitchFamily="2" charset="0"/>
              </a:rPr>
              <a:t>Educate users on why they should be using call tracking.</a:t>
            </a:r>
            <a:endParaRPr lang="en-ID" dirty="0">
              <a:solidFill>
                <a:schemeClr val="bg1"/>
              </a:solidFill>
            </a:endParaRPr>
          </a:p>
        </p:txBody>
      </p:sp>
      <p:sp>
        <p:nvSpPr>
          <p:cNvPr id="186" name="Rectangle 185">
            <a:extLst>
              <a:ext uri="{FF2B5EF4-FFF2-40B4-BE49-F238E27FC236}">
                <a16:creationId xmlns:a16="http://schemas.microsoft.com/office/drawing/2014/main" id="{67117413-52CB-44BD-8694-D0324BCEF787}"/>
              </a:ext>
            </a:extLst>
          </p:cNvPr>
          <p:cNvSpPr/>
          <p:nvPr/>
        </p:nvSpPr>
        <p:spPr>
          <a:xfrm>
            <a:off x="16335107" y="3771982"/>
            <a:ext cx="7788330" cy="1938992"/>
          </a:xfrm>
          <a:prstGeom prst="rect">
            <a:avLst/>
          </a:prstGeom>
        </p:spPr>
        <p:txBody>
          <a:bodyPr wrap="square">
            <a:spAutoFit/>
          </a:bodyPr>
          <a:lstStyle/>
          <a:p>
            <a:r>
              <a:rPr lang="en-ID" sz="6000" dirty="0">
                <a:solidFill>
                  <a:schemeClr val="bg1"/>
                </a:solidFill>
                <a:latin typeface="Poppins SemiBold" panose="00000700000000000000" pitchFamily="2" charset="0"/>
                <a:cs typeface="Poppins SemiBold" panose="00000700000000000000" pitchFamily="2" charset="0"/>
              </a:rPr>
              <a:t>Bring New Design passion.</a:t>
            </a:r>
          </a:p>
        </p:txBody>
      </p:sp>
      <p:sp>
        <p:nvSpPr>
          <p:cNvPr id="187" name="Rectangle 186">
            <a:extLst>
              <a:ext uri="{FF2B5EF4-FFF2-40B4-BE49-F238E27FC236}">
                <a16:creationId xmlns:a16="http://schemas.microsoft.com/office/drawing/2014/main" id="{51143DF0-898E-4937-A7BD-BA3A76A4D062}"/>
              </a:ext>
            </a:extLst>
          </p:cNvPr>
          <p:cNvSpPr/>
          <p:nvPr/>
        </p:nvSpPr>
        <p:spPr>
          <a:xfrm>
            <a:off x="17258228" y="7356716"/>
            <a:ext cx="5884367" cy="2357056"/>
          </a:xfrm>
          <a:prstGeom prst="rect">
            <a:avLst/>
          </a:prstGeom>
        </p:spPr>
        <p:txBody>
          <a:bodyPr wrap="square">
            <a:spAutoFit/>
          </a:bodyPr>
          <a:lstStyle/>
          <a:p>
            <a:pPr algn="just" fontAlgn="base">
              <a:lnSpc>
                <a:spcPct val="150000"/>
              </a:lnSpc>
            </a:pPr>
            <a:r>
              <a:rPr lang="en-US" sz="2000" dirty="0">
                <a:solidFill>
                  <a:schemeClr val="bg1"/>
                </a:solidFill>
                <a:latin typeface="Poppins" panose="00000500000000000000" pitchFamily="2" charset="0"/>
                <a:cs typeface="Poppins" panose="00000500000000000000" pitchFamily="2" charset="0"/>
              </a:rPr>
              <a:t>Characteristics of the design reflect those of the family - industrious, energetic, unpredictable, eclectic - these exist within carefully designed space to meet the family's broad requirements. </a:t>
            </a:r>
            <a:endParaRPr lang="en-US" sz="2000" b="0" i="0" dirty="0">
              <a:solidFill>
                <a:schemeClr val="bg1"/>
              </a:solidFill>
              <a:effectLst/>
              <a:latin typeface="Poppins" panose="00000500000000000000" pitchFamily="2" charset="0"/>
              <a:cs typeface="Poppins" panose="00000500000000000000" pitchFamily="2" charset="0"/>
            </a:endParaRPr>
          </a:p>
        </p:txBody>
      </p:sp>
      <p:cxnSp>
        <p:nvCxnSpPr>
          <p:cNvPr id="188" name="Straight Connector 187">
            <a:extLst>
              <a:ext uri="{FF2B5EF4-FFF2-40B4-BE49-F238E27FC236}">
                <a16:creationId xmlns:a16="http://schemas.microsoft.com/office/drawing/2014/main" id="{22139ED5-086C-4CB8-AFFD-0E8AD028409F}"/>
              </a:ext>
            </a:extLst>
          </p:cNvPr>
          <p:cNvCxnSpPr>
            <a:cxnSpLocks/>
          </p:cNvCxnSpPr>
          <p:nvPr/>
        </p:nvCxnSpPr>
        <p:spPr>
          <a:xfrm>
            <a:off x="16653164" y="6567053"/>
            <a:ext cx="782608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0" name="Rectangle 189">
            <a:extLst>
              <a:ext uri="{FF2B5EF4-FFF2-40B4-BE49-F238E27FC236}">
                <a16:creationId xmlns:a16="http://schemas.microsoft.com/office/drawing/2014/main" id="{17FCECFA-84E2-4D2C-8E9F-7950BCA23759}"/>
              </a:ext>
            </a:extLst>
          </p:cNvPr>
          <p:cNvSpPr/>
          <p:nvPr/>
        </p:nvSpPr>
        <p:spPr>
          <a:xfrm>
            <a:off x="9379183" y="11905149"/>
            <a:ext cx="4554452" cy="369332"/>
          </a:xfrm>
          <a:prstGeom prst="rect">
            <a:avLst/>
          </a:prstGeom>
        </p:spPr>
        <p:txBody>
          <a:bodyPr wrap="none">
            <a:spAutoFit/>
          </a:bodyPr>
          <a:lstStyle/>
          <a:p>
            <a:r>
              <a:rPr lang="en-US" dirty="0">
                <a:solidFill>
                  <a:schemeClr val="bg1"/>
                </a:solidFill>
                <a:latin typeface="Poppins" panose="00000500000000000000" pitchFamily="2" charset="0"/>
                <a:cs typeface="Poppins" panose="00000500000000000000" pitchFamily="2" charset="0"/>
              </a:rPr>
              <a:t>Since the inception of Heirloom in 2011</a:t>
            </a:r>
            <a:endParaRPr lang="en-ID" dirty="0">
              <a:solidFill>
                <a:schemeClr val="bg1"/>
              </a:solidFill>
              <a:latin typeface="Poppins" panose="00000500000000000000" pitchFamily="2" charset="0"/>
              <a:cs typeface="Poppins" panose="00000500000000000000" pitchFamily="2" charset="0"/>
            </a:endParaRPr>
          </a:p>
        </p:txBody>
      </p:sp>
      <p:sp>
        <p:nvSpPr>
          <p:cNvPr id="191" name="Rectangle 190">
            <a:extLst>
              <a:ext uri="{FF2B5EF4-FFF2-40B4-BE49-F238E27FC236}">
                <a16:creationId xmlns:a16="http://schemas.microsoft.com/office/drawing/2014/main" id="{4BAA1608-FD69-4350-8A34-DA328F1D887D}"/>
              </a:ext>
            </a:extLst>
          </p:cNvPr>
          <p:cNvSpPr/>
          <p:nvPr/>
        </p:nvSpPr>
        <p:spPr>
          <a:xfrm>
            <a:off x="8708737" y="11941973"/>
            <a:ext cx="277089" cy="277089"/>
          </a:xfrm>
          <a:prstGeom prst="rect">
            <a:avLst/>
          </a:prstGeom>
          <a:solidFill>
            <a:srgbClr val="D9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193" name="Straight Connector 192">
            <a:extLst>
              <a:ext uri="{FF2B5EF4-FFF2-40B4-BE49-F238E27FC236}">
                <a16:creationId xmlns:a16="http://schemas.microsoft.com/office/drawing/2014/main" id="{9B9A2648-6A3B-4E2C-978E-A9FEF9F0B146}"/>
              </a:ext>
            </a:extLst>
          </p:cNvPr>
          <p:cNvCxnSpPr/>
          <p:nvPr/>
        </p:nvCxnSpPr>
        <p:spPr>
          <a:xfrm flipV="1">
            <a:off x="23638974" y="0"/>
            <a:ext cx="0" cy="656705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4" name="Title 1">
            <a:extLst>
              <a:ext uri="{FF2B5EF4-FFF2-40B4-BE49-F238E27FC236}">
                <a16:creationId xmlns:a16="http://schemas.microsoft.com/office/drawing/2014/main" id="{ADBDB08A-AB0A-4F58-BF8A-4AF13191E1B3}"/>
              </a:ext>
            </a:extLst>
          </p:cNvPr>
          <p:cNvSpPr txBox="1">
            <a:spLocks/>
          </p:cNvSpPr>
          <p:nvPr/>
        </p:nvSpPr>
        <p:spPr>
          <a:xfrm>
            <a:off x="17258227" y="10612045"/>
            <a:ext cx="3933428" cy="107959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Poppins "/>
                <a:ea typeface="Roboto" pitchFamily="2" charset="0"/>
              </a:rPr>
              <a:t>Now you can list a product once, sell it everywhere and grow your sales faster.</a:t>
            </a:r>
          </a:p>
          <a:p>
            <a:endParaRPr lang="en-US" sz="2000" dirty="0">
              <a:solidFill>
                <a:schemeClr val="bg1"/>
              </a:solidFill>
              <a:latin typeface="Poppins "/>
              <a:ea typeface="Roboto" pitchFamily="2" charset="0"/>
            </a:endParaRPr>
          </a:p>
        </p:txBody>
      </p:sp>
      <p:sp>
        <p:nvSpPr>
          <p:cNvPr id="197" name="Rectangle 196">
            <a:extLst>
              <a:ext uri="{FF2B5EF4-FFF2-40B4-BE49-F238E27FC236}">
                <a16:creationId xmlns:a16="http://schemas.microsoft.com/office/drawing/2014/main" id="{A7FE86FD-073F-4F2C-B065-F5C52630753A}"/>
              </a:ext>
            </a:extLst>
          </p:cNvPr>
          <p:cNvSpPr/>
          <p:nvPr/>
        </p:nvSpPr>
        <p:spPr>
          <a:xfrm>
            <a:off x="106282" y="13030933"/>
            <a:ext cx="25682865" cy="661463"/>
          </a:xfrm>
          <a:prstGeom prst="rect">
            <a:avLst/>
          </a:prstGeom>
        </p:spPr>
        <p:txBody>
          <a:bodyPr wrap="square">
            <a:spAutoFit/>
          </a:bodyPr>
          <a:lstStyle/>
          <a:p>
            <a:pPr>
              <a:lnSpc>
                <a:spcPct val="150000"/>
              </a:lnSpc>
            </a:pPr>
            <a:r>
              <a:rPr lang="en-US" sz="2800" dirty="0">
                <a:solidFill>
                  <a:schemeClr val="bg1"/>
                </a:solidFill>
                <a:latin typeface="hiragana tfb" panose="02000500000000000000" pitchFamily="2" charset="0"/>
                <a:cs typeface="Poppins" panose="00000500000000000000" pitchFamily="2" charset="0"/>
              </a:rPr>
              <a:t>After many back and forth process, we found the visual identity for the website. So we </a:t>
            </a:r>
            <a:r>
              <a:rPr lang="en-US" sz="2800" dirty="0" err="1">
                <a:solidFill>
                  <a:schemeClr val="bg1"/>
                </a:solidFill>
                <a:latin typeface="hiragana tfb" panose="02000500000000000000" pitchFamily="2" charset="0"/>
                <a:cs typeface="Poppins" panose="00000500000000000000" pitchFamily="2" charset="0"/>
              </a:rPr>
              <a:t>contin</a:t>
            </a:r>
            <a:endParaRPr lang="en-ID" sz="2800" dirty="0">
              <a:solidFill>
                <a:schemeClr val="bg1"/>
              </a:solidFill>
              <a:latin typeface="hiragana tfb" panose="02000500000000000000" pitchFamily="2" charset="0"/>
              <a:cs typeface="Poppins" panose="00000500000000000000" pitchFamily="2" charset="0"/>
            </a:endParaRPr>
          </a:p>
        </p:txBody>
      </p:sp>
    </p:spTree>
    <p:extLst>
      <p:ext uri="{BB962C8B-B14F-4D97-AF65-F5344CB8AC3E}">
        <p14:creationId xmlns:p14="http://schemas.microsoft.com/office/powerpoint/2010/main" val="20566385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61F866A-9B03-4803-9C9B-9A7F058E675E}"/>
              </a:ext>
            </a:extLst>
          </p:cNvPr>
          <p:cNvSpPr/>
          <p:nvPr/>
        </p:nvSpPr>
        <p:spPr>
          <a:xfrm>
            <a:off x="-1" y="0"/>
            <a:ext cx="24479251" cy="13679488"/>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pic>
        <p:nvPicPr>
          <p:cNvPr id="4" name="图片占位符 3">
            <a:extLst>
              <a:ext uri="{FF2B5EF4-FFF2-40B4-BE49-F238E27FC236}">
                <a16:creationId xmlns:a16="http://schemas.microsoft.com/office/drawing/2014/main" id="{DC55BDAF-CE66-4145-A505-584DADB3E2A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7717" r="27717"/>
          <a:stretch>
            <a:fillRect/>
          </a:stretch>
        </p:blipFill>
        <p:spPr/>
      </p:pic>
      <p:pic>
        <p:nvPicPr>
          <p:cNvPr id="7" name="图片占位符 6">
            <a:extLst>
              <a:ext uri="{FF2B5EF4-FFF2-40B4-BE49-F238E27FC236}">
                <a16:creationId xmlns:a16="http://schemas.microsoft.com/office/drawing/2014/main" id="{7920497F-1C9E-400D-9460-88EBD6931DE3}"/>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13081" b="13081"/>
          <a:stretch>
            <a:fillRect/>
          </a:stretch>
        </p:blipFill>
        <p:spPr/>
      </p:pic>
      <p:grpSp>
        <p:nvGrpSpPr>
          <p:cNvPr id="24" name="Group 23">
            <a:extLst>
              <a:ext uri="{FF2B5EF4-FFF2-40B4-BE49-F238E27FC236}">
                <a16:creationId xmlns:a16="http://schemas.microsoft.com/office/drawing/2014/main" id="{6833BC0B-2517-4FDD-B976-7CB1FCB67B72}"/>
              </a:ext>
            </a:extLst>
          </p:cNvPr>
          <p:cNvGrpSpPr/>
          <p:nvPr/>
        </p:nvGrpSpPr>
        <p:grpSpPr>
          <a:xfrm>
            <a:off x="2896160" y="2029616"/>
            <a:ext cx="12233004" cy="13458052"/>
            <a:chOff x="12848405" y="1112306"/>
            <a:chExt cx="4727952" cy="5201424"/>
          </a:xfrm>
        </p:grpSpPr>
        <p:sp>
          <p:nvSpPr>
            <p:cNvPr id="17" name="Freeform 5">
              <a:extLst>
                <a:ext uri="{FF2B5EF4-FFF2-40B4-BE49-F238E27FC236}">
                  <a16:creationId xmlns:a16="http://schemas.microsoft.com/office/drawing/2014/main" id="{24CDBEBC-1867-41D6-AAC3-C992F09EC04A}"/>
                </a:ext>
              </a:extLst>
            </p:cNvPr>
            <p:cNvSpPr>
              <a:spLocks/>
            </p:cNvSpPr>
            <p:nvPr/>
          </p:nvSpPr>
          <p:spPr bwMode="auto">
            <a:xfrm>
              <a:off x="13196930" y="1570477"/>
              <a:ext cx="4065834" cy="4473000"/>
            </a:xfrm>
            <a:custGeom>
              <a:avLst/>
              <a:gdLst>
                <a:gd name="T0" fmla="*/ 400 w 1095"/>
                <a:gd name="T1" fmla="*/ 1113 h 1205"/>
                <a:gd name="T2" fmla="*/ 910 w 1095"/>
                <a:gd name="T3" fmla="*/ 1032 h 1205"/>
                <a:gd name="T4" fmla="*/ 1043 w 1095"/>
                <a:gd name="T5" fmla="*/ 672 h 1205"/>
                <a:gd name="T6" fmla="*/ 950 w 1095"/>
                <a:gd name="T7" fmla="*/ 226 h 1205"/>
                <a:gd name="T8" fmla="*/ 701 w 1095"/>
                <a:gd name="T9" fmla="*/ 127 h 1205"/>
                <a:gd name="T10" fmla="*/ 481 w 1095"/>
                <a:gd name="T11" fmla="*/ 272 h 1205"/>
                <a:gd name="T12" fmla="*/ 127 w 1095"/>
                <a:gd name="T13" fmla="*/ 400 h 1205"/>
                <a:gd name="T14" fmla="*/ 52 w 1095"/>
                <a:gd name="T15" fmla="*/ 713 h 1205"/>
                <a:gd name="T16" fmla="*/ 249 w 1095"/>
                <a:gd name="T17" fmla="*/ 1003 h 1205"/>
                <a:gd name="T18" fmla="*/ 400 w 1095"/>
                <a:gd name="T19" fmla="*/ 1113 h 1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5" h="1205">
                  <a:moveTo>
                    <a:pt x="400" y="1113"/>
                  </a:moveTo>
                  <a:cubicBezTo>
                    <a:pt x="400" y="1113"/>
                    <a:pt x="858" y="1205"/>
                    <a:pt x="910" y="1032"/>
                  </a:cubicBezTo>
                  <a:cubicBezTo>
                    <a:pt x="962" y="858"/>
                    <a:pt x="991" y="997"/>
                    <a:pt x="1043" y="672"/>
                  </a:cubicBezTo>
                  <a:cubicBezTo>
                    <a:pt x="1095" y="348"/>
                    <a:pt x="1072" y="336"/>
                    <a:pt x="950" y="226"/>
                  </a:cubicBezTo>
                  <a:cubicBezTo>
                    <a:pt x="829" y="116"/>
                    <a:pt x="765" y="0"/>
                    <a:pt x="701" y="127"/>
                  </a:cubicBezTo>
                  <a:cubicBezTo>
                    <a:pt x="637" y="255"/>
                    <a:pt x="707" y="214"/>
                    <a:pt x="481" y="272"/>
                  </a:cubicBezTo>
                  <a:cubicBezTo>
                    <a:pt x="255" y="330"/>
                    <a:pt x="185" y="220"/>
                    <a:pt x="127" y="400"/>
                  </a:cubicBezTo>
                  <a:cubicBezTo>
                    <a:pt x="69" y="579"/>
                    <a:pt x="0" y="516"/>
                    <a:pt x="52" y="713"/>
                  </a:cubicBezTo>
                  <a:cubicBezTo>
                    <a:pt x="104" y="910"/>
                    <a:pt x="179" y="869"/>
                    <a:pt x="249" y="1003"/>
                  </a:cubicBezTo>
                  <a:cubicBezTo>
                    <a:pt x="319" y="1136"/>
                    <a:pt x="400" y="1113"/>
                    <a:pt x="400" y="1113"/>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18" name="Freeform 5">
              <a:extLst>
                <a:ext uri="{FF2B5EF4-FFF2-40B4-BE49-F238E27FC236}">
                  <a16:creationId xmlns:a16="http://schemas.microsoft.com/office/drawing/2014/main" id="{5DE758E8-1DEE-43A5-843F-40AECB2E3F97}"/>
                </a:ext>
              </a:extLst>
            </p:cNvPr>
            <p:cNvSpPr>
              <a:spLocks/>
            </p:cNvSpPr>
            <p:nvPr/>
          </p:nvSpPr>
          <p:spPr bwMode="auto">
            <a:xfrm>
              <a:off x="12848405" y="1112306"/>
              <a:ext cx="4727952" cy="5201424"/>
            </a:xfrm>
            <a:custGeom>
              <a:avLst/>
              <a:gdLst>
                <a:gd name="T0" fmla="*/ 400 w 1095"/>
                <a:gd name="T1" fmla="*/ 1113 h 1205"/>
                <a:gd name="T2" fmla="*/ 910 w 1095"/>
                <a:gd name="T3" fmla="*/ 1032 h 1205"/>
                <a:gd name="T4" fmla="*/ 1043 w 1095"/>
                <a:gd name="T5" fmla="*/ 672 h 1205"/>
                <a:gd name="T6" fmla="*/ 950 w 1095"/>
                <a:gd name="T7" fmla="*/ 226 h 1205"/>
                <a:gd name="T8" fmla="*/ 701 w 1095"/>
                <a:gd name="T9" fmla="*/ 127 h 1205"/>
                <a:gd name="T10" fmla="*/ 481 w 1095"/>
                <a:gd name="T11" fmla="*/ 272 h 1205"/>
                <a:gd name="T12" fmla="*/ 127 w 1095"/>
                <a:gd name="T13" fmla="*/ 400 h 1205"/>
                <a:gd name="T14" fmla="*/ 52 w 1095"/>
                <a:gd name="T15" fmla="*/ 713 h 1205"/>
                <a:gd name="T16" fmla="*/ 249 w 1095"/>
                <a:gd name="T17" fmla="*/ 1003 h 1205"/>
                <a:gd name="T18" fmla="*/ 400 w 1095"/>
                <a:gd name="T19" fmla="*/ 1113 h 1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5" h="1205">
                  <a:moveTo>
                    <a:pt x="400" y="1113"/>
                  </a:moveTo>
                  <a:cubicBezTo>
                    <a:pt x="400" y="1113"/>
                    <a:pt x="858" y="1205"/>
                    <a:pt x="910" y="1032"/>
                  </a:cubicBezTo>
                  <a:cubicBezTo>
                    <a:pt x="962" y="858"/>
                    <a:pt x="991" y="997"/>
                    <a:pt x="1043" y="672"/>
                  </a:cubicBezTo>
                  <a:cubicBezTo>
                    <a:pt x="1095" y="348"/>
                    <a:pt x="1072" y="336"/>
                    <a:pt x="950" y="226"/>
                  </a:cubicBezTo>
                  <a:cubicBezTo>
                    <a:pt x="829" y="116"/>
                    <a:pt x="765" y="0"/>
                    <a:pt x="701" y="127"/>
                  </a:cubicBezTo>
                  <a:cubicBezTo>
                    <a:pt x="637" y="255"/>
                    <a:pt x="707" y="214"/>
                    <a:pt x="481" y="272"/>
                  </a:cubicBezTo>
                  <a:cubicBezTo>
                    <a:pt x="255" y="330"/>
                    <a:pt x="185" y="220"/>
                    <a:pt x="127" y="400"/>
                  </a:cubicBezTo>
                  <a:cubicBezTo>
                    <a:pt x="69" y="579"/>
                    <a:pt x="0" y="516"/>
                    <a:pt x="52" y="713"/>
                  </a:cubicBezTo>
                  <a:cubicBezTo>
                    <a:pt x="104" y="910"/>
                    <a:pt x="179" y="869"/>
                    <a:pt x="249" y="1003"/>
                  </a:cubicBezTo>
                  <a:cubicBezTo>
                    <a:pt x="319" y="1136"/>
                    <a:pt x="400" y="1113"/>
                    <a:pt x="400" y="1113"/>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19" name="Freeform 5">
              <a:extLst>
                <a:ext uri="{FF2B5EF4-FFF2-40B4-BE49-F238E27FC236}">
                  <a16:creationId xmlns:a16="http://schemas.microsoft.com/office/drawing/2014/main" id="{DC763C4F-713E-419E-B215-5ABAF85D1F89}"/>
                </a:ext>
              </a:extLst>
            </p:cNvPr>
            <p:cNvSpPr>
              <a:spLocks/>
            </p:cNvSpPr>
            <p:nvPr/>
          </p:nvSpPr>
          <p:spPr bwMode="auto">
            <a:xfrm>
              <a:off x="13684307" y="2059627"/>
              <a:ext cx="3261965" cy="3588628"/>
            </a:xfrm>
            <a:custGeom>
              <a:avLst/>
              <a:gdLst>
                <a:gd name="T0" fmla="*/ 400 w 1095"/>
                <a:gd name="T1" fmla="*/ 1113 h 1205"/>
                <a:gd name="T2" fmla="*/ 910 w 1095"/>
                <a:gd name="T3" fmla="*/ 1032 h 1205"/>
                <a:gd name="T4" fmla="*/ 1043 w 1095"/>
                <a:gd name="T5" fmla="*/ 672 h 1205"/>
                <a:gd name="T6" fmla="*/ 950 w 1095"/>
                <a:gd name="T7" fmla="*/ 226 h 1205"/>
                <a:gd name="T8" fmla="*/ 701 w 1095"/>
                <a:gd name="T9" fmla="*/ 127 h 1205"/>
                <a:gd name="T10" fmla="*/ 481 w 1095"/>
                <a:gd name="T11" fmla="*/ 272 h 1205"/>
                <a:gd name="T12" fmla="*/ 127 w 1095"/>
                <a:gd name="T13" fmla="*/ 400 h 1205"/>
                <a:gd name="T14" fmla="*/ 52 w 1095"/>
                <a:gd name="T15" fmla="*/ 713 h 1205"/>
                <a:gd name="T16" fmla="*/ 249 w 1095"/>
                <a:gd name="T17" fmla="*/ 1003 h 1205"/>
                <a:gd name="T18" fmla="*/ 400 w 1095"/>
                <a:gd name="T19" fmla="*/ 1113 h 1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5" h="1205">
                  <a:moveTo>
                    <a:pt x="400" y="1113"/>
                  </a:moveTo>
                  <a:cubicBezTo>
                    <a:pt x="400" y="1113"/>
                    <a:pt x="858" y="1205"/>
                    <a:pt x="910" y="1032"/>
                  </a:cubicBezTo>
                  <a:cubicBezTo>
                    <a:pt x="962" y="858"/>
                    <a:pt x="991" y="997"/>
                    <a:pt x="1043" y="672"/>
                  </a:cubicBezTo>
                  <a:cubicBezTo>
                    <a:pt x="1095" y="348"/>
                    <a:pt x="1072" y="336"/>
                    <a:pt x="950" y="226"/>
                  </a:cubicBezTo>
                  <a:cubicBezTo>
                    <a:pt x="829" y="116"/>
                    <a:pt x="765" y="0"/>
                    <a:pt x="701" y="127"/>
                  </a:cubicBezTo>
                  <a:cubicBezTo>
                    <a:pt x="637" y="255"/>
                    <a:pt x="707" y="214"/>
                    <a:pt x="481" y="272"/>
                  </a:cubicBezTo>
                  <a:cubicBezTo>
                    <a:pt x="255" y="330"/>
                    <a:pt x="185" y="220"/>
                    <a:pt x="127" y="400"/>
                  </a:cubicBezTo>
                  <a:cubicBezTo>
                    <a:pt x="69" y="579"/>
                    <a:pt x="0" y="516"/>
                    <a:pt x="52" y="713"/>
                  </a:cubicBezTo>
                  <a:cubicBezTo>
                    <a:pt x="104" y="910"/>
                    <a:pt x="179" y="869"/>
                    <a:pt x="249" y="1003"/>
                  </a:cubicBezTo>
                  <a:cubicBezTo>
                    <a:pt x="319" y="1136"/>
                    <a:pt x="400" y="1113"/>
                    <a:pt x="400" y="1113"/>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20" name="Freeform 5">
              <a:extLst>
                <a:ext uri="{FF2B5EF4-FFF2-40B4-BE49-F238E27FC236}">
                  <a16:creationId xmlns:a16="http://schemas.microsoft.com/office/drawing/2014/main" id="{55FAD149-54AD-41DA-9642-CB42A5C3BF96}"/>
                </a:ext>
              </a:extLst>
            </p:cNvPr>
            <p:cNvSpPr>
              <a:spLocks/>
            </p:cNvSpPr>
            <p:nvPr/>
          </p:nvSpPr>
          <p:spPr bwMode="auto">
            <a:xfrm>
              <a:off x="13971229" y="2421196"/>
              <a:ext cx="2709644" cy="2980996"/>
            </a:xfrm>
            <a:custGeom>
              <a:avLst/>
              <a:gdLst>
                <a:gd name="T0" fmla="*/ 400 w 1095"/>
                <a:gd name="T1" fmla="*/ 1113 h 1205"/>
                <a:gd name="T2" fmla="*/ 910 w 1095"/>
                <a:gd name="T3" fmla="*/ 1032 h 1205"/>
                <a:gd name="T4" fmla="*/ 1043 w 1095"/>
                <a:gd name="T5" fmla="*/ 672 h 1205"/>
                <a:gd name="T6" fmla="*/ 950 w 1095"/>
                <a:gd name="T7" fmla="*/ 226 h 1205"/>
                <a:gd name="T8" fmla="*/ 701 w 1095"/>
                <a:gd name="T9" fmla="*/ 127 h 1205"/>
                <a:gd name="T10" fmla="*/ 481 w 1095"/>
                <a:gd name="T11" fmla="*/ 272 h 1205"/>
                <a:gd name="T12" fmla="*/ 127 w 1095"/>
                <a:gd name="T13" fmla="*/ 400 h 1205"/>
                <a:gd name="T14" fmla="*/ 52 w 1095"/>
                <a:gd name="T15" fmla="*/ 713 h 1205"/>
                <a:gd name="T16" fmla="*/ 249 w 1095"/>
                <a:gd name="T17" fmla="*/ 1003 h 1205"/>
                <a:gd name="T18" fmla="*/ 400 w 1095"/>
                <a:gd name="T19" fmla="*/ 1113 h 1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5" h="1205">
                  <a:moveTo>
                    <a:pt x="400" y="1113"/>
                  </a:moveTo>
                  <a:cubicBezTo>
                    <a:pt x="400" y="1113"/>
                    <a:pt x="858" y="1205"/>
                    <a:pt x="910" y="1032"/>
                  </a:cubicBezTo>
                  <a:cubicBezTo>
                    <a:pt x="962" y="858"/>
                    <a:pt x="991" y="997"/>
                    <a:pt x="1043" y="672"/>
                  </a:cubicBezTo>
                  <a:cubicBezTo>
                    <a:pt x="1095" y="348"/>
                    <a:pt x="1072" y="336"/>
                    <a:pt x="950" y="226"/>
                  </a:cubicBezTo>
                  <a:cubicBezTo>
                    <a:pt x="829" y="116"/>
                    <a:pt x="765" y="0"/>
                    <a:pt x="701" y="127"/>
                  </a:cubicBezTo>
                  <a:cubicBezTo>
                    <a:pt x="637" y="255"/>
                    <a:pt x="707" y="214"/>
                    <a:pt x="481" y="272"/>
                  </a:cubicBezTo>
                  <a:cubicBezTo>
                    <a:pt x="255" y="330"/>
                    <a:pt x="185" y="220"/>
                    <a:pt x="127" y="400"/>
                  </a:cubicBezTo>
                  <a:cubicBezTo>
                    <a:pt x="69" y="579"/>
                    <a:pt x="0" y="516"/>
                    <a:pt x="52" y="713"/>
                  </a:cubicBezTo>
                  <a:cubicBezTo>
                    <a:pt x="104" y="910"/>
                    <a:pt x="179" y="869"/>
                    <a:pt x="249" y="1003"/>
                  </a:cubicBezTo>
                  <a:cubicBezTo>
                    <a:pt x="319" y="1136"/>
                    <a:pt x="400" y="1113"/>
                    <a:pt x="400" y="1113"/>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21" name="Freeform 5">
              <a:extLst>
                <a:ext uri="{FF2B5EF4-FFF2-40B4-BE49-F238E27FC236}">
                  <a16:creationId xmlns:a16="http://schemas.microsoft.com/office/drawing/2014/main" id="{193FF46F-944C-4B41-A5E6-21C8FBC5802D}"/>
                </a:ext>
              </a:extLst>
            </p:cNvPr>
            <p:cNvSpPr>
              <a:spLocks/>
            </p:cNvSpPr>
            <p:nvPr/>
          </p:nvSpPr>
          <p:spPr bwMode="auto">
            <a:xfrm>
              <a:off x="14247410" y="2706889"/>
              <a:ext cx="2190270" cy="2409610"/>
            </a:xfrm>
            <a:custGeom>
              <a:avLst/>
              <a:gdLst>
                <a:gd name="T0" fmla="*/ 400 w 1095"/>
                <a:gd name="T1" fmla="*/ 1113 h 1205"/>
                <a:gd name="T2" fmla="*/ 910 w 1095"/>
                <a:gd name="T3" fmla="*/ 1032 h 1205"/>
                <a:gd name="T4" fmla="*/ 1043 w 1095"/>
                <a:gd name="T5" fmla="*/ 672 h 1205"/>
                <a:gd name="T6" fmla="*/ 950 w 1095"/>
                <a:gd name="T7" fmla="*/ 226 h 1205"/>
                <a:gd name="T8" fmla="*/ 701 w 1095"/>
                <a:gd name="T9" fmla="*/ 127 h 1205"/>
                <a:gd name="T10" fmla="*/ 481 w 1095"/>
                <a:gd name="T11" fmla="*/ 272 h 1205"/>
                <a:gd name="T12" fmla="*/ 127 w 1095"/>
                <a:gd name="T13" fmla="*/ 400 h 1205"/>
                <a:gd name="T14" fmla="*/ 52 w 1095"/>
                <a:gd name="T15" fmla="*/ 713 h 1205"/>
                <a:gd name="T16" fmla="*/ 249 w 1095"/>
                <a:gd name="T17" fmla="*/ 1003 h 1205"/>
                <a:gd name="T18" fmla="*/ 400 w 1095"/>
                <a:gd name="T19" fmla="*/ 1113 h 1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5" h="1205">
                  <a:moveTo>
                    <a:pt x="400" y="1113"/>
                  </a:moveTo>
                  <a:cubicBezTo>
                    <a:pt x="400" y="1113"/>
                    <a:pt x="858" y="1205"/>
                    <a:pt x="910" y="1032"/>
                  </a:cubicBezTo>
                  <a:cubicBezTo>
                    <a:pt x="962" y="858"/>
                    <a:pt x="991" y="997"/>
                    <a:pt x="1043" y="672"/>
                  </a:cubicBezTo>
                  <a:cubicBezTo>
                    <a:pt x="1095" y="348"/>
                    <a:pt x="1072" y="336"/>
                    <a:pt x="950" y="226"/>
                  </a:cubicBezTo>
                  <a:cubicBezTo>
                    <a:pt x="829" y="116"/>
                    <a:pt x="765" y="0"/>
                    <a:pt x="701" y="127"/>
                  </a:cubicBezTo>
                  <a:cubicBezTo>
                    <a:pt x="637" y="255"/>
                    <a:pt x="707" y="214"/>
                    <a:pt x="481" y="272"/>
                  </a:cubicBezTo>
                  <a:cubicBezTo>
                    <a:pt x="255" y="330"/>
                    <a:pt x="185" y="220"/>
                    <a:pt x="127" y="400"/>
                  </a:cubicBezTo>
                  <a:cubicBezTo>
                    <a:pt x="69" y="579"/>
                    <a:pt x="0" y="516"/>
                    <a:pt x="52" y="713"/>
                  </a:cubicBezTo>
                  <a:cubicBezTo>
                    <a:pt x="104" y="910"/>
                    <a:pt x="179" y="869"/>
                    <a:pt x="249" y="1003"/>
                  </a:cubicBezTo>
                  <a:cubicBezTo>
                    <a:pt x="319" y="1136"/>
                    <a:pt x="400" y="1113"/>
                    <a:pt x="400" y="1113"/>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22" name="Freeform 5">
              <a:extLst>
                <a:ext uri="{FF2B5EF4-FFF2-40B4-BE49-F238E27FC236}">
                  <a16:creationId xmlns:a16="http://schemas.microsoft.com/office/drawing/2014/main" id="{3130F7AA-B26F-4D3B-A187-05F667123B16}"/>
                </a:ext>
              </a:extLst>
            </p:cNvPr>
            <p:cNvSpPr>
              <a:spLocks/>
            </p:cNvSpPr>
            <p:nvPr/>
          </p:nvSpPr>
          <p:spPr bwMode="auto">
            <a:xfrm>
              <a:off x="14587251" y="3078395"/>
              <a:ext cx="1653745" cy="1819355"/>
            </a:xfrm>
            <a:custGeom>
              <a:avLst/>
              <a:gdLst>
                <a:gd name="T0" fmla="*/ 400 w 1095"/>
                <a:gd name="T1" fmla="*/ 1113 h 1205"/>
                <a:gd name="T2" fmla="*/ 910 w 1095"/>
                <a:gd name="T3" fmla="*/ 1032 h 1205"/>
                <a:gd name="T4" fmla="*/ 1043 w 1095"/>
                <a:gd name="T5" fmla="*/ 672 h 1205"/>
                <a:gd name="T6" fmla="*/ 950 w 1095"/>
                <a:gd name="T7" fmla="*/ 226 h 1205"/>
                <a:gd name="T8" fmla="*/ 701 w 1095"/>
                <a:gd name="T9" fmla="*/ 127 h 1205"/>
                <a:gd name="T10" fmla="*/ 481 w 1095"/>
                <a:gd name="T11" fmla="*/ 272 h 1205"/>
                <a:gd name="T12" fmla="*/ 127 w 1095"/>
                <a:gd name="T13" fmla="*/ 400 h 1205"/>
                <a:gd name="T14" fmla="*/ 52 w 1095"/>
                <a:gd name="T15" fmla="*/ 713 h 1205"/>
                <a:gd name="T16" fmla="*/ 249 w 1095"/>
                <a:gd name="T17" fmla="*/ 1003 h 1205"/>
                <a:gd name="T18" fmla="*/ 400 w 1095"/>
                <a:gd name="T19" fmla="*/ 1113 h 1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5" h="1205">
                  <a:moveTo>
                    <a:pt x="400" y="1113"/>
                  </a:moveTo>
                  <a:cubicBezTo>
                    <a:pt x="400" y="1113"/>
                    <a:pt x="858" y="1205"/>
                    <a:pt x="910" y="1032"/>
                  </a:cubicBezTo>
                  <a:cubicBezTo>
                    <a:pt x="962" y="858"/>
                    <a:pt x="991" y="997"/>
                    <a:pt x="1043" y="672"/>
                  </a:cubicBezTo>
                  <a:cubicBezTo>
                    <a:pt x="1095" y="348"/>
                    <a:pt x="1072" y="336"/>
                    <a:pt x="950" y="226"/>
                  </a:cubicBezTo>
                  <a:cubicBezTo>
                    <a:pt x="829" y="116"/>
                    <a:pt x="765" y="0"/>
                    <a:pt x="701" y="127"/>
                  </a:cubicBezTo>
                  <a:cubicBezTo>
                    <a:pt x="637" y="255"/>
                    <a:pt x="707" y="214"/>
                    <a:pt x="481" y="272"/>
                  </a:cubicBezTo>
                  <a:cubicBezTo>
                    <a:pt x="255" y="330"/>
                    <a:pt x="185" y="220"/>
                    <a:pt x="127" y="400"/>
                  </a:cubicBezTo>
                  <a:cubicBezTo>
                    <a:pt x="69" y="579"/>
                    <a:pt x="0" y="516"/>
                    <a:pt x="52" y="713"/>
                  </a:cubicBezTo>
                  <a:cubicBezTo>
                    <a:pt x="104" y="910"/>
                    <a:pt x="179" y="869"/>
                    <a:pt x="249" y="1003"/>
                  </a:cubicBezTo>
                  <a:cubicBezTo>
                    <a:pt x="319" y="1136"/>
                    <a:pt x="400" y="1113"/>
                    <a:pt x="400" y="1113"/>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23" name="Freeform 5">
              <a:extLst>
                <a:ext uri="{FF2B5EF4-FFF2-40B4-BE49-F238E27FC236}">
                  <a16:creationId xmlns:a16="http://schemas.microsoft.com/office/drawing/2014/main" id="{444D7FF1-AD7B-4031-90CB-94CFB9437247}"/>
                </a:ext>
              </a:extLst>
            </p:cNvPr>
            <p:cNvSpPr>
              <a:spLocks/>
            </p:cNvSpPr>
            <p:nvPr/>
          </p:nvSpPr>
          <p:spPr bwMode="auto">
            <a:xfrm>
              <a:off x="14863199" y="3460724"/>
              <a:ext cx="958692" cy="1054698"/>
            </a:xfrm>
            <a:custGeom>
              <a:avLst/>
              <a:gdLst>
                <a:gd name="T0" fmla="*/ 400 w 1095"/>
                <a:gd name="T1" fmla="*/ 1113 h 1205"/>
                <a:gd name="T2" fmla="*/ 910 w 1095"/>
                <a:gd name="T3" fmla="*/ 1032 h 1205"/>
                <a:gd name="T4" fmla="*/ 1043 w 1095"/>
                <a:gd name="T5" fmla="*/ 672 h 1205"/>
                <a:gd name="T6" fmla="*/ 950 w 1095"/>
                <a:gd name="T7" fmla="*/ 226 h 1205"/>
                <a:gd name="T8" fmla="*/ 701 w 1095"/>
                <a:gd name="T9" fmla="*/ 127 h 1205"/>
                <a:gd name="T10" fmla="*/ 481 w 1095"/>
                <a:gd name="T11" fmla="*/ 272 h 1205"/>
                <a:gd name="T12" fmla="*/ 127 w 1095"/>
                <a:gd name="T13" fmla="*/ 400 h 1205"/>
                <a:gd name="T14" fmla="*/ 52 w 1095"/>
                <a:gd name="T15" fmla="*/ 713 h 1205"/>
                <a:gd name="T16" fmla="*/ 249 w 1095"/>
                <a:gd name="T17" fmla="*/ 1003 h 1205"/>
                <a:gd name="T18" fmla="*/ 400 w 1095"/>
                <a:gd name="T19" fmla="*/ 1113 h 1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5" h="1205">
                  <a:moveTo>
                    <a:pt x="400" y="1113"/>
                  </a:moveTo>
                  <a:cubicBezTo>
                    <a:pt x="400" y="1113"/>
                    <a:pt x="858" y="1205"/>
                    <a:pt x="910" y="1032"/>
                  </a:cubicBezTo>
                  <a:cubicBezTo>
                    <a:pt x="962" y="858"/>
                    <a:pt x="991" y="997"/>
                    <a:pt x="1043" y="672"/>
                  </a:cubicBezTo>
                  <a:cubicBezTo>
                    <a:pt x="1095" y="348"/>
                    <a:pt x="1072" y="336"/>
                    <a:pt x="950" y="226"/>
                  </a:cubicBezTo>
                  <a:cubicBezTo>
                    <a:pt x="829" y="116"/>
                    <a:pt x="765" y="0"/>
                    <a:pt x="701" y="127"/>
                  </a:cubicBezTo>
                  <a:cubicBezTo>
                    <a:pt x="637" y="255"/>
                    <a:pt x="707" y="214"/>
                    <a:pt x="481" y="272"/>
                  </a:cubicBezTo>
                  <a:cubicBezTo>
                    <a:pt x="255" y="330"/>
                    <a:pt x="185" y="220"/>
                    <a:pt x="127" y="400"/>
                  </a:cubicBezTo>
                  <a:cubicBezTo>
                    <a:pt x="69" y="579"/>
                    <a:pt x="0" y="516"/>
                    <a:pt x="52" y="713"/>
                  </a:cubicBezTo>
                  <a:cubicBezTo>
                    <a:pt x="104" y="910"/>
                    <a:pt x="179" y="869"/>
                    <a:pt x="249" y="1003"/>
                  </a:cubicBezTo>
                  <a:cubicBezTo>
                    <a:pt x="319" y="1136"/>
                    <a:pt x="400" y="1113"/>
                    <a:pt x="400" y="1113"/>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grpSp>
      <p:sp>
        <p:nvSpPr>
          <p:cNvPr id="10" name="Rectangle 9">
            <a:extLst>
              <a:ext uri="{FF2B5EF4-FFF2-40B4-BE49-F238E27FC236}">
                <a16:creationId xmlns:a16="http://schemas.microsoft.com/office/drawing/2014/main" id="{8531E10A-5DF9-4503-8A94-A695CDD4EF7E}"/>
              </a:ext>
            </a:extLst>
          </p:cNvPr>
          <p:cNvSpPr/>
          <p:nvPr/>
        </p:nvSpPr>
        <p:spPr>
          <a:xfrm>
            <a:off x="-1" y="12487998"/>
            <a:ext cx="24479250" cy="1191490"/>
          </a:xfrm>
          <a:prstGeom prst="rect">
            <a:avLst/>
          </a:prstGeom>
          <a:solidFill>
            <a:srgbClr val="D9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Rectangle 10">
            <a:extLst>
              <a:ext uri="{FF2B5EF4-FFF2-40B4-BE49-F238E27FC236}">
                <a16:creationId xmlns:a16="http://schemas.microsoft.com/office/drawing/2014/main" id="{62B28FE5-77FA-421D-AEDD-050425A44DFB}"/>
              </a:ext>
            </a:extLst>
          </p:cNvPr>
          <p:cNvSpPr/>
          <p:nvPr/>
        </p:nvSpPr>
        <p:spPr>
          <a:xfrm>
            <a:off x="2559798" y="1778609"/>
            <a:ext cx="9679826" cy="5201424"/>
          </a:xfrm>
          <a:prstGeom prst="rect">
            <a:avLst/>
          </a:prstGeom>
        </p:spPr>
        <p:txBody>
          <a:bodyPr wrap="square">
            <a:spAutoFit/>
          </a:bodyPr>
          <a:lstStyle/>
          <a:p>
            <a:r>
              <a:rPr lang="en-ID" sz="16600" spc="600" dirty="0">
                <a:ln>
                  <a:solidFill>
                    <a:schemeClr val="bg1"/>
                  </a:solidFill>
                </a:ln>
                <a:noFill/>
                <a:latin typeface="hiragana tfb" panose="02000500000000000000" pitchFamily="2" charset="0"/>
                <a:cs typeface="Poppins SemiBold" panose="00000700000000000000" pitchFamily="2" charset="0"/>
              </a:rPr>
              <a:t>Shape</a:t>
            </a:r>
          </a:p>
        </p:txBody>
      </p:sp>
      <p:sp>
        <p:nvSpPr>
          <p:cNvPr id="12" name="Rectangle 11">
            <a:extLst>
              <a:ext uri="{FF2B5EF4-FFF2-40B4-BE49-F238E27FC236}">
                <a16:creationId xmlns:a16="http://schemas.microsoft.com/office/drawing/2014/main" id="{36755FE1-AE39-4F72-A7C3-F618397CFF35}"/>
              </a:ext>
            </a:extLst>
          </p:cNvPr>
          <p:cNvSpPr/>
          <p:nvPr/>
        </p:nvSpPr>
        <p:spPr>
          <a:xfrm>
            <a:off x="4765964" y="4379321"/>
            <a:ext cx="7402224" cy="3035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 name="Title 1">
            <a:extLst>
              <a:ext uri="{FF2B5EF4-FFF2-40B4-BE49-F238E27FC236}">
                <a16:creationId xmlns:a16="http://schemas.microsoft.com/office/drawing/2014/main" id="{D2795208-9F54-40DF-9716-C57BE4B864A1}"/>
              </a:ext>
            </a:extLst>
          </p:cNvPr>
          <p:cNvSpPr txBox="1">
            <a:spLocks/>
          </p:cNvSpPr>
          <p:nvPr/>
        </p:nvSpPr>
        <p:spPr>
          <a:xfrm>
            <a:off x="4765964" y="4943111"/>
            <a:ext cx="5178800" cy="141028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en-US" sz="2000" dirty="0">
                <a:solidFill>
                  <a:schemeClr val="bg1"/>
                </a:solidFill>
                <a:latin typeface="Poppins" panose="00000500000000000000" pitchFamily="2" charset="0"/>
                <a:ea typeface="Roboto" pitchFamily="2" charset="0"/>
                <a:cs typeface="Poppins" panose="00000500000000000000" pitchFamily="2" charset="0"/>
              </a:rPr>
              <a:t>Keeping track of your products across multiple sales channels is time consuming and prone to error..</a:t>
            </a:r>
          </a:p>
        </p:txBody>
      </p:sp>
      <p:grpSp>
        <p:nvGrpSpPr>
          <p:cNvPr id="35" name="Group 34">
            <a:extLst>
              <a:ext uri="{FF2B5EF4-FFF2-40B4-BE49-F238E27FC236}">
                <a16:creationId xmlns:a16="http://schemas.microsoft.com/office/drawing/2014/main" id="{B9327580-7285-46B3-8CBE-69C267FFC9C4}"/>
              </a:ext>
            </a:extLst>
          </p:cNvPr>
          <p:cNvGrpSpPr/>
          <p:nvPr/>
        </p:nvGrpSpPr>
        <p:grpSpPr>
          <a:xfrm>
            <a:off x="-39167" y="7495062"/>
            <a:ext cx="4392417" cy="6534050"/>
            <a:chOff x="318013" y="8470420"/>
            <a:chExt cx="3417517" cy="5083813"/>
          </a:xfrm>
        </p:grpSpPr>
        <p:sp>
          <p:nvSpPr>
            <p:cNvPr id="29" name="Freeform 9">
              <a:extLst>
                <a:ext uri="{FF2B5EF4-FFF2-40B4-BE49-F238E27FC236}">
                  <a16:creationId xmlns:a16="http://schemas.microsoft.com/office/drawing/2014/main" id="{5C505011-4C5D-401D-9A01-C5CAB4380603}"/>
                </a:ext>
              </a:extLst>
            </p:cNvPr>
            <p:cNvSpPr>
              <a:spLocks/>
            </p:cNvSpPr>
            <p:nvPr/>
          </p:nvSpPr>
          <p:spPr bwMode="auto">
            <a:xfrm>
              <a:off x="318013" y="8470420"/>
              <a:ext cx="3417517" cy="5083813"/>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30" name="Freeform 9">
              <a:extLst>
                <a:ext uri="{FF2B5EF4-FFF2-40B4-BE49-F238E27FC236}">
                  <a16:creationId xmlns:a16="http://schemas.microsoft.com/office/drawing/2014/main" id="{0435E545-694A-4CA3-A096-B47EB0707146}"/>
                </a:ext>
              </a:extLst>
            </p:cNvPr>
            <p:cNvSpPr>
              <a:spLocks/>
            </p:cNvSpPr>
            <p:nvPr/>
          </p:nvSpPr>
          <p:spPr bwMode="auto">
            <a:xfrm>
              <a:off x="576419" y="8857321"/>
              <a:ext cx="2900704" cy="4315016"/>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31" name="Freeform 9">
              <a:extLst>
                <a:ext uri="{FF2B5EF4-FFF2-40B4-BE49-F238E27FC236}">
                  <a16:creationId xmlns:a16="http://schemas.microsoft.com/office/drawing/2014/main" id="{76995C18-B765-426B-96D7-3CD39E9D165F}"/>
                </a:ext>
              </a:extLst>
            </p:cNvPr>
            <p:cNvSpPr>
              <a:spLocks/>
            </p:cNvSpPr>
            <p:nvPr/>
          </p:nvSpPr>
          <p:spPr bwMode="auto">
            <a:xfrm>
              <a:off x="881219" y="9339084"/>
              <a:ext cx="2376899" cy="3535816"/>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32" name="Freeform 9">
              <a:extLst>
                <a:ext uri="{FF2B5EF4-FFF2-40B4-BE49-F238E27FC236}">
                  <a16:creationId xmlns:a16="http://schemas.microsoft.com/office/drawing/2014/main" id="{BC9A7E2D-CC5D-46AB-A19E-2DC12120DFAD}"/>
                </a:ext>
              </a:extLst>
            </p:cNvPr>
            <p:cNvSpPr>
              <a:spLocks/>
            </p:cNvSpPr>
            <p:nvPr/>
          </p:nvSpPr>
          <p:spPr bwMode="auto">
            <a:xfrm>
              <a:off x="1205572" y="9892145"/>
              <a:ext cx="1767183" cy="2628818"/>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33" name="Freeform 9">
              <a:extLst>
                <a:ext uri="{FF2B5EF4-FFF2-40B4-BE49-F238E27FC236}">
                  <a16:creationId xmlns:a16="http://schemas.microsoft.com/office/drawing/2014/main" id="{055DBA7D-2AEA-42FD-BBAC-A6B30EE37524}"/>
                </a:ext>
              </a:extLst>
            </p:cNvPr>
            <p:cNvSpPr>
              <a:spLocks/>
            </p:cNvSpPr>
            <p:nvPr/>
          </p:nvSpPr>
          <p:spPr bwMode="auto">
            <a:xfrm>
              <a:off x="1484893" y="10369794"/>
              <a:ext cx="1148099" cy="1707884"/>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34" name="Freeform 9">
              <a:extLst>
                <a:ext uri="{FF2B5EF4-FFF2-40B4-BE49-F238E27FC236}">
                  <a16:creationId xmlns:a16="http://schemas.microsoft.com/office/drawing/2014/main" id="{FD02AE95-94BC-422D-AF5F-B71690777330}"/>
                </a:ext>
              </a:extLst>
            </p:cNvPr>
            <p:cNvSpPr>
              <a:spLocks/>
            </p:cNvSpPr>
            <p:nvPr/>
          </p:nvSpPr>
          <p:spPr bwMode="auto">
            <a:xfrm>
              <a:off x="1678857" y="10679818"/>
              <a:ext cx="769153" cy="1144174"/>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grpSp>
      <p:grpSp>
        <p:nvGrpSpPr>
          <p:cNvPr id="36" name="Group 35">
            <a:extLst>
              <a:ext uri="{FF2B5EF4-FFF2-40B4-BE49-F238E27FC236}">
                <a16:creationId xmlns:a16="http://schemas.microsoft.com/office/drawing/2014/main" id="{F5B7EB4A-9E1C-4958-A25E-E1B25276C432}"/>
              </a:ext>
            </a:extLst>
          </p:cNvPr>
          <p:cNvGrpSpPr/>
          <p:nvPr/>
        </p:nvGrpSpPr>
        <p:grpSpPr>
          <a:xfrm>
            <a:off x="22118424" y="-3267025"/>
            <a:ext cx="4392417" cy="6534050"/>
            <a:chOff x="318013" y="8470420"/>
            <a:chExt cx="3417517" cy="5083813"/>
          </a:xfrm>
        </p:grpSpPr>
        <p:sp>
          <p:nvSpPr>
            <p:cNvPr id="37" name="Freeform 9">
              <a:extLst>
                <a:ext uri="{FF2B5EF4-FFF2-40B4-BE49-F238E27FC236}">
                  <a16:creationId xmlns:a16="http://schemas.microsoft.com/office/drawing/2014/main" id="{6EA3AD7F-F34F-43C0-BF64-283A84230EC3}"/>
                </a:ext>
              </a:extLst>
            </p:cNvPr>
            <p:cNvSpPr>
              <a:spLocks/>
            </p:cNvSpPr>
            <p:nvPr/>
          </p:nvSpPr>
          <p:spPr bwMode="auto">
            <a:xfrm>
              <a:off x="318013" y="8470420"/>
              <a:ext cx="3417517" cy="5083813"/>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38" name="Freeform 9">
              <a:extLst>
                <a:ext uri="{FF2B5EF4-FFF2-40B4-BE49-F238E27FC236}">
                  <a16:creationId xmlns:a16="http://schemas.microsoft.com/office/drawing/2014/main" id="{1C8D24A6-525B-4A4C-8720-733C1991B4D0}"/>
                </a:ext>
              </a:extLst>
            </p:cNvPr>
            <p:cNvSpPr>
              <a:spLocks/>
            </p:cNvSpPr>
            <p:nvPr/>
          </p:nvSpPr>
          <p:spPr bwMode="auto">
            <a:xfrm>
              <a:off x="576419" y="8857321"/>
              <a:ext cx="2900704" cy="4315016"/>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39" name="Freeform 9">
              <a:extLst>
                <a:ext uri="{FF2B5EF4-FFF2-40B4-BE49-F238E27FC236}">
                  <a16:creationId xmlns:a16="http://schemas.microsoft.com/office/drawing/2014/main" id="{F3AECFC4-AC0E-4F24-9FD8-00061A5C6FCC}"/>
                </a:ext>
              </a:extLst>
            </p:cNvPr>
            <p:cNvSpPr>
              <a:spLocks/>
            </p:cNvSpPr>
            <p:nvPr/>
          </p:nvSpPr>
          <p:spPr bwMode="auto">
            <a:xfrm>
              <a:off x="881219" y="9339084"/>
              <a:ext cx="2376899" cy="3535816"/>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40" name="Freeform 9">
              <a:extLst>
                <a:ext uri="{FF2B5EF4-FFF2-40B4-BE49-F238E27FC236}">
                  <a16:creationId xmlns:a16="http://schemas.microsoft.com/office/drawing/2014/main" id="{2A8190C3-24BC-4704-BE10-481ADB7D754B}"/>
                </a:ext>
              </a:extLst>
            </p:cNvPr>
            <p:cNvSpPr>
              <a:spLocks/>
            </p:cNvSpPr>
            <p:nvPr/>
          </p:nvSpPr>
          <p:spPr bwMode="auto">
            <a:xfrm>
              <a:off x="1205572" y="9892145"/>
              <a:ext cx="1767183" cy="2628818"/>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41" name="Freeform 9">
              <a:extLst>
                <a:ext uri="{FF2B5EF4-FFF2-40B4-BE49-F238E27FC236}">
                  <a16:creationId xmlns:a16="http://schemas.microsoft.com/office/drawing/2014/main" id="{1309C164-6D6C-4C02-9B57-6A2ADC1C3FF5}"/>
                </a:ext>
              </a:extLst>
            </p:cNvPr>
            <p:cNvSpPr>
              <a:spLocks/>
            </p:cNvSpPr>
            <p:nvPr/>
          </p:nvSpPr>
          <p:spPr bwMode="auto">
            <a:xfrm>
              <a:off x="1484893" y="10369794"/>
              <a:ext cx="1148099" cy="1707884"/>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42" name="Freeform 9">
              <a:extLst>
                <a:ext uri="{FF2B5EF4-FFF2-40B4-BE49-F238E27FC236}">
                  <a16:creationId xmlns:a16="http://schemas.microsoft.com/office/drawing/2014/main" id="{F4EC52FB-D2E6-4E6D-92E7-F3927069FF42}"/>
                </a:ext>
              </a:extLst>
            </p:cNvPr>
            <p:cNvSpPr>
              <a:spLocks/>
            </p:cNvSpPr>
            <p:nvPr/>
          </p:nvSpPr>
          <p:spPr bwMode="auto">
            <a:xfrm>
              <a:off x="1678857" y="10679818"/>
              <a:ext cx="769153" cy="1144174"/>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grpSp>
      <p:cxnSp>
        <p:nvCxnSpPr>
          <p:cNvPr id="44" name="Straight Connector 43">
            <a:extLst>
              <a:ext uri="{FF2B5EF4-FFF2-40B4-BE49-F238E27FC236}">
                <a16:creationId xmlns:a16="http://schemas.microsoft.com/office/drawing/2014/main" id="{1E52E944-D9EC-4F63-A9E0-4465CCA45CF6}"/>
              </a:ext>
            </a:extLst>
          </p:cNvPr>
          <p:cNvCxnSpPr>
            <a:cxnSpLocks/>
          </p:cNvCxnSpPr>
          <p:nvPr/>
        </p:nvCxnSpPr>
        <p:spPr>
          <a:xfrm>
            <a:off x="2549236" y="-141213"/>
            <a:ext cx="0" cy="126292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Title 1">
            <a:extLst>
              <a:ext uri="{FF2B5EF4-FFF2-40B4-BE49-F238E27FC236}">
                <a16:creationId xmlns:a16="http://schemas.microsoft.com/office/drawing/2014/main" id="{C3FCF542-616D-4A46-B45D-8078DECD3C0B}"/>
              </a:ext>
            </a:extLst>
          </p:cNvPr>
          <p:cNvSpPr txBox="1">
            <a:spLocks/>
          </p:cNvSpPr>
          <p:nvPr/>
        </p:nvSpPr>
        <p:spPr>
          <a:xfrm>
            <a:off x="15865950" y="2384679"/>
            <a:ext cx="6887728" cy="44622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a:solidFill>
                  <a:schemeClr val="bg1"/>
                </a:solidFill>
                <a:latin typeface="Poppins "/>
                <a:ea typeface="EB Garamond 12" panose="02020502060206020403" pitchFamily="18" charset="0"/>
              </a:rPr>
              <a:t>A better way to grow your creative business.</a:t>
            </a:r>
          </a:p>
        </p:txBody>
      </p:sp>
      <p:sp>
        <p:nvSpPr>
          <p:cNvPr id="47" name="Subtitle 2">
            <a:extLst>
              <a:ext uri="{FF2B5EF4-FFF2-40B4-BE49-F238E27FC236}">
                <a16:creationId xmlns:a16="http://schemas.microsoft.com/office/drawing/2014/main" id="{0B016CF0-F870-485F-A37E-C93286F7D171}"/>
              </a:ext>
            </a:extLst>
          </p:cNvPr>
          <p:cNvSpPr txBox="1">
            <a:spLocks/>
          </p:cNvSpPr>
          <p:nvPr/>
        </p:nvSpPr>
        <p:spPr>
          <a:xfrm>
            <a:off x="15885334" y="7311629"/>
            <a:ext cx="6026638" cy="255597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2000" dirty="0">
                <a:solidFill>
                  <a:schemeClr val="bg1"/>
                </a:solidFill>
                <a:latin typeface="Poppins" panose="00000500000000000000" pitchFamily="2" charset="0"/>
                <a:ea typeface="Roboto" pitchFamily="2" charset="0"/>
                <a:cs typeface="Poppins" panose="00000500000000000000" pitchFamily="2" charset="0"/>
              </a:rPr>
              <a:t>Using Visible, the feedback was immediate; people were replying back asking what new tool I was using to craft my update. It was polished, professional and painless.</a:t>
            </a:r>
            <a:endParaRPr lang="en-US" sz="100" dirty="0">
              <a:solidFill>
                <a:schemeClr val="bg1"/>
              </a:solidFill>
              <a:latin typeface="Poppins" panose="00000500000000000000" pitchFamily="2" charset="0"/>
              <a:ea typeface="Roboto" pitchFamily="2" charset="0"/>
              <a:cs typeface="Poppins" panose="00000500000000000000" pitchFamily="2" charset="0"/>
            </a:endParaRPr>
          </a:p>
        </p:txBody>
      </p:sp>
      <p:sp>
        <p:nvSpPr>
          <p:cNvPr id="48" name="Rectangle 47">
            <a:extLst>
              <a:ext uri="{FF2B5EF4-FFF2-40B4-BE49-F238E27FC236}">
                <a16:creationId xmlns:a16="http://schemas.microsoft.com/office/drawing/2014/main" id="{5899957E-C253-4856-A385-4A0446E248E3}"/>
              </a:ext>
            </a:extLst>
          </p:cNvPr>
          <p:cNvSpPr/>
          <p:nvPr/>
        </p:nvSpPr>
        <p:spPr>
          <a:xfrm>
            <a:off x="19858895" y="10334724"/>
            <a:ext cx="4694959" cy="3450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0" name="Rectangle 209">
            <a:extLst>
              <a:ext uri="{FF2B5EF4-FFF2-40B4-BE49-F238E27FC236}">
                <a16:creationId xmlns:a16="http://schemas.microsoft.com/office/drawing/2014/main" id="{12335A46-685A-4584-B9F1-2F5D50207E8F}"/>
              </a:ext>
            </a:extLst>
          </p:cNvPr>
          <p:cNvSpPr/>
          <p:nvPr/>
        </p:nvSpPr>
        <p:spPr>
          <a:xfrm>
            <a:off x="3912632" y="12847029"/>
            <a:ext cx="20810295" cy="510396"/>
          </a:xfrm>
          <a:prstGeom prst="rect">
            <a:avLst/>
          </a:prstGeom>
        </p:spPr>
        <p:txBody>
          <a:bodyPr wrap="square">
            <a:spAutoFit/>
          </a:bodyPr>
          <a:lstStyle/>
          <a:p>
            <a:pPr fontAlgn="base">
              <a:lnSpc>
                <a:spcPct val="150000"/>
              </a:lnSpc>
            </a:pPr>
            <a:r>
              <a:rPr lang="en-US" sz="2000" spc="600" dirty="0">
                <a:solidFill>
                  <a:schemeClr val="bg1"/>
                </a:solidFill>
                <a:latin typeface="Poppins" panose="00000500000000000000" pitchFamily="2" charset="0"/>
                <a:cs typeface="Poppins" panose="00000500000000000000" pitchFamily="2" charset="0"/>
              </a:rPr>
              <a:t>The interior and exterior spaces are orientated towards the new garden terrace creating</a:t>
            </a:r>
            <a:endParaRPr lang="en-US" sz="2000" b="0" i="0" spc="600" dirty="0">
              <a:solidFill>
                <a:schemeClr val="bg1"/>
              </a:solidFill>
              <a:effectLst/>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6280269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8E2D0527-4FC9-40E4-8484-4D5A0A6BBA4A}"/>
              </a:ext>
            </a:extLst>
          </p:cNvPr>
          <p:cNvSpPr/>
          <p:nvPr/>
        </p:nvSpPr>
        <p:spPr>
          <a:xfrm>
            <a:off x="0" y="0"/>
            <a:ext cx="24479249" cy="13679487"/>
          </a:xfrm>
          <a:prstGeom prst="rect">
            <a:avLst/>
          </a:prstGeom>
          <a:solidFill>
            <a:srgbClr val="232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0" name="图片占位符 9">
            <a:extLst>
              <a:ext uri="{FF2B5EF4-FFF2-40B4-BE49-F238E27FC236}">
                <a16:creationId xmlns:a16="http://schemas.microsoft.com/office/drawing/2014/main" id="{A0E96E84-5829-4936-8EE3-85172037EBF2}"/>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3988" r="3988"/>
          <a:stretch>
            <a:fillRect/>
          </a:stretch>
        </p:blipFill>
        <p:spPr/>
      </p:pic>
      <p:pic>
        <p:nvPicPr>
          <p:cNvPr id="8" name="图片占位符 7">
            <a:extLst>
              <a:ext uri="{FF2B5EF4-FFF2-40B4-BE49-F238E27FC236}">
                <a16:creationId xmlns:a16="http://schemas.microsoft.com/office/drawing/2014/main" id="{C4C08205-BC52-473C-B4B2-01DF7A644319}"/>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1704" b="1704"/>
          <a:stretch>
            <a:fillRect/>
          </a:stretch>
        </p:blipFill>
        <p:spPr/>
      </p:pic>
      <p:pic>
        <p:nvPicPr>
          <p:cNvPr id="4" name="图片占位符 3">
            <a:extLst>
              <a:ext uri="{FF2B5EF4-FFF2-40B4-BE49-F238E27FC236}">
                <a16:creationId xmlns:a16="http://schemas.microsoft.com/office/drawing/2014/main" id="{90DCBF86-4948-44EE-85E6-0F7EB20884F6}"/>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t="1708" b="1708"/>
          <a:stretch>
            <a:fillRect/>
          </a:stretch>
        </p:blipFill>
        <p:spPr/>
      </p:pic>
      <p:grpSp>
        <p:nvGrpSpPr>
          <p:cNvPr id="26" name="Group 25">
            <a:extLst>
              <a:ext uri="{FF2B5EF4-FFF2-40B4-BE49-F238E27FC236}">
                <a16:creationId xmlns:a16="http://schemas.microsoft.com/office/drawing/2014/main" id="{4F934032-675D-465B-BB7C-E9FF56578D22}"/>
              </a:ext>
            </a:extLst>
          </p:cNvPr>
          <p:cNvGrpSpPr/>
          <p:nvPr/>
        </p:nvGrpSpPr>
        <p:grpSpPr>
          <a:xfrm rot="17181349">
            <a:off x="-1498974" y="-3891795"/>
            <a:ext cx="10294452" cy="15313770"/>
            <a:chOff x="318013" y="8470420"/>
            <a:chExt cx="3417517" cy="5083813"/>
          </a:xfrm>
        </p:grpSpPr>
        <p:sp>
          <p:nvSpPr>
            <p:cNvPr id="27" name="Freeform 9">
              <a:extLst>
                <a:ext uri="{FF2B5EF4-FFF2-40B4-BE49-F238E27FC236}">
                  <a16:creationId xmlns:a16="http://schemas.microsoft.com/office/drawing/2014/main" id="{C783D9A8-75AC-4F44-AECC-035032503545}"/>
                </a:ext>
              </a:extLst>
            </p:cNvPr>
            <p:cNvSpPr>
              <a:spLocks/>
            </p:cNvSpPr>
            <p:nvPr/>
          </p:nvSpPr>
          <p:spPr bwMode="auto">
            <a:xfrm>
              <a:off x="318013" y="8470420"/>
              <a:ext cx="3417517" cy="5083813"/>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28" name="Freeform 9">
              <a:extLst>
                <a:ext uri="{FF2B5EF4-FFF2-40B4-BE49-F238E27FC236}">
                  <a16:creationId xmlns:a16="http://schemas.microsoft.com/office/drawing/2014/main" id="{8B3FEC89-7AE2-4028-9315-3EA95E83B035}"/>
                </a:ext>
              </a:extLst>
            </p:cNvPr>
            <p:cNvSpPr>
              <a:spLocks/>
            </p:cNvSpPr>
            <p:nvPr/>
          </p:nvSpPr>
          <p:spPr bwMode="auto">
            <a:xfrm>
              <a:off x="576419" y="8857321"/>
              <a:ext cx="2900704" cy="4315016"/>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29" name="Freeform 9">
              <a:extLst>
                <a:ext uri="{FF2B5EF4-FFF2-40B4-BE49-F238E27FC236}">
                  <a16:creationId xmlns:a16="http://schemas.microsoft.com/office/drawing/2014/main" id="{0667B6E2-C99D-4B4C-88AA-AF41A905723C}"/>
                </a:ext>
              </a:extLst>
            </p:cNvPr>
            <p:cNvSpPr>
              <a:spLocks/>
            </p:cNvSpPr>
            <p:nvPr/>
          </p:nvSpPr>
          <p:spPr bwMode="auto">
            <a:xfrm>
              <a:off x="881219" y="9339084"/>
              <a:ext cx="2376899" cy="3535816"/>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30" name="Freeform 9">
              <a:extLst>
                <a:ext uri="{FF2B5EF4-FFF2-40B4-BE49-F238E27FC236}">
                  <a16:creationId xmlns:a16="http://schemas.microsoft.com/office/drawing/2014/main" id="{DE4D6875-AB1D-4DAB-BCAF-72955615BDE9}"/>
                </a:ext>
              </a:extLst>
            </p:cNvPr>
            <p:cNvSpPr>
              <a:spLocks/>
            </p:cNvSpPr>
            <p:nvPr/>
          </p:nvSpPr>
          <p:spPr bwMode="auto">
            <a:xfrm>
              <a:off x="1205572" y="9892145"/>
              <a:ext cx="1767183" cy="2628818"/>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31" name="Freeform 9">
              <a:extLst>
                <a:ext uri="{FF2B5EF4-FFF2-40B4-BE49-F238E27FC236}">
                  <a16:creationId xmlns:a16="http://schemas.microsoft.com/office/drawing/2014/main" id="{57835615-8CA8-4EB8-92AF-A00C55A03363}"/>
                </a:ext>
              </a:extLst>
            </p:cNvPr>
            <p:cNvSpPr>
              <a:spLocks/>
            </p:cNvSpPr>
            <p:nvPr/>
          </p:nvSpPr>
          <p:spPr bwMode="auto">
            <a:xfrm>
              <a:off x="1484893" y="10369794"/>
              <a:ext cx="1148099" cy="1707884"/>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32" name="Freeform 9">
              <a:extLst>
                <a:ext uri="{FF2B5EF4-FFF2-40B4-BE49-F238E27FC236}">
                  <a16:creationId xmlns:a16="http://schemas.microsoft.com/office/drawing/2014/main" id="{EA0CC122-B805-40B9-B9CD-0ED17AF59453}"/>
                </a:ext>
              </a:extLst>
            </p:cNvPr>
            <p:cNvSpPr>
              <a:spLocks/>
            </p:cNvSpPr>
            <p:nvPr/>
          </p:nvSpPr>
          <p:spPr bwMode="auto">
            <a:xfrm>
              <a:off x="1678857" y="10679818"/>
              <a:ext cx="769153" cy="1144174"/>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grpSp>
      <p:sp>
        <p:nvSpPr>
          <p:cNvPr id="17" name="Subtitle 2">
            <a:extLst>
              <a:ext uri="{FF2B5EF4-FFF2-40B4-BE49-F238E27FC236}">
                <a16:creationId xmlns:a16="http://schemas.microsoft.com/office/drawing/2014/main" id="{46DCEE6E-DD59-4B28-8666-E920455BD620}"/>
              </a:ext>
            </a:extLst>
          </p:cNvPr>
          <p:cNvSpPr txBox="1">
            <a:spLocks/>
          </p:cNvSpPr>
          <p:nvPr/>
        </p:nvSpPr>
        <p:spPr>
          <a:xfrm>
            <a:off x="1856509" y="10469654"/>
            <a:ext cx="2678155" cy="78110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en-US" sz="1800" dirty="0">
                <a:solidFill>
                  <a:schemeClr val="bg1"/>
                </a:solidFill>
                <a:latin typeface="Poppins" panose="00000500000000000000" pitchFamily="2" charset="0"/>
                <a:ea typeface="Roboto" pitchFamily="2" charset="0"/>
                <a:cs typeface="Poppins" panose="00000500000000000000" pitchFamily="2" charset="0"/>
              </a:rPr>
              <a:t>Director of Finance,</a:t>
            </a:r>
          </a:p>
          <a:p>
            <a:pPr marL="0" indent="0">
              <a:lnSpc>
                <a:spcPct val="100000"/>
              </a:lnSpc>
              <a:buNone/>
              <a:defRPr/>
            </a:pPr>
            <a:r>
              <a:rPr lang="en-US" sz="1800" dirty="0" err="1">
                <a:solidFill>
                  <a:schemeClr val="bg1"/>
                </a:solidFill>
                <a:latin typeface="Poppins" panose="00000500000000000000" pitchFamily="2" charset="0"/>
                <a:ea typeface="Roboto" pitchFamily="2" charset="0"/>
                <a:cs typeface="Poppins" panose="00000500000000000000" pitchFamily="2" charset="0"/>
              </a:rPr>
              <a:t>Unbounce</a:t>
            </a:r>
            <a:endParaRPr lang="en-US" sz="1800" dirty="0">
              <a:solidFill>
                <a:schemeClr val="bg1"/>
              </a:solidFill>
              <a:latin typeface="Poppins" panose="00000500000000000000" pitchFamily="2" charset="0"/>
              <a:ea typeface="Roboto" pitchFamily="2" charset="0"/>
              <a:cs typeface="Poppins" panose="00000500000000000000" pitchFamily="2" charset="0"/>
            </a:endParaRPr>
          </a:p>
        </p:txBody>
      </p:sp>
      <p:sp>
        <p:nvSpPr>
          <p:cNvPr id="18" name="Subtitle 2">
            <a:extLst>
              <a:ext uri="{FF2B5EF4-FFF2-40B4-BE49-F238E27FC236}">
                <a16:creationId xmlns:a16="http://schemas.microsoft.com/office/drawing/2014/main" id="{B59B258F-A4D9-44A4-9289-E4E3DF24304D}"/>
              </a:ext>
            </a:extLst>
          </p:cNvPr>
          <p:cNvSpPr txBox="1">
            <a:spLocks/>
          </p:cNvSpPr>
          <p:nvPr/>
        </p:nvSpPr>
        <p:spPr>
          <a:xfrm>
            <a:off x="1856509" y="9725059"/>
            <a:ext cx="3935350" cy="78110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en-US" sz="4000" spc="300" dirty="0">
                <a:solidFill>
                  <a:schemeClr val="bg1"/>
                </a:solidFill>
                <a:latin typeface="Poppins Medium" panose="00000600000000000000" pitchFamily="2" charset="0"/>
                <a:ea typeface="Roboto" pitchFamily="2" charset="0"/>
                <a:cs typeface="Poppins Medium" panose="00000600000000000000" pitchFamily="2" charset="0"/>
              </a:rPr>
              <a:t>ALICIA TAN</a:t>
            </a:r>
          </a:p>
        </p:txBody>
      </p:sp>
      <p:sp>
        <p:nvSpPr>
          <p:cNvPr id="19" name="Subtitle 2">
            <a:extLst>
              <a:ext uri="{FF2B5EF4-FFF2-40B4-BE49-F238E27FC236}">
                <a16:creationId xmlns:a16="http://schemas.microsoft.com/office/drawing/2014/main" id="{49B8273D-8B12-493E-9F4D-09B4F185A8C7}"/>
              </a:ext>
            </a:extLst>
          </p:cNvPr>
          <p:cNvSpPr txBox="1">
            <a:spLocks/>
          </p:cNvSpPr>
          <p:nvPr/>
        </p:nvSpPr>
        <p:spPr>
          <a:xfrm>
            <a:off x="7758544" y="10469654"/>
            <a:ext cx="2678155" cy="78110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en-US" sz="1800" dirty="0">
                <a:solidFill>
                  <a:schemeClr val="bg1"/>
                </a:solidFill>
                <a:latin typeface="Poppins" panose="00000500000000000000" pitchFamily="2" charset="0"/>
                <a:ea typeface="Roboto" pitchFamily="2" charset="0"/>
                <a:cs typeface="Poppins" panose="00000500000000000000" pitchFamily="2" charset="0"/>
              </a:rPr>
              <a:t>Director of Finance,</a:t>
            </a:r>
          </a:p>
          <a:p>
            <a:pPr marL="0" indent="0">
              <a:lnSpc>
                <a:spcPct val="100000"/>
              </a:lnSpc>
              <a:buNone/>
              <a:defRPr/>
            </a:pPr>
            <a:r>
              <a:rPr lang="en-US" sz="1800" dirty="0" err="1">
                <a:solidFill>
                  <a:schemeClr val="bg1"/>
                </a:solidFill>
                <a:latin typeface="Poppins" panose="00000500000000000000" pitchFamily="2" charset="0"/>
                <a:ea typeface="Roboto" pitchFamily="2" charset="0"/>
                <a:cs typeface="Poppins" panose="00000500000000000000" pitchFamily="2" charset="0"/>
              </a:rPr>
              <a:t>Unbounce</a:t>
            </a:r>
            <a:endParaRPr lang="en-US" sz="1800" dirty="0">
              <a:solidFill>
                <a:schemeClr val="bg1"/>
              </a:solidFill>
              <a:latin typeface="Poppins" panose="00000500000000000000" pitchFamily="2" charset="0"/>
              <a:ea typeface="Roboto" pitchFamily="2" charset="0"/>
              <a:cs typeface="Poppins" panose="00000500000000000000" pitchFamily="2" charset="0"/>
            </a:endParaRPr>
          </a:p>
        </p:txBody>
      </p:sp>
      <p:sp>
        <p:nvSpPr>
          <p:cNvPr id="20" name="Subtitle 2">
            <a:extLst>
              <a:ext uri="{FF2B5EF4-FFF2-40B4-BE49-F238E27FC236}">
                <a16:creationId xmlns:a16="http://schemas.microsoft.com/office/drawing/2014/main" id="{0A967CE0-B133-4C52-B843-26AB3238943B}"/>
              </a:ext>
            </a:extLst>
          </p:cNvPr>
          <p:cNvSpPr txBox="1">
            <a:spLocks/>
          </p:cNvSpPr>
          <p:nvPr/>
        </p:nvSpPr>
        <p:spPr>
          <a:xfrm>
            <a:off x="7758544" y="9725059"/>
            <a:ext cx="3935350" cy="78110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en-US" sz="4000" spc="300" dirty="0">
                <a:solidFill>
                  <a:schemeClr val="bg1"/>
                </a:solidFill>
                <a:latin typeface="Poppins Medium" panose="00000600000000000000" pitchFamily="2" charset="0"/>
                <a:ea typeface="Roboto" pitchFamily="2" charset="0"/>
                <a:cs typeface="Poppins Medium" panose="00000600000000000000" pitchFamily="2" charset="0"/>
              </a:rPr>
              <a:t>ZACK MARK</a:t>
            </a:r>
          </a:p>
        </p:txBody>
      </p:sp>
      <p:sp>
        <p:nvSpPr>
          <p:cNvPr id="21" name="Subtitle 2">
            <a:extLst>
              <a:ext uri="{FF2B5EF4-FFF2-40B4-BE49-F238E27FC236}">
                <a16:creationId xmlns:a16="http://schemas.microsoft.com/office/drawing/2014/main" id="{088AE7BA-07CD-4ED7-B8DB-916AF030BC3C}"/>
              </a:ext>
            </a:extLst>
          </p:cNvPr>
          <p:cNvSpPr txBox="1">
            <a:spLocks/>
          </p:cNvSpPr>
          <p:nvPr/>
        </p:nvSpPr>
        <p:spPr>
          <a:xfrm>
            <a:off x="13660579" y="10469654"/>
            <a:ext cx="2678155" cy="78110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en-US" sz="1800" dirty="0">
                <a:solidFill>
                  <a:schemeClr val="bg1"/>
                </a:solidFill>
                <a:latin typeface="Poppins" panose="00000500000000000000" pitchFamily="2" charset="0"/>
                <a:ea typeface="Roboto" pitchFamily="2" charset="0"/>
                <a:cs typeface="Poppins" panose="00000500000000000000" pitchFamily="2" charset="0"/>
              </a:rPr>
              <a:t>Director of Finance,</a:t>
            </a:r>
          </a:p>
          <a:p>
            <a:pPr marL="0" indent="0">
              <a:lnSpc>
                <a:spcPct val="100000"/>
              </a:lnSpc>
              <a:buNone/>
              <a:defRPr/>
            </a:pPr>
            <a:r>
              <a:rPr lang="en-US" sz="1800" dirty="0" err="1">
                <a:solidFill>
                  <a:schemeClr val="bg1"/>
                </a:solidFill>
                <a:latin typeface="Poppins" panose="00000500000000000000" pitchFamily="2" charset="0"/>
                <a:ea typeface="Roboto" pitchFamily="2" charset="0"/>
                <a:cs typeface="Poppins" panose="00000500000000000000" pitchFamily="2" charset="0"/>
              </a:rPr>
              <a:t>Unbounce</a:t>
            </a:r>
            <a:endParaRPr lang="en-US" sz="1800" dirty="0">
              <a:solidFill>
                <a:schemeClr val="bg1"/>
              </a:solidFill>
              <a:latin typeface="Poppins" panose="00000500000000000000" pitchFamily="2" charset="0"/>
              <a:ea typeface="Roboto" pitchFamily="2" charset="0"/>
              <a:cs typeface="Poppins" panose="00000500000000000000" pitchFamily="2" charset="0"/>
            </a:endParaRPr>
          </a:p>
        </p:txBody>
      </p:sp>
      <p:sp>
        <p:nvSpPr>
          <p:cNvPr id="22" name="Subtitle 2">
            <a:extLst>
              <a:ext uri="{FF2B5EF4-FFF2-40B4-BE49-F238E27FC236}">
                <a16:creationId xmlns:a16="http://schemas.microsoft.com/office/drawing/2014/main" id="{2C95E9B1-241D-40DF-A634-744AD5DB9D4F}"/>
              </a:ext>
            </a:extLst>
          </p:cNvPr>
          <p:cNvSpPr txBox="1">
            <a:spLocks/>
          </p:cNvSpPr>
          <p:nvPr/>
        </p:nvSpPr>
        <p:spPr>
          <a:xfrm>
            <a:off x="13675488" y="9725059"/>
            <a:ext cx="4876801" cy="78110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en-US" sz="4000" spc="300" dirty="0">
                <a:solidFill>
                  <a:schemeClr val="bg1"/>
                </a:solidFill>
                <a:latin typeface="Poppins Medium" panose="00000600000000000000" pitchFamily="2" charset="0"/>
                <a:ea typeface="Roboto" pitchFamily="2" charset="0"/>
                <a:cs typeface="Poppins Medium" panose="00000600000000000000" pitchFamily="2" charset="0"/>
              </a:rPr>
              <a:t>BRIAN TOUILS</a:t>
            </a:r>
          </a:p>
        </p:txBody>
      </p:sp>
      <p:sp>
        <p:nvSpPr>
          <p:cNvPr id="25" name="Title 1">
            <a:extLst>
              <a:ext uri="{FF2B5EF4-FFF2-40B4-BE49-F238E27FC236}">
                <a16:creationId xmlns:a16="http://schemas.microsoft.com/office/drawing/2014/main" id="{64C3CF74-CE2B-452E-BBD5-E96AF7710CFB}"/>
              </a:ext>
            </a:extLst>
          </p:cNvPr>
          <p:cNvSpPr txBox="1">
            <a:spLocks/>
          </p:cNvSpPr>
          <p:nvPr/>
        </p:nvSpPr>
        <p:spPr>
          <a:xfrm>
            <a:off x="19214519" y="1828800"/>
            <a:ext cx="4587591" cy="4912121"/>
          </a:xfrm>
          <a:prstGeom prst="rect">
            <a:avLst/>
          </a:prstGeom>
        </p:spPr>
        <p:txBody>
          <a:bodyP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000" dirty="0">
                <a:solidFill>
                  <a:schemeClr val="bg1"/>
                </a:solidFill>
                <a:latin typeface="Poppins Medium" panose="00000600000000000000" pitchFamily="2" charset="0"/>
                <a:cs typeface="Poppins Medium" panose="00000600000000000000" pitchFamily="2" charset="0"/>
              </a:rPr>
              <a:t>This is our commitment with you.</a:t>
            </a:r>
          </a:p>
        </p:txBody>
      </p:sp>
      <p:grpSp>
        <p:nvGrpSpPr>
          <p:cNvPr id="33" name="Group 32">
            <a:extLst>
              <a:ext uri="{FF2B5EF4-FFF2-40B4-BE49-F238E27FC236}">
                <a16:creationId xmlns:a16="http://schemas.microsoft.com/office/drawing/2014/main" id="{8DE69141-833C-4A22-B37F-2BCB8386443D}"/>
              </a:ext>
            </a:extLst>
          </p:cNvPr>
          <p:cNvGrpSpPr/>
          <p:nvPr/>
        </p:nvGrpSpPr>
        <p:grpSpPr>
          <a:xfrm>
            <a:off x="22283040" y="9455272"/>
            <a:ext cx="4392417" cy="6534050"/>
            <a:chOff x="318013" y="8470420"/>
            <a:chExt cx="3417517" cy="5083813"/>
          </a:xfrm>
        </p:grpSpPr>
        <p:sp>
          <p:nvSpPr>
            <p:cNvPr id="34" name="Freeform 9">
              <a:extLst>
                <a:ext uri="{FF2B5EF4-FFF2-40B4-BE49-F238E27FC236}">
                  <a16:creationId xmlns:a16="http://schemas.microsoft.com/office/drawing/2014/main" id="{AC41BA57-DA96-42BC-9D9C-9536CF9EEFF5}"/>
                </a:ext>
              </a:extLst>
            </p:cNvPr>
            <p:cNvSpPr>
              <a:spLocks/>
            </p:cNvSpPr>
            <p:nvPr/>
          </p:nvSpPr>
          <p:spPr bwMode="auto">
            <a:xfrm>
              <a:off x="318013" y="8470420"/>
              <a:ext cx="3417517" cy="5083813"/>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35" name="Freeform 9">
              <a:extLst>
                <a:ext uri="{FF2B5EF4-FFF2-40B4-BE49-F238E27FC236}">
                  <a16:creationId xmlns:a16="http://schemas.microsoft.com/office/drawing/2014/main" id="{234C3A0E-65CE-41E7-8ABE-3302EA0775AB}"/>
                </a:ext>
              </a:extLst>
            </p:cNvPr>
            <p:cNvSpPr>
              <a:spLocks/>
            </p:cNvSpPr>
            <p:nvPr/>
          </p:nvSpPr>
          <p:spPr bwMode="auto">
            <a:xfrm>
              <a:off x="576419" y="8857321"/>
              <a:ext cx="2900704" cy="4315016"/>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36" name="Freeform 9">
              <a:extLst>
                <a:ext uri="{FF2B5EF4-FFF2-40B4-BE49-F238E27FC236}">
                  <a16:creationId xmlns:a16="http://schemas.microsoft.com/office/drawing/2014/main" id="{26B2480B-7814-4FD3-9A87-39655303622B}"/>
                </a:ext>
              </a:extLst>
            </p:cNvPr>
            <p:cNvSpPr>
              <a:spLocks/>
            </p:cNvSpPr>
            <p:nvPr/>
          </p:nvSpPr>
          <p:spPr bwMode="auto">
            <a:xfrm>
              <a:off x="881219" y="9339084"/>
              <a:ext cx="2376899" cy="3535816"/>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37" name="Freeform 9">
              <a:extLst>
                <a:ext uri="{FF2B5EF4-FFF2-40B4-BE49-F238E27FC236}">
                  <a16:creationId xmlns:a16="http://schemas.microsoft.com/office/drawing/2014/main" id="{1604BD65-FC7F-47DC-B80F-6D4CD10171B3}"/>
                </a:ext>
              </a:extLst>
            </p:cNvPr>
            <p:cNvSpPr>
              <a:spLocks/>
            </p:cNvSpPr>
            <p:nvPr/>
          </p:nvSpPr>
          <p:spPr bwMode="auto">
            <a:xfrm>
              <a:off x="1205572" y="9892145"/>
              <a:ext cx="1767183" cy="2628818"/>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38" name="Freeform 9">
              <a:extLst>
                <a:ext uri="{FF2B5EF4-FFF2-40B4-BE49-F238E27FC236}">
                  <a16:creationId xmlns:a16="http://schemas.microsoft.com/office/drawing/2014/main" id="{EBF82B41-0A84-4D09-858D-225010D5996F}"/>
                </a:ext>
              </a:extLst>
            </p:cNvPr>
            <p:cNvSpPr>
              <a:spLocks/>
            </p:cNvSpPr>
            <p:nvPr/>
          </p:nvSpPr>
          <p:spPr bwMode="auto">
            <a:xfrm>
              <a:off x="1484893" y="10369794"/>
              <a:ext cx="1148099" cy="1707884"/>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sp>
          <p:nvSpPr>
            <p:cNvPr id="39" name="Freeform 9">
              <a:extLst>
                <a:ext uri="{FF2B5EF4-FFF2-40B4-BE49-F238E27FC236}">
                  <a16:creationId xmlns:a16="http://schemas.microsoft.com/office/drawing/2014/main" id="{3BD9680C-F793-4B9F-B885-E58E1067EE10}"/>
                </a:ext>
              </a:extLst>
            </p:cNvPr>
            <p:cNvSpPr>
              <a:spLocks/>
            </p:cNvSpPr>
            <p:nvPr/>
          </p:nvSpPr>
          <p:spPr bwMode="auto">
            <a:xfrm>
              <a:off x="1678857" y="10679818"/>
              <a:ext cx="769153" cy="1144174"/>
            </a:xfrm>
            <a:custGeom>
              <a:avLst/>
              <a:gdLst>
                <a:gd name="T0" fmla="*/ 60 w 777"/>
                <a:gd name="T1" fmla="*/ 790 h 1156"/>
                <a:gd name="T2" fmla="*/ 173 w 777"/>
                <a:gd name="T3" fmla="*/ 1067 h 1156"/>
                <a:gd name="T4" fmla="*/ 290 w 777"/>
                <a:gd name="T5" fmla="*/ 1078 h 1156"/>
                <a:gd name="T6" fmla="*/ 603 w 777"/>
                <a:gd name="T7" fmla="*/ 987 h 1156"/>
                <a:gd name="T8" fmla="*/ 777 w 777"/>
                <a:gd name="T9" fmla="*/ 574 h 1156"/>
                <a:gd name="T10" fmla="*/ 661 w 777"/>
                <a:gd name="T11" fmla="*/ 162 h 1156"/>
                <a:gd name="T12" fmla="*/ 209 w 777"/>
                <a:gd name="T13" fmla="*/ 99 h 1156"/>
                <a:gd name="T14" fmla="*/ 12 w 777"/>
                <a:gd name="T15" fmla="*/ 296 h 1156"/>
                <a:gd name="T16" fmla="*/ 81 w 777"/>
                <a:gd name="T17" fmla="*/ 678 h 1156"/>
                <a:gd name="T18" fmla="*/ 60 w 777"/>
                <a:gd name="T19" fmla="*/ 79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1156">
                  <a:moveTo>
                    <a:pt x="60" y="790"/>
                  </a:moveTo>
                  <a:cubicBezTo>
                    <a:pt x="11" y="898"/>
                    <a:pt x="61" y="1026"/>
                    <a:pt x="173" y="1067"/>
                  </a:cubicBezTo>
                  <a:cubicBezTo>
                    <a:pt x="207" y="1079"/>
                    <a:pt x="246" y="1085"/>
                    <a:pt x="290" y="1078"/>
                  </a:cubicBezTo>
                  <a:cubicBezTo>
                    <a:pt x="487" y="1049"/>
                    <a:pt x="464" y="1156"/>
                    <a:pt x="603" y="987"/>
                  </a:cubicBezTo>
                  <a:cubicBezTo>
                    <a:pt x="742" y="818"/>
                    <a:pt x="777" y="731"/>
                    <a:pt x="777" y="574"/>
                  </a:cubicBezTo>
                  <a:cubicBezTo>
                    <a:pt x="777" y="418"/>
                    <a:pt x="777" y="238"/>
                    <a:pt x="661" y="162"/>
                  </a:cubicBezTo>
                  <a:cubicBezTo>
                    <a:pt x="545" y="87"/>
                    <a:pt x="371" y="0"/>
                    <a:pt x="209" y="99"/>
                  </a:cubicBezTo>
                  <a:cubicBezTo>
                    <a:pt x="47" y="197"/>
                    <a:pt x="0" y="41"/>
                    <a:pt x="12" y="296"/>
                  </a:cubicBezTo>
                  <a:cubicBezTo>
                    <a:pt x="23" y="551"/>
                    <a:pt x="70" y="562"/>
                    <a:pt x="81" y="678"/>
                  </a:cubicBezTo>
                  <a:cubicBezTo>
                    <a:pt x="85" y="719"/>
                    <a:pt x="75" y="757"/>
                    <a:pt x="60" y="790"/>
                  </a:cubicBezTo>
                  <a:close/>
                </a:path>
              </a:pathLst>
            </a:custGeom>
            <a:no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ID"/>
            </a:p>
          </p:txBody>
        </p:sp>
      </p:grpSp>
      <p:sp>
        <p:nvSpPr>
          <p:cNvPr id="40" name="Rectangle 39">
            <a:extLst>
              <a:ext uri="{FF2B5EF4-FFF2-40B4-BE49-F238E27FC236}">
                <a16:creationId xmlns:a16="http://schemas.microsoft.com/office/drawing/2014/main" id="{F9543060-FDCD-423A-90F8-DC19C80D0F9D}"/>
              </a:ext>
            </a:extLst>
          </p:cNvPr>
          <p:cNvSpPr/>
          <p:nvPr/>
        </p:nvSpPr>
        <p:spPr>
          <a:xfrm>
            <a:off x="19260636" y="7139384"/>
            <a:ext cx="4541474" cy="1298753"/>
          </a:xfrm>
          <a:prstGeom prst="rect">
            <a:avLst/>
          </a:prstGeom>
        </p:spPr>
        <p:txBody>
          <a:bodyPr wrap="square">
            <a:spAutoFit/>
          </a:bodyPr>
          <a:lstStyle/>
          <a:p>
            <a:pPr>
              <a:lnSpc>
                <a:spcPct val="150000"/>
              </a:lnSpc>
            </a:pPr>
            <a:r>
              <a:rPr lang="en-US" dirty="0">
                <a:solidFill>
                  <a:schemeClr val="bg1"/>
                </a:solidFill>
                <a:latin typeface="Poppins "/>
                <a:ea typeface="Roboto" pitchFamily="2" charset="0"/>
              </a:rPr>
              <a:t>It’s now easier than ever to gain more exposure, reach new audiences and increase your sales.</a:t>
            </a:r>
            <a:endParaRPr lang="en-ID" dirty="0">
              <a:solidFill>
                <a:schemeClr val="bg1"/>
              </a:solidFill>
            </a:endParaRPr>
          </a:p>
        </p:txBody>
      </p:sp>
      <p:sp>
        <p:nvSpPr>
          <p:cNvPr id="41" name="Rectangle 40">
            <a:extLst>
              <a:ext uri="{FF2B5EF4-FFF2-40B4-BE49-F238E27FC236}">
                <a16:creationId xmlns:a16="http://schemas.microsoft.com/office/drawing/2014/main" id="{CEE7F22A-9EEB-404A-93D2-115EF160085E}"/>
              </a:ext>
            </a:extLst>
          </p:cNvPr>
          <p:cNvSpPr/>
          <p:nvPr/>
        </p:nvSpPr>
        <p:spPr>
          <a:xfrm>
            <a:off x="-50452" y="11986117"/>
            <a:ext cx="11942479" cy="2646878"/>
          </a:xfrm>
          <a:prstGeom prst="rect">
            <a:avLst/>
          </a:prstGeom>
        </p:spPr>
        <p:txBody>
          <a:bodyPr wrap="square">
            <a:spAutoFit/>
          </a:bodyPr>
          <a:lstStyle/>
          <a:p>
            <a:r>
              <a:rPr lang="en-US" sz="16600" dirty="0">
                <a:ln>
                  <a:solidFill>
                    <a:schemeClr val="bg1"/>
                  </a:solidFill>
                </a:ln>
                <a:noFill/>
                <a:latin typeface="hiragana tfb" panose="02000500000000000000" pitchFamily="2" charset="0"/>
                <a:cs typeface="Poppins Medium" panose="00000600000000000000" pitchFamily="2" charset="0"/>
              </a:rPr>
              <a:t>commit</a:t>
            </a:r>
            <a:endParaRPr lang="en-ID" sz="28700" spc="600" dirty="0">
              <a:ln>
                <a:solidFill>
                  <a:schemeClr val="bg1"/>
                </a:solidFill>
              </a:ln>
              <a:noFill/>
              <a:latin typeface="hiragana tfb" panose="02000500000000000000" pitchFamily="2" charset="0"/>
              <a:cs typeface="Poppins SemiBold" panose="00000700000000000000" pitchFamily="2" charset="0"/>
            </a:endParaRPr>
          </a:p>
        </p:txBody>
      </p:sp>
      <p:sp>
        <p:nvSpPr>
          <p:cNvPr id="42" name="Rectangle 41">
            <a:extLst>
              <a:ext uri="{FF2B5EF4-FFF2-40B4-BE49-F238E27FC236}">
                <a16:creationId xmlns:a16="http://schemas.microsoft.com/office/drawing/2014/main" id="{CB7A0B1F-F703-4495-8815-AEB7A1457014}"/>
              </a:ext>
            </a:extLst>
          </p:cNvPr>
          <p:cNvSpPr/>
          <p:nvPr/>
        </p:nvSpPr>
        <p:spPr>
          <a:xfrm>
            <a:off x="1263010" y="9889996"/>
            <a:ext cx="377744" cy="377744"/>
          </a:xfrm>
          <a:prstGeom prst="rect">
            <a:avLst/>
          </a:prstGeom>
          <a:solidFill>
            <a:srgbClr val="D9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Rectangle 42">
            <a:extLst>
              <a:ext uri="{FF2B5EF4-FFF2-40B4-BE49-F238E27FC236}">
                <a16:creationId xmlns:a16="http://schemas.microsoft.com/office/drawing/2014/main" id="{69471BE6-98DB-43DD-801A-CA2D912D83B4}"/>
              </a:ext>
            </a:extLst>
          </p:cNvPr>
          <p:cNvSpPr/>
          <p:nvPr/>
        </p:nvSpPr>
        <p:spPr>
          <a:xfrm>
            <a:off x="7191862" y="9889996"/>
            <a:ext cx="377744" cy="377744"/>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4" name="Rectangle 43">
            <a:extLst>
              <a:ext uri="{FF2B5EF4-FFF2-40B4-BE49-F238E27FC236}">
                <a16:creationId xmlns:a16="http://schemas.microsoft.com/office/drawing/2014/main" id="{C67A89CC-9CFD-4AE0-8710-8E463AF96721}"/>
              </a:ext>
            </a:extLst>
          </p:cNvPr>
          <p:cNvSpPr/>
          <p:nvPr/>
        </p:nvSpPr>
        <p:spPr>
          <a:xfrm>
            <a:off x="13179707" y="9889996"/>
            <a:ext cx="377744" cy="377744"/>
          </a:xfrm>
          <a:prstGeom prst="rect">
            <a:avLst/>
          </a:prstGeom>
          <a:solidFill>
            <a:srgbClr val="E85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4887957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2DF0BEF0-5C12-4B4C-80FB-4DB06775636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8089" b="8089"/>
          <a:stretch>
            <a:fillRect/>
          </a:stretch>
        </p:blipFill>
        <p:spPr/>
      </p:pic>
      <p:sp>
        <p:nvSpPr>
          <p:cNvPr id="734" name="Rectangle 733">
            <a:extLst>
              <a:ext uri="{FF2B5EF4-FFF2-40B4-BE49-F238E27FC236}">
                <a16:creationId xmlns:a16="http://schemas.microsoft.com/office/drawing/2014/main" id="{4DB200D5-BF5F-4457-8CBA-51610E7E6EF7}"/>
              </a:ext>
            </a:extLst>
          </p:cNvPr>
          <p:cNvSpPr/>
          <p:nvPr/>
        </p:nvSpPr>
        <p:spPr>
          <a:xfrm>
            <a:off x="-82177" y="0"/>
            <a:ext cx="24581704" cy="13679488"/>
          </a:xfrm>
          <a:prstGeom prst="rect">
            <a:avLst/>
          </a:prstGeom>
          <a:solidFill>
            <a:srgbClr val="FC0201">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7" name="图片占位符 6">
            <a:extLst>
              <a:ext uri="{FF2B5EF4-FFF2-40B4-BE49-F238E27FC236}">
                <a16:creationId xmlns:a16="http://schemas.microsoft.com/office/drawing/2014/main" id="{E6354C79-E300-4A04-A523-7F9F6D00A956}"/>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12733" r="12733"/>
          <a:stretch>
            <a:fillRect/>
          </a:stretch>
        </p:blipFill>
        <p:spPr/>
      </p:pic>
      <p:sp>
        <p:nvSpPr>
          <p:cNvPr id="19" name="Rectangle 18">
            <a:extLst>
              <a:ext uri="{FF2B5EF4-FFF2-40B4-BE49-F238E27FC236}">
                <a16:creationId xmlns:a16="http://schemas.microsoft.com/office/drawing/2014/main" id="{401D5F59-957D-48E5-A468-0B7AF6CC6C52}"/>
              </a:ext>
            </a:extLst>
          </p:cNvPr>
          <p:cNvSpPr/>
          <p:nvPr/>
        </p:nvSpPr>
        <p:spPr>
          <a:xfrm>
            <a:off x="4424516" y="4542503"/>
            <a:ext cx="6577781" cy="71087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79" name="Group 37">
            <a:extLst>
              <a:ext uri="{FF2B5EF4-FFF2-40B4-BE49-F238E27FC236}">
                <a16:creationId xmlns:a16="http://schemas.microsoft.com/office/drawing/2014/main" id="{B8FC965B-8C31-485C-A5C1-270814C256A7}"/>
              </a:ext>
            </a:extLst>
          </p:cNvPr>
          <p:cNvGrpSpPr>
            <a:grpSpLocks noChangeAspect="1"/>
          </p:cNvGrpSpPr>
          <p:nvPr/>
        </p:nvGrpSpPr>
        <p:grpSpPr bwMode="auto">
          <a:xfrm rot="20273158">
            <a:off x="-2633126" y="4235620"/>
            <a:ext cx="15648909" cy="7851529"/>
            <a:chOff x="5953" y="3355"/>
            <a:chExt cx="3468" cy="1740"/>
          </a:xfrm>
          <a:solidFill>
            <a:srgbClr val="FFC100"/>
          </a:solidFill>
        </p:grpSpPr>
        <p:grpSp>
          <p:nvGrpSpPr>
            <p:cNvPr id="180" name="Group 238">
              <a:extLst>
                <a:ext uri="{FF2B5EF4-FFF2-40B4-BE49-F238E27FC236}">
                  <a16:creationId xmlns:a16="http://schemas.microsoft.com/office/drawing/2014/main" id="{A4BCCF53-595B-40BB-95C5-5D6B4D72BA51}"/>
                </a:ext>
              </a:extLst>
            </p:cNvPr>
            <p:cNvGrpSpPr>
              <a:grpSpLocks/>
            </p:cNvGrpSpPr>
            <p:nvPr/>
          </p:nvGrpSpPr>
          <p:grpSpPr bwMode="auto">
            <a:xfrm>
              <a:off x="5953" y="4165"/>
              <a:ext cx="1717" cy="930"/>
              <a:chOff x="5953" y="4165"/>
              <a:chExt cx="1717" cy="930"/>
            </a:xfrm>
            <a:grpFill/>
          </p:grpSpPr>
          <p:sp>
            <p:nvSpPr>
              <p:cNvPr id="530" name="Freeform 38">
                <a:extLst>
                  <a:ext uri="{FF2B5EF4-FFF2-40B4-BE49-F238E27FC236}">
                    <a16:creationId xmlns:a16="http://schemas.microsoft.com/office/drawing/2014/main" id="{FF9076E3-8C11-4931-9E31-311906DF4AD1}"/>
                  </a:ext>
                </a:extLst>
              </p:cNvPr>
              <p:cNvSpPr>
                <a:spLocks/>
              </p:cNvSpPr>
              <p:nvPr/>
            </p:nvSpPr>
            <p:spPr bwMode="auto">
              <a:xfrm>
                <a:off x="5953" y="5040"/>
                <a:ext cx="11" cy="4"/>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0" y="1"/>
                      <a:pt x="4" y="0"/>
                      <a:pt x="6" y="0"/>
                    </a:cubicBezTo>
                    <a:cubicBezTo>
                      <a:pt x="6" y="1"/>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1" name="Freeform 39">
                <a:extLst>
                  <a:ext uri="{FF2B5EF4-FFF2-40B4-BE49-F238E27FC236}">
                    <a16:creationId xmlns:a16="http://schemas.microsoft.com/office/drawing/2014/main" id="{7C5E8138-3F0F-4049-B493-CDCD41869848}"/>
                  </a:ext>
                </a:extLst>
              </p:cNvPr>
              <p:cNvSpPr>
                <a:spLocks/>
              </p:cNvSpPr>
              <p:nvPr/>
            </p:nvSpPr>
            <p:spPr bwMode="auto">
              <a:xfrm>
                <a:off x="6014" y="5015"/>
                <a:ext cx="8" cy="8"/>
              </a:xfrm>
              <a:custGeom>
                <a:avLst/>
                <a:gdLst>
                  <a:gd name="T0" fmla="*/ 0 w 4"/>
                  <a:gd name="T1" fmla="*/ 4 h 4"/>
                  <a:gd name="T2" fmla="*/ 0 w 4"/>
                  <a:gd name="T3" fmla="*/ 2 h 4"/>
                  <a:gd name="T4" fmla="*/ 4 w 4"/>
                  <a:gd name="T5" fmla="*/ 2 h 4"/>
                  <a:gd name="T6" fmla="*/ 0 w 4"/>
                  <a:gd name="T7" fmla="*/ 4 h 4"/>
                </a:gdLst>
                <a:ahLst/>
                <a:cxnLst>
                  <a:cxn ang="0">
                    <a:pos x="T0" y="T1"/>
                  </a:cxn>
                  <a:cxn ang="0">
                    <a:pos x="T2" y="T3"/>
                  </a:cxn>
                  <a:cxn ang="0">
                    <a:pos x="T4" y="T5"/>
                  </a:cxn>
                  <a:cxn ang="0">
                    <a:pos x="T6" y="T7"/>
                  </a:cxn>
                </a:cxnLst>
                <a:rect l="0" t="0" r="r" b="b"/>
                <a:pathLst>
                  <a:path w="4" h="4">
                    <a:moveTo>
                      <a:pt x="0" y="4"/>
                    </a:moveTo>
                    <a:cubicBezTo>
                      <a:pt x="0" y="3"/>
                      <a:pt x="0" y="3"/>
                      <a:pt x="0" y="2"/>
                    </a:cubicBezTo>
                    <a:cubicBezTo>
                      <a:pt x="1" y="3"/>
                      <a:pt x="3" y="0"/>
                      <a:pt x="4" y="2"/>
                    </a:cubicBezTo>
                    <a:cubicBezTo>
                      <a:pt x="2" y="3"/>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2" name="Freeform 40">
                <a:extLst>
                  <a:ext uri="{FF2B5EF4-FFF2-40B4-BE49-F238E27FC236}">
                    <a16:creationId xmlns:a16="http://schemas.microsoft.com/office/drawing/2014/main" id="{2B1ED4B4-8545-45B7-B236-71629FDA6FC9}"/>
                  </a:ext>
                </a:extLst>
              </p:cNvPr>
              <p:cNvSpPr>
                <a:spLocks/>
              </p:cNvSpPr>
              <p:nvPr/>
            </p:nvSpPr>
            <p:spPr bwMode="auto">
              <a:xfrm>
                <a:off x="6029" y="5009"/>
                <a:ext cx="16" cy="6"/>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1" y="1"/>
                      <a:pt x="5" y="1"/>
                      <a:pt x="8" y="0"/>
                    </a:cubicBezTo>
                    <a:cubicBezTo>
                      <a:pt x="6" y="2"/>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3" name="Freeform 41">
                <a:extLst>
                  <a:ext uri="{FF2B5EF4-FFF2-40B4-BE49-F238E27FC236}">
                    <a16:creationId xmlns:a16="http://schemas.microsoft.com/office/drawing/2014/main" id="{E9D85569-7FAD-4C5A-A29D-5E552FAE84B6}"/>
                  </a:ext>
                </a:extLst>
              </p:cNvPr>
              <p:cNvSpPr>
                <a:spLocks/>
              </p:cNvSpPr>
              <p:nvPr/>
            </p:nvSpPr>
            <p:spPr bwMode="auto">
              <a:xfrm>
                <a:off x="6045" y="5003"/>
                <a:ext cx="9" cy="8"/>
              </a:xfrm>
              <a:custGeom>
                <a:avLst/>
                <a:gdLst>
                  <a:gd name="T0" fmla="*/ 1 w 5"/>
                  <a:gd name="T1" fmla="*/ 1 h 4"/>
                  <a:gd name="T2" fmla="*/ 5 w 5"/>
                  <a:gd name="T3" fmla="*/ 0 h 4"/>
                  <a:gd name="T4" fmla="*/ 1 w 5"/>
                  <a:gd name="T5" fmla="*/ 1 h 4"/>
                </a:gdLst>
                <a:ahLst/>
                <a:cxnLst>
                  <a:cxn ang="0">
                    <a:pos x="T0" y="T1"/>
                  </a:cxn>
                  <a:cxn ang="0">
                    <a:pos x="T2" y="T3"/>
                  </a:cxn>
                  <a:cxn ang="0">
                    <a:pos x="T4" y="T5"/>
                  </a:cxn>
                </a:cxnLst>
                <a:rect l="0" t="0" r="r" b="b"/>
                <a:pathLst>
                  <a:path w="5" h="4">
                    <a:moveTo>
                      <a:pt x="1" y="1"/>
                    </a:moveTo>
                    <a:cubicBezTo>
                      <a:pt x="3" y="0"/>
                      <a:pt x="3" y="2"/>
                      <a:pt x="5" y="0"/>
                    </a:cubicBezTo>
                    <a:cubicBezTo>
                      <a:pt x="5" y="2"/>
                      <a:pt x="0" y="4"/>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4" name="Freeform 42">
                <a:extLst>
                  <a:ext uri="{FF2B5EF4-FFF2-40B4-BE49-F238E27FC236}">
                    <a16:creationId xmlns:a16="http://schemas.microsoft.com/office/drawing/2014/main" id="{9CA5AFC2-4EE8-4C98-AF86-749CF46216B0}"/>
                  </a:ext>
                </a:extLst>
              </p:cNvPr>
              <p:cNvSpPr>
                <a:spLocks/>
              </p:cNvSpPr>
              <p:nvPr/>
            </p:nvSpPr>
            <p:spPr bwMode="auto">
              <a:xfrm>
                <a:off x="6056" y="4992"/>
                <a:ext cx="29" cy="11"/>
              </a:xfrm>
              <a:custGeom>
                <a:avLst/>
                <a:gdLst>
                  <a:gd name="T0" fmla="*/ 0 w 15"/>
                  <a:gd name="T1" fmla="*/ 6 h 6"/>
                  <a:gd name="T2" fmla="*/ 15 w 15"/>
                  <a:gd name="T3" fmla="*/ 0 h 6"/>
                  <a:gd name="T4" fmla="*/ 0 w 15"/>
                  <a:gd name="T5" fmla="*/ 6 h 6"/>
                </a:gdLst>
                <a:ahLst/>
                <a:cxnLst>
                  <a:cxn ang="0">
                    <a:pos x="T0" y="T1"/>
                  </a:cxn>
                  <a:cxn ang="0">
                    <a:pos x="T2" y="T3"/>
                  </a:cxn>
                  <a:cxn ang="0">
                    <a:pos x="T4" y="T5"/>
                  </a:cxn>
                </a:cxnLst>
                <a:rect l="0" t="0" r="r" b="b"/>
                <a:pathLst>
                  <a:path w="15" h="6">
                    <a:moveTo>
                      <a:pt x="0" y="6"/>
                    </a:moveTo>
                    <a:cubicBezTo>
                      <a:pt x="2" y="4"/>
                      <a:pt x="11" y="2"/>
                      <a:pt x="15" y="0"/>
                    </a:cubicBezTo>
                    <a:cubicBezTo>
                      <a:pt x="11" y="3"/>
                      <a:pt x="5"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5" name="Freeform 43">
                <a:extLst>
                  <a:ext uri="{FF2B5EF4-FFF2-40B4-BE49-F238E27FC236}">
                    <a16:creationId xmlns:a16="http://schemas.microsoft.com/office/drawing/2014/main" id="{CFFE1968-701E-4C8D-94D1-63919B569448}"/>
                  </a:ext>
                </a:extLst>
              </p:cNvPr>
              <p:cNvSpPr>
                <a:spLocks/>
              </p:cNvSpPr>
              <p:nvPr/>
            </p:nvSpPr>
            <p:spPr bwMode="auto">
              <a:xfrm>
                <a:off x="6167" y="4844"/>
                <a:ext cx="13" cy="8"/>
              </a:xfrm>
              <a:custGeom>
                <a:avLst/>
                <a:gdLst>
                  <a:gd name="T0" fmla="*/ 1 w 7"/>
                  <a:gd name="T1" fmla="*/ 4 h 4"/>
                  <a:gd name="T2" fmla="*/ 7 w 7"/>
                  <a:gd name="T3" fmla="*/ 0 h 4"/>
                  <a:gd name="T4" fmla="*/ 1 w 7"/>
                  <a:gd name="T5" fmla="*/ 4 h 4"/>
                </a:gdLst>
                <a:ahLst/>
                <a:cxnLst>
                  <a:cxn ang="0">
                    <a:pos x="T0" y="T1"/>
                  </a:cxn>
                  <a:cxn ang="0">
                    <a:pos x="T2" y="T3"/>
                  </a:cxn>
                  <a:cxn ang="0">
                    <a:pos x="T4" y="T5"/>
                  </a:cxn>
                </a:cxnLst>
                <a:rect l="0" t="0" r="r" b="b"/>
                <a:pathLst>
                  <a:path w="7" h="4">
                    <a:moveTo>
                      <a:pt x="1" y="4"/>
                    </a:moveTo>
                    <a:cubicBezTo>
                      <a:pt x="0" y="3"/>
                      <a:pt x="5" y="1"/>
                      <a:pt x="7" y="0"/>
                    </a:cubicBezTo>
                    <a:cubicBezTo>
                      <a:pt x="7" y="2"/>
                      <a:pt x="3"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6" name="Freeform 44">
                <a:extLst>
                  <a:ext uri="{FF2B5EF4-FFF2-40B4-BE49-F238E27FC236}">
                    <a16:creationId xmlns:a16="http://schemas.microsoft.com/office/drawing/2014/main" id="{FD2E90FE-0E1D-4625-ADB1-0DCE3E0EAE7E}"/>
                  </a:ext>
                </a:extLst>
              </p:cNvPr>
              <p:cNvSpPr>
                <a:spLocks/>
              </p:cNvSpPr>
              <p:nvPr/>
            </p:nvSpPr>
            <p:spPr bwMode="auto">
              <a:xfrm>
                <a:off x="6178" y="4856"/>
                <a:ext cx="14" cy="8"/>
              </a:xfrm>
              <a:custGeom>
                <a:avLst/>
                <a:gdLst>
                  <a:gd name="T0" fmla="*/ 0 w 7"/>
                  <a:gd name="T1" fmla="*/ 4 h 4"/>
                  <a:gd name="T2" fmla="*/ 7 w 7"/>
                  <a:gd name="T3" fmla="*/ 0 h 4"/>
                  <a:gd name="T4" fmla="*/ 0 w 7"/>
                  <a:gd name="T5" fmla="*/ 4 h 4"/>
                </a:gdLst>
                <a:ahLst/>
                <a:cxnLst>
                  <a:cxn ang="0">
                    <a:pos x="T0" y="T1"/>
                  </a:cxn>
                  <a:cxn ang="0">
                    <a:pos x="T2" y="T3"/>
                  </a:cxn>
                  <a:cxn ang="0">
                    <a:pos x="T4" y="T5"/>
                  </a:cxn>
                </a:cxnLst>
                <a:rect l="0" t="0" r="r" b="b"/>
                <a:pathLst>
                  <a:path w="7" h="4">
                    <a:moveTo>
                      <a:pt x="0" y="4"/>
                    </a:moveTo>
                    <a:cubicBezTo>
                      <a:pt x="1" y="1"/>
                      <a:pt x="3" y="3"/>
                      <a:pt x="7" y="0"/>
                    </a:cubicBezTo>
                    <a:cubicBezTo>
                      <a:pt x="6" y="2"/>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7" name="Freeform 45">
                <a:extLst>
                  <a:ext uri="{FF2B5EF4-FFF2-40B4-BE49-F238E27FC236}">
                    <a16:creationId xmlns:a16="http://schemas.microsoft.com/office/drawing/2014/main" id="{BB212981-E387-42A9-8D4A-48E6F05CBA2B}"/>
                  </a:ext>
                </a:extLst>
              </p:cNvPr>
              <p:cNvSpPr>
                <a:spLocks/>
              </p:cNvSpPr>
              <p:nvPr/>
            </p:nvSpPr>
            <p:spPr bwMode="auto">
              <a:xfrm>
                <a:off x="6184" y="4829"/>
                <a:ext cx="19" cy="14"/>
              </a:xfrm>
              <a:custGeom>
                <a:avLst/>
                <a:gdLst>
                  <a:gd name="T0" fmla="*/ 0 w 10"/>
                  <a:gd name="T1" fmla="*/ 7 h 7"/>
                  <a:gd name="T2" fmla="*/ 10 w 10"/>
                  <a:gd name="T3" fmla="*/ 0 h 7"/>
                  <a:gd name="T4" fmla="*/ 0 w 10"/>
                  <a:gd name="T5" fmla="*/ 7 h 7"/>
                </a:gdLst>
                <a:ahLst/>
                <a:cxnLst>
                  <a:cxn ang="0">
                    <a:pos x="T0" y="T1"/>
                  </a:cxn>
                  <a:cxn ang="0">
                    <a:pos x="T2" y="T3"/>
                  </a:cxn>
                  <a:cxn ang="0">
                    <a:pos x="T4" y="T5"/>
                  </a:cxn>
                </a:cxnLst>
                <a:rect l="0" t="0" r="r" b="b"/>
                <a:pathLst>
                  <a:path w="10" h="7">
                    <a:moveTo>
                      <a:pt x="0" y="7"/>
                    </a:moveTo>
                    <a:cubicBezTo>
                      <a:pt x="0" y="5"/>
                      <a:pt x="8" y="2"/>
                      <a:pt x="10" y="0"/>
                    </a:cubicBezTo>
                    <a:cubicBezTo>
                      <a:pt x="8" y="3"/>
                      <a:pt x="4"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8" name="Freeform 46">
                <a:extLst>
                  <a:ext uri="{FF2B5EF4-FFF2-40B4-BE49-F238E27FC236}">
                    <a16:creationId xmlns:a16="http://schemas.microsoft.com/office/drawing/2014/main" id="{960446C7-AB63-4C38-971D-34DC9AC67B8E}"/>
                  </a:ext>
                </a:extLst>
              </p:cNvPr>
              <p:cNvSpPr>
                <a:spLocks/>
              </p:cNvSpPr>
              <p:nvPr/>
            </p:nvSpPr>
            <p:spPr bwMode="auto">
              <a:xfrm>
                <a:off x="6222" y="4831"/>
                <a:ext cx="29" cy="13"/>
              </a:xfrm>
              <a:custGeom>
                <a:avLst/>
                <a:gdLst>
                  <a:gd name="T0" fmla="*/ 0 w 15"/>
                  <a:gd name="T1" fmla="*/ 7 h 7"/>
                  <a:gd name="T2" fmla="*/ 15 w 15"/>
                  <a:gd name="T3" fmla="*/ 0 h 7"/>
                  <a:gd name="T4" fmla="*/ 0 w 15"/>
                  <a:gd name="T5" fmla="*/ 7 h 7"/>
                </a:gdLst>
                <a:ahLst/>
                <a:cxnLst>
                  <a:cxn ang="0">
                    <a:pos x="T0" y="T1"/>
                  </a:cxn>
                  <a:cxn ang="0">
                    <a:pos x="T2" y="T3"/>
                  </a:cxn>
                  <a:cxn ang="0">
                    <a:pos x="T4" y="T5"/>
                  </a:cxn>
                </a:cxnLst>
                <a:rect l="0" t="0" r="r" b="b"/>
                <a:pathLst>
                  <a:path w="15" h="7">
                    <a:moveTo>
                      <a:pt x="0" y="7"/>
                    </a:moveTo>
                    <a:cubicBezTo>
                      <a:pt x="3" y="4"/>
                      <a:pt x="12" y="2"/>
                      <a:pt x="15" y="0"/>
                    </a:cubicBezTo>
                    <a:cubicBezTo>
                      <a:pt x="14" y="4"/>
                      <a:pt x="5"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9" name="Freeform 47">
                <a:extLst>
                  <a:ext uri="{FF2B5EF4-FFF2-40B4-BE49-F238E27FC236}">
                    <a16:creationId xmlns:a16="http://schemas.microsoft.com/office/drawing/2014/main" id="{847D4EDE-7768-4647-881A-AF7481C8FB36}"/>
                  </a:ext>
                </a:extLst>
              </p:cNvPr>
              <p:cNvSpPr>
                <a:spLocks/>
              </p:cNvSpPr>
              <p:nvPr/>
            </p:nvSpPr>
            <p:spPr bwMode="auto">
              <a:xfrm>
                <a:off x="6435" y="5089"/>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0" y="0"/>
                      <a:pt x="4" y="0"/>
                      <a:pt x="5" y="0"/>
                    </a:cubicBezTo>
                    <a:cubicBezTo>
                      <a:pt x="2" y="2"/>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0" name="Freeform 48">
                <a:extLst>
                  <a:ext uri="{FF2B5EF4-FFF2-40B4-BE49-F238E27FC236}">
                    <a16:creationId xmlns:a16="http://schemas.microsoft.com/office/drawing/2014/main" id="{2BC2CE5B-4C95-48AC-8E6B-41AD7D466014}"/>
                  </a:ext>
                </a:extLst>
              </p:cNvPr>
              <p:cNvSpPr>
                <a:spLocks/>
              </p:cNvSpPr>
              <p:nvPr/>
            </p:nvSpPr>
            <p:spPr bwMode="auto">
              <a:xfrm>
                <a:off x="6442" y="5082"/>
                <a:ext cx="19" cy="13"/>
              </a:xfrm>
              <a:custGeom>
                <a:avLst/>
                <a:gdLst>
                  <a:gd name="T0" fmla="*/ 2 w 10"/>
                  <a:gd name="T1" fmla="*/ 4 h 7"/>
                  <a:gd name="T2" fmla="*/ 10 w 10"/>
                  <a:gd name="T3" fmla="*/ 4 h 7"/>
                  <a:gd name="T4" fmla="*/ 4 w 10"/>
                  <a:gd name="T5" fmla="*/ 7 h 7"/>
                  <a:gd name="T6" fmla="*/ 2 w 10"/>
                  <a:gd name="T7" fmla="*/ 4 h 7"/>
                </a:gdLst>
                <a:ahLst/>
                <a:cxnLst>
                  <a:cxn ang="0">
                    <a:pos x="T0" y="T1"/>
                  </a:cxn>
                  <a:cxn ang="0">
                    <a:pos x="T2" y="T3"/>
                  </a:cxn>
                  <a:cxn ang="0">
                    <a:pos x="T4" y="T5"/>
                  </a:cxn>
                  <a:cxn ang="0">
                    <a:pos x="T6" y="T7"/>
                  </a:cxn>
                </a:cxnLst>
                <a:rect l="0" t="0" r="r" b="b"/>
                <a:pathLst>
                  <a:path w="10" h="7">
                    <a:moveTo>
                      <a:pt x="2" y="4"/>
                    </a:moveTo>
                    <a:cubicBezTo>
                      <a:pt x="4" y="6"/>
                      <a:pt x="9" y="0"/>
                      <a:pt x="10" y="4"/>
                    </a:cubicBezTo>
                    <a:cubicBezTo>
                      <a:pt x="8" y="5"/>
                      <a:pt x="2" y="3"/>
                      <a:pt x="4" y="7"/>
                    </a:cubicBezTo>
                    <a:cubicBezTo>
                      <a:pt x="0" y="7"/>
                      <a:pt x="3"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1" name="Freeform 49">
                <a:extLst>
                  <a:ext uri="{FF2B5EF4-FFF2-40B4-BE49-F238E27FC236}">
                    <a16:creationId xmlns:a16="http://schemas.microsoft.com/office/drawing/2014/main" id="{274A831A-BF84-4D60-95BF-D87952866597}"/>
                  </a:ext>
                </a:extLst>
              </p:cNvPr>
              <p:cNvSpPr>
                <a:spLocks/>
              </p:cNvSpPr>
              <p:nvPr/>
            </p:nvSpPr>
            <p:spPr bwMode="auto">
              <a:xfrm>
                <a:off x="6274" y="4774"/>
                <a:ext cx="13" cy="7"/>
              </a:xfrm>
              <a:custGeom>
                <a:avLst/>
                <a:gdLst>
                  <a:gd name="T0" fmla="*/ 1 w 7"/>
                  <a:gd name="T1" fmla="*/ 4 h 4"/>
                  <a:gd name="T2" fmla="*/ 7 w 7"/>
                  <a:gd name="T3" fmla="*/ 1 h 4"/>
                  <a:gd name="T4" fmla="*/ 1 w 7"/>
                  <a:gd name="T5" fmla="*/ 4 h 4"/>
                </a:gdLst>
                <a:ahLst/>
                <a:cxnLst>
                  <a:cxn ang="0">
                    <a:pos x="T0" y="T1"/>
                  </a:cxn>
                  <a:cxn ang="0">
                    <a:pos x="T2" y="T3"/>
                  </a:cxn>
                  <a:cxn ang="0">
                    <a:pos x="T4" y="T5"/>
                  </a:cxn>
                </a:cxnLst>
                <a:rect l="0" t="0" r="r" b="b"/>
                <a:pathLst>
                  <a:path w="7" h="4">
                    <a:moveTo>
                      <a:pt x="1" y="4"/>
                    </a:moveTo>
                    <a:cubicBezTo>
                      <a:pt x="0" y="4"/>
                      <a:pt x="5" y="0"/>
                      <a:pt x="7" y="1"/>
                    </a:cubicBezTo>
                    <a:cubicBezTo>
                      <a:pt x="6" y="2"/>
                      <a:pt x="4"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2" name="Freeform 50">
                <a:extLst>
                  <a:ext uri="{FF2B5EF4-FFF2-40B4-BE49-F238E27FC236}">
                    <a16:creationId xmlns:a16="http://schemas.microsoft.com/office/drawing/2014/main" id="{D9CE76BF-0450-4F20-BDA7-2508CA526EFD}"/>
                  </a:ext>
                </a:extLst>
              </p:cNvPr>
              <p:cNvSpPr>
                <a:spLocks/>
              </p:cNvSpPr>
              <p:nvPr/>
            </p:nvSpPr>
            <p:spPr bwMode="auto">
              <a:xfrm>
                <a:off x="6333" y="4753"/>
                <a:ext cx="27" cy="15"/>
              </a:xfrm>
              <a:custGeom>
                <a:avLst/>
                <a:gdLst>
                  <a:gd name="T0" fmla="*/ 0 w 14"/>
                  <a:gd name="T1" fmla="*/ 8 h 8"/>
                  <a:gd name="T2" fmla="*/ 11 w 14"/>
                  <a:gd name="T3" fmla="*/ 0 h 8"/>
                  <a:gd name="T4" fmla="*/ 14 w 14"/>
                  <a:gd name="T5" fmla="*/ 2 h 8"/>
                  <a:gd name="T6" fmla="*/ 6 w 14"/>
                  <a:gd name="T7" fmla="*/ 7 h 8"/>
                  <a:gd name="T8" fmla="*/ 0 w 14"/>
                  <a:gd name="T9" fmla="*/ 8 h 8"/>
                </a:gdLst>
                <a:ahLst/>
                <a:cxnLst>
                  <a:cxn ang="0">
                    <a:pos x="T0" y="T1"/>
                  </a:cxn>
                  <a:cxn ang="0">
                    <a:pos x="T2" y="T3"/>
                  </a:cxn>
                  <a:cxn ang="0">
                    <a:pos x="T4" y="T5"/>
                  </a:cxn>
                  <a:cxn ang="0">
                    <a:pos x="T6" y="T7"/>
                  </a:cxn>
                  <a:cxn ang="0">
                    <a:pos x="T8" y="T9"/>
                  </a:cxn>
                </a:cxnLst>
                <a:rect l="0" t="0" r="r" b="b"/>
                <a:pathLst>
                  <a:path w="14" h="8">
                    <a:moveTo>
                      <a:pt x="0" y="8"/>
                    </a:moveTo>
                    <a:cubicBezTo>
                      <a:pt x="3" y="5"/>
                      <a:pt x="10" y="3"/>
                      <a:pt x="11" y="0"/>
                    </a:cubicBezTo>
                    <a:cubicBezTo>
                      <a:pt x="13" y="0"/>
                      <a:pt x="14" y="0"/>
                      <a:pt x="14" y="2"/>
                    </a:cubicBezTo>
                    <a:cubicBezTo>
                      <a:pt x="10" y="4"/>
                      <a:pt x="10" y="4"/>
                      <a:pt x="6" y="7"/>
                    </a:cubicBezTo>
                    <a:cubicBezTo>
                      <a:pt x="5" y="6"/>
                      <a:pt x="3"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3" name="Freeform 51">
                <a:extLst>
                  <a:ext uri="{FF2B5EF4-FFF2-40B4-BE49-F238E27FC236}">
                    <a16:creationId xmlns:a16="http://schemas.microsoft.com/office/drawing/2014/main" id="{0ED96996-4BB6-4855-9DCF-7002A801F02D}"/>
                  </a:ext>
                </a:extLst>
              </p:cNvPr>
              <p:cNvSpPr>
                <a:spLocks/>
              </p:cNvSpPr>
              <p:nvPr/>
            </p:nvSpPr>
            <p:spPr bwMode="auto">
              <a:xfrm>
                <a:off x="6412" y="4856"/>
                <a:ext cx="7" cy="6"/>
              </a:xfrm>
              <a:custGeom>
                <a:avLst/>
                <a:gdLst>
                  <a:gd name="T0" fmla="*/ 0 w 4"/>
                  <a:gd name="T1" fmla="*/ 1 h 3"/>
                  <a:gd name="T2" fmla="*/ 4 w 4"/>
                  <a:gd name="T3" fmla="*/ 1 h 3"/>
                  <a:gd name="T4" fmla="*/ 0 w 4"/>
                  <a:gd name="T5" fmla="*/ 1 h 3"/>
                </a:gdLst>
                <a:ahLst/>
                <a:cxnLst>
                  <a:cxn ang="0">
                    <a:pos x="T0" y="T1"/>
                  </a:cxn>
                  <a:cxn ang="0">
                    <a:pos x="T2" y="T3"/>
                  </a:cxn>
                  <a:cxn ang="0">
                    <a:pos x="T4" y="T5"/>
                  </a:cxn>
                </a:cxnLst>
                <a:rect l="0" t="0" r="r" b="b"/>
                <a:pathLst>
                  <a:path w="4" h="3">
                    <a:moveTo>
                      <a:pt x="0" y="1"/>
                    </a:moveTo>
                    <a:cubicBezTo>
                      <a:pt x="2" y="0"/>
                      <a:pt x="3" y="0"/>
                      <a:pt x="4" y="1"/>
                    </a:cubicBezTo>
                    <a:cubicBezTo>
                      <a:pt x="3" y="1"/>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4" name="Freeform 52">
                <a:extLst>
                  <a:ext uri="{FF2B5EF4-FFF2-40B4-BE49-F238E27FC236}">
                    <a16:creationId xmlns:a16="http://schemas.microsoft.com/office/drawing/2014/main" id="{EAE5868A-FFEC-401A-AC0A-DEE990541CCB}"/>
                  </a:ext>
                </a:extLst>
              </p:cNvPr>
              <p:cNvSpPr>
                <a:spLocks/>
              </p:cNvSpPr>
              <p:nvPr/>
            </p:nvSpPr>
            <p:spPr bwMode="auto">
              <a:xfrm>
                <a:off x="6394" y="4735"/>
                <a:ext cx="8" cy="4"/>
              </a:xfrm>
              <a:custGeom>
                <a:avLst/>
                <a:gdLst>
                  <a:gd name="T0" fmla="*/ 1 w 4"/>
                  <a:gd name="T1" fmla="*/ 2 h 2"/>
                  <a:gd name="T2" fmla="*/ 0 w 4"/>
                  <a:gd name="T3" fmla="*/ 0 h 2"/>
                  <a:gd name="T4" fmla="*/ 4 w 4"/>
                  <a:gd name="T5" fmla="*/ 1 h 2"/>
                  <a:gd name="T6" fmla="*/ 1 w 4"/>
                  <a:gd name="T7" fmla="*/ 2 h 2"/>
                </a:gdLst>
                <a:ahLst/>
                <a:cxnLst>
                  <a:cxn ang="0">
                    <a:pos x="T0" y="T1"/>
                  </a:cxn>
                  <a:cxn ang="0">
                    <a:pos x="T2" y="T3"/>
                  </a:cxn>
                  <a:cxn ang="0">
                    <a:pos x="T4" y="T5"/>
                  </a:cxn>
                  <a:cxn ang="0">
                    <a:pos x="T6" y="T7"/>
                  </a:cxn>
                </a:cxnLst>
                <a:rect l="0" t="0" r="r" b="b"/>
                <a:pathLst>
                  <a:path w="4" h="2">
                    <a:moveTo>
                      <a:pt x="1" y="2"/>
                    </a:moveTo>
                    <a:cubicBezTo>
                      <a:pt x="0" y="2"/>
                      <a:pt x="0" y="1"/>
                      <a:pt x="0" y="0"/>
                    </a:cubicBezTo>
                    <a:cubicBezTo>
                      <a:pt x="1" y="1"/>
                      <a:pt x="3" y="0"/>
                      <a:pt x="4" y="1"/>
                    </a:cubicBezTo>
                    <a:cubicBezTo>
                      <a:pt x="3"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5" name="Freeform 53">
                <a:extLst>
                  <a:ext uri="{FF2B5EF4-FFF2-40B4-BE49-F238E27FC236}">
                    <a16:creationId xmlns:a16="http://schemas.microsoft.com/office/drawing/2014/main" id="{9CB64850-9FBC-4115-879C-EB8EC8AAC85D}"/>
                  </a:ext>
                </a:extLst>
              </p:cNvPr>
              <p:cNvSpPr>
                <a:spLocks/>
              </p:cNvSpPr>
              <p:nvPr/>
            </p:nvSpPr>
            <p:spPr bwMode="auto">
              <a:xfrm>
                <a:off x="6402" y="4726"/>
                <a:ext cx="13" cy="9"/>
              </a:xfrm>
              <a:custGeom>
                <a:avLst/>
                <a:gdLst>
                  <a:gd name="T0" fmla="*/ 1 w 7"/>
                  <a:gd name="T1" fmla="*/ 5 h 5"/>
                  <a:gd name="T2" fmla="*/ 7 w 7"/>
                  <a:gd name="T3" fmla="*/ 0 h 5"/>
                  <a:gd name="T4" fmla="*/ 1 w 7"/>
                  <a:gd name="T5" fmla="*/ 5 h 5"/>
                </a:gdLst>
                <a:ahLst/>
                <a:cxnLst>
                  <a:cxn ang="0">
                    <a:pos x="T0" y="T1"/>
                  </a:cxn>
                  <a:cxn ang="0">
                    <a:pos x="T2" y="T3"/>
                  </a:cxn>
                  <a:cxn ang="0">
                    <a:pos x="T4" y="T5"/>
                  </a:cxn>
                </a:cxnLst>
                <a:rect l="0" t="0" r="r" b="b"/>
                <a:pathLst>
                  <a:path w="7" h="5">
                    <a:moveTo>
                      <a:pt x="1" y="5"/>
                    </a:moveTo>
                    <a:cubicBezTo>
                      <a:pt x="0" y="4"/>
                      <a:pt x="4" y="2"/>
                      <a:pt x="7" y="0"/>
                    </a:cubicBezTo>
                    <a:cubicBezTo>
                      <a:pt x="7" y="3"/>
                      <a:pt x="3"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6" name="Freeform 54">
                <a:extLst>
                  <a:ext uri="{FF2B5EF4-FFF2-40B4-BE49-F238E27FC236}">
                    <a16:creationId xmlns:a16="http://schemas.microsoft.com/office/drawing/2014/main" id="{F48846B0-D41D-4919-8C65-B03E7C7E2E2A}"/>
                  </a:ext>
                </a:extLst>
              </p:cNvPr>
              <p:cNvSpPr>
                <a:spLocks/>
              </p:cNvSpPr>
              <p:nvPr/>
            </p:nvSpPr>
            <p:spPr bwMode="auto">
              <a:xfrm>
                <a:off x="6484" y="4822"/>
                <a:ext cx="19" cy="11"/>
              </a:xfrm>
              <a:custGeom>
                <a:avLst/>
                <a:gdLst>
                  <a:gd name="T0" fmla="*/ 0 w 10"/>
                  <a:gd name="T1" fmla="*/ 6 h 6"/>
                  <a:gd name="T2" fmla="*/ 8 w 10"/>
                  <a:gd name="T3" fmla="*/ 0 h 6"/>
                  <a:gd name="T4" fmla="*/ 0 w 10"/>
                  <a:gd name="T5" fmla="*/ 6 h 6"/>
                </a:gdLst>
                <a:ahLst/>
                <a:cxnLst>
                  <a:cxn ang="0">
                    <a:pos x="T0" y="T1"/>
                  </a:cxn>
                  <a:cxn ang="0">
                    <a:pos x="T2" y="T3"/>
                  </a:cxn>
                  <a:cxn ang="0">
                    <a:pos x="T4" y="T5"/>
                  </a:cxn>
                </a:cxnLst>
                <a:rect l="0" t="0" r="r" b="b"/>
                <a:pathLst>
                  <a:path w="10" h="6">
                    <a:moveTo>
                      <a:pt x="0" y="6"/>
                    </a:moveTo>
                    <a:cubicBezTo>
                      <a:pt x="1" y="4"/>
                      <a:pt x="3" y="3"/>
                      <a:pt x="8" y="0"/>
                    </a:cubicBezTo>
                    <a:cubicBezTo>
                      <a:pt x="10" y="3"/>
                      <a:pt x="3"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7" name="Freeform 55">
                <a:extLst>
                  <a:ext uri="{FF2B5EF4-FFF2-40B4-BE49-F238E27FC236}">
                    <a16:creationId xmlns:a16="http://schemas.microsoft.com/office/drawing/2014/main" id="{B9DF04B5-D6AB-43D5-B0C3-850505759B8B}"/>
                  </a:ext>
                </a:extLst>
              </p:cNvPr>
              <p:cNvSpPr>
                <a:spLocks/>
              </p:cNvSpPr>
              <p:nvPr/>
            </p:nvSpPr>
            <p:spPr bwMode="auto">
              <a:xfrm>
                <a:off x="6511" y="4844"/>
                <a:ext cx="10" cy="6"/>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0" y="1"/>
                      <a:pt x="3" y="1"/>
                      <a:pt x="5" y="0"/>
                    </a:cubicBezTo>
                    <a:cubicBezTo>
                      <a:pt x="5" y="1"/>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8" name="Freeform 56">
                <a:extLst>
                  <a:ext uri="{FF2B5EF4-FFF2-40B4-BE49-F238E27FC236}">
                    <a16:creationId xmlns:a16="http://schemas.microsoft.com/office/drawing/2014/main" id="{3A0B7454-FE77-4AA1-A249-8A8F2D4E315A}"/>
                  </a:ext>
                </a:extLst>
              </p:cNvPr>
              <p:cNvSpPr>
                <a:spLocks/>
              </p:cNvSpPr>
              <p:nvPr/>
            </p:nvSpPr>
            <p:spPr bwMode="auto">
              <a:xfrm>
                <a:off x="6461" y="4672"/>
                <a:ext cx="10" cy="6"/>
              </a:xfrm>
              <a:custGeom>
                <a:avLst/>
                <a:gdLst>
                  <a:gd name="T0" fmla="*/ 1 w 5"/>
                  <a:gd name="T1" fmla="*/ 3 h 3"/>
                  <a:gd name="T2" fmla="*/ 5 w 5"/>
                  <a:gd name="T3" fmla="*/ 2 h 3"/>
                  <a:gd name="T4" fmla="*/ 1 w 5"/>
                  <a:gd name="T5" fmla="*/ 3 h 3"/>
                </a:gdLst>
                <a:ahLst/>
                <a:cxnLst>
                  <a:cxn ang="0">
                    <a:pos x="T0" y="T1"/>
                  </a:cxn>
                  <a:cxn ang="0">
                    <a:pos x="T2" y="T3"/>
                  </a:cxn>
                  <a:cxn ang="0">
                    <a:pos x="T4" y="T5"/>
                  </a:cxn>
                </a:cxnLst>
                <a:rect l="0" t="0" r="r" b="b"/>
                <a:pathLst>
                  <a:path w="5" h="3">
                    <a:moveTo>
                      <a:pt x="1" y="3"/>
                    </a:moveTo>
                    <a:cubicBezTo>
                      <a:pt x="0" y="2"/>
                      <a:pt x="5" y="0"/>
                      <a:pt x="5" y="2"/>
                    </a:cubicBezTo>
                    <a:cubicBezTo>
                      <a:pt x="4" y="2"/>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9" name="Freeform 57">
                <a:extLst>
                  <a:ext uri="{FF2B5EF4-FFF2-40B4-BE49-F238E27FC236}">
                    <a16:creationId xmlns:a16="http://schemas.microsoft.com/office/drawing/2014/main" id="{54B38C5F-0BD0-46B7-BDD7-202137944D66}"/>
                  </a:ext>
                </a:extLst>
              </p:cNvPr>
              <p:cNvSpPr>
                <a:spLocks/>
              </p:cNvSpPr>
              <p:nvPr/>
            </p:nvSpPr>
            <p:spPr bwMode="auto">
              <a:xfrm>
                <a:off x="6494" y="4682"/>
                <a:ext cx="8"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0" y="2"/>
                      <a:pt x="2" y="0"/>
                      <a:pt x="4" y="0"/>
                    </a:cubicBezTo>
                    <a:cubicBezTo>
                      <a:pt x="4"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0" name="Freeform 58">
                <a:extLst>
                  <a:ext uri="{FF2B5EF4-FFF2-40B4-BE49-F238E27FC236}">
                    <a16:creationId xmlns:a16="http://schemas.microsoft.com/office/drawing/2014/main" id="{73D15A4E-3001-421E-B5D6-D25ED3C35097}"/>
                  </a:ext>
                </a:extLst>
              </p:cNvPr>
              <p:cNvSpPr>
                <a:spLocks/>
              </p:cNvSpPr>
              <p:nvPr/>
            </p:nvSpPr>
            <p:spPr bwMode="auto">
              <a:xfrm>
                <a:off x="6685" y="4929"/>
                <a:ext cx="88" cy="42"/>
              </a:xfrm>
              <a:custGeom>
                <a:avLst/>
                <a:gdLst>
                  <a:gd name="T0" fmla="*/ 1 w 46"/>
                  <a:gd name="T1" fmla="*/ 21 h 22"/>
                  <a:gd name="T2" fmla="*/ 8 w 46"/>
                  <a:gd name="T3" fmla="*/ 18 h 22"/>
                  <a:gd name="T4" fmla="*/ 44 w 46"/>
                  <a:gd name="T5" fmla="*/ 0 h 22"/>
                  <a:gd name="T6" fmla="*/ 46 w 46"/>
                  <a:gd name="T7" fmla="*/ 1 h 22"/>
                  <a:gd name="T8" fmla="*/ 8 w 46"/>
                  <a:gd name="T9" fmla="*/ 20 h 22"/>
                  <a:gd name="T10" fmla="*/ 1 w 46"/>
                  <a:gd name="T11" fmla="*/ 21 h 22"/>
                </a:gdLst>
                <a:ahLst/>
                <a:cxnLst>
                  <a:cxn ang="0">
                    <a:pos x="T0" y="T1"/>
                  </a:cxn>
                  <a:cxn ang="0">
                    <a:pos x="T2" y="T3"/>
                  </a:cxn>
                  <a:cxn ang="0">
                    <a:pos x="T4" y="T5"/>
                  </a:cxn>
                  <a:cxn ang="0">
                    <a:pos x="T6" y="T7"/>
                  </a:cxn>
                  <a:cxn ang="0">
                    <a:pos x="T8" y="T9"/>
                  </a:cxn>
                  <a:cxn ang="0">
                    <a:pos x="T10" y="T11"/>
                  </a:cxn>
                </a:cxnLst>
                <a:rect l="0" t="0" r="r" b="b"/>
                <a:pathLst>
                  <a:path w="46" h="22">
                    <a:moveTo>
                      <a:pt x="1" y="21"/>
                    </a:moveTo>
                    <a:cubicBezTo>
                      <a:pt x="0" y="20"/>
                      <a:pt x="7" y="18"/>
                      <a:pt x="8" y="18"/>
                    </a:cubicBezTo>
                    <a:cubicBezTo>
                      <a:pt x="21" y="10"/>
                      <a:pt x="32" y="7"/>
                      <a:pt x="44" y="0"/>
                    </a:cubicBezTo>
                    <a:cubicBezTo>
                      <a:pt x="44" y="1"/>
                      <a:pt x="45" y="0"/>
                      <a:pt x="46" y="1"/>
                    </a:cubicBezTo>
                    <a:cubicBezTo>
                      <a:pt x="35" y="7"/>
                      <a:pt x="17" y="14"/>
                      <a:pt x="8" y="20"/>
                    </a:cubicBezTo>
                    <a:cubicBezTo>
                      <a:pt x="5" y="22"/>
                      <a:pt x="3" y="21"/>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1" name="Freeform 59">
                <a:extLst>
                  <a:ext uri="{FF2B5EF4-FFF2-40B4-BE49-F238E27FC236}">
                    <a16:creationId xmlns:a16="http://schemas.microsoft.com/office/drawing/2014/main" id="{487ED072-ED88-4380-84EB-9AC69774C422}"/>
                  </a:ext>
                </a:extLst>
              </p:cNvPr>
              <p:cNvSpPr>
                <a:spLocks/>
              </p:cNvSpPr>
              <p:nvPr/>
            </p:nvSpPr>
            <p:spPr bwMode="auto">
              <a:xfrm>
                <a:off x="6580" y="4778"/>
                <a:ext cx="9" cy="9"/>
              </a:xfrm>
              <a:custGeom>
                <a:avLst/>
                <a:gdLst>
                  <a:gd name="T0" fmla="*/ 1 w 5"/>
                  <a:gd name="T1" fmla="*/ 4 h 5"/>
                  <a:gd name="T2" fmla="*/ 4 w 5"/>
                  <a:gd name="T3" fmla="*/ 0 h 5"/>
                  <a:gd name="T4" fmla="*/ 5 w 5"/>
                  <a:gd name="T5" fmla="*/ 2 h 5"/>
                  <a:gd name="T6" fmla="*/ 2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1" y="2"/>
                      <a:pt x="2" y="1"/>
                      <a:pt x="4" y="0"/>
                    </a:cubicBezTo>
                    <a:cubicBezTo>
                      <a:pt x="5" y="1"/>
                      <a:pt x="0" y="5"/>
                      <a:pt x="5" y="2"/>
                    </a:cubicBezTo>
                    <a:cubicBezTo>
                      <a:pt x="5" y="3"/>
                      <a:pt x="3" y="3"/>
                      <a:pt x="2" y="4"/>
                    </a:cubicBezTo>
                    <a:cubicBezTo>
                      <a:pt x="2" y="4"/>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2" name="Freeform 60">
                <a:extLst>
                  <a:ext uri="{FF2B5EF4-FFF2-40B4-BE49-F238E27FC236}">
                    <a16:creationId xmlns:a16="http://schemas.microsoft.com/office/drawing/2014/main" id="{C2B311E3-7A73-441D-98B2-AF52F12F7EE1}"/>
                  </a:ext>
                </a:extLst>
              </p:cNvPr>
              <p:cNvSpPr>
                <a:spLocks/>
              </p:cNvSpPr>
              <p:nvPr/>
            </p:nvSpPr>
            <p:spPr bwMode="auto">
              <a:xfrm>
                <a:off x="6507" y="4647"/>
                <a:ext cx="14" cy="10"/>
              </a:xfrm>
              <a:custGeom>
                <a:avLst/>
                <a:gdLst>
                  <a:gd name="T0" fmla="*/ 0 w 7"/>
                  <a:gd name="T1" fmla="*/ 5 h 5"/>
                  <a:gd name="T2" fmla="*/ 2 w 7"/>
                  <a:gd name="T3" fmla="*/ 2 h 5"/>
                  <a:gd name="T4" fmla="*/ 7 w 7"/>
                  <a:gd name="T5" fmla="*/ 2 h 5"/>
                  <a:gd name="T6" fmla="*/ 5 w 7"/>
                  <a:gd name="T7" fmla="*/ 3 h 5"/>
                  <a:gd name="T8" fmla="*/ 3 w 7"/>
                  <a:gd name="T9" fmla="*/ 2 h 5"/>
                  <a:gd name="T10" fmla="*/ 0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0" y="5"/>
                    </a:moveTo>
                    <a:cubicBezTo>
                      <a:pt x="0" y="4"/>
                      <a:pt x="1" y="3"/>
                      <a:pt x="2" y="2"/>
                    </a:cubicBezTo>
                    <a:cubicBezTo>
                      <a:pt x="4" y="1"/>
                      <a:pt x="6" y="0"/>
                      <a:pt x="7" y="2"/>
                    </a:cubicBezTo>
                    <a:cubicBezTo>
                      <a:pt x="6" y="2"/>
                      <a:pt x="5" y="3"/>
                      <a:pt x="5" y="3"/>
                    </a:cubicBezTo>
                    <a:cubicBezTo>
                      <a:pt x="4" y="4"/>
                      <a:pt x="3" y="3"/>
                      <a:pt x="3" y="2"/>
                    </a:cubicBezTo>
                    <a:cubicBezTo>
                      <a:pt x="1" y="3"/>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3" name="Freeform 61">
                <a:extLst>
                  <a:ext uri="{FF2B5EF4-FFF2-40B4-BE49-F238E27FC236}">
                    <a16:creationId xmlns:a16="http://schemas.microsoft.com/office/drawing/2014/main" id="{827547AB-F3DB-4555-A5EB-ECA0D396113A}"/>
                  </a:ext>
                </a:extLst>
              </p:cNvPr>
              <p:cNvSpPr>
                <a:spLocks/>
              </p:cNvSpPr>
              <p:nvPr/>
            </p:nvSpPr>
            <p:spPr bwMode="auto">
              <a:xfrm>
                <a:off x="6521" y="4596"/>
                <a:ext cx="116" cy="53"/>
              </a:xfrm>
              <a:custGeom>
                <a:avLst/>
                <a:gdLst>
                  <a:gd name="T0" fmla="*/ 38 w 61"/>
                  <a:gd name="T1" fmla="*/ 10 h 28"/>
                  <a:gd name="T2" fmla="*/ 43 w 61"/>
                  <a:gd name="T3" fmla="*/ 9 h 28"/>
                  <a:gd name="T4" fmla="*/ 44 w 61"/>
                  <a:gd name="T5" fmla="*/ 10 h 28"/>
                  <a:gd name="T6" fmla="*/ 38 w 61"/>
                  <a:gd name="T7" fmla="*/ 14 h 28"/>
                  <a:gd name="T8" fmla="*/ 35 w 61"/>
                  <a:gd name="T9" fmla="*/ 14 h 28"/>
                  <a:gd name="T10" fmla="*/ 38 w 61"/>
                  <a:gd name="T11" fmla="*/ 12 h 28"/>
                  <a:gd name="T12" fmla="*/ 31 w 61"/>
                  <a:gd name="T13" fmla="*/ 14 h 28"/>
                  <a:gd name="T14" fmla="*/ 34 w 61"/>
                  <a:gd name="T15" fmla="*/ 13 h 28"/>
                  <a:gd name="T16" fmla="*/ 24 w 61"/>
                  <a:gd name="T17" fmla="*/ 17 h 28"/>
                  <a:gd name="T18" fmla="*/ 1 w 61"/>
                  <a:gd name="T19" fmla="*/ 28 h 28"/>
                  <a:gd name="T20" fmla="*/ 14 w 61"/>
                  <a:gd name="T21" fmla="*/ 20 h 28"/>
                  <a:gd name="T22" fmla="*/ 19 w 61"/>
                  <a:gd name="T23" fmla="*/ 19 h 28"/>
                  <a:gd name="T24" fmla="*/ 55 w 61"/>
                  <a:gd name="T25" fmla="*/ 4 h 28"/>
                  <a:gd name="T26" fmla="*/ 61 w 61"/>
                  <a:gd name="T27" fmla="*/ 0 h 28"/>
                  <a:gd name="T28" fmla="*/ 54 w 61"/>
                  <a:gd name="T29" fmla="*/ 5 h 28"/>
                  <a:gd name="T30" fmla="*/ 51 w 61"/>
                  <a:gd name="T31" fmla="*/ 7 h 28"/>
                  <a:gd name="T32" fmla="*/ 48 w 61"/>
                  <a:gd name="T33" fmla="*/ 6 h 28"/>
                  <a:gd name="T34" fmla="*/ 46 w 61"/>
                  <a:gd name="T35" fmla="*/ 9 h 28"/>
                  <a:gd name="T36" fmla="*/ 46 w 61"/>
                  <a:gd name="T37" fmla="*/ 7 h 28"/>
                  <a:gd name="T38" fmla="*/ 38 w 61"/>
                  <a:gd name="T3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28">
                    <a:moveTo>
                      <a:pt x="38" y="10"/>
                    </a:moveTo>
                    <a:cubicBezTo>
                      <a:pt x="36" y="12"/>
                      <a:pt x="41" y="10"/>
                      <a:pt x="43" y="9"/>
                    </a:cubicBezTo>
                    <a:cubicBezTo>
                      <a:pt x="44" y="10"/>
                      <a:pt x="45" y="9"/>
                      <a:pt x="44" y="10"/>
                    </a:cubicBezTo>
                    <a:cubicBezTo>
                      <a:pt x="43" y="10"/>
                      <a:pt x="39" y="12"/>
                      <a:pt x="38" y="14"/>
                    </a:cubicBezTo>
                    <a:cubicBezTo>
                      <a:pt x="37" y="14"/>
                      <a:pt x="35" y="15"/>
                      <a:pt x="35" y="14"/>
                    </a:cubicBezTo>
                    <a:cubicBezTo>
                      <a:pt x="38" y="13"/>
                      <a:pt x="36" y="13"/>
                      <a:pt x="38" y="12"/>
                    </a:cubicBezTo>
                    <a:cubicBezTo>
                      <a:pt x="36" y="11"/>
                      <a:pt x="33" y="16"/>
                      <a:pt x="31" y="14"/>
                    </a:cubicBezTo>
                    <a:cubicBezTo>
                      <a:pt x="32" y="13"/>
                      <a:pt x="33" y="13"/>
                      <a:pt x="34" y="13"/>
                    </a:cubicBezTo>
                    <a:cubicBezTo>
                      <a:pt x="31" y="12"/>
                      <a:pt x="28" y="15"/>
                      <a:pt x="24" y="17"/>
                    </a:cubicBezTo>
                    <a:cubicBezTo>
                      <a:pt x="16" y="21"/>
                      <a:pt x="6" y="24"/>
                      <a:pt x="1" y="28"/>
                    </a:cubicBezTo>
                    <a:cubicBezTo>
                      <a:pt x="0" y="25"/>
                      <a:pt x="10" y="23"/>
                      <a:pt x="14" y="20"/>
                    </a:cubicBezTo>
                    <a:cubicBezTo>
                      <a:pt x="15" y="20"/>
                      <a:pt x="17" y="19"/>
                      <a:pt x="19" y="19"/>
                    </a:cubicBezTo>
                    <a:cubicBezTo>
                      <a:pt x="29" y="12"/>
                      <a:pt x="44" y="5"/>
                      <a:pt x="55" y="4"/>
                    </a:cubicBezTo>
                    <a:cubicBezTo>
                      <a:pt x="56" y="2"/>
                      <a:pt x="58" y="2"/>
                      <a:pt x="61" y="0"/>
                    </a:cubicBezTo>
                    <a:cubicBezTo>
                      <a:pt x="61" y="2"/>
                      <a:pt x="53" y="6"/>
                      <a:pt x="54" y="5"/>
                    </a:cubicBezTo>
                    <a:cubicBezTo>
                      <a:pt x="50" y="6"/>
                      <a:pt x="53" y="6"/>
                      <a:pt x="51" y="7"/>
                    </a:cubicBezTo>
                    <a:cubicBezTo>
                      <a:pt x="48" y="9"/>
                      <a:pt x="51" y="6"/>
                      <a:pt x="48" y="6"/>
                    </a:cubicBezTo>
                    <a:cubicBezTo>
                      <a:pt x="48" y="8"/>
                      <a:pt x="48" y="8"/>
                      <a:pt x="46" y="9"/>
                    </a:cubicBezTo>
                    <a:cubicBezTo>
                      <a:pt x="46" y="9"/>
                      <a:pt x="46" y="8"/>
                      <a:pt x="46" y="7"/>
                    </a:cubicBezTo>
                    <a:cubicBezTo>
                      <a:pt x="44" y="7"/>
                      <a:pt x="41" y="11"/>
                      <a:pt x="3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4" name="Freeform 62">
                <a:extLst>
                  <a:ext uri="{FF2B5EF4-FFF2-40B4-BE49-F238E27FC236}">
                    <a16:creationId xmlns:a16="http://schemas.microsoft.com/office/drawing/2014/main" id="{78F22736-C29F-4D8E-8810-A8B4C71B04F9}"/>
                  </a:ext>
                </a:extLst>
              </p:cNvPr>
              <p:cNvSpPr>
                <a:spLocks/>
              </p:cNvSpPr>
              <p:nvPr/>
            </p:nvSpPr>
            <p:spPr bwMode="auto">
              <a:xfrm>
                <a:off x="6643" y="4711"/>
                <a:ext cx="101" cy="45"/>
              </a:xfrm>
              <a:custGeom>
                <a:avLst/>
                <a:gdLst>
                  <a:gd name="T0" fmla="*/ 0 w 53"/>
                  <a:gd name="T1" fmla="*/ 23 h 24"/>
                  <a:gd name="T2" fmla="*/ 8 w 53"/>
                  <a:gd name="T3" fmla="*/ 18 h 24"/>
                  <a:gd name="T4" fmla="*/ 12 w 53"/>
                  <a:gd name="T5" fmla="*/ 19 h 24"/>
                  <a:gd name="T6" fmla="*/ 13 w 53"/>
                  <a:gd name="T7" fmla="*/ 15 h 24"/>
                  <a:gd name="T8" fmla="*/ 51 w 53"/>
                  <a:gd name="T9" fmla="*/ 0 h 24"/>
                  <a:gd name="T10" fmla="*/ 52 w 53"/>
                  <a:gd name="T11" fmla="*/ 0 h 24"/>
                  <a:gd name="T12" fmla="*/ 53 w 53"/>
                  <a:gd name="T13" fmla="*/ 1 h 24"/>
                  <a:gd name="T14" fmla="*/ 31 w 53"/>
                  <a:gd name="T15" fmla="*/ 9 h 24"/>
                  <a:gd name="T16" fmla="*/ 30 w 53"/>
                  <a:gd name="T17" fmla="*/ 11 h 24"/>
                  <a:gd name="T18" fmla="*/ 23 w 53"/>
                  <a:gd name="T19" fmla="*/ 14 h 24"/>
                  <a:gd name="T20" fmla="*/ 22 w 53"/>
                  <a:gd name="T21" fmla="*/ 14 h 24"/>
                  <a:gd name="T22" fmla="*/ 16 w 53"/>
                  <a:gd name="T23" fmla="*/ 18 h 24"/>
                  <a:gd name="T24" fmla="*/ 10 w 53"/>
                  <a:gd name="T25" fmla="*/ 21 h 24"/>
                  <a:gd name="T26" fmla="*/ 5 w 53"/>
                  <a:gd name="T27" fmla="*/ 20 h 24"/>
                  <a:gd name="T28" fmla="*/ 5 w 53"/>
                  <a:gd name="T29" fmla="*/ 23 h 24"/>
                  <a:gd name="T30" fmla="*/ 2 w 53"/>
                  <a:gd name="T31" fmla="*/ 24 h 24"/>
                  <a:gd name="T32" fmla="*/ 0 w 53"/>
                  <a:gd name="T33"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24">
                    <a:moveTo>
                      <a:pt x="0" y="23"/>
                    </a:moveTo>
                    <a:cubicBezTo>
                      <a:pt x="2" y="20"/>
                      <a:pt x="5" y="19"/>
                      <a:pt x="8" y="18"/>
                    </a:cubicBezTo>
                    <a:cubicBezTo>
                      <a:pt x="6" y="21"/>
                      <a:pt x="12" y="16"/>
                      <a:pt x="12" y="19"/>
                    </a:cubicBezTo>
                    <a:cubicBezTo>
                      <a:pt x="13" y="18"/>
                      <a:pt x="13" y="17"/>
                      <a:pt x="13" y="15"/>
                    </a:cubicBezTo>
                    <a:cubicBezTo>
                      <a:pt x="29" y="8"/>
                      <a:pt x="38" y="5"/>
                      <a:pt x="51" y="0"/>
                    </a:cubicBezTo>
                    <a:cubicBezTo>
                      <a:pt x="52" y="0"/>
                      <a:pt x="52" y="0"/>
                      <a:pt x="52" y="0"/>
                    </a:cubicBezTo>
                    <a:cubicBezTo>
                      <a:pt x="53" y="1"/>
                      <a:pt x="53" y="1"/>
                      <a:pt x="53" y="1"/>
                    </a:cubicBezTo>
                    <a:cubicBezTo>
                      <a:pt x="46" y="2"/>
                      <a:pt x="40" y="8"/>
                      <a:pt x="31" y="9"/>
                    </a:cubicBezTo>
                    <a:cubicBezTo>
                      <a:pt x="30" y="10"/>
                      <a:pt x="30" y="11"/>
                      <a:pt x="30" y="11"/>
                    </a:cubicBezTo>
                    <a:cubicBezTo>
                      <a:pt x="28" y="12"/>
                      <a:pt x="25" y="13"/>
                      <a:pt x="23" y="14"/>
                    </a:cubicBezTo>
                    <a:cubicBezTo>
                      <a:pt x="23" y="14"/>
                      <a:pt x="22" y="14"/>
                      <a:pt x="22" y="14"/>
                    </a:cubicBezTo>
                    <a:cubicBezTo>
                      <a:pt x="21" y="16"/>
                      <a:pt x="15" y="16"/>
                      <a:pt x="16" y="18"/>
                    </a:cubicBezTo>
                    <a:cubicBezTo>
                      <a:pt x="14" y="19"/>
                      <a:pt x="12" y="19"/>
                      <a:pt x="10" y="21"/>
                    </a:cubicBezTo>
                    <a:cubicBezTo>
                      <a:pt x="8" y="20"/>
                      <a:pt x="8" y="19"/>
                      <a:pt x="5" y="20"/>
                    </a:cubicBezTo>
                    <a:cubicBezTo>
                      <a:pt x="4" y="21"/>
                      <a:pt x="6" y="21"/>
                      <a:pt x="5" y="23"/>
                    </a:cubicBezTo>
                    <a:cubicBezTo>
                      <a:pt x="4" y="23"/>
                      <a:pt x="3" y="23"/>
                      <a:pt x="2" y="24"/>
                    </a:cubicBezTo>
                    <a:cubicBezTo>
                      <a:pt x="2" y="23"/>
                      <a:pt x="3" y="20"/>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5" name="Freeform 63">
                <a:extLst>
                  <a:ext uri="{FF2B5EF4-FFF2-40B4-BE49-F238E27FC236}">
                    <a16:creationId xmlns:a16="http://schemas.microsoft.com/office/drawing/2014/main" id="{3AE96497-19BC-42A6-9131-F7DA3388B65C}"/>
                  </a:ext>
                </a:extLst>
              </p:cNvPr>
              <p:cNvSpPr>
                <a:spLocks/>
              </p:cNvSpPr>
              <p:nvPr/>
            </p:nvSpPr>
            <p:spPr bwMode="auto">
              <a:xfrm>
                <a:off x="6773" y="4923"/>
                <a:ext cx="6" cy="6"/>
              </a:xfrm>
              <a:custGeom>
                <a:avLst/>
                <a:gdLst>
                  <a:gd name="T0" fmla="*/ 0 w 3"/>
                  <a:gd name="T1" fmla="*/ 3 h 3"/>
                  <a:gd name="T2" fmla="*/ 2 w 3"/>
                  <a:gd name="T3" fmla="*/ 0 h 3"/>
                  <a:gd name="T4" fmla="*/ 0 w 3"/>
                  <a:gd name="T5" fmla="*/ 3 h 3"/>
                </a:gdLst>
                <a:ahLst/>
                <a:cxnLst>
                  <a:cxn ang="0">
                    <a:pos x="T0" y="T1"/>
                  </a:cxn>
                  <a:cxn ang="0">
                    <a:pos x="T2" y="T3"/>
                  </a:cxn>
                  <a:cxn ang="0">
                    <a:pos x="T4" y="T5"/>
                  </a:cxn>
                </a:cxnLst>
                <a:rect l="0" t="0" r="r" b="b"/>
                <a:pathLst>
                  <a:path w="3" h="3">
                    <a:moveTo>
                      <a:pt x="0" y="3"/>
                    </a:moveTo>
                    <a:cubicBezTo>
                      <a:pt x="0" y="2"/>
                      <a:pt x="1" y="1"/>
                      <a:pt x="2" y="0"/>
                    </a:cubicBezTo>
                    <a:cubicBezTo>
                      <a:pt x="3"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6" name="Freeform 64">
                <a:extLst>
                  <a:ext uri="{FF2B5EF4-FFF2-40B4-BE49-F238E27FC236}">
                    <a16:creationId xmlns:a16="http://schemas.microsoft.com/office/drawing/2014/main" id="{AD32C61B-8E5D-48AB-8DAE-66B78B773503}"/>
                  </a:ext>
                </a:extLst>
              </p:cNvPr>
              <p:cNvSpPr>
                <a:spLocks/>
              </p:cNvSpPr>
              <p:nvPr/>
            </p:nvSpPr>
            <p:spPr bwMode="auto">
              <a:xfrm>
                <a:off x="6662" y="4753"/>
                <a:ext cx="10" cy="5"/>
              </a:xfrm>
              <a:custGeom>
                <a:avLst/>
                <a:gdLst>
                  <a:gd name="T0" fmla="*/ 1 w 5"/>
                  <a:gd name="T1" fmla="*/ 3 h 3"/>
                  <a:gd name="T2" fmla="*/ 0 w 5"/>
                  <a:gd name="T3" fmla="*/ 2 h 3"/>
                  <a:gd name="T4" fmla="*/ 2 w 5"/>
                  <a:gd name="T5" fmla="*/ 0 h 3"/>
                  <a:gd name="T6" fmla="*/ 5 w 5"/>
                  <a:gd name="T7" fmla="*/ 1 h 3"/>
                  <a:gd name="T8" fmla="*/ 1 w 5"/>
                  <a:gd name="T9" fmla="*/ 3 h 3"/>
                </a:gdLst>
                <a:ahLst/>
                <a:cxnLst>
                  <a:cxn ang="0">
                    <a:pos x="T0" y="T1"/>
                  </a:cxn>
                  <a:cxn ang="0">
                    <a:pos x="T2" y="T3"/>
                  </a:cxn>
                  <a:cxn ang="0">
                    <a:pos x="T4" y="T5"/>
                  </a:cxn>
                  <a:cxn ang="0">
                    <a:pos x="T6" y="T7"/>
                  </a:cxn>
                  <a:cxn ang="0">
                    <a:pos x="T8" y="T9"/>
                  </a:cxn>
                </a:cxnLst>
                <a:rect l="0" t="0" r="r" b="b"/>
                <a:pathLst>
                  <a:path w="5" h="3">
                    <a:moveTo>
                      <a:pt x="1" y="3"/>
                    </a:moveTo>
                    <a:cubicBezTo>
                      <a:pt x="0" y="2"/>
                      <a:pt x="0" y="2"/>
                      <a:pt x="0" y="2"/>
                    </a:cubicBezTo>
                    <a:cubicBezTo>
                      <a:pt x="2" y="2"/>
                      <a:pt x="2" y="1"/>
                      <a:pt x="2" y="0"/>
                    </a:cubicBezTo>
                    <a:cubicBezTo>
                      <a:pt x="3" y="0"/>
                      <a:pt x="4" y="0"/>
                      <a:pt x="5" y="1"/>
                    </a:cubicBezTo>
                    <a:cubicBezTo>
                      <a:pt x="3" y="1"/>
                      <a:pt x="3"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7" name="Freeform 65">
                <a:extLst>
                  <a:ext uri="{FF2B5EF4-FFF2-40B4-BE49-F238E27FC236}">
                    <a16:creationId xmlns:a16="http://schemas.microsoft.com/office/drawing/2014/main" id="{3D03BB07-E39B-4152-A12A-657C4D42E4A3}"/>
                  </a:ext>
                </a:extLst>
              </p:cNvPr>
              <p:cNvSpPr>
                <a:spLocks/>
              </p:cNvSpPr>
              <p:nvPr/>
            </p:nvSpPr>
            <p:spPr bwMode="auto">
              <a:xfrm>
                <a:off x="6691" y="4735"/>
                <a:ext cx="11" cy="10"/>
              </a:xfrm>
              <a:custGeom>
                <a:avLst/>
                <a:gdLst>
                  <a:gd name="T0" fmla="*/ 0 w 6"/>
                  <a:gd name="T1" fmla="*/ 3 h 5"/>
                  <a:gd name="T2" fmla="*/ 5 w 6"/>
                  <a:gd name="T3" fmla="*/ 0 h 5"/>
                  <a:gd name="T4" fmla="*/ 0 w 6"/>
                  <a:gd name="T5" fmla="*/ 3 h 5"/>
                </a:gdLst>
                <a:ahLst/>
                <a:cxnLst>
                  <a:cxn ang="0">
                    <a:pos x="T0" y="T1"/>
                  </a:cxn>
                  <a:cxn ang="0">
                    <a:pos x="T2" y="T3"/>
                  </a:cxn>
                  <a:cxn ang="0">
                    <a:pos x="T4" y="T5"/>
                  </a:cxn>
                </a:cxnLst>
                <a:rect l="0" t="0" r="r" b="b"/>
                <a:pathLst>
                  <a:path w="6" h="5">
                    <a:moveTo>
                      <a:pt x="0" y="3"/>
                    </a:moveTo>
                    <a:cubicBezTo>
                      <a:pt x="2" y="1"/>
                      <a:pt x="3" y="2"/>
                      <a:pt x="5" y="0"/>
                    </a:cubicBezTo>
                    <a:cubicBezTo>
                      <a:pt x="6" y="2"/>
                      <a:pt x="0"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8" name="Freeform 66">
                <a:extLst>
                  <a:ext uri="{FF2B5EF4-FFF2-40B4-BE49-F238E27FC236}">
                    <a16:creationId xmlns:a16="http://schemas.microsoft.com/office/drawing/2014/main" id="{13EF8CBA-2B5E-4819-862D-4151DE3A8C1E}"/>
                  </a:ext>
                </a:extLst>
              </p:cNvPr>
              <p:cNvSpPr>
                <a:spLocks/>
              </p:cNvSpPr>
              <p:nvPr/>
            </p:nvSpPr>
            <p:spPr bwMode="auto">
              <a:xfrm>
                <a:off x="6744" y="4703"/>
                <a:ext cx="14" cy="6"/>
              </a:xfrm>
              <a:custGeom>
                <a:avLst/>
                <a:gdLst>
                  <a:gd name="T0" fmla="*/ 0 w 7"/>
                  <a:gd name="T1" fmla="*/ 3 h 3"/>
                  <a:gd name="T2" fmla="*/ 6 w 7"/>
                  <a:gd name="T3" fmla="*/ 3 h 3"/>
                  <a:gd name="T4" fmla="*/ 0 w 7"/>
                  <a:gd name="T5" fmla="*/ 3 h 3"/>
                </a:gdLst>
                <a:ahLst/>
                <a:cxnLst>
                  <a:cxn ang="0">
                    <a:pos x="T0" y="T1"/>
                  </a:cxn>
                  <a:cxn ang="0">
                    <a:pos x="T2" y="T3"/>
                  </a:cxn>
                  <a:cxn ang="0">
                    <a:pos x="T4" y="T5"/>
                  </a:cxn>
                </a:cxnLst>
                <a:rect l="0" t="0" r="r" b="b"/>
                <a:pathLst>
                  <a:path w="7" h="3">
                    <a:moveTo>
                      <a:pt x="0" y="3"/>
                    </a:moveTo>
                    <a:cubicBezTo>
                      <a:pt x="0" y="2"/>
                      <a:pt x="7" y="0"/>
                      <a:pt x="6" y="3"/>
                    </a:cubicBezTo>
                    <a:cubicBezTo>
                      <a:pt x="5" y="2"/>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9" name="Freeform 67">
                <a:extLst>
                  <a:ext uri="{FF2B5EF4-FFF2-40B4-BE49-F238E27FC236}">
                    <a16:creationId xmlns:a16="http://schemas.microsoft.com/office/drawing/2014/main" id="{2A3BDB27-9B76-4960-8B5C-3901B911F192}"/>
                  </a:ext>
                </a:extLst>
              </p:cNvPr>
              <p:cNvSpPr>
                <a:spLocks/>
              </p:cNvSpPr>
              <p:nvPr/>
            </p:nvSpPr>
            <p:spPr bwMode="auto">
              <a:xfrm>
                <a:off x="6729" y="4678"/>
                <a:ext cx="13" cy="8"/>
              </a:xfrm>
              <a:custGeom>
                <a:avLst/>
                <a:gdLst>
                  <a:gd name="T0" fmla="*/ 0 w 7"/>
                  <a:gd name="T1" fmla="*/ 4 h 4"/>
                  <a:gd name="T2" fmla="*/ 7 w 7"/>
                  <a:gd name="T3" fmla="*/ 0 h 4"/>
                  <a:gd name="T4" fmla="*/ 0 w 7"/>
                  <a:gd name="T5" fmla="*/ 4 h 4"/>
                </a:gdLst>
                <a:ahLst/>
                <a:cxnLst>
                  <a:cxn ang="0">
                    <a:pos x="T0" y="T1"/>
                  </a:cxn>
                  <a:cxn ang="0">
                    <a:pos x="T2" y="T3"/>
                  </a:cxn>
                  <a:cxn ang="0">
                    <a:pos x="T4" y="T5"/>
                  </a:cxn>
                </a:cxnLst>
                <a:rect l="0" t="0" r="r" b="b"/>
                <a:pathLst>
                  <a:path w="7" h="4">
                    <a:moveTo>
                      <a:pt x="0" y="4"/>
                    </a:moveTo>
                    <a:cubicBezTo>
                      <a:pt x="1" y="1"/>
                      <a:pt x="5" y="2"/>
                      <a:pt x="7" y="0"/>
                    </a:cubicBezTo>
                    <a:cubicBezTo>
                      <a:pt x="6" y="2"/>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0" name="Freeform 68">
                <a:extLst>
                  <a:ext uri="{FF2B5EF4-FFF2-40B4-BE49-F238E27FC236}">
                    <a16:creationId xmlns:a16="http://schemas.microsoft.com/office/drawing/2014/main" id="{19A655E1-EAB2-48F9-BD1A-5A3AF89C97FB}"/>
                  </a:ext>
                </a:extLst>
              </p:cNvPr>
              <p:cNvSpPr>
                <a:spLocks/>
              </p:cNvSpPr>
              <p:nvPr/>
            </p:nvSpPr>
            <p:spPr bwMode="auto">
              <a:xfrm>
                <a:off x="6851" y="4864"/>
                <a:ext cx="10" cy="7"/>
              </a:xfrm>
              <a:custGeom>
                <a:avLst/>
                <a:gdLst>
                  <a:gd name="T0" fmla="*/ 3 w 5"/>
                  <a:gd name="T1" fmla="*/ 4 h 4"/>
                  <a:gd name="T2" fmla="*/ 5 w 5"/>
                  <a:gd name="T3" fmla="*/ 3 h 4"/>
                  <a:gd name="T4" fmla="*/ 3 w 5"/>
                  <a:gd name="T5" fmla="*/ 4 h 4"/>
                </a:gdLst>
                <a:ahLst/>
                <a:cxnLst>
                  <a:cxn ang="0">
                    <a:pos x="T0" y="T1"/>
                  </a:cxn>
                  <a:cxn ang="0">
                    <a:pos x="T2" y="T3"/>
                  </a:cxn>
                  <a:cxn ang="0">
                    <a:pos x="T4" y="T5"/>
                  </a:cxn>
                </a:cxnLst>
                <a:rect l="0" t="0" r="r" b="b"/>
                <a:pathLst>
                  <a:path w="5" h="4">
                    <a:moveTo>
                      <a:pt x="3" y="4"/>
                    </a:moveTo>
                    <a:cubicBezTo>
                      <a:pt x="0" y="4"/>
                      <a:pt x="5" y="0"/>
                      <a:pt x="5" y="3"/>
                    </a:cubicBezTo>
                    <a:cubicBezTo>
                      <a:pt x="4" y="4"/>
                      <a:pt x="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1" name="Freeform 69">
                <a:extLst>
                  <a:ext uri="{FF2B5EF4-FFF2-40B4-BE49-F238E27FC236}">
                    <a16:creationId xmlns:a16="http://schemas.microsoft.com/office/drawing/2014/main" id="{6941BBE2-5CCF-4500-98F7-7AFEC4ACE119}"/>
                  </a:ext>
                </a:extLst>
              </p:cNvPr>
              <p:cNvSpPr>
                <a:spLocks/>
              </p:cNvSpPr>
              <p:nvPr/>
            </p:nvSpPr>
            <p:spPr bwMode="auto">
              <a:xfrm>
                <a:off x="6622" y="4500"/>
                <a:ext cx="10" cy="4"/>
              </a:xfrm>
              <a:custGeom>
                <a:avLst/>
                <a:gdLst>
                  <a:gd name="T0" fmla="*/ 1 w 5"/>
                  <a:gd name="T1" fmla="*/ 2 h 2"/>
                  <a:gd name="T2" fmla="*/ 0 w 5"/>
                  <a:gd name="T3" fmla="*/ 1 h 2"/>
                  <a:gd name="T4" fmla="*/ 5 w 5"/>
                  <a:gd name="T5" fmla="*/ 0 h 2"/>
                  <a:gd name="T6" fmla="*/ 1 w 5"/>
                  <a:gd name="T7" fmla="*/ 2 h 2"/>
                </a:gdLst>
                <a:ahLst/>
                <a:cxnLst>
                  <a:cxn ang="0">
                    <a:pos x="T0" y="T1"/>
                  </a:cxn>
                  <a:cxn ang="0">
                    <a:pos x="T2" y="T3"/>
                  </a:cxn>
                  <a:cxn ang="0">
                    <a:pos x="T4" y="T5"/>
                  </a:cxn>
                  <a:cxn ang="0">
                    <a:pos x="T6" y="T7"/>
                  </a:cxn>
                </a:cxnLst>
                <a:rect l="0" t="0" r="r" b="b"/>
                <a:pathLst>
                  <a:path w="5" h="2">
                    <a:moveTo>
                      <a:pt x="1" y="2"/>
                    </a:moveTo>
                    <a:cubicBezTo>
                      <a:pt x="0" y="1"/>
                      <a:pt x="0" y="1"/>
                      <a:pt x="0" y="1"/>
                    </a:cubicBezTo>
                    <a:cubicBezTo>
                      <a:pt x="2" y="0"/>
                      <a:pt x="3" y="0"/>
                      <a:pt x="5" y="0"/>
                    </a:cubicBezTo>
                    <a:cubicBezTo>
                      <a:pt x="5" y="1"/>
                      <a:pt x="3"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2" name="Freeform 70">
                <a:extLst>
                  <a:ext uri="{FF2B5EF4-FFF2-40B4-BE49-F238E27FC236}">
                    <a16:creationId xmlns:a16="http://schemas.microsoft.com/office/drawing/2014/main" id="{7DCDBCDC-F3B7-4821-A683-0A4CED3CD2E6}"/>
                  </a:ext>
                </a:extLst>
              </p:cNvPr>
              <p:cNvSpPr>
                <a:spLocks/>
              </p:cNvSpPr>
              <p:nvPr/>
            </p:nvSpPr>
            <p:spPr bwMode="auto">
              <a:xfrm>
                <a:off x="6758" y="4689"/>
                <a:ext cx="9" cy="6"/>
              </a:xfrm>
              <a:custGeom>
                <a:avLst/>
                <a:gdLst>
                  <a:gd name="T0" fmla="*/ 0 w 5"/>
                  <a:gd name="T1" fmla="*/ 3 h 3"/>
                  <a:gd name="T2" fmla="*/ 4 w 5"/>
                  <a:gd name="T3" fmla="*/ 0 h 3"/>
                  <a:gd name="T4" fmla="*/ 0 w 5"/>
                  <a:gd name="T5" fmla="*/ 3 h 3"/>
                </a:gdLst>
                <a:ahLst/>
                <a:cxnLst>
                  <a:cxn ang="0">
                    <a:pos x="T0" y="T1"/>
                  </a:cxn>
                  <a:cxn ang="0">
                    <a:pos x="T2" y="T3"/>
                  </a:cxn>
                  <a:cxn ang="0">
                    <a:pos x="T4" y="T5"/>
                  </a:cxn>
                </a:cxnLst>
                <a:rect l="0" t="0" r="r" b="b"/>
                <a:pathLst>
                  <a:path w="5" h="3">
                    <a:moveTo>
                      <a:pt x="0" y="3"/>
                    </a:moveTo>
                    <a:cubicBezTo>
                      <a:pt x="0" y="2"/>
                      <a:pt x="2" y="1"/>
                      <a:pt x="4" y="0"/>
                    </a:cubicBezTo>
                    <a:cubicBezTo>
                      <a:pt x="5"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3" name="Freeform 71">
                <a:extLst>
                  <a:ext uri="{FF2B5EF4-FFF2-40B4-BE49-F238E27FC236}">
                    <a16:creationId xmlns:a16="http://schemas.microsoft.com/office/drawing/2014/main" id="{F3297AF2-E60C-42F5-9559-2CEB2189038B}"/>
                  </a:ext>
                </a:extLst>
              </p:cNvPr>
              <p:cNvSpPr>
                <a:spLocks/>
              </p:cNvSpPr>
              <p:nvPr/>
            </p:nvSpPr>
            <p:spPr bwMode="auto">
              <a:xfrm>
                <a:off x="6796" y="4676"/>
                <a:ext cx="15" cy="13"/>
              </a:xfrm>
              <a:custGeom>
                <a:avLst/>
                <a:gdLst>
                  <a:gd name="T0" fmla="*/ 0 w 8"/>
                  <a:gd name="T1" fmla="*/ 4 h 7"/>
                  <a:gd name="T2" fmla="*/ 8 w 8"/>
                  <a:gd name="T3" fmla="*/ 2 h 7"/>
                  <a:gd name="T4" fmla="*/ 0 w 8"/>
                  <a:gd name="T5" fmla="*/ 4 h 7"/>
                </a:gdLst>
                <a:ahLst/>
                <a:cxnLst>
                  <a:cxn ang="0">
                    <a:pos x="T0" y="T1"/>
                  </a:cxn>
                  <a:cxn ang="0">
                    <a:pos x="T2" y="T3"/>
                  </a:cxn>
                  <a:cxn ang="0">
                    <a:pos x="T4" y="T5"/>
                  </a:cxn>
                </a:cxnLst>
                <a:rect l="0" t="0" r="r" b="b"/>
                <a:pathLst>
                  <a:path w="8" h="7">
                    <a:moveTo>
                      <a:pt x="0" y="4"/>
                    </a:moveTo>
                    <a:cubicBezTo>
                      <a:pt x="3" y="3"/>
                      <a:pt x="6" y="0"/>
                      <a:pt x="8" y="2"/>
                    </a:cubicBezTo>
                    <a:cubicBezTo>
                      <a:pt x="5" y="2"/>
                      <a:pt x="1" y="7"/>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4" name="Freeform 72">
                <a:extLst>
                  <a:ext uri="{FF2B5EF4-FFF2-40B4-BE49-F238E27FC236}">
                    <a16:creationId xmlns:a16="http://schemas.microsoft.com/office/drawing/2014/main" id="{BFD63062-A9A6-47CB-95EB-E2AF68CFE45D}"/>
                  </a:ext>
                </a:extLst>
              </p:cNvPr>
              <p:cNvSpPr>
                <a:spLocks/>
              </p:cNvSpPr>
              <p:nvPr/>
            </p:nvSpPr>
            <p:spPr bwMode="auto">
              <a:xfrm>
                <a:off x="6815" y="4703"/>
                <a:ext cx="10" cy="4"/>
              </a:xfrm>
              <a:custGeom>
                <a:avLst/>
                <a:gdLst>
                  <a:gd name="T0" fmla="*/ 0 w 5"/>
                  <a:gd name="T1" fmla="*/ 2 h 2"/>
                  <a:gd name="T2" fmla="*/ 5 w 5"/>
                  <a:gd name="T3" fmla="*/ 0 h 2"/>
                  <a:gd name="T4" fmla="*/ 0 w 5"/>
                  <a:gd name="T5" fmla="*/ 2 h 2"/>
                </a:gdLst>
                <a:ahLst/>
                <a:cxnLst>
                  <a:cxn ang="0">
                    <a:pos x="T0" y="T1"/>
                  </a:cxn>
                  <a:cxn ang="0">
                    <a:pos x="T2" y="T3"/>
                  </a:cxn>
                  <a:cxn ang="0">
                    <a:pos x="T4" y="T5"/>
                  </a:cxn>
                </a:cxnLst>
                <a:rect l="0" t="0" r="r" b="b"/>
                <a:pathLst>
                  <a:path w="5" h="2">
                    <a:moveTo>
                      <a:pt x="0" y="2"/>
                    </a:moveTo>
                    <a:cubicBezTo>
                      <a:pt x="0" y="1"/>
                      <a:pt x="4" y="0"/>
                      <a:pt x="5" y="0"/>
                    </a:cubicBezTo>
                    <a:cubicBezTo>
                      <a:pt x="5"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5" name="Freeform 73">
                <a:extLst>
                  <a:ext uri="{FF2B5EF4-FFF2-40B4-BE49-F238E27FC236}">
                    <a16:creationId xmlns:a16="http://schemas.microsoft.com/office/drawing/2014/main" id="{2EEABD0A-F37F-4562-928B-9B35B514B0EA}"/>
                  </a:ext>
                </a:extLst>
              </p:cNvPr>
              <p:cNvSpPr>
                <a:spLocks/>
              </p:cNvSpPr>
              <p:nvPr/>
            </p:nvSpPr>
            <p:spPr bwMode="auto">
              <a:xfrm>
                <a:off x="6827" y="4680"/>
                <a:ext cx="7" cy="6"/>
              </a:xfrm>
              <a:custGeom>
                <a:avLst/>
                <a:gdLst>
                  <a:gd name="T0" fmla="*/ 0 w 4"/>
                  <a:gd name="T1" fmla="*/ 2 h 3"/>
                  <a:gd name="T2" fmla="*/ 1 w 4"/>
                  <a:gd name="T3" fmla="*/ 2 h 3"/>
                  <a:gd name="T4" fmla="*/ 2 w 4"/>
                  <a:gd name="T5" fmla="*/ 0 h 3"/>
                  <a:gd name="T6" fmla="*/ 3 w 4"/>
                  <a:gd name="T7" fmla="*/ 2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1" y="1"/>
                      <a:pt x="1" y="1"/>
                      <a:pt x="1" y="2"/>
                    </a:cubicBezTo>
                    <a:cubicBezTo>
                      <a:pt x="2" y="1"/>
                      <a:pt x="2" y="1"/>
                      <a:pt x="2" y="0"/>
                    </a:cubicBezTo>
                    <a:cubicBezTo>
                      <a:pt x="4" y="0"/>
                      <a:pt x="3" y="1"/>
                      <a:pt x="3" y="2"/>
                    </a:cubicBezTo>
                    <a:cubicBezTo>
                      <a:pt x="2" y="2"/>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6" name="Freeform 74">
                <a:extLst>
                  <a:ext uri="{FF2B5EF4-FFF2-40B4-BE49-F238E27FC236}">
                    <a16:creationId xmlns:a16="http://schemas.microsoft.com/office/drawing/2014/main" id="{52528363-FF6A-4B45-B87D-C462D09F1BAA}"/>
                  </a:ext>
                </a:extLst>
              </p:cNvPr>
              <p:cNvSpPr>
                <a:spLocks/>
              </p:cNvSpPr>
              <p:nvPr/>
            </p:nvSpPr>
            <p:spPr bwMode="auto">
              <a:xfrm>
                <a:off x="6819" y="4659"/>
                <a:ext cx="31" cy="17"/>
              </a:xfrm>
              <a:custGeom>
                <a:avLst/>
                <a:gdLst>
                  <a:gd name="T0" fmla="*/ 16 w 16"/>
                  <a:gd name="T1" fmla="*/ 2 h 9"/>
                  <a:gd name="T2" fmla="*/ 6 w 16"/>
                  <a:gd name="T3" fmla="*/ 6 h 9"/>
                  <a:gd name="T4" fmla="*/ 0 w 16"/>
                  <a:gd name="T5" fmla="*/ 7 h 9"/>
                  <a:gd name="T6" fmla="*/ 9 w 16"/>
                  <a:gd name="T7" fmla="*/ 2 h 9"/>
                  <a:gd name="T8" fmla="*/ 16 w 16"/>
                  <a:gd name="T9" fmla="*/ 2 h 9"/>
                </a:gdLst>
                <a:ahLst/>
                <a:cxnLst>
                  <a:cxn ang="0">
                    <a:pos x="T0" y="T1"/>
                  </a:cxn>
                  <a:cxn ang="0">
                    <a:pos x="T2" y="T3"/>
                  </a:cxn>
                  <a:cxn ang="0">
                    <a:pos x="T4" y="T5"/>
                  </a:cxn>
                  <a:cxn ang="0">
                    <a:pos x="T6" y="T7"/>
                  </a:cxn>
                  <a:cxn ang="0">
                    <a:pos x="T8" y="T9"/>
                  </a:cxn>
                </a:cxnLst>
                <a:rect l="0" t="0" r="r" b="b"/>
                <a:pathLst>
                  <a:path w="16" h="9">
                    <a:moveTo>
                      <a:pt x="16" y="2"/>
                    </a:moveTo>
                    <a:cubicBezTo>
                      <a:pt x="12" y="5"/>
                      <a:pt x="6" y="4"/>
                      <a:pt x="6" y="6"/>
                    </a:cubicBezTo>
                    <a:cubicBezTo>
                      <a:pt x="4" y="7"/>
                      <a:pt x="1" y="9"/>
                      <a:pt x="0" y="7"/>
                    </a:cubicBezTo>
                    <a:cubicBezTo>
                      <a:pt x="5" y="6"/>
                      <a:pt x="6" y="4"/>
                      <a:pt x="9" y="2"/>
                    </a:cubicBezTo>
                    <a:cubicBezTo>
                      <a:pt x="8" y="5"/>
                      <a:pt x="15" y="0"/>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7" name="Freeform 75">
                <a:extLst>
                  <a:ext uri="{FF2B5EF4-FFF2-40B4-BE49-F238E27FC236}">
                    <a16:creationId xmlns:a16="http://schemas.microsoft.com/office/drawing/2014/main" id="{896B00EC-3576-455C-8523-9F5C135C542A}"/>
                  </a:ext>
                </a:extLst>
              </p:cNvPr>
              <p:cNvSpPr>
                <a:spLocks/>
              </p:cNvSpPr>
              <p:nvPr/>
            </p:nvSpPr>
            <p:spPr bwMode="auto">
              <a:xfrm>
                <a:off x="6828" y="4645"/>
                <a:ext cx="8" cy="8"/>
              </a:xfrm>
              <a:custGeom>
                <a:avLst/>
                <a:gdLst>
                  <a:gd name="T0" fmla="*/ 1 w 4"/>
                  <a:gd name="T1" fmla="*/ 4 h 4"/>
                  <a:gd name="T2" fmla="*/ 4 w 4"/>
                  <a:gd name="T3" fmla="*/ 0 h 4"/>
                  <a:gd name="T4" fmla="*/ 1 w 4"/>
                  <a:gd name="T5" fmla="*/ 4 h 4"/>
                </a:gdLst>
                <a:ahLst/>
                <a:cxnLst>
                  <a:cxn ang="0">
                    <a:pos x="T0" y="T1"/>
                  </a:cxn>
                  <a:cxn ang="0">
                    <a:pos x="T2" y="T3"/>
                  </a:cxn>
                  <a:cxn ang="0">
                    <a:pos x="T4" y="T5"/>
                  </a:cxn>
                </a:cxnLst>
                <a:rect l="0" t="0" r="r" b="b"/>
                <a:pathLst>
                  <a:path w="4" h="4">
                    <a:moveTo>
                      <a:pt x="1" y="4"/>
                    </a:moveTo>
                    <a:cubicBezTo>
                      <a:pt x="0" y="2"/>
                      <a:pt x="2" y="1"/>
                      <a:pt x="4" y="0"/>
                    </a:cubicBezTo>
                    <a:cubicBezTo>
                      <a:pt x="4" y="2"/>
                      <a:pt x="2" y="1"/>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8" name="Freeform 76">
                <a:extLst>
                  <a:ext uri="{FF2B5EF4-FFF2-40B4-BE49-F238E27FC236}">
                    <a16:creationId xmlns:a16="http://schemas.microsoft.com/office/drawing/2014/main" id="{04030243-9EF9-4C16-BC72-F2EA7210C212}"/>
                  </a:ext>
                </a:extLst>
              </p:cNvPr>
              <p:cNvSpPr>
                <a:spLocks/>
              </p:cNvSpPr>
              <p:nvPr/>
            </p:nvSpPr>
            <p:spPr bwMode="auto">
              <a:xfrm>
                <a:off x="6838" y="4657"/>
                <a:ext cx="12" cy="6"/>
              </a:xfrm>
              <a:custGeom>
                <a:avLst/>
                <a:gdLst>
                  <a:gd name="T0" fmla="*/ 0 w 6"/>
                  <a:gd name="T1" fmla="*/ 3 h 3"/>
                  <a:gd name="T2" fmla="*/ 6 w 6"/>
                  <a:gd name="T3" fmla="*/ 0 h 3"/>
                  <a:gd name="T4" fmla="*/ 0 w 6"/>
                  <a:gd name="T5" fmla="*/ 3 h 3"/>
                </a:gdLst>
                <a:ahLst/>
                <a:cxnLst>
                  <a:cxn ang="0">
                    <a:pos x="T0" y="T1"/>
                  </a:cxn>
                  <a:cxn ang="0">
                    <a:pos x="T2" y="T3"/>
                  </a:cxn>
                  <a:cxn ang="0">
                    <a:pos x="T4" y="T5"/>
                  </a:cxn>
                </a:cxnLst>
                <a:rect l="0" t="0" r="r" b="b"/>
                <a:pathLst>
                  <a:path w="6" h="3">
                    <a:moveTo>
                      <a:pt x="0" y="3"/>
                    </a:moveTo>
                    <a:cubicBezTo>
                      <a:pt x="1" y="1"/>
                      <a:pt x="4" y="2"/>
                      <a:pt x="6" y="0"/>
                    </a:cubicBezTo>
                    <a:cubicBezTo>
                      <a:pt x="5" y="3"/>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9" name="Freeform 77">
                <a:extLst>
                  <a:ext uri="{FF2B5EF4-FFF2-40B4-BE49-F238E27FC236}">
                    <a16:creationId xmlns:a16="http://schemas.microsoft.com/office/drawing/2014/main" id="{45236F4A-AC77-4CA1-BFE1-968140614E5E}"/>
                  </a:ext>
                </a:extLst>
              </p:cNvPr>
              <p:cNvSpPr>
                <a:spLocks/>
              </p:cNvSpPr>
              <p:nvPr/>
            </p:nvSpPr>
            <p:spPr bwMode="auto">
              <a:xfrm>
                <a:off x="6869" y="4678"/>
                <a:ext cx="7" cy="4"/>
              </a:xfrm>
              <a:custGeom>
                <a:avLst/>
                <a:gdLst>
                  <a:gd name="T0" fmla="*/ 0 w 4"/>
                  <a:gd name="T1" fmla="*/ 2 h 2"/>
                  <a:gd name="T2" fmla="*/ 3 w 4"/>
                  <a:gd name="T3" fmla="*/ 0 h 2"/>
                  <a:gd name="T4" fmla="*/ 0 w 4"/>
                  <a:gd name="T5" fmla="*/ 2 h 2"/>
                </a:gdLst>
                <a:ahLst/>
                <a:cxnLst>
                  <a:cxn ang="0">
                    <a:pos x="T0" y="T1"/>
                  </a:cxn>
                  <a:cxn ang="0">
                    <a:pos x="T2" y="T3"/>
                  </a:cxn>
                  <a:cxn ang="0">
                    <a:pos x="T4" y="T5"/>
                  </a:cxn>
                </a:cxnLst>
                <a:rect l="0" t="0" r="r" b="b"/>
                <a:pathLst>
                  <a:path w="4" h="2">
                    <a:moveTo>
                      <a:pt x="0" y="2"/>
                    </a:moveTo>
                    <a:cubicBezTo>
                      <a:pt x="0" y="2"/>
                      <a:pt x="2" y="1"/>
                      <a:pt x="3" y="0"/>
                    </a:cubicBezTo>
                    <a:cubicBezTo>
                      <a:pt x="4" y="2"/>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0" name="Freeform 78">
                <a:extLst>
                  <a:ext uri="{FF2B5EF4-FFF2-40B4-BE49-F238E27FC236}">
                    <a16:creationId xmlns:a16="http://schemas.microsoft.com/office/drawing/2014/main" id="{9ED4F412-B1D6-4835-B5FC-C26FDB926B95}"/>
                  </a:ext>
                </a:extLst>
              </p:cNvPr>
              <p:cNvSpPr>
                <a:spLocks/>
              </p:cNvSpPr>
              <p:nvPr/>
            </p:nvSpPr>
            <p:spPr bwMode="auto">
              <a:xfrm>
                <a:off x="6943" y="4791"/>
                <a:ext cx="12"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1" y="2"/>
                      <a:pt x="4" y="1"/>
                      <a:pt x="6" y="0"/>
                    </a:cubicBezTo>
                    <a:cubicBezTo>
                      <a:pt x="6" y="2"/>
                      <a:pt x="3"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1" name="Freeform 79">
                <a:extLst>
                  <a:ext uri="{FF2B5EF4-FFF2-40B4-BE49-F238E27FC236}">
                    <a16:creationId xmlns:a16="http://schemas.microsoft.com/office/drawing/2014/main" id="{D9ECE1C7-FE96-4A66-8081-5DCEAB4ABD4A}"/>
                  </a:ext>
                </a:extLst>
              </p:cNvPr>
              <p:cNvSpPr>
                <a:spLocks/>
              </p:cNvSpPr>
              <p:nvPr/>
            </p:nvSpPr>
            <p:spPr bwMode="auto">
              <a:xfrm>
                <a:off x="6865" y="4655"/>
                <a:ext cx="9" cy="6"/>
              </a:xfrm>
              <a:custGeom>
                <a:avLst/>
                <a:gdLst>
                  <a:gd name="T0" fmla="*/ 0 w 5"/>
                  <a:gd name="T1" fmla="*/ 3 h 3"/>
                  <a:gd name="T2" fmla="*/ 3 w 5"/>
                  <a:gd name="T3" fmla="*/ 0 h 3"/>
                  <a:gd name="T4" fmla="*/ 0 w 5"/>
                  <a:gd name="T5" fmla="*/ 3 h 3"/>
                </a:gdLst>
                <a:ahLst/>
                <a:cxnLst>
                  <a:cxn ang="0">
                    <a:pos x="T0" y="T1"/>
                  </a:cxn>
                  <a:cxn ang="0">
                    <a:pos x="T2" y="T3"/>
                  </a:cxn>
                  <a:cxn ang="0">
                    <a:pos x="T4" y="T5"/>
                  </a:cxn>
                </a:cxnLst>
                <a:rect l="0" t="0" r="r" b="b"/>
                <a:pathLst>
                  <a:path w="5" h="3">
                    <a:moveTo>
                      <a:pt x="0" y="3"/>
                    </a:moveTo>
                    <a:cubicBezTo>
                      <a:pt x="0" y="2"/>
                      <a:pt x="2" y="1"/>
                      <a:pt x="3" y="0"/>
                    </a:cubicBezTo>
                    <a:cubicBezTo>
                      <a:pt x="5"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2" name="Freeform 80">
                <a:extLst>
                  <a:ext uri="{FF2B5EF4-FFF2-40B4-BE49-F238E27FC236}">
                    <a16:creationId xmlns:a16="http://schemas.microsoft.com/office/drawing/2014/main" id="{86556E9B-005D-42E6-9E7D-99B46F349D1A}"/>
                  </a:ext>
                </a:extLst>
              </p:cNvPr>
              <p:cNvSpPr>
                <a:spLocks/>
              </p:cNvSpPr>
              <p:nvPr/>
            </p:nvSpPr>
            <p:spPr bwMode="auto">
              <a:xfrm>
                <a:off x="6955" y="4785"/>
                <a:ext cx="13" cy="8"/>
              </a:xfrm>
              <a:custGeom>
                <a:avLst/>
                <a:gdLst>
                  <a:gd name="T0" fmla="*/ 1 w 7"/>
                  <a:gd name="T1" fmla="*/ 4 h 4"/>
                  <a:gd name="T2" fmla="*/ 5 w 7"/>
                  <a:gd name="T3" fmla="*/ 3 h 4"/>
                  <a:gd name="T4" fmla="*/ 1 w 7"/>
                  <a:gd name="T5" fmla="*/ 4 h 4"/>
                </a:gdLst>
                <a:ahLst/>
                <a:cxnLst>
                  <a:cxn ang="0">
                    <a:pos x="T0" y="T1"/>
                  </a:cxn>
                  <a:cxn ang="0">
                    <a:pos x="T2" y="T3"/>
                  </a:cxn>
                  <a:cxn ang="0">
                    <a:pos x="T4" y="T5"/>
                  </a:cxn>
                </a:cxnLst>
                <a:rect l="0" t="0" r="r" b="b"/>
                <a:pathLst>
                  <a:path w="7" h="4">
                    <a:moveTo>
                      <a:pt x="1" y="4"/>
                    </a:moveTo>
                    <a:cubicBezTo>
                      <a:pt x="0" y="2"/>
                      <a:pt x="7" y="0"/>
                      <a:pt x="5" y="3"/>
                    </a:cubicBezTo>
                    <a:cubicBezTo>
                      <a:pt x="3" y="4"/>
                      <a:pt x="3"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3" name="Freeform 81">
                <a:extLst>
                  <a:ext uri="{FF2B5EF4-FFF2-40B4-BE49-F238E27FC236}">
                    <a16:creationId xmlns:a16="http://schemas.microsoft.com/office/drawing/2014/main" id="{4B7EC352-0668-45B3-9261-1B66F01F03E2}"/>
                  </a:ext>
                </a:extLst>
              </p:cNvPr>
              <p:cNvSpPr>
                <a:spLocks/>
              </p:cNvSpPr>
              <p:nvPr/>
            </p:nvSpPr>
            <p:spPr bwMode="auto">
              <a:xfrm>
                <a:off x="6970" y="4766"/>
                <a:ext cx="40" cy="19"/>
              </a:xfrm>
              <a:custGeom>
                <a:avLst/>
                <a:gdLst>
                  <a:gd name="T0" fmla="*/ 1 w 21"/>
                  <a:gd name="T1" fmla="*/ 10 h 10"/>
                  <a:gd name="T2" fmla="*/ 7 w 21"/>
                  <a:gd name="T3" fmla="*/ 5 h 10"/>
                  <a:gd name="T4" fmla="*/ 21 w 21"/>
                  <a:gd name="T5" fmla="*/ 0 h 10"/>
                  <a:gd name="T6" fmla="*/ 6 w 21"/>
                  <a:gd name="T7" fmla="*/ 9 h 10"/>
                  <a:gd name="T8" fmla="*/ 5 w 21"/>
                  <a:gd name="T9" fmla="*/ 8 h 10"/>
                  <a:gd name="T10" fmla="*/ 3 w 21"/>
                  <a:gd name="T11" fmla="*/ 10 h 10"/>
                  <a:gd name="T12" fmla="*/ 1 w 2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 y="10"/>
                    </a:moveTo>
                    <a:cubicBezTo>
                      <a:pt x="0" y="8"/>
                      <a:pt x="5" y="6"/>
                      <a:pt x="7" y="5"/>
                    </a:cubicBezTo>
                    <a:cubicBezTo>
                      <a:pt x="12" y="3"/>
                      <a:pt x="18" y="2"/>
                      <a:pt x="21" y="0"/>
                    </a:cubicBezTo>
                    <a:cubicBezTo>
                      <a:pt x="16" y="4"/>
                      <a:pt x="9" y="5"/>
                      <a:pt x="6" y="9"/>
                    </a:cubicBezTo>
                    <a:cubicBezTo>
                      <a:pt x="5" y="9"/>
                      <a:pt x="5" y="8"/>
                      <a:pt x="5" y="8"/>
                    </a:cubicBezTo>
                    <a:cubicBezTo>
                      <a:pt x="2" y="8"/>
                      <a:pt x="5" y="9"/>
                      <a:pt x="3" y="10"/>
                    </a:cubicBezTo>
                    <a:cubicBezTo>
                      <a:pt x="2" y="9"/>
                      <a:pt x="2" y="10"/>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4" name="Freeform 82">
                <a:extLst>
                  <a:ext uri="{FF2B5EF4-FFF2-40B4-BE49-F238E27FC236}">
                    <a16:creationId xmlns:a16="http://schemas.microsoft.com/office/drawing/2014/main" id="{7F4B6465-6A01-4E74-A6B1-5080DC8EC1E7}"/>
                  </a:ext>
                </a:extLst>
              </p:cNvPr>
              <p:cNvSpPr>
                <a:spLocks/>
              </p:cNvSpPr>
              <p:nvPr/>
            </p:nvSpPr>
            <p:spPr bwMode="auto">
              <a:xfrm>
                <a:off x="6897" y="4661"/>
                <a:ext cx="10"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0" y="1"/>
                      <a:pt x="5" y="0"/>
                      <a:pt x="5" y="1"/>
                    </a:cubicBezTo>
                    <a:cubicBezTo>
                      <a:pt x="3" y="2"/>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5" name="Freeform 83">
                <a:extLst>
                  <a:ext uri="{FF2B5EF4-FFF2-40B4-BE49-F238E27FC236}">
                    <a16:creationId xmlns:a16="http://schemas.microsoft.com/office/drawing/2014/main" id="{FE349A85-8946-42C6-B4A8-F8B41ADDF21A}"/>
                  </a:ext>
                </a:extLst>
              </p:cNvPr>
              <p:cNvSpPr>
                <a:spLocks/>
              </p:cNvSpPr>
              <p:nvPr/>
            </p:nvSpPr>
            <p:spPr bwMode="auto">
              <a:xfrm>
                <a:off x="6842" y="4557"/>
                <a:ext cx="13" cy="12"/>
              </a:xfrm>
              <a:custGeom>
                <a:avLst/>
                <a:gdLst>
                  <a:gd name="T0" fmla="*/ 1 w 7"/>
                  <a:gd name="T1" fmla="*/ 6 h 6"/>
                  <a:gd name="T2" fmla="*/ 4 w 7"/>
                  <a:gd name="T3" fmla="*/ 2 h 6"/>
                  <a:gd name="T4" fmla="*/ 7 w 7"/>
                  <a:gd name="T5" fmla="*/ 3 h 6"/>
                  <a:gd name="T6" fmla="*/ 1 w 7"/>
                  <a:gd name="T7" fmla="*/ 6 h 6"/>
                </a:gdLst>
                <a:ahLst/>
                <a:cxnLst>
                  <a:cxn ang="0">
                    <a:pos x="T0" y="T1"/>
                  </a:cxn>
                  <a:cxn ang="0">
                    <a:pos x="T2" y="T3"/>
                  </a:cxn>
                  <a:cxn ang="0">
                    <a:pos x="T4" y="T5"/>
                  </a:cxn>
                  <a:cxn ang="0">
                    <a:pos x="T6" y="T7"/>
                  </a:cxn>
                </a:cxnLst>
                <a:rect l="0" t="0" r="r" b="b"/>
                <a:pathLst>
                  <a:path w="7" h="6">
                    <a:moveTo>
                      <a:pt x="1" y="6"/>
                    </a:moveTo>
                    <a:cubicBezTo>
                      <a:pt x="0" y="5"/>
                      <a:pt x="6" y="2"/>
                      <a:pt x="4" y="2"/>
                    </a:cubicBezTo>
                    <a:cubicBezTo>
                      <a:pt x="5" y="0"/>
                      <a:pt x="6" y="2"/>
                      <a:pt x="7" y="3"/>
                    </a:cubicBezTo>
                    <a:cubicBezTo>
                      <a:pt x="4" y="4"/>
                      <a:pt x="3"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6" name="Freeform 84">
                <a:extLst>
                  <a:ext uri="{FF2B5EF4-FFF2-40B4-BE49-F238E27FC236}">
                    <a16:creationId xmlns:a16="http://schemas.microsoft.com/office/drawing/2014/main" id="{CA635748-FC5C-4142-971E-5B099E5744DF}"/>
                  </a:ext>
                </a:extLst>
              </p:cNvPr>
              <p:cNvSpPr>
                <a:spLocks/>
              </p:cNvSpPr>
              <p:nvPr/>
            </p:nvSpPr>
            <p:spPr bwMode="auto">
              <a:xfrm>
                <a:off x="6909" y="4657"/>
                <a:ext cx="7" cy="4"/>
              </a:xfrm>
              <a:custGeom>
                <a:avLst/>
                <a:gdLst>
                  <a:gd name="T0" fmla="*/ 0 w 4"/>
                  <a:gd name="T1" fmla="*/ 2 h 2"/>
                  <a:gd name="T2" fmla="*/ 2 w 4"/>
                  <a:gd name="T3" fmla="*/ 0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cubicBezTo>
                      <a:pt x="0" y="2"/>
                      <a:pt x="1" y="1"/>
                      <a:pt x="2" y="0"/>
                    </a:cubicBezTo>
                    <a:cubicBezTo>
                      <a:pt x="2" y="0"/>
                      <a:pt x="3" y="1"/>
                      <a:pt x="4" y="0"/>
                    </a:cubicBezTo>
                    <a:cubicBezTo>
                      <a:pt x="3"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7" name="Freeform 85">
                <a:extLst>
                  <a:ext uri="{FF2B5EF4-FFF2-40B4-BE49-F238E27FC236}">
                    <a16:creationId xmlns:a16="http://schemas.microsoft.com/office/drawing/2014/main" id="{408AB55B-1261-4FD0-A69E-B0381DE95493}"/>
                  </a:ext>
                </a:extLst>
              </p:cNvPr>
              <p:cNvSpPr>
                <a:spLocks/>
              </p:cNvSpPr>
              <p:nvPr/>
            </p:nvSpPr>
            <p:spPr bwMode="auto">
              <a:xfrm>
                <a:off x="7012" y="4802"/>
                <a:ext cx="31" cy="16"/>
              </a:xfrm>
              <a:custGeom>
                <a:avLst/>
                <a:gdLst>
                  <a:gd name="T0" fmla="*/ 0 w 16"/>
                  <a:gd name="T1" fmla="*/ 8 h 8"/>
                  <a:gd name="T2" fmla="*/ 16 w 16"/>
                  <a:gd name="T3" fmla="*/ 0 h 8"/>
                  <a:gd name="T4" fmla="*/ 0 w 16"/>
                  <a:gd name="T5" fmla="*/ 8 h 8"/>
                </a:gdLst>
                <a:ahLst/>
                <a:cxnLst>
                  <a:cxn ang="0">
                    <a:pos x="T0" y="T1"/>
                  </a:cxn>
                  <a:cxn ang="0">
                    <a:pos x="T2" y="T3"/>
                  </a:cxn>
                  <a:cxn ang="0">
                    <a:pos x="T4" y="T5"/>
                  </a:cxn>
                </a:cxnLst>
                <a:rect l="0" t="0" r="r" b="b"/>
                <a:pathLst>
                  <a:path w="16" h="8">
                    <a:moveTo>
                      <a:pt x="0" y="8"/>
                    </a:moveTo>
                    <a:cubicBezTo>
                      <a:pt x="2" y="5"/>
                      <a:pt x="11" y="4"/>
                      <a:pt x="16" y="0"/>
                    </a:cubicBezTo>
                    <a:cubicBezTo>
                      <a:pt x="13" y="4"/>
                      <a:pt x="4" y="6"/>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8" name="Freeform 86">
                <a:extLst>
                  <a:ext uri="{FF2B5EF4-FFF2-40B4-BE49-F238E27FC236}">
                    <a16:creationId xmlns:a16="http://schemas.microsoft.com/office/drawing/2014/main" id="{536AB00A-D837-48A6-AFC2-3F6F71A2809D}"/>
                  </a:ext>
                </a:extLst>
              </p:cNvPr>
              <p:cNvSpPr>
                <a:spLocks/>
              </p:cNvSpPr>
              <p:nvPr/>
            </p:nvSpPr>
            <p:spPr bwMode="auto">
              <a:xfrm>
                <a:off x="6899" y="4615"/>
                <a:ext cx="8" cy="4"/>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cubicBezTo>
                      <a:pt x="1" y="1"/>
                      <a:pt x="1" y="1"/>
                      <a:pt x="0" y="0"/>
                    </a:cubicBezTo>
                    <a:cubicBezTo>
                      <a:pt x="1" y="1"/>
                      <a:pt x="4" y="0"/>
                      <a:pt x="4" y="2"/>
                    </a:cubicBezTo>
                    <a:cubicBezTo>
                      <a:pt x="2"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9" name="Freeform 87">
                <a:extLst>
                  <a:ext uri="{FF2B5EF4-FFF2-40B4-BE49-F238E27FC236}">
                    <a16:creationId xmlns:a16="http://schemas.microsoft.com/office/drawing/2014/main" id="{B79A0282-EBBF-4FFF-871F-EF19044DB418}"/>
                  </a:ext>
                </a:extLst>
              </p:cNvPr>
              <p:cNvSpPr>
                <a:spLocks/>
              </p:cNvSpPr>
              <p:nvPr/>
            </p:nvSpPr>
            <p:spPr bwMode="auto">
              <a:xfrm>
                <a:off x="6926" y="4644"/>
                <a:ext cx="8" cy="3"/>
              </a:xfrm>
              <a:custGeom>
                <a:avLst/>
                <a:gdLst>
                  <a:gd name="T0" fmla="*/ 0 w 4"/>
                  <a:gd name="T1" fmla="*/ 2 h 2"/>
                  <a:gd name="T2" fmla="*/ 2 w 4"/>
                  <a:gd name="T3" fmla="*/ 0 h 2"/>
                  <a:gd name="T4" fmla="*/ 0 w 4"/>
                  <a:gd name="T5" fmla="*/ 2 h 2"/>
                </a:gdLst>
                <a:ahLst/>
                <a:cxnLst>
                  <a:cxn ang="0">
                    <a:pos x="T0" y="T1"/>
                  </a:cxn>
                  <a:cxn ang="0">
                    <a:pos x="T2" y="T3"/>
                  </a:cxn>
                  <a:cxn ang="0">
                    <a:pos x="T4" y="T5"/>
                  </a:cxn>
                </a:cxnLst>
                <a:rect l="0" t="0" r="r" b="b"/>
                <a:pathLst>
                  <a:path w="4" h="2">
                    <a:moveTo>
                      <a:pt x="0" y="2"/>
                    </a:moveTo>
                    <a:cubicBezTo>
                      <a:pt x="0" y="1"/>
                      <a:pt x="0" y="0"/>
                      <a:pt x="2" y="0"/>
                    </a:cubicBezTo>
                    <a:cubicBezTo>
                      <a:pt x="4" y="1"/>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0" name="Freeform 88">
                <a:extLst>
                  <a:ext uri="{FF2B5EF4-FFF2-40B4-BE49-F238E27FC236}">
                    <a16:creationId xmlns:a16="http://schemas.microsoft.com/office/drawing/2014/main" id="{EA78B2BC-9006-4F17-91D6-A5815774BDA8}"/>
                  </a:ext>
                </a:extLst>
              </p:cNvPr>
              <p:cNvSpPr>
                <a:spLocks/>
              </p:cNvSpPr>
              <p:nvPr/>
            </p:nvSpPr>
            <p:spPr bwMode="auto">
              <a:xfrm>
                <a:off x="6907" y="4611"/>
                <a:ext cx="8" cy="6"/>
              </a:xfrm>
              <a:custGeom>
                <a:avLst/>
                <a:gdLst>
                  <a:gd name="T0" fmla="*/ 1 w 4"/>
                  <a:gd name="T1" fmla="*/ 3 h 3"/>
                  <a:gd name="T2" fmla="*/ 0 w 4"/>
                  <a:gd name="T3" fmla="*/ 0 h 3"/>
                  <a:gd name="T4" fmla="*/ 3 w 4"/>
                  <a:gd name="T5" fmla="*/ 0 h 3"/>
                  <a:gd name="T6" fmla="*/ 3 w 4"/>
                  <a:gd name="T7" fmla="*/ 1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1" y="2"/>
                      <a:pt x="0" y="1"/>
                      <a:pt x="0" y="0"/>
                    </a:cubicBezTo>
                    <a:cubicBezTo>
                      <a:pt x="1" y="0"/>
                      <a:pt x="2" y="0"/>
                      <a:pt x="3" y="0"/>
                    </a:cubicBezTo>
                    <a:cubicBezTo>
                      <a:pt x="4" y="0"/>
                      <a:pt x="1" y="2"/>
                      <a:pt x="3" y="1"/>
                    </a:cubicBezTo>
                    <a:cubicBezTo>
                      <a:pt x="4" y="3"/>
                      <a:pt x="2"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1" name="Freeform 89">
                <a:extLst>
                  <a:ext uri="{FF2B5EF4-FFF2-40B4-BE49-F238E27FC236}">
                    <a16:creationId xmlns:a16="http://schemas.microsoft.com/office/drawing/2014/main" id="{26604A61-A0CE-4F1D-88ED-3AD9790E47DC}"/>
                  </a:ext>
                </a:extLst>
              </p:cNvPr>
              <p:cNvSpPr>
                <a:spLocks/>
              </p:cNvSpPr>
              <p:nvPr/>
            </p:nvSpPr>
            <p:spPr bwMode="auto">
              <a:xfrm>
                <a:off x="6901" y="4592"/>
                <a:ext cx="6" cy="6"/>
              </a:xfrm>
              <a:custGeom>
                <a:avLst/>
                <a:gdLst>
                  <a:gd name="T0" fmla="*/ 0 w 3"/>
                  <a:gd name="T1" fmla="*/ 3 h 3"/>
                  <a:gd name="T2" fmla="*/ 3 w 3"/>
                  <a:gd name="T3" fmla="*/ 0 h 3"/>
                  <a:gd name="T4" fmla="*/ 3 w 3"/>
                  <a:gd name="T5" fmla="*/ 2 h 3"/>
                  <a:gd name="T6" fmla="*/ 0 w 3"/>
                  <a:gd name="T7" fmla="*/ 3 h 3"/>
                </a:gdLst>
                <a:ahLst/>
                <a:cxnLst>
                  <a:cxn ang="0">
                    <a:pos x="T0" y="T1"/>
                  </a:cxn>
                  <a:cxn ang="0">
                    <a:pos x="T2" y="T3"/>
                  </a:cxn>
                  <a:cxn ang="0">
                    <a:pos x="T4" y="T5"/>
                  </a:cxn>
                  <a:cxn ang="0">
                    <a:pos x="T6" y="T7"/>
                  </a:cxn>
                </a:cxnLst>
                <a:rect l="0" t="0" r="r" b="b"/>
                <a:pathLst>
                  <a:path w="3" h="3">
                    <a:moveTo>
                      <a:pt x="0" y="3"/>
                    </a:moveTo>
                    <a:cubicBezTo>
                      <a:pt x="0" y="2"/>
                      <a:pt x="1" y="1"/>
                      <a:pt x="3" y="0"/>
                    </a:cubicBezTo>
                    <a:cubicBezTo>
                      <a:pt x="3" y="1"/>
                      <a:pt x="3" y="2"/>
                      <a:pt x="3" y="2"/>
                    </a:cubicBezTo>
                    <a:cubicBezTo>
                      <a:pt x="2"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2" name="Freeform 90">
                <a:extLst>
                  <a:ext uri="{FF2B5EF4-FFF2-40B4-BE49-F238E27FC236}">
                    <a16:creationId xmlns:a16="http://schemas.microsoft.com/office/drawing/2014/main" id="{D2DAF87A-EA11-4621-B2D1-349FAC62A7A2}"/>
                  </a:ext>
                </a:extLst>
              </p:cNvPr>
              <p:cNvSpPr>
                <a:spLocks/>
              </p:cNvSpPr>
              <p:nvPr/>
            </p:nvSpPr>
            <p:spPr bwMode="auto">
              <a:xfrm>
                <a:off x="6928" y="4577"/>
                <a:ext cx="13" cy="9"/>
              </a:xfrm>
              <a:custGeom>
                <a:avLst/>
                <a:gdLst>
                  <a:gd name="T0" fmla="*/ 0 w 7"/>
                  <a:gd name="T1" fmla="*/ 3 h 5"/>
                  <a:gd name="T2" fmla="*/ 5 w 7"/>
                  <a:gd name="T3" fmla="*/ 3 h 5"/>
                  <a:gd name="T4" fmla="*/ 3 w 7"/>
                  <a:gd name="T5" fmla="*/ 5 h 5"/>
                  <a:gd name="T6" fmla="*/ 0 w 7"/>
                  <a:gd name="T7" fmla="*/ 3 h 5"/>
                </a:gdLst>
                <a:ahLst/>
                <a:cxnLst>
                  <a:cxn ang="0">
                    <a:pos x="T0" y="T1"/>
                  </a:cxn>
                  <a:cxn ang="0">
                    <a:pos x="T2" y="T3"/>
                  </a:cxn>
                  <a:cxn ang="0">
                    <a:pos x="T4" y="T5"/>
                  </a:cxn>
                  <a:cxn ang="0">
                    <a:pos x="T6" y="T7"/>
                  </a:cxn>
                </a:cxnLst>
                <a:rect l="0" t="0" r="r" b="b"/>
                <a:pathLst>
                  <a:path w="7" h="5">
                    <a:moveTo>
                      <a:pt x="0" y="3"/>
                    </a:moveTo>
                    <a:cubicBezTo>
                      <a:pt x="1" y="0"/>
                      <a:pt x="2" y="5"/>
                      <a:pt x="5" y="3"/>
                    </a:cubicBezTo>
                    <a:cubicBezTo>
                      <a:pt x="7" y="2"/>
                      <a:pt x="2" y="5"/>
                      <a:pt x="3" y="5"/>
                    </a:cubicBezTo>
                    <a:cubicBezTo>
                      <a:pt x="0" y="5"/>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3" name="Freeform 91">
                <a:extLst>
                  <a:ext uri="{FF2B5EF4-FFF2-40B4-BE49-F238E27FC236}">
                    <a16:creationId xmlns:a16="http://schemas.microsoft.com/office/drawing/2014/main" id="{2857EE44-67C4-4859-BC87-39F7C6C1EE86}"/>
                  </a:ext>
                </a:extLst>
              </p:cNvPr>
              <p:cNvSpPr>
                <a:spLocks/>
              </p:cNvSpPr>
              <p:nvPr/>
            </p:nvSpPr>
            <p:spPr bwMode="auto">
              <a:xfrm>
                <a:off x="6934" y="4588"/>
                <a:ext cx="7" cy="4"/>
              </a:xfrm>
              <a:custGeom>
                <a:avLst/>
                <a:gdLst>
                  <a:gd name="T0" fmla="*/ 0 w 4"/>
                  <a:gd name="T1" fmla="*/ 0 h 2"/>
                  <a:gd name="T2" fmla="*/ 4 w 4"/>
                  <a:gd name="T3" fmla="*/ 1 h 2"/>
                  <a:gd name="T4" fmla="*/ 0 w 4"/>
                  <a:gd name="T5" fmla="*/ 0 h 2"/>
                </a:gdLst>
                <a:ahLst/>
                <a:cxnLst>
                  <a:cxn ang="0">
                    <a:pos x="T0" y="T1"/>
                  </a:cxn>
                  <a:cxn ang="0">
                    <a:pos x="T2" y="T3"/>
                  </a:cxn>
                  <a:cxn ang="0">
                    <a:pos x="T4" y="T5"/>
                  </a:cxn>
                </a:cxnLst>
                <a:rect l="0" t="0" r="r" b="b"/>
                <a:pathLst>
                  <a:path w="4" h="2">
                    <a:moveTo>
                      <a:pt x="0" y="0"/>
                    </a:moveTo>
                    <a:cubicBezTo>
                      <a:pt x="2" y="0"/>
                      <a:pt x="2" y="1"/>
                      <a:pt x="4" y="1"/>
                    </a:cubicBezTo>
                    <a:cubicBezTo>
                      <a:pt x="2" y="2"/>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4" name="Freeform 92">
                <a:extLst>
                  <a:ext uri="{FF2B5EF4-FFF2-40B4-BE49-F238E27FC236}">
                    <a16:creationId xmlns:a16="http://schemas.microsoft.com/office/drawing/2014/main" id="{94E7F0AD-F927-44BF-AA4A-7704030EBD46}"/>
                  </a:ext>
                </a:extLst>
              </p:cNvPr>
              <p:cNvSpPr>
                <a:spLocks/>
              </p:cNvSpPr>
              <p:nvPr/>
            </p:nvSpPr>
            <p:spPr bwMode="auto">
              <a:xfrm>
                <a:off x="7012" y="4705"/>
                <a:ext cx="8" cy="7"/>
              </a:xfrm>
              <a:custGeom>
                <a:avLst/>
                <a:gdLst>
                  <a:gd name="T0" fmla="*/ 4 w 4"/>
                  <a:gd name="T1" fmla="*/ 2 h 4"/>
                  <a:gd name="T2" fmla="*/ 0 w 4"/>
                  <a:gd name="T3" fmla="*/ 2 h 4"/>
                  <a:gd name="T4" fmla="*/ 4 w 4"/>
                  <a:gd name="T5" fmla="*/ 2 h 4"/>
                </a:gdLst>
                <a:ahLst/>
                <a:cxnLst>
                  <a:cxn ang="0">
                    <a:pos x="T0" y="T1"/>
                  </a:cxn>
                  <a:cxn ang="0">
                    <a:pos x="T2" y="T3"/>
                  </a:cxn>
                  <a:cxn ang="0">
                    <a:pos x="T4" y="T5"/>
                  </a:cxn>
                </a:cxnLst>
                <a:rect l="0" t="0" r="r" b="b"/>
                <a:pathLst>
                  <a:path w="4" h="4">
                    <a:moveTo>
                      <a:pt x="4" y="2"/>
                    </a:moveTo>
                    <a:cubicBezTo>
                      <a:pt x="3" y="3"/>
                      <a:pt x="1" y="4"/>
                      <a:pt x="0" y="2"/>
                    </a:cubicBezTo>
                    <a:cubicBezTo>
                      <a:pt x="2" y="1"/>
                      <a:pt x="4"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5" name="Freeform 93">
                <a:extLst>
                  <a:ext uri="{FF2B5EF4-FFF2-40B4-BE49-F238E27FC236}">
                    <a16:creationId xmlns:a16="http://schemas.microsoft.com/office/drawing/2014/main" id="{4127967F-D07B-441C-B61F-66C455305A38}"/>
                  </a:ext>
                </a:extLst>
              </p:cNvPr>
              <p:cNvSpPr>
                <a:spLocks/>
              </p:cNvSpPr>
              <p:nvPr/>
            </p:nvSpPr>
            <p:spPr bwMode="auto">
              <a:xfrm>
                <a:off x="6937" y="4577"/>
                <a:ext cx="16" cy="9"/>
              </a:xfrm>
              <a:custGeom>
                <a:avLst/>
                <a:gdLst>
                  <a:gd name="T0" fmla="*/ 0 w 8"/>
                  <a:gd name="T1" fmla="*/ 5 h 5"/>
                  <a:gd name="T2" fmla="*/ 8 w 8"/>
                  <a:gd name="T3" fmla="*/ 0 h 5"/>
                  <a:gd name="T4" fmla="*/ 7 w 8"/>
                  <a:gd name="T5" fmla="*/ 2 h 5"/>
                  <a:gd name="T6" fmla="*/ 0 w 8"/>
                  <a:gd name="T7" fmla="*/ 5 h 5"/>
                </a:gdLst>
                <a:ahLst/>
                <a:cxnLst>
                  <a:cxn ang="0">
                    <a:pos x="T0" y="T1"/>
                  </a:cxn>
                  <a:cxn ang="0">
                    <a:pos x="T2" y="T3"/>
                  </a:cxn>
                  <a:cxn ang="0">
                    <a:pos x="T4" y="T5"/>
                  </a:cxn>
                  <a:cxn ang="0">
                    <a:pos x="T6" y="T7"/>
                  </a:cxn>
                </a:cxnLst>
                <a:rect l="0" t="0" r="r" b="b"/>
                <a:pathLst>
                  <a:path w="8" h="5">
                    <a:moveTo>
                      <a:pt x="0" y="5"/>
                    </a:moveTo>
                    <a:cubicBezTo>
                      <a:pt x="0" y="3"/>
                      <a:pt x="5" y="2"/>
                      <a:pt x="8" y="0"/>
                    </a:cubicBezTo>
                    <a:cubicBezTo>
                      <a:pt x="8" y="1"/>
                      <a:pt x="7" y="1"/>
                      <a:pt x="7" y="2"/>
                    </a:cubicBezTo>
                    <a:cubicBezTo>
                      <a:pt x="4" y="3"/>
                      <a:pt x="4"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6" name="Freeform 94">
                <a:extLst>
                  <a:ext uri="{FF2B5EF4-FFF2-40B4-BE49-F238E27FC236}">
                    <a16:creationId xmlns:a16="http://schemas.microsoft.com/office/drawing/2014/main" id="{FC30A433-9B70-4ABF-8181-8B565D187C53}"/>
                  </a:ext>
                </a:extLst>
              </p:cNvPr>
              <p:cNvSpPr>
                <a:spLocks/>
              </p:cNvSpPr>
              <p:nvPr/>
            </p:nvSpPr>
            <p:spPr bwMode="auto">
              <a:xfrm>
                <a:off x="6957" y="4601"/>
                <a:ext cx="11" cy="6"/>
              </a:xfrm>
              <a:custGeom>
                <a:avLst/>
                <a:gdLst>
                  <a:gd name="T0" fmla="*/ 1 w 6"/>
                  <a:gd name="T1" fmla="*/ 3 h 3"/>
                  <a:gd name="T2" fmla="*/ 6 w 6"/>
                  <a:gd name="T3" fmla="*/ 0 h 3"/>
                  <a:gd name="T4" fmla="*/ 1 w 6"/>
                  <a:gd name="T5" fmla="*/ 3 h 3"/>
                </a:gdLst>
                <a:ahLst/>
                <a:cxnLst>
                  <a:cxn ang="0">
                    <a:pos x="T0" y="T1"/>
                  </a:cxn>
                  <a:cxn ang="0">
                    <a:pos x="T2" y="T3"/>
                  </a:cxn>
                  <a:cxn ang="0">
                    <a:pos x="T4" y="T5"/>
                  </a:cxn>
                </a:cxnLst>
                <a:rect l="0" t="0" r="r" b="b"/>
                <a:pathLst>
                  <a:path w="6" h="3">
                    <a:moveTo>
                      <a:pt x="1" y="3"/>
                    </a:moveTo>
                    <a:cubicBezTo>
                      <a:pt x="0" y="0"/>
                      <a:pt x="4" y="1"/>
                      <a:pt x="6" y="0"/>
                    </a:cubicBezTo>
                    <a:cubicBezTo>
                      <a:pt x="6" y="2"/>
                      <a:pt x="3"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7" name="Freeform 95">
                <a:extLst>
                  <a:ext uri="{FF2B5EF4-FFF2-40B4-BE49-F238E27FC236}">
                    <a16:creationId xmlns:a16="http://schemas.microsoft.com/office/drawing/2014/main" id="{AAA71A53-A7D7-4ACE-AB80-65B67B0F427C}"/>
                  </a:ext>
                </a:extLst>
              </p:cNvPr>
              <p:cNvSpPr>
                <a:spLocks/>
              </p:cNvSpPr>
              <p:nvPr/>
            </p:nvSpPr>
            <p:spPr bwMode="auto">
              <a:xfrm>
                <a:off x="7066" y="4781"/>
                <a:ext cx="15" cy="10"/>
              </a:xfrm>
              <a:custGeom>
                <a:avLst/>
                <a:gdLst>
                  <a:gd name="T0" fmla="*/ 8 w 8"/>
                  <a:gd name="T1" fmla="*/ 0 h 5"/>
                  <a:gd name="T2" fmla="*/ 5 w 8"/>
                  <a:gd name="T3" fmla="*/ 2 h 5"/>
                  <a:gd name="T4" fmla="*/ 8 w 8"/>
                  <a:gd name="T5" fmla="*/ 0 h 5"/>
                </a:gdLst>
                <a:ahLst/>
                <a:cxnLst>
                  <a:cxn ang="0">
                    <a:pos x="T0" y="T1"/>
                  </a:cxn>
                  <a:cxn ang="0">
                    <a:pos x="T2" y="T3"/>
                  </a:cxn>
                  <a:cxn ang="0">
                    <a:pos x="T4" y="T5"/>
                  </a:cxn>
                </a:cxnLst>
                <a:rect l="0" t="0" r="r" b="b"/>
                <a:pathLst>
                  <a:path w="8" h="5">
                    <a:moveTo>
                      <a:pt x="8" y="0"/>
                    </a:moveTo>
                    <a:cubicBezTo>
                      <a:pt x="8" y="2"/>
                      <a:pt x="0" y="5"/>
                      <a:pt x="5" y="2"/>
                    </a:cubicBezTo>
                    <a:cubicBezTo>
                      <a:pt x="6" y="1"/>
                      <a:pt x="6"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8" name="Freeform 96">
                <a:extLst>
                  <a:ext uri="{FF2B5EF4-FFF2-40B4-BE49-F238E27FC236}">
                    <a16:creationId xmlns:a16="http://schemas.microsoft.com/office/drawing/2014/main" id="{08AC7D40-B320-45D8-8CC3-A5FFBD6D81FF}"/>
                  </a:ext>
                </a:extLst>
              </p:cNvPr>
              <p:cNvSpPr>
                <a:spLocks/>
              </p:cNvSpPr>
              <p:nvPr/>
            </p:nvSpPr>
            <p:spPr bwMode="auto">
              <a:xfrm>
                <a:off x="7008" y="4584"/>
                <a:ext cx="8" cy="6"/>
              </a:xfrm>
              <a:custGeom>
                <a:avLst/>
                <a:gdLst>
                  <a:gd name="T0" fmla="*/ 1 w 4"/>
                  <a:gd name="T1" fmla="*/ 3 h 3"/>
                  <a:gd name="T2" fmla="*/ 0 w 4"/>
                  <a:gd name="T3" fmla="*/ 2 h 3"/>
                  <a:gd name="T4" fmla="*/ 4 w 4"/>
                  <a:gd name="T5" fmla="*/ 1 h 3"/>
                  <a:gd name="T6" fmla="*/ 1 w 4"/>
                  <a:gd name="T7" fmla="*/ 3 h 3"/>
                </a:gdLst>
                <a:ahLst/>
                <a:cxnLst>
                  <a:cxn ang="0">
                    <a:pos x="T0" y="T1"/>
                  </a:cxn>
                  <a:cxn ang="0">
                    <a:pos x="T2" y="T3"/>
                  </a:cxn>
                  <a:cxn ang="0">
                    <a:pos x="T4" y="T5"/>
                  </a:cxn>
                  <a:cxn ang="0">
                    <a:pos x="T6" y="T7"/>
                  </a:cxn>
                </a:cxnLst>
                <a:rect l="0" t="0" r="r" b="b"/>
                <a:pathLst>
                  <a:path w="4" h="3">
                    <a:moveTo>
                      <a:pt x="1" y="3"/>
                    </a:moveTo>
                    <a:cubicBezTo>
                      <a:pt x="0" y="2"/>
                      <a:pt x="0" y="2"/>
                      <a:pt x="0" y="2"/>
                    </a:cubicBezTo>
                    <a:cubicBezTo>
                      <a:pt x="2" y="0"/>
                      <a:pt x="2" y="2"/>
                      <a:pt x="4" y="1"/>
                    </a:cubicBezTo>
                    <a:cubicBezTo>
                      <a:pt x="4" y="3"/>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9" name="Freeform 97">
                <a:extLst>
                  <a:ext uri="{FF2B5EF4-FFF2-40B4-BE49-F238E27FC236}">
                    <a16:creationId xmlns:a16="http://schemas.microsoft.com/office/drawing/2014/main" id="{EBB87DD7-E909-4A23-B9A5-269DB61BBF12}"/>
                  </a:ext>
                </a:extLst>
              </p:cNvPr>
              <p:cNvSpPr>
                <a:spLocks/>
              </p:cNvSpPr>
              <p:nvPr/>
            </p:nvSpPr>
            <p:spPr bwMode="auto">
              <a:xfrm>
                <a:off x="7006" y="4563"/>
                <a:ext cx="29" cy="15"/>
              </a:xfrm>
              <a:custGeom>
                <a:avLst/>
                <a:gdLst>
                  <a:gd name="T0" fmla="*/ 0 w 15"/>
                  <a:gd name="T1" fmla="*/ 8 h 8"/>
                  <a:gd name="T2" fmla="*/ 10 w 15"/>
                  <a:gd name="T3" fmla="*/ 2 h 8"/>
                  <a:gd name="T4" fmla="*/ 11 w 15"/>
                  <a:gd name="T5" fmla="*/ 3 h 8"/>
                  <a:gd name="T6" fmla="*/ 15 w 15"/>
                  <a:gd name="T7" fmla="*/ 2 h 8"/>
                  <a:gd name="T8" fmla="*/ 0 w 15"/>
                  <a:gd name="T9" fmla="*/ 8 h 8"/>
                </a:gdLst>
                <a:ahLst/>
                <a:cxnLst>
                  <a:cxn ang="0">
                    <a:pos x="T0" y="T1"/>
                  </a:cxn>
                  <a:cxn ang="0">
                    <a:pos x="T2" y="T3"/>
                  </a:cxn>
                  <a:cxn ang="0">
                    <a:pos x="T4" y="T5"/>
                  </a:cxn>
                  <a:cxn ang="0">
                    <a:pos x="T6" y="T7"/>
                  </a:cxn>
                  <a:cxn ang="0">
                    <a:pos x="T8" y="T9"/>
                  </a:cxn>
                </a:cxnLst>
                <a:rect l="0" t="0" r="r" b="b"/>
                <a:pathLst>
                  <a:path w="15" h="8">
                    <a:moveTo>
                      <a:pt x="0" y="8"/>
                    </a:moveTo>
                    <a:cubicBezTo>
                      <a:pt x="0" y="6"/>
                      <a:pt x="8" y="4"/>
                      <a:pt x="10" y="2"/>
                    </a:cubicBezTo>
                    <a:cubicBezTo>
                      <a:pt x="10" y="2"/>
                      <a:pt x="11" y="2"/>
                      <a:pt x="11" y="3"/>
                    </a:cubicBezTo>
                    <a:cubicBezTo>
                      <a:pt x="13" y="0"/>
                      <a:pt x="14" y="0"/>
                      <a:pt x="15" y="2"/>
                    </a:cubicBezTo>
                    <a:cubicBezTo>
                      <a:pt x="8" y="5"/>
                      <a:pt x="7" y="5"/>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0" name="Freeform 98">
                <a:extLst>
                  <a:ext uri="{FF2B5EF4-FFF2-40B4-BE49-F238E27FC236}">
                    <a16:creationId xmlns:a16="http://schemas.microsoft.com/office/drawing/2014/main" id="{96151DE0-6097-4B50-8B28-520A674E0B1A}"/>
                  </a:ext>
                </a:extLst>
              </p:cNvPr>
              <p:cNvSpPr>
                <a:spLocks/>
              </p:cNvSpPr>
              <p:nvPr/>
            </p:nvSpPr>
            <p:spPr bwMode="auto">
              <a:xfrm>
                <a:off x="7035" y="4559"/>
                <a:ext cx="15" cy="8"/>
              </a:xfrm>
              <a:custGeom>
                <a:avLst/>
                <a:gdLst>
                  <a:gd name="T0" fmla="*/ 0 w 8"/>
                  <a:gd name="T1" fmla="*/ 2 h 4"/>
                  <a:gd name="T2" fmla="*/ 8 w 8"/>
                  <a:gd name="T3" fmla="*/ 1 h 4"/>
                  <a:gd name="T4" fmla="*/ 0 w 8"/>
                  <a:gd name="T5" fmla="*/ 2 h 4"/>
                </a:gdLst>
                <a:ahLst/>
                <a:cxnLst>
                  <a:cxn ang="0">
                    <a:pos x="T0" y="T1"/>
                  </a:cxn>
                  <a:cxn ang="0">
                    <a:pos x="T2" y="T3"/>
                  </a:cxn>
                  <a:cxn ang="0">
                    <a:pos x="T4" y="T5"/>
                  </a:cxn>
                </a:cxnLst>
                <a:rect l="0" t="0" r="r" b="b"/>
                <a:pathLst>
                  <a:path w="8" h="4">
                    <a:moveTo>
                      <a:pt x="0" y="2"/>
                    </a:moveTo>
                    <a:cubicBezTo>
                      <a:pt x="3" y="2"/>
                      <a:pt x="6" y="0"/>
                      <a:pt x="8" y="1"/>
                    </a:cubicBezTo>
                    <a:cubicBezTo>
                      <a:pt x="5" y="2"/>
                      <a:pt x="1"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1" name="Freeform 99">
                <a:extLst>
                  <a:ext uri="{FF2B5EF4-FFF2-40B4-BE49-F238E27FC236}">
                    <a16:creationId xmlns:a16="http://schemas.microsoft.com/office/drawing/2014/main" id="{13AC9143-6CCA-476B-A8FD-187B142ADD18}"/>
                  </a:ext>
                </a:extLst>
              </p:cNvPr>
              <p:cNvSpPr>
                <a:spLocks/>
              </p:cNvSpPr>
              <p:nvPr/>
            </p:nvSpPr>
            <p:spPr bwMode="auto">
              <a:xfrm>
                <a:off x="6949" y="4402"/>
                <a:ext cx="17" cy="12"/>
              </a:xfrm>
              <a:custGeom>
                <a:avLst/>
                <a:gdLst>
                  <a:gd name="T0" fmla="*/ 2 w 9"/>
                  <a:gd name="T1" fmla="*/ 6 h 6"/>
                  <a:gd name="T2" fmla="*/ 9 w 9"/>
                  <a:gd name="T3" fmla="*/ 2 h 6"/>
                  <a:gd name="T4" fmla="*/ 2 w 9"/>
                  <a:gd name="T5" fmla="*/ 6 h 6"/>
                </a:gdLst>
                <a:ahLst/>
                <a:cxnLst>
                  <a:cxn ang="0">
                    <a:pos x="T0" y="T1"/>
                  </a:cxn>
                  <a:cxn ang="0">
                    <a:pos x="T2" y="T3"/>
                  </a:cxn>
                  <a:cxn ang="0">
                    <a:pos x="T4" y="T5"/>
                  </a:cxn>
                </a:cxnLst>
                <a:rect l="0" t="0" r="r" b="b"/>
                <a:pathLst>
                  <a:path w="9" h="6">
                    <a:moveTo>
                      <a:pt x="2" y="6"/>
                    </a:moveTo>
                    <a:cubicBezTo>
                      <a:pt x="0" y="6"/>
                      <a:pt x="8" y="0"/>
                      <a:pt x="9" y="2"/>
                    </a:cubicBezTo>
                    <a:cubicBezTo>
                      <a:pt x="6" y="4"/>
                      <a:pt x="6" y="4"/>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2" name="Freeform 100">
                <a:extLst>
                  <a:ext uri="{FF2B5EF4-FFF2-40B4-BE49-F238E27FC236}">
                    <a16:creationId xmlns:a16="http://schemas.microsoft.com/office/drawing/2014/main" id="{C3F191FC-77AD-42F0-A664-00494B2C2C03}"/>
                  </a:ext>
                </a:extLst>
              </p:cNvPr>
              <p:cNvSpPr>
                <a:spLocks/>
              </p:cNvSpPr>
              <p:nvPr/>
            </p:nvSpPr>
            <p:spPr bwMode="auto">
              <a:xfrm>
                <a:off x="7069" y="4565"/>
                <a:ext cx="14" cy="10"/>
              </a:xfrm>
              <a:custGeom>
                <a:avLst/>
                <a:gdLst>
                  <a:gd name="T0" fmla="*/ 0 w 7"/>
                  <a:gd name="T1" fmla="*/ 5 h 5"/>
                  <a:gd name="T2" fmla="*/ 6 w 7"/>
                  <a:gd name="T3" fmla="*/ 0 h 5"/>
                  <a:gd name="T4" fmla="*/ 7 w 7"/>
                  <a:gd name="T5" fmla="*/ 1 h 5"/>
                  <a:gd name="T6" fmla="*/ 0 w 7"/>
                  <a:gd name="T7" fmla="*/ 5 h 5"/>
                </a:gdLst>
                <a:ahLst/>
                <a:cxnLst>
                  <a:cxn ang="0">
                    <a:pos x="T0" y="T1"/>
                  </a:cxn>
                  <a:cxn ang="0">
                    <a:pos x="T2" y="T3"/>
                  </a:cxn>
                  <a:cxn ang="0">
                    <a:pos x="T4" y="T5"/>
                  </a:cxn>
                  <a:cxn ang="0">
                    <a:pos x="T6" y="T7"/>
                  </a:cxn>
                </a:cxnLst>
                <a:rect l="0" t="0" r="r" b="b"/>
                <a:pathLst>
                  <a:path w="7" h="5">
                    <a:moveTo>
                      <a:pt x="0" y="5"/>
                    </a:moveTo>
                    <a:cubicBezTo>
                      <a:pt x="1" y="3"/>
                      <a:pt x="5" y="2"/>
                      <a:pt x="6" y="0"/>
                    </a:cubicBezTo>
                    <a:cubicBezTo>
                      <a:pt x="6" y="1"/>
                      <a:pt x="6" y="1"/>
                      <a:pt x="7" y="1"/>
                    </a:cubicBezTo>
                    <a:cubicBezTo>
                      <a:pt x="7" y="2"/>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3" name="Freeform 101">
                <a:extLst>
                  <a:ext uri="{FF2B5EF4-FFF2-40B4-BE49-F238E27FC236}">
                    <a16:creationId xmlns:a16="http://schemas.microsoft.com/office/drawing/2014/main" id="{A4F8E848-1D21-4D53-8007-D4E30DCE3296}"/>
                  </a:ext>
                </a:extLst>
              </p:cNvPr>
              <p:cNvSpPr>
                <a:spLocks/>
              </p:cNvSpPr>
              <p:nvPr/>
            </p:nvSpPr>
            <p:spPr bwMode="auto">
              <a:xfrm>
                <a:off x="7046" y="4521"/>
                <a:ext cx="8" cy="10"/>
              </a:xfrm>
              <a:custGeom>
                <a:avLst/>
                <a:gdLst>
                  <a:gd name="T0" fmla="*/ 3 w 4"/>
                  <a:gd name="T1" fmla="*/ 0 h 5"/>
                  <a:gd name="T2" fmla="*/ 2 w 4"/>
                  <a:gd name="T3" fmla="*/ 2 h 5"/>
                  <a:gd name="T4" fmla="*/ 4 w 4"/>
                  <a:gd name="T5" fmla="*/ 3 h 5"/>
                  <a:gd name="T6" fmla="*/ 3 w 4"/>
                  <a:gd name="T7" fmla="*/ 0 h 5"/>
                </a:gdLst>
                <a:ahLst/>
                <a:cxnLst>
                  <a:cxn ang="0">
                    <a:pos x="T0" y="T1"/>
                  </a:cxn>
                  <a:cxn ang="0">
                    <a:pos x="T2" y="T3"/>
                  </a:cxn>
                  <a:cxn ang="0">
                    <a:pos x="T4" y="T5"/>
                  </a:cxn>
                  <a:cxn ang="0">
                    <a:pos x="T6" y="T7"/>
                  </a:cxn>
                </a:cxnLst>
                <a:rect l="0" t="0" r="r" b="b"/>
                <a:pathLst>
                  <a:path w="4" h="5">
                    <a:moveTo>
                      <a:pt x="3" y="0"/>
                    </a:moveTo>
                    <a:cubicBezTo>
                      <a:pt x="4" y="1"/>
                      <a:pt x="3" y="1"/>
                      <a:pt x="2" y="2"/>
                    </a:cubicBezTo>
                    <a:cubicBezTo>
                      <a:pt x="3" y="3"/>
                      <a:pt x="4" y="2"/>
                      <a:pt x="4" y="3"/>
                    </a:cubicBezTo>
                    <a:cubicBezTo>
                      <a:pt x="2" y="5"/>
                      <a:pt x="0"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4" name="Freeform 102">
                <a:extLst>
                  <a:ext uri="{FF2B5EF4-FFF2-40B4-BE49-F238E27FC236}">
                    <a16:creationId xmlns:a16="http://schemas.microsoft.com/office/drawing/2014/main" id="{D14076DE-CDA8-4B22-B646-DEF3064ADB64}"/>
                  </a:ext>
                </a:extLst>
              </p:cNvPr>
              <p:cNvSpPr>
                <a:spLocks/>
              </p:cNvSpPr>
              <p:nvPr/>
            </p:nvSpPr>
            <p:spPr bwMode="auto">
              <a:xfrm>
                <a:off x="7110" y="4611"/>
                <a:ext cx="11" cy="6"/>
              </a:xfrm>
              <a:custGeom>
                <a:avLst/>
                <a:gdLst>
                  <a:gd name="T0" fmla="*/ 1 w 6"/>
                  <a:gd name="T1" fmla="*/ 3 h 3"/>
                  <a:gd name="T2" fmla="*/ 6 w 6"/>
                  <a:gd name="T3" fmla="*/ 0 h 3"/>
                  <a:gd name="T4" fmla="*/ 1 w 6"/>
                  <a:gd name="T5" fmla="*/ 3 h 3"/>
                </a:gdLst>
                <a:ahLst/>
                <a:cxnLst>
                  <a:cxn ang="0">
                    <a:pos x="T0" y="T1"/>
                  </a:cxn>
                  <a:cxn ang="0">
                    <a:pos x="T2" y="T3"/>
                  </a:cxn>
                  <a:cxn ang="0">
                    <a:pos x="T4" y="T5"/>
                  </a:cxn>
                </a:cxnLst>
                <a:rect l="0" t="0" r="r" b="b"/>
                <a:pathLst>
                  <a:path w="6" h="3">
                    <a:moveTo>
                      <a:pt x="1" y="3"/>
                    </a:moveTo>
                    <a:cubicBezTo>
                      <a:pt x="0" y="2"/>
                      <a:pt x="5" y="1"/>
                      <a:pt x="6" y="0"/>
                    </a:cubicBezTo>
                    <a:cubicBezTo>
                      <a:pt x="6" y="1"/>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5" name="Freeform 103">
                <a:extLst>
                  <a:ext uri="{FF2B5EF4-FFF2-40B4-BE49-F238E27FC236}">
                    <a16:creationId xmlns:a16="http://schemas.microsoft.com/office/drawing/2014/main" id="{E15A9827-E372-4A59-B2E3-ED1BDA593B14}"/>
                  </a:ext>
                </a:extLst>
              </p:cNvPr>
              <p:cNvSpPr>
                <a:spLocks/>
              </p:cNvSpPr>
              <p:nvPr/>
            </p:nvSpPr>
            <p:spPr bwMode="auto">
              <a:xfrm>
                <a:off x="7077" y="4552"/>
                <a:ext cx="13" cy="7"/>
              </a:xfrm>
              <a:custGeom>
                <a:avLst/>
                <a:gdLst>
                  <a:gd name="T0" fmla="*/ 0 w 7"/>
                  <a:gd name="T1" fmla="*/ 4 h 4"/>
                  <a:gd name="T2" fmla="*/ 3 w 7"/>
                  <a:gd name="T3" fmla="*/ 1 h 4"/>
                  <a:gd name="T4" fmla="*/ 7 w 7"/>
                  <a:gd name="T5" fmla="*/ 2 h 4"/>
                  <a:gd name="T6" fmla="*/ 0 w 7"/>
                  <a:gd name="T7" fmla="*/ 4 h 4"/>
                </a:gdLst>
                <a:ahLst/>
                <a:cxnLst>
                  <a:cxn ang="0">
                    <a:pos x="T0" y="T1"/>
                  </a:cxn>
                  <a:cxn ang="0">
                    <a:pos x="T2" y="T3"/>
                  </a:cxn>
                  <a:cxn ang="0">
                    <a:pos x="T4" y="T5"/>
                  </a:cxn>
                  <a:cxn ang="0">
                    <a:pos x="T6" y="T7"/>
                  </a:cxn>
                </a:cxnLst>
                <a:rect l="0" t="0" r="r" b="b"/>
                <a:pathLst>
                  <a:path w="7" h="4">
                    <a:moveTo>
                      <a:pt x="0" y="4"/>
                    </a:moveTo>
                    <a:cubicBezTo>
                      <a:pt x="1" y="3"/>
                      <a:pt x="4" y="2"/>
                      <a:pt x="3" y="1"/>
                    </a:cubicBezTo>
                    <a:cubicBezTo>
                      <a:pt x="5" y="0"/>
                      <a:pt x="4" y="4"/>
                      <a:pt x="7" y="2"/>
                    </a:cubicBezTo>
                    <a:cubicBezTo>
                      <a:pt x="5" y="4"/>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6" name="Freeform 104">
                <a:extLst>
                  <a:ext uri="{FF2B5EF4-FFF2-40B4-BE49-F238E27FC236}">
                    <a16:creationId xmlns:a16="http://schemas.microsoft.com/office/drawing/2014/main" id="{755DF5CA-1993-4672-9E85-4BDE3ED25F52}"/>
                  </a:ext>
                </a:extLst>
              </p:cNvPr>
              <p:cNvSpPr>
                <a:spLocks/>
              </p:cNvSpPr>
              <p:nvPr/>
            </p:nvSpPr>
            <p:spPr bwMode="auto">
              <a:xfrm>
                <a:off x="6989" y="4404"/>
                <a:ext cx="17" cy="8"/>
              </a:xfrm>
              <a:custGeom>
                <a:avLst/>
                <a:gdLst>
                  <a:gd name="T0" fmla="*/ 1 w 9"/>
                  <a:gd name="T1" fmla="*/ 4 h 4"/>
                  <a:gd name="T2" fmla="*/ 9 w 9"/>
                  <a:gd name="T3" fmla="*/ 1 h 4"/>
                  <a:gd name="T4" fmla="*/ 1 w 9"/>
                  <a:gd name="T5" fmla="*/ 4 h 4"/>
                </a:gdLst>
                <a:ahLst/>
                <a:cxnLst>
                  <a:cxn ang="0">
                    <a:pos x="T0" y="T1"/>
                  </a:cxn>
                  <a:cxn ang="0">
                    <a:pos x="T2" y="T3"/>
                  </a:cxn>
                  <a:cxn ang="0">
                    <a:pos x="T4" y="T5"/>
                  </a:cxn>
                </a:cxnLst>
                <a:rect l="0" t="0" r="r" b="b"/>
                <a:pathLst>
                  <a:path w="9" h="4">
                    <a:moveTo>
                      <a:pt x="1" y="4"/>
                    </a:moveTo>
                    <a:cubicBezTo>
                      <a:pt x="0" y="3"/>
                      <a:pt x="8" y="0"/>
                      <a:pt x="9" y="1"/>
                    </a:cubicBezTo>
                    <a:cubicBezTo>
                      <a:pt x="6" y="3"/>
                      <a:pt x="4"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7" name="Freeform 105">
                <a:extLst>
                  <a:ext uri="{FF2B5EF4-FFF2-40B4-BE49-F238E27FC236}">
                    <a16:creationId xmlns:a16="http://schemas.microsoft.com/office/drawing/2014/main" id="{E84D64B1-31FB-4BD6-8B75-FE1CD8FD84F4}"/>
                  </a:ext>
                </a:extLst>
              </p:cNvPr>
              <p:cNvSpPr>
                <a:spLocks/>
              </p:cNvSpPr>
              <p:nvPr/>
            </p:nvSpPr>
            <p:spPr bwMode="auto">
              <a:xfrm>
                <a:off x="7119" y="4594"/>
                <a:ext cx="14" cy="9"/>
              </a:xfrm>
              <a:custGeom>
                <a:avLst/>
                <a:gdLst>
                  <a:gd name="T0" fmla="*/ 0 w 7"/>
                  <a:gd name="T1" fmla="*/ 5 h 5"/>
                  <a:gd name="T2" fmla="*/ 7 w 7"/>
                  <a:gd name="T3" fmla="*/ 0 h 5"/>
                  <a:gd name="T4" fmla="*/ 4 w 7"/>
                  <a:gd name="T5" fmla="*/ 4 h 5"/>
                  <a:gd name="T6" fmla="*/ 0 w 7"/>
                  <a:gd name="T7" fmla="*/ 5 h 5"/>
                </a:gdLst>
                <a:ahLst/>
                <a:cxnLst>
                  <a:cxn ang="0">
                    <a:pos x="T0" y="T1"/>
                  </a:cxn>
                  <a:cxn ang="0">
                    <a:pos x="T2" y="T3"/>
                  </a:cxn>
                  <a:cxn ang="0">
                    <a:pos x="T4" y="T5"/>
                  </a:cxn>
                  <a:cxn ang="0">
                    <a:pos x="T6" y="T7"/>
                  </a:cxn>
                </a:cxnLst>
                <a:rect l="0" t="0" r="r" b="b"/>
                <a:pathLst>
                  <a:path w="7" h="5">
                    <a:moveTo>
                      <a:pt x="0" y="5"/>
                    </a:moveTo>
                    <a:cubicBezTo>
                      <a:pt x="2" y="3"/>
                      <a:pt x="4" y="2"/>
                      <a:pt x="7" y="0"/>
                    </a:cubicBezTo>
                    <a:cubicBezTo>
                      <a:pt x="7" y="2"/>
                      <a:pt x="4" y="2"/>
                      <a:pt x="4" y="4"/>
                    </a:cubicBezTo>
                    <a:cubicBezTo>
                      <a:pt x="2" y="5"/>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8" name="Freeform 106">
                <a:extLst>
                  <a:ext uri="{FF2B5EF4-FFF2-40B4-BE49-F238E27FC236}">
                    <a16:creationId xmlns:a16="http://schemas.microsoft.com/office/drawing/2014/main" id="{4267C2F7-1BFD-4327-9B66-4F895C395F23}"/>
                  </a:ext>
                </a:extLst>
              </p:cNvPr>
              <p:cNvSpPr>
                <a:spLocks/>
              </p:cNvSpPr>
              <p:nvPr/>
            </p:nvSpPr>
            <p:spPr bwMode="auto">
              <a:xfrm>
                <a:off x="7092" y="4552"/>
                <a:ext cx="12" cy="7"/>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1" y="2"/>
                      <a:pt x="5" y="1"/>
                      <a:pt x="6" y="0"/>
                    </a:cubicBezTo>
                    <a:cubicBezTo>
                      <a:pt x="5" y="2"/>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9" name="Freeform 107">
                <a:extLst>
                  <a:ext uri="{FF2B5EF4-FFF2-40B4-BE49-F238E27FC236}">
                    <a16:creationId xmlns:a16="http://schemas.microsoft.com/office/drawing/2014/main" id="{1DE8D7F0-C090-4DD9-9F3F-88F785C40832}"/>
                  </a:ext>
                </a:extLst>
              </p:cNvPr>
              <p:cNvSpPr>
                <a:spLocks/>
              </p:cNvSpPr>
              <p:nvPr/>
            </p:nvSpPr>
            <p:spPr bwMode="auto">
              <a:xfrm>
                <a:off x="7089" y="4542"/>
                <a:ext cx="17" cy="10"/>
              </a:xfrm>
              <a:custGeom>
                <a:avLst/>
                <a:gdLst>
                  <a:gd name="T0" fmla="*/ 1 w 9"/>
                  <a:gd name="T1" fmla="*/ 5 h 5"/>
                  <a:gd name="T2" fmla="*/ 2 w 9"/>
                  <a:gd name="T3" fmla="*/ 3 h 5"/>
                  <a:gd name="T4" fmla="*/ 3 w 9"/>
                  <a:gd name="T5" fmla="*/ 3 h 5"/>
                  <a:gd name="T6" fmla="*/ 5 w 9"/>
                  <a:gd name="T7" fmla="*/ 2 h 5"/>
                  <a:gd name="T8" fmla="*/ 4 w 9"/>
                  <a:gd name="T9" fmla="*/ 4 h 5"/>
                  <a:gd name="T10" fmla="*/ 9 w 9"/>
                  <a:gd name="T11" fmla="*/ 0 h 5"/>
                  <a:gd name="T12" fmla="*/ 9 w 9"/>
                  <a:gd name="T13" fmla="*/ 2 h 5"/>
                  <a:gd name="T14" fmla="*/ 8 w 9"/>
                  <a:gd name="T15" fmla="*/ 2 h 5"/>
                  <a:gd name="T16" fmla="*/ 1 w 9"/>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5">
                    <a:moveTo>
                      <a:pt x="1" y="5"/>
                    </a:moveTo>
                    <a:cubicBezTo>
                      <a:pt x="0" y="4"/>
                      <a:pt x="4" y="4"/>
                      <a:pt x="2" y="3"/>
                    </a:cubicBezTo>
                    <a:cubicBezTo>
                      <a:pt x="3" y="2"/>
                      <a:pt x="3" y="2"/>
                      <a:pt x="3" y="3"/>
                    </a:cubicBezTo>
                    <a:cubicBezTo>
                      <a:pt x="5" y="2"/>
                      <a:pt x="5" y="2"/>
                      <a:pt x="5" y="2"/>
                    </a:cubicBezTo>
                    <a:cubicBezTo>
                      <a:pt x="5" y="3"/>
                      <a:pt x="4" y="3"/>
                      <a:pt x="4" y="4"/>
                    </a:cubicBezTo>
                    <a:cubicBezTo>
                      <a:pt x="6" y="3"/>
                      <a:pt x="6" y="1"/>
                      <a:pt x="9" y="0"/>
                    </a:cubicBezTo>
                    <a:cubicBezTo>
                      <a:pt x="8" y="1"/>
                      <a:pt x="9" y="2"/>
                      <a:pt x="9" y="2"/>
                    </a:cubicBezTo>
                    <a:cubicBezTo>
                      <a:pt x="8" y="3"/>
                      <a:pt x="8" y="2"/>
                      <a:pt x="8" y="2"/>
                    </a:cubicBezTo>
                    <a:cubicBezTo>
                      <a:pt x="5" y="4"/>
                      <a:pt x="5"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0" name="Freeform 108">
                <a:extLst>
                  <a:ext uri="{FF2B5EF4-FFF2-40B4-BE49-F238E27FC236}">
                    <a16:creationId xmlns:a16="http://schemas.microsoft.com/office/drawing/2014/main" id="{91A888F8-95B0-4CDF-8ED7-04E8DA31061B}"/>
                  </a:ext>
                </a:extLst>
              </p:cNvPr>
              <p:cNvSpPr>
                <a:spLocks/>
              </p:cNvSpPr>
              <p:nvPr/>
            </p:nvSpPr>
            <p:spPr bwMode="auto">
              <a:xfrm>
                <a:off x="7087" y="4536"/>
                <a:ext cx="17" cy="10"/>
              </a:xfrm>
              <a:custGeom>
                <a:avLst/>
                <a:gdLst>
                  <a:gd name="T0" fmla="*/ 0 w 9"/>
                  <a:gd name="T1" fmla="*/ 5 h 5"/>
                  <a:gd name="T2" fmla="*/ 9 w 9"/>
                  <a:gd name="T3" fmla="*/ 0 h 5"/>
                  <a:gd name="T4" fmla="*/ 0 w 9"/>
                  <a:gd name="T5" fmla="*/ 5 h 5"/>
                </a:gdLst>
                <a:ahLst/>
                <a:cxnLst>
                  <a:cxn ang="0">
                    <a:pos x="T0" y="T1"/>
                  </a:cxn>
                  <a:cxn ang="0">
                    <a:pos x="T2" y="T3"/>
                  </a:cxn>
                  <a:cxn ang="0">
                    <a:pos x="T4" y="T5"/>
                  </a:cxn>
                </a:cxnLst>
                <a:rect l="0" t="0" r="r" b="b"/>
                <a:pathLst>
                  <a:path w="9" h="5">
                    <a:moveTo>
                      <a:pt x="0" y="5"/>
                    </a:moveTo>
                    <a:cubicBezTo>
                      <a:pt x="2" y="2"/>
                      <a:pt x="5" y="2"/>
                      <a:pt x="9" y="0"/>
                    </a:cubicBezTo>
                    <a:cubicBezTo>
                      <a:pt x="7" y="2"/>
                      <a:pt x="2"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1" name="Freeform 109">
                <a:extLst>
                  <a:ext uri="{FF2B5EF4-FFF2-40B4-BE49-F238E27FC236}">
                    <a16:creationId xmlns:a16="http://schemas.microsoft.com/office/drawing/2014/main" id="{D01E2F09-6AD6-450C-A32A-C483A94D566F}"/>
                  </a:ext>
                </a:extLst>
              </p:cNvPr>
              <p:cNvSpPr>
                <a:spLocks/>
              </p:cNvSpPr>
              <p:nvPr/>
            </p:nvSpPr>
            <p:spPr bwMode="auto">
              <a:xfrm>
                <a:off x="7022" y="4414"/>
                <a:ext cx="7" cy="8"/>
              </a:xfrm>
              <a:custGeom>
                <a:avLst/>
                <a:gdLst>
                  <a:gd name="T0" fmla="*/ 1 w 4"/>
                  <a:gd name="T1" fmla="*/ 4 h 4"/>
                  <a:gd name="T2" fmla="*/ 0 w 4"/>
                  <a:gd name="T3" fmla="*/ 2 h 4"/>
                  <a:gd name="T4" fmla="*/ 1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0" y="2"/>
                      <a:pt x="0" y="2"/>
                      <a:pt x="0" y="2"/>
                    </a:cubicBezTo>
                    <a:cubicBezTo>
                      <a:pt x="1" y="2"/>
                      <a:pt x="2" y="1"/>
                      <a:pt x="1" y="0"/>
                    </a:cubicBezTo>
                    <a:cubicBezTo>
                      <a:pt x="4" y="0"/>
                      <a:pt x="3"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2" name="Freeform 110">
                <a:extLst>
                  <a:ext uri="{FF2B5EF4-FFF2-40B4-BE49-F238E27FC236}">
                    <a16:creationId xmlns:a16="http://schemas.microsoft.com/office/drawing/2014/main" id="{7E98752A-E2A3-4819-A0FB-DF3E4D8F81EE}"/>
                  </a:ext>
                </a:extLst>
              </p:cNvPr>
              <p:cNvSpPr>
                <a:spLocks/>
              </p:cNvSpPr>
              <p:nvPr/>
            </p:nvSpPr>
            <p:spPr bwMode="auto">
              <a:xfrm>
                <a:off x="7025" y="4397"/>
                <a:ext cx="12" cy="9"/>
              </a:xfrm>
              <a:custGeom>
                <a:avLst/>
                <a:gdLst>
                  <a:gd name="T0" fmla="*/ 1 w 6"/>
                  <a:gd name="T1" fmla="*/ 4 h 5"/>
                  <a:gd name="T2" fmla="*/ 0 w 6"/>
                  <a:gd name="T3" fmla="*/ 4 h 5"/>
                  <a:gd name="T4" fmla="*/ 0 w 6"/>
                  <a:gd name="T5" fmla="*/ 3 h 5"/>
                  <a:gd name="T6" fmla="*/ 4 w 6"/>
                  <a:gd name="T7" fmla="*/ 1 h 5"/>
                  <a:gd name="T8" fmla="*/ 5 w 6"/>
                  <a:gd name="T9" fmla="*/ 3 h 5"/>
                  <a:gd name="T10" fmla="*/ 1 w 6"/>
                  <a:gd name="T11" fmla="*/ 4 h 5"/>
                </a:gdLst>
                <a:ahLst/>
                <a:cxnLst>
                  <a:cxn ang="0">
                    <a:pos x="T0" y="T1"/>
                  </a:cxn>
                  <a:cxn ang="0">
                    <a:pos x="T2" y="T3"/>
                  </a:cxn>
                  <a:cxn ang="0">
                    <a:pos x="T4" y="T5"/>
                  </a:cxn>
                  <a:cxn ang="0">
                    <a:pos x="T6" y="T7"/>
                  </a:cxn>
                  <a:cxn ang="0">
                    <a:pos x="T8" y="T9"/>
                  </a:cxn>
                  <a:cxn ang="0">
                    <a:pos x="T10" y="T11"/>
                  </a:cxn>
                </a:cxnLst>
                <a:rect l="0" t="0" r="r" b="b"/>
                <a:pathLst>
                  <a:path w="6" h="5">
                    <a:moveTo>
                      <a:pt x="1" y="4"/>
                    </a:moveTo>
                    <a:cubicBezTo>
                      <a:pt x="1" y="4"/>
                      <a:pt x="1" y="4"/>
                      <a:pt x="0" y="4"/>
                    </a:cubicBezTo>
                    <a:cubicBezTo>
                      <a:pt x="0" y="3"/>
                      <a:pt x="0" y="3"/>
                      <a:pt x="0" y="3"/>
                    </a:cubicBezTo>
                    <a:cubicBezTo>
                      <a:pt x="1" y="3"/>
                      <a:pt x="3" y="2"/>
                      <a:pt x="4" y="1"/>
                    </a:cubicBezTo>
                    <a:cubicBezTo>
                      <a:pt x="6" y="0"/>
                      <a:pt x="3" y="2"/>
                      <a:pt x="5" y="3"/>
                    </a:cubicBezTo>
                    <a:cubicBezTo>
                      <a:pt x="3" y="5"/>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3" name="Freeform 111">
                <a:extLst>
                  <a:ext uri="{FF2B5EF4-FFF2-40B4-BE49-F238E27FC236}">
                    <a16:creationId xmlns:a16="http://schemas.microsoft.com/office/drawing/2014/main" id="{C621E630-58C4-4977-9DE1-8BA4771014F3}"/>
                  </a:ext>
                </a:extLst>
              </p:cNvPr>
              <p:cNvSpPr>
                <a:spLocks/>
              </p:cNvSpPr>
              <p:nvPr/>
            </p:nvSpPr>
            <p:spPr bwMode="auto">
              <a:xfrm>
                <a:off x="7165" y="4621"/>
                <a:ext cx="8" cy="7"/>
              </a:xfrm>
              <a:custGeom>
                <a:avLst/>
                <a:gdLst>
                  <a:gd name="T0" fmla="*/ 1 w 4"/>
                  <a:gd name="T1" fmla="*/ 2 h 4"/>
                  <a:gd name="T2" fmla="*/ 2 w 4"/>
                  <a:gd name="T3" fmla="*/ 0 h 4"/>
                  <a:gd name="T4" fmla="*/ 4 w 4"/>
                  <a:gd name="T5" fmla="*/ 2 h 4"/>
                  <a:gd name="T6" fmla="*/ 1 w 4"/>
                  <a:gd name="T7" fmla="*/ 2 h 4"/>
                </a:gdLst>
                <a:ahLst/>
                <a:cxnLst>
                  <a:cxn ang="0">
                    <a:pos x="T0" y="T1"/>
                  </a:cxn>
                  <a:cxn ang="0">
                    <a:pos x="T2" y="T3"/>
                  </a:cxn>
                  <a:cxn ang="0">
                    <a:pos x="T4" y="T5"/>
                  </a:cxn>
                  <a:cxn ang="0">
                    <a:pos x="T6" y="T7"/>
                  </a:cxn>
                </a:cxnLst>
                <a:rect l="0" t="0" r="r" b="b"/>
                <a:pathLst>
                  <a:path w="4" h="4">
                    <a:moveTo>
                      <a:pt x="1" y="2"/>
                    </a:moveTo>
                    <a:cubicBezTo>
                      <a:pt x="0" y="1"/>
                      <a:pt x="2" y="1"/>
                      <a:pt x="2" y="0"/>
                    </a:cubicBezTo>
                    <a:cubicBezTo>
                      <a:pt x="3" y="0"/>
                      <a:pt x="4" y="1"/>
                      <a:pt x="4" y="2"/>
                    </a:cubicBezTo>
                    <a:cubicBezTo>
                      <a:pt x="2" y="4"/>
                      <a:pt x="3"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4" name="Freeform 112">
                <a:extLst>
                  <a:ext uri="{FF2B5EF4-FFF2-40B4-BE49-F238E27FC236}">
                    <a16:creationId xmlns:a16="http://schemas.microsoft.com/office/drawing/2014/main" id="{6AE77015-9196-462D-A0EB-86F8D148FBCE}"/>
                  </a:ext>
                </a:extLst>
              </p:cNvPr>
              <p:cNvSpPr>
                <a:spLocks/>
              </p:cNvSpPr>
              <p:nvPr/>
            </p:nvSpPr>
            <p:spPr bwMode="auto">
              <a:xfrm>
                <a:off x="7092" y="4500"/>
                <a:ext cx="10" cy="8"/>
              </a:xfrm>
              <a:custGeom>
                <a:avLst/>
                <a:gdLst>
                  <a:gd name="T0" fmla="*/ 3 w 5"/>
                  <a:gd name="T1" fmla="*/ 0 h 4"/>
                  <a:gd name="T2" fmla="*/ 4 w 5"/>
                  <a:gd name="T3" fmla="*/ 4 h 4"/>
                  <a:gd name="T4" fmla="*/ 3 w 5"/>
                  <a:gd name="T5" fmla="*/ 0 h 4"/>
                </a:gdLst>
                <a:ahLst/>
                <a:cxnLst>
                  <a:cxn ang="0">
                    <a:pos x="T0" y="T1"/>
                  </a:cxn>
                  <a:cxn ang="0">
                    <a:pos x="T2" y="T3"/>
                  </a:cxn>
                  <a:cxn ang="0">
                    <a:pos x="T4" y="T5"/>
                  </a:cxn>
                </a:cxnLst>
                <a:rect l="0" t="0" r="r" b="b"/>
                <a:pathLst>
                  <a:path w="5" h="4">
                    <a:moveTo>
                      <a:pt x="3" y="0"/>
                    </a:moveTo>
                    <a:cubicBezTo>
                      <a:pt x="2" y="2"/>
                      <a:pt x="5" y="2"/>
                      <a:pt x="4" y="4"/>
                    </a:cubicBezTo>
                    <a:cubicBezTo>
                      <a:pt x="3" y="3"/>
                      <a:pt x="0"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5" name="Freeform 113">
                <a:extLst>
                  <a:ext uri="{FF2B5EF4-FFF2-40B4-BE49-F238E27FC236}">
                    <a16:creationId xmlns:a16="http://schemas.microsoft.com/office/drawing/2014/main" id="{1E5ED900-9561-44E1-A09D-B26226F7FC7B}"/>
                  </a:ext>
                </a:extLst>
              </p:cNvPr>
              <p:cNvSpPr>
                <a:spLocks/>
              </p:cNvSpPr>
              <p:nvPr/>
            </p:nvSpPr>
            <p:spPr bwMode="auto">
              <a:xfrm>
                <a:off x="7129" y="4536"/>
                <a:ext cx="11" cy="10"/>
              </a:xfrm>
              <a:custGeom>
                <a:avLst/>
                <a:gdLst>
                  <a:gd name="T0" fmla="*/ 1 w 6"/>
                  <a:gd name="T1" fmla="*/ 5 h 5"/>
                  <a:gd name="T2" fmla="*/ 2 w 6"/>
                  <a:gd name="T3" fmla="*/ 2 h 5"/>
                  <a:gd name="T4" fmla="*/ 4 w 6"/>
                  <a:gd name="T5" fmla="*/ 0 h 5"/>
                  <a:gd name="T6" fmla="*/ 1 w 6"/>
                  <a:gd name="T7" fmla="*/ 5 h 5"/>
                </a:gdLst>
                <a:ahLst/>
                <a:cxnLst>
                  <a:cxn ang="0">
                    <a:pos x="T0" y="T1"/>
                  </a:cxn>
                  <a:cxn ang="0">
                    <a:pos x="T2" y="T3"/>
                  </a:cxn>
                  <a:cxn ang="0">
                    <a:pos x="T4" y="T5"/>
                  </a:cxn>
                  <a:cxn ang="0">
                    <a:pos x="T6" y="T7"/>
                  </a:cxn>
                </a:cxnLst>
                <a:rect l="0" t="0" r="r" b="b"/>
                <a:pathLst>
                  <a:path w="6" h="5">
                    <a:moveTo>
                      <a:pt x="1" y="5"/>
                    </a:moveTo>
                    <a:cubicBezTo>
                      <a:pt x="0" y="3"/>
                      <a:pt x="6" y="2"/>
                      <a:pt x="2" y="2"/>
                    </a:cubicBezTo>
                    <a:cubicBezTo>
                      <a:pt x="2" y="1"/>
                      <a:pt x="3" y="1"/>
                      <a:pt x="4" y="0"/>
                    </a:cubicBezTo>
                    <a:cubicBezTo>
                      <a:pt x="6" y="2"/>
                      <a:pt x="4"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6" name="Freeform 114">
                <a:extLst>
                  <a:ext uri="{FF2B5EF4-FFF2-40B4-BE49-F238E27FC236}">
                    <a16:creationId xmlns:a16="http://schemas.microsoft.com/office/drawing/2014/main" id="{B90E7972-3E75-4679-B697-FFEEEA116E35}"/>
                  </a:ext>
                </a:extLst>
              </p:cNvPr>
              <p:cNvSpPr>
                <a:spLocks/>
              </p:cNvSpPr>
              <p:nvPr/>
            </p:nvSpPr>
            <p:spPr bwMode="auto">
              <a:xfrm>
                <a:off x="6970" y="4274"/>
                <a:ext cx="25" cy="12"/>
              </a:xfrm>
              <a:custGeom>
                <a:avLst/>
                <a:gdLst>
                  <a:gd name="T0" fmla="*/ 0 w 13"/>
                  <a:gd name="T1" fmla="*/ 5 h 6"/>
                  <a:gd name="T2" fmla="*/ 13 w 13"/>
                  <a:gd name="T3" fmla="*/ 0 h 6"/>
                  <a:gd name="T4" fmla="*/ 0 w 13"/>
                  <a:gd name="T5" fmla="*/ 5 h 6"/>
                </a:gdLst>
                <a:ahLst/>
                <a:cxnLst>
                  <a:cxn ang="0">
                    <a:pos x="T0" y="T1"/>
                  </a:cxn>
                  <a:cxn ang="0">
                    <a:pos x="T2" y="T3"/>
                  </a:cxn>
                  <a:cxn ang="0">
                    <a:pos x="T4" y="T5"/>
                  </a:cxn>
                </a:cxnLst>
                <a:rect l="0" t="0" r="r" b="b"/>
                <a:pathLst>
                  <a:path w="13" h="6">
                    <a:moveTo>
                      <a:pt x="0" y="5"/>
                    </a:moveTo>
                    <a:cubicBezTo>
                      <a:pt x="3" y="4"/>
                      <a:pt x="8" y="2"/>
                      <a:pt x="13" y="0"/>
                    </a:cubicBezTo>
                    <a:cubicBezTo>
                      <a:pt x="10" y="2"/>
                      <a:pt x="3"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7" name="Freeform 115">
                <a:extLst>
                  <a:ext uri="{FF2B5EF4-FFF2-40B4-BE49-F238E27FC236}">
                    <a16:creationId xmlns:a16="http://schemas.microsoft.com/office/drawing/2014/main" id="{9FE7D3E2-5902-47C4-AF53-087D7F0CEACA}"/>
                  </a:ext>
                </a:extLst>
              </p:cNvPr>
              <p:cNvSpPr>
                <a:spLocks/>
              </p:cNvSpPr>
              <p:nvPr/>
            </p:nvSpPr>
            <p:spPr bwMode="auto">
              <a:xfrm>
                <a:off x="7253" y="4730"/>
                <a:ext cx="8" cy="7"/>
              </a:xfrm>
              <a:custGeom>
                <a:avLst/>
                <a:gdLst>
                  <a:gd name="T0" fmla="*/ 0 w 4"/>
                  <a:gd name="T1" fmla="*/ 2 h 4"/>
                  <a:gd name="T2" fmla="*/ 2 w 4"/>
                  <a:gd name="T3" fmla="*/ 1 h 4"/>
                  <a:gd name="T4" fmla="*/ 4 w 4"/>
                  <a:gd name="T5" fmla="*/ 2 h 4"/>
                  <a:gd name="T6" fmla="*/ 0 w 4"/>
                  <a:gd name="T7" fmla="*/ 2 h 4"/>
                </a:gdLst>
                <a:ahLst/>
                <a:cxnLst>
                  <a:cxn ang="0">
                    <a:pos x="T0" y="T1"/>
                  </a:cxn>
                  <a:cxn ang="0">
                    <a:pos x="T2" y="T3"/>
                  </a:cxn>
                  <a:cxn ang="0">
                    <a:pos x="T4" y="T5"/>
                  </a:cxn>
                  <a:cxn ang="0">
                    <a:pos x="T6" y="T7"/>
                  </a:cxn>
                </a:cxnLst>
                <a:rect l="0" t="0" r="r" b="b"/>
                <a:pathLst>
                  <a:path w="4" h="4">
                    <a:moveTo>
                      <a:pt x="0" y="2"/>
                    </a:moveTo>
                    <a:cubicBezTo>
                      <a:pt x="0" y="2"/>
                      <a:pt x="0" y="1"/>
                      <a:pt x="2" y="1"/>
                    </a:cubicBezTo>
                    <a:cubicBezTo>
                      <a:pt x="2" y="2"/>
                      <a:pt x="4" y="0"/>
                      <a:pt x="4" y="2"/>
                    </a:cubicBezTo>
                    <a:cubicBezTo>
                      <a:pt x="2" y="4"/>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8" name="Freeform 116">
                <a:extLst>
                  <a:ext uri="{FF2B5EF4-FFF2-40B4-BE49-F238E27FC236}">
                    <a16:creationId xmlns:a16="http://schemas.microsoft.com/office/drawing/2014/main" id="{2420D6CC-46C5-4E02-A85B-9099E75F0F11}"/>
                  </a:ext>
                </a:extLst>
              </p:cNvPr>
              <p:cNvSpPr>
                <a:spLocks/>
              </p:cNvSpPr>
              <p:nvPr/>
            </p:nvSpPr>
            <p:spPr bwMode="auto">
              <a:xfrm>
                <a:off x="7117" y="4485"/>
                <a:ext cx="21" cy="9"/>
              </a:xfrm>
              <a:custGeom>
                <a:avLst/>
                <a:gdLst>
                  <a:gd name="T0" fmla="*/ 5 w 11"/>
                  <a:gd name="T1" fmla="*/ 2 h 5"/>
                  <a:gd name="T2" fmla="*/ 4 w 11"/>
                  <a:gd name="T3" fmla="*/ 3 h 5"/>
                  <a:gd name="T4" fmla="*/ 8 w 11"/>
                  <a:gd name="T5" fmla="*/ 3 h 5"/>
                  <a:gd name="T6" fmla="*/ 0 w 11"/>
                  <a:gd name="T7" fmla="*/ 4 h 5"/>
                  <a:gd name="T8" fmla="*/ 11 w 11"/>
                  <a:gd name="T9" fmla="*/ 1 h 5"/>
                  <a:gd name="T10" fmla="*/ 5 w 11"/>
                  <a:gd name="T11" fmla="*/ 2 h 5"/>
                </a:gdLst>
                <a:ahLst/>
                <a:cxnLst>
                  <a:cxn ang="0">
                    <a:pos x="T0" y="T1"/>
                  </a:cxn>
                  <a:cxn ang="0">
                    <a:pos x="T2" y="T3"/>
                  </a:cxn>
                  <a:cxn ang="0">
                    <a:pos x="T4" y="T5"/>
                  </a:cxn>
                  <a:cxn ang="0">
                    <a:pos x="T6" y="T7"/>
                  </a:cxn>
                  <a:cxn ang="0">
                    <a:pos x="T8" y="T9"/>
                  </a:cxn>
                  <a:cxn ang="0">
                    <a:pos x="T10" y="T11"/>
                  </a:cxn>
                </a:cxnLst>
                <a:rect l="0" t="0" r="r" b="b"/>
                <a:pathLst>
                  <a:path w="11" h="5">
                    <a:moveTo>
                      <a:pt x="5" y="2"/>
                    </a:moveTo>
                    <a:cubicBezTo>
                      <a:pt x="5" y="2"/>
                      <a:pt x="5" y="3"/>
                      <a:pt x="4" y="3"/>
                    </a:cubicBezTo>
                    <a:cubicBezTo>
                      <a:pt x="5" y="3"/>
                      <a:pt x="9" y="1"/>
                      <a:pt x="8" y="3"/>
                    </a:cubicBezTo>
                    <a:cubicBezTo>
                      <a:pt x="6" y="3"/>
                      <a:pt x="2" y="5"/>
                      <a:pt x="0" y="4"/>
                    </a:cubicBezTo>
                    <a:cubicBezTo>
                      <a:pt x="3" y="2"/>
                      <a:pt x="8" y="0"/>
                      <a:pt x="11" y="1"/>
                    </a:cubicBezTo>
                    <a:cubicBezTo>
                      <a:pt x="9" y="3"/>
                      <a:pt x="7"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9" name="Freeform 117">
                <a:extLst>
                  <a:ext uri="{FF2B5EF4-FFF2-40B4-BE49-F238E27FC236}">
                    <a16:creationId xmlns:a16="http://schemas.microsoft.com/office/drawing/2014/main" id="{5967DFF6-10A6-4789-8A2D-70A6E8B62A9C}"/>
                  </a:ext>
                </a:extLst>
              </p:cNvPr>
              <p:cNvSpPr>
                <a:spLocks/>
              </p:cNvSpPr>
              <p:nvPr/>
            </p:nvSpPr>
            <p:spPr bwMode="auto">
              <a:xfrm>
                <a:off x="7175" y="4580"/>
                <a:ext cx="11" cy="4"/>
              </a:xfrm>
              <a:custGeom>
                <a:avLst/>
                <a:gdLst>
                  <a:gd name="T0" fmla="*/ 0 w 6"/>
                  <a:gd name="T1" fmla="*/ 0 h 2"/>
                  <a:gd name="T2" fmla="*/ 6 w 6"/>
                  <a:gd name="T3" fmla="*/ 1 h 2"/>
                  <a:gd name="T4" fmla="*/ 3 w 6"/>
                  <a:gd name="T5" fmla="*/ 2 h 2"/>
                  <a:gd name="T6" fmla="*/ 0 w 6"/>
                  <a:gd name="T7" fmla="*/ 0 h 2"/>
                </a:gdLst>
                <a:ahLst/>
                <a:cxnLst>
                  <a:cxn ang="0">
                    <a:pos x="T0" y="T1"/>
                  </a:cxn>
                  <a:cxn ang="0">
                    <a:pos x="T2" y="T3"/>
                  </a:cxn>
                  <a:cxn ang="0">
                    <a:pos x="T4" y="T5"/>
                  </a:cxn>
                  <a:cxn ang="0">
                    <a:pos x="T6" y="T7"/>
                  </a:cxn>
                </a:cxnLst>
                <a:rect l="0" t="0" r="r" b="b"/>
                <a:pathLst>
                  <a:path w="6" h="2">
                    <a:moveTo>
                      <a:pt x="0" y="0"/>
                    </a:moveTo>
                    <a:cubicBezTo>
                      <a:pt x="2" y="0"/>
                      <a:pt x="4" y="0"/>
                      <a:pt x="6" y="1"/>
                    </a:cubicBezTo>
                    <a:cubicBezTo>
                      <a:pt x="5" y="1"/>
                      <a:pt x="4" y="1"/>
                      <a:pt x="3" y="2"/>
                    </a:cubicBezTo>
                    <a:cubicBezTo>
                      <a:pt x="3" y="0"/>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0" name="Freeform 118">
                <a:extLst>
                  <a:ext uri="{FF2B5EF4-FFF2-40B4-BE49-F238E27FC236}">
                    <a16:creationId xmlns:a16="http://schemas.microsoft.com/office/drawing/2014/main" id="{66EA792B-7D6F-42CA-8D2C-1321CD9A10B9}"/>
                  </a:ext>
                </a:extLst>
              </p:cNvPr>
              <p:cNvSpPr>
                <a:spLocks/>
              </p:cNvSpPr>
              <p:nvPr/>
            </p:nvSpPr>
            <p:spPr bwMode="auto">
              <a:xfrm>
                <a:off x="7127" y="4490"/>
                <a:ext cx="9" cy="6"/>
              </a:xfrm>
              <a:custGeom>
                <a:avLst/>
                <a:gdLst>
                  <a:gd name="T0" fmla="*/ 1 w 5"/>
                  <a:gd name="T1" fmla="*/ 3 h 3"/>
                  <a:gd name="T2" fmla="*/ 5 w 5"/>
                  <a:gd name="T3" fmla="*/ 0 h 3"/>
                  <a:gd name="T4" fmla="*/ 4 w 5"/>
                  <a:gd name="T5" fmla="*/ 2 h 3"/>
                  <a:gd name="T6" fmla="*/ 5 w 5"/>
                  <a:gd name="T7" fmla="*/ 2 h 3"/>
                  <a:gd name="T8" fmla="*/ 3 w 5"/>
                  <a:gd name="T9" fmla="*/ 2 h 3"/>
                  <a:gd name="T10" fmla="*/ 1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1" y="3"/>
                    </a:moveTo>
                    <a:cubicBezTo>
                      <a:pt x="0" y="2"/>
                      <a:pt x="4" y="1"/>
                      <a:pt x="5" y="0"/>
                    </a:cubicBezTo>
                    <a:cubicBezTo>
                      <a:pt x="5" y="0"/>
                      <a:pt x="5" y="1"/>
                      <a:pt x="4" y="2"/>
                    </a:cubicBezTo>
                    <a:cubicBezTo>
                      <a:pt x="4" y="2"/>
                      <a:pt x="4" y="2"/>
                      <a:pt x="5" y="2"/>
                    </a:cubicBezTo>
                    <a:cubicBezTo>
                      <a:pt x="5" y="3"/>
                      <a:pt x="3" y="3"/>
                      <a:pt x="3" y="2"/>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1" name="Freeform 119">
                <a:extLst>
                  <a:ext uri="{FF2B5EF4-FFF2-40B4-BE49-F238E27FC236}">
                    <a16:creationId xmlns:a16="http://schemas.microsoft.com/office/drawing/2014/main" id="{1D547503-F5DE-41ED-924A-67999BC93646}"/>
                  </a:ext>
                </a:extLst>
              </p:cNvPr>
              <p:cNvSpPr>
                <a:spLocks/>
              </p:cNvSpPr>
              <p:nvPr/>
            </p:nvSpPr>
            <p:spPr bwMode="auto">
              <a:xfrm>
                <a:off x="7068" y="4377"/>
                <a:ext cx="13" cy="6"/>
              </a:xfrm>
              <a:custGeom>
                <a:avLst/>
                <a:gdLst>
                  <a:gd name="T0" fmla="*/ 1 w 7"/>
                  <a:gd name="T1" fmla="*/ 3 h 3"/>
                  <a:gd name="T2" fmla="*/ 7 w 7"/>
                  <a:gd name="T3" fmla="*/ 0 h 3"/>
                  <a:gd name="T4" fmla="*/ 1 w 7"/>
                  <a:gd name="T5" fmla="*/ 3 h 3"/>
                </a:gdLst>
                <a:ahLst/>
                <a:cxnLst>
                  <a:cxn ang="0">
                    <a:pos x="T0" y="T1"/>
                  </a:cxn>
                  <a:cxn ang="0">
                    <a:pos x="T2" y="T3"/>
                  </a:cxn>
                  <a:cxn ang="0">
                    <a:pos x="T4" y="T5"/>
                  </a:cxn>
                </a:cxnLst>
                <a:rect l="0" t="0" r="r" b="b"/>
                <a:pathLst>
                  <a:path w="7" h="3">
                    <a:moveTo>
                      <a:pt x="1" y="3"/>
                    </a:moveTo>
                    <a:cubicBezTo>
                      <a:pt x="0" y="2"/>
                      <a:pt x="5" y="1"/>
                      <a:pt x="7" y="0"/>
                    </a:cubicBezTo>
                    <a:cubicBezTo>
                      <a:pt x="6" y="2"/>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2" name="Freeform 120">
                <a:extLst>
                  <a:ext uri="{FF2B5EF4-FFF2-40B4-BE49-F238E27FC236}">
                    <a16:creationId xmlns:a16="http://schemas.microsoft.com/office/drawing/2014/main" id="{9293BFBC-7093-4BC5-A698-C2F80C5BA86C}"/>
                  </a:ext>
                </a:extLst>
              </p:cNvPr>
              <p:cNvSpPr>
                <a:spLocks/>
              </p:cNvSpPr>
              <p:nvPr/>
            </p:nvSpPr>
            <p:spPr bwMode="auto">
              <a:xfrm>
                <a:off x="7142" y="4475"/>
                <a:ext cx="12" cy="8"/>
              </a:xfrm>
              <a:custGeom>
                <a:avLst/>
                <a:gdLst>
                  <a:gd name="T0" fmla="*/ 0 w 6"/>
                  <a:gd name="T1" fmla="*/ 4 h 4"/>
                  <a:gd name="T2" fmla="*/ 5 w 6"/>
                  <a:gd name="T3" fmla="*/ 0 h 4"/>
                  <a:gd name="T4" fmla="*/ 6 w 6"/>
                  <a:gd name="T5" fmla="*/ 1 h 4"/>
                  <a:gd name="T6" fmla="*/ 0 w 6"/>
                  <a:gd name="T7" fmla="*/ 4 h 4"/>
                </a:gdLst>
                <a:ahLst/>
                <a:cxnLst>
                  <a:cxn ang="0">
                    <a:pos x="T0" y="T1"/>
                  </a:cxn>
                  <a:cxn ang="0">
                    <a:pos x="T2" y="T3"/>
                  </a:cxn>
                  <a:cxn ang="0">
                    <a:pos x="T4" y="T5"/>
                  </a:cxn>
                  <a:cxn ang="0">
                    <a:pos x="T6" y="T7"/>
                  </a:cxn>
                </a:cxnLst>
                <a:rect l="0" t="0" r="r" b="b"/>
                <a:pathLst>
                  <a:path w="6" h="4">
                    <a:moveTo>
                      <a:pt x="0" y="4"/>
                    </a:moveTo>
                    <a:cubicBezTo>
                      <a:pt x="2" y="3"/>
                      <a:pt x="1" y="1"/>
                      <a:pt x="5" y="0"/>
                    </a:cubicBezTo>
                    <a:cubicBezTo>
                      <a:pt x="5" y="1"/>
                      <a:pt x="5" y="1"/>
                      <a:pt x="6" y="1"/>
                    </a:cubicBezTo>
                    <a:cubicBezTo>
                      <a:pt x="5" y="2"/>
                      <a:pt x="1"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3" name="Freeform 121">
                <a:extLst>
                  <a:ext uri="{FF2B5EF4-FFF2-40B4-BE49-F238E27FC236}">
                    <a16:creationId xmlns:a16="http://schemas.microsoft.com/office/drawing/2014/main" id="{B51F51BE-3B25-4440-A880-408CB63899EB}"/>
                  </a:ext>
                </a:extLst>
              </p:cNvPr>
              <p:cNvSpPr>
                <a:spLocks/>
              </p:cNvSpPr>
              <p:nvPr/>
            </p:nvSpPr>
            <p:spPr bwMode="auto">
              <a:xfrm>
                <a:off x="7266" y="4659"/>
                <a:ext cx="6" cy="2"/>
              </a:xfrm>
              <a:custGeom>
                <a:avLst/>
                <a:gdLst>
                  <a:gd name="T0" fmla="*/ 0 w 3"/>
                  <a:gd name="T1" fmla="*/ 1 h 1"/>
                  <a:gd name="T2" fmla="*/ 0 w 3"/>
                  <a:gd name="T3" fmla="*/ 0 h 1"/>
                  <a:gd name="T4" fmla="*/ 3 w 3"/>
                  <a:gd name="T5" fmla="*/ 1 h 1"/>
                  <a:gd name="T6" fmla="*/ 0 w 3"/>
                  <a:gd name="T7" fmla="*/ 1 h 1"/>
                </a:gdLst>
                <a:ahLst/>
                <a:cxnLst>
                  <a:cxn ang="0">
                    <a:pos x="T0" y="T1"/>
                  </a:cxn>
                  <a:cxn ang="0">
                    <a:pos x="T2" y="T3"/>
                  </a:cxn>
                  <a:cxn ang="0">
                    <a:pos x="T4" y="T5"/>
                  </a:cxn>
                  <a:cxn ang="0">
                    <a:pos x="T6" y="T7"/>
                  </a:cxn>
                </a:cxnLst>
                <a:rect l="0" t="0" r="r" b="b"/>
                <a:pathLst>
                  <a:path w="3" h="1">
                    <a:moveTo>
                      <a:pt x="0" y="1"/>
                    </a:moveTo>
                    <a:cubicBezTo>
                      <a:pt x="0" y="1"/>
                      <a:pt x="1" y="0"/>
                      <a:pt x="0" y="0"/>
                    </a:cubicBezTo>
                    <a:cubicBezTo>
                      <a:pt x="2" y="0"/>
                      <a:pt x="3" y="0"/>
                      <a:pt x="3" y="1"/>
                    </a:cubicBezTo>
                    <a:cubicBezTo>
                      <a:pt x="2"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4" name="Freeform 122">
                <a:extLst>
                  <a:ext uri="{FF2B5EF4-FFF2-40B4-BE49-F238E27FC236}">
                    <a16:creationId xmlns:a16="http://schemas.microsoft.com/office/drawing/2014/main" id="{BC6721C5-E0B6-48EA-803C-7B93D6F0B239}"/>
                  </a:ext>
                </a:extLst>
              </p:cNvPr>
              <p:cNvSpPr>
                <a:spLocks/>
              </p:cNvSpPr>
              <p:nvPr/>
            </p:nvSpPr>
            <p:spPr bwMode="auto">
              <a:xfrm>
                <a:off x="7115" y="4389"/>
                <a:ext cx="10" cy="6"/>
              </a:xfrm>
              <a:custGeom>
                <a:avLst/>
                <a:gdLst>
                  <a:gd name="T0" fmla="*/ 0 w 5"/>
                  <a:gd name="T1" fmla="*/ 1 h 3"/>
                  <a:gd name="T2" fmla="*/ 4 w 5"/>
                  <a:gd name="T3" fmla="*/ 0 h 3"/>
                  <a:gd name="T4" fmla="*/ 0 w 5"/>
                  <a:gd name="T5" fmla="*/ 1 h 3"/>
                </a:gdLst>
                <a:ahLst/>
                <a:cxnLst>
                  <a:cxn ang="0">
                    <a:pos x="T0" y="T1"/>
                  </a:cxn>
                  <a:cxn ang="0">
                    <a:pos x="T2" y="T3"/>
                  </a:cxn>
                  <a:cxn ang="0">
                    <a:pos x="T4" y="T5"/>
                  </a:cxn>
                </a:cxnLst>
                <a:rect l="0" t="0" r="r" b="b"/>
                <a:pathLst>
                  <a:path w="5" h="3">
                    <a:moveTo>
                      <a:pt x="0" y="1"/>
                    </a:moveTo>
                    <a:cubicBezTo>
                      <a:pt x="1" y="1"/>
                      <a:pt x="3" y="0"/>
                      <a:pt x="4" y="0"/>
                    </a:cubicBezTo>
                    <a:cubicBezTo>
                      <a:pt x="5" y="2"/>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5" name="Freeform 123">
                <a:extLst>
                  <a:ext uri="{FF2B5EF4-FFF2-40B4-BE49-F238E27FC236}">
                    <a16:creationId xmlns:a16="http://schemas.microsoft.com/office/drawing/2014/main" id="{09017700-2A16-4B18-A9E1-49F5E99A4743}"/>
                  </a:ext>
                </a:extLst>
              </p:cNvPr>
              <p:cNvSpPr>
                <a:spLocks/>
              </p:cNvSpPr>
              <p:nvPr/>
            </p:nvSpPr>
            <p:spPr bwMode="auto">
              <a:xfrm>
                <a:off x="7203" y="4531"/>
                <a:ext cx="10" cy="3"/>
              </a:xfrm>
              <a:custGeom>
                <a:avLst/>
                <a:gdLst>
                  <a:gd name="T0" fmla="*/ 0 w 5"/>
                  <a:gd name="T1" fmla="*/ 2 h 2"/>
                  <a:gd name="T2" fmla="*/ 5 w 5"/>
                  <a:gd name="T3" fmla="*/ 0 h 2"/>
                  <a:gd name="T4" fmla="*/ 1 w 5"/>
                  <a:gd name="T5" fmla="*/ 2 h 2"/>
                  <a:gd name="T6" fmla="*/ 0 w 5"/>
                  <a:gd name="T7" fmla="*/ 2 h 2"/>
                </a:gdLst>
                <a:ahLst/>
                <a:cxnLst>
                  <a:cxn ang="0">
                    <a:pos x="T0" y="T1"/>
                  </a:cxn>
                  <a:cxn ang="0">
                    <a:pos x="T2" y="T3"/>
                  </a:cxn>
                  <a:cxn ang="0">
                    <a:pos x="T4" y="T5"/>
                  </a:cxn>
                  <a:cxn ang="0">
                    <a:pos x="T6" y="T7"/>
                  </a:cxn>
                </a:cxnLst>
                <a:rect l="0" t="0" r="r" b="b"/>
                <a:pathLst>
                  <a:path w="5" h="2">
                    <a:moveTo>
                      <a:pt x="0" y="2"/>
                    </a:moveTo>
                    <a:cubicBezTo>
                      <a:pt x="0" y="0"/>
                      <a:pt x="3" y="0"/>
                      <a:pt x="5" y="0"/>
                    </a:cubicBezTo>
                    <a:cubicBezTo>
                      <a:pt x="3" y="2"/>
                      <a:pt x="2" y="0"/>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6" name="Freeform 124">
                <a:extLst>
                  <a:ext uri="{FF2B5EF4-FFF2-40B4-BE49-F238E27FC236}">
                    <a16:creationId xmlns:a16="http://schemas.microsoft.com/office/drawing/2014/main" id="{C13306A1-735C-4448-B072-808C06DBA964}"/>
                  </a:ext>
                </a:extLst>
              </p:cNvPr>
              <p:cNvSpPr>
                <a:spLocks/>
              </p:cNvSpPr>
              <p:nvPr/>
            </p:nvSpPr>
            <p:spPr bwMode="auto">
              <a:xfrm>
                <a:off x="7169" y="4464"/>
                <a:ext cx="17" cy="7"/>
              </a:xfrm>
              <a:custGeom>
                <a:avLst/>
                <a:gdLst>
                  <a:gd name="T0" fmla="*/ 0 w 9"/>
                  <a:gd name="T1" fmla="*/ 4 h 4"/>
                  <a:gd name="T2" fmla="*/ 9 w 9"/>
                  <a:gd name="T3" fmla="*/ 1 h 4"/>
                  <a:gd name="T4" fmla="*/ 2 w 9"/>
                  <a:gd name="T5" fmla="*/ 4 h 4"/>
                  <a:gd name="T6" fmla="*/ 0 w 9"/>
                  <a:gd name="T7" fmla="*/ 4 h 4"/>
                </a:gdLst>
                <a:ahLst/>
                <a:cxnLst>
                  <a:cxn ang="0">
                    <a:pos x="T0" y="T1"/>
                  </a:cxn>
                  <a:cxn ang="0">
                    <a:pos x="T2" y="T3"/>
                  </a:cxn>
                  <a:cxn ang="0">
                    <a:pos x="T4" y="T5"/>
                  </a:cxn>
                  <a:cxn ang="0">
                    <a:pos x="T6" y="T7"/>
                  </a:cxn>
                </a:cxnLst>
                <a:rect l="0" t="0" r="r" b="b"/>
                <a:pathLst>
                  <a:path w="9" h="4">
                    <a:moveTo>
                      <a:pt x="0" y="4"/>
                    </a:moveTo>
                    <a:cubicBezTo>
                      <a:pt x="0" y="1"/>
                      <a:pt x="7" y="0"/>
                      <a:pt x="9" y="1"/>
                    </a:cubicBezTo>
                    <a:cubicBezTo>
                      <a:pt x="7" y="4"/>
                      <a:pt x="4" y="1"/>
                      <a:pt x="2" y="4"/>
                    </a:cubicBezTo>
                    <a:cubicBezTo>
                      <a:pt x="2" y="2"/>
                      <a:pt x="1"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7" name="Freeform 125">
                <a:extLst>
                  <a:ext uri="{FF2B5EF4-FFF2-40B4-BE49-F238E27FC236}">
                    <a16:creationId xmlns:a16="http://schemas.microsoft.com/office/drawing/2014/main" id="{AA05CEF4-3D29-44F5-BEE6-AF8B8D81FCBD}"/>
                  </a:ext>
                </a:extLst>
              </p:cNvPr>
              <p:cNvSpPr>
                <a:spLocks/>
              </p:cNvSpPr>
              <p:nvPr/>
            </p:nvSpPr>
            <p:spPr bwMode="auto">
              <a:xfrm>
                <a:off x="7264" y="4609"/>
                <a:ext cx="10" cy="8"/>
              </a:xfrm>
              <a:custGeom>
                <a:avLst/>
                <a:gdLst>
                  <a:gd name="T0" fmla="*/ 0 w 5"/>
                  <a:gd name="T1" fmla="*/ 3 h 4"/>
                  <a:gd name="T2" fmla="*/ 5 w 5"/>
                  <a:gd name="T3" fmla="*/ 0 h 4"/>
                  <a:gd name="T4" fmla="*/ 0 w 5"/>
                  <a:gd name="T5" fmla="*/ 3 h 4"/>
                </a:gdLst>
                <a:ahLst/>
                <a:cxnLst>
                  <a:cxn ang="0">
                    <a:pos x="T0" y="T1"/>
                  </a:cxn>
                  <a:cxn ang="0">
                    <a:pos x="T2" y="T3"/>
                  </a:cxn>
                  <a:cxn ang="0">
                    <a:pos x="T4" y="T5"/>
                  </a:cxn>
                </a:cxnLst>
                <a:rect l="0" t="0" r="r" b="b"/>
                <a:pathLst>
                  <a:path w="5" h="4">
                    <a:moveTo>
                      <a:pt x="0" y="3"/>
                    </a:moveTo>
                    <a:cubicBezTo>
                      <a:pt x="0" y="2"/>
                      <a:pt x="3" y="1"/>
                      <a:pt x="5" y="0"/>
                    </a:cubicBezTo>
                    <a:cubicBezTo>
                      <a:pt x="5" y="2"/>
                      <a:pt x="2"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8" name="Freeform 126">
                <a:extLst>
                  <a:ext uri="{FF2B5EF4-FFF2-40B4-BE49-F238E27FC236}">
                    <a16:creationId xmlns:a16="http://schemas.microsoft.com/office/drawing/2014/main" id="{09B901EF-0DAA-4FE9-A0FF-701CDE2DEEA9}"/>
                  </a:ext>
                </a:extLst>
              </p:cNvPr>
              <p:cNvSpPr>
                <a:spLocks/>
              </p:cNvSpPr>
              <p:nvPr/>
            </p:nvSpPr>
            <p:spPr bwMode="auto">
              <a:xfrm>
                <a:off x="7247" y="4584"/>
                <a:ext cx="12" cy="4"/>
              </a:xfrm>
              <a:custGeom>
                <a:avLst/>
                <a:gdLst>
                  <a:gd name="T0" fmla="*/ 2 w 6"/>
                  <a:gd name="T1" fmla="*/ 2 h 2"/>
                  <a:gd name="T2" fmla="*/ 4 w 6"/>
                  <a:gd name="T3" fmla="*/ 0 h 2"/>
                  <a:gd name="T4" fmla="*/ 5 w 6"/>
                  <a:gd name="T5" fmla="*/ 0 h 2"/>
                  <a:gd name="T6" fmla="*/ 6 w 6"/>
                  <a:gd name="T7" fmla="*/ 1 h 2"/>
                  <a:gd name="T8" fmla="*/ 2 w 6"/>
                  <a:gd name="T9" fmla="*/ 2 h 2"/>
                </a:gdLst>
                <a:ahLst/>
                <a:cxnLst>
                  <a:cxn ang="0">
                    <a:pos x="T0" y="T1"/>
                  </a:cxn>
                  <a:cxn ang="0">
                    <a:pos x="T2" y="T3"/>
                  </a:cxn>
                  <a:cxn ang="0">
                    <a:pos x="T4" y="T5"/>
                  </a:cxn>
                  <a:cxn ang="0">
                    <a:pos x="T6" y="T7"/>
                  </a:cxn>
                  <a:cxn ang="0">
                    <a:pos x="T8" y="T9"/>
                  </a:cxn>
                </a:cxnLst>
                <a:rect l="0" t="0" r="r" b="b"/>
                <a:pathLst>
                  <a:path w="6" h="2">
                    <a:moveTo>
                      <a:pt x="2" y="2"/>
                    </a:moveTo>
                    <a:cubicBezTo>
                      <a:pt x="0" y="1"/>
                      <a:pt x="5" y="2"/>
                      <a:pt x="4" y="0"/>
                    </a:cubicBezTo>
                    <a:cubicBezTo>
                      <a:pt x="5" y="0"/>
                      <a:pt x="5" y="0"/>
                      <a:pt x="5" y="0"/>
                    </a:cubicBezTo>
                    <a:cubicBezTo>
                      <a:pt x="6" y="1"/>
                      <a:pt x="6" y="1"/>
                      <a:pt x="6" y="1"/>
                    </a:cubicBezTo>
                    <a:cubicBezTo>
                      <a:pt x="4" y="2"/>
                      <a:pt x="4"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9" name="Freeform 127">
                <a:extLst>
                  <a:ext uri="{FF2B5EF4-FFF2-40B4-BE49-F238E27FC236}">
                    <a16:creationId xmlns:a16="http://schemas.microsoft.com/office/drawing/2014/main" id="{2E2EDB8B-A4F9-4367-957A-39AA15D0946F}"/>
                  </a:ext>
                </a:extLst>
              </p:cNvPr>
              <p:cNvSpPr>
                <a:spLocks/>
              </p:cNvSpPr>
              <p:nvPr/>
            </p:nvSpPr>
            <p:spPr bwMode="auto">
              <a:xfrm>
                <a:off x="7184" y="4462"/>
                <a:ext cx="21" cy="9"/>
              </a:xfrm>
              <a:custGeom>
                <a:avLst/>
                <a:gdLst>
                  <a:gd name="T0" fmla="*/ 3 w 11"/>
                  <a:gd name="T1" fmla="*/ 5 h 5"/>
                  <a:gd name="T2" fmla="*/ 2 w 11"/>
                  <a:gd name="T3" fmla="*/ 3 h 5"/>
                  <a:gd name="T4" fmla="*/ 7 w 11"/>
                  <a:gd name="T5" fmla="*/ 0 h 5"/>
                  <a:gd name="T6" fmla="*/ 5 w 11"/>
                  <a:gd name="T7" fmla="*/ 2 h 5"/>
                  <a:gd name="T8" fmla="*/ 8 w 11"/>
                  <a:gd name="T9" fmla="*/ 1 h 5"/>
                  <a:gd name="T10" fmla="*/ 3 w 11"/>
                  <a:gd name="T11" fmla="*/ 5 h 5"/>
                </a:gdLst>
                <a:ahLst/>
                <a:cxnLst>
                  <a:cxn ang="0">
                    <a:pos x="T0" y="T1"/>
                  </a:cxn>
                  <a:cxn ang="0">
                    <a:pos x="T2" y="T3"/>
                  </a:cxn>
                  <a:cxn ang="0">
                    <a:pos x="T4" y="T5"/>
                  </a:cxn>
                  <a:cxn ang="0">
                    <a:pos x="T6" y="T7"/>
                  </a:cxn>
                  <a:cxn ang="0">
                    <a:pos x="T8" y="T9"/>
                  </a:cxn>
                  <a:cxn ang="0">
                    <a:pos x="T10" y="T11"/>
                  </a:cxn>
                </a:cxnLst>
                <a:rect l="0" t="0" r="r" b="b"/>
                <a:pathLst>
                  <a:path w="11" h="5">
                    <a:moveTo>
                      <a:pt x="3" y="5"/>
                    </a:moveTo>
                    <a:cubicBezTo>
                      <a:pt x="0" y="5"/>
                      <a:pt x="6" y="1"/>
                      <a:pt x="2" y="3"/>
                    </a:cubicBezTo>
                    <a:cubicBezTo>
                      <a:pt x="2" y="1"/>
                      <a:pt x="6" y="1"/>
                      <a:pt x="7" y="0"/>
                    </a:cubicBezTo>
                    <a:cubicBezTo>
                      <a:pt x="7" y="1"/>
                      <a:pt x="6" y="2"/>
                      <a:pt x="5" y="2"/>
                    </a:cubicBezTo>
                    <a:cubicBezTo>
                      <a:pt x="5" y="3"/>
                      <a:pt x="8" y="3"/>
                      <a:pt x="8" y="1"/>
                    </a:cubicBezTo>
                    <a:cubicBezTo>
                      <a:pt x="11" y="2"/>
                      <a:pt x="4"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0" name="Freeform 128">
                <a:extLst>
                  <a:ext uri="{FF2B5EF4-FFF2-40B4-BE49-F238E27FC236}">
                    <a16:creationId xmlns:a16="http://schemas.microsoft.com/office/drawing/2014/main" id="{5140FCBD-145A-4397-830B-49EA87CD8B9B}"/>
                  </a:ext>
                </a:extLst>
              </p:cNvPr>
              <p:cNvSpPr>
                <a:spLocks/>
              </p:cNvSpPr>
              <p:nvPr/>
            </p:nvSpPr>
            <p:spPr bwMode="auto">
              <a:xfrm>
                <a:off x="7199" y="4475"/>
                <a:ext cx="18" cy="8"/>
              </a:xfrm>
              <a:custGeom>
                <a:avLst/>
                <a:gdLst>
                  <a:gd name="T0" fmla="*/ 1 w 9"/>
                  <a:gd name="T1" fmla="*/ 4 h 4"/>
                  <a:gd name="T2" fmla="*/ 5 w 9"/>
                  <a:gd name="T3" fmla="*/ 0 h 4"/>
                  <a:gd name="T4" fmla="*/ 5 w 9"/>
                  <a:gd name="T5" fmla="*/ 4 h 4"/>
                  <a:gd name="T6" fmla="*/ 1 w 9"/>
                  <a:gd name="T7" fmla="*/ 4 h 4"/>
                </a:gdLst>
                <a:ahLst/>
                <a:cxnLst>
                  <a:cxn ang="0">
                    <a:pos x="T0" y="T1"/>
                  </a:cxn>
                  <a:cxn ang="0">
                    <a:pos x="T2" y="T3"/>
                  </a:cxn>
                  <a:cxn ang="0">
                    <a:pos x="T4" y="T5"/>
                  </a:cxn>
                  <a:cxn ang="0">
                    <a:pos x="T6" y="T7"/>
                  </a:cxn>
                </a:cxnLst>
                <a:rect l="0" t="0" r="r" b="b"/>
                <a:pathLst>
                  <a:path w="9" h="4">
                    <a:moveTo>
                      <a:pt x="1" y="4"/>
                    </a:moveTo>
                    <a:cubicBezTo>
                      <a:pt x="0" y="3"/>
                      <a:pt x="3" y="2"/>
                      <a:pt x="5" y="0"/>
                    </a:cubicBezTo>
                    <a:cubicBezTo>
                      <a:pt x="3" y="3"/>
                      <a:pt x="9" y="2"/>
                      <a:pt x="5" y="4"/>
                    </a:cubicBezTo>
                    <a:cubicBezTo>
                      <a:pt x="6" y="2"/>
                      <a:pt x="3"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1" name="Freeform 129">
                <a:extLst>
                  <a:ext uri="{FF2B5EF4-FFF2-40B4-BE49-F238E27FC236}">
                    <a16:creationId xmlns:a16="http://schemas.microsoft.com/office/drawing/2014/main" id="{F3096857-DF3E-4AA7-9245-A5580785387D}"/>
                  </a:ext>
                </a:extLst>
              </p:cNvPr>
              <p:cNvSpPr>
                <a:spLocks/>
              </p:cNvSpPr>
              <p:nvPr/>
            </p:nvSpPr>
            <p:spPr bwMode="auto">
              <a:xfrm>
                <a:off x="7257" y="4573"/>
                <a:ext cx="15" cy="7"/>
              </a:xfrm>
              <a:custGeom>
                <a:avLst/>
                <a:gdLst>
                  <a:gd name="T0" fmla="*/ 3 w 8"/>
                  <a:gd name="T1" fmla="*/ 2 h 4"/>
                  <a:gd name="T2" fmla="*/ 5 w 8"/>
                  <a:gd name="T3" fmla="*/ 0 h 4"/>
                  <a:gd name="T4" fmla="*/ 8 w 8"/>
                  <a:gd name="T5" fmla="*/ 1 h 4"/>
                  <a:gd name="T6" fmla="*/ 3 w 8"/>
                  <a:gd name="T7" fmla="*/ 2 h 4"/>
                </a:gdLst>
                <a:ahLst/>
                <a:cxnLst>
                  <a:cxn ang="0">
                    <a:pos x="T0" y="T1"/>
                  </a:cxn>
                  <a:cxn ang="0">
                    <a:pos x="T2" y="T3"/>
                  </a:cxn>
                  <a:cxn ang="0">
                    <a:pos x="T4" y="T5"/>
                  </a:cxn>
                  <a:cxn ang="0">
                    <a:pos x="T6" y="T7"/>
                  </a:cxn>
                </a:cxnLst>
                <a:rect l="0" t="0" r="r" b="b"/>
                <a:pathLst>
                  <a:path w="8" h="4">
                    <a:moveTo>
                      <a:pt x="3" y="2"/>
                    </a:moveTo>
                    <a:cubicBezTo>
                      <a:pt x="0" y="3"/>
                      <a:pt x="4" y="1"/>
                      <a:pt x="5" y="0"/>
                    </a:cubicBezTo>
                    <a:cubicBezTo>
                      <a:pt x="6" y="1"/>
                      <a:pt x="7" y="1"/>
                      <a:pt x="8" y="1"/>
                    </a:cubicBezTo>
                    <a:cubicBezTo>
                      <a:pt x="7" y="4"/>
                      <a:pt x="5"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2" name="Freeform 130">
                <a:extLst>
                  <a:ext uri="{FF2B5EF4-FFF2-40B4-BE49-F238E27FC236}">
                    <a16:creationId xmlns:a16="http://schemas.microsoft.com/office/drawing/2014/main" id="{07D8B22A-D453-44CD-993C-E694B2286945}"/>
                  </a:ext>
                </a:extLst>
              </p:cNvPr>
              <p:cNvSpPr>
                <a:spLocks/>
              </p:cNvSpPr>
              <p:nvPr/>
            </p:nvSpPr>
            <p:spPr bwMode="auto">
              <a:xfrm>
                <a:off x="7255" y="4561"/>
                <a:ext cx="9" cy="6"/>
              </a:xfrm>
              <a:custGeom>
                <a:avLst/>
                <a:gdLst>
                  <a:gd name="T0" fmla="*/ 0 w 5"/>
                  <a:gd name="T1" fmla="*/ 3 h 3"/>
                  <a:gd name="T2" fmla="*/ 1 w 5"/>
                  <a:gd name="T3" fmla="*/ 1 h 3"/>
                  <a:gd name="T4" fmla="*/ 4 w 5"/>
                  <a:gd name="T5" fmla="*/ 0 h 3"/>
                  <a:gd name="T6" fmla="*/ 0 w 5"/>
                  <a:gd name="T7" fmla="*/ 3 h 3"/>
                </a:gdLst>
                <a:ahLst/>
                <a:cxnLst>
                  <a:cxn ang="0">
                    <a:pos x="T0" y="T1"/>
                  </a:cxn>
                  <a:cxn ang="0">
                    <a:pos x="T2" y="T3"/>
                  </a:cxn>
                  <a:cxn ang="0">
                    <a:pos x="T4" y="T5"/>
                  </a:cxn>
                  <a:cxn ang="0">
                    <a:pos x="T6" y="T7"/>
                  </a:cxn>
                </a:cxnLst>
                <a:rect l="0" t="0" r="r" b="b"/>
                <a:pathLst>
                  <a:path w="5" h="3">
                    <a:moveTo>
                      <a:pt x="0" y="3"/>
                    </a:moveTo>
                    <a:cubicBezTo>
                      <a:pt x="0" y="2"/>
                      <a:pt x="1" y="2"/>
                      <a:pt x="1" y="1"/>
                    </a:cubicBezTo>
                    <a:cubicBezTo>
                      <a:pt x="2" y="1"/>
                      <a:pt x="2" y="2"/>
                      <a:pt x="4" y="0"/>
                    </a:cubicBezTo>
                    <a:cubicBezTo>
                      <a:pt x="5"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3" name="Freeform 131">
                <a:extLst>
                  <a:ext uri="{FF2B5EF4-FFF2-40B4-BE49-F238E27FC236}">
                    <a16:creationId xmlns:a16="http://schemas.microsoft.com/office/drawing/2014/main" id="{565D8A27-16E0-4CDF-9769-5DD1435A3018}"/>
                  </a:ext>
                </a:extLst>
              </p:cNvPr>
              <p:cNvSpPr>
                <a:spLocks/>
              </p:cNvSpPr>
              <p:nvPr/>
            </p:nvSpPr>
            <p:spPr bwMode="auto">
              <a:xfrm>
                <a:off x="7219" y="4477"/>
                <a:ext cx="15" cy="8"/>
              </a:xfrm>
              <a:custGeom>
                <a:avLst/>
                <a:gdLst>
                  <a:gd name="T0" fmla="*/ 1 w 8"/>
                  <a:gd name="T1" fmla="*/ 4 h 4"/>
                  <a:gd name="T2" fmla="*/ 0 w 8"/>
                  <a:gd name="T3" fmla="*/ 3 h 4"/>
                  <a:gd name="T4" fmla="*/ 7 w 8"/>
                  <a:gd name="T5" fmla="*/ 0 h 4"/>
                  <a:gd name="T6" fmla="*/ 6 w 8"/>
                  <a:gd name="T7" fmla="*/ 3 h 4"/>
                  <a:gd name="T8" fmla="*/ 1 w 8"/>
                  <a:gd name="T9" fmla="*/ 4 h 4"/>
                </a:gdLst>
                <a:ahLst/>
                <a:cxnLst>
                  <a:cxn ang="0">
                    <a:pos x="T0" y="T1"/>
                  </a:cxn>
                  <a:cxn ang="0">
                    <a:pos x="T2" y="T3"/>
                  </a:cxn>
                  <a:cxn ang="0">
                    <a:pos x="T4" y="T5"/>
                  </a:cxn>
                  <a:cxn ang="0">
                    <a:pos x="T6" y="T7"/>
                  </a:cxn>
                  <a:cxn ang="0">
                    <a:pos x="T8" y="T9"/>
                  </a:cxn>
                </a:cxnLst>
                <a:rect l="0" t="0" r="r" b="b"/>
                <a:pathLst>
                  <a:path w="8" h="4">
                    <a:moveTo>
                      <a:pt x="1" y="4"/>
                    </a:moveTo>
                    <a:cubicBezTo>
                      <a:pt x="1" y="4"/>
                      <a:pt x="0" y="3"/>
                      <a:pt x="0" y="3"/>
                    </a:cubicBezTo>
                    <a:cubicBezTo>
                      <a:pt x="2" y="2"/>
                      <a:pt x="4" y="2"/>
                      <a:pt x="7" y="0"/>
                    </a:cubicBezTo>
                    <a:cubicBezTo>
                      <a:pt x="8" y="1"/>
                      <a:pt x="4" y="2"/>
                      <a:pt x="6" y="3"/>
                    </a:cubicBezTo>
                    <a:cubicBezTo>
                      <a:pt x="4" y="4"/>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4" name="Freeform 132">
                <a:extLst>
                  <a:ext uri="{FF2B5EF4-FFF2-40B4-BE49-F238E27FC236}">
                    <a16:creationId xmlns:a16="http://schemas.microsoft.com/office/drawing/2014/main" id="{90E57B1C-5E98-4804-B96C-5D5ABBD5F9A6}"/>
                  </a:ext>
                </a:extLst>
              </p:cNvPr>
              <p:cNvSpPr>
                <a:spLocks/>
              </p:cNvSpPr>
              <p:nvPr/>
            </p:nvSpPr>
            <p:spPr bwMode="auto">
              <a:xfrm>
                <a:off x="7261" y="4538"/>
                <a:ext cx="9" cy="8"/>
              </a:xfrm>
              <a:custGeom>
                <a:avLst/>
                <a:gdLst>
                  <a:gd name="T0" fmla="*/ 1 w 5"/>
                  <a:gd name="T1" fmla="*/ 4 h 4"/>
                  <a:gd name="T2" fmla="*/ 2 w 5"/>
                  <a:gd name="T3" fmla="*/ 3 h 4"/>
                  <a:gd name="T4" fmla="*/ 1 w 5"/>
                  <a:gd name="T5" fmla="*/ 1 h 4"/>
                  <a:gd name="T6" fmla="*/ 5 w 5"/>
                  <a:gd name="T7" fmla="*/ 0 h 4"/>
                  <a:gd name="T8" fmla="*/ 4 w 5"/>
                  <a:gd name="T9" fmla="*/ 3 h 4"/>
                  <a:gd name="T10" fmla="*/ 1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1" y="4"/>
                    </a:moveTo>
                    <a:cubicBezTo>
                      <a:pt x="0" y="4"/>
                      <a:pt x="1" y="3"/>
                      <a:pt x="2" y="3"/>
                    </a:cubicBezTo>
                    <a:cubicBezTo>
                      <a:pt x="1" y="2"/>
                      <a:pt x="1" y="2"/>
                      <a:pt x="1" y="1"/>
                    </a:cubicBezTo>
                    <a:cubicBezTo>
                      <a:pt x="3" y="0"/>
                      <a:pt x="4" y="1"/>
                      <a:pt x="5" y="0"/>
                    </a:cubicBezTo>
                    <a:cubicBezTo>
                      <a:pt x="5" y="1"/>
                      <a:pt x="3" y="2"/>
                      <a:pt x="4" y="3"/>
                    </a:cubicBezTo>
                    <a:lnTo>
                      <a:pt x="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5" name="Freeform 133">
                <a:extLst>
                  <a:ext uri="{FF2B5EF4-FFF2-40B4-BE49-F238E27FC236}">
                    <a16:creationId xmlns:a16="http://schemas.microsoft.com/office/drawing/2014/main" id="{3E07CCD9-E6E9-4A3A-AC38-033E200F6BCA}"/>
                  </a:ext>
                </a:extLst>
              </p:cNvPr>
              <p:cNvSpPr>
                <a:spLocks/>
              </p:cNvSpPr>
              <p:nvPr/>
            </p:nvSpPr>
            <p:spPr bwMode="auto">
              <a:xfrm>
                <a:off x="7157" y="4337"/>
                <a:ext cx="41" cy="21"/>
              </a:xfrm>
              <a:custGeom>
                <a:avLst/>
                <a:gdLst>
                  <a:gd name="T0" fmla="*/ 20 w 21"/>
                  <a:gd name="T1" fmla="*/ 0 h 11"/>
                  <a:gd name="T2" fmla="*/ 20 w 21"/>
                  <a:gd name="T3" fmla="*/ 2 h 11"/>
                  <a:gd name="T4" fmla="*/ 16 w 21"/>
                  <a:gd name="T5" fmla="*/ 3 h 11"/>
                  <a:gd name="T6" fmla="*/ 15 w 21"/>
                  <a:gd name="T7" fmla="*/ 5 h 11"/>
                  <a:gd name="T8" fmla="*/ 13 w 21"/>
                  <a:gd name="T9" fmla="*/ 7 h 11"/>
                  <a:gd name="T10" fmla="*/ 11 w 21"/>
                  <a:gd name="T11" fmla="*/ 6 h 11"/>
                  <a:gd name="T12" fmla="*/ 0 w 21"/>
                  <a:gd name="T13" fmla="*/ 11 h 11"/>
                  <a:gd name="T14" fmla="*/ 8 w 21"/>
                  <a:gd name="T15" fmla="*/ 5 h 11"/>
                  <a:gd name="T16" fmla="*/ 20 w 21"/>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1">
                    <a:moveTo>
                      <a:pt x="20" y="0"/>
                    </a:moveTo>
                    <a:cubicBezTo>
                      <a:pt x="21" y="0"/>
                      <a:pt x="20" y="1"/>
                      <a:pt x="20" y="2"/>
                    </a:cubicBezTo>
                    <a:cubicBezTo>
                      <a:pt x="18" y="1"/>
                      <a:pt x="18" y="4"/>
                      <a:pt x="16" y="3"/>
                    </a:cubicBezTo>
                    <a:cubicBezTo>
                      <a:pt x="14" y="4"/>
                      <a:pt x="17" y="5"/>
                      <a:pt x="15" y="5"/>
                    </a:cubicBezTo>
                    <a:cubicBezTo>
                      <a:pt x="15" y="3"/>
                      <a:pt x="12" y="6"/>
                      <a:pt x="13" y="7"/>
                    </a:cubicBezTo>
                    <a:cubicBezTo>
                      <a:pt x="10" y="8"/>
                      <a:pt x="13" y="5"/>
                      <a:pt x="11" y="6"/>
                    </a:cubicBezTo>
                    <a:cubicBezTo>
                      <a:pt x="8" y="8"/>
                      <a:pt x="3" y="10"/>
                      <a:pt x="0" y="11"/>
                    </a:cubicBezTo>
                    <a:cubicBezTo>
                      <a:pt x="1" y="9"/>
                      <a:pt x="7" y="7"/>
                      <a:pt x="8" y="5"/>
                    </a:cubicBezTo>
                    <a:cubicBezTo>
                      <a:pt x="12" y="5"/>
                      <a:pt x="15" y="2"/>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6" name="Freeform 134">
                <a:extLst>
                  <a:ext uri="{FF2B5EF4-FFF2-40B4-BE49-F238E27FC236}">
                    <a16:creationId xmlns:a16="http://schemas.microsoft.com/office/drawing/2014/main" id="{12EF888C-6187-4AD6-9667-F3C36F3EAF7F}"/>
                  </a:ext>
                </a:extLst>
              </p:cNvPr>
              <p:cNvSpPr>
                <a:spLocks/>
              </p:cNvSpPr>
              <p:nvPr/>
            </p:nvSpPr>
            <p:spPr bwMode="auto">
              <a:xfrm>
                <a:off x="7217" y="4450"/>
                <a:ext cx="5" cy="6"/>
              </a:xfrm>
              <a:custGeom>
                <a:avLst/>
                <a:gdLst>
                  <a:gd name="T0" fmla="*/ 0 w 3"/>
                  <a:gd name="T1" fmla="*/ 2 h 3"/>
                  <a:gd name="T2" fmla="*/ 2 w 3"/>
                  <a:gd name="T3" fmla="*/ 0 h 3"/>
                  <a:gd name="T4" fmla="*/ 3 w 3"/>
                  <a:gd name="T5" fmla="*/ 2 h 3"/>
                  <a:gd name="T6" fmla="*/ 0 w 3"/>
                  <a:gd name="T7" fmla="*/ 2 h 3"/>
                </a:gdLst>
                <a:ahLst/>
                <a:cxnLst>
                  <a:cxn ang="0">
                    <a:pos x="T0" y="T1"/>
                  </a:cxn>
                  <a:cxn ang="0">
                    <a:pos x="T2" y="T3"/>
                  </a:cxn>
                  <a:cxn ang="0">
                    <a:pos x="T4" y="T5"/>
                  </a:cxn>
                  <a:cxn ang="0">
                    <a:pos x="T6" y="T7"/>
                  </a:cxn>
                </a:cxnLst>
                <a:rect l="0" t="0" r="r" b="b"/>
                <a:pathLst>
                  <a:path w="3" h="3">
                    <a:moveTo>
                      <a:pt x="0" y="2"/>
                    </a:moveTo>
                    <a:cubicBezTo>
                      <a:pt x="0" y="0"/>
                      <a:pt x="0" y="1"/>
                      <a:pt x="2" y="0"/>
                    </a:cubicBezTo>
                    <a:cubicBezTo>
                      <a:pt x="3" y="2"/>
                      <a:pt x="3" y="2"/>
                      <a:pt x="3" y="2"/>
                    </a:cubicBezTo>
                    <a:cubicBezTo>
                      <a:pt x="2" y="3"/>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7" name="Freeform 135">
                <a:extLst>
                  <a:ext uri="{FF2B5EF4-FFF2-40B4-BE49-F238E27FC236}">
                    <a16:creationId xmlns:a16="http://schemas.microsoft.com/office/drawing/2014/main" id="{157F0A0D-5DB1-4189-A98C-705094213988}"/>
                  </a:ext>
                </a:extLst>
              </p:cNvPr>
              <p:cNvSpPr>
                <a:spLocks/>
              </p:cNvSpPr>
              <p:nvPr/>
            </p:nvSpPr>
            <p:spPr bwMode="auto">
              <a:xfrm>
                <a:off x="7213" y="4414"/>
                <a:ext cx="7" cy="6"/>
              </a:xfrm>
              <a:custGeom>
                <a:avLst/>
                <a:gdLst>
                  <a:gd name="T0" fmla="*/ 0 w 4"/>
                  <a:gd name="T1" fmla="*/ 3 h 3"/>
                  <a:gd name="T2" fmla="*/ 0 w 4"/>
                  <a:gd name="T3" fmla="*/ 1 h 3"/>
                  <a:gd name="T4" fmla="*/ 4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0" y="2"/>
                      <a:pt x="1" y="2"/>
                      <a:pt x="0" y="1"/>
                    </a:cubicBezTo>
                    <a:cubicBezTo>
                      <a:pt x="2" y="1"/>
                      <a:pt x="2" y="2"/>
                      <a:pt x="4" y="0"/>
                    </a:cubicBezTo>
                    <a:cubicBezTo>
                      <a:pt x="4"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8" name="Freeform 136">
                <a:extLst>
                  <a:ext uri="{FF2B5EF4-FFF2-40B4-BE49-F238E27FC236}">
                    <a16:creationId xmlns:a16="http://schemas.microsoft.com/office/drawing/2014/main" id="{784CD766-3011-4DCB-BF39-474DD65CE0DC}"/>
                  </a:ext>
                </a:extLst>
              </p:cNvPr>
              <p:cNvSpPr>
                <a:spLocks/>
              </p:cNvSpPr>
              <p:nvPr/>
            </p:nvSpPr>
            <p:spPr bwMode="auto">
              <a:xfrm>
                <a:off x="7186" y="4362"/>
                <a:ext cx="12" cy="10"/>
              </a:xfrm>
              <a:custGeom>
                <a:avLst/>
                <a:gdLst>
                  <a:gd name="T0" fmla="*/ 0 w 6"/>
                  <a:gd name="T1" fmla="*/ 5 h 5"/>
                  <a:gd name="T2" fmla="*/ 5 w 6"/>
                  <a:gd name="T3" fmla="*/ 0 h 5"/>
                  <a:gd name="T4" fmla="*/ 0 w 6"/>
                  <a:gd name="T5" fmla="*/ 5 h 5"/>
                </a:gdLst>
                <a:ahLst/>
                <a:cxnLst>
                  <a:cxn ang="0">
                    <a:pos x="T0" y="T1"/>
                  </a:cxn>
                  <a:cxn ang="0">
                    <a:pos x="T2" y="T3"/>
                  </a:cxn>
                  <a:cxn ang="0">
                    <a:pos x="T4" y="T5"/>
                  </a:cxn>
                </a:cxnLst>
                <a:rect l="0" t="0" r="r" b="b"/>
                <a:pathLst>
                  <a:path w="6" h="5">
                    <a:moveTo>
                      <a:pt x="0" y="5"/>
                    </a:moveTo>
                    <a:cubicBezTo>
                      <a:pt x="0" y="3"/>
                      <a:pt x="3" y="2"/>
                      <a:pt x="5" y="0"/>
                    </a:cubicBezTo>
                    <a:cubicBezTo>
                      <a:pt x="6" y="2"/>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9" name="Freeform 137">
                <a:extLst>
                  <a:ext uri="{FF2B5EF4-FFF2-40B4-BE49-F238E27FC236}">
                    <a16:creationId xmlns:a16="http://schemas.microsoft.com/office/drawing/2014/main" id="{F3CA72B1-FB27-4834-AC79-FFA0E2451582}"/>
                  </a:ext>
                </a:extLst>
              </p:cNvPr>
              <p:cNvSpPr>
                <a:spLocks/>
              </p:cNvSpPr>
              <p:nvPr/>
            </p:nvSpPr>
            <p:spPr bwMode="auto">
              <a:xfrm>
                <a:off x="7209" y="4399"/>
                <a:ext cx="8" cy="3"/>
              </a:xfrm>
              <a:custGeom>
                <a:avLst/>
                <a:gdLst>
                  <a:gd name="T0" fmla="*/ 0 w 4"/>
                  <a:gd name="T1" fmla="*/ 2 h 2"/>
                  <a:gd name="T2" fmla="*/ 4 w 4"/>
                  <a:gd name="T3" fmla="*/ 0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0" y="0"/>
                      <a:pt x="2" y="1"/>
                      <a:pt x="4" y="0"/>
                    </a:cubicBezTo>
                    <a:cubicBezTo>
                      <a:pt x="3" y="0"/>
                      <a:pt x="3" y="1"/>
                      <a:pt x="4" y="1"/>
                    </a:cubicBezTo>
                    <a:cubicBezTo>
                      <a:pt x="2"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0" name="Freeform 138">
                <a:extLst>
                  <a:ext uri="{FF2B5EF4-FFF2-40B4-BE49-F238E27FC236}">
                    <a16:creationId xmlns:a16="http://schemas.microsoft.com/office/drawing/2014/main" id="{03EE6E22-BB75-4F72-A323-1EB9D0ACC95A}"/>
                  </a:ext>
                </a:extLst>
              </p:cNvPr>
              <p:cNvSpPr>
                <a:spLocks/>
              </p:cNvSpPr>
              <p:nvPr/>
            </p:nvSpPr>
            <p:spPr bwMode="auto">
              <a:xfrm>
                <a:off x="7242" y="4452"/>
                <a:ext cx="7" cy="6"/>
              </a:xfrm>
              <a:custGeom>
                <a:avLst/>
                <a:gdLst>
                  <a:gd name="T0" fmla="*/ 0 w 4"/>
                  <a:gd name="T1" fmla="*/ 1 h 3"/>
                  <a:gd name="T2" fmla="*/ 4 w 4"/>
                  <a:gd name="T3" fmla="*/ 1 h 3"/>
                  <a:gd name="T4" fmla="*/ 0 w 4"/>
                  <a:gd name="T5" fmla="*/ 1 h 3"/>
                </a:gdLst>
                <a:ahLst/>
                <a:cxnLst>
                  <a:cxn ang="0">
                    <a:pos x="T0" y="T1"/>
                  </a:cxn>
                  <a:cxn ang="0">
                    <a:pos x="T2" y="T3"/>
                  </a:cxn>
                  <a:cxn ang="0">
                    <a:pos x="T4" y="T5"/>
                  </a:cxn>
                </a:cxnLst>
                <a:rect l="0" t="0" r="r" b="b"/>
                <a:pathLst>
                  <a:path w="4" h="3">
                    <a:moveTo>
                      <a:pt x="0" y="1"/>
                    </a:moveTo>
                    <a:cubicBezTo>
                      <a:pt x="2" y="0"/>
                      <a:pt x="2" y="2"/>
                      <a:pt x="4" y="1"/>
                    </a:cubicBezTo>
                    <a:cubicBezTo>
                      <a:pt x="3" y="3"/>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1" name="Freeform 139">
                <a:extLst>
                  <a:ext uri="{FF2B5EF4-FFF2-40B4-BE49-F238E27FC236}">
                    <a16:creationId xmlns:a16="http://schemas.microsoft.com/office/drawing/2014/main" id="{3710B388-C036-4372-BAE3-B8B24B62A37B}"/>
                  </a:ext>
                </a:extLst>
              </p:cNvPr>
              <p:cNvSpPr>
                <a:spLocks/>
              </p:cNvSpPr>
              <p:nvPr/>
            </p:nvSpPr>
            <p:spPr bwMode="auto">
              <a:xfrm>
                <a:off x="7169" y="4330"/>
                <a:ext cx="8" cy="3"/>
              </a:xfrm>
              <a:custGeom>
                <a:avLst/>
                <a:gdLst>
                  <a:gd name="T0" fmla="*/ 0 w 4"/>
                  <a:gd name="T1" fmla="*/ 2 h 2"/>
                  <a:gd name="T2" fmla="*/ 3 w 4"/>
                  <a:gd name="T3" fmla="*/ 0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cubicBezTo>
                      <a:pt x="0" y="1"/>
                      <a:pt x="1" y="1"/>
                      <a:pt x="3" y="0"/>
                    </a:cubicBezTo>
                    <a:cubicBezTo>
                      <a:pt x="3" y="0"/>
                      <a:pt x="4" y="0"/>
                      <a:pt x="4" y="0"/>
                    </a:cubicBezTo>
                    <a:cubicBezTo>
                      <a:pt x="4"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2" name="Freeform 140">
                <a:extLst>
                  <a:ext uri="{FF2B5EF4-FFF2-40B4-BE49-F238E27FC236}">
                    <a16:creationId xmlns:a16="http://schemas.microsoft.com/office/drawing/2014/main" id="{65324ADD-7418-41E6-932A-4732DB691BFA}"/>
                  </a:ext>
                </a:extLst>
              </p:cNvPr>
              <p:cNvSpPr>
                <a:spLocks/>
              </p:cNvSpPr>
              <p:nvPr/>
            </p:nvSpPr>
            <p:spPr bwMode="auto">
              <a:xfrm>
                <a:off x="7175" y="4333"/>
                <a:ext cx="7" cy="10"/>
              </a:xfrm>
              <a:custGeom>
                <a:avLst/>
                <a:gdLst>
                  <a:gd name="T0" fmla="*/ 1 w 4"/>
                  <a:gd name="T1" fmla="*/ 5 h 5"/>
                  <a:gd name="T2" fmla="*/ 1 w 4"/>
                  <a:gd name="T3" fmla="*/ 1 h 5"/>
                  <a:gd name="T4" fmla="*/ 4 w 4"/>
                  <a:gd name="T5" fmla="*/ 2 h 5"/>
                  <a:gd name="T6" fmla="*/ 1 w 4"/>
                  <a:gd name="T7" fmla="*/ 5 h 5"/>
                </a:gdLst>
                <a:ahLst/>
                <a:cxnLst>
                  <a:cxn ang="0">
                    <a:pos x="T0" y="T1"/>
                  </a:cxn>
                  <a:cxn ang="0">
                    <a:pos x="T2" y="T3"/>
                  </a:cxn>
                  <a:cxn ang="0">
                    <a:pos x="T4" y="T5"/>
                  </a:cxn>
                  <a:cxn ang="0">
                    <a:pos x="T6" y="T7"/>
                  </a:cxn>
                </a:cxnLst>
                <a:rect l="0" t="0" r="r" b="b"/>
                <a:pathLst>
                  <a:path w="4" h="5">
                    <a:moveTo>
                      <a:pt x="1" y="5"/>
                    </a:moveTo>
                    <a:cubicBezTo>
                      <a:pt x="0" y="4"/>
                      <a:pt x="2" y="3"/>
                      <a:pt x="1" y="1"/>
                    </a:cubicBezTo>
                    <a:cubicBezTo>
                      <a:pt x="3" y="0"/>
                      <a:pt x="3" y="2"/>
                      <a:pt x="4" y="2"/>
                    </a:cubicBezTo>
                    <a:cubicBezTo>
                      <a:pt x="4" y="3"/>
                      <a:pt x="3"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3" name="Freeform 141">
                <a:extLst>
                  <a:ext uri="{FF2B5EF4-FFF2-40B4-BE49-F238E27FC236}">
                    <a16:creationId xmlns:a16="http://schemas.microsoft.com/office/drawing/2014/main" id="{4204C87A-4EBD-4E11-ABBD-D3DA30FABA38}"/>
                  </a:ext>
                </a:extLst>
              </p:cNvPr>
              <p:cNvSpPr>
                <a:spLocks/>
              </p:cNvSpPr>
              <p:nvPr/>
            </p:nvSpPr>
            <p:spPr bwMode="auto">
              <a:xfrm>
                <a:off x="7308" y="4557"/>
                <a:ext cx="6" cy="6"/>
              </a:xfrm>
              <a:custGeom>
                <a:avLst/>
                <a:gdLst>
                  <a:gd name="T0" fmla="*/ 1 w 3"/>
                  <a:gd name="T1" fmla="*/ 3 h 3"/>
                  <a:gd name="T2" fmla="*/ 1 w 3"/>
                  <a:gd name="T3" fmla="*/ 2 h 3"/>
                  <a:gd name="T4" fmla="*/ 0 w 3"/>
                  <a:gd name="T5" fmla="*/ 1 h 3"/>
                  <a:gd name="T6" fmla="*/ 3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0" y="2"/>
                      <a:pt x="1" y="2"/>
                      <a:pt x="1" y="2"/>
                    </a:cubicBezTo>
                    <a:cubicBezTo>
                      <a:pt x="2" y="1"/>
                      <a:pt x="1" y="2"/>
                      <a:pt x="0" y="1"/>
                    </a:cubicBezTo>
                    <a:cubicBezTo>
                      <a:pt x="2" y="0"/>
                      <a:pt x="3" y="1"/>
                      <a:pt x="3" y="1"/>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4" name="Freeform 142">
                <a:extLst>
                  <a:ext uri="{FF2B5EF4-FFF2-40B4-BE49-F238E27FC236}">
                    <a16:creationId xmlns:a16="http://schemas.microsoft.com/office/drawing/2014/main" id="{E2C2280D-0413-4D19-8977-0A17596CC55C}"/>
                  </a:ext>
                </a:extLst>
              </p:cNvPr>
              <p:cNvSpPr>
                <a:spLocks/>
              </p:cNvSpPr>
              <p:nvPr/>
            </p:nvSpPr>
            <p:spPr bwMode="auto">
              <a:xfrm>
                <a:off x="7240" y="4433"/>
                <a:ext cx="7" cy="6"/>
              </a:xfrm>
              <a:custGeom>
                <a:avLst/>
                <a:gdLst>
                  <a:gd name="T0" fmla="*/ 0 w 4"/>
                  <a:gd name="T1" fmla="*/ 3 h 3"/>
                  <a:gd name="T2" fmla="*/ 4 w 4"/>
                  <a:gd name="T3" fmla="*/ 0 h 3"/>
                  <a:gd name="T4" fmla="*/ 4 w 4"/>
                  <a:gd name="T5" fmla="*/ 3 h 3"/>
                  <a:gd name="T6" fmla="*/ 0 w 4"/>
                  <a:gd name="T7" fmla="*/ 3 h 3"/>
                </a:gdLst>
                <a:ahLst/>
                <a:cxnLst>
                  <a:cxn ang="0">
                    <a:pos x="T0" y="T1"/>
                  </a:cxn>
                  <a:cxn ang="0">
                    <a:pos x="T2" y="T3"/>
                  </a:cxn>
                  <a:cxn ang="0">
                    <a:pos x="T4" y="T5"/>
                  </a:cxn>
                  <a:cxn ang="0">
                    <a:pos x="T6" y="T7"/>
                  </a:cxn>
                </a:cxnLst>
                <a:rect l="0" t="0" r="r" b="b"/>
                <a:pathLst>
                  <a:path w="4" h="3">
                    <a:moveTo>
                      <a:pt x="0" y="3"/>
                    </a:moveTo>
                    <a:cubicBezTo>
                      <a:pt x="1" y="1"/>
                      <a:pt x="2" y="1"/>
                      <a:pt x="4" y="0"/>
                    </a:cubicBezTo>
                    <a:cubicBezTo>
                      <a:pt x="4" y="1"/>
                      <a:pt x="2" y="2"/>
                      <a:pt x="4" y="3"/>
                    </a:cubicBezTo>
                    <a:cubicBezTo>
                      <a:pt x="2" y="3"/>
                      <a:pt x="2"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5" name="Freeform 143">
                <a:extLst>
                  <a:ext uri="{FF2B5EF4-FFF2-40B4-BE49-F238E27FC236}">
                    <a16:creationId xmlns:a16="http://schemas.microsoft.com/office/drawing/2014/main" id="{3A1D6EC3-7CEC-4CD8-A87E-A2C91264A9F4}"/>
                  </a:ext>
                </a:extLst>
              </p:cNvPr>
              <p:cNvSpPr>
                <a:spLocks/>
              </p:cNvSpPr>
              <p:nvPr/>
            </p:nvSpPr>
            <p:spPr bwMode="auto">
              <a:xfrm>
                <a:off x="7219" y="4399"/>
                <a:ext cx="7" cy="7"/>
              </a:xfrm>
              <a:custGeom>
                <a:avLst/>
                <a:gdLst>
                  <a:gd name="T0" fmla="*/ 1 w 4"/>
                  <a:gd name="T1" fmla="*/ 3 h 4"/>
                  <a:gd name="T2" fmla="*/ 2 w 4"/>
                  <a:gd name="T3" fmla="*/ 1 h 4"/>
                  <a:gd name="T4" fmla="*/ 4 w 4"/>
                  <a:gd name="T5" fmla="*/ 2 h 4"/>
                  <a:gd name="T6" fmla="*/ 1 w 4"/>
                  <a:gd name="T7" fmla="*/ 3 h 4"/>
                </a:gdLst>
                <a:ahLst/>
                <a:cxnLst>
                  <a:cxn ang="0">
                    <a:pos x="T0" y="T1"/>
                  </a:cxn>
                  <a:cxn ang="0">
                    <a:pos x="T2" y="T3"/>
                  </a:cxn>
                  <a:cxn ang="0">
                    <a:pos x="T4" y="T5"/>
                  </a:cxn>
                  <a:cxn ang="0">
                    <a:pos x="T6" y="T7"/>
                  </a:cxn>
                </a:cxnLst>
                <a:rect l="0" t="0" r="r" b="b"/>
                <a:pathLst>
                  <a:path w="4" h="4">
                    <a:moveTo>
                      <a:pt x="1" y="3"/>
                    </a:moveTo>
                    <a:cubicBezTo>
                      <a:pt x="0" y="2"/>
                      <a:pt x="3" y="2"/>
                      <a:pt x="2" y="1"/>
                    </a:cubicBezTo>
                    <a:cubicBezTo>
                      <a:pt x="4" y="0"/>
                      <a:pt x="3" y="3"/>
                      <a:pt x="4" y="2"/>
                    </a:cubicBezTo>
                    <a:cubicBezTo>
                      <a:pt x="4" y="4"/>
                      <a:pt x="2"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6" name="Freeform 144">
                <a:extLst>
                  <a:ext uri="{FF2B5EF4-FFF2-40B4-BE49-F238E27FC236}">
                    <a16:creationId xmlns:a16="http://schemas.microsoft.com/office/drawing/2014/main" id="{8FB6A785-29DD-4CF6-AE25-591880E7AB06}"/>
                  </a:ext>
                </a:extLst>
              </p:cNvPr>
              <p:cNvSpPr>
                <a:spLocks/>
              </p:cNvSpPr>
              <p:nvPr/>
            </p:nvSpPr>
            <p:spPr bwMode="auto">
              <a:xfrm>
                <a:off x="7199" y="4349"/>
                <a:ext cx="25" cy="13"/>
              </a:xfrm>
              <a:custGeom>
                <a:avLst/>
                <a:gdLst>
                  <a:gd name="T0" fmla="*/ 0 w 13"/>
                  <a:gd name="T1" fmla="*/ 7 h 7"/>
                  <a:gd name="T2" fmla="*/ 5 w 13"/>
                  <a:gd name="T3" fmla="*/ 3 h 7"/>
                  <a:gd name="T4" fmla="*/ 7 w 13"/>
                  <a:gd name="T5" fmla="*/ 4 h 7"/>
                  <a:gd name="T6" fmla="*/ 13 w 13"/>
                  <a:gd name="T7" fmla="*/ 0 h 7"/>
                  <a:gd name="T8" fmla="*/ 0 w 13"/>
                  <a:gd name="T9" fmla="*/ 7 h 7"/>
                </a:gdLst>
                <a:ahLst/>
                <a:cxnLst>
                  <a:cxn ang="0">
                    <a:pos x="T0" y="T1"/>
                  </a:cxn>
                  <a:cxn ang="0">
                    <a:pos x="T2" y="T3"/>
                  </a:cxn>
                  <a:cxn ang="0">
                    <a:pos x="T4" y="T5"/>
                  </a:cxn>
                  <a:cxn ang="0">
                    <a:pos x="T6" y="T7"/>
                  </a:cxn>
                  <a:cxn ang="0">
                    <a:pos x="T8" y="T9"/>
                  </a:cxn>
                </a:cxnLst>
                <a:rect l="0" t="0" r="r" b="b"/>
                <a:pathLst>
                  <a:path w="13" h="7">
                    <a:moveTo>
                      <a:pt x="0" y="7"/>
                    </a:moveTo>
                    <a:cubicBezTo>
                      <a:pt x="0" y="6"/>
                      <a:pt x="7" y="5"/>
                      <a:pt x="5" y="3"/>
                    </a:cubicBezTo>
                    <a:cubicBezTo>
                      <a:pt x="6" y="3"/>
                      <a:pt x="6" y="3"/>
                      <a:pt x="7" y="4"/>
                    </a:cubicBezTo>
                    <a:cubicBezTo>
                      <a:pt x="10" y="3"/>
                      <a:pt x="11" y="0"/>
                      <a:pt x="13" y="0"/>
                    </a:cubicBezTo>
                    <a:cubicBezTo>
                      <a:pt x="12" y="3"/>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7" name="Freeform 145">
                <a:extLst>
                  <a:ext uri="{FF2B5EF4-FFF2-40B4-BE49-F238E27FC236}">
                    <a16:creationId xmlns:a16="http://schemas.microsoft.com/office/drawing/2014/main" id="{0C03CE75-831D-4D0E-92B2-41069CE2A0E6}"/>
                  </a:ext>
                </a:extLst>
              </p:cNvPr>
              <p:cNvSpPr>
                <a:spLocks/>
              </p:cNvSpPr>
              <p:nvPr/>
            </p:nvSpPr>
            <p:spPr bwMode="auto">
              <a:xfrm>
                <a:off x="7249" y="4431"/>
                <a:ext cx="10" cy="6"/>
              </a:xfrm>
              <a:custGeom>
                <a:avLst/>
                <a:gdLst>
                  <a:gd name="T0" fmla="*/ 0 w 5"/>
                  <a:gd name="T1" fmla="*/ 3 h 3"/>
                  <a:gd name="T2" fmla="*/ 5 w 5"/>
                  <a:gd name="T3" fmla="*/ 2 h 3"/>
                  <a:gd name="T4" fmla="*/ 0 w 5"/>
                  <a:gd name="T5" fmla="*/ 3 h 3"/>
                </a:gdLst>
                <a:ahLst/>
                <a:cxnLst>
                  <a:cxn ang="0">
                    <a:pos x="T0" y="T1"/>
                  </a:cxn>
                  <a:cxn ang="0">
                    <a:pos x="T2" y="T3"/>
                  </a:cxn>
                  <a:cxn ang="0">
                    <a:pos x="T4" y="T5"/>
                  </a:cxn>
                </a:cxnLst>
                <a:rect l="0" t="0" r="r" b="b"/>
                <a:pathLst>
                  <a:path w="5" h="3">
                    <a:moveTo>
                      <a:pt x="0" y="3"/>
                    </a:moveTo>
                    <a:cubicBezTo>
                      <a:pt x="1" y="2"/>
                      <a:pt x="5" y="0"/>
                      <a:pt x="5" y="2"/>
                    </a:cubicBezTo>
                    <a:cubicBezTo>
                      <a:pt x="3"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8" name="Freeform 146">
                <a:extLst>
                  <a:ext uri="{FF2B5EF4-FFF2-40B4-BE49-F238E27FC236}">
                    <a16:creationId xmlns:a16="http://schemas.microsoft.com/office/drawing/2014/main" id="{48AED221-7F8F-4178-9FAC-D1CBC3273181}"/>
                  </a:ext>
                </a:extLst>
              </p:cNvPr>
              <p:cNvSpPr>
                <a:spLocks/>
              </p:cNvSpPr>
              <p:nvPr/>
            </p:nvSpPr>
            <p:spPr bwMode="auto">
              <a:xfrm>
                <a:off x="7261" y="4450"/>
                <a:ext cx="9" cy="6"/>
              </a:xfrm>
              <a:custGeom>
                <a:avLst/>
                <a:gdLst>
                  <a:gd name="T0" fmla="*/ 1 w 5"/>
                  <a:gd name="T1" fmla="*/ 3 h 3"/>
                  <a:gd name="T2" fmla="*/ 5 w 5"/>
                  <a:gd name="T3" fmla="*/ 0 h 3"/>
                  <a:gd name="T4" fmla="*/ 1 w 5"/>
                  <a:gd name="T5" fmla="*/ 3 h 3"/>
                </a:gdLst>
                <a:ahLst/>
                <a:cxnLst>
                  <a:cxn ang="0">
                    <a:pos x="T0" y="T1"/>
                  </a:cxn>
                  <a:cxn ang="0">
                    <a:pos x="T2" y="T3"/>
                  </a:cxn>
                  <a:cxn ang="0">
                    <a:pos x="T4" y="T5"/>
                  </a:cxn>
                </a:cxnLst>
                <a:rect l="0" t="0" r="r" b="b"/>
                <a:pathLst>
                  <a:path w="5" h="3">
                    <a:moveTo>
                      <a:pt x="1" y="3"/>
                    </a:moveTo>
                    <a:cubicBezTo>
                      <a:pt x="0" y="2"/>
                      <a:pt x="3" y="1"/>
                      <a:pt x="5" y="0"/>
                    </a:cubicBezTo>
                    <a:cubicBezTo>
                      <a:pt x="4" y="2"/>
                      <a:pt x="4"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9" name="Freeform 147">
                <a:extLst>
                  <a:ext uri="{FF2B5EF4-FFF2-40B4-BE49-F238E27FC236}">
                    <a16:creationId xmlns:a16="http://schemas.microsoft.com/office/drawing/2014/main" id="{FD473EF2-A299-483F-9F5D-D113B2547CE5}"/>
                  </a:ext>
                </a:extLst>
              </p:cNvPr>
              <p:cNvSpPr>
                <a:spLocks/>
              </p:cNvSpPr>
              <p:nvPr/>
            </p:nvSpPr>
            <p:spPr bwMode="auto">
              <a:xfrm>
                <a:off x="7219" y="4379"/>
                <a:ext cx="9"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0" y="1"/>
                      <a:pt x="4" y="0"/>
                      <a:pt x="5" y="1"/>
                    </a:cubicBezTo>
                    <a:cubicBezTo>
                      <a:pt x="3" y="2"/>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0" name="Freeform 148">
                <a:extLst>
                  <a:ext uri="{FF2B5EF4-FFF2-40B4-BE49-F238E27FC236}">
                    <a16:creationId xmlns:a16="http://schemas.microsoft.com/office/drawing/2014/main" id="{D90E50C3-D2DE-4EDD-8C94-3427D3530633}"/>
                  </a:ext>
                </a:extLst>
              </p:cNvPr>
              <p:cNvSpPr>
                <a:spLocks/>
              </p:cNvSpPr>
              <p:nvPr/>
            </p:nvSpPr>
            <p:spPr bwMode="auto">
              <a:xfrm>
                <a:off x="7201" y="4337"/>
                <a:ext cx="8"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1" y="2"/>
                      <a:pt x="2" y="1"/>
                      <a:pt x="4" y="0"/>
                    </a:cubicBezTo>
                    <a:cubicBezTo>
                      <a:pt x="4" y="1"/>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1" name="Freeform 149">
                <a:extLst>
                  <a:ext uri="{FF2B5EF4-FFF2-40B4-BE49-F238E27FC236}">
                    <a16:creationId xmlns:a16="http://schemas.microsoft.com/office/drawing/2014/main" id="{80BAB462-0831-4301-A120-333B83FC627E}"/>
                  </a:ext>
                </a:extLst>
              </p:cNvPr>
              <p:cNvSpPr>
                <a:spLocks/>
              </p:cNvSpPr>
              <p:nvPr/>
            </p:nvSpPr>
            <p:spPr bwMode="auto">
              <a:xfrm>
                <a:off x="7379" y="4621"/>
                <a:ext cx="6" cy="7"/>
              </a:xfrm>
              <a:custGeom>
                <a:avLst/>
                <a:gdLst>
                  <a:gd name="T0" fmla="*/ 1 w 3"/>
                  <a:gd name="T1" fmla="*/ 4 h 4"/>
                  <a:gd name="T2" fmla="*/ 3 w 3"/>
                  <a:gd name="T3" fmla="*/ 0 h 4"/>
                  <a:gd name="T4" fmla="*/ 1 w 3"/>
                  <a:gd name="T5" fmla="*/ 4 h 4"/>
                </a:gdLst>
                <a:ahLst/>
                <a:cxnLst>
                  <a:cxn ang="0">
                    <a:pos x="T0" y="T1"/>
                  </a:cxn>
                  <a:cxn ang="0">
                    <a:pos x="T2" y="T3"/>
                  </a:cxn>
                  <a:cxn ang="0">
                    <a:pos x="T4" y="T5"/>
                  </a:cxn>
                </a:cxnLst>
                <a:rect l="0" t="0" r="r" b="b"/>
                <a:pathLst>
                  <a:path w="3" h="4">
                    <a:moveTo>
                      <a:pt x="1" y="4"/>
                    </a:moveTo>
                    <a:cubicBezTo>
                      <a:pt x="0" y="3"/>
                      <a:pt x="1" y="1"/>
                      <a:pt x="3" y="0"/>
                    </a:cubicBezTo>
                    <a:cubicBezTo>
                      <a:pt x="3" y="2"/>
                      <a:pt x="3"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2" name="Freeform 150">
                <a:extLst>
                  <a:ext uri="{FF2B5EF4-FFF2-40B4-BE49-F238E27FC236}">
                    <a16:creationId xmlns:a16="http://schemas.microsoft.com/office/drawing/2014/main" id="{691963D1-1AA5-486B-BB4B-747584D20714}"/>
                  </a:ext>
                </a:extLst>
              </p:cNvPr>
              <p:cNvSpPr>
                <a:spLocks/>
              </p:cNvSpPr>
              <p:nvPr/>
            </p:nvSpPr>
            <p:spPr bwMode="auto">
              <a:xfrm>
                <a:off x="7285" y="4435"/>
                <a:ext cx="10" cy="8"/>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0" y="4"/>
                      <a:pt x="5" y="0"/>
                      <a:pt x="5" y="2"/>
                    </a:cubicBezTo>
                    <a:cubicBezTo>
                      <a:pt x="2" y="3"/>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3" name="Freeform 151">
                <a:extLst>
                  <a:ext uri="{FF2B5EF4-FFF2-40B4-BE49-F238E27FC236}">
                    <a16:creationId xmlns:a16="http://schemas.microsoft.com/office/drawing/2014/main" id="{2DA61068-9AA8-4FC1-AFFB-13D44B2F0CA2}"/>
                  </a:ext>
                </a:extLst>
              </p:cNvPr>
              <p:cNvSpPr>
                <a:spLocks/>
              </p:cNvSpPr>
              <p:nvPr/>
            </p:nvSpPr>
            <p:spPr bwMode="auto">
              <a:xfrm>
                <a:off x="7219" y="4324"/>
                <a:ext cx="7" cy="6"/>
              </a:xfrm>
              <a:custGeom>
                <a:avLst/>
                <a:gdLst>
                  <a:gd name="T0" fmla="*/ 1 w 4"/>
                  <a:gd name="T1" fmla="*/ 3 h 3"/>
                  <a:gd name="T2" fmla="*/ 0 w 4"/>
                  <a:gd name="T3" fmla="*/ 1 h 3"/>
                  <a:gd name="T4" fmla="*/ 1 w 4"/>
                  <a:gd name="T5" fmla="*/ 3 h 3"/>
                </a:gdLst>
                <a:ahLst/>
                <a:cxnLst>
                  <a:cxn ang="0">
                    <a:pos x="T0" y="T1"/>
                  </a:cxn>
                  <a:cxn ang="0">
                    <a:pos x="T2" y="T3"/>
                  </a:cxn>
                  <a:cxn ang="0">
                    <a:pos x="T4" y="T5"/>
                  </a:cxn>
                </a:cxnLst>
                <a:rect l="0" t="0" r="r" b="b"/>
                <a:pathLst>
                  <a:path w="4" h="3">
                    <a:moveTo>
                      <a:pt x="1" y="3"/>
                    </a:moveTo>
                    <a:cubicBezTo>
                      <a:pt x="0" y="2"/>
                      <a:pt x="2" y="2"/>
                      <a:pt x="0" y="1"/>
                    </a:cubicBezTo>
                    <a:cubicBezTo>
                      <a:pt x="2" y="0"/>
                      <a:pt x="4"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4" name="Freeform 152">
                <a:extLst>
                  <a:ext uri="{FF2B5EF4-FFF2-40B4-BE49-F238E27FC236}">
                    <a16:creationId xmlns:a16="http://schemas.microsoft.com/office/drawing/2014/main" id="{CCB9046A-4865-41E2-828E-FB3326EB7C74}"/>
                  </a:ext>
                </a:extLst>
              </p:cNvPr>
              <p:cNvSpPr>
                <a:spLocks/>
              </p:cNvSpPr>
              <p:nvPr/>
            </p:nvSpPr>
            <p:spPr bwMode="auto">
              <a:xfrm>
                <a:off x="7161" y="4205"/>
                <a:ext cx="8" cy="6"/>
              </a:xfrm>
              <a:custGeom>
                <a:avLst/>
                <a:gdLst>
                  <a:gd name="T0" fmla="*/ 0 w 4"/>
                  <a:gd name="T1" fmla="*/ 3 h 3"/>
                  <a:gd name="T2" fmla="*/ 4 w 4"/>
                  <a:gd name="T3" fmla="*/ 2 h 3"/>
                  <a:gd name="T4" fmla="*/ 0 w 4"/>
                  <a:gd name="T5" fmla="*/ 3 h 3"/>
                </a:gdLst>
                <a:ahLst/>
                <a:cxnLst>
                  <a:cxn ang="0">
                    <a:pos x="T0" y="T1"/>
                  </a:cxn>
                  <a:cxn ang="0">
                    <a:pos x="T2" y="T3"/>
                  </a:cxn>
                  <a:cxn ang="0">
                    <a:pos x="T4" y="T5"/>
                  </a:cxn>
                </a:cxnLst>
                <a:rect l="0" t="0" r="r" b="b"/>
                <a:pathLst>
                  <a:path w="4" h="3">
                    <a:moveTo>
                      <a:pt x="0" y="3"/>
                    </a:moveTo>
                    <a:cubicBezTo>
                      <a:pt x="0" y="2"/>
                      <a:pt x="4" y="0"/>
                      <a:pt x="4" y="2"/>
                    </a:cubicBezTo>
                    <a:cubicBezTo>
                      <a:pt x="2" y="3"/>
                      <a:pt x="2"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5" name="Freeform 153">
                <a:extLst>
                  <a:ext uri="{FF2B5EF4-FFF2-40B4-BE49-F238E27FC236}">
                    <a16:creationId xmlns:a16="http://schemas.microsoft.com/office/drawing/2014/main" id="{1FE81C4A-731C-4409-811B-629AF94A3A7C}"/>
                  </a:ext>
                </a:extLst>
              </p:cNvPr>
              <p:cNvSpPr>
                <a:spLocks/>
              </p:cNvSpPr>
              <p:nvPr/>
            </p:nvSpPr>
            <p:spPr bwMode="auto">
              <a:xfrm>
                <a:off x="7245" y="4332"/>
                <a:ext cx="14" cy="7"/>
              </a:xfrm>
              <a:custGeom>
                <a:avLst/>
                <a:gdLst>
                  <a:gd name="T0" fmla="*/ 0 w 7"/>
                  <a:gd name="T1" fmla="*/ 4 h 4"/>
                  <a:gd name="T2" fmla="*/ 1 w 7"/>
                  <a:gd name="T3" fmla="*/ 2 h 4"/>
                  <a:gd name="T4" fmla="*/ 7 w 7"/>
                  <a:gd name="T5" fmla="*/ 0 h 4"/>
                  <a:gd name="T6" fmla="*/ 0 w 7"/>
                  <a:gd name="T7" fmla="*/ 4 h 4"/>
                </a:gdLst>
                <a:ahLst/>
                <a:cxnLst>
                  <a:cxn ang="0">
                    <a:pos x="T0" y="T1"/>
                  </a:cxn>
                  <a:cxn ang="0">
                    <a:pos x="T2" y="T3"/>
                  </a:cxn>
                  <a:cxn ang="0">
                    <a:pos x="T4" y="T5"/>
                  </a:cxn>
                  <a:cxn ang="0">
                    <a:pos x="T6" y="T7"/>
                  </a:cxn>
                </a:cxnLst>
                <a:rect l="0" t="0" r="r" b="b"/>
                <a:pathLst>
                  <a:path w="7" h="4">
                    <a:moveTo>
                      <a:pt x="0" y="4"/>
                    </a:moveTo>
                    <a:cubicBezTo>
                      <a:pt x="0" y="4"/>
                      <a:pt x="1" y="3"/>
                      <a:pt x="1" y="2"/>
                    </a:cubicBezTo>
                    <a:cubicBezTo>
                      <a:pt x="4" y="1"/>
                      <a:pt x="5" y="1"/>
                      <a:pt x="7" y="0"/>
                    </a:cubicBezTo>
                    <a:cubicBezTo>
                      <a:pt x="5" y="2"/>
                      <a:pt x="3"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6" name="Freeform 154">
                <a:extLst>
                  <a:ext uri="{FF2B5EF4-FFF2-40B4-BE49-F238E27FC236}">
                    <a16:creationId xmlns:a16="http://schemas.microsoft.com/office/drawing/2014/main" id="{4E6C314F-66F3-42A8-8CD5-AC9A52A7BEB6}"/>
                  </a:ext>
                </a:extLst>
              </p:cNvPr>
              <p:cNvSpPr>
                <a:spLocks/>
              </p:cNvSpPr>
              <p:nvPr/>
            </p:nvSpPr>
            <p:spPr bwMode="auto">
              <a:xfrm>
                <a:off x="7236" y="4309"/>
                <a:ext cx="7" cy="7"/>
              </a:xfrm>
              <a:custGeom>
                <a:avLst/>
                <a:gdLst>
                  <a:gd name="T0" fmla="*/ 0 w 4"/>
                  <a:gd name="T1" fmla="*/ 4 h 4"/>
                  <a:gd name="T2" fmla="*/ 3 w 4"/>
                  <a:gd name="T3" fmla="*/ 0 h 4"/>
                  <a:gd name="T4" fmla="*/ 0 w 4"/>
                  <a:gd name="T5" fmla="*/ 4 h 4"/>
                </a:gdLst>
                <a:ahLst/>
                <a:cxnLst>
                  <a:cxn ang="0">
                    <a:pos x="T0" y="T1"/>
                  </a:cxn>
                  <a:cxn ang="0">
                    <a:pos x="T2" y="T3"/>
                  </a:cxn>
                  <a:cxn ang="0">
                    <a:pos x="T4" y="T5"/>
                  </a:cxn>
                </a:cxnLst>
                <a:rect l="0" t="0" r="r" b="b"/>
                <a:pathLst>
                  <a:path w="4" h="4">
                    <a:moveTo>
                      <a:pt x="0" y="4"/>
                    </a:moveTo>
                    <a:cubicBezTo>
                      <a:pt x="1" y="3"/>
                      <a:pt x="1" y="1"/>
                      <a:pt x="3" y="0"/>
                    </a:cubicBezTo>
                    <a:cubicBezTo>
                      <a:pt x="4" y="2"/>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7" name="Freeform 155">
                <a:extLst>
                  <a:ext uri="{FF2B5EF4-FFF2-40B4-BE49-F238E27FC236}">
                    <a16:creationId xmlns:a16="http://schemas.microsoft.com/office/drawing/2014/main" id="{CC6F6B45-6595-467B-BCCD-2FA432308D4A}"/>
                  </a:ext>
                </a:extLst>
              </p:cNvPr>
              <p:cNvSpPr>
                <a:spLocks/>
              </p:cNvSpPr>
              <p:nvPr/>
            </p:nvSpPr>
            <p:spPr bwMode="auto">
              <a:xfrm>
                <a:off x="7322" y="4452"/>
                <a:ext cx="11" cy="4"/>
              </a:xfrm>
              <a:custGeom>
                <a:avLst/>
                <a:gdLst>
                  <a:gd name="T0" fmla="*/ 0 w 6"/>
                  <a:gd name="T1" fmla="*/ 2 h 2"/>
                  <a:gd name="T2" fmla="*/ 6 w 6"/>
                  <a:gd name="T3" fmla="*/ 2 h 2"/>
                  <a:gd name="T4" fmla="*/ 0 w 6"/>
                  <a:gd name="T5" fmla="*/ 2 h 2"/>
                </a:gdLst>
                <a:ahLst/>
                <a:cxnLst>
                  <a:cxn ang="0">
                    <a:pos x="T0" y="T1"/>
                  </a:cxn>
                  <a:cxn ang="0">
                    <a:pos x="T2" y="T3"/>
                  </a:cxn>
                  <a:cxn ang="0">
                    <a:pos x="T4" y="T5"/>
                  </a:cxn>
                </a:cxnLst>
                <a:rect l="0" t="0" r="r" b="b"/>
                <a:pathLst>
                  <a:path w="6" h="2">
                    <a:moveTo>
                      <a:pt x="0" y="2"/>
                    </a:moveTo>
                    <a:cubicBezTo>
                      <a:pt x="1" y="0"/>
                      <a:pt x="6" y="0"/>
                      <a:pt x="6" y="2"/>
                    </a:cubicBezTo>
                    <a:cubicBezTo>
                      <a:pt x="4" y="2"/>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8" name="Freeform 156">
                <a:extLst>
                  <a:ext uri="{FF2B5EF4-FFF2-40B4-BE49-F238E27FC236}">
                    <a16:creationId xmlns:a16="http://schemas.microsoft.com/office/drawing/2014/main" id="{F546EB01-5298-42C1-9FE2-F57D80963ED0}"/>
                  </a:ext>
                </a:extLst>
              </p:cNvPr>
              <p:cNvSpPr>
                <a:spLocks/>
              </p:cNvSpPr>
              <p:nvPr/>
            </p:nvSpPr>
            <p:spPr bwMode="auto">
              <a:xfrm>
                <a:off x="7272" y="4353"/>
                <a:ext cx="13" cy="7"/>
              </a:xfrm>
              <a:custGeom>
                <a:avLst/>
                <a:gdLst>
                  <a:gd name="T0" fmla="*/ 0 w 7"/>
                  <a:gd name="T1" fmla="*/ 3 h 4"/>
                  <a:gd name="T2" fmla="*/ 7 w 7"/>
                  <a:gd name="T3" fmla="*/ 0 h 4"/>
                  <a:gd name="T4" fmla="*/ 0 w 7"/>
                  <a:gd name="T5" fmla="*/ 3 h 4"/>
                </a:gdLst>
                <a:ahLst/>
                <a:cxnLst>
                  <a:cxn ang="0">
                    <a:pos x="T0" y="T1"/>
                  </a:cxn>
                  <a:cxn ang="0">
                    <a:pos x="T2" y="T3"/>
                  </a:cxn>
                  <a:cxn ang="0">
                    <a:pos x="T4" y="T5"/>
                  </a:cxn>
                </a:cxnLst>
                <a:rect l="0" t="0" r="r" b="b"/>
                <a:pathLst>
                  <a:path w="7" h="4">
                    <a:moveTo>
                      <a:pt x="0" y="3"/>
                    </a:moveTo>
                    <a:cubicBezTo>
                      <a:pt x="1" y="1"/>
                      <a:pt x="5" y="2"/>
                      <a:pt x="7" y="0"/>
                    </a:cubicBezTo>
                    <a:cubicBezTo>
                      <a:pt x="6" y="2"/>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9" name="Freeform 157">
                <a:extLst>
                  <a:ext uri="{FF2B5EF4-FFF2-40B4-BE49-F238E27FC236}">
                    <a16:creationId xmlns:a16="http://schemas.microsoft.com/office/drawing/2014/main" id="{ABBE7047-B26B-44D5-9897-9D2B09962882}"/>
                  </a:ext>
                </a:extLst>
              </p:cNvPr>
              <p:cNvSpPr>
                <a:spLocks/>
              </p:cNvSpPr>
              <p:nvPr/>
            </p:nvSpPr>
            <p:spPr bwMode="auto">
              <a:xfrm>
                <a:off x="7261" y="4330"/>
                <a:ext cx="13" cy="7"/>
              </a:xfrm>
              <a:custGeom>
                <a:avLst/>
                <a:gdLst>
                  <a:gd name="T0" fmla="*/ 0 w 7"/>
                  <a:gd name="T1" fmla="*/ 2 h 4"/>
                  <a:gd name="T2" fmla="*/ 6 w 7"/>
                  <a:gd name="T3" fmla="*/ 0 h 4"/>
                  <a:gd name="T4" fmla="*/ 0 w 7"/>
                  <a:gd name="T5" fmla="*/ 2 h 4"/>
                </a:gdLst>
                <a:ahLst/>
                <a:cxnLst>
                  <a:cxn ang="0">
                    <a:pos x="T0" y="T1"/>
                  </a:cxn>
                  <a:cxn ang="0">
                    <a:pos x="T2" y="T3"/>
                  </a:cxn>
                  <a:cxn ang="0">
                    <a:pos x="T4" y="T5"/>
                  </a:cxn>
                </a:cxnLst>
                <a:rect l="0" t="0" r="r" b="b"/>
                <a:pathLst>
                  <a:path w="7" h="4">
                    <a:moveTo>
                      <a:pt x="0" y="2"/>
                    </a:moveTo>
                    <a:cubicBezTo>
                      <a:pt x="6" y="0"/>
                      <a:pt x="6" y="0"/>
                      <a:pt x="6" y="0"/>
                    </a:cubicBezTo>
                    <a:cubicBezTo>
                      <a:pt x="7" y="1"/>
                      <a:pt x="1"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0" name="Freeform 158">
                <a:extLst>
                  <a:ext uri="{FF2B5EF4-FFF2-40B4-BE49-F238E27FC236}">
                    <a16:creationId xmlns:a16="http://schemas.microsoft.com/office/drawing/2014/main" id="{0005C2BC-A0BF-46F8-B36F-91CE91BD6570}"/>
                  </a:ext>
                </a:extLst>
              </p:cNvPr>
              <p:cNvSpPr>
                <a:spLocks/>
              </p:cNvSpPr>
              <p:nvPr/>
            </p:nvSpPr>
            <p:spPr bwMode="auto">
              <a:xfrm>
                <a:off x="7251" y="4307"/>
                <a:ext cx="13" cy="13"/>
              </a:xfrm>
              <a:custGeom>
                <a:avLst/>
                <a:gdLst>
                  <a:gd name="T0" fmla="*/ 1 w 7"/>
                  <a:gd name="T1" fmla="*/ 7 h 7"/>
                  <a:gd name="T2" fmla="*/ 7 w 7"/>
                  <a:gd name="T3" fmla="*/ 0 h 7"/>
                  <a:gd name="T4" fmla="*/ 6 w 7"/>
                  <a:gd name="T5" fmla="*/ 3 h 7"/>
                  <a:gd name="T6" fmla="*/ 1 w 7"/>
                  <a:gd name="T7" fmla="*/ 7 h 7"/>
                </a:gdLst>
                <a:ahLst/>
                <a:cxnLst>
                  <a:cxn ang="0">
                    <a:pos x="T0" y="T1"/>
                  </a:cxn>
                  <a:cxn ang="0">
                    <a:pos x="T2" y="T3"/>
                  </a:cxn>
                  <a:cxn ang="0">
                    <a:pos x="T4" y="T5"/>
                  </a:cxn>
                  <a:cxn ang="0">
                    <a:pos x="T6" y="T7"/>
                  </a:cxn>
                </a:cxnLst>
                <a:rect l="0" t="0" r="r" b="b"/>
                <a:pathLst>
                  <a:path w="7" h="7">
                    <a:moveTo>
                      <a:pt x="1" y="7"/>
                    </a:moveTo>
                    <a:cubicBezTo>
                      <a:pt x="0" y="4"/>
                      <a:pt x="4" y="2"/>
                      <a:pt x="7" y="0"/>
                    </a:cubicBezTo>
                    <a:cubicBezTo>
                      <a:pt x="7" y="1"/>
                      <a:pt x="5" y="2"/>
                      <a:pt x="6" y="3"/>
                    </a:cubicBezTo>
                    <a:cubicBezTo>
                      <a:pt x="3" y="2"/>
                      <a:pt x="4" y="5"/>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1" name="Freeform 159">
                <a:extLst>
                  <a:ext uri="{FF2B5EF4-FFF2-40B4-BE49-F238E27FC236}">
                    <a16:creationId xmlns:a16="http://schemas.microsoft.com/office/drawing/2014/main" id="{C1F714C1-927C-4A17-BE72-9262AC793A21}"/>
                  </a:ext>
                </a:extLst>
              </p:cNvPr>
              <p:cNvSpPr>
                <a:spLocks/>
              </p:cNvSpPr>
              <p:nvPr/>
            </p:nvSpPr>
            <p:spPr bwMode="auto">
              <a:xfrm>
                <a:off x="7186" y="4194"/>
                <a:ext cx="12" cy="7"/>
              </a:xfrm>
              <a:custGeom>
                <a:avLst/>
                <a:gdLst>
                  <a:gd name="T0" fmla="*/ 1 w 6"/>
                  <a:gd name="T1" fmla="*/ 4 h 4"/>
                  <a:gd name="T2" fmla="*/ 6 w 6"/>
                  <a:gd name="T3" fmla="*/ 2 h 4"/>
                  <a:gd name="T4" fmla="*/ 1 w 6"/>
                  <a:gd name="T5" fmla="*/ 4 h 4"/>
                </a:gdLst>
                <a:ahLst/>
                <a:cxnLst>
                  <a:cxn ang="0">
                    <a:pos x="T0" y="T1"/>
                  </a:cxn>
                  <a:cxn ang="0">
                    <a:pos x="T2" y="T3"/>
                  </a:cxn>
                  <a:cxn ang="0">
                    <a:pos x="T4" y="T5"/>
                  </a:cxn>
                </a:cxnLst>
                <a:rect l="0" t="0" r="r" b="b"/>
                <a:pathLst>
                  <a:path w="6" h="4">
                    <a:moveTo>
                      <a:pt x="1" y="4"/>
                    </a:moveTo>
                    <a:cubicBezTo>
                      <a:pt x="0" y="3"/>
                      <a:pt x="6" y="0"/>
                      <a:pt x="6" y="2"/>
                    </a:cubicBezTo>
                    <a:cubicBezTo>
                      <a:pt x="4" y="3"/>
                      <a:pt x="3"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2" name="Freeform 160">
                <a:extLst>
                  <a:ext uri="{FF2B5EF4-FFF2-40B4-BE49-F238E27FC236}">
                    <a16:creationId xmlns:a16="http://schemas.microsoft.com/office/drawing/2014/main" id="{EA340E42-192F-4BB5-9D6B-C107D7D61AB3}"/>
                  </a:ext>
                </a:extLst>
              </p:cNvPr>
              <p:cNvSpPr>
                <a:spLocks/>
              </p:cNvSpPr>
              <p:nvPr/>
            </p:nvSpPr>
            <p:spPr bwMode="auto">
              <a:xfrm>
                <a:off x="7255" y="4291"/>
                <a:ext cx="13" cy="12"/>
              </a:xfrm>
              <a:custGeom>
                <a:avLst/>
                <a:gdLst>
                  <a:gd name="T0" fmla="*/ 0 w 7"/>
                  <a:gd name="T1" fmla="*/ 5 h 6"/>
                  <a:gd name="T2" fmla="*/ 7 w 7"/>
                  <a:gd name="T3" fmla="*/ 0 h 6"/>
                  <a:gd name="T4" fmla="*/ 6 w 7"/>
                  <a:gd name="T5" fmla="*/ 3 h 6"/>
                  <a:gd name="T6" fmla="*/ 0 w 7"/>
                  <a:gd name="T7" fmla="*/ 5 h 6"/>
                </a:gdLst>
                <a:ahLst/>
                <a:cxnLst>
                  <a:cxn ang="0">
                    <a:pos x="T0" y="T1"/>
                  </a:cxn>
                  <a:cxn ang="0">
                    <a:pos x="T2" y="T3"/>
                  </a:cxn>
                  <a:cxn ang="0">
                    <a:pos x="T4" y="T5"/>
                  </a:cxn>
                  <a:cxn ang="0">
                    <a:pos x="T6" y="T7"/>
                  </a:cxn>
                </a:cxnLst>
                <a:rect l="0" t="0" r="r" b="b"/>
                <a:pathLst>
                  <a:path w="7" h="6">
                    <a:moveTo>
                      <a:pt x="0" y="5"/>
                    </a:moveTo>
                    <a:cubicBezTo>
                      <a:pt x="1" y="3"/>
                      <a:pt x="4" y="3"/>
                      <a:pt x="7" y="0"/>
                    </a:cubicBezTo>
                    <a:cubicBezTo>
                      <a:pt x="7" y="1"/>
                      <a:pt x="5" y="2"/>
                      <a:pt x="6" y="3"/>
                    </a:cubicBezTo>
                    <a:cubicBezTo>
                      <a:pt x="4" y="2"/>
                      <a:pt x="2"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3" name="Freeform 161">
                <a:extLst>
                  <a:ext uri="{FF2B5EF4-FFF2-40B4-BE49-F238E27FC236}">
                    <a16:creationId xmlns:a16="http://schemas.microsoft.com/office/drawing/2014/main" id="{05904C4F-0A46-4C52-B724-67DBB60DBE25}"/>
                  </a:ext>
                </a:extLst>
              </p:cNvPr>
              <p:cNvSpPr>
                <a:spLocks/>
              </p:cNvSpPr>
              <p:nvPr/>
            </p:nvSpPr>
            <p:spPr bwMode="auto">
              <a:xfrm>
                <a:off x="7268" y="4299"/>
                <a:ext cx="14" cy="10"/>
              </a:xfrm>
              <a:custGeom>
                <a:avLst/>
                <a:gdLst>
                  <a:gd name="T0" fmla="*/ 1 w 7"/>
                  <a:gd name="T1" fmla="*/ 5 h 5"/>
                  <a:gd name="T2" fmla="*/ 0 w 7"/>
                  <a:gd name="T3" fmla="*/ 5 h 5"/>
                  <a:gd name="T4" fmla="*/ 3 w 7"/>
                  <a:gd name="T5" fmla="*/ 2 h 5"/>
                  <a:gd name="T6" fmla="*/ 7 w 7"/>
                  <a:gd name="T7" fmla="*/ 2 h 5"/>
                  <a:gd name="T8" fmla="*/ 4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1" y="5"/>
                      <a:pt x="1" y="4"/>
                      <a:pt x="0" y="5"/>
                    </a:cubicBezTo>
                    <a:cubicBezTo>
                      <a:pt x="0" y="3"/>
                      <a:pt x="3" y="3"/>
                      <a:pt x="3" y="2"/>
                    </a:cubicBezTo>
                    <a:cubicBezTo>
                      <a:pt x="4" y="2"/>
                      <a:pt x="6" y="0"/>
                      <a:pt x="7" y="2"/>
                    </a:cubicBezTo>
                    <a:cubicBezTo>
                      <a:pt x="3" y="2"/>
                      <a:pt x="6" y="2"/>
                      <a:pt x="4" y="5"/>
                    </a:cubicBezTo>
                    <a:cubicBezTo>
                      <a:pt x="2" y="5"/>
                      <a:pt x="4"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4" name="Freeform 162">
                <a:extLst>
                  <a:ext uri="{FF2B5EF4-FFF2-40B4-BE49-F238E27FC236}">
                    <a16:creationId xmlns:a16="http://schemas.microsoft.com/office/drawing/2014/main" id="{A73CBB36-1FF3-45D1-9185-70DB8A754437}"/>
                  </a:ext>
                </a:extLst>
              </p:cNvPr>
              <p:cNvSpPr>
                <a:spLocks/>
              </p:cNvSpPr>
              <p:nvPr/>
            </p:nvSpPr>
            <p:spPr bwMode="auto">
              <a:xfrm>
                <a:off x="7364" y="4462"/>
                <a:ext cx="9" cy="5"/>
              </a:xfrm>
              <a:custGeom>
                <a:avLst/>
                <a:gdLst>
                  <a:gd name="T0" fmla="*/ 2 w 5"/>
                  <a:gd name="T1" fmla="*/ 3 h 3"/>
                  <a:gd name="T2" fmla="*/ 3 w 5"/>
                  <a:gd name="T3" fmla="*/ 2 h 3"/>
                  <a:gd name="T4" fmla="*/ 3 w 5"/>
                  <a:gd name="T5" fmla="*/ 0 h 3"/>
                  <a:gd name="T6" fmla="*/ 2 w 5"/>
                  <a:gd name="T7" fmla="*/ 3 h 3"/>
                </a:gdLst>
                <a:ahLst/>
                <a:cxnLst>
                  <a:cxn ang="0">
                    <a:pos x="T0" y="T1"/>
                  </a:cxn>
                  <a:cxn ang="0">
                    <a:pos x="T2" y="T3"/>
                  </a:cxn>
                  <a:cxn ang="0">
                    <a:pos x="T4" y="T5"/>
                  </a:cxn>
                  <a:cxn ang="0">
                    <a:pos x="T6" y="T7"/>
                  </a:cxn>
                </a:cxnLst>
                <a:rect l="0" t="0" r="r" b="b"/>
                <a:pathLst>
                  <a:path w="5" h="3">
                    <a:moveTo>
                      <a:pt x="2" y="3"/>
                    </a:moveTo>
                    <a:cubicBezTo>
                      <a:pt x="1" y="2"/>
                      <a:pt x="2" y="2"/>
                      <a:pt x="3" y="2"/>
                    </a:cubicBezTo>
                    <a:cubicBezTo>
                      <a:pt x="0" y="2"/>
                      <a:pt x="3" y="1"/>
                      <a:pt x="3" y="0"/>
                    </a:cubicBezTo>
                    <a:cubicBezTo>
                      <a:pt x="5" y="0"/>
                      <a:pt x="4"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5" name="Freeform 163">
                <a:extLst>
                  <a:ext uri="{FF2B5EF4-FFF2-40B4-BE49-F238E27FC236}">
                    <a16:creationId xmlns:a16="http://schemas.microsoft.com/office/drawing/2014/main" id="{5838212C-6039-49B2-ADE5-909A92A0B777}"/>
                  </a:ext>
                </a:extLst>
              </p:cNvPr>
              <p:cNvSpPr>
                <a:spLocks/>
              </p:cNvSpPr>
              <p:nvPr/>
            </p:nvSpPr>
            <p:spPr bwMode="auto">
              <a:xfrm>
                <a:off x="7360" y="4446"/>
                <a:ext cx="13" cy="6"/>
              </a:xfrm>
              <a:custGeom>
                <a:avLst/>
                <a:gdLst>
                  <a:gd name="T0" fmla="*/ 0 w 7"/>
                  <a:gd name="T1" fmla="*/ 3 h 3"/>
                  <a:gd name="T2" fmla="*/ 7 w 7"/>
                  <a:gd name="T3" fmla="*/ 1 h 3"/>
                  <a:gd name="T4" fmla="*/ 0 w 7"/>
                  <a:gd name="T5" fmla="*/ 3 h 3"/>
                </a:gdLst>
                <a:ahLst/>
                <a:cxnLst>
                  <a:cxn ang="0">
                    <a:pos x="T0" y="T1"/>
                  </a:cxn>
                  <a:cxn ang="0">
                    <a:pos x="T2" y="T3"/>
                  </a:cxn>
                  <a:cxn ang="0">
                    <a:pos x="T4" y="T5"/>
                  </a:cxn>
                </a:cxnLst>
                <a:rect l="0" t="0" r="r" b="b"/>
                <a:pathLst>
                  <a:path w="7" h="3">
                    <a:moveTo>
                      <a:pt x="0" y="3"/>
                    </a:moveTo>
                    <a:cubicBezTo>
                      <a:pt x="1" y="2"/>
                      <a:pt x="6" y="0"/>
                      <a:pt x="7" y="1"/>
                    </a:cubicBezTo>
                    <a:cubicBezTo>
                      <a:pt x="4" y="3"/>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6" name="Freeform 164">
                <a:extLst>
                  <a:ext uri="{FF2B5EF4-FFF2-40B4-BE49-F238E27FC236}">
                    <a16:creationId xmlns:a16="http://schemas.microsoft.com/office/drawing/2014/main" id="{5C7844C8-E7C1-4283-8CE0-DB0A805A178F}"/>
                  </a:ext>
                </a:extLst>
              </p:cNvPr>
              <p:cNvSpPr>
                <a:spLocks/>
              </p:cNvSpPr>
              <p:nvPr/>
            </p:nvSpPr>
            <p:spPr bwMode="auto">
              <a:xfrm>
                <a:off x="7328" y="4393"/>
                <a:ext cx="11" cy="7"/>
              </a:xfrm>
              <a:custGeom>
                <a:avLst/>
                <a:gdLst>
                  <a:gd name="T0" fmla="*/ 1 w 6"/>
                  <a:gd name="T1" fmla="*/ 4 h 4"/>
                  <a:gd name="T2" fmla="*/ 6 w 6"/>
                  <a:gd name="T3" fmla="*/ 1 h 4"/>
                  <a:gd name="T4" fmla="*/ 1 w 6"/>
                  <a:gd name="T5" fmla="*/ 4 h 4"/>
                </a:gdLst>
                <a:ahLst/>
                <a:cxnLst>
                  <a:cxn ang="0">
                    <a:pos x="T0" y="T1"/>
                  </a:cxn>
                  <a:cxn ang="0">
                    <a:pos x="T2" y="T3"/>
                  </a:cxn>
                  <a:cxn ang="0">
                    <a:pos x="T4" y="T5"/>
                  </a:cxn>
                </a:cxnLst>
                <a:rect l="0" t="0" r="r" b="b"/>
                <a:pathLst>
                  <a:path w="6" h="4">
                    <a:moveTo>
                      <a:pt x="1" y="4"/>
                    </a:moveTo>
                    <a:cubicBezTo>
                      <a:pt x="0" y="3"/>
                      <a:pt x="6" y="0"/>
                      <a:pt x="6" y="1"/>
                    </a:cubicBezTo>
                    <a:cubicBezTo>
                      <a:pt x="4" y="1"/>
                      <a:pt x="4"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7" name="Freeform 165">
                <a:extLst>
                  <a:ext uri="{FF2B5EF4-FFF2-40B4-BE49-F238E27FC236}">
                    <a16:creationId xmlns:a16="http://schemas.microsoft.com/office/drawing/2014/main" id="{A40A6F56-034E-4506-996F-18AE456872DB}"/>
                  </a:ext>
                </a:extLst>
              </p:cNvPr>
              <p:cNvSpPr>
                <a:spLocks/>
              </p:cNvSpPr>
              <p:nvPr/>
            </p:nvSpPr>
            <p:spPr bwMode="auto">
              <a:xfrm>
                <a:off x="7427" y="4546"/>
                <a:ext cx="10" cy="8"/>
              </a:xfrm>
              <a:custGeom>
                <a:avLst/>
                <a:gdLst>
                  <a:gd name="T0" fmla="*/ 0 w 5"/>
                  <a:gd name="T1" fmla="*/ 4 h 4"/>
                  <a:gd name="T2" fmla="*/ 5 w 5"/>
                  <a:gd name="T3" fmla="*/ 0 h 4"/>
                  <a:gd name="T4" fmla="*/ 3 w 5"/>
                  <a:gd name="T5" fmla="*/ 3 h 4"/>
                  <a:gd name="T6" fmla="*/ 0 w 5"/>
                  <a:gd name="T7" fmla="*/ 4 h 4"/>
                </a:gdLst>
                <a:ahLst/>
                <a:cxnLst>
                  <a:cxn ang="0">
                    <a:pos x="T0" y="T1"/>
                  </a:cxn>
                  <a:cxn ang="0">
                    <a:pos x="T2" y="T3"/>
                  </a:cxn>
                  <a:cxn ang="0">
                    <a:pos x="T4" y="T5"/>
                  </a:cxn>
                  <a:cxn ang="0">
                    <a:pos x="T6" y="T7"/>
                  </a:cxn>
                </a:cxnLst>
                <a:rect l="0" t="0" r="r" b="b"/>
                <a:pathLst>
                  <a:path w="5" h="4">
                    <a:moveTo>
                      <a:pt x="0" y="4"/>
                    </a:moveTo>
                    <a:cubicBezTo>
                      <a:pt x="1" y="3"/>
                      <a:pt x="2" y="2"/>
                      <a:pt x="5" y="0"/>
                    </a:cubicBezTo>
                    <a:cubicBezTo>
                      <a:pt x="5" y="2"/>
                      <a:pt x="2" y="1"/>
                      <a:pt x="3" y="3"/>
                    </a:cubicBezTo>
                    <a:cubicBezTo>
                      <a:pt x="2" y="4"/>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8" name="Freeform 166">
                <a:extLst>
                  <a:ext uri="{FF2B5EF4-FFF2-40B4-BE49-F238E27FC236}">
                    <a16:creationId xmlns:a16="http://schemas.microsoft.com/office/drawing/2014/main" id="{8EBE9009-E949-433E-BB6B-46D59691BC30}"/>
                  </a:ext>
                </a:extLst>
              </p:cNvPr>
              <p:cNvSpPr>
                <a:spLocks/>
              </p:cNvSpPr>
              <p:nvPr/>
            </p:nvSpPr>
            <p:spPr bwMode="auto">
              <a:xfrm>
                <a:off x="7308" y="4345"/>
                <a:ext cx="10" cy="8"/>
              </a:xfrm>
              <a:custGeom>
                <a:avLst/>
                <a:gdLst>
                  <a:gd name="T0" fmla="*/ 0 w 5"/>
                  <a:gd name="T1" fmla="*/ 4 h 4"/>
                  <a:gd name="T2" fmla="*/ 2 w 5"/>
                  <a:gd name="T3" fmla="*/ 3 h 4"/>
                  <a:gd name="T4" fmla="*/ 2 w 5"/>
                  <a:gd name="T5" fmla="*/ 1 h 4"/>
                  <a:gd name="T6" fmla="*/ 5 w 5"/>
                  <a:gd name="T7" fmla="*/ 1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cubicBezTo>
                      <a:pt x="0" y="4"/>
                      <a:pt x="1" y="3"/>
                      <a:pt x="2" y="3"/>
                    </a:cubicBezTo>
                    <a:cubicBezTo>
                      <a:pt x="3" y="2"/>
                      <a:pt x="2" y="2"/>
                      <a:pt x="2" y="1"/>
                    </a:cubicBezTo>
                    <a:cubicBezTo>
                      <a:pt x="4" y="0"/>
                      <a:pt x="4" y="1"/>
                      <a:pt x="5" y="1"/>
                    </a:cubicBezTo>
                    <a:cubicBezTo>
                      <a:pt x="4" y="2"/>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9" name="Freeform 167">
                <a:extLst>
                  <a:ext uri="{FF2B5EF4-FFF2-40B4-BE49-F238E27FC236}">
                    <a16:creationId xmlns:a16="http://schemas.microsoft.com/office/drawing/2014/main" id="{6F0C99E6-C903-432D-BD7C-7CD9B9C28DF7}"/>
                  </a:ext>
                </a:extLst>
              </p:cNvPr>
              <p:cNvSpPr>
                <a:spLocks/>
              </p:cNvSpPr>
              <p:nvPr/>
            </p:nvSpPr>
            <p:spPr bwMode="auto">
              <a:xfrm>
                <a:off x="7282" y="4293"/>
                <a:ext cx="9" cy="8"/>
              </a:xfrm>
              <a:custGeom>
                <a:avLst/>
                <a:gdLst>
                  <a:gd name="T0" fmla="*/ 1 w 5"/>
                  <a:gd name="T1" fmla="*/ 4 h 4"/>
                  <a:gd name="T2" fmla="*/ 0 w 5"/>
                  <a:gd name="T3" fmla="*/ 2 h 4"/>
                  <a:gd name="T4" fmla="*/ 4 w 5"/>
                  <a:gd name="T5" fmla="*/ 0 h 4"/>
                  <a:gd name="T6" fmla="*/ 2 w 5"/>
                  <a:gd name="T7" fmla="*/ 2 h 4"/>
                  <a:gd name="T8" fmla="*/ 5 w 5"/>
                  <a:gd name="T9" fmla="*/ 2 h 4"/>
                  <a:gd name="T10" fmla="*/ 1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1" y="4"/>
                    </a:moveTo>
                    <a:cubicBezTo>
                      <a:pt x="0" y="3"/>
                      <a:pt x="1" y="3"/>
                      <a:pt x="0" y="2"/>
                    </a:cubicBezTo>
                    <a:cubicBezTo>
                      <a:pt x="2" y="2"/>
                      <a:pt x="2" y="1"/>
                      <a:pt x="4" y="0"/>
                    </a:cubicBezTo>
                    <a:cubicBezTo>
                      <a:pt x="4" y="1"/>
                      <a:pt x="4" y="1"/>
                      <a:pt x="2" y="2"/>
                    </a:cubicBezTo>
                    <a:cubicBezTo>
                      <a:pt x="3" y="2"/>
                      <a:pt x="4" y="2"/>
                      <a:pt x="5" y="2"/>
                    </a:cubicBezTo>
                    <a:cubicBezTo>
                      <a:pt x="4" y="4"/>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0" name="Freeform 168">
                <a:extLst>
                  <a:ext uri="{FF2B5EF4-FFF2-40B4-BE49-F238E27FC236}">
                    <a16:creationId xmlns:a16="http://schemas.microsoft.com/office/drawing/2014/main" id="{F8BC7BDC-6E6F-425D-8AAC-4F6781F2404E}"/>
                  </a:ext>
                </a:extLst>
              </p:cNvPr>
              <p:cNvSpPr>
                <a:spLocks/>
              </p:cNvSpPr>
              <p:nvPr/>
            </p:nvSpPr>
            <p:spPr bwMode="auto">
              <a:xfrm>
                <a:off x="7377" y="4446"/>
                <a:ext cx="12" cy="6"/>
              </a:xfrm>
              <a:custGeom>
                <a:avLst/>
                <a:gdLst>
                  <a:gd name="T0" fmla="*/ 0 w 6"/>
                  <a:gd name="T1" fmla="*/ 2 h 3"/>
                  <a:gd name="T2" fmla="*/ 3 w 6"/>
                  <a:gd name="T3" fmla="*/ 0 h 3"/>
                  <a:gd name="T4" fmla="*/ 6 w 6"/>
                  <a:gd name="T5" fmla="*/ 1 h 3"/>
                  <a:gd name="T6" fmla="*/ 0 w 6"/>
                  <a:gd name="T7" fmla="*/ 2 h 3"/>
                </a:gdLst>
                <a:ahLst/>
                <a:cxnLst>
                  <a:cxn ang="0">
                    <a:pos x="T0" y="T1"/>
                  </a:cxn>
                  <a:cxn ang="0">
                    <a:pos x="T2" y="T3"/>
                  </a:cxn>
                  <a:cxn ang="0">
                    <a:pos x="T4" y="T5"/>
                  </a:cxn>
                  <a:cxn ang="0">
                    <a:pos x="T6" y="T7"/>
                  </a:cxn>
                </a:cxnLst>
                <a:rect l="0" t="0" r="r" b="b"/>
                <a:pathLst>
                  <a:path w="6" h="3">
                    <a:moveTo>
                      <a:pt x="0" y="2"/>
                    </a:moveTo>
                    <a:cubicBezTo>
                      <a:pt x="0" y="1"/>
                      <a:pt x="2" y="1"/>
                      <a:pt x="3" y="0"/>
                    </a:cubicBezTo>
                    <a:cubicBezTo>
                      <a:pt x="4" y="0"/>
                      <a:pt x="5" y="0"/>
                      <a:pt x="6" y="1"/>
                    </a:cubicBezTo>
                    <a:cubicBezTo>
                      <a:pt x="3" y="3"/>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1" name="Freeform 169">
                <a:extLst>
                  <a:ext uri="{FF2B5EF4-FFF2-40B4-BE49-F238E27FC236}">
                    <a16:creationId xmlns:a16="http://schemas.microsoft.com/office/drawing/2014/main" id="{B5454808-929B-4282-8C9B-403FDF8113E0}"/>
                  </a:ext>
                </a:extLst>
              </p:cNvPr>
              <p:cNvSpPr>
                <a:spLocks/>
              </p:cNvSpPr>
              <p:nvPr/>
            </p:nvSpPr>
            <p:spPr bwMode="auto">
              <a:xfrm>
                <a:off x="7366" y="4425"/>
                <a:ext cx="11"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0" y="2"/>
                      <a:pt x="4" y="0"/>
                      <a:pt x="6" y="0"/>
                    </a:cubicBezTo>
                    <a:cubicBezTo>
                      <a:pt x="5" y="1"/>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2" name="Freeform 170">
                <a:extLst>
                  <a:ext uri="{FF2B5EF4-FFF2-40B4-BE49-F238E27FC236}">
                    <a16:creationId xmlns:a16="http://schemas.microsoft.com/office/drawing/2014/main" id="{A78F7EC7-BD1B-417C-98F5-070B020709FC}"/>
                  </a:ext>
                </a:extLst>
              </p:cNvPr>
              <p:cNvSpPr>
                <a:spLocks/>
              </p:cNvSpPr>
              <p:nvPr/>
            </p:nvSpPr>
            <p:spPr bwMode="auto">
              <a:xfrm>
                <a:off x="7360" y="4420"/>
                <a:ext cx="17" cy="5"/>
              </a:xfrm>
              <a:custGeom>
                <a:avLst/>
                <a:gdLst>
                  <a:gd name="T0" fmla="*/ 1 w 9"/>
                  <a:gd name="T1" fmla="*/ 3 h 3"/>
                  <a:gd name="T2" fmla="*/ 0 w 9"/>
                  <a:gd name="T3" fmla="*/ 2 h 3"/>
                  <a:gd name="T4" fmla="*/ 8 w 9"/>
                  <a:gd name="T5" fmla="*/ 0 h 3"/>
                  <a:gd name="T6" fmla="*/ 7 w 9"/>
                  <a:gd name="T7" fmla="*/ 2 h 3"/>
                  <a:gd name="T8" fmla="*/ 1 w 9"/>
                  <a:gd name="T9" fmla="*/ 3 h 3"/>
                </a:gdLst>
                <a:ahLst/>
                <a:cxnLst>
                  <a:cxn ang="0">
                    <a:pos x="T0" y="T1"/>
                  </a:cxn>
                  <a:cxn ang="0">
                    <a:pos x="T2" y="T3"/>
                  </a:cxn>
                  <a:cxn ang="0">
                    <a:pos x="T4" y="T5"/>
                  </a:cxn>
                  <a:cxn ang="0">
                    <a:pos x="T6" y="T7"/>
                  </a:cxn>
                  <a:cxn ang="0">
                    <a:pos x="T8" y="T9"/>
                  </a:cxn>
                </a:cxnLst>
                <a:rect l="0" t="0" r="r" b="b"/>
                <a:pathLst>
                  <a:path w="9" h="3">
                    <a:moveTo>
                      <a:pt x="1" y="3"/>
                    </a:moveTo>
                    <a:cubicBezTo>
                      <a:pt x="2" y="2"/>
                      <a:pt x="1" y="3"/>
                      <a:pt x="0" y="2"/>
                    </a:cubicBezTo>
                    <a:cubicBezTo>
                      <a:pt x="3" y="2"/>
                      <a:pt x="5" y="1"/>
                      <a:pt x="8" y="0"/>
                    </a:cubicBezTo>
                    <a:cubicBezTo>
                      <a:pt x="9" y="0"/>
                      <a:pt x="4" y="2"/>
                      <a:pt x="7" y="2"/>
                    </a:cubicBezTo>
                    <a:cubicBezTo>
                      <a:pt x="6" y="3"/>
                      <a:pt x="3"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3" name="Freeform 171">
                <a:extLst>
                  <a:ext uri="{FF2B5EF4-FFF2-40B4-BE49-F238E27FC236}">
                    <a16:creationId xmlns:a16="http://schemas.microsoft.com/office/drawing/2014/main" id="{0230A619-A7A3-46AD-A6D3-C8EDB7DF02A4}"/>
                  </a:ext>
                </a:extLst>
              </p:cNvPr>
              <p:cNvSpPr>
                <a:spLocks/>
              </p:cNvSpPr>
              <p:nvPr/>
            </p:nvSpPr>
            <p:spPr bwMode="auto">
              <a:xfrm>
                <a:off x="7389" y="4460"/>
                <a:ext cx="11" cy="6"/>
              </a:xfrm>
              <a:custGeom>
                <a:avLst/>
                <a:gdLst>
                  <a:gd name="T0" fmla="*/ 0 w 6"/>
                  <a:gd name="T1" fmla="*/ 3 h 3"/>
                  <a:gd name="T2" fmla="*/ 4 w 6"/>
                  <a:gd name="T3" fmla="*/ 0 h 3"/>
                  <a:gd name="T4" fmla="*/ 0 w 6"/>
                  <a:gd name="T5" fmla="*/ 3 h 3"/>
                </a:gdLst>
                <a:ahLst/>
                <a:cxnLst>
                  <a:cxn ang="0">
                    <a:pos x="T0" y="T1"/>
                  </a:cxn>
                  <a:cxn ang="0">
                    <a:pos x="T2" y="T3"/>
                  </a:cxn>
                  <a:cxn ang="0">
                    <a:pos x="T4" y="T5"/>
                  </a:cxn>
                </a:cxnLst>
                <a:rect l="0" t="0" r="r" b="b"/>
                <a:pathLst>
                  <a:path w="6" h="3">
                    <a:moveTo>
                      <a:pt x="0" y="3"/>
                    </a:moveTo>
                    <a:cubicBezTo>
                      <a:pt x="1" y="2"/>
                      <a:pt x="3" y="1"/>
                      <a:pt x="4" y="0"/>
                    </a:cubicBezTo>
                    <a:cubicBezTo>
                      <a:pt x="6" y="1"/>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4" name="Freeform 172">
                <a:extLst>
                  <a:ext uri="{FF2B5EF4-FFF2-40B4-BE49-F238E27FC236}">
                    <a16:creationId xmlns:a16="http://schemas.microsoft.com/office/drawing/2014/main" id="{BCFBBF40-7EDA-4C7E-9F74-6057C3A57221}"/>
                  </a:ext>
                </a:extLst>
              </p:cNvPr>
              <p:cNvSpPr>
                <a:spLocks/>
              </p:cNvSpPr>
              <p:nvPr/>
            </p:nvSpPr>
            <p:spPr bwMode="auto">
              <a:xfrm>
                <a:off x="7410" y="4504"/>
                <a:ext cx="11" cy="7"/>
              </a:xfrm>
              <a:custGeom>
                <a:avLst/>
                <a:gdLst>
                  <a:gd name="T0" fmla="*/ 5 w 6"/>
                  <a:gd name="T1" fmla="*/ 0 h 4"/>
                  <a:gd name="T2" fmla="*/ 6 w 6"/>
                  <a:gd name="T3" fmla="*/ 2 h 4"/>
                  <a:gd name="T4" fmla="*/ 5 w 6"/>
                  <a:gd name="T5" fmla="*/ 0 h 4"/>
                </a:gdLst>
                <a:ahLst/>
                <a:cxnLst>
                  <a:cxn ang="0">
                    <a:pos x="T0" y="T1"/>
                  </a:cxn>
                  <a:cxn ang="0">
                    <a:pos x="T2" y="T3"/>
                  </a:cxn>
                  <a:cxn ang="0">
                    <a:pos x="T4" y="T5"/>
                  </a:cxn>
                </a:cxnLst>
                <a:rect l="0" t="0" r="r" b="b"/>
                <a:pathLst>
                  <a:path w="6" h="4">
                    <a:moveTo>
                      <a:pt x="5" y="0"/>
                    </a:moveTo>
                    <a:cubicBezTo>
                      <a:pt x="4" y="1"/>
                      <a:pt x="5" y="2"/>
                      <a:pt x="6" y="2"/>
                    </a:cubicBezTo>
                    <a:cubicBezTo>
                      <a:pt x="6" y="4"/>
                      <a:pt x="0"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5" name="Freeform 173">
                <a:extLst>
                  <a:ext uri="{FF2B5EF4-FFF2-40B4-BE49-F238E27FC236}">
                    <a16:creationId xmlns:a16="http://schemas.microsoft.com/office/drawing/2014/main" id="{22A502E6-B4D8-4BB9-894F-C4C0E4D48CBE}"/>
                  </a:ext>
                </a:extLst>
              </p:cNvPr>
              <p:cNvSpPr>
                <a:spLocks/>
              </p:cNvSpPr>
              <p:nvPr/>
            </p:nvSpPr>
            <p:spPr bwMode="auto">
              <a:xfrm>
                <a:off x="7293" y="4295"/>
                <a:ext cx="8" cy="6"/>
              </a:xfrm>
              <a:custGeom>
                <a:avLst/>
                <a:gdLst>
                  <a:gd name="T0" fmla="*/ 2 w 4"/>
                  <a:gd name="T1" fmla="*/ 3 h 3"/>
                  <a:gd name="T2" fmla="*/ 0 w 4"/>
                  <a:gd name="T3" fmla="*/ 2 h 3"/>
                  <a:gd name="T4" fmla="*/ 4 w 4"/>
                  <a:gd name="T5" fmla="*/ 1 h 3"/>
                  <a:gd name="T6" fmla="*/ 2 w 4"/>
                  <a:gd name="T7" fmla="*/ 2 h 3"/>
                  <a:gd name="T8" fmla="*/ 2 w 4"/>
                  <a:gd name="T9" fmla="*/ 3 h 3"/>
                </a:gdLst>
                <a:ahLst/>
                <a:cxnLst>
                  <a:cxn ang="0">
                    <a:pos x="T0" y="T1"/>
                  </a:cxn>
                  <a:cxn ang="0">
                    <a:pos x="T2" y="T3"/>
                  </a:cxn>
                  <a:cxn ang="0">
                    <a:pos x="T4" y="T5"/>
                  </a:cxn>
                  <a:cxn ang="0">
                    <a:pos x="T6" y="T7"/>
                  </a:cxn>
                  <a:cxn ang="0">
                    <a:pos x="T8" y="T9"/>
                  </a:cxn>
                </a:cxnLst>
                <a:rect l="0" t="0" r="r" b="b"/>
                <a:pathLst>
                  <a:path w="4" h="3">
                    <a:moveTo>
                      <a:pt x="2" y="3"/>
                    </a:moveTo>
                    <a:cubicBezTo>
                      <a:pt x="1" y="3"/>
                      <a:pt x="0" y="2"/>
                      <a:pt x="0" y="2"/>
                    </a:cubicBezTo>
                    <a:cubicBezTo>
                      <a:pt x="2" y="0"/>
                      <a:pt x="3" y="1"/>
                      <a:pt x="4" y="1"/>
                    </a:cubicBezTo>
                    <a:cubicBezTo>
                      <a:pt x="4" y="3"/>
                      <a:pt x="2" y="1"/>
                      <a:pt x="2" y="2"/>
                    </a:cubicBezTo>
                    <a:cubicBezTo>
                      <a:pt x="1" y="2"/>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6" name="Freeform 174">
                <a:extLst>
                  <a:ext uri="{FF2B5EF4-FFF2-40B4-BE49-F238E27FC236}">
                    <a16:creationId xmlns:a16="http://schemas.microsoft.com/office/drawing/2014/main" id="{FD4001F5-B023-440E-9581-B248B7D087C5}"/>
                  </a:ext>
                </a:extLst>
              </p:cNvPr>
              <p:cNvSpPr>
                <a:spLocks/>
              </p:cNvSpPr>
              <p:nvPr/>
            </p:nvSpPr>
            <p:spPr bwMode="auto">
              <a:xfrm>
                <a:off x="7368" y="4414"/>
                <a:ext cx="9" cy="6"/>
              </a:xfrm>
              <a:custGeom>
                <a:avLst/>
                <a:gdLst>
                  <a:gd name="T0" fmla="*/ 0 w 5"/>
                  <a:gd name="T1" fmla="*/ 3 h 3"/>
                  <a:gd name="T2" fmla="*/ 4 w 5"/>
                  <a:gd name="T3" fmla="*/ 0 h 3"/>
                  <a:gd name="T4" fmla="*/ 0 w 5"/>
                  <a:gd name="T5" fmla="*/ 3 h 3"/>
                </a:gdLst>
                <a:ahLst/>
                <a:cxnLst>
                  <a:cxn ang="0">
                    <a:pos x="T0" y="T1"/>
                  </a:cxn>
                  <a:cxn ang="0">
                    <a:pos x="T2" y="T3"/>
                  </a:cxn>
                  <a:cxn ang="0">
                    <a:pos x="T4" y="T5"/>
                  </a:cxn>
                </a:cxnLst>
                <a:rect l="0" t="0" r="r" b="b"/>
                <a:pathLst>
                  <a:path w="5" h="3">
                    <a:moveTo>
                      <a:pt x="0" y="3"/>
                    </a:moveTo>
                    <a:cubicBezTo>
                      <a:pt x="0" y="2"/>
                      <a:pt x="3" y="1"/>
                      <a:pt x="4" y="0"/>
                    </a:cubicBezTo>
                    <a:cubicBezTo>
                      <a:pt x="5"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7" name="Freeform 175">
                <a:extLst>
                  <a:ext uri="{FF2B5EF4-FFF2-40B4-BE49-F238E27FC236}">
                    <a16:creationId xmlns:a16="http://schemas.microsoft.com/office/drawing/2014/main" id="{6B0B780D-D537-4512-9009-96DA5513DA46}"/>
                  </a:ext>
                </a:extLst>
              </p:cNvPr>
              <p:cNvSpPr>
                <a:spLocks/>
              </p:cNvSpPr>
              <p:nvPr/>
            </p:nvSpPr>
            <p:spPr bwMode="auto">
              <a:xfrm>
                <a:off x="7289" y="4282"/>
                <a:ext cx="8" cy="4"/>
              </a:xfrm>
              <a:custGeom>
                <a:avLst/>
                <a:gdLst>
                  <a:gd name="T0" fmla="*/ 0 w 4"/>
                  <a:gd name="T1" fmla="*/ 2 h 2"/>
                  <a:gd name="T2" fmla="*/ 2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cubicBezTo>
                      <a:pt x="0" y="1"/>
                      <a:pt x="1" y="1"/>
                      <a:pt x="2" y="0"/>
                    </a:cubicBezTo>
                    <a:cubicBezTo>
                      <a:pt x="3" y="1"/>
                      <a:pt x="4" y="1"/>
                      <a:pt x="4" y="2"/>
                    </a:cubicBezTo>
                    <a:cubicBezTo>
                      <a:pt x="3"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8" name="Freeform 176">
                <a:extLst>
                  <a:ext uri="{FF2B5EF4-FFF2-40B4-BE49-F238E27FC236}">
                    <a16:creationId xmlns:a16="http://schemas.microsoft.com/office/drawing/2014/main" id="{81FFC06A-6507-414D-880D-DEA2A681460F}"/>
                  </a:ext>
                </a:extLst>
              </p:cNvPr>
              <p:cNvSpPr>
                <a:spLocks/>
              </p:cNvSpPr>
              <p:nvPr/>
            </p:nvSpPr>
            <p:spPr bwMode="auto">
              <a:xfrm>
                <a:off x="7385" y="4435"/>
                <a:ext cx="8" cy="6"/>
              </a:xfrm>
              <a:custGeom>
                <a:avLst/>
                <a:gdLst>
                  <a:gd name="T0" fmla="*/ 0 w 4"/>
                  <a:gd name="T1" fmla="*/ 2 h 3"/>
                  <a:gd name="T2" fmla="*/ 4 w 4"/>
                  <a:gd name="T3" fmla="*/ 1 h 3"/>
                  <a:gd name="T4" fmla="*/ 0 w 4"/>
                  <a:gd name="T5" fmla="*/ 2 h 3"/>
                </a:gdLst>
                <a:ahLst/>
                <a:cxnLst>
                  <a:cxn ang="0">
                    <a:pos x="T0" y="T1"/>
                  </a:cxn>
                  <a:cxn ang="0">
                    <a:pos x="T2" y="T3"/>
                  </a:cxn>
                  <a:cxn ang="0">
                    <a:pos x="T4" y="T5"/>
                  </a:cxn>
                </a:cxnLst>
                <a:rect l="0" t="0" r="r" b="b"/>
                <a:pathLst>
                  <a:path w="4" h="3">
                    <a:moveTo>
                      <a:pt x="0" y="2"/>
                    </a:moveTo>
                    <a:cubicBezTo>
                      <a:pt x="0" y="1"/>
                      <a:pt x="4" y="0"/>
                      <a:pt x="4" y="1"/>
                    </a:cubicBezTo>
                    <a:cubicBezTo>
                      <a:pt x="2" y="3"/>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9" name="Freeform 177">
                <a:extLst>
                  <a:ext uri="{FF2B5EF4-FFF2-40B4-BE49-F238E27FC236}">
                    <a16:creationId xmlns:a16="http://schemas.microsoft.com/office/drawing/2014/main" id="{09A14677-81F1-48EF-AAF9-BAB44CC15574}"/>
                  </a:ext>
                </a:extLst>
              </p:cNvPr>
              <p:cNvSpPr>
                <a:spLocks/>
              </p:cNvSpPr>
              <p:nvPr/>
            </p:nvSpPr>
            <p:spPr bwMode="auto">
              <a:xfrm>
                <a:off x="7301" y="4291"/>
                <a:ext cx="11" cy="8"/>
              </a:xfrm>
              <a:custGeom>
                <a:avLst/>
                <a:gdLst>
                  <a:gd name="T0" fmla="*/ 1 w 6"/>
                  <a:gd name="T1" fmla="*/ 4 h 4"/>
                  <a:gd name="T2" fmla="*/ 2 w 6"/>
                  <a:gd name="T3" fmla="*/ 1 h 4"/>
                  <a:gd name="T4" fmla="*/ 5 w 6"/>
                  <a:gd name="T5" fmla="*/ 2 h 4"/>
                  <a:gd name="T6" fmla="*/ 1 w 6"/>
                  <a:gd name="T7" fmla="*/ 4 h 4"/>
                </a:gdLst>
                <a:ahLst/>
                <a:cxnLst>
                  <a:cxn ang="0">
                    <a:pos x="T0" y="T1"/>
                  </a:cxn>
                  <a:cxn ang="0">
                    <a:pos x="T2" y="T3"/>
                  </a:cxn>
                  <a:cxn ang="0">
                    <a:pos x="T4" y="T5"/>
                  </a:cxn>
                  <a:cxn ang="0">
                    <a:pos x="T6" y="T7"/>
                  </a:cxn>
                </a:cxnLst>
                <a:rect l="0" t="0" r="r" b="b"/>
                <a:pathLst>
                  <a:path w="6" h="4">
                    <a:moveTo>
                      <a:pt x="1" y="4"/>
                    </a:moveTo>
                    <a:cubicBezTo>
                      <a:pt x="0" y="3"/>
                      <a:pt x="4" y="2"/>
                      <a:pt x="2" y="1"/>
                    </a:cubicBezTo>
                    <a:cubicBezTo>
                      <a:pt x="4" y="0"/>
                      <a:pt x="4" y="2"/>
                      <a:pt x="5" y="2"/>
                    </a:cubicBezTo>
                    <a:cubicBezTo>
                      <a:pt x="6" y="3"/>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0" name="Freeform 178">
                <a:extLst>
                  <a:ext uri="{FF2B5EF4-FFF2-40B4-BE49-F238E27FC236}">
                    <a16:creationId xmlns:a16="http://schemas.microsoft.com/office/drawing/2014/main" id="{EFFE7D5C-A849-46DA-975E-9D45C61B860A}"/>
                  </a:ext>
                </a:extLst>
              </p:cNvPr>
              <p:cNvSpPr>
                <a:spLocks/>
              </p:cNvSpPr>
              <p:nvPr/>
            </p:nvSpPr>
            <p:spPr bwMode="auto">
              <a:xfrm>
                <a:off x="7310" y="4309"/>
                <a:ext cx="12" cy="7"/>
              </a:xfrm>
              <a:custGeom>
                <a:avLst/>
                <a:gdLst>
                  <a:gd name="T0" fmla="*/ 6 w 6"/>
                  <a:gd name="T1" fmla="*/ 3 h 4"/>
                  <a:gd name="T2" fmla="*/ 3 w 6"/>
                  <a:gd name="T3" fmla="*/ 4 h 4"/>
                  <a:gd name="T4" fmla="*/ 6 w 6"/>
                  <a:gd name="T5" fmla="*/ 3 h 4"/>
                </a:gdLst>
                <a:ahLst/>
                <a:cxnLst>
                  <a:cxn ang="0">
                    <a:pos x="T0" y="T1"/>
                  </a:cxn>
                  <a:cxn ang="0">
                    <a:pos x="T2" y="T3"/>
                  </a:cxn>
                  <a:cxn ang="0">
                    <a:pos x="T4" y="T5"/>
                  </a:cxn>
                </a:cxnLst>
                <a:rect l="0" t="0" r="r" b="b"/>
                <a:pathLst>
                  <a:path w="6" h="4">
                    <a:moveTo>
                      <a:pt x="6" y="3"/>
                    </a:moveTo>
                    <a:cubicBezTo>
                      <a:pt x="6" y="3"/>
                      <a:pt x="3" y="3"/>
                      <a:pt x="3" y="4"/>
                    </a:cubicBezTo>
                    <a:cubicBezTo>
                      <a:pt x="0" y="4"/>
                      <a:pt x="6" y="0"/>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1" name="Freeform 179">
                <a:extLst>
                  <a:ext uri="{FF2B5EF4-FFF2-40B4-BE49-F238E27FC236}">
                    <a16:creationId xmlns:a16="http://schemas.microsoft.com/office/drawing/2014/main" id="{56124EAB-ED8D-48CD-AAB6-CD6696BE0260}"/>
                  </a:ext>
                </a:extLst>
              </p:cNvPr>
              <p:cNvSpPr>
                <a:spLocks/>
              </p:cNvSpPr>
              <p:nvPr/>
            </p:nvSpPr>
            <p:spPr bwMode="auto">
              <a:xfrm>
                <a:off x="7408" y="4458"/>
                <a:ext cx="6" cy="8"/>
              </a:xfrm>
              <a:custGeom>
                <a:avLst/>
                <a:gdLst>
                  <a:gd name="T0" fmla="*/ 0 w 3"/>
                  <a:gd name="T1" fmla="*/ 4 h 4"/>
                  <a:gd name="T2" fmla="*/ 3 w 3"/>
                  <a:gd name="T3" fmla="*/ 0 h 4"/>
                  <a:gd name="T4" fmla="*/ 0 w 3"/>
                  <a:gd name="T5" fmla="*/ 4 h 4"/>
                </a:gdLst>
                <a:ahLst/>
                <a:cxnLst>
                  <a:cxn ang="0">
                    <a:pos x="T0" y="T1"/>
                  </a:cxn>
                  <a:cxn ang="0">
                    <a:pos x="T2" y="T3"/>
                  </a:cxn>
                  <a:cxn ang="0">
                    <a:pos x="T4" y="T5"/>
                  </a:cxn>
                </a:cxnLst>
                <a:rect l="0" t="0" r="r" b="b"/>
                <a:pathLst>
                  <a:path w="3" h="4">
                    <a:moveTo>
                      <a:pt x="0" y="4"/>
                    </a:moveTo>
                    <a:cubicBezTo>
                      <a:pt x="0" y="2"/>
                      <a:pt x="1" y="1"/>
                      <a:pt x="3" y="0"/>
                    </a:cubicBezTo>
                    <a:cubicBezTo>
                      <a:pt x="3" y="1"/>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2" name="Freeform 180">
                <a:extLst>
                  <a:ext uri="{FF2B5EF4-FFF2-40B4-BE49-F238E27FC236}">
                    <a16:creationId xmlns:a16="http://schemas.microsoft.com/office/drawing/2014/main" id="{FCDEC257-EC2C-4EE2-B457-4DB892CF282F}"/>
                  </a:ext>
                </a:extLst>
              </p:cNvPr>
              <p:cNvSpPr>
                <a:spLocks/>
              </p:cNvSpPr>
              <p:nvPr/>
            </p:nvSpPr>
            <p:spPr bwMode="auto">
              <a:xfrm>
                <a:off x="7307" y="4286"/>
                <a:ext cx="7" cy="9"/>
              </a:xfrm>
              <a:custGeom>
                <a:avLst/>
                <a:gdLst>
                  <a:gd name="T0" fmla="*/ 2 w 4"/>
                  <a:gd name="T1" fmla="*/ 1 h 5"/>
                  <a:gd name="T2" fmla="*/ 4 w 4"/>
                  <a:gd name="T3" fmla="*/ 1 h 5"/>
                  <a:gd name="T4" fmla="*/ 2 w 4"/>
                  <a:gd name="T5" fmla="*/ 3 h 5"/>
                  <a:gd name="T6" fmla="*/ 3 w 4"/>
                  <a:gd name="T7" fmla="*/ 3 h 5"/>
                  <a:gd name="T8" fmla="*/ 2 w 4"/>
                  <a:gd name="T9" fmla="*/ 1 h 5"/>
                </a:gdLst>
                <a:ahLst/>
                <a:cxnLst>
                  <a:cxn ang="0">
                    <a:pos x="T0" y="T1"/>
                  </a:cxn>
                  <a:cxn ang="0">
                    <a:pos x="T2" y="T3"/>
                  </a:cxn>
                  <a:cxn ang="0">
                    <a:pos x="T4" y="T5"/>
                  </a:cxn>
                  <a:cxn ang="0">
                    <a:pos x="T6" y="T7"/>
                  </a:cxn>
                  <a:cxn ang="0">
                    <a:pos x="T8" y="T9"/>
                  </a:cxn>
                </a:cxnLst>
                <a:rect l="0" t="0" r="r" b="b"/>
                <a:pathLst>
                  <a:path w="4" h="5">
                    <a:moveTo>
                      <a:pt x="2" y="1"/>
                    </a:moveTo>
                    <a:cubicBezTo>
                      <a:pt x="3" y="0"/>
                      <a:pt x="2" y="2"/>
                      <a:pt x="4" y="1"/>
                    </a:cubicBezTo>
                    <a:cubicBezTo>
                      <a:pt x="4" y="2"/>
                      <a:pt x="3" y="2"/>
                      <a:pt x="2" y="3"/>
                    </a:cubicBezTo>
                    <a:cubicBezTo>
                      <a:pt x="2" y="3"/>
                      <a:pt x="2" y="3"/>
                      <a:pt x="3" y="3"/>
                    </a:cubicBezTo>
                    <a:cubicBezTo>
                      <a:pt x="2" y="5"/>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3" name="Freeform 181">
                <a:extLst>
                  <a:ext uri="{FF2B5EF4-FFF2-40B4-BE49-F238E27FC236}">
                    <a16:creationId xmlns:a16="http://schemas.microsoft.com/office/drawing/2014/main" id="{99CBAD3A-B215-4CFE-BE20-00E921C86B15}"/>
                  </a:ext>
                </a:extLst>
              </p:cNvPr>
              <p:cNvSpPr>
                <a:spLocks/>
              </p:cNvSpPr>
              <p:nvPr/>
            </p:nvSpPr>
            <p:spPr bwMode="auto">
              <a:xfrm>
                <a:off x="7322" y="4301"/>
                <a:ext cx="9" cy="8"/>
              </a:xfrm>
              <a:custGeom>
                <a:avLst/>
                <a:gdLst>
                  <a:gd name="T0" fmla="*/ 0 w 5"/>
                  <a:gd name="T1" fmla="*/ 4 h 4"/>
                  <a:gd name="T2" fmla="*/ 0 w 5"/>
                  <a:gd name="T3" fmla="*/ 1 h 4"/>
                  <a:gd name="T4" fmla="*/ 5 w 5"/>
                  <a:gd name="T5" fmla="*/ 0 h 4"/>
                  <a:gd name="T6" fmla="*/ 5 w 5"/>
                  <a:gd name="T7" fmla="*/ 3 h 4"/>
                  <a:gd name="T8" fmla="*/ 3 w 5"/>
                  <a:gd name="T9" fmla="*/ 3 h 4"/>
                  <a:gd name="T10" fmla="*/ 0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0" y="4"/>
                    </a:moveTo>
                    <a:cubicBezTo>
                      <a:pt x="1" y="2"/>
                      <a:pt x="0" y="2"/>
                      <a:pt x="0" y="1"/>
                    </a:cubicBezTo>
                    <a:cubicBezTo>
                      <a:pt x="2" y="1"/>
                      <a:pt x="3" y="1"/>
                      <a:pt x="5" y="0"/>
                    </a:cubicBezTo>
                    <a:cubicBezTo>
                      <a:pt x="3" y="2"/>
                      <a:pt x="3" y="2"/>
                      <a:pt x="5" y="3"/>
                    </a:cubicBezTo>
                    <a:cubicBezTo>
                      <a:pt x="4" y="4"/>
                      <a:pt x="3" y="3"/>
                      <a:pt x="3" y="3"/>
                    </a:cubicBezTo>
                    <a:cubicBezTo>
                      <a:pt x="2" y="4"/>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4" name="Freeform 182">
                <a:extLst>
                  <a:ext uri="{FF2B5EF4-FFF2-40B4-BE49-F238E27FC236}">
                    <a16:creationId xmlns:a16="http://schemas.microsoft.com/office/drawing/2014/main" id="{47794059-F03D-4523-A361-935B420D1DE4}"/>
                  </a:ext>
                </a:extLst>
              </p:cNvPr>
              <p:cNvSpPr>
                <a:spLocks/>
              </p:cNvSpPr>
              <p:nvPr/>
            </p:nvSpPr>
            <p:spPr bwMode="auto">
              <a:xfrm>
                <a:off x="7316" y="4286"/>
                <a:ext cx="6" cy="5"/>
              </a:xfrm>
              <a:custGeom>
                <a:avLst/>
                <a:gdLst>
                  <a:gd name="T0" fmla="*/ 3 w 3"/>
                  <a:gd name="T1" fmla="*/ 2 h 3"/>
                  <a:gd name="T2" fmla="*/ 0 w 3"/>
                  <a:gd name="T3" fmla="*/ 3 h 3"/>
                  <a:gd name="T4" fmla="*/ 0 w 3"/>
                  <a:gd name="T5" fmla="*/ 1 h 3"/>
                  <a:gd name="T6" fmla="*/ 3 w 3"/>
                  <a:gd name="T7" fmla="*/ 2 h 3"/>
                </a:gdLst>
                <a:ahLst/>
                <a:cxnLst>
                  <a:cxn ang="0">
                    <a:pos x="T0" y="T1"/>
                  </a:cxn>
                  <a:cxn ang="0">
                    <a:pos x="T2" y="T3"/>
                  </a:cxn>
                  <a:cxn ang="0">
                    <a:pos x="T4" y="T5"/>
                  </a:cxn>
                  <a:cxn ang="0">
                    <a:pos x="T6" y="T7"/>
                  </a:cxn>
                </a:cxnLst>
                <a:rect l="0" t="0" r="r" b="b"/>
                <a:pathLst>
                  <a:path w="3" h="3">
                    <a:moveTo>
                      <a:pt x="3" y="2"/>
                    </a:moveTo>
                    <a:cubicBezTo>
                      <a:pt x="2" y="2"/>
                      <a:pt x="1" y="2"/>
                      <a:pt x="0" y="3"/>
                    </a:cubicBezTo>
                    <a:cubicBezTo>
                      <a:pt x="1" y="2"/>
                      <a:pt x="0" y="1"/>
                      <a:pt x="0" y="1"/>
                    </a:cubicBezTo>
                    <a:cubicBezTo>
                      <a:pt x="1" y="0"/>
                      <a:pt x="3"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5" name="Freeform 183">
                <a:extLst>
                  <a:ext uri="{FF2B5EF4-FFF2-40B4-BE49-F238E27FC236}">
                    <a16:creationId xmlns:a16="http://schemas.microsoft.com/office/drawing/2014/main" id="{6BD37FAE-AAC8-48BA-8DE4-F2A89CEEA8CB}"/>
                  </a:ext>
                </a:extLst>
              </p:cNvPr>
              <p:cNvSpPr>
                <a:spLocks/>
              </p:cNvSpPr>
              <p:nvPr/>
            </p:nvSpPr>
            <p:spPr bwMode="auto">
              <a:xfrm>
                <a:off x="7364" y="4356"/>
                <a:ext cx="6" cy="8"/>
              </a:xfrm>
              <a:custGeom>
                <a:avLst/>
                <a:gdLst>
                  <a:gd name="T0" fmla="*/ 2 w 3"/>
                  <a:gd name="T1" fmla="*/ 4 h 4"/>
                  <a:gd name="T2" fmla="*/ 3 w 3"/>
                  <a:gd name="T3" fmla="*/ 0 h 4"/>
                  <a:gd name="T4" fmla="*/ 2 w 3"/>
                  <a:gd name="T5" fmla="*/ 4 h 4"/>
                </a:gdLst>
                <a:ahLst/>
                <a:cxnLst>
                  <a:cxn ang="0">
                    <a:pos x="T0" y="T1"/>
                  </a:cxn>
                  <a:cxn ang="0">
                    <a:pos x="T2" y="T3"/>
                  </a:cxn>
                  <a:cxn ang="0">
                    <a:pos x="T4" y="T5"/>
                  </a:cxn>
                </a:cxnLst>
                <a:rect l="0" t="0" r="r" b="b"/>
                <a:pathLst>
                  <a:path w="3" h="4">
                    <a:moveTo>
                      <a:pt x="2" y="4"/>
                    </a:moveTo>
                    <a:cubicBezTo>
                      <a:pt x="1" y="4"/>
                      <a:pt x="0" y="1"/>
                      <a:pt x="3" y="0"/>
                    </a:cubicBez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6" name="Freeform 184">
                <a:extLst>
                  <a:ext uri="{FF2B5EF4-FFF2-40B4-BE49-F238E27FC236}">
                    <a16:creationId xmlns:a16="http://schemas.microsoft.com/office/drawing/2014/main" id="{C0C34EBA-1D9D-4191-912C-1B725087354C}"/>
                  </a:ext>
                </a:extLst>
              </p:cNvPr>
              <p:cNvSpPr>
                <a:spLocks/>
              </p:cNvSpPr>
              <p:nvPr/>
            </p:nvSpPr>
            <p:spPr bwMode="auto">
              <a:xfrm>
                <a:off x="7408" y="4425"/>
                <a:ext cx="9" cy="6"/>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0" y="1"/>
                      <a:pt x="3" y="2"/>
                      <a:pt x="5" y="0"/>
                    </a:cubicBezTo>
                    <a:cubicBezTo>
                      <a:pt x="5"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7" name="Freeform 185">
                <a:extLst>
                  <a:ext uri="{FF2B5EF4-FFF2-40B4-BE49-F238E27FC236}">
                    <a16:creationId xmlns:a16="http://schemas.microsoft.com/office/drawing/2014/main" id="{2839AEED-844E-4A3C-A5FF-A96CCDF566BF}"/>
                  </a:ext>
                </a:extLst>
              </p:cNvPr>
              <p:cNvSpPr>
                <a:spLocks/>
              </p:cNvSpPr>
              <p:nvPr/>
            </p:nvSpPr>
            <p:spPr bwMode="auto">
              <a:xfrm>
                <a:off x="7525" y="4613"/>
                <a:ext cx="9" cy="6"/>
              </a:xfrm>
              <a:custGeom>
                <a:avLst/>
                <a:gdLst>
                  <a:gd name="T0" fmla="*/ 1 w 5"/>
                  <a:gd name="T1" fmla="*/ 3 h 3"/>
                  <a:gd name="T2" fmla="*/ 5 w 5"/>
                  <a:gd name="T3" fmla="*/ 0 h 3"/>
                  <a:gd name="T4" fmla="*/ 1 w 5"/>
                  <a:gd name="T5" fmla="*/ 3 h 3"/>
                </a:gdLst>
                <a:ahLst/>
                <a:cxnLst>
                  <a:cxn ang="0">
                    <a:pos x="T0" y="T1"/>
                  </a:cxn>
                  <a:cxn ang="0">
                    <a:pos x="T2" y="T3"/>
                  </a:cxn>
                  <a:cxn ang="0">
                    <a:pos x="T4" y="T5"/>
                  </a:cxn>
                </a:cxnLst>
                <a:rect l="0" t="0" r="r" b="b"/>
                <a:pathLst>
                  <a:path w="5" h="3">
                    <a:moveTo>
                      <a:pt x="1" y="3"/>
                    </a:moveTo>
                    <a:cubicBezTo>
                      <a:pt x="0" y="1"/>
                      <a:pt x="3" y="1"/>
                      <a:pt x="5" y="0"/>
                    </a:cubicBezTo>
                    <a:cubicBezTo>
                      <a:pt x="5" y="1"/>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8" name="Freeform 186">
                <a:extLst>
                  <a:ext uri="{FF2B5EF4-FFF2-40B4-BE49-F238E27FC236}">
                    <a16:creationId xmlns:a16="http://schemas.microsoft.com/office/drawing/2014/main" id="{E11E993A-5E4E-439C-A356-275E66CFCBAA}"/>
                  </a:ext>
                </a:extLst>
              </p:cNvPr>
              <p:cNvSpPr>
                <a:spLocks/>
              </p:cNvSpPr>
              <p:nvPr/>
            </p:nvSpPr>
            <p:spPr bwMode="auto">
              <a:xfrm>
                <a:off x="7293" y="4222"/>
                <a:ext cx="10"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0"/>
                      <a:pt x="3" y="1"/>
                      <a:pt x="5" y="0"/>
                    </a:cubicBezTo>
                    <a:cubicBezTo>
                      <a:pt x="5" y="1"/>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9" name="Freeform 187">
                <a:extLst>
                  <a:ext uri="{FF2B5EF4-FFF2-40B4-BE49-F238E27FC236}">
                    <a16:creationId xmlns:a16="http://schemas.microsoft.com/office/drawing/2014/main" id="{DE88FA80-8123-4597-8296-EBFD36E631F3}"/>
                  </a:ext>
                </a:extLst>
              </p:cNvPr>
              <p:cNvSpPr>
                <a:spLocks/>
              </p:cNvSpPr>
              <p:nvPr/>
            </p:nvSpPr>
            <p:spPr bwMode="auto">
              <a:xfrm>
                <a:off x="7328" y="4265"/>
                <a:ext cx="7" cy="5"/>
              </a:xfrm>
              <a:custGeom>
                <a:avLst/>
                <a:gdLst>
                  <a:gd name="T0" fmla="*/ 0 w 4"/>
                  <a:gd name="T1" fmla="*/ 3 h 3"/>
                  <a:gd name="T2" fmla="*/ 3 w 4"/>
                  <a:gd name="T3" fmla="*/ 0 h 3"/>
                  <a:gd name="T4" fmla="*/ 2 w 4"/>
                  <a:gd name="T5" fmla="*/ 3 h 3"/>
                  <a:gd name="T6" fmla="*/ 0 w 4"/>
                  <a:gd name="T7" fmla="*/ 3 h 3"/>
                </a:gdLst>
                <a:ahLst/>
                <a:cxnLst>
                  <a:cxn ang="0">
                    <a:pos x="T0" y="T1"/>
                  </a:cxn>
                  <a:cxn ang="0">
                    <a:pos x="T2" y="T3"/>
                  </a:cxn>
                  <a:cxn ang="0">
                    <a:pos x="T4" y="T5"/>
                  </a:cxn>
                  <a:cxn ang="0">
                    <a:pos x="T6" y="T7"/>
                  </a:cxn>
                </a:cxnLst>
                <a:rect l="0" t="0" r="r" b="b"/>
                <a:pathLst>
                  <a:path w="4" h="3">
                    <a:moveTo>
                      <a:pt x="0" y="3"/>
                    </a:moveTo>
                    <a:cubicBezTo>
                      <a:pt x="1" y="2"/>
                      <a:pt x="2" y="1"/>
                      <a:pt x="3" y="0"/>
                    </a:cubicBezTo>
                    <a:cubicBezTo>
                      <a:pt x="4" y="1"/>
                      <a:pt x="1" y="2"/>
                      <a:pt x="2" y="3"/>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0" name="Freeform 188">
                <a:extLst>
                  <a:ext uri="{FF2B5EF4-FFF2-40B4-BE49-F238E27FC236}">
                    <a16:creationId xmlns:a16="http://schemas.microsoft.com/office/drawing/2014/main" id="{D1AD447B-7415-4478-A375-F21536811DE3}"/>
                  </a:ext>
                </a:extLst>
              </p:cNvPr>
              <p:cNvSpPr>
                <a:spLocks/>
              </p:cNvSpPr>
              <p:nvPr/>
            </p:nvSpPr>
            <p:spPr bwMode="auto">
              <a:xfrm>
                <a:off x="7505" y="4559"/>
                <a:ext cx="10" cy="6"/>
              </a:xfrm>
              <a:custGeom>
                <a:avLst/>
                <a:gdLst>
                  <a:gd name="T0" fmla="*/ 5 w 5"/>
                  <a:gd name="T1" fmla="*/ 0 h 3"/>
                  <a:gd name="T2" fmla="*/ 0 w 5"/>
                  <a:gd name="T3" fmla="*/ 3 h 3"/>
                  <a:gd name="T4" fmla="*/ 5 w 5"/>
                  <a:gd name="T5" fmla="*/ 0 h 3"/>
                </a:gdLst>
                <a:ahLst/>
                <a:cxnLst>
                  <a:cxn ang="0">
                    <a:pos x="T0" y="T1"/>
                  </a:cxn>
                  <a:cxn ang="0">
                    <a:pos x="T2" y="T3"/>
                  </a:cxn>
                  <a:cxn ang="0">
                    <a:pos x="T4" y="T5"/>
                  </a:cxn>
                </a:cxnLst>
                <a:rect l="0" t="0" r="r" b="b"/>
                <a:pathLst>
                  <a:path w="5" h="3">
                    <a:moveTo>
                      <a:pt x="5" y="0"/>
                    </a:moveTo>
                    <a:cubicBezTo>
                      <a:pt x="4" y="1"/>
                      <a:pt x="2" y="2"/>
                      <a:pt x="0" y="3"/>
                    </a:cubicBezTo>
                    <a:cubicBezTo>
                      <a:pt x="0" y="2"/>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1" name="Freeform 189">
                <a:extLst>
                  <a:ext uri="{FF2B5EF4-FFF2-40B4-BE49-F238E27FC236}">
                    <a16:creationId xmlns:a16="http://schemas.microsoft.com/office/drawing/2014/main" id="{1C7D4FA6-2717-41A1-B997-DCD286927083}"/>
                  </a:ext>
                </a:extLst>
              </p:cNvPr>
              <p:cNvSpPr>
                <a:spLocks/>
              </p:cNvSpPr>
              <p:nvPr/>
            </p:nvSpPr>
            <p:spPr bwMode="auto">
              <a:xfrm>
                <a:off x="7307" y="4215"/>
                <a:ext cx="11" cy="6"/>
              </a:xfrm>
              <a:custGeom>
                <a:avLst/>
                <a:gdLst>
                  <a:gd name="T0" fmla="*/ 1 w 6"/>
                  <a:gd name="T1" fmla="*/ 3 h 3"/>
                  <a:gd name="T2" fmla="*/ 0 w 6"/>
                  <a:gd name="T3" fmla="*/ 2 h 3"/>
                  <a:gd name="T4" fmla="*/ 1 w 6"/>
                  <a:gd name="T5" fmla="*/ 1 h 3"/>
                  <a:gd name="T6" fmla="*/ 5 w 6"/>
                  <a:gd name="T7" fmla="*/ 0 h 3"/>
                  <a:gd name="T8" fmla="*/ 1 w 6"/>
                  <a:gd name="T9" fmla="*/ 3 h 3"/>
                </a:gdLst>
                <a:ahLst/>
                <a:cxnLst>
                  <a:cxn ang="0">
                    <a:pos x="T0" y="T1"/>
                  </a:cxn>
                  <a:cxn ang="0">
                    <a:pos x="T2" y="T3"/>
                  </a:cxn>
                  <a:cxn ang="0">
                    <a:pos x="T4" y="T5"/>
                  </a:cxn>
                  <a:cxn ang="0">
                    <a:pos x="T6" y="T7"/>
                  </a:cxn>
                  <a:cxn ang="0">
                    <a:pos x="T8" y="T9"/>
                  </a:cxn>
                </a:cxnLst>
                <a:rect l="0" t="0" r="r" b="b"/>
                <a:pathLst>
                  <a:path w="6" h="3">
                    <a:moveTo>
                      <a:pt x="1" y="3"/>
                    </a:moveTo>
                    <a:cubicBezTo>
                      <a:pt x="0" y="2"/>
                      <a:pt x="0" y="2"/>
                      <a:pt x="0" y="2"/>
                    </a:cubicBezTo>
                    <a:cubicBezTo>
                      <a:pt x="1" y="2"/>
                      <a:pt x="1" y="2"/>
                      <a:pt x="1" y="1"/>
                    </a:cubicBezTo>
                    <a:cubicBezTo>
                      <a:pt x="3" y="2"/>
                      <a:pt x="2" y="1"/>
                      <a:pt x="5" y="0"/>
                    </a:cubicBezTo>
                    <a:cubicBezTo>
                      <a:pt x="6" y="2"/>
                      <a:pt x="3"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2" name="Freeform 190">
                <a:extLst>
                  <a:ext uri="{FF2B5EF4-FFF2-40B4-BE49-F238E27FC236}">
                    <a16:creationId xmlns:a16="http://schemas.microsoft.com/office/drawing/2014/main" id="{8D06C896-4808-40BD-B0A5-5EB82FE74DF1}"/>
                  </a:ext>
                </a:extLst>
              </p:cNvPr>
              <p:cNvSpPr>
                <a:spLocks/>
              </p:cNvSpPr>
              <p:nvPr/>
            </p:nvSpPr>
            <p:spPr bwMode="auto">
              <a:xfrm>
                <a:off x="7513" y="4536"/>
                <a:ext cx="59" cy="23"/>
              </a:xfrm>
              <a:custGeom>
                <a:avLst/>
                <a:gdLst>
                  <a:gd name="T0" fmla="*/ 0 w 31"/>
                  <a:gd name="T1" fmla="*/ 12 h 12"/>
                  <a:gd name="T2" fmla="*/ 31 w 31"/>
                  <a:gd name="T3" fmla="*/ 0 h 12"/>
                  <a:gd name="T4" fmla="*/ 21 w 31"/>
                  <a:gd name="T5" fmla="*/ 6 h 12"/>
                  <a:gd name="T6" fmla="*/ 20 w 31"/>
                  <a:gd name="T7" fmla="*/ 4 h 12"/>
                  <a:gd name="T8" fmla="*/ 0 w 31"/>
                  <a:gd name="T9" fmla="*/ 12 h 12"/>
                </a:gdLst>
                <a:ahLst/>
                <a:cxnLst>
                  <a:cxn ang="0">
                    <a:pos x="T0" y="T1"/>
                  </a:cxn>
                  <a:cxn ang="0">
                    <a:pos x="T2" y="T3"/>
                  </a:cxn>
                  <a:cxn ang="0">
                    <a:pos x="T4" y="T5"/>
                  </a:cxn>
                  <a:cxn ang="0">
                    <a:pos x="T6" y="T7"/>
                  </a:cxn>
                  <a:cxn ang="0">
                    <a:pos x="T8" y="T9"/>
                  </a:cxn>
                </a:cxnLst>
                <a:rect l="0" t="0" r="r" b="b"/>
                <a:pathLst>
                  <a:path w="31" h="12">
                    <a:moveTo>
                      <a:pt x="0" y="12"/>
                    </a:moveTo>
                    <a:cubicBezTo>
                      <a:pt x="7" y="6"/>
                      <a:pt x="22" y="3"/>
                      <a:pt x="31" y="0"/>
                    </a:cubicBezTo>
                    <a:cubicBezTo>
                      <a:pt x="31" y="1"/>
                      <a:pt x="23" y="3"/>
                      <a:pt x="21" y="6"/>
                    </a:cubicBezTo>
                    <a:cubicBezTo>
                      <a:pt x="18" y="6"/>
                      <a:pt x="23" y="4"/>
                      <a:pt x="20" y="4"/>
                    </a:cubicBezTo>
                    <a:cubicBezTo>
                      <a:pt x="14" y="10"/>
                      <a:pt x="6" y="11"/>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3" name="Freeform 191">
                <a:extLst>
                  <a:ext uri="{FF2B5EF4-FFF2-40B4-BE49-F238E27FC236}">
                    <a16:creationId xmlns:a16="http://schemas.microsoft.com/office/drawing/2014/main" id="{29FEA7CB-DE94-4677-A97F-4AAA9074EAA8}"/>
                  </a:ext>
                </a:extLst>
              </p:cNvPr>
              <p:cNvSpPr>
                <a:spLocks/>
              </p:cNvSpPr>
              <p:nvPr/>
            </p:nvSpPr>
            <p:spPr bwMode="auto">
              <a:xfrm>
                <a:off x="7406" y="4376"/>
                <a:ext cx="13" cy="5"/>
              </a:xfrm>
              <a:custGeom>
                <a:avLst/>
                <a:gdLst>
                  <a:gd name="T0" fmla="*/ 1 w 7"/>
                  <a:gd name="T1" fmla="*/ 2 h 3"/>
                  <a:gd name="T2" fmla="*/ 5 w 7"/>
                  <a:gd name="T3" fmla="*/ 2 h 3"/>
                  <a:gd name="T4" fmla="*/ 1 w 7"/>
                  <a:gd name="T5" fmla="*/ 2 h 3"/>
                </a:gdLst>
                <a:ahLst/>
                <a:cxnLst>
                  <a:cxn ang="0">
                    <a:pos x="T0" y="T1"/>
                  </a:cxn>
                  <a:cxn ang="0">
                    <a:pos x="T2" y="T3"/>
                  </a:cxn>
                  <a:cxn ang="0">
                    <a:pos x="T4" y="T5"/>
                  </a:cxn>
                </a:cxnLst>
                <a:rect l="0" t="0" r="r" b="b"/>
                <a:pathLst>
                  <a:path w="7" h="3">
                    <a:moveTo>
                      <a:pt x="1" y="2"/>
                    </a:moveTo>
                    <a:cubicBezTo>
                      <a:pt x="0" y="0"/>
                      <a:pt x="7" y="0"/>
                      <a:pt x="5" y="2"/>
                    </a:cubicBezTo>
                    <a:cubicBezTo>
                      <a:pt x="4" y="3"/>
                      <a:pt x="4"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4" name="Freeform 192">
                <a:extLst>
                  <a:ext uri="{FF2B5EF4-FFF2-40B4-BE49-F238E27FC236}">
                    <a16:creationId xmlns:a16="http://schemas.microsoft.com/office/drawing/2014/main" id="{A470B018-6C0B-4B9A-AF19-9C6744BFE56F}"/>
                  </a:ext>
                </a:extLst>
              </p:cNvPr>
              <p:cNvSpPr>
                <a:spLocks/>
              </p:cNvSpPr>
              <p:nvPr/>
            </p:nvSpPr>
            <p:spPr bwMode="auto">
              <a:xfrm>
                <a:off x="7389" y="4332"/>
                <a:ext cx="19" cy="7"/>
              </a:xfrm>
              <a:custGeom>
                <a:avLst/>
                <a:gdLst>
                  <a:gd name="T0" fmla="*/ 0 w 10"/>
                  <a:gd name="T1" fmla="*/ 3 h 4"/>
                  <a:gd name="T2" fmla="*/ 10 w 10"/>
                  <a:gd name="T3" fmla="*/ 0 h 4"/>
                  <a:gd name="T4" fmla="*/ 3 w 10"/>
                  <a:gd name="T5" fmla="*/ 4 h 4"/>
                  <a:gd name="T6" fmla="*/ 0 w 10"/>
                  <a:gd name="T7" fmla="*/ 3 h 4"/>
                </a:gdLst>
                <a:ahLst/>
                <a:cxnLst>
                  <a:cxn ang="0">
                    <a:pos x="T0" y="T1"/>
                  </a:cxn>
                  <a:cxn ang="0">
                    <a:pos x="T2" y="T3"/>
                  </a:cxn>
                  <a:cxn ang="0">
                    <a:pos x="T4" y="T5"/>
                  </a:cxn>
                  <a:cxn ang="0">
                    <a:pos x="T6" y="T7"/>
                  </a:cxn>
                </a:cxnLst>
                <a:rect l="0" t="0" r="r" b="b"/>
                <a:pathLst>
                  <a:path w="10" h="4">
                    <a:moveTo>
                      <a:pt x="0" y="3"/>
                    </a:moveTo>
                    <a:cubicBezTo>
                      <a:pt x="2" y="2"/>
                      <a:pt x="6" y="1"/>
                      <a:pt x="10" y="0"/>
                    </a:cubicBezTo>
                    <a:cubicBezTo>
                      <a:pt x="9" y="2"/>
                      <a:pt x="3" y="2"/>
                      <a:pt x="3" y="4"/>
                    </a:cubicBezTo>
                    <a:cubicBezTo>
                      <a:pt x="1" y="4"/>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5" name="Freeform 193">
                <a:extLst>
                  <a:ext uri="{FF2B5EF4-FFF2-40B4-BE49-F238E27FC236}">
                    <a16:creationId xmlns:a16="http://schemas.microsoft.com/office/drawing/2014/main" id="{82673C7A-F0A1-4EE5-9C4F-9607F4A7B1AF}"/>
                  </a:ext>
                </a:extLst>
              </p:cNvPr>
              <p:cNvSpPr>
                <a:spLocks/>
              </p:cNvSpPr>
              <p:nvPr/>
            </p:nvSpPr>
            <p:spPr bwMode="auto">
              <a:xfrm>
                <a:off x="7316" y="4207"/>
                <a:ext cx="17" cy="12"/>
              </a:xfrm>
              <a:custGeom>
                <a:avLst/>
                <a:gdLst>
                  <a:gd name="T0" fmla="*/ 3 w 9"/>
                  <a:gd name="T1" fmla="*/ 2 h 6"/>
                  <a:gd name="T2" fmla="*/ 3 w 9"/>
                  <a:gd name="T3" fmla="*/ 4 h 6"/>
                  <a:gd name="T4" fmla="*/ 5 w 9"/>
                  <a:gd name="T5" fmla="*/ 1 h 6"/>
                  <a:gd name="T6" fmla="*/ 9 w 9"/>
                  <a:gd name="T7" fmla="*/ 1 h 6"/>
                  <a:gd name="T8" fmla="*/ 4 w 9"/>
                  <a:gd name="T9" fmla="*/ 5 h 6"/>
                  <a:gd name="T10" fmla="*/ 3 w 9"/>
                  <a:gd name="T11" fmla="*/ 2 h 6"/>
                </a:gdLst>
                <a:ahLst/>
                <a:cxnLst>
                  <a:cxn ang="0">
                    <a:pos x="T0" y="T1"/>
                  </a:cxn>
                  <a:cxn ang="0">
                    <a:pos x="T2" y="T3"/>
                  </a:cxn>
                  <a:cxn ang="0">
                    <a:pos x="T4" y="T5"/>
                  </a:cxn>
                  <a:cxn ang="0">
                    <a:pos x="T6" y="T7"/>
                  </a:cxn>
                  <a:cxn ang="0">
                    <a:pos x="T8" y="T9"/>
                  </a:cxn>
                  <a:cxn ang="0">
                    <a:pos x="T10" y="T11"/>
                  </a:cxn>
                </a:cxnLst>
                <a:rect l="0" t="0" r="r" b="b"/>
                <a:pathLst>
                  <a:path w="9" h="6">
                    <a:moveTo>
                      <a:pt x="3" y="2"/>
                    </a:moveTo>
                    <a:cubicBezTo>
                      <a:pt x="4" y="3"/>
                      <a:pt x="2" y="3"/>
                      <a:pt x="3" y="4"/>
                    </a:cubicBezTo>
                    <a:cubicBezTo>
                      <a:pt x="5" y="3"/>
                      <a:pt x="4" y="2"/>
                      <a:pt x="5" y="1"/>
                    </a:cubicBezTo>
                    <a:cubicBezTo>
                      <a:pt x="6" y="2"/>
                      <a:pt x="9" y="0"/>
                      <a:pt x="9" y="1"/>
                    </a:cubicBezTo>
                    <a:cubicBezTo>
                      <a:pt x="6" y="2"/>
                      <a:pt x="4" y="4"/>
                      <a:pt x="4" y="5"/>
                    </a:cubicBezTo>
                    <a:cubicBezTo>
                      <a:pt x="2" y="6"/>
                      <a:pt x="0" y="4"/>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6" name="Freeform 194">
                <a:extLst>
                  <a:ext uri="{FF2B5EF4-FFF2-40B4-BE49-F238E27FC236}">
                    <a16:creationId xmlns:a16="http://schemas.microsoft.com/office/drawing/2014/main" id="{BF7A9682-676E-49A1-A024-AD752A49B3EB}"/>
                  </a:ext>
                </a:extLst>
              </p:cNvPr>
              <p:cNvSpPr>
                <a:spLocks/>
              </p:cNvSpPr>
              <p:nvPr/>
            </p:nvSpPr>
            <p:spPr bwMode="auto">
              <a:xfrm>
                <a:off x="7442" y="4412"/>
                <a:ext cx="8" cy="6"/>
              </a:xfrm>
              <a:custGeom>
                <a:avLst/>
                <a:gdLst>
                  <a:gd name="T0" fmla="*/ 0 w 4"/>
                  <a:gd name="T1" fmla="*/ 3 h 3"/>
                  <a:gd name="T2" fmla="*/ 3 w 4"/>
                  <a:gd name="T3" fmla="*/ 0 h 3"/>
                  <a:gd name="T4" fmla="*/ 4 w 4"/>
                  <a:gd name="T5" fmla="*/ 1 h 3"/>
                  <a:gd name="T6" fmla="*/ 0 w 4"/>
                  <a:gd name="T7" fmla="*/ 3 h 3"/>
                </a:gdLst>
                <a:ahLst/>
                <a:cxnLst>
                  <a:cxn ang="0">
                    <a:pos x="T0" y="T1"/>
                  </a:cxn>
                  <a:cxn ang="0">
                    <a:pos x="T2" y="T3"/>
                  </a:cxn>
                  <a:cxn ang="0">
                    <a:pos x="T4" y="T5"/>
                  </a:cxn>
                  <a:cxn ang="0">
                    <a:pos x="T6" y="T7"/>
                  </a:cxn>
                </a:cxnLst>
                <a:rect l="0" t="0" r="r" b="b"/>
                <a:pathLst>
                  <a:path w="4" h="3">
                    <a:moveTo>
                      <a:pt x="0" y="3"/>
                    </a:moveTo>
                    <a:cubicBezTo>
                      <a:pt x="1" y="2"/>
                      <a:pt x="1" y="1"/>
                      <a:pt x="3" y="0"/>
                    </a:cubicBezTo>
                    <a:cubicBezTo>
                      <a:pt x="3" y="1"/>
                      <a:pt x="3" y="1"/>
                      <a:pt x="4" y="1"/>
                    </a:cubicBezTo>
                    <a:cubicBezTo>
                      <a:pt x="4"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7" name="Freeform 195">
                <a:extLst>
                  <a:ext uri="{FF2B5EF4-FFF2-40B4-BE49-F238E27FC236}">
                    <a16:creationId xmlns:a16="http://schemas.microsoft.com/office/drawing/2014/main" id="{619F7A62-7D2B-4D95-A48C-6678184BA7D3}"/>
                  </a:ext>
                </a:extLst>
              </p:cNvPr>
              <p:cNvSpPr>
                <a:spLocks/>
              </p:cNvSpPr>
              <p:nvPr/>
            </p:nvSpPr>
            <p:spPr bwMode="auto">
              <a:xfrm>
                <a:off x="7351" y="4251"/>
                <a:ext cx="9"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1" y="0"/>
                      <a:pt x="4" y="1"/>
                      <a:pt x="5" y="1"/>
                    </a:cubicBezTo>
                    <a:cubicBezTo>
                      <a:pt x="4" y="3"/>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8" name="Freeform 196">
                <a:extLst>
                  <a:ext uri="{FF2B5EF4-FFF2-40B4-BE49-F238E27FC236}">
                    <a16:creationId xmlns:a16="http://schemas.microsoft.com/office/drawing/2014/main" id="{04ABFEA3-D13F-42EB-A7CD-A80FFA73AF20}"/>
                  </a:ext>
                </a:extLst>
              </p:cNvPr>
              <p:cNvSpPr>
                <a:spLocks/>
              </p:cNvSpPr>
              <p:nvPr/>
            </p:nvSpPr>
            <p:spPr bwMode="auto">
              <a:xfrm>
                <a:off x="7394" y="4314"/>
                <a:ext cx="12" cy="16"/>
              </a:xfrm>
              <a:custGeom>
                <a:avLst/>
                <a:gdLst>
                  <a:gd name="T0" fmla="*/ 0 w 6"/>
                  <a:gd name="T1" fmla="*/ 6 h 8"/>
                  <a:gd name="T2" fmla="*/ 5 w 6"/>
                  <a:gd name="T3" fmla="*/ 0 h 8"/>
                  <a:gd name="T4" fmla="*/ 6 w 6"/>
                  <a:gd name="T5" fmla="*/ 2 h 8"/>
                  <a:gd name="T6" fmla="*/ 3 w 6"/>
                  <a:gd name="T7" fmla="*/ 6 h 8"/>
                  <a:gd name="T8" fmla="*/ 0 w 6"/>
                  <a:gd name="T9" fmla="*/ 6 h 8"/>
                </a:gdLst>
                <a:ahLst/>
                <a:cxnLst>
                  <a:cxn ang="0">
                    <a:pos x="T0" y="T1"/>
                  </a:cxn>
                  <a:cxn ang="0">
                    <a:pos x="T2" y="T3"/>
                  </a:cxn>
                  <a:cxn ang="0">
                    <a:pos x="T4" y="T5"/>
                  </a:cxn>
                  <a:cxn ang="0">
                    <a:pos x="T6" y="T7"/>
                  </a:cxn>
                  <a:cxn ang="0">
                    <a:pos x="T8" y="T9"/>
                  </a:cxn>
                </a:cxnLst>
                <a:rect l="0" t="0" r="r" b="b"/>
                <a:pathLst>
                  <a:path w="6" h="8">
                    <a:moveTo>
                      <a:pt x="0" y="6"/>
                    </a:moveTo>
                    <a:cubicBezTo>
                      <a:pt x="1" y="4"/>
                      <a:pt x="5" y="4"/>
                      <a:pt x="5" y="0"/>
                    </a:cubicBezTo>
                    <a:cubicBezTo>
                      <a:pt x="5" y="2"/>
                      <a:pt x="5" y="1"/>
                      <a:pt x="6" y="2"/>
                    </a:cubicBezTo>
                    <a:cubicBezTo>
                      <a:pt x="5" y="4"/>
                      <a:pt x="1" y="5"/>
                      <a:pt x="3" y="6"/>
                    </a:cubicBezTo>
                    <a:cubicBezTo>
                      <a:pt x="1" y="8"/>
                      <a:pt x="1"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9" name="Freeform 197">
                <a:extLst>
                  <a:ext uri="{FF2B5EF4-FFF2-40B4-BE49-F238E27FC236}">
                    <a16:creationId xmlns:a16="http://schemas.microsoft.com/office/drawing/2014/main" id="{F169DA39-E117-4108-B21D-84951CDF5D42}"/>
                  </a:ext>
                </a:extLst>
              </p:cNvPr>
              <p:cNvSpPr>
                <a:spLocks/>
              </p:cNvSpPr>
              <p:nvPr/>
            </p:nvSpPr>
            <p:spPr bwMode="auto">
              <a:xfrm>
                <a:off x="7402" y="4320"/>
                <a:ext cx="14" cy="8"/>
              </a:xfrm>
              <a:custGeom>
                <a:avLst/>
                <a:gdLst>
                  <a:gd name="T0" fmla="*/ 0 w 7"/>
                  <a:gd name="T1" fmla="*/ 4 h 4"/>
                  <a:gd name="T2" fmla="*/ 0 w 7"/>
                  <a:gd name="T3" fmla="*/ 2 h 4"/>
                  <a:gd name="T4" fmla="*/ 7 w 7"/>
                  <a:gd name="T5" fmla="*/ 1 h 4"/>
                  <a:gd name="T6" fmla="*/ 0 w 7"/>
                  <a:gd name="T7" fmla="*/ 4 h 4"/>
                </a:gdLst>
                <a:ahLst/>
                <a:cxnLst>
                  <a:cxn ang="0">
                    <a:pos x="T0" y="T1"/>
                  </a:cxn>
                  <a:cxn ang="0">
                    <a:pos x="T2" y="T3"/>
                  </a:cxn>
                  <a:cxn ang="0">
                    <a:pos x="T4" y="T5"/>
                  </a:cxn>
                  <a:cxn ang="0">
                    <a:pos x="T6" y="T7"/>
                  </a:cxn>
                </a:cxnLst>
                <a:rect l="0" t="0" r="r" b="b"/>
                <a:pathLst>
                  <a:path w="7" h="4">
                    <a:moveTo>
                      <a:pt x="0" y="4"/>
                    </a:moveTo>
                    <a:cubicBezTo>
                      <a:pt x="0" y="3"/>
                      <a:pt x="1" y="3"/>
                      <a:pt x="0" y="2"/>
                    </a:cubicBezTo>
                    <a:cubicBezTo>
                      <a:pt x="3" y="0"/>
                      <a:pt x="5" y="0"/>
                      <a:pt x="7" y="1"/>
                    </a:cubicBezTo>
                    <a:cubicBezTo>
                      <a:pt x="4" y="2"/>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0" name="Freeform 198">
                <a:extLst>
                  <a:ext uri="{FF2B5EF4-FFF2-40B4-BE49-F238E27FC236}">
                    <a16:creationId xmlns:a16="http://schemas.microsoft.com/office/drawing/2014/main" id="{9B42E45F-E2E6-4182-B3F2-A219CADC64DA}"/>
                  </a:ext>
                </a:extLst>
              </p:cNvPr>
              <p:cNvSpPr>
                <a:spLocks/>
              </p:cNvSpPr>
              <p:nvPr/>
            </p:nvSpPr>
            <p:spPr bwMode="auto">
              <a:xfrm>
                <a:off x="7448" y="4406"/>
                <a:ext cx="21" cy="14"/>
              </a:xfrm>
              <a:custGeom>
                <a:avLst/>
                <a:gdLst>
                  <a:gd name="T0" fmla="*/ 7 w 11"/>
                  <a:gd name="T1" fmla="*/ 0 h 7"/>
                  <a:gd name="T2" fmla="*/ 6 w 11"/>
                  <a:gd name="T3" fmla="*/ 3 h 7"/>
                  <a:gd name="T4" fmla="*/ 11 w 11"/>
                  <a:gd name="T5" fmla="*/ 2 h 7"/>
                  <a:gd name="T6" fmla="*/ 7 w 11"/>
                  <a:gd name="T7" fmla="*/ 0 h 7"/>
                </a:gdLst>
                <a:ahLst/>
                <a:cxnLst>
                  <a:cxn ang="0">
                    <a:pos x="T0" y="T1"/>
                  </a:cxn>
                  <a:cxn ang="0">
                    <a:pos x="T2" y="T3"/>
                  </a:cxn>
                  <a:cxn ang="0">
                    <a:pos x="T4" y="T5"/>
                  </a:cxn>
                  <a:cxn ang="0">
                    <a:pos x="T6" y="T7"/>
                  </a:cxn>
                </a:cxnLst>
                <a:rect l="0" t="0" r="r" b="b"/>
                <a:pathLst>
                  <a:path w="11" h="7">
                    <a:moveTo>
                      <a:pt x="7" y="0"/>
                    </a:moveTo>
                    <a:cubicBezTo>
                      <a:pt x="7" y="1"/>
                      <a:pt x="6" y="2"/>
                      <a:pt x="6" y="3"/>
                    </a:cubicBezTo>
                    <a:cubicBezTo>
                      <a:pt x="8" y="4"/>
                      <a:pt x="10" y="2"/>
                      <a:pt x="11" y="2"/>
                    </a:cubicBezTo>
                    <a:cubicBezTo>
                      <a:pt x="10" y="7"/>
                      <a:pt x="0" y="3"/>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1" name="Freeform 199">
                <a:extLst>
                  <a:ext uri="{FF2B5EF4-FFF2-40B4-BE49-F238E27FC236}">
                    <a16:creationId xmlns:a16="http://schemas.microsoft.com/office/drawing/2014/main" id="{892FD5D4-457F-49AE-9FB9-E2A3656F77D4}"/>
                  </a:ext>
                </a:extLst>
              </p:cNvPr>
              <p:cNvSpPr>
                <a:spLocks/>
              </p:cNvSpPr>
              <p:nvPr/>
            </p:nvSpPr>
            <p:spPr bwMode="auto">
              <a:xfrm>
                <a:off x="7530" y="4529"/>
                <a:ext cx="10" cy="7"/>
              </a:xfrm>
              <a:custGeom>
                <a:avLst/>
                <a:gdLst>
                  <a:gd name="T0" fmla="*/ 1 w 5"/>
                  <a:gd name="T1" fmla="*/ 4 h 4"/>
                  <a:gd name="T2" fmla="*/ 5 w 5"/>
                  <a:gd name="T3" fmla="*/ 2 h 4"/>
                  <a:gd name="T4" fmla="*/ 1 w 5"/>
                  <a:gd name="T5" fmla="*/ 4 h 4"/>
                </a:gdLst>
                <a:ahLst/>
                <a:cxnLst>
                  <a:cxn ang="0">
                    <a:pos x="T0" y="T1"/>
                  </a:cxn>
                  <a:cxn ang="0">
                    <a:pos x="T2" y="T3"/>
                  </a:cxn>
                  <a:cxn ang="0">
                    <a:pos x="T4" y="T5"/>
                  </a:cxn>
                </a:cxnLst>
                <a:rect l="0" t="0" r="r" b="b"/>
                <a:pathLst>
                  <a:path w="5" h="4">
                    <a:moveTo>
                      <a:pt x="1" y="4"/>
                    </a:moveTo>
                    <a:cubicBezTo>
                      <a:pt x="0" y="3"/>
                      <a:pt x="4" y="0"/>
                      <a:pt x="5" y="2"/>
                    </a:cubicBezTo>
                    <a:lnTo>
                      <a:pt x="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2" name="Freeform 200">
                <a:extLst>
                  <a:ext uri="{FF2B5EF4-FFF2-40B4-BE49-F238E27FC236}">
                    <a16:creationId xmlns:a16="http://schemas.microsoft.com/office/drawing/2014/main" id="{F9BFA88C-BB8D-40C3-A7B4-59E581A70BDF}"/>
                  </a:ext>
                </a:extLst>
              </p:cNvPr>
              <p:cNvSpPr>
                <a:spLocks/>
              </p:cNvSpPr>
              <p:nvPr/>
            </p:nvSpPr>
            <p:spPr bwMode="auto">
              <a:xfrm>
                <a:off x="7427" y="4347"/>
                <a:ext cx="6" cy="8"/>
              </a:xfrm>
              <a:custGeom>
                <a:avLst/>
                <a:gdLst>
                  <a:gd name="T0" fmla="*/ 0 w 3"/>
                  <a:gd name="T1" fmla="*/ 4 h 4"/>
                  <a:gd name="T2" fmla="*/ 3 w 3"/>
                  <a:gd name="T3" fmla="*/ 0 h 4"/>
                  <a:gd name="T4" fmla="*/ 0 w 3"/>
                  <a:gd name="T5" fmla="*/ 4 h 4"/>
                </a:gdLst>
                <a:ahLst/>
                <a:cxnLst>
                  <a:cxn ang="0">
                    <a:pos x="T0" y="T1"/>
                  </a:cxn>
                  <a:cxn ang="0">
                    <a:pos x="T2" y="T3"/>
                  </a:cxn>
                  <a:cxn ang="0">
                    <a:pos x="T4" y="T5"/>
                  </a:cxn>
                </a:cxnLst>
                <a:rect l="0" t="0" r="r" b="b"/>
                <a:pathLst>
                  <a:path w="3" h="4">
                    <a:moveTo>
                      <a:pt x="0" y="4"/>
                    </a:moveTo>
                    <a:cubicBezTo>
                      <a:pt x="0" y="2"/>
                      <a:pt x="1" y="0"/>
                      <a:pt x="3" y="0"/>
                    </a:cubicBezTo>
                    <a:cubicBezTo>
                      <a:pt x="3" y="1"/>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3" name="Freeform 201">
                <a:extLst>
                  <a:ext uri="{FF2B5EF4-FFF2-40B4-BE49-F238E27FC236}">
                    <a16:creationId xmlns:a16="http://schemas.microsoft.com/office/drawing/2014/main" id="{2A2BDA3D-0327-4863-969B-666C299CDD85}"/>
                  </a:ext>
                </a:extLst>
              </p:cNvPr>
              <p:cNvSpPr>
                <a:spLocks/>
              </p:cNvSpPr>
              <p:nvPr/>
            </p:nvSpPr>
            <p:spPr bwMode="auto">
              <a:xfrm>
                <a:off x="7394" y="4291"/>
                <a:ext cx="10" cy="6"/>
              </a:xfrm>
              <a:custGeom>
                <a:avLst/>
                <a:gdLst>
                  <a:gd name="T0" fmla="*/ 0 w 5"/>
                  <a:gd name="T1" fmla="*/ 2 h 3"/>
                  <a:gd name="T2" fmla="*/ 2 w 5"/>
                  <a:gd name="T3" fmla="*/ 1 h 3"/>
                  <a:gd name="T4" fmla="*/ 3 w 5"/>
                  <a:gd name="T5" fmla="*/ 2 h 3"/>
                  <a:gd name="T6" fmla="*/ 2 w 5"/>
                  <a:gd name="T7" fmla="*/ 2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0" y="2"/>
                      <a:pt x="2" y="1"/>
                      <a:pt x="2" y="1"/>
                    </a:cubicBezTo>
                    <a:cubicBezTo>
                      <a:pt x="2" y="0"/>
                      <a:pt x="5" y="2"/>
                      <a:pt x="3" y="2"/>
                    </a:cubicBezTo>
                    <a:cubicBezTo>
                      <a:pt x="2" y="3"/>
                      <a:pt x="2" y="2"/>
                      <a:pt x="2" y="2"/>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4" name="Freeform 202">
                <a:extLst>
                  <a:ext uri="{FF2B5EF4-FFF2-40B4-BE49-F238E27FC236}">
                    <a16:creationId xmlns:a16="http://schemas.microsoft.com/office/drawing/2014/main" id="{9CC6AA0A-9959-4D59-98B3-067DE74DD783}"/>
                  </a:ext>
                </a:extLst>
              </p:cNvPr>
              <p:cNvSpPr>
                <a:spLocks/>
              </p:cNvSpPr>
              <p:nvPr/>
            </p:nvSpPr>
            <p:spPr bwMode="auto">
              <a:xfrm>
                <a:off x="7437" y="4366"/>
                <a:ext cx="17" cy="6"/>
              </a:xfrm>
              <a:custGeom>
                <a:avLst/>
                <a:gdLst>
                  <a:gd name="T0" fmla="*/ 2 w 9"/>
                  <a:gd name="T1" fmla="*/ 3 h 3"/>
                  <a:gd name="T2" fmla="*/ 7 w 9"/>
                  <a:gd name="T3" fmla="*/ 1 h 3"/>
                  <a:gd name="T4" fmla="*/ 2 w 9"/>
                  <a:gd name="T5" fmla="*/ 3 h 3"/>
                </a:gdLst>
                <a:ahLst/>
                <a:cxnLst>
                  <a:cxn ang="0">
                    <a:pos x="T0" y="T1"/>
                  </a:cxn>
                  <a:cxn ang="0">
                    <a:pos x="T2" y="T3"/>
                  </a:cxn>
                  <a:cxn ang="0">
                    <a:pos x="T4" y="T5"/>
                  </a:cxn>
                </a:cxnLst>
                <a:rect l="0" t="0" r="r" b="b"/>
                <a:pathLst>
                  <a:path w="9" h="3">
                    <a:moveTo>
                      <a:pt x="2" y="3"/>
                    </a:moveTo>
                    <a:cubicBezTo>
                      <a:pt x="0" y="2"/>
                      <a:pt x="9" y="0"/>
                      <a:pt x="7" y="1"/>
                    </a:cubicBezTo>
                    <a:cubicBezTo>
                      <a:pt x="4" y="1"/>
                      <a:pt x="4"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5" name="Freeform 203">
                <a:extLst>
                  <a:ext uri="{FF2B5EF4-FFF2-40B4-BE49-F238E27FC236}">
                    <a16:creationId xmlns:a16="http://schemas.microsoft.com/office/drawing/2014/main" id="{62BA4228-BF91-449F-AC4B-8C141268D1A0}"/>
                  </a:ext>
                </a:extLst>
              </p:cNvPr>
              <p:cNvSpPr>
                <a:spLocks/>
              </p:cNvSpPr>
              <p:nvPr/>
            </p:nvSpPr>
            <p:spPr bwMode="auto">
              <a:xfrm>
                <a:off x="7410" y="4314"/>
                <a:ext cx="13" cy="6"/>
              </a:xfrm>
              <a:custGeom>
                <a:avLst/>
                <a:gdLst>
                  <a:gd name="T0" fmla="*/ 1 w 7"/>
                  <a:gd name="T1" fmla="*/ 3 h 3"/>
                  <a:gd name="T2" fmla="*/ 5 w 7"/>
                  <a:gd name="T3" fmla="*/ 0 h 3"/>
                  <a:gd name="T4" fmla="*/ 1 w 7"/>
                  <a:gd name="T5" fmla="*/ 3 h 3"/>
                </a:gdLst>
                <a:ahLst/>
                <a:cxnLst>
                  <a:cxn ang="0">
                    <a:pos x="T0" y="T1"/>
                  </a:cxn>
                  <a:cxn ang="0">
                    <a:pos x="T2" y="T3"/>
                  </a:cxn>
                  <a:cxn ang="0">
                    <a:pos x="T4" y="T5"/>
                  </a:cxn>
                </a:cxnLst>
                <a:rect l="0" t="0" r="r" b="b"/>
                <a:pathLst>
                  <a:path w="7" h="3">
                    <a:moveTo>
                      <a:pt x="1" y="3"/>
                    </a:moveTo>
                    <a:cubicBezTo>
                      <a:pt x="0" y="1"/>
                      <a:pt x="5" y="2"/>
                      <a:pt x="5" y="0"/>
                    </a:cubicBezTo>
                    <a:cubicBezTo>
                      <a:pt x="7" y="0"/>
                      <a:pt x="3"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6" name="Freeform 204">
                <a:extLst>
                  <a:ext uri="{FF2B5EF4-FFF2-40B4-BE49-F238E27FC236}">
                    <a16:creationId xmlns:a16="http://schemas.microsoft.com/office/drawing/2014/main" id="{ED2A4C82-C0AA-4728-987B-7B779ACF13E3}"/>
                  </a:ext>
                </a:extLst>
              </p:cNvPr>
              <p:cNvSpPr>
                <a:spLocks/>
              </p:cNvSpPr>
              <p:nvPr/>
            </p:nvSpPr>
            <p:spPr bwMode="auto">
              <a:xfrm>
                <a:off x="7446" y="4372"/>
                <a:ext cx="8" cy="11"/>
              </a:xfrm>
              <a:custGeom>
                <a:avLst/>
                <a:gdLst>
                  <a:gd name="T0" fmla="*/ 0 w 4"/>
                  <a:gd name="T1" fmla="*/ 1 h 6"/>
                  <a:gd name="T2" fmla="*/ 4 w 4"/>
                  <a:gd name="T3" fmla="*/ 4 h 6"/>
                  <a:gd name="T4" fmla="*/ 0 w 4"/>
                  <a:gd name="T5" fmla="*/ 1 h 6"/>
                </a:gdLst>
                <a:ahLst/>
                <a:cxnLst>
                  <a:cxn ang="0">
                    <a:pos x="T0" y="T1"/>
                  </a:cxn>
                  <a:cxn ang="0">
                    <a:pos x="T2" y="T3"/>
                  </a:cxn>
                  <a:cxn ang="0">
                    <a:pos x="T4" y="T5"/>
                  </a:cxn>
                </a:cxnLst>
                <a:rect l="0" t="0" r="r" b="b"/>
                <a:pathLst>
                  <a:path w="4" h="6">
                    <a:moveTo>
                      <a:pt x="0" y="1"/>
                    </a:moveTo>
                    <a:cubicBezTo>
                      <a:pt x="3" y="0"/>
                      <a:pt x="2" y="3"/>
                      <a:pt x="4" y="4"/>
                    </a:cubicBezTo>
                    <a:cubicBezTo>
                      <a:pt x="0" y="6"/>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7" name="Freeform 205">
                <a:extLst>
                  <a:ext uri="{FF2B5EF4-FFF2-40B4-BE49-F238E27FC236}">
                    <a16:creationId xmlns:a16="http://schemas.microsoft.com/office/drawing/2014/main" id="{CAFA9A6F-55DF-437D-9688-E3E9E118D38A}"/>
                  </a:ext>
                </a:extLst>
              </p:cNvPr>
              <p:cNvSpPr>
                <a:spLocks/>
              </p:cNvSpPr>
              <p:nvPr/>
            </p:nvSpPr>
            <p:spPr bwMode="auto">
              <a:xfrm>
                <a:off x="7381" y="4257"/>
                <a:ext cx="8" cy="6"/>
              </a:xfrm>
              <a:custGeom>
                <a:avLst/>
                <a:gdLst>
                  <a:gd name="T0" fmla="*/ 0 w 4"/>
                  <a:gd name="T1" fmla="*/ 3 h 3"/>
                  <a:gd name="T2" fmla="*/ 3 w 4"/>
                  <a:gd name="T3" fmla="*/ 0 h 3"/>
                  <a:gd name="T4" fmla="*/ 0 w 4"/>
                  <a:gd name="T5" fmla="*/ 3 h 3"/>
                </a:gdLst>
                <a:ahLst/>
                <a:cxnLst>
                  <a:cxn ang="0">
                    <a:pos x="T0" y="T1"/>
                  </a:cxn>
                  <a:cxn ang="0">
                    <a:pos x="T2" y="T3"/>
                  </a:cxn>
                  <a:cxn ang="0">
                    <a:pos x="T4" y="T5"/>
                  </a:cxn>
                </a:cxnLst>
                <a:rect l="0" t="0" r="r" b="b"/>
                <a:pathLst>
                  <a:path w="4" h="3">
                    <a:moveTo>
                      <a:pt x="0" y="3"/>
                    </a:moveTo>
                    <a:cubicBezTo>
                      <a:pt x="0" y="2"/>
                      <a:pt x="1" y="1"/>
                      <a:pt x="3" y="0"/>
                    </a:cubicBezTo>
                    <a:cubicBezTo>
                      <a:pt x="4"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8" name="Freeform 206">
                <a:extLst>
                  <a:ext uri="{FF2B5EF4-FFF2-40B4-BE49-F238E27FC236}">
                    <a16:creationId xmlns:a16="http://schemas.microsoft.com/office/drawing/2014/main" id="{347F61FE-2F2F-4C28-9D7F-1B603D4A0D9E}"/>
                  </a:ext>
                </a:extLst>
              </p:cNvPr>
              <p:cNvSpPr>
                <a:spLocks/>
              </p:cNvSpPr>
              <p:nvPr/>
            </p:nvSpPr>
            <p:spPr bwMode="auto">
              <a:xfrm>
                <a:off x="7364" y="4230"/>
                <a:ext cx="11" cy="6"/>
              </a:xfrm>
              <a:custGeom>
                <a:avLst/>
                <a:gdLst>
                  <a:gd name="T0" fmla="*/ 1 w 6"/>
                  <a:gd name="T1" fmla="*/ 3 h 3"/>
                  <a:gd name="T2" fmla="*/ 5 w 6"/>
                  <a:gd name="T3" fmla="*/ 0 h 3"/>
                  <a:gd name="T4" fmla="*/ 6 w 6"/>
                  <a:gd name="T5" fmla="*/ 1 h 3"/>
                  <a:gd name="T6" fmla="*/ 1 w 6"/>
                  <a:gd name="T7" fmla="*/ 3 h 3"/>
                </a:gdLst>
                <a:ahLst/>
                <a:cxnLst>
                  <a:cxn ang="0">
                    <a:pos x="T0" y="T1"/>
                  </a:cxn>
                  <a:cxn ang="0">
                    <a:pos x="T2" y="T3"/>
                  </a:cxn>
                  <a:cxn ang="0">
                    <a:pos x="T4" y="T5"/>
                  </a:cxn>
                  <a:cxn ang="0">
                    <a:pos x="T6" y="T7"/>
                  </a:cxn>
                </a:cxnLst>
                <a:rect l="0" t="0" r="r" b="b"/>
                <a:pathLst>
                  <a:path w="6" h="3">
                    <a:moveTo>
                      <a:pt x="1" y="3"/>
                    </a:moveTo>
                    <a:cubicBezTo>
                      <a:pt x="0" y="2"/>
                      <a:pt x="4" y="1"/>
                      <a:pt x="5" y="0"/>
                    </a:cubicBezTo>
                    <a:cubicBezTo>
                      <a:pt x="4" y="1"/>
                      <a:pt x="5" y="2"/>
                      <a:pt x="6" y="1"/>
                    </a:cubicBezTo>
                    <a:cubicBezTo>
                      <a:pt x="5" y="3"/>
                      <a:pt x="3"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9" name="Freeform 207">
                <a:extLst>
                  <a:ext uri="{FF2B5EF4-FFF2-40B4-BE49-F238E27FC236}">
                    <a16:creationId xmlns:a16="http://schemas.microsoft.com/office/drawing/2014/main" id="{E76A35BD-AA55-4EF1-9ADF-431F4583E11C}"/>
                  </a:ext>
                </a:extLst>
              </p:cNvPr>
              <p:cNvSpPr>
                <a:spLocks/>
              </p:cNvSpPr>
              <p:nvPr/>
            </p:nvSpPr>
            <p:spPr bwMode="auto">
              <a:xfrm>
                <a:off x="7442" y="4362"/>
                <a:ext cx="8" cy="4"/>
              </a:xfrm>
              <a:custGeom>
                <a:avLst/>
                <a:gdLst>
                  <a:gd name="T0" fmla="*/ 0 w 4"/>
                  <a:gd name="T1" fmla="*/ 1 h 2"/>
                  <a:gd name="T2" fmla="*/ 4 w 4"/>
                  <a:gd name="T3" fmla="*/ 0 h 2"/>
                  <a:gd name="T4" fmla="*/ 0 w 4"/>
                  <a:gd name="T5" fmla="*/ 1 h 2"/>
                </a:gdLst>
                <a:ahLst/>
                <a:cxnLst>
                  <a:cxn ang="0">
                    <a:pos x="T0" y="T1"/>
                  </a:cxn>
                  <a:cxn ang="0">
                    <a:pos x="T2" y="T3"/>
                  </a:cxn>
                  <a:cxn ang="0">
                    <a:pos x="T4" y="T5"/>
                  </a:cxn>
                </a:cxnLst>
                <a:rect l="0" t="0" r="r" b="b"/>
                <a:pathLst>
                  <a:path w="4" h="2">
                    <a:moveTo>
                      <a:pt x="0" y="1"/>
                    </a:moveTo>
                    <a:cubicBezTo>
                      <a:pt x="2" y="0"/>
                      <a:pt x="3" y="0"/>
                      <a:pt x="4" y="0"/>
                    </a:cubicBezTo>
                    <a:cubicBezTo>
                      <a:pt x="4" y="1"/>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0" name="Freeform 208">
                <a:extLst>
                  <a:ext uri="{FF2B5EF4-FFF2-40B4-BE49-F238E27FC236}">
                    <a16:creationId xmlns:a16="http://schemas.microsoft.com/office/drawing/2014/main" id="{7D6BBDE9-B388-4F5C-B1E0-598232F2BE32}"/>
                  </a:ext>
                </a:extLst>
              </p:cNvPr>
              <p:cNvSpPr>
                <a:spLocks/>
              </p:cNvSpPr>
              <p:nvPr/>
            </p:nvSpPr>
            <p:spPr bwMode="auto">
              <a:xfrm>
                <a:off x="7354" y="4207"/>
                <a:ext cx="12"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1" y="2"/>
                      <a:pt x="3" y="2"/>
                      <a:pt x="6" y="0"/>
                    </a:cubicBezTo>
                    <a:cubicBezTo>
                      <a:pt x="5" y="1"/>
                      <a:pt x="3"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1" name="Freeform 209">
                <a:extLst>
                  <a:ext uri="{FF2B5EF4-FFF2-40B4-BE49-F238E27FC236}">
                    <a16:creationId xmlns:a16="http://schemas.microsoft.com/office/drawing/2014/main" id="{344D69AC-2109-4CD0-BB62-97CE8E74E52F}"/>
                  </a:ext>
                </a:extLst>
              </p:cNvPr>
              <p:cNvSpPr>
                <a:spLocks/>
              </p:cNvSpPr>
              <p:nvPr/>
            </p:nvSpPr>
            <p:spPr bwMode="auto">
              <a:xfrm>
                <a:off x="7352" y="4203"/>
                <a:ext cx="8" cy="8"/>
              </a:xfrm>
              <a:custGeom>
                <a:avLst/>
                <a:gdLst>
                  <a:gd name="T0" fmla="*/ 0 w 4"/>
                  <a:gd name="T1" fmla="*/ 4 h 4"/>
                  <a:gd name="T2" fmla="*/ 2 w 4"/>
                  <a:gd name="T3" fmla="*/ 0 h 4"/>
                  <a:gd name="T4" fmla="*/ 0 w 4"/>
                  <a:gd name="T5" fmla="*/ 4 h 4"/>
                </a:gdLst>
                <a:ahLst/>
                <a:cxnLst>
                  <a:cxn ang="0">
                    <a:pos x="T0" y="T1"/>
                  </a:cxn>
                  <a:cxn ang="0">
                    <a:pos x="T2" y="T3"/>
                  </a:cxn>
                  <a:cxn ang="0">
                    <a:pos x="T4" y="T5"/>
                  </a:cxn>
                </a:cxnLst>
                <a:rect l="0" t="0" r="r" b="b"/>
                <a:pathLst>
                  <a:path w="4" h="4">
                    <a:moveTo>
                      <a:pt x="0" y="4"/>
                    </a:moveTo>
                    <a:cubicBezTo>
                      <a:pt x="1" y="3"/>
                      <a:pt x="3" y="2"/>
                      <a:pt x="2" y="0"/>
                    </a:cubicBezTo>
                    <a:cubicBezTo>
                      <a:pt x="4" y="0"/>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2" name="Freeform 210">
                <a:extLst>
                  <a:ext uri="{FF2B5EF4-FFF2-40B4-BE49-F238E27FC236}">
                    <a16:creationId xmlns:a16="http://schemas.microsoft.com/office/drawing/2014/main" id="{FA0FF5A0-A9CA-4B70-AF75-D538D00CFFF9}"/>
                  </a:ext>
                </a:extLst>
              </p:cNvPr>
              <p:cNvSpPr>
                <a:spLocks/>
              </p:cNvSpPr>
              <p:nvPr/>
            </p:nvSpPr>
            <p:spPr bwMode="auto">
              <a:xfrm>
                <a:off x="7538" y="4506"/>
                <a:ext cx="8" cy="5"/>
              </a:xfrm>
              <a:custGeom>
                <a:avLst/>
                <a:gdLst>
                  <a:gd name="T0" fmla="*/ 1 w 4"/>
                  <a:gd name="T1" fmla="*/ 3 h 3"/>
                  <a:gd name="T2" fmla="*/ 0 w 4"/>
                  <a:gd name="T3" fmla="*/ 2 h 3"/>
                  <a:gd name="T4" fmla="*/ 4 w 4"/>
                  <a:gd name="T5" fmla="*/ 2 h 3"/>
                  <a:gd name="T6" fmla="*/ 1 w 4"/>
                  <a:gd name="T7" fmla="*/ 3 h 3"/>
                </a:gdLst>
                <a:ahLst/>
                <a:cxnLst>
                  <a:cxn ang="0">
                    <a:pos x="T0" y="T1"/>
                  </a:cxn>
                  <a:cxn ang="0">
                    <a:pos x="T2" y="T3"/>
                  </a:cxn>
                  <a:cxn ang="0">
                    <a:pos x="T4" y="T5"/>
                  </a:cxn>
                  <a:cxn ang="0">
                    <a:pos x="T6" y="T7"/>
                  </a:cxn>
                </a:cxnLst>
                <a:rect l="0" t="0" r="r" b="b"/>
                <a:pathLst>
                  <a:path w="4" h="3">
                    <a:moveTo>
                      <a:pt x="1" y="3"/>
                    </a:moveTo>
                    <a:cubicBezTo>
                      <a:pt x="0" y="2"/>
                      <a:pt x="0" y="2"/>
                      <a:pt x="0" y="2"/>
                    </a:cubicBezTo>
                    <a:cubicBezTo>
                      <a:pt x="2" y="1"/>
                      <a:pt x="3" y="0"/>
                      <a:pt x="4" y="2"/>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3" name="Freeform 211">
                <a:extLst>
                  <a:ext uri="{FF2B5EF4-FFF2-40B4-BE49-F238E27FC236}">
                    <a16:creationId xmlns:a16="http://schemas.microsoft.com/office/drawing/2014/main" id="{C11D2BDE-2CD3-4CBE-B203-AE4D60EFF7E7}"/>
                  </a:ext>
                </a:extLst>
              </p:cNvPr>
              <p:cNvSpPr>
                <a:spLocks/>
              </p:cNvSpPr>
              <p:nvPr/>
            </p:nvSpPr>
            <p:spPr bwMode="auto">
              <a:xfrm>
                <a:off x="7370" y="4188"/>
                <a:ext cx="19" cy="19"/>
              </a:xfrm>
              <a:custGeom>
                <a:avLst/>
                <a:gdLst>
                  <a:gd name="T0" fmla="*/ 0 w 10"/>
                  <a:gd name="T1" fmla="*/ 10 h 10"/>
                  <a:gd name="T2" fmla="*/ 0 w 10"/>
                  <a:gd name="T3" fmla="*/ 8 h 10"/>
                  <a:gd name="T4" fmla="*/ 3 w 10"/>
                  <a:gd name="T5" fmla="*/ 6 h 10"/>
                  <a:gd name="T6" fmla="*/ 8 w 10"/>
                  <a:gd name="T7" fmla="*/ 1 h 10"/>
                  <a:gd name="T8" fmla="*/ 10 w 10"/>
                  <a:gd name="T9" fmla="*/ 2 h 10"/>
                  <a:gd name="T10" fmla="*/ 5 w 10"/>
                  <a:gd name="T11" fmla="*/ 7 h 10"/>
                  <a:gd name="T12" fmla="*/ 0 w 10"/>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10"/>
                    </a:moveTo>
                    <a:cubicBezTo>
                      <a:pt x="0" y="9"/>
                      <a:pt x="0" y="9"/>
                      <a:pt x="0" y="8"/>
                    </a:cubicBezTo>
                    <a:cubicBezTo>
                      <a:pt x="2" y="9"/>
                      <a:pt x="6" y="5"/>
                      <a:pt x="3" y="6"/>
                    </a:cubicBezTo>
                    <a:cubicBezTo>
                      <a:pt x="3" y="4"/>
                      <a:pt x="9" y="3"/>
                      <a:pt x="8" y="1"/>
                    </a:cubicBezTo>
                    <a:cubicBezTo>
                      <a:pt x="9" y="0"/>
                      <a:pt x="9" y="2"/>
                      <a:pt x="10" y="2"/>
                    </a:cubicBezTo>
                    <a:cubicBezTo>
                      <a:pt x="9" y="4"/>
                      <a:pt x="4" y="5"/>
                      <a:pt x="5" y="7"/>
                    </a:cubicBezTo>
                    <a:cubicBezTo>
                      <a:pt x="2" y="8"/>
                      <a:pt x="2"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4" name="Freeform 212">
                <a:extLst>
                  <a:ext uri="{FF2B5EF4-FFF2-40B4-BE49-F238E27FC236}">
                    <a16:creationId xmlns:a16="http://schemas.microsoft.com/office/drawing/2014/main" id="{561AAF84-633E-4903-B9CD-1F39D571ADB5}"/>
                  </a:ext>
                </a:extLst>
              </p:cNvPr>
              <p:cNvSpPr>
                <a:spLocks/>
              </p:cNvSpPr>
              <p:nvPr/>
            </p:nvSpPr>
            <p:spPr bwMode="auto">
              <a:xfrm>
                <a:off x="7362" y="4182"/>
                <a:ext cx="15" cy="12"/>
              </a:xfrm>
              <a:custGeom>
                <a:avLst/>
                <a:gdLst>
                  <a:gd name="T0" fmla="*/ 1 w 8"/>
                  <a:gd name="T1" fmla="*/ 6 h 6"/>
                  <a:gd name="T2" fmla="*/ 8 w 8"/>
                  <a:gd name="T3" fmla="*/ 0 h 6"/>
                  <a:gd name="T4" fmla="*/ 1 w 8"/>
                  <a:gd name="T5" fmla="*/ 6 h 6"/>
                </a:gdLst>
                <a:ahLst/>
                <a:cxnLst>
                  <a:cxn ang="0">
                    <a:pos x="T0" y="T1"/>
                  </a:cxn>
                  <a:cxn ang="0">
                    <a:pos x="T2" y="T3"/>
                  </a:cxn>
                  <a:cxn ang="0">
                    <a:pos x="T4" y="T5"/>
                  </a:cxn>
                </a:cxnLst>
                <a:rect l="0" t="0" r="r" b="b"/>
                <a:pathLst>
                  <a:path w="8" h="6">
                    <a:moveTo>
                      <a:pt x="1" y="6"/>
                    </a:moveTo>
                    <a:cubicBezTo>
                      <a:pt x="0" y="4"/>
                      <a:pt x="6" y="2"/>
                      <a:pt x="8" y="0"/>
                    </a:cubicBezTo>
                    <a:cubicBezTo>
                      <a:pt x="7" y="3"/>
                      <a:pt x="3" y="3"/>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5" name="Freeform 213">
                <a:extLst>
                  <a:ext uri="{FF2B5EF4-FFF2-40B4-BE49-F238E27FC236}">
                    <a16:creationId xmlns:a16="http://schemas.microsoft.com/office/drawing/2014/main" id="{3AD29067-2BFA-4164-BFA5-9F84AF98A058}"/>
                  </a:ext>
                </a:extLst>
              </p:cNvPr>
              <p:cNvSpPr>
                <a:spLocks/>
              </p:cNvSpPr>
              <p:nvPr/>
            </p:nvSpPr>
            <p:spPr bwMode="auto">
              <a:xfrm>
                <a:off x="7391" y="4226"/>
                <a:ext cx="13" cy="10"/>
              </a:xfrm>
              <a:custGeom>
                <a:avLst/>
                <a:gdLst>
                  <a:gd name="T0" fmla="*/ 0 w 7"/>
                  <a:gd name="T1" fmla="*/ 5 h 5"/>
                  <a:gd name="T2" fmla="*/ 6 w 7"/>
                  <a:gd name="T3" fmla="*/ 0 h 5"/>
                  <a:gd name="T4" fmla="*/ 5 w 7"/>
                  <a:gd name="T5" fmla="*/ 4 h 5"/>
                  <a:gd name="T6" fmla="*/ 0 w 7"/>
                  <a:gd name="T7" fmla="*/ 5 h 5"/>
                </a:gdLst>
                <a:ahLst/>
                <a:cxnLst>
                  <a:cxn ang="0">
                    <a:pos x="T0" y="T1"/>
                  </a:cxn>
                  <a:cxn ang="0">
                    <a:pos x="T2" y="T3"/>
                  </a:cxn>
                  <a:cxn ang="0">
                    <a:pos x="T4" y="T5"/>
                  </a:cxn>
                  <a:cxn ang="0">
                    <a:pos x="T6" y="T7"/>
                  </a:cxn>
                </a:cxnLst>
                <a:rect l="0" t="0" r="r" b="b"/>
                <a:pathLst>
                  <a:path w="7" h="5">
                    <a:moveTo>
                      <a:pt x="0" y="5"/>
                    </a:moveTo>
                    <a:cubicBezTo>
                      <a:pt x="0" y="3"/>
                      <a:pt x="4" y="2"/>
                      <a:pt x="6" y="0"/>
                    </a:cubicBezTo>
                    <a:cubicBezTo>
                      <a:pt x="7" y="1"/>
                      <a:pt x="4" y="2"/>
                      <a:pt x="5" y="4"/>
                    </a:cubicBezTo>
                    <a:cubicBezTo>
                      <a:pt x="3" y="4"/>
                      <a:pt x="3"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6" name="Freeform 214">
                <a:extLst>
                  <a:ext uri="{FF2B5EF4-FFF2-40B4-BE49-F238E27FC236}">
                    <a16:creationId xmlns:a16="http://schemas.microsoft.com/office/drawing/2014/main" id="{F56971CC-F41E-411D-81DF-3C6EAE0EE45D}"/>
                  </a:ext>
                </a:extLst>
              </p:cNvPr>
              <p:cNvSpPr>
                <a:spLocks/>
              </p:cNvSpPr>
              <p:nvPr/>
            </p:nvSpPr>
            <p:spPr bwMode="auto">
              <a:xfrm>
                <a:off x="7393" y="4221"/>
                <a:ext cx="3" cy="7"/>
              </a:xfrm>
              <a:custGeom>
                <a:avLst/>
                <a:gdLst>
                  <a:gd name="T0" fmla="*/ 0 w 2"/>
                  <a:gd name="T1" fmla="*/ 4 h 4"/>
                  <a:gd name="T2" fmla="*/ 2 w 2"/>
                  <a:gd name="T3" fmla="*/ 0 h 4"/>
                  <a:gd name="T4" fmla="*/ 0 w 2"/>
                  <a:gd name="T5" fmla="*/ 4 h 4"/>
                </a:gdLst>
                <a:ahLst/>
                <a:cxnLst>
                  <a:cxn ang="0">
                    <a:pos x="T0" y="T1"/>
                  </a:cxn>
                  <a:cxn ang="0">
                    <a:pos x="T2" y="T3"/>
                  </a:cxn>
                  <a:cxn ang="0">
                    <a:pos x="T4" y="T5"/>
                  </a:cxn>
                </a:cxnLst>
                <a:rect l="0" t="0" r="r" b="b"/>
                <a:pathLst>
                  <a:path w="2" h="4">
                    <a:moveTo>
                      <a:pt x="0" y="4"/>
                    </a:moveTo>
                    <a:cubicBezTo>
                      <a:pt x="1" y="3"/>
                      <a:pt x="0" y="1"/>
                      <a:pt x="2" y="0"/>
                    </a:cubicBezTo>
                    <a:cubicBezTo>
                      <a:pt x="2" y="1"/>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7" name="Freeform 215">
                <a:extLst>
                  <a:ext uri="{FF2B5EF4-FFF2-40B4-BE49-F238E27FC236}">
                    <a16:creationId xmlns:a16="http://schemas.microsoft.com/office/drawing/2014/main" id="{8FDCDD93-DB09-46EC-9328-0CC5EEF48CCD}"/>
                  </a:ext>
                </a:extLst>
              </p:cNvPr>
              <p:cNvSpPr>
                <a:spLocks/>
              </p:cNvSpPr>
              <p:nvPr/>
            </p:nvSpPr>
            <p:spPr bwMode="auto">
              <a:xfrm>
                <a:off x="7444" y="4310"/>
                <a:ext cx="12" cy="6"/>
              </a:xfrm>
              <a:custGeom>
                <a:avLst/>
                <a:gdLst>
                  <a:gd name="T0" fmla="*/ 1 w 6"/>
                  <a:gd name="T1" fmla="*/ 3 h 3"/>
                  <a:gd name="T2" fmla="*/ 6 w 6"/>
                  <a:gd name="T3" fmla="*/ 0 h 3"/>
                  <a:gd name="T4" fmla="*/ 1 w 6"/>
                  <a:gd name="T5" fmla="*/ 3 h 3"/>
                </a:gdLst>
                <a:ahLst/>
                <a:cxnLst>
                  <a:cxn ang="0">
                    <a:pos x="T0" y="T1"/>
                  </a:cxn>
                  <a:cxn ang="0">
                    <a:pos x="T2" y="T3"/>
                  </a:cxn>
                  <a:cxn ang="0">
                    <a:pos x="T4" y="T5"/>
                  </a:cxn>
                </a:cxnLst>
                <a:rect l="0" t="0" r="r" b="b"/>
                <a:pathLst>
                  <a:path w="6" h="3">
                    <a:moveTo>
                      <a:pt x="1" y="3"/>
                    </a:moveTo>
                    <a:cubicBezTo>
                      <a:pt x="0" y="0"/>
                      <a:pt x="4" y="2"/>
                      <a:pt x="6" y="0"/>
                    </a:cubicBezTo>
                    <a:cubicBezTo>
                      <a:pt x="5" y="2"/>
                      <a:pt x="2"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8" name="Freeform 216">
                <a:extLst>
                  <a:ext uri="{FF2B5EF4-FFF2-40B4-BE49-F238E27FC236}">
                    <a16:creationId xmlns:a16="http://schemas.microsoft.com/office/drawing/2014/main" id="{98C64B51-4B98-4952-A4F8-60B6DDF7557E}"/>
                  </a:ext>
                </a:extLst>
              </p:cNvPr>
              <p:cNvSpPr>
                <a:spLocks/>
              </p:cNvSpPr>
              <p:nvPr/>
            </p:nvSpPr>
            <p:spPr bwMode="auto">
              <a:xfrm>
                <a:off x="7412" y="4244"/>
                <a:ext cx="9" cy="5"/>
              </a:xfrm>
              <a:custGeom>
                <a:avLst/>
                <a:gdLst>
                  <a:gd name="T0" fmla="*/ 0 w 5"/>
                  <a:gd name="T1" fmla="*/ 3 h 3"/>
                  <a:gd name="T2" fmla="*/ 4 w 5"/>
                  <a:gd name="T3" fmla="*/ 0 h 3"/>
                  <a:gd name="T4" fmla="*/ 0 w 5"/>
                  <a:gd name="T5" fmla="*/ 3 h 3"/>
                </a:gdLst>
                <a:ahLst/>
                <a:cxnLst>
                  <a:cxn ang="0">
                    <a:pos x="T0" y="T1"/>
                  </a:cxn>
                  <a:cxn ang="0">
                    <a:pos x="T2" y="T3"/>
                  </a:cxn>
                  <a:cxn ang="0">
                    <a:pos x="T4" y="T5"/>
                  </a:cxn>
                </a:cxnLst>
                <a:rect l="0" t="0" r="r" b="b"/>
                <a:pathLst>
                  <a:path w="5" h="3">
                    <a:moveTo>
                      <a:pt x="0" y="3"/>
                    </a:moveTo>
                    <a:cubicBezTo>
                      <a:pt x="0" y="2"/>
                      <a:pt x="2" y="1"/>
                      <a:pt x="4" y="0"/>
                    </a:cubicBezTo>
                    <a:cubicBezTo>
                      <a:pt x="5" y="2"/>
                      <a:pt x="2"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9" name="Freeform 217">
                <a:extLst>
                  <a:ext uri="{FF2B5EF4-FFF2-40B4-BE49-F238E27FC236}">
                    <a16:creationId xmlns:a16="http://schemas.microsoft.com/office/drawing/2014/main" id="{BBCCF627-FA02-4581-ABF2-8BB78BA516E5}"/>
                  </a:ext>
                </a:extLst>
              </p:cNvPr>
              <p:cNvSpPr>
                <a:spLocks/>
              </p:cNvSpPr>
              <p:nvPr/>
            </p:nvSpPr>
            <p:spPr bwMode="auto">
              <a:xfrm>
                <a:off x="7500" y="4389"/>
                <a:ext cx="13" cy="6"/>
              </a:xfrm>
              <a:custGeom>
                <a:avLst/>
                <a:gdLst>
                  <a:gd name="T0" fmla="*/ 1 w 7"/>
                  <a:gd name="T1" fmla="*/ 3 h 3"/>
                  <a:gd name="T2" fmla="*/ 4 w 7"/>
                  <a:gd name="T3" fmla="*/ 0 h 3"/>
                  <a:gd name="T4" fmla="*/ 1 w 7"/>
                  <a:gd name="T5" fmla="*/ 3 h 3"/>
                </a:gdLst>
                <a:ahLst/>
                <a:cxnLst>
                  <a:cxn ang="0">
                    <a:pos x="T0" y="T1"/>
                  </a:cxn>
                  <a:cxn ang="0">
                    <a:pos x="T2" y="T3"/>
                  </a:cxn>
                  <a:cxn ang="0">
                    <a:pos x="T4" y="T5"/>
                  </a:cxn>
                </a:cxnLst>
                <a:rect l="0" t="0" r="r" b="b"/>
                <a:pathLst>
                  <a:path w="7" h="3">
                    <a:moveTo>
                      <a:pt x="1" y="3"/>
                    </a:moveTo>
                    <a:cubicBezTo>
                      <a:pt x="0" y="1"/>
                      <a:pt x="4" y="1"/>
                      <a:pt x="4" y="0"/>
                    </a:cubicBezTo>
                    <a:cubicBezTo>
                      <a:pt x="7" y="0"/>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0" name="Freeform 218">
                <a:extLst>
                  <a:ext uri="{FF2B5EF4-FFF2-40B4-BE49-F238E27FC236}">
                    <a16:creationId xmlns:a16="http://schemas.microsoft.com/office/drawing/2014/main" id="{FEC2C5F9-DD74-4AC8-9F4A-CC2F78327CC9}"/>
                  </a:ext>
                </a:extLst>
              </p:cNvPr>
              <p:cNvSpPr>
                <a:spLocks/>
              </p:cNvSpPr>
              <p:nvPr/>
            </p:nvSpPr>
            <p:spPr bwMode="auto">
              <a:xfrm>
                <a:off x="7475" y="4343"/>
                <a:ext cx="7" cy="6"/>
              </a:xfrm>
              <a:custGeom>
                <a:avLst/>
                <a:gdLst>
                  <a:gd name="T0" fmla="*/ 0 w 4"/>
                  <a:gd name="T1" fmla="*/ 3 h 3"/>
                  <a:gd name="T2" fmla="*/ 4 w 4"/>
                  <a:gd name="T3" fmla="*/ 0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1" y="2"/>
                      <a:pt x="2" y="1"/>
                      <a:pt x="4" y="0"/>
                    </a:cubicBezTo>
                    <a:cubicBezTo>
                      <a:pt x="4" y="1"/>
                      <a:pt x="4" y="1"/>
                      <a:pt x="4" y="2"/>
                    </a:cubicBezTo>
                    <a:cubicBezTo>
                      <a:pt x="2"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1" name="Freeform 219">
                <a:extLst>
                  <a:ext uri="{FF2B5EF4-FFF2-40B4-BE49-F238E27FC236}">
                    <a16:creationId xmlns:a16="http://schemas.microsoft.com/office/drawing/2014/main" id="{294E716A-E57D-4565-B69F-C230C41F9612}"/>
                  </a:ext>
                </a:extLst>
              </p:cNvPr>
              <p:cNvSpPr>
                <a:spLocks/>
              </p:cNvSpPr>
              <p:nvPr/>
            </p:nvSpPr>
            <p:spPr bwMode="auto">
              <a:xfrm>
                <a:off x="7458" y="4297"/>
                <a:ext cx="7" cy="4"/>
              </a:xfrm>
              <a:custGeom>
                <a:avLst/>
                <a:gdLst>
                  <a:gd name="T0" fmla="*/ 0 w 4"/>
                  <a:gd name="T1" fmla="*/ 2 h 2"/>
                  <a:gd name="T2" fmla="*/ 0 w 4"/>
                  <a:gd name="T3" fmla="*/ 1 h 2"/>
                  <a:gd name="T4" fmla="*/ 4 w 4"/>
                  <a:gd name="T5" fmla="*/ 0 h 2"/>
                  <a:gd name="T6" fmla="*/ 2 w 4"/>
                  <a:gd name="T7" fmla="*/ 2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cubicBezTo>
                      <a:pt x="0" y="2"/>
                      <a:pt x="0" y="1"/>
                      <a:pt x="0" y="1"/>
                    </a:cubicBezTo>
                    <a:cubicBezTo>
                      <a:pt x="1" y="0"/>
                      <a:pt x="2" y="1"/>
                      <a:pt x="4" y="0"/>
                    </a:cubicBezTo>
                    <a:cubicBezTo>
                      <a:pt x="4" y="1"/>
                      <a:pt x="3" y="2"/>
                      <a:pt x="2" y="2"/>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2" name="Freeform 220">
                <a:extLst>
                  <a:ext uri="{FF2B5EF4-FFF2-40B4-BE49-F238E27FC236}">
                    <a16:creationId xmlns:a16="http://schemas.microsoft.com/office/drawing/2014/main" id="{27192F2E-FDB7-4EBF-8F93-C6BA060143F9}"/>
                  </a:ext>
                </a:extLst>
              </p:cNvPr>
              <p:cNvSpPr>
                <a:spLocks/>
              </p:cNvSpPr>
              <p:nvPr/>
            </p:nvSpPr>
            <p:spPr bwMode="auto">
              <a:xfrm>
                <a:off x="7406" y="4209"/>
                <a:ext cx="8" cy="6"/>
              </a:xfrm>
              <a:custGeom>
                <a:avLst/>
                <a:gdLst>
                  <a:gd name="T0" fmla="*/ 0 w 4"/>
                  <a:gd name="T1" fmla="*/ 1 h 3"/>
                  <a:gd name="T2" fmla="*/ 4 w 4"/>
                  <a:gd name="T3" fmla="*/ 2 h 3"/>
                  <a:gd name="T4" fmla="*/ 0 w 4"/>
                  <a:gd name="T5" fmla="*/ 1 h 3"/>
                </a:gdLst>
                <a:ahLst/>
                <a:cxnLst>
                  <a:cxn ang="0">
                    <a:pos x="T0" y="T1"/>
                  </a:cxn>
                  <a:cxn ang="0">
                    <a:pos x="T2" y="T3"/>
                  </a:cxn>
                  <a:cxn ang="0">
                    <a:pos x="T4" y="T5"/>
                  </a:cxn>
                </a:cxnLst>
                <a:rect l="0" t="0" r="r" b="b"/>
                <a:pathLst>
                  <a:path w="4" h="3">
                    <a:moveTo>
                      <a:pt x="0" y="1"/>
                    </a:moveTo>
                    <a:cubicBezTo>
                      <a:pt x="1" y="1"/>
                      <a:pt x="3" y="0"/>
                      <a:pt x="4" y="2"/>
                    </a:cubicBezTo>
                    <a:cubicBezTo>
                      <a:pt x="2" y="3"/>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3" name="Freeform 221">
                <a:extLst>
                  <a:ext uri="{FF2B5EF4-FFF2-40B4-BE49-F238E27FC236}">
                    <a16:creationId xmlns:a16="http://schemas.microsoft.com/office/drawing/2014/main" id="{97298FAF-BA08-4B2C-BA7C-C8722532819E}"/>
                  </a:ext>
                </a:extLst>
              </p:cNvPr>
              <p:cNvSpPr>
                <a:spLocks/>
              </p:cNvSpPr>
              <p:nvPr/>
            </p:nvSpPr>
            <p:spPr bwMode="auto">
              <a:xfrm>
                <a:off x="7393" y="4165"/>
                <a:ext cx="15" cy="10"/>
              </a:xfrm>
              <a:custGeom>
                <a:avLst/>
                <a:gdLst>
                  <a:gd name="T0" fmla="*/ 0 w 8"/>
                  <a:gd name="T1" fmla="*/ 5 h 5"/>
                  <a:gd name="T2" fmla="*/ 7 w 8"/>
                  <a:gd name="T3" fmla="*/ 0 h 5"/>
                  <a:gd name="T4" fmla="*/ 0 w 8"/>
                  <a:gd name="T5" fmla="*/ 5 h 5"/>
                </a:gdLst>
                <a:ahLst/>
                <a:cxnLst>
                  <a:cxn ang="0">
                    <a:pos x="T0" y="T1"/>
                  </a:cxn>
                  <a:cxn ang="0">
                    <a:pos x="T2" y="T3"/>
                  </a:cxn>
                  <a:cxn ang="0">
                    <a:pos x="T4" y="T5"/>
                  </a:cxn>
                </a:cxnLst>
                <a:rect l="0" t="0" r="r" b="b"/>
                <a:pathLst>
                  <a:path w="8" h="5">
                    <a:moveTo>
                      <a:pt x="0" y="5"/>
                    </a:moveTo>
                    <a:cubicBezTo>
                      <a:pt x="1" y="3"/>
                      <a:pt x="5" y="3"/>
                      <a:pt x="7" y="0"/>
                    </a:cubicBezTo>
                    <a:cubicBezTo>
                      <a:pt x="8" y="3"/>
                      <a:pt x="3"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4" name="Freeform 222">
                <a:extLst>
                  <a:ext uri="{FF2B5EF4-FFF2-40B4-BE49-F238E27FC236}">
                    <a16:creationId xmlns:a16="http://schemas.microsoft.com/office/drawing/2014/main" id="{E1E4D03D-CB73-4EE0-815A-827ACA3F662E}"/>
                  </a:ext>
                </a:extLst>
              </p:cNvPr>
              <p:cNvSpPr>
                <a:spLocks/>
              </p:cNvSpPr>
              <p:nvPr/>
            </p:nvSpPr>
            <p:spPr bwMode="auto">
              <a:xfrm>
                <a:off x="7488" y="4322"/>
                <a:ext cx="12" cy="8"/>
              </a:xfrm>
              <a:custGeom>
                <a:avLst/>
                <a:gdLst>
                  <a:gd name="T0" fmla="*/ 1 w 6"/>
                  <a:gd name="T1" fmla="*/ 4 h 4"/>
                  <a:gd name="T2" fmla="*/ 0 w 6"/>
                  <a:gd name="T3" fmla="*/ 2 h 4"/>
                  <a:gd name="T4" fmla="*/ 4 w 6"/>
                  <a:gd name="T5" fmla="*/ 0 h 4"/>
                  <a:gd name="T6" fmla="*/ 1 w 6"/>
                  <a:gd name="T7" fmla="*/ 4 h 4"/>
                </a:gdLst>
                <a:ahLst/>
                <a:cxnLst>
                  <a:cxn ang="0">
                    <a:pos x="T0" y="T1"/>
                  </a:cxn>
                  <a:cxn ang="0">
                    <a:pos x="T2" y="T3"/>
                  </a:cxn>
                  <a:cxn ang="0">
                    <a:pos x="T4" y="T5"/>
                  </a:cxn>
                  <a:cxn ang="0">
                    <a:pos x="T6" y="T7"/>
                  </a:cxn>
                </a:cxnLst>
                <a:rect l="0" t="0" r="r" b="b"/>
                <a:pathLst>
                  <a:path w="6" h="4">
                    <a:moveTo>
                      <a:pt x="1" y="4"/>
                    </a:moveTo>
                    <a:cubicBezTo>
                      <a:pt x="0" y="2"/>
                      <a:pt x="0" y="2"/>
                      <a:pt x="0" y="2"/>
                    </a:cubicBezTo>
                    <a:cubicBezTo>
                      <a:pt x="1" y="2"/>
                      <a:pt x="4" y="2"/>
                      <a:pt x="4" y="0"/>
                    </a:cubicBezTo>
                    <a:cubicBezTo>
                      <a:pt x="6" y="0"/>
                      <a:pt x="4"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5" name="Freeform 223">
                <a:extLst>
                  <a:ext uri="{FF2B5EF4-FFF2-40B4-BE49-F238E27FC236}">
                    <a16:creationId xmlns:a16="http://schemas.microsoft.com/office/drawing/2014/main" id="{419CD014-7671-47BB-B10D-13601537B6F0}"/>
                  </a:ext>
                </a:extLst>
              </p:cNvPr>
              <p:cNvSpPr>
                <a:spLocks/>
              </p:cNvSpPr>
              <p:nvPr/>
            </p:nvSpPr>
            <p:spPr bwMode="auto">
              <a:xfrm>
                <a:off x="7438" y="4222"/>
                <a:ext cx="12" cy="8"/>
              </a:xfrm>
              <a:custGeom>
                <a:avLst/>
                <a:gdLst>
                  <a:gd name="T0" fmla="*/ 0 w 6"/>
                  <a:gd name="T1" fmla="*/ 2 h 4"/>
                  <a:gd name="T2" fmla="*/ 6 w 6"/>
                  <a:gd name="T3" fmla="*/ 0 h 4"/>
                  <a:gd name="T4" fmla="*/ 0 w 6"/>
                  <a:gd name="T5" fmla="*/ 2 h 4"/>
                </a:gdLst>
                <a:ahLst/>
                <a:cxnLst>
                  <a:cxn ang="0">
                    <a:pos x="T0" y="T1"/>
                  </a:cxn>
                  <a:cxn ang="0">
                    <a:pos x="T2" y="T3"/>
                  </a:cxn>
                  <a:cxn ang="0">
                    <a:pos x="T4" y="T5"/>
                  </a:cxn>
                </a:cxnLst>
                <a:rect l="0" t="0" r="r" b="b"/>
                <a:pathLst>
                  <a:path w="6" h="4">
                    <a:moveTo>
                      <a:pt x="0" y="2"/>
                    </a:moveTo>
                    <a:cubicBezTo>
                      <a:pt x="2" y="1"/>
                      <a:pt x="4" y="1"/>
                      <a:pt x="6" y="0"/>
                    </a:cubicBezTo>
                    <a:cubicBezTo>
                      <a:pt x="6" y="1"/>
                      <a:pt x="2"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6" name="Freeform 224">
                <a:extLst>
                  <a:ext uri="{FF2B5EF4-FFF2-40B4-BE49-F238E27FC236}">
                    <a16:creationId xmlns:a16="http://schemas.microsoft.com/office/drawing/2014/main" id="{3D2E2630-A339-470A-A8B1-3402A00EFFFA}"/>
                  </a:ext>
                </a:extLst>
              </p:cNvPr>
              <p:cNvSpPr>
                <a:spLocks/>
              </p:cNvSpPr>
              <p:nvPr/>
            </p:nvSpPr>
            <p:spPr bwMode="auto">
              <a:xfrm>
                <a:off x="7507" y="4337"/>
                <a:ext cx="12" cy="4"/>
              </a:xfrm>
              <a:custGeom>
                <a:avLst/>
                <a:gdLst>
                  <a:gd name="T0" fmla="*/ 0 w 6"/>
                  <a:gd name="T1" fmla="*/ 1 h 2"/>
                  <a:gd name="T2" fmla="*/ 3 w 6"/>
                  <a:gd name="T3" fmla="*/ 0 h 2"/>
                  <a:gd name="T4" fmla="*/ 6 w 6"/>
                  <a:gd name="T5" fmla="*/ 0 h 2"/>
                  <a:gd name="T6" fmla="*/ 0 w 6"/>
                  <a:gd name="T7" fmla="*/ 1 h 2"/>
                </a:gdLst>
                <a:ahLst/>
                <a:cxnLst>
                  <a:cxn ang="0">
                    <a:pos x="T0" y="T1"/>
                  </a:cxn>
                  <a:cxn ang="0">
                    <a:pos x="T2" y="T3"/>
                  </a:cxn>
                  <a:cxn ang="0">
                    <a:pos x="T4" y="T5"/>
                  </a:cxn>
                  <a:cxn ang="0">
                    <a:pos x="T6" y="T7"/>
                  </a:cxn>
                </a:cxnLst>
                <a:rect l="0" t="0" r="r" b="b"/>
                <a:pathLst>
                  <a:path w="6" h="2">
                    <a:moveTo>
                      <a:pt x="0" y="1"/>
                    </a:moveTo>
                    <a:cubicBezTo>
                      <a:pt x="0" y="1"/>
                      <a:pt x="2" y="0"/>
                      <a:pt x="3" y="0"/>
                    </a:cubicBezTo>
                    <a:cubicBezTo>
                      <a:pt x="3" y="1"/>
                      <a:pt x="4" y="1"/>
                      <a:pt x="6" y="0"/>
                    </a:cubicBezTo>
                    <a:cubicBezTo>
                      <a:pt x="6" y="2"/>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7" name="Freeform 225">
                <a:extLst>
                  <a:ext uri="{FF2B5EF4-FFF2-40B4-BE49-F238E27FC236}">
                    <a16:creationId xmlns:a16="http://schemas.microsoft.com/office/drawing/2014/main" id="{96CC7E0A-447B-4906-8892-1D34D83CE37C}"/>
                  </a:ext>
                </a:extLst>
              </p:cNvPr>
              <p:cNvSpPr>
                <a:spLocks/>
              </p:cNvSpPr>
              <p:nvPr/>
            </p:nvSpPr>
            <p:spPr bwMode="auto">
              <a:xfrm>
                <a:off x="7427" y="4188"/>
                <a:ext cx="17" cy="8"/>
              </a:xfrm>
              <a:custGeom>
                <a:avLst/>
                <a:gdLst>
                  <a:gd name="T0" fmla="*/ 1 w 9"/>
                  <a:gd name="T1" fmla="*/ 4 h 4"/>
                  <a:gd name="T2" fmla="*/ 9 w 9"/>
                  <a:gd name="T3" fmla="*/ 0 h 4"/>
                  <a:gd name="T4" fmla="*/ 1 w 9"/>
                  <a:gd name="T5" fmla="*/ 4 h 4"/>
                </a:gdLst>
                <a:ahLst/>
                <a:cxnLst>
                  <a:cxn ang="0">
                    <a:pos x="T0" y="T1"/>
                  </a:cxn>
                  <a:cxn ang="0">
                    <a:pos x="T2" y="T3"/>
                  </a:cxn>
                  <a:cxn ang="0">
                    <a:pos x="T4" y="T5"/>
                  </a:cxn>
                </a:cxnLst>
                <a:rect l="0" t="0" r="r" b="b"/>
                <a:pathLst>
                  <a:path w="9" h="4">
                    <a:moveTo>
                      <a:pt x="1" y="4"/>
                    </a:moveTo>
                    <a:cubicBezTo>
                      <a:pt x="0" y="3"/>
                      <a:pt x="6" y="2"/>
                      <a:pt x="9" y="0"/>
                    </a:cubicBezTo>
                    <a:cubicBezTo>
                      <a:pt x="8" y="2"/>
                      <a:pt x="4"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8" name="Freeform 226">
                <a:extLst>
                  <a:ext uri="{FF2B5EF4-FFF2-40B4-BE49-F238E27FC236}">
                    <a16:creationId xmlns:a16="http://schemas.microsoft.com/office/drawing/2014/main" id="{1FCB2B62-D0BC-4A25-9EC9-7F70C288B143}"/>
                  </a:ext>
                </a:extLst>
              </p:cNvPr>
              <p:cNvSpPr>
                <a:spLocks/>
              </p:cNvSpPr>
              <p:nvPr/>
            </p:nvSpPr>
            <p:spPr bwMode="auto">
              <a:xfrm>
                <a:off x="7473" y="4247"/>
                <a:ext cx="8" cy="6"/>
              </a:xfrm>
              <a:custGeom>
                <a:avLst/>
                <a:gdLst>
                  <a:gd name="T0" fmla="*/ 0 w 4"/>
                  <a:gd name="T1" fmla="*/ 3 h 3"/>
                  <a:gd name="T2" fmla="*/ 3 w 4"/>
                  <a:gd name="T3" fmla="*/ 0 h 3"/>
                  <a:gd name="T4" fmla="*/ 0 w 4"/>
                  <a:gd name="T5" fmla="*/ 3 h 3"/>
                </a:gdLst>
                <a:ahLst/>
                <a:cxnLst>
                  <a:cxn ang="0">
                    <a:pos x="T0" y="T1"/>
                  </a:cxn>
                  <a:cxn ang="0">
                    <a:pos x="T2" y="T3"/>
                  </a:cxn>
                  <a:cxn ang="0">
                    <a:pos x="T4" y="T5"/>
                  </a:cxn>
                </a:cxnLst>
                <a:rect l="0" t="0" r="r" b="b"/>
                <a:pathLst>
                  <a:path w="4" h="3">
                    <a:moveTo>
                      <a:pt x="0" y="3"/>
                    </a:moveTo>
                    <a:cubicBezTo>
                      <a:pt x="0" y="2"/>
                      <a:pt x="1" y="1"/>
                      <a:pt x="3" y="0"/>
                    </a:cubicBezTo>
                    <a:cubicBezTo>
                      <a:pt x="4"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9" name="Freeform 227">
                <a:extLst>
                  <a:ext uri="{FF2B5EF4-FFF2-40B4-BE49-F238E27FC236}">
                    <a16:creationId xmlns:a16="http://schemas.microsoft.com/office/drawing/2014/main" id="{93FE30D3-7518-48F3-92B2-CF2E62DCC96E}"/>
                  </a:ext>
                </a:extLst>
              </p:cNvPr>
              <p:cNvSpPr>
                <a:spLocks/>
              </p:cNvSpPr>
              <p:nvPr/>
            </p:nvSpPr>
            <p:spPr bwMode="auto">
              <a:xfrm>
                <a:off x="7660" y="4552"/>
                <a:ext cx="10" cy="7"/>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4" y="0"/>
                      <a:pt x="5" y="2"/>
                    </a:cubicBezTo>
                    <a:cubicBezTo>
                      <a:pt x="4" y="2"/>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0" name="Freeform 228">
                <a:extLst>
                  <a:ext uri="{FF2B5EF4-FFF2-40B4-BE49-F238E27FC236}">
                    <a16:creationId xmlns:a16="http://schemas.microsoft.com/office/drawing/2014/main" id="{EAFB7FF4-BAB0-4E6F-80A7-3154FD5ABA40}"/>
                  </a:ext>
                </a:extLst>
              </p:cNvPr>
              <p:cNvSpPr>
                <a:spLocks/>
              </p:cNvSpPr>
              <p:nvPr/>
            </p:nvSpPr>
            <p:spPr bwMode="auto">
              <a:xfrm>
                <a:off x="7448" y="4184"/>
                <a:ext cx="10" cy="6"/>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0" y="2"/>
                      <a:pt x="3" y="0"/>
                      <a:pt x="5" y="0"/>
                    </a:cubicBezTo>
                    <a:cubicBezTo>
                      <a:pt x="4"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1" name="Freeform 229">
                <a:extLst>
                  <a:ext uri="{FF2B5EF4-FFF2-40B4-BE49-F238E27FC236}">
                    <a16:creationId xmlns:a16="http://schemas.microsoft.com/office/drawing/2014/main" id="{DB189FCE-6380-4AFC-90D4-16A7D13A40F4}"/>
                  </a:ext>
                </a:extLst>
              </p:cNvPr>
              <p:cNvSpPr>
                <a:spLocks/>
              </p:cNvSpPr>
              <p:nvPr/>
            </p:nvSpPr>
            <p:spPr bwMode="auto">
              <a:xfrm>
                <a:off x="7618" y="4460"/>
                <a:ext cx="14" cy="4"/>
              </a:xfrm>
              <a:custGeom>
                <a:avLst/>
                <a:gdLst>
                  <a:gd name="T0" fmla="*/ 1 w 7"/>
                  <a:gd name="T1" fmla="*/ 2 h 2"/>
                  <a:gd name="T2" fmla="*/ 4 w 7"/>
                  <a:gd name="T3" fmla="*/ 0 h 2"/>
                  <a:gd name="T4" fmla="*/ 7 w 7"/>
                  <a:gd name="T5" fmla="*/ 0 h 2"/>
                  <a:gd name="T6" fmla="*/ 4 w 7"/>
                  <a:gd name="T7" fmla="*/ 2 h 2"/>
                  <a:gd name="T8" fmla="*/ 1 w 7"/>
                  <a:gd name="T9" fmla="*/ 2 h 2"/>
                </a:gdLst>
                <a:ahLst/>
                <a:cxnLst>
                  <a:cxn ang="0">
                    <a:pos x="T0" y="T1"/>
                  </a:cxn>
                  <a:cxn ang="0">
                    <a:pos x="T2" y="T3"/>
                  </a:cxn>
                  <a:cxn ang="0">
                    <a:pos x="T4" y="T5"/>
                  </a:cxn>
                  <a:cxn ang="0">
                    <a:pos x="T6" y="T7"/>
                  </a:cxn>
                  <a:cxn ang="0">
                    <a:pos x="T8" y="T9"/>
                  </a:cxn>
                </a:cxnLst>
                <a:rect l="0" t="0" r="r" b="b"/>
                <a:pathLst>
                  <a:path w="7" h="2">
                    <a:moveTo>
                      <a:pt x="1" y="2"/>
                    </a:moveTo>
                    <a:cubicBezTo>
                      <a:pt x="0" y="1"/>
                      <a:pt x="3" y="1"/>
                      <a:pt x="4" y="0"/>
                    </a:cubicBezTo>
                    <a:cubicBezTo>
                      <a:pt x="4" y="1"/>
                      <a:pt x="5" y="1"/>
                      <a:pt x="7" y="0"/>
                    </a:cubicBezTo>
                    <a:cubicBezTo>
                      <a:pt x="7" y="1"/>
                      <a:pt x="5" y="2"/>
                      <a:pt x="4" y="2"/>
                    </a:cubicBezTo>
                    <a:cubicBezTo>
                      <a:pt x="4"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2" name="Freeform 230">
                <a:extLst>
                  <a:ext uri="{FF2B5EF4-FFF2-40B4-BE49-F238E27FC236}">
                    <a16:creationId xmlns:a16="http://schemas.microsoft.com/office/drawing/2014/main" id="{A9FED006-A233-45DE-9FFF-A1BCFBEA26F4}"/>
                  </a:ext>
                </a:extLst>
              </p:cNvPr>
              <p:cNvSpPr>
                <a:spLocks/>
              </p:cNvSpPr>
              <p:nvPr/>
            </p:nvSpPr>
            <p:spPr bwMode="auto">
              <a:xfrm>
                <a:off x="7542" y="4318"/>
                <a:ext cx="4" cy="8"/>
              </a:xfrm>
              <a:custGeom>
                <a:avLst/>
                <a:gdLst>
                  <a:gd name="T0" fmla="*/ 0 w 2"/>
                  <a:gd name="T1" fmla="*/ 4 h 4"/>
                  <a:gd name="T2" fmla="*/ 1 w 2"/>
                  <a:gd name="T3" fmla="*/ 0 h 4"/>
                  <a:gd name="T4" fmla="*/ 2 w 2"/>
                  <a:gd name="T5" fmla="*/ 2 h 4"/>
                  <a:gd name="T6" fmla="*/ 0 w 2"/>
                  <a:gd name="T7" fmla="*/ 4 h 4"/>
                </a:gdLst>
                <a:ahLst/>
                <a:cxnLst>
                  <a:cxn ang="0">
                    <a:pos x="T0" y="T1"/>
                  </a:cxn>
                  <a:cxn ang="0">
                    <a:pos x="T2" y="T3"/>
                  </a:cxn>
                  <a:cxn ang="0">
                    <a:pos x="T4" y="T5"/>
                  </a:cxn>
                  <a:cxn ang="0">
                    <a:pos x="T6" y="T7"/>
                  </a:cxn>
                </a:cxnLst>
                <a:rect l="0" t="0" r="r" b="b"/>
                <a:pathLst>
                  <a:path w="2" h="4">
                    <a:moveTo>
                      <a:pt x="0" y="4"/>
                    </a:moveTo>
                    <a:cubicBezTo>
                      <a:pt x="0" y="2"/>
                      <a:pt x="0" y="1"/>
                      <a:pt x="1" y="0"/>
                    </a:cubicBezTo>
                    <a:cubicBezTo>
                      <a:pt x="1" y="0"/>
                      <a:pt x="2" y="1"/>
                      <a:pt x="2" y="2"/>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3" name="Freeform 231">
                <a:extLst>
                  <a:ext uri="{FF2B5EF4-FFF2-40B4-BE49-F238E27FC236}">
                    <a16:creationId xmlns:a16="http://schemas.microsoft.com/office/drawing/2014/main" id="{E6ADB16D-2A45-4088-A545-482F24BF80D6}"/>
                  </a:ext>
                </a:extLst>
              </p:cNvPr>
              <p:cNvSpPr>
                <a:spLocks/>
              </p:cNvSpPr>
              <p:nvPr/>
            </p:nvSpPr>
            <p:spPr bwMode="auto">
              <a:xfrm>
                <a:off x="7494" y="4240"/>
                <a:ext cx="9" cy="5"/>
              </a:xfrm>
              <a:custGeom>
                <a:avLst/>
                <a:gdLst>
                  <a:gd name="T0" fmla="*/ 1 w 5"/>
                  <a:gd name="T1" fmla="*/ 3 h 3"/>
                  <a:gd name="T2" fmla="*/ 5 w 5"/>
                  <a:gd name="T3" fmla="*/ 0 h 3"/>
                  <a:gd name="T4" fmla="*/ 1 w 5"/>
                  <a:gd name="T5" fmla="*/ 3 h 3"/>
                </a:gdLst>
                <a:ahLst/>
                <a:cxnLst>
                  <a:cxn ang="0">
                    <a:pos x="T0" y="T1"/>
                  </a:cxn>
                  <a:cxn ang="0">
                    <a:pos x="T2" y="T3"/>
                  </a:cxn>
                  <a:cxn ang="0">
                    <a:pos x="T4" y="T5"/>
                  </a:cxn>
                </a:cxnLst>
                <a:rect l="0" t="0" r="r" b="b"/>
                <a:pathLst>
                  <a:path w="5" h="3">
                    <a:moveTo>
                      <a:pt x="1" y="3"/>
                    </a:moveTo>
                    <a:cubicBezTo>
                      <a:pt x="0" y="2"/>
                      <a:pt x="4" y="0"/>
                      <a:pt x="5" y="0"/>
                    </a:cubicBezTo>
                    <a:cubicBezTo>
                      <a:pt x="5" y="2"/>
                      <a:pt x="2"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4" name="Freeform 232">
                <a:extLst>
                  <a:ext uri="{FF2B5EF4-FFF2-40B4-BE49-F238E27FC236}">
                    <a16:creationId xmlns:a16="http://schemas.microsoft.com/office/drawing/2014/main" id="{AF71069F-1B78-4032-8086-EB3D02C1855F}"/>
                  </a:ext>
                </a:extLst>
              </p:cNvPr>
              <p:cNvSpPr>
                <a:spLocks/>
              </p:cNvSpPr>
              <p:nvPr/>
            </p:nvSpPr>
            <p:spPr bwMode="auto">
              <a:xfrm>
                <a:off x="7532" y="4299"/>
                <a:ext cx="10" cy="6"/>
              </a:xfrm>
              <a:custGeom>
                <a:avLst/>
                <a:gdLst>
                  <a:gd name="T0" fmla="*/ 0 w 5"/>
                  <a:gd name="T1" fmla="*/ 3 h 3"/>
                  <a:gd name="T2" fmla="*/ 4 w 5"/>
                  <a:gd name="T3" fmla="*/ 0 h 3"/>
                  <a:gd name="T4" fmla="*/ 0 w 5"/>
                  <a:gd name="T5" fmla="*/ 3 h 3"/>
                </a:gdLst>
                <a:ahLst/>
                <a:cxnLst>
                  <a:cxn ang="0">
                    <a:pos x="T0" y="T1"/>
                  </a:cxn>
                  <a:cxn ang="0">
                    <a:pos x="T2" y="T3"/>
                  </a:cxn>
                  <a:cxn ang="0">
                    <a:pos x="T4" y="T5"/>
                  </a:cxn>
                </a:cxnLst>
                <a:rect l="0" t="0" r="r" b="b"/>
                <a:pathLst>
                  <a:path w="5" h="3">
                    <a:moveTo>
                      <a:pt x="0" y="3"/>
                    </a:moveTo>
                    <a:cubicBezTo>
                      <a:pt x="1" y="2"/>
                      <a:pt x="2" y="1"/>
                      <a:pt x="4" y="0"/>
                    </a:cubicBezTo>
                    <a:cubicBezTo>
                      <a:pt x="5"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5" name="Freeform 233">
                <a:extLst>
                  <a:ext uri="{FF2B5EF4-FFF2-40B4-BE49-F238E27FC236}">
                    <a16:creationId xmlns:a16="http://schemas.microsoft.com/office/drawing/2014/main" id="{A7C3652F-0227-43B3-900D-D079DE435382}"/>
                  </a:ext>
                </a:extLst>
              </p:cNvPr>
              <p:cNvSpPr>
                <a:spLocks/>
              </p:cNvSpPr>
              <p:nvPr/>
            </p:nvSpPr>
            <p:spPr bwMode="auto">
              <a:xfrm>
                <a:off x="7536" y="4288"/>
                <a:ext cx="11" cy="7"/>
              </a:xfrm>
              <a:custGeom>
                <a:avLst/>
                <a:gdLst>
                  <a:gd name="T0" fmla="*/ 0 w 6"/>
                  <a:gd name="T1" fmla="*/ 0 h 4"/>
                  <a:gd name="T2" fmla="*/ 4 w 6"/>
                  <a:gd name="T3" fmla="*/ 0 h 4"/>
                  <a:gd name="T4" fmla="*/ 6 w 6"/>
                  <a:gd name="T5" fmla="*/ 2 h 4"/>
                  <a:gd name="T6" fmla="*/ 6 w 6"/>
                  <a:gd name="T7" fmla="*/ 4 h 4"/>
                  <a:gd name="T8" fmla="*/ 0 w 6"/>
                  <a:gd name="T9" fmla="*/ 0 h 4"/>
                </a:gdLst>
                <a:ahLst/>
                <a:cxnLst>
                  <a:cxn ang="0">
                    <a:pos x="T0" y="T1"/>
                  </a:cxn>
                  <a:cxn ang="0">
                    <a:pos x="T2" y="T3"/>
                  </a:cxn>
                  <a:cxn ang="0">
                    <a:pos x="T4" y="T5"/>
                  </a:cxn>
                  <a:cxn ang="0">
                    <a:pos x="T6" y="T7"/>
                  </a:cxn>
                  <a:cxn ang="0">
                    <a:pos x="T8" y="T9"/>
                  </a:cxn>
                </a:cxnLst>
                <a:rect l="0" t="0" r="r" b="b"/>
                <a:pathLst>
                  <a:path w="6" h="4">
                    <a:moveTo>
                      <a:pt x="0" y="0"/>
                    </a:moveTo>
                    <a:cubicBezTo>
                      <a:pt x="1" y="0"/>
                      <a:pt x="2" y="0"/>
                      <a:pt x="4" y="0"/>
                    </a:cubicBezTo>
                    <a:cubicBezTo>
                      <a:pt x="4" y="0"/>
                      <a:pt x="3" y="3"/>
                      <a:pt x="6" y="2"/>
                    </a:cubicBezTo>
                    <a:cubicBezTo>
                      <a:pt x="5" y="2"/>
                      <a:pt x="6" y="3"/>
                      <a:pt x="6" y="4"/>
                    </a:cubicBezTo>
                    <a:cubicBezTo>
                      <a:pt x="3" y="4"/>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6" name="Freeform 234">
                <a:extLst>
                  <a:ext uri="{FF2B5EF4-FFF2-40B4-BE49-F238E27FC236}">
                    <a16:creationId xmlns:a16="http://schemas.microsoft.com/office/drawing/2014/main" id="{30783B04-B758-4CFD-BB03-A57896A5B9BC}"/>
                  </a:ext>
                </a:extLst>
              </p:cNvPr>
              <p:cNvSpPr>
                <a:spLocks/>
              </p:cNvSpPr>
              <p:nvPr/>
            </p:nvSpPr>
            <p:spPr bwMode="auto">
              <a:xfrm>
                <a:off x="7653" y="4456"/>
                <a:ext cx="9" cy="6"/>
              </a:xfrm>
              <a:custGeom>
                <a:avLst/>
                <a:gdLst>
                  <a:gd name="T0" fmla="*/ 0 w 5"/>
                  <a:gd name="T1" fmla="*/ 2 h 3"/>
                  <a:gd name="T2" fmla="*/ 4 w 5"/>
                  <a:gd name="T3" fmla="*/ 1 h 3"/>
                  <a:gd name="T4" fmla="*/ 5 w 5"/>
                  <a:gd name="T5" fmla="*/ 1 h 3"/>
                  <a:gd name="T6" fmla="*/ 5 w 5"/>
                  <a:gd name="T7" fmla="*/ 1 h 3"/>
                  <a:gd name="T8" fmla="*/ 1 w 5"/>
                  <a:gd name="T9" fmla="*/ 3 h 3"/>
                  <a:gd name="T10" fmla="*/ 0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0" y="2"/>
                    </a:moveTo>
                    <a:cubicBezTo>
                      <a:pt x="1" y="2"/>
                      <a:pt x="4" y="2"/>
                      <a:pt x="4" y="1"/>
                    </a:cubicBezTo>
                    <a:cubicBezTo>
                      <a:pt x="5" y="0"/>
                      <a:pt x="5" y="0"/>
                      <a:pt x="5" y="1"/>
                    </a:cubicBezTo>
                    <a:cubicBezTo>
                      <a:pt x="5" y="1"/>
                      <a:pt x="5" y="1"/>
                      <a:pt x="5" y="1"/>
                    </a:cubicBezTo>
                    <a:cubicBezTo>
                      <a:pt x="3" y="2"/>
                      <a:pt x="3" y="2"/>
                      <a:pt x="1" y="3"/>
                    </a:cubicBezTo>
                    <a:cubicBezTo>
                      <a:pt x="0" y="3"/>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7" name="Freeform 235">
                <a:extLst>
                  <a:ext uri="{FF2B5EF4-FFF2-40B4-BE49-F238E27FC236}">
                    <a16:creationId xmlns:a16="http://schemas.microsoft.com/office/drawing/2014/main" id="{17D43B46-3590-4D03-9043-34977545B8EA}"/>
                  </a:ext>
                </a:extLst>
              </p:cNvPr>
              <p:cNvSpPr>
                <a:spLocks/>
              </p:cNvSpPr>
              <p:nvPr/>
            </p:nvSpPr>
            <p:spPr bwMode="auto">
              <a:xfrm>
                <a:off x="7519" y="4228"/>
                <a:ext cx="13" cy="6"/>
              </a:xfrm>
              <a:custGeom>
                <a:avLst/>
                <a:gdLst>
                  <a:gd name="T0" fmla="*/ 5 w 7"/>
                  <a:gd name="T1" fmla="*/ 0 h 3"/>
                  <a:gd name="T2" fmla="*/ 3 w 7"/>
                  <a:gd name="T3" fmla="*/ 3 h 3"/>
                  <a:gd name="T4" fmla="*/ 5 w 7"/>
                  <a:gd name="T5" fmla="*/ 0 h 3"/>
                </a:gdLst>
                <a:ahLst/>
                <a:cxnLst>
                  <a:cxn ang="0">
                    <a:pos x="T0" y="T1"/>
                  </a:cxn>
                  <a:cxn ang="0">
                    <a:pos x="T2" y="T3"/>
                  </a:cxn>
                  <a:cxn ang="0">
                    <a:pos x="T4" y="T5"/>
                  </a:cxn>
                </a:cxnLst>
                <a:rect l="0" t="0" r="r" b="b"/>
                <a:pathLst>
                  <a:path w="7" h="3">
                    <a:moveTo>
                      <a:pt x="5" y="0"/>
                    </a:moveTo>
                    <a:cubicBezTo>
                      <a:pt x="7" y="1"/>
                      <a:pt x="1" y="2"/>
                      <a:pt x="3" y="3"/>
                    </a:cubicBezTo>
                    <a:cubicBezTo>
                      <a:pt x="0" y="3"/>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8" name="Freeform 236">
                <a:extLst>
                  <a:ext uri="{FF2B5EF4-FFF2-40B4-BE49-F238E27FC236}">
                    <a16:creationId xmlns:a16="http://schemas.microsoft.com/office/drawing/2014/main" id="{189D9B21-D3B9-4D5B-8914-A63E599EDF07}"/>
                  </a:ext>
                </a:extLst>
              </p:cNvPr>
              <p:cNvSpPr>
                <a:spLocks/>
              </p:cNvSpPr>
              <p:nvPr/>
            </p:nvSpPr>
            <p:spPr bwMode="auto">
              <a:xfrm>
                <a:off x="7490" y="4177"/>
                <a:ext cx="10" cy="3"/>
              </a:xfrm>
              <a:custGeom>
                <a:avLst/>
                <a:gdLst>
                  <a:gd name="T0" fmla="*/ 3 w 5"/>
                  <a:gd name="T1" fmla="*/ 0 h 2"/>
                  <a:gd name="T2" fmla="*/ 5 w 5"/>
                  <a:gd name="T3" fmla="*/ 1 h 2"/>
                  <a:gd name="T4" fmla="*/ 0 w 5"/>
                  <a:gd name="T5" fmla="*/ 2 h 2"/>
                  <a:gd name="T6" fmla="*/ 3 w 5"/>
                  <a:gd name="T7" fmla="*/ 0 h 2"/>
                </a:gdLst>
                <a:ahLst/>
                <a:cxnLst>
                  <a:cxn ang="0">
                    <a:pos x="T0" y="T1"/>
                  </a:cxn>
                  <a:cxn ang="0">
                    <a:pos x="T2" y="T3"/>
                  </a:cxn>
                  <a:cxn ang="0">
                    <a:pos x="T4" y="T5"/>
                  </a:cxn>
                  <a:cxn ang="0">
                    <a:pos x="T6" y="T7"/>
                  </a:cxn>
                </a:cxnLst>
                <a:rect l="0" t="0" r="r" b="b"/>
                <a:pathLst>
                  <a:path w="5" h="2">
                    <a:moveTo>
                      <a:pt x="3" y="0"/>
                    </a:moveTo>
                    <a:cubicBezTo>
                      <a:pt x="4" y="0"/>
                      <a:pt x="5" y="0"/>
                      <a:pt x="5" y="1"/>
                    </a:cubicBezTo>
                    <a:cubicBezTo>
                      <a:pt x="3" y="1"/>
                      <a:pt x="2" y="1"/>
                      <a:pt x="0" y="2"/>
                    </a:cubicBezTo>
                    <a:cubicBezTo>
                      <a:pt x="0"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9" name="Freeform 237">
                <a:extLst>
                  <a:ext uri="{FF2B5EF4-FFF2-40B4-BE49-F238E27FC236}">
                    <a16:creationId xmlns:a16="http://schemas.microsoft.com/office/drawing/2014/main" id="{C88A78F6-8030-4095-AAA7-A9D81B918254}"/>
                  </a:ext>
                </a:extLst>
              </p:cNvPr>
              <p:cNvSpPr>
                <a:spLocks/>
              </p:cNvSpPr>
              <p:nvPr/>
            </p:nvSpPr>
            <p:spPr bwMode="auto">
              <a:xfrm>
                <a:off x="7561" y="4274"/>
                <a:ext cx="13" cy="17"/>
              </a:xfrm>
              <a:custGeom>
                <a:avLst/>
                <a:gdLst>
                  <a:gd name="T0" fmla="*/ 6 w 7"/>
                  <a:gd name="T1" fmla="*/ 5 h 9"/>
                  <a:gd name="T2" fmla="*/ 0 w 7"/>
                  <a:gd name="T3" fmla="*/ 9 h 9"/>
                  <a:gd name="T4" fmla="*/ 3 w 7"/>
                  <a:gd name="T5" fmla="*/ 6 h 9"/>
                  <a:gd name="T6" fmla="*/ 5 w 7"/>
                  <a:gd name="T7" fmla="*/ 1 h 9"/>
                  <a:gd name="T8" fmla="*/ 6 w 7"/>
                  <a:gd name="T9" fmla="*/ 0 h 9"/>
                  <a:gd name="T10" fmla="*/ 6 w 7"/>
                  <a:gd name="T11" fmla="*/ 5 h 9"/>
                </a:gdLst>
                <a:ahLst/>
                <a:cxnLst>
                  <a:cxn ang="0">
                    <a:pos x="T0" y="T1"/>
                  </a:cxn>
                  <a:cxn ang="0">
                    <a:pos x="T2" y="T3"/>
                  </a:cxn>
                  <a:cxn ang="0">
                    <a:pos x="T4" y="T5"/>
                  </a:cxn>
                  <a:cxn ang="0">
                    <a:pos x="T6" y="T7"/>
                  </a:cxn>
                  <a:cxn ang="0">
                    <a:pos x="T8" y="T9"/>
                  </a:cxn>
                  <a:cxn ang="0">
                    <a:pos x="T10" y="T11"/>
                  </a:cxn>
                </a:cxnLst>
                <a:rect l="0" t="0" r="r" b="b"/>
                <a:pathLst>
                  <a:path w="7" h="9">
                    <a:moveTo>
                      <a:pt x="6" y="5"/>
                    </a:moveTo>
                    <a:cubicBezTo>
                      <a:pt x="4" y="4"/>
                      <a:pt x="3" y="7"/>
                      <a:pt x="0" y="9"/>
                    </a:cubicBezTo>
                    <a:cubicBezTo>
                      <a:pt x="0" y="8"/>
                      <a:pt x="1" y="4"/>
                      <a:pt x="3" y="6"/>
                    </a:cubicBezTo>
                    <a:cubicBezTo>
                      <a:pt x="4" y="4"/>
                      <a:pt x="5" y="3"/>
                      <a:pt x="5" y="1"/>
                    </a:cubicBezTo>
                    <a:cubicBezTo>
                      <a:pt x="6" y="0"/>
                      <a:pt x="6" y="0"/>
                      <a:pt x="6" y="0"/>
                    </a:cubicBezTo>
                    <a:cubicBezTo>
                      <a:pt x="5" y="2"/>
                      <a:pt x="7" y="4"/>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181" name="Group 439">
              <a:extLst>
                <a:ext uri="{FF2B5EF4-FFF2-40B4-BE49-F238E27FC236}">
                  <a16:creationId xmlns:a16="http://schemas.microsoft.com/office/drawing/2014/main" id="{58CAECD5-0665-468B-92AC-274DFF2C84BD}"/>
                </a:ext>
              </a:extLst>
            </p:cNvPr>
            <p:cNvGrpSpPr>
              <a:grpSpLocks/>
            </p:cNvGrpSpPr>
            <p:nvPr/>
          </p:nvGrpSpPr>
          <p:grpSpPr bwMode="auto">
            <a:xfrm>
              <a:off x="6069" y="3359"/>
              <a:ext cx="3352" cy="1512"/>
              <a:chOff x="6069" y="3359"/>
              <a:chExt cx="3352" cy="1512"/>
            </a:xfrm>
            <a:grpFill/>
          </p:grpSpPr>
          <p:sp>
            <p:nvSpPr>
              <p:cNvPr id="330" name="Freeform 239">
                <a:extLst>
                  <a:ext uri="{FF2B5EF4-FFF2-40B4-BE49-F238E27FC236}">
                    <a16:creationId xmlns:a16="http://schemas.microsoft.com/office/drawing/2014/main" id="{0A0834B3-85B1-45BC-B156-AE53BB5FBDED}"/>
                  </a:ext>
                </a:extLst>
              </p:cNvPr>
              <p:cNvSpPr>
                <a:spLocks/>
              </p:cNvSpPr>
              <p:nvPr/>
            </p:nvSpPr>
            <p:spPr bwMode="auto">
              <a:xfrm>
                <a:off x="7547" y="4265"/>
                <a:ext cx="8" cy="5"/>
              </a:xfrm>
              <a:custGeom>
                <a:avLst/>
                <a:gdLst>
                  <a:gd name="T0" fmla="*/ 0 w 4"/>
                  <a:gd name="T1" fmla="*/ 1 h 3"/>
                  <a:gd name="T2" fmla="*/ 4 w 4"/>
                  <a:gd name="T3" fmla="*/ 0 h 3"/>
                  <a:gd name="T4" fmla="*/ 0 w 4"/>
                  <a:gd name="T5" fmla="*/ 1 h 3"/>
                </a:gdLst>
                <a:ahLst/>
                <a:cxnLst>
                  <a:cxn ang="0">
                    <a:pos x="T0" y="T1"/>
                  </a:cxn>
                  <a:cxn ang="0">
                    <a:pos x="T2" y="T3"/>
                  </a:cxn>
                  <a:cxn ang="0">
                    <a:pos x="T4" y="T5"/>
                  </a:cxn>
                </a:cxnLst>
                <a:rect l="0" t="0" r="r" b="b"/>
                <a:pathLst>
                  <a:path w="4" h="3">
                    <a:moveTo>
                      <a:pt x="0" y="1"/>
                    </a:moveTo>
                    <a:cubicBezTo>
                      <a:pt x="2" y="0"/>
                      <a:pt x="3" y="1"/>
                      <a:pt x="4" y="0"/>
                    </a:cubicBezTo>
                    <a:cubicBezTo>
                      <a:pt x="4" y="1"/>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1" name="Freeform 240">
                <a:extLst>
                  <a:ext uri="{FF2B5EF4-FFF2-40B4-BE49-F238E27FC236}">
                    <a16:creationId xmlns:a16="http://schemas.microsoft.com/office/drawing/2014/main" id="{DC74E019-4CEB-4381-823D-EE806D6A82B7}"/>
                  </a:ext>
                </a:extLst>
              </p:cNvPr>
              <p:cNvSpPr>
                <a:spLocks/>
              </p:cNvSpPr>
              <p:nvPr/>
            </p:nvSpPr>
            <p:spPr bwMode="auto">
              <a:xfrm>
                <a:off x="7469" y="4131"/>
                <a:ext cx="10" cy="3"/>
              </a:xfrm>
              <a:custGeom>
                <a:avLst/>
                <a:gdLst>
                  <a:gd name="T0" fmla="*/ 1 w 5"/>
                  <a:gd name="T1" fmla="*/ 2 h 2"/>
                  <a:gd name="T2" fmla="*/ 4 w 5"/>
                  <a:gd name="T3" fmla="*/ 0 h 2"/>
                  <a:gd name="T4" fmla="*/ 1 w 5"/>
                  <a:gd name="T5" fmla="*/ 2 h 2"/>
                </a:gdLst>
                <a:ahLst/>
                <a:cxnLst>
                  <a:cxn ang="0">
                    <a:pos x="T0" y="T1"/>
                  </a:cxn>
                  <a:cxn ang="0">
                    <a:pos x="T2" y="T3"/>
                  </a:cxn>
                  <a:cxn ang="0">
                    <a:pos x="T4" y="T5"/>
                  </a:cxn>
                </a:cxnLst>
                <a:rect l="0" t="0" r="r" b="b"/>
                <a:pathLst>
                  <a:path w="5" h="2">
                    <a:moveTo>
                      <a:pt x="1" y="2"/>
                    </a:moveTo>
                    <a:cubicBezTo>
                      <a:pt x="0" y="2"/>
                      <a:pt x="3" y="1"/>
                      <a:pt x="4" y="0"/>
                    </a:cubicBezTo>
                    <a:cubicBezTo>
                      <a:pt x="5" y="2"/>
                      <a:pt x="3"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2" name="Freeform 241">
                <a:extLst>
                  <a:ext uri="{FF2B5EF4-FFF2-40B4-BE49-F238E27FC236}">
                    <a16:creationId xmlns:a16="http://schemas.microsoft.com/office/drawing/2014/main" id="{AA63C390-AE8E-4A25-8EA8-598851865EF4}"/>
                  </a:ext>
                </a:extLst>
              </p:cNvPr>
              <p:cNvSpPr>
                <a:spLocks/>
              </p:cNvSpPr>
              <p:nvPr/>
            </p:nvSpPr>
            <p:spPr bwMode="auto">
              <a:xfrm>
                <a:off x="7570" y="4299"/>
                <a:ext cx="12" cy="8"/>
              </a:xfrm>
              <a:custGeom>
                <a:avLst/>
                <a:gdLst>
                  <a:gd name="T0" fmla="*/ 1 w 6"/>
                  <a:gd name="T1" fmla="*/ 4 h 4"/>
                  <a:gd name="T2" fmla="*/ 6 w 6"/>
                  <a:gd name="T3" fmla="*/ 0 h 4"/>
                  <a:gd name="T4" fmla="*/ 1 w 6"/>
                  <a:gd name="T5" fmla="*/ 4 h 4"/>
                </a:gdLst>
                <a:ahLst/>
                <a:cxnLst>
                  <a:cxn ang="0">
                    <a:pos x="T0" y="T1"/>
                  </a:cxn>
                  <a:cxn ang="0">
                    <a:pos x="T2" y="T3"/>
                  </a:cxn>
                  <a:cxn ang="0">
                    <a:pos x="T4" y="T5"/>
                  </a:cxn>
                </a:cxnLst>
                <a:rect l="0" t="0" r="r" b="b"/>
                <a:pathLst>
                  <a:path w="6" h="4">
                    <a:moveTo>
                      <a:pt x="1" y="4"/>
                    </a:moveTo>
                    <a:cubicBezTo>
                      <a:pt x="0" y="3"/>
                      <a:pt x="5" y="0"/>
                      <a:pt x="6" y="0"/>
                    </a:cubicBezTo>
                    <a:cubicBezTo>
                      <a:pt x="6" y="2"/>
                      <a:pt x="4"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3" name="Freeform 242">
                <a:extLst>
                  <a:ext uri="{FF2B5EF4-FFF2-40B4-BE49-F238E27FC236}">
                    <a16:creationId xmlns:a16="http://schemas.microsoft.com/office/drawing/2014/main" id="{94059536-619D-46EF-AB3C-B5CCAE8D02D3}"/>
                  </a:ext>
                </a:extLst>
              </p:cNvPr>
              <p:cNvSpPr>
                <a:spLocks/>
              </p:cNvSpPr>
              <p:nvPr/>
            </p:nvSpPr>
            <p:spPr bwMode="auto">
              <a:xfrm>
                <a:off x="7452" y="4088"/>
                <a:ext cx="13" cy="8"/>
              </a:xfrm>
              <a:custGeom>
                <a:avLst/>
                <a:gdLst>
                  <a:gd name="T0" fmla="*/ 0 w 7"/>
                  <a:gd name="T1" fmla="*/ 4 h 4"/>
                  <a:gd name="T2" fmla="*/ 0 w 7"/>
                  <a:gd name="T3" fmla="*/ 3 h 4"/>
                  <a:gd name="T4" fmla="*/ 5 w 7"/>
                  <a:gd name="T5" fmla="*/ 0 h 4"/>
                  <a:gd name="T6" fmla="*/ 0 w 7"/>
                  <a:gd name="T7" fmla="*/ 4 h 4"/>
                </a:gdLst>
                <a:ahLst/>
                <a:cxnLst>
                  <a:cxn ang="0">
                    <a:pos x="T0" y="T1"/>
                  </a:cxn>
                  <a:cxn ang="0">
                    <a:pos x="T2" y="T3"/>
                  </a:cxn>
                  <a:cxn ang="0">
                    <a:pos x="T4" y="T5"/>
                  </a:cxn>
                  <a:cxn ang="0">
                    <a:pos x="T6" y="T7"/>
                  </a:cxn>
                </a:cxnLst>
                <a:rect l="0" t="0" r="r" b="b"/>
                <a:pathLst>
                  <a:path w="7" h="4">
                    <a:moveTo>
                      <a:pt x="0" y="4"/>
                    </a:moveTo>
                    <a:cubicBezTo>
                      <a:pt x="0" y="4"/>
                      <a:pt x="0" y="3"/>
                      <a:pt x="0" y="3"/>
                    </a:cubicBezTo>
                    <a:cubicBezTo>
                      <a:pt x="1" y="2"/>
                      <a:pt x="4" y="2"/>
                      <a:pt x="5" y="0"/>
                    </a:cubicBezTo>
                    <a:cubicBezTo>
                      <a:pt x="7" y="1"/>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4" name="Freeform 243">
                <a:extLst>
                  <a:ext uri="{FF2B5EF4-FFF2-40B4-BE49-F238E27FC236}">
                    <a16:creationId xmlns:a16="http://schemas.microsoft.com/office/drawing/2014/main" id="{2A56369C-7440-4E64-9D82-27C91747350C}"/>
                  </a:ext>
                </a:extLst>
              </p:cNvPr>
              <p:cNvSpPr>
                <a:spLocks/>
              </p:cNvSpPr>
              <p:nvPr/>
            </p:nvSpPr>
            <p:spPr bwMode="auto">
              <a:xfrm>
                <a:off x="7502" y="4177"/>
                <a:ext cx="7" cy="5"/>
              </a:xfrm>
              <a:custGeom>
                <a:avLst/>
                <a:gdLst>
                  <a:gd name="T0" fmla="*/ 1 w 4"/>
                  <a:gd name="T1" fmla="*/ 3 h 3"/>
                  <a:gd name="T2" fmla="*/ 3 w 4"/>
                  <a:gd name="T3" fmla="*/ 0 h 3"/>
                  <a:gd name="T4" fmla="*/ 1 w 4"/>
                  <a:gd name="T5" fmla="*/ 3 h 3"/>
                </a:gdLst>
                <a:ahLst/>
                <a:cxnLst>
                  <a:cxn ang="0">
                    <a:pos x="T0" y="T1"/>
                  </a:cxn>
                  <a:cxn ang="0">
                    <a:pos x="T2" y="T3"/>
                  </a:cxn>
                  <a:cxn ang="0">
                    <a:pos x="T4" y="T5"/>
                  </a:cxn>
                </a:cxnLst>
                <a:rect l="0" t="0" r="r" b="b"/>
                <a:pathLst>
                  <a:path w="4" h="3">
                    <a:moveTo>
                      <a:pt x="1" y="3"/>
                    </a:moveTo>
                    <a:cubicBezTo>
                      <a:pt x="0" y="2"/>
                      <a:pt x="1" y="1"/>
                      <a:pt x="3" y="0"/>
                    </a:cubicBezTo>
                    <a:cubicBezTo>
                      <a:pt x="2" y="1"/>
                      <a:pt x="4"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5" name="Freeform 244">
                <a:extLst>
                  <a:ext uri="{FF2B5EF4-FFF2-40B4-BE49-F238E27FC236}">
                    <a16:creationId xmlns:a16="http://schemas.microsoft.com/office/drawing/2014/main" id="{9C9F2EE5-4F54-4DC1-B7D3-6872DC191C78}"/>
                  </a:ext>
                </a:extLst>
              </p:cNvPr>
              <p:cNvSpPr>
                <a:spLocks/>
              </p:cNvSpPr>
              <p:nvPr/>
            </p:nvSpPr>
            <p:spPr bwMode="auto">
              <a:xfrm>
                <a:off x="7578" y="4303"/>
                <a:ext cx="8" cy="6"/>
              </a:xfrm>
              <a:custGeom>
                <a:avLst/>
                <a:gdLst>
                  <a:gd name="T0" fmla="*/ 0 w 4"/>
                  <a:gd name="T1" fmla="*/ 2 h 3"/>
                  <a:gd name="T2" fmla="*/ 3 w 4"/>
                  <a:gd name="T3" fmla="*/ 0 h 3"/>
                  <a:gd name="T4" fmla="*/ 3 w 4"/>
                  <a:gd name="T5" fmla="*/ 2 h 3"/>
                  <a:gd name="T6" fmla="*/ 0 w 4"/>
                  <a:gd name="T7" fmla="*/ 2 h 3"/>
                </a:gdLst>
                <a:ahLst/>
                <a:cxnLst>
                  <a:cxn ang="0">
                    <a:pos x="T0" y="T1"/>
                  </a:cxn>
                  <a:cxn ang="0">
                    <a:pos x="T2" y="T3"/>
                  </a:cxn>
                  <a:cxn ang="0">
                    <a:pos x="T4" y="T5"/>
                  </a:cxn>
                  <a:cxn ang="0">
                    <a:pos x="T6" y="T7"/>
                  </a:cxn>
                </a:cxnLst>
                <a:rect l="0" t="0" r="r" b="b"/>
                <a:pathLst>
                  <a:path w="4" h="3">
                    <a:moveTo>
                      <a:pt x="0" y="2"/>
                    </a:moveTo>
                    <a:cubicBezTo>
                      <a:pt x="3" y="0"/>
                      <a:pt x="3" y="0"/>
                      <a:pt x="3" y="0"/>
                    </a:cubicBezTo>
                    <a:cubicBezTo>
                      <a:pt x="4" y="1"/>
                      <a:pt x="3" y="1"/>
                      <a:pt x="3" y="2"/>
                    </a:cubicBezTo>
                    <a:cubicBezTo>
                      <a:pt x="2" y="3"/>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6" name="Freeform 245">
                <a:extLst>
                  <a:ext uri="{FF2B5EF4-FFF2-40B4-BE49-F238E27FC236}">
                    <a16:creationId xmlns:a16="http://schemas.microsoft.com/office/drawing/2014/main" id="{559081EB-CED8-4338-A13E-B2F93D9FF6E7}"/>
                  </a:ext>
                </a:extLst>
              </p:cNvPr>
              <p:cNvSpPr>
                <a:spLocks/>
              </p:cNvSpPr>
              <p:nvPr/>
            </p:nvSpPr>
            <p:spPr bwMode="auto">
              <a:xfrm>
                <a:off x="7511" y="4186"/>
                <a:ext cx="10" cy="10"/>
              </a:xfrm>
              <a:custGeom>
                <a:avLst/>
                <a:gdLst>
                  <a:gd name="T0" fmla="*/ 0 w 5"/>
                  <a:gd name="T1" fmla="*/ 4 h 5"/>
                  <a:gd name="T2" fmla="*/ 2 w 5"/>
                  <a:gd name="T3" fmla="*/ 3 h 5"/>
                  <a:gd name="T4" fmla="*/ 3 w 5"/>
                  <a:gd name="T5" fmla="*/ 1 h 5"/>
                  <a:gd name="T6" fmla="*/ 0 w 5"/>
                  <a:gd name="T7" fmla="*/ 4 h 5"/>
                </a:gdLst>
                <a:ahLst/>
                <a:cxnLst>
                  <a:cxn ang="0">
                    <a:pos x="T0" y="T1"/>
                  </a:cxn>
                  <a:cxn ang="0">
                    <a:pos x="T2" y="T3"/>
                  </a:cxn>
                  <a:cxn ang="0">
                    <a:pos x="T4" y="T5"/>
                  </a:cxn>
                  <a:cxn ang="0">
                    <a:pos x="T6" y="T7"/>
                  </a:cxn>
                </a:cxnLst>
                <a:rect l="0" t="0" r="r" b="b"/>
                <a:pathLst>
                  <a:path w="5" h="5">
                    <a:moveTo>
                      <a:pt x="0" y="4"/>
                    </a:moveTo>
                    <a:cubicBezTo>
                      <a:pt x="0" y="3"/>
                      <a:pt x="1" y="3"/>
                      <a:pt x="2" y="3"/>
                    </a:cubicBezTo>
                    <a:cubicBezTo>
                      <a:pt x="0" y="2"/>
                      <a:pt x="3" y="2"/>
                      <a:pt x="3" y="1"/>
                    </a:cubicBezTo>
                    <a:cubicBezTo>
                      <a:pt x="5" y="0"/>
                      <a:pt x="3"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7" name="Freeform 246">
                <a:extLst>
                  <a:ext uri="{FF2B5EF4-FFF2-40B4-BE49-F238E27FC236}">
                    <a16:creationId xmlns:a16="http://schemas.microsoft.com/office/drawing/2014/main" id="{A955883F-3AB4-44F6-A2D6-EB7E27DDE9A6}"/>
                  </a:ext>
                </a:extLst>
              </p:cNvPr>
              <p:cNvSpPr>
                <a:spLocks/>
              </p:cNvSpPr>
              <p:nvPr/>
            </p:nvSpPr>
            <p:spPr bwMode="auto">
              <a:xfrm>
                <a:off x="7716" y="4527"/>
                <a:ext cx="9" cy="7"/>
              </a:xfrm>
              <a:custGeom>
                <a:avLst/>
                <a:gdLst>
                  <a:gd name="T0" fmla="*/ 0 w 5"/>
                  <a:gd name="T1" fmla="*/ 4 h 4"/>
                  <a:gd name="T2" fmla="*/ 5 w 5"/>
                  <a:gd name="T3" fmla="*/ 0 h 4"/>
                  <a:gd name="T4" fmla="*/ 0 w 5"/>
                  <a:gd name="T5" fmla="*/ 4 h 4"/>
                </a:gdLst>
                <a:ahLst/>
                <a:cxnLst>
                  <a:cxn ang="0">
                    <a:pos x="T0" y="T1"/>
                  </a:cxn>
                  <a:cxn ang="0">
                    <a:pos x="T2" y="T3"/>
                  </a:cxn>
                  <a:cxn ang="0">
                    <a:pos x="T4" y="T5"/>
                  </a:cxn>
                </a:cxnLst>
                <a:rect l="0" t="0" r="r" b="b"/>
                <a:pathLst>
                  <a:path w="5" h="4">
                    <a:moveTo>
                      <a:pt x="0" y="4"/>
                    </a:moveTo>
                    <a:cubicBezTo>
                      <a:pt x="0" y="2"/>
                      <a:pt x="2" y="2"/>
                      <a:pt x="5" y="0"/>
                    </a:cubicBezTo>
                    <a:cubicBezTo>
                      <a:pt x="4" y="2"/>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8" name="Freeform 247">
                <a:extLst>
                  <a:ext uri="{FF2B5EF4-FFF2-40B4-BE49-F238E27FC236}">
                    <a16:creationId xmlns:a16="http://schemas.microsoft.com/office/drawing/2014/main" id="{BEB83C8C-09DC-465E-B97A-8145B0EC2DAE}"/>
                  </a:ext>
                </a:extLst>
              </p:cNvPr>
              <p:cNvSpPr>
                <a:spLocks/>
              </p:cNvSpPr>
              <p:nvPr/>
            </p:nvSpPr>
            <p:spPr bwMode="auto">
              <a:xfrm>
                <a:off x="7586" y="4297"/>
                <a:ext cx="7" cy="8"/>
              </a:xfrm>
              <a:custGeom>
                <a:avLst/>
                <a:gdLst>
                  <a:gd name="T0" fmla="*/ 0 w 4"/>
                  <a:gd name="T1" fmla="*/ 4 h 4"/>
                  <a:gd name="T2" fmla="*/ 1 w 4"/>
                  <a:gd name="T3" fmla="*/ 1 h 4"/>
                  <a:gd name="T4" fmla="*/ 4 w 4"/>
                  <a:gd name="T5" fmla="*/ 0 h 4"/>
                  <a:gd name="T6" fmla="*/ 1 w 4"/>
                  <a:gd name="T7" fmla="*/ 1 h 4"/>
                  <a:gd name="T8" fmla="*/ 4 w 4"/>
                  <a:gd name="T9" fmla="*/ 2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cubicBezTo>
                      <a:pt x="0" y="3"/>
                      <a:pt x="1" y="2"/>
                      <a:pt x="1" y="1"/>
                    </a:cubicBezTo>
                    <a:cubicBezTo>
                      <a:pt x="4" y="0"/>
                      <a:pt x="4" y="0"/>
                      <a:pt x="4" y="0"/>
                    </a:cubicBezTo>
                    <a:cubicBezTo>
                      <a:pt x="4" y="0"/>
                      <a:pt x="2" y="1"/>
                      <a:pt x="1" y="1"/>
                    </a:cubicBezTo>
                    <a:cubicBezTo>
                      <a:pt x="1" y="3"/>
                      <a:pt x="4" y="1"/>
                      <a:pt x="4" y="2"/>
                    </a:cubicBezTo>
                    <a:cubicBezTo>
                      <a:pt x="2"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9" name="Freeform 248">
                <a:extLst>
                  <a:ext uri="{FF2B5EF4-FFF2-40B4-BE49-F238E27FC236}">
                    <a16:creationId xmlns:a16="http://schemas.microsoft.com/office/drawing/2014/main" id="{E79C48E5-85BE-4D78-9F3C-050E093883A4}"/>
                  </a:ext>
                </a:extLst>
              </p:cNvPr>
              <p:cNvSpPr>
                <a:spLocks/>
              </p:cNvSpPr>
              <p:nvPr/>
            </p:nvSpPr>
            <p:spPr bwMode="auto">
              <a:xfrm>
                <a:off x="7567" y="4263"/>
                <a:ext cx="9" cy="5"/>
              </a:xfrm>
              <a:custGeom>
                <a:avLst/>
                <a:gdLst>
                  <a:gd name="T0" fmla="*/ 1 w 5"/>
                  <a:gd name="T1" fmla="*/ 3 h 3"/>
                  <a:gd name="T2" fmla="*/ 4 w 5"/>
                  <a:gd name="T3" fmla="*/ 0 h 3"/>
                  <a:gd name="T4" fmla="*/ 1 w 5"/>
                  <a:gd name="T5" fmla="*/ 3 h 3"/>
                </a:gdLst>
                <a:ahLst/>
                <a:cxnLst>
                  <a:cxn ang="0">
                    <a:pos x="T0" y="T1"/>
                  </a:cxn>
                  <a:cxn ang="0">
                    <a:pos x="T2" y="T3"/>
                  </a:cxn>
                  <a:cxn ang="0">
                    <a:pos x="T4" y="T5"/>
                  </a:cxn>
                </a:cxnLst>
                <a:rect l="0" t="0" r="r" b="b"/>
                <a:pathLst>
                  <a:path w="5" h="3">
                    <a:moveTo>
                      <a:pt x="1" y="3"/>
                    </a:moveTo>
                    <a:cubicBezTo>
                      <a:pt x="0" y="2"/>
                      <a:pt x="2" y="1"/>
                      <a:pt x="4" y="0"/>
                    </a:cubicBezTo>
                    <a:cubicBezTo>
                      <a:pt x="5" y="1"/>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0" name="Freeform 249">
                <a:extLst>
                  <a:ext uri="{FF2B5EF4-FFF2-40B4-BE49-F238E27FC236}">
                    <a16:creationId xmlns:a16="http://schemas.microsoft.com/office/drawing/2014/main" id="{A88568FB-9DA5-49B1-9F6B-5F34F00E0B32}"/>
                  </a:ext>
                </a:extLst>
              </p:cNvPr>
              <p:cNvSpPr>
                <a:spLocks/>
              </p:cNvSpPr>
              <p:nvPr/>
            </p:nvSpPr>
            <p:spPr bwMode="auto">
              <a:xfrm>
                <a:off x="7563" y="4253"/>
                <a:ext cx="9" cy="8"/>
              </a:xfrm>
              <a:custGeom>
                <a:avLst/>
                <a:gdLst>
                  <a:gd name="T0" fmla="*/ 2 w 5"/>
                  <a:gd name="T1" fmla="*/ 4 h 4"/>
                  <a:gd name="T2" fmla="*/ 4 w 5"/>
                  <a:gd name="T3" fmla="*/ 0 h 4"/>
                  <a:gd name="T4" fmla="*/ 5 w 5"/>
                  <a:gd name="T5" fmla="*/ 2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1"/>
                      <a:pt x="4" y="0"/>
                    </a:cubicBezTo>
                    <a:cubicBezTo>
                      <a:pt x="4" y="0"/>
                      <a:pt x="4" y="1"/>
                      <a:pt x="5" y="2"/>
                    </a:cubicBezTo>
                    <a:cubicBezTo>
                      <a:pt x="4" y="2"/>
                      <a:pt x="2"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1" name="Freeform 250">
                <a:extLst>
                  <a:ext uri="{FF2B5EF4-FFF2-40B4-BE49-F238E27FC236}">
                    <a16:creationId xmlns:a16="http://schemas.microsoft.com/office/drawing/2014/main" id="{8BA4289E-4572-4642-899F-B3A633089AB1}"/>
                  </a:ext>
                </a:extLst>
              </p:cNvPr>
              <p:cNvSpPr>
                <a:spLocks/>
              </p:cNvSpPr>
              <p:nvPr/>
            </p:nvSpPr>
            <p:spPr bwMode="auto">
              <a:xfrm>
                <a:off x="7536" y="4194"/>
                <a:ext cx="13" cy="9"/>
              </a:xfrm>
              <a:custGeom>
                <a:avLst/>
                <a:gdLst>
                  <a:gd name="T0" fmla="*/ 6 w 7"/>
                  <a:gd name="T1" fmla="*/ 3 h 5"/>
                  <a:gd name="T2" fmla="*/ 0 w 7"/>
                  <a:gd name="T3" fmla="*/ 4 h 5"/>
                  <a:gd name="T4" fmla="*/ 5 w 7"/>
                  <a:gd name="T5" fmla="*/ 1 h 5"/>
                  <a:gd name="T6" fmla="*/ 6 w 7"/>
                  <a:gd name="T7" fmla="*/ 1 h 5"/>
                  <a:gd name="T8" fmla="*/ 7 w 7"/>
                  <a:gd name="T9" fmla="*/ 2 h 5"/>
                  <a:gd name="T10" fmla="*/ 6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6" y="3"/>
                    </a:moveTo>
                    <a:cubicBezTo>
                      <a:pt x="4" y="3"/>
                      <a:pt x="1" y="5"/>
                      <a:pt x="0" y="4"/>
                    </a:cubicBezTo>
                    <a:cubicBezTo>
                      <a:pt x="1" y="3"/>
                      <a:pt x="5" y="2"/>
                      <a:pt x="5" y="1"/>
                    </a:cubicBezTo>
                    <a:cubicBezTo>
                      <a:pt x="6" y="0"/>
                      <a:pt x="6" y="1"/>
                      <a:pt x="6" y="1"/>
                    </a:cubicBezTo>
                    <a:cubicBezTo>
                      <a:pt x="7" y="2"/>
                      <a:pt x="7" y="2"/>
                      <a:pt x="7" y="2"/>
                    </a:cubicBezTo>
                    <a:cubicBezTo>
                      <a:pt x="4" y="3"/>
                      <a:pt x="5" y="2"/>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2" name="Freeform 251">
                <a:extLst>
                  <a:ext uri="{FF2B5EF4-FFF2-40B4-BE49-F238E27FC236}">
                    <a16:creationId xmlns:a16="http://schemas.microsoft.com/office/drawing/2014/main" id="{5A6EFB68-0167-4E32-99C5-C7A9B67653A1}"/>
                  </a:ext>
                </a:extLst>
              </p:cNvPr>
              <p:cNvSpPr>
                <a:spLocks/>
              </p:cNvSpPr>
              <p:nvPr/>
            </p:nvSpPr>
            <p:spPr bwMode="auto">
              <a:xfrm>
                <a:off x="7609" y="4297"/>
                <a:ext cx="5" cy="6"/>
              </a:xfrm>
              <a:custGeom>
                <a:avLst/>
                <a:gdLst>
                  <a:gd name="T0" fmla="*/ 0 w 3"/>
                  <a:gd name="T1" fmla="*/ 3 h 3"/>
                  <a:gd name="T2" fmla="*/ 3 w 3"/>
                  <a:gd name="T3" fmla="*/ 0 h 3"/>
                  <a:gd name="T4" fmla="*/ 3 w 3"/>
                  <a:gd name="T5" fmla="*/ 2 h 3"/>
                  <a:gd name="T6" fmla="*/ 0 w 3"/>
                  <a:gd name="T7" fmla="*/ 3 h 3"/>
                </a:gdLst>
                <a:ahLst/>
                <a:cxnLst>
                  <a:cxn ang="0">
                    <a:pos x="T0" y="T1"/>
                  </a:cxn>
                  <a:cxn ang="0">
                    <a:pos x="T2" y="T3"/>
                  </a:cxn>
                  <a:cxn ang="0">
                    <a:pos x="T4" y="T5"/>
                  </a:cxn>
                  <a:cxn ang="0">
                    <a:pos x="T6" y="T7"/>
                  </a:cxn>
                </a:cxnLst>
                <a:rect l="0" t="0" r="r" b="b"/>
                <a:pathLst>
                  <a:path w="3" h="3">
                    <a:moveTo>
                      <a:pt x="0" y="3"/>
                    </a:moveTo>
                    <a:cubicBezTo>
                      <a:pt x="0" y="2"/>
                      <a:pt x="1" y="1"/>
                      <a:pt x="3" y="0"/>
                    </a:cubicBezTo>
                    <a:cubicBezTo>
                      <a:pt x="3" y="1"/>
                      <a:pt x="3" y="1"/>
                      <a:pt x="3" y="2"/>
                    </a:cubicBezTo>
                    <a:cubicBezTo>
                      <a:pt x="1"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3" name="Freeform 252">
                <a:extLst>
                  <a:ext uri="{FF2B5EF4-FFF2-40B4-BE49-F238E27FC236}">
                    <a16:creationId xmlns:a16="http://schemas.microsoft.com/office/drawing/2014/main" id="{901261CE-0896-437F-8846-D2E227F9C692}"/>
                  </a:ext>
                </a:extLst>
              </p:cNvPr>
              <p:cNvSpPr>
                <a:spLocks/>
              </p:cNvSpPr>
              <p:nvPr/>
            </p:nvSpPr>
            <p:spPr bwMode="auto">
              <a:xfrm>
                <a:off x="7586" y="4255"/>
                <a:ext cx="7" cy="4"/>
              </a:xfrm>
              <a:custGeom>
                <a:avLst/>
                <a:gdLst>
                  <a:gd name="T0" fmla="*/ 0 w 4"/>
                  <a:gd name="T1" fmla="*/ 2 h 2"/>
                  <a:gd name="T2" fmla="*/ 0 w 4"/>
                  <a:gd name="T3" fmla="*/ 1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1" y="2"/>
                      <a:pt x="1" y="1"/>
                      <a:pt x="0" y="1"/>
                    </a:cubicBezTo>
                    <a:cubicBezTo>
                      <a:pt x="2" y="0"/>
                      <a:pt x="3" y="0"/>
                      <a:pt x="4" y="1"/>
                    </a:cubicBezTo>
                    <a:cubicBezTo>
                      <a:pt x="3"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4" name="Freeform 253">
                <a:extLst>
                  <a:ext uri="{FF2B5EF4-FFF2-40B4-BE49-F238E27FC236}">
                    <a16:creationId xmlns:a16="http://schemas.microsoft.com/office/drawing/2014/main" id="{96E7D31D-1237-4C6B-9924-74220FD7F073}"/>
                  </a:ext>
                </a:extLst>
              </p:cNvPr>
              <p:cNvSpPr>
                <a:spLocks/>
              </p:cNvSpPr>
              <p:nvPr/>
            </p:nvSpPr>
            <p:spPr bwMode="auto">
              <a:xfrm>
                <a:off x="7599" y="4263"/>
                <a:ext cx="12" cy="9"/>
              </a:xfrm>
              <a:custGeom>
                <a:avLst/>
                <a:gdLst>
                  <a:gd name="T0" fmla="*/ 0 w 6"/>
                  <a:gd name="T1" fmla="*/ 5 h 5"/>
                  <a:gd name="T2" fmla="*/ 0 w 6"/>
                  <a:gd name="T3" fmla="*/ 2 h 5"/>
                  <a:gd name="T4" fmla="*/ 2 w 6"/>
                  <a:gd name="T5" fmla="*/ 0 h 5"/>
                  <a:gd name="T6" fmla="*/ 6 w 6"/>
                  <a:gd name="T7" fmla="*/ 2 h 5"/>
                  <a:gd name="T8" fmla="*/ 3 w 6"/>
                  <a:gd name="T9" fmla="*/ 2 h 5"/>
                  <a:gd name="T10" fmla="*/ 2 w 6"/>
                  <a:gd name="T11" fmla="*/ 2 h 5"/>
                  <a:gd name="T12" fmla="*/ 2 w 6"/>
                  <a:gd name="T13" fmla="*/ 3 h 5"/>
                  <a:gd name="T14" fmla="*/ 0 w 6"/>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0" y="5"/>
                    </a:moveTo>
                    <a:cubicBezTo>
                      <a:pt x="0" y="4"/>
                      <a:pt x="0" y="3"/>
                      <a:pt x="0" y="2"/>
                    </a:cubicBezTo>
                    <a:cubicBezTo>
                      <a:pt x="1" y="1"/>
                      <a:pt x="3" y="1"/>
                      <a:pt x="2" y="0"/>
                    </a:cubicBezTo>
                    <a:cubicBezTo>
                      <a:pt x="4" y="1"/>
                      <a:pt x="5" y="1"/>
                      <a:pt x="6" y="2"/>
                    </a:cubicBezTo>
                    <a:cubicBezTo>
                      <a:pt x="4" y="3"/>
                      <a:pt x="2" y="3"/>
                      <a:pt x="3" y="2"/>
                    </a:cubicBezTo>
                    <a:cubicBezTo>
                      <a:pt x="2" y="2"/>
                      <a:pt x="2" y="2"/>
                      <a:pt x="2" y="2"/>
                    </a:cubicBezTo>
                    <a:cubicBezTo>
                      <a:pt x="1" y="3"/>
                      <a:pt x="2" y="3"/>
                      <a:pt x="2" y="3"/>
                    </a:cubicBez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5" name="Freeform 254">
                <a:extLst>
                  <a:ext uri="{FF2B5EF4-FFF2-40B4-BE49-F238E27FC236}">
                    <a16:creationId xmlns:a16="http://schemas.microsoft.com/office/drawing/2014/main" id="{28B1A35E-E8CF-4672-A85C-84DDB1FDEA26}"/>
                  </a:ext>
                </a:extLst>
              </p:cNvPr>
              <p:cNvSpPr>
                <a:spLocks/>
              </p:cNvSpPr>
              <p:nvPr/>
            </p:nvSpPr>
            <p:spPr bwMode="auto">
              <a:xfrm>
                <a:off x="7697" y="4433"/>
                <a:ext cx="7"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2" y="0"/>
                      <a:pt x="4" y="0"/>
                    </a:cubicBezTo>
                    <a:cubicBezTo>
                      <a:pt x="4"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6" name="Freeform 255">
                <a:extLst>
                  <a:ext uri="{FF2B5EF4-FFF2-40B4-BE49-F238E27FC236}">
                    <a16:creationId xmlns:a16="http://schemas.microsoft.com/office/drawing/2014/main" id="{1EB6A20F-3EC3-4BBC-AD1C-19902F08F762}"/>
                  </a:ext>
                </a:extLst>
              </p:cNvPr>
              <p:cNvSpPr>
                <a:spLocks/>
              </p:cNvSpPr>
              <p:nvPr/>
            </p:nvSpPr>
            <p:spPr bwMode="auto">
              <a:xfrm>
                <a:off x="7616" y="4291"/>
                <a:ext cx="10" cy="6"/>
              </a:xfrm>
              <a:custGeom>
                <a:avLst/>
                <a:gdLst>
                  <a:gd name="T0" fmla="*/ 0 w 5"/>
                  <a:gd name="T1" fmla="*/ 3 h 3"/>
                  <a:gd name="T2" fmla="*/ 0 w 5"/>
                  <a:gd name="T3" fmla="*/ 1 h 3"/>
                  <a:gd name="T4" fmla="*/ 5 w 5"/>
                  <a:gd name="T5" fmla="*/ 1 h 3"/>
                  <a:gd name="T6" fmla="*/ 0 w 5"/>
                  <a:gd name="T7" fmla="*/ 3 h 3"/>
                </a:gdLst>
                <a:ahLst/>
                <a:cxnLst>
                  <a:cxn ang="0">
                    <a:pos x="T0" y="T1"/>
                  </a:cxn>
                  <a:cxn ang="0">
                    <a:pos x="T2" y="T3"/>
                  </a:cxn>
                  <a:cxn ang="0">
                    <a:pos x="T4" y="T5"/>
                  </a:cxn>
                  <a:cxn ang="0">
                    <a:pos x="T6" y="T7"/>
                  </a:cxn>
                </a:cxnLst>
                <a:rect l="0" t="0" r="r" b="b"/>
                <a:pathLst>
                  <a:path w="5" h="3">
                    <a:moveTo>
                      <a:pt x="0" y="3"/>
                    </a:moveTo>
                    <a:cubicBezTo>
                      <a:pt x="0" y="2"/>
                      <a:pt x="0" y="2"/>
                      <a:pt x="0" y="1"/>
                    </a:cubicBezTo>
                    <a:cubicBezTo>
                      <a:pt x="2" y="0"/>
                      <a:pt x="4" y="0"/>
                      <a:pt x="5" y="1"/>
                    </a:cubicBezTo>
                    <a:cubicBezTo>
                      <a:pt x="3" y="1"/>
                      <a:pt x="3"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7" name="Freeform 256">
                <a:extLst>
                  <a:ext uri="{FF2B5EF4-FFF2-40B4-BE49-F238E27FC236}">
                    <a16:creationId xmlns:a16="http://schemas.microsoft.com/office/drawing/2014/main" id="{56331FDE-5E44-4642-87B2-90BE010535C9}"/>
                  </a:ext>
                </a:extLst>
              </p:cNvPr>
              <p:cNvSpPr>
                <a:spLocks/>
              </p:cNvSpPr>
              <p:nvPr/>
            </p:nvSpPr>
            <p:spPr bwMode="auto">
              <a:xfrm>
                <a:off x="7500" y="4090"/>
                <a:ext cx="9" cy="6"/>
              </a:xfrm>
              <a:custGeom>
                <a:avLst/>
                <a:gdLst>
                  <a:gd name="T0" fmla="*/ 2 w 5"/>
                  <a:gd name="T1" fmla="*/ 3 h 3"/>
                  <a:gd name="T2" fmla="*/ 1 w 5"/>
                  <a:gd name="T3" fmla="*/ 0 h 3"/>
                  <a:gd name="T4" fmla="*/ 2 w 5"/>
                  <a:gd name="T5" fmla="*/ 3 h 3"/>
                </a:gdLst>
                <a:ahLst/>
                <a:cxnLst>
                  <a:cxn ang="0">
                    <a:pos x="T0" y="T1"/>
                  </a:cxn>
                  <a:cxn ang="0">
                    <a:pos x="T2" y="T3"/>
                  </a:cxn>
                  <a:cxn ang="0">
                    <a:pos x="T4" y="T5"/>
                  </a:cxn>
                </a:cxnLst>
                <a:rect l="0" t="0" r="r" b="b"/>
                <a:pathLst>
                  <a:path w="5" h="3">
                    <a:moveTo>
                      <a:pt x="2" y="3"/>
                    </a:moveTo>
                    <a:cubicBezTo>
                      <a:pt x="0" y="2"/>
                      <a:pt x="2" y="1"/>
                      <a:pt x="1" y="0"/>
                    </a:cubicBezTo>
                    <a:cubicBezTo>
                      <a:pt x="3" y="0"/>
                      <a:pt x="5"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8" name="Freeform 257">
                <a:extLst>
                  <a:ext uri="{FF2B5EF4-FFF2-40B4-BE49-F238E27FC236}">
                    <a16:creationId xmlns:a16="http://schemas.microsoft.com/office/drawing/2014/main" id="{0A02F8B1-02C6-4F4F-A4BE-0E9164BFFEE4}"/>
                  </a:ext>
                </a:extLst>
              </p:cNvPr>
              <p:cNvSpPr>
                <a:spLocks/>
              </p:cNvSpPr>
              <p:nvPr/>
            </p:nvSpPr>
            <p:spPr bwMode="auto">
              <a:xfrm>
                <a:off x="7704" y="4427"/>
                <a:ext cx="10" cy="6"/>
              </a:xfrm>
              <a:custGeom>
                <a:avLst/>
                <a:gdLst>
                  <a:gd name="T0" fmla="*/ 0 w 5"/>
                  <a:gd name="T1" fmla="*/ 2 h 3"/>
                  <a:gd name="T2" fmla="*/ 5 w 5"/>
                  <a:gd name="T3" fmla="*/ 0 h 3"/>
                  <a:gd name="T4" fmla="*/ 2 w 5"/>
                  <a:gd name="T5" fmla="*/ 3 h 3"/>
                  <a:gd name="T6" fmla="*/ 0 w 5"/>
                  <a:gd name="T7" fmla="*/ 2 h 3"/>
                </a:gdLst>
                <a:ahLst/>
                <a:cxnLst>
                  <a:cxn ang="0">
                    <a:pos x="T0" y="T1"/>
                  </a:cxn>
                  <a:cxn ang="0">
                    <a:pos x="T2" y="T3"/>
                  </a:cxn>
                  <a:cxn ang="0">
                    <a:pos x="T4" y="T5"/>
                  </a:cxn>
                  <a:cxn ang="0">
                    <a:pos x="T6" y="T7"/>
                  </a:cxn>
                </a:cxnLst>
                <a:rect l="0" t="0" r="r" b="b"/>
                <a:pathLst>
                  <a:path w="5" h="3">
                    <a:moveTo>
                      <a:pt x="0" y="2"/>
                    </a:moveTo>
                    <a:cubicBezTo>
                      <a:pt x="2" y="2"/>
                      <a:pt x="4" y="1"/>
                      <a:pt x="5" y="0"/>
                    </a:cubicBezTo>
                    <a:cubicBezTo>
                      <a:pt x="5" y="3"/>
                      <a:pt x="3" y="1"/>
                      <a:pt x="2" y="3"/>
                    </a:cubicBezTo>
                    <a:cubicBezTo>
                      <a:pt x="1" y="3"/>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9" name="Freeform 258">
                <a:extLst>
                  <a:ext uri="{FF2B5EF4-FFF2-40B4-BE49-F238E27FC236}">
                    <a16:creationId xmlns:a16="http://schemas.microsoft.com/office/drawing/2014/main" id="{A083D9D4-71CE-4897-AD20-9EE3589CA2EE}"/>
                  </a:ext>
                </a:extLst>
              </p:cNvPr>
              <p:cNvSpPr>
                <a:spLocks/>
              </p:cNvSpPr>
              <p:nvPr/>
            </p:nvSpPr>
            <p:spPr bwMode="auto">
              <a:xfrm>
                <a:off x="7756" y="4510"/>
                <a:ext cx="11" cy="7"/>
              </a:xfrm>
              <a:custGeom>
                <a:avLst/>
                <a:gdLst>
                  <a:gd name="T0" fmla="*/ 6 w 6"/>
                  <a:gd name="T1" fmla="*/ 0 h 4"/>
                  <a:gd name="T2" fmla="*/ 0 w 6"/>
                  <a:gd name="T3" fmla="*/ 3 h 4"/>
                  <a:gd name="T4" fmla="*/ 6 w 6"/>
                  <a:gd name="T5" fmla="*/ 0 h 4"/>
                </a:gdLst>
                <a:ahLst/>
                <a:cxnLst>
                  <a:cxn ang="0">
                    <a:pos x="T0" y="T1"/>
                  </a:cxn>
                  <a:cxn ang="0">
                    <a:pos x="T2" y="T3"/>
                  </a:cxn>
                  <a:cxn ang="0">
                    <a:pos x="T4" y="T5"/>
                  </a:cxn>
                </a:cxnLst>
                <a:rect l="0" t="0" r="r" b="b"/>
                <a:pathLst>
                  <a:path w="6" h="4">
                    <a:moveTo>
                      <a:pt x="6" y="0"/>
                    </a:moveTo>
                    <a:cubicBezTo>
                      <a:pt x="6" y="1"/>
                      <a:pt x="1" y="4"/>
                      <a:pt x="0" y="3"/>
                    </a:cubicBezTo>
                    <a:cubicBezTo>
                      <a:pt x="3" y="2"/>
                      <a:pt x="4"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0" name="Freeform 259">
                <a:extLst>
                  <a:ext uri="{FF2B5EF4-FFF2-40B4-BE49-F238E27FC236}">
                    <a16:creationId xmlns:a16="http://schemas.microsoft.com/office/drawing/2014/main" id="{272042B4-4CD3-4560-AB64-165BC8FC5E48}"/>
                  </a:ext>
                </a:extLst>
              </p:cNvPr>
              <p:cNvSpPr>
                <a:spLocks/>
              </p:cNvSpPr>
              <p:nvPr/>
            </p:nvSpPr>
            <p:spPr bwMode="auto">
              <a:xfrm>
                <a:off x="7603" y="4251"/>
                <a:ext cx="9" cy="8"/>
              </a:xfrm>
              <a:custGeom>
                <a:avLst/>
                <a:gdLst>
                  <a:gd name="T0" fmla="*/ 4 w 5"/>
                  <a:gd name="T1" fmla="*/ 0 h 4"/>
                  <a:gd name="T2" fmla="*/ 3 w 5"/>
                  <a:gd name="T3" fmla="*/ 3 h 4"/>
                  <a:gd name="T4" fmla="*/ 4 w 5"/>
                  <a:gd name="T5" fmla="*/ 0 h 4"/>
                </a:gdLst>
                <a:ahLst/>
                <a:cxnLst>
                  <a:cxn ang="0">
                    <a:pos x="T0" y="T1"/>
                  </a:cxn>
                  <a:cxn ang="0">
                    <a:pos x="T2" y="T3"/>
                  </a:cxn>
                  <a:cxn ang="0">
                    <a:pos x="T4" y="T5"/>
                  </a:cxn>
                </a:cxnLst>
                <a:rect l="0" t="0" r="r" b="b"/>
                <a:pathLst>
                  <a:path w="5" h="4">
                    <a:moveTo>
                      <a:pt x="4" y="0"/>
                    </a:moveTo>
                    <a:cubicBezTo>
                      <a:pt x="5" y="1"/>
                      <a:pt x="2" y="2"/>
                      <a:pt x="3" y="3"/>
                    </a:cubicBezTo>
                    <a:cubicBezTo>
                      <a:pt x="0" y="4"/>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1" name="Freeform 260">
                <a:extLst>
                  <a:ext uri="{FF2B5EF4-FFF2-40B4-BE49-F238E27FC236}">
                    <a16:creationId xmlns:a16="http://schemas.microsoft.com/office/drawing/2014/main" id="{34A6ABC1-A94F-472C-8C82-B1EC9F61A9D0}"/>
                  </a:ext>
                </a:extLst>
              </p:cNvPr>
              <p:cNvSpPr>
                <a:spLocks/>
              </p:cNvSpPr>
              <p:nvPr/>
            </p:nvSpPr>
            <p:spPr bwMode="auto">
              <a:xfrm>
                <a:off x="7635" y="4289"/>
                <a:ext cx="6" cy="8"/>
              </a:xfrm>
              <a:custGeom>
                <a:avLst/>
                <a:gdLst>
                  <a:gd name="T0" fmla="*/ 2 w 3"/>
                  <a:gd name="T1" fmla="*/ 0 h 4"/>
                  <a:gd name="T2" fmla="*/ 2 w 3"/>
                  <a:gd name="T3" fmla="*/ 3 h 4"/>
                  <a:gd name="T4" fmla="*/ 2 w 3"/>
                  <a:gd name="T5" fmla="*/ 0 h 4"/>
                </a:gdLst>
                <a:ahLst/>
                <a:cxnLst>
                  <a:cxn ang="0">
                    <a:pos x="T0" y="T1"/>
                  </a:cxn>
                  <a:cxn ang="0">
                    <a:pos x="T2" y="T3"/>
                  </a:cxn>
                  <a:cxn ang="0">
                    <a:pos x="T4" y="T5"/>
                  </a:cxn>
                </a:cxnLst>
                <a:rect l="0" t="0" r="r" b="b"/>
                <a:pathLst>
                  <a:path w="3" h="4">
                    <a:moveTo>
                      <a:pt x="2" y="0"/>
                    </a:moveTo>
                    <a:cubicBezTo>
                      <a:pt x="3" y="1"/>
                      <a:pt x="1" y="2"/>
                      <a:pt x="2" y="3"/>
                    </a:cubicBezTo>
                    <a:cubicBezTo>
                      <a:pt x="1"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2" name="Freeform 261">
                <a:extLst>
                  <a:ext uri="{FF2B5EF4-FFF2-40B4-BE49-F238E27FC236}">
                    <a16:creationId xmlns:a16="http://schemas.microsoft.com/office/drawing/2014/main" id="{5C0FD87B-5850-4E43-8A9D-CE7B6E4CE224}"/>
                  </a:ext>
                </a:extLst>
              </p:cNvPr>
              <p:cNvSpPr>
                <a:spLocks/>
              </p:cNvSpPr>
              <p:nvPr/>
            </p:nvSpPr>
            <p:spPr bwMode="auto">
              <a:xfrm>
                <a:off x="7716" y="4423"/>
                <a:ext cx="7"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0" y="2"/>
                      <a:pt x="3" y="1"/>
                      <a:pt x="4" y="0"/>
                    </a:cubicBezTo>
                    <a:cubicBezTo>
                      <a:pt x="4" y="1"/>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3" name="Freeform 262">
                <a:extLst>
                  <a:ext uri="{FF2B5EF4-FFF2-40B4-BE49-F238E27FC236}">
                    <a16:creationId xmlns:a16="http://schemas.microsoft.com/office/drawing/2014/main" id="{1EFB2792-7199-4B67-8BB2-0C44E43EF5E4}"/>
                  </a:ext>
                </a:extLst>
              </p:cNvPr>
              <p:cNvSpPr>
                <a:spLocks/>
              </p:cNvSpPr>
              <p:nvPr/>
            </p:nvSpPr>
            <p:spPr bwMode="auto">
              <a:xfrm>
                <a:off x="7635" y="4274"/>
                <a:ext cx="21" cy="10"/>
              </a:xfrm>
              <a:custGeom>
                <a:avLst/>
                <a:gdLst>
                  <a:gd name="T0" fmla="*/ 0 w 11"/>
                  <a:gd name="T1" fmla="*/ 5 h 5"/>
                  <a:gd name="T2" fmla="*/ 11 w 11"/>
                  <a:gd name="T3" fmla="*/ 0 h 5"/>
                  <a:gd name="T4" fmla="*/ 10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2" y="2"/>
                      <a:pt x="9" y="2"/>
                      <a:pt x="11" y="0"/>
                    </a:cubicBezTo>
                    <a:cubicBezTo>
                      <a:pt x="11" y="1"/>
                      <a:pt x="11" y="1"/>
                      <a:pt x="10" y="2"/>
                    </a:cubicBezTo>
                    <a:cubicBezTo>
                      <a:pt x="7" y="1"/>
                      <a:pt x="3"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4" name="Freeform 263">
                <a:extLst>
                  <a:ext uri="{FF2B5EF4-FFF2-40B4-BE49-F238E27FC236}">
                    <a16:creationId xmlns:a16="http://schemas.microsoft.com/office/drawing/2014/main" id="{66220434-FB3C-49C1-A4DF-E99AF95F51C9}"/>
                  </a:ext>
                </a:extLst>
              </p:cNvPr>
              <p:cNvSpPr>
                <a:spLocks/>
              </p:cNvSpPr>
              <p:nvPr/>
            </p:nvSpPr>
            <p:spPr bwMode="auto">
              <a:xfrm>
                <a:off x="7641" y="4288"/>
                <a:ext cx="8" cy="5"/>
              </a:xfrm>
              <a:custGeom>
                <a:avLst/>
                <a:gdLst>
                  <a:gd name="T0" fmla="*/ 1 w 4"/>
                  <a:gd name="T1" fmla="*/ 3 h 3"/>
                  <a:gd name="T2" fmla="*/ 1 w 4"/>
                  <a:gd name="T3" fmla="*/ 2 h 3"/>
                  <a:gd name="T4" fmla="*/ 4 w 4"/>
                  <a:gd name="T5" fmla="*/ 2 h 3"/>
                  <a:gd name="T6" fmla="*/ 1 w 4"/>
                  <a:gd name="T7" fmla="*/ 3 h 3"/>
                </a:gdLst>
                <a:ahLst/>
                <a:cxnLst>
                  <a:cxn ang="0">
                    <a:pos x="T0" y="T1"/>
                  </a:cxn>
                  <a:cxn ang="0">
                    <a:pos x="T2" y="T3"/>
                  </a:cxn>
                  <a:cxn ang="0">
                    <a:pos x="T4" y="T5"/>
                  </a:cxn>
                  <a:cxn ang="0">
                    <a:pos x="T6" y="T7"/>
                  </a:cxn>
                </a:cxnLst>
                <a:rect l="0" t="0" r="r" b="b"/>
                <a:pathLst>
                  <a:path w="4" h="3">
                    <a:moveTo>
                      <a:pt x="1" y="3"/>
                    </a:moveTo>
                    <a:cubicBezTo>
                      <a:pt x="0" y="3"/>
                      <a:pt x="1" y="2"/>
                      <a:pt x="1" y="2"/>
                    </a:cubicBezTo>
                    <a:cubicBezTo>
                      <a:pt x="1" y="0"/>
                      <a:pt x="2" y="1"/>
                      <a:pt x="4" y="2"/>
                    </a:cubicBezTo>
                    <a:cubicBezTo>
                      <a:pt x="3" y="3"/>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5" name="Freeform 264">
                <a:extLst>
                  <a:ext uri="{FF2B5EF4-FFF2-40B4-BE49-F238E27FC236}">
                    <a16:creationId xmlns:a16="http://schemas.microsoft.com/office/drawing/2014/main" id="{13D998FF-9FA1-4856-9A74-57C4A3A90FCF}"/>
                  </a:ext>
                </a:extLst>
              </p:cNvPr>
              <p:cNvSpPr>
                <a:spLocks/>
              </p:cNvSpPr>
              <p:nvPr/>
            </p:nvSpPr>
            <p:spPr bwMode="auto">
              <a:xfrm>
                <a:off x="7656" y="4278"/>
                <a:ext cx="10" cy="8"/>
              </a:xfrm>
              <a:custGeom>
                <a:avLst/>
                <a:gdLst>
                  <a:gd name="T0" fmla="*/ 0 w 5"/>
                  <a:gd name="T1" fmla="*/ 2 h 4"/>
                  <a:gd name="T2" fmla="*/ 5 w 5"/>
                  <a:gd name="T3" fmla="*/ 0 h 4"/>
                  <a:gd name="T4" fmla="*/ 3 w 5"/>
                  <a:gd name="T5" fmla="*/ 2 h 4"/>
                  <a:gd name="T6" fmla="*/ 3 w 5"/>
                  <a:gd name="T7" fmla="*/ 3 h 4"/>
                  <a:gd name="T8" fmla="*/ 0 w 5"/>
                  <a:gd name="T9" fmla="*/ 2 h 4"/>
                </a:gdLst>
                <a:ahLst/>
                <a:cxnLst>
                  <a:cxn ang="0">
                    <a:pos x="T0" y="T1"/>
                  </a:cxn>
                  <a:cxn ang="0">
                    <a:pos x="T2" y="T3"/>
                  </a:cxn>
                  <a:cxn ang="0">
                    <a:pos x="T4" y="T5"/>
                  </a:cxn>
                  <a:cxn ang="0">
                    <a:pos x="T6" y="T7"/>
                  </a:cxn>
                  <a:cxn ang="0">
                    <a:pos x="T8" y="T9"/>
                  </a:cxn>
                </a:cxnLst>
                <a:rect l="0" t="0" r="r" b="b"/>
                <a:pathLst>
                  <a:path w="5" h="4">
                    <a:moveTo>
                      <a:pt x="0" y="2"/>
                    </a:moveTo>
                    <a:cubicBezTo>
                      <a:pt x="2" y="1"/>
                      <a:pt x="3" y="1"/>
                      <a:pt x="5" y="0"/>
                    </a:cubicBezTo>
                    <a:cubicBezTo>
                      <a:pt x="5" y="1"/>
                      <a:pt x="4" y="1"/>
                      <a:pt x="3" y="2"/>
                    </a:cubicBezTo>
                    <a:cubicBezTo>
                      <a:pt x="2" y="2"/>
                      <a:pt x="3" y="3"/>
                      <a:pt x="3" y="3"/>
                    </a:cubicBezTo>
                    <a:cubicBezTo>
                      <a:pt x="1" y="4"/>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6" name="Freeform 265">
                <a:extLst>
                  <a:ext uri="{FF2B5EF4-FFF2-40B4-BE49-F238E27FC236}">
                    <a16:creationId xmlns:a16="http://schemas.microsoft.com/office/drawing/2014/main" id="{4CED90ED-C8CE-4A8F-B19C-48A7AD972C01}"/>
                  </a:ext>
                </a:extLst>
              </p:cNvPr>
              <p:cNvSpPr>
                <a:spLocks/>
              </p:cNvSpPr>
              <p:nvPr/>
            </p:nvSpPr>
            <p:spPr bwMode="auto">
              <a:xfrm>
                <a:off x="7662" y="4268"/>
                <a:ext cx="6" cy="4"/>
              </a:xfrm>
              <a:custGeom>
                <a:avLst/>
                <a:gdLst>
                  <a:gd name="T0" fmla="*/ 1 w 3"/>
                  <a:gd name="T1" fmla="*/ 2 h 2"/>
                  <a:gd name="T2" fmla="*/ 3 w 3"/>
                  <a:gd name="T3" fmla="*/ 0 h 2"/>
                  <a:gd name="T4" fmla="*/ 1 w 3"/>
                  <a:gd name="T5" fmla="*/ 2 h 2"/>
                </a:gdLst>
                <a:ahLst/>
                <a:cxnLst>
                  <a:cxn ang="0">
                    <a:pos x="T0" y="T1"/>
                  </a:cxn>
                  <a:cxn ang="0">
                    <a:pos x="T2" y="T3"/>
                  </a:cxn>
                  <a:cxn ang="0">
                    <a:pos x="T4" y="T5"/>
                  </a:cxn>
                </a:cxnLst>
                <a:rect l="0" t="0" r="r" b="b"/>
                <a:pathLst>
                  <a:path w="3" h="2">
                    <a:moveTo>
                      <a:pt x="1" y="2"/>
                    </a:moveTo>
                    <a:cubicBezTo>
                      <a:pt x="0" y="1"/>
                      <a:pt x="1" y="0"/>
                      <a:pt x="3" y="0"/>
                    </a:cubicBezTo>
                    <a:cubicBezTo>
                      <a:pt x="3"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7" name="Freeform 266">
                <a:extLst>
                  <a:ext uri="{FF2B5EF4-FFF2-40B4-BE49-F238E27FC236}">
                    <a16:creationId xmlns:a16="http://schemas.microsoft.com/office/drawing/2014/main" id="{D33EFEA9-FE3D-433F-B0B9-7A7A2129F4FF}"/>
                  </a:ext>
                </a:extLst>
              </p:cNvPr>
              <p:cNvSpPr>
                <a:spLocks/>
              </p:cNvSpPr>
              <p:nvPr/>
            </p:nvSpPr>
            <p:spPr bwMode="auto">
              <a:xfrm>
                <a:off x="7788" y="4481"/>
                <a:ext cx="6" cy="6"/>
              </a:xfrm>
              <a:custGeom>
                <a:avLst/>
                <a:gdLst>
                  <a:gd name="T0" fmla="*/ 0 w 3"/>
                  <a:gd name="T1" fmla="*/ 3 h 3"/>
                  <a:gd name="T2" fmla="*/ 0 w 3"/>
                  <a:gd name="T3" fmla="*/ 1 h 3"/>
                  <a:gd name="T4" fmla="*/ 3 w 3"/>
                  <a:gd name="T5" fmla="*/ 1 h 3"/>
                  <a:gd name="T6" fmla="*/ 0 w 3"/>
                  <a:gd name="T7" fmla="*/ 3 h 3"/>
                </a:gdLst>
                <a:ahLst/>
                <a:cxnLst>
                  <a:cxn ang="0">
                    <a:pos x="T0" y="T1"/>
                  </a:cxn>
                  <a:cxn ang="0">
                    <a:pos x="T2" y="T3"/>
                  </a:cxn>
                  <a:cxn ang="0">
                    <a:pos x="T4" y="T5"/>
                  </a:cxn>
                  <a:cxn ang="0">
                    <a:pos x="T6" y="T7"/>
                  </a:cxn>
                </a:cxnLst>
                <a:rect l="0" t="0" r="r" b="b"/>
                <a:pathLst>
                  <a:path w="3" h="3">
                    <a:moveTo>
                      <a:pt x="0" y="3"/>
                    </a:moveTo>
                    <a:cubicBezTo>
                      <a:pt x="0" y="2"/>
                      <a:pt x="0" y="2"/>
                      <a:pt x="0" y="1"/>
                    </a:cubicBezTo>
                    <a:cubicBezTo>
                      <a:pt x="2" y="0"/>
                      <a:pt x="3" y="0"/>
                      <a:pt x="3" y="1"/>
                    </a:cubicBezTo>
                    <a:cubicBezTo>
                      <a:pt x="2"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8" name="Freeform 267">
                <a:extLst>
                  <a:ext uri="{FF2B5EF4-FFF2-40B4-BE49-F238E27FC236}">
                    <a16:creationId xmlns:a16="http://schemas.microsoft.com/office/drawing/2014/main" id="{6DA9F434-AD74-4AFB-B435-E607300E1C52}"/>
                  </a:ext>
                </a:extLst>
              </p:cNvPr>
              <p:cNvSpPr>
                <a:spLocks/>
              </p:cNvSpPr>
              <p:nvPr/>
            </p:nvSpPr>
            <p:spPr bwMode="auto">
              <a:xfrm>
                <a:off x="7666" y="4270"/>
                <a:ext cx="10" cy="6"/>
              </a:xfrm>
              <a:custGeom>
                <a:avLst/>
                <a:gdLst>
                  <a:gd name="T0" fmla="*/ 1 w 5"/>
                  <a:gd name="T1" fmla="*/ 3 h 3"/>
                  <a:gd name="T2" fmla="*/ 0 w 5"/>
                  <a:gd name="T3" fmla="*/ 1 h 3"/>
                  <a:gd name="T4" fmla="*/ 5 w 5"/>
                  <a:gd name="T5" fmla="*/ 1 h 3"/>
                  <a:gd name="T6" fmla="*/ 1 w 5"/>
                  <a:gd name="T7" fmla="*/ 3 h 3"/>
                </a:gdLst>
                <a:ahLst/>
                <a:cxnLst>
                  <a:cxn ang="0">
                    <a:pos x="T0" y="T1"/>
                  </a:cxn>
                  <a:cxn ang="0">
                    <a:pos x="T2" y="T3"/>
                  </a:cxn>
                  <a:cxn ang="0">
                    <a:pos x="T4" y="T5"/>
                  </a:cxn>
                  <a:cxn ang="0">
                    <a:pos x="T6" y="T7"/>
                  </a:cxn>
                </a:cxnLst>
                <a:rect l="0" t="0" r="r" b="b"/>
                <a:pathLst>
                  <a:path w="5" h="3">
                    <a:moveTo>
                      <a:pt x="1" y="3"/>
                    </a:moveTo>
                    <a:cubicBezTo>
                      <a:pt x="0" y="1"/>
                      <a:pt x="0" y="1"/>
                      <a:pt x="0" y="1"/>
                    </a:cubicBezTo>
                    <a:cubicBezTo>
                      <a:pt x="3" y="0"/>
                      <a:pt x="4" y="0"/>
                      <a:pt x="5" y="1"/>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9" name="Freeform 268">
                <a:extLst>
                  <a:ext uri="{FF2B5EF4-FFF2-40B4-BE49-F238E27FC236}">
                    <a16:creationId xmlns:a16="http://schemas.microsoft.com/office/drawing/2014/main" id="{B676ABD8-D145-492B-A347-8BB1D8412C6F}"/>
                  </a:ext>
                </a:extLst>
              </p:cNvPr>
              <p:cNvSpPr>
                <a:spLocks/>
              </p:cNvSpPr>
              <p:nvPr/>
            </p:nvSpPr>
            <p:spPr bwMode="auto">
              <a:xfrm>
                <a:off x="7567" y="4090"/>
                <a:ext cx="7" cy="6"/>
              </a:xfrm>
              <a:custGeom>
                <a:avLst/>
                <a:gdLst>
                  <a:gd name="T0" fmla="*/ 0 w 4"/>
                  <a:gd name="T1" fmla="*/ 3 h 3"/>
                  <a:gd name="T2" fmla="*/ 4 w 4"/>
                  <a:gd name="T3" fmla="*/ 2 h 3"/>
                  <a:gd name="T4" fmla="*/ 0 w 4"/>
                  <a:gd name="T5" fmla="*/ 3 h 3"/>
                </a:gdLst>
                <a:ahLst/>
                <a:cxnLst>
                  <a:cxn ang="0">
                    <a:pos x="T0" y="T1"/>
                  </a:cxn>
                  <a:cxn ang="0">
                    <a:pos x="T2" y="T3"/>
                  </a:cxn>
                  <a:cxn ang="0">
                    <a:pos x="T4" y="T5"/>
                  </a:cxn>
                </a:cxnLst>
                <a:rect l="0" t="0" r="r" b="b"/>
                <a:pathLst>
                  <a:path w="4" h="3">
                    <a:moveTo>
                      <a:pt x="0" y="3"/>
                    </a:moveTo>
                    <a:cubicBezTo>
                      <a:pt x="0" y="1"/>
                      <a:pt x="4" y="0"/>
                      <a:pt x="4" y="2"/>
                    </a:cubicBezTo>
                    <a:cubicBezTo>
                      <a:pt x="2" y="3"/>
                      <a:pt x="2"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0" name="Freeform 269">
                <a:extLst>
                  <a:ext uri="{FF2B5EF4-FFF2-40B4-BE49-F238E27FC236}">
                    <a16:creationId xmlns:a16="http://schemas.microsoft.com/office/drawing/2014/main" id="{4B8D8423-8911-456A-92F5-56470D80F4FB}"/>
                  </a:ext>
                </a:extLst>
              </p:cNvPr>
              <p:cNvSpPr>
                <a:spLocks/>
              </p:cNvSpPr>
              <p:nvPr/>
            </p:nvSpPr>
            <p:spPr bwMode="auto">
              <a:xfrm>
                <a:off x="7655" y="4234"/>
                <a:ext cx="11" cy="10"/>
              </a:xfrm>
              <a:custGeom>
                <a:avLst/>
                <a:gdLst>
                  <a:gd name="T0" fmla="*/ 0 w 6"/>
                  <a:gd name="T1" fmla="*/ 3 h 5"/>
                  <a:gd name="T2" fmla="*/ 6 w 6"/>
                  <a:gd name="T3" fmla="*/ 2 h 5"/>
                  <a:gd name="T4" fmla="*/ 0 w 6"/>
                  <a:gd name="T5" fmla="*/ 3 h 5"/>
                </a:gdLst>
                <a:ahLst/>
                <a:cxnLst>
                  <a:cxn ang="0">
                    <a:pos x="T0" y="T1"/>
                  </a:cxn>
                  <a:cxn ang="0">
                    <a:pos x="T2" y="T3"/>
                  </a:cxn>
                  <a:cxn ang="0">
                    <a:pos x="T4" y="T5"/>
                  </a:cxn>
                </a:cxnLst>
                <a:rect l="0" t="0" r="r" b="b"/>
                <a:pathLst>
                  <a:path w="6" h="5">
                    <a:moveTo>
                      <a:pt x="0" y="3"/>
                    </a:moveTo>
                    <a:cubicBezTo>
                      <a:pt x="3" y="3"/>
                      <a:pt x="4" y="0"/>
                      <a:pt x="6" y="2"/>
                    </a:cubicBezTo>
                    <a:cubicBezTo>
                      <a:pt x="4" y="3"/>
                      <a:pt x="1"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1" name="Freeform 270">
                <a:extLst>
                  <a:ext uri="{FF2B5EF4-FFF2-40B4-BE49-F238E27FC236}">
                    <a16:creationId xmlns:a16="http://schemas.microsoft.com/office/drawing/2014/main" id="{D4B80A73-C6C9-4886-A18E-EDCF5B7A49F2}"/>
                  </a:ext>
                </a:extLst>
              </p:cNvPr>
              <p:cNvSpPr>
                <a:spLocks/>
              </p:cNvSpPr>
              <p:nvPr/>
            </p:nvSpPr>
            <p:spPr bwMode="auto">
              <a:xfrm>
                <a:off x="7519" y="3989"/>
                <a:ext cx="28" cy="15"/>
              </a:xfrm>
              <a:custGeom>
                <a:avLst/>
                <a:gdLst>
                  <a:gd name="T0" fmla="*/ 12 w 15"/>
                  <a:gd name="T1" fmla="*/ 3 h 8"/>
                  <a:gd name="T2" fmla="*/ 1 w 15"/>
                  <a:gd name="T3" fmla="*/ 8 h 8"/>
                  <a:gd name="T4" fmla="*/ 0 w 15"/>
                  <a:gd name="T5" fmla="*/ 5 h 8"/>
                  <a:gd name="T6" fmla="*/ 14 w 15"/>
                  <a:gd name="T7" fmla="*/ 0 h 8"/>
                  <a:gd name="T8" fmla="*/ 12 w 15"/>
                  <a:gd name="T9" fmla="*/ 3 h 8"/>
                </a:gdLst>
                <a:ahLst/>
                <a:cxnLst>
                  <a:cxn ang="0">
                    <a:pos x="T0" y="T1"/>
                  </a:cxn>
                  <a:cxn ang="0">
                    <a:pos x="T2" y="T3"/>
                  </a:cxn>
                  <a:cxn ang="0">
                    <a:pos x="T4" y="T5"/>
                  </a:cxn>
                  <a:cxn ang="0">
                    <a:pos x="T6" y="T7"/>
                  </a:cxn>
                  <a:cxn ang="0">
                    <a:pos x="T8" y="T9"/>
                  </a:cxn>
                </a:cxnLst>
                <a:rect l="0" t="0" r="r" b="b"/>
                <a:pathLst>
                  <a:path w="15" h="8">
                    <a:moveTo>
                      <a:pt x="12" y="3"/>
                    </a:moveTo>
                    <a:cubicBezTo>
                      <a:pt x="8" y="3"/>
                      <a:pt x="5" y="6"/>
                      <a:pt x="1" y="8"/>
                    </a:cubicBezTo>
                    <a:cubicBezTo>
                      <a:pt x="1" y="7"/>
                      <a:pt x="1" y="6"/>
                      <a:pt x="0" y="5"/>
                    </a:cubicBezTo>
                    <a:cubicBezTo>
                      <a:pt x="7" y="4"/>
                      <a:pt x="9" y="4"/>
                      <a:pt x="14" y="0"/>
                    </a:cubicBezTo>
                    <a:cubicBezTo>
                      <a:pt x="15" y="1"/>
                      <a:pt x="11" y="1"/>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2" name="Freeform 271">
                <a:extLst>
                  <a:ext uri="{FF2B5EF4-FFF2-40B4-BE49-F238E27FC236}">
                    <a16:creationId xmlns:a16="http://schemas.microsoft.com/office/drawing/2014/main" id="{A918E1C5-EFA1-4BFF-9DA2-F368C37C8ACA}"/>
                  </a:ext>
                </a:extLst>
              </p:cNvPr>
              <p:cNvSpPr>
                <a:spLocks/>
              </p:cNvSpPr>
              <p:nvPr/>
            </p:nvSpPr>
            <p:spPr bwMode="auto">
              <a:xfrm>
                <a:off x="7677" y="4268"/>
                <a:ext cx="10"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1" y="0"/>
                      <a:pt x="4" y="0"/>
                      <a:pt x="5" y="1"/>
                    </a:cubicBezTo>
                    <a:cubicBezTo>
                      <a:pt x="3"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3" name="Freeform 272">
                <a:extLst>
                  <a:ext uri="{FF2B5EF4-FFF2-40B4-BE49-F238E27FC236}">
                    <a16:creationId xmlns:a16="http://schemas.microsoft.com/office/drawing/2014/main" id="{9E67C498-98B3-466F-867B-4DDD04A9FE3E}"/>
                  </a:ext>
                </a:extLst>
              </p:cNvPr>
              <p:cNvSpPr>
                <a:spLocks/>
              </p:cNvSpPr>
              <p:nvPr/>
            </p:nvSpPr>
            <p:spPr bwMode="auto">
              <a:xfrm>
                <a:off x="7808" y="4483"/>
                <a:ext cx="5" cy="5"/>
              </a:xfrm>
              <a:custGeom>
                <a:avLst/>
                <a:gdLst>
                  <a:gd name="T0" fmla="*/ 0 w 3"/>
                  <a:gd name="T1" fmla="*/ 3 h 3"/>
                  <a:gd name="T2" fmla="*/ 0 w 3"/>
                  <a:gd name="T3" fmla="*/ 1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cubicBezTo>
                      <a:pt x="0" y="2"/>
                      <a:pt x="0" y="2"/>
                      <a:pt x="0" y="1"/>
                    </a:cubicBezTo>
                    <a:cubicBezTo>
                      <a:pt x="1" y="1"/>
                      <a:pt x="2" y="1"/>
                      <a:pt x="3" y="0"/>
                    </a:cubicBezTo>
                    <a:cubicBezTo>
                      <a:pt x="3"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4" name="Freeform 273">
                <a:extLst>
                  <a:ext uri="{FF2B5EF4-FFF2-40B4-BE49-F238E27FC236}">
                    <a16:creationId xmlns:a16="http://schemas.microsoft.com/office/drawing/2014/main" id="{3B308EF0-4C21-4936-84C4-0B30E0541576}"/>
                  </a:ext>
                </a:extLst>
              </p:cNvPr>
              <p:cNvSpPr>
                <a:spLocks/>
              </p:cNvSpPr>
              <p:nvPr/>
            </p:nvSpPr>
            <p:spPr bwMode="auto">
              <a:xfrm>
                <a:off x="7660" y="4209"/>
                <a:ext cx="10" cy="12"/>
              </a:xfrm>
              <a:custGeom>
                <a:avLst/>
                <a:gdLst>
                  <a:gd name="T0" fmla="*/ 2 w 5"/>
                  <a:gd name="T1" fmla="*/ 6 h 6"/>
                  <a:gd name="T2" fmla="*/ 0 w 5"/>
                  <a:gd name="T3" fmla="*/ 2 h 6"/>
                  <a:gd name="T4" fmla="*/ 3 w 5"/>
                  <a:gd name="T5" fmla="*/ 2 h 6"/>
                  <a:gd name="T6" fmla="*/ 5 w 5"/>
                  <a:gd name="T7" fmla="*/ 5 h 6"/>
                  <a:gd name="T8" fmla="*/ 2 w 5"/>
                  <a:gd name="T9" fmla="*/ 6 h 6"/>
                </a:gdLst>
                <a:ahLst/>
                <a:cxnLst>
                  <a:cxn ang="0">
                    <a:pos x="T0" y="T1"/>
                  </a:cxn>
                  <a:cxn ang="0">
                    <a:pos x="T2" y="T3"/>
                  </a:cxn>
                  <a:cxn ang="0">
                    <a:pos x="T4" y="T5"/>
                  </a:cxn>
                  <a:cxn ang="0">
                    <a:pos x="T6" y="T7"/>
                  </a:cxn>
                  <a:cxn ang="0">
                    <a:pos x="T8" y="T9"/>
                  </a:cxn>
                </a:cxnLst>
                <a:rect l="0" t="0" r="r" b="b"/>
                <a:pathLst>
                  <a:path w="5" h="6">
                    <a:moveTo>
                      <a:pt x="2" y="6"/>
                    </a:moveTo>
                    <a:cubicBezTo>
                      <a:pt x="0" y="6"/>
                      <a:pt x="2" y="3"/>
                      <a:pt x="0" y="2"/>
                    </a:cubicBezTo>
                    <a:cubicBezTo>
                      <a:pt x="2" y="0"/>
                      <a:pt x="2" y="3"/>
                      <a:pt x="3" y="2"/>
                    </a:cubicBezTo>
                    <a:cubicBezTo>
                      <a:pt x="1" y="4"/>
                      <a:pt x="4" y="4"/>
                      <a:pt x="5" y="5"/>
                    </a:cubicBezTo>
                    <a:cubicBezTo>
                      <a:pt x="4" y="6"/>
                      <a:pt x="2" y="5"/>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5" name="Freeform 274">
                <a:extLst>
                  <a:ext uri="{FF2B5EF4-FFF2-40B4-BE49-F238E27FC236}">
                    <a16:creationId xmlns:a16="http://schemas.microsoft.com/office/drawing/2014/main" id="{7300A044-F51E-4357-8F16-54E6050AB567}"/>
                  </a:ext>
                </a:extLst>
              </p:cNvPr>
              <p:cNvSpPr>
                <a:spLocks/>
              </p:cNvSpPr>
              <p:nvPr/>
            </p:nvSpPr>
            <p:spPr bwMode="auto">
              <a:xfrm>
                <a:off x="7699" y="4265"/>
                <a:ext cx="19" cy="11"/>
              </a:xfrm>
              <a:custGeom>
                <a:avLst/>
                <a:gdLst>
                  <a:gd name="T0" fmla="*/ 1 w 10"/>
                  <a:gd name="T1" fmla="*/ 6 h 6"/>
                  <a:gd name="T2" fmla="*/ 0 w 10"/>
                  <a:gd name="T3" fmla="*/ 4 h 6"/>
                  <a:gd name="T4" fmla="*/ 6 w 10"/>
                  <a:gd name="T5" fmla="*/ 0 h 6"/>
                  <a:gd name="T6" fmla="*/ 5 w 10"/>
                  <a:gd name="T7" fmla="*/ 2 h 6"/>
                  <a:gd name="T8" fmla="*/ 8 w 10"/>
                  <a:gd name="T9" fmla="*/ 2 h 6"/>
                  <a:gd name="T10" fmla="*/ 6 w 10"/>
                  <a:gd name="T11" fmla="*/ 4 h 6"/>
                  <a:gd name="T12" fmla="*/ 4 w 10"/>
                  <a:gd name="T13" fmla="*/ 3 h 6"/>
                  <a:gd name="T14" fmla="*/ 1 w 10"/>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6">
                    <a:moveTo>
                      <a:pt x="1" y="6"/>
                    </a:moveTo>
                    <a:cubicBezTo>
                      <a:pt x="0" y="5"/>
                      <a:pt x="0" y="5"/>
                      <a:pt x="0" y="4"/>
                    </a:cubicBezTo>
                    <a:cubicBezTo>
                      <a:pt x="4" y="3"/>
                      <a:pt x="3" y="2"/>
                      <a:pt x="6" y="0"/>
                    </a:cubicBezTo>
                    <a:cubicBezTo>
                      <a:pt x="6" y="1"/>
                      <a:pt x="5" y="2"/>
                      <a:pt x="5" y="2"/>
                    </a:cubicBezTo>
                    <a:cubicBezTo>
                      <a:pt x="6" y="3"/>
                      <a:pt x="7" y="3"/>
                      <a:pt x="8" y="2"/>
                    </a:cubicBezTo>
                    <a:cubicBezTo>
                      <a:pt x="10" y="3"/>
                      <a:pt x="6" y="3"/>
                      <a:pt x="6" y="4"/>
                    </a:cubicBezTo>
                    <a:cubicBezTo>
                      <a:pt x="5" y="4"/>
                      <a:pt x="4" y="5"/>
                      <a:pt x="4" y="3"/>
                    </a:cubicBezTo>
                    <a:cubicBezTo>
                      <a:pt x="1" y="4"/>
                      <a:pt x="4"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6" name="Freeform 275">
                <a:extLst>
                  <a:ext uri="{FF2B5EF4-FFF2-40B4-BE49-F238E27FC236}">
                    <a16:creationId xmlns:a16="http://schemas.microsoft.com/office/drawing/2014/main" id="{84BB229C-F06A-478A-A87E-D01CE1FC4652}"/>
                  </a:ext>
                </a:extLst>
              </p:cNvPr>
              <p:cNvSpPr>
                <a:spLocks/>
              </p:cNvSpPr>
              <p:nvPr/>
            </p:nvSpPr>
            <p:spPr bwMode="auto">
              <a:xfrm>
                <a:off x="7676" y="4228"/>
                <a:ext cx="11" cy="6"/>
              </a:xfrm>
              <a:custGeom>
                <a:avLst/>
                <a:gdLst>
                  <a:gd name="T0" fmla="*/ 2 w 6"/>
                  <a:gd name="T1" fmla="*/ 3 h 3"/>
                  <a:gd name="T2" fmla="*/ 6 w 6"/>
                  <a:gd name="T3" fmla="*/ 1 h 3"/>
                  <a:gd name="T4" fmla="*/ 2 w 6"/>
                  <a:gd name="T5" fmla="*/ 3 h 3"/>
                </a:gdLst>
                <a:ahLst/>
                <a:cxnLst>
                  <a:cxn ang="0">
                    <a:pos x="T0" y="T1"/>
                  </a:cxn>
                  <a:cxn ang="0">
                    <a:pos x="T2" y="T3"/>
                  </a:cxn>
                  <a:cxn ang="0">
                    <a:pos x="T4" y="T5"/>
                  </a:cxn>
                </a:cxnLst>
                <a:rect l="0" t="0" r="r" b="b"/>
                <a:pathLst>
                  <a:path w="6" h="3">
                    <a:moveTo>
                      <a:pt x="2" y="3"/>
                    </a:moveTo>
                    <a:cubicBezTo>
                      <a:pt x="0" y="2"/>
                      <a:pt x="5" y="0"/>
                      <a:pt x="6" y="1"/>
                    </a:cubicBezTo>
                    <a:cubicBezTo>
                      <a:pt x="5" y="2"/>
                      <a:pt x="3"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7" name="Freeform 276">
                <a:extLst>
                  <a:ext uri="{FF2B5EF4-FFF2-40B4-BE49-F238E27FC236}">
                    <a16:creationId xmlns:a16="http://schemas.microsoft.com/office/drawing/2014/main" id="{9AD95CAD-1310-4392-A0A6-29DBC1BEA664}"/>
                  </a:ext>
                </a:extLst>
              </p:cNvPr>
              <p:cNvSpPr>
                <a:spLocks/>
              </p:cNvSpPr>
              <p:nvPr/>
            </p:nvSpPr>
            <p:spPr bwMode="auto">
              <a:xfrm>
                <a:off x="7679" y="4215"/>
                <a:ext cx="18" cy="7"/>
              </a:xfrm>
              <a:custGeom>
                <a:avLst/>
                <a:gdLst>
                  <a:gd name="T0" fmla="*/ 0 w 9"/>
                  <a:gd name="T1" fmla="*/ 4 h 4"/>
                  <a:gd name="T2" fmla="*/ 1 w 9"/>
                  <a:gd name="T3" fmla="*/ 1 h 4"/>
                  <a:gd name="T4" fmla="*/ 3 w 9"/>
                  <a:gd name="T5" fmla="*/ 2 h 4"/>
                  <a:gd name="T6" fmla="*/ 9 w 9"/>
                  <a:gd name="T7" fmla="*/ 0 h 4"/>
                  <a:gd name="T8" fmla="*/ 0 w 9"/>
                  <a:gd name="T9" fmla="*/ 4 h 4"/>
                </a:gdLst>
                <a:ahLst/>
                <a:cxnLst>
                  <a:cxn ang="0">
                    <a:pos x="T0" y="T1"/>
                  </a:cxn>
                  <a:cxn ang="0">
                    <a:pos x="T2" y="T3"/>
                  </a:cxn>
                  <a:cxn ang="0">
                    <a:pos x="T4" y="T5"/>
                  </a:cxn>
                  <a:cxn ang="0">
                    <a:pos x="T6" y="T7"/>
                  </a:cxn>
                  <a:cxn ang="0">
                    <a:pos x="T8" y="T9"/>
                  </a:cxn>
                </a:cxnLst>
                <a:rect l="0" t="0" r="r" b="b"/>
                <a:pathLst>
                  <a:path w="9" h="4">
                    <a:moveTo>
                      <a:pt x="0" y="4"/>
                    </a:moveTo>
                    <a:cubicBezTo>
                      <a:pt x="0" y="3"/>
                      <a:pt x="3" y="2"/>
                      <a:pt x="1" y="1"/>
                    </a:cubicBezTo>
                    <a:cubicBezTo>
                      <a:pt x="3" y="0"/>
                      <a:pt x="2" y="2"/>
                      <a:pt x="3" y="2"/>
                    </a:cubicBezTo>
                    <a:cubicBezTo>
                      <a:pt x="5" y="1"/>
                      <a:pt x="7" y="1"/>
                      <a:pt x="9" y="0"/>
                    </a:cubicBezTo>
                    <a:cubicBezTo>
                      <a:pt x="8" y="3"/>
                      <a:pt x="4"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8" name="Freeform 277">
                <a:extLst>
                  <a:ext uri="{FF2B5EF4-FFF2-40B4-BE49-F238E27FC236}">
                    <a16:creationId xmlns:a16="http://schemas.microsoft.com/office/drawing/2014/main" id="{E7D795B4-5659-406E-819C-F1F5ED6E3503}"/>
                  </a:ext>
                </a:extLst>
              </p:cNvPr>
              <p:cNvSpPr>
                <a:spLocks/>
              </p:cNvSpPr>
              <p:nvPr/>
            </p:nvSpPr>
            <p:spPr bwMode="auto">
              <a:xfrm>
                <a:off x="7551" y="4000"/>
                <a:ext cx="19" cy="6"/>
              </a:xfrm>
              <a:custGeom>
                <a:avLst/>
                <a:gdLst>
                  <a:gd name="T0" fmla="*/ 2 w 10"/>
                  <a:gd name="T1" fmla="*/ 3 h 3"/>
                  <a:gd name="T2" fmla="*/ 7 w 10"/>
                  <a:gd name="T3" fmla="*/ 0 h 3"/>
                  <a:gd name="T4" fmla="*/ 2 w 10"/>
                  <a:gd name="T5" fmla="*/ 3 h 3"/>
                </a:gdLst>
                <a:ahLst/>
                <a:cxnLst>
                  <a:cxn ang="0">
                    <a:pos x="T0" y="T1"/>
                  </a:cxn>
                  <a:cxn ang="0">
                    <a:pos x="T2" y="T3"/>
                  </a:cxn>
                  <a:cxn ang="0">
                    <a:pos x="T4" y="T5"/>
                  </a:cxn>
                </a:cxnLst>
                <a:rect l="0" t="0" r="r" b="b"/>
                <a:pathLst>
                  <a:path w="10" h="3">
                    <a:moveTo>
                      <a:pt x="2" y="3"/>
                    </a:moveTo>
                    <a:cubicBezTo>
                      <a:pt x="0" y="3"/>
                      <a:pt x="6" y="1"/>
                      <a:pt x="7" y="0"/>
                    </a:cubicBezTo>
                    <a:cubicBezTo>
                      <a:pt x="10" y="0"/>
                      <a:pt x="4"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9" name="Freeform 278">
                <a:extLst>
                  <a:ext uri="{FF2B5EF4-FFF2-40B4-BE49-F238E27FC236}">
                    <a16:creationId xmlns:a16="http://schemas.microsoft.com/office/drawing/2014/main" id="{981898DF-1505-4C5B-9EBC-D3CDD3C6E2B1}"/>
                  </a:ext>
                </a:extLst>
              </p:cNvPr>
              <p:cNvSpPr>
                <a:spLocks/>
              </p:cNvSpPr>
              <p:nvPr/>
            </p:nvSpPr>
            <p:spPr bwMode="auto">
              <a:xfrm>
                <a:off x="7695" y="4245"/>
                <a:ext cx="13" cy="8"/>
              </a:xfrm>
              <a:custGeom>
                <a:avLst/>
                <a:gdLst>
                  <a:gd name="T0" fmla="*/ 2 w 7"/>
                  <a:gd name="T1" fmla="*/ 4 h 4"/>
                  <a:gd name="T2" fmla="*/ 7 w 7"/>
                  <a:gd name="T3" fmla="*/ 1 h 4"/>
                  <a:gd name="T4" fmla="*/ 2 w 7"/>
                  <a:gd name="T5" fmla="*/ 4 h 4"/>
                </a:gdLst>
                <a:ahLst/>
                <a:cxnLst>
                  <a:cxn ang="0">
                    <a:pos x="T0" y="T1"/>
                  </a:cxn>
                  <a:cxn ang="0">
                    <a:pos x="T2" y="T3"/>
                  </a:cxn>
                  <a:cxn ang="0">
                    <a:pos x="T4" y="T5"/>
                  </a:cxn>
                </a:cxnLst>
                <a:rect l="0" t="0" r="r" b="b"/>
                <a:pathLst>
                  <a:path w="7" h="4">
                    <a:moveTo>
                      <a:pt x="2" y="4"/>
                    </a:moveTo>
                    <a:cubicBezTo>
                      <a:pt x="0" y="2"/>
                      <a:pt x="6" y="0"/>
                      <a:pt x="7" y="1"/>
                    </a:cubicBezTo>
                    <a:cubicBezTo>
                      <a:pt x="6" y="2"/>
                      <a:pt x="3"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0" name="Freeform 279">
                <a:extLst>
                  <a:ext uri="{FF2B5EF4-FFF2-40B4-BE49-F238E27FC236}">
                    <a16:creationId xmlns:a16="http://schemas.microsoft.com/office/drawing/2014/main" id="{B61DFC4E-5D84-45B0-AE22-F792C6EE83DC}"/>
                  </a:ext>
                </a:extLst>
              </p:cNvPr>
              <p:cNvSpPr>
                <a:spLocks/>
              </p:cNvSpPr>
              <p:nvPr/>
            </p:nvSpPr>
            <p:spPr bwMode="auto">
              <a:xfrm>
                <a:off x="7666" y="4194"/>
                <a:ext cx="10" cy="5"/>
              </a:xfrm>
              <a:custGeom>
                <a:avLst/>
                <a:gdLst>
                  <a:gd name="T0" fmla="*/ 0 w 5"/>
                  <a:gd name="T1" fmla="*/ 1 h 3"/>
                  <a:gd name="T2" fmla="*/ 5 w 5"/>
                  <a:gd name="T3" fmla="*/ 2 h 3"/>
                  <a:gd name="T4" fmla="*/ 0 w 5"/>
                  <a:gd name="T5" fmla="*/ 1 h 3"/>
                </a:gdLst>
                <a:ahLst/>
                <a:cxnLst>
                  <a:cxn ang="0">
                    <a:pos x="T0" y="T1"/>
                  </a:cxn>
                  <a:cxn ang="0">
                    <a:pos x="T2" y="T3"/>
                  </a:cxn>
                  <a:cxn ang="0">
                    <a:pos x="T4" y="T5"/>
                  </a:cxn>
                </a:cxnLst>
                <a:rect l="0" t="0" r="r" b="b"/>
                <a:pathLst>
                  <a:path w="5" h="3">
                    <a:moveTo>
                      <a:pt x="0" y="1"/>
                    </a:moveTo>
                    <a:cubicBezTo>
                      <a:pt x="2" y="1"/>
                      <a:pt x="4" y="0"/>
                      <a:pt x="5" y="2"/>
                    </a:cubicBezTo>
                    <a:cubicBezTo>
                      <a:pt x="3" y="2"/>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1" name="Freeform 280">
                <a:extLst>
                  <a:ext uri="{FF2B5EF4-FFF2-40B4-BE49-F238E27FC236}">
                    <a16:creationId xmlns:a16="http://schemas.microsoft.com/office/drawing/2014/main" id="{1527D131-1D69-46F4-8E9A-67FD844192BE}"/>
                  </a:ext>
                </a:extLst>
              </p:cNvPr>
              <p:cNvSpPr>
                <a:spLocks/>
              </p:cNvSpPr>
              <p:nvPr/>
            </p:nvSpPr>
            <p:spPr bwMode="auto">
              <a:xfrm>
                <a:off x="7593" y="4056"/>
                <a:ext cx="10" cy="6"/>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0" y="2"/>
                      <a:pt x="3" y="0"/>
                      <a:pt x="5" y="0"/>
                    </a:cubicBezTo>
                    <a:cubicBezTo>
                      <a:pt x="4" y="1"/>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2" name="Freeform 281">
                <a:extLst>
                  <a:ext uri="{FF2B5EF4-FFF2-40B4-BE49-F238E27FC236}">
                    <a16:creationId xmlns:a16="http://schemas.microsoft.com/office/drawing/2014/main" id="{BB93BC00-3311-4F11-BA39-322386BC8E4C}"/>
                  </a:ext>
                </a:extLst>
              </p:cNvPr>
              <p:cNvSpPr>
                <a:spLocks/>
              </p:cNvSpPr>
              <p:nvPr/>
            </p:nvSpPr>
            <p:spPr bwMode="auto">
              <a:xfrm>
                <a:off x="7752" y="4326"/>
                <a:ext cx="6" cy="9"/>
              </a:xfrm>
              <a:custGeom>
                <a:avLst/>
                <a:gdLst>
                  <a:gd name="T0" fmla="*/ 0 w 3"/>
                  <a:gd name="T1" fmla="*/ 3 h 5"/>
                  <a:gd name="T2" fmla="*/ 3 w 3"/>
                  <a:gd name="T3" fmla="*/ 0 h 5"/>
                  <a:gd name="T4" fmla="*/ 3 w 3"/>
                  <a:gd name="T5" fmla="*/ 3 h 5"/>
                  <a:gd name="T6" fmla="*/ 0 w 3"/>
                  <a:gd name="T7" fmla="*/ 3 h 5"/>
                </a:gdLst>
                <a:ahLst/>
                <a:cxnLst>
                  <a:cxn ang="0">
                    <a:pos x="T0" y="T1"/>
                  </a:cxn>
                  <a:cxn ang="0">
                    <a:pos x="T2" y="T3"/>
                  </a:cxn>
                  <a:cxn ang="0">
                    <a:pos x="T4" y="T5"/>
                  </a:cxn>
                  <a:cxn ang="0">
                    <a:pos x="T6" y="T7"/>
                  </a:cxn>
                </a:cxnLst>
                <a:rect l="0" t="0" r="r" b="b"/>
                <a:pathLst>
                  <a:path w="3" h="5">
                    <a:moveTo>
                      <a:pt x="0" y="3"/>
                    </a:moveTo>
                    <a:cubicBezTo>
                      <a:pt x="1" y="2"/>
                      <a:pt x="2" y="1"/>
                      <a:pt x="3" y="0"/>
                    </a:cubicBezTo>
                    <a:cubicBezTo>
                      <a:pt x="3" y="1"/>
                      <a:pt x="0" y="3"/>
                      <a:pt x="3" y="3"/>
                    </a:cubicBezTo>
                    <a:cubicBezTo>
                      <a:pt x="2" y="5"/>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3" name="Freeform 282">
                <a:extLst>
                  <a:ext uri="{FF2B5EF4-FFF2-40B4-BE49-F238E27FC236}">
                    <a16:creationId xmlns:a16="http://schemas.microsoft.com/office/drawing/2014/main" id="{DCF0AE5A-D121-45A9-B03C-3A4BAA2B5E6A}"/>
                  </a:ext>
                </a:extLst>
              </p:cNvPr>
              <p:cNvSpPr>
                <a:spLocks/>
              </p:cNvSpPr>
              <p:nvPr/>
            </p:nvSpPr>
            <p:spPr bwMode="auto">
              <a:xfrm>
                <a:off x="7563" y="3974"/>
                <a:ext cx="9" cy="7"/>
              </a:xfrm>
              <a:custGeom>
                <a:avLst/>
                <a:gdLst>
                  <a:gd name="T0" fmla="*/ 0 w 5"/>
                  <a:gd name="T1" fmla="*/ 4 h 4"/>
                  <a:gd name="T2" fmla="*/ 5 w 5"/>
                  <a:gd name="T3" fmla="*/ 3 h 4"/>
                  <a:gd name="T4" fmla="*/ 0 w 5"/>
                  <a:gd name="T5" fmla="*/ 4 h 4"/>
                </a:gdLst>
                <a:ahLst/>
                <a:cxnLst>
                  <a:cxn ang="0">
                    <a:pos x="T0" y="T1"/>
                  </a:cxn>
                  <a:cxn ang="0">
                    <a:pos x="T2" y="T3"/>
                  </a:cxn>
                  <a:cxn ang="0">
                    <a:pos x="T4" y="T5"/>
                  </a:cxn>
                </a:cxnLst>
                <a:rect l="0" t="0" r="r" b="b"/>
                <a:pathLst>
                  <a:path w="5" h="4">
                    <a:moveTo>
                      <a:pt x="0" y="4"/>
                    </a:moveTo>
                    <a:cubicBezTo>
                      <a:pt x="0" y="3"/>
                      <a:pt x="4" y="0"/>
                      <a:pt x="5" y="3"/>
                    </a:cubicBezTo>
                    <a:cubicBezTo>
                      <a:pt x="3" y="3"/>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4" name="Freeform 283">
                <a:extLst>
                  <a:ext uri="{FF2B5EF4-FFF2-40B4-BE49-F238E27FC236}">
                    <a16:creationId xmlns:a16="http://schemas.microsoft.com/office/drawing/2014/main" id="{BEFD3704-6D92-489B-B618-CA62E7B3D603}"/>
                  </a:ext>
                </a:extLst>
              </p:cNvPr>
              <p:cNvSpPr>
                <a:spLocks/>
              </p:cNvSpPr>
              <p:nvPr/>
            </p:nvSpPr>
            <p:spPr bwMode="auto">
              <a:xfrm>
                <a:off x="7603" y="4046"/>
                <a:ext cx="9" cy="4"/>
              </a:xfrm>
              <a:custGeom>
                <a:avLst/>
                <a:gdLst>
                  <a:gd name="T0" fmla="*/ 0 w 5"/>
                  <a:gd name="T1" fmla="*/ 1 h 2"/>
                  <a:gd name="T2" fmla="*/ 2 w 5"/>
                  <a:gd name="T3" fmla="*/ 1 h 2"/>
                  <a:gd name="T4" fmla="*/ 4 w 5"/>
                  <a:gd name="T5" fmla="*/ 0 h 2"/>
                  <a:gd name="T6" fmla="*/ 2 w 5"/>
                  <a:gd name="T7" fmla="*/ 2 h 2"/>
                  <a:gd name="T8" fmla="*/ 0 w 5"/>
                  <a:gd name="T9" fmla="*/ 1 h 2"/>
                </a:gdLst>
                <a:ahLst/>
                <a:cxnLst>
                  <a:cxn ang="0">
                    <a:pos x="T0" y="T1"/>
                  </a:cxn>
                  <a:cxn ang="0">
                    <a:pos x="T2" y="T3"/>
                  </a:cxn>
                  <a:cxn ang="0">
                    <a:pos x="T4" y="T5"/>
                  </a:cxn>
                  <a:cxn ang="0">
                    <a:pos x="T6" y="T7"/>
                  </a:cxn>
                  <a:cxn ang="0">
                    <a:pos x="T8" y="T9"/>
                  </a:cxn>
                </a:cxnLst>
                <a:rect l="0" t="0" r="r" b="b"/>
                <a:pathLst>
                  <a:path w="5" h="2">
                    <a:moveTo>
                      <a:pt x="0" y="1"/>
                    </a:moveTo>
                    <a:cubicBezTo>
                      <a:pt x="1" y="1"/>
                      <a:pt x="1" y="1"/>
                      <a:pt x="2" y="1"/>
                    </a:cubicBezTo>
                    <a:cubicBezTo>
                      <a:pt x="2" y="1"/>
                      <a:pt x="3" y="0"/>
                      <a:pt x="4" y="0"/>
                    </a:cubicBezTo>
                    <a:cubicBezTo>
                      <a:pt x="5" y="1"/>
                      <a:pt x="3" y="1"/>
                      <a:pt x="2" y="2"/>
                    </a:cubicBezTo>
                    <a:cubicBezTo>
                      <a:pt x="1"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5" name="Freeform 284">
                <a:extLst>
                  <a:ext uri="{FF2B5EF4-FFF2-40B4-BE49-F238E27FC236}">
                    <a16:creationId xmlns:a16="http://schemas.microsoft.com/office/drawing/2014/main" id="{5D0E6427-FC63-4D8E-BCC6-C8C26E701059}"/>
                  </a:ext>
                </a:extLst>
              </p:cNvPr>
              <p:cNvSpPr>
                <a:spLocks/>
              </p:cNvSpPr>
              <p:nvPr/>
            </p:nvSpPr>
            <p:spPr bwMode="auto">
              <a:xfrm>
                <a:off x="7725" y="4228"/>
                <a:ext cx="10" cy="4"/>
              </a:xfrm>
              <a:custGeom>
                <a:avLst/>
                <a:gdLst>
                  <a:gd name="T0" fmla="*/ 1 w 5"/>
                  <a:gd name="T1" fmla="*/ 2 h 2"/>
                  <a:gd name="T2" fmla="*/ 5 w 5"/>
                  <a:gd name="T3" fmla="*/ 1 h 2"/>
                  <a:gd name="T4" fmla="*/ 1 w 5"/>
                  <a:gd name="T5" fmla="*/ 2 h 2"/>
                </a:gdLst>
                <a:ahLst/>
                <a:cxnLst>
                  <a:cxn ang="0">
                    <a:pos x="T0" y="T1"/>
                  </a:cxn>
                  <a:cxn ang="0">
                    <a:pos x="T2" y="T3"/>
                  </a:cxn>
                  <a:cxn ang="0">
                    <a:pos x="T4" y="T5"/>
                  </a:cxn>
                </a:cxnLst>
                <a:rect l="0" t="0" r="r" b="b"/>
                <a:pathLst>
                  <a:path w="5" h="2">
                    <a:moveTo>
                      <a:pt x="1" y="2"/>
                    </a:moveTo>
                    <a:cubicBezTo>
                      <a:pt x="0" y="1"/>
                      <a:pt x="5" y="0"/>
                      <a:pt x="5" y="1"/>
                    </a:cubicBezTo>
                    <a:cubicBezTo>
                      <a:pt x="3" y="2"/>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6" name="Freeform 285">
                <a:extLst>
                  <a:ext uri="{FF2B5EF4-FFF2-40B4-BE49-F238E27FC236}">
                    <a16:creationId xmlns:a16="http://schemas.microsoft.com/office/drawing/2014/main" id="{802C1C02-6BEA-4501-A065-D20D2B7E2185}"/>
                  </a:ext>
                </a:extLst>
              </p:cNvPr>
              <p:cNvSpPr>
                <a:spLocks/>
              </p:cNvSpPr>
              <p:nvPr/>
            </p:nvSpPr>
            <p:spPr bwMode="auto">
              <a:xfrm>
                <a:off x="7731" y="4221"/>
                <a:ext cx="13" cy="9"/>
              </a:xfrm>
              <a:custGeom>
                <a:avLst/>
                <a:gdLst>
                  <a:gd name="T0" fmla="*/ 0 w 7"/>
                  <a:gd name="T1" fmla="*/ 1 h 5"/>
                  <a:gd name="T2" fmla="*/ 6 w 7"/>
                  <a:gd name="T3" fmla="*/ 1 h 5"/>
                  <a:gd name="T4" fmla="*/ 5 w 7"/>
                  <a:gd name="T5" fmla="*/ 5 h 5"/>
                  <a:gd name="T6" fmla="*/ 0 w 7"/>
                  <a:gd name="T7" fmla="*/ 1 h 5"/>
                </a:gdLst>
                <a:ahLst/>
                <a:cxnLst>
                  <a:cxn ang="0">
                    <a:pos x="T0" y="T1"/>
                  </a:cxn>
                  <a:cxn ang="0">
                    <a:pos x="T2" y="T3"/>
                  </a:cxn>
                  <a:cxn ang="0">
                    <a:pos x="T4" y="T5"/>
                  </a:cxn>
                  <a:cxn ang="0">
                    <a:pos x="T6" y="T7"/>
                  </a:cxn>
                </a:cxnLst>
                <a:rect l="0" t="0" r="r" b="b"/>
                <a:pathLst>
                  <a:path w="7" h="5">
                    <a:moveTo>
                      <a:pt x="0" y="1"/>
                    </a:moveTo>
                    <a:cubicBezTo>
                      <a:pt x="3" y="0"/>
                      <a:pt x="3" y="4"/>
                      <a:pt x="6" y="1"/>
                    </a:cubicBezTo>
                    <a:cubicBezTo>
                      <a:pt x="7" y="2"/>
                      <a:pt x="4" y="3"/>
                      <a:pt x="5" y="5"/>
                    </a:cubicBezTo>
                    <a:cubicBezTo>
                      <a:pt x="3" y="3"/>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7" name="Freeform 286">
                <a:extLst>
                  <a:ext uri="{FF2B5EF4-FFF2-40B4-BE49-F238E27FC236}">
                    <a16:creationId xmlns:a16="http://schemas.microsoft.com/office/drawing/2014/main" id="{EF97244F-EDFE-4B5A-B9E7-7CF680A2BE9F}"/>
                  </a:ext>
                </a:extLst>
              </p:cNvPr>
              <p:cNvSpPr>
                <a:spLocks/>
              </p:cNvSpPr>
              <p:nvPr/>
            </p:nvSpPr>
            <p:spPr bwMode="auto">
              <a:xfrm>
                <a:off x="7630" y="4039"/>
                <a:ext cx="5" cy="5"/>
              </a:xfrm>
              <a:custGeom>
                <a:avLst/>
                <a:gdLst>
                  <a:gd name="T0" fmla="*/ 1 w 3"/>
                  <a:gd name="T1" fmla="*/ 3 h 3"/>
                  <a:gd name="T2" fmla="*/ 3 w 3"/>
                  <a:gd name="T3" fmla="*/ 0 h 3"/>
                  <a:gd name="T4" fmla="*/ 1 w 3"/>
                  <a:gd name="T5" fmla="*/ 3 h 3"/>
                </a:gdLst>
                <a:ahLst/>
                <a:cxnLst>
                  <a:cxn ang="0">
                    <a:pos x="T0" y="T1"/>
                  </a:cxn>
                  <a:cxn ang="0">
                    <a:pos x="T2" y="T3"/>
                  </a:cxn>
                  <a:cxn ang="0">
                    <a:pos x="T4" y="T5"/>
                  </a:cxn>
                </a:cxnLst>
                <a:rect l="0" t="0" r="r" b="b"/>
                <a:pathLst>
                  <a:path w="3" h="3">
                    <a:moveTo>
                      <a:pt x="1" y="3"/>
                    </a:moveTo>
                    <a:cubicBezTo>
                      <a:pt x="0" y="2"/>
                      <a:pt x="2" y="0"/>
                      <a:pt x="3" y="0"/>
                    </a:cubicBezTo>
                    <a:cubicBezTo>
                      <a:pt x="3" y="1"/>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8" name="Freeform 287">
                <a:extLst>
                  <a:ext uri="{FF2B5EF4-FFF2-40B4-BE49-F238E27FC236}">
                    <a16:creationId xmlns:a16="http://schemas.microsoft.com/office/drawing/2014/main" id="{3A7B2CFF-33CE-4198-9072-E6605F0AEFDC}"/>
                  </a:ext>
                </a:extLst>
              </p:cNvPr>
              <p:cNvSpPr>
                <a:spLocks/>
              </p:cNvSpPr>
              <p:nvPr/>
            </p:nvSpPr>
            <p:spPr bwMode="auto">
              <a:xfrm>
                <a:off x="7634" y="4027"/>
                <a:ext cx="34" cy="19"/>
              </a:xfrm>
              <a:custGeom>
                <a:avLst/>
                <a:gdLst>
                  <a:gd name="T0" fmla="*/ 0 w 18"/>
                  <a:gd name="T1" fmla="*/ 10 h 10"/>
                  <a:gd name="T2" fmla="*/ 15 w 18"/>
                  <a:gd name="T3" fmla="*/ 2 h 10"/>
                  <a:gd name="T4" fmla="*/ 17 w 18"/>
                  <a:gd name="T5" fmla="*/ 0 h 10"/>
                  <a:gd name="T6" fmla="*/ 17 w 18"/>
                  <a:gd name="T7" fmla="*/ 2 h 10"/>
                  <a:gd name="T8" fmla="*/ 11 w 18"/>
                  <a:gd name="T9" fmla="*/ 6 h 10"/>
                  <a:gd name="T10" fmla="*/ 3 w 18"/>
                  <a:gd name="T11" fmla="*/ 9 h 10"/>
                  <a:gd name="T12" fmla="*/ 0 w 18"/>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8" h="10">
                    <a:moveTo>
                      <a:pt x="0" y="10"/>
                    </a:moveTo>
                    <a:cubicBezTo>
                      <a:pt x="3" y="6"/>
                      <a:pt x="11" y="4"/>
                      <a:pt x="15" y="2"/>
                    </a:cubicBezTo>
                    <a:cubicBezTo>
                      <a:pt x="12" y="2"/>
                      <a:pt x="14" y="0"/>
                      <a:pt x="17" y="0"/>
                    </a:cubicBezTo>
                    <a:cubicBezTo>
                      <a:pt x="16" y="1"/>
                      <a:pt x="18" y="1"/>
                      <a:pt x="17" y="2"/>
                    </a:cubicBezTo>
                    <a:cubicBezTo>
                      <a:pt x="15" y="2"/>
                      <a:pt x="14" y="5"/>
                      <a:pt x="11" y="6"/>
                    </a:cubicBezTo>
                    <a:cubicBezTo>
                      <a:pt x="10" y="5"/>
                      <a:pt x="3" y="8"/>
                      <a:pt x="3" y="9"/>
                    </a:cubicBezTo>
                    <a:cubicBezTo>
                      <a:pt x="2" y="10"/>
                      <a:pt x="1"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9" name="Freeform 288">
                <a:extLst>
                  <a:ext uri="{FF2B5EF4-FFF2-40B4-BE49-F238E27FC236}">
                    <a16:creationId xmlns:a16="http://schemas.microsoft.com/office/drawing/2014/main" id="{1A80AE97-AAEF-4C03-BFC9-5D81719D3B0F}"/>
                  </a:ext>
                </a:extLst>
              </p:cNvPr>
              <p:cNvSpPr>
                <a:spLocks/>
              </p:cNvSpPr>
              <p:nvPr/>
            </p:nvSpPr>
            <p:spPr bwMode="auto">
              <a:xfrm>
                <a:off x="7915" y="4529"/>
                <a:ext cx="9" cy="5"/>
              </a:xfrm>
              <a:custGeom>
                <a:avLst/>
                <a:gdLst>
                  <a:gd name="T0" fmla="*/ 0 w 5"/>
                  <a:gd name="T1" fmla="*/ 1 h 3"/>
                  <a:gd name="T2" fmla="*/ 4 w 5"/>
                  <a:gd name="T3" fmla="*/ 0 h 3"/>
                  <a:gd name="T4" fmla="*/ 2 w 5"/>
                  <a:gd name="T5" fmla="*/ 3 h 3"/>
                  <a:gd name="T6" fmla="*/ 0 w 5"/>
                  <a:gd name="T7" fmla="*/ 1 h 3"/>
                </a:gdLst>
                <a:ahLst/>
                <a:cxnLst>
                  <a:cxn ang="0">
                    <a:pos x="T0" y="T1"/>
                  </a:cxn>
                  <a:cxn ang="0">
                    <a:pos x="T2" y="T3"/>
                  </a:cxn>
                  <a:cxn ang="0">
                    <a:pos x="T4" y="T5"/>
                  </a:cxn>
                  <a:cxn ang="0">
                    <a:pos x="T6" y="T7"/>
                  </a:cxn>
                </a:cxnLst>
                <a:rect l="0" t="0" r="r" b="b"/>
                <a:pathLst>
                  <a:path w="5" h="3">
                    <a:moveTo>
                      <a:pt x="0" y="1"/>
                    </a:moveTo>
                    <a:cubicBezTo>
                      <a:pt x="2" y="0"/>
                      <a:pt x="2" y="1"/>
                      <a:pt x="4" y="0"/>
                    </a:cubicBezTo>
                    <a:cubicBezTo>
                      <a:pt x="5" y="1"/>
                      <a:pt x="4" y="2"/>
                      <a:pt x="2" y="3"/>
                    </a:cubicBezTo>
                    <a:cubicBezTo>
                      <a:pt x="1" y="3"/>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0" name="Freeform 289">
                <a:extLst>
                  <a:ext uri="{FF2B5EF4-FFF2-40B4-BE49-F238E27FC236}">
                    <a16:creationId xmlns:a16="http://schemas.microsoft.com/office/drawing/2014/main" id="{4E5BB73F-5C54-44DF-AF55-F65D65CD3DC9}"/>
                  </a:ext>
                </a:extLst>
              </p:cNvPr>
              <p:cNvSpPr>
                <a:spLocks/>
              </p:cNvSpPr>
              <p:nvPr/>
            </p:nvSpPr>
            <p:spPr bwMode="auto">
              <a:xfrm>
                <a:off x="7725" y="4196"/>
                <a:ext cx="8" cy="3"/>
              </a:xfrm>
              <a:custGeom>
                <a:avLst/>
                <a:gdLst>
                  <a:gd name="T0" fmla="*/ 1 w 4"/>
                  <a:gd name="T1" fmla="*/ 2 h 2"/>
                  <a:gd name="T2" fmla="*/ 1 w 4"/>
                  <a:gd name="T3" fmla="*/ 0 h 2"/>
                  <a:gd name="T4" fmla="*/ 3 w 4"/>
                  <a:gd name="T5" fmla="*/ 1 h 2"/>
                  <a:gd name="T6" fmla="*/ 1 w 4"/>
                  <a:gd name="T7" fmla="*/ 2 h 2"/>
                </a:gdLst>
                <a:ahLst/>
                <a:cxnLst>
                  <a:cxn ang="0">
                    <a:pos x="T0" y="T1"/>
                  </a:cxn>
                  <a:cxn ang="0">
                    <a:pos x="T2" y="T3"/>
                  </a:cxn>
                  <a:cxn ang="0">
                    <a:pos x="T4" y="T5"/>
                  </a:cxn>
                  <a:cxn ang="0">
                    <a:pos x="T6" y="T7"/>
                  </a:cxn>
                </a:cxnLst>
                <a:rect l="0" t="0" r="r" b="b"/>
                <a:pathLst>
                  <a:path w="4" h="2">
                    <a:moveTo>
                      <a:pt x="1" y="2"/>
                    </a:moveTo>
                    <a:cubicBezTo>
                      <a:pt x="0" y="1"/>
                      <a:pt x="2" y="1"/>
                      <a:pt x="1" y="0"/>
                    </a:cubicBezTo>
                    <a:cubicBezTo>
                      <a:pt x="2" y="0"/>
                      <a:pt x="2" y="1"/>
                      <a:pt x="3" y="1"/>
                    </a:cubicBezTo>
                    <a:cubicBezTo>
                      <a:pt x="4" y="2"/>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1" name="Freeform 290">
                <a:extLst>
                  <a:ext uri="{FF2B5EF4-FFF2-40B4-BE49-F238E27FC236}">
                    <a16:creationId xmlns:a16="http://schemas.microsoft.com/office/drawing/2014/main" id="{2A8F9FC4-D86B-4B1C-B7A5-1BDCF240168F}"/>
                  </a:ext>
                </a:extLst>
              </p:cNvPr>
              <p:cNvSpPr>
                <a:spLocks/>
              </p:cNvSpPr>
              <p:nvPr/>
            </p:nvSpPr>
            <p:spPr bwMode="auto">
              <a:xfrm>
                <a:off x="7737" y="4209"/>
                <a:ext cx="5" cy="6"/>
              </a:xfrm>
              <a:custGeom>
                <a:avLst/>
                <a:gdLst>
                  <a:gd name="T0" fmla="*/ 0 w 3"/>
                  <a:gd name="T1" fmla="*/ 3 h 3"/>
                  <a:gd name="T2" fmla="*/ 2 w 3"/>
                  <a:gd name="T3" fmla="*/ 0 h 3"/>
                  <a:gd name="T4" fmla="*/ 0 w 3"/>
                  <a:gd name="T5" fmla="*/ 3 h 3"/>
                </a:gdLst>
                <a:ahLst/>
                <a:cxnLst>
                  <a:cxn ang="0">
                    <a:pos x="T0" y="T1"/>
                  </a:cxn>
                  <a:cxn ang="0">
                    <a:pos x="T2" y="T3"/>
                  </a:cxn>
                  <a:cxn ang="0">
                    <a:pos x="T4" y="T5"/>
                  </a:cxn>
                </a:cxnLst>
                <a:rect l="0" t="0" r="r" b="b"/>
                <a:pathLst>
                  <a:path w="3" h="3">
                    <a:moveTo>
                      <a:pt x="0" y="3"/>
                    </a:moveTo>
                    <a:cubicBezTo>
                      <a:pt x="0" y="2"/>
                      <a:pt x="0" y="1"/>
                      <a:pt x="2" y="0"/>
                    </a:cubicBezTo>
                    <a:cubicBezTo>
                      <a:pt x="3"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2" name="Freeform 291">
                <a:extLst>
                  <a:ext uri="{FF2B5EF4-FFF2-40B4-BE49-F238E27FC236}">
                    <a16:creationId xmlns:a16="http://schemas.microsoft.com/office/drawing/2014/main" id="{F89B7622-3E56-481F-8644-3EFB4362BF08}"/>
                  </a:ext>
                </a:extLst>
              </p:cNvPr>
              <p:cNvSpPr>
                <a:spLocks/>
              </p:cNvSpPr>
              <p:nvPr/>
            </p:nvSpPr>
            <p:spPr bwMode="auto">
              <a:xfrm>
                <a:off x="7597" y="3949"/>
                <a:ext cx="42" cy="23"/>
              </a:xfrm>
              <a:custGeom>
                <a:avLst/>
                <a:gdLst>
                  <a:gd name="T0" fmla="*/ 2 w 22"/>
                  <a:gd name="T1" fmla="*/ 12 h 12"/>
                  <a:gd name="T2" fmla="*/ 0 w 22"/>
                  <a:gd name="T3" fmla="*/ 9 h 12"/>
                  <a:gd name="T4" fmla="*/ 6 w 22"/>
                  <a:gd name="T5" fmla="*/ 5 h 12"/>
                  <a:gd name="T6" fmla="*/ 9 w 22"/>
                  <a:gd name="T7" fmla="*/ 6 h 12"/>
                  <a:gd name="T8" fmla="*/ 13 w 22"/>
                  <a:gd name="T9" fmla="*/ 2 h 12"/>
                  <a:gd name="T10" fmla="*/ 15 w 22"/>
                  <a:gd name="T11" fmla="*/ 1 h 12"/>
                  <a:gd name="T12" fmla="*/ 22 w 22"/>
                  <a:gd name="T13" fmla="*/ 1 h 12"/>
                  <a:gd name="T14" fmla="*/ 2 w 22"/>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 y="12"/>
                    </a:moveTo>
                    <a:cubicBezTo>
                      <a:pt x="2" y="11"/>
                      <a:pt x="4" y="7"/>
                      <a:pt x="0" y="9"/>
                    </a:cubicBezTo>
                    <a:cubicBezTo>
                      <a:pt x="0" y="8"/>
                      <a:pt x="8" y="7"/>
                      <a:pt x="6" y="5"/>
                    </a:cubicBezTo>
                    <a:cubicBezTo>
                      <a:pt x="8" y="4"/>
                      <a:pt x="8" y="6"/>
                      <a:pt x="9" y="6"/>
                    </a:cubicBezTo>
                    <a:cubicBezTo>
                      <a:pt x="12" y="5"/>
                      <a:pt x="14" y="3"/>
                      <a:pt x="13" y="2"/>
                    </a:cubicBezTo>
                    <a:cubicBezTo>
                      <a:pt x="14" y="2"/>
                      <a:pt x="16" y="2"/>
                      <a:pt x="15" y="1"/>
                    </a:cubicBezTo>
                    <a:cubicBezTo>
                      <a:pt x="19" y="0"/>
                      <a:pt x="20" y="0"/>
                      <a:pt x="22" y="1"/>
                    </a:cubicBezTo>
                    <a:cubicBezTo>
                      <a:pt x="15" y="5"/>
                      <a:pt x="7" y="6"/>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3" name="Freeform 292">
                <a:extLst>
                  <a:ext uri="{FF2B5EF4-FFF2-40B4-BE49-F238E27FC236}">
                    <a16:creationId xmlns:a16="http://schemas.microsoft.com/office/drawing/2014/main" id="{3A5AEDDF-11DD-4990-B980-1044CC82D9BD}"/>
                  </a:ext>
                </a:extLst>
              </p:cNvPr>
              <p:cNvSpPr>
                <a:spLocks/>
              </p:cNvSpPr>
              <p:nvPr/>
            </p:nvSpPr>
            <p:spPr bwMode="auto">
              <a:xfrm>
                <a:off x="7739" y="4199"/>
                <a:ext cx="11" cy="8"/>
              </a:xfrm>
              <a:custGeom>
                <a:avLst/>
                <a:gdLst>
                  <a:gd name="T0" fmla="*/ 1 w 6"/>
                  <a:gd name="T1" fmla="*/ 4 h 4"/>
                  <a:gd name="T2" fmla="*/ 4 w 6"/>
                  <a:gd name="T3" fmla="*/ 1 h 4"/>
                  <a:gd name="T4" fmla="*/ 6 w 6"/>
                  <a:gd name="T5" fmla="*/ 2 h 4"/>
                  <a:gd name="T6" fmla="*/ 1 w 6"/>
                  <a:gd name="T7" fmla="*/ 4 h 4"/>
                </a:gdLst>
                <a:ahLst/>
                <a:cxnLst>
                  <a:cxn ang="0">
                    <a:pos x="T0" y="T1"/>
                  </a:cxn>
                  <a:cxn ang="0">
                    <a:pos x="T2" y="T3"/>
                  </a:cxn>
                  <a:cxn ang="0">
                    <a:pos x="T4" y="T5"/>
                  </a:cxn>
                  <a:cxn ang="0">
                    <a:pos x="T6" y="T7"/>
                  </a:cxn>
                </a:cxnLst>
                <a:rect l="0" t="0" r="r" b="b"/>
                <a:pathLst>
                  <a:path w="6" h="4">
                    <a:moveTo>
                      <a:pt x="1" y="4"/>
                    </a:moveTo>
                    <a:cubicBezTo>
                      <a:pt x="0" y="3"/>
                      <a:pt x="3" y="2"/>
                      <a:pt x="4" y="1"/>
                    </a:cubicBezTo>
                    <a:cubicBezTo>
                      <a:pt x="4" y="3"/>
                      <a:pt x="6" y="0"/>
                      <a:pt x="6" y="2"/>
                    </a:cubicBezTo>
                    <a:cubicBezTo>
                      <a:pt x="4" y="3"/>
                      <a:pt x="2"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4" name="Freeform 293">
                <a:extLst>
                  <a:ext uri="{FF2B5EF4-FFF2-40B4-BE49-F238E27FC236}">
                    <a16:creationId xmlns:a16="http://schemas.microsoft.com/office/drawing/2014/main" id="{03C93DCC-633F-426F-9DDB-C7D0A330FDF7}"/>
                  </a:ext>
                </a:extLst>
              </p:cNvPr>
              <p:cNvSpPr>
                <a:spLocks/>
              </p:cNvSpPr>
              <p:nvPr/>
            </p:nvSpPr>
            <p:spPr bwMode="auto">
              <a:xfrm>
                <a:off x="7744" y="4192"/>
                <a:ext cx="12" cy="9"/>
              </a:xfrm>
              <a:custGeom>
                <a:avLst/>
                <a:gdLst>
                  <a:gd name="T0" fmla="*/ 4 w 6"/>
                  <a:gd name="T1" fmla="*/ 4 h 5"/>
                  <a:gd name="T2" fmla="*/ 6 w 6"/>
                  <a:gd name="T3" fmla="*/ 3 h 5"/>
                  <a:gd name="T4" fmla="*/ 4 w 6"/>
                  <a:gd name="T5" fmla="*/ 4 h 5"/>
                </a:gdLst>
                <a:ahLst/>
                <a:cxnLst>
                  <a:cxn ang="0">
                    <a:pos x="T0" y="T1"/>
                  </a:cxn>
                  <a:cxn ang="0">
                    <a:pos x="T2" y="T3"/>
                  </a:cxn>
                  <a:cxn ang="0">
                    <a:pos x="T4" y="T5"/>
                  </a:cxn>
                </a:cxnLst>
                <a:rect l="0" t="0" r="r" b="b"/>
                <a:pathLst>
                  <a:path w="6" h="5">
                    <a:moveTo>
                      <a:pt x="4" y="4"/>
                    </a:moveTo>
                    <a:cubicBezTo>
                      <a:pt x="0" y="5"/>
                      <a:pt x="5" y="0"/>
                      <a:pt x="6" y="3"/>
                    </a:cubicBezTo>
                    <a:cubicBezTo>
                      <a:pt x="5" y="3"/>
                      <a:pt x="4" y="4"/>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5" name="Freeform 294">
                <a:extLst>
                  <a:ext uri="{FF2B5EF4-FFF2-40B4-BE49-F238E27FC236}">
                    <a16:creationId xmlns:a16="http://schemas.microsoft.com/office/drawing/2014/main" id="{B5C0CFB2-307D-467D-AB34-CC209796DE44}"/>
                  </a:ext>
                </a:extLst>
              </p:cNvPr>
              <p:cNvSpPr>
                <a:spLocks/>
              </p:cNvSpPr>
              <p:nvPr/>
            </p:nvSpPr>
            <p:spPr bwMode="auto">
              <a:xfrm>
                <a:off x="7767" y="4215"/>
                <a:ext cx="10" cy="6"/>
              </a:xfrm>
              <a:custGeom>
                <a:avLst/>
                <a:gdLst>
                  <a:gd name="T0" fmla="*/ 1 w 5"/>
                  <a:gd name="T1" fmla="*/ 3 h 3"/>
                  <a:gd name="T2" fmla="*/ 5 w 5"/>
                  <a:gd name="T3" fmla="*/ 0 h 3"/>
                  <a:gd name="T4" fmla="*/ 1 w 5"/>
                  <a:gd name="T5" fmla="*/ 3 h 3"/>
                </a:gdLst>
                <a:ahLst/>
                <a:cxnLst>
                  <a:cxn ang="0">
                    <a:pos x="T0" y="T1"/>
                  </a:cxn>
                  <a:cxn ang="0">
                    <a:pos x="T2" y="T3"/>
                  </a:cxn>
                  <a:cxn ang="0">
                    <a:pos x="T4" y="T5"/>
                  </a:cxn>
                </a:cxnLst>
                <a:rect l="0" t="0" r="r" b="b"/>
                <a:pathLst>
                  <a:path w="5" h="3">
                    <a:moveTo>
                      <a:pt x="1" y="3"/>
                    </a:moveTo>
                    <a:cubicBezTo>
                      <a:pt x="0" y="2"/>
                      <a:pt x="4" y="0"/>
                      <a:pt x="5" y="0"/>
                    </a:cubicBezTo>
                    <a:cubicBezTo>
                      <a:pt x="4" y="1"/>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6" name="Freeform 295">
                <a:extLst>
                  <a:ext uri="{FF2B5EF4-FFF2-40B4-BE49-F238E27FC236}">
                    <a16:creationId xmlns:a16="http://schemas.microsoft.com/office/drawing/2014/main" id="{5FB29D81-AE2E-4E8D-A1BE-4CF7F7E85989}"/>
                  </a:ext>
                </a:extLst>
              </p:cNvPr>
              <p:cNvSpPr>
                <a:spLocks/>
              </p:cNvSpPr>
              <p:nvPr/>
            </p:nvSpPr>
            <p:spPr bwMode="auto">
              <a:xfrm>
                <a:off x="7775" y="4224"/>
                <a:ext cx="15" cy="8"/>
              </a:xfrm>
              <a:custGeom>
                <a:avLst/>
                <a:gdLst>
                  <a:gd name="T0" fmla="*/ 4 w 8"/>
                  <a:gd name="T1" fmla="*/ 3 h 4"/>
                  <a:gd name="T2" fmla="*/ 3 w 8"/>
                  <a:gd name="T3" fmla="*/ 0 h 4"/>
                  <a:gd name="T4" fmla="*/ 6 w 8"/>
                  <a:gd name="T5" fmla="*/ 0 h 4"/>
                  <a:gd name="T6" fmla="*/ 8 w 8"/>
                  <a:gd name="T7" fmla="*/ 1 h 4"/>
                  <a:gd name="T8" fmla="*/ 4 w 8"/>
                  <a:gd name="T9" fmla="*/ 3 h 4"/>
                </a:gdLst>
                <a:ahLst/>
                <a:cxnLst>
                  <a:cxn ang="0">
                    <a:pos x="T0" y="T1"/>
                  </a:cxn>
                  <a:cxn ang="0">
                    <a:pos x="T2" y="T3"/>
                  </a:cxn>
                  <a:cxn ang="0">
                    <a:pos x="T4" y="T5"/>
                  </a:cxn>
                  <a:cxn ang="0">
                    <a:pos x="T6" y="T7"/>
                  </a:cxn>
                  <a:cxn ang="0">
                    <a:pos x="T8" y="T9"/>
                  </a:cxn>
                </a:cxnLst>
                <a:rect l="0" t="0" r="r" b="b"/>
                <a:pathLst>
                  <a:path w="8" h="4">
                    <a:moveTo>
                      <a:pt x="4" y="3"/>
                    </a:moveTo>
                    <a:cubicBezTo>
                      <a:pt x="3" y="4"/>
                      <a:pt x="0" y="1"/>
                      <a:pt x="3" y="0"/>
                    </a:cubicBezTo>
                    <a:cubicBezTo>
                      <a:pt x="2" y="2"/>
                      <a:pt x="5" y="2"/>
                      <a:pt x="6" y="0"/>
                    </a:cubicBezTo>
                    <a:cubicBezTo>
                      <a:pt x="7" y="1"/>
                      <a:pt x="7" y="2"/>
                      <a:pt x="8" y="1"/>
                    </a:cubicBezTo>
                    <a:cubicBezTo>
                      <a:pt x="8" y="3"/>
                      <a:pt x="4"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7" name="Freeform 296">
                <a:extLst>
                  <a:ext uri="{FF2B5EF4-FFF2-40B4-BE49-F238E27FC236}">
                    <a16:creationId xmlns:a16="http://schemas.microsoft.com/office/drawing/2014/main" id="{AB6DE6BF-0357-4553-888C-0AAA377F21A2}"/>
                  </a:ext>
                </a:extLst>
              </p:cNvPr>
              <p:cNvSpPr>
                <a:spLocks/>
              </p:cNvSpPr>
              <p:nvPr/>
            </p:nvSpPr>
            <p:spPr bwMode="auto">
              <a:xfrm>
                <a:off x="7767" y="4196"/>
                <a:ext cx="10" cy="7"/>
              </a:xfrm>
              <a:custGeom>
                <a:avLst/>
                <a:gdLst>
                  <a:gd name="T0" fmla="*/ 0 w 5"/>
                  <a:gd name="T1" fmla="*/ 3 h 4"/>
                  <a:gd name="T2" fmla="*/ 3 w 5"/>
                  <a:gd name="T3" fmla="*/ 0 h 4"/>
                  <a:gd name="T4" fmla="*/ 5 w 5"/>
                  <a:gd name="T5" fmla="*/ 1 h 4"/>
                  <a:gd name="T6" fmla="*/ 0 w 5"/>
                  <a:gd name="T7" fmla="*/ 3 h 4"/>
                </a:gdLst>
                <a:ahLst/>
                <a:cxnLst>
                  <a:cxn ang="0">
                    <a:pos x="T0" y="T1"/>
                  </a:cxn>
                  <a:cxn ang="0">
                    <a:pos x="T2" y="T3"/>
                  </a:cxn>
                  <a:cxn ang="0">
                    <a:pos x="T4" y="T5"/>
                  </a:cxn>
                  <a:cxn ang="0">
                    <a:pos x="T6" y="T7"/>
                  </a:cxn>
                </a:cxnLst>
                <a:rect l="0" t="0" r="r" b="b"/>
                <a:pathLst>
                  <a:path w="5" h="4">
                    <a:moveTo>
                      <a:pt x="0" y="3"/>
                    </a:moveTo>
                    <a:cubicBezTo>
                      <a:pt x="1" y="2"/>
                      <a:pt x="1" y="1"/>
                      <a:pt x="3" y="0"/>
                    </a:cubicBezTo>
                    <a:cubicBezTo>
                      <a:pt x="3" y="1"/>
                      <a:pt x="1" y="3"/>
                      <a:pt x="5" y="1"/>
                    </a:cubicBezTo>
                    <a:cubicBezTo>
                      <a:pt x="5" y="4"/>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8" name="Freeform 297">
                <a:extLst>
                  <a:ext uri="{FF2B5EF4-FFF2-40B4-BE49-F238E27FC236}">
                    <a16:creationId xmlns:a16="http://schemas.microsoft.com/office/drawing/2014/main" id="{6F8199CA-81ED-4C05-91C9-C1A47299106D}"/>
                  </a:ext>
                </a:extLst>
              </p:cNvPr>
              <p:cNvSpPr>
                <a:spLocks/>
              </p:cNvSpPr>
              <p:nvPr/>
            </p:nvSpPr>
            <p:spPr bwMode="auto">
              <a:xfrm>
                <a:off x="7788" y="4215"/>
                <a:ext cx="6" cy="6"/>
              </a:xfrm>
              <a:custGeom>
                <a:avLst/>
                <a:gdLst>
                  <a:gd name="T0" fmla="*/ 0 w 3"/>
                  <a:gd name="T1" fmla="*/ 3 h 3"/>
                  <a:gd name="T2" fmla="*/ 2 w 3"/>
                  <a:gd name="T3" fmla="*/ 0 h 3"/>
                  <a:gd name="T4" fmla="*/ 3 w 3"/>
                  <a:gd name="T5" fmla="*/ 2 h 3"/>
                  <a:gd name="T6" fmla="*/ 0 w 3"/>
                  <a:gd name="T7" fmla="*/ 3 h 3"/>
                </a:gdLst>
                <a:ahLst/>
                <a:cxnLst>
                  <a:cxn ang="0">
                    <a:pos x="T0" y="T1"/>
                  </a:cxn>
                  <a:cxn ang="0">
                    <a:pos x="T2" y="T3"/>
                  </a:cxn>
                  <a:cxn ang="0">
                    <a:pos x="T4" y="T5"/>
                  </a:cxn>
                  <a:cxn ang="0">
                    <a:pos x="T6" y="T7"/>
                  </a:cxn>
                </a:cxnLst>
                <a:rect l="0" t="0" r="r" b="b"/>
                <a:pathLst>
                  <a:path w="3" h="3">
                    <a:moveTo>
                      <a:pt x="0" y="3"/>
                    </a:moveTo>
                    <a:cubicBezTo>
                      <a:pt x="1" y="2"/>
                      <a:pt x="0" y="1"/>
                      <a:pt x="2" y="0"/>
                    </a:cubicBezTo>
                    <a:cubicBezTo>
                      <a:pt x="3" y="1"/>
                      <a:pt x="1" y="1"/>
                      <a:pt x="3" y="2"/>
                    </a:cubicBezTo>
                    <a:cubicBezTo>
                      <a:pt x="2"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9" name="Freeform 298">
                <a:extLst>
                  <a:ext uri="{FF2B5EF4-FFF2-40B4-BE49-F238E27FC236}">
                    <a16:creationId xmlns:a16="http://schemas.microsoft.com/office/drawing/2014/main" id="{38049099-D884-442A-9D31-EAC1CCF9EDEB}"/>
                  </a:ext>
                </a:extLst>
              </p:cNvPr>
              <p:cNvSpPr>
                <a:spLocks/>
              </p:cNvSpPr>
              <p:nvPr/>
            </p:nvSpPr>
            <p:spPr bwMode="auto">
              <a:xfrm>
                <a:off x="7637" y="3937"/>
                <a:ext cx="27" cy="14"/>
              </a:xfrm>
              <a:custGeom>
                <a:avLst/>
                <a:gdLst>
                  <a:gd name="T0" fmla="*/ 0 w 14"/>
                  <a:gd name="T1" fmla="*/ 5 h 7"/>
                  <a:gd name="T2" fmla="*/ 1 w 14"/>
                  <a:gd name="T3" fmla="*/ 4 h 7"/>
                  <a:gd name="T4" fmla="*/ 14 w 14"/>
                  <a:gd name="T5" fmla="*/ 0 h 7"/>
                  <a:gd name="T6" fmla="*/ 7 w 14"/>
                  <a:gd name="T7" fmla="*/ 4 h 7"/>
                  <a:gd name="T8" fmla="*/ 0 w 14"/>
                  <a:gd name="T9" fmla="*/ 5 h 7"/>
                </a:gdLst>
                <a:ahLst/>
                <a:cxnLst>
                  <a:cxn ang="0">
                    <a:pos x="T0" y="T1"/>
                  </a:cxn>
                  <a:cxn ang="0">
                    <a:pos x="T2" y="T3"/>
                  </a:cxn>
                  <a:cxn ang="0">
                    <a:pos x="T4" y="T5"/>
                  </a:cxn>
                  <a:cxn ang="0">
                    <a:pos x="T6" y="T7"/>
                  </a:cxn>
                  <a:cxn ang="0">
                    <a:pos x="T8" y="T9"/>
                  </a:cxn>
                </a:cxnLst>
                <a:rect l="0" t="0" r="r" b="b"/>
                <a:pathLst>
                  <a:path w="14" h="7">
                    <a:moveTo>
                      <a:pt x="0" y="5"/>
                    </a:moveTo>
                    <a:cubicBezTo>
                      <a:pt x="0" y="5"/>
                      <a:pt x="2" y="4"/>
                      <a:pt x="1" y="4"/>
                    </a:cubicBezTo>
                    <a:cubicBezTo>
                      <a:pt x="5" y="4"/>
                      <a:pt x="9" y="1"/>
                      <a:pt x="14" y="0"/>
                    </a:cubicBezTo>
                    <a:cubicBezTo>
                      <a:pt x="13" y="2"/>
                      <a:pt x="8" y="3"/>
                      <a:pt x="7" y="4"/>
                    </a:cubicBezTo>
                    <a:cubicBezTo>
                      <a:pt x="5" y="3"/>
                      <a:pt x="2"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0" name="Freeform 299">
                <a:extLst>
                  <a:ext uri="{FF2B5EF4-FFF2-40B4-BE49-F238E27FC236}">
                    <a16:creationId xmlns:a16="http://schemas.microsoft.com/office/drawing/2014/main" id="{24A33893-DA38-467E-BDC7-22D0F05E7B32}"/>
                  </a:ext>
                </a:extLst>
              </p:cNvPr>
              <p:cNvSpPr>
                <a:spLocks/>
              </p:cNvSpPr>
              <p:nvPr/>
            </p:nvSpPr>
            <p:spPr bwMode="auto">
              <a:xfrm>
                <a:off x="7811" y="4205"/>
                <a:ext cx="8" cy="6"/>
              </a:xfrm>
              <a:custGeom>
                <a:avLst/>
                <a:gdLst>
                  <a:gd name="T0" fmla="*/ 0 w 4"/>
                  <a:gd name="T1" fmla="*/ 3 h 3"/>
                  <a:gd name="T2" fmla="*/ 3 w 4"/>
                  <a:gd name="T3" fmla="*/ 0 h 3"/>
                  <a:gd name="T4" fmla="*/ 0 w 4"/>
                  <a:gd name="T5" fmla="*/ 3 h 3"/>
                </a:gdLst>
                <a:ahLst/>
                <a:cxnLst>
                  <a:cxn ang="0">
                    <a:pos x="T0" y="T1"/>
                  </a:cxn>
                  <a:cxn ang="0">
                    <a:pos x="T2" y="T3"/>
                  </a:cxn>
                  <a:cxn ang="0">
                    <a:pos x="T4" y="T5"/>
                  </a:cxn>
                </a:cxnLst>
                <a:rect l="0" t="0" r="r" b="b"/>
                <a:pathLst>
                  <a:path w="4" h="3">
                    <a:moveTo>
                      <a:pt x="0" y="3"/>
                    </a:moveTo>
                    <a:cubicBezTo>
                      <a:pt x="0" y="2"/>
                      <a:pt x="2" y="1"/>
                      <a:pt x="3" y="0"/>
                    </a:cubicBezTo>
                    <a:cubicBezTo>
                      <a:pt x="4"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1" name="Freeform 300">
                <a:extLst>
                  <a:ext uri="{FF2B5EF4-FFF2-40B4-BE49-F238E27FC236}">
                    <a16:creationId xmlns:a16="http://schemas.microsoft.com/office/drawing/2014/main" id="{BE37C7AD-73C0-4F70-B8A6-488B4B0E80E9}"/>
                  </a:ext>
                </a:extLst>
              </p:cNvPr>
              <p:cNvSpPr>
                <a:spLocks/>
              </p:cNvSpPr>
              <p:nvPr/>
            </p:nvSpPr>
            <p:spPr bwMode="auto">
              <a:xfrm>
                <a:off x="7796" y="4171"/>
                <a:ext cx="13" cy="4"/>
              </a:xfrm>
              <a:custGeom>
                <a:avLst/>
                <a:gdLst>
                  <a:gd name="T0" fmla="*/ 1 w 7"/>
                  <a:gd name="T1" fmla="*/ 2 h 2"/>
                  <a:gd name="T2" fmla="*/ 4 w 7"/>
                  <a:gd name="T3" fmla="*/ 0 h 2"/>
                  <a:gd name="T4" fmla="*/ 1 w 7"/>
                  <a:gd name="T5" fmla="*/ 2 h 2"/>
                </a:gdLst>
                <a:ahLst/>
                <a:cxnLst>
                  <a:cxn ang="0">
                    <a:pos x="T0" y="T1"/>
                  </a:cxn>
                  <a:cxn ang="0">
                    <a:pos x="T2" y="T3"/>
                  </a:cxn>
                  <a:cxn ang="0">
                    <a:pos x="T4" y="T5"/>
                  </a:cxn>
                </a:cxnLst>
                <a:rect l="0" t="0" r="r" b="b"/>
                <a:pathLst>
                  <a:path w="7" h="2">
                    <a:moveTo>
                      <a:pt x="1" y="2"/>
                    </a:moveTo>
                    <a:cubicBezTo>
                      <a:pt x="0" y="0"/>
                      <a:pt x="4" y="1"/>
                      <a:pt x="4" y="0"/>
                    </a:cubicBezTo>
                    <a:cubicBezTo>
                      <a:pt x="7"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2" name="Freeform 301">
                <a:extLst>
                  <a:ext uri="{FF2B5EF4-FFF2-40B4-BE49-F238E27FC236}">
                    <a16:creationId xmlns:a16="http://schemas.microsoft.com/office/drawing/2014/main" id="{5EEDD320-E505-46E6-8BB7-4E3FA77D997F}"/>
                  </a:ext>
                </a:extLst>
              </p:cNvPr>
              <p:cNvSpPr>
                <a:spLocks/>
              </p:cNvSpPr>
              <p:nvPr/>
            </p:nvSpPr>
            <p:spPr bwMode="auto">
              <a:xfrm>
                <a:off x="7666" y="3933"/>
                <a:ext cx="8" cy="4"/>
              </a:xfrm>
              <a:custGeom>
                <a:avLst/>
                <a:gdLst>
                  <a:gd name="T0" fmla="*/ 0 w 4"/>
                  <a:gd name="T1" fmla="*/ 2 h 2"/>
                  <a:gd name="T2" fmla="*/ 4 w 4"/>
                  <a:gd name="T3" fmla="*/ 0 h 2"/>
                  <a:gd name="T4" fmla="*/ 0 w 4"/>
                  <a:gd name="T5" fmla="*/ 2 h 2"/>
                </a:gdLst>
                <a:ahLst/>
                <a:cxnLst>
                  <a:cxn ang="0">
                    <a:pos x="T0" y="T1"/>
                  </a:cxn>
                  <a:cxn ang="0">
                    <a:pos x="T2" y="T3"/>
                  </a:cxn>
                  <a:cxn ang="0">
                    <a:pos x="T4" y="T5"/>
                  </a:cxn>
                </a:cxnLst>
                <a:rect l="0" t="0" r="r" b="b"/>
                <a:pathLst>
                  <a:path w="4" h="2">
                    <a:moveTo>
                      <a:pt x="0" y="2"/>
                    </a:moveTo>
                    <a:cubicBezTo>
                      <a:pt x="0" y="1"/>
                      <a:pt x="3" y="0"/>
                      <a:pt x="4" y="0"/>
                    </a:cubicBezTo>
                    <a:cubicBezTo>
                      <a:pt x="4"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3" name="Freeform 302">
                <a:extLst>
                  <a:ext uri="{FF2B5EF4-FFF2-40B4-BE49-F238E27FC236}">
                    <a16:creationId xmlns:a16="http://schemas.microsoft.com/office/drawing/2014/main" id="{6E2B10D0-5D32-4745-A459-B02C96368DE4}"/>
                  </a:ext>
                </a:extLst>
              </p:cNvPr>
              <p:cNvSpPr>
                <a:spLocks/>
              </p:cNvSpPr>
              <p:nvPr/>
            </p:nvSpPr>
            <p:spPr bwMode="auto">
              <a:xfrm>
                <a:off x="7913" y="4355"/>
                <a:ext cx="7" cy="5"/>
              </a:xfrm>
              <a:custGeom>
                <a:avLst/>
                <a:gdLst>
                  <a:gd name="T0" fmla="*/ 1 w 4"/>
                  <a:gd name="T1" fmla="*/ 2 h 3"/>
                  <a:gd name="T2" fmla="*/ 4 w 4"/>
                  <a:gd name="T3" fmla="*/ 1 h 3"/>
                  <a:gd name="T4" fmla="*/ 1 w 4"/>
                  <a:gd name="T5" fmla="*/ 2 h 3"/>
                </a:gdLst>
                <a:ahLst/>
                <a:cxnLst>
                  <a:cxn ang="0">
                    <a:pos x="T0" y="T1"/>
                  </a:cxn>
                  <a:cxn ang="0">
                    <a:pos x="T2" y="T3"/>
                  </a:cxn>
                  <a:cxn ang="0">
                    <a:pos x="T4" y="T5"/>
                  </a:cxn>
                </a:cxnLst>
                <a:rect l="0" t="0" r="r" b="b"/>
                <a:pathLst>
                  <a:path w="4" h="3">
                    <a:moveTo>
                      <a:pt x="1" y="2"/>
                    </a:moveTo>
                    <a:cubicBezTo>
                      <a:pt x="0" y="1"/>
                      <a:pt x="4" y="0"/>
                      <a:pt x="4" y="1"/>
                    </a:cubicBezTo>
                    <a:cubicBezTo>
                      <a:pt x="2" y="3"/>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4" name="Freeform 303">
                <a:extLst>
                  <a:ext uri="{FF2B5EF4-FFF2-40B4-BE49-F238E27FC236}">
                    <a16:creationId xmlns:a16="http://schemas.microsoft.com/office/drawing/2014/main" id="{5AEBE1B6-5389-49ED-A8B3-9BF03A7E95D6}"/>
                  </a:ext>
                </a:extLst>
              </p:cNvPr>
              <p:cNvSpPr>
                <a:spLocks/>
              </p:cNvSpPr>
              <p:nvPr/>
            </p:nvSpPr>
            <p:spPr bwMode="auto">
              <a:xfrm>
                <a:off x="7802" y="4161"/>
                <a:ext cx="17" cy="6"/>
              </a:xfrm>
              <a:custGeom>
                <a:avLst/>
                <a:gdLst>
                  <a:gd name="T0" fmla="*/ 4 w 9"/>
                  <a:gd name="T1" fmla="*/ 0 h 3"/>
                  <a:gd name="T2" fmla="*/ 8 w 9"/>
                  <a:gd name="T3" fmla="*/ 3 h 3"/>
                  <a:gd name="T4" fmla="*/ 4 w 9"/>
                  <a:gd name="T5" fmla="*/ 0 h 3"/>
                </a:gdLst>
                <a:ahLst/>
                <a:cxnLst>
                  <a:cxn ang="0">
                    <a:pos x="T0" y="T1"/>
                  </a:cxn>
                  <a:cxn ang="0">
                    <a:pos x="T2" y="T3"/>
                  </a:cxn>
                  <a:cxn ang="0">
                    <a:pos x="T4" y="T5"/>
                  </a:cxn>
                </a:cxnLst>
                <a:rect l="0" t="0" r="r" b="b"/>
                <a:pathLst>
                  <a:path w="9" h="3">
                    <a:moveTo>
                      <a:pt x="4" y="0"/>
                    </a:moveTo>
                    <a:cubicBezTo>
                      <a:pt x="3" y="3"/>
                      <a:pt x="9" y="1"/>
                      <a:pt x="8" y="3"/>
                    </a:cubicBezTo>
                    <a:cubicBezTo>
                      <a:pt x="6" y="3"/>
                      <a:pt x="0"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5" name="Freeform 304">
                <a:extLst>
                  <a:ext uri="{FF2B5EF4-FFF2-40B4-BE49-F238E27FC236}">
                    <a16:creationId xmlns:a16="http://schemas.microsoft.com/office/drawing/2014/main" id="{8C3F4F91-A0CB-463F-95B5-68FD4A72E574}"/>
                  </a:ext>
                </a:extLst>
              </p:cNvPr>
              <p:cNvSpPr>
                <a:spLocks/>
              </p:cNvSpPr>
              <p:nvPr/>
            </p:nvSpPr>
            <p:spPr bwMode="auto">
              <a:xfrm>
                <a:off x="7679" y="3928"/>
                <a:ext cx="12" cy="5"/>
              </a:xfrm>
              <a:custGeom>
                <a:avLst/>
                <a:gdLst>
                  <a:gd name="T0" fmla="*/ 0 w 6"/>
                  <a:gd name="T1" fmla="*/ 3 h 3"/>
                  <a:gd name="T2" fmla="*/ 5 w 6"/>
                  <a:gd name="T3" fmla="*/ 0 h 3"/>
                  <a:gd name="T4" fmla="*/ 0 w 6"/>
                  <a:gd name="T5" fmla="*/ 3 h 3"/>
                </a:gdLst>
                <a:ahLst/>
                <a:cxnLst>
                  <a:cxn ang="0">
                    <a:pos x="T0" y="T1"/>
                  </a:cxn>
                  <a:cxn ang="0">
                    <a:pos x="T2" y="T3"/>
                  </a:cxn>
                  <a:cxn ang="0">
                    <a:pos x="T4" y="T5"/>
                  </a:cxn>
                </a:cxnLst>
                <a:rect l="0" t="0" r="r" b="b"/>
                <a:pathLst>
                  <a:path w="6" h="3">
                    <a:moveTo>
                      <a:pt x="0" y="3"/>
                    </a:moveTo>
                    <a:cubicBezTo>
                      <a:pt x="0" y="1"/>
                      <a:pt x="4" y="1"/>
                      <a:pt x="5" y="0"/>
                    </a:cubicBezTo>
                    <a:cubicBezTo>
                      <a:pt x="6" y="2"/>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6" name="Freeform 305">
                <a:extLst>
                  <a:ext uri="{FF2B5EF4-FFF2-40B4-BE49-F238E27FC236}">
                    <a16:creationId xmlns:a16="http://schemas.microsoft.com/office/drawing/2014/main" id="{27D3360E-6AB1-4DBB-83A8-A775DF2E2A89}"/>
                  </a:ext>
                </a:extLst>
              </p:cNvPr>
              <p:cNvSpPr>
                <a:spLocks/>
              </p:cNvSpPr>
              <p:nvPr/>
            </p:nvSpPr>
            <p:spPr bwMode="auto">
              <a:xfrm>
                <a:off x="7836" y="4192"/>
                <a:ext cx="8" cy="6"/>
              </a:xfrm>
              <a:custGeom>
                <a:avLst/>
                <a:gdLst>
                  <a:gd name="T0" fmla="*/ 0 w 4"/>
                  <a:gd name="T1" fmla="*/ 1 h 3"/>
                  <a:gd name="T2" fmla="*/ 4 w 4"/>
                  <a:gd name="T3" fmla="*/ 1 h 3"/>
                  <a:gd name="T4" fmla="*/ 0 w 4"/>
                  <a:gd name="T5" fmla="*/ 1 h 3"/>
                </a:gdLst>
                <a:ahLst/>
                <a:cxnLst>
                  <a:cxn ang="0">
                    <a:pos x="T0" y="T1"/>
                  </a:cxn>
                  <a:cxn ang="0">
                    <a:pos x="T2" y="T3"/>
                  </a:cxn>
                  <a:cxn ang="0">
                    <a:pos x="T4" y="T5"/>
                  </a:cxn>
                </a:cxnLst>
                <a:rect l="0" t="0" r="r" b="b"/>
                <a:pathLst>
                  <a:path w="4" h="3">
                    <a:moveTo>
                      <a:pt x="0" y="1"/>
                    </a:moveTo>
                    <a:cubicBezTo>
                      <a:pt x="2" y="1"/>
                      <a:pt x="4" y="0"/>
                      <a:pt x="4" y="1"/>
                    </a:cubicBezTo>
                    <a:cubicBezTo>
                      <a:pt x="3" y="2"/>
                      <a:pt x="1"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7" name="Freeform 306">
                <a:extLst>
                  <a:ext uri="{FF2B5EF4-FFF2-40B4-BE49-F238E27FC236}">
                    <a16:creationId xmlns:a16="http://schemas.microsoft.com/office/drawing/2014/main" id="{2EB668D2-0426-4B47-B3FC-8C6A6D08253E}"/>
                  </a:ext>
                </a:extLst>
              </p:cNvPr>
              <p:cNvSpPr>
                <a:spLocks/>
              </p:cNvSpPr>
              <p:nvPr/>
            </p:nvSpPr>
            <p:spPr bwMode="auto">
              <a:xfrm>
                <a:off x="7836" y="4182"/>
                <a:ext cx="8" cy="6"/>
              </a:xfrm>
              <a:custGeom>
                <a:avLst/>
                <a:gdLst>
                  <a:gd name="T0" fmla="*/ 1 w 4"/>
                  <a:gd name="T1" fmla="*/ 3 h 3"/>
                  <a:gd name="T2" fmla="*/ 2 w 4"/>
                  <a:gd name="T3" fmla="*/ 0 h 3"/>
                  <a:gd name="T4" fmla="*/ 4 w 4"/>
                  <a:gd name="T5" fmla="*/ 0 h 3"/>
                  <a:gd name="T6" fmla="*/ 1 w 4"/>
                  <a:gd name="T7" fmla="*/ 3 h 3"/>
                </a:gdLst>
                <a:ahLst/>
                <a:cxnLst>
                  <a:cxn ang="0">
                    <a:pos x="T0" y="T1"/>
                  </a:cxn>
                  <a:cxn ang="0">
                    <a:pos x="T2" y="T3"/>
                  </a:cxn>
                  <a:cxn ang="0">
                    <a:pos x="T4" y="T5"/>
                  </a:cxn>
                  <a:cxn ang="0">
                    <a:pos x="T6" y="T7"/>
                  </a:cxn>
                </a:cxnLst>
                <a:rect l="0" t="0" r="r" b="b"/>
                <a:pathLst>
                  <a:path w="4" h="3">
                    <a:moveTo>
                      <a:pt x="1" y="3"/>
                    </a:moveTo>
                    <a:cubicBezTo>
                      <a:pt x="0" y="2"/>
                      <a:pt x="0" y="1"/>
                      <a:pt x="2" y="0"/>
                    </a:cubicBezTo>
                    <a:cubicBezTo>
                      <a:pt x="2" y="1"/>
                      <a:pt x="3" y="1"/>
                      <a:pt x="4" y="0"/>
                    </a:cubicBezTo>
                    <a:cubicBezTo>
                      <a:pt x="4" y="1"/>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8" name="Freeform 307">
                <a:extLst>
                  <a:ext uri="{FF2B5EF4-FFF2-40B4-BE49-F238E27FC236}">
                    <a16:creationId xmlns:a16="http://schemas.microsoft.com/office/drawing/2014/main" id="{26E0801E-D068-4ACA-B5CC-0BCC1237DDDA}"/>
                  </a:ext>
                </a:extLst>
              </p:cNvPr>
              <p:cNvSpPr>
                <a:spLocks/>
              </p:cNvSpPr>
              <p:nvPr/>
            </p:nvSpPr>
            <p:spPr bwMode="auto">
              <a:xfrm>
                <a:off x="7949" y="4355"/>
                <a:ext cx="10" cy="7"/>
              </a:xfrm>
              <a:custGeom>
                <a:avLst/>
                <a:gdLst>
                  <a:gd name="T0" fmla="*/ 0 w 5"/>
                  <a:gd name="T1" fmla="*/ 4 h 4"/>
                  <a:gd name="T2" fmla="*/ 5 w 5"/>
                  <a:gd name="T3" fmla="*/ 1 h 4"/>
                  <a:gd name="T4" fmla="*/ 0 w 5"/>
                  <a:gd name="T5" fmla="*/ 4 h 4"/>
                </a:gdLst>
                <a:ahLst/>
                <a:cxnLst>
                  <a:cxn ang="0">
                    <a:pos x="T0" y="T1"/>
                  </a:cxn>
                  <a:cxn ang="0">
                    <a:pos x="T2" y="T3"/>
                  </a:cxn>
                  <a:cxn ang="0">
                    <a:pos x="T4" y="T5"/>
                  </a:cxn>
                </a:cxnLst>
                <a:rect l="0" t="0" r="r" b="b"/>
                <a:pathLst>
                  <a:path w="5" h="4">
                    <a:moveTo>
                      <a:pt x="0" y="4"/>
                    </a:moveTo>
                    <a:cubicBezTo>
                      <a:pt x="1" y="2"/>
                      <a:pt x="4" y="0"/>
                      <a:pt x="5" y="1"/>
                    </a:cubicBezTo>
                    <a:cubicBezTo>
                      <a:pt x="5" y="2"/>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9" name="Freeform 308">
                <a:extLst>
                  <a:ext uri="{FF2B5EF4-FFF2-40B4-BE49-F238E27FC236}">
                    <a16:creationId xmlns:a16="http://schemas.microsoft.com/office/drawing/2014/main" id="{38A87D88-89F0-4BD2-94B3-E1F1CDB6A0A5}"/>
                  </a:ext>
                </a:extLst>
              </p:cNvPr>
              <p:cNvSpPr>
                <a:spLocks/>
              </p:cNvSpPr>
              <p:nvPr/>
            </p:nvSpPr>
            <p:spPr bwMode="auto">
              <a:xfrm>
                <a:off x="7857" y="4177"/>
                <a:ext cx="14" cy="5"/>
              </a:xfrm>
              <a:custGeom>
                <a:avLst/>
                <a:gdLst>
                  <a:gd name="T0" fmla="*/ 2 w 7"/>
                  <a:gd name="T1" fmla="*/ 3 h 3"/>
                  <a:gd name="T2" fmla="*/ 1 w 7"/>
                  <a:gd name="T3" fmla="*/ 0 h 3"/>
                  <a:gd name="T4" fmla="*/ 7 w 7"/>
                  <a:gd name="T5" fmla="*/ 0 h 3"/>
                  <a:gd name="T6" fmla="*/ 2 w 7"/>
                  <a:gd name="T7" fmla="*/ 3 h 3"/>
                </a:gdLst>
                <a:ahLst/>
                <a:cxnLst>
                  <a:cxn ang="0">
                    <a:pos x="T0" y="T1"/>
                  </a:cxn>
                  <a:cxn ang="0">
                    <a:pos x="T2" y="T3"/>
                  </a:cxn>
                  <a:cxn ang="0">
                    <a:pos x="T4" y="T5"/>
                  </a:cxn>
                  <a:cxn ang="0">
                    <a:pos x="T6" y="T7"/>
                  </a:cxn>
                </a:cxnLst>
                <a:rect l="0" t="0" r="r" b="b"/>
                <a:pathLst>
                  <a:path w="7" h="3">
                    <a:moveTo>
                      <a:pt x="2" y="3"/>
                    </a:moveTo>
                    <a:cubicBezTo>
                      <a:pt x="3" y="1"/>
                      <a:pt x="0" y="1"/>
                      <a:pt x="1" y="0"/>
                    </a:cubicBezTo>
                    <a:cubicBezTo>
                      <a:pt x="3" y="0"/>
                      <a:pt x="3" y="1"/>
                      <a:pt x="7" y="0"/>
                    </a:cubicBezTo>
                    <a:cubicBezTo>
                      <a:pt x="7" y="2"/>
                      <a:pt x="4" y="0"/>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0" name="Freeform 309">
                <a:extLst>
                  <a:ext uri="{FF2B5EF4-FFF2-40B4-BE49-F238E27FC236}">
                    <a16:creationId xmlns:a16="http://schemas.microsoft.com/office/drawing/2014/main" id="{DAF8B620-6318-487D-8657-6173C5E7C203}"/>
                  </a:ext>
                </a:extLst>
              </p:cNvPr>
              <p:cNvSpPr>
                <a:spLocks/>
              </p:cNvSpPr>
              <p:nvPr/>
            </p:nvSpPr>
            <p:spPr bwMode="auto">
              <a:xfrm>
                <a:off x="7993" y="4332"/>
                <a:ext cx="6" cy="5"/>
              </a:xfrm>
              <a:custGeom>
                <a:avLst/>
                <a:gdLst>
                  <a:gd name="T0" fmla="*/ 0 w 3"/>
                  <a:gd name="T1" fmla="*/ 1 h 3"/>
                  <a:gd name="T2" fmla="*/ 3 w 3"/>
                  <a:gd name="T3" fmla="*/ 0 h 3"/>
                  <a:gd name="T4" fmla="*/ 2 w 3"/>
                  <a:gd name="T5" fmla="*/ 1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3" y="0"/>
                      <a:pt x="3" y="0"/>
                      <a:pt x="3" y="0"/>
                    </a:cubicBezTo>
                    <a:cubicBezTo>
                      <a:pt x="3" y="0"/>
                      <a:pt x="3" y="1"/>
                      <a:pt x="2" y="1"/>
                    </a:cubicBezTo>
                    <a:cubicBezTo>
                      <a:pt x="2" y="1"/>
                      <a:pt x="3" y="1"/>
                      <a:pt x="3" y="1"/>
                    </a:cubicBezTo>
                    <a:cubicBezTo>
                      <a:pt x="3" y="2"/>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1" name="Freeform 310">
                <a:extLst>
                  <a:ext uri="{FF2B5EF4-FFF2-40B4-BE49-F238E27FC236}">
                    <a16:creationId xmlns:a16="http://schemas.microsoft.com/office/drawing/2014/main" id="{7AE9ACE0-05CA-4A5C-85C1-AC1D4E6E36DE}"/>
                  </a:ext>
                </a:extLst>
              </p:cNvPr>
              <p:cNvSpPr>
                <a:spLocks/>
              </p:cNvSpPr>
              <p:nvPr/>
            </p:nvSpPr>
            <p:spPr bwMode="auto">
              <a:xfrm>
                <a:off x="8094" y="4362"/>
                <a:ext cx="18" cy="8"/>
              </a:xfrm>
              <a:custGeom>
                <a:avLst/>
                <a:gdLst>
                  <a:gd name="T0" fmla="*/ 0 w 9"/>
                  <a:gd name="T1" fmla="*/ 4 h 4"/>
                  <a:gd name="T2" fmla="*/ 8 w 9"/>
                  <a:gd name="T3" fmla="*/ 0 h 4"/>
                  <a:gd name="T4" fmla="*/ 9 w 9"/>
                  <a:gd name="T5" fmla="*/ 2 h 4"/>
                  <a:gd name="T6" fmla="*/ 0 w 9"/>
                  <a:gd name="T7" fmla="*/ 4 h 4"/>
                </a:gdLst>
                <a:ahLst/>
                <a:cxnLst>
                  <a:cxn ang="0">
                    <a:pos x="T0" y="T1"/>
                  </a:cxn>
                  <a:cxn ang="0">
                    <a:pos x="T2" y="T3"/>
                  </a:cxn>
                  <a:cxn ang="0">
                    <a:pos x="T4" y="T5"/>
                  </a:cxn>
                  <a:cxn ang="0">
                    <a:pos x="T6" y="T7"/>
                  </a:cxn>
                </a:cxnLst>
                <a:rect l="0" t="0" r="r" b="b"/>
                <a:pathLst>
                  <a:path w="9" h="4">
                    <a:moveTo>
                      <a:pt x="0" y="4"/>
                    </a:moveTo>
                    <a:cubicBezTo>
                      <a:pt x="0" y="2"/>
                      <a:pt x="6" y="3"/>
                      <a:pt x="8" y="0"/>
                    </a:cubicBezTo>
                    <a:cubicBezTo>
                      <a:pt x="9" y="1"/>
                      <a:pt x="8" y="2"/>
                      <a:pt x="9" y="2"/>
                    </a:cubicBezTo>
                    <a:cubicBezTo>
                      <a:pt x="7" y="1"/>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2" name="Freeform 311">
                <a:extLst>
                  <a:ext uri="{FF2B5EF4-FFF2-40B4-BE49-F238E27FC236}">
                    <a16:creationId xmlns:a16="http://schemas.microsoft.com/office/drawing/2014/main" id="{B6171B47-676C-4D89-AF76-4BDF4961BF84}"/>
                  </a:ext>
                </a:extLst>
              </p:cNvPr>
              <p:cNvSpPr>
                <a:spLocks/>
              </p:cNvSpPr>
              <p:nvPr/>
            </p:nvSpPr>
            <p:spPr bwMode="auto">
              <a:xfrm>
                <a:off x="7869" y="3836"/>
                <a:ext cx="30" cy="17"/>
              </a:xfrm>
              <a:custGeom>
                <a:avLst/>
                <a:gdLst>
                  <a:gd name="T0" fmla="*/ 0 w 16"/>
                  <a:gd name="T1" fmla="*/ 8 h 9"/>
                  <a:gd name="T2" fmla="*/ 14 w 16"/>
                  <a:gd name="T3" fmla="*/ 0 h 9"/>
                  <a:gd name="T4" fmla="*/ 2 w 16"/>
                  <a:gd name="T5" fmla="*/ 9 h 9"/>
                  <a:gd name="T6" fmla="*/ 0 w 16"/>
                  <a:gd name="T7" fmla="*/ 8 h 9"/>
                </a:gdLst>
                <a:ahLst/>
                <a:cxnLst>
                  <a:cxn ang="0">
                    <a:pos x="T0" y="T1"/>
                  </a:cxn>
                  <a:cxn ang="0">
                    <a:pos x="T2" y="T3"/>
                  </a:cxn>
                  <a:cxn ang="0">
                    <a:pos x="T4" y="T5"/>
                  </a:cxn>
                  <a:cxn ang="0">
                    <a:pos x="T6" y="T7"/>
                  </a:cxn>
                </a:cxnLst>
                <a:rect l="0" t="0" r="r" b="b"/>
                <a:pathLst>
                  <a:path w="16" h="9">
                    <a:moveTo>
                      <a:pt x="0" y="8"/>
                    </a:moveTo>
                    <a:cubicBezTo>
                      <a:pt x="2" y="6"/>
                      <a:pt x="11" y="5"/>
                      <a:pt x="14" y="0"/>
                    </a:cubicBezTo>
                    <a:cubicBezTo>
                      <a:pt x="16" y="4"/>
                      <a:pt x="6" y="6"/>
                      <a:pt x="2" y="9"/>
                    </a:cubicBezTo>
                    <a:cubicBezTo>
                      <a:pt x="1" y="8"/>
                      <a:pt x="1" y="8"/>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3" name="Freeform 312">
                <a:extLst>
                  <a:ext uri="{FF2B5EF4-FFF2-40B4-BE49-F238E27FC236}">
                    <a16:creationId xmlns:a16="http://schemas.microsoft.com/office/drawing/2014/main" id="{958352E2-76A8-4C32-9468-44040B0FF3AA}"/>
                  </a:ext>
                </a:extLst>
              </p:cNvPr>
              <p:cNvSpPr>
                <a:spLocks/>
              </p:cNvSpPr>
              <p:nvPr/>
            </p:nvSpPr>
            <p:spPr bwMode="auto">
              <a:xfrm>
                <a:off x="8134" y="4301"/>
                <a:ext cx="12" cy="9"/>
              </a:xfrm>
              <a:custGeom>
                <a:avLst/>
                <a:gdLst>
                  <a:gd name="T0" fmla="*/ 2 w 6"/>
                  <a:gd name="T1" fmla="*/ 4 h 5"/>
                  <a:gd name="T2" fmla="*/ 6 w 6"/>
                  <a:gd name="T3" fmla="*/ 0 h 5"/>
                  <a:gd name="T4" fmla="*/ 4 w 6"/>
                  <a:gd name="T5" fmla="*/ 2 h 5"/>
                  <a:gd name="T6" fmla="*/ 5 w 6"/>
                  <a:gd name="T7" fmla="*/ 2 h 5"/>
                  <a:gd name="T8" fmla="*/ 2 w 6"/>
                  <a:gd name="T9" fmla="*/ 4 h 5"/>
                </a:gdLst>
                <a:ahLst/>
                <a:cxnLst>
                  <a:cxn ang="0">
                    <a:pos x="T0" y="T1"/>
                  </a:cxn>
                  <a:cxn ang="0">
                    <a:pos x="T2" y="T3"/>
                  </a:cxn>
                  <a:cxn ang="0">
                    <a:pos x="T4" y="T5"/>
                  </a:cxn>
                  <a:cxn ang="0">
                    <a:pos x="T6" y="T7"/>
                  </a:cxn>
                  <a:cxn ang="0">
                    <a:pos x="T8" y="T9"/>
                  </a:cxn>
                </a:cxnLst>
                <a:rect l="0" t="0" r="r" b="b"/>
                <a:pathLst>
                  <a:path w="6" h="5">
                    <a:moveTo>
                      <a:pt x="2" y="4"/>
                    </a:moveTo>
                    <a:cubicBezTo>
                      <a:pt x="0" y="3"/>
                      <a:pt x="4" y="2"/>
                      <a:pt x="6" y="0"/>
                    </a:cubicBezTo>
                    <a:cubicBezTo>
                      <a:pt x="6" y="1"/>
                      <a:pt x="5" y="1"/>
                      <a:pt x="4" y="2"/>
                    </a:cubicBezTo>
                    <a:cubicBezTo>
                      <a:pt x="5" y="2"/>
                      <a:pt x="5" y="3"/>
                      <a:pt x="5" y="2"/>
                    </a:cubicBezTo>
                    <a:cubicBezTo>
                      <a:pt x="5" y="5"/>
                      <a:pt x="2"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4" name="Freeform 313">
                <a:extLst>
                  <a:ext uri="{FF2B5EF4-FFF2-40B4-BE49-F238E27FC236}">
                    <a16:creationId xmlns:a16="http://schemas.microsoft.com/office/drawing/2014/main" id="{09CC77C5-EB85-441F-80DA-AF60179F27DA}"/>
                  </a:ext>
                </a:extLst>
              </p:cNvPr>
              <p:cNvSpPr>
                <a:spLocks/>
              </p:cNvSpPr>
              <p:nvPr/>
            </p:nvSpPr>
            <p:spPr bwMode="auto">
              <a:xfrm>
                <a:off x="7901" y="3834"/>
                <a:ext cx="6" cy="4"/>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0" y="1"/>
                      <a:pt x="2" y="0"/>
                      <a:pt x="3" y="0"/>
                    </a:cubicBezTo>
                    <a:cubicBezTo>
                      <a:pt x="3"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5" name="Freeform 314">
                <a:extLst>
                  <a:ext uri="{FF2B5EF4-FFF2-40B4-BE49-F238E27FC236}">
                    <a16:creationId xmlns:a16="http://schemas.microsoft.com/office/drawing/2014/main" id="{CB63E525-3C26-4F43-BB42-78FC7E4269E0}"/>
                  </a:ext>
                </a:extLst>
              </p:cNvPr>
              <p:cNvSpPr>
                <a:spLocks/>
              </p:cNvSpPr>
              <p:nvPr/>
            </p:nvSpPr>
            <p:spPr bwMode="auto">
              <a:xfrm>
                <a:off x="7924" y="3815"/>
                <a:ext cx="19" cy="9"/>
              </a:xfrm>
              <a:custGeom>
                <a:avLst/>
                <a:gdLst>
                  <a:gd name="T0" fmla="*/ 0 w 10"/>
                  <a:gd name="T1" fmla="*/ 5 h 5"/>
                  <a:gd name="T2" fmla="*/ 10 w 10"/>
                  <a:gd name="T3" fmla="*/ 1 h 5"/>
                  <a:gd name="T4" fmla="*/ 0 w 10"/>
                  <a:gd name="T5" fmla="*/ 5 h 5"/>
                </a:gdLst>
                <a:ahLst/>
                <a:cxnLst>
                  <a:cxn ang="0">
                    <a:pos x="T0" y="T1"/>
                  </a:cxn>
                  <a:cxn ang="0">
                    <a:pos x="T2" y="T3"/>
                  </a:cxn>
                  <a:cxn ang="0">
                    <a:pos x="T4" y="T5"/>
                  </a:cxn>
                </a:cxnLst>
                <a:rect l="0" t="0" r="r" b="b"/>
                <a:pathLst>
                  <a:path w="10" h="5">
                    <a:moveTo>
                      <a:pt x="0" y="5"/>
                    </a:moveTo>
                    <a:cubicBezTo>
                      <a:pt x="0" y="3"/>
                      <a:pt x="8" y="0"/>
                      <a:pt x="10" y="1"/>
                    </a:cubicBezTo>
                    <a:cubicBezTo>
                      <a:pt x="7" y="2"/>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6" name="Freeform 315">
                <a:extLst>
                  <a:ext uri="{FF2B5EF4-FFF2-40B4-BE49-F238E27FC236}">
                    <a16:creationId xmlns:a16="http://schemas.microsoft.com/office/drawing/2014/main" id="{CF6C5C95-AE56-4124-8418-FF930CA22878}"/>
                  </a:ext>
                </a:extLst>
              </p:cNvPr>
              <p:cNvSpPr>
                <a:spLocks/>
              </p:cNvSpPr>
              <p:nvPr/>
            </p:nvSpPr>
            <p:spPr bwMode="auto">
              <a:xfrm>
                <a:off x="8215" y="4282"/>
                <a:ext cx="7" cy="6"/>
              </a:xfrm>
              <a:custGeom>
                <a:avLst/>
                <a:gdLst>
                  <a:gd name="T0" fmla="*/ 0 w 4"/>
                  <a:gd name="T1" fmla="*/ 1 h 3"/>
                  <a:gd name="T2" fmla="*/ 4 w 4"/>
                  <a:gd name="T3" fmla="*/ 0 h 3"/>
                  <a:gd name="T4" fmla="*/ 1 w 4"/>
                  <a:gd name="T5" fmla="*/ 2 h 3"/>
                  <a:gd name="T6" fmla="*/ 2 w 4"/>
                  <a:gd name="T7" fmla="*/ 3 h 3"/>
                  <a:gd name="T8" fmla="*/ 0 w 4"/>
                  <a:gd name="T9" fmla="*/ 1 h 3"/>
                </a:gdLst>
                <a:ahLst/>
                <a:cxnLst>
                  <a:cxn ang="0">
                    <a:pos x="T0" y="T1"/>
                  </a:cxn>
                  <a:cxn ang="0">
                    <a:pos x="T2" y="T3"/>
                  </a:cxn>
                  <a:cxn ang="0">
                    <a:pos x="T4" y="T5"/>
                  </a:cxn>
                  <a:cxn ang="0">
                    <a:pos x="T6" y="T7"/>
                  </a:cxn>
                  <a:cxn ang="0">
                    <a:pos x="T8" y="T9"/>
                  </a:cxn>
                </a:cxnLst>
                <a:rect l="0" t="0" r="r" b="b"/>
                <a:pathLst>
                  <a:path w="4" h="3">
                    <a:moveTo>
                      <a:pt x="0" y="1"/>
                    </a:moveTo>
                    <a:cubicBezTo>
                      <a:pt x="2" y="0"/>
                      <a:pt x="3" y="0"/>
                      <a:pt x="4" y="0"/>
                    </a:cubicBezTo>
                    <a:cubicBezTo>
                      <a:pt x="4" y="1"/>
                      <a:pt x="2" y="1"/>
                      <a:pt x="1" y="2"/>
                    </a:cubicBezTo>
                    <a:cubicBezTo>
                      <a:pt x="2" y="3"/>
                      <a:pt x="2" y="3"/>
                      <a:pt x="2" y="3"/>
                    </a:cubicBezTo>
                    <a:cubicBezTo>
                      <a:pt x="0" y="3"/>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7" name="Freeform 316">
                <a:extLst>
                  <a:ext uri="{FF2B5EF4-FFF2-40B4-BE49-F238E27FC236}">
                    <a16:creationId xmlns:a16="http://schemas.microsoft.com/office/drawing/2014/main" id="{8B07ED18-CE38-4398-88A2-A1F3F4081DFF}"/>
                  </a:ext>
                </a:extLst>
              </p:cNvPr>
              <p:cNvSpPr>
                <a:spLocks/>
              </p:cNvSpPr>
              <p:nvPr/>
            </p:nvSpPr>
            <p:spPr bwMode="auto">
              <a:xfrm>
                <a:off x="8312" y="4265"/>
                <a:ext cx="12" cy="5"/>
              </a:xfrm>
              <a:custGeom>
                <a:avLst/>
                <a:gdLst>
                  <a:gd name="T0" fmla="*/ 0 w 6"/>
                  <a:gd name="T1" fmla="*/ 3 h 3"/>
                  <a:gd name="T2" fmla="*/ 5 w 6"/>
                  <a:gd name="T3" fmla="*/ 0 h 3"/>
                  <a:gd name="T4" fmla="*/ 0 w 6"/>
                  <a:gd name="T5" fmla="*/ 3 h 3"/>
                </a:gdLst>
                <a:ahLst/>
                <a:cxnLst>
                  <a:cxn ang="0">
                    <a:pos x="T0" y="T1"/>
                  </a:cxn>
                  <a:cxn ang="0">
                    <a:pos x="T2" y="T3"/>
                  </a:cxn>
                  <a:cxn ang="0">
                    <a:pos x="T4" y="T5"/>
                  </a:cxn>
                </a:cxnLst>
                <a:rect l="0" t="0" r="r" b="b"/>
                <a:pathLst>
                  <a:path w="6" h="3">
                    <a:moveTo>
                      <a:pt x="0" y="3"/>
                    </a:moveTo>
                    <a:cubicBezTo>
                      <a:pt x="0" y="2"/>
                      <a:pt x="4" y="1"/>
                      <a:pt x="5" y="0"/>
                    </a:cubicBezTo>
                    <a:cubicBezTo>
                      <a:pt x="6"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8" name="Freeform 317">
                <a:extLst>
                  <a:ext uri="{FF2B5EF4-FFF2-40B4-BE49-F238E27FC236}">
                    <a16:creationId xmlns:a16="http://schemas.microsoft.com/office/drawing/2014/main" id="{326700AE-A842-44E5-9F1F-9B01F5B0DBA8}"/>
                  </a:ext>
                </a:extLst>
              </p:cNvPr>
              <p:cNvSpPr>
                <a:spLocks/>
              </p:cNvSpPr>
              <p:nvPr/>
            </p:nvSpPr>
            <p:spPr bwMode="auto">
              <a:xfrm>
                <a:off x="8054" y="3763"/>
                <a:ext cx="12" cy="10"/>
              </a:xfrm>
              <a:custGeom>
                <a:avLst/>
                <a:gdLst>
                  <a:gd name="T0" fmla="*/ 0 w 6"/>
                  <a:gd name="T1" fmla="*/ 5 h 5"/>
                  <a:gd name="T2" fmla="*/ 4 w 6"/>
                  <a:gd name="T3" fmla="*/ 2 h 5"/>
                  <a:gd name="T4" fmla="*/ 3 w 6"/>
                  <a:gd name="T5" fmla="*/ 1 h 5"/>
                  <a:gd name="T6" fmla="*/ 6 w 6"/>
                  <a:gd name="T7" fmla="*/ 3 h 5"/>
                  <a:gd name="T8" fmla="*/ 0 w 6"/>
                  <a:gd name="T9" fmla="*/ 5 h 5"/>
                </a:gdLst>
                <a:ahLst/>
                <a:cxnLst>
                  <a:cxn ang="0">
                    <a:pos x="T0" y="T1"/>
                  </a:cxn>
                  <a:cxn ang="0">
                    <a:pos x="T2" y="T3"/>
                  </a:cxn>
                  <a:cxn ang="0">
                    <a:pos x="T4" y="T5"/>
                  </a:cxn>
                  <a:cxn ang="0">
                    <a:pos x="T6" y="T7"/>
                  </a:cxn>
                  <a:cxn ang="0">
                    <a:pos x="T8" y="T9"/>
                  </a:cxn>
                </a:cxnLst>
                <a:rect l="0" t="0" r="r" b="b"/>
                <a:pathLst>
                  <a:path w="6" h="5">
                    <a:moveTo>
                      <a:pt x="0" y="5"/>
                    </a:moveTo>
                    <a:cubicBezTo>
                      <a:pt x="0" y="3"/>
                      <a:pt x="2" y="3"/>
                      <a:pt x="4" y="2"/>
                    </a:cubicBezTo>
                    <a:cubicBezTo>
                      <a:pt x="3" y="1"/>
                      <a:pt x="3" y="1"/>
                      <a:pt x="3" y="1"/>
                    </a:cubicBezTo>
                    <a:cubicBezTo>
                      <a:pt x="5" y="0"/>
                      <a:pt x="5" y="3"/>
                      <a:pt x="6" y="3"/>
                    </a:cubicBezTo>
                    <a:cubicBezTo>
                      <a:pt x="3" y="4"/>
                      <a:pt x="1"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9" name="Freeform 318">
                <a:extLst>
                  <a:ext uri="{FF2B5EF4-FFF2-40B4-BE49-F238E27FC236}">
                    <a16:creationId xmlns:a16="http://schemas.microsoft.com/office/drawing/2014/main" id="{7D8AAF91-A5B5-4B2E-B172-779117D80F3F}"/>
                  </a:ext>
                </a:extLst>
              </p:cNvPr>
              <p:cNvSpPr>
                <a:spLocks/>
              </p:cNvSpPr>
              <p:nvPr/>
            </p:nvSpPr>
            <p:spPr bwMode="auto">
              <a:xfrm>
                <a:off x="8064" y="3752"/>
                <a:ext cx="36" cy="17"/>
              </a:xfrm>
              <a:custGeom>
                <a:avLst/>
                <a:gdLst>
                  <a:gd name="T0" fmla="*/ 1 w 19"/>
                  <a:gd name="T1" fmla="*/ 9 h 9"/>
                  <a:gd name="T2" fmla="*/ 1 w 19"/>
                  <a:gd name="T3" fmla="*/ 7 h 9"/>
                  <a:gd name="T4" fmla="*/ 19 w 19"/>
                  <a:gd name="T5" fmla="*/ 0 h 9"/>
                  <a:gd name="T6" fmla="*/ 1 w 19"/>
                  <a:gd name="T7" fmla="*/ 9 h 9"/>
                </a:gdLst>
                <a:ahLst/>
                <a:cxnLst>
                  <a:cxn ang="0">
                    <a:pos x="T0" y="T1"/>
                  </a:cxn>
                  <a:cxn ang="0">
                    <a:pos x="T2" y="T3"/>
                  </a:cxn>
                  <a:cxn ang="0">
                    <a:pos x="T4" y="T5"/>
                  </a:cxn>
                  <a:cxn ang="0">
                    <a:pos x="T6" y="T7"/>
                  </a:cxn>
                </a:cxnLst>
                <a:rect l="0" t="0" r="r" b="b"/>
                <a:pathLst>
                  <a:path w="19" h="9">
                    <a:moveTo>
                      <a:pt x="1" y="9"/>
                    </a:moveTo>
                    <a:cubicBezTo>
                      <a:pt x="0" y="8"/>
                      <a:pt x="1" y="8"/>
                      <a:pt x="1" y="7"/>
                    </a:cubicBezTo>
                    <a:cubicBezTo>
                      <a:pt x="8" y="4"/>
                      <a:pt x="12" y="2"/>
                      <a:pt x="19" y="0"/>
                    </a:cubicBezTo>
                    <a:cubicBezTo>
                      <a:pt x="15" y="2"/>
                      <a:pt x="9" y="4"/>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0" name="Freeform 319">
                <a:extLst>
                  <a:ext uri="{FF2B5EF4-FFF2-40B4-BE49-F238E27FC236}">
                    <a16:creationId xmlns:a16="http://schemas.microsoft.com/office/drawing/2014/main" id="{FF6745EF-599F-4629-9833-2B6413CCFF6B}"/>
                  </a:ext>
                </a:extLst>
              </p:cNvPr>
              <p:cNvSpPr>
                <a:spLocks/>
              </p:cNvSpPr>
              <p:nvPr/>
            </p:nvSpPr>
            <p:spPr bwMode="auto">
              <a:xfrm>
                <a:off x="8098" y="3696"/>
                <a:ext cx="121" cy="56"/>
              </a:xfrm>
              <a:custGeom>
                <a:avLst/>
                <a:gdLst>
                  <a:gd name="T0" fmla="*/ 19 w 63"/>
                  <a:gd name="T1" fmla="*/ 25 h 29"/>
                  <a:gd name="T2" fmla="*/ 21 w 63"/>
                  <a:gd name="T3" fmla="*/ 22 h 29"/>
                  <a:gd name="T4" fmla="*/ 3 w 63"/>
                  <a:gd name="T5" fmla="*/ 29 h 29"/>
                  <a:gd name="T6" fmla="*/ 11 w 63"/>
                  <a:gd name="T7" fmla="*/ 25 h 29"/>
                  <a:gd name="T8" fmla="*/ 24 w 63"/>
                  <a:gd name="T9" fmla="*/ 18 h 29"/>
                  <a:gd name="T10" fmla="*/ 29 w 63"/>
                  <a:gd name="T11" fmla="*/ 17 h 29"/>
                  <a:gd name="T12" fmla="*/ 52 w 63"/>
                  <a:gd name="T13" fmla="*/ 6 h 29"/>
                  <a:gd name="T14" fmla="*/ 48 w 63"/>
                  <a:gd name="T15" fmla="*/ 7 h 29"/>
                  <a:gd name="T16" fmla="*/ 63 w 63"/>
                  <a:gd name="T17" fmla="*/ 0 h 29"/>
                  <a:gd name="T18" fmla="*/ 59 w 63"/>
                  <a:gd name="T19" fmla="*/ 5 h 29"/>
                  <a:gd name="T20" fmla="*/ 26 w 63"/>
                  <a:gd name="T21" fmla="*/ 21 h 29"/>
                  <a:gd name="T22" fmla="*/ 19 w 63"/>
                  <a:gd name="T2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9">
                    <a:moveTo>
                      <a:pt x="19" y="25"/>
                    </a:moveTo>
                    <a:cubicBezTo>
                      <a:pt x="19" y="24"/>
                      <a:pt x="20" y="23"/>
                      <a:pt x="21" y="22"/>
                    </a:cubicBezTo>
                    <a:cubicBezTo>
                      <a:pt x="15" y="21"/>
                      <a:pt x="9" y="27"/>
                      <a:pt x="3" y="29"/>
                    </a:cubicBezTo>
                    <a:cubicBezTo>
                      <a:pt x="0" y="28"/>
                      <a:pt x="10" y="24"/>
                      <a:pt x="11" y="25"/>
                    </a:cubicBezTo>
                    <a:cubicBezTo>
                      <a:pt x="14" y="21"/>
                      <a:pt x="19" y="21"/>
                      <a:pt x="24" y="18"/>
                    </a:cubicBezTo>
                    <a:cubicBezTo>
                      <a:pt x="25" y="19"/>
                      <a:pt x="26" y="17"/>
                      <a:pt x="29" y="17"/>
                    </a:cubicBezTo>
                    <a:cubicBezTo>
                      <a:pt x="36" y="11"/>
                      <a:pt x="45" y="9"/>
                      <a:pt x="52" y="6"/>
                    </a:cubicBezTo>
                    <a:cubicBezTo>
                      <a:pt x="52" y="5"/>
                      <a:pt x="50" y="6"/>
                      <a:pt x="48" y="7"/>
                    </a:cubicBezTo>
                    <a:cubicBezTo>
                      <a:pt x="52" y="4"/>
                      <a:pt x="59" y="2"/>
                      <a:pt x="63" y="0"/>
                    </a:cubicBezTo>
                    <a:cubicBezTo>
                      <a:pt x="63" y="4"/>
                      <a:pt x="61" y="1"/>
                      <a:pt x="59" y="5"/>
                    </a:cubicBezTo>
                    <a:cubicBezTo>
                      <a:pt x="50" y="9"/>
                      <a:pt x="35" y="14"/>
                      <a:pt x="26" y="21"/>
                    </a:cubicBezTo>
                    <a:cubicBezTo>
                      <a:pt x="26" y="18"/>
                      <a:pt x="21" y="24"/>
                      <a:pt x="1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1" name="Freeform 320">
                <a:extLst>
                  <a:ext uri="{FF2B5EF4-FFF2-40B4-BE49-F238E27FC236}">
                    <a16:creationId xmlns:a16="http://schemas.microsoft.com/office/drawing/2014/main" id="{8D05AB98-4CBE-492E-B48D-D9248AD0DEE6}"/>
                  </a:ext>
                </a:extLst>
              </p:cNvPr>
              <p:cNvSpPr>
                <a:spLocks/>
              </p:cNvSpPr>
              <p:nvPr/>
            </p:nvSpPr>
            <p:spPr bwMode="auto">
              <a:xfrm>
                <a:off x="8547" y="4219"/>
                <a:ext cx="10" cy="7"/>
              </a:xfrm>
              <a:custGeom>
                <a:avLst/>
                <a:gdLst>
                  <a:gd name="T0" fmla="*/ 1 w 5"/>
                  <a:gd name="T1" fmla="*/ 4 h 4"/>
                  <a:gd name="T2" fmla="*/ 0 w 5"/>
                  <a:gd name="T3" fmla="*/ 2 h 4"/>
                  <a:gd name="T4" fmla="*/ 2 w 5"/>
                  <a:gd name="T5" fmla="*/ 1 h 4"/>
                  <a:gd name="T6" fmla="*/ 5 w 5"/>
                  <a:gd name="T7" fmla="*/ 2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2" y="2"/>
                      <a:pt x="1" y="3"/>
                      <a:pt x="0" y="2"/>
                    </a:cubicBezTo>
                    <a:cubicBezTo>
                      <a:pt x="1" y="2"/>
                      <a:pt x="2" y="1"/>
                      <a:pt x="2" y="1"/>
                    </a:cubicBezTo>
                    <a:cubicBezTo>
                      <a:pt x="3" y="1"/>
                      <a:pt x="5" y="0"/>
                      <a:pt x="5" y="2"/>
                    </a:cubicBezTo>
                    <a:cubicBezTo>
                      <a:pt x="3" y="2"/>
                      <a:pt x="3"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2" name="Freeform 321">
                <a:extLst>
                  <a:ext uri="{FF2B5EF4-FFF2-40B4-BE49-F238E27FC236}">
                    <a16:creationId xmlns:a16="http://schemas.microsoft.com/office/drawing/2014/main" id="{DE0FED0B-6803-4064-8CC8-5AC37A345F4B}"/>
                  </a:ext>
                </a:extLst>
              </p:cNvPr>
              <p:cNvSpPr>
                <a:spLocks/>
              </p:cNvSpPr>
              <p:nvPr/>
            </p:nvSpPr>
            <p:spPr bwMode="auto">
              <a:xfrm>
                <a:off x="8307" y="3650"/>
                <a:ext cx="5" cy="6"/>
              </a:xfrm>
              <a:custGeom>
                <a:avLst/>
                <a:gdLst>
                  <a:gd name="T0" fmla="*/ 1 w 3"/>
                  <a:gd name="T1" fmla="*/ 3 h 3"/>
                  <a:gd name="T2" fmla="*/ 0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0" y="1"/>
                      <a:pt x="0" y="1"/>
                      <a:pt x="0" y="1"/>
                    </a:cubicBezTo>
                    <a:cubicBezTo>
                      <a:pt x="2" y="0"/>
                      <a:pt x="2" y="0"/>
                      <a:pt x="2" y="0"/>
                    </a:cubicBezTo>
                    <a:cubicBezTo>
                      <a:pt x="3" y="1"/>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3" name="Freeform 322">
                <a:extLst>
                  <a:ext uri="{FF2B5EF4-FFF2-40B4-BE49-F238E27FC236}">
                    <a16:creationId xmlns:a16="http://schemas.microsoft.com/office/drawing/2014/main" id="{07B51FD2-442C-45EA-8856-7486ED2EA633}"/>
                  </a:ext>
                </a:extLst>
              </p:cNvPr>
              <p:cNvSpPr>
                <a:spLocks/>
              </p:cNvSpPr>
              <p:nvPr/>
            </p:nvSpPr>
            <p:spPr bwMode="auto">
              <a:xfrm>
                <a:off x="8641" y="4119"/>
                <a:ext cx="15" cy="10"/>
              </a:xfrm>
              <a:custGeom>
                <a:avLst/>
                <a:gdLst>
                  <a:gd name="T0" fmla="*/ 0 w 8"/>
                  <a:gd name="T1" fmla="*/ 5 h 5"/>
                  <a:gd name="T2" fmla="*/ 7 w 8"/>
                  <a:gd name="T3" fmla="*/ 0 h 5"/>
                  <a:gd name="T4" fmla="*/ 8 w 8"/>
                  <a:gd name="T5" fmla="*/ 2 h 5"/>
                  <a:gd name="T6" fmla="*/ 0 w 8"/>
                  <a:gd name="T7" fmla="*/ 5 h 5"/>
                </a:gdLst>
                <a:ahLst/>
                <a:cxnLst>
                  <a:cxn ang="0">
                    <a:pos x="T0" y="T1"/>
                  </a:cxn>
                  <a:cxn ang="0">
                    <a:pos x="T2" y="T3"/>
                  </a:cxn>
                  <a:cxn ang="0">
                    <a:pos x="T4" y="T5"/>
                  </a:cxn>
                  <a:cxn ang="0">
                    <a:pos x="T6" y="T7"/>
                  </a:cxn>
                </a:cxnLst>
                <a:rect l="0" t="0" r="r" b="b"/>
                <a:pathLst>
                  <a:path w="8" h="5">
                    <a:moveTo>
                      <a:pt x="0" y="5"/>
                    </a:moveTo>
                    <a:cubicBezTo>
                      <a:pt x="1" y="2"/>
                      <a:pt x="6" y="3"/>
                      <a:pt x="7" y="0"/>
                    </a:cubicBezTo>
                    <a:cubicBezTo>
                      <a:pt x="8" y="2"/>
                      <a:pt x="8" y="2"/>
                      <a:pt x="8" y="2"/>
                    </a:cubicBezTo>
                    <a:cubicBezTo>
                      <a:pt x="4" y="3"/>
                      <a:pt x="2"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4" name="Freeform 323">
                <a:extLst>
                  <a:ext uri="{FF2B5EF4-FFF2-40B4-BE49-F238E27FC236}">
                    <a16:creationId xmlns:a16="http://schemas.microsoft.com/office/drawing/2014/main" id="{53685517-5681-4D38-8320-0C4009D47538}"/>
                  </a:ext>
                </a:extLst>
              </p:cNvPr>
              <p:cNvSpPr>
                <a:spLocks/>
              </p:cNvSpPr>
              <p:nvPr/>
            </p:nvSpPr>
            <p:spPr bwMode="auto">
              <a:xfrm>
                <a:off x="8651" y="4121"/>
                <a:ext cx="17" cy="10"/>
              </a:xfrm>
              <a:custGeom>
                <a:avLst/>
                <a:gdLst>
                  <a:gd name="T0" fmla="*/ 1 w 9"/>
                  <a:gd name="T1" fmla="*/ 5 h 5"/>
                  <a:gd name="T2" fmla="*/ 3 w 9"/>
                  <a:gd name="T3" fmla="*/ 1 h 5"/>
                  <a:gd name="T4" fmla="*/ 9 w 9"/>
                  <a:gd name="T5" fmla="*/ 1 h 5"/>
                  <a:gd name="T6" fmla="*/ 3 w 9"/>
                  <a:gd name="T7" fmla="*/ 5 h 5"/>
                  <a:gd name="T8" fmla="*/ 1 w 9"/>
                  <a:gd name="T9" fmla="*/ 5 h 5"/>
                </a:gdLst>
                <a:ahLst/>
                <a:cxnLst>
                  <a:cxn ang="0">
                    <a:pos x="T0" y="T1"/>
                  </a:cxn>
                  <a:cxn ang="0">
                    <a:pos x="T2" y="T3"/>
                  </a:cxn>
                  <a:cxn ang="0">
                    <a:pos x="T4" y="T5"/>
                  </a:cxn>
                  <a:cxn ang="0">
                    <a:pos x="T6" y="T7"/>
                  </a:cxn>
                  <a:cxn ang="0">
                    <a:pos x="T8" y="T9"/>
                  </a:cxn>
                </a:cxnLst>
                <a:rect l="0" t="0" r="r" b="b"/>
                <a:pathLst>
                  <a:path w="9" h="5">
                    <a:moveTo>
                      <a:pt x="1" y="5"/>
                    </a:moveTo>
                    <a:cubicBezTo>
                      <a:pt x="0" y="3"/>
                      <a:pt x="6" y="3"/>
                      <a:pt x="3" y="1"/>
                    </a:cubicBezTo>
                    <a:cubicBezTo>
                      <a:pt x="6" y="0"/>
                      <a:pt x="7" y="2"/>
                      <a:pt x="9" y="1"/>
                    </a:cubicBezTo>
                    <a:cubicBezTo>
                      <a:pt x="9" y="4"/>
                      <a:pt x="2" y="2"/>
                      <a:pt x="3" y="5"/>
                    </a:cubicBezTo>
                    <a:cubicBezTo>
                      <a:pt x="2" y="5"/>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5" name="Freeform 324">
                <a:extLst>
                  <a:ext uri="{FF2B5EF4-FFF2-40B4-BE49-F238E27FC236}">
                    <a16:creationId xmlns:a16="http://schemas.microsoft.com/office/drawing/2014/main" id="{30F5E91C-814C-4327-9AFC-EEC52D8846BD}"/>
                  </a:ext>
                </a:extLst>
              </p:cNvPr>
              <p:cNvSpPr>
                <a:spLocks/>
              </p:cNvSpPr>
              <p:nvPr/>
            </p:nvSpPr>
            <p:spPr bwMode="auto">
              <a:xfrm>
                <a:off x="8689" y="4069"/>
                <a:ext cx="15" cy="6"/>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0" y="1"/>
                      <a:pt x="5" y="2"/>
                      <a:pt x="8" y="0"/>
                    </a:cubicBezTo>
                    <a:cubicBezTo>
                      <a:pt x="5" y="3"/>
                      <a:pt x="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6" name="Freeform 325">
                <a:extLst>
                  <a:ext uri="{FF2B5EF4-FFF2-40B4-BE49-F238E27FC236}">
                    <a16:creationId xmlns:a16="http://schemas.microsoft.com/office/drawing/2014/main" id="{A0D5CAFF-14FE-411A-8F36-FED713F7590C}"/>
                  </a:ext>
                </a:extLst>
              </p:cNvPr>
              <p:cNvSpPr>
                <a:spLocks/>
              </p:cNvSpPr>
              <p:nvPr/>
            </p:nvSpPr>
            <p:spPr bwMode="auto">
              <a:xfrm>
                <a:off x="8733" y="4083"/>
                <a:ext cx="8" cy="4"/>
              </a:xfrm>
              <a:custGeom>
                <a:avLst/>
                <a:gdLst>
                  <a:gd name="T0" fmla="*/ 0 w 4"/>
                  <a:gd name="T1" fmla="*/ 1 h 2"/>
                  <a:gd name="T2" fmla="*/ 4 w 4"/>
                  <a:gd name="T3" fmla="*/ 1 h 2"/>
                  <a:gd name="T4" fmla="*/ 3 w 4"/>
                  <a:gd name="T5" fmla="*/ 2 h 2"/>
                  <a:gd name="T6" fmla="*/ 0 w 4"/>
                  <a:gd name="T7" fmla="*/ 1 h 2"/>
                </a:gdLst>
                <a:ahLst/>
                <a:cxnLst>
                  <a:cxn ang="0">
                    <a:pos x="T0" y="T1"/>
                  </a:cxn>
                  <a:cxn ang="0">
                    <a:pos x="T2" y="T3"/>
                  </a:cxn>
                  <a:cxn ang="0">
                    <a:pos x="T4" y="T5"/>
                  </a:cxn>
                  <a:cxn ang="0">
                    <a:pos x="T6" y="T7"/>
                  </a:cxn>
                </a:cxnLst>
                <a:rect l="0" t="0" r="r" b="b"/>
                <a:pathLst>
                  <a:path w="4" h="2">
                    <a:moveTo>
                      <a:pt x="0" y="1"/>
                    </a:moveTo>
                    <a:cubicBezTo>
                      <a:pt x="2" y="0"/>
                      <a:pt x="4" y="0"/>
                      <a:pt x="4" y="1"/>
                    </a:cubicBezTo>
                    <a:cubicBezTo>
                      <a:pt x="3" y="1"/>
                      <a:pt x="2" y="1"/>
                      <a:pt x="3" y="2"/>
                    </a:cubicBezTo>
                    <a:cubicBezTo>
                      <a:pt x="1" y="2"/>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7" name="Freeform 326">
                <a:extLst>
                  <a:ext uri="{FF2B5EF4-FFF2-40B4-BE49-F238E27FC236}">
                    <a16:creationId xmlns:a16="http://schemas.microsoft.com/office/drawing/2014/main" id="{B5746348-FBDB-4092-A978-2F446AC2A3CD}"/>
                  </a:ext>
                </a:extLst>
              </p:cNvPr>
              <p:cNvSpPr>
                <a:spLocks/>
              </p:cNvSpPr>
              <p:nvPr/>
            </p:nvSpPr>
            <p:spPr bwMode="auto">
              <a:xfrm>
                <a:off x="8718" y="4035"/>
                <a:ext cx="15" cy="8"/>
              </a:xfrm>
              <a:custGeom>
                <a:avLst/>
                <a:gdLst>
                  <a:gd name="T0" fmla="*/ 1 w 8"/>
                  <a:gd name="T1" fmla="*/ 4 h 4"/>
                  <a:gd name="T2" fmla="*/ 8 w 8"/>
                  <a:gd name="T3" fmla="*/ 0 h 4"/>
                  <a:gd name="T4" fmla="*/ 6 w 8"/>
                  <a:gd name="T5" fmla="*/ 3 h 4"/>
                  <a:gd name="T6" fmla="*/ 3 w 8"/>
                  <a:gd name="T7" fmla="*/ 3 h 4"/>
                  <a:gd name="T8" fmla="*/ 1 w 8"/>
                  <a:gd name="T9" fmla="*/ 4 h 4"/>
                </a:gdLst>
                <a:ahLst/>
                <a:cxnLst>
                  <a:cxn ang="0">
                    <a:pos x="T0" y="T1"/>
                  </a:cxn>
                  <a:cxn ang="0">
                    <a:pos x="T2" y="T3"/>
                  </a:cxn>
                  <a:cxn ang="0">
                    <a:pos x="T4" y="T5"/>
                  </a:cxn>
                  <a:cxn ang="0">
                    <a:pos x="T6" y="T7"/>
                  </a:cxn>
                  <a:cxn ang="0">
                    <a:pos x="T8" y="T9"/>
                  </a:cxn>
                </a:cxnLst>
                <a:rect l="0" t="0" r="r" b="b"/>
                <a:pathLst>
                  <a:path w="8" h="4">
                    <a:moveTo>
                      <a:pt x="1" y="4"/>
                    </a:moveTo>
                    <a:cubicBezTo>
                      <a:pt x="0" y="1"/>
                      <a:pt x="6" y="1"/>
                      <a:pt x="8" y="0"/>
                    </a:cubicBezTo>
                    <a:cubicBezTo>
                      <a:pt x="8" y="1"/>
                      <a:pt x="6" y="2"/>
                      <a:pt x="6" y="3"/>
                    </a:cubicBezTo>
                    <a:cubicBezTo>
                      <a:pt x="6" y="3"/>
                      <a:pt x="3" y="1"/>
                      <a:pt x="3" y="3"/>
                    </a:cubicBezTo>
                    <a:cubicBezTo>
                      <a:pt x="2" y="3"/>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8" name="Freeform 327">
                <a:extLst>
                  <a:ext uri="{FF2B5EF4-FFF2-40B4-BE49-F238E27FC236}">
                    <a16:creationId xmlns:a16="http://schemas.microsoft.com/office/drawing/2014/main" id="{7B9E208D-6E67-4751-9A02-9CDF37EF1A9B}"/>
                  </a:ext>
                </a:extLst>
              </p:cNvPr>
              <p:cNvSpPr>
                <a:spLocks/>
              </p:cNvSpPr>
              <p:nvPr/>
            </p:nvSpPr>
            <p:spPr bwMode="auto">
              <a:xfrm>
                <a:off x="8758" y="4044"/>
                <a:ext cx="6" cy="6"/>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3" y="0"/>
                      <a:pt x="1" y="1"/>
                      <a:pt x="2" y="2"/>
                    </a:cubicBezTo>
                    <a:cubicBezTo>
                      <a:pt x="0" y="3"/>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9" name="Freeform 328">
                <a:extLst>
                  <a:ext uri="{FF2B5EF4-FFF2-40B4-BE49-F238E27FC236}">
                    <a16:creationId xmlns:a16="http://schemas.microsoft.com/office/drawing/2014/main" id="{42CB7A12-D801-4D03-8299-4928BAF59C40}"/>
                  </a:ext>
                </a:extLst>
              </p:cNvPr>
              <p:cNvSpPr>
                <a:spLocks/>
              </p:cNvSpPr>
              <p:nvPr/>
            </p:nvSpPr>
            <p:spPr bwMode="auto">
              <a:xfrm>
                <a:off x="8788" y="4031"/>
                <a:ext cx="12" cy="8"/>
              </a:xfrm>
              <a:custGeom>
                <a:avLst/>
                <a:gdLst>
                  <a:gd name="T0" fmla="*/ 5 w 6"/>
                  <a:gd name="T1" fmla="*/ 0 h 4"/>
                  <a:gd name="T2" fmla="*/ 4 w 6"/>
                  <a:gd name="T3" fmla="*/ 3 h 4"/>
                  <a:gd name="T4" fmla="*/ 5 w 6"/>
                  <a:gd name="T5" fmla="*/ 0 h 4"/>
                </a:gdLst>
                <a:ahLst/>
                <a:cxnLst>
                  <a:cxn ang="0">
                    <a:pos x="T0" y="T1"/>
                  </a:cxn>
                  <a:cxn ang="0">
                    <a:pos x="T2" y="T3"/>
                  </a:cxn>
                  <a:cxn ang="0">
                    <a:pos x="T4" y="T5"/>
                  </a:cxn>
                </a:cxnLst>
                <a:rect l="0" t="0" r="r" b="b"/>
                <a:pathLst>
                  <a:path w="6" h="4">
                    <a:moveTo>
                      <a:pt x="5" y="0"/>
                    </a:moveTo>
                    <a:cubicBezTo>
                      <a:pt x="6" y="1"/>
                      <a:pt x="2" y="2"/>
                      <a:pt x="4" y="3"/>
                    </a:cubicBezTo>
                    <a:cubicBezTo>
                      <a:pt x="0" y="4"/>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0" name="Freeform 329">
                <a:extLst>
                  <a:ext uri="{FF2B5EF4-FFF2-40B4-BE49-F238E27FC236}">
                    <a16:creationId xmlns:a16="http://schemas.microsoft.com/office/drawing/2014/main" id="{BF88D9D5-8AA4-489A-B128-726C460C8DF6}"/>
                  </a:ext>
                </a:extLst>
              </p:cNvPr>
              <p:cNvSpPr>
                <a:spLocks/>
              </p:cNvSpPr>
              <p:nvPr/>
            </p:nvSpPr>
            <p:spPr bwMode="auto">
              <a:xfrm>
                <a:off x="8842" y="4016"/>
                <a:ext cx="11" cy="13"/>
              </a:xfrm>
              <a:custGeom>
                <a:avLst/>
                <a:gdLst>
                  <a:gd name="T0" fmla="*/ 1 w 6"/>
                  <a:gd name="T1" fmla="*/ 3 h 7"/>
                  <a:gd name="T2" fmla="*/ 6 w 6"/>
                  <a:gd name="T3" fmla="*/ 2 h 7"/>
                  <a:gd name="T4" fmla="*/ 6 w 6"/>
                  <a:gd name="T5" fmla="*/ 5 h 7"/>
                  <a:gd name="T6" fmla="*/ 5 w 6"/>
                  <a:gd name="T7" fmla="*/ 7 h 7"/>
                  <a:gd name="T8" fmla="*/ 1 w 6"/>
                  <a:gd name="T9" fmla="*/ 7 h 7"/>
                  <a:gd name="T10" fmla="*/ 1 w 6"/>
                  <a:gd name="T11" fmla="*/ 3 h 7"/>
                </a:gdLst>
                <a:ahLst/>
                <a:cxnLst>
                  <a:cxn ang="0">
                    <a:pos x="T0" y="T1"/>
                  </a:cxn>
                  <a:cxn ang="0">
                    <a:pos x="T2" y="T3"/>
                  </a:cxn>
                  <a:cxn ang="0">
                    <a:pos x="T4" y="T5"/>
                  </a:cxn>
                  <a:cxn ang="0">
                    <a:pos x="T6" y="T7"/>
                  </a:cxn>
                  <a:cxn ang="0">
                    <a:pos x="T8" y="T9"/>
                  </a:cxn>
                  <a:cxn ang="0">
                    <a:pos x="T10" y="T11"/>
                  </a:cxn>
                </a:cxnLst>
                <a:rect l="0" t="0" r="r" b="b"/>
                <a:pathLst>
                  <a:path w="6" h="7">
                    <a:moveTo>
                      <a:pt x="1" y="3"/>
                    </a:moveTo>
                    <a:cubicBezTo>
                      <a:pt x="3" y="2"/>
                      <a:pt x="5" y="0"/>
                      <a:pt x="6" y="2"/>
                    </a:cubicBezTo>
                    <a:cubicBezTo>
                      <a:pt x="2" y="4"/>
                      <a:pt x="5" y="4"/>
                      <a:pt x="6" y="5"/>
                    </a:cubicBezTo>
                    <a:cubicBezTo>
                      <a:pt x="5" y="6"/>
                      <a:pt x="2" y="5"/>
                      <a:pt x="5" y="7"/>
                    </a:cubicBezTo>
                    <a:cubicBezTo>
                      <a:pt x="3" y="7"/>
                      <a:pt x="2" y="7"/>
                      <a:pt x="1" y="7"/>
                    </a:cubicBezTo>
                    <a:cubicBezTo>
                      <a:pt x="0" y="6"/>
                      <a:pt x="0"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1" name="Freeform 330">
                <a:extLst>
                  <a:ext uri="{FF2B5EF4-FFF2-40B4-BE49-F238E27FC236}">
                    <a16:creationId xmlns:a16="http://schemas.microsoft.com/office/drawing/2014/main" id="{A8CE8637-47B9-4FB0-BC29-0A21107F73A5}"/>
                  </a:ext>
                </a:extLst>
              </p:cNvPr>
              <p:cNvSpPr>
                <a:spLocks/>
              </p:cNvSpPr>
              <p:nvPr/>
            </p:nvSpPr>
            <p:spPr bwMode="auto">
              <a:xfrm>
                <a:off x="8853" y="4025"/>
                <a:ext cx="8" cy="8"/>
              </a:xfrm>
              <a:custGeom>
                <a:avLst/>
                <a:gdLst>
                  <a:gd name="T0" fmla="*/ 2 w 4"/>
                  <a:gd name="T1" fmla="*/ 4 h 4"/>
                  <a:gd name="T2" fmla="*/ 3 w 4"/>
                  <a:gd name="T3" fmla="*/ 1 h 4"/>
                  <a:gd name="T4" fmla="*/ 2 w 4"/>
                  <a:gd name="T5" fmla="*/ 4 h 4"/>
                </a:gdLst>
                <a:ahLst/>
                <a:cxnLst>
                  <a:cxn ang="0">
                    <a:pos x="T0" y="T1"/>
                  </a:cxn>
                  <a:cxn ang="0">
                    <a:pos x="T2" y="T3"/>
                  </a:cxn>
                  <a:cxn ang="0">
                    <a:pos x="T4" y="T5"/>
                  </a:cxn>
                </a:cxnLst>
                <a:rect l="0" t="0" r="r" b="b"/>
                <a:pathLst>
                  <a:path w="4" h="4">
                    <a:moveTo>
                      <a:pt x="2" y="4"/>
                    </a:moveTo>
                    <a:cubicBezTo>
                      <a:pt x="0" y="4"/>
                      <a:pt x="1" y="0"/>
                      <a:pt x="3" y="1"/>
                    </a:cubicBezTo>
                    <a:cubicBezTo>
                      <a:pt x="4" y="2"/>
                      <a:pt x="1"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2" name="Freeform 331">
                <a:extLst>
                  <a:ext uri="{FF2B5EF4-FFF2-40B4-BE49-F238E27FC236}">
                    <a16:creationId xmlns:a16="http://schemas.microsoft.com/office/drawing/2014/main" id="{18E48776-540D-4777-8D5A-7D78E12AF339}"/>
                  </a:ext>
                </a:extLst>
              </p:cNvPr>
              <p:cNvSpPr>
                <a:spLocks/>
              </p:cNvSpPr>
              <p:nvPr/>
            </p:nvSpPr>
            <p:spPr bwMode="auto">
              <a:xfrm>
                <a:off x="8909" y="4048"/>
                <a:ext cx="8" cy="4"/>
              </a:xfrm>
              <a:custGeom>
                <a:avLst/>
                <a:gdLst>
                  <a:gd name="T0" fmla="*/ 0 w 4"/>
                  <a:gd name="T1" fmla="*/ 1 h 2"/>
                  <a:gd name="T2" fmla="*/ 2 w 4"/>
                  <a:gd name="T3" fmla="*/ 0 h 2"/>
                  <a:gd name="T4" fmla="*/ 4 w 4"/>
                  <a:gd name="T5" fmla="*/ 1 h 2"/>
                  <a:gd name="T6" fmla="*/ 0 w 4"/>
                  <a:gd name="T7" fmla="*/ 1 h 2"/>
                </a:gdLst>
                <a:ahLst/>
                <a:cxnLst>
                  <a:cxn ang="0">
                    <a:pos x="T0" y="T1"/>
                  </a:cxn>
                  <a:cxn ang="0">
                    <a:pos x="T2" y="T3"/>
                  </a:cxn>
                  <a:cxn ang="0">
                    <a:pos x="T4" y="T5"/>
                  </a:cxn>
                  <a:cxn ang="0">
                    <a:pos x="T6" y="T7"/>
                  </a:cxn>
                </a:cxnLst>
                <a:rect l="0" t="0" r="r" b="b"/>
                <a:pathLst>
                  <a:path w="4" h="2">
                    <a:moveTo>
                      <a:pt x="0" y="1"/>
                    </a:moveTo>
                    <a:cubicBezTo>
                      <a:pt x="2" y="0"/>
                      <a:pt x="2" y="0"/>
                      <a:pt x="2" y="0"/>
                    </a:cubicBezTo>
                    <a:cubicBezTo>
                      <a:pt x="2" y="1"/>
                      <a:pt x="3" y="1"/>
                      <a:pt x="4" y="1"/>
                    </a:cubicBezTo>
                    <a:cubicBezTo>
                      <a:pt x="4"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3" name="Freeform 332">
                <a:extLst>
                  <a:ext uri="{FF2B5EF4-FFF2-40B4-BE49-F238E27FC236}">
                    <a16:creationId xmlns:a16="http://schemas.microsoft.com/office/drawing/2014/main" id="{E4EC75FD-3AFB-414C-A8F4-CA19A98CD8CA}"/>
                  </a:ext>
                </a:extLst>
              </p:cNvPr>
              <p:cNvSpPr>
                <a:spLocks/>
              </p:cNvSpPr>
              <p:nvPr/>
            </p:nvSpPr>
            <p:spPr bwMode="auto">
              <a:xfrm>
                <a:off x="8865" y="3954"/>
                <a:ext cx="15" cy="8"/>
              </a:xfrm>
              <a:custGeom>
                <a:avLst/>
                <a:gdLst>
                  <a:gd name="T0" fmla="*/ 0 w 8"/>
                  <a:gd name="T1" fmla="*/ 4 h 4"/>
                  <a:gd name="T2" fmla="*/ 8 w 8"/>
                  <a:gd name="T3" fmla="*/ 1 h 4"/>
                  <a:gd name="T4" fmla="*/ 0 w 8"/>
                  <a:gd name="T5" fmla="*/ 4 h 4"/>
                </a:gdLst>
                <a:ahLst/>
                <a:cxnLst>
                  <a:cxn ang="0">
                    <a:pos x="T0" y="T1"/>
                  </a:cxn>
                  <a:cxn ang="0">
                    <a:pos x="T2" y="T3"/>
                  </a:cxn>
                  <a:cxn ang="0">
                    <a:pos x="T4" y="T5"/>
                  </a:cxn>
                </a:cxnLst>
                <a:rect l="0" t="0" r="r" b="b"/>
                <a:pathLst>
                  <a:path w="8" h="4">
                    <a:moveTo>
                      <a:pt x="0" y="4"/>
                    </a:moveTo>
                    <a:cubicBezTo>
                      <a:pt x="1" y="3"/>
                      <a:pt x="6" y="0"/>
                      <a:pt x="8" y="1"/>
                    </a:cubicBezTo>
                    <a:cubicBezTo>
                      <a:pt x="6" y="3"/>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4" name="Freeform 333">
                <a:extLst>
                  <a:ext uri="{FF2B5EF4-FFF2-40B4-BE49-F238E27FC236}">
                    <a16:creationId xmlns:a16="http://schemas.microsoft.com/office/drawing/2014/main" id="{1AA6C27D-1A25-4D85-8310-6DAC83B89817}"/>
                  </a:ext>
                </a:extLst>
              </p:cNvPr>
              <p:cNvSpPr>
                <a:spLocks/>
              </p:cNvSpPr>
              <p:nvPr/>
            </p:nvSpPr>
            <p:spPr bwMode="auto">
              <a:xfrm>
                <a:off x="8911" y="4035"/>
                <a:ext cx="9" cy="6"/>
              </a:xfrm>
              <a:custGeom>
                <a:avLst/>
                <a:gdLst>
                  <a:gd name="T0" fmla="*/ 0 w 5"/>
                  <a:gd name="T1" fmla="*/ 1 h 3"/>
                  <a:gd name="T2" fmla="*/ 5 w 5"/>
                  <a:gd name="T3" fmla="*/ 2 h 3"/>
                  <a:gd name="T4" fmla="*/ 0 w 5"/>
                  <a:gd name="T5" fmla="*/ 1 h 3"/>
                </a:gdLst>
                <a:ahLst/>
                <a:cxnLst>
                  <a:cxn ang="0">
                    <a:pos x="T0" y="T1"/>
                  </a:cxn>
                  <a:cxn ang="0">
                    <a:pos x="T2" y="T3"/>
                  </a:cxn>
                  <a:cxn ang="0">
                    <a:pos x="T4" y="T5"/>
                  </a:cxn>
                </a:cxnLst>
                <a:rect l="0" t="0" r="r" b="b"/>
                <a:pathLst>
                  <a:path w="5" h="3">
                    <a:moveTo>
                      <a:pt x="0" y="1"/>
                    </a:moveTo>
                    <a:cubicBezTo>
                      <a:pt x="2" y="0"/>
                      <a:pt x="4" y="0"/>
                      <a:pt x="5" y="2"/>
                    </a:cubicBezTo>
                    <a:cubicBezTo>
                      <a:pt x="3" y="1"/>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5" name="Freeform 334">
                <a:extLst>
                  <a:ext uri="{FF2B5EF4-FFF2-40B4-BE49-F238E27FC236}">
                    <a16:creationId xmlns:a16="http://schemas.microsoft.com/office/drawing/2014/main" id="{6944B37F-E001-4005-88A1-B880393227B3}"/>
                  </a:ext>
                </a:extLst>
              </p:cNvPr>
              <p:cNvSpPr>
                <a:spLocks/>
              </p:cNvSpPr>
              <p:nvPr/>
            </p:nvSpPr>
            <p:spPr bwMode="auto">
              <a:xfrm>
                <a:off x="8668" y="3524"/>
                <a:ext cx="17" cy="7"/>
              </a:xfrm>
              <a:custGeom>
                <a:avLst/>
                <a:gdLst>
                  <a:gd name="T0" fmla="*/ 7 w 9"/>
                  <a:gd name="T1" fmla="*/ 2 h 4"/>
                  <a:gd name="T2" fmla="*/ 5 w 9"/>
                  <a:gd name="T3" fmla="*/ 2 h 4"/>
                  <a:gd name="T4" fmla="*/ 4 w 9"/>
                  <a:gd name="T5" fmla="*/ 4 h 4"/>
                  <a:gd name="T6" fmla="*/ 8 w 9"/>
                  <a:gd name="T7" fmla="*/ 0 h 4"/>
                  <a:gd name="T8" fmla="*/ 7 w 9"/>
                  <a:gd name="T9" fmla="*/ 3 h 4"/>
                  <a:gd name="T10" fmla="*/ 7 w 9"/>
                  <a:gd name="T11" fmla="*/ 2 h 4"/>
                </a:gdLst>
                <a:ahLst/>
                <a:cxnLst>
                  <a:cxn ang="0">
                    <a:pos x="T0" y="T1"/>
                  </a:cxn>
                  <a:cxn ang="0">
                    <a:pos x="T2" y="T3"/>
                  </a:cxn>
                  <a:cxn ang="0">
                    <a:pos x="T4" y="T5"/>
                  </a:cxn>
                  <a:cxn ang="0">
                    <a:pos x="T6" y="T7"/>
                  </a:cxn>
                  <a:cxn ang="0">
                    <a:pos x="T8" y="T9"/>
                  </a:cxn>
                  <a:cxn ang="0">
                    <a:pos x="T10" y="T11"/>
                  </a:cxn>
                </a:cxnLst>
                <a:rect l="0" t="0" r="r" b="b"/>
                <a:pathLst>
                  <a:path w="9" h="4">
                    <a:moveTo>
                      <a:pt x="7" y="2"/>
                    </a:moveTo>
                    <a:cubicBezTo>
                      <a:pt x="7" y="2"/>
                      <a:pt x="6" y="2"/>
                      <a:pt x="5" y="2"/>
                    </a:cubicBezTo>
                    <a:cubicBezTo>
                      <a:pt x="4" y="3"/>
                      <a:pt x="3" y="3"/>
                      <a:pt x="4" y="4"/>
                    </a:cubicBezTo>
                    <a:cubicBezTo>
                      <a:pt x="0" y="4"/>
                      <a:pt x="6" y="0"/>
                      <a:pt x="8" y="0"/>
                    </a:cubicBezTo>
                    <a:cubicBezTo>
                      <a:pt x="9" y="1"/>
                      <a:pt x="8" y="2"/>
                      <a:pt x="7" y="3"/>
                    </a:cubicBezTo>
                    <a:cubicBezTo>
                      <a:pt x="6" y="2"/>
                      <a:pt x="7" y="2"/>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6" name="Freeform 335">
                <a:extLst>
                  <a:ext uri="{FF2B5EF4-FFF2-40B4-BE49-F238E27FC236}">
                    <a16:creationId xmlns:a16="http://schemas.microsoft.com/office/drawing/2014/main" id="{8461D5AA-63F8-4927-94D6-7DA71B555310}"/>
                  </a:ext>
                </a:extLst>
              </p:cNvPr>
              <p:cNvSpPr>
                <a:spLocks/>
              </p:cNvSpPr>
              <p:nvPr/>
            </p:nvSpPr>
            <p:spPr bwMode="auto">
              <a:xfrm>
                <a:off x="8928" y="3970"/>
                <a:ext cx="46" cy="17"/>
              </a:xfrm>
              <a:custGeom>
                <a:avLst/>
                <a:gdLst>
                  <a:gd name="T0" fmla="*/ 1 w 24"/>
                  <a:gd name="T1" fmla="*/ 9 h 9"/>
                  <a:gd name="T2" fmla="*/ 5 w 24"/>
                  <a:gd name="T3" fmla="*/ 4 h 9"/>
                  <a:gd name="T4" fmla="*/ 14 w 24"/>
                  <a:gd name="T5" fmla="*/ 4 h 9"/>
                  <a:gd name="T6" fmla="*/ 9 w 24"/>
                  <a:gd name="T7" fmla="*/ 3 h 9"/>
                  <a:gd name="T8" fmla="*/ 14 w 24"/>
                  <a:gd name="T9" fmla="*/ 4 h 9"/>
                  <a:gd name="T10" fmla="*/ 24 w 24"/>
                  <a:gd name="T11" fmla="*/ 0 h 9"/>
                  <a:gd name="T12" fmla="*/ 19 w 24"/>
                  <a:gd name="T13" fmla="*/ 3 h 9"/>
                  <a:gd name="T14" fmla="*/ 23 w 24"/>
                  <a:gd name="T15" fmla="*/ 6 h 9"/>
                  <a:gd name="T16" fmla="*/ 15 w 24"/>
                  <a:gd name="T17" fmla="*/ 5 h 9"/>
                  <a:gd name="T18" fmla="*/ 14 w 24"/>
                  <a:gd name="T19" fmla="*/ 8 h 9"/>
                  <a:gd name="T20" fmla="*/ 6 w 24"/>
                  <a:gd name="T21" fmla="*/ 9 h 9"/>
                  <a:gd name="T22" fmla="*/ 7 w 24"/>
                  <a:gd name="T23" fmla="*/ 6 h 9"/>
                  <a:gd name="T24" fmla="*/ 1 w 24"/>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9">
                    <a:moveTo>
                      <a:pt x="1" y="9"/>
                    </a:moveTo>
                    <a:cubicBezTo>
                      <a:pt x="0" y="6"/>
                      <a:pt x="7" y="7"/>
                      <a:pt x="5" y="4"/>
                    </a:cubicBezTo>
                    <a:cubicBezTo>
                      <a:pt x="8" y="4"/>
                      <a:pt x="10" y="5"/>
                      <a:pt x="14" y="4"/>
                    </a:cubicBezTo>
                    <a:cubicBezTo>
                      <a:pt x="14" y="2"/>
                      <a:pt x="10" y="5"/>
                      <a:pt x="9" y="3"/>
                    </a:cubicBezTo>
                    <a:cubicBezTo>
                      <a:pt x="12" y="2"/>
                      <a:pt x="14" y="1"/>
                      <a:pt x="14" y="4"/>
                    </a:cubicBezTo>
                    <a:cubicBezTo>
                      <a:pt x="19" y="2"/>
                      <a:pt x="21" y="0"/>
                      <a:pt x="24" y="0"/>
                    </a:cubicBezTo>
                    <a:cubicBezTo>
                      <a:pt x="23" y="3"/>
                      <a:pt x="21" y="1"/>
                      <a:pt x="19" y="3"/>
                    </a:cubicBezTo>
                    <a:cubicBezTo>
                      <a:pt x="21" y="5"/>
                      <a:pt x="23" y="4"/>
                      <a:pt x="23" y="6"/>
                    </a:cubicBezTo>
                    <a:cubicBezTo>
                      <a:pt x="20" y="7"/>
                      <a:pt x="19" y="3"/>
                      <a:pt x="15" y="5"/>
                    </a:cubicBezTo>
                    <a:cubicBezTo>
                      <a:pt x="13" y="6"/>
                      <a:pt x="16" y="6"/>
                      <a:pt x="14" y="8"/>
                    </a:cubicBezTo>
                    <a:cubicBezTo>
                      <a:pt x="11" y="9"/>
                      <a:pt x="9" y="9"/>
                      <a:pt x="6" y="9"/>
                    </a:cubicBezTo>
                    <a:cubicBezTo>
                      <a:pt x="6" y="8"/>
                      <a:pt x="8" y="7"/>
                      <a:pt x="7" y="6"/>
                    </a:cubicBezTo>
                    <a:cubicBezTo>
                      <a:pt x="5" y="6"/>
                      <a:pt x="4" y="8"/>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7" name="Freeform 336">
                <a:extLst>
                  <a:ext uri="{FF2B5EF4-FFF2-40B4-BE49-F238E27FC236}">
                    <a16:creationId xmlns:a16="http://schemas.microsoft.com/office/drawing/2014/main" id="{AEB5648D-79AA-4968-9E55-6C5D980F40F6}"/>
                  </a:ext>
                </a:extLst>
              </p:cNvPr>
              <p:cNvSpPr>
                <a:spLocks/>
              </p:cNvSpPr>
              <p:nvPr/>
            </p:nvSpPr>
            <p:spPr bwMode="auto">
              <a:xfrm>
                <a:off x="8721" y="3579"/>
                <a:ext cx="8" cy="6"/>
              </a:xfrm>
              <a:custGeom>
                <a:avLst/>
                <a:gdLst>
                  <a:gd name="T0" fmla="*/ 0 w 4"/>
                  <a:gd name="T1" fmla="*/ 3 h 3"/>
                  <a:gd name="T2" fmla="*/ 1 w 4"/>
                  <a:gd name="T3" fmla="*/ 1 h 3"/>
                  <a:gd name="T4" fmla="*/ 4 w 4"/>
                  <a:gd name="T5" fmla="*/ 1 h 3"/>
                  <a:gd name="T6" fmla="*/ 0 w 4"/>
                  <a:gd name="T7" fmla="*/ 3 h 3"/>
                </a:gdLst>
                <a:ahLst/>
                <a:cxnLst>
                  <a:cxn ang="0">
                    <a:pos x="T0" y="T1"/>
                  </a:cxn>
                  <a:cxn ang="0">
                    <a:pos x="T2" y="T3"/>
                  </a:cxn>
                  <a:cxn ang="0">
                    <a:pos x="T4" y="T5"/>
                  </a:cxn>
                  <a:cxn ang="0">
                    <a:pos x="T6" y="T7"/>
                  </a:cxn>
                </a:cxnLst>
                <a:rect l="0" t="0" r="r" b="b"/>
                <a:pathLst>
                  <a:path w="4" h="3">
                    <a:moveTo>
                      <a:pt x="0" y="3"/>
                    </a:moveTo>
                    <a:cubicBezTo>
                      <a:pt x="0" y="2"/>
                      <a:pt x="0" y="2"/>
                      <a:pt x="1" y="1"/>
                    </a:cubicBezTo>
                    <a:cubicBezTo>
                      <a:pt x="3" y="0"/>
                      <a:pt x="2" y="2"/>
                      <a:pt x="4" y="1"/>
                    </a:cubicBezTo>
                    <a:cubicBezTo>
                      <a:pt x="4"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8" name="Freeform 337">
                <a:extLst>
                  <a:ext uri="{FF2B5EF4-FFF2-40B4-BE49-F238E27FC236}">
                    <a16:creationId xmlns:a16="http://schemas.microsoft.com/office/drawing/2014/main" id="{9437E78C-E155-411F-8752-2A13CBB11F56}"/>
                  </a:ext>
                </a:extLst>
              </p:cNvPr>
              <p:cNvSpPr>
                <a:spLocks/>
              </p:cNvSpPr>
              <p:nvPr/>
            </p:nvSpPr>
            <p:spPr bwMode="auto">
              <a:xfrm>
                <a:off x="8961" y="3937"/>
                <a:ext cx="19" cy="12"/>
              </a:xfrm>
              <a:custGeom>
                <a:avLst/>
                <a:gdLst>
                  <a:gd name="T0" fmla="*/ 1 w 10"/>
                  <a:gd name="T1" fmla="*/ 6 h 6"/>
                  <a:gd name="T2" fmla="*/ 0 w 10"/>
                  <a:gd name="T3" fmla="*/ 4 h 6"/>
                  <a:gd name="T4" fmla="*/ 3 w 10"/>
                  <a:gd name="T5" fmla="*/ 1 h 6"/>
                  <a:gd name="T6" fmla="*/ 10 w 10"/>
                  <a:gd name="T7" fmla="*/ 2 h 6"/>
                  <a:gd name="T8" fmla="*/ 1 w 10"/>
                  <a:gd name="T9" fmla="*/ 6 h 6"/>
                </a:gdLst>
                <a:ahLst/>
                <a:cxnLst>
                  <a:cxn ang="0">
                    <a:pos x="T0" y="T1"/>
                  </a:cxn>
                  <a:cxn ang="0">
                    <a:pos x="T2" y="T3"/>
                  </a:cxn>
                  <a:cxn ang="0">
                    <a:pos x="T4" y="T5"/>
                  </a:cxn>
                  <a:cxn ang="0">
                    <a:pos x="T6" y="T7"/>
                  </a:cxn>
                  <a:cxn ang="0">
                    <a:pos x="T8" y="T9"/>
                  </a:cxn>
                </a:cxnLst>
                <a:rect l="0" t="0" r="r" b="b"/>
                <a:pathLst>
                  <a:path w="10" h="6">
                    <a:moveTo>
                      <a:pt x="1" y="6"/>
                    </a:moveTo>
                    <a:cubicBezTo>
                      <a:pt x="0" y="6"/>
                      <a:pt x="0" y="4"/>
                      <a:pt x="0" y="4"/>
                    </a:cubicBezTo>
                    <a:cubicBezTo>
                      <a:pt x="4" y="5"/>
                      <a:pt x="0" y="2"/>
                      <a:pt x="3" y="1"/>
                    </a:cubicBezTo>
                    <a:cubicBezTo>
                      <a:pt x="1" y="5"/>
                      <a:pt x="9" y="0"/>
                      <a:pt x="10" y="2"/>
                    </a:cubicBezTo>
                    <a:cubicBezTo>
                      <a:pt x="8" y="3"/>
                      <a:pt x="2" y="2"/>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9" name="Freeform 338">
                <a:extLst>
                  <a:ext uri="{FF2B5EF4-FFF2-40B4-BE49-F238E27FC236}">
                    <a16:creationId xmlns:a16="http://schemas.microsoft.com/office/drawing/2014/main" id="{F45E355A-0427-4A51-8AB9-69123533C2AA}"/>
                  </a:ext>
                </a:extLst>
              </p:cNvPr>
              <p:cNvSpPr>
                <a:spLocks/>
              </p:cNvSpPr>
              <p:nvPr/>
            </p:nvSpPr>
            <p:spPr bwMode="auto">
              <a:xfrm>
                <a:off x="8972" y="3945"/>
                <a:ext cx="10" cy="9"/>
              </a:xfrm>
              <a:custGeom>
                <a:avLst/>
                <a:gdLst>
                  <a:gd name="T0" fmla="*/ 0 w 5"/>
                  <a:gd name="T1" fmla="*/ 1 h 5"/>
                  <a:gd name="T2" fmla="*/ 1 w 5"/>
                  <a:gd name="T3" fmla="*/ 5 h 5"/>
                  <a:gd name="T4" fmla="*/ 0 w 5"/>
                  <a:gd name="T5" fmla="*/ 4 h 5"/>
                  <a:gd name="T6" fmla="*/ 0 w 5"/>
                  <a:gd name="T7" fmla="*/ 1 h 5"/>
                </a:gdLst>
                <a:ahLst/>
                <a:cxnLst>
                  <a:cxn ang="0">
                    <a:pos x="T0" y="T1"/>
                  </a:cxn>
                  <a:cxn ang="0">
                    <a:pos x="T2" y="T3"/>
                  </a:cxn>
                  <a:cxn ang="0">
                    <a:pos x="T4" y="T5"/>
                  </a:cxn>
                  <a:cxn ang="0">
                    <a:pos x="T6" y="T7"/>
                  </a:cxn>
                </a:cxnLst>
                <a:rect l="0" t="0" r="r" b="b"/>
                <a:pathLst>
                  <a:path w="5" h="5">
                    <a:moveTo>
                      <a:pt x="0" y="1"/>
                    </a:moveTo>
                    <a:cubicBezTo>
                      <a:pt x="3" y="0"/>
                      <a:pt x="5" y="3"/>
                      <a:pt x="1" y="5"/>
                    </a:cubicBezTo>
                    <a:cubicBezTo>
                      <a:pt x="1" y="4"/>
                      <a:pt x="1" y="4"/>
                      <a:pt x="0" y="4"/>
                    </a:cubicBezTo>
                    <a:cubicBezTo>
                      <a:pt x="1" y="2"/>
                      <a:pt x="2"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0" name="Freeform 339">
                <a:extLst>
                  <a:ext uri="{FF2B5EF4-FFF2-40B4-BE49-F238E27FC236}">
                    <a16:creationId xmlns:a16="http://schemas.microsoft.com/office/drawing/2014/main" id="{317372FA-B8FC-4137-85E7-EE03E9F9A4CC}"/>
                  </a:ext>
                </a:extLst>
              </p:cNvPr>
              <p:cNvSpPr>
                <a:spLocks/>
              </p:cNvSpPr>
              <p:nvPr/>
            </p:nvSpPr>
            <p:spPr bwMode="auto">
              <a:xfrm>
                <a:off x="8983" y="3949"/>
                <a:ext cx="10" cy="9"/>
              </a:xfrm>
              <a:custGeom>
                <a:avLst/>
                <a:gdLst>
                  <a:gd name="T0" fmla="*/ 1 w 5"/>
                  <a:gd name="T1" fmla="*/ 5 h 5"/>
                  <a:gd name="T2" fmla="*/ 1 w 5"/>
                  <a:gd name="T3" fmla="*/ 0 h 5"/>
                  <a:gd name="T4" fmla="*/ 5 w 5"/>
                  <a:gd name="T5" fmla="*/ 3 h 5"/>
                  <a:gd name="T6" fmla="*/ 3 w 5"/>
                  <a:gd name="T7" fmla="*/ 3 h 5"/>
                  <a:gd name="T8" fmla="*/ 1 w 5"/>
                  <a:gd name="T9" fmla="*/ 5 h 5"/>
                </a:gdLst>
                <a:ahLst/>
                <a:cxnLst>
                  <a:cxn ang="0">
                    <a:pos x="T0" y="T1"/>
                  </a:cxn>
                  <a:cxn ang="0">
                    <a:pos x="T2" y="T3"/>
                  </a:cxn>
                  <a:cxn ang="0">
                    <a:pos x="T4" y="T5"/>
                  </a:cxn>
                  <a:cxn ang="0">
                    <a:pos x="T6" y="T7"/>
                  </a:cxn>
                  <a:cxn ang="0">
                    <a:pos x="T8" y="T9"/>
                  </a:cxn>
                </a:cxnLst>
                <a:rect l="0" t="0" r="r" b="b"/>
                <a:pathLst>
                  <a:path w="5" h="5">
                    <a:moveTo>
                      <a:pt x="1" y="5"/>
                    </a:moveTo>
                    <a:cubicBezTo>
                      <a:pt x="0" y="3"/>
                      <a:pt x="0" y="1"/>
                      <a:pt x="1" y="0"/>
                    </a:cubicBezTo>
                    <a:cubicBezTo>
                      <a:pt x="3" y="0"/>
                      <a:pt x="2" y="3"/>
                      <a:pt x="5" y="3"/>
                    </a:cubicBezTo>
                    <a:cubicBezTo>
                      <a:pt x="4" y="4"/>
                      <a:pt x="3" y="4"/>
                      <a:pt x="3" y="3"/>
                    </a:cubicBezTo>
                    <a:cubicBezTo>
                      <a:pt x="3"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1" name="Freeform 340">
                <a:extLst>
                  <a:ext uri="{FF2B5EF4-FFF2-40B4-BE49-F238E27FC236}">
                    <a16:creationId xmlns:a16="http://schemas.microsoft.com/office/drawing/2014/main" id="{5844B155-AB4C-4BFC-A6CA-06A5AB2A79BD}"/>
                  </a:ext>
                </a:extLst>
              </p:cNvPr>
              <p:cNvSpPr>
                <a:spLocks/>
              </p:cNvSpPr>
              <p:nvPr/>
            </p:nvSpPr>
            <p:spPr bwMode="auto">
              <a:xfrm>
                <a:off x="8771" y="3533"/>
                <a:ext cx="14" cy="6"/>
              </a:xfrm>
              <a:custGeom>
                <a:avLst/>
                <a:gdLst>
                  <a:gd name="T0" fmla="*/ 1 w 7"/>
                  <a:gd name="T1" fmla="*/ 3 h 3"/>
                  <a:gd name="T2" fmla="*/ 2 w 7"/>
                  <a:gd name="T3" fmla="*/ 3 h 3"/>
                  <a:gd name="T4" fmla="*/ 5 w 7"/>
                  <a:gd name="T5" fmla="*/ 0 h 3"/>
                  <a:gd name="T6" fmla="*/ 3 w 7"/>
                  <a:gd name="T7" fmla="*/ 3 h 3"/>
                  <a:gd name="T8" fmla="*/ 1 w 7"/>
                  <a:gd name="T9" fmla="*/ 3 h 3"/>
                </a:gdLst>
                <a:ahLst/>
                <a:cxnLst>
                  <a:cxn ang="0">
                    <a:pos x="T0" y="T1"/>
                  </a:cxn>
                  <a:cxn ang="0">
                    <a:pos x="T2" y="T3"/>
                  </a:cxn>
                  <a:cxn ang="0">
                    <a:pos x="T4" y="T5"/>
                  </a:cxn>
                  <a:cxn ang="0">
                    <a:pos x="T6" y="T7"/>
                  </a:cxn>
                  <a:cxn ang="0">
                    <a:pos x="T8" y="T9"/>
                  </a:cxn>
                </a:cxnLst>
                <a:rect l="0" t="0" r="r" b="b"/>
                <a:pathLst>
                  <a:path w="7" h="3">
                    <a:moveTo>
                      <a:pt x="1" y="3"/>
                    </a:moveTo>
                    <a:cubicBezTo>
                      <a:pt x="1" y="3"/>
                      <a:pt x="1" y="3"/>
                      <a:pt x="2" y="3"/>
                    </a:cubicBezTo>
                    <a:cubicBezTo>
                      <a:pt x="2" y="1"/>
                      <a:pt x="0" y="1"/>
                      <a:pt x="5" y="0"/>
                    </a:cubicBezTo>
                    <a:cubicBezTo>
                      <a:pt x="7" y="0"/>
                      <a:pt x="1" y="1"/>
                      <a:pt x="3"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2" name="Freeform 341">
                <a:extLst>
                  <a:ext uri="{FF2B5EF4-FFF2-40B4-BE49-F238E27FC236}">
                    <a16:creationId xmlns:a16="http://schemas.microsoft.com/office/drawing/2014/main" id="{0EE04C53-F3B2-4035-BE95-BBFC774CBF99}"/>
                  </a:ext>
                </a:extLst>
              </p:cNvPr>
              <p:cNvSpPr>
                <a:spLocks/>
              </p:cNvSpPr>
              <p:nvPr/>
            </p:nvSpPr>
            <p:spPr bwMode="auto">
              <a:xfrm>
                <a:off x="8775" y="3539"/>
                <a:ext cx="6" cy="6"/>
              </a:xfrm>
              <a:custGeom>
                <a:avLst/>
                <a:gdLst>
                  <a:gd name="T0" fmla="*/ 3 w 3"/>
                  <a:gd name="T1" fmla="*/ 0 h 3"/>
                  <a:gd name="T2" fmla="*/ 3 w 3"/>
                  <a:gd name="T3" fmla="*/ 2 h 3"/>
                  <a:gd name="T4" fmla="*/ 3 w 3"/>
                  <a:gd name="T5" fmla="*/ 0 h 3"/>
                </a:gdLst>
                <a:ahLst/>
                <a:cxnLst>
                  <a:cxn ang="0">
                    <a:pos x="T0" y="T1"/>
                  </a:cxn>
                  <a:cxn ang="0">
                    <a:pos x="T2" y="T3"/>
                  </a:cxn>
                  <a:cxn ang="0">
                    <a:pos x="T4" y="T5"/>
                  </a:cxn>
                </a:cxnLst>
                <a:rect l="0" t="0" r="r" b="b"/>
                <a:pathLst>
                  <a:path w="3" h="3">
                    <a:moveTo>
                      <a:pt x="3" y="0"/>
                    </a:moveTo>
                    <a:cubicBezTo>
                      <a:pt x="3" y="0"/>
                      <a:pt x="3" y="1"/>
                      <a:pt x="3" y="2"/>
                    </a:cubicBezTo>
                    <a:cubicBezTo>
                      <a:pt x="0" y="3"/>
                      <a:pt x="1"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3" name="Freeform 342">
                <a:extLst>
                  <a:ext uri="{FF2B5EF4-FFF2-40B4-BE49-F238E27FC236}">
                    <a16:creationId xmlns:a16="http://schemas.microsoft.com/office/drawing/2014/main" id="{A394C44A-CE2D-465E-9134-C917AD428F93}"/>
                  </a:ext>
                </a:extLst>
              </p:cNvPr>
              <p:cNvSpPr>
                <a:spLocks/>
              </p:cNvSpPr>
              <p:nvPr/>
            </p:nvSpPr>
            <p:spPr bwMode="auto">
              <a:xfrm>
                <a:off x="9003" y="3953"/>
                <a:ext cx="7" cy="7"/>
              </a:xfrm>
              <a:custGeom>
                <a:avLst/>
                <a:gdLst>
                  <a:gd name="T0" fmla="*/ 0 w 4"/>
                  <a:gd name="T1" fmla="*/ 2 h 4"/>
                  <a:gd name="T2" fmla="*/ 4 w 4"/>
                  <a:gd name="T3" fmla="*/ 3 h 4"/>
                  <a:gd name="T4" fmla="*/ 0 w 4"/>
                  <a:gd name="T5" fmla="*/ 2 h 4"/>
                </a:gdLst>
                <a:ahLst/>
                <a:cxnLst>
                  <a:cxn ang="0">
                    <a:pos x="T0" y="T1"/>
                  </a:cxn>
                  <a:cxn ang="0">
                    <a:pos x="T2" y="T3"/>
                  </a:cxn>
                  <a:cxn ang="0">
                    <a:pos x="T4" y="T5"/>
                  </a:cxn>
                </a:cxnLst>
                <a:rect l="0" t="0" r="r" b="b"/>
                <a:pathLst>
                  <a:path w="4" h="4">
                    <a:moveTo>
                      <a:pt x="0" y="2"/>
                    </a:moveTo>
                    <a:cubicBezTo>
                      <a:pt x="1" y="3"/>
                      <a:pt x="4" y="0"/>
                      <a:pt x="4" y="3"/>
                    </a:cubicBezTo>
                    <a:cubicBezTo>
                      <a:pt x="3" y="2"/>
                      <a:pt x="0"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4" name="Freeform 343">
                <a:extLst>
                  <a:ext uri="{FF2B5EF4-FFF2-40B4-BE49-F238E27FC236}">
                    <a16:creationId xmlns:a16="http://schemas.microsoft.com/office/drawing/2014/main" id="{165667F2-A915-4D1C-A204-D2D021DC770B}"/>
                  </a:ext>
                </a:extLst>
              </p:cNvPr>
              <p:cNvSpPr>
                <a:spLocks/>
              </p:cNvSpPr>
              <p:nvPr/>
            </p:nvSpPr>
            <p:spPr bwMode="auto">
              <a:xfrm>
                <a:off x="8767" y="3491"/>
                <a:ext cx="8" cy="4"/>
              </a:xfrm>
              <a:custGeom>
                <a:avLst/>
                <a:gdLst>
                  <a:gd name="T0" fmla="*/ 1 w 4"/>
                  <a:gd name="T1" fmla="*/ 2 h 2"/>
                  <a:gd name="T2" fmla="*/ 4 w 4"/>
                  <a:gd name="T3" fmla="*/ 0 h 2"/>
                  <a:gd name="T4" fmla="*/ 1 w 4"/>
                  <a:gd name="T5" fmla="*/ 2 h 2"/>
                </a:gdLst>
                <a:ahLst/>
                <a:cxnLst>
                  <a:cxn ang="0">
                    <a:pos x="T0" y="T1"/>
                  </a:cxn>
                  <a:cxn ang="0">
                    <a:pos x="T2" y="T3"/>
                  </a:cxn>
                  <a:cxn ang="0">
                    <a:pos x="T4" y="T5"/>
                  </a:cxn>
                </a:cxnLst>
                <a:rect l="0" t="0" r="r" b="b"/>
                <a:pathLst>
                  <a:path w="4" h="2">
                    <a:moveTo>
                      <a:pt x="1" y="2"/>
                    </a:moveTo>
                    <a:cubicBezTo>
                      <a:pt x="0" y="0"/>
                      <a:pt x="2" y="1"/>
                      <a:pt x="4" y="0"/>
                    </a:cubicBezTo>
                    <a:cubicBezTo>
                      <a:pt x="4"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5" name="Freeform 344">
                <a:extLst>
                  <a:ext uri="{FF2B5EF4-FFF2-40B4-BE49-F238E27FC236}">
                    <a16:creationId xmlns:a16="http://schemas.microsoft.com/office/drawing/2014/main" id="{33C64272-B46F-4D59-8BBD-36DC3651600D}"/>
                  </a:ext>
                </a:extLst>
              </p:cNvPr>
              <p:cNvSpPr>
                <a:spLocks/>
              </p:cNvSpPr>
              <p:nvPr/>
            </p:nvSpPr>
            <p:spPr bwMode="auto">
              <a:xfrm>
                <a:off x="8773" y="3491"/>
                <a:ext cx="12" cy="6"/>
              </a:xfrm>
              <a:custGeom>
                <a:avLst/>
                <a:gdLst>
                  <a:gd name="T0" fmla="*/ 1 w 6"/>
                  <a:gd name="T1" fmla="*/ 0 h 3"/>
                  <a:gd name="T2" fmla="*/ 5 w 6"/>
                  <a:gd name="T3" fmla="*/ 1 h 3"/>
                  <a:gd name="T4" fmla="*/ 1 w 6"/>
                  <a:gd name="T5" fmla="*/ 2 h 3"/>
                  <a:gd name="T6" fmla="*/ 1 w 6"/>
                  <a:gd name="T7" fmla="*/ 0 h 3"/>
                </a:gdLst>
                <a:ahLst/>
                <a:cxnLst>
                  <a:cxn ang="0">
                    <a:pos x="T0" y="T1"/>
                  </a:cxn>
                  <a:cxn ang="0">
                    <a:pos x="T2" y="T3"/>
                  </a:cxn>
                  <a:cxn ang="0">
                    <a:pos x="T4" y="T5"/>
                  </a:cxn>
                  <a:cxn ang="0">
                    <a:pos x="T6" y="T7"/>
                  </a:cxn>
                </a:cxnLst>
                <a:rect l="0" t="0" r="r" b="b"/>
                <a:pathLst>
                  <a:path w="6" h="3">
                    <a:moveTo>
                      <a:pt x="1" y="0"/>
                    </a:moveTo>
                    <a:cubicBezTo>
                      <a:pt x="3" y="0"/>
                      <a:pt x="6" y="0"/>
                      <a:pt x="5" y="1"/>
                    </a:cubicBezTo>
                    <a:cubicBezTo>
                      <a:pt x="3" y="3"/>
                      <a:pt x="3" y="0"/>
                      <a:pt x="1" y="2"/>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6" name="Freeform 345">
                <a:extLst>
                  <a:ext uri="{FF2B5EF4-FFF2-40B4-BE49-F238E27FC236}">
                    <a16:creationId xmlns:a16="http://schemas.microsoft.com/office/drawing/2014/main" id="{3CA666A8-D430-418F-B3C6-96BC0560CEF0}"/>
                  </a:ext>
                </a:extLst>
              </p:cNvPr>
              <p:cNvSpPr>
                <a:spLocks/>
              </p:cNvSpPr>
              <p:nvPr/>
            </p:nvSpPr>
            <p:spPr bwMode="auto">
              <a:xfrm>
                <a:off x="9006" y="3910"/>
                <a:ext cx="10" cy="10"/>
              </a:xfrm>
              <a:custGeom>
                <a:avLst/>
                <a:gdLst>
                  <a:gd name="T0" fmla="*/ 0 w 5"/>
                  <a:gd name="T1" fmla="*/ 5 h 5"/>
                  <a:gd name="T2" fmla="*/ 1 w 5"/>
                  <a:gd name="T3" fmla="*/ 0 h 5"/>
                  <a:gd name="T4" fmla="*/ 2 w 5"/>
                  <a:gd name="T5" fmla="*/ 0 h 5"/>
                  <a:gd name="T6" fmla="*/ 5 w 5"/>
                  <a:gd name="T7" fmla="*/ 3 h 5"/>
                  <a:gd name="T8" fmla="*/ 2 w 5"/>
                  <a:gd name="T9" fmla="*/ 2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cubicBezTo>
                      <a:pt x="0" y="3"/>
                      <a:pt x="1" y="1"/>
                      <a:pt x="1" y="0"/>
                    </a:cubicBezTo>
                    <a:cubicBezTo>
                      <a:pt x="1" y="0"/>
                      <a:pt x="2" y="0"/>
                      <a:pt x="2" y="0"/>
                    </a:cubicBezTo>
                    <a:cubicBezTo>
                      <a:pt x="3" y="1"/>
                      <a:pt x="2" y="2"/>
                      <a:pt x="5" y="3"/>
                    </a:cubicBezTo>
                    <a:cubicBezTo>
                      <a:pt x="3" y="4"/>
                      <a:pt x="3" y="2"/>
                      <a:pt x="2" y="2"/>
                    </a:cubicBezTo>
                    <a:cubicBezTo>
                      <a:pt x="1" y="3"/>
                      <a:pt x="3"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7" name="Freeform 346">
                <a:extLst>
                  <a:ext uri="{FF2B5EF4-FFF2-40B4-BE49-F238E27FC236}">
                    <a16:creationId xmlns:a16="http://schemas.microsoft.com/office/drawing/2014/main" id="{9EA6E011-EEEE-4CF5-9901-BFEA6B1193A8}"/>
                  </a:ext>
                </a:extLst>
              </p:cNvPr>
              <p:cNvSpPr>
                <a:spLocks/>
              </p:cNvSpPr>
              <p:nvPr/>
            </p:nvSpPr>
            <p:spPr bwMode="auto">
              <a:xfrm>
                <a:off x="9006" y="3897"/>
                <a:ext cx="8" cy="6"/>
              </a:xfrm>
              <a:custGeom>
                <a:avLst/>
                <a:gdLst>
                  <a:gd name="T0" fmla="*/ 1 w 4"/>
                  <a:gd name="T1" fmla="*/ 3 h 3"/>
                  <a:gd name="T2" fmla="*/ 3 w 4"/>
                  <a:gd name="T3" fmla="*/ 0 h 3"/>
                  <a:gd name="T4" fmla="*/ 4 w 4"/>
                  <a:gd name="T5" fmla="*/ 1 h 3"/>
                  <a:gd name="T6" fmla="*/ 1 w 4"/>
                  <a:gd name="T7" fmla="*/ 3 h 3"/>
                </a:gdLst>
                <a:ahLst/>
                <a:cxnLst>
                  <a:cxn ang="0">
                    <a:pos x="T0" y="T1"/>
                  </a:cxn>
                  <a:cxn ang="0">
                    <a:pos x="T2" y="T3"/>
                  </a:cxn>
                  <a:cxn ang="0">
                    <a:pos x="T4" y="T5"/>
                  </a:cxn>
                  <a:cxn ang="0">
                    <a:pos x="T6" y="T7"/>
                  </a:cxn>
                </a:cxnLst>
                <a:rect l="0" t="0" r="r" b="b"/>
                <a:pathLst>
                  <a:path w="4" h="3">
                    <a:moveTo>
                      <a:pt x="1" y="3"/>
                    </a:moveTo>
                    <a:cubicBezTo>
                      <a:pt x="0" y="2"/>
                      <a:pt x="1" y="1"/>
                      <a:pt x="3" y="0"/>
                    </a:cubicBezTo>
                    <a:cubicBezTo>
                      <a:pt x="3" y="1"/>
                      <a:pt x="4" y="1"/>
                      <a:pt x="4" y="1"/>
                    </a:cubicBezTo>
                    <a:cubicBezTo>
                      <a:pt x="4" y="2"/>
                      <a:pt x="3"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8" name="Freeform 347">
                <a:extLst>
                  <a:ext uri="{FF2B5EF4-FFF2-40B4-BE49-F238E27FC236}">
                    <a16:creationId xmlns:a16="http://schemas.microsoft.com/office/drawing/2014/main" id="{9DFF6F77-13D1-4294-BC29-BA991704D017}"/>
                  </a:ext>
                </a:extLst>
              </p:cNvPr>
              <p:cNvSpPr>
                <a:spLocks/>
              </p:cNvSpPr>
              <p:nvPr/>
            </p:nvSpPr>
            <p:spPr bwMode="auto">
              <a:xfrm>
                <a:off x="8836" y="3537"/>
                <a:ext cx="14" cy="6"/>
              </a:xfrm>
              <a:custGeom>
                <a:avLst/>
                <a:gdLst>
                  <a:gd name="T0" fmla="*/ 0 w 7"/>
                  <a:gd name="T1" fmla="*/ 3 h 3"/>
                  <a:gd name="T2" fmla="*/ 4 w 7"/>
                  <a:gd name="T3" fmla="*/ 0 h 3"/>
                  <a:gd name="T4" fmla="*/ 0 w 7"/>
                  <a:gd name="T5" fmla="*/ 3 h 3"/>
                </a:gdLst>
                <a:ahLst/>
                <a:cxnLst>
                  <a:cxn ang="0">
                    <a:pos x="T0" y="T1"/>
                  </a:cxn>
                  <a:cxn ang="0">
                    <a:pos x="T2" y="T3"/>
                  </a:cxn>
                  <a:cxn ang="0">
                    <a:pos x="T4" y="T5"/>
                  </a:cxn>
                </a:cxnLst>
                <a:rect l="0" t="0" r="r" b="b"/>
                <a:pathLst>
                  <a:path w="7" h="3">
                    <a:moveTo>
                      <a:pt x="0" y="3"/>
                    </a:moveTo>
                    <a:cubicBezTo>
                      <a:pt x="0" y="1"/>
                      <a:pt x="4" y="2"/>
                      <a:pt x="4" y="0"/>
                    </a:cubicBezTo>
                    <a:cubicBezTo>
                      <a:pt x="7" y="0"/>
                      <a:pt x="3"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9" name="Freeform 348">
                <a:extLst>
                  <a:ext uri="{FF2B5EF4-FFF2-40B4-BE49-F238E27FC236}">
                    <a16:creationId xmlns:a16="http://schemas.microsoft.com/office/drawing/2014/main" id="{4C5B40BC-B256-4DC8-A7BD-F061C676B4BE}"/>
                  </a:ext>
                </a:extLst>
              </p:cNvPr>
              <p:cNvSpPr>
                <a:spLocks/>
              </p:cNvSpPr>
              <p:nvPr/>
            </p:nvSpPr>
            <p:spPr bwMode="auto">
              <a:xfrm>
                <a:off x="9089" y="4031"/>
                <a:ext cx="9" cy="6"/>
              </a:xfrm>
              <a:custGeom>
                <a:avLst/>
                <a:gdLst>
                  <a:gd name="T0" fmla="*/ 1 w 5"/>
                  <a:gd name="T1" fmla="*/ 3 h 3"/>
                  <a:gd name="T2" fmla="*/ 1 w 5"/>
                  <a:gd name="T3" fmla="*/ 1 h 3"/>
                  <a:gd name="T4" fmla="*/ 1 w 5"/>
                  <a:gd name="T5" fmla="*/ 3 h 3"/>
                </a:gdLst>
                <a:ahLst/>
                <a:cxnLst>
                  <a:cxn ang="0">
                    <a:pos x="T0" y="T1"/>
                  </a:cxn>
                  <a:cxn ang="0">
                    <a:pos x="T2" y="T3"/>
                  </a:cxn>
                  <a:cxn ang="0">
                    <a:pos x="T4" y="T5"/>
                  </a:cxn>
                </a:cxnLst>
                <a:rect l="0" t="0" r="r" b="b"/>
                <a:pathLst>
                  <a:path w="5" h="3">
                    <a:moveTo>
                      <a:pt x="1" y="3"/>
                    </a:moveTo>
                    <a:cubicBezTo>
                      <a:pt x="0" y="2"/>
                      <a:pt x="1" y="1"/>
                      <a:pt x="1" y="1"/>
                    </a:cubicBezTo>
                    <a:cubicBezTo>
                      <a:pt x="3" y="0"/>
                      <a:pt x="5"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0" name="Freeform 349">
                <a:extLst>
                  <a:ext uri="{FF2B5EF4-FFF2-40B4-BE49-F238E27FC236}">
                    <a16:creationId xmlns:a16="http://schemas.microsoft.com/office/drawing/2014/main" id="{D8B7EC0D-33EF-4CED-AD8C-8E829C2D784D}"/>
                  </a:ext>
                </a:extLst>
              </p:cNvPr>
              <p:cNvSpPr>
                <a:spLocks/>
              </p:cNvSpPr>
              <p:nvPr/>
            </p:nvSpPr>
            <p:spPr bwMode="auto">
              <a:xfrm>
                <a:off x="9092" y="4037"/>
                <a:ext cx="6" cy="4"/>
              </a:xfrm>
              <a:custGeom>
                <a:avLst/>
                <a:gdLst>
                  <a:gd name="T0" fmla="*/ 1 w 3"/>
                  <a:gd name="T1" fmla="*/ 2 h 2"/>
                  <a:gd name="T2" fmla="*/ 0 w 3"/>
                  <a:gd name="T3" fmla="*/ 0 h 2"/>
                  <a:gd name="T4" fmla="*/ 2 w 3"/>
                  <a:gd name="T5" fmla="*/ 0 h 2"/>
                  <a:gd name="T6" fmla="*/ 1 w 3"/>
                  <a:gd name="T7" fmla="*/ 2 h 2"/>
                </a:gdLst>
                <a:ahLst/>
                <a:cxnLst>
                  <a:cxn ang="0">
                    <a:pos x="T0" y="T1"/>
                  </a:cxn>
                  <a:cxn ang="0">
                    <a:pos x="T2" y="T3"/>
                  </a:cxn>
                  <a:cxn ang="0">
                    <a:pos x="T4" y="T5"/>
                  </a:cxn>
                  <a:cxn ang="0">
                    <a:pos x="T6" y="T7"/>
                  </a:cxn>
                </a:cxnLst>
                <a:rect l="0" t="0" r="r" b="b"/>
                <a:pathLst>
                  <a:path w="3" h="2">
                    <a:moveTo>
                      <a:pt x="1" y="2"/>
                    </a:moveTo>
                    <a:cubicBezTo>
                      <a:pt x="0" y="0"/>
                      <a:pt x="0" y="0"/>
                      <a:pt x="0" y="0"/>
                    </a:cubicBezTo>
                    <a:cubicBezTo>
                      <a:pt x="1" y="0"/>
                      <a:pt x="2" y="0"/>
                      <a:pt x="2" y="0"/>
                    </a:cubicBezTo>
                    <a:cubicBezTo>
                      <a:pt x="3" y="1"/>
                      <a:pt x="3"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1" name="Freeform 350">
                <a:extLst>
                  <a:ext uri="{FF2B5EF4-FFF2-40B4-BE49-F238E27FC236}">
                    <a16:creationId xmlns:a16="http://schemas.microsoft.com/office/drawing/2014/main" id="{96E0B1B8-DEFE-493B-B961-2B7387555F8C}"/>
                  </a:ext>
                </a:extLst>
              </p:cNvPr>
              <p:cNvSpPr>
                <a:spLocks/>
              </p:cNvSpPr>
              <p:nvPr/>
            </p:nvSpPr>
            <p:spPr bwMode="auto">
              <a:xfrm>
                <a:off x="9098" y="4046"/>
                <a:ext cx="12" cy="8"/>
              </a:xfrm>
              <a:custGeom>
                <a:avLst/>
                <a:gdLst>
                  <a:gd name="T0" fmla="*/ 2 w 6"/>
                  <a:gd name="T1" fmla="*/ 3 h 4"/>
                  <a:gd name="T2" fmla="*/ 2 w 6"/>
                  <a:gd name="T3" fmla="*/ 0 h 4"/>
                  <a:gd name="T4" fmla="*/ 3 w 6"/>
                  <a:gd name="T5" fmla="*/ 2 h 4"/>
                  <a:gd name="T6" fmla="*/ 5 w 6"/>
                  <a:gd name="T7" fmla="*/ 2 h 4"/>
                  <a:gd name="T8" fmla="*/ 2 w 6"/>
                  <a:gd name="T9" fmla="*/ 3 h 4"/>
                </a:gdLst>
                <a:ahLst/>
                <a:cxnLst>
                  <a:cxn ang="0">
                    <a:pos x="T0" y="T1"/>
                  </a:cxn>
                  <a:cxn ang="0">
                    <a:pos x="T2" y="T3"/>
                  </a:cxn>
                  <a:cxn ang="0">
                    <a:pos x="T4" y="T5"/>
                  </a:cxn>
                  <a:cxn ang="0">
                    <a:pos x="T6" y="T7"/>
                  </a:cxn>
                  <a:cxn ang="0">
                    <a:pos x="T8" y="T9"/>
                  </a:cxn>
                </a:cxnLst>
                <a:rect l="0" t="0" r="r" b="b"/>
                <a:pathLst>
                  <a:path w="6" h="4">
                    <a:moveTo>
                      <a:pt x="2" y="3"/>
                    </a:moveTo>
                    <a:cubicBezTo>
                      <a:pt x="2" y="2"/>
                      <a:pt x="0" y="1"/>
                      <a:pt x="2" y="0"/>
                    </a:cubicBezTo>
                    <a:cubicBezTo>
                      <a:pt x="3" y="2"/>
                      <a:pt x="3" y="2"/>
                      <a:pt x="3" y="2"/>
                    </a:cubicBezTo>
                    <a:cubicBezTo>
                      <a:pt x="3" y="2"/>
                      <a:pt x="5" y="1"/>
                      <a:pt x="5" y="2"/>
                    </a:cubicBezTo>
                    <a:cubicBezTo>
                      <a:pt x="6" y="4"/>
                      <a:pt x="4"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2" name="Freeform 351">
                <a:extLst>
                  <a:ext uri="{FF2B5EF4-FFF2-40B4-BE49-F238E27FC236}">
                    <a16:creationId xmlns:a16="http://schemas.microsoft.com/office/drawing/2014/main" id="{FC8DD88B-2953-4E16-847D-17B01F485EB7}"/>
                  </a:ext>
                </a:extLst>
              </p:cNvPr>
              <p:cNvSpPr>
                <a:spLocks/>
              </p:cNvSpPr>
              <p:nvPr/>
            </p:nvSpPr>
            <p:spPr bwMode="auto">
              <a:xfrm>
                <a:off x="8865" y="3503"/>
                <a:ext cx="17" cy="7"/>
              </a:xfrm>
              <a:custGeom>
                <a:avLst/>
                <a:gdLst>
                  <a:gd name="T0" fmla="*/ 0 w 9"/>
                  <a:gd name="T1" fmla="*/ 4 h 4"/>
                  <a:gd name="T2" fmla="*/ 9 w 9"/>
                  <a:gd name="T3" fmla="*/ 1 h 4"/>
                  <a:gd name="T4" fmla="*/ 0 w 9"/>
                  <a:gd name="T5" fmla="*/ 4 h 4"/>
                </a:gdLst>
                <a:ahLst/>
                <a:cxnLst>
                  <a:cxn ang="0">
                    <a:pos x="T0" y="T1"/>
                  </a:cxn>
                  <a:cxn ang="0">
                    <a:pos x="T2" y="T3"/>
                  </a:cxn>
                  <a:cxn ang="0">
                    <a:pos x="T4" y="T5"/>
                  </a:cxn>
                </a:cxnLst>
                <a:rect l="0" t="0" r="r" b="b"/>
                <a:pathLst>
                  <a:path w="9" h="4">
                    <a:moveTo>
                      <a:pt x="0" y="4"/>
                    </a:moveTo>
                    <a:cubicBezTo>
                      <a:pt x="0" y="3"/>
                      <a:pt x="6" y="0"/>
                      <a:pt x="9" y="1"/>
                    </a:cubicBezTo>
                    <a:cubicBezTo>
                      <a:pt x="5" y="2"/>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3" name="Freeform 352">
                <a:extLst>
                  <a:ext uri="{FF2B5EF4-FFF2-40B4-BE49-F238E27FC236}">
                    <a16:creationId xmlns:a16="http://schemas.microsoft.com/office/drawing/2014/main" id="{6A2927D4-8E65-4827-9BA4-7E5A8CB81431}"/>
                  </a:ext>
                </a:extLst>
              </p:cNvPr>
              <p:cNvSpPr>
                <a:spLocks/>
              </p:cNvSpPr>
              <p:nvPr/>
            </p:nvSpPr>
            <p:spPr bwMode="auto">
              <a:xfrm>
                <a:off x="8880" y="3505"/>
                <a:ext cx="14" cy="5"/>
              </a:xfrm>
              <a:custGeom>
                <a:avLst/>
                <a:gdLst>
                  <a:gd name="T0" fmla="*/ 1 w 7"/>
                  <a:gd name="T1" fmla="*/ 3 h 3"/>
                  <a:gd name="T2" fmla="*/ 7 w 7"/>
                  <a:gd name="T3" fmla="*/ 1 h 3"/>
                  <a:gd name="T4" fmla="*/ 1 w 7"/>
                  <a:gd name="T5" fmla="*/ 3 h 3"/>
                </a:gdLst>
                <a:ahLst/>
                <a:cxnLst>
                  <a:cxn ang="0">
                    <a:pos x="T0" y="T1"/>
                  </a:cxn>
                  <a:cxn ang="0">
                    <a:pos x="T2" y="T3"/>
                  </a:cxn>
                  <a:cxn ang="0">
                    <a:pos x="T4" y="T5"/>
                  </a:cxn>
                </a:cxnLst>
                <a:rect l="0" t="0" r="r" b="b"/>
                <a:pathLst>
                  <a:path w="7" h="3">
                    <a:moveTo>
                      <a:pt x="1" y="3"/>
                    </a:moveTo>
                    <a:cubicBezTo>
                      <a:pt x="0" y="2"/>
                      <a:pt x="6" y="0"/>
                      <a:pt x="7" y="1"/>
                    </a:cubicBezTo>
                    <a:cubicBezTo>
                      <a:pt x="5" y="2"/>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4" name="Freeform 353">
                <a:extLst>
                  <a:ext uri="{FF2B5EF4-FFF2-40B4-BE49-F238E27FC236}">
                    <a16:creationId xmlns:a16="http://schemas.microsoft.com/office/drawing/2014/main" id="{626D6864-D16A-42E0-84EC-C47F568430AC}"/>
                  </a:ext>
                </a:extLst>
              </p:cNvPr>
              <p:cNvSpPr>
                <a:spLocks/>
              </p:cNvSpPr>
              <p:nvPr/>
            </p:nvSpPr>
            <p:spPr bwMode="auto">
              <a:xfrm>
                <a:off x="8936" y="3556"/>
                <a:ext cx="11" cy="10"/>
              </a:xfrm>
              <a:custGeom>
                <a:avLst/>
                <a:gdLst>
                  <a:gd name="T0" fmla="*/ 6 w 6"/>
                  <a:gd name="T1" fmla="*/ 0 h 5"/>
                  <a:gd name="T2" fmla="*/ 0 w 6"/>
                  <a:gd name="T3" fmla="*/ 5 h 5"/>
                  <a:gd name="T4" fmla="*/ 2 w 6"/>
                  <a:gd name="T5" fmla="*/ 1 h 5"/>
                  <a:gd name="T6" fmla="*/ 6 w 6"/>
                  <a:gd name="T7" fmla="*/ 0 h 5"/>
                </a:gdLst>
                <a:ahLst/>
                <a:cxnLst>
                  <a:cxn ang="0">
                    <a:pos x="T0" y="T1"/>
                  </a:cxn>
                  <a:cxn ang="0">
                    <a:pos x="T2" y="T3"/>
                  </a:cxn>
                  <a:cxn ang="0">
                    <a:pos x="T4" y="T5"/>
                  </a:cxn>
                  <a:cxn ang="0">
                    <a:pos x="T6" y="T7"/>
                  </a:cxn>
                </a:cxnLst>
                <a:rect l="0" t="0" r="r" b="b"/>
                <a:pathLst>
                  <a:path w="6" h="5">
                    <a:moveTo>
                      <a:pt x="6" y="0"/>
                    </a:moveTo>
                    <a:cubicBezTo>
                      <a:pt x="4" y="3"/>
                      <a:pt x="3" y="3"/>
                      <a:pt x="0" y="5"/>
                    </a:cubicBezTo>
                    <a:cubicBezTo>
                      <a:pt x="0" y="3"/>
                      <a:pt x="3" y="2"/>
                      <a:pt x="2" y="1"/>
                    </a:cubicBezTo>
                    <a:cubicBezTo>
                      <a:pt x="3" y="1"/>
                      <a:pt x="5"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5" name="Freeform 354">
                <a:extLst>
                  <a:ext uri="{FF2B5EF4-FFF2-40B4-BE49-F238E27FC236}">
                    <a16:creationId xmlns:a16="http://schemas.microsoft.com/office/drawing/2014/main" id="{162A82DA-0DFB-450E-BA6A-4CD6BB0E7946}"/>
                  </a:ext>
                </a:extLst>
              </p:cNvPr>
              <p:cNvSpPr>
                <a:spLocks/>
              </p:cNvSpPr>
              <p:nvPr/>
            </p:nvSpPr>
            <p:spPr bwMode="auto">
              <a:xfrm>
                <a:off x="8878" y="3426"/>
                <a:ext cx="10" cy="6"/>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0" y="2"/>
                      <a:pt x="3" y="0"/>
                      <a:pt x="5" y="0"/>
                    </a:cubicBezTo>
                    <a:cubicBezTo>
                      <a:pt x="5" y="2"/>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6" name="Freeform 355">
                <a:extLst>
                  <a:ext uri="{FF2B5EF4-FFF2-40B4-BE49-F238E27FC236}">
                    <a16:creationId xmlns:a16="http://schemas.microsoft.com/office/drawing/2014/main" id="{2DF5BD58-3986-4EC7-96EC-320DA7E3245D}"/>
                  </a:ext>
                </a:extLst>
              </p:cNvPr>
              <p:cNvSpPr>
                <a:spLocks/>
              </p:cNvSpPr>
              <p:nvPr/>
            </p:nvSpPr>
            <p:spPr bwMode="auto">
              <a:xfrm>
                <a:off x="9112" y="3863"/>
                <a:ext cx="23" cy="24"/>
              </a:xfrm>
              <a:custGeom>
                <a:avLst/>
                <a:gdLst>
                  <a:gd name="T0" fmla="*/ 7 w 12"/>
                  <a:gd name="T1" fmla="*/ 9 h 13"/>
                  <a:gd name="T2" fmla="*/ 12 w 12"/>
                  <a:gd name="T3" fmla="*/ 8 h 13"/>
                  <a:gd name="T4" fmla="*/ 8 w 12"/>
                  <a:gd name="T5" fmla="*/ 13 h 13"/>
                  <a:gd name="T6" fmla="*/ 0 w 12"/>
                  <a:gd name="T7" fmla="*/ 8 h 13"/>
                  <a:gd name="T8" fmla="*/ 3 w 12"/>
                  <a:gd name="T9" fmla="*/ 8 h 13"/>
                  <a:gd name="T10" fmla="*/ 1 w 12"/>
                  <a:gd name="T11" fmla="*/ 7 h 13"/>
                  <a:gd name="T12" fmla="*/ 4 w 12"/>
                  <a:gd name="T13" fmla="*/ 7 h 13"/>
                  <a:gd name="T14" fmla="*/ 5 w 12"/>
                  <a:gd name="T15" fmla="*/ 1 h 13"/>
                  <a:gd name="T16" fmla="*/ 9 w 12"/>
                  <a:gd name="T17" fmla="*/ 1 h 13"/>
                  <a:gd name="T18" fmla="*/ 6 w 12"/>
                  <a:gd name="T19" fmla="*/ 3 h 13"/>
                  <a:gd name="T20" fmla="*/ 9 w 12"/>
                  <a:gd name="T21" fmla="*/ 4 h 13"/>
                  <a:gd name="T22" fmla="*/ 7 w 12"/>
                  <a:gd name="T23" fmla="*/ 6 h 13"/>
                  <a:gd name="T24" fmla="*/ 7 w 12"/>
                  <a:gd name="T25"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3">
                    <a:moveTo>
                      <a:pt x="7" y="9"/>
                    </a:moveTo>
                    <a:cubicBezTo>
                      <a:pt x="8" y="10"/>
                      <a:pt x="9" y="9"/>
                      <a:pt x="12" y="8"/>
                    </a:cubicBezTo>
                    <a:cubicBezTo>
                      <a:pt x="10" y="10"/>
                      <a:pt x="8" y="11"/>
                      <a:pt x="8" y="13"/>
                    </a:cubicBezTo>
                    <a:cubicBezTo>
                      <a:pt x="8" y="8"/>
                      <a:pt x="1" y="11"/>
                      <a:pt x="0" y="8"/>
                    </a:cubicBezTo>
                    <a:cubicBezTo>
                      <a:pt x="1" y="7"/>
                      <a:pt x="2" y="9"/>
                      <a:pt x="3" y="8"/>
                    </a:cubicBezTo>
                    <a:cubicBezTo>
                      <a:pt x="5" y="7"/>
                      <a:pt x="2" y="7"/>
                      <a:pt x="1" y="7"/>
                    </a:cubicBezTo>
                    <a:cubicBezTo>
                      <a:pt x="1" y="6"/>
                      <a:pt x="5" y="5"/>
                      <a:pt x="4" y="7"/>
                    </a:cubicBezTo>
                    <a:cubicBezTo>
                      <a:pt x="5" y="4"/>
                      <a:pt x="6" y="3"/>
                      <a:pt x="5" y="1"/>
                    </a:cubicBezTo>
                    <a:cubicBezTo>
                      <a:pt x="7" y="0"/>
                      <a:pt x="7" y="1"/>
                      <a:pt x="9" y="1"/>
                    </a:cubicBezTo>
                    <a:cubicBezTo>
                      <a:pt x="9" y="1"/>
                      <a:pt x="8" y="2"/>
                      <a:pt x="6" y="3"/>
                    </a:cubicBezTo>
                    <a:cubicBezTo>
                      <a:pt x="6" y="4"/>
                      <a:pt x="9" y="2"/>
                      <a:pt x="9" y="4"/>
                    </a:cubicBezTo>
                    <a:cubicBezTo>
                      <a:pt x="8" y="5"/>
                      <a:pt x="8" y="5"/>
                      <a:pt x="7" y="6"/>
                    </a:cubicBezTo>
                    <a:cubicBezTo>
                      <a:pt x="7" y="8"/>
                      <a:pt x="10" y="8"/>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7" name="Freeform 356">
                <a:extLst>
                  <a:ext uri="{FF2B5EF4-FFF2-40B4-BE49-F238E27FC236}">
                    <a16:creationId xmlns:a16="http://schemas.microsoft.com/office/drawing/2014/main" id="{70B4BB2F-ACF8-4F3E-8759-741372AD1F66}"/>
                  </a:ext>
                </a:extLst>
              </p:cNvPr>
              <p:cNvSpPr>
                <a:spLocks/>
              </p:cNvSpPr>
              <p:nvPr/>
            </p:nvSpPr>
            <p:spPr bwMode="auto">
              <a:xfrm>
                <a:off x="9108" y="3865"/>
                <a:ext cx="9" cy="5"/>
              </a:xfrm>
              <a:custGeom>
                <a:avLst/>
                <a:gdLst>
                  <a:gd name="T0" fmla="*/ 1 w 5"/>
                  <a:gd name="T1" fmla="*/ 3 h 3"/>
                  <a:gd name="T2" fmla="*/ 5 w 5"/>
                  <a:gd name="T3" fmla="*/ 1 h 3"/>
                  <a:gd name="T4" fmla="*/ 1 w 5"/>
                  <a:gd name="T5" fmla="*/ 3 h 3"/>
                </a:gdLst>
                <a:ahLst/>
                <a:cxnLst>
                  <a:cxn ang="0">
                    <a:pos x="T0" y="T1"/>
                  </a:cxn>
                  <a:cxn ang="0">
                    <a:pos x="T2" y="T3"/>
                  </a:cxn>
                  <a:cxn ang="0">
                    <a:pos x="T4" y="T5"/>
                  </a:cxn>
                </a:cxnLst>
                <a:rect l="0" t="0" r="r" b="b"/>
                <a:pathLst>
                  <a:path w="5" h="3">
                    <a:moveTo>
                      <a:pt x="1" y="3"/>
                    </a:moveTo>
                    <a:cubicBezTo>
                      <a:pt x="0" y="1"/>
                      <a:pt x="3" y="0"/>
                      <a:pt x="5" y="1"/>
                    </a:cubicBezTo>
                    <a:cubicBezTo>
                      <a:pt x="4" y="2"/>
                      <a:pt x="3"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8" name="Freeform 357">
                <a:extLst>
                  <a:ext uri="{FF2B5EF4-FFF2-40B4-BE49-F238E27FC236}">
                    <a16:creationId xmlns:a16="http://schemas.microsoft.com/office/drawing/2014/main" id="{39E7B6E8-8393-428C-AD91-416DB1698C1A}"/>
                  </a:ext>
                </a:extLst>
              </p:cNvPr>
              <p:cNvSpPr>
                <a:spLocks/>
              </p:cNvSpPr>
              <p:nvPr/>
            </p:nvSpPr>
            <p:spPr bwMode="auto">
              <a:xfrm>
                <a:off x="8932" y="3507"/>
                <a:ext cx="23" cy="13"/>
              </a:xfrm>
              <a:custGeom>
                <a:avLst/>
                <a:gdLst>
                  <a:gd name="T0" fmla="*/ 0 w 12"/>
                  <a:gd name="T1" fmla="*/ 7 h 7"/>
                  <a:gd name="T2" fmla="*/ 10 w 12"/>
                  <a:gd name="T3" fmla="*/ 0 h 7"/>
                  <a:gd name="T4" fmla="*/ 12 w 12"/>
                  <a:gd name="T5" fmla="*/ 3 h 7"/>
                  <a:gd name="T6" fmla="*/ 0 w 12"/>
                  <a:gd name="T7" fmla="*/ 7 h 7"/>
                </a:gdLst>
                <a:ahLst/>
                <a:cxnLst>
                  <a:cxn ang="0">
                    <a:pos x="T0" y="T1"/>
                  </a:cxn>
                  <a:cxn ang="0">
                    <a:pos x="T2" y="T3"/>
                  </a:cxn>
                  <a:cxn ang="0">
                    <a:pos x="T4" y="T5"/>
                  </a:cxn>
                  <a:cxn ang="0">
                    <a:pos x="T6" y="T7"/>
                  </a:cxn>
                </a:cxnLst>
                <a:rect l="0" t="0" r="r" b="b"/>
                <a:pathLst>
                  <a:path w="12" h="7">
                    <a:moveTo>
                      <a:pt x="0" y="7"/>
                    </a:moveTo>
                    <a:cubicBezTo>
                      <a:pt x="0" y="4"/>
                      <a:pt x="8" y="3"/>
                      <a:pt x="10" y="0"/>
                    </a:cubicBezTo>
                    <a:cubicBezTo>
                      <a:pt x="11" y="1"/>
                      <a:pt x="11" y="2"/>
                      <a:pt x="12" y="3"/>
                    </a:cubicBezTo>
                    <a:cubicBezTo>
                      <a:pt x="8" y="5"/>
                      <a:pt x="3"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9" name="Freeform 358">
                <a:extLst>
                  <a:ext uri="{FF2B5EF4-FFF2-40B4-BE49-F238E27FC236}">
                    <a16:creationId xmlns:a16="http://schemas.microsoft.com/office/drawing/2014/main" id="{CE9C62A2-DB4F-4969-A7B0-8AD51DD7506A}"/>
                  </a:ext>
                </a:extLst>
              </p:cNvPr>
              <p:cNvSpPr>
                <a:spLocks/>
              </p:cNvSpPr>
              <p:nvPr/>
            </p:nvSpPr>
            <p:spPr bwMode="auto">
              <a:xfrm>
                <a:off x="9045" y="3734"/>
                <a:ext cx="7" cy="4"/>
              </a:xfrm>
              <a:custGeom>
                <a:avLst/>
                <a:gdLst>
                  <a:gd name="T0" fmla="*/ 0 w 4"/>
                  <a:gd name="T1" fmla="*/ 2 h 2"/>
                  <a:gd name="T2" fmla="*/ 3 w 4"/>
                  <a:gd name="T3" fmla="*/ 0 h 2"/>
                  <a:gd name="T4" fmla="*/ 2 w 4"/>
                  <a:gd name="T5" fmla="*/ 2 h 2"/>
                  <a:gd name="T6" fmla="*/ 0 w 4"/>
                  <a:gd name="T7" fmla="*/ 2 h 2"/>
                </a:gdLst>
                <a:ahLst/>
                <a:cxnLst>
                  <a:cxn ang="0">
                    <a:pos x="T0" y="T1"/>
                  </a:cxn>
                  <a:cxn ang="0">
                    <a:pos x="T2" y="T3"/>
                  </a:cxn>
                  <a:cxn ang="0">
                    <a:pos x="T4" y="T5"/>
                  </a:cxn>
                  <a:cxn ang="0">
                    <a:pos x="T6" y="T7"/>
                  </a:cxn>
                </a:cxnLst>
                <a:rect l="0" t="0" r="r" b="b"/>
                <a:pathLst>
                  <a:path w="4" h="2">
                    <a:moveTo>
                      <a:pt x="0" y="2"/>
                    </a:moveTo>
                    <a:cubicBezTo>
                      <a:pt x="1" y="1"/>
                      <a:pt x="2" y="0"/>
                      <a:pt x="3" y="0"/>
                    </a:cubicBezTo>
                    <a:cubicBezTo>
                      <a:pt x="4" y="1"/>
                      <a:pt x="4" y="2"/>
                      <a:pt x="2" y="2"/>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0" name="Freeform 359">
                <a:extLst>
                  <a:ext uri="{FF2B5EF4-FFF2-40B4-BE49-F238E27FC236}">
                    <a16:creationId xmlns:a16="http://schemas.microsoft.com/office/drawing/2014/main" id="{A6A891A9-5178-47B6-9DA6-11F8106C77EB}"/>
                  </a:ext>
                </a:extLst>
              </p:cNvPr>
              <p:cNvSpPr>
                <a:spLocks/>
              </p:cNvSpPr>
              <p:nvPr/>
            </p:nvSpPr>
            <p:spPr bwMode="auto">
              <a:xfrm>
                <a:off x="8968" y="3579"/>
                <a:ext cx="14" cy="8"/>
              </a:xfrm>
              <a:custGeom>
                <a:avLst/>
                <a:gdLst>
                  <a:gd name="T0" fmla="*/ 0 w 7"/>
                  <a:gd name="T1" fmla="*/ 4 h 4"/>
                  <a:gd name="T2" fmla="*/ 5 w 7"/>
                  <a:gd name="T3" fmla="*/ 0 h 4"/>
                  <a:gd name="T4" fmla="*/ 5 w 7"/>
                  <a:gd name="T5" fmla="*/ 3 h 4"/>
                  <a:gd name="T6" fmla="*/ 4 w 7"/>
                  <a:gd name="T7" fmla="*/ 1 h 4"/>
                  <a:gd name="T8" fmla="*/ 0 w 7"/>
                  <a:gd name="T9" fmla="*/ 4 h 4"/>
                </a:gdLst>
                <a:ahLst/>
                <a:cxnLst>
                  <a:cxn ang="0">
                    <a:pos x="T0" y="T1"/>
                  </a:cxn>
                  <a:cxn ang="0">
                    <a:pos x="T2" y="T3"/>
                  </a:cxn>
                  <a:cxn ang="0">
                    <a:pos x="T4" y="T5"/>
                  </a:cxn>
                  <a:cxn ang="0">
                    <a:pos x="T6" y="T7"/>
                  </a:cxn>
                  <a:cxn ang="0">
                    <a:pos x="T8" y="T9"/>
                  </a:cxn>
                </a:cxnLst>
                <a:rect l="0" t="0" r="r" b="b"/>
                <a:pathLst>
                  <a:path w="7" h="4">
                    <a:moveTo>
                      <a:pt x="0" y="4"/>
                    </a:moveTo>
                    <a:cubicBezTo>
                      <a:pt x="0" y="2"/>
                      <a:pt x="3" y="1"/>
                      <a:pt x="5" y="0"/>
                    </a:cubicBezTo>
                    <a:cubicBezTo>
                      <a:pt x="5" y="1"/>
                      <a:pt x="7" y="2"/>
                      <a:pt x="5" y="3"/>
                    </a:cubicBezTo>
                    <a:cubicBezTo>
                      <a:pt x="4" y="2"/>
                      <a:pt x="6" y="2"/>
                      <a:pt x="4" y="1"/>
                    </a:cubicBezTo>
                    <a:cubicBezTo>
                      <a:pt x="3" y="2"/>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1" name="Freeform 360">
                <a:extLst>
                  <a:ext uri="{FF2B5EF4-FFF2-40B4-BE49-F238E27FC236}">
                    <a16:creationId xmlns:a16="http://schemas.microsoft.com/office/drawing/2014/main" id="{EF591C34-13FC-4AC3-8986-D5F5C6AEE70C}"/>
                  </a:ext>
                </a:extLst>
              </p:cNvPr>
              <p:cNvSpPr>
                <a:spLocks/>
              </p:cNvSpPr>
              <p:nvPr/>
            </p:nvSpPr>
            <p:spPr bwMode="auto">
              <a:xfrm>
                <a:off x="8959" y="3547"/>
                <a:ext cx="9" cy="9"/>
              </a:xfrm>
              <a:custGeom>
                <a:avLst/>
                <a:gdLst>
                  <a:gd name="T0" fmla="*/ 0 w 5"/>
                  <a:gd name="T1" fmla="*/ 4 h 5"/>
                  <a:gd name="T2" fmla="*/ 4 w 5"/>
                  <a:gd name="T3" fmla="*/ 2 h 5"/>
                  <a:gd name="T4" fmla="*/ 3 w 5"/>
                  <a:gd name="T5" fmla="*/ 4 h 5"/>
                  <a:gd name="T6" fmla="*/ 0 w 5"/>
                  <a:gd name="T7" fmla="*/ 4 h 5"/>
                </a:gdLst>
                <a:ahLst/>
                <a:cxnLst>
                  <a:cxn ang="0">
                    <a:pos x="T0" y="T1"/>
                  </a:cxn>
                  <a:cxn ang="0">
                    <a:pos x="T2" y="T3"/>
                  </a:cxn>
                  <a:cxn ang="0">
                    <a:pos x="T4" y="T5"/>
                  </a:cxn>
                  <a:cxn ang="0">
                    <a:pos x="T6" y="T7"/>
                  </a:cxn>
                </a:cxnLst>
                <a:rect l="0" t="0" r="r" b="b"/>
                <a:pathLst>
                  <a:path w="5" h="5">
                    <a:moveTo>
                      <a:pt x="0" y="4"/>
                    </a:moveTo>
                    <a:cubicBezTo>
                      <a:pt x="4" y="3"/>
                      <a:pt x="1" y="0"/>
                      <a:pt x="4" y="2"/>
                    </a:cubicBezTo>
                    <a:cubicBezTo>
                      <a:pt x="5" y="3"/>
                      <a:pt x="1" y="3"/>
                      <a:pt x="3" y="4"/>
                    </a:cubicBezTo>
                    <a:cubicBezTo>
                      <a:pt x="2" y="4"/>
                      <a:pt x="0"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2" name="Freeform 361">
                <a:extLst>
                  <a:ext uri="{FF2B5EF4-FFF2-40B4-BE49-F238E27FC236}">
                    <a16:creationId xmlns:a16="http://schemas.microsoft.com/office/drawing/2014/main" id="{E0D13F75-31FD-4C84-BC95-60BBA2925E0C}"/>
                  </a:ext>
                </a:extLst>
              </p:cNvPr>
              <p:cNvSpPr>
                <a:spLocks/>
              </p:cNvSpPr>
              <p:nvPr/>
            </p:nvSpPr>
            <p:spPr bwMode="auto">
              <a:xfrm>
                <a:off x="8968" y="3543"/>
                <a:ext cx="15" cy="10"/>
              </a:xfrm>
              <a:custGeom>
                <a:avLst/>
                <a:gdLst>
                  <a:gd name="T0" fmla="*/ 0 w 8"/>
                  <a:gd name="T1" fmla="*/ 3 h 5"/>
                  <a:gd name="T2" fmla="*/ 4 w 8"/>
                  <a:gd name="T3" fmla="*/ 1 h 5"/>
                  <a:gd name="T4" fmla="*/ 8 w 8"/>
                  <a:gd name="T5" fmla="*/ 0 h 5"/>
                  <a:gd name="T6" fmla="*/ 0 w 8"/>
                  <a:gd name="T7" fmla="*/ 3 h 5"/>
                </a:gdLst>
                <a:ahLst/>
                <a:cxnLst>
                  <a:cxn ang="0">
                    <a:pos x="T0" y="T1"/>
                  </a:cxn>
                  <a:cxn ang="0">
                    <a:pos x="T2" y="T3"/>
                  </a:cxn>
                  <a:cxn ang="0">
                    <a:pos x="T4" y="T5"/>
                  </a:cxn>
                  <a:cxn ang="0">
                    <a:pos x="T6" y="T7"/>
                  </a:cxn>
                </a:cxnLst>
                <a:rect l="0" t="0" r="r" b="b"/>
                <a:pathLst>
                  <a:path w="8" h="5">
                    <a:moveTo>
                      <a:pt x="0" y="3"/>
                    </a:moveTo>
                    <a:cubicBezTo>
                      <a:pt x="3" y="4"/>
                      <a:pt x="3" y="2"/>
                      <a:pt x="4" y="1"/>
                    </a:cubicBezTo>
                    <a:cubicBezTo>
                      <a:pt x="6" y="0"/>
                      <a:pt x="6" y="2"/>
                      <a:pt x="8" y="0"/>
                    </a:cubicBezTo>
                    <a:cubicBezTo>
                      <a:pt x="7" y="2"/>
                      <a:pt x="2"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3" name="Freeform 362">
                <a:extLst>
                  <a:ext uri="{FF2B5EF4-FFF2-40B4-BE49-F238E27FC236}">
                    <a16:creationId xmlns:a16="http://schemas.microsoft.com/office/drawing/2014/main" id="{77A716F8-E49F-4204-A409-7EB0E60972E7}"/>
                  </a:ext>
                </a:extLst>
              </p:cNvPr>
              <p:cNvSpPr>
                <a:spLocks/>
              </p:cNvSpPr>
              <p:nvPr/>
            </p:nvSpPr>
            <p:spPr bwMode="auto">
              <a:xfrm>
                <a:off x="8997" y="3566"/>
                <a:ext cx="9" cy="8"/>
              </a:xfrm>
              <a:custGeom>
                <a:avLst/>
                <a:gdLst>
                  <a:gd name="T0" fmla="*/ 0 w 5"/>
                  <a:gd name="T1" fmla="*/ 4 h 4"/>
                  <a:gd name="T2" fmla="*/ 1 w 5"/>
                  <a:gd name="T3" fmla="*/ 0 h 4"/>
                  <a:gd name="T4" fmla="*/ 5 w 5"/>
                  <a:gd name="T5" fmla="*/ 1 h 4"/>
                  <a:gd name="T6" fmla="*/ 0 w 5"/>
                  <a:gd name="T7" fmla="*/ 4 h 4"/>
                </a:gdLst>
                <a:ahLst/>
                <a:cxnLst>
                  <a:cxn ang="0">
                    <a:pos x="T0" y="T1"/>
                  </a:cxn>
                  <a:cxn ang="0">
                    <a:pos x="T2" y="T3"/>
                  </a:cxn>
                  <a:cxn ang="0">
                    <a:pos x="T4" y="T5"/>
                  </a:cxn>
                  <a:cxn ang="0">
                    <a:pos x="T6" y="T7"/>
                  </a:cxn>
                </a:cxnLst>
                <a:rect l="0" t="0" r="r" b="b"/>
                <a:pathLst>
                  <a:path w="5" h="4">
                    <a:moveTo>
                      <a:pt x="0" y="4"/>
                    </a:moveTo>
                    <a:cubicBezTo>
                      <a:pt x="0" y="2"/>
                      <a:pt x="4" y="2"/>
                      <a:pt x="1" y="0"/>
                    </a:cubicBezTo>
                    <a:cubicBezTo>
                      <a:pt x="3" y="0"/>
                      <a:pt x="4" y="0"/>
                      <a:pt x="5" y="1"/>
                    </a:cubicBezTo>
                    <a:cubicBezTo>
                      <a:pt x="3" y="2"/>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4" name="Freeform 363">
                <a:extLst>
                  <a:ext uri="{FF2B5EF4-FFF2-40B4-BE49-F238E27FC236}">
                    <a16:creationId xmlns:a16="http://schemas.microsoft.com/office/drawing/2014/main" id="{1EE0CCA0-B64E-4C7C-987F-A4389C63A996}"/>
                  </a:ext>
                </a:extLst>
              </p:cNvPr>
              <p:cNvSpPr>
                <a:spLocks/>
              </p:cNvSpPr>
              <p:nvPr/>
            </p:nvSpPr>
            <p:spPr bwMode="auto">
              <a:xfrm>
                <a:off x="9004" y="3530"/>
                <a:ext cx="14" cy="5"/>
              </a:xfrm>
              <a:custGeom>
                <a:avLst/>
                <a:gdLst>
                  <a:gd name="T0" fmla="*/ 1 w 7"/>
                  <a:gd name="T1" fmla="*/ 3 h 3"/>
                  <a:gd name="T2" fmla="*/ 6 w 7"/>
                  <a:gd name="T3" fmla="*/ 0 h 3"/>
                  <a:gd name="T4" fmla="*/ 1 w 7"/>
                  <a:gd name="T5" fmla="*/ 3 h 3"/>
                </a:gdLst>
                <a:ahLst/>
                <a:cxnLst>
                  <a:cxn ang="0">
                    <a:pos x="T0" y="T1"/>
                  </a:cxn>
                  <a:cxn ang="0">
                    <a:pos x="T2" y="T3"/>
                  </a:cxn>
                  <a:cxn ang="0">
                    <a:pos x="T4" y="T5"/>
                  </a:cxn>
                </a:cxnLst>
                <a:rect l="0" t="0" r="r" b="b"/>
                <a:pathLst>
                  <a:path w="7" h="3">
                    <a:moveTo>
                      <a:pt x="1" y="3"/>
                    </a:moveTo>
                    <a:cubicBezTo>
                      <a:pt x="0" y="1"/>
                      <a:pt x="4" y="2"/>
                      <a:pt x="6" y="0"/>
                    </a:cubicBezTo>
                    <a:cubicBezTo>
                      <a:pt x="7" y="1"/>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5" name="Freeform 364">
                <a:extLst>
                  <a:ext uri="{FF2B5EF4-FFF2-40B4-BE49-F238E27FC236}">
                    <a16:creationId xmlns:a16="http://schemas.microsoft.com/office/drawing/2014/main" id="{E6B67E5D-DA5E-4E52-98E8-885D5033C506}"/>
                  </a:ext>
                </a:extLst>
              </p:cNvPr>
              <p:cNvSpPr>
                <a:spLocks/>
              </p:cNvSpPr>
              <p:nvPr/>
            </p:nvSpPr>
            <p:spPr bwMode="auto">
              <a:xfrm>
                <a:off x="9020" y="3543"/>
                <a:ext cx="15" cy="10"/>
              </a:xfrm>
              <a:custGeom>
                <a:avLst/>
                <a:gdLst>
                  <a:gd name="T0" fmla="*/ 0 w 8"/>
                  <a:gd name="T1" fmla="*/ 4 h 5"/>
                  <a:gd name="T2" fmla="*/ 7 w 8"/>
                  <a:gd name="T3" fmla="*/ 0 h 5"/>
                  <a:gd name="T4" fmla="*/ 5 w 8"/>
                  <a:gd name="T5" fmla="*/ 4 h 5"/>
                  <a:gd name="T6" fmla="*/ 0 w 8"/>
                  <a:gd name="T7" fmla="*/ 4 h 5"/>
                </a:gdLst>
                <a:ahLst/>
                <a:cxnLst>
                  <a:cxn ang="0">
                    <a:pos x="T0" y="T1"/>
                  </a:cxn>
                  <a:cxn ang="0">
                    <a:pos x="T2" y="T3"/>
                  </a:cxn>
                  <a:cxn ang="0">
                    <a:pos x="T4" y="T5"/>
                  </a:cxn>
                  <a:cxn ang="0">
                    <a:pos x="T6" y="T7"/>
                  </a:cxn>
                </a:cxnLst>
                <a:rect l="0" t="0" r="r" b="b"/>
                <a:pathLst>
                  <a:path w="8" h="5">
                    <a:moveTo>
                      <a:pt x="0" y="4"/>
                    </a:moveTo>
                    <a:cubicBezTo>
                      <a:pt x="2" y="3"/>
                      <a:pt x="4" y="2"/>
                      <a:pt x="7" y="0"/>
                    </a:cubicBezTo>
                    <a:cubicBezTo>
                      <a:pt x="8" y="1"/>
                      <a:pt x="3" y="2"/>
                      <a:pt x="5" y="4"/>
                    </a:cubicBezTo>
                    <a:cubicBezTo>
                      <a:pt x="3" y="5"/>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6" name="Freeform 365">
                <a:extLst>
                  <a:ext uri="{FF2B5EF4-FFF2-40B4-BE49-F238E27FC236}">
                    <a16:creationId xmlns:a16="http://schemas.microsoft.com/office/drawing/2014/main" id="{B43F67E9-FCB0-45FD-A33C-43BA752E0F6A}"/>
                  </a:ext>
                </a:extLst>
              </p:cNvPr>
              <p:cNvSpPr>
                <a:spLocks/>
              </p:cNvSpPr>
              <p:nvPr/>
            </p:nvSpPr>
            <p:spPr bwMode="auto">
              <a:xfrm>
                <a:off x="8991" y="3489"/>
                <a:ext cx="10" cy="6"/>
              </a:xfrm>
              <a:custGeom>
                <a:avLst/>
                <a:gdLst>
                  <a:gd name="T0" fmla="*/ 0 w 5"/>
                  <a:gd name="T1" fmla="*/ 3 h 3"/>
                  <a:gd name="T2" fmla="*/ 2 w 5"/>
                  <a:gd name="T3" fmla="*/ 1 h 3"/>
                  <a:gd name="T4" fmla="*/ 0 w 5"/>
                  <a:gd name="T5" fmla="*/ 3 h 3"/>
                </a:gdLst>
                <a:ahLst/>
                <a:cxnLst>
                  <a:cxn ang="0">
                    <a:pos x="T0" y="T1"/>
                  </a:cxn>
                  <a:cxn ang="0">
                    <a:pos x="T2" y="T3"/>
                  </a:cxn>
                  <a:cxn ang="0">
                    <a:pos x="T4" y="T5"/>
                  </a:cxn>
                </a:cxnLst>
                <a:rect l="0" t="0" r="r" b="b"/>
                <a:pathLst>
                  <a:path w="5" h="3">
                    <a:moveTo>
                      <a:pt x="0" y="3"/>
                    </a:moveTo>
                    <a:cubicBezTo>
                      <a:pt x="0" y="2"/>
                      <a:pt x="2" y="2"/>
                      <a:pt x="2" y="1"/>
                    </a:cubicBezTo>
                    <a:cubicBezTo>
                      <a:pt x="5" y="0"/>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7" name="Freeform 366">
                <a:extLst>
                  <a:ext uri="{FF2B5EF4-FFF2-40B4-BE49-F238E27FC236}">
                    <a16:creationId xmlns:a16="http://schemas.microsoft.com/office/drawing/2014/main" id="{92A0363D-6EEE-4905-BC27-1F5B933C150C}"/>
                  </a:ext>
                </a:extLst>
              </p:cNvPr>
              <p:cNvSpPr>
                <a:spLocks/>
              </p:cNvSpPr>
              <p:nvPr/>
            </p:nvSpPr>
            <p:spPr bwMode="auto">
              <a:xfrm>
                <a:off x="9016" y="3524"/>
                <a:ext cx="10" cy="6"/>
              </a:xfrm>
              <a:custGeom>
                <a:avLst/>
                <a:gdLst>
                  <a:gd name="T0" fmla="*/ 1 w 5"/>
                  <a:gd name="T1" fmla="*/ 3 h 3"/>
                  <a:gd name="T2" fmla="*/ 3 w 5"/>
                  <a:gd name="T3" fmla="*/ 1 h 3"/>
                  <a:gd name="T4" fmla="*/ 5 w 5"/>
                  <a:gd name="T5" fmla="*/ 1 h 3"/>
                  <a:gd name="T6" fmla="*/ 1 w 5"/>
                  <a:gd name="T7" fmla="*/ 3 h 3"/>
                </a:gdLst>
                <a:ahLst/>
                <a:cxnLst>
                  <a:cxn ang="0">
                    <a:pos x="T0" y="T1"/>
                  </a:cxn>
                  <a:cxn ang="0">
                    <a:pos x="T2" y="T3"/>
                  </a:cxn>
                  <a:cxn ang="0">
                    <a:pos x="T4" y="T5"/>
                  </a:cxn>
                  <a:cxn ang="0">
                    <a:pos x="T6" y="T7"/>
                  </a:cxn>
                </a:cxnLst>
                <a:rect l="0" t="0" r="r" b="b"/>
                <a:pathLst>
                  <a:path w="5" h="3">
                    <a:moveTo>
                      <a:pt x="1" y="3"/>
                    </a:moveTo>
                    <a:cubicBezTo>
                      <a:pt x="0" y="2"/>
                      <a:pt x="5" y="2"/>
                      <a:pt x="3" y="1"/>
                    </a:cubicBezTo>
                    <a:cubicBezTo>
                      <a:pt x="4" y="0"/>
                      <a:pt x="4" y="1"/>
                      <a:pt x="5" y="1"/>
                    </a:cubicBezTo>
                    <a:cubicBezTo>
                      <a:pt x="5" y="2"/>
                      <a:pt x="3"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8" name="Freeform 367">
                <a:extLst>
                  <a:ext uri="{FF2B5EF4-FFF2-40B4-BE49-F238E27FC236}">
                    <a16:creationId xmlns:a16="http://schemas.microsoft.com/office/drawing/2014/main" id="{E2059B7A-2445-405F-B4ED-C740A1871D94}"/>
                  </a:ext>
                </a:extLst>
              </p:cNvPr>
              <p:cNvSpPr>
                <a:spLocks/>
              </p:cNvSpPr>
              <p:nvPr/>
            </p:nvSpPr>
            <p:spPr bwMode="auto">
              <a:xfrm>
                <a:off x="9041" y="3558"/>
                <a:ext cx="9" cy="8"/>
              </a:xfrm>
              <a:custGeom>
                <a:avLst/>
                <a:gdLst>
                  <a:gd name="T0" fmla="*/ 1 w 5"/>
                  <a:gd name="T1" fmla="*/ 4 h 4"/>
                  <a:gd name="T2" fmla="*/ 0 w 5"/>
                  <a:gd name="T3" fmla="*/ 2 h 4"/>
                  <a:gd name="T4" fmla="*/ 5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0" y="2"/>
                      <a:pt x="0" y="2"/>
                      <a:pt x="0" y="2"/>
                    </a:cubicBezTo>
                    <a:cubicBezTo>
                      <a:pt x="2" y="1"/>
                      <a:pt x="4" y="0"/>
                      <a:pt x="5" y="1"/>
                    </a:cubicBezTo>
                    <a:cubicBezTo>
                      <a:pt x="5" y="2"/>
                      <a:pt x="3"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9" name="Freeform 368">
                <a:extLst>
                  <a:ext uri="{FF2B5EF4-FFF2-40B4-BE49-F238E27FC236}">
                    <a16:creationId xmlns:a16="http://schemas.microsoft.com/office/drawing/2014/main" id="{7D822958-251B-42F7-9FAC-1D914D83CD10}"/>
                  </a:ext>
                </a:extLst>
              </p:cNvPr>
              <p:cNvSpPr>
                <a:spLocks/>
              </p:cNvSpPr>
              <p:nvPr/>
            </p:nvSpPr>
            <p:spPr bwMode="auto">
              <a:xfrm>
                <a:off x="9043" y="3554"/>
                <a:ext cx="15" cy="6"/>
              </a:xfrm>
              <a:custGeom>
                <a:avLst/>
                <a:gdLst>
                  <a:gd name="T0" fmla="*/ 1 w 8"/>
                  <a:gd name="T1" fmla="*/ 3 h 3"/>
                  <a:gd name="T2" fmla="*/ 6 w 8"/>
                  <a:gd name="T3" fmla="*/ 0 h 3"/>
                  <a:gd name="T4" fmla="*/ 8 w 8"/>
                  <a:gd name="T5" fmla="*/ 1 h 3"/>
                  <a:gd name="T6" fmla="*/ 1 w 8"/>
                  <a:gd name="T7" fmla="*/ 3 h 3"/>
                </a:gdLst>
                <a:ahLst/>
                <a:cxnLst>
                  <a:cxn ang="0">
                    <a:pos x="T0" y="T1"/>
                  </a:cxn>
                  <a:cxn ang="0">
                    <a:pos x="T2" y="T3"/>
                  </a:cxn>
                  <a:cxn ang="0">
                    <a:pos x="T4" y="T5"/>
                  </a:cxn>
                  <a:cxn ang="0">
                    <a:pos x="T6" y="T7"/>
                  </a:cxn>
                </a:cxnLst>
                <a:rect l="0" t="0" r="r" b="b"/>
                <a:pathLst>
                  <a:path w="8" h="3">
                    <a:moveTo>
                      <a:pt x="1" y="3"/>
                    </a:moveTo>
                    <a:cubicBezTo>
                      <a:pt x="0" y="0"/>
                      <a:pt x="4" y="2"/>
                      <a:pt x="6" y="0"/>
                    </a:cubicBezTo>
                    <a:cubicBezTo>
                      <a:pt x="7" y="1"/>
                      <a:pt x="8" y="0"/>
                      <a:pt x="8" y="1"/>
                    </a:cubicBezTo>
                    <a:cubicBezTo>
                      <a:pt x="6" y="1"/>
                      <a:pt x="4"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0" name="Freeform 369">
                <a:extLst>
                  <a:ext uri="{FF2B5EF4-FFF2-40B4-BE49-F238E27FC236}">
                    <a16:creationId xmlns:a16="http://schemas.microsoft.com/office/drawing/2014/main" id="{165DF07B-AD09-4CB1-9C79-90ED1C823F4A}"/>
                  </a:ext>
                </a:extLst>
              </p:cNvPr>
              <p:cNvSpPr>
                <a:spLocks/>
              </p:cNvSpPr>
              <p:nvPr/>
            </p:nvSpPr>
            <p:spPr bwMode="auto">
              <a:xfrm>
                <a:off x="8972" y="3413"/>
                <a:ext cx="17" cy="9"/>
              </a:xfrm>
              <a:custGeom>
                <a:avLst/>
                <a:gdLst>
                  <a:gd name="T0" fmla="*/ 1 w 9"/>
                  <a:gd name="T1" fmla="*/ 4 h 5"/>
                  <a:gd name="T2" fmla="*/ 4 w 9"/>
                  <a:gd name="T3" fmla="*/ 0 h 5"/>
                  <a:gd name="T4" fmla="*/ 8 w 9"/>
                  <a:gd name="T5" fmla="*/ 1 h 5"/>
                  <a:gd name="T6" fmla="*/ 9 w 9"/>
                  <a:gd name="T7" fmla="*/ 3 h 5"/>
                  <a:gd name="T8" fmla="*/ 6 w 9"/>
                  <a:gd name="T9" fmla="*/ 4 h 5"/>
                  <a:gd name="T10" fmla="*/ 3 w 9"/>
                  <a:gd name="T11" fmla="*/ 5 h 5"/>
                  <a:gd name="T12" fmla="*/ 1 w 9"/>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4"/>
                    </a:moveTo>
                    <a:cubicBezTo>
                      <a:pt x="0" y="2"/>
                      <a:pt x="4" y="1"/>
                      <a:pt x="4" y="0"/>
                    </a:cubicBezTo>
                    <a:cubicBezTo>
                      <a:pt x="6" y="0"/>
                      <a:pt x="6" y="1"/>
                      <a:pt x="8" y="1"/>
                    </a:cubicBezTo>
                    <a:cubicBezTo>
                      <a:pt x="9" y="3"/>
                      <a:pt x="9" y="3"/>
                      <a:pt x="9" y="3"/>
                    </a:cubicBezTo>
                    <a:cubicBezTo>
                      <a:pt x="8" y="3"/>
                      <a:pt x="5" y="2"/>
                      <a:pt x="6" y="4"/>
                    </a:cubicBezTo>
                    <a:cubicBezTo>
                      <a:pt x="5" y="4"/>
                      <a:pt x="5" y="4"/>
                      <a:pt x="3" y="5"/>
                    </a:cubicBezTo>
                    <a:cubicBezTo>
                      <a:pt x="1" y="5"/>
                      <a:pt x="4"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1" name="Freeform 370">
                <a:extLst>
                  <a:ext uri="{FF2B5EF4-FFF2-40B4-BE49-F238E27FC236}">
                    <a16:creationId xmlns:a16="http://schemas.microsoft.com/office/drawing/2014/main" id="{B4D373D5-A0FD-4377-B333-706D7BF3FC98}"/>
                  </a:ext>
                </a:extLst>
              </p:cNvPr>
              <p:cNvSpPr>
                <a:spLocks/>
              </p:cNvSpPr>
              <p:nvPr/>
            </p:nvSpPr>
            <p:spPr bwMode="auto">
              <a:xfrm>
                <a:off x="9031" y="3520"/>
                <a:ext cx="10" cy="6"/>
              </a:xfrm>
              <a:custGeom>
                <a:avLst/>
                <a:gdLst>
                  <a:gd name="T0" fmla="*/ 1 w 5"/>
                  <a:gd name="T1" fmla="*/ 3 h 3"/>
                  <a:gd name="T2" fmla="*/ 0 w 5"/>
                  <a:gd name="T3" fmla="*/ 2 h 3"/>
                  <a:gd name="T4" fmla="*/ 2 w 5"/>
                  <a:gd name="T5" fmla="*/ 0 h 3"/>
                  <a:gd name="T6" fmla="*/ 1 w 5"/>
                  <a:gd name="T7" fmla="*/ 3 h 3"/>
                </a:gdLst>
                <a:ahLst/>
                <a:cxnLst>
                  <a:cxn ang="0">
                    <a:pos x="T0" y="T1"/>
                  </a:cxn>
                  <a:cxn ang="0">
                    <a:pos x="T2" y="T3"/>
                  </a:cxn>
                  <a:cxn ang="0">
                    <a:pos x="T4" y="T5"/>
                  </a:cxn>
                  <a:cxn ang="0">
                    <a:pos x="T6" y="T7"/>
                  </a:cxn>
                </a:cxnLst>
                <a:rect l="0" t="0" r="r" b="b"/>
                <a:pathLst>
                  <a:path w="5" h="3">
                    <a:moveTo>
                      <a:pt x="1" y="3"/>
                    </a:moveTo>
                    <a:cubicBezTo>
                      <a:pt x="0" y="2"/>
                      <a:pt x="0" y="2"/>
                      <a:pt x="0" y="2"/>
                    </a:cubicBezTo>
                    <a:cubicBezTo>
                      <a:pt x="1" y="2"/>
                      <a:pt x="3" y="1"/>
                      <a:pt x="2" y="0"/>
                    </a:cubicBezTo>
                    <a:cubicBezTo>
                      <a:pt x="5" y="0"/>
                      <a:pt x="3"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2" name="Freeform 371">
                <a:extLst>
                  <a:ext uri="{FF2B5EF4-FFF2-40B4-BE49-F238E27FC236}">
                    <a16:creationId xmlns:a16="http://schemas.microsoft.com/office/drawing/2014/main" id="{10E40CE6-0BB6-4961-BBC0-529701CFAE5A}"/>
                  </a:ext>
                </a:extLst>
              </p:cNvPr>
              <p:cNvSpPr>
                <a:spLocks/>
              </p:cNvSpPr>
              <p:nvPr/>
            </p:nvSpPr>
            <p:spPr bwMode="auto">
              <a:xfrm>
                <a:off x="9014" y="3478"/>
                <a:ext cx="10" cy="4"/>
              </a:xfrm>
              <a:custGeom>
                <a:avLst/>
                <a:gdLst>
                  <a:gd name="T0" fmla="*/ 0 w 5"/>
                  <a:gd name="T1" fmla="*/ 2 h 2"/>
                  <a:gd name="T2" fmla="*/ 5 w 5"/>
                  <a:gd name="T3" fmla="*/ 0 h 2"/>
                  <a:gd name="T4" fmla="*/ 0 w 5"/>
                  <a:gd name="T5" fmla="*/ 2 h 2"/>
                </a:gdLst>
                <a:ahLst/>
                <a:cxnLst>
                  <a:cxn ang="0">
                    <a:pos x="T0" y="T1"/>
                  </a:cxn>
                  <a:cxn ang="0">
                    <a:pos x="T2" y="T3"/>
                  </a:cxn>
                  <a:cxn ang="0">
                    <a:pos x="T4" y="T5"/>
                  </a:cxn>
                </a:cxnLst>
                <a:rect l="0" t="0" r="r" b="b"/>
                <a:pathLst>
                  <a:path w="5" h="2">
                    <a:moveTo>
                      <a:pt x="0" y="2"/>
                    </a:moveTo>
                    <a:cubicBezTo>
                      <a:pt x="1" y="0"/>
                      <a:pt x="4" y="0"/>
                      <a:pt x="5" y="0"/>
                    </a:cubicBezTo>
                    <a:cubicBezTo>
                      <a:pt x="5" y="1"/>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3" name="Freeform 372">
                <a:extLst>
                  <a:ext uri="{FF2B5EF4-FFF2-40B4-BE49-F238E27FC236}">
                    <a16:creationId xmlns:a16="http://schemas.microsoft.com/office/drawing/2014/main" id="{9A47CD6D-B45D-4777-8CBF-1869F133FC47}"/>
                  </a:ext>
                </a:extLst>
              </p:cNvPr>
              <p:cNvSpPr>
                <a:spLocks/>
              </p:cNvSpPr>
              <p:nvPr/>
            </p:nvSpPr>
            <p:spPr bwMode="auto">
              <a:xfrm>
                <a:off x="9041" y="3514"/>
                <a:ext cx="7" cy="6"/>
              </a:xfrm>
              <a:custGeom>
                <a:avLst/>
                <a:gdLst>
                  <a:gd name="T0" fmla="*/ 0 w 4"/>
                  <a:gd name="T1" fmla="*/ 3 h 3"/>
                  <a:gd name="T2" fmla="*/ 3 w 4"/>
                  <a:gd name="T3" fmla="*/ 0 h 3"/>
                  <a:gd name="T4" fmla="*/ 0 w 4"/>
                  <a:gd name="T5" fmla="*/ 3 h 3"/>
                </a:gdLst>
                <a:ahLst/>
                <a:cxnLst>
                  <a:cxn ang="0">
                    <a:pos x="T0" y="T1"/>
                  </a:cxn>
                  <a:cxn ang="0">
                    <a:pos x="T2" y="T3"/>
                  </a:cxn>
                  <a:cxn ang="0">
                    <a:pos x="T4" y="T5"/>
                  </a:cxn>
                </a:cxnLst>
                <a:rect l="0" t="0" r="r" b="b"/>
                <a:pathLst>
                  <a:path w="4" h="3">
                    <a:moveTo>
                      <a:pt x="0" y="3"/>
                    </a:moveTo>
                    <a:cubicBezTo>
                      <a:pt x="1" y="2"/>
                      <a:pt x="1" y="1"/>
                      <a:pt x="3" y="0"/>
                    </a:cubicBezTo>
                    <a:cubicBezTo>
                      <a:pt x="4"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4" name="Freeform 373">
                <a:extLst>
                  <a:ext uri="{FF2B5EF4-FFF2-40B4-BE49-F238E27FC236}">
                    <a16:creationId xmlns:a16="http://schemas.microsoft.com/office/drawing/2014/main" id="{92C48048-8A35-4848-BF65-B399C1983D2E}"/>
                  </a:ext>
                </a:extLst>
              </p:cNvPr>
              <p:cNvSpPr>
                <a:spLocks/>
              </p:cNvSpPr>
              <p:nvPr/>
            </p:nvSpPr>
            <p:spPr bwMode="auto">
              <a:xfrm>
                <a:off x="9087" y="3585"/>
                <a:ext cx="9" cy="8"/>
              </a:xfrm>
              <a:custGeom>
                <a:avLst/>
                <a:gdLst>
                  <a:gd name="T0" fmla="*/ 0 w 5"/>
                  <a:gd name="T1" fmla="*/ 2 h 4"/>
                  <a:gd name="T2" fmla="*/ 3 w 5"/>
                  <a:gd name="T3" fmla="*/ 0 h 4"/>
                  <a:gd name="T4" fmla="*/ 5 w 5"/>
                  <a:gd name="T5" fmla="*/ 2 h 4"/>
                  <a:gd name="T6" fmla="*/ 2 w 5"/>
                  <a:gd name="T7" fmla="*/ 4 h 4"/>
                  <a:gd name="T8" fmla="*/ 0 w 5"/>
                  <a:gd name="T9" fmla="*/ 2 h 4"/>
                </a:gdLst>
                <a:ahLst/>
                <a:cxnLst>
                  <a:cxn ang="0">
                    <a:pos x="T0" y="T1"/>
                  </a:cxn>
                  <a:cxn ang="0">
                    <a:pos x="T2" y="T3"/>
                  </a:cxn>
                  <a:cxn ang="0">
                    <a:pos x="T4" y="T5"/>
                  </a:cxn>
                  <a:cxn ang="0">
                    <a:pos x="T6" y="T7"/>
                  </a:cxn>
                  <a:cxn ang="0">
                    <a:pos x="T8" y="T9"/>
                  </a:cxn>
                </a:cxnLst>
                <a:rect l="0" t="0" r="r" b="b"/>
                <a:pathLst>
                  <a:path w="5" h="4">
                    <a:moveTo>
                      <a:pt x="0" y="2"/>
                    </a:moveTo>
                    <a:cubicBezTo>
                      <a:pt x="2" y="3"/>
                      <a:pt x="3" y="2"/>
                      <a:pt x="3" y="0"/>
                    </a:cubicBezTo>
                    <a:cubicBezTo>
                      <a:pt x="4" y="0"/>
                      <a:pt x="4" y="1"/>
                      <a:pt x="5" y="2"/>
                    </a:cubicBezTo>
                    <a:cubicBezTo>
                      <a:pt x="3" y="2"/>
                      <a:pt x="2" y="3"/>
                      <a:pt x="2" y="4"/>
                    </a:cubicBezTo>
                    <a:cubicBezTo>
                      <a:pt x="0" y="4"/>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5" name="Freeform 374">
                <a:extLst>
                  <a:ext uri="{FF2B5EF4-FFF2-40B4-BE49-F238E27FC236}">
                    <a16:creationId xmlns:a16="http://schemas.microsoft.com/office/drawing/2014/main" id="{B2FB0F5D-4025-440D-BA21-EA9FE705EA06}"/>
                  </a:ext>
                </a:extLst>
              </p:cNvPr>
              <p:cNvSpPr>
                <a:spLocks/>
              </p:cNvSpPr>
              <p:nvPr/>
            </p:nvSpPr>
            <p:spPr bwMode="auto">
              <a:xfrm>
                <a:off x="9029" y="3472"/>
                <a:ext cx="12" cy="6"/>
              </a:xfrm>
              <a:custGeom>
                <a:avLst/>
                <a:gdLst>
                  <a:gd name="T0" fmla="*/ 0 w 6"/>
                  <a:gd name="T1" fmla="*/ 1 h 3"/>
                  <a:gd name="T2" fmla="*/ 2 w 6"/>
                  <a:gd name="T3" fmla="*/ 3 h 3"/>
                  <a:gd name="T4" fmla="*/ 0 w 6"/>
                  <a:gd name="T5" fmla="*/ 1 h 3"/>
                </a:gdLst>
                <a:ahLst/>
                <a:cxnLst>
                  <a:cxn ang="0">
                    <a:pos x="T0" y="T1"/>
                  </a:cxn>
                  <a:cxn ang="0">
                    <a:pos x="T2" y="T3"/>
                  </a:cxn>
                  <a:cxn ang="0">
                    <a:pos x="T4" y="T5"/>
                  </a:cxn>
                </a:cxnLst>
                <a:rect l="0" t="0" r="r" b="b"/>
                <a:pathLst>
                  <a:path w="6" h="3">
                    <a:moveTo>
                      <a:pt x="0" y="1"/>
                    </a:moveTo>
                    <a:cubicBezTo>
                      <a:pt x="1" y="0"/>
                      <a:pt x="6" y="2"/>
                      <a:pt x="2" y="3"/>
                    </a:cubicBezTo>
                    <a:cubicBezTo>
                      <a:pt x="2"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6" name="Freeform 375">
                <a:extLst>
                  <a:ext uri="{FF2B5EF4-FFF2-40B4-BE49-F238E27FC236}">
                    <a16:creationId xmlns:a16="http://schemas.microsoft.com/office/drawing/2014/main" id="{EB049B7D-204A-484C-8446-759EE97AFF97}"/>
                  </a:ext>
                </a:extLst>
              </p:cNvPr>
              <p:cNvSpPr>
                <a:spLocks/>
              </p:cNvSpPr>
              <p:nvPr/>
            </p:nvSpPr>
            <p:spPr bwMode="auto">
              <a:xfrm>
                <a:off x="9052" y="3509"/>
                <a:ext cx="6" cy="7"/>
              </a:xfrm>
              <a:custGeom>
                <a:avLst/>
                <a:gdLst>
                  <a:gd name="T0" fmla="*/ 0 w 3"/>
                  <a:gd name="T1" fmla="*/ 0 h 4"/>
                  <a:gd name="T2" fmla="*/ 2 w 3"/>
                  <a:gd name="T3" fmla="*/ 0 h 4"/>
                  <a:gd name="T4" fmla="*/ 3 w 3"/>
                  <a:gd name="T5" fmla="*/ 0 h 4"/>
                  <a:gd name="T6" fmla="*/ 3 w 3"/>
                  <a:gd name="T7" fmla="*/ 4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2" y="0"/>
                      <a:pt x="2" y="0"/>
                      <a:pt x="2" y="0"/>
                    </a:cubicBezTo>
                    <a:cubicBezTo>
                      <a:pt x="2" y="0"/>
                      <a:pt x="2" y="0"/>
                      <a:pt x="3" y="0"/>
                    </a:cubicBezTo>
                    <a:cubicBezTo>
                      <a:pt x="2" y="2"/>
                      <a:pt x="2" y="2"/>
                      <a:pt x="3" y="4"/>
                    </a:cubicBezTo>
                    <a:cubicBezTo>
                      <a:pt x="0" y="4"/>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7" name="Freeform 376">
                <a:extLst>
                  <a:ext uri="{FF2B5EF4-FFF2-40B4-BE49-F238E27FC236}">
                    <a16:creationId xmlns:a16="http://schemas.microsoft.com/office/drawing/2014/main" id="{646434A1-66AB-47A0-A1E3-ABF1A24D77BC}"/>
                  </a:ext>
                </a:extLst>
              </p:cNvPr>
              <p:cNvSpPr>
                <a:spLocks/>
              </p:cNvSpPr>
              <p:nvPr/>
            </p:nvSpPr>
            <p:spPr bwMode="auto">
              <a:xfrm>
                <a:off x="9108" y="3587"/>
                <a:ext cx="13" cy="13"/>
              </a:xfrm>
              <a:custGeom>
                <a:avLst/>
                <a:gdLst>
                  <a:gd name="T0" fmla="*/ 2 w 7"/>
                  <a:gd name="T1" fmla="*/ 7 h 7"/>
                  <a:gd name="T2" fmla="*/ 0 w 7"/>
                  <a:gd name="T3" fmla="*/ 3 h 7"/>
                  <a:gd name="T4" fmla="*/ 2 w 7"/>
                  <a:gd name="T5" fmla="*/ 7 h 7"/>
                </a:gdLst>
                <a:ahLst/>
                <a:cxnLst>
                  <a:cxn ang="0">
                    <a:pos x="T0" y="T1"/>
                  </a:cxn>
                  <a:cxn ang="0">
                    <a:pos x="T2" y="T3"/>
                  </a:cxn>
                  <a:cxn ang="0">
                    <a:pos x="T4" y="T5"/>
                  </a:cxn>
                </a:cxnLst>
                <a:rect l="0" t="0" r="r" b="b"/>
                <a:pathLst>
                  <a:path w="7" h="7">
                    <a:moveTo>
                      <a:pt x="2" y="7"/>
                    </a:moveTo>
                    <a:cubicBezTo>
                      <a:pt x="2" y="6"/>
                      <a:pt x="2" y="3"/>
                      <a:pt x="0" y="3"/>
                    </a:cubicBezTo>
                    <a:cubicBezTo>
                      <a:pt x="1" y="0"/>
                      <a:pt x="7" y="6"/>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8" name="Freeform 377">
                <a:extLst>
                  <a:ext uri="{FF2B5EF4-FFF2-40B4-BE49-F238E27FC236}">
                    <a16:creationId xmlns:a16="http://schemas.microsoft.com/office/drawing/2014/main" id="{4757406E-C419-4209-ADDA-7C6D528FD912}"/>
                  </a:ext>
                </a:extLst>
              </p:cNvPr>
              <p:cNvSpPr>
                <a:spLocks/>
              </p:cNvSpPr>
              <p:nvPr/>
            </p:nvSpPr>
            <p:spPr bwMode="auto">
              <a:xfrm>
                <a:off x="9085" y="3531"/>
                <a:ext cx="7" cy="4"/>
              </a:xfrm>
              <a:custGeom>
                <a:avLst/>
                <a:gdLst>
                  <a:gd name="T0" fmla="*/ 0 w 4"/>
                  <a:gd name="T1" fmla="*/ 2 h 2"/>
                  <a:gd name="T2" fmla="*/ 3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cubicBezTo>
                      <a:pt x="0" y="1"/>
                      <a:pt x="2" y="1"/>
                      <a:pt x="3" y="0"/>
                    </a:cubicBezTo>
                    <a:cubicBezTo>
                      <a:pt x="4" y="1"/>
                      <a:pt x="3" y="1"/>
                      <a:pt x="4" y="2"/>
                    </a:cubicBezTo>
                    <a:cubicBezTo>
                      <a:pt x="3" y="2"/>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9" name="Freeform 378">
                <a:extLst>
                  <a:ext uri="{FF2B5EF4-FFF2-40B4-BE49-F238E27FC236}">
                    <a16:creationId xmlns:a16="http://schemas.microsoft.com/office/drawing/2014/main" id="{0303A78B-C276-4EA9-BE62-5C2850F6AB72}"/>
                  </a:ext>
                </a:extLst>
              </p:cNvPr>
              <p:cNvSpPr>
                <a:spLocks/>
              </p:cNvSpPr>
              <p:nvPr/>
            </p:nvSpPr>
            <p:spPr bwMode="auto">
              <a:xfrm>
                <a:off x="9064" y="3486"/>
                <a:ext cx="13" cy="7"/>
              </a:xfrm>
              <a:custGeom>
                <a:avLst/>
                <a:gdLst>
                  <a:gd name="T0" fmla="*/ 1 w 7"/>
                  <a:gd name="T1" fmla="*/ 4 h 4"/>
                  <a:gd name="T2" fmla="*/ 3 w 7"/>
                  <a:gd name="T3" fmla="*/ 1 h 4"/>
                  <a:gd name="T4" fmla="*/ 7 w 7"/>
                  <a:gd name="T5" fmla="*/ 1 h 4"/>
                  <a:gd name="T6" fmla="*/ 1 w 7"/>
                  <a:gd name="T7" fmla="*/ 4 h 4"/>
                </a:gdLst>
                <a:ahLst/>
                <a:cxnLst>
                  <a:cxn ang="0">
                    <a:pos x="T0" y="T1"/>
                  </a:cxn>
                  <a:cxn ang="0">
                    <a:pos x="T2" y="T3"/>
                  </a:cxn>
                  <a:cxn ang="0">
                    <a:pos x="T4" y="T5"/>
                  </a:cxn>
                  <a:cxn ang="0">
                    <a:pos x="T6" y="T7"/>
                  </a:cxn>
                </a:cxnLst>
                <a:rect l="0" t="0" r="r" b="b"/>
                <a:pathLst>
                  <a:path w="7" h="4">
                    <a:moveTo>
                      <a:pt x="1" y="4"/>
                    </a:moveTo>
                    <a:cubicBezTo>
                      <a:pt x="0" y="3"/>
                      <a:pt x="2" y="2"/>
                      <a:pt x="3" y="1"/>
                    </a:cubicBezTo>
                    <a:cubicBezTo>
                      <a:pt x="5" y="0"/>
                      <a:pt x="6" y="1"/>
                      <a:pt x="7" y="1"/>
                    </a:cubicBezTo>
                    <a:cubicBezTo>
                      <a:pt x="6" y="2"/>
                      <a:pt x="4"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0" name="Freeform 379">
                <a:extLst>
                  <a:ext uri="{FF2B5EF4-FFF2-40B4-BE49-F238E27FC236}">
                    <a16:creationId xmlns:a16="http://schemas.microsoft.com/office/drawing/2014/main" id="{060C4B2D-BE02-49B3-AB38-54A8FC542D6C}"/>
                  </a:ext>
                </a:extLst>
              </p:cNvPr>
              <p:cNvSpPr>
                <a:spLocks/>
              </p:cNvSpPr>
              <p:nvPr/>
            </p:nvSpPr>
            <p:spPr bwMode="auto">
              <a:xfrm>
                <a:off x="9205" y="3752"/>
                <a:ext cx="16" cy="13"/>
              </a:xfrm>
              <a:custGeom>
                <a:avLst/>
                <a:gdLst>
                  <a:gd name="T0" fmla="*/ 2 w 8"/>
                  <a:gd name="T1" fmla="*/ 3 h 7"/>
                  <a:gd name="T2" fmla="*/ 2 w 8"/>
                  <a:gd name="T3" fmla="*/ 3 h 7"/>
                  <a:gd name="T4" fmla="*/ 8 w 8"/>
                  <a:gd name="T5" fmla="*/ 4 h 7"/>
                  <a:gd name="T6" fmla="*/ 0 w 8"/>
                  <a:gd name="T7" fmla="*/ 7 h 7"/>
                  <a:gd name="T8" fmla="*/ 0 w 8"/>
                  <a:gd name="T9" fmla="*/ 3 h 7"/>
                  <a:gd name="T10" fmla="*/ 2 w 8"/>
                  <a:gd name="T11" fmla="*/ 3 h 7"/>
                </a:gdLst>
                <a:ahLst/>
                <a:cxnLst>
                  <a:cxn ang="0">
                    <a:pos x="T0" y="T1"/>
                  </a:cxn>
                  <a:cxn ang="0">
                    <a:pos x="T2" y="T3"/>
                  </a:cxn>
                  <a:cxn ang="0">
                    <a:pos x="T4" y="T5"/>
                  </a:cxn>
                  <a:cxn ang="0">
                    <a:pos x="T6" y="T7"/>
                  </a:cxn>
                  <a:cxn ang="0">
                    <a:pos x="T8" y="T9"/>
                  </a:cxn>
                  <a:cxn ang="0">
                    <a:pos x="T10" y="T11"/>
                  </a:cxn>
                </a:cxnLst>
                <a:rect l="0" t="0" r="r" b="b"/>
                <a:pathLst>
                  <a:path w="8" h="7">
                    <a:moveTo>
                      <a:pt x="2" y="3"/>
                    </a:moveTo>
                    <a:cubicBezTo>
                      <a:pt x="3" y="3"/>
                      <a:pt x="2" y="3"/>
                      <a:pt x="2" y="3"/>
                    </a:cubicBezTo>
                    <a:cubicBezTo>
                      <a:pt x="2" y="0"/>
                      <a:pt x="7" y="2"/>
                      <a:pt x="8" y="4"/>
                    </a:cubicBezTo>
                    <a:cubicBezTo>
                      <a:pt x="5" y="5"/>
                      <a:pt x="2" y="4"/>
                      <a:pt x="0" y="7"/>
                    </a:cubicBezTo>
                    <a:cubicBezTo>
                      <a:pt x="0" y="5"/>
                      <a:pt x="2" y="5"/>
                      <a:pt x="0" y="3"/>
                    </a:cubicBezTo>
                    <a:cubicBezTo>
                      <a:pt x="1" y="3"/>
                      <a:pt x="1"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1" name="Freeform 380">
                <a:extLst>
                  <a:ext uri="{FF2B5EF4-FFF2-40B4-BE49-F238E27FC236}">
                    <a16:creationId xmlns:a16="http://schemas.microsoft.com/office/drawing/2014/main" id="{F63F7A2F-B7AA-4E3B-8F60-26C6A6ACC6CE}"/>
                  </a:ext>
                </a:extLst>
              </p:cNvPr>
              <p:cNvSpPr>
                <a:spLocks/>
              </p:cNvSpPr>
              <p:nvPr/>
            </p:nvSpPr>
            <p:spPr bwMode="auto">
              <a:xfrm>
                <a:off x="9083" y="3503"/>
                <a:ext cx="8"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0" y="2"/>
                      <a:pt x="2" y="1"/>
                      <a:pt x="4" y="0"/>
                    </a:cubicBezTo>
                    <a:cubicBezTo>
                      <a:pt x="4"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2" name="Freeform 381">
                <a:extLst>
                  <a:ext uri="{FF2B5EF4-FFF2-40B4-BE49-F238E27FC236}">
                    <a16:creationId xmlns:a16="http://schemas.microsoft.com/office/drawing/2014/main" id="{4B9F8876-B70D-4E56-A465-CFB7C5125240}"/>
                  </a:ext>
                </a:extLst>
              </p:cNvPr>
              <p:cNvSpPr>
                <a:spLocks/>
              </p:cNvSpPr>
              <p:nvPr/>
            </p:nvSpPr>
            <p:spPr bwMode="auto">
              <a:xfrm>
                <a:off x="9135" y="3589"/>
                <a:ext cx="9" cy="6"/>
              </a:xfrm>
              <a:custGeom>
                <a:avLst/>
                <a:gdLst>
                  <a:gd name="T0" fmla="*/ 0 w 5"/>
                  <a:gd name="T1" fmla="*/ 2 h 3"/>
                  <a:gd name="T2" fmla="*/ 5 w 5"/>
                  <a:gd name="T3" fmla="*/ 2 h 3"/>
                  <a:gd name="T4" fmla="*/ 0 w 5"/>
                  <a:gd name="T5" fmla="*/ 2 h 3"/>
                </a:gdLst>
                <a:ahLst/>
                <a:cxnLst>
                  <a:cxn ang="0">
                    <a:pos x="T0" y="T1"/>
                  </a:cxn>
                  <a:cxn ang="0">
                    <a:pos x="T2" y="T3"/>
                  </a:cxn>
                  <a:cxn ang="0">
                    <a:pos x="T4" y="T5"/>
                  </a:cxn>
                </a:cxnLst>
                <a:rect l="0" t="0" r="r" b="b"/>
                <a:pathLst>
                  <a:path w="5" h="3">
                    <a:moveTo>
                      <a:pt x="0" y="2"/>
                    </a:moveTo>
                    <a:cubicBezTo>
                      <a:pt x="0" y="1"/>
                      <a:pt x="5" y="0"/>
                      <a:pt x="5" y="2"/>
                    </a:cubicBezTo>
                    <a:cubicBezTo>
                      <a:pt x="3" y="3"/>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3" name="Freeform 382">
                <a:extLst>
                  <a:ext uri="{FF2B5EF4-FFF2-40B4-BE49-F238E27FC236}">
                    <a16:creationId xmlns:a16="http://schemas.microsoft.com/office/drawing/2014/main" id="{928D0A47-48BB-4077-A7B4-1AC09C6281A3}"/>
                  </a:ext>
                </a:extLst>
              </p:cNvPr>
              <p:cNvSpPr>
                <a:spLocks/>
              </p:cNvSpPr>
              <p:nvPr/>
            </p:nvSpPr>
            <p:spPr bwMode="auto">
              <a:xfrm>
                <a:off x="9106" y="3522"/>
                <a:ext cx="36" cy="9"/>
              </a:xfrm>
              <a:custGeom>
                <a:avLst/>
                <a:gdLst>
                  <a:gd name="T0" fmla="*/ 0 w 19"/>
                  <a:gd name="T1" fmla="*/ 5 h 5"/>
                  <a:gd name="T2" fmla="*/ 19 w 19"/>
                  <a:gd name="T3" fmla="*/ 0 h 5"/>
                  <a:gd name="T4" fmla="*/ 0 w 19"/>
                  <a:gd name="T5" fmla="*/ 5 h 5"/>
                </a:gdLst>
                <a:ahLst/>
                <a:cxnLst>
                  <a:cxn ang="0">
                    <a:pos x="T0" y="T1"/>
                  </a:cxn>
                  <a:cxn ang="0">
                    <a:pos x="T2" y="T3"/>
                  </a:cxn>
                  <a:cxn ang="0">
                    <a:pos x="T4" y="T5"/>
                  </a:cxn>
                </a:cxnLst>
                <a:rect l="0" t="0" r="r" b="b"/>
                <a:pathLst>
                  <a:path w="19" h="5">
                    <a:moveTo>
                      <a:pt x="0" y="5"/>
                    </a:moveTo>
                    <a:cubicBezTo>
                      <a:pt x="6" y="1"/>
                      <a:pt x="14" y="0"/>
                      <a:pt x="19" y="0"/>
                    </a:cubicBezTo>
                    <a:cubicBezTo>
                      <a:pt x="14" y="2"/>
                      <a:pt x="7"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4" name="Freeform 383">
                <a:extLst>
                  <a:ext uri="{FF2B5EF4-FFF2-40B4-BE49-F238E27FC236}">
                    <a16:creationId xmlns:a16="http://schemas.microsoft.com/office/drawing/2014/main" id="{573D1211-5D5B-4978-AA0C-5EAD9597FA7E}"/>
                  </a:ext>
                </a:extLst>
              </p:cNvPr>
              <p:cNvSpPr>
                <a:spLocks/>
              </p:cNvSpPr>
              <p:nvPr/>
            </p:nvSpPr>
            <p:spPr bwMode="auto">
              <a:xfrm>
                <a:off x="9255" y="3805"/>
                <a:ext cx="10" cy="8"/>
              </a:xfrm>
              <a:custGeom>
                <a:avLst/>
                <a:gdLst>
                  <a:gd name="T0" fmla="*/ 0 w 5"/>
                  <a:gd name="T1" fmla="*/ 2 h 4"/>
                  <a:gd name="T2" fmla="*/ 5 w 5"/>
                  <a:gd name="T3" fmla="*/ 2 h 4"/>
                  <a:gd name="T4" fmla="*/ 0 w 5"/>
                  <a:gd name="T5" fmla="*/ 2 h 4"/>
                </a:gdLst>
                <a:ahLst/>
                <a:cxnLst>
                  <a:cxn ang="0">
                    <a:pos x="T0" y="T1"/>
                  </a:cxn>
                  <a:cxn ang="0">
                    <a:pos x="T2" y="T3"/>
                  </a:cxn>
                  <a:cxn ang="0">
                    <a:pos x="T4" y="T5"/>
                  </a:cxn>
                </a:cxnLst>
                <a:rect l="0" t="0" r="r" b="b"/>
                <a:pathLst>
                  <a:path w="5" h="4">
                    <a:moveTo>
                      <a:pt x="0" y="2"/>
                    </a:moveTo>
                    <a:cubicBezTo>
                      <a:pt x="1" y="0"/>
                      <a:pt x="5" y="0"/>
                      <a:pt x="5" y="2"/>
                    </a:cubicBezTo>
                    <a:cubicBezTo>
                      <a:pt x="2" y="4"/>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5" name="Freeform 384">
                <a:extLst>
                  <a:ext uri="{FF2B5EF4-FFF2-40B4-BE49-F238E27FC236}">
                    <a16:creationId xmlns:a16="http://schemas.microsoft.com/office/drawing/2014/main" id="{29237C18-8418-4C2C-976C-07FCF6300432}"/>
                  </a:ext>
                </a:extLst>
              </p:cNvPr>
              <p:cNvSpPr>
                <a:spLocks/>
              </p:cNvSpPr>
              <p:nvPr/>
            </p:nvSpPr>
            <p:spPr bwMode="auto">
              <a:xfrm>
                <a:off x="9165" y="3616"/>
                <a:ext cx="21" cy="11"/>
              </a:xfrm>
              <a:custGeom>
                <a:avLst/>
                <a:gdLst>
                  <a:gd name="T0" fmla="*/ 4 w 11"/>
                  <a:gd name="T1" fmla="*/ 2 h 6"/>
                  <a:gd name="T2" fmla="*/ 9 w 11"/>
                  <a:gd name="T3" fmla="*/ 0 h 6"/>
                  <a:gd name="T4" fmla="*/ 11 w 11"/>
                  <a:gd name="T5" fmla="*/ 3 h 6"/>
                  <a:gd name="T6" fmla="*/ 2 w 11"/>
                  <a:gd name="T7" fmla="*/ 6 h 6"/>
                  <a:gd name="T8" fmla="*/ 4 w 11"/>
                  <a:gd name="T9" fmla="*/ 2 h 6"/>
                </a:gdLst>
                <a:ahLst/>
                <a:cxnLst>
                  <a:cxn ang="0">
                    <a:pos x="T0" y="T1"/>
                  </a:cxn>
                  <a:cxn ang="0">
                    <a:pos x="T2" y="T3"/>
                  </a:cxn>
                  <a:cxn ang="0">
                    <a:pos x="T4" y="T5"/>
                  </a:cxn>
                  <a:cxn ang="0">
                    <a:pos x="T6" y="T7"/>
                  </a:cxn>
                  <a:cxn ang="0">
                    <a:pos x="T8" y="T9"/>
                  </a:cxn>
                </a:cxnLst>
                <a:rect l="0" t="0" r="r" b="b"/>
                <a:pathLst>
                  <a:path w="11" h="6">
                    <a:moveTo>
                      <a:pt x="4" y="2"/>
                    </a:moveTo>
                    <a:cubicBezTo>
                      <a:pt x="6" y="1"/>
                      <a:pt x="8" y="2"/>
                      <a:pt x="9" y="0"/>
                    </a:cubicBezTo>
                    <a:cubicBezTo>
                      <a:pt x="10" y="1"/>
                      <a:pt x="11" y="1"/>
                      <a:pt x="11" y="3"/>
                    </a:cubicBezTo>
                    <a:cubicBezTo>
                      <a:pt x="7" y="1"/>
                      <a:pt x="4" y="4"/>
                      <a:pt x="2" y="6"/>
                    </a:cubicBezTo>
                    <a:cubicBezTo>
                      <a:pt x="0" y="5"/>
                      <a:pt x="5" y="4"/>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6" name="Freeform 385">
                <a:extLst>
                  <a:ext uri="{FF2B5EF4-FFF2-40B4-BE49-F238E27FC236}">
                    <a16:creationId xmlns:a16="http://schemas.microsoft.com/office/drawing/2014/main" id="{78BED1A2-B468-419A-B2B9-D71BD2C536C4}"/>
                  </a:ext>
                </a:extLst>
              </p:cNvPr>
              <p:cNvSpPr>
                <a:spLocks/>
              </p:cNvSpPr>
              <p:nvPr/>
            </p:nvSpPr>
            <p:spPr bwMode="auto">
              <a:xfrm>
                <a:off x="9169" y="3612"/>
                <a:ext cx="6" cy="6"/>
              </a:xfrm>
              <a:custGeom>
                <a:avLst/>
                <a:gdLst>
                  <a:gd name="T0" fmla="*/ 1 w 3"/>
                  <a:gd name="T1" fmla="*/ 3 h 3"/>
                  <a:gd name="T2" fmla="*/ 0 w 3"/>
                  <a:gd name="T3" fmla="*/ 2 h 3"/>
                  <a:gd name="T4" fmla="*/ 1 w 3"/>
                  <a:gd name="T5" fmla="*/ 3 h 3"/>
                  <a:gd name="T6" fmla="*/ 2 w 3"/>
                  <a:gd name="T7" fmla="*/ 0 h 3"/>
                  <a:gd name="T8" fmla="*/ 2 w 3"/>
                  <a:gd name="T9" fmla="*/ 3 h 3"/>
                  <a:gd name="T10" fmla="*/ 1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1" y="3"/>
                    </a:moveTo>
                    <a:cubicBezTo>
                      <a:pt x="0" y="2"/>
                      <a:pt x="0" y="2"/>
                      <a:pt x="0" y="2"/>
                    </a:cubicBezTo>
                    <a:cubicBezTo>
                      <a:pt x="1" y="2"/>
                      <a:pt x="1" y="2"/>
                      <a:pt x="1" y="3"/>
                    </a:cubicBezTo>
                    <a:cubicBezTo>
                      <a:pt x="3" y="2"/>
                      <a:pt x="0" y="1"/>
                      <a:pt x="2" y="0"/>
                    </a:cubicBezTo>
                    <a:cubicBezTo>
                      <a:pt x="3" y="1"/>
                      <a:pt x="2" y="2"/>
                      <a:pt x="2" y="3"/>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7" name="Freeform 386">
                <a:extLst>
                  <a:ext uri="{FF2B5EF4-FFF2-40B4-BE49-F238E27FC236}">
                    <a16:creationId xmlns:a16="http://schemas.microsoft.com/office/drawing/2014/main" id="{44C94B64-6211-4931-A933-9B77A13F247A}"/>
                  </a:ext>
                </a:extLst>
              </p:cNvPr>
              <p:cNvSpPr>
                <a:spLocks/>
              </p:cNvSpPr>
              <p:nvPr/>
            </p:nvSpPr>
            <p:spPr bwMode="auto">
              <a:xfrm>
                <a:off x="9268" y="3803"/>
                <a:ext cx="16" cy="8"/>
              </a:xfrm>
              <a:custGeom>
                <a:avLst/>
                <a:gdLst>
                  <a:gd name="T0" fmla="*/ 1 w 8"/>
                  <a:gd name="T1" fmla="*/ 1 h 4"/>
                  <a:gd name="T2" fmla="*/ 7 w 8"/>
                  <a:gd name="T3" fmla="*/ 3 h 4"/>
                  <a:gd name="T4" fmla="*/ 3 w 8"/>
                  <a:gd name="T5" fmla="*/ 4 h 4"/>
                  <a:gd name="T6" fmla="*/ 1 w 8"/>
                  <a:gd name="T7" fmla="*/ 1 h 4"/>
                </a:gdLst>
                <a:ahLst/>
                <a:cxnLst>
                  <a:cxn ang="0">
                    <a:pos x="T0" y="T1"/>
                  </a:cxn>
                  <a:cxn ang="0">
                    <a:pos x="T2" y="T3"/>
                  </a:cxn>
                  <a:cxn ang="0">
                    <a:pos x="T4" y="T5"/>
                  </a:cxn>
                  <a:cxn ang="0">
                    <a:pos x="T6" y="T7"/>
                  </a:cxn>
                </a:cxnLst>
                <a:rect l="0" t="0" r="r" b="b"/>
                <a:pathLst>
                  <a:path w="8" h="4">
                    <a:moveTo>
                      <a:pt x="1" y="1"/>
                    </a:moveTo>
                    <a:cubicBezTo>
                      <a:pt x="4" y="0"/>
                      <a:pt x="8" y="0"/>
                      <a:pt x="7" y="3"/>
                    </a:cubicBezTo>
                    <a:cubicBezTo>
                      <a:pt x="6" y="1"/>
                      <a:pt x="4" y="2"/>
                      <a:pt x="3" y="4"/>
                    </a:cubicBezTo>
                    <a:cubicBezTo>
                      <a:pt x="2" y="4"/>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8" name="Freeform 387">
                <a:extLst>
                  <a:ext uri="{FF2B5EF4-FFF2-40B4-BE49-F238E27FC236}">
                    <a16:creationId xmlns:a16="http://schemas.microsoft.com/office/drawing/2014/main" id="{4BB538DB-72CE-4555-AD53-9D8B741DE556}"/>
                  </a:ext>
                </a:extLst>
              </p:cNvPr>
              <p:cNvSpPr>
                <a:spLocks/>
              </p:cNvSpPr>
              <p:nvPr/>
            </p:nvSpPr>
            <p:spPr bwMode="auto">
              <a:xfrm>
                <a:off x="9198" y="3660"/>
                <a:ext cx="11" cy="4"/>
              </a:xfrm>
              <a:custGeom>
                <a:avLst/>
                <a:gdLst>
                  <a:gd name="T0" fmla="*/ 2 w 6"/>
                  <a:gd name="T1" fmla="*/ 2 h 2"/>
                  <a:gd name="T2" fmla="*/ 6 w 6"/>
                  <a:gd name="T3" fmla="*/ 0 h 2"/>
                  <a:gd name="T4" fmla="*/ 2 w 6"/>
                  <a:gd name="T5" fmla="*/ 2 h 2"/>
                </a:gdLst>
                <a:ahLst/>
                <a:cxnLst>
                  <a:cxn ang="0">
                    <a:pos x="T0" y="T1"/>
                  </a:cxn>
                  <a:cxn ang="0">
                    <a:pos x="T2" y="T3"/>
                  </a:cxn>
                  <a:cxn ang="0">
                    <a:pos x="T4" y="T5"/>
                  </a:cxn>
                </a:cxnLst>
                <a:rect l="0" t="0" r="r" b="b"/>
                <a:pathLst>
                  <a:path w="6" h="2">
                    <a:moveTo>
                      <a:pt x="2" y="2"/>
                    </a:moveTo>
                    <a:cubicBezTo>
                      <a:pt x="0" y="1"/>
                      <a:pt x="5" y="0"/>
                      <a:pt x="6" y="0"/>
                    </a:cubicBezTo>
                    <a:cubicBezTo>
                      <a:pt x="6" y="1"/>
                      <a:pt x="3"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9" name="Freeform 388">
                <a:extLst>
                  <a:ext uri="{FF2B5EF4-FFF2-40B4-BE49-F238E27FC236}">
                    <a16:creationId xmlns:a16="http://schemas.microsoft.com/office/drawing/2014/main" id="{B89B63EF-7B26-4815-A539-B9036020A8FF}"/>
                  </a:ext>
                </a:extLst>
              </p:cNvPr>
              <p:cNvSpPr>
                <a:spLocks/>
              </p:cNvSpPr>
              <p:nvPr/>
            </p:nvSpPr>
            <p:spPr bwMode="auto">
              <a:xfrm>
                <a:off x="9152" y="3537"/>
                <a:ext cx="9" cy="6"/>
              </a:xfrm>
              <a:custGeom>
                <a:avLst/>
                <a:gdLst>
                  <a:gd name="T0" fmla="*/ 1 w 5"/>
                  <a:gd name="T1" fmla="*/ 3 h 3"/>
                  <a:gd name="T2" fmla="*/ 3 w 5"/>
                  <a:gd name="T3" fmla="*/ 0 h 3"/>
                  <a:gd name="T4" fmla="*/ 1 w 5"/>
                  <a:gd name="T5" fmla="*/ 3 h 3"/>
                </a:gdLst>
                <a:ahLst/>
                <a:cxnLst>
                  <a:cxn ang="0">
                    <a:pos x="T0" y="T1"/>
                  </a:cxn>
                  <a:cxn ang="0">
                    <a:pos x="T2" y="T3"/>
                  </a:cxn>
                  <a:cxn ang="0">
                    <a:pos x="T4" y="T5"/>
                  </a:cxn>
                </a:cxnLst>
                <a:rect l="0" t="0" r="r" b="b"/>
                <a:pathLst>
                  <a:path w="5" h="3">
                    <a:moveTo>
                      <a:pt x="1" y="3"/>
                    </a:moveTo>
                    <a:cubicBezTo>
                      <a:pt x="0" y="1"/>
                      <a:pt x="2" y="0"/>
                      <a:pt x="3" y="0"/>
                    </a:cubicBezTo>
                    <a:cubicBezTo>
                      <a:pt x="5" y="1"/>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0" name="Freeform 389">
                <a:extLst>
                  <a:ext uri="{FF2B5EF4-FFF2-40B4-BE49-F238E27FC236}">
                    <a16:creationId xmlns:a16="http://schemas.microsoft.com/office/drawing/2014/main" id="{58D844F6-6436-4A7D-AA26-CF14B570F7E3}"/>
                  </a:ext>
                </a:extLst>
              </p:cNvPr>
              <p:cNvSpPr>
                <a:spLocks/>
              </p:cNvSpPr>
              <p:nvPr/>
            </p:nvSpPr>
            <p:spPr bwMode="auto">
              <a:xfrm>
                <a:off x="9157" y="3530"/>
                <a:ext cx="10" cy="7"/>
              </a:xfrm>
              <a:custGeom>
                <a:avLst/>
                <a:gdLst>
                  <a:gd name="T0" fmla="*/ 1 w 5"/>
                  <a:gd name="T1" fmla="*/ 4 h 4"/>
                  <a:gd name="T2" fmla="*/ 0 w 5"/>
                  <a:gd name="T3" fmla="*/ 2 h 4"/>
                  <a:gd name="T4" fmla="*/ 5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0" y="2"/>
                      <a:pt x="0" y="2"/>
                      <a:pt x="0" y="2"/>
                    </a:cubicBezTo>
                    <a:cubicBezTo>
                      <a:pt x="3" y="2"/>
                      <a:pt x="3" y="0"/>
                      <a:pt x="5" y="1"/>
                    </a:cubicBezTo>
                    <a:cubicBezTo>
                      <a:pt x="3" y="2"/>
                      <a:pt x="4"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1" name="Freeform 390">
                <a:extLst>
                  <a:ext uri="{FF2B5EF4-FFF2-40B4-BE49-F238E27FC236}">
                    <a16:creationId xmlns:a16="http://schemas.microsoft.com/office/drawing/2014/main" id="{CA9FEFF7-271E-4997-8485-1612330F8A9F}"/>
                  </a:ext>
                </a:extLst>
              </p:cNvPr>
              <p:cNvSpPr>
                <a:spLocks/>
              </p:cNvSpPr>
              <p:nvPr/>
            </p:nvSpPr>
            <p:spPr bwMode="auto">
              <a:xfrm>
                <a:off x="9286" y="3382"/>
                <a:ext cx="9" cy="4"/>
              </a:xfrm>
              <a:custGeom>
                <a:avLst/>
                <a:gdLst>
                  <a:gd name="T0" fmla="*/ 1 w 5"/>
                  <a:gd name="T1" fmla="*/ 2 h 2"/>
                  <a:gd name="T2" fmla="*/ 5 w 5"/>
                  <a:gd name="T3" fmla="*/ 0 h 2"/>
                  <a:gd name="T4" fmla="*/ 1 w 5"/>
                  <a:gd name="T5" fmla="*/ 2 h 2"/>
                </a:gdLst>
                <a:ahLst/>
                <a:cxnLst>
                  <a:cxn ang="0">
                    <a:pos x="T0" y="T1"/>
                  </a:cxn>
                  <a:cxn ang="0">
                    <a:pos x="T2" y="T3"/>
                  </a:cxn>
                  <a:cxn ang="0">
                    <a:pos x="T4" y="T5"/>
                  </a:cxn>
                </a:cxnLst>
                <a:rect l="0" t="0" r="r" b="b"/>
                <a:pathLst>
                  <a:path w="5" h="2">
                    <a:moveTo>
                      <a:pt x="1" y="2"/>
                    </a:moveTo>
                    <a:cubicBezTo>
                      <a:pt x="0" y="1"/>
                      <a:pt x="5" y="0"/>
                      <a:pt x="5" y="0"/>
                    </a:cubicBezTo>
                    <a:cubicBezTo>
                      <a:pt x="5" y="1"/>
                      <a:pt x="3"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2" name="Freeform 391">
                <a:extLst>
                  <a:ext uri="{FF2B5EF4-FFF2-40B4-BE49-F238E27FC236}">
                    <a16:creationId xmlns:a16="http://schemas.microsoft.com/office/drawing/2014/main" id="{0681E42A-FE19-49CF-BE20-75F3B8C83AA7}"/>
                  </a:ext>
                </a:extLst>
              </p:cNvPr>
              <p:cNvSpPr>
                <a:spLocks/>
              </p:cNvSpPr>
              <p:nvPr/>
            </p:nvSpPr>
            <p:spPr bwMode="auto">
              <a:xfrm>
                <a:off x="9318" y="3378"/>
                <a:ext cx="19" cy="8"/>
              </a:xfrm>
              <a:custGeom>
                <a:avLst/>
                <a:gdLst>
                  <a:gd name="T0" fmla="*/ 1 w 10"/>
                  <a:gd name="T1" fmla="*/ 4 h 4"/>
                  <a:gd name="T2" fmla="*/ 5 w 10"/>
                  <a:gd name="T3" fmla="*/ 3 h 4"/>
                  <a:gd name="T4" fmla="*/ 7 w 10"/>
                  <a:gd name="T5" fmla="*/ 1 h 4"/>
                  <a:gd name="T6" fmla="*/ 9 w 10"/>
                  <a:gd name="T7" fmla="*/ 3 h 4"/>
                  <a:gd name="T8" fmla="*/ 1 w 10"/>
                  <a:gd name="T9" fmla="*/ 4 h 4"/>
                </a:gdLst>
                <a:ahLst/>
                <a:cxnLst>
                  <a:cxn ang="0">
                    <a:pos x="T0" y="T1"/>
                  </a:cxn>
                  <a:cxn ang="0">
                    <a:pos x="T2" y="T3"/>
                  </a:cxn>
                  <a:cxn ang="0">
                    <a:pos x="T4" y="T5"/>
                  </a:cxn>
                  <a:cxn ang="0">
                    <a:pos x="T6" y="T7"/>
                  </a:cxn>
                  <a:cxn ang="0">
                    <a:pos x="T8" y="T9"/>
                  </a:cxn>
                </a:cxnLst>
                <a:rect l="0" t="0" r="r" b="b"/>
                <a:pathLst>
                  <a:path w="10" h="4">
                    <a:moveTo>
                      <a:pt x="1" y="4"/>
                    </a:moveTo>
                    <a:cubicBezTo>
                      <a:pt x="0" y="3"/>
                      <a:pt x="5" y="2"/>
                      <a:pt x="5" y="3"/>
                    </a:cubicBezTo>
                    <a:cubicBezTo>
                      <a:pt x="6" y="2"/>
                      <a:pt x="6" y="1"/>
                      <a:pt x="7" y="1"/>
                    </a:cubicBezTo>
                    <a:cubicBezTo>
                      <a:pt x="9" y="0"/>
                      <a:pt x="10" y="1"/>
                      <a:pt x="9" y="3"/>
                    </a:cubicBezTo>
                    <a:cubicBezTo>
                      <a:pt x="7" y="3"/>
                      <a:pt x="4"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3" name="Freeform 392">
                <a:extLst>
                  <a:ext uri="{FF2B5EF4-FFF2-40B4-BE49-F238E27FC236}">
                    <a16:creationId xmlns:a16="http://schemas.microsoft.com/office/drawing/2014/main" id="{6B4BDCB4-4BEF-494D-A599-C24AE07C5D4D}"/>
                  </a:ext>
                </a:extLst>
              </p:cNvPr>
              <p:cNvSpPr>
                <a:spLocks/>
              </p:cNvSpPr>
              <p:nvPr/>
            </p:nvSpPr>
            <p:spPr bwMode="auto">
              <a:xfrm>
                <a:off x="9402" y="3359"/>
                <a:ext cx="19" cy="10"/>
              </a:xfrm>
              <a:custGeom>
                <a:avLst/>
                <a:gdLst>
                  <a:gd name="T0" fmla="*/ 0 w 10"/>
                  <a:gd name="T1" fmla="*/ 5 h 5"/>
                  <a:gd name="T2" fmla="*/ 0 w 10"/>
                  <a:gd name="T3" fmla="*/ 1 h 5"/>
                  <a:gd name="T4" fmla="*/ 10 w 10"/>
                  <a:gd name="T5" fmla="*/ 2 h 5"/>
                  <a:gd name="T6" fmla="*/ 0 w 10"/>
                  <a:gd name="T7" fmla="*/ 5 h 5"/>
                </a:gdLst>
                <a:ahLst/>
                <a:cxnLst>
                  <a:cxn ang="0">
                    <a:pos x="T0" y="T1"/>
                  </a:cxn>
                  <a:cxn ang="0">
                    <a:pos x="T2" y="T3"/>
                  </a:cxn>
                  <a:cxn ang="0">
                    <a:pos x="T4" y="T5"/>
                  </a:cxn>
                  <a:cxn ang="0">
                    <a:pos x="T6" y="T7"/>
                  </a:cxn>
                </a:cxnLst>
                <a:rect l="0" t="0" r="r" b="b"/>
                <a:pathLst>
                  <a:path w="10" h="5">
                    <a:moveTo>
                      <a:pt x="0" y="5"/>
                    </a:moveTo>
                    <a:cubicBezTo>
                      <a:pt x="1" y="3"/>
                      <a:pt x="0" y="2"/>
                      <a:pt x="0" y="1"/>
                    </a:cubicBezTo>
                    <a:cubicBezTo>
                      <a:pt x="4" y="0"/>
                      <a:pt x="7" y="0"/>
                      <a:pt x="10" y="2"/>
                    </a:cubicBezTo>
                    <a:cubicBezTo>
                      <a:pt x="7" y="4"/>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4" name="Freeform 393">
                <a:extLst>
                  <a:ext uri="{FF2B5EF4-FFF2-40B4-BE49-F238E27FC236}">
                    <a16:creationId xmlns:a16="http://schemas.microsoft.com/office/drawing/2014/main" id="{FE4170FC-6907-4F45-BBA8-C644AF283556}"/>
                  </a:ext>
                </a:extLst>
              </p:cNvPr>
              <p:cNvSpPr>
                <a:spLocks/>
              </p:cNvSpPr>
              <p:nvPr/>
            </p:nvSpPr>
            <p:spPr bwMode="auto">
              <a:xfrm>
                <a:off x="6069" y="4844"/>
                <a:ext cx="31" cy="27"/>
              </a:xfrm>
              <a:custGeom>
                <a:avLst/>
                <a:gdLst>
                  <a:gd name="T0" fmla="*/ 0 w 16"/>
                  <a:gd name="T1" fmla="*/ 14 h 14"/>
                  <a:gd name="T2" fmla="*/ 16 w 16"/>
                  <a:gd name="T3" fmla="*/ 0 h 14"/>
                  <a:gd name="T4" fmla="*/ 9 w 16"/>
                  <a:gd name="T5" fmla="*/ 8 h 14"/>
                  <a:gd name="T6" fmla="*/ 8 w 16"/>
                  <a:gd name="T7" fmla="*/ 10 h 14"/>
                  <a:gd name="T8" fmla="*/ 9 w 16"/>
                  <a:gd name="T9" fmla="*/ 10 h 14"/>
                  <a:gd name="T10" fmla="*/ 0 w 16"/>
                  <a:gd name="T11" fmla="*/ 14 h 14"/>
                </a:gdLst>
                <a:ahLst/>
                <a:cxnLst>
                  <a:cxn ang="0">
                    <a:pos x="T0" y="T1"/>
                  </a:cxn>
                  <a:cxn ang="0">
                    <a:pos x="T2" y="T3"/>
                  </a:cxn>
                  <a:cxn ang="0">
                    <a:pos x="T4" y="T5"/>
                  </a:cxn>
                  <a:cxn ang="0">
                    <a:pos x="T6" y="T7"/>
                  </a:cxn>
                  <a:cxn ang="0">
                    <a:pos x="T8" y="T9"/>
                  </a:cxn>
                  <a:cxn ang="0">
                    <a:pos x="T10" y="T11"/>
                  </a:cxn>
                </a:cxnLst>
                <a:rect l="0" t="0" r="r" b="b"/>
                <a:pathLst>
                  <a:path w="16" h="14">
                    <a:moveTo>
                      <a:pt x="0" y="14"/>
                    </a:moveTo>
                    <a:cubicBezTo>
                      <a:pt x="8" y="11"/>
                      <a:pt x="8" y="5"/>
                      <a:pt x="16" y="0"/>
                    </a:cubicBezTo>
                    <a:cubicBezTo>
                      <a:pt x="15" y="1"/>
                      <a:pt x="10" y="7"/>
                      <a:pt x="9" y="8"/>
                    </a:cubicBezTo>
                    <a:cubicBezTo>
                      <a:pt x="11" y="8"/>
                      <a:pt x="11" y="9"/>
                      <a:pt x="8" y="10"/>
                    </a:cubicBezTo>
                    <a:cubicBezTo>
                      <a:pt x="8" y="10"/>
                      <a:pt x="9" y="11"/>
                      <a:pt x="9" y="10"/>
                    </a:cubicBezTo>
                    <a:cubicBezTo>
                      <a:pt x="7" y="13"/>
                      <a:pt x="4" y="13"/>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5" name="Freeform 394">
                <a:extLst>
                  <a:ext uri="{FF2B5EF4-FFF2-40B4-BE49-F238E27FC236}">
                    <a16:creationId xmlns:a16="http://schemas.microsoft.com/office/drawing/2014/main" id="{8974320C-08CB-4CDD-9C95-C8204824B48F}"/>
                  </a:ext>
                </a:extLst>
              </p:cNvPr>
              <p:cNvSpPr>
                <a:spLocks/>
              </p:cNvSpPr>
              <p:nvPr/>
            </p:nvSpPr>
            <p:spPr bwMode="auto">
              <a:xfrm>
                <a:off x="6398" y="4856"/>
                <a:ext cx="12" cy="8"/>
              </a:xfrm>
              <a:custGeom>
                <a:avLst/>
                <a:gdLst>
                  <a:gd name="T0" fmla="*/ 0 w 6"/>
                  <a:gd name="T1" fmla="*/ 2 h 4"/>
                  <a:gd name="T2" fmla="*/ 6 w 6"/>
                  <a:gd name="T3" fmla="*/ 0 h 4"/>
                  <a:gd name="T4" fmla="*/ 4 w 6"/>
                  <a:gd name="T5" fmla="*/ 1 h 4"/>
                  <a:gd name="T6" fmla="*/ 4 w 6"/>
                  <a:gd name="T7" fmla="*/ 2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1"/>
                      <a:pt x="3" y="2"/>
                      <a:pt x="6" y="0"/>
                    </a:cubicBezTo>
                    <a:cubicBezTo>
                      <a:pt x="6" y="1"/>
                      <a:pt x="5" y="1"/>
                      <a:pt x="4" y="1"/>
                    </a:cubicBezTo>
                    <a:cubicBezTo>
                      <a:pt x="3" y="1"/>
                      <a:pt x="4" y="2"/>
                      <a:pt x="4" y="2"/>
                    </a:cubicBezTo>
                    <a:cubicBezTo>
                      <a:pt x="2" y="4"/>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6" name="Freeform 395">
                <a:extLst>
                  <a:ext uri="{FF2B5EF4-FFF2-40B4-BE49-F238E27FC236}">
                    <a16:creationId xmlns:a16="http://schemas.microsoft.com/office/drawing/2014/main" id="{EF6F3398-5EB4-4F44-85ED-56D782B406D9}"/>
                  </a:ext>
                </a:extLst>
              </p:cNvPr>
              <p:cNvSpPr>
                <a:spLocks/>
              </p:cNvSpPr>
              <p:nvPr/>
            </p:nvSpPr>
            <p:spPr bwMode="auto">
              <a:xfrm>
                <a:off x="6373" y="4739"/>
                <a:ext cx="12" cy="8"/>
              </a:xfrm>
              <a:custGeom>
                <a:avLst/>
                <a:gdLst>
                  <a:gd name="T0" fmla="*/ 2 w 6"/>
                  <a:gd name="T1" fmla="*/ 4 h 4"/>
                  <a:gd name="T2" fmla="*/ 6 w 6"/>
                  <a:gd name="T3" fmla="*/ 0 h 4"/>
                  <a:gd name="T4" fmla="*/ 2 w 6"/>
                  <a:gd name="T5" fmla="*/ 4 h 4"/>
                </a:gdLst>
                <a:ahLst/>
                <a:cxnLst>
                  <a:cxn ang="0">
                    <a:pos x="T0" y="T1"/>
                  </a:cxn>
                  <a:cxn ang="0">
                    <a:pos x="T2" y="T3"/>
                  </a:cxn>
                  <a:cxn ang="0">
                    <a:pos x="T4" y="T5"/>
                  </a:cxn>
                </a:cxnLst>
                <a:rect l="0" t="0" r="r" b="b"/>
                <a:pathLst>
                  <a:path w="6" h="4">
                    <a:moveTo>
                      <a:pt x="2" y="4"/>
                    </a:moveTo>
                    <a:cubicBezTo>
                      <a:pt x="0" y="4"/>
                      <a:pt x="5" y="1"/>
                      <a:pt x="6" y="0"/>
                    </a:cubicBezTo>
                    <a:cubicBezTo>
                      <a:pt x="5" y="2"/>
                      <a:pt x="3"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7" name="Freeform 396">
                <a:extLst>
                  <a:ext uri="{FF2B5EF4-FFF2-40B4-BE49-F238E27FC236}">
                    <a16:creationId xmlns:a16="http://schemas.microsoft.com/office/drawing/2014/main" id="{FDD45E75-AEE6-4CC9-82BD-E0C49F034FED}"/>
                  </a:ext>
                </a:extLst>
              </p:cNvPr>
              <p:cNvSpPr>
                <a:spLocks/>
              </p:cNvSpPr>
              <p:nvPr/>
            </p:nvSpPr>
            <p:spPr bwMode="auto">
              <a:xfrm>
                <a:off x="6500" y="4818"/>
                <a:ext cx="7" cy="4"/>
              </a:xfrm>
              <a:custGeom>
                <a:avLst/>
                <a:gdLst>
                  <a:gd name="T0" fmla="*/ 3 w 4"/>
                  <a:gd name="T1" fmla="*/ 0 h 2"/>
                  <a:gd name="T2" fmla="*/ 2 w 4"/>
                  <a:gd name="T3" fmla="*/ 1 h 2"/>
                  <a:gd name="T4" fmla="*/ 0 w 4"/>
                  <a:gd name="T5" fmla="*/ 1 h 2"/>
                  <a:gd name="T6" fmla="*/ 4 w 4"/>
                  <a:gd name="T7" fmla="*/ 0 h 2"/>
                  <a:gd name="T8" fmla="*/ 3 w 4"/>
                  <a:gd name="T9" fmla="*/ 0 h 2"/>
                </a:gdLst>
                <a:ahLst/>
                <a:cxnLst>
                  <a:cxn ang="0">
                    <a:pos x="T0" y="T1"/>
                  </a:cxn>
                  <a:cxn ang="0">
                    <a:pos x="T2" y="T3"/>
                  </a:cxn>
                  <a:cxn ang="0">
                    <a:pos x="T4" y="T5"/>
                  </a:cxn>
                  <a:cxn ang="0">
                    <a:pos x="T6" y="T7"/>
                  </a:cxn>
                  <a:cxn ang="0">
                    <a:pos x="T8" y="T9"/>
                  </a:cxn>
                </a:cxnLst>
                <a:rect l="0" t="0" r="r" b="b"/>
                <a:pathLst>
                  <a:path w="4" h="2">
                    <a:moveTo>
                      <a:pt x="3" y="0"/>
                    </a:moveTo>
                    <a:cubicBezTo>
                      <a:pt x="2" y="0"/>
                      <a:pt x="2" y="1"/>
                      <a:pt x="2" y="1"/>
                    </a:cubicBezTo>
                    <a:cubicBezTo>
                      <a:pt x="1" y="2"/>
                      <a:pt x="1" y="1"/>
                      <a:pt x="0" y="1"/>
                    </a:cubicBezTo>
                    <a:cubicBezTo>
                      <a:pt x="0" y="0"/>
                      <a:pt x="4" y="0"/>
                      <a:pt x="4" y="0"/>
                    </a:cubicBezTo>
                    <a:cubicBezTo>
                      <a:pt x="4"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8" name="Freeform 397">
                <a:extLst>
                  <a:ext uri="{FF2B5EF4-FFF2-40B4-BE49-F238E27FC236}">
                    <a16:creationId xmlns:a16="http://schemas.microsoft.com/office/drawing/2014/main" id="{CCEB866E-D725-4454-85FD-7106BE2C32BE}"/>
                  </a:ext>
                </a:extLst>
              </p:cNvPr>
              <p:cNvSpPr>
                <a:spLocks/>
              </p:cNvSpPr>
              <p:nvPr/>
            </p:nvSpPr>
            <p:spPr bwMode="auto">
              <a:xfrm>
                <a:off x="6603" y="4766"/>
                <a:ext cx="8" cy="10"/>
              </a:xfrm>
              <a:custGeom>
                <a:avLst/>
                <a:gdLst>
                  <a:gd name="T0" fmla="*/ 0 w 4"/>
                  <a:gd name="T1" fmla="*/ 5 h 5"/>
                  <a:gd name="T2" fmla="*/ 0 w 4"/>
                  <a:gd name="T3" fmla="*/ 2 h 5"/>
                  <a:gd name="T4" fmla="*/ 4 w 4"/>
                  <a:gd name="T5" fmla="*/ 2 h 5"/>
                  <a:gd name="T6" fmla="*/ 0 w 4"/>
                  <a:gd name="T7" fmla="*/ 5 h 5"/>
                </a:gdLst>
                <a:ahLst/>
                <a:cxnLst>
                  <a:cxn ang="0">
                    <a:pos x="T0" y="T1"/>
                  </a:cxn>
                  <a:cxn ang="0">
                    <a:pos x="T2" y="T3"/>
                  </a:cxn>
                  <a:cxn ang="0">
                    <a:pos x="T4" y="T5"/>
                  </a:cxn>
                  <a:cxn ang="0">
                    <a:pos x="T6" y="T7"/>
                  </a:cxn>
                </a:cxnLst>
                <a:rect l="0" t="0" r="r" b="b"/>
                <a:pathLst>
                  <a:path w="4" h="5">
                    <a:moveTo>
                      <a:pt x="0" y="5"/>
                    </a:moveTo>
                    <a:cubicBezTo>
                      <a:pt x="0" y="4"/>
                      <a:pt x="2" y="3"/>
                      <a:pt x="0" y="2"/>
                    </a:cubicBezTo>
                    <a:cubicBezTo>
                      <a:pt x="2" y="2"/>
                      <a:pt x="4" y="0"/>
                      <a:pt x="4" y="2"/>
                    </a:cubicBezTo>
                    <a:cubicBezTo>
                      <a:pt x="3" y="3"/>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9" name="Freeform 398">
                <a:extLst>
                  <a:ext uri="{FF2B5EF4-FFF2-40B4-BE49-F238E27FC236}">
                    <a16:creationId xmlns:a16="http://schemas.microsoft.com/office/drawing/2014/main" id="{3D4D2E10-9E93-47AC-A6B7-8095EF265D7E}"/>
                  </a:ext>
                </a:extLst>
              </p:cNvPr>
              <p:cNvSpPr>
                <a:spLocks/>
              </p:cNvSpPr>
              <p:nvPr/>
            </p:nvSpPr>
            <p:spPr bwMode="auto">
              <a:xfrm>
                <a:off x="6763" y="4691"/>
                <a:ext cx="14" cy="12"/>
              </a:xfrm>
              <a:custGeom>
                <a:avLst/>
                <a:gdLst>
                  <a:gd name="T0" fmla="*/ 4 w 7"/>
                  <a:gd name="T1" fmla="*/ 0 h 6"/>
                  <a:gd name="T2" fmla="*/ 1 w 7"/>
                  <a:gd name="T3" fmla="*/ 2 h 6"/>
                  <a:gd name="T4" fmla="*/ 7 w 7"/>
                  <a:gd name="T5" fmla="*/ 0 h 6"/>
                  <a:gd name="T6" fmla="*/ 1 w 7"/>
                  <a:gd name="T7" fmla="*/ 5 h 6"/>
                  <a:gd name="T8" fmla="*/ 0 w 7"/>
                  <a:gd name="T9" fmla="*/ 3 h 6"/>
                  <a:gd name="T10" fmla="*/ 2 w 7"/>
                  <a:gd name="T11" fmla="*/ 3 h 6"/>
                  <a:gd name="T12" fmla="*/ 4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4" y="0"/>
                    </a:moveTo>
                    <a:cubicBezTo>
                      <a:pt x="3" y="1"/>
                      <a:pt x="3" y="1"/>
                      <a:pt x="1" y="2"/>
                    </a:cubicBezTo>
                    <a:cubicBezTo>
                      <a:pt x="2" y="3"/>
                      <a:pt x="5" y="1"/>
                      <a:pt x="7" y="0"/>
                    </a:cubicBezTo>
                    <a:cubicBezTo>
                      <a:pt x="7" y="3"/>
                      <a:pt x="2" y="2"/>
                      <a:pt x="1" y="5"/>
                    </a:cubicBezTo>
                    <a:cubicBezTo>
                      <a:pt x="0" y="6"/>
                      <a:pt x="0" y="3"/>
                      <a:pt x="0" y="3"/>
                    </a:cubicBezTo>
                    <a:cubicBezTo>
                      <a:pt x="0" y="3"/>
                      <a:pt x="1" y="4"/>
                      <a:pt x="2" y="3"/>
                    </a:cubicBezTo>
                    <a:cubicBezTo>
                      <a:pt x="0" y="3"/>
                      <a:pt x="1"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0" name="Freeform 399">
                <a:extLst>
                  <a:ext uri="{FF2B5EF4-FFF2-40B4-BE49-F238E27FC236}">
                    <a16:creationId xmlns:a16="http://schemas.microsoft.com/office/drawing/2014/main" id="{B2F207F8-B3C3-47FF-931D-283EAC35644A}"/>
                  </a:ext>
                </a:extLst>
              </p:cNvPr>
              <p:cNvSpPr>
                <a:spLocks/>
              </p:cNvSpPr>
              <p:nvPr/>
            </p:nvSpPr>
            <p:spPr bwMode="auto">
              <a:xfrm>
                <a:off x="6733" y="4534"/>
                <a:ext cx="8" cy="6"/>
              </a:xfrm>
              <a:custGeom>
                <a:avLst/>
                <a:gdLst>
                  <a:gd name="T0" fmla="*/ 2 w 4"/>
                  <a:gd name="T1" fmla="*/ 2 h 3"/>
                  <a:gd name="T2" fmla="*/ 0 w 4"/>
                  <a:gd name="T3" fmla="*/ 3 h 3"/>
                  <a:gd name="T4" fmla="*/ 4 w 4"/>
                  <a:gd name="T5" fmla="*/ 1 h 3"/>
                  <a:gd name="T6" fmla="*/ 3 w 4"/>
                  <a:gd name="T7" fmla="*/ 1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1" y="3"/>
                      <a:pt x="1" y="2"/>
                      <a:pt x="0" y="3"/>
                    </a:cubicBezTo>
                    <a:cubicBezTo>
                      <a:pt x="0" y="2"/>
                      <a:pt x="3" y="0"/>
                      <a:pt x="4" y="1"/>
                    </a:cubicBezTo>
                    <a:cubicBezTo>
                      <a:pt x="4" y="1"/>
                      <a:pt x="3" y="1"/>
                      <a:pt x="3" y="1"/>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1" name="Freeform 400">
                <a:extLst>
                  <a:ext uri="{FF2B5EF4-FFF2-40B4-BE49-F238E27FC236}">
                    <a16:creationId xmlns:a16="http://schemas.microsoft.com/office/drawing/2014/main" id="{C861E456-9B48-4B65-8377-D680BA90753B}"/>
                  </a:ext>
                </a:extLst>
              </p:cNvPr>
              <p:cNvSpPr>
                <a:spLocks/>
              </p:cNvSpPr>
              <p:nvPr/>
            </p:nvSpPr>
            <p:spPr bwMode="auto">
              <a:xfrm>
                <a:off x="6865" y="4613"/>
                <a:ext cx="7" cy="9"/>
              </a:xfrm>
              <a:custGeom>
                <a:avLst/>
                <a:gdLst>
                  <a:gd name="T0" fmla="*/ 0 w 4"/>
                  <a:gd name="T1" fmla="*/ 2 h 5"/>
                  <a:gd name="T2" fmla="*/ 4 w 4"/>
                  <a:gd name="T3" fmla="*/ 3 h 5"/>
                  <a:gd name="T4" fmla="*/ 0 w 4"/>
                  <a:gd name="T5" fmla="*/ 2 h 5"/>
                </a:gdLst>
                <a:ahLst/>
                <a:cxnLst>
                  <a:cxn ang="0">
                    <a:pos x="T0" y="T1"/>
                  </a:cxn>
                  <a:cxn ang="0">
                    <a:pos x="T2" y="T3"/>
                  </a:cxn>
                  <a:cxn ang="0">
                    <a:pos x="T4" y="T5"/>
                  </a:cxn>
                </a:cxnLst>
                <a:rect l="0" t="0" r="r" b="b"/>
                <a:pathLst>
                  <a:path w="4" h="5">
                    <a:moveTo>
                      <a:pt x="0" y="2"/>
                    </a:moveTo>
                    <a:cubicBezTo>
                      <a:pt x="3" y="0"/>
                      <a:pt x="0" y="5"/>
                      <a:pt x="4" y="3"/>
                    </a:cubicBezTo>
                    <a:cubicBezTo>
                      <a:pt x="3" y="5"/>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2" name="Freeform 401">
                <a:extLst>
                  <a:ext uri="{FF2B5EF4-FFF2-40B4-BE49-F238E27FC236}">
                    <a16:creationId xmlns:a16="http://schemas.microsoft.com/office/drawing/2014/main" id="{FBE57CE8-B7AA-48F8-AFBD-6CF09AA03159}"/>
                  </a:ext>
                </a:extLst>
              </p:cNvPr>
              <p:cNvSpPr>
                <a:spLocks/>
              </p:cNvSpPr>
              <p:nvPr/>
            </p:nvSpPr>
            <p:spPr bwMode="auto">
              <a:xfrm>
                <a:off x="6853" y="4552"/>
                <a:ext cx="21" cy="9"/>
              </a:xfrm>
              <a:custGeom>
                <a:avLst/>
                <a:gdLst>
                  <a:gd name="T0" fmla="*/ 2 w 11"/>
                  <a:gd name="T1" fmla="*/ 3 h 5"/>
                  <a:gd name="T2" fmla="*/ 10 w 11"/>
                  <a:gd name="T3" fmla="*/ 0 h 5"/>
                  <a:gd name="T4" fmla="*/ 2 w 11"/>
                  <a:gd name="T5" fmla="*/ 5 h 5"/>
                  <a:gd name="T6" fmla="*/ 2 w 11"/>
                  <a:gd name="T7" fmla="*/ 3 h 5"/>
                </a:gdLst>
                <a:ahLst/>
                <a:cxnLst>
                  <a:cxn ang="0">
                    <a:pos x="T0" y="T1"/>
                  </a:cxn>
                  <a:cxn ang="0">
                    <a:pos x="T2" y="T3"/>
                  </a:cxn>
                  <a:cxn ang="0">
                    <a:pos x="T4" y="T5"/>
                  </a:cxn>
                  <a:cxn ang="0">
                    <a:pos x="T6" y="T7"/>
                  </a:cxn>
                </a:cxnLst>
                <a:rect l="0" t="0" r="r" b="b"/>
                <a:pathLst>
                  <a:path w="11" h="5">
                    <a:moveTo>
                      <a:pt x="2" y="3"/>
                    </a:moveTo>
                    <a:cubicBezTo>
                      <a:pt x="5" y="3"/>
                      <a:pt x="6" y="2"/>
                      <a:pt x="10" y="0"/>
                    </a:cubicBezTo>
                    <a:cubicBezTo>
                      <a:pt x="11" y="2"/>
                      <a:pt x="3" y="3"/>
                      <a:pt x="2" y="5"/>
                    </a:cubicBezTo>
                    <a:cubicBezTo>
                      <a:pt x="0" y="5"/>
                      <a:pt x="2"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3" name="Freeform 402">
                <a:extLst>
                  <a:ext uri="{FF2B5EF4-FFF2-40B4-BE49-F238E27FC236}">
                    <a16:creationId xmlns:a16="http://schemas.microsoft.com/office/drawing/2014/main" id="{E26704D7-0A5E-41A2-8581-A50FDD8CC4D8}"/>
                  </a:ext>
                </a:extLst>
              </p:cNvPr>
              <p:cNvSpPr>
                <a:spLocks/>
              </p:cNvSpPr>
              <p:nvPr/>
            </p:nvSpPr>
            <p:spPr bwMode="auto">
              <a:xfrm>
                <a:off x="6915" y="4588"/>
                <a:ext cx="45" cy="27"/>
              </a:xfrm>
              <a:custGeom>
                <a:avLst/>
                <a:gdLst>
                  <a:gd name="T0" fmla="*/ 6 w 24"/>
                  <a:gd name="T1" fmla="*/ 14 h 14"/>
                  <a:gd name="T2" fmla="*/ 5 w 24"/>
                  <a:gd name="T3" fmla="*/ 13 h 14"/>
                  <a:gd name="T4" fmla="*/ 1 w 24"/>
                  <a:gd name="T5" fmla="*/ 13 h 14"/>
                  <a:gd name="T6" fmla="*/ 0 w 24"/>
                  <a:gd name="T7" fmla="*/ 11 h 14"/>
                  <a:gd name="T8" fmla="*/ 1 w 24"/>
                  <a:gd name="T9" fmla="*/ 7 h 14"/>
                  <a:gd name="T10" fmla="*/ 5 w 24"/>
                  <a:gd name="T11" fmla="*/ 7 h 14"/>
                  <a:gd name="T12" fmla="*/ 6 w 24"/>
                  <a:gd name="T13" fmla="*/ 5 h 14"/>
                  <a:gd name="T14" fmla="*/ 1 w 24"/>
                  <a:gd name="T15" fmla="*/ 5 h 14"/>
                  <a:gd name="T16" fmla="*/ 24 w 24"/>
                  <a:gd name="T17" fmla="*/ 0 h 14"/>
                  <a:gd name="T18" fmla="*/ 19 w 24"/>
                  <a:gd name="T19" fmla="*/ 3 h 14"/>
                  <a:gd name="T20" fmla="*/ 23 w 24"/>
                  <a:gd name="T21" fmla="*/ 2 h 14"/>
                  <a:gd name="T22" fmla="*/ 18 w 24"/>
                  <a:gd name="T23" fmla="*/ 5 h 14"/>
                  <a:gd name="T24" fmla="*/ 24 w 24"/>
                  <a:gd name="T25" fmla="*/ 4 h 14"/>
                  <a:gd name="T26" fmla="*/ 21 w 24"/>
                  <a:gd name="T27" fmla="*/ 6 h 14"/>
                  <a:gd name="T28" fmla="*/ 17 w 24"/>
                  <a:gd name="T29" fmla="*/ 6 h 14"/>
                  <a:gd name="T30" fmla="*/ 16 w 24"/>
                  <a:gd name="T31" fmla="*/ 7 h 14"/>
                  <a:gd name="T32" fmla="*/ 19 w 24"/>
                  <a:gd name="T33" fmla="*/ 7 h 14"/>
                  <a:gd name="T34" fmla="*/ 7 w 24"/>
                  <a:gd name="T35" fmla="*/ 10 h 14"/>
                  <a:gd name="T36" fmla="*/ 6 w 24"/>
                  <a:gd name="T3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14">
                    <a:moveTo>
                      <a:pt x="6" y="14"/>
                    </a:moveTo>
                    <a:cubicBezTo>
                      <a:pt x="5" y="14"/>
                      <a:pt x="5" y="13"/>
                      <a:pt x="5" y="13"/>
                    </a:cubicBezTo>
                    <a:cubicBezTo>
                      <a:pt x="4" y="12"/>
                      <a:pt x="3" y="13"/>
                      <a:pt x="1" y="13"/>
                    </a:cubicBezTo>
                    <a:cubicBezTo>
                      <a:pt x="2" y="11"/>
                      <a:pt x="1" y="12"/>
                      <a:pt x="0" y="11"/>
                    </a:cubicBezTo>
                    <a:cubicBezTo>
                      <a:pt x="2" y="11"/>
                      <a:pt x="2" y="9"/>
                      <a:pt x="1" y="7"/>
                    </a:cubicBezTo>
                    <a:cubicBezTo>
                      <a:pt x="3" y="6"/>
                      <a:pt x="3" y="8"/>
                      <a:pt x="5" y="7"/>
                    </a:cubicBezTo>
                    <a:cubicBezTo>
                      <a:pt x="4" y="6"/>
                      <a:pt x="3" y="6"/>
                      <a:pt x="6" y="5"/>
                    </a:cubicBezTo>
                    <a:cubicBezTo>
                      <a:pt x="5" y="3"/>
                      <a:pt x="3" y="5"/>
                      <a:pt x="1" y="5"/>
                    </a:cubicBezTo>
                    <a:cubicBezTo>
                      <a:pt x="5" y="3"/>
                      <a:pt x="18" y="2"/>
                      <a:pt x="24" y="0"/>
                    </a:cubicBezTo>
                    <a:cubicBezTo>
                      <a:pt x="24" y="2"/>
                      <a:pt x="21" y="1"/>
                      <a:pt x="19" y="3"/>
                    </a:cubicBezTo>
                    <a:cubicBezTo>
                      <a:pt x="20" y="3"/>
                      <a:pt x="21" y="3"/>
                      <a:pt x="23" y="2"/>
                    </a:cubicBezTo>
                    <a:cubicBezTo>
                      <a:pt x="22" y="4"/>
                      <a:pt x="19" y="4"/>
                      <a:pt x="18" y="5"/>
                    </a:cubicBezTo>
                    <a:cubicBezTo>
                      <a:pt x="19" y="6"/>
                      <a:pt x="22" y="4"/>
                      <a:pt x="24" y="4"/>
                    </a:cubicBezTo>
                    <a:cubicBezTo>
                      <a:pt x="24" y="5"/>
                      <a:pt x="20" y="5"/>
                      <a:pt x="21" y="6"/>
                    </a:cubicBezTo>
                    <a:cubicBezTo>
                      <a:pt x="19" y="7"/>
                      <a:pt x="19" y="5"/>
                      <a:pt x="17" y="6"/>
                    </a:cubicBezTo>
                    <a:cubicBezTo>
                      <a:pt x="17" y="6"/>
                      <a:pt x="17" y="7"/>
                      <a:pt x="16" y="7"/>
                    </a:cubicBezTo>
                    <a:cubicBezTo>
                      <a:pt x="17" y="7"/>
                      <a:pt x="19" y="6"/>
                      <a:pt x="19" y="7"/>
                    </a:cubicBezTo>
                    <a:cubicBezTo>
                      <a:pt x="16" y="7"/>
                      <a:pt x="11" y="10"/>
                      <a:pt x="7" y="10"/>
                    </a:cubicBezTo>
                    <a:cubicBezTo>
                      <a:pt x="6" y="11"/>
                      <a:pt x="7" y="13"/>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4" name="Freeform 403">
                <a:extLst>
                  <a:ext uri="{FF2B5EF4-FFF2-40B4-BE49-F238E27FC236}">
                    <a16:creationId xmlns:a16="http://schemas.microsoft.com/office/drawing/2014/main" id="{CB785BEC-CE09-47B0-963A-76C7D4E6C91B}"/>
                  </a:ext>
                </a:extLst>
              </p:cNvPr>
              <p:cNvSpPr>
                <a:spLocks/>
              </p:cNvSpPr>
              <p:nvPr/>
            </p:nvSpPr>
            <p:spPr bwMode="auto">
              <a:xfrm>
                <a:off x="6937" y="4632"/>
                <a:ext cx="20" cy="17"/>
              </a:xfrm>
              <a:custGeom>
                <a:avLst/>
                <a:gdLst>
                  <a:gd name="T0" fmla="*/ 5 w 10"/>
                  <a:gd name="T1" fmla="*/ 7 h 9"/>
                  <a:gd name="T2" fmla="*/ 1 w 10"/>
                  <a:gd name="T3" fmla="*/ 9 h 9"/>
                  <a:gd name="T4" fmla="*/ 7 w 10"/>
                  <a:gd name="T5" fmla="*/ 0 h 9"/>
                  <a:gd name="T6" fmla="*/ 5 w 10"/>
                  <a:gd name="T7" fmla="*/ 7 h 9"/>
                </a:gdLst>
                <a:ahLst/>
                <a:cxnLst>
                  <a:cxn ang="0">
                    <a:pos x="T0" y="T1"/>
                  </a:cxn>
                  <a:cxn ang="0">
                    <a:pos x="T2" y="T3"/>
                  </a:cxn>
                  <a:cxn ang="0">
                    <a:pos x="T4" y="T5"/>
                  </a:cxn>
                  <a:cxn ang="0">
                    <a:pos x="T6" y="T7"/>
                  </a:cxn>
                </a:cxnLst>
                <a:rect l="0" t="0" r="r" b="b"/>
                <a:pathLst>
                  <a:path w="10" h="9">
                    <a:moveTo>
                      <a:pt x="5" y="7"/>
                    </a:moveTo>
                    <a:cubicBezTo>
                      <a:pt x="5" y="8"/>
                      <a:pt x="3" y="7"/>
                      <a:pt x="1" y="9"/>
                    </a:cubicBezTo>
                    <a:cubicBezTo>
                      <a:pt x="1" y="6"/>
                      <a:pt x="7" y="3"/>
                      <a:pt x="7" y="0"/>
                    </a:cubicBezTo>
                    <a:cubicBezTo>
                      <a:pt x="10" y="0"/>
                      <a:pt x="0"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5" name="Freeform 404">
                <a:extLst>
                  <a:ext uri="{FF2B5EF4-FFF2-40B4-BE49-F238E27FC236}">
                    <a16:creationId xmlns:a16="http://schemas.microsoft.com/office/drawing/2014/main" id="{A81FB2EC-4D0C-4737-81BE-356E8B579EE8}"/>
                  </a:ext>
                </a:extLst>
              </p:cNvPr>
              <p:cNvSpPr>
                <a:spLocks/>
              </p:cNvSpPr>
              <p:nvPr/>
            </p:nvSpPr>
            <p:spPr bwMode="auto">
              <a:xfrm>
                <a:off x="6930" y="4607"/>
                <a:ext cx="32" cy="17"/>
              </a:xfrm>
              <a:custGeom>
                <a:avLst/>
                <a:gdLst>
                  <a:gd name="T0" fmla="*/ 2 w 17"/>
                  <a:gd name="T1" fmla="*/ 9 h 9"/>
                  <a:gd name="T2" fmla="*/ 2 w 17"/>
                  <a:gd name="T3" fmla="*/ 6 h 9"/>
                  <a:gd name="T4" fmla="*/ 16 w 17"/>
                  <a:gd name="T5" fmla="*/ 1 h 9"/>
                  <a:gd name="T6" fmla="*/ 14 w 17"/>
                  <a:gd name="T7" fmla="*/ 2 h 9"/>
                  <a:gd name="T8" fmla="*/ 2 w 17"/>
                  <a:gd name="T9" fmla="*/ 9 h 9"/>
                </a:gdLst>
                <a:ahLst/>
                <a:cxnLst>
                  <a:cxn ang="0">
                    <a:pos x="T0" y="T1"/>
                  </a:cxn>
                  <a:cxn ang="0">
                    <a:pos x="T2" y="T3"/>
                  </a:cxn>
                  <a:cxn ang="0">
                    <a:pos x="T4" y="T5"/>
                  </a:cxn>
                  <a:cxn ang="0">
                    <a:pos x="T6" y="T7"/>
                  </a:cxn>
                  <a:cxn ang="0">
                    <a:pos x="T8" y="T9"/>
                  </a:cxn>
                </a:cxnLst>
                <a:rect l="0" t="0" r="r" b="b"/>
                <a:pathLst>
                  <a:path w="17" h="9">
                    <a:moveTo>
                      <a:pt x="2" y="9"/>
                    </a:moveTo>
                    <a:cubicBezTo>
                      <a:pt x="0" y="9"/>
                      <a:pt x="2" y="7"/>
                      <a:pt x="2" y="6"/>
                    </a:cubicBezTo>
                    <a:cubicBezTo>
                      <a:pt x="4" y="6"/>
                      <a:pt x="10" y="0"/>
                      <a:pt x="16" y="1"/>
                    </a:cubicBezTo>
                    <a:cubicBezTo>
                      <a:pt x="17" y="2"/>
                      <a:pt x="14" y="1"/>
                      <a:pt x="14" y="2"/>
                    </a:cubicBezTo>
                    <a:cubicBezTo>
                      <a:pt x="12" y="2"/>
                      <a:pt x="3" y="5"/>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6" name="Freeform 405">
                <a:extLst>
                  <a:ext uri="{FF2B5EF4-FFF2-40B4-BE49-F238E27FC236}">
                    <a16:creationId xmlns:a16="http://schemas.microsoft.com/office/drawing/2014/main" id="{7BE313DC-C7B3-48F7-A848-932AC21709FA}"/>
                  </a:ext>
                </a:extLst>
              </p:cNvPr>
              <p:cNvSpPr>
                <a:spLocks/>
              </p:cNvSpPr>
              <p:nvPr/>
            </p:nvSpPr>
            <p:spPr bwMode="auto">
              <a:xfrm>
                <a:off x="7020" y="4703"/>
                <a:ext cx="9" cy="8"/>
              </a:xfrm>
              <a:custGeom>
                <a:avLst/>
                <a:gdLst>
                  <a:gd name="T0" fmla="*/ 1 w 5"/>
                  <a:gd name="T1" fmla="*/ 4 h 4"/>
                  <a:gd name="T2" fmla="*/ 3 w 5"/>
                  <a:gd name="T3" fmla="*/ 2 h 4"/>
                  <a:gd name="T4" fmla="*/ 0 w 5"/>
                  <a:gd name="T5" fmla="*/ 2 h 4"/>
                  <a:gd name="T6" fmla="*/ 5 w 5"/>
                  <a:gd name="T7" fmla="*/ 0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1" y="2"/>
                      <a:pt x="1" y="3"/>
                      <a:pt x="3" y="2"/>
                    </a:cubicBezTo>
                    <a:cubicBezTo>
                      <a:pt x="2" y="1"/>
                      <a:pt x="1" y="2"/>
                      <a:pt x="0" y="2"/>
                    </a:cubicBezTo>
                    <a:cubicBezTo>
                      <a:pt x="0" y="0"/>
                      <a:pt x="3" y="2"/>
                      <a:pt x="5" y="0"/>
                    </a:cubicBezTo>
                    <a:cubicBezTo>
                      <a:pt x="4" y="1"/>
                      <a:pt x="3"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7" name="Freeform 406">
                <a:extLst>
                  <a:ext uri="{FF2B5EF4-FFF2-40B4-BE49-F238E27FC236}">
                    <a16:creationId xmlns:a16="http://schemas.microsoft.com/office/drawing/2014/main" id="{9E94CA45-77E4-4081-9814-737A55962080}"/>
                  </a:ext>
                </a:extLst>
              </p:cNvPr>
              <p:cNvSpPr>
                <a:spLocks/>
              </p:cNvSpPr>
              <p:nvPr/>
            </p:nvSpPr>
            <p:spPr bwMode="auto">
              <a:xfrm>
                <a:off x="6960" y="4603"/>
                <a:ext cx="10" cy="10"/>
              </a:xfrm>
              <a:custGeom>
                <a:avLst/>
                <a:gdLst>
                  <a:gd name="T0" fmla="*/ 2 w 5"/>
                  <a:gd name="T1" fmla="*/ 5 h 5"/>
                  <a:gd name="T2" fmla="*/ 5 w 5"/>
                  <a:gd name="T3" fmla="*/ 3 h 5"/>
                  <a:gd name="T4" fmla="*/ 2 w 5"/>
                  <a:gd name="T5" fmla="*/ 5 h 5"/>
                </a:gdLst>
                <a:ahLst/>
                <a:cxnLst>
                  <a:cxn ang="0">
                    <a:pos x="T0" y="T1"/>
                  </a:cxn>
                  <a:cxn ang="0">
                    <a:pos x="T2" y="T3"/>
                  </a:cxn>
                  <a:cxn ang="0">
                    <a:pos x="T4" y="T5"/>
                  </a:cxn>
                </a:cxnLst>
                <a:rect l="0" t="0" r="r" b="b"/>
                <a:pathLst>
                  <a:path w="5" h="5">
                    <a:moveTo>
                      <a:pt x="2" y="5"/>
                    </a:moveTo>
                    <a:cubicBezTo>
                      <a:pt x="0" y="5"/>
                      <a:pt x="4" y="0"/>
                      <a:pt x="5" y="3"/>
                    </a:cubicBezTo>
                    <a:cubicBezTo>
                      <a:pt x="4" y="3"/>
                      <a:pt x="2" y="4"/>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8" name="Freeform 407">
                <a:extLst>
                  <a:ext uri="{FF2B5EF4-FFF2-40B4-BE49-F238E27FC236}">
                    <a16:creationId xmlns:a16="http://schemas.microsoft.com/office/drawing/2014/main" id="{32591ADD-3DA3-4479-8E4E-BEE806F64BD0}"/>
                  </a:ext>
                </a:extLst>
              </p:cNvPr>
              <p:cNvSpPr>
                <a:spLocks/>
              </p:cNvSpPr>
              <p:nvPr/>
            </p:nvSpPr>
            <p:spPr bwMode="auto">
              <a:xfrm>
                <a:off x="6960" y="4578"/>
                <a:ext cx="41" cy="18"/>
              </a:xfrm>
              <a:custGeom>
                <a:avLst/>
                <a:gdLst>
                  <a:gd name="T0" fmla="*/ 20 w 21"/>
                  <a:gd name="T1" fmla="*/ 1 h 9"/>
                  <a:gd name="T2" fmla="*/ 1 w 21"/>
                  <a:gd name="T3" fmla="*/ 9 h 9"/>
                  <a:gd name="T4" fmla="*/ 3 w 21"/>
                  <a:gd name="T5" fmla="*/ 6 h 9"/>
                  <a:gd name="T6" fmla="*/ 4 w 21"/>
                  <a:gd name="T7" fmla="*/ 7 h 9"/>
                  <a:gd name="T8" fmla="*/ 6 w 21"/>
                  <a:gd name="T9" fmla="*/ 4 h 9"/>
                  <a:gd name="T10" fmla="*/ 19 w 21"/>
                  <a:gd name="T11" fmla="*/ 0 h 9"/>
                  <a:gd name="T12" fmla="*/ 20 w 2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20" y="1"/>
                    </a:moveTo>
                    <a:cubicBezTo>
                      <a:pt x="13" y="3"/>
                      <a:pt x="8" y="7"/>
                      <a:pt x="1" y="9"/>
                    </a:cubicBezTo>
                    <a:cubicBezTo>
                      <a:pt x="0" y="8"/>
                      <a:pt x="1" y="7"/>
                      <a:pt x="3" y="6"/>
                    </a:cubicBezTo>
                    <a:cubicBezTo>
                      <a:pt x="3" y="6"/>
                      <a:pt x="4" y="6"/>
                      <a:pt x="4" y="7"/>
                    </a:cubicBezTo>
                    <a:cubicBezTo>
                      <a:pt x="6" y="6"/>
                      <a:pt x="6" y="5"/>
                      <a:pt x="6" y="4"/>
                    </a:cubicBezTo>
                    <a:cubicBezTo>
                      <a:pt x="11" y="5"/>
                      <a:pt x="14" y="3"/>
                      <a:pt x="19" y="0"/>
                    </a:cubicBezTo>
                    <a:cubicBezTo>
                      <a:pt x="21" y="0"/>
                      <a:pt x="18" y="1"/>
                      <a:pt x="2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9" name="Freeform 408">
                <a:extLst>
                  <a:ext uri="{FF2B5EF4-FFF2-40B4-BE49-F238E27FC236}">
                    <a16:creationId xmlns:a16="http://schemas.microsoft.com/office/drawing/2014/main" id="{B159B9F5-6909-4590-9711-40D8BD12A872}"/>
                  </a:ext>
                </a:extLst>
              </p:cNvPr>
              <p:cNvSpPr>
                <a:spLocks/>
              </p:cNvSpPr>
              <p:nvPr/>
            </p:nvSpPr>
            <p:spPr bwMode="auto">
              <a:xfrm>
                <a:off x="7085" y="4630"/>
                <a:ext cx="78" cy="35"/>
              </a:xfrm>
              <a:custGeom>
                <a:avLst/>
                <a:gdLst>
                  <a:gd name="T0" fmla="*/ 30 w 41"/>
                  <a:gd name="T1" fmla="*/ 9 h 18"/>
                  <a:gd name="T2" fmla="*/ 29 w 41"/>
                  <a:gd name="T3" fmla="*/ 5 h 18"/>
                  <a:gd name="T4" fmla="*/ 25 w 41"/>
                  <a:gd name="T5" fmla="*/ 6 h 18"/>
                  <a:gd name="T6" fmla="*/ 27 w 41"/>
                  <a:gd name="T7" fmla="*/ 5 h 18"/>
                  <a:gd name="T8" fmla="*/ 12 w 41"/>
                  <a:gd name="T9" fmla="*/ 16 h 18"/>
                  <a:gd name="T10" fmla="*/ 11 w 41"/>
                  <a:gd name="T11" fmla="*/ 14 h 18"/>
                  <a:gd name="T12" fmla="*/ 14 w 41"/>
                  <a:gd name="T13" fmla="*/ 11 h 18"/>
                  <a:gd name="T14" fmla="*/ 11 w 41"/>
                  <a:gd name="T15" fmla="*/ 11 h 18"/>
                  <a:gd name="T16" fmla="*/ 12 w 41"/>
                  <a:gd name="T17" fmla="*/ 11 h 18"/>
                  <a:gd name="T18" fmla="*/ 1 w 41"/>
                  <a:gd name="T19" fmla="*/ 18 h 18"/>
                  <a:gd name="T20" fmla="*/ 0 w 41"/>
                  <a:gd name="T21" fmla="*/ 15 h 18"/>
                  <a:gd name="T22" fmla="*/ 4 w 41"/>
                  <a:gd name="T23" fmla="*/ 13 h 18"/>
                  <a:gd name="T24" fmla="*/ 1 w 41"/>
                  <a:gd name="T25" fmla="*/ 16 h 18"/>
                  <a:gd name="T26" fmla="*/ 4 w 41"/>
                  <a:gd name="T27" fmla="*/ 17 h 18"/>
                  <a:gd name="T28" fmla="*/ 5 w 41"/>
                  <a:gd name="T29" fmla="*/ 14 h 18"/>
                  <a:gd name="T30" fmla="*/ 10 w 41"/>
                  <a:gd name="T31" fmla="*/ 12 h 18"/>
                  <a:gd name="T32" fmla="*/ 10 w 41"/>
                  <a:gd name="T33" fmla="*/ 10 h 18"/>
                  <a:gd name="T34" fmla="*/ 35 w 41"/>
                  <a:gd name="T35" fmla="*/ 0 h 18"/>
                  <a:gd name="T36" fmla="*/ 41 w 41"/>
                  <a:gd name="T37" fmla="*/ 2 h 18"/>
                  <a:gd name="T38" fmla="*/ 38 w 41"/>
                  <a:gd name="T39" fmla="*/ 3 h 18"/>
                  <a:gd name="T40" fmla="*/ 37 w 41"/>
                  <a:gd name="T41" fmla="*/ 2 h 18"/>
                  <a:gd name="T42" fmla="*/ 34 w 41"/>
                  <a:gd name="T43" fmla="*/ 3 h 18"/>
                  <a:gd name="T44" fmla="*/ 37 w 41"/>
                  <a:gd name="T45" fmla="*/ 4 h 18"/>
                  <a:gd name="T46" fmla="*/ 30 w 41"/>
                  <a:gd name="T47"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 h="18">
                    <a:moveTo>
                      <a:pt x="30" y="9"/>
                    </a:moveTo>
                    <a:cubicBezTo>
                      <a:pt x="29" y="9"/>
                      <a:pt x="30" y="6"/>
                      <a:pt x="29" y="5"/>
                    </a:cubicBezTo>
                    <a:cubicBezTo>
                      <a:pt x="28" y="5"/>
                      <a:pt x="27" y="5"/>
                      <a:pt x="25" y="6"/>
                    </a:cubicBezTo>
                    <a:cubicBezTo>
                      <a:pt x="25" y="6"/>
                      <a:pt x="26" y="6"/>
                      <a:pt x="27" y="5"/>
                    </a:cubicBezTo>
                    <a:cubicBezTo>
                      <a:pt x="23" y="10"/>
                      <a:pt x="18" y="10"/>
                      <a:pt x="12" y="16"/>
                    </a:cubicBezTo>
                    <a:cubicBezTo>
                      <a:pt x="12" y="15"/>
                      <a:pt x="12" y="14"/>
                      <a:pt x="11" y="14"/>
                    </a:cubicBezTo>
                    <a:cubicBezTo>
                      <a:pt x="11" y="13"/>
                      <a:pt x="14" y="12"/>
                      <a:pt x="14" y="11"/>
                    </a:cubicBezTo>
                    <a:cubicBezTo>
                      <a:pt x="14" y="10"/>
                      <a:pt x="12" y="12"/>
                      <a:pt x="11" y="11"/>
                    </a:cubicBezTo>
                    <a:cubicBezTo>
                      <a:pt x="11" y="11"/>
                      <a:pt x="11" y="11"/>
                      <a:pt x="12" y="11"/>
                    </a:cubicBezTo>
                    <a:cubicBezTo>
                      <a:pt x="9" y="14"/>
                      <a:pt x="6" y="17"/>
                      <a:pt x="1" y="18"/>
                    </a:cubicBezTo>
                    <a:cubicBezTo>
                      <a:pt x="2" y="17"/>
                      <a:pt x="1" y="15"/>
                      <a:pt x="0" y="15"/>
                    </a:cubicBezTo>
                    <a:cubicBezTo>
                      <a:pt x="0" y="14"/>
                      <a:pt x="3" y="14"/>
                      <a:pt x="4" y="13"/>
                    </a:cubicBezTo>
                    <a:cubicBezTo>
                      <a:pt x="4" y="14"/>
                      <a:pt x="1" y="15"/>
                      <a:pt x="1" y="16"/>
                    </a:cubicBezTo>
                    <a:cubicBezTo>
                      <a:pt x="1" y="17"/>
                      <a:pt x="3" y="16"/>
                      <a:pt x="4" y="17"/>
                    </a:cubicBezTo>
                    <a:cubicBezTo>
                      <a:pt x="4" y="16"/>
                      <a:pt x="5" y="15"/>
                      <a:pt x="5" y="14"/>
                    </a:cubicBezTo>
                    <a:cubicBezTo>
                      <a:pt x="7" y="13"/>
                      <a:pt x="8" y="12"/>
                      <a:pt x="10" y="12"/>
                    </a:cubicBezTo>
                    <a:cubicBezTo>
                      <a:pt x="10" y="11"/>
                      <a:pt x="9" y="12"/>
                      <a:pt x="10" y="10"/>
                    </a:cubicBezTo>
                    <a:cubicBezTo>
                      <a:pt x="19" y="9"/>
                      <a:pt x="27" y="1"/>
                      <a:pt x="35" y="0"/>
                    </a:cubicBezTo>
                    <a:cubicBezTo>
                      <a:pt x="36" y="3"/>
                      <a:pt x="40" y="0"/>
                      <a:pt x="41" y="2"/>
                    </a:cubicBezTo>
                    <a:cubicBezTo>
                      <a:pt x="40" y="3"/>
                      <a:pt x="40" y="1"/>
                      <a:pt x="38" y="3"/>
                    </a:cubicBezTo>
                    <a:cubicBezTo>
                      <a:pt x="37" y="3"/>
                      <a:pt x="37" y="3"/>
                      <a:pt x="37" y="2"/>
                    </a:cubicBezTo>
                    <a:cubicBezTo>
                      <a:pt x="36" y="3"/>
                      <a:pt x="35" y="2"/>
                      <a:pt x="34" y="3"/>
                    </a:cubicBezTo>
                    <a:cubicBezTo>
                      <a:pt x="34" y="5"/>
                      <a:pt x="37" y="2"/>
                      <a:pt x="37" y="4"/>
                    </a:cubicBezTo>
                    <a:cubicBezTo>
                      <a:pt x="33" y="3"/>
                      <a:pt x="30" y="7"/>
                      <a:pt x="3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0" name="Freeform 409">
                <a:extLst>
                  <a:ext uri="{FF2B5EF4-FFF2-40B4-BE49-F238E27FC236}">
                    <a16:creationId xmlns:a16="http://schemas.microsoft.com/office/drawing/2014/main" id="{3E0025E4-D9C7-47DC-B4E3-583B3443DDF7}"/>
                  </a:ext>
                </a:extLst>
              </p:cNvPr>
              <p:cNvSpPr>
                <a:spLocks noEditPoints="1"/>
              </p:cNvSpPr>
              <p:nvPr/>
            </p:nvSpPr>
            <p:spPr bwMode="auto">
              <a:xfrm>
                <a:off x="7106" y="3476"/>
                <a:ext cx="2212" cy="1202"/>
              </a:xfrm>
              <a:custGeom>
                <a:avLst/>
                <a:gdLst>
                  <a:gd name="T0" fmla="*/ 184 w 1157"/>
                  <a:gd name="T1" fmla="*/ 556 h 628"/>
                  <a:gd name="T2" fmla="*/ 273 w 1157"/>
                  <a:gd name="T3" fmla="*/ 518 h 628"/>
                  <a:gd name="T4" fmla="*/ 412 w 1157"/>
                  <a:gd name="T5" fmla="*/ 455 h 628"/>
                  <a:gd name="T6" fmla="*/ 579 w 1157"/>
                  <a:gd name="T7" fmla="*/ 415 h 628"/>
                  <a:gd name="T8" fmla="*/ 697 w 1157"/>
                  <a:gd name="T9" fmla="*/ 427 h 628"/>
                  <a:gd name="T10" fmla="*/ 845 w 1157"/>
                  <a:gd name="T11" fmla="*/ 350 h 628"/>
                  <a:gd name="T12" fmla="*/ 836 w 1157"/>
                  <a:gd name="T13" fmla="*/ 326 h 628"/>
                  <a:gd name="T14" fmla="*/ 864 w 1157"/>
                  <a:gd name="T15" fmla="*/ 290 h 628"/>
                  <a:gd name="T16" fmla="*/ 913 w 1157"/>
                  <a:gd name="T17" fmla="*/ 249 h 628"/>
                  <a:gd name="T18" fmla="*/ 1009 w 1157"/>
                  <a:gd name="T19" fmla="*/ 249 h 628"/>
                  <a:gd name="T20" fmla="*/ 1001 w 1157"/>
                  <a:gd name="T21" fmla="*/ 209 h 628"/>
                  <a:gd name="T22" fmla="*/ 1036 w 1157"/>
                  <a:gd name="T23" fmla="*/ 205 h 628"/>
                  <a:gd name="T24" fmla="*/ 1076 w 1157"/>
                  <a:gd name="T25" fmla="*/ 139 h 628"/>
                  <a:gd name="T26" fmla="*/ 1049 w 1157"/>
                  <a:gd name="T27" fmla="*/ 77 h 628"/>
                  <a:gd name="T28" fmla="*/ 1031 w 1157"/>
                  <a:gd name="T29" fmla="*/ 38 h 628"/>
                  <a:gd name="T30" fmla="*/ 971 w 1157"/>
                  <a:gd name="T31" fmla="*/ 51 h 628"/>
                  <a:gd name="T32" fmla="*/ 865 w 1157"/>
                  <a:gd name="T33" fmla="*/ 58 h 628"/>
                  <a:gd name="T34" fmla="*/ 850 w 1157"/>
                  <a:gd name="T35" fmla="*/ 2 h 628"/>
                  <a:gd name="T36" fmla="*/ 744 w 1157"/>
                  <a:gd name="T37" fmla="*/ 46 h 628"/>
                  <a:gd name="T38" fmla="*/ 475 w 1157"/>
                  <a:gd name="T39" fmla="*/ 173 h 628"/>
                  <a:gd name="T40" fmla="*/ 268 w 1157"/>
                  <a:gd name="T41" fmla="*/ 292 h 628"/>
                  <a:gd name="T42" fmla="*/ 173 w 1157"/>
                  <a:gd name="T43" fmla="*/ 359 h 628"/>
                  <a:gd name="T44" fmla="*/ 198 w 1157"/>
                  <a:gd name="T45" fmla="*/ 372 h 628"/>
                  <a:gd name="T46" fmla="*/ 214 w 1157"/>
                  <a:gd name="T47" fmla="*/ 378 h 628"/>
                  <a:gd name="T48" fmla="*/ 225 w 1157"/>
                  <a:gd name="T49" fmla="*/ 381 h 628"/>
                  <a:gd name="T50" fmla="*/ 120 w 1157"/>
                  <a:gd name="T51" fmla="*/ 433 h 628"/>
                  <a:gd name="T52" fmla="*/ 195 w 1157"/>
                  <a:gd name="T53" fmla="*/ 408 h 628"/>
                  <a:gd name="T54" fmla="*/ 187 w 1157"/>
                  <a:gd name="T55" fmla="*/ 422 h 628"/>
                  <a:gd name="T56" fmla="*/ 250 w 1157"/>
                  <a:gd name="T57" fmla="*/ 402 h 628"/>
                  <a:gd name="T58" fmla="*/ 334 w 1157"/>
                  <a:gd name="T59" fmla="*/ 367 h 628"/>
                  <a:gd name="T60" fmla="*/ 371 w 1157"/>
                  <a:gd name="T61" fmla="*/ 359 h 628"/>
                  <a:gd name="T62" fmla="*/ 366 w 1157"/>
                  <a:gd name="T63" fmla="*/ 374 h 628"/>
                  <a:gd name="T64" fmla="*/ 324 w 1157"/>
                  <a:gd name="T65" fmla="*/ 411 h 628"/>
                  <a:gd name="T66" fmla="*/ 218 w 1157"/>
                  <a:gd name="T67" fmla="*/ 459 h 628"/>
                  <a:gd name="T68" fmla="*/ 159 w 1157"/>
                  <a:gd name="T69" fmla="*/ 487 h 628"/>
                  <a:gd name="T70" fmla="*/ 186 w 1157"/>
                  <a:gd name="T71" fmla="*/ 493 h 628"/>
                  <a:gd name="T72" fmla="*/ 171 w 1157"/>
                  <a:gd name="T73" fmla="*/ 537 h 628"/>
                  <a:gd name="T74" fmla="*/ 122 w 1157"/>
                  <a:gd name="T75" fmla="*/ 517 h 628"/>
                  <a:gd name="T76" fmla="*/ 130 w 1157"/>
                  <a:gd name="T77" fmla="*/ 554 h 628"/>
                  <a:gd name="T78" fmla="*/ 11 w 1157"/>
                  <a:gd name="T79" fmla="*/ 618 h 628"/>
                  <a:gd name="T80" fmla="*/ 256 w 1157"/>
                  <a:gd name="T81" fmla="*/ 367 h 628"/>
                  <a:gd name="T82" fmla="*/ 247 w 1157"/>
                  <a:gd name="T83" fmla="*/ 387 h 628"/>
                  <a:gd name="T84" fmla="*/ 989 w 1157"/>
                  <a:gd name="T85" fmla="*/ 57 h 628"/>
                  <a:gd name="T86" fmla="*/ 111 w 1157"/>
                  <a:gd name="T87" fmla="*/ 530 h 628"/>
                  <a:gd name="T88" fmla="*/ 164 w 1157"/>
                  <a:gd name="T89" fmla="*/ 526 h 628"/>
                  <a:gd name="T90" fmla="*/ 155 w 1157"/>
                  <a:gd name="T91" fmla="*/ 434 h 628"/>
                  <a:gd name="T92" fmla="*/ 232 w 1157"/>
                  <a:gd name="T93" fmla="*/ 464 h 628"/>
                  <a:gd name="T94" fmla="*/ 234 w 1157"/>
                  <a:gd name="T95" fmla="*/ 456 h 628"/>
                  <a:gd name="T96" fmla="*/ 270 w 1157"/>
                  <a:gd name="T97" fmla="*/ 480 h 628"/>
                  <a:gd name="T98" fmla="*/ 190 w 1157"/>
                  <a:gd name="T99" fmla="*/ 358 h 628"/>
                  <a:gd name="T100" fmla="*/ 213 w 1157"/>
                  <a:gd name="T101" fmla="*/ 343 h 628"/>
                  <a:gd name="T102" fmla="*/ 276 w 1157"/>
                  <a:gd name="T103" fmla="*/ 352 h 628"/>
                  <a:gd name="T104" fmla="*/ 367 w 1157"/>
                  <a:gd name="T105" fmla="*/ 441 h 628"/>
                  <a:gd name="T106" fmla="*/ 386 w 1157"/>
                  <a:gd name="T107" fmla="*/ 354 h 628"/>
                  <a:gd name="T108" fmla="*/ 725 w 1157"/>
                  <a:gd name="T109" fmla="*/ 405 h 628"/>
                  <a:gd name="T110" fmla="*/ 818 w 1157"/>
                  <a:gd name="T111" fmla="*/ 317 h 628"/>
                  <a:gd name="T112" fmla="*/ 777 w 1157"/>
                  <a:gd name="T113" fmla="*/ 34 h 628"/>
                  <a:gd name="T114" fmla="*/ 841 w 1157"/>
                  <a:gd name="T115" fmla="*/ 25 h 628"/>
                  <a:gd name="T116" fmla="*/ 921 w 1157"/>
                  <a:gd name="T117" fmla="*/ 75 h 628"/>
                  <a:gd name="T118" fmla="*/ 943 w 1157"/>
                  <a:gd name="T119" fmla="*/ 59 h 628"/>
                  <a:gd name="T120" fmla="*/ 1033 w 1157"/>
                  <a:gd name="T121" fmla="*/ 126 h 628"/>
                  <a:gd name="T122" fmla="*/ 1027 w 1157"/>
                  <a:gd name="T123" fmla="*/ 54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7" h="628">
                    <a:moveTo>
                      <a:pt x="2" y="623"/>
                    </a:moveTo>
                    <a:cubicBezTo>
                      <a:pt x="4" y="622"/>
                      <a:pt x="5" y="621"/>
                      <a:pt x="6" y="622"/>
                    </a:cubicBezTo>
                    <a:cubicBezTo>
                      <a:pt x="3" y="623"/>
                      <a:pt x="6" y="622"/>
                      <a:pt x="7" y="623"/>
                    </a:cubicBezTo>
                    <a:cubicBezTo>
                      <a:pt x="6" y="624"/>
                      <a:pt x="5" y="624"/>
                      <a:pt x="4" y="624"/>
                    </a:cubicBezTo>
                    <a:cubicBezTo>
                      <a:pt x="6" y="628"/>
                      <a:pt x="11" y="621"/>
                      <a:pt x="14" y="620"/>
                    </a:cubicBezTo>
                    <a:cubicBezTo>
                      <a:pt x="18" y="618"/>
                      <a:pt x="18" y="622"/>
                      <a:pt x="21" y="620"/>
                    </a:cubicBezTo>
                    <a:cubicBezTo>
                      <a:pt x="21" y="619"/>
                      <a:pt x="20" y="619"/>
                      <a:pt x="19" y="619"/>
                    </a:cubicBezTo>
                    <a:cubicBezTo>
                      <a:pt x="22" y="617"/>
                      <a:pt x="25" y="614"/>
                      <a:pt x="28" y="615"/>
                    </a:cubicBezTo>
                    <a:cubicBezTo>
                      <a:pt x="26" y="617"/>
                      <a:pt x="29" y="617"/>
                      <a:pt x="30" y="616"/>
                    </a:cubicBezTo>
                    <a:cubicBezTo>
                      <a:pt x="31" y="615"/>
                      <a:pt x="32" y="615"/>
                      <a:pt x="34" y="612"/>
                    </a:cubicBezTo>
                    <a:cubicBezTo>
                      <a:pt x="34" y="615"/>
                      <a:pt x="38" y="611"/>
                      <a:pt x="37" y="614"/>
                    </a:cubicBezTo>
                    <a:cubicBezTo>
                      <a:pt x="40" y="612"/>
                      <a:pt x="38" y="612"/>
                      <a:pt x="39" y="611"/>
                    </a:cubicBezTo>
                    <a:cubicBezTo>
                      <a:pt x="42" y="612"/>
                      <a:pt x="39" y="611"/>
                      <a:pt x="42" y="609"/>
                    </a:cubicBezTo>
                    <a:cubicBezTo>
                      <a:pt x="43" y="610"/>
                      <a:pt x="44" y="609"/>
                      <a:pt x="43" y="610"/>
                    </a:cubicBezTo>
                    <a:cubicBezTo>
                      <a:pt x="47" y="609"/>
                      <a:pt x="49" y="606"/>
                      <a:pt x="52" y="606"/>
                    </a:cubicBezTo>
                    <a:cubicBezTo>
                      <a:pt x="52" y="605"/>
                      <a:pt x="52" y="604"/>
                      <a:pt x="53" y="603"/>
                    </a:cubicBezTo>
                    <a:cubicBezTo>
                      <a:pt x="56" y="602"/>
                      <a:pt x="59" y="602"/>
                      <a:pt x="63" y="599"/>
                    </a:cubicBezTo>
                    <a:cubicBezTo>
                      <a:pt x="64" y="603"/>
                      <a:pt x="74" y="597"/>
                      <a:pt x="78" y="598"/>
                    </a:cubicBezTo>
                    <a:cubicBezTo>
                      <a:pt x="78" y="598"/>
                      <a:pt x="78" y="597"/>
                      <a:pt x="78" y="597"/>
                    </a:cubicBezTo>
                    <a:cubicBezTo>
                      <a:pt x="80" y="596"/>
                      <a:pt x="81" y="598"/>
                      <a:pt x="82" y="596"/>
                    </a:cubicBezTo>
                    <a:cubicBezTo>
                      <a:pt x="82" y="594"/>
                      <a:pt x="79" y="597"/>
                      <a:pt x="79" y="595"/>
                    </a:cubicBezTo>
                    <a:cubicBezTo>
                      <a:pt x="82" y="593"/>
                      <a:pt x="88" y="589"/>
                      <a:pt x="92" y="588"/>
                    </a:cubicBezTo>
                    <a:cubicBezTo>
                      <a:pt x="90" y="588"/>
                      <a:pt x="89" y="591"/>
                      <a:pt x="90" y="591"/>
                    </a:cubicBezTo>
                    <a:cubicBezTo>
                      <a:pt x="92" y="589"/>
                      <a:pt x="92" y="588"/>
                      <a:pt x="95" y="586"/>
                    </a:cubicBezTo>
                    <a:cubicBezTo>
                      <a:pt x="94" y="587"/>
                      <a:pt x="95" y="588"/>
                      <a:pt x="95" y="589"/>
                    </a:cubicBezTo>
                    <a:cubicBezTo>
                      <a:pt x="98" y="588"/>
                      <a:pt x="102" y="585"/>
                      <a:pt x="104" y="584"/>
                    </a:cubicBezTo>
                    <a:cubicBezTo>
                      <a:pt x="105" y="585"/>
                      <a:pt x="104" y="585"/>
                      <a:pt x="104" y="586"/>
                    </a:cubicBezTo>
                    <a:cubicBezTo>
                      <a:pt x="99" y="588"/>
                      <a:pt x="91" y="590"/>
                      <a:pt x="89" y="594"/>
                    </a:cubicBezTo>
                    <a:cubicBezTo>
                      <a:pt x="94" y="590"/>
                      <a:pt x="101" y="590"/>
                      <a:pt x="106" y="585"/>
                    </a:cubicBezTo>
                    <a:cubicBezTo>
                      <a:pt x="107" y="588"/>
                      <a:pt x="114" y="580"/>
                      <a:pt x="118" y="582"/>
                    </a:cubicBezTo>
                    <a:cubicBezTo>
                      <a:pt x="124" y="577"/>
                      <a:pt x="137" y="572"/>
                      <a:pt x="143" y="571"/>
                    </a:cubicBezTo>
                    <a:cubicBezTo>
                      <a:pt x="142" y="572"/>
                      <a:pt x="142" y="572"/>
                      <a:pt x="142" y="573"/>
                    </a:cubicBezTo>
                    <a:cubicBezTo>
                      <a:pt x="144" y="572"/>
                      <a:pt x="145" y="571"/>
                      <a:pt x="146" y="570"/>
                    </a:cubicBezTo>
                    <a:cubicBezTo>
                      <a:pt x="145" y="570"/>
                      <a:pt x="144" y="570"/>
                      <a:pt x="144" y="570"/>
                    </a:cubicBezTo>
                    <a:cubicBezTo>
                      <a:pt x="149" y="567"/>
                      <a:pt x="150" y="567"/>
                      <a:pt x="153" y="566"/>
                    </a:cubicBezTo>
                    <a:cubicBezTo>
                      <a:pt x="153" y="566"/>
                      <a:pt x="153" y="567"/>
                      <a:pt x="153" y="568"/>
                    </a:cubicBezTo>
                    <a:cubicBezTo>
                      <a:pt x="156" y="565"/>
                      <a:pt x="157" y="567"/>
                      <a:pt x="161" y="565"/>
                    </a:cubicBezTo>
                    <a:cubicBezTo>
                      <a:pt x="160" y="564"/>
                      <a:pt x="158" y="565"/>
                      <a:pt x="160" y="563"/>
                    </a:cubicBezTo>
                    <a:cubicBezTo>
                      <a:pt x="160" y="564"/>
                      <a:pt x="162" y="563"/>
                      <a:pt x="163" y="563"/>
                    </a:cubicBezTo>
                    <a:cubicBezTo>
                      <a:pt x="164" y="562"/>
                      <a:pt x="161" y="562"/>
                      <a:pt x="164" y="560"/>
                    </a:cubicBezTo>
                    <a:cubicBezTo>
                      <a:pt x="168" y="558"/>
                      <a:pt x="168" y="558"/>
                      <a:pt x="172" y="555"/>
                    </a:cubicBezTo>
                    <a:cubicBezTo>
                      <a:pt x="172" y="557"/>
                      <a:pt x="177" y="555"/>
                      <a:pt x="176" y="557"/>
                    </a:cubicBezTo>
                    <a:cubicBezTo>
                      <a:pt x="180" y="556"/>
                      <a:pt x="181" y="556"/>
                      <a:pt x="183" y="553"/>
                    </a:cubicBezTo>
                    <a:cubicBezTo>
                      <a:pt x="182" y="555"/>
                      <a:pt x="185" y="554"/>
                      <a:pt x="184" y="556"/>
                    </a:cubicBezTo>
                    <a:cubicBezTo>
                      <a:pt x="185" y="556"/>
                      <a:pt x="185" y="555"/>
                      <a:pt x="186" y="555"/>
                    </a:cubicBezTo>
                    <a:cubicBezTo>
                      <a:pt x="185" y="554"/>
                      <a:pt x="183" y="553"/>
                      <a:pt x="185" y="552"/>
                    </a:cubicBezTo>
                    <a:cubicBezTo>
                      <a:pt x="193" y="549"/>
                      <a:pt x="203" y="546"/>
                      <a:pt x="207" y="542"/>
                    </a:cubicBezTo>
                    <a:cubicBezTo>
                      <a:pt x="207" y="542"/>
                      <a:pt x="207" y="543"/>
                      <a:pt x="207" y="544"/>
                    </a:cubicBezTo>
                    <a:cubicBezTo>
                      <a:pt x="210" y="542"/>
                      <a:pt x="210" y="542"/>
                      <a:pt x="210" y="542"/>
                    </a:cubicBezTo>
                    <a:cubicBezTo>
                      <a:pt x="209" y="541"/>
                      <a:pt x="210" y="540"/>
                      <a:pt x="212" y="540"/>
                    </a:cubicBezTo>
                    <a:cubicBezTo>
                      <a:pt x="211" y="542"/>
                      <a:pt x="213" y="540"/>
                      <a:pt x="214" y="541"/>
                    </a:cubicBezTo>
                    <a:cubicBezTo>
                      <a:pt x="212" y="544"/>
                      <a:pt x="208" y="544"/>
                      <a:pt x="204" y="545"/>
                    </a:cubicBezTo>
                    <a:cubicBezTo>
                      <a:pt x="204" y="548"/>
                      <a:pt x="195" y="551"/>
                      <a:pt x="193" y="551"/>
                    </a:cubicBezTo>
                    <a:cubicBezTo>
                      <a:pt x="197" y="552"/>
                      <a:pt x="207" y="547"/>
                      <a:pt x="210" y="545"/>
                    </a:cubicBezTo>
                    <a:cubicBezTo>
                      <a:pt x="214" y="544"/>
                      <a:pt x="218" y="544"/>
                      <a:pt x="224" y="541"/>
                    </a:cubicBezTo>
                    <a:cubicBezTo>
                      <a:pt x="223" y="541"/>
                      <a:pt x="225" y="540"/>
                      <a:pt x="225" y="539"/>
                    </a:cubicBezTo>
                    <a:cubicBezTo>
                      <a:pt x="225" y="538"/>
                      <a:pt x="223" y="539"/>
                      <a:pt x="223" y="537"/>
                    </a:cubicBezTo>
                    <a:cubicBezTo>
                      <a:pt x="220" y="538"/>
                      <a:pt x="222" y="539"/>
                      <a:pt x="220" y="540"/>
                    </a:cubicBezTo>
                    <a:cubicBezTo>
                      <a:pt x="220" y="537"/>
                      <a:pt x="217" y="540"/>
                      <a:pt x="216" y="538"/>
                    </a:cubicBezTo>
                    <a:cubicBezTo>
                      <a:pt x="220" y="536"/>
                      <a:pt x="225" y="536"/>
                      <a:pt x="225" y="533"/>
                    </a:cubicBezTo>
                    <a:cubicBezTo>
                      <a:pt x="228" y="532"/>
                      <a:pt x="228" y="532"/>
                      <a:pt x="228" y="532"/>
                    </a:cubicBezTo>
                    <a:cubicBezTo>
                      <a:pt x="228" y="532"/>
                      <a:pt x="229" y="533"/>
                      <a:pt x="228" y="534"/>
                    </a:cubicBezTo>
                    <a:cubicBezTo>
                      <a:pt x="232" y="533"/>
                      <a:pt x="226" y="532"/>
                      <a:pt x="230" y="531"/>
                    </a:cubicBezTo>
                    <a:cubicBezTo>
                      <a:pt x="232" y="531"/>
                      <a:pt x="233" y="532"/>
                      <a:pt x="233" y="530"/>
                    </a:cubicBezTo>
                    <a:cubicBezTo>
                      <a:pt x="236" y="530"/>
                      <a:pt x="233" y="533"/>
                      <a:pt x="235" y="533"/>
                    </a:cubicBezTo>
                    <a:cubicBezTo>
                      <a:pt x="235" y="532"/>
                      <a:pt x="239" y="530"/>
                      <a:pt x="240" y="530"/>
                    </a:cubicBezTo>
                    <a:cubicBezTo>
                      <a:pt x="240" y="531"/>
                      <a:pt x="240" y="532"/>
                      <a:pt x="239" y="533"/>
                    </a:cubicBezTo>
                    <a:cubicBezTo>
                      <a:pt x="239" y="530"/>
                      <a:pt x="235" y="535"/>
                      <a:pt x="233" y="536"/>
                    </a:cubicBezTo>
                    <a:cubicBezTo>
                      <a:pt x="232" y="535"/>
                      <a:pt x="231" y="534"/>
                      <a:pt x="230" y="534"/>
                    </a:cubicBezTo>
                    <a:cubicBezTo>
                      <a:pt x="231" y="537"/>
                      <a:pt x="226" y="537"/>
                      <a:pt x="225" y="537"/>
                    </a:cubicBezTo>
                    <a:cubicBezTo>
                      <a:pt x="227" y="539"/>
                      <a:pt x="231" y="537"/>
                      <a:pt x="233" y="536"/>
                    </a:cubicBezTo>
                    <a:cubicBezTo>
                      <a:pt x="234" y="538"/>
                      <a:pt x="231" y="538"/>
                      <a:pt x="230" y="540"/>
                    </a:cubicBezTo>
                    <a:cubicBezTo>
                      <a:pt x="233" y="538"/>
                      <a:pt x="235" y="535"/>
                      <a:pt x="237" y="537"/>
                    </a:cubicBezTo>
                    <a:cubicBezTo>
                      <a:pt x="237" y="535"/>
                      <a:pt x="242" y="535"/>
                      <a:pt x="240" y="533"/>
                    </a:cubicBezTo>
                    <a:cubicBezTo>
                      <a:pt x="237" y="534"/>
                      <a:pt x="237" y="536"/>
                      <a:pt x="236" y="535"/>
                    </a:cubicBezTo>
                    <a:cubicBezTo>
                      <a:pt x="237" y="532"/>
                      <a:pt x="240" y="534"/>
                      <a:pt x="243" y="533"/>
                    </a:cubicBezTo>
                    <a:cubicBezTo>
                      <a:pt x="243" y="531"/>
                      <a:pt x="240" y="534"/>
                      <a:pt x="240" y="532"/>
                    </a:cubicBezTo>
                    <a:cubicBezTo>
                      <a:pt x="241" y="532"/>
                      <a:pt x="241" y="531"/>
                      <a:pt x="242" y="531"/>
                    </a:cubicBezTo>
                    <a:cubicBezTo>
                      <a:pt x="245" y="529"/>
                      <a:pt x="246" y="530"/>
                      <a:pt x="249" y="530"/>
                    </a:cubicBezTo>
                    <a:cubicBezTo>
                      <a:pt x="251" y="528"/>
                      <a:pt x="248" y="529"/>
                      <a:pt x="248" y="529"/>
                    </a:cubicBezTo>
                    <a:cubicBezTo>
                      <a:pt x="249" y="528"/>
                      <a:pt x="249" y="528"/>
                      <a:pt x="250" y="527"/>
                    </a:cubicBezTo>
                    <a:cubicBezTo>
                      <a:pt x="251" y="527"/>
                      <a:pt x="252" y="527"/>
                      <a:pt x="253" y="528"/>
                    </a:cubicBezTo>
                    <a:cubicBezTo>
                      <a:pt x="254" y="529"/>
                      <a:pt x="250" y="530"/>
                      <a:pt x="252" y="531"/>
                    </a:cubicBezTo>
                    <a:cubicBezTo>
                      <a:pt x="254" y="529"/>
                      <a:pt x="255" y="528"/>
                      <a:pt x="257" y="528"/>
                    </a:cubicBezTo>
                    <a:cubicBezTo>
                      <a:pt x="258" y="527"/>
                      <a:pt x="257" y="526"/>
                      <a:pt x="260" y="525"/>
                    </a:cubicBezTo>
                    <a:cubicBezTo>
                      <a:pt x="261" y="524"/>
                      <a:pt x="262" y="525"/>
                      <a:pt x="263" y="525"/>
                    </a:cubicBezTo>
                    <a:cubicBezTo>
                      <a:pt x="264" y="524"/>
                      <a:pt x="267" y="521"/>
                      <a:pt x="271" y="521"/>
                    </a:cubicBezTo>
                    <a:cubicBezTo>
                      <a:pt x="271" y="520"/>
                      <a:pt x="273" y="519"/>
                      <a:pt x="273" y="518"/>
                    </a:cubicBezTo>
                    <a:cubicBezTo>
                      <a:pt x="270" y="519"/>
                      <a:pt x="269" y="521"/>
                      <a:pt x="267" y="520"/>
                    </a:cubicBezTo>
                    <a:cubicBezTo>
                      <a:pt x="268" y="519"/>
                      <a:pt x="268" y="519"/>
                      <a:pt x="268" y="518"/>
                    </a:cubicBezTo>
                    <a:cubicBezTo>
                      <a:pt x="267" y="519"/>
                      <a:pt x="267" y="520"/>
                      <a:pt x="266" y="520"/>
                    </a:cubicBezTo>
                    <a:cubicBezTo>
                      <a:pt x="265" y="518"/>
                      <a:pt x="261" y="522"/>
                      <a:pt x="260" y="522"/>
                    </a:cubicBezTo>
                    <a:cubicBezTo>
                      <a:pt x="260" y="521"/>
                      <a:pt x="261" y="520"/>
                      <a:pt x="260" y="520"/>
                    </a:cubicBezTo>
                    <a:cubicBezTo>
                      <a:pt x="257" y="523"/>
                      <a:pt x="251" y="526"/>
                      <a:pt x="247" y="525"/>
                    </a:cubicBezTo>
                    <a:cubicBezTo>
                      <a:pt x="250" y="527"/>
                      <a:pt x="241" y="529"/>
                      <a:pt x="243" y="525"/>
                    </a:cubicBezTo>
                    <a:cubicBezTo>
                      <a:pt x="239" y="527"/>
                      <a:pt x="242" y="527"/>
                      <a:pt x="240" y="529"/>
                    </a:cubicBezTo>
                    <a:cubicBezTo>
                      <a:pt x="240" y="528"/>
                      <a:pt x="238" y="528"/>
                      <a:pt x="238" y="527"/>
                    </a:cubicBezTo>
                    <a:cubicBezTo>
                      <a:pt x="243" y="522"/>
                      <a:pt x="247" y="522"/>
                      <a:pt x="254" y="521"/>
                    </a:cubicBezTo>
                    <a:cubicBezTo>
                      <a:pt x="258" y="518"/>
                      <a:pt x="260" y="518"/>
                      <a:pt x="262" y="516"/>
                    </a:cubicBezTo>
                    <a:cubicBezTo>
                      <a:pt x="263" y="517"/>
                      <a:pt x="263" y="517"/>
                      <a:pt x="263" y="517"/>
                    </a:cubicBezTo>
                    <a:cubicBezTo>
                      <a:pt x="263" y="516"/>
                      <a:pt x="270" y="513"/>
                      <a:pt x="267" y="513"/>
                    </a:cubicBezTo>
                    <a:cubicBezTo>
                      <a:pt x="266" y="515"/>
                      <a:pt x="262" y="516"/>
                      <a:pt x="261" y="515"/>
                    </a:cubicBezTo>
                    <a:cubicBezTo>
                      <a:pt x="265" y="513"/>
                      <a:pt x="268" y="513"/>
                      <a:pt x="272" y="510"/>
                    </a:cubicBezTo>
                    <a:cubicBezTo>
                      <a:pt x="271" y="512"/>
                      <a:pt x="273" y="512"/>
                      <a:pt x="274" y="512"/>
                    </a:cubicBezTo>
                    <a:cubicBezTo>
                      <a:pt x="273" y="510"/>
                      <a:pt x="278" y="508"/>
                      <a:pt x="277" y="510"/>
                    </a:cubicBezTo>
                    <a:cubicBezTo>
                      <a:pt x="283" y="507"/>
                      <a:pt x="291" y="505"/>
                      <a:pt x="297" y="501"/>
                    </a:cubicBezTo>
                    <a:cubicBezTo>
                      <a:pt x="299" y="502"/>
                      <a:pt x="303" y="500"/>
                      <a:pt x="305" y="498"/>
                    </a:cubicBezTo>
                    <a:cubicBezTo>
                      <a:pt x="305" y="498"/>
                      <a:pt x="305" y="499"/>
                      <a:pt x="305" y="499"/>
                    </a:cubicBezTo>
                    <a:cubicBezTo>
                      <a:pt x="307" y="498"/>
                      <a:pt x="308" y="498"/>
                      <a:pt x="309" y="499"/>
                    </a:cubicBezTo>
                    <a:cubicBezTo>
                      <a:pt x="311" y="496"/>
                      <a:pt x="306" y="498"/>
                      <a:pt x="307" y="497"/>
                    </a:cubicBezTo>
                    <a:cubicBezTo>
                      <a:pt x="309" y="496"/>
                      <a:pt x="312" y="495"/>
                      <a:pt x="313" y="496"/>
                    </a:cubicBezTo>
                    <a:cubicBezTo>
                      <a:pt x="318" y="494"/>
                      <a:pt x="327" y="488"/>
                      <a:pt x="332" y="488"/>
                    </a:cubicBezTo>
                    <a:cubicBezTo>
                      <a:pt x="335" y="484"/>
                      <a:pt x="358" y="474"/>
                      <a:pt x="351" y="480"/>
                    </a:cubicBezTo>
                    <a:cubicBezTo>
                      <a:pt x="356" y="478"/>
                      <a:pt x="361" y="475"/>
                      <a:pt x="364" y="474"/>
                    </a:cubicBezTo>
                    <a:cubicBezTo>
                      <a:pt x="361" y="475"/>
                      <a:pt x="366" y="473"/>
                      <a:pt x="365" y="475"/>
                    </a:cubicBezTo>
                    <a:cubicBezTo>
                      <a:pt x="367" y="474"/>
                      <a:pt x="367" y="474"/>
                      <a:pt x="369" y="474"/>
                    </a:cubicBezTo>
                    <a:cubicBezTo>
                      <a:pt x="368" y="472"/>
                      <a:pt x="374" y="473"/>
                      <a:pt x="374" y="470"/>
                    </a:cubicBezTo>
                    <a:cubicBezTo>
                      <a:pt x="374" y="471"/>
                      <a:pt x="373" y="470"/>
                      <a:pt x="374" y="470"/>
                    </a:cubicBezTo>
                    <a:cubicBezTo>
                      <a:pt x="375" y="471"/>
                      <a:pt x="375" y="471"/>
                      <a:pt x="377" y="472"/>
                    </a:cubicBezTo>
                    <a:cubicBezTo>
                      <a:pt x="376" y="474"/>
                      <a:pt x="375" y="473"/>
                      <a:pt x="373" y="475"/>
                    </a:cubicBezTo>
                    <a:cubicBezTo>
                      <a:pt x="375" y="476"/>
                      <a:pt x="373" y="476"/>
                      <a:pt x="373" y="478"/>
                    </a:cubicBezTo>
                    <a:cubicBezTo>
                      <a:pt x="381" y="473"/>
                      <a:pt x="380" y="474"/>
                      <a:pt x="388" y="472"/>
                    </a:cubicBezTo>
                    <a:cubicBezTo>
                      <a:pt x="387" y="470"/>
                      <a:pt x="384" y="473"/>
                      <a:pt x="383" y="472"/>
                    </a:cubicBezTo>
                    <a:cubicBezTo>
                      <a:pt x="387" y="470"/>
                      <a:pt x="387" y="470"/>
                      <a:pt x="387" y="470"/>
                    </a:cubicBezTo>
                    <a:cubicBezTo>
                      <a:pt x="386" y="469"/>
                      <a:pt x="386" y="469"/>
                      <a:pt x="385" y="469"/>
                    </a:cubicBezTo>
                    <a:cubicBezTo>
                      <a:pt x="386" y="470"/>
                      <a:pt x="382" y="470"/>
                      <a:pt x="383" y="472"/>
                    </a:cubicBezTo>
                    <a:cubicBezTo>
                      <a:pt x="381" y="472"/>
                      <a:pt x="380" y="473"/>
                      <a:pt x="380" y="471"/>
                    </a:cubicBezTo>
                    <a:cubicBezTo>
                      <a:pt x="381" y="470"/>
                      <a:pt x="383" y="470"/>
                      <a:pt x="382" y="469"/>
                    </a:cubicBezTo>
                    <a:cubicBezTo>
                      <a:pt x="380" y="470"/>
                      <a:pt x="379" y="471"/>
                      <a:pt x="378" y="470"/>
                    </a:cubicBezTo>
                    <a:cubicBezTo>
                      <a:pt x="380" y="467"/>
                      <a:pt x="390" y="465"/>
                      <a:pt x="394" y="461"/>
                    </a:cubicBezTo>
                    <a:cubicBezTo>
                      <a:pt x="397" y="461"/>
                      <a:pt x="410" y="456"/>
                      <a:pt x="408" y="454"/>
                    </a:cubicBezTo>
                    <a:cubicBezTo>
                      <a:pt x="410" y="454"/>
                      <a:pt x="410" y="454"/>
                      <a:pt x="412" y="455"/>
                    </a:cubicBezTo>
                    <a:cubicBezTo>
                      <a:pt x="410" y="457"/>
                      <a:pt x="404" y="458"/>
                      <a:pt x="405" y="460"/>
                    </a:cubicBezTo>
                    <a:cubicBezTo>
                      <a:pt x="408" y="458"/>
                      <a:pt x="412" y="455"/>
                      <a:pt x="410" y="459"/>
                    </a:cubicBezTo>
                    <a:cubicBezTo>
                      <a:pt x="412" y="458"/>
                      <a:pt x="411" y="457"/>
                      <a:pt x="413" y="456"/>
                    </a:cubicBezTo>
                    <a:cubicBezTo>
                      <a:pt x="414" y="457"/>
                      <a:pt x="414" y="457"/>
                      <a:pt x="414" y="457"/>
                    </a:cubicBezTo>
                    <a:cubicBezTo>
                      <a:pt x="412" y="458"/>
                      <a:pt x="407" y="460"/>
                      <a:pt x="410" y="460"/>
                    </a:cubicBezTo>
                    <a:cubicBezTo>
                      <a:pt x="411" y="458"/>
                      <a:pt x="414" y="458"/>
                      <a:pt x="416" y="458"/>
                    </a:cubicBezTo>
                    <a:cubicBezTo>
                      <a:pt x="416" y="457"/>
                      <a:pt x="424" y="453"/>
                      <a:pt x="426" y="455"/>
                    </a:cubicBezTo>
                    <a:cubicBezTo>
                      <a:pt x="426" y="455"/>
                      <a:pt x="425" y="456"/>
                      <a:pt x="425" y="456"/>
                    </a:cubicBezTo>
                    <a:cubicBezTo>
                      <a:pt x="423" y="457"/>
                      <a:pt x="419" y="458"/>
                      <a:pt x="419" y="459"/>
                    </a:cubicBezTo>
                    <a:cubicBezTo>
                      <a:pt x="418" y="459"/>
                      <a:pt x="417" y="458"/>
                      <a:pt x="418" y="457"/>
                    </a:cubicBezTo>
                    <a:cubicBezTo>
                      <a:pt x="414" y="459"/>
                      <a:pt x="418" y="459"/>
                      <a:pt x="417" y="460"/>
                    </a:cubicBezTo>
                    <a:cubicBezTo>
                      <a:pt x="415" y="459"/>
                      <a:pt x="414" y="459"/>
                      <a:pt x="413" y="461"/>
                    </a:cubicBezTo>
                    <a:cubicBezTo>
                      <a:pt x="416" y="461"/>
                      <a:pt x="428" y="457"/>
                      <a:pt x="431" y="454"/>
                    </a:cubicBezTo>
                    <a:cubicBezTo>
                      <a:pt x="435" y="454"/>
                      <a:pt x="442" y="447"/>
                      <a:pt x="445" y="451"/>
                    </a:cubicBezTo>
                    <a:cubicBezTo>
                      <a:pt x="447" y="450"/>
                      <a:pt x="450" y="449"/>
                      <a:pt x="452" y="450"/>
                    </a:cubicBezTo>
                    <a:cubicBezTo>
                      <a:pt x="454" y="449"/>
                      <a:pt x="452" y="448"/>
                      <a:pt x="455" y="447"/>
                    </a:cubicBezTo>
                    <a:cubicBezTo>
                      <a:pt x="459" y="446"/>
                      <a:pt x="459" y="448"/>
                      <a:pt x="462" y="450"/>
                    </a:cubicBezTo>
                    <a:cubicBezTo>
                      <a:pt x="461" y="448"/>
                      <a:pt x="466" y="445"/>
                      <a:pt x="469" y="445"/>
                    </a:cubicBezTo>
                    <a:cubicBezTo>
                      <a:pt x="469" y="446"/>
                      <a:pt x="468" y="446"/>
                      <a:pt x="468" y="447"/>
                    </a:cubicBezTo>
                    <a:cubicBezTo>
                      <a:pt x="471" y="447"/>
                      <a:pt x="470" y="443"/>
                      <a:pt x="473" y="444"/>
                    </a:cubicBezTo>
                    <a:cubicBezTo>
                      <a:pt x="476" y="445"/>
                      <a:pt x="470" y="447"/>
                      <a:pt x="473" y="446"/>
                    </a:cubicBezTo>
                    <a:cubicBezTo>
                      <a:pt x="475" y="444"/>
                      <a:pt x="477" y="446"/>
                      <a:pt x="477" y="444"/>
                    </a:cubicBezTo>
                    <a:cubicBezTo>
                      <a:pt x="479" y="443"/>
                      <a:pt x="479" y="444"/>
                      <a:pt x="480" y="444"/>
                    </a:cubicBezTo>
                    <a:cubicBezTo>
                      <a:pt x="481" y="442"/>
                      <a:pt x="493" y="436"/>
                      <a:pt x="493" y="440"/>
                    </a:cubicBezTo>
                    <a:cubicBezTo>
                      <a:pt x="505" y="433"/>
                      <a:pt x="525" y="429"/>
                      <a:pt x="537" y="424"/>
                    </a:cubicBezTo>
                    <a:cubicBezTo>
                      <a:pt x="537" y="425"/>
                      <a:pt x="537" y="426"/>
                      <a:pt x="535" y="427"/>
                    </a:cubicBezTo>
                    <a:cubicBezTo>
                      <a:pt x="535" y="426"/>
                      <a:pt x="533" y="425"/>
                      <a:pt x="533" y="427"/>
                    </a:cubicBezTo>
                    <a:cubicBezTo>
                      <a:pt x="534" y="427"/>
                      <a:pt x="534" y="427"/>
                      <a:pt x="535" y="428"/>
                    </a:cubicBezTo>
                    <a:cubicBezTo>
                      <a:pt x="533" y="430"/>
                      <a:pt x="530" y="429"/>
                      <a:pt x="529" y="431"/>
                    </a:cubicBezTo>
                    <a:cubicBezTo>
                      <a:pt x="531" y="430"/>
                      <a:pt x="536" y="428"/>
                      <a:pt x="538" y="428"/>
                    </a:cubicBezTo>
                    <a:cubicBezTo>
                      <a:pt x="538" y="427"/>
                      <a:pt x="537" y="426"/>
                      <a:pt x="538" y="424"/>
                    </a:cubicBezTo>
                    <a:cubicBezTo>
                      <a:pt x="539" y="428"/>
                      <a:pt x="541" y="423"/>
                      <a:pt x="543" y="424"/>
                    </a:cubicBezTo>
                    <a:cubicBezTo>
                      <a:pt x="542" y="425"/>
                      <a:pt x="544" y="427"/>
                      <a:pt x="545" y="425"/>
                    </a:cubicBezTo>
                    <a:cubicBezTo>
                      <a:pt x="543" y="426"/>
                      <a:pt x="544" y="424"/>
                      <a:pt x="545" y="424"/>
                    </a:cubicBezTo>
                    <a:cubicBezTo>
                      <a:pt x="548" y="423"/>
                      <a:pt x="550" y="427"/>
                      <a:pt x="552" y="424"/>
                    </a:cubicBezTo>
                    <a:cubicBezTo>
                      <a:pt x="552" y="423"/>
                      <a:pt x="549" y="426"/>
                      <a:pt x="549" y="424"/>
                    </a:cubicBezTo>
                    <a:cubicBezTo>
                      <a:pt x="549" y="422"/>
                      <a:pt x="553" y="422"/>
                      <a:pt x="555" y="421"/>
                    </a:cubicBezTo>
                    <a:cubicBezTo>
                      <a:pt x="555" y="418"/>
                      <a:pt x="558" y="416"/>
                      <a:pt x="562" y="415"/>
                    </a:cubicBezTo>
                    <a:cubicBezTo>
                      <a:pt x="559" y="416"/>
                      <a:pt x="561" y="416"/>
                      <a:pt x="562" y="418"/>
                    </a:cubicBezTo>
                    <a:cubicBezTo>
                      <a:pt x="566" y="416"/>
                      <a:pt x="569" y="414"/>
                      <a:pt x="573" y="414"/>
                    </a:cubicBezTo>
                    <a:cubicBezTo>
                      <a:pt x="572" y="415"/>
                      <a:pt x="566" y="417"/>
                      <a:pt x="569" y="417"/>
                    </a:cubicBezTo>
                    <a:cubicBezTo>
                      <a:pt x="572" y="414"/>
                      <a:pt x="573" y="416"/>
                      <a:pt x="572" y="418"/>
                    </a:cubicBezTo>
                    <a:cubicBezTo>
                      <a:pt x="575" y="415"/>
                      <a:pt x="576" y="417"/>
                      <a:pt x="578" y="414"/>
                    </a:cubicBezTo>
                    <a:cubicBezTo>
                      <a:pt x="578" y="415"/>
                      <a:pt x="579" y="415"/>
                      <a:pt x="579" y="415"/>
                    </a:cubicBezTo>
                    <a:cubicBezTo>
                      <a:pt x="579" y="416"/>
                      <a:pt x="578" y="417"/>
                      <a:pt x="577" y="417"/>
                    </a:cubicBezTo>
                    <a:cubicBezTo>
                      <a:pt x="580" y="418"/>
                      <a:pt x="581" y="418"/>
                      <a:pt x="584" y="418"/>
                    </a:cubicBezTo>
                    <a:cubicBezTo>
                      <a:pt x="584" y="417"/>
                      <a:pt x="581" y="418"/>
                      <a:pt x="582" y="417"/>
                    </a:cubicBezTo>
                    <a:cubicBezTo>
                      <a:pt x="586" y="416"/>
                      <a:pt x="585" y="415"/>
                      <a:pt x="587" y="414"/>
                    </a:cubicBezTo>
                    <a:cubicBezTo>
                      <a:pt x="587" y="416"/>
                      <a:pt x="591" y="414"/>
                      <a:pt x="593" y="414"/>
                    </a:cubicBezTo>
                    <a:cubicBezTo>
                      <a:pt x="591" y="417"/>
                      <a:pt x="586" y="415"/>
                      <a:pt x="585" y="418"/>
                    </a:cubicBezTo>
                    <a:cubicBezTo>
                      <a:pt x="587" y="417"/>
                      <a:pt x="590" y="416"/>
                      <a:pt x="590" y="418"/>
                    </a:cubicBezTo>
                    <a:cubicBezTo>
                      <a:pt x="588" y="419"/>
                      <a:pt x="585" y="420"/>
                      <a:pt x="585" y="421"/>
                    </a:cubicBezTo>
                    <a:cubicBezTo>
                      <a:pt x="589" y="420"/>
                      <a:pt x="591" y="418"/>
                      <a:pt x="593" y="421"/>
                    </a:cubicBezTo>
                    <a:cubicBezTo>
                      <a:pt x="593" y="419"/>
                      <a:pt x="599" y="418"/>
                      <a:pt x="600" y="416"/>
                    </a:cubicBezTo>
                    <a:cubicBezTo>
                      <a:pt x="602" y="416"/>
                      <a:pt x="600" y="417"/>
                      <a:pt x="602" y="417"/>
                    </a:cubicBezTo>
                    <a:cubicBezTo>
                      <a:pt x="604" y="416"/>
                      <a:pt x="606" y="418"/>
                      <a:pt x="606" y="416"/>
                    </a:cubicBezTo>
                    <a:cubicBezTo>
                      <a:pt x="604" y="417"/>
                      <a:pt x="605" y="415"/>
                      <a:pt x="606" y="415"/>
                    </a:cubicBezTo>
                    <a:cubicBezTo>
                      <a:pt x="606" y="416"/>
                      <a:pt x="608" y="414"/>
                      <a:pt x="610" y="414"/>
                    </a:cubicBezTo>
                    <a:cubicBezTo>
                      <a:pt x="610" y="415"/>
                      <a:pt x="612" y="414"/>
                      <a:pt x="612" y="416"/>
                    </a:cubicBezTo>
                    <a:cubicBezTo>
                      <a:pt x="618" y="411"/>
                      <a:pt x="624" y="413"/>
                      <a:pt x="631" y="409"/>
                    </a:cubicBezTo>
                    <a:cubicBezTo>
                      <a:pt x="631" y="410"/>
                      <a:pt x="631" y="412"/>
                      <a:pt x="632" y="411"/>
                    </a:cubicBezTo>
                    <a:cubicBezTo>
                      <a:pt x="633" y="409"/>
                      <a:pt x="635" y="408"/>
                      <a:pt x="637" y="408"/>
                    </a:cubicBezTo>
                    <a:cubicBezTo>
                      <a:pt x="638" y="408"/>
                      <a:pt x="636" y="409"/>
                      <a:pt x="636" y="409"/>
                    </a:cubicBezTo>
                    <a:cubicBezTo>
                      <a:pt x="640" y="409"/>
                      <a:pt x="649" y="403"/>
                      <a:pt x="647" y="408"/>
                    </a:cubicBezTo>
                    <a:cubicBezTo>
                      <a:pt x="649" y="405"/>
                      <a:pt x="655" y="402"/>
                      <a:pt x="656" y="404"/>
                    </a:cubicBezTo>
                    <a:cubicBezTo>
                      <a:pt x="658" y="403"/>
                      <a:pt x="655" y="402"/>
                      <a:pt x="656" y="402"/>
                    </a:cubicBezTo>
                    <a:cubicBezTo>
                      <a:pt x="665" y="402"/>
                      <a:pt x="671" y="396"/>
                      <a:pt x="679" y="396"/>
                    </a:cubicBezTo>
                    <a:cubicBezTo>
                      <a:pt x="679" y="394"/>
                      <a:pt x="687" y="395"/>
                      <a:pt x="687" y="391"/>
                    </a:cubicBezTo>
                    <a:cubicBezTo>
                      <a:pt x="688" y="391"/>
                      <a:pt x="689" y="391"/>
                      <a:pt x="690" y="392"/>
                    </a:cubicBezTo>
                    <a:cubicBezTo>
                      <a:pt x="681" y="397"/>
                      <a:pt x="677" y="399"/>
                      <a:pt x="668" y="402"/>
                    </a:cubicBezTo>
                    <a:cubicBezTo>
                      <a:pt x="669" y="405"/>
                      <a:pt x="672" y="403"/>
                      <a:pt x="673" y="405"/>
                    </a:cubicBezTo>
                    <a:cubicBezTo>
                      <a:pt x="660" y="414"/>
                      <a:pt x="647" y="422"/>
                      <a:pt x="632" y="424"/>
                    </a:cubicBezTo>
                    <a:cubicBezTo>
                      <a:pt x="617" y="432"/>
                      <a:pt x="600" y="436"/>
                      <a:pt x="588" y="447"/>
                    </a:cubicBezTo>
                    <a:cubicBezTo>
                      <a:pt x="579" y="452"/>
                      <a:pt x="567" y="458"/>
                      <a:pt x="556" y="462"/>
                    </a:cubicBezTo>
                    <a:cubicBezTo>
                      <a:pt x="562" y="463"/>
                      <a:pt x="571" y="454"/>
                      <a:pt x="577" y="455"/>
                    </a:cubicBezTo>
                    <a:cubicBezTo>
                      <a:pt x="577" y="456"/>
                      <a:pt x="578" y="457"/>
                      <a:pt x="578" y="459"/>
                    </a:cubicBezTo>
                    <a:cubicBezTo>
                      <a:pt x="582" y="458"/>
                      <a:pt x="586" y="457"/>
                      <a:pt x="590" y="459"/>
                    </a:cubicBezTo>
                    <a:cubicBezTo>
                      <a:pt x="597" y="455"/>
                      <a:pt x="606" y="453"/>
                      <a:pt x="612" y="454"/>
                    </a:cubicBezTo>
                    <a:cubicBezTo>
                      <a:pt x="614" y="453"/>
                      <a:pt x="613" y="452"/>
                      <a:pt x="615" y="452"/>
                    </a:cubicBezTo>
                    <a:cubicBezTo>
                      <a:pt x="615" y="453"/>
                      <a:pt x="617" y="452"/>
                      <a:pt x="617" y="453"/>
                    </a:cubicBezTo>
                    <a:cubicBezTo>
                      <a:pt x="619" y="452"/>
                      <a:pt x="621" y="451"/>
                      <a:pt x="623" y="452"/>
                    </a:cubicBezTo>
                    <a:cubicBezTo>
                      <a:pt x="626" y="448"/>
                      <a:pt x="627" y="451"/>
                      <a:pt x="630" y="447"/>
                    </a:cubicBezTo>
                    <a:cubicBezTo>
                      <a:pt x="631" y="449"/>
                      <a:pt x="631" y="449"/>
                      <a:pt x="631" y="449"/>
                    </a:cubicBezTo>
                    <a:cubicBezTo>
                      <a:pt x="639" y="445"/>
                      <a:pt x="645" y="446"/>
                      <a:pt x="652" y="442"/>
                    </a:cubicBezTo>
                    <a:cubicBezTo>
                      <a:pt x="652" y="443"/>
                      <a:pt x="653" y="442"/>
                      <a:pt x="653" y="443"/>
                    </a:cubicBezTo>
                    <a:cubicBezTo>
                      <a:pt x="657" y="442"/>
                      <a:pt x="659" y="440"/>
                      <a:pt x="661" y="441"/>
                    </a:cubicBezTo>
                    <a:cubicBezTo>
                      <a:pt x="672" y="435"/>
                      <a:pt x="684" y="435"/>
                      <a:pt x="695" y="427"/>
                    </a:cubicBezTo>
                    <a:cubicBezTo>
                      <a:pt x="695" y="427"/>
                      <a:pt x="696" y="427"/>
                      <a:pt x="697" y="427"/>
                    </a:cubicBezTo>
                    <a:cubicBezTo>
                      <a:pt x="701" y="424"/>
                      <a:pt x="711" y="420"/>
                      <a:pt x="715" y="417"/>
                    </a:cubicBezTo>
                    <a:cubicBezTo>
                      <a:pt x="716" y="416"/>
                      <a:pt x="716" y="414"/>
                      <a:pt x="717" y="413"/>
                    </a:cubicBezTo>
                    <a:cubicBezTo>
                      <a:pt x="718" y="412"/>
                      <a:pt x="716" y="415"/>
                      <a:pt x="718" y="413"/>
                    </a:cubicBezTo>
                    <a:cubicBezTo>
                      <a:pt x="721" y="412"/>
                      <a:pt x="715" y="413"/>
                      <a:pt x="717" y="412"/>
                    </a:cubicBezTo>
                    <a:cubicBezTo>
                      <a:pt x="718" y="412"/>
                      <a:pt x="719" y="412"/>
                      <a:pt x="721" y="411"/>
                    </a:cubicBezTo>
                    <a:cubicBezTo>
                      <a:pt x="719" y="410"/>
                      <a:pt x="723" y="409"/>
                      <a:pt x="725" y="408"/>
                    </a:cubicBezTo>
                    <a:cubicBezTo>
                      <a:pt x="727" y="403"/>
                      <a:pt x="734" y="399"/>
                      <a:pt x="736" y="395"/>
                    </a:cubicBezTo>
                    <a:cubicBezTo>
                      <a:pt x="745" y="391"/>
                      <a:pt x="748" y="386"/>
                      <a:pt x="751" y="380"/>
                    </a:cubicBezTo>
                    <a:cubicBezTo>
                      <a:pt x="753" y="381"/>
                      <a:pt x="754" y="378"/>
                      <a:pt x="755" y="379"/>
                    </a:cubicBezTo>
                    <a:cubicBezTo>
                      <a:pt x="752" y="378"/>
                      <a:pt x="752" y="378"/>
                      <a:pt x="751" y="376"/>
                    </a:cubicBezTo>
                    <a:cubicBezTo>
                      <a:pt x="752" y="375"/>
                      <a:pt x="751" y="375"/>
                      <a:pt x="753" y="374"/>
                    </a:cubicBezTo>
                    <a:cubicBezTo>
                      <a:pt x="753" y="375"/>
                      <a:pt x="752" y="376"/>
                      <a:pt x="753" y="376"/>
                    </a:cubicBezTo>
                    <a:cubicBezTo>
                      <a:pt x="755" y="374"/>
                      <a:pt x="755" y="373"/>
                      <a:pt x="757" y="372"/>
                    </a:cubicBezTo>
                    <a:cubicBezTo>
                      <a:pt x="753" y="373"/>
                      <a:pt x="759" y="368"/>
                      <a:pt x="760" y="368"/>
                    </a:cubicBezTo>
                    <a:cubicBezTo>
                      <a:pt x="758" y="367"/>
                      <a:pt x="755" y="369"/>
                      <a:pt x="753" y="371"/>
                    </a:cubicBezTo>
                    <a:cubicBezTo>
                      <a:pt x="753" y="370"/>
                      <a:pt x="752" y="370"/>
                      <a:pt x="753" y="369"/>
                    </a:cubicBezTo>
                    <a:cubicBezTo>
                      <a:pt x="757" y="367"/>
                      <a:pt x="761" y="367"/>
                      <a:pt x="766" y="364"/>
                    </a:cubicBezTo>
                    <a:cubicBezTo>
                      <a:pt x="767" y="362"/>
                      <a:pt x="764" y="362"/>
                      <a:pt x="768" y="361"/>
                    </a:cubicBezTo>
                    <a:cubicBezTo>
                      <a:pt x="768" y="363"/>
                      <a:pt x="772" y="362"/>
                      <a:pt x="769" y="364"/>
                    </a:cubicBezTo>
                    <a:cubicBezTo>
                      <a:pt x="773" y="363"/>
                      <a:pt x="771" y="361"/>
                      <a:pt x="774" y="360"/>
                    </a:cubicBezTo>
                    <a:cubicBezTo>
                      <a:pt x="775" y="362"/>
                      <a:pt x="775" y="362"/>
                      <a:pt x="775" y="362"/>
                    </a:cubicBezTo>
                    <a:cubicBezTo>
                      <a:pt x="777" y="361"/>
                      <a:pt x="776" y="360"/>
                      <a:pt x="778" y="359"/>
                    </a:cubicBezTo>
                    <a:cubicBezTo>
                      <a:pt x="781" y="359"/>
                      <a:pt x="785" y="359"/>
                      <a:pt x="788" y="360"/>
                    </a:cubicBezTo>
                    <a:cubicBezTo>
                      <a:pt x="784" y="361"/>
                      <a:pt x="781" y="364"/>
                      <a:pt x="778" y="363"/>
                    </a:cubicBezTo>
                    <a:cubicBezTo>
                      <a:pt x="780" y="362"/>
                      <a:pt x="782" y="361"/>
                      <a:pt x="782" y="360"/>
                    </a:cubicBezTo>
                    <a:cubicBezTo>
                      <a:pt x="778" y="360"/>
                      <a:pt x="778" y="364"/>
                      <a:pt x="774" y="364"/>
                    </a:cubicBezTo>
                    <a:cubicBezTo>
                      <a:pt x="770" y="368"/>
                      <a:pt x="762" y="367"/>
                      <a:pt x="760" y="372"/>
                    </a:cubicBezTo>
                    <a:cubicBezTo>
                      <a:pt x="766" y="369"/>
                      <a:pt x="773" y="372"/>
                      <a:pt x="774" y="369"/>
                    </a:cubicBezTo>
                    <a:cubicBezTo>
                      <a:pt x="774" y="370"/>
                      <a:pt x="770" y="371"/>
                      <a:pt x="770" y="370"/>
                    </a:cubicBezTo>
                    <a:cubicBezTo>
                      <a:pt x="770" y="369"/>
                      <a:pt x="770" y="368"/>
                      <a:pt x="772" y="367"/>
                    </a:cubicBezTo>
                    <a:cubicBezTo>
                      <a:pt x="775" y="368"/>
                      <a:pt x="775" y="366"/>
                      <a:pt x="779" y="365"/>
                    </a:cubicBezTo>
                    <a:cubicBezTo>
                      <a:pt x="778" y="367"/>
                      <a:pt x="783" y="364"/>
                      <a:pt x="780" y="367"/>
                    </a:cubicBezTo>
                    <a:cubicBezTo>
                      <a:pt x="782" y="367"/>
                      <a:pt x="786" y="363"/>
                      <a:pt x="787" y="366"/>
                    </a:cubicBezTo>
                    <a:cubicBezTo>
                      <a:pt x="786" y="367"/>
                      <a:pt x="782" y="367"/>
                      <a:pt x="783" y="368"/>
                    </a:cubicBezTo>
                    <a:cubicBezTo>
                      <a:pt x="785" y="367"/>
                      <a:pt x="781" y="371"/>
                      <a:pt x="784" y="370"/>
                    </a:cubicBezTo>
                    <a:cubicBezTo>
                      <a:pt x="786" y="367"/>
                      <a:pt x="789" y="370"/>
                      <a:pt x="791" y="367"/>
                    </a:cubicBezTo>
                    <a:cubicBezTo>
                      <a:pt x="791" y="367"/>
                      <a:pt x="791" y="368"/>
                      <a:pt x="791" y="369"/>
                    </a:cubicBezTo>
                    <a:cubicBezTo>
                      <a:pt x="793" y="367"/>
                      <a:pt x="793" y="368"/>
                      <a:pt x="795" y="367"/>
                    </a:cubicBezTo>
                    <a:cubicBezTo>
                      <a:pt x="795" y="366"/>
                      <a:pt x="792" y="368"/>
                      <a:pt x="792" y="366"/>
                    </a:cubicBezTo>
                    <a:cubicBezTo>
                      <a:pt x="799" y="363"/>
                      <a:pt x="801" y="361"/>
                      <a:pt x="806" y="363"/>
                    </a:cubicBezTo>
                    <a:cubicBezTo>
                      <a:pt x="805" y="363"/>
                      <a:pt x="804" y="363"/>
                      <a:pt x="804" y="364"/>
                    </a:cubicBezTo>
                    <a:cubicBezTo>
                      <a:pt x="805" y="364"/>
                      <a:pt x="805" y="364"/>
                      <a:pt x="806" y="365"/>
                    </a:cubicBezTo>
                    <a:cubicBezTo>
                      <a:pt x="809" y="363"/>
                      <a:pt x="810" y="362"/>
                      <a:pt x="811" y="360"/>
                    </a:cubicBezTo>
                    <a:cubicBezTo>
                      <a:pt x="820" y="359"/>
                      <a:pt x="833" y="357"/>
                      <a:pt x="845" y="350"/>
                    </a:cubicBezTo>
                    <a:cubicBezTo>
                      <a:pt x="845" y="351"/>
                      <a:pt x="843" y="351"/>
                      <a:pt x="844" y="352"/>
                    </a:cubicBezTo>
                    <a:cubicBezTo>
                      <a:pt x="847" y="351"/>
                      <a:pt x="849" y="347"/>
                      <a:pt x="846" y="347"/>
                    </a:cubicBezTo>
                    <a:cubicBezTo>
                      <a:pt x="847" y="346"/>
                      <a:pt x="848" y="347"/>
                      <a:pt x="849" y="346"/>
                    </a:cubicBezTo>
                    <a:cubicBezTo>
                      <a:pt x="848" y="343"/>
                      <a:pt x="848" y="343"/>
                      <a:pt x="848" y="343"/>
                    </a:cubicBezTo>
                    <a:cubicBezTo>
                      <a:pt x="851" y="342"/>
                      <a:pt x="852" y="341"/>
                      <a:pt x="852" y="339"/>
                    </a:cubicBezTo>
                    <a:cubicBezTo>
                      <a:pt x="850" y="339"/>
                      <a:pt x="850" y="336"/>
                      <a:pt x="847" y="336"/>
                    </a:cubicBezTo>
                    <a:cubicBezTo>
                      <a:pt x="846" y="338"/>
                      <a:pt x="845" y="339"/>
                      <a:pt x="842" y="339"/>
                    </a:cubicBezTo>
                    <a:cubicBezTo>
                      <a:pt x="843" y="340"/>
                      <a:pt x="845" y="342"/>
                      <a:pt x="842" y="342"/>
                    </a:cubicBezTo>
                    <a:cubicBezTo>
                      <a:pt x="842" y="339"/>
                      <a:pt x="841" y="341"/>
                      <a:pt x="838" y="341"/>
                    </a:cubicBezTo>
                    <a:cubicBezTo>
                      <a:pt x="838" y="339"/>
                      <a:pt x="841" y="336"/>
                      <a:pt x="845" y="337"/>
                    </a:cubicBezTo>
                    <a:cubicBezTo>
                      <a:pt x="844" y="335"/>
                      <a:pt x="844" y="335"/>
                      <a:pt x="844" y="335"/>
                    </a:cubicBezTo>
                    <a:cubicBezTo>
                      <a:pt x="840" y="337"/>
                      <a:pt x="838" y="338"/>
                      <a:pt x="836" y="341"/>
                    </a:cubicBezTo>
                    <a:cubicBezTo>
                      <a:pt x="836" y="340"/>
                      <a:pt x="837" y="338"/>
                      <a:pt x="838" y="337"/>
                    </a:cubicBezTo>
                    <a:cubicBezTo>
                      <a:pt x="831" y="339"/>
                      <a:pt x="814" y="348"/>
                      <a:pt x="813" y="342"/>
                    </a:cubicBezTo>
                    <a:cubicBezTo>
                      <a:pt x="810" y="342"/>
                      <a:pt x="806" y="343"/>
                      <a:pt x="803" y="345"/>
                    </a:cubicBezTo>
                    <a:cubicBezTo>
                      <a:pt x="803" y="347"/>
                      <a:pt x="805" y="345"/>
                      <a:pt x="806" y="346"/>
                    </a:cubicBezTo>
                    <a:cubicBezTo>
                      <a:pt x="803" y="348"/>
                      <a:pt x="800" y="349"/>
                      <a:pt x="798" y="347"/>
                    </a:cubicBezTo>
                    <a:cubicBezTo>
                      <a:pt x="799" y="349"/>
                      <a:pt x="795" y="351"/>
                      <a:pt x="794" y="350"/>
                    </a:cubicBezTo>
                    <a:cubicBezTo>
                      <a:pt x="794" y="352"/>
                      <a:pt x="791" y="353"/>
                      <a:pt x="789" y="352"/>
                    </a:cubicBezTo>
                    <a:cubicBezTo>
                      <a:pt x="790" y="352"/>
                      <a:pt x="790" y="352"/>
                      <a:pt x="790" y="351"/>
                    </a:cubicBezTo>
                    <a:cubicBezTo>
                      <a:pt x="791" y="351"/>
                      <a:pt x="792" y="350"/>
                      <a:pt x="792" y="350"/>
                    </a:cubicBezTo>
                    <a:cubicBezTo>
                      <a:pt x="790" y="350"/>
                      <a:pt x="789" y="350"/>
                      <a:pt x="789" y="350"/>
                    </a:cubicBezTo>
                    <a:cubicBezTo>
                      <a:pt x="788" y="351"/>
                      <a:pt x="786" y="351"/>
                      <a:pt x="786" y="352"/>
                    </a:cubicBezTo>
                    <a:cubicBezTo>
                      <a:pt x="787" y="352"/>
                      <a:pt x="788" y="350"/>
                      <a:pt x="789" y="351"/>
                    </a:cubicBezTo>
                    <a:cubicBezTo>
                      <a:pt x="789" y="352"/>
                      <a:pt x="789" y="354"/>
                      <a:pt x="786" y="355"/>
                    </a:cubicBezTo>
                    <a:cubicBezTo>
                      <a:pt x="781" y="353"/>
                      <a:pt x="783" y="351"/>
                      <a:pt x="790" y="347"/>
                    </a:cubicBezTo>
                    <a:cubicBezTo>
                      <a:pt x="793" y="347"/>
                      <a:pt x="794" y="347"/>
                      <a:pt x="796" y="346"/>
                    </a:cubicBezTo>
                    <a:cubicBezTo>
                      <a:pt x="797" y="344"/>
                      <a:pt x="794" y="345"/>
                      <a:pt x="795" y="343"/>
                    </a:cubicBezTo>
                    <a:cubicBezTo>
                      <a:pt x="797" y="342"/>
                      <a:pt x="798" y="344"/>
                      <a:pt x="800" y="342"/>
                    </a:cubicBezTo>
                    <a:cubicBezTo>
                      <a:pt x="800" y="340"/>
                      <a:pt x="797" y="343"/>
                      <a:pt x="797" y="341"/>
                    </a:cubicBezTo>
                    <a:cubicBezTo>
                      <a:pt x="798" y="338"/>
                      <a:pt x="802" y="339"/>
                      <a:pt x="804" y="336"/>
                    </a:cubicBezTo>
                    <a:cubicBezTo>
                      <a:pt x="804" y="337"/>
                      <a:pt x="805" y="337"/>
                      <a:pt x="805" y="337"/>
                    </a:cubicBezTo>
                    <a:cubicBezTo>
                      <a:pt x="808" y="334"/>
                      <a:pt x="813" y="333"/>
                      <a:pt x="819" y="330"/>
                    </a:cubicBezTo>
                    <a:cubicBezTo>
                      <a:pt x="819" y="332"/>
                      <a:pt x="822" y="329"/>
                      <a:pt x="822" y="331"/>
                    </a:cubicBezTo>
                    <a:cubicBezTo>
                      <a:pt x="825" y="328"/>
                      <a:pt x="830" y="327"/>
                      <a:pt x="831" y="326"/>
                    </a:cubicBezTo>
                    <a:cubicBezTo>
                      <a:pt x="827" y="331"/>
                      <a:pt x="818" y="334"/>
                      <a:pt x="812" y="335"/>
                    </a:cubicBezTo>
                    <a:cubicBezTo>
                      <a:pt x="815" y="336"/>
                      <a:pt x="818" y="334"/>
                      <a:pt x="821" y="334"/>
                    </a:cubicBezTo>
                    <a:cubicBezTo>
                      <a:pt x="823" y="334"/>
                      <a:pt x="821" y="333"/>
                      <a:pt x="824" y="332"/>
                    </a:cubicBezTo>
                    <a:cubicBezTo>
                      <a:pt x="825" y="333"/>
                      <a:pt x="828" y="333"/>
                      <a:pt x="825" y="335"/>
                    </a:cubicBezTo>
                    <a:cubicBezTo>
                      <a:pt x="828" y="334"/>
                      <a:pt x="829" y="334"/>
                      <a:pt x="830" y="331"/>
                    </a:cubicBezTo>
                    <a:cubicBezTo>
                      <a:pt x="828" y="331"/>
                      <a:pt x="828" y="333"/>
                      <a:pt x="827" y="332"/>
                    </a:cubicBezTo>
                    <a:cubicBezTo>
                      <a:pt x="827" y="330"/>
                      <a:pt x="832" y="330"/>
                      <a:pt x="834" y="330"/>
                    </a:cubicBezTo>
                    <a:cubicBezTo>
                      <a:pt x="833" y="328"/>
                      <a:pt x="831" y="330"/>
                      <a:pt x="829" y="329"/>
                    </a:cubicBezTo>
                    <a:cubicBezTo>
                      <a:pt x="832" y="328"/>
                      <a:pt x="832" y="328"/>
                      <a:pt x="836" y="326"/>
                    </a:cubicBezTo>
                    <a:cubicBezTo>
                      <a:pt x="835" y="325"/>
                      <a:pt x="835" y="325"/>
                      <a:pt x="834" y="325"/>
                    </a:cubicBezTo>
                    <a:cubicBezTo>
                      <a:pt x="838" y="322"/>
                      <a:pt x="844" y="320"/>
                      <a:pt x="845" y="317"/>
                    </a:cubicBezTo>
                    <a:cubicBezTo>
                      <a:pt x="844" y="317"/>
                      <a:pt x="842" y="317"/>
                      <a:pt x="841" y="317"/>
                    </a:cubicBezTo>
                    <a:cubicBezTo>
                      <a:pt x="844" y="315"/>
                      <a:pt x="849" y="316"/>
                      <a:pt x="853" y="314"/>
                    </a:cubicBezTo>
                    <a:cubicBezTo>
                      <a:pt x="852" y="316"/>
                      <a:pt x="849" y="316"/>
                      <a:pt x="847" y="317"/>
                    </a:cubicBezTo>
                    <a:cubicBezTo>
                      <a:pt x="851" y="319"/>
                      <a:pt x="852" y="316"/>
                      <a:pt x="854" y="315"/>
                    </a:cubicBezTo>
                    <a:cubicBezTo>
                      <a:pt x="855" y="315"/>
                      <a:pt x="856" y="317"/>
                      <a:pt x="856" y="316"/>
                    </a:cubicBezTo>
                    <a:cubicBezTo>
                      <a:pt x="858" y="315"/>
                      <a:pt x="854" y="315"/>
                      <a:pt x="856" y="314"/>
                    </a:cubicBezTo>
                    <a:cubicBezTo>
                      <a:pt x="857" y="313"/>
                      <a:pt x="857" y="313"/>
                      <a:pt x="857" y="313"/>
                    </a:cubicBezTo>
                    <a:cubicBezTo>
                      <a:pt x="857" y="314"/>
                      <a:pt x="858" y="316"/>
                      <a:pt x="859" y="316"/>
                    </a:cubicBezTo>
                    <a:cubicBezTo>
                      <a:pt x="859" y="315"/>
                      <a:pt x="861" y="314"/>
                      <a:pt x="860" y="313"/>
                    </a:cubicBezTo>
                    <a:cubicBezTo>
                      <a:pt x="859" y="314"/>
                      <a:pt x="859" y="315"/>
                      <a:pt x="857" y="314"/>
                    </a:cubicBezTo>
                    <a:cubicBezTo>
                      <a:pt x="860" y="312"/>
                      <a:pt x="862" y="312"/>
                      <a:pt x="864" y="310"/>
                    </a:cubicBezTo>
                    <a:cubicBezTo>
                      <a:pt x="865" y="311"/>
                      <a:pt x="869" y="311"/>
                      <a:pt x="870" y="309"/>
                    </a:cubicBezTo>
                    <a:cubicBezTo>
                      <a:pt x="868" y="310"/>
                      <a:pt x="867" y="311"/>
                      <a:pt x="866" y="310"/>
                    </a:cubicBezTo>
                    <a:cubicBezTo>
                      <a:pt x="869" y="309"/>
                      <a:pt x="872" y="306"/>
                      <a:pt x="874" y="304"/>
                    </a:cubicBezTo>
                    <a:cubicBezTo>
                      <a:pt x="873" y="302"/>
                      <a:pt x="871" y="303"/>
                      <a:pt x="870" y="303"/>
                    </a:cubicBezTo>
                    <a:cubicBezTo>
                      <a:pt x="870" y="304"/>
                      <a:pt x="873" y="303"/>
                      <a:pt x="872" y="304"/>
                    </a:cubicBezTo>
                    <a:cubicBezTo>
                      <a:pt x="868" y="305"/>
                      <a:pt x="866" y="306"/>
                      <a:pt x="863" y="309"/>
                    </a:cubicBezTo>
                    <a:cubicBezTo>
                      <a:pt x="861" y="309"/>
                      <a:pt x="860" y="305"/>
                      <a:pt x="858" y="306"/>
                    </a:cubicBezTo>
                    <a:cubicBezTo>
                      <a:pt x="860" y="305"/>
                      <a:pt x="858" y="304"/>
                      <a:pt x="859" y="303"/>
                    </a:cubicBezTo>
                    <a:cubicBezTo>
                      <a:pt x="857" y="305"/>
                      <a:pt x="856" y="303"/>
                      <a:pt x="856" y="302"/>
                    </a:cubicBezTo>
                    <a:cubicBezTo>
                      <a:pt x="854" y="304"/>
                      <a:pt x="854" y="303"/>
                      <a:pt x="853" y="304"/>
                    </a:cubicBezTo>
                    <a:cubicBezTo>
                      <a:pt x="851" y="303"/>
                      <a:pt x="849" y="302"/>
                      <a:pt x="845" y="302"/>
                    </a:cubicBezTo>
                    <a:cubicBezTo>
                      <a:pt x="846" y="303"/>
                      <a:pt x="850" y="304"/>
                      <a:pt x="848" y="305"/>
                    </a:cubicBezTo>
                    <a:cubicBezTo>
                      <a:pt x="847" y="306"/>
                      <a:pt x="846" y="304"/>
                      <a:pt x="844" y="305"/>
                    </a:cubicBezTo>
                    <a:cubicBezTo>
                      <a:pt x="845" y="308"/>
                      <a:pt x="853" y="304"/>
                      <a:pt x="853" y="307"/>
                    </a:cubicBezTo>
                    <a:cubicBezTo>
                      <a:pt x="850" y="307"/>
                      <a:pt x="849" y="306"/>
                      <a:pt x="847" y="308"/>
                    </a:cubicBezTo>
                    <a:cubicBezTo>
                      <a:pt x="846" y="306"/>
                      <a:pt x="842" y="308"/>
                      <a:pt x="840" y="307"/>
                    </a:cubicBezTo>
                    <a:cubicBezTo>
                      <a:pt x="841" y="306"/>
                      <a:pt x="843" y="307"/>
                      <a:pt x="843" y="306"/>
                    </a:cubicBezTo>
                    <a:cubicBezTo>
                      <a:pt x="840" y="306"/>
                      <a:pt x="844" y="304"/>
                      <a:pt x="844" y="304"/>
                    </a:cubicBezTo>
                    <a:cubicBezTo>
                      <a:pt x="844" y="303"/>
                      <a:pt x="841" y="303"/>
                      <a:pt x="842" y="302"/>
                    </a:cubicBezTo>
                    <a:cubicBezTo>
                      <a:pt x="847" y="300"/>
                      <a:pt x="852" y="296"/>
                      <a:pt x="855" y="293"/>
                    </a:cubicBezTo>
                    <a:cubicBezTo>
                      <a:pt x="852" y="294"/>
                      <a:pt x="846" y="300"/>
                      <a:pt x="843" y="300"/>
                    </a:cubicBezTo>
                    <a:cubicBezTo>
                      <a:pt x="842" y="300"/>
                      <a:pt x="841" y="296"/>
                      <a:pt x="841" y="296"/>
                    </a:cubicBezTo>
                    <a:cubicBezTo>
                      <a:pt x="841" y="299"/>
                      <a:pt x="839" y="296"/>
                      <a:pt x="837" y="297"/>
                    </a:cubicBezTo>
                    <a:cubicBezTo>
                      <a:pt x="837" y="298"/>
                      <a:pt x="838" y="299"/>
                      <a:pt x="836" y="299"/>
                    </a:cubicBezTo>
                    <a:cubicBezTo>
                      <a:pt x="835" y="297"/>
                      <a:pt x="835" y="297"/>
                      <a:pt x="835" y="297"/>
                    </a:cubicBezTo>
                    <a:cubicBezTo>
                      <a:pt x="839" y="295"/>
                      <a:pt x="843" y="294"/>
                      <a:pt x="844" y="293"/>
                    </a:cubicBezTo>
                    <a:cubicBezTo>
                      <a:pt x="843" y="293"/>
                      <a:pt x="843" y="293"/>
                      <a:pt x="842" y="293"/>
                    </a:cubicBezTo>
                    <a:cubicBezTo>
                      <a:pt x="844" y="291"/>
                      <a:pt x="845" y="293"/>
                      <a:pt x="846" y="290"/>
                    </a:cubicBezTo>
                    <a:cubicBezTo>
                      <a:pt x="849" y="294"/>
                      <a:pt x="855" y="288"/>
                      <a:pt x="860" y="289"/>
                    </a:cubicBezTo>
                    <a:cubicBezTo>
                      <a:pt x="857" y="291"/>
                      <a:pt x="859" y="292"/>
                      <a:pt x="859" y="291"/>
                    </a:cubicBezTo>
                    <a:cubicBezTo>
                      <a:pt x="859" y="290"/>
                      <a:pt x="864" y="289"/>
                      <a:pt x="864" y="290"/>
                    </a:cubicBezTo>
                    <a:cubicBezTo>
                      <a:pt x="862" y="292"/>
                      <a:pt x="862" y="290"/>
                      <a:pt x="860" y="291"/>
                    </a:cubicBezTo>
                    <a:cubicBezTo>
                      <a:pt x="861" y="292"/>
                      <a:pt x="863" y="292"/>
                      <a:pt x="865" y="290"/>
                    </a:cubicBezTo>
                    <a:cubicBezTo>
                      <a:pt x="864" y="289"/>
                      <a:pt x="865" y="288"/>
                      <a:pt x="867" y="287"/>
                    </a:cubicBezTo>
                    <a:cubicBezTo>
                      <a:pt x="867" y="289"/>
                      <a:pt x="869" y="288"/>
                      <a:pt x="870" y="290"/>
                    </a:cubicBezTo>
                    <a:cubicBezTo>
                      <a:pt x="875" y="287"/>
                      <a:pt x="874" y="289"/>
                      <a:pt x="875" y="289"/>
                    </a:cubicBezTo>
                    <a:cubicBezTo>
                      <a:pt x="879" y="288"/>
                      <a:pt x="874" y="288"/>
                      <a:pt x="876" y="287"/>
                    </a:cubicBezTo>
                    <a:cubicBezTo>
                      <a:pt x="881" y="285"/>
                      <a:pt x="884" y="287"/>
                      <a:pt x="888" y="285"/>
                    </a:cubicBezTo>
                    <a:cubicBezTo>
                      <a:pt x="888" y="285"/>
                      <a:pt x="888" y="286"/>
                      <a:pt x="888" y="287"/>
                    </a:cubicBezTo>
                    <a:cubicBezTo>
                      <a:pt x="890" y="285"/>
                      <a:pt x="894" y="286"/>
                      <a:pt x="893" y="287"/>
                    </a:cubicBezTo>
                    <a:cubicBezTo>
                      <a:pt x="892" y="288"/>
                      <a:pt x="891" y="286"/>
                      <a:pt x="890" y="288"/>
                    </a:cubicBezTo>
                    <a:cubicBezTo>
                      <a:pt x="891" y="287"/>
                      <a:pt x="892" y="288"/>
                      <a:pt x="892" y="288"/>
                    </a:cubicBezTo>
                    <a:cubicBezTo>
                      <a:pt x="894" y="287"/>
                      <a:pt x="895" y="286"/>
                      <a:pt x="897" y="287"/>
                    </a:cubicBezTo>
                    <a:cubicBezTo>
                      <a:pt x="897" y="286"/>
                      <a:pt x="903" y="285"/>
                      <a:pt x="905" y="285"/>
                    </a:cubicBezTo>
                    <a:cubicBezTo>
                      <a:pt x="906" y="286"/>
                      <a:pt x="903" y="287"/>
                      <a:pt x="903" y="288"/>
                    </a:cubicBezTo>
                    <a:cubicBezTo>
                      <a:pt x="905" y="288"/>
                      <a:pt x="905" y="288"/>
                      <a:pt x="906" y="289"/>
                    </a:cubicBezTo>
                    <a:cubicBezTo>
                      <a:pt x="905" y="289"/>
                      <a:pt x="904" y="289"/>
                      <a:pt x="904" y="290"/>
                    </a:cubicBezTo>
                    <a:cubicBezTo>
                      <a:pt x="906" y="289"/>
                      <a:pt x="907" y="289"/>
                      <a:pt x="908" y="288"/>
                    </a:cubicBezTo>
                    <a:cubicBezTo>
                      <a:pt x="904" y="285"/>
                      <a:pt x="911" y="283"/>
                      <a:pt x="911" y="281"/>
                    </a:cubicBezTo>
                    <a:cubicBezTo>
                      <a:pt x="913" y="281"/>
                      <a:pt x="914" y="281"/>
                      <a:pt x="917" y="279"/>
                    </a:cubicBezTo>
                    <a:cubicBezTo>
                      <a:pt x="915" y="278"/>
                      <a:pt x="916" y="277"/>
                      <a:pt x="917" y="276"/>
                    </a:cubicBezTo>
                    <a:cubicBezTo>
                      <a:pt x="916" y="273"/>
                      <a:pt x="915" y="269"/>
                      <a:pt x="919" y="268"/>
                    </a:cubicBezTo>
                    <a:cubicBezTo>
                      <a:pt x="918" y="269"/>
                      <a:pt x="917" y="268"/>
                      <a:pt x="917" y="267"/>
                    </a:cubicBezTo>
                    <a:cubicBezTo>
                      <a:pt x="916" y="268"/>
                      <a:pt x="914" y="270"/>
                      <a:pt x="912" y="269"/>
                    </a:cubicBezTo>
                    <a:cubicBezTo>
                      <a:pt x="913" y="268"/>
                      <a:pt x="914" y="269"/>
                      <a:pt x="916" y="268"/>
                    </a:cubicBezTo>
                    <a:cubicBezTo>
                      <a:pt x="914" y="267"/>
                      <a:pt x="918" y="267"/>
                      <a:pt x="916" y="266"/>
                    </a:cubicBezTo>
                    <a:cubicBezTo>
                      <a:pt x="914" y="266"/>
                      <a:pt x="912" y="267"/>
                      <a:pt x="911" y="266"/>
                    </a:cubicBezTo>
                    <a:cubicBezTo>
                      <a:pt x="908" y="268"/>
                      <a:pt x="907" y="270"/>
                      <a:pt x="903" y="272"/>
                    </a:cubicBezTo>
                    <a:cubicBezTo>
                      <a:pt x="903" y="271"/>
                      <a:pt x="903" y="271"/>
                      <a:pt x="903" y="270"/>
                    </a:cubicBezTo>
                    <a:cubicBezTo>
                      <a:pt x="900" y="272"/>
                      <a:pt x="896" y="273"/>
                      <a:pt x="894" y="277"/>
                    </a:cubicBezTo>
                    <a:cubicBezTo>
                      <a:pt x="894" y="276"/>
                      <a:pt x="893" y="276"/>
                      <a:pt x="893" y="276"/>
                    </a:cubicBezTo>
                    <a:cubicBezTo>
                      <a:pt x="893" y="273"/>
                      <a:pt x="894" y="275"/>
                      <a:pt x="894" y="272"/>
                    </a:cubicBezTo>
                    <a:cubicBezTo>
                      <a:pt x="897" y="273"/>
                      <a:pt x="896" y="271"/>
                      <a:pt x="898" y="272"/>
                    </a:cubicBezTo>
                    <a:cubicBezTo>
                      <a:pt x="898" y="271"/>
                      <a:pt x="900" y="271"/>
                      <a:pt x="899" y="270"/>
                    </a:cubicBezTo>
                    <a:cubicBezTo>
                      <a:pt x="898" y="270"/>
                      <a:pt x="895" y="271"/>
                      <a:pt x="896" y="269"/>
                    </a:cubicBezTo>
                    <a:cubicBezTo>
                      <a:pt x="894" y="270"/>
                      <a:pt x="893" y="272"/>
                      <a:pt x="891" y="271"/>
                    </a:cubicBezTo>
                    <a:cubicBezTo>
                      <a:pt x="893" y="271"/>
                      <a:pt x="893" y="270"/>
                      <a:pt x="894" y="269"/>
                    </a:cubicBezTo>
                    <a:cubicBezTo>
                      <a:pt x="895" y="270"/>
                      <a:pt x="898" y="268"/>
                      <a:pt x="895" y="268"/>
                    </a:cubicBezTo>
                    <a:cubicBezTo>
                      <a:pt x="898" y="267"/>
                      <a:pt x="899" y="267"/>
                      <a:pt x="901" y="266"/>
                    </a:cubicBezTo>
                    <a:cubicBezTo>
                      <a:pt x="900" y="266"/>
                      <a:pt x="898" y="266"/>
                      <a:pt x="899" y="265"/>
                    </a:cubicBezTo>
                    <a:cubicBezTo>
                      <a:pt x="901" y="264"/>
                      <a:pt x="902" y="265"/>
                      <a:pt x="904" y="265"/>
                    </a:cubicBezTo>
                    <a:cubicBezTo>
                      <a:pt x="905" y="264"/>
                      <a:pt x="902" y="264"/>
                      <a:pt x="904" y="263"/>
                    </a:cubicBezTo>
                    <a:cubicBezTo>
                      <a:pt x="903" y="265"/>
                      <a:pt x="906" y="263"/>
                      <a:pt x="908" y="262"/>
                    </a:cubicBezTo>
                    <a:cubicBezTo>
                      <a:pt x="907" y="261"/>
                      <a:pt x="909" y="261"/>
                      <a:pt x="910" y="260"/>
                    </a:cubicBezTo>
                    <a:cubicBezTo>
                      <a:pt x="910" y="257"/>
                      <a:pt x="910" y="252"/>
                      <a:pt x="913" y="249"/>
                    </a:cubicBezTo>
                    <a:cubicBezTo>
                      <a:pt x="915" y="248"/>
                      <a:pt x="915" y="248"/>
                      <a:pt x="918" y="247"/>
                    </a:cubicBezTo>
                    <a:cubicBezTo>
                      <a:pt x="919" y="246"/>
                      <a:pt x="916" y="245"/>
                      <a:pt x="918" y="244"/>
                    </a:cubicBezTo>
                    <a:cubicBezTo>
                      <a:pt x="918" y="245"/>
                      <a:pt x="919" y="246"/>
                      <a:pt x="920" y="246"/>
                    </a:cubicBezTo>
                    <a:cubicBezTo>
                      <a:pt x="921" y="245"/>
                      <a:pt x="920" y="244"/>
                      <a:pt x="921" y="244"/>
                    </a:cubicBezTo>
                    <a:cubicBezTo>
                      <a:pt x="924" y="244"/>
                      <a:pt x="923" y="247"/>
                      <a:pt x="926" y="246"/>
                    </a:cubicBezTo>
                    <a:cubicBezTo>
                      <a:pt x="926" y="245"/>
                      <a:pt x="924" y="246"/>
                      <a:pt x="924" y="244"/>
                    </a:cubicBezTo>
                    <a:cubicBezTo>
                      <a:pt x="929" y="243"/>
                      <a:pt x="931" y="241"/>
                      <a:pt x="935" y="241"/>
                    </a:cubicBezTo>
                    <a:cubicBezTo>
                      <a:pt x="935" y="243"/>
                      <a:pt x="938" y="242"/>
                      <a:pt x="940" y="242"/>
                    </a:cubicBezTo>
                    <a:cubicBezTo>
                      <a:pt x="940" y="246"/>
                      <a:pt x="939" y="244"/>
                      <a:pt x="942" y="245"/>
                    </a:cubicBezTo>
                    <a:cubicBezTo>
                      <a:pt x="941" y="246"/>
                      <a:pt x="940" y="246"/>
                      <a:pt x="940" y="247"/>
                    </a:cubicBezTo>
                    <a:cubicBezTo>
                      <a:pt x="942" y="247"/>
                      <a:pt x="943" y="247"/>
                      <a:pt x="943" y="248"/>
                    </a:cubicBezTo>
                    <a:cubicBezTo>
                      <a:pt x="942" y="249"/>
                      <a:pt x="941" y="249"/>
                      <a:pt x="941" y="250"/>
                    </a:cubicBezTo>
                    <a:cubicBezTo>
                      <a:pt x="944" y="248"/>
                      <a:pt x="943" y="253"/>
                      <a:pt x="947" y="252"/>
                    </a:cubicBezTo>
                    <a:cubicBezTo>
                      <a:pt x="945" y="251"/>
                      <a:pt x="945" y="247"/>
                      <a:pt x="947" y="245"/>
                    </a:cubicBezTo>
                    <a:cubicBezTo>
                      <a:pt x="946" y="245"/>
                      <a:pt x="945" y="246"/>
                      <a:pt x="945" y="245"/>
                    </a:cubicBezTo>
                    <a:cubicBezTo>
                      <a:pt x="949" y="243"/>
                      <a:pt x="947" y="240"/>
                      <a:pt x="953" y="238"/>
                    </a:cubicBezTo>
                    <a:cubicBezTo>
                      <a:pt x="954" y="237"/>
                      <a:pt x="954" y="239"/>
                      <a:pt x="955" y="239"/>
                    </a:cubicBezTo>
                    <a:cubicBezTo>
                      <a:pt x="955" y="236"/>
                      <a:pt x="957" y="233"/>
                      <a:pt x="959" y="231"/>
                    </a:cubicBezTo>
                    <a:cubicBezTo>
                      <a:pt x="961" y="231"/>
                      <a:pt x="962" y="232"/>
                      <a:pt x="964" y="232"/>
                    </a:cubicBezTo>
                    <a:cubicBezTo>
                      <a:pt x="963" y="233"/>
                      <a:pt x="963" y="233"/>
                      <a:pt x="962" y="234"/>
                    </a:cubicBezTo>
                    <a:cubicBezTo>
                      <a:pt x="966" y="232"/>
                      <a:pt x="968" y="233"/>
                      <a:pt x="966" y="235"/>
                    </a:cubicBezTo>
                    <a:cubicBezTo>
                      <a:pt x="969" y="234"/>
                      <a:pt x="969" y="233"/>
                      <a:pt x="972" y="231"/>
                    </a:cubicBezTo>
                    <a:cubicBezTo>
                      <a:pt x="972" y="233"/>
                      <a:pt x="974" y="231"/>
                      <a:pt x="975" y="232"/>
                    </a:cubicBezTo>
                    <a:cubicBezTo>
                      <a:pt x="975" y="235"/>
                      <a:pt x="970" y="235"/>
                      <a:pt x="969" y="236"/>
                    </a:cubicBezTo>
                    <a:cubicBezTo>
                      <a:pt x="973" y="238"/>
                      <a:pt x="962" y="241"/>
                      <a:pt x="961" y="244"/>
                    </a:cubicBezTo>
                    <a:cubicBezTo>
                      <a:pt x="963" y="246"/>
                      <a:pt x="965" y="241"/>
                      <a:pt x="969" y="240"/>
                    </a:cubicBezTo>
                    <a:cubicBezTo>
                      <a:pt x="971" y="240"/>
                      <a:pt x="973" y="240"/>
                      <a:pt x="972" y="242"/>
                    </a:cubicBezTo>
                    <a:cubicBezTo>
                      <a:pt x="975" y="239"/>
                      <a:pt x="978" y="237"/>
                      <a:pt x="982" y="237"/>
                    </a:cubicBezTo>
                    <a:cubicBezTo>
                      <a:pt x="984" y="236"/>
                      <a:pt x="981" y="236"/>
                      <a:pt x="982" y="235"/>
                    </a:cubicBezTo>
                    <a:cubicBezTo>
                      <a:pt x="983" y="235"/>
                      <a:pt x="984" y="235"/>
                      <a:pt x="985" y="235"/>
                    </a:cubicBezTo>
                    <a:cubicBezTo>
                      <a:pt x="983" y="236"/>
                      <a:pt x="983" y="236"/>
                      <a:pt x="983" y="237"/>
                    </a:cubicBezTo>
                    <a:cubicBezTo>
                      <a:pt x="985" y="236"/>
                      <a:pt x="987" y="236"/>
                      <a:pt x="989" y="237"/>
                    </a:cubicBezTo>
                    <a:cubicBezTo>
                      <a:pt x="988" y="236"/>
                      <a:pt x="991" y="234"/>
                      <a:pt x="992" y="235"/>
                    </a:cubicBezTo>
                    <a:cubicBezTo>
                      <a:pt x="991" y="236"/>
                      <a:pt x="992" y="236"/>
                      <a:pt x="991" y="237"/>
                    </a:cubicBezTo>
                    <a:cubicBezTo>
                      <a:pt x="987" y="238"/>
                      <a:pt x="984" y="240"/>
                      <a:pt x="985" y="242"/>
                    </a:cubicBezTo>
                    <a:cubicBezTo>
                      <a:pt x="989" y="243"/>
                      <a:pt x="992" y="244"/>
                      <a:pt x="997" y="244"/>
                    </a:cubicBezTo>
                    <a:cubicBezTo>
                      <a:pt x="994" y="246"/>
                      <a:pt x="992" y="245"/>
                      <a:pt x="992" y="244"/>
                    </a:cubicBezTo>
                    <a:cubicBezTo>
                      <a:pt x="992" y="246"/>
                      <a:pt x="988" y="245"/>
                      <a:pt x="989" y="247"/>
                    </a:cubicBezTo>
                    <a:cubicBezTo>
                      <a:pt x="991" y="247"/>
                      <a:pt x="994" y="246"/>
                      <a:pt x="995" y="247"/>
                    </a:cubicBezTo>
                    <a:cubicBezTo>
                      <a:pt x="996" y="249"/>
                      <a:pt x="994" y="249"/>
                      <a:pt x="994" y="250"/>
                    </a:cubicBezTo>
                    <a:cubicBezTo>
                      <a:pt x="997" y="250"/>
                      <a:pt x="1002" y="250"/>
                      <a:pt x="1002" y="252"/>
                    </a:cubicBezTo>
                    <a:cubicBezTo>
                      <a:pt x="1005" y="252"/>
                      <a:pt x="1003" y="250"/>
                      <a:pt x="1005" y="250"/>
                    </a:cubicBezTo>
                    <a:cubicBezTo>
                      <a:pt x="1007" y="251"/>
                      <a:pt x="1005" y="253"/>
                      <a:pt x="1007" y="253"/>
                    </a:cubicBezTo>
                    <a:cubicBezTo>
                      <a:pt x="1008" y="252"/>
                      <a:pt x="1008" y="250"/>
                      <a:pt x="1009" y="249"/>
                    </a:cubicBezTo>
                    <a:cubicBezTo>
                      <a:pt x="1010" y="250"/>
                      <a:pt x="1011" y="249"/>
                      <a:pt x="1011" y="250"/>
                    </a:cubicBezTo>
                    <a:cubicBezTo>
                      <a:pt x="1011" y="251"/>
                      <a:pt x="1007" y="251"/>
                      <a:pt x="1009" y="253"/>
                    </a:cubicBezTo>
                    <a:cubicBezTo>
                      <a:pt x="1010" y="252"/>
                      <a:pt x="1012" y="253"/>
                      <a:pt x="1014" y="252"/>
                    </a:cubicBezTo>
                    <a:cubicBezTo>
                      <a:pt x="1013" y="251"/>
                      <a:pt x="1010" y="251"/>
                      <a:pt x="1013" y="249"/>
                    </a:cubicBezTo>
                    <a:cubicBezTo>
                      <a:pt x="1015" y="249"/>
                      <a:pt x="1016" y="250"/>
                      <a:pt x="1018" y="250"/>
                    </a:cubicBezTo>
                    <a:cubicBezTo>
                      <a:pt x="1015" y="248"/>
                      <a:pt x="1014" y="246"/>
                      <a:pt x="1015" y="243"/>
                    </a:cubicBezTo>
                    <a:cubicBezTo>
                      <a:pt x="1013" y="244"/>
                      <a:pt x="1013" y="242"/>
                      <a:pt x="1012" y="242"/>
                    </a:cubicBezTo>
                    <a:cubicBezTo>
                      <a:pt x="1013" y="241"/>
                      <a:pt x="1016" y="240"/>
                      <a:pt x="1015" y="239"/>
                    </a:cubicBezTo>
                    <a:cubicBezTo>
                      <a:pt x="1012" y="240"/>
                      <a:pt x="1013" y="240"/>
                      <a:pt x="1011" y="240"/>
                    </a:cubicBezTo>
                    <a:cubicBezTo>
                      <a:pt x="1013" y="242"/>
                      <a:pt x="1010" y="246"/>
                      <a:pt x="1006" y="245"/>
                    </a:cubicBezTo>
                    <a:cubicBezTo>
                      <a:pt x="1007" y="244"/>
                      <a:pt x="1007" y="243"/>
                      <a:pt x="1006" y="243"/>
                    </a:cubicBezTo>
                    <a:cubicBezTo>
                      <a:pt x="1004" y="243"/>
                      <a:pt x="1004" y="246"/>
                      <a:pt x="1003" y="244"/>
                    </a:cubicBezTo>
                    <a:cubicBezTo>
                      <a:pt x="1006" y="243"/>
                      <a:pt x="1002" y="243"/>
                      <a:pt x="1001" y="243"/>
                    </a:cubicBezTo>
                    <a:cubicBezTo>
                      <a:pt x="1000" y="241"/>
                      <a:pt x="1000" y="241"/>
                      <a:pt x="1000" y="241"/>
                    </a:cubicBezTo>
                    <a:cubicBezTo>
                      <a:pt x="1003" y="240"/>
                      <a:pt x="1005" y="237"/>
                      <a:pt x="1007" y="237"/>
                    </a:cubicBezTo>
                    <a:cubicBezTo>
                      <a:pt x="1007" y="238"/>
                      <a:pt x="1003" y="239"/>
                      <a:pt x="1004" y="240"/>
                    </a:cubicBezTo>
                    <a:cubicBezTo>
                      <a:pt x="1007" y="240"/>
                      <a:pt x="1008" y="238"/>
                      <a:pt x="1011" y="238"/>
                    </a:cubicBezTo>
                    <a:cubicBezTo>
                      <a:pt x="1012" y="238"/>
                      <a:pt x="1013" y="237"/>
                      <a:pt x="1013" y="236"/>
                    </a:cubicBezTo>
                    <a:cubicBezTo>
                      <a:pt x="1012" y="236"/>
                      <a:pt x="1010" y="236"/>
                      <a:pt x="1010" y="235"/>
                    </a:cubicBezTo>
                    <a:cubicBezTo>
                      <a:pt x="1011" y="235"/>
                      <a:pt x="1011" y="235"/>
                      <a:pt x="1012" y="235"/>
                    </a:cubicBezTo>
                    <a:cubicBezTo>
                      <a:pt x="1011" y="234"/>
                      <a:pt x="1011" y="234"/>
                      <a:pt x="1011" y="234"/>
                    </a:cubicBezTo>
                    <a:cubicBezTo>
                      <a:pt x="1011" y="234"/>
                      <a:pt x="1011" y="233"/>
                      <a:pt x="1010" y="233"/>
                    </a:cubicBezTo>
                    <a:cubicBezTo>
                      <a:pt x="1006" y="236"/>
                      <a:pt x="1002" y="237"/>
                      <a:pt x="1000" y="236"/>
                    </a:cubicBezTo>
                    <a:cubicBezTo>
                      <a:pt x="1004" y="236"/>
                      <a:pt x="1002" y="235"/>
                      <a:pt x="1006" y="233"/>
                    </a:cubicBezTo>
                    <a:cubicBezTo>
                      <a:pt x="1007" y="235"/>
                      <a:pt x="1007" y="235"/>
                      <a:pt x="1007" y="235"/>
                    </a:cubicBezTo>
                    <a:cubicBezTo>
                      <a:pt x="1009" y="233"/>
                      <a:pt x="1009" y="233"/>
                      <a:pt x="1012" y="232"/>
                    </a:cubicBezTo>
                    <a:cubicBezTo>
                      <a:pt x="1009" y="232"/>
                      <a:pt x="1007" y="233"/>
                      <a:pt x="1007" y="231"/>
                    </a:cubicBezTo>
                    <a:cubicBezTo>
                      <a:pt x="1005" y="233"/>
                      <a:pt x="1000" y="234"/>
                      <a:pt x="997" y="235"/>
                    </a:cubicBezTo>
                    <a:cubicBezTo>
                      <a:pt x="1001" y="234"/>
                      <a:pt x="997" y="232"/>
                      <a:pt x="997" y="232"/>
                    </a:cubicBezTo>
                    <a:cubicBezTo>
                      <a:pt x="994" y="234"/>
                      <a:pt x="997" y="236"/>
                      <a:pt x="993" y="236"/>
                    </a:cubicBezTo>
                    <a:cubicBezTo>
                      <a:pt x="994" y="235"/>
                      <a:pt x="994" y="234"/>
                      <a:pt x="993" y="233"/>
                    </a:cubicBezTo>
                    <a:cubicBezTo>
                      <a:pt x="991" y="234"/>
                      <a:pt x="991" y="233"/>
                      <a:pt x="989" y="233"/>
                    </a:cubicBezTo>
                    <a:cubicBezTo>
                      <a:pt x="991" y="232"/>
                      <a:pt x="991" y="231"/>
                      <a:pt x="992" y="230"/>
                    </a:cubicBezTo>
                    <a:cubicBezTo>
                      <a:pt x="989" y="230"/>
                      <a:pt x="995" y="227"/>
                      <a:pt x="992" y="228"/>
                    </a:cubicBezTo>
                    <a:cubicBezTo>
                      <a:pt x="990" y="229"/>
                      <a:pt x="990" y="229"/>
                      <a:pt x="988" y="230"/>
                    </a:cubicBezTo>
                    <a:cubicBezTo>
                      <a:pt x="987" y="228"/>
                      <a:pt x="981" y="230"/>
                      <a:pt x="984" y="227"/>
                    </a:cubicBezTo>
                    <a:cubicBezTo>
                      <a:pt x="986" y="227"/>
                      <a:pt x="986" y="225"/>
                      <a:pt x="989" y="225"/>
                    </a:cubicBezTo>
                    <a:cubicBezTo>
                      <a:pt x="989" y="223"/>
                      <a:pt x="988" y="225"/>
                      <a:pt x="987" y="224"/>
                    </a:cubicBezTo>
                    <a:cubicBezTo>
                      <a:pt x="989" y="222"/>
                      <a:pt x="991" y="221"/>
                      <a:pt x="992" y="219"/>
                    </a:cubicBezTo>
                    <a:cubicBezTo>
                      <a:pt x="991" y="219"/>
                      <a:pt x="990" y="217"/>
                      <a:pt x="990" y="217"/>
                    </a:cubicBezTo>
                    <a:cubicBezTo>
                      <a:pt x="993" y="219"/>
                      <a:pt x="996" y="215"/>
                      <a:pt x="999" y="214"/>
                    </a:cubicBezTo>
                    <a:cubicBezTo>
                      <a:pt x="997" y="215"/>
                      <a:pt x="997" y="213"/>
                      <a:pt x="998" y="212"/>
                    </a:cubicBezTo>
                    <a:cubicBezTo>
                      <a:pt x="996" y="213"/>
                      <a:pt x="994" y="214"/>
                      <a:pt x="994" y="212"/>
                    </a:cubicBezTo>
                    <a:cubicBezTo>
                      <a:pt x="997" y="212"/>
                      <a:pt x="999" y="210"/>
                      <a:pt x="1001" y="209"/>
                    </a:cubicBezTo>
                    <a:cubicBezTo>
                      <a:pt x="1002" y="209"/>
                      <a:pt x="1004" y="210"/>
                      <a:pt x="1004" y="212"/>
                    </a:cubicBezTo>
                    <a:cubicBezTo>
                      <a:pt x="1005" y="211"/>
                      <a:pt x="1006" y="210"/>
                      <a:pt x="1006" y="209"/>
                    </a:cubicBezTo>
                    <a:cubicBezTo>
                      <a:pt x="1003" y="210"/>
                      <a:pt x="1005" y="207"/>
                      <a:pt x="1004" y="206"/>
                    </a:cubicBezTo>
                    <a:cubicBezTo>
                      <a:pt x="1006" y="205"/>
                      <a:pt x="1005" y="204"/>
                      <a:pt x="1007" y="202"/>
                    </a:cubicBezTo>
                    <a:cubicBezTo>
                      <a:pt x="1008" y="205"/>
                      <a:pt x="1011" y="205"/>
                      <a:pt x="1009" y="207"/>
                    </a:cubicBezTo>
                    <a:cubicBezTo>
                      <a:pt x="1012" y="206"/>
                      <a:pt x="1013" y="206"/>
                      <a:pt x="1015" y="205"/>
                    </a:cubicBezTo>
                    <a:cubicBezTo>
                      <a:pt x="1017" y="207"/>
                      <a:pt x="1019" y="208"/>
                      <a:pt x="1023" y="208"/>
                    </a:cubicBezTo>
                    <a:cubicBezTo>
                      <a:pt x="1024" y="206"/>
                      <a:pt x="1021" y="207"/>
                      <a:pt x="1023" y="205"/>
                    </a:cubicBezTo>
                    <a:cubicBezTo>
                      <a:pt x="1025" y="206"/>
                      <a:pt x="1027" y="205"/>
                      <a:pt x="1027" y="206"/>
                    </a:cubicBezTo>
                    <a:cubicBezTo>
                      <a:pt x="1026" y="208"/>
                      <a:pt x="1024" y="206"/>
                      <a:pt x="1025" y="208"/>
                    </a:cubicBezTo>
                    <a:cubicBezTo>
                      <a:pt x="1029" y="206"/>
                      <a:pt x="1031" y="207"/>
                      <a:pt x="1033" y="207"/>
                    </a:cubicBezTo>
                    <a:cubicBezTo>
                      <a:pt x="1031" y="208"/>
                      <a:pt x="1028" y="213"/>
                      <a:pt x="1024" y="212"/>
                    </a:cubicBezTo>
                    <a:cubicBezTo>
                      <a:pt x="1024" y="211"/>
                      <a:pt x="1026" y="211"/>
                      <a:pt x="1025" y="210"/>
                    </a:cubicBezTo>
                    <a:cubicBezTo>
                      <a:pt x="1023" y="210"/>
                      <a:pt x="1022" y="211"/>
                      <a:pt x="1019" y="212"/>
                    </a:cubicBezTo>
                    <a:cubicBezTo>
                      <a:pt x="1019" y="213"/>
                      <a:pt x="1019" y="213"/>
                      <a:pt x="1020" y="214"/>
                    </a:cubicBezTo>
                    <a:cubicBezTo>
                      <a:pt x="1020" y="214"/>
                      <a:pt x="1022" y="213"/>
                      <a:pt x="1022" y="214"/>
                    </a:cubicBezTo>
                    <a:cubicBezTo>
                      <a:pt x="1023" y="216"/>
                      <a:pt x="1020" y="217"/>
                      <a:pt x="1018" y="218"/>
                    </a:cubicBezTo>
                    <a:cubicBezTo>
                      <a:pt x="1022" y="218"/>
                      <a:pt x="1023" y="222"/>
                      <a:pt x="1024" y="224"/>
                    </a:cubicBezTo>
                    <a:cubicBezTo>
                      <a:pt x="1026" y="224"/>
                      <a:pt x="1027" y="223"/>
                      <a:pt x="1029" y="222"/>
                    </a:cubicBezTo>
                    <a:cubicBezTo>
                      <a:pt x="1028" y="225"/>
                      <a:pt x="1032" y="222"/>
                      <a:pt x="1033" y="223"/>
                    </a:cubicBezTo>
                    <a:cubicBezTo>
                      <a:pt x="1031" y="224"/>
                      <a:pt x="1033" y="224"/>
                      <a:pt x="1035" y="224"/>
                    </a:cubicBezTo>
                    <a:cubicBezTo>
                      <a:pt x="1035" y="225"/>
                      <a:pt x="1032" y="226"/>
                      <a:pt x="1033" y="227"/>
                    </a:cubicBezTo>
                    <a:cubicBezTo>
                      <a:pt x="1034" y="227"/>
                      <a:pt x="1036" y="226"/>
                      <a:pt x="1038" y="227"/>
                    </a:cubicBezTo>
                    <a:cubicBezTo>
                      <a:pt x="1036" y="225"/>
                      <a:pt x="1036" y="225"/>
                      <a:pt x="1036" y="223"/>
                    </a:cubicBezTo>
                    <a:cubicBezTo>
                      <a:pt x="1034" y="223"/>
                      <a:pt x="1033" y="220"/>
                      <a:pt x="1032" y="222"/>
                    </a:cubicBezTo>
                    <a:cubicBezTo>
                      <a:pt x="1031" y="221"/>
                      <a:pt x="1034" y="220"/>
                      <a:pt x="1034" y="219"/>
                    </a:cubicBezTo>
                    <a:cubicBezTo>
                      <a:pt x="1033" y="219"/>
                      <a:pt x="1032" y="219"/>
                      <a:pt x="1031" y="219"/>
                    </a:cubicBezTo>
                    <a:cubicBezTo>
                      <a:pt x="1031" y="220"/>
                      <a:pt x="1032" y="221"/>
                      <a:pt x="1031" y="221"/>
                    </a:cubicBezTo>
                    <a:cubicBezTo>
                      <a:pt x="1029" y="221"/>
                      <a:pt x="1026" y="220"/>
                      <a:pt x="1025" y="219"/>
                    </a:cubicBezTo>
                    <a:cubicBezTo>
                      <a:pt x="1029" y="216"/>
                      <a:pt x="1030" y="220"/>
                      <a:pt x="1034" y="218"/>
                    </a:cubicBezTo>
                    <a:cubicBezTo>
                      <a:pt x="1033" y="219"/>
                      <a:pt x="1035" y="219"/>
                      <a:pt x="1036" y="219"/>
                    </a:cubicBezTo>
                    <a:cubicBezTo>
                      <a:pt x="1038" y="219"/>
                      <a:pt x="1036" y="217"/>
                      <a:pt x="1038" y="217"/>
                    </a:cubicBezTo>
                    <a:cubicBezTo>
                      <a:pt x="1040" y="216"/>
                      <a:pt x="1039" y="218"/>
                      <a:pt x="1041" y="218"/>
                    </a:cubicBezTo>
                    <a:cubicBezTo>
                      <a:pt x="1042" y="216"/>
                      <a:pt x="1039" y="217"/>
                      <a:pt x="1040" y="215"/>
                    </a:cubicBezTo>
                    <a:cubicBezTo>
                      <a:pt x="1038" y="216"/>
                      <a:pt x="1037" y="216"/>
                      <a:pt x="1037" y="215"/>
                    </a:cubicBezTo>
                    <a:cubicBezTo>
                      <a:pt x="1039" y="213"/>
                      <a:pt x="1044" y="216"/>
                      <a:pt x="1044" y="212"/>
                    </a:cubicBezTo>
                    <a:cubicBezTo>
                      <a:pt x="1043" y="213"/>
                      <a:pt x="1042" y="213"/>
                      <a:pt x="1041" y="214"/>
                    </a:cubicBezTo>
                    <a:cubicBezTo>
                      <a:pt x="1041" y="212"/>
                      <a:pt x="1039" y="213"/>
                      <a:pt x="1041" y="211"/>
                    </a:cubicBezTo>
                    <a:cubicBezTo>
                      <a:pt x="1043" y="213"/>
                      <a:pt x="1042" y="210"/>
                      <a:pt x="1044" y="208"/>
                    </a:cubicBezTo>
                    <a:cubicBezTo>
                      <a:pt x="1042" y="208"/>
                      <a:pt x="1041" y="208"/>
                      <a:pt x="1039" y="208"/>
                    </a:cubicBezTo>
                    <a:cubicBezTo>
                      <a:pt x="1041" y="207"/>
                      <a:pt x="1037" y="206"/>
                      <a:pt x="1039" y="205"/>
                    </a:cubicBezTo>
                    <a:cubicBezTo>
                      <a:pt x="1040" y="205"/>
                      <a:pt x="1042" y="208"/>
                      <a:pt x="1043" y="206"/>
                    </a:cubicBezTo>
                    <a:cubicBezTo>
                      <a:pt x="1041" y="206"/>
                      <a:pt x="1041" y="204"/>
                      <a:pt x="1040" y="204"/>
                    </a:cubicBezTo>
                    <a:cubicBezTo>
                      <a:pt x="1038" y="204"/>
                      <a:pt x="1038" y="206"/>
                      <a:pt x="1036" y="205"/>
                    </a:cubicBezTo>
                    <a:cubicBezTo>
                      <a:pt x="1037" y="203"/>
                      <a:pt x="1042" y="203"/>
                      <a:pt x="1043" y="202"/>
                    </a:cubicBezTo>
                    <a:cubicBezTo>
                      <a:pt x="1041" y="202"/>
                      <a:pt x="1039" y="202"/>
                      <a:pt x="1038" y="200"/>
                    </a:cubicBezTo>
                    <a:cubicBezTo>
                      <a:pt x="1041" y="199"/>
                      <a:pt x="1041" y="198"/>
                      <a:pt x="1044" y="196"/>
                    </a:cubicBezTo>
                    <a:cubicBezTo>
                      <a:pt x="1044" y="199"/>
                      <a:pt x="1048" y="195"/>
                      <a:pt x="1049" y="196"/>
                    </a:cubicBezTo>
                    <a:cubicBezTo>
                      <a:pt x="1049" y="198"/>
                      <a:pt x="1046" y="198"/>
                      <a:pt x="1044" y="199"/>
                    </a:cubicBezTo>
                    <a:cubicBezTo>
                      <a:pt x="1045" y="200"/>
                      <a:pt x="1046" y="200"/>
                      <a:pt x="1045" y="202"/>
                    </a:cubicBezTo>
                    <a:cubicBezTo>
                      <a:pt x="1047" y="199"/>
                      <a:pt x="1049" y="201"/>
                      <a:pt x="1049" y="203"/>
                    </a:cubicBezTo>
                    <a:cubicBezTo>
                      <a:pt x="1051" y="199"/>
                      <a:pt x="1056" y="201"/>
                      <a:pt x="1061" y="198"/>
                    </a:cubicBezTo>
                    <a:cubicBezTo>
                      <a:pt x="1060" y="196"/>
                      <a:pt x="1063" y="196"/>
                      <a:pt x="1064" y="197"/>
                    </a:cubicBezTo>
                    <a:cubicBezTo>
                      <a:pt x="1064" y="196"/>
                      <a:pt x="1061" y="195"/>
                      <a:pt x="1062" y="194"/>
                    </a:cubicBezTo>
                    <a:cubicBezTo>
                      <a:pt x="1063" y="193"/>
                      <a:pt x="1064" y="194"/>
                      <a:pt x="1065" y="193"/>
                    </a:cubicBezTo>
                    <a:cubicBezTo>
                      <a:pt x="1064" y="192"/>
                      <a:pt x="1066" y="190"/>
                      <a:pt x="1066" y="189"/>
                    </a:cubicBezTo>
                    <a:cubicBezTo>
                      <a:pt x="1065" y="189"/>
                      <a:pt x="1064" y="189"/>
                      <a:pt x="1064" y="189"/>
                    </a:cubicBezTo>
                    <a:cubicBezTo>
                      <a:pt x="1066" y="189"/>
                      <a:pt x="1069" y="187"/>
                      <a:pt x="1072" y="187"/>
                    </a:cubicBezTo>
                    <a:cubicBezTo>
                      <a:pt x="1071" y="190"/>
                      <a:pt x="1074" y="194"/>
                      <a:pt x="1078" y="193"/>
                    </a:cubicBezTo>
                    <a:cubicBezTo>
                      <a:pt x="1077" y="195"/>
                      <a:pt x="1073" y="198"/>
                      <a:pt x="1076" y="199"/>
                    </a:cubicBezTo>
                    <a:cubicBezTo>
                      <a:pt x="1076" y="198"/>
                      <a:pt x="1076" y="197"/>
                      <a:pt x="1078" y="196"/>
                    </a:cubicBezTo>
                    <a:cubicBezTo>
                      <a:pt x="1079" y="197"/>
                      <a:pt x="1078" y="199"/>
                      <a:pt x="1080" y="199"/>
                    </a:cubicBezTo>
                    <a:cubicBezTo>
                      <a:pt x="1082" y="196"/>
                      <a:pt x="1079" y="195"/>
                      <a:pt x="1081" y="192"/>
                    </a:cubicBezTo>
                    <a:cubicBezTo>
                      <a:pt x="1079" y="192"/>
                      <a:pt x="1078" y="193"/>
                      <a:pt x="1078" y="191"/>
                    </a:cubicBezTo>
                    <a:cubicBezTo>
                      <a:pt x="1080" y="190"/>
                      <a:pt x="1080" y="190"/>
                      <a:pt x="1081" y="189"/>
                    </a:cubicBezTo>
                    <a:cubicBezTo>
                      <a:pt x="1082" y="185"/>
                      <a:pt x="1080" y="181"/>
                      <a:pt x="1082" y="178"/>
                    </a:cubicBezTo>
                    <a:cubicBezTo>
                      <a:pt x="1079" y="179"/>
                      <a:pt x="1081" y="181"/>
                      <a:pt x="1078" y="181"/>
                    </a:cubicBezTo>
                    <a:cubicBezTo>
                      <a:pt x="1078" y="180"/>
                      <a:pt x="1080" y="179"/>
                      <a:pt x="1079" y="178"/>
                    </a:cubicBezTo>
                    <a:cubicBezTo>
                      <a:pt x="1078" y="178"/>
                      <a:pt x="1077" y="179"/>
                      <a:pt x="1077" y="178"/>
                    </a:cubicBezTo>
                    <a:cubicBezTo>
                      <a:pt x="1077" y="177"/>
                      <a:pt x="1079" y="177"/>
                      <a:pt x="1079" y="177"/>
                    </a:cubicBezTo>
                    <a:cubicBezTo>
                      <a:pt x="1077" y="176"/>
                      <a:pt x="1075" y="176"/>
                      <a:pt x="1074" y="175"/>
                    </a:cubicBezTo>
                    <a:cubicBezTo>
                      <a:pt x="1079" y="172"/>
                      <a:pt x="1077" y="170"/>
                      <a:pt x="1073" y="171"/>
                    </a:cubicBezTo>
                    <a:cubicBezTo>
                      <a:pt x="1073" y="168"/>
                      <a:pt x="1074" y="167"/>
                      <a:pt x="1076" y="165"/>
                    </a:cubicBezTo>
                    <a:cubicBezTo>
                      <a:pt x="1079" y="165"/>
                      <a:pt x="1077" y="167"/>
                      <a:pt x="1078" y="169"/>
                    </a:cubicBezTo>
                    <a:cubicBezTo>
                      <a:pt x="1084" y="168"/>
                      <a:pt x="1079" y="162"/>
                      <a:pt x="1077" y="164"/>
                    </a:cubicBezTo>
                    <a:cubicBezTo>
                      <a:pt x="1078" y="163"/>
                      <a:pt x="1079" y="162"/>
                      <a:pt x="1081" y="162"/>
                    </a:cubicBezTo>
                    <a:cubicBezTo>
                      <a:pt x="1080" y="161"/>
                      <a:pt x="1083" y="160"/>
                      <a:pt x="1082" y="159"/>
                    </a:cubicBezTo>
                    <a:cubicBezTo>
                      <a:pt x="1081" y="160"/>
                      <a:pt x="1080" y="160"/>
                      <a:pt x="1079" y="160"/>
                    </a:cubicBezTo>
                    <a:cubicBezTo>
                      <a:pt x="1080" y="159"/>
                      <a:pt x="1081" y="158"/>
                      <a:pt x="1082" y="157"/>
                    </a:cubicBezTo>
                    <a:cubicBezTo>
                      <a:pt x="1080" y="155"/>
                      <a:pt x="1080" y="154"/>
                      <a:pt x="1078" y="150"/>
                    </a:cubicBezTo>
                    <a:cubicBezTo>
                      <a:pt x="1077" y="150"/>
                      <a:pt x="1075" y="151"/>
                      <a:pt x="1073" y="150"/>
                    </a:cubicBezTo>
                    <a:cubicBezTo>
                      <a:pt x="1074" y="149"/>
                      <a:pt x="1074" y="148"/>
                      <a:pt x="1073" y="147"/>
                    </a:cubicBezTo>
                    <a:cubicBezTo>
                      <a:pt x="1074" y="147"/>
                      <a:pt x="1075" y="146"/>
                      <a:pt x="1075" y="145"/>
                    </a:cubicBezTo>
                    <a:cubicBezTo>
                      <a:pt x="1075" y="143"/>
                      <a:pt x="1073" y="144"/>
                      <a:pt x="1072" y="143"/>
                    </a:cubicBezTo>
                    <a:cubicBezTo>
                      <a:pt x="1074" y="142"/>
                      <a:pt x="1077" y="141"/>
                      <a:pt x="1078" y="141"/>
                    </a:cubicBezTo>
                    <a:cubicBezTo>
                      <a:pt x="1078" y="140"/>
                      <a:pt x="1078" y="140"/>
                      <a:pt x="1078" y="139"/>
                    </a:cubicBezTo>
                    <a:cubicBezTo>
                      <a:pt x="1076" y="139"/>
                      <a:pt x="1075" y="142"/>
                      <a:pt x="1073" y="141"/>
                    </a:cubicBezTo>
                    <a:cubicBezTo>
                      <a:pt x="1072" y="140"/>
                      <a:pt x="1075" y="139"/>
                      <a:pt x="1076" y="139"/>
                    </a:cubicBezTo>
                    <a:cubicBezTo>
                      <a:pt x="1076" y="136"/>
                      <a:pt x="1084" y="130"/>
                      <a:pt x="1076" y="130"/>
                    </a:cubicBezTo>
                    <a:cubicBezTo>
                      <a:pt x="1077" y="130"/>
                      <a:pt x="1077" y="129"/>
                      <a:pt x="1078" y="129"/>
                    </a:cubicBezTo>
                    <a:cubicBezTo>
                      <a:pt x="1077" y="127"/>
                      <a:pt x="1077" y="126"/>
                      <a:pt x="1075" y="126"/>
                    </a:cubicBezTo>
                    <a:cubicBezTo>
                      <a:pt x="1076" y="125"/>
                      <a:pt x="1076" y="125"/>
                      <a:pt x="1076" y="124"/>
                    </a:cubicBezTo>
                    <a:cubicBezTo>
                      <a:pt x="1078" y="123"/>
                      <a:pt x="1078" y="124"/>
                      <a:pt x="1080" y="123"/>
                    </a:cubicBezTo>
                    <a:cubicBezTo>
                      <a:pt x="1082" y="119"/>
                      <a:pt x="1075" y="114"/>
                      <a:pt x="1070" y="120"/>
                    </a:cubicBezTo>
                    <a:cubicBezTo>
                      <a:pt x="1069" y="119"/>
                      <a:pt x="1070" y="118"/>
                      <a:pt x="1071" y="117"/>
                    </a:cubicBezTo>
                    <a:cubicBezTo>
                      <a:pt x="1074" y="116"/>
                      <a:pt x="1076" y="116"/>
                      <a:pt x="1079" y="115"/>
                    </a:cubicBezTo>
                    <a:cubicBezTo>
                      <a:pt x="1086" y="117"/>
                      <a:pt x="1093" y="120"/>
                      <a:pt x="1088" y="127"/>
                    </a:cubicBezTo>
                    <a:cubicBezTo>
                      <a:pt x="1086" y="129"/>
                      <a:pt x="1083" y="129"/>
                      <a:pt x="1083" y="132"/>
                    </a:cubicBezTo>
                    <a:cubicBezTo>
                      <a:pt x="1086" y="130"/>
                      <a:pt x="1086" y="130"/>
                      <a:pt x="1089" y="130"/>
                    </a:cubicBezTo>
                    <a:cubicBezTo>
                      <a:pt x="1086" y="127"/>
                      <a:pt x="1097" y="125"/>
                      <a:pt x="1099" y="123"/>
                    </a:cubicBezTo>
                    <a:cubicBezTo>
                      <a:pt x="1100" y="123"/>
                      <a:pt x="1101" y="124"/>
                      <a:pt x="1103" y="124"/>
                    </a:cubicBezTo>
                    <a:cubicBezTo>
                      <a:pt x="1104" y="123"/>
                      <a:pt x="1104" y="122"/>
                      <a:pt x="1105" y="121"/>
                    </a:cubicBezTo>
                    <a:cubicBezTo>
                      <a:pt x="1109" y="121"/>
                      <a:pt x="1113" y="118"/>
                      <a:pt x="1119" y="116"/>
                    </a:cubicBezTo>
                    <a:cubicBezTo>
                      <a:pt x="1119" y="117"/>
                      <a:pt x="1119" y="117"/>
                      <a:pt x="1119" y="117"/>
                    </a:cubicBezTo>
                    <a:cubicBezTo>
                      <a:pt x="1125" y="113"/>
                      <a:pt x="1133" y="113"/>
                      <a:pt x="1139" y="108"/>
                    </a:cubicBezTo>
                    <a:cubicBezTo>
                      <a:pt x="1142" y="107"/>
                      <a:pt x="1143" y="108"/>
                      <a:pt x="1147" y="106"/>
                    </a:cubicBezTo>
                    <a:cubicBezTo>
                      <a:pt x="1148" y="107"/>
                      <a:pt x="1149" y="108"/>
                      <a:pt x="1150" y="108"/>
                    </a:cubicBezTo>
                    <a:cubicBezTo>
                      <a:pt x="1157" y="99"/>
                      <a:pt x="1147" y="89"/>
                      <a:pt x="1133" y="94"/>
                    </a:cubicBezTo>
                    <a:cubicBezTo>
                      <a:pt x="1124" y="93"/>
                      <a:pt x="1115" y="95"/>
                      <a:pt x="1105" y="99"/>
                    </a:cubicBezTo>
                    <a:cubicBezTo>
                      <a:pt x="1104" y="98"/>
                      <a:pt x="1105" y="98"/>
                      <a:pt x="1103" y="97"/>
                    </a:cubicBezTo>
                    <a:cubicBezTo>
                      <a:pt x="1099" y="100"/>
                      <a:pt x="1095" y="100"/>
                      <a:pt x="1093" y="99"/>
                    </a:cubicBezTo>
                    <a:cubicBezTo>
                      <a:pt x="1093" y="100"/>
                      <a:pt x="1091" y="99"/>
                      <a:pt x="1090" y="100"/>
                    </a:cubicBezTo>
                    <a:cubicBezTo>
                      <a:pt x="1091" y="100"/>
                      <a:pt x="1093" y="100"/>
                      <a:pt x="1095" y="102"/>
                    </a:cubicBezTo>
                    <a:cubicBezTo>
                      <a:pt x="1088" y="104"/>
                      <a:pt x="1087" y="108"/>
                      <a:pt x="1080" y="109"/>
                    </a:cubicBezTo>
                    <a:cubicBezTo>
                      <a:pt x="1079" y="105"/>
                      <a:pt x="1085" y="101"/>
                      <a:pt x="1082" y="97"/>
                    </a:cubicBezTo>
                    <a:cubicBezTo>
                      <a:pt x="1081" y="96"/>
                      <a:pt x="1078" y="97"/>
                      <a:pt x="1077" y="95"/>
                    </a:cubicBezTo>
                    <a:cubicBezTo>
                      <a:pt x="1076" y="95"/>
                      <a:pt x="1075" y="96"/>
                      <a:pt x="1075" y="97"/>
                    </a:cubicBezTo>
                    <a:cubicBezTo>
                      <a:pt x="1071" y="94"/>
                      <a:pt x="1067" y="96"/>
                      <a:pt x="1062" y="100"/>
                    </a:cubicBezTo>
                    <a:cubicBezTo>
                      <a:pt x="1060" y="99"/>
                      <a:pt x="1060" y="98"/>
                      <a:pt x="1058" y="98"/>
                    </a:cubicBezTo>
                    <a:cubicBezTo>
                      <a:pt x="1057" y="97"/>
                      <a:pt x="1060" y="97"/>
                      <a:pt x="1059" y="96"/>
                    </a:cubicBezTo>
                    <a:cubicBezTo>
                      <a:pt x="1058" y="96"/>
                      <a:pt x="1058" y="96"/>
                      <a:pt x="1058" y="96"/>
                    </a:cubicBezTo>
                    <a:cubicBezTo>
                      <a:pt x="1057" y="96"/>
                      <a:pt x="1056" y="97"/>
                      <a:pt x="1055" y="97"/>
                    </a:cubicBezTo>
                    <a:cubicBezTo>
                      <a:pt x="1051" y="95"/>
                      <a:pt x="1035" y="101"/>
                      <a:pt x="1040" y="92"/>
                    </a:cubicBezTo>
                    <a:cubicBezTo>
                      <a:pt x="1043" y="92"/>
                      <a:pt x="1045" y="90"/>
                      <a:pt x="1047" y="90"/>
                    </a:cubicBezTo>
                    <a:cubicBezTo>
                      <a:pt x="1047" y="87"/>
                      <a:pt x="1053" y="88"/>
                      <a:pt x="1054" y="85"/>
                    </a:cubicBezTo>
                    <a:cubicBezTo>
                      <a:pt x="1049" y="87"/>
                      <a:pt x="1047" y="86"/>
                      <a:pt x="1045" y="90"/>
                    </a:cubicBezTo>
                    <a:cubicBezTo>
                      <a:pt x="1044" y="87"/>
                      <a:pt x="1040" y="87"/>
                      <a:pt x="1043" y="85"/>
                    </a:cubicBezTo>
                    <a:cubicBezTo>
                      <a:pt x="1040" y="86"/>
                      <a:pt x="1038" y="86"/>
                      <a:pt x="1036" y="86"/>
                    </a:cubicBezTo>
                    <a:cubicBezTo>
                      <a:pt x="1038" y="85"/>
                      <a:pt x="1035" y="85"/>
                      <a:pt x="1035" y="84"/>
                    </a:cubicBezTo>
                    <a:cubicBezTo>
                      <a:pt x="1039" y="83"/>
                      <a:pt x="1039" y="81"/>
                      <a:pt x="1040" y="80"/>
                    </a:cubicBezTo>
                    <a:cubicBezTo>
                      <a:pt x="1042" y="81"/>
                      <a:pt x="1046" y="80"/>
                      <a:pt x="1049" y="79"/>
                    </a:cubicBezTo>
                    <a:cubicBezTo>
                      <a:pt x="1049" y="78"/>
                      <a:pt x="1049" y="78"/>
                      <a:pt x="1049" y="77"/>
                    </a:cubicBezTo>
                    <a:cubicBezTo>
                      <a:pt x="1051" y="77"/>
                      <a:pt x="1054" y="77"/>
                      <a:pt x="1057" y="76"/>
                    </a:cubicBezTo>
                    <a:cubicBezTo>
                      <a:pt x="1055" y="74"/>
                      <a:pt x="1057" y="72"/>
                      <a:pt x="1054" y="71"/>
                    </a:cubicBezTo>
                    <a:cubicBezTo>
                      <a:pt x="1060" y="67"/>
                      <a:pt x="1051" y="66"/>
                      <a:pt x="1057" y="62"/>
                    </a:cubicBezTo>
                    <a:cubicBezTo>
                      <a:pt x="1054" y="65"/>
                      <a:pt x="1048" y="64"/>
                      <a:pt x="1047" y="68"/>
                    </a:cubicBezTo>
                    <a:cubicBezTo>
                      <a:pt x="1045" y="67"/>
                      <a:pt x="1043" y="66"/>
                      <a:pt x="1041" y="66"/>
                    </a:cubicBezTo>
                    <a:cubicBezTo>
                      <a:pt x="1042" y="70"/>
                      <a:pt x="1033" y="71"/>
                      <a:pt x="1031" y="69"/>
                    </a:cubicBezTo>
                    <a:cubicBezTo>
                      <a:pt x="1029" y="71"/>
                      <a:pt x="1028" y="72"/>
                      <a:pt x="1026" y="74"/>
                    </a:cubicBezTo>
                    <a:cubicBezTo>
                      <a:pt x="1026" y="73"/>
                      <a:pt x="1025" y="73"/>
                      <a:pt x="1025" y="73"/>
                    </a:cubicBezTo>
                    <a:cubicBezTo>
                      <a:pt x="1025" y="71"/>
                      <a:pt x="1027" y="70"/>
                      <a:pt x="1028" y="69"/>
                    </a:cubicBezTo>
                    <a:cubicBezTo>
                      <a:pt x="1027" y="69"/>
                      <a:pt x="1027" y="69"/>
                      <a:pt x="1026" y="68"/>
                    </a:cubicBezTo>
                    <a:cubicBezTo>
                      <a:pt x="1025" y="69"/>
                      <a:pt x="1022" y="71"/>
                      <a:pt x="1021" y="70"/>
                    </a:cubicBezTo>
                    <a:cubicBezTo>
                      <a:pt x="1023" y="68"/>
                      <a:pt x="1027" y="68"/>
                      <a:pt x="1025" y="67"/>
                    </a:cubicBezTo>
                    <a:cubicBezTo>
                      <a:pt x="1022" y="70"/>
                      <a:pt x="1025" y="65"/>
                      <a:pt x="1022" y="65"/>
                    </a:cubicBezTo>
                    <a:cubicBezTo>
                      <a:pt x="1023" y="64"/>
                      <a:pt x="1026" y="64"/>
                      <a:pt x="1028" y="63"/>
                    </a:cubicBezTo>
                    <a:cubicBezTo>
                      <a:pt x="1028" y="61"/>
                      <a:pt x="1027" y="62"/>
                      <a:pt x="1028" y="61"/>
                    </a:cubicBezTo>
                    <a:cubicBezTo>
                      <a:pt x="1035" y="58"/>
                      <a:pt x="1039" y="56"/>
                      <a:pt x="1044" y="54"/>
                    </a:cubicBezTo>
                    <a:cubicBezTo>
                      <a:pt x="1041" y="55"/>
                      <a:pt x="1043" y="52"/>
                      <a:pt x="1045" y="51"/>
                    </a:cubicBezTo>
                    <a:cubicBezTo>
                      <a:pt x="1046" y="53"/>
                      <a:pt x="1048" y="49"/>
                      <a:pt x="1050" y="50"/>
                    </a:cubicBezTo>
                    <a:cubicBezTo>
                      <a:pt x="1049" y="52"/>
                      <a:pt x="1048" y="51"/>
                      <a:pt x="1045" y="52"/>
                    </a:cubicBezTo>
                    <a:cubicBezTo>
                      <a:pt x="1045" y="54"/>
                      <a:pt x="1046" y="54"/>
                      <a:pt x="1046" y="55"/>
                    </a:cubicBezTo>
                    <a:cubicBezTo>
                      <a:pt x="1049" y="55"/>
                      <a:pt x="1045" y="53"/>
                      <a:pt x="1047" y="53"/>
                    </a:cubicBezTo>
                    <a:cubicBezTo>
                      <a:pt x="1048" y="52"/>
                      <a:pt x="1049" y="51"/>
                      <a:pt x="1050" y="52"/>
                    </a:cubicBezTo>
                    <a:cubicBezTo>
                      <a:pt x="1050" y="53"/>
                      <a:pt x="1048" y="53"/>
                      <a:pt x="1049" y="54"/>
                    </a:cubicBezTo>
                    <a:cubicBezTo>
                      <a:pt x="1053" y="52"/>
                      <a:pt x="1053" y="53"/>
                      <a:pt x="1053" y="55"/>
                    </a:cubicBezTo>
                    <a:cubicBezTo>
                      <a:pt x="1055" y="54"/>
                      <a:pt x="1055" y="55"/>
                      <a:pt x="1057" y="55"/>
                    </a:cubicBezTo>
                    <a:cubicBezTo>
                      <a:pt x="1057" y="54"/>
                      <a:pt x="1056" y="54"/>
                      <a:pt x="1056" y="54"/>
                    </a:cubicBezTo>
                    <a:cubicBezTo>
                      <a:pt x="1057" y="53"/>
                      <a:pt x="1058" y="52"/>
                      <a:pt x="1059" y="51"/>
                    </a:cubicBezTo>
                    <a:cubicBezTo>
                      <a:pt x="1057" y="53"/>
                      <a:pt x="1062" y="53"/>
                      <a:pt x="1063" y="51"/>
                    </a:cubicBezTo>
                    <a:cubicBezTo>
                      <a:pt x="1062" y="51"/>
                      <a:pt x="1061" y="51"/>
                      <a:pt x="1060" y="51"/>
                    </a:cubicBezTo>
                    <a:cubicBezTo>
                      <a:pt x="1064" y="49"/>
                      <a:pt x="1066" y="51"/>
                      <a:pt x="1068" y="49"/>
                    </a:cubicBezTo>
                    <a:cubicBezTo>
                      <a:pt x="1067" y="49"/>
                      <a:pt x="1066" y="48"/>
                      <a:pt x="1066" y="48"/>
                    </a:cubicBezTo>
                    <a:cubicBezTo>
                      <a:pt x="1067" y="48"/>
                      <a:pt x="1070" y="46"/>
                      <a:pt x="1070" y="45"/>
                    </a:cubicBezTo>
                    <a:cubicBezTo>
                      <a:pt x="1068" y="46"/>
                      <a:pt x="1067" y="47"/>
                      <a:pt x="1066" y="46"/>
                    </a:cubicBezTo>
                    <a:cubicBezTo>
                      <a:pt x="1069" y="44"/>
                      <a:pt x="1062" y="41"/>
                      <a:pt x="1062" y="44"/>
                    </a:cubicBezTo>
                    <a:cubicBezTo>
                      <a:pt x="1067" y="42"/>
                      <a:pt x="1064" y="48"/>
                      <a:pt x="1064" y="44"/>
                    </a:cubicBezTo>
                    <a:cubicBezTo>
                      <a:pt x="1061" y="45"/>
                      <a:pt x="1064" y="46"/>
                      <a:pt x="1062" y="47"/>
                    </a:cubicBezTo>
                    <a:cubicBezTo>
                      <a:pt x="1058" y="43"/>
                      <a:pt x="1065" y="43"/>
                      <a:pt x="1065" y="39"/>
                    </a:cubicBezTo>
                    <a:cubicBezTo>
                      <a:pt x="1064" y="41"/>
                      <a:pt x="1062" y="42"/>
                      <a:pt x="1060" y="41"/>
                    </a:cubicBezTo>
                    <a:cubicBezTo>
                      <a:pt x="1057" y="38"/>
                      <a:pt x="1050" y="37"/>
                      <a:pt x="1045" y="39"/>
                    </a:cubicBezTo>
                    <a:cubicBezTo>
                      <a:pt x="1048" y="39"/>
                      <a:pt x="1047" y="37"/>
                      <a:pt x="1047" y="35"/>
                    </a:cubicBezTo>
                    <a:cubicBezTo>
                      <a:pt x="1044" y="37"/>
                      <a:pt x="1044" y="36"/>
                      <a:pt x="1042" y="34"/>
                    </a:cubicBezTo>
                    <a:cubicBezTo>
                      <a:pt x="1040" y="36"/>
                      <a:pt x="1040" y="36"/>
                      <a:pt x="1037" y="36"/>
                    </a:cubicBezTo>
                    <a:cubicBezTo>
                      <a:pt x="1036" y="37"/>
                      <a:pt x="1038" y="38"/>
                      <a:pt x="1036" y="39"/>
                    </a:cubicBezTo>
                    <a:cubicBezTo>
                      <a:pt x="1034" y="39"/>
                      <a:pt x="1030" y="40"/>
                      <a:pt x="1031" y="38"/>
                    </a:cubicBezTo>
                    <a:cubicBezTo>
                      <a:pt x="1029" y="40"/>
                      <a:pt x="1025" y="40"/>
                      <a:pt x="1025" y="43"/>
                    </a:cubicBezTo>
                    <a:cubicBezTo>
                      <a:pt x="1026" y="43"/>
                      <a:pt x="1027" y="43"/>
                      <a:pt x="1027" y="43"/>
                    </a:cubicBezTo>
                    <a:cubicBezTo>
                      <a:pt x="1027" y="43"/>
                      <a:pt x="1026" y="44"/>
                      <a:pt x="1025" y="44"/>
                    </a:cubicBezTo>
                    <a:cubicBezTo>
                      <a:pt x="1031" y="46"/>
                      <a:pt x="1023" y="53"/>
                      <a:pt x="1018" y="51"/>
                    </a:cubicBezTo>
                    <a:cubicBezTo>
                      <a:pt x="1019" y="50"/>
                      <a:pt x="1023" y="49"/>
                      <a:pt x="1021" y="49"/>
                    </a:cubicBezTo>
                    <a:cubicBezTo>
                      <a:pt x="1019" y="50"/>
                      <a:pt x="1018" y="50"/>
                      <a:pt x="1018" y="49"/>
                    </a:cubicBezTo>
                    <a:cubicBezTo>
                      <a:pt x="1020" y="49"/>
                      <a:pt x="1021" y="47"/>
                      <a:pt x="1021" y="46"/>
                    </a:cubicBezTo>
                    <a:cubicBezTo>
                      <a:pt x="1018" y="47"/>
                      <a:pt x="1018" y="46"/>
                      <a:pt x="1016" y="46"/>
                    </a:cubicBezTo>
                    <a:cubicBezTo>
                      <a:pt x="1014" y="50"/>
                      <a:pt x="1007" y="51"/>
                      <a:pt x="1003" y="55"/>
                    </a:cubicBezTo>
                    <a:cubicBezTo>
                      <a:pt x="1003" y="54"/>
                      <a:pt x="1002" y="55"/>
                      <a:pt x="1001" y="54"/>
                    </a:cubicBezTo>
                    <a:cubicBezTo>
                      <a:pt x="1002" y="54"/>
                      <a:pt x="1003" y="53"/>
                      <a:pt x="1003" y="53"/>
                    </a:cubicBezTo>
                    <a:cubicBezTo>
                      <a:pt x="999" y="54"/>
                      <a:pt x="999" y="56"/>
                      <a:pt x="996" y="57"/>
                    </a:cubicBezTo>
                    <a:cubicBezTo>
                      <a:pt x="995" y="56"/>
                      <a:pt x="992" y="56"/>
                      <a:pt x="994" y="58"/>
                    </a:cubicBezTo>
                    <a:cubicBezTo>
                      <a:pt x="991" y="59"/>
                      <a:pt x="989" y="60"/>
                      <a:pt x="989" y="57"/>
                    </a:cubicBezTo>
                    <a:cubicBezTo>
                      <a:pt x="993" y="55"/>
                      <a:pt x="991" y="56"/>
                      <a:pt x="993" y="54"/>
                    </a:cubicBezTo>
                    <a:cubicBezTo>
                      <a:pt x="991" y="54"/>
                      <a:pt x="990" y="54"/>
                      <a:pt x="988" y="54"/>
                    </a:cubicBezTo>
                    <a:cubicBezTo>
                      <a:pt x="988" y="53"/>
                      <a:pt x="990" y="53"/>
                      <a:pt x="990" y="52"/>
                    </a:cubicBezTo>
                    <a:cubicBezTo>
                      <a:pt x="986" y="52"/>
                      <a:pt x="988" y="55"/>
                      <a:pt x="986" y="56"/>
                    </a:cubicBezTo>
                    <a:cubicBezTo>
                      <a:pt x="982" y="57"/>
                      <a:pt x="982" y="57"/>
                      <a:pt x="982" y="57"/>
                    </a:cubicBezTo>
                    <a:cubicBezTo>
                      <a:pt x="982" y="57"/>
                      <a:pt x="982" y="56"/>
                      <a:pt x="981" y="56"/>
                    </a:cubicBezTo>
                    <a:cubicBezTo>
                      <a:pt x="981" y="58"/>
                      <a:pt x="982" y="59"/>
                      <a:pt x="981" y="60"/>
                    </a:cubicBezTo>
                    <a:cubicBezTo>
                      <a:pt x="980" y="60"/>
                      <a:pt x="980" y="59"/>
                      <a:pt x="978" y="59"/>
                    </a:cubicBezTo>
                    <a:cubicBezTo>
                      <a:pt x="978" y="60"/>
                      <a:pt x="977" y="60"/>
                      <a:pt x="976" y="61"/>
                    </a:cubicBezTo>
                    <a:cubicBezTo>
                      <a:pt x="976" y="62"/>
                      <a:pt x="975" y="64"/>
                      <a:pt x="978" y="63"/>
                    </a:cubicBezTo>
                    <a:cubicBezTo>
                      <a:pt x="979" y="61"/>
                      <a:pt x="976" y="62"/>
                      <a:pt x="978" y="61"/>
                    </a:cubicBezTo>
                    <a:cubicBezTo>
                      <a:pt x="980" y="60"/>
                      <a:pt x="980" y="61"/>
                      <a:pt x="981" y="62"/>
                    </a:cubicBezTo>
                    <a:cubicBezTo>
                      <a:pt x="980" y="63"/>
                      <a:pt x="974" y="64"/>
                      <a:pt x="973" y="65"/>
                    </a:cubicBezTo>
                    <a:cubicBezTo>
                      <a:pt x="974" y="65"/>
                      <a:pt x="974" y="66"/>
                      <a:pt x="973" y="66"/>
                    </a:cubicBezTo>
                    <a:cubicBezTo>
                      <a:pt x="972" y="65"/>
                      <a:pt x="973" y="65"/>
                      <a:pt x="972" y="64"/>
                    </a:cubicBezTo>
                    <a:cubicBezTo>
                      <a:pt x="969" y="65"/>
                      <a:pt x="969" y="66"/>
                      <a:pt x="966" y="67"/>
                    </a:cubicBezTo>
                    <a:cubicBezTo>
                      <a:pt x="966" y="67"/>
                      <a:pt x="965" y="67"/>
                      <a:pt x="965" y="66"/>
                    </a:cubicBezTo>
                    <a:cubicBezTo>
                      <a:pt x="967" y="64"/>
                      <a:pt x="958" y="71"/>
                      <a:pt x="956" y="72"/>
                    </a:cubicBezTo>
                    <a:cubicBezTo>
                      <a:pt x="956" y="72"/>
                      <a:pt x="956" y="72"/>
                      <a:pt x="955" y="72"/>
                    </a:cubicBezTo>
                    <a:cubicBezTo>
                      <a:pt x="957" y="71"/>
                      <a:pt x="956" y="69"/>
                      <a:pt x="957" y="68"/>
                    </a:cubicBezTo>
                    <a:cubicBezTo>
                      <a:pt x="958" y="67"/>
                      <a:pt x="961" y="68"/>
                      <a:pt x="962" y="66"/>
                    </a:cubicBezTo>
                    <a:cubicBezTo>
                      <a:pt x="959" y="67"/>
                      <a:pt x="957" y="67"/>
                      <a:pt x="955" y="67"/>
                    </a:cubicBezTo>
                    <a:cubicBezTo>
                      <a:pt x="959" y="66"/>
                      <a:pt x="956" y="64"/>
                      <a:pt x="958" y="62"/>
                    </a:cubicBezTo>
                    <a:cubicBezTo>
                      <a:pt x="960" y="62"/>
                      <a:pt x="965" y="63"/>
                      <a:pt x="964" y="62"/>
                    </a:cubicBezTo>
                    <a:cubicBezTo>
                      <a:pt x="963" y="62"/>
                      <a:pt x="963" y="62"/>
                      <a:pt x="963" y="61"/>
                    </a:cubicBezTo>
                    <a:cubicBezTo>
                      <a:pt x="966" y="60"/>
                      <a:pt x="970" y="60"/>
                      <a:pt x="971" y="57"/>
                    </a:cubicBezTo>
                    <a:cubicBezTo>
                      <a:pt x="969" y="58"/>
                      <a:pt x="966" y="60"/>
                      <a:pt x="964" y="60"/>
                    </a:cubicBezTo>
                    <a:cubicBezTo>
                      <a:pt x="964" y="59"/>
                      <a:pt x="965" y="58"/>
                      <a:pt x="967" y="57"/>
                    </a:cubicBezTo>
                    <a:cubicBezTo>
                      <a:pt x="969" y="57"/>
                      <a:pt x="970" y="57"/>
                      <a:pt x="972" y="56"/>
                    </a:cubicBezTo>
                    <a:cubicBezTo>
                      <a:pt x="973" y="54"/>
                      <a:pt x="969" y="53"/>
                      <a:pt x="971" y="51"/>
                    </a:cubicBezTo>
                    <a:cubicBezTo>
                      <a:pt x="969" y="52"/>
                      <a:pt x="965" y="52"/>
                      <a:pt x="964" y="54"/>
                    </a:cubicBezTo>
                    <a:cubicBezTo>
                      <a:pt x="965" y="53"/>
                      <a:pt x="966" y="53"/>
                      <a:pt x="968" y="53"/>
                    </a:cubicBezTo>
                    <a:cubicBezTo>
                      <a:pt x="962" y="59"/>
                      <a:pt x="958" y="54"/>
                      <a:pt x="958" y="52"/>
                    </a:cubicBezTo>
                    <a:cubicBezTo>
                      <a:pt x="956" y="52"/>
                      <a:pt x="954" y="52"/>
                      <a:pt x="953" y="52"/>
                    </a:cubicBezTo>
                    <a:cubicBezTo>
                      <a:pt x="952" y="50"/>
                      <a:pt x="957" y="49"/>
                      <a:pt x="956" y="47"/>
                    </a:cubicBezTo>
                    <a:cubicBezTo>
                      <a:pt x="954" y="47"/>
                      <a:pt x="955" y="50"/>
                      <a:pt x="954" y="49"/>
                    </a:cubicBezTo>
                    <a:cubicBezTo>
                      <a:pt x="956" y="47"/>
                      <a:pt x="951" y="46"/>
                      <a:pt x="955" y="44"/>
                    </a:cubicBezTo>
                    <a:cubicBezTo>
                      <a:pt x="956" y="46"/>
                      <a:pt x="956" y="46"/>
                      <a:pt x="956" y="46"/>
                    </a:cubicBezTo>
                    <a:cubicBezTo>
                      <a:pt x="960" y="45"/>
                      <a:pt x="955" y="42"/>
                      <a:pt x="957" y="41"/>
                    </a:cubicBezTo>
                    <a:cubicBezTo>
                      <a:pt x="958" y="41"/>
                      <a:pt x="961" y="40"/>
                      <a:pt x="960" y="39"/>
                    </a:cubicBezTo>
                    <a:cubicBezTo>
                      <a:pt x="960" y="38"/>
                      <a:pt x="957" y="41"/>
                      <a:pt x="957" y="39"/>
                    </a:cubicBezTo>
                    <a:cubicBezTo>
                      <a:pt x="957" y="38"/>
                      <a:pt x="959" y="38"/>
                      <a:pt x="959" y="37"/>
                    </a:cubicBezTo>
                    <a:cubicBezTo>
                      <a:pt x="956" y="37"/>
                      <a:pt x="959" y="35"/>
                      <a:pt x="957" y="35"/>
                    </a:cubicBezTo>
                    <a:cubicBezTo>
                      <a:pt x="956" y="35"/>
                      <a:pt x="953" y="37"/>
                      <a:pt x="952" y="35"/>
                    </a:cubicBezTo>
                    <a:cubicBezTo>
                      <a:pt x="953" y="37"/>
                      <a:pt x="951" y="37"/>
                      <a:pt x="953" y="38"/>
                    </a:cubicBezTo>
                    <a:cubicBezTo>
                      <a:pt x="952" y="38"/>
                      <a:pt x="949" y="38"/>
                      <a:pt x="950" y="37"/>
                    </a:cubicBezTo>
                    <a:cubicBezTo>
                      <a:pt x="944" y="40"/>
                      <a:pt x="938" y="41"/>
                      <a:pt x="933" y="44"/>
                    </a:cubicBezTo>
                    <a:cubicBezTo>
                      <a:pt x="931" y="43"/>
                      <a:pt x="929" y="43"/>
                      <a:pt x="927" y="42"/>
                    </a:cubicBezTo>
                    <a:cubicBezTo>
                      <a:pt x="927" y="41"/>
                      <a:pt x="930" y="41"/>
                      <a:pt x="930" y="40"/>
                    </a:cubicBezTo>
                    <a:cubicBezTo>
                      <a:pt x="929" y="40"/>
                      <a:pt x="929" y="39"/>
                      <a:pt x="929" y="39"/>
                    </a:cubicBezTo>
                    <a:cubicBezTo>
                      <a:pt x="926" y="39"/>
                      <a:pt x="924" y="39"/>
                      <a:pt x="922" y="39"/>
                    </a:cubicBezTo>
                    <a:cubicBezTo>
                      <a:pt x="927" y="38"/>
                      <a:pt x="924" y="36"/>
                      <a:pt x="928" y="34"/>
                    </a:cubicBezTo>
                    <a:cubicBezTo>
                      <a:pt x="928" y="36"/>
                      <a:pt x="933" y="34"/>
                      <a:pt x="934" y="32"/>
                    </a:cubicBezTo>
                    <a:cubicBezTo>
                      <a:pt x="931" y="32"/>
                      <a:pt x="928" y="35"/>
                      <a:pt x="927" y="33"/>
                    </a:cubicBezTo>
                    <a:cubicBezTo>
                      <a:pt x="929" y="32"/>
                      <a:pt x="932" y="31"/>
                      <a:pt x="932" y="29"/>
                    </a:cubicBezTo>
                    <a:cubicBezTo>
                      <a:pt x="928" y="31"/>
                      <a:pt x="926" y="30"/>
                      <a:pt x="924" y="30"/>
                    </a:cubicBezTo>
                    <a:cubicBezTo>
                      <a:pt x="925" y="29"/>
                      <a:pt x="935" y="28"/>
                      <a:pt x="936" y="25"/>
                    </a:cubicBezTo>
                    <a:cubicBezTo>
                      <a:pt x="931" y="26"/>
                      <a:pt x="928" y="26"/>
                      <a:pt x="926" y="24"/>
                    </a:cubicBezTo>
                    <a:cubicBezTo>
                      <a:pt x="923" y="24"/>
                      <a:pt x="923" y="26"/>
                      <a:pt x="921" y="25"/>
                    </a:cubicBezTo>
                    <a:cubicBezTo>
                      <a:pt x="925" y="24"/>
                      <a:pt x="918" y="24"/>
                      <a:pt x="918" y="26"/>
                    </a:cubicBezTo>
                    <a:cubicBezTo>
                      <a:pt x="920" y="25"/>
                      <a:pt x="921" y="27"/>
                      <a:pt x="919" y="28"/>
                    </a:cubicBezTo>
                    <a:cubicBezTo>
                      <a:pt x="920" y="27"/>
                      <a:pt x="917" y="26"/>
                      <a:pt x="916" y="25"/>
                    </a:cubicBezTo>
                    <a:cubicBezTo>
                      <a:pt x="912" y="27"/>
                      <a:pt x="907" y="29"/>
                      <a:pt x="905" y="32"/>
                    </a:cubicBezTo>
                    <a:cubicBezTo>
                      <a:pt x="907" y="31"/>
                      <a:pt x="908" y="32"/>
                      <a:pt x="909" y="30"/>
                    </a:cubicBezTo>
                    <a:cubicBezTo>
                      <a:pt x="912" y="31"/>
                      <a:pt x="912" y="33"/>
                      <a:pt x="916" y="32"/>
                    </a:cubicBezTo>
                    <a:cubicBezTo>
                      <a:pt x="913" y="34"/>
                      <a:pt x="913" y="34"/>
                      <a:pt x="911" y="35"/>
                    </a:cubicBezTo>
                    <a:cubicBezTo>
                      <a:pt x="910" y="35"/>
                      <a:pt x="913" y="33"/>
                      <a:pt x="910" y="34"/>
                    </a:cubicBezTo>
                    <a:cubicBezTo>
                      <a:pt x="909" y="37"/>
                      <a:pt x="904" y="38"/>
                      <a:pt x="902" y="38"/>
                    </a:cubicBezTo>
                    <a:cubicBezTo>
                      <a:pt x="898" y="40"/>
                      <a:pt x="888" y="48"/>
                      <a:pt x="886" y="44"/>
                    </a:cubicBezTo>
                    <a:cubicBezTo>
                      <a:pt x="885" y="45"/>
                      <a:pt x="884" y="45"/>
                      <a:pt x="884" y="46"/>
                    </a:cubicBezTo>
                    <a:cubicBezTo>
                      <a:pt x="882" y="47"/>
                      <a:pt x="886" y="45"/>
                      <a:pt x="885" y="47"/>
                    </a:cubicBezTo>
                    <a:cubicBezTo>
                      <a:pt x="884" y="47"/>
                      <a:pt x="885" y="47"/>
                      <a:pt x="884" y="48"/>
                    </a:cubicBezTo>
                    <a:cubicBezTo>
                      <a:pt x="883" y="48"/>
                      <a:pt x="880" y="46"/>
                      <a:pt x="880" y="48"/>
                    </a:cubicBezTo>
                    <a:cubicBezTo>
                      <a:pt x="879" y="50"/>
                      <a:pt x="868" y="55"/>
                      <a:pt x="865" y="58"/>
                    </a:cubicBezTo>
                    <a:cubicBezTo>
                      <a:pt x="864" y="57"/>
                      <a:pt x="859" y="58"/>
                      <a:pt x="859" y="59"/>
                    </a:cubicBezTo>
                    <a:cubicBezTo>
                      <a:pt x="859" y="59"/>
                      <a:pt x="862" y="60"/>
                      <a:pt x="860" y="60"/>
                    </a:cubicBezTo>
                    <a:cubicBezTo>
                      <a:pt x="859" y="62"/>
                      <a:pt x="857" y="60"/>
                      <a:pt x="857" y="62"/>
                    </a:cubicBezTo>
                    <a:cubicBezTo>
                      <a:pt x="857" y="62"/>
                      <a:pt x="858" y="62"/>
                      <a:pt x="857" y="62"/>
                    </a:cubicBezTo>
                    <a:cubicBezTo>
                      <a:pt x="854" y="63"/>
                      <a:pt x="853" y="61"/>
                      <a:pt x="851" y="61"/>
                    </a:cubicBezTo>
                    <a:cubicBezTo>
                      <a:pt x="850" y="59"/>
                      <a:pt x="853" y="57"/>
                      <a:pt x="851" y="57"/>
                    </a:cubicBezTo>
                    <a:cubicBezTo>
                      <a:pt x="850" y="59"/>
                      <a:pt x="842" y="59"/>
                      <a:pt x="840" y="58"/>
                    </a:cubicBezTo>
                    <a:cubicBezTo>
                      <a:pt x="842" y="57"/>
                      <a:pt x="843" y="53"/>
                      <a:pt x="847" y="53"/>
                    </a:cubicBezTo>
                    <a:cubicBezTo>
                      <a:pt x="847" y="51"/>
                      <a:pt x="848" y="50"/>
                      <a:pt x="851" y="49"/>
                    </a:cubicBezTo>
                    <a:cubicBezTo>
                      <a:pt x="850" y="50"/>
                      <a:pt x="852" y="50"/>
                      <a:pt x="853" y="50"/>
                    </a:cubicBezTo>
                    <a:cubicBezTo>
                      <a:pt x="851" y="49"/>
                      <a:pt x="852" y="48"/>
                      <a:pt x="853" y="49"/>
                    </a:cubicBezTo>
                    <a:cubicBezTo>
                      <a:pt x="852" y="47"/>
                      <a:pt x="856" y="47"/>
                      <a:pt x="855" y="46"/>
                    </a:cubicBezTo>
                    <a:cubicBezTo>
                      <a:pt x="851" y="46"/>
                      <a:pt x="851" y="49"/>
                      <a:pt x="848" y="49"/>
                    </a:cubicBezTo>
                    <a:cubicBezTo>
                      <a:pt x="851" y="45"/>
                      <a:pt x="857" y="44"/>
                      <a:pt x="856" y="40"/>
                    </a:cubicBezTo>
                    <a:cubicBezTo>
                      <a:pt x="861" y="39"/>
                      <a:pt x="862" y="38"/>
                      <a:pt x="865" y="38"/>
                    </a:cubicBezTo>
                    <a:cubicBezTo>
                      <a:pt x="862" y="37"/>
                      <a:pt x="868" y="35"/>
                      <a:pt x="868" y="35"/>
                    </a:cubicBezTo>
                    <a:cubicBezTo>
                      <a:pt x="868" y="33"/>
                      <a:pt x="865" y="34"/>
                      <a:pt x="865" y="32"/>
                    </a:cubicBezTo>
                    <a:cubicBezTo>
                      <a:pt x="864" y="33"/>
                      <a:pt x="862" y="35"/>
                      <a:pt x="861" y="34"/>
                    </a:cubicBezTo>
                    <a:cubicBezTo>
                      <a:pt x="864" y="31"/>
                      <a:pt x="868" y="31"/>
                      <a:pt x="870" y="29"/>
                    </a:cubicBezTo>
                    <a:cubicBezTo>
                      <a:pt x="868" y="29"/>
                      <a:pt x="872" y="27"/>
                      <a:pt x="872" y="26"/>
                    </a:cubicBezTo>
                    <a:cubicBezTo>
                      <a:pt x="872" y="26"/>
                      <a:pt x="872" y="25"/>
                      <a:pt x="872" y="25"/>
                    </a:cubicBezTo>
                    <a:cubicBezTo>
                      <a:pt x="870" y="25"/>
                      <a:pt x="869" y="25"/>
                      <a:pt x="868" y="25"/>
                    </a:cubicBezTo>
                    <a:cubicBezTo>
                      <a:pt x="871" y="23"/>
                      <a:pt x="867" y="24"/>
                      <a:pt x="866" y="23"/>
                    </a:cubicBezTo>
                    <a:cubicBezTo>
                      <a:pt x="866" y="22"/>
                      <a:pt x="870" y="22"/>
                      <a:pt x="868" y="21"/>
                    </a:cubicBezTo>
                    <a:cubicBezTo>
                      <a:pt x="867" y="21"/>
                      <a:pt x="862" y="21"/>
                      <a:pt x="863" y="23"/>
                    </a:cubicBezTo>
                    <a:cubicBezTo>
                      <a:pt x="866" y="22"/>
                      <a:pt x="865" y="26"/>
                      <a:pt x="863" y="27"/>
                    </a:cubicBezTo>
                    <a:cubicBezTo>
                      <a:pt x="860" y="26"/>
                      <a:pt x="855" y="31"/>
                      <a:pt x="853" y="28"/>
                    </a:cubicBezTo>
                    <a:cubicBezTo>
                      <a:pt x="852" y="29"/>
                      <a:pt x="852" y="30"/>
                      <a:pt x="851" y="31"/>
                    </a:cubicBezTo>
                    <a:cubicBezTo>
                      <a:pt x="848" y="31"/>
                      <a:pt x="845" y="32"/>
                      <a:pt x="846" y="29"/>
                    </a:cubicBezTo>
                    <a:cubicBezTo>
                      <a:pt x="844" y="29"/>
                      <a:pt x="844" y="29"/>
                      <a:pt x="843" y="29"/>
                    </a:cubicBezTo>
                    <a:cubicBezTo>
                      <a:pt x="843" y="28"/>
                      <a:pt x="848" y="26"/>
                      <a:pt x="849" y="27"/>
                    </a:cubicBezTo>
                    <a:cubicBezTo>
                      <a:pt x="850" y="26"/>
                      <a:pt x="850" y="25"/>
                      <a:pt x="852" y="25"/>
                    </a:cubicBezTo>
                    <a:cubicBezTo>
                      <a:pt x="853" y="24"/>
                      <a:pt x="853" y="23"/>
                      <a:pt x="854" y="22"/>
                    </a:cubicBezTo>
                    <a:cubicBezTo>
                      <a:pt x="857" y="21"/>
                      <a:pt x="857" y="20"/>
                      <a:pt x="860" y="19"/>
                    </a:cubicBezTo>
                    <a:cubicBezTo>
                      <a:pt x="858" y="16"/>
                      <a:pt x="858" y="16"/>
                      <a:pt x="858" y="16"/>
                    </a:cubicBezTo>
                    <a:cubicBezTo>
                      <a:pt x="856" y="16"/>
                      <a:pt x="856" y="19"/>
                      <a:pt x="855" y="18"/>
                    </a:cubicBezTo>
                    <a:cubicBezTo>
                      <a:pt x="857" y="16"/>
                      <a:pt x="857" y="14"/>
                      <a:pt x="855" y="13"/>
                    </a:cubicBezTo>
                    <a:cubicBezTo>
                      <a:pt x="856" y="12"/>
                      <a:pt x="857" y="12"/>
                      <a:pt x="858" y="12"/>
                    </a:cubicBezTo>
                    <a:cubicBezTo>
                      <a:pt x="856" y="11"/>
                      <a:pt x="855" y="10"/>
                      <a:pt x="856" y="9"/>
                    </a:cubicBezTo>
                    <a:cubicBezTo>
                      <a:pt x="854" y="9"/>
                      <a:pt x="853" y="10"/>
                      <a:pt x="853" y="8"/>
                    </a:cubicBezTo>
                    <a:cubicBezTo>
                      <a:pt x="851" y="9"/>
                      <a:pt x="851" y="10"/>
                      <a:pt x="850" y="10"/>
                    </a:cubicBezTo>
                    <a:cubicBezTo>
                      <a:pt x="850" y="9"/>
                      <a:pt x="849" y="9"/>
                      <a:pt x="849" y="9"/>
                    </a:cubicBezTo>
                    <a:cubicBezTo>
                      <a:pt x="851" y="7"/>
                      <a:pt x="850" y="6"/>
                      <a:pt x="851" y="3"/>
                    </a:cubicBezTo>
                    <a:cubicBezTo>
                      <a:pt x="850" y="3"/>
                      <a:pt x="850" y="3"/>
                      <a:pt x="850" y="2"/>
                    </a:cubicBezTo>
                    <a:cubicBezTo>
                      <a:pt x="847" y="5"/>
                      <a:pt x="846" y="2"/>
                      <a:pt x="845" y="5"/>
                    </a:cubicBezTo>
                    <a:cubicBezTo>
                      <a:pt x="843" y="4"/>
                      <a:pt x="843" y="3"/>
                      <a:pt x="843" y="2"/>
                    </a:cubicBezTo>
                    <a:cubicBezTo>
                      <a:pt x="844" y="2"/>
                      <a:pt x="846" y="1"/>
                      <a:pt x="846" y="0"/>
                    </a:cubicBezTo>
                    <a:cubicBezTo>
                      <a:pt x="843" y="1"/>
                      <a:pt x="841" y="2"/>
                      <a:pt x="840" y="5"/>
                    </a:cubicBezTo>
                    <a:cubicBezTo>
                      <a:pt x="839" y="5"/>
                      <a:pt x="835" y="5"/>
                      <a:pt x="836" y="3"/>
                    </a:cubicBezTo>
                    <a:cubicBezTo>
                      <a:pt x="837" y="4"/>
                      <a:pt x="837" y="4"/>
                      <a:pt x="838" y="4"/>
                    </a:cubicBezTo>
                    <a:cubicBezTo>
                      <a:pt x="836" y="2"/>
                      <a:pt x="833" y="3"/>
                      <a:pt x="831" y="5"/>
                    </a:cubicBezTo>
                    <a:cubicBezTo>
                      <a:pt x="831" y="3"/>
                      <a:pt x="827" y="6"/>
                      <a:pt x="828" y="3"/>
                    </a:cubicBezTo>
                    <a:cubicBezTo>
                      <a:pt x="825" y="4"/>
                      <a:pt x="828" y="6"/>
                      <a:pt x="826" y="6"/>
                    </a:cubicBezTo>
                    <a:cubicBezTo>
                      <a:pt x="821" y="6"/>
                      <a:pt x="812" y="11"/>
                      <a:pt x="806" y="16"/>
                    </a:cubicBezTo>
                    <a:cubicBezTo>
                      <a:pt x="806" y="16"/>
                      <a:pt x="807" y="16"/>
                      <a:pt x="807" y="16"/>
                    </a:cubicBezTo>
                    <a:cubicBezTo>
                      <a:pt x="801" y="19"/>
                      <a:pt x="792" y="18"/>
                      <a:pt x="789" y="24"/>
                    </a:cubicBezTo>
                    <a:cubicBezTo>
                      <a:pt x="787" y="24"/>
                      <a:pt x="790" y="22"/>
                      <a:pt x="788" y="22"/>
                    </a:cubicBezTo>
                    <a:cubicBezTo>
                      <a:pt x="788" y="23"/>
                      <a:pt x="787" y="23"/>
                      <a:pt x="786" y="23"/>
                    </a:cubicBezTo>
                    <a:cubicBezTo>
                      <a:pt x="787" y="23"/>
                      <a:pt x="787" y="22"/>
                      <a:pt x="787" y="22"/>
                    </a:cubicBezTo>
                    <a:cubicBezTo>
                      <a:pt x="788" y="21"/>
                      <a:pt x="790" y="21"/>
                      <a:pt x="789" y="20"/>
                    </a:cubicBezTo>
                    <a:cubicBezTo>
                      <a:pt x="779" y="23"/>
                      <a:pt x="767" y="28"/>
                      <a:pt x="759" y="31"/>
                    </a:cubicBezTo>
                    <a:cubicBezTo>
                      <a:pt x="757" y="32"/>
                      <a:pt x="756" y="34"/>
                      <a:pt x="754" y="33"/>
                    </a:cubicBezTo>
                    <a:cubicBezTo>
                      <a:pt x="754" y="34"/>
                      <a:pt x="756" y="34"/>
                      <a:pt x="756" y="34"/>
                    </a:cubicBezTo>
                    <a:cubicBezTo>
                      <a:pt x="755" y="35"/>
                      <a:pt x="755" y="36"/>
                      <a:pt x="753" y="37"/>
                    </a:cubicBezTo>
                    <a:cubicBezTo>
                      <a:pt x="751" y="35"/>
                      <a:pt x="747" y="38"/>
                      <a:pt x="744" y="41"/>
                    </a:cubicBezTo>
                    <a:cubicBezTo>
                      <a:pt x="735" y="43"/>
                      <a:pt x="730" y="49"/>
                      <a:pt x="723" y="49"/>
                    </a:cubicBezTo>
                    <a:cubicBezTo>
                      <a:pt x="719" y="53"/>
                      <a:pt x="705" y="55"/>
                      <a:pt x="700" y="60"/>
                    </a:cubicBezTo>
                    <a:cubicBezTo>
                      <a:pt x="699" y="61"/>
                      <a:pt x="699" y="61"/>
                      <a:pt x="699" y="60"/>
                    </a:cubicBezTo>
                    <a:cubicBezTo>
                      <a:pt x="696" y="61"/>
                      <a:pt x="698" y="63"/>
                      <a:pt x="695" y="64"/>
                    </a:cubicBezTo>
                    <a:cubicBezTo>
                      <a:pt x="694" y="64"/>
                      <a:pt x="694" y="63"/>
                      <a:pt x="693" y="63"/>
                    </a:cubicBezTo>
                    <a:cubicBezTo>
                      <a:pt x="691" y="65"/>
                      <a:pt x="689" y="66"/>
                      <a:pt x="691" y="66"/>
                    </a:cubicBezTo>
                    <a:cubicBezTo>
                      <a:pt x="689" y="67"/>
                      <a:pt x="687" y="66"/>
                      <a:pt x="685" y="66"/>
                    </a:cubicBezTo>
                    <a:cubicBezTo>
                      <a:pt x="685" y="69"/>
                      <a:pt x="681" y="68"/>
                      <a:pt x="680" y="68"/>
                    </a:cubicBezTo>
                    <a:cubicBezTo>
                      <a:pt x="672" y="73"/>
                      <a:pt x="659" y="78"/>
                      <a:pt x="649" y="86"/>
                    </a:cubicBezTo>
                    <a:cubicBezTo>
                      <a:pt x="651" y="85"/>
                      <a:pt x="656" y="83"/>
                      <a:pt x="653" y="86"/>
                    </a:cubicBezTo>
                    <a:cubicBezTo>
                      <a:pt x="655" y="83"/>
                      <a:pt x="660" y="82"/>
                      <a:pt x="661" y="79"/>
                    </a:cubicBezTo>
                    <a:cubicBezTo>
                      <a:pt x="664" y="79"/>
                      <a:pt x="668" y="76"/>
                      <a:pt x="669" y="74"/>
                    </a:cubicBezTo>
                    <a:cubicBezTo>
                      <a:pt x="672" y="74"/>
                      <a:pt x="672" y="74"/>
                      <a:pt x="674" y="73"/>
                    </a:cubicBezTo>
                    <a:cubicBezTo>
                      <a:pt x="675" y="73"/>
                      <a:pt x="676" y="73"/>
                      <a:pt x="677" y="73"/>
                    </a:cubicBezTo>
                    <a:cubicBezTo>
                      <a:pt x="674" y="78"/>
                      <a:pt x="667" y="78"/>
                      <a:pt x="662" y="82"/>
                    </a:cubicBezTo>
                    <a:cubicBezTo>
                      <a:pt x="670" y="80"/>
                      <a:pt x="674" y="78"/>
                      <a:pt x="681" y="74"/>
                    </a:cubicBezTo>
                    <a:cubicBezTo>
                      <a:pt x="682" y="75"/>
                      <a:pt x="682" y="76"/>
                      <a:pt x="684" y="75"/>
                    </a:cubicBezTo>
                    <a:cubicBezTo>
                      <a:pt x="685" y="71"/>
                      <a:pt x="699" y="67"/>
                      <a:pt x="702" y="67"/>
                    </a:cubicBezTo>
                    <a:cubicBezTo>
                      <a:pt x="707" y="64"/>
                      <a:pt x="711" y="60"/>
                      <a:pt x="715" y="61"/>
                    </a:cubicBezTo>
                    <a:cubicBezTo>
                      <a:pt x="714" y="60"/>
                      <a:pt x="722" y="54"/>
                      <a:pt x="724" y="56"/>
                    </a:cubicBezTo>
                    <a:cubicBezTo>
                      <a:pt x="724" y="57"/>
                      <a:pt x="722" y="58"/>
                      <a:pt x="722" y="58"/>
                    </a:cubicBezTo>
                    <a:cubicBezTo>
                      <a:pt x="724" y="58"/>
                      <a:pt x="727" y="54"/>
                      <a:pt x="730" y="56"/>
                    </a:cubicBezTo>
                    <a:cubicBezTo>
                      <a:pt x="730" y="52"/>
                      <a:pt x="742" y="52"/>
                      <a:pt x="744" y="46"/>
                    </a:cubicBezTo>
                    <a:cubicBezTo>
                      <a:pt x="746" y="46"/>
                      <a:pt x="747" y="47"/>
                      <a:pt x="747" y="48"/>
                    </a:cubicBezTo>
                    <a:cubicBezTo>
                      <a:pt x="749" y="46"/>
                      <a:pt x="750" y="46"/>
                      <a:pt x="754" y="43"/>
                    </a:cubicBezTo>
                    <a:cubicBezTo>
                      <a:pt x="760" y="46"/>
                      <a:pt x="771" y="35"/>
                      <a:pt x="776" y="38"/>
                    </a:cubicBezTo>
                    <a:cubicBezTo>
                      <a:pt x="768" y="42"/>
                      <a:pt x="752" y="49"/>
                      <a:pt x="743" y="56"/>
                    </a:cubicBezTo>
                    <a:cubicBezTo>
                      <a:pt x="747" y="53"/>
                      <a:pt x="752" y="54"/>
                      <a:pt x="754" y="50"/>
                    </a:cubicBezTo>
                    <a:cubicBezTo>
                      <a:pt x="754" y="53"/>
                      <a:pt x="760" y="49"/>
                      <a:pt x="761" y="51"/>
                    </a:cubicBezTo>
                    <a:cubicBezTo>
                      <a:pt x="755" y="52"/>
                      <a:pt x="746" y="59"/>
                      <a:pt x="742" y="57"/>
                    </a:cubicBezTo>
                    <a:cubicBezTo>
                      <a:pt x="743" y="58"/>
                      <a:pt x="745" y="57"/>
                      <a:pt x="746" y="58"/>
                    </a:cubicBezTo>
                    <a:cubicBezTo>
                      <a:pt x="741" y="61"/>
                      <a:pt x="736" y="59"/>
                      <a:pt x="732" y="64"/>
                    </a:cubicBezTo>
                    <a:cubicBezTo>
                      <a:pt x="732" y="63"/>
                      <a:pt x="732" y="63"/>
                      <a:pt x="731" y="63"/>
                    </a:cubicBezTo>
                    <a:cubicBezTo>
                      <a:pt x="725" y="66"/>
                      <a:pt x="718" y="68"/>
                      <a:pt x="714" y="69"/>
                    </a:cubicBezTo>
                    <a:cubicBezTo>
                      <a:pt x="712" y="70"/>
                      <a:pt x="709" y="70"/>
                      <a:pt x="707" y="71"/>
                    </a:cubicBezTo>
                    <a:cubicBezTo>
                      <a:pt x="705" y="72"/>
                      <a:pt x="704" y="73"/>
                      <a:pt x="702" y="74"/>
                    </a:cubicBezTo>
                    <a:cubicBezTo>
                      <a:pt x="700" y="75"/>
                      <a:pt x="694" y="75"/>
                      <a:pt x="696" y="75"/>
                    </a:cubicBezTo>
                    <a:cubicBezTo>
                      <a:pt x="693" y="76"/>
                      <a:pt x="689" y="77"/>
                      <a:pt x="687" y="80"/>
                    </a:cubicBezTo>
                    <a:cubicBezTo>
                      <a:pt x="686" y="78"/>
                      <a:pt x="681" y="83"/>
                      <a:pt x="680" y="80"/>
                    </a:cubicBezTo>
                    <a:cubicBezTo>
                      <a:pt x="678" y="82"/>
                      <a:pt x="679" y="83"/>
                      <a:pt x="675" y="85"/>
                    </a:cubicBezTo>
                    <a:cubicBezTo>
                      <a:pt x="674" y="84"/>
                      <a:pt x="672" y="83"/>
                      <a:pt x="670" y="84"/>
                    </a:cubicBezTo>
                    <a:cubicBezTo>
                      <a:pt x="665" y="87"/>
                      <a:pt x="660" y="92"/>
                      <a:pt x="652" y="94"/>
                    </a:cubicBezTo>
                    <a:cubicBezTo>
                      <a:pt x="652" y="94"/>
                      <a:pt x="652" y="95"/>
                      <a:pt x="652" y="95"/>
                    </a:cubicBezTo>
                    <a:cubicBezTo>
                      <a:pt x="646" y="98"/>
                      <a:pt x="642" y="103"/>
                      <a:pt x="638" y="101"/>
                    </a:cubicBezTo>
                    <a:cubicBezTo>
                      <a:pt x="636" y="104"/>
                      <a:pt x="632" y="103"/>
                      <a:pt x="629" y="105"/>
                    </a:cubicBezTo>
                    <a:cubicBezTo>
                      <a:pt x="626" y="106"/>
                      <a:pt x="620" y="112"/>
                      <a:pt x="618" y="109"/>
                    </a:cubicBezTo>
                    <a:cubicBezTo>
                      <a:pt x="617" y="110"/>
                      <a:pt x="618" y="111"/>
                      <a:pt x="616" y="112"/>
                    </a:cubicBezTo>
                    <a:cubicBezTo>
                      <a:pt x="616" y="111"/>
                      <a:pt x="614" y="112"/>
                      <a:pt x="613" y="112"/>
                    </a:cubicBezTo>
                    <a:cubicBezTo>
                      <a:pt x="612" y="116"/>
                      <a:pt x="604" y="116"/>
                      <a:pt x="602" y="119"/>
                    </a:cubicBezTo>
                    <a:cubicBezTo>
                      <a:pt x="594" y="119"/>
                      <a:pt x="589" y="126"/>
                      <a:pt x="582" y="128"/>
                    </a:cubicBezTo>
                    <a:cubicBezTo>
                      <a:pt x="581" y="127"/>
                      <a:pt x="581" y="126"/>
                      <a:pt x="580" y="127"/>
                    </a:cubicBezTo>
                    <a:cubicBezTo>
                      <a:pt x="581" y="128"/>
                      <a:pt x="582" y="128"/>
                      <a:pt x="580" y="129"/>
                    </a:cubicBezTo>
                    <a:cubicBezTo>
                      <a:pt x="577" y="131"/>
                      <a:pt x="576" y="130"/>
                      <a:pt x="573" y="131"/>
                    </a:cubicBezTo>
                    <a:cubicBezTo>
                      <a:pt x="574" y="132"/>
                      <a:pt x="575" y="132"/>
                      <a:pt x="574" y="133"/>
                    </a:cubicBezTo>
                    <a:cubicBezTo>
                      <a:pt x="572" y="133"/>
                      <a:pt x="563" y="135"/>
                      <a:pt x="564" y="137"/>
                    </a:cubicBezTo>
                    <a:cubicBezTo>
                      <a:pt x="555" y="141"/>
                      <a:pt x="548" y="143"/>
                      <a:pt x="542" y="147"/>
                    </a:cubicBezTo>
                    <a:cubicBezTo>
                      <a:pt x="540" y="146"/>
                      <a:pt x="534" y="150"/>
                      <a:pt x="531" y="151"/>
                    </a:cubicBezTo>
                    <a:cubicBezTo>
                      <a:pt x="528" y="152"/>
                      <a:pt x="527" y="151"/>
                      <a:pt x="525" y="152"/>
                    </a:cubicBezTo>
                    <a:cubicBezTo>
                      <a:pt x="523" y="152"/>
                      <a:pt x="518" y="155"/>
                      <a:pt x="515" y="156"/>
                    </a:cubicBezTo>
                    <a:cubicBezTo>
                      <a:pt x="508" y="159"/>
                      <a:pt x="506" y="160"/>
                      <a:pt x="498" y="163"/>
                    </a:cubicBezTo>
                    <a:cubicBezTo>
                      <a:pt x="498" y="162"/>
                      <a:pt x="501" y="162"/>
                      <a:pt x="500" y="161"/>
                    </a:cubicBezTo>
                    <a:cubicBezTo>
                      <a:pt x="497" y="162"/>
                      <a:pt x="498" y="164"/>
                      <a:pt x="496" y="165"/>
                    </a:cubicBezTo>
                    <a:cubicBezTo>
                      <a:pt x="494" y="164"/>
                      <a:pt x="488" y="169"/>
                      <a:pt x="489" y="166"/>
                    </a:cubicBezTo>
                    <a:cubicBezTo>
                      <a:pt x="485" y="167"/>
                      <a:pt x="486" y="169"/>
                      <a:pt x="483" y="171"/>
                    </a:cubicBezTo>
                    <a:cubicBezTo>
                      <a:pt x="481" y="172"/>
                      <a:pt x="481" y="170"/>
                      <a:pt x="479" y="171"/>
                    </a:cubicBezTo>
                    <a:cubicBezTo>
                      <a:pt x="479" y="173"/>
                      <a:pt x="478" y="174"/>
                      <a:pt x="475" y="175"/>
                    </a:cubicBezTo>
                    <a:cubicBezTo>
                      <a:pt x="475" y="174"/>
                      <a:pt x="474" y="174"/>
                      <a:pt x="475" y="173"/>
                    </a:cubicBezTo>
                    <a:cubicBezTo>
                      <a:pt x="467" y="179"/>
                      <a:pt x="464" y="177"/>
                      <a:pt x="456" y="181"/>
                    </a:cubicBezTo>
                    <a:cubicBezTo>
                      <a:pt x="456" y="182"/>
                      <a:pt x="457" y="183"/>
                      <a:pt x="455" y="183"/>
                    </a:cubicBezTo>
                    <a:cubicBezTo>
                      <a:pt x="455" y="182"/>
                      <a:pt x="448" y="184"/>
                      <a:pt x="445" y="184"/>
                    </a:cubicBezTo>
                    <a:cubicBezTo>
                      <a:pt x="446" y="186"/>
                      <a:pt x="449" y="183"/>
                      <a:pt x="449" y="185"/>
                    </a:cubicBezTo>
                    <a:cubicBezTo>
                      <a:pt x="447" y="185"/>
                      <a:pt x="446" y="185"/>
                      <a:pt x="445" y="187"/>
                    </a:cubicBezTo>
                    <a:cubicBezTo>
                      <a:pt x="444" y="187"/>
                      <a:pt x="445" y="185"/>
                      <a:pt x="442" y="186"/>
                    </a:cubicBezTo>
                    <a:cubicBezTo>
                      <a:pt x="443" y="187"/>
                      <a:pt x="444" y="188"/>
                      <a:pt x="441" y="189"/>
                    </a:cubicBezTo>
                    <a:cubicBezTo>
                      <a:pt x="441" y="188"/>
                      <a:pt x="440" y="189"/>
                      <a:pt x="440" y="187"/>
                    </a:cubicBezTo>
                    <a:cubicBezTo>
                      <a:pt x="431" y="195"/>
                      <a:pt x="415" y="198"/>
                      <a:pt x="402" y="206"/>
                    </a:cubicBezTo>
                    <a:cubicBezTo>
                      <a:pt x="395" y="209"/>
                      <a:pt x="385" y="211"/>
                      <a:pt x="381" y="216"/>
                    </a:cubicBezTo>
                    <a:cubicBezTo>
                      <a:pt x="372" y="218"/>
                      <a:pt x="367" y="222"/>
                      <a:pt x="359" y="226"/>
                    </a:cubicBezTo>
                    <a:cubicBezTo>
                      <a:pt x="357" y="226"/>
                      <a:pt x="355" y="226"/>
                      <a:pt x="354" y="228"/>
                    </a:cubicBezTo>
                    <a:cubicBezTo>
                      <a:pt x="355" y="228"/>
                      <a:pt x="354" y="229"/>
                      <a:pt x="353" y="229"/>
                    </a:cubicBezTo>
                    <a:cubicBezTo>
                      <a:pt x="352" y="229"/>
                      <a:pt x="351" y="229"/>
                      <a:pt x="349" y="229"/>
                    </a:cubicBezTo>
                    <a:cubicBezTo>
                      <a:pt x="349" y="230"/>
                      <a:pt x="348" y="231"/>
                      <a:pt x="347" y="231"/>
                    </a:cubicBezTo>
                    <a:cubicBezTo>
                      <a:pt x="343" y="229"/>
                      <a:pt x="341" y="237"/>
                      <a:pt x="335" y="236"/>
                    </a:cubicBezTo>
                    <a:cubicBezTo>
                      <a:pt x="329" y="243"/>
                      <a:pt x="312" y="245"/>
                      <a:pt x="309" y="252"/>
                    </a:cubicBezTo>
                    <a:cubicBezTo>
                      <a:pt x="312" y="252"/>
                      <a:pt x="311" y="248"/>
                      <a:pt x="314" y="249"/>
                    </a:cubicBezTo>
                    <a:cubicBezTo>
                      <a:pt x="312" y="256"/>
                      <a:pt x="304" y="256"/>
                      <a:pt x="297" y="262"/>
                    </a:cubicBezTo>
                    <a:cubicBezTo>
                      <a:pt x="297" y="262"/>
                      <a:pt x="297" y="262"/>
                      <a:pt x="298" y="262"/>
                    </a:cubicBezTo>
                    <a:cubicBezTo>
                      <a:pt x="296" y="265"/>
                      <a:pt x="289" y="268"/>
                      <a:pt x="287" y="267"/>
                    </a:cubicBezTo>
                    <a:cubicBezTo>
                      <a:pt x="284" y="272"/>
                      <a:pt x="273" y="273"/>
                      <a:pt x="267" y="277"/>
                    </a:cubicBezTo>
                    <a:cubicBezTo>
                      <a:pt x="266" y="275"/>
                      <a:pt x="265" y="276"/>
                      <a:pt x="265" y="278"/>
                    </a:cubicBezTo>
                    <a:cubicBezTo>
                      <a:pt x="264" y="277"/>
                      <a:pt x="264" y="276"/>
                      <a:pt x="262" y="276"/>
                    </a:cubicBezTo>
                    <a:cubicBezTo>
                      <a:pt x="262" y="280"/>
                      <a:pt x="253" y="279"/>
                      <a:pt x="252" y="283"/>
                    </a:cubicBezTo>
                    <a:cubicBezTo>
                      <a:pt x="247" y="283"/>
                      <a:pt x="243" y="287"/>
                      <a:pt x="239" y="287"/>
                    </a:cubicBezTo>
                    <a:cubicBezTo>
                      <a:pt x="239" y="290"/>
                      <a:pt x="232" y="292"/>
                      <a:pt x="229" y="294"/>
                    </a:cubicBezTo>
                    <a:cubicBezTo>
                      <a:pt x="230" y="294"/>
                      <a:pt x="231" y="294"/>
                      <a:pt x="231" y="295"/>
                    </a:cubicBezTo>
                    <a:cubicBezTo>
                      <a:pt x="228" y="296"/>
                      <a:pt x="230" y="297"/>
                      <a:pt x="229" y="298"/>
                    </a:cubicBezTo>
                    <a:cubicBezTo>
                      <a:pt x="225" y="300"/>
                      <a:pt x="224" y="298"/>
                      <a:pt x="222" y="300"/>
                    </a:cubicBezTo>
                    <a:cubicBezTo>
                      <a:pt x="223" y="300"/>
                      <a:pt x="221" y="298"/>
                      <a:pt x="221" y="299"/>
                    </a:cubicBezTo>
                    <a:cubicBezTo>
                      <a:pt x="223" y="302"/>
                      <a:pt x="217" y="306"/>
                      <a:pt x="213" y="307"/>
                    </a:cubicBezTo>
                    <a:cubicBezTo>
                      <a:pt x="214" y="308"/>
                      <a:pt x="210" y="308"/>
                      <a:pt x="210" y="309"/>
                    </a:cubicBezTo>
                    <a:cubicBezTo>
                      <a:pt x="210" y="310"/>
                      <a:pt x="212" y="310"/>
                      <a:pt x="214" y="310"/>
                    </a:cubicBezTo>
                    <a:cubicBezTo>
                      <a:pt x="214" y="309"/>
                      <a:pt x="214" y="309"/>
                      <a:pt x="214" y="308"/>
                    </a:cubicBezTo>
                    <a:cubicBezTo>
                      <a:pt x="217" y="307"/>
                      <a:pt x="220" y="308"/>
                      <a:pt x="223" y="308"/>
                    </a:cubicBezTo>
                    <a:cubicBezTo>
                      <a:pt x="221" y="309"/>
                      <a:pt x="219" y="309"/>
                      <a:pt x="219" y="311"/>
                    </a:cubicBezTo>
                    <a:cubicBezTo>
                      <a:pt x="225" y="307"/>
                      <a:pt x="226" y="306"/>
                      <a:pt x="232" y="303"/>
                    </a:cubicBezTo>
                    <a:cubicBezTo>
                      <a:pt x="233" y="305"/>
                      <a:pt x="235" y="304"/>
                      <a:pt x="236" y="304"/>
                    </a:cubicBezTo>
                    <a:cubicBezTo>
                      <a:pt x="238" y="303"/>
                      <a:pt x="238" y="302"/>
                      <a:pt x="240" y="300"/>
                    </a:cubicBezTo>
                    <a:cubicBezTo>
                      <a:pt x="244" y="301"/>
                      <a:pt x="250" y="296"/>
                      <a:pt x="255" y="296"/>
                    </a:cubicBezTo>
                    <a:cubicBezTo>
                      <a:pt x="257" y="294"/>
                      <a:pt x="260" y="291"/>
                      <a:pt x="263" y="293"/>
                    </a:cubicBezTo>
                    <a:cubicBezTo>
                      <a:pt x="265" y="292"/>
                      <a:pt x="264" y="291"/>
                      <a:pt x="265" y="290"/>
                    </a:cubicBezTo>
                    <a:cubicBezTo>
                      <a:pt x="267" y="289"/>
                      <a:pt x="266" y="292"/>
                      <a:pt x="268" y="292"/>
                    </a:cubicBezTo>
                    <a:cubicBezTo>
                      <a:pt x="268" y="290"/>
                      <a:pt x="270" y="290"/>
                      <a:pt x="270" y="288"/>
                    </a:cubicBezTo>
                    <a:cubicBezTo>
                      <a:pt x="272" y="289"/>
                      <a:pt x="276" y="288"/>
                      <a:pt x="278" y="289"/>
                    </a:cubicBezTo>
                    <a:cubicBezTo>
                      <a:pt x="276" y="290"/>
                      <a:pt x="271" y="294"/>
                      <a:pt x="275" y="294"/>
                    </a:cubicBezTo>
                    <a:cubicBezTo>
                      <a:pt x="276" y="288"/>
                      <a:pt x="287" y="284"/>
                      <a:pt x="291" y="287"/>
                    </a:cubicBezTo>
                    <a:cubicBezTo>
                      <a:pt x="294" y="286"/>
                      <a:pt x="289" y="286"/>
                      <a:pt x="291" y="286"/>
                    </a:cubicBezTo>
                    <a:cubicBezTo>
                      <a:pt x="294" y="285"/>
                      <a:pt x="296" y="285"/>
                      <a:pt x="297" y="287"/>
                    </a:cubicBezTo>
                    <a:cubicBezTo>
                      <a:pt x="296" y="288"/>
                      <a:pt x="295" y="288"/>
                      <a:pt x="294" y="289"/>
                    </a:cubicBezTo>
                    <a:cubicBezTo>
                      <a:pt x="296" y="293"/>
                      <a:pt x="300" y="290"/>
                      <a:pt x="304" y="288"/>
                    </a:cubicBezTo>
                    <a:cubicBezTo>
                      <a:pt x="304" y="293"/>
                      <a:pt x="297" y="294"/>
                      <a:pt x="291" y="296"/>
                    </a:cubicBezTo>
                    <a:cubicBezTo>
                      <a:pt x="290" y="298"/>
                      <a:pt x="291" y="297"/>
                      <a:pt x="293" y="298"/>
                    </a:cubicBezTo>
                    <a:cubicBezTo>
                      <a:pt x="290" y="302"/>
                      <a:pt x="280" y="301"/>
                      <a:pt x="278" y="306"/>
                    </a:cubicBezTo>
                    <a:cubicBezTo>
                      <a:pt x="280" y="305"/>
                      <a:pt x="282" y="305"/>
                      <a:pt x="285" y="304"/>
                    </a:cubicBezTo>
                    <a:cubicBezTo>
                      <a:pt x="273" y="310"/>
                      <a:pt x="266" y="311"/>
                      <a:pt x="254" y="318"/>
                    </a:cubicBezTo>
                    <a:cubicBezTo>
                      <a:pt x="254" y="317"/>
                      <a:pt x="255" y="316"/>
                      <a:pt x="255" y="316"/>
                    </a:cubicBezTo>
                    <a:cubicBezTo>
                      <a:pt x="252" y="317"/>
                      <a:pt x="252" y="319"/>
                      <a:pt x="249" y="321"/>
                    </a:cubicBezTo>
                    <a:cubicBezTo>
                      <a:pt x="249" y="320"/>
                      <a:pt x="249" y="319"/>
                      <a:pt x="248" y="320"/>
                    </a:cubicBezTo>
                    <a:cubicBezTo>
                      <a:pt x="248" y="321"/>
                      <a:pt x="247" y="321"/>
                      <a:pt x="246" y="321"/>
                    </a:cubicBezTo>
                    <a:cubicBezTo>
                      <a:pt x="246" y="322"/>
                      <a:pt x="248" y="320"/>
                      <a:pt x="249" y="321"/>
                    </a:cubicBezTo>
                    <a:cubicBezTo>
                      <a:pt x="246" y="325"/>
                      <a:pt x="240" y="326"/>
                      <a:pt x="235" y="330"/>
                    </a:cubicBezTo>
                    <a:cubicBezTo>
                      <a:pt x="233" y="329"/>
                      <a:pt x="230" y="331"/>
                      <a:pt x="228" y="331"/>
                    </a:cubicBezTo>
                    <a:cubicBezTo>
                      <a:pt x="228" y="333"/>
                      <a:pt x="230" y="333"/>
                      <a:pt x="227" y="335"/>
                    </a:cubicBezTo>
                    <a:cubicBezTo>
                      <a:pt x="225" y="334"/>
                      <a:pt x="221" y="334"/>
                      <a:pt x="225" y="330"/>
                    </a:cubicBezTo>
                    <a:cubicBezTo>
                      <a:pt x="223" y="331"/>
                      <a:pt x="223" y="329"/>
                      <a:pt x="222" y="330"/>
                    </a:cubicBezTo>
                    <a:cubicBezTo>
                      <a:pt x="224" y="332"/>
                      <a:pt x="219" y="333"/>
                      <a:pt x="216" y="335"/>
                    </a:cubicBezTo>
                    <a:cubicBezTo>
                      <a:pt x="218" y="337"/>
                      <a:pt x="213" y="339"/>
                      <a:pt x="212" y="338"/>
                    </a:cubicBezTo>
                    <a:cubicBezTo>
                      <a:pt x="212" y="339"/>
                      <a:pt x="211" y="341"/>
                      <a:pt x="208" y="342"/>
                    </a:cubicBezTo>
                    <a:cubicBezTo>
                      <a:pt x="205" y="341"/>
                      <a:pt x="209" y="339"/>
                      <a:pt x="209" y="338"/>
                    </a:cubicBezTo>
                    <a:cubicBezTo>
                      <a:pt x="207" y="339"/>
                      <a:pt x="203" y="340"/>
                      <a:pt x="203" y="341"/>
                    </a:cubicBezTo>
                    <a:cubicBezTo>
                      <a:pt x="207" y="340"/>
                      <a:pt x="200" y="343"/>
                      <a:pt x="204" y="344"/>
                    </a:cubicBezTo>
                    <a:cubicBezTo>
                      <a:pt x="206" y="343"/>
                      <a:pt x="204" y="342"/>
                      <a:pt x="206" y="341"/>
                    </a:cubicBezTo>
                    <a:cubicBezTo>
                      <a:pt x="208" y="342"/>
                      <a:pt x="207" y="344"/>
                      <a:pt x="205" y="345"/>
                    </a:cubicBezTo>
                    <a:cubicBezTo>
                      <a:pt x="203" y="345"/>
                      <a:pt x="201" y="343"/>
                      <a:pt x="200" y="342"/>
                    </a:cubicBezTo>
                    <a:cubicBezTo>
                      <a:pt x="199" y="344"/>
                      <a:pt x="195" y="344"/>
                      <a:pt x="194" y="347"/>
                    </a:cubicBezTo>
                    <a:cubicBezTo>
                      <a:pt x="197" y="344"/>
                      <a:pt x="202" y="343"/>
                      <a:pt x="202" y="346"/>
                    </a:cubicBezTo>
                    <a:cubicBezTo>
                      <a:pt x="199" y="348"/>
                      <a:pt x="200" y="345"/>
                      <a:pt x="199" y="345"/>
                    </a:cubicBezTo>
                    <a:cubicBezTo>
                      <a:pt x="198" y="347"/>
                      <a:pt x="193" y="350"/>
                      <a:pt x="193" y="347"/>
                    </a:cubicBezTo>
                    <a:cubicBezTo>
                      <a:pt x="191" y="349"/>
                      <a:pt x="192" y="349"/>
                      <a:pt x="194" y="350"/>
                    </a:cubicBezTo>
                    <a:cubicBezTo>
                      <a:pt x="190" y="352"/>
                      <a:pt x="190" y="350"/>
                      <a:pt x="191" y="349"/>
                    </a:cubicBezTo>
                    <a:cubicBezTo>
                      <a:pt x="189" y="350"/>
                      <a:pt x="189" y="349"/>
                      <a:pt x="188" y="349"/>
                    </a:cubicBezTo>
                    <a:cubicBezTo>
                      <a:pt x="187" y="351"/>
                      <a:pt x="190" y="351"/>
                      <a:pt x="190" y="353"/>
                    </a:cubicBezTo>
                    <a:cubicBezTo>
                      <a:pt x="188" y="353"/>
                      <a:pt x="188" y="352"/>
                      <a:pt x="187" y="352"/>
                    </a:cubicBezTo>
                    <a:cubicBezTo>
                      <a:pt x="184" y="353"/>
                      <a:pt x="184" y="355"/>
                      <a:pt x="181" y="356"/>
                    </a:cubicBezTo>
                    <a:cubicBezTo>
                      <a:pt x="178" y="354"/>
                      <a:pt x="177" y="359"/>
                      <a:pt x="173" y="357"/>
                    </a:cubicBezTo>
                    <a:cubicBezTo>
                      <a:pt x="173" y="358"/>
                      <a:pt x="175" y="358"/>
                      <a:pt x="173" y="359"/>
                    </a:cubicBezTo>
                    <a:cubicBezTo>
                      <a:pt x="171" y="360"/>
                      <a:pt x="171" y="358"/>
                      <a:pt x="170" y="359"/>
                    </a:cubicBezTo>
                    <a:cubicBezTo>
                      <a:pt x="171" y="360"/>
                      <a:pt x="171" y="361"/>
                      <a:pt x="170" y="361"/>
                    </a:cubicBezTo>
                    <a:cubicBezTo>
                      <a:pt x="170" y="361"/>
                      <a:pt x="169" y="361"/>
                      <a:pt x="169" y="361"/>
                    </a:cubicBezTo>
                    <a:cubicBezTo>
                      <a:pt x="168" y="361"/>
                      <a:pt x="170" y="360"/>
                      <a:pt x="169" y="359"/>
                    </a:cubicBezTo>
                    <a:cubicBezTo>
                      <a:pt x="162" y="365"/>
                      <a:pt x="160" y="366"/>
                      <a:pt x="153" y="365"/>
                    </a:cubicBezTo>
                    <a:cubicBezTo>
                      <a:pt x="153" y="368"/>
                      <a:pt x="149" y="369"/>
                      <a:pt x="147" y="369"/>
                    </a:cubicBezTo>
                    <a:cubicBezTo>
                      <a:pt x="148" y="370"/>
                      <a:pt x="146" y="371"/>
                      <a:pt x="146" y="372"/>
                    </a:cubicBezTo>
                    <a:cubicBezTo>
                      <a:pt x="149" y="370"/>
                      <a:pt x="149" y="372"/>
                      <a:pt x="149" y="373"/>
                    </a:cubicBezTo>
                    <a:cubicBezTo>
                      <a:pt x="152" y="373"/>
                      <a:pt x="152" y="372"/>
                      <a:pt x="156" y="371"/>
                    </a:cubicBezTo>
                    <a:cubicBezTo>
                      <a:pt x="155" y="370"/>
                      <a:pt x="157" y="369"/>
                      <a:pt x="158" y="368"/>
                    </a:cubicBezTo>
                    <a:cubicBezTo>
                      <a:pt x="159" y="369"/>
                      <a:pt x="160" y="368"/>
                      <a:pt x="162" y="369"/>
                    </a:cubicBezTo>
                    <a:cubicBezTo>
                      <a:pt x="161" y="367"/>
                      <a:pt x="166" y="365"/>
                      <a:pt x="167" y="365"/>
                    </a:cubicBezTo>
                    <a:cubicBezTo>
                      <a:pt x="167" y="366"/>
                      <a:pt x="162" y="367"/>
                      <a:pt x="164" y="369"/>
                    </a:cubicBezTo>
                    <a:cubicBezTo>
                      <a:pt x="166" y="366"/>
                      <a:pt x="167" y="368"/>
                      <a:pt x="165" y="370"/>
                    </a:cubicBezTo>
                    <a:cubicBezTo>
                      <a:pt x="174" y="366"/>
                      <a:pt x="173" y="366"/>
                      <a:pt x="180" y="362"/>
                    </a:cubicBezTo>
                    <a:cubicBezTo>
                      <a:pt x="181" y="363"/>
                      <a:pt x="180" y="365"/>
                      <a:pt x="181" y="365"/>
                    </a:cubicBezTo>
                    <a:cubicBezTo>
                      <a:pt x="181" y="362"/>
                      <a:pt x="187" y="363"/>
                      <a:pt x="191" y="361"/>
                    </a:cubicBezTo>
                    <a:cubicBezTo>
                      <a:pt x="190" y="362"/>
                      <a:pt x="188" y="362"/>
                      <a:pt x="188" y="363"/>
                    </a:cubicBezTo>
                    <a:cubicBezTo>
                      <a:pt x="190" y="364"/>
                      <a:pt x="190" y="362"/>
                      <a:pt x="191" y="363"/>
                    </a:cubicBezTo>
                    <a:cubicBezTo>
                      <a:pt x="191" y="364"/>
                      <a:pt x="192" y="364"/>
                      <a:pt x="193" y="363"/>
                    </a:cubicBezTo>
                    <a:cubicBezTo>
                      <a:pt x="193" y="362"/>
                      <a:pt x="192" y="362"/>
                      <a:pt x="193" y="360"/>
                    </a:cubicBezTo>
                    <a:cubicBezTo>
                      <a:pt x="199" y="358"/>
                      <a:pt x="208" y="354"/>
                      <a:pt x="212" y="357"/>
                    </a:cubicBezTo>
                    <a:cubicBezTo>
                      <a:pt x="209" y="357"/>
                      <a:pt x="208" y="361"/>
                      <a:pt x="203" y="361"/>
                    </a:cubicBezTo>
                    <a:cubicBezTo>
                      <a:pt x="204" y="362"/>
                      <a:pt x="203" y="362"/>
                      <a:pt x="204" y="363"/>
                    </a:cubicBezTo>
                    <a:cubicBezTo>
                      <a:pt x="208" y="362"/>
                      <a:pt x="211" y="360"/>
                      <a:pt x="216" y="359"/>
                    </a:cubicBezTo>
                    <a:cubicBezTo>
                      <a:pt x="216" y="360"/>
                      <a:pt x="216" y="361"/>
                      <a:pt x="218" y="360"/>
                    </a:cubicBezTo>
                    <a:cubicBezTo>
                      <a:pt x="217" y="360"/>
                      <a:pt x="217" y="359"/>
                      <a:pt x="218" y="359"/>
                    </a:cubicBezTo>
                    <a:cubicBezTo>
                      <a:pt x="218" y="360"/>
                      <a:pt x="218" y="360"/>
                      <a:pt x="220" y="360"/>
                    </a:cubicBezTo>
                    <a:cubicBezTo>
                      <a:pt x="219" y="359"/>
                      <a:pt x="222" y="357"/>
                      <a:pt x="223" y="357"/>
                    </a:cubicBezTo>
                    <a:cubicBezTo>
                      <a:pt x="219" y="360"/>
                      <a:pt x="224" y="360"/>
                      <a:pt x="222" y="362"/>
                    </a:cubicBezTo>
                    <a:cubicBezTo>
                      <a:pt x="218" y="364"/>
                      <a:pt x="218" y="361"/>
                      <a:pt x="217" y="362"/>
                    </a:cubicBezTo>
                    <a:cubicBezTo>
                      <a:pt x="218" y="362"/>
                      <a:pt x="217" y="364"/>
                      <a:pt x="220" y="363"/>
                    </a:cubicBezTo>
                    <a:cubicBezTo>
                      <a:pt x="219" y="364"/>
                      <a:pt x="217" y="367"/>
                      <a:pt x="215" y="366"/>
                    </a:cubicBezTo>
                    <a:cubicBezTo>
                      <a:pt x="216" y="365"/>
                      <a:pt x="214" y="364"/>
                      <a:pt x="212" y="364"/>
                    </a:cubicBezTo>
                    <a:cubicBezTo>
                      <a:pt x="215" y="365"/>
                      <a:pt x="214" y="367"/>
                      <a:pt x="214" y="368"/>
                    </a:cubicBezTo>
                    <a:cubicBezTo>
                      <a:pt x="211" y="369"/>
                      <a:pt x="208" y="372"/>
                      <a:pt x="206" y="370"/>
                    </a:cubicBezTo>
                    <a:cubicBezTo>
                      <a:pt x="207" y="369"/>
                      <a:pt x="207" y="369"/>
                      <a:pt x="206" y="368"/>
                    </a:cubicBezTo>
                    <a:cubicBezTo>
                      <a:pt x="204" y="368"/>
                      <a:pt x="207" y="369"/>
                      <a:pt x="205" y="370"/>
                    </a:cubicBezTo>
                    <a:cubicBezTo>
                      <a:pt x="204" y="371"/>
                      <a:pt x="203" y="371"/>
                      <a:pt x="203" y="372"/>
                    </a:cubicBezTo>
                    <a:cubicBezTo>
                      <a:pt x="205" y="372"/>
                      <a:pt x="205" y="370"/>
                      <a:pt x="207" y="371"/>
                    </a:cubicBezTo>
                    <a:cubicBezTo>
                      <a:pt x="204" y="372"/>
                      <a:pt x="204" y="373"/>
                      <a:pt x="202" y="374"/>
                    </a:cubicBezTo>
                    <a:cubicBezTo>
                      <a:pt x="202" y="372"/>
                      <a:pt x="200" y="373"/>
                      <a:pt x="199" y="372"/>
                    </a:cubicBezTo>
                    <a:cubicBezTo>
                      <a:pt x="202" y="371"/>
                      <a:pt x="199" y="370"/>
                      <a:pt x="199" y="370"/>
                    </a:cubicBezTo>
                    <a:cubicBezTo>
                      <a:pt x="200" y="371"/>
                      <a:pt x="194" y="373"/>
                      <a:pt x="198" y="372"/>
                    </a:cubicBezTo>
                    <a:cubicBezTo>
                      <a:pt x="198" y="372"/>
                      <a:pt x="199" y="371"/>
                      <a:pt x="199" y="371"/>
                    </a:cubicBezTo>
                    <a:cubicBezTo>
                      <a:pt x="198" y="372"/>
                      <a:pt x="199" y="373"/>
                      <a:pt x="198" y="373"/>
                    </a:cubicBezTo>
                    <a:cubicBezTo>
                      <a:pt x="197" y="373"/>
                      <a:pt x="195" y="374"/>
                      <a:pt x="194" y="374"/>
                    </a:cubicBezTo>
                    <a:cubicBezTo>
                      <a:pt x="194" y="373"/>
                      <a:pt x="196" y="373"/>
                      <a:pt x="196" y="372"/>
                    </a:cubicBezTo>
                    <a:cubicBezTo>
                      <a:pt x="193" y="371"/>
                      <a:pt x="192" y="378"/>
                      <a:pt x="189" y="375"/>
                    </a:cubicBezTo>
                    <a:cubicBezTo>
                      <a:pt x="190" y="374"/>
                      <a:pt x="193" y="374"/>
                      <a:pt x="192" y="373"/>
                    </a:cubicBezTo>
                    <a:cubicBezTo>
                      <a:pt x="189" y="373"/>
                      <a:pt x="187" y="375"/>
                      <a:pt x="184" y="375"/>
                    </a:cubicBezTo>
                    <a:cubicBezTo>
                      <a:pt x="185" y="376"/>
                      <a:pt x="185" y="377"/>
                      <a:pt x="184" y="378"/>
                    </a:cubicBezTo>
                    <a:cubicBezTo>
                      <a:pt x="183" y="376"/>
                      <a:pt x="180" y="377"/>
                      <a:pt x="179" y="379"/>
                    </a:cubicBezTo>
                    <a:cubicBezTo>
                      <a:pt x="177" y="379"/>
                      <a:pt x="179" y="377"/>
                      <a:pt x="177" y="377"/>
                    </a:cubicBezTo>
                    <a:cubicBezTo>
                      <a:pt x="177" y="378"/>
                      <a:pt x="174" y="380"/>
                      <a:pt x="174" y="380"/>
                    </a:cubicBezTo>
                    <a:cubicBezTo>
                      <a:pt x="175" y="380"/>
                      <a:pt x="176" y="380"/>
                      <a:pt x="176" y="380"/>
                    </a:cubicBezTo>
                    <a:cubicBezTo>
                      <a:pt x="175" y="382"/>
                      <a:pt x="174" y="381"/>
                      <a:pt x="172" y="382"/>
                    </a:cubicBezTo>
                    <a:cubicBezTo>
                      <a:pt x="172" y="384"/>
                      <a:pt x="175" y="382"/>
                      <a:pt x="176" y="382"/>
                    </a:cubicBezTo>
                    <a:cubicBezTo>
                      <a:pt x="172" y="384"/>
                      <a:pt x="176" y="384"/>
                      <a:pt x="176" y="384"/>
                    </a:cubicBezTo>
                    <a:cubicBezTo>
                      <a:pt x="175" y="386"/>
                      <a:pt x="172" y="385"/>
                      <a:pt x="171" y="384"/>
                    </a:cubicBezTo>
                    <a:cubicBezTo>
                      <a:pt x="173" y="386"/>
                      <a:pt x="171" y="388"/>
                      <a:pt x="174" y="387"/>
                    </a:cubicBezTo>
                    <a:cubicBezTo>
                      <a:pt x="174" y="385"/>
                      <a:pt x="177" y="387"/>
                      <a:pt x="178" y="384"/>
                    </a:cubicBezTo>
                    <a:cubicBezTo>
                      <a:pt x="178" y="385"/>
                      <a:pt x="179" y="386"/>
                      <a:pt x="180" y="385"/>
                    </a:cubicBezTo>
                    <a:cubicBezTo>
                      <a:pt x="181" y="384"/>
                      <a:pt x="178" y="384"/>
                      <a:pt x="180" y="382"/>
                    </a:cubicBezTo>
                    <a:cubicBezTo>
                      <a:pt x="186" y="380"/>
                      <a:pt x="184" y="386"/>
                      <a:pt x="180" y="388"/>
                    </a:cubicBezTo>
                    <a:cubicBezTo>
                      <a:pt x="182" y="388"/>
                      <a:pt x="182" y="387"/>
                      <a:pt x="184" y="386"/>
                    </a:cubicBezTo>
                    <a:cubicBezTo>
                      <a:pt x="183" y="388"/>
                      <a:pt x="186" y="386"/>
                      <a:pt x="187" y="387"/>
                    </a:cubicBezTo>
                    <a:cubicBezTo>
                      <a:pt x="186" y="388"/>
                      <a:pt x="180" y="390"/>
                      <a:pt x="180" y="391"/>
                    </a:cubicBezTo>
                    <a:cubicBezTo>
                      <a:pt x="185" y="389"/>
                      <a:pt x="189" y="387"/>
                      <a:pt x="191" y="387"/>
                    </a:cubicBezTo>
                    <a:cubicBezTo>
                      <a:pt x="189" y="390"/>
                      <a:pt x="183" y="392"/>
                      <a:pt x="179" y="395"/>
                    </a:cubicBezTo>
                    <a:cubicBezTo>
                      <a:pt x="179" y="394"/>
                      <a:pt x="178" y="394"/>
                      <a:pt x="177" y="394"/>
                    </a:cubicBezTo>
                    <a:cubicBezTo>
                      <a:pt x="176" y="396"/>
                      <a:pt x="172" y="397"/>
                      <a:pt x="171" y="399"/>
                    </a:cubicBezTo>
                    <a:cubicBezTo>
                      <a:pt x="170" y="397"/>
                      <a:pt x="166" y="400"/>
                      <a:pt x="165" y="401"/>
                    </a:cubicBezTo>
                    <a:cubicBezTo>
                      <a:pt x="166" y="401"/>
                      <a:pt x="167" y="404"/>
                      <a:pt x="168" y="402"/>
                    </a:cubicBezTo>
                    <a:cubicBezTo>
                      <a:pt x="167" y="403"/>
                      <a:pt x="168" y="401"/>
                      <a:pt x="168" y="400"/>
                    </a:cubicBezTo>
                    <a:cubicBezTo>
                      <a:pt x="169" y="400"/>
                      <a:pt x="170" y="399"/>
                      <a:pt x="170" y="399"/>
                    </a:cubicBezTo>
                    <a:cubicBezTo>
                      <a:pt x="172" y="400"/>
                      <a:pt x="174" y="397"/>
                      <a:pt x="176" y="399"/>
                    </a:cubicBezTo>
                    <a:cubicBezTo>
                      <a:pt x="176" y="398"/>
                      <a:pt x="175" y="398"/>
                      <a:pt x="174" y="397"/>
                    </a:cubicBezTo>
                    <a:cubicBezTo>
                      <a:pt x="182" y="395"/>
                      <a:pt x="184" y="394"/>
                      <a:pt x="189" y="392"/>
                    </a:cubicBezTo>
                    <a:cubicBezTo>
                      <a:pt x="192" y="389"/>
                      <a:pt x="198" y="385"/>
                      <a:pt x="203" y="385"/>
                    </a:cubicBezTo>
                    <a:cubicBezTo>
                      <a:pt x="203" y="384"/>
                      <a:pt x="201" y="385"/>
                      <a:pt x="202" y="384"/>
                    </a:cubicBezTo>
                    <a:cubicBezTo>
                      <a:pt x="204" y="385"/>
                      <a:pt x="206" y="383"/>
                      <a:pt x="208" y="381"/>
                    </a:cubicBezTo>
                    <a:cubicBezTo>
                      <a:pt x="209" y="382"/>
                      <a:pt x="210" y="383"/>
                      <a:pt x="211" y="382"/>
                    </a:cubicBezTo>
                    <a:cubicBezTo>
                      <a:pt x="209" y="380"/>
                      <a:pt x="214" y="379"/>
                      <a:pt x="214" y="380"/>
                    </a:cubicBezTo>
                    <a:cubicBezTo>
                      <a:pt x="214" y="380"/>
                      <a:pt x="214" y="379"/>
                      <a:pt x="215" y="379"/>
                    </a:cubicBezTo>
                    <a:cubicBezTo>
                      <a:pt x="216" y="380"/>
                      <a:pt x="212" y="382"/>
                      <a:pt x="215" y="382"/>
                    </a:cubicBezTo>
                    <a:cubicBezTo>
                      <a:pt x="214" y="381"/>
                      <a:pt x="217" y="380"/>
                      <a:pt x="216" y="379"/>
                    </a:cubicBezTo>
                    <a:cubicBezTo>
                      <a:pt x="215" y="379"/>
                      <a:pt x="215" y="379"/>
                      <a:pt x="214" y="378"/>
                    </a:cubicBezTo>
                    <a:cubicBezTo>
                      <a:pt x="220" y="375"/>
                      <a:pt x="220" y="375"/>
                      <a:pt x="220" y="375"/>
                    </a:cubicBezTo>
                    <a:cubicBezTo>
                      <a:pt x="218" y="374"/>
                      <a:pt x="219" y="373"/>
                      <a:pt x="216" y="373"/>
                    </a:cubicBezTo>
                    <a:cubicBezTo>
                      <a:pt x="216" y="374"/>
                      <a:pt x="218" y="374"/>
                      <a:pt x="218" y="375"/>
                    </a:cubicBezTo>
                    <a:cubicBezTo>
                      <a:pt x="216" y="376"/>
                      <a:pt x="212" y="378"/>
                      <a:pt x="211" y="376"/>
                    </a:cubicBezTo>
                    <a:cubicBezTo>
                      <a:pt x="212" y="377"/>
                      <a:pt x="203" y="379"/>
                      <a:pt x="207" y="380"/>
                    </a:cubicBezTo>
                    <a:cubicBezTo>
                      <a:pt x="206" y="380"/>
                      <a:pt x="205" y="381"/>
                      <a:pt x="204" y="380"/>
                    </a:cubicBezTo>
                    <a:cubicBezTo>
                      <a:pt x="203" y="379"/>
                      <a:pt x="204" y="378"/>
                      <a:pt x="203" y="377"/>
                    </a:cubicBezTo>
                    <a:cubicBezTo>
                      <a:pt x="201" y="378"/>
                      <a:pt x="200" y="378"/>
                      <a:pt x="198" y="378"/>
                    </a:cubicBezTo>
                    <a:cubicBezTo>
                      <a:pt x="200" y="377"/>
                      <a:pt x="198" y="376"/>
                      <a:pt x="199" y="376"/>
                    </a:cubicBezTo>
                    <a:cubicBezTo>
                      <a:pt x="201" y="376"/>
                      <a:pt x="201" y="373"/>
                      <a:pt x="202" y="374"/>
                    </a:cubicBezTo>
                    <a:cubicBezTo>
                      <a:pt x="203" y="375"/>
                      <a:pt x="200" y="376"/>
                      <a:pt x="201" y="376"/>
                    </a:cubicBezTo>
                    <a:cubicBezTo>
                      <a:pt x="203" y="375"/>
                      <a:pt x="204" y="377"/>
                      <a:pt x="206" y="375"/>
                    </a:cubicBezTo>
                    <a:cubicBezTo>
                      <a:pt x="206" y="372"/>
                      <a:pt x="216" y="367"/>
                      <a:pt x="216" y="370"/>
                    </a:cubicBezTo>
                    <a:cubicBezTo>
                      <a:pt x="218" y="368"/>
                      <a:pt x="220" y="367"/>
                      <a:pt x="216" y="367"/>
                    </a:cubicBezTo>
                    <a:cubicBezTo>
                      <a:pt x="219" y="367"/>
                      <a:pt x="223" y="364"/>
                      <a:pt x="222" y="363"/>
                    </a:cubicBezTo>
                    <a:cubicBezTo>
                      <a:pt x="223" y="364"/>
                      <a:pt x="224" y="362"/>
                      <a:pt x="225" y="364"/>
                    </a:cubicBezTo>
                    <a:cubicBezTo>
                      <a:pt x="225" y="365"/>
                      <a:pt x="221" y="365"/>
                      <a:pt x="222" y="366"/>
                    </a:cubicBezTo>
                    <a:cubicBezTo>
                      <a:pt x="223" y="368"/>
                      <a:pt x="227" y="364"/>
                      <a:pt x="227" y="365"/>
                    </a:cubicBezTo>
                    <a:cubicBezTo>
                      <a:pt x="226" y="366"/>
                      <a:pt x="228" y="367"/>
                      <a:pt x="225" y="368"/>
                    </a:cubicBezTo>
                    <a:cubicBezTo>
                      <a:pt x="226" y="366"/>
                      <a:pt x="224" y="367"/>
                      <a:pt x="222" y="368"/>
                    </a:cubicBezTo>
                    <a:cubicBezTo>
                      <a:pt x="223" y="367"/>
                      <a:pt x="221" y="367"/>
                      <a:pt x="219" y="368"/>
                    </a:cubicBezTo>
                    <a:cubicBezTo>
                      <a:pt x="222" y="368"/>
                      <a:pt x="222" y="369"/>
                      <a:pt x="220" y="371"/>
                    </a:cubicBezTo>
                    <a:cubicBezTo>
                      <a:pt x="224" y="369"/>
                      <a:pt x="228" y="368"/>
                      <a:pt x="231" y="366"/>
                    </a:cubicBezTo>
                    <a:cubicBezTo>
                      <a:pt x="230" y="367"/>
                      <a:pt x="233" y="364"/>
                      <a:pt x="233" y="363"/>
                    </a:cubicBezTo>
                    <a:cubicBezTo>
                      <a:pt x="237" y="360"/>
                      <a:pt x="240" y="362"/>
                      <a:pt x="244" y="359"/>
                    </a:cubicBezTo>
                    <a:cubicBezTo>
                      <a:pt x="243" y="360"/>
                      <a:pt x="247" y="360"/>
                      <a:pt x="245" y="361"/>
                    </a:cubicBezTo>
                    <a:cubicBezTo>
                      <a:pt x="244" y="360"/>
                      <a:pt x="239" y="362"/>
                      <a:pt x="239" y="363"/>
                    </a:cubicBezTo>
                    <a:cubicBezTo>
                      <a:pt x="240" y="363"/>
                      <a:pt x="240" y="363"/>
                      <a:pt x="240" y="364"/>
                    </a:cubicBezTo>
                    <a:cubicBezTo>
                      <a:pt x="245" y="359"/>
                      <a:pt x="249" y="364"/>
                      <a:pt x="243" y="366"/>
                    </a:cubicBezTo>
                    <a:cubicBezTo>
                      <a:pt x="242" y="365"/>
                      <a:pt x="242" y="365"/>
                      <a:pt x="241" y="365"/>
                    </a:cubicBezTo>
                    <a:cubicBezTo>
                      <a:pt x="240" y="366"/>
                      <a:pt x="236" y="366"/>
                      <a:pt x="237" y="367"/>
                    </a:cubicBezTo>
                    <a:cubicBezTo>
                      <a:pt x="242" y="364"/>
                      <a:pt x="240" y="369"/>
                      <a:pt x="245" y="368"/>
                    </a:cubicBezTo>
                    <a:cubicBezTo>
                      <a:pt x="245" y="367"/>
                      <a:pt x="244" y="366"/>
                      <a:pt x="246" y="365"/>
                    </a:cubicBezTo>
                    <a:cubicBezTo>
                      <a:pt x="248" y="365"/>
                      <a:pt x="246" y="368"/>
                      <a:pt x="248" y="368"/>
                    </a:cubicBezTo>
                    <a:cubicBezTo>
                      <a:pt x="250" y="366"/>
                      <a:pt x="248" y="365"/>
                      <a:pt x="248" y="364"/>
                    </a:cubicBezTo>
                    <a:cubicBezTo>
                      <a:pt x="251" y="363"/>
                      <a:pt x="254" y="363"/>
                      <a:pt x="251" y="365"/>
                    </a:cubicBezTo>
                    <a:cubicBezTo>
                      <a:pt x="253" y="365"/>
                      <a:pt x="254" y="364"/>
                      <a:pt x="255" y="365"/>
                    </a:cubicBezTo>
                    <a:cubicBezTo>
                      <a:pt x="254" y="365"/>
                      <a:pt x="255" y="366"/>
                      <a:pt x="254" y="366"/>
                    </a:cubicBezTo>
                    <a:cubicBezTo>
                      <a:pt x="247" y="369"/>
                      <a:pt x="242" y="371"/>
                      <a:pt x="237" y="373"/>
                    </a:cubicBezTo>
                    <a:cubicBezTo>
                      <a:pt x="238" y="372"/>
                      <a:pt x="241" y="372"/>
                      <a:pt x="239" y="373"/>
                    </a:cubicBezTo>
                    <a:cubicBezTo>
                      <a:pt x="237" y="374"/>
                      <a:pt x="236" y="374"/>
                      <a:pt x="234" y="374"/>
                    </a:cubicBezTo>
                    <a:cubicBezTo>
                      <a:pt x="235" y="375"/>
                      <a:pt x="235" y="375"/>
                      <a:pt x="233" y="376"/>
                    </a:cubicBezTo>
                    <a:cubicBezTo>
                      <a:pt x="233" y="377"/>
                      <a:pt x="234" y="376"/>
                      <a:pt x="234" y="377"/>
                    </a:cubicBezTo>
                    <a:cubicBezTo>
                      <a:pt x="230" y="379"/>
                      <a:pt x="227" y="382"/>
                      <a:pt x="225" y="381"/>
                    </a:cubicBezTo>
                    <a:cubicBezTo>
                      <a:pt x="226" y="379"/>
                      <a:pt x="223" y="379"/>
                      <a:pt x="221" y="379"/>
                    </a:cubicBezTo>
                    <a:cubicBezTo>
                      <a:pt x="225" y="375"/>
                      <a:pt x="233" y="374"/>
                      <a:pt x="236" y="372"/>
                    </a:cubicBezTo>
                    <a:cubicBezTo>
                      <a:pt x="234" y="372"/>
                      <a:pt x="231" y="373"/>
                      <a:pt x="229" y="373"/>
                    </a:cubicBezTo>
                    <a:cubicBezTo>
                      <a:pt x="234" y="370"/>
                      <a:pt x="237" y="372"/>
                      <a:pt x="240" y="370"/>
                    </a:cubicBezTo>
                    <a:cubicBezTo>
                      <a:pt x="239" y="368"/>
                      <a:pt x="235" y="369"/>
                      <a:pt x="232" y="369"/>
                    </a:cubicBezTo>
                    <a:cubicBezTo>
                      <a:pt x="230" y="367"/>
                      <a:pt x="238" y="366"/>
                      <a:pt x="238" y="363"/>
                    </a:cubicBezTo>
                    <a:cubicBezTo>
                      <a:pt x="235" y="365"/>
                      <a:pt x="231" y="367"/>
                      <a:pt x="230" y="370"/>
                    </a:cubicBezTo>
                    <a:cubicBezTo>
                      <a:pt x="226" y="369"/>
                      <a:pt x="224" y="371"/>
                      <a:pt x="219" y="372"/>
                    </a:cubicBezTo>
                    <a:cubicBezTo>
                      <a:pt x="222" y="373"/>
                      <a:pt x="221" y="372"/>
                      <a:pt x="222" y="374"/>
                    </a:cubicBezTo>
                    <a:cubicBezTo>
                      <a:pt x="223" y="374"/>
                      <a:pt x="223" y="372"/>
                      <a:pt x="224" y="373"/>
                    </a:cubicBezTo>
                    <a:cubicBezTo>
                      <a:pt x="224" y="374"/>
                      <a:pt x="221" y="375"/>
                      <a:pt x="221" y="377"/>
                    </a:cubicBezTo>
                    <a:cubicBezTo>
                      <a:pt x="219" y="377"/>
                      <a:pt x="219" y="377"/>
                      <a:pt x="217" y="378"/>
                    </a:cubicBezTo>
                    <a:cubicBezTo>
                      <a:pt x="217" y="379"/>
                      <a:pt x="222" y="378"/>
                      <a:pt x="220" y="380"/>
                    </a:cubicBezTo>
                    <a:cubicBezTo>
                      <a:pt x="216" y="381"/>
                      <a:pt x="219" y="381"/>
                      <a:pt x="216" y="383"/>
                    </a:cubicBezTo>
                    <a:cubicBezTo>
                      <a:pt x="214" y="383"/>
                      <a:pt x="216" y="381"/>
                      <a:pt x="212" y="383"/>
                    </a:cubicBezTo>
                    <a:cubicBezTo>
                      <a:pt x="214" y="384"/>
                      <a:pt x="210" y="387"/>
                      <a:pt x="209" y="386"/>
                    </a:cubicBezTo>
                    <a:cubicBezTo>
                      <a:pt x="209" y="385"/>
                      <a:pt x="210" y="385"/>
                      <a:pt x="208" y="385"/>
                    </a:cubicBezTo>
                    <a:cubicBezTo>
                      <a:pt x="208" y="387"/>
                      <a:pt x="204" y="387"/>
                      <a:pt x="205" y="389"/>
                    </a:cubicBezTo>
                    <a:cubicBezTo>
                      <a:pt x="201" y="389"/>
                      <a:pt x="201" y="391"/>
                      <a:pt x="197" y="392"/>
                    </a:cubicBezTo>
                    <a:cubicBezTo>
                      <a:pt x="197" y="393"/>
                      <a:pt x="198" y="393"/>
                      <a:pt x="197" y="394"/>
                    </a:cubicBezTo>
                    <a:cubicBezTo>
                      <a:pt x="195" y="393"/>
                      <a:pt x="195" y="397"/>
                      <a:pt x="192" y="396"/>
                    </a:cubicBezTo>
                    <a:cubicBezTo>
                      <a:pt x="193" y="396"/>
                      <a:pt x="194" y="396"/>
                      <a:pt x="194" y="395"/>
                    </a:cubicBezTo>
                    <a:cubicBezTo>
                      <a:pt x="190" y="397"/>
                      <a:pt x="193" y="393"/>
                      <a:pt x="190" y="395"/>
                    </a:cubicBezTo>
                    <a:cubicBezTo>
                      <a:pt x="190" y="398"/>
                      <a:pt x="180" y="403"/>
                      <a:pt x="181" y="398"/>
                    </a:cubicBezTo>
                    <a:cubicBezTo>
                      <a:pt x="182" y="397"/>
                      <a:pt x="185" y="395"/>
                      <a:pt x="182" y="396"/>
                    </a:cubicBezTo>
                    <a:cubicBezTo>
                      <a:pt x="182" y="397"/>
                      <a:pt x="181" y="397"/>
                      <a:pt x="180" y="398"/>
                    </a:cubicBezTo>
                    <a:cubicBezTo>
                      <a:pt x="180" y="401"/>
                      <a:pt x="179" y="402"/>
                      <a:pt x="176" y="402"/>
                    </a:cubicBezTo>
                    <a:cubicBezTo>
                      <a:pt x="176" y="402"/>
                      <a:pt x="177" y="399"/>
                      <a:pt x="175" y="400"/>
                    </a:cubicBezTo>
                    <a:cubicBezTo>
                      <a:pt x="176" y="402"/>
                      <a:pt x="172" y="400"/>
                      <a:pt x="171" y="401"/>
                    </a:cubicBezTo>
                    <a:cubicBezTo>
                      <a:pt x="172" y="403"/>
                      <a:pt x="171" y="404"/>
                      <a:pt x="170" y="405"/>
                    </a:cubicBezTo>
                    <a:cubicBezTo>
                      <a:pt x="171" y="405"/>
                      <a:pt x="174" y="405"/>
                      <a:pt x="173" y="406"/>
                    </a:cubicBezTo>
                    <a:cubicBezTo>
                      <a:pt x="172" y="407"/>
                      <a:pt x="171" y="406"/>
                      <a:pt x="170" y="408"/>
                    </a:cubicBezTo>
                    <a:cubicBezTo>
                      <a:pt x="169" y="406"/>
                      <a:pt x="169" y="406"/>
                      <a:pt x="169" y="406"/>
                    </a:cubicBezTo>
                    <a:cubicBezTo>
                      <a:pt x="165" y="411"/>
                      <a:pt x="161" y="411"/>
                      <a:pt x="155" y="413"/>
                    </a:cubicBezTo>
                    <a:cubicBezTo>
                      <a:pt x="155" y="415"/>
                      <a:pt x="152" y="414"/>
                      <a:pt x="152" y="416"/>
                    </a:cubicBezTo>
                    <a:cubicBezTo>
                      <a:pt x="153" y="415"/>
                      <a:pt x="156" y="415"/>
                      <a:pt x="154" y="416"/>
                    </a:cubicBezTo>
                    <a:cubicBezTo>
                      <a:pt x="151" y="418"/>
                      <a:pt x="149" y="416"/>
                      <a:pt x="148" y="418"/>
                    </a:cubicBezTo>
                    <a:cubicBezTo>
                      <a:pt x="147" y="417"/>
                      <a:pt x="147" y="417"/>
                      <a:pt x="145" y="417"/>
                    </a:cubicBezTo>
                    <a:cubicBezTo>
                      <a:pt x="146" y="419"/>
                      <a:pt x="143" y="419"/>
                      <a:pt x="145" y="420"/>
                    </a:cubicBezTo>
                    <a:cubicBezTo>
                      <a:pt x="143" y="420"/>
                      <a:pt x="143" y="422"/>
                      <a:pt x="142" y="423"/>
                    </a:cubicBezTo>
                    <a:cubicBezTo>
                      <a:pt x="140" y="423"/>
                      <a:pt x="142" y="420"/>
                      <a:pt x="139" y="420"/>
                    </a:cubicBezTo>
                    <a:cubicBezTo>
                      <a:pt x="139" y="422"/>
                      <a:pt x="132" y="424"/>
                      <a:pt x="132" y="427"/>
                    </a:cubicBezTo>
                    <a:cubicBezTo>
                      <a:pt x="130" y="427"/>
                      <a:pt x="132" y="425"/>
                      <a:pt x="130" y="425"/>
                    </a:cubicBezTo>
                    <a:cubicBezTo>
                      <a:pt x="129" y="429"/>
                      <a:pt x="123" y="429"/>
                      <a:pt x="120" y="433"/>
                    </a:cubicBezTo>
                    <a:cubicBezTo>
                      <a:pt x="125" y="429"/>
                      <a:pt x="134" y="429"/>
                      <a:pt x="138" y="423"/>
                    </a:cubicBezTo>
                    <a:cubicBezTo>
                      <a:pt x="150" y="421"/>
                      <a:pt x="160" y="413"/>
                      <a:pt x="173" y="410"/>
                    </a:cubicBezTo>
                    <a:cubicBezTo>
                      <a:pt x="173" y="409"/>
                      <a:pt x="171" y="409"/>
                      <a:pt x="172" y="409"/>
                    </a:cubicBezTo>
                    <a:cubicBezTo>
                      <a:pt x="175" y="407"/>
                      <a:pt x="178" y="408"/>
                      <a:pt x="180" y="406"/>
                    </a:cubicBezTo>
                    <a:cubicBezTo>
                      <a:pt x="180" y="403"/>
                      <a:pt x="178" y="407"/>
                      <a:pt x="178" y="406"/>
                    </a:cubicBezTo>
                    <a:cubicBezTo>
                      <a:pt x="179" y="403"/>
                      <a:pt x="182" y="403"/>
                      <a:pt x="185" y="401"/>
                    </a:cubicBezTo>
                    <a:cubicBezTo>
                      <a:pt x="186" y="403"/>
                      <a:pt x="190" y="403"/>
                      <a:pt x="190" y="401"/>
                    </a:cubicBezTo>
                    <a:cubicBezTo>
                      <a:pt x="189" y="402"/>
                      <a:pt x="189" y="400"/>
                      <a:pt x="190" y="399"/>
                    </a:cubicBezTo>
                    <a:cubicBezTo>
                      <a:pt x="193" y="399"/>
                      <a:pt x="194" y="397"/>
                      <a:pt x="196" y="398"/>
                    </a:cubicBezTo>
                    <a:cubicBezTo>
                      <a:pt x="193" y="399"/>
                      <a:pt x="190" y="400"/>
                      <a:pt x="192" y="402"/>
                    </a:cubicBezTo>
                    <a:cubicBezTo>
                      <a:pt x="196" y="400"/>
                      <a:pt x="198" y="398"/>
                      <a:pt x="200" y="398"/>
                    </a:cubicBezTo>
                    <a:cubicBezTo>
                      <a:pt x="199" y="398"/>
                      <a:pt x="200" y="397"/>
                      <a:pt x="201" y="396"/>
                    </a:cubicBezTo>
                    <a:cubicBezTo>
                      <a:pt x="205" y="397"/>
                      <a:pt x="209" y="392"/>
                      <a:pt x="210" y="391"/>
                    </a:cubicBezTo>
                    <a:cubicBezTo>
                      <a:pt x="212" y="391"/>
                      <a:pt x="214" y="391"/>
                      <a:pt x="216" y="391"/>
                    </a:cubicBezTo>
                    <a:cubicBezTo>
                      <a:pt x="216" y="390"/>
                      <a:pt x="214" y="391"/>
                      <a:pt x="215" y="390"/>
                    </a:cubicBezTo>
                    <a:cubicBezTo>
                      <a:pt x="217" y="389"/>
                      <a:pt x="218" y="390"/>
                      <a:pt x="220" y="390"/>
                    </a:cubicBezTo>
                    <a:cubicBezTo>
                      <a:pt x="219" y="387"/>
                      <a:pt x="222" y="388"/>
                      <a:pt x="224" y="385"/>
                    </a:cubicBezTo>
                    <a:cubicBezTo>
                      <a:pt x="225" y="386"/>
                      <a:pt x="224" y="386"/>
                      <a:pt x="224" y="387"/>
                    </a:cubicBezTo>
                    <a:cubicBezTo>
                      <a:pt x="226" y="386"/>
                      <a:pt x="230" y="383"/>
                      <a:pt x="231" y="384"/>
                    </a:cubicBezTo>
                    <a:cubicBezTo>
                      <a:pt x="232" y="385"/>
                      <a:pt x="231" y="385"/>
                      <a:pt x="231" y="386"/>
                    </a:cubicBezTo>
                    <a:cubicBezTo>
                      <a:pt x="232" y="386"/>
                      <a:pt x="233" y="385"/>
                      <a:pt x="234" y="386"/>
                    </a:cubicBezTo>
                    <a:cubicBezTo>
                      <a:pt x="235" y="385"/>
                      <a:pt x="237" y="384"/>
                      <a:pt x="237" y="383"/>
                    </a:cubicBezTo>
                    <a:cubicBezTo>
                      <a:pt x="235" y="383"/>
                      <a:pt x="233" y="384"/>
                      <a:pt x="232" y="383"/>
                    </a:cubicBezTo>
                    <a:cubicBezTo>
                      <a:pt x="234" y="382"/>
                      <a:pt x="233" y="383"/>
                      <a:pt x="234" y="381"/>
                    </a:cubicBezTo>
                    <a:cubicBezTo>
                      <a:pt x="235" y="382"/>
                      <a:pt x="238" y="381"/>
                      <a:pt x="236" y="383"/>
                    </a:cubicBezTo>
                    <a:cubicBezTo>
                      <a:pt x="238" y="382"/>
                      <a:pt x="240" y="381"/>
                      <a:pt x="241" y="382"/>
                    </a:cubicBezTo>
                    <a:cubicBezTo>
                      <a:pt x="239" y="383"/>
                      <a:pt x="239" y="384"/>
                      <a:pt x="236" y="385"/>
                    </a:cubicBezTo>
                    <a:cubicBezTo>
                      <a:pt x="239" y="386"/>
                      <a:pt x="237" y="387"/>
                      <a:pt x="236" y="389"/>
                    </a:cubicBezTo>
                    <a:cubicBezTo>
                      <a:pt x="238" y="388"/>
                      <a:pt x="239" y="387"/>
                      <a:pt x="240" y="385"/>
                    </a:cubicBezTo>
                    <a:cubicBezTo>
                      <a:pt x="238" y="385"/>
                      <a:pt x="238" y="385"/>
                      <a:pt x="238" y="384"/>
                    </a:cubicBezTo>
                    <a:cubicBezTo>
                      <a:pt x="240" y="384"/>
                      <a:pt x="241" y="382"/>
                      <a:pt x="242" y="383"/>
                    </a:cubicBezTo>
                    <a:cubicBezTo>
                      <a:pt x="242" y="383"/>
                      <a:pt x="241" y="382"/>
                      <a:pt x="242" y="381"/>
                    </a:cubicBezTo>
                    <a:cubicBezTo>
                      <a:pt x="243" y="381"/>
                      <a:pt x="244" y="381"/>
                      <a:pt x="245" y="381"/>
                    </a:cubicBezTo>
                    <a:cubicBezTo>
                      <a:pt x="244" y="385"/>
                      <a:pt x="241" y="387"/>
                      <a:pt x="237" y="389"/>
                    </a:cubicBezTo>
                    <a:cubicBezTo>
                      <a:pt x="237" y="390"/>
                      <a:pt x="239" y="391"/>
                      <a:pt x="238" y="391"/>
                    </a:cubicBezTo>
                    <a:cubicBezTo>
                      <a:pt x="237" y="391"/>
                      <a:pt x="236" y="392"/>
                      <a:pt x="236" y="391"/>
                    </a:cubicBezTo>
                    <a:cubicBezTo>
                      <a:pt x="234" y="390"/>
                      <a:pt x="236" y="388"/>
                      <a:pt x="234" y="389"/>
                    </a:cubicBezTo>
                    <a:cubicBezTo>
                      <a:pt x="235" y="394"/>
                      <a:pt x="225" y="397"/>
                      <a:pt x="222" y="397"/>
                    </a:cubicBezTo>
                    <a:cubicBezTo>
                      <a:pt x="220" y="398"/>
                      <a:pt x="224" y="398"/>
                      <a:pt x="222" y="399"/>
                    </a:cubicBezTo>
                    <a:cubicBezTo>
                      <a:pt x="219" y="400"/>
                      <a:pt x="215" y="400"/>
                      <a:pt x="213" y="402"/>
                    </a:cubicBezTo>
                    <a:cubicBezTo>
                      <a:pt x="213" y="401"/>
                      <a:pt x="213" y="401"/>
                      <a:pt x="212" y="401"/>
                    </a:cubicBezTo>
                    <a:cubicBezTo>
                      <a:pt x="212" y="405"/>
                      <a:pt x="200" y="406"/>
                      <a:pt x="198" y="408"/>
                    </a:cubicBezTo>
                    <a:cubicBezTo>
                      <a:pt x="199" y="408"/>
                      <a:pt x="200" y="408"/>
                      <a:pt x="199" y="409"/>
                    </a:cubicBezTo>
                    <a:cubicBezTo>
                      <a:pt x="197" y="410"/>
                      <a:pt x="197" y="407"/>
                      <a:pt x="195" y="408"/>
                    </a:cubicBezTo>
                    <a:cubicBezTo>
                      <a:pt x="195" y="409"/>
                      <a:pt x="198" y="409"/>
                      <a:pt x="196" y="410"/>
                    </a:cubicBezTo>
                    <a:cubicBezTo>
                      <a:pt x="194" y="409"/>
                      <a:pt x="196" y="410"/>
                      <a:pt x="194" y="412"/>
                    </a:cubicBezTo>
                    <a:cubicBezTo>
                      <a:pt x="192" y="411"/>
                      <a:pt x="190" y="413"/>
                      <a:pt x="190" y="412"/>
                    </a:cubicBezTo>
                    <a:cubicBezTo>
                      <a:pt x="186" y="417"/>
                      <a:pt x="179" y="416"/>
                      <a:pt x="175" y="419"/>
                    </a:cubicBezTo>
                    <a:cubicBezTo>
                      <a:pt x="174" y="417"/>
                      <a:pt x="171" y="418"/>
                      <a:pt x="169" y="419"/>
                    </a:cubicBezTo>
                    <a:cubicBezTo>
                      <a:pt x="170" y="421"/>
                      <a:pt x="173" y="418"/>
                      <a:pt x="173" y="419"/>
                    </a:cubicBezTo>
                    <a:cubicBezTo>
                      <a:pt x="167" y="422"/>
                      <a:pt x="159" y="428"/>
                      <a:pt x="154" y="432"/>
                    </a:cubicBezTo>
                    <a:cubicBezTo>
                      <a:pt x="153" y="431"/>
                      <a:pt x="155" y="430"/>
                      <a:pt x="154" y="430"/>
                    </a:cubicBezTo>
                    <a:cubicBezTo>
                      <a:pt x="152" y="430"/>
                      <a:pt x="154" y="432"/>
                      <a:pt x="152" y="433"/>
                    </a:cubicBezTo>
                    <a:cubicBezTo>
                      <a:pt x="148" y="433"/>
                      <a:pt x="142" y="432"/>
                      <a:pt x="140" y="437"/>
                    </a:cubicBezTo>
                    <a:cubicBezTo>
                      <a:pt x="141" y="436"/>
                      <a:pt x="143" y="435"/>
                      <a:pt x="143" y="436"/>
                    </a:cubicBezTo>
                    <a:cubicBezTo>
                      <a:pt x="141" y="437"/>
                      <a:pt x="137" y="441"/>
                      <a:pt x="134" y="440"/>
                    </a:cubicBezTo>
                    <a:cubicBezTo>
                      <a:pt x="134" y="440"/>
                      <a:pt x="134" y="439"/>
                      <a:pt x="135" y="438"/>
                    </a:cubicBezTo>
                    <a:cubicBezTo>
                      <a:pt x="136" y="438"/>
                      <a:pt x="137" y="438"/>
                      <a:pt x="138" y="437"/>
                    </a:cubicBezTo>
                    <a:cubicBezTo>
                      <a:pt x="137" y="436"/>
                      <a:pt x="139" y="435"/>
                      <a:pt x="139" y="434"/>
                    </a:cubicBezTo>
                    <a:cubicBezTo>
                      <a:pt x="136" y="435"/>
                      <a:pt x="138" y="436"/>
                      <a:pt x="136" y="437"/>
                    </a:cubicBezTo>
                    <a:cubicBezTo>
                      <a:pt x="135" y="436"/>
                      <a:pt x="137" y="435"/>
                      <a:pt x="135" y="435"/>
                    </a:cubicBezTo>
                    <a:cubicBezTo>
                      <a:pt x="135" y="436"/>
                      <a:pt x="130" y="439"/>
                      <a:pt x="132" y="439"/>
                    </a:cubicBezTo>
                    <a:cubicBezTo>
                      <a:pt x="129" y="438"/>
                      <a:pt x="126" y="443"/>
                      <a:pt x="122" y="443"/>
                    </a:cubicBezTo>
                    <a:cubicBezTo>
                      <a:pt x="122" y="441"/>
                      <a:pt x="126" y="442"/>
                      <a:pt x="125" y="440"/>
                    </a:cubicBezTo>
                    <a:cubicBezTo>
                      <a:pt x="124" y="440"/>
                      <a:pt x="121" y="442"/>
                      <a:pt x="120" y="443"/>
                    </a:cubicBezTo>
                    <a:cubicBezTo>
                      <a:pt x="120" y="445"/>
                      <a:pt x="121" y="442"/>
                      <a:pt x="122" y="443"/>
                    </a:cubicBezTo>
                    <a:cubicBezTo>
                      <a:pt x="123" y="445"/>
                      <a:pt x="116" y="448"/>
                      <a:pt x="118" y="448"/>
                    </a:cubicBezTo>
                    <a:cubicBezTo>
                      <a:pt x="121" y="444"/>
                      <a:pt x="128" y="443"/>
                      <a:pt x="128" y="442"/>
                    </a:cubicBezTo>
                    <a:cubicBezTo>
                      <a:pt x="130" y="442"/>
                      <a:pt x="133" y="441"/>
                      <a:pt x="135" y="442"/>
                    </a:cubicBezTo>
                    <a:cubicBezTo>
                      <a:pt x="132" y="443"/>
                      <a:pt x="133" y="443"/>
                      <a:pt x="129" y="445"/>
                    </a:cubicBezTo>
                    <a:cubicBezTo>
                      <a:pt x="128" y="444"/>
                      <a:pt x="121" y="444"/>
                      <a:pt x="123" y="447"/>
                    </a:cubicBezTo>
                    <a:cubicBezTo>
                      <a:pt x="125" y="446"/>
                      <a:pt x="126" y="446"/>
                      <a:pt x="127" y="447"/>
                    </a:cubicBezTo>
                    <a:cubicBezTo>
                      <a:pt x="124" y="447"/>
                      <a:pt x="125" y="449"/>
                      <a:pt x="122" y="449"/>
                    </a:cubicBezTo>
                    <a:cubicBezTo>
                      <a:pt x="123" y="451"/>
                      <a:pt x="128" y="447"/>
                      <a:pt x="128" y="446"/>
                    </a:cubicBezTo>
                    <a:cubicBezTo>
                      <a:pt x="129" y="446"/>
                      <a:pt x="128" y="447"/>
                      <a:pt x="129" y="448"/>
                    </a:cubicBezTo>
                    <a:cubicBezTo>
                      <a:pt x="137" y="443"/>
                      <a:pt x="143" y="441"/>
                      <a:pt x="151" y="439"/>
                    </a:cubicBezTo>
                    <a:cubicBezTo>
                      <a:pt x="150" y="437"/>
                      <a:pt x="145" y="440"/>
                      <a:pt x="144" y="439"/>
                    </a:cubicBezTo>
                    <a:cubicBezTo>
                      <a:pt x="145" y="438"/>
                      <a:pt x="145" y="438"/>
                      <a:pt x="145" y="437"/>
                    </a:cubicBezTo>
                    <a:cubicBezTo>
                      <a:pt x="146" y="439"/>
                      <a:pt x="148" y="438"/>
                      <a:pt x="151" y="436"/>
                    </a:cubicBezTo>
                    <a:cubicBezTo>
                      <a:pt x="151" y="438"/>
                      <a:pt x="153" y="437"/>
                      <a:pt x="154" y="438"/>
                    </a:cubicBezTo>
                    <a:cubicBezTo>
                      <a:pt x="155" y="434"/>
                      <a:pt x="162" y="432"/>
                      <a:pt x="167" y="431"/>
                    </a:cubicBezTo>
                    <a:cubicBezTo>
                      <a:pt x="167" y="432"/>
                      <a:pt x="166" y="432"/>
                      <a:pt x="166" y="433"/>
                    </a:cubicBezTo>
                    <a:cubicBezTo>
                      <a:pt x="170" y="431"/>
                      <a:pt x="173" y="430"/>
                      <a:pt x="173" y="428"/>
                    </a:cubicBezTo>
                    <a:cubicBezTo>
                      <a:pt x="173" y="429"/>
                      <a:pt x="176" y="425"/>
                      <a:pt x="178" y="426"/>
                    </a:cubicBezTo>
                    <a:cubicBezTo>
                      <a:pt x="177" y="427"/>
                      <a:pt x="176" y="429"/>
                      <a:pt x="178" y="428"/>
                    </a:cubicBezTo>
                    <a:cubicBezTo>
                      <a:pt x="178" y="427"/>
                      <a:pt x="181" y="425"/>
                      <a:pt x="184" y="423"/>
                    </a:cubicBezTo>
                    <a:cubicBezTo>
                      <a:pt x="185" y="424"/>
                      <a:pt x="186" y="425"/>
                      <a:pt x="188" y="424"/>
                    </a:cubicBezTo>
                    <a:cubicBezTo>
                      <a:pt x="189" y="423"/>
                      <a:pt x="185" y="423"/>
                      <a:pt x="187" y="422"/>
                    </a:cubicBezTo>
                    <a:cubicBezTo>
                      <a:pt x="190" y="422"/>
                      <a:pt x="193" y="419"/>
                      <a:pt x="196" y="420"/>
                    </a:cubicBezTo>
                    <a:cubicBezTo>
                      <a:pt x="195" y="419"/>
                      <a:pt x="196" y="418"/>
                      <a:pt x="198" y="418"/>
                    </a:cubicBezTo>
                    <a:cubicBezTo>
                      <a:pt x="198" y="418"/>
                      <a:pt x="198" y="421"/>
                      <a:pt x="199" y="420"/>
                    </a:cubicBezTo>
                    <a:cubicBezTo>
                      <a:pt x="197" y="418"/>
                      <a:pt x="203" y="416"/>
                      <a:pt x="203" y="417"/>
                    </a:cubicBezTo>
                    <a:cubicBezTo>
                      <a:pt x="198" y="420"/>
                      <a:pt x="203" y="421"/>
                      <a:pt x="198" y="423"/>
                    </a:cubicBezTo>
                    <a:cubicBezTo>
                      <a:pt x="198" y="423"/>
                      <a:pt x="198" y="423"/>
                      <a:pt x="197" y="423"/>
                    </a:cubicBezTo>
                    <a:cubicBezTo>
                      <a:pt x="197" y="422"/>
                      <a:pt x="199" y="421"/>
                      <a:pt x="198" y="421"/>
                    </a:cubicBezTo>
                    <a:cubicBezTo>
                      <a:pt x="194" y="422"/>
                      <a:pt x="194" y="421"/>
                      <a:pt x="192" y="423"/>
                    </a:cubicBezTo>
                    <a:cubicBezTo>
                      <a:pt x="191" y="423"/>
                      <a:pt x="189" y="424"/>
                      <a:pt x="190" y="422"/>
                    </a:cubicBezTo>
                    <a:cubicBezTo>
                      <a:pt x="187" y="423"/>
                      <a:pt x="190" y="424"/>
                      <a:pt x="188" y="426"/>
                    </a:cubicBezTo>
                    <a:cubicBezTo>
                      <a:pt x="186" y="426"/>
                      <a:pt x="185" y="426"/>
                      <a:pt x="183" y="427"/>
                    </a:cubicBezTo>
                    <a:cubicBezTo>
                      <a:pt x="183" y="426"/>
                      <a:pt x="183" y="426"/>
                      <a:pt x="183" y="426"/>
                    </a:cubicBezTo>
                    <a:cubicBezTo>
                      <a:pt x="180" y="428"/>
                      <a:pt x="181" y="427"/>
                      <a:pt x="179" y="430"/>
                    </a:cubicBezTo>
                    <a:cubicBezTo>
                      <a:pt x="176" y="430"/>
                      <a:pt x="174" y="429"/>
                      <a:pt x="174" y="428"/>
                    </a:cubicBezTo>
                    <a:cubicBezTo>
                      <a:pt x="172" y="429"/>
                      <a:pt x="175" y="431"/>
                      <a:pt x="174" y="432"/>
                    </a:cubicBezTo>
                    <a:cubicBezTo>
                      <a:pt x="170" y="433"/>
                      <a:pt x="169" y="435"/>
                      <a:pt x="165" y="435"/>
                    </a:cubicBezTo>
                    <a:cubicBezTo>
                      <a:pt x="165" y="434"/>
                      <a:pt x="167" y="434"/>
                      <a:pt x="167" y="433"/>
                    </a:cubicBezTo>
                    <a:cubicBezTo>
                      <a:pt x="164" y="435"/>
                      <a:pt x="164" y="435"/>
                      <a:pt x="164" y="435"/>
                    </a:cubicBezTo>
                    <a:cubicBezTo>
                      <a:pt x="165" y="436"/>
                      <a:pt x="166" y="435"/>
                      <a:pt x="166" y="437"/>
                    </a:cubicBezTo>
                    <a:cubicBezTo>
                      <a:pt x="172" y="432"/>
                      <a:pt x="179" y="432"/>
                      <a:pt x="185" y="427"/>
                    </a:cubicBezTo>
                    <a:cubicBezTo>
                      <a:pt x="186" y="427"/>
                      <a:pt x="186" y="428"/>
                      <a:pt x="187" y="429"/>
                    </a:cubicBezTo>
                    <a:cubicBezTo>
                      <a:pt x="190" y="427"/>
                      <a:pt x="193" y="425"/>
                      <a:pt x="188" y="426"/>
                    </a:cubicBezTo>
                    <a:cubicBezTo>
                      <a:pt x="189" y="426"/>
                      <a:pt x="189" y="425"/>
                      <a:pt x="190" y="424"/>
                    </a:cubicBezTo>
                    <a:cubicBezTo>
                      <a:pt x="191" y="426"/>
                      <a:pt x="195" y="425"/>
                      <a:pt x="194" y="423"/>
                    </a:cubicBezTo>
                    <a:cubicBezTo>
                      <a:pt x="195" y="425"/>
                      <a:pt x="196" y="421"/>
                      <a:pt x="196" y="423"/>
                    </a:cubicBezTo>
                    <a:cubicBezTo>
                      <a:pt x="198" y="424"/>
                      <a:pt x="193" y="425"/>
                      <a:pt x="192" y="427"/>
                    </a:cubicBezTo>
                    <a:cubicBezTo>
                      <a:pt x="195" y="427"/>
                      <a:pt x="199" y="424"/>
                      <a:pt x="202" y="422"/>
                    </a:cubicBezTo>
                    <a:cubicBezTo>
                      <a:pt x="200" y="425"/>
                      <a:pt x="207" y="419"/>
                      <a:pt x="208" y="420"/>
                    </a:cubicBezTo>
                    <a:cubicBezTo>
                      <a:pt x="208" y="421"/>
                      <a:pt x="204" y="423"/>
                      <a:pt x="207" y="423"/>
                    </a:cubicBezTo>
                    <a:cubicBezTo>
                      <a:pt x="209" y="420"/>
                      <a:pt x="212" y="420"/>
                      <a:pt x="213" y="416"/>
                    </a:cubicBezTo>
                    <a:cubicBezTo>
                      <a:pt x="219" y="417"/>
                      <a:pt x="223" y="408"/>
                      <a:pt x="231" y="409"/>
                    </a:cubicBezTo>
                    <a:cubicBezTo>
                      <a:pt x="231" y="408"/>
                      <a:pt x="235" y="407"/>
                      <a:pt x="237" y="406"/>
                    </a:cubicBezTo>
                    <a:cubicBezTo>
                      <a:pt x="237" y="407"/>
                      <a:pt x="233" y="408"/>
                      <a:pt x="235" y="409"/>
                    </a:cubicBezTo>
                    <a:cubicBezTo>
                      <a:pt x="237" y="408"/>
                      <a:pt x="238" y="407"/>
                      <a:pt x="239" y="405"/>
                    </a:cubicBezTo>
                    <a:cubicBezTo>
                      <a:pt x="240" y="405"/>
                      <a:pt x="241" y="406"/>
                      <a:pt x="242" y="405"/>
                    </a:cubicBezTo>
                    <a:cubicBezTo>
                      <a:pt x="242" y="405"/>
                      <a:pt x="245" y="402"/>
                      <a:pt x="245" y="403"/>
                    </a:cubicBezTo>
                    <a:cubicBezTo>
                      <a:pt x="245" y="403"/>
                      <a:pt x="244" y="404"/>
                      <a:pt x="243" y="404"/>
                    </a:cubicBezTo>
                    <a:cubicBezTo>
                      <a:pt x="244" y="405"/>
                      <a:pt x="245" y="405"/>
                      <a:pt x="246" y="405"/>
                    </a:cubicBezTo>
                    <a:cubicBezTo>
                      <a:pt x="246" y="404"/>
                      <a:pt x="245" y="403"/>
                      <a:pt x="246" y="403"/>
                    </a:cubicBezTo>
                    <a:cubicBezTo>
                      <a:pt x="248" y="404"/>
                      <a:pt x="253" y="403"/>
                      <a:pt x="257" y="403"/>
                    </a:cubicBezTo>
                    <a:cubicBezTo>
                      <a:pt x="256" y="401"/>
                      <a:pt x="262" y="402"/>
                      <a:pt x="259" y="399"/>
                    </a:cubicBezTo>
                    <a:cubicBezTo>
                      <a:pt x="257" y="400"/>
                      <a:pt x="254" y="403"/>
                      <a:pt x="256" y="401"/>
                    </a:cubicBezTo>
                    <a:cubicBezTo>
                      <a:pt x="253" y="401"/>
                      <a:pt x="252" y="403"/>
                      <a:pt x="250" y="403"/>
                    </a:cubicBezTo>
                    <a:cubicBezTo>
                      <a:pt x="250" y="402"/>
                      <a:pt x="250" y="402"/>
                      <a:pt x="250" y="402"/>
                    </a:cubicBezTo>
                    <a:cubicBezTo>
                      <a:pt x="253" y="400"/>
                      <a:pt x="257" y="401"/>
                      <a:pt x="260" y="398"/>
                    </a:cubicBezTo>
                    <a:cubicBezTo>
                      <a:pt x="259" y="399"/>
                      <a:pt x="258" y="399"/>
                      <a:pt x="257" y="399"/>
                    </a:cubicBezTo>
                    <a:cubicBezTo>
                      <a:pt x="258" y="398"/>
                      <a:pt x="258" y="398"/>
                      <a:pt x="259" y="398"/>
                    </a:cubicBezTo>
                    <a:cubicBezTo>
                      <a:pt x="260" y="397"/>
                      <a:pt x="260" y="399"/>
                      <a:pt x="262" y="398"/>
                    </a:cubicBezTo>
                    <a:cubicBezTo>
                      <a:pt x="259" y="396"/>
                      <a:pt x="269" y="394"/>
                      <a:pt x="267" y="391"/>
                    </a:cubicBezTo>
                    <a:cubicBezTo>
                      <a:pt x="269" y="392"/>
                      <a:pt x="268" y="391"/>
                      <a:pt x="271" y="389"/>
                    </a:cubicBezTo>
                    <a:cubicBezTo>
                      <a:pt x="271" y="390"/>
                      <a:pt x="272" y="390"/>
                      <a:pt x="272" y="390"/>
                    </a:cubicBezTo>
                    <a:cubicBezTo>
                      <a:pt x="273" y="391"/>
                      <a:pt x="269" y="393"/>
                      <a:pt x="272" y="393"/>
                    </a:cubicBezTo>
                    <a:cubicBezTo>
                      <a:pt x="272" y="391"/>
                      <a:pt x="276" y="391"/>
                      <a:pt x="275" y="389"/>
                    </a:cubicBezTo>
                    <a:cubicBezTo>
                      <a:pt x="274" y="390"/>
                      <a:pt x="272" y="390"/>
                      <a:pt x="273" y="389"/>
                    </a:cubicBezTo>
                    <a:cubicBezTo>
                      <a:pt x="276" y="388"/>
                      <a:pt x="278" y="390"/>
                      <a:pt x="279" y="387"/>
                    </a:cubicBezTo>
                    <a:cubicBezTo>
                      <a:pt x="278" y="388"/>
                      <a:pt x="277" y="387"/>
                      <a:pt x="278" y="387"/>
                    </a:cubicBezTo>
                    <a:cubicBezTo>
                      <a:pt x="282" y="387"/>
                      <a:pt x="284" y="385"/>
                      <a:pt x="287" y="383"/>
                    </a:cubicBezTo>
                    <a:cubicBezTo>
                      <a:pt x="286" y="385"/>
                      <a:pt x="283" y="386"/>
                      <a:pt x="283" y="388"/>
                    </a:cubicBezTo>
                    <a:cubicBezTo>
                      <a:pt x="286" y="386"/>
                      <a:pt x="288" y="386"/>
                      <a:pt x="289" y="386"/>
                    </a:cubicBezTo>
                    <a:cubicBezTo>
                      <a:pt x="289" y="385"/>
                      <a:pt x="286" y="385"/>
                      <a:pt x="288" y="383"/>
                    </a:cubicBezTo>
                    <a:cubicBezTo>
                      <a:pt x="289" y="385"/>
                      <a:pt x="292" y="382"/>
                      <a:pt x="293" y="383"/>
                    </a:cubicBezTo>
                    <a:cubicBezTo>
                      <a:pt x="291" y="382"/>
                      <a:pt x="294" y="380"/>
                      <a:pt x="292" y="380"/>
                    </a:cubicBezTo>
                    <a:cubicBezTo>
                      <a:pt x="291" y="383"/>
                      <a:pt x="291" y="379"/>
                      <a:pt x="291" y="380"/>
                    </a:cubicBezTo>
                    <a:cubicBezTo>
                      <a:pt x="291" y="381"/>
                      <a:pt x="287" y="383"/>
                      <a:pt x="287" y="382"/>
                    </a:cubicBezTo>
                    <a:cubicBezTo>
                      <a:pt x="289" y="381"/>
                      <a:pt x="292" y="379"/>
                      <a:pt x="290" y="379"/>
                    </a:cubicBezTo>
                    <a:cubicBezTo>
                      <a:pt x="290" y="380"/>
                      <a:pt x="288" y="380"/>
                      <a:pt x="288" y="379"/>
                    </a:cubicBezTo>
                    <a:cubicBezTo>
                      <a:pt x="288" y="378"/>
                      <a:pt x="290" y="379"/>
                      <a:pt x="292" y="377"/>
                    </a:cubicBezTo>
                    <a:cubicBezTo>
                      <a:pt x="292" y="376"/>
                      <a:pt x="289" y="377"/>
                      <a:pt x="291" y="376"/>
                    </a:cubicBezTo>
                    <a:cubicBezTo>
                      <a:pt x="295" y="374"/>
                      <a:pt x="299" y="374"/>
                      <a:pt x="303" y="371"/>
                    </a:cubicBezTo>
                    <a:cubicBezTo>
                      <a:pt x="302" y="373"/>
                      <a:pt x="308" y="371"/>
                      <a:pt x="306" y="373"/>
                    </a:cubicBezTo>
                    <a:cubicBezTo>
                      <a:pt x="304" y="373"/>
                      <a:pt x="300" y="374"/>
                      <a:pt x="300" y="376"/>
                    </a:cubicBezTo>
                    <a:cubicBezTo>
                      <a:pt x="303" y="374"/>
                      <a:pt x="308" y="371"/>
                      <a:pt x="311" y="371"/>
                    </a:cubicBezTo>
                    <a:cubicBezTo>
                      <a:pt x="308" y="374"/>
                      <a:pt x="306" y="374"/>
                      <a:pt x="303" y="375"/>
                    </a:cubicBezTo>
                    <a:cubicBezTo>
                      <a:pt x="304" y="377"/>
                      <a:pt x="303" y="378"/>
                      <a:pt x="304" y="381"/>
                    </a:cubicBezTo>
                    <a:cubicBezTo>
                      <a:pt x="306" y="380"/>
                      <a:pt x="308" y="377"/>
                      <a:pt x="307" y="377"/>
                    </a:cubicBezTo>
                    <a:cubicBezTo>
                      <a:pt x="305" y="378"/>
                      <a:pt x="306" y="380"/>
                      <a:pt x="305" y="379"/>
                    </a:cubicBezTo>
                    <a:cubicBezTo>
                      <a:pt x="304" y="378"/>
                      <a:pt x="305" y="376"/>
                      <a:pt x="307" y="375"/>
                    </a:cubicBezTo>
                    <a:cubicBezTo>
                      <a:pt x="309" y="376"/>
                      <a:pt x="310" y="374"/>
                      <a:pt x="313" y="374"/>
                    </a:cubicBezTo>
                    <a:cubicBezTo>
                      <a:pt x="313" y="376"/>
                      <a:pt x="315" y="374"/>
                      <a:pt x="316" y="374"/>
                    </a:cubicBezTo>
                    <a:cubicBezTo>
                      <a:pt x="315" y="376"/>
                      <a:pt x="314" y="375"/>
                      <a:pt x="312" y="376"/>
                    </a:cubicBezTo>
                    <a:cubicBezTo>
                      <a:pt x="314" y="378"/>
                      <a:pt x="315" y="375"/>
                      <a:pt x="317" y="374"/>
                    </a:cubicBezTo>
                    <a:cubicBezTo>
                      <a:pt x="317" y="374"/>
                      <a:pt x="318" y="375"/>
                      <a:pt x="317" y="376"/>
                    </a:cubicBezTo>
                    <a:cubicBezTo>
                      <a:pt x="318" y="375"/>
                      <a:pt x="319" y="374"/>
                      <a:pt x="319" y="373"/>
                    </a:cubicBezTo>
                    <a:cubicBezTo>
                      <a:pt x="316" y="374"/>
                      <a:pt x="318" y="370"/>
                      <a:pt x="322" y="369"/>
                    </a:cubicBezTo>
                    <a:cubicBezTo>
                      <a:pt x="323" y="369"/>
                      <a:pt x="324" y="369"/>
                      <a:pt x="324" y="370"/>
                    </a:cubicBezTo>
                    <a:cubicBezTo>
                      <a:pt x="325" y="370"/>
                      <a:pt x="325" y="369"/>
                      <a:pt x="326" y="369"/>
                    </a:cubicBezTo>
                    <a:cubicBezTo>
                      <a:pt x="327" y="370"/>
                      <a:pt x="329" y="368"/>
                      <a:pt x="330" y="370"/>
                    </a:cubicBezTo>
                    <a:cubicBezTo>
                      <a:pt x="333" y="368"/>
                      <a:pt x="333" y="368"/>
                      <a:pt x="334" y="367"/>
                    </a:cubicBezTo>
                    <a:cubicBezTo>
                      <a:pt x="332" y="366"/>
                      <a:pt x="331" y="368"/>
                      <a:pt x="330" y="367"/>
                    </a:cubicBezTo>
                    <a:cubicBezTo>
                      <a:pt x="330" y="366"/>
                      <a:pt x="333" y="364"/>
                      <a:pt x="334" y="365"/>
                    </a:cubicBezTo>
                    <a:cubicBezTo>
                      <a:pt x="335" y="366"/>
                      <a:pt x="334" y="368"/>
                      <a:pt x="337" y="367"/>
                    </a:cubicBezTo>
                    <a:cubicBezTo>
                      <a:pt x="334" y="365"/>
                      <a:pt x="338" y="366"/>
                      <a:pt x="338" y="364"/>
                    </a:cubicBezTo>
                    <a:cubicBezTo>
                      <a:pt x="337" y="364"/>
                      <a:pt x="335" y="364"/>
                      <a:pt x="335" y="362"/>
                    </a:cubicBezTo>
                    <a:cubicBezTo>
                      <a:pt x="338" y="360"/>
                      <a:pt x="340" y="360"/>
                      <a:pt x="342" y="360"/>
                    </a:cubicBezTo>
                    <a:cubicBezTo>
                      <a:pt x="341" y="361"/>
                      <a:pt x="338" y="362"/>
                      <a:pt x="338" y="363"/>
                    </a:cubicBezTo>
                    <a:cubicBezTo>
                      <a:pt x="342" y="364"/>
                      <a:pt x="345" y="359"/>
                      <a:pt x="349" y="360"/>
                    </a:cubicBezTo>
                    <a:cubicBezTo>
                      <a:pt x="345" y="360"/>
                      <a:pt x="346" y="362"/>
                      <a:pt x="345" y="364"/>
                    </a:cubicBezTo>
                    <a:cubicBezTo>
                      <a:pt x="344" y="363"/>
                      <a:pt x="343" y="363"/>
                      <a:pt x="341" y="364"/>
                    </a:cubicBezTo>
                    <a:cubicBezTo>
                      <a:pt x="342" y="366"/>
                      <a:pt x="341" y="365"/>
                      <a:pt x="339" y="366"/>
                    </a:cubicBezTo>
                    <a:cubicBezTo>
                      <a:pt x="340" y="366"/>
                      <a:pt x="339" y="367"/>
                      <a:pt x="338" y="368"/>
                    </a:cubicBezTo>
                    <a:cubicBezTo>
                      <a:pt x="336" y="368"/>
                      <a:pt x="336" y="368"/>
                      <a:pt x="334" y="368"/>
                    </a:cubicBezTo>
                    <a:cubicBezTo>
                      <a:pt x="335" y="369"/>
                      <a:pt x="338" y="369"/>
                      <a:pt x="339" y="369"/>
                    </a:cubicBezTo>
                    <a:cubicBezTo>
                      <a:pt x="338" y="368"/>
                      <a:pt x="340" y="367"/>
                      <a:pt x="340" y="366"/>
                    </a:cubicBezTo>
                    <a:cubicBezTo>
                      <a:pt x="342" y="365"/>
                      <a:pt x="342" y="367"/>
                      <a:pt x="344" y="366"/>
                    </a:cubicBezTo>
                    <a:cubicBezTo>
                      <a:pt x="343" y="365"/>
                      <a:pt x="343" y="364"/>
                      <a:pt x="345" y="364"/>
                    </a:cubicBezTo>
                    <a:cubicBezTo>
                      <a:pt x="347" y="364"/>
                      <a:pt x="344" y="366"/>
                      <a:pt x="346" y="365"/>
                    </a:cubicBezTo>
                    <a:cubicBezTo>
                      <a:pt x="346" y="364"/>
                      <a:pt x="347" y="363"/>
                      <a:pt x="348" y="362"/>
                    </a:cubicBezTo>
                    <a:cubicBezTo>
                      <a:pt x="349" y="364"/>
                      <a:pt x="353" y="362"/>
                      <a:pt x="352" y="364"/>
                    </a:cubicBezTo>
                    <a:cubicBezTo>
                      <a:pt x="355" y="362"/>
                      <a:pt x="358" y="358"/>
                      <a:pt x="363" y="359"/>
                    </a:cubicBezTo>
                    <a:cubicBezTo>
                      <a:pt x="362" y="360"/>
                      <a:pt x="360" y="359"/>
                      <a:pt x="360" y="361"/>
                    </a:cubicBezTo>
                    <a:cubicBezTo>
                      <a:pt x="361" y="360"/>
                      <a:pt x="361" y="361"/>
                      <a:pt x="360" y="361"/>
                    </a:cubicBezTo>
                    <a:cubicBezTo>
                      <a:pt x="359" y="362"/>
                      <a:pt x="360" y="359"/>
                      <a:pt x="358" y="361"/>
                    </a:cubicBezTo>
                    <a:cubicBezTo>
                      <a:pt x="358" y="363"/>
                      <a:pt x="353" y="365"/>
                      <a:pt x="350" y="367"/>
                    </a:cubicBezTo>
                    <a:cubicBezTo>
                      <a:pt x="350" y="366"/>
                      <a:pt x="349" y="367"/>
                      <a:pt x="348" y="367"/>
                    </a:cubicBezTo>
                    <a:cubicBezTo>
                      <a:pt x="349" y="368"/>
                      <a:pt x="345" y="370"/>
                      <a:pt x="348" y="369"/>
                    </a:cubicBezTo>
                    <a:cubicBezTo>
                      <a:pt x="348" y="367"/>
                      <a:pt x="350" y="369"/>
                      <a:pt x="352" y="368"/>
                    </a:cubicBezTo>
                    <a:cubicBezTo>
                      <a:pt x="351" y="366"/>
                      <a:pt x="356" y="366"/>
                      <a:pt x="358" y="364"/>
                    </a:cubicBezTo>
                    <a:cubicBezTo>
                      <a:pt x="359" y="364"/>
                      <a:pt x="360" y="365"/>
                      <a:pt x="359" y="366"/>
                    </a:cubicBezTo>
                    <a:cubicBezTo>
                      <a:pt x="358" y="366"/>
                      <a:pt x="356" y="366"/>
                      <a:pt x="356" y="367"/>
                    </a:cubicBezTo>
                    <a:cubicBezTo>
                      <a:pt x="358" y="366"/>
                      <a:pt x="359" y="366"/>
                      <a:pt x="361" y="365"/>
                    </a:cubicBezTo>
                    <a:cubicBezTo>
                      <a:pt x="360" y="364"/>
                      <a:pt x="361" y="364"/>
                      <a:pt x="363" y="363"/>
                    </a:cubicBezTo>
                    <a:cubicBezTo>
                      <a:pt x="361" y="362"/>
                      <a:pt x="361" y="362"/>
                      <a:pt x="363" y="360"/>
                    </a:cubicBezTo>
                    <a:cubicBezTo>
                      <a:pt x="364" y="362"/>
                      <a:pt x="362" y="363"/>
                      <a:pt x="365" y="362"/>
                    </a:cubicBezTo>
                    <a:cubicBezTo>
                      <a:pt x="365" y="360"/>
                      <a:pt x="366" y="358"/>
                      <a:pt x="367" y="356"/>
                    </a:cubicBezTo>
                    <a:cubicBezTo>
                      <a:pt x="367" y="357"/>
                      <a:pt x="368" y="356"/>
                      <a:pt x="369" y="357"/>
                    </a:cubicBezTo>
                    <a:cubicBezTo>
                      <a:pt x="369" y="357"/>
                      <a:pt x="368" y="357"/>
                      <a:pt x="368" y="358"/>
                    </a:cubicBezTo>
                    <a:cubicBezTo>
                      <a:pt x="371" y="356"/>
                      <a:pt x="368" y="360"/>
                      <a:pt x="370" y="359"/>
                    </a:cubicBezTo>
                    <a:cubicBezTo>
                      <a:pt x="370" y="356"/>
                      <a:pt x="372" y="357"/>
                      <a:pt x="374" y="354"/>
                    </a:cubicBezTo>
                    <a:cubicBezTo>
                      <a:pt x="374" y="356"/>
                      <a:pt x="374" y="355"/>
                      <a:pt x="375" y="355"/>
                    </a:cubicBezTo>
                    <a:cubicBezTo>
                      <a:pt x="372" y="357"/>
                      <a:pt x="375" y="356"/>
                      <a:pt x="375" y="357"/>
                    </a:cubicBezTo>
                    <a:cubicBezTo>
                      <a:pt x="375" y="357"/>
                      <a:pt x="375" y="358"/>
                      <a:pt x="374" y="358"/>
                    </a:cubicBezTo>
                    <a:cubicBezTo>
                      <a:pt x="375" y="356"/>
                      <a:pt x="371" y="358"/>
                      <a:pt x="371" y="359"/>
                    </a:cubicBezTo>
                    <a:cubicBezTo>
                      <a:pt x="373" y="358"/>
                      <a:pt x="373" y="361"/>
                      <a:pt x="373" y="361"/>
                    </a:cubicBezTo>
                    <a:cubicBezTo>
                      <a:pt x="375" y="359"/>
                      <a:pt x="377" y="358"/>
                      <a:pt x="378" y="356"/>
                    </a:cubicBezTo>
                    <a:cubicBezTo>
                      <a:pt x="381" y="355"/>
                      <a:pt x="384" y="354"/>
                      <a:pt x="384" y="357"/>
                    </a:cubicBezTo>
                    <a:cubicBezTo>
                      <a:pt x="382" y="357"/>
                      <a:pt x="382" y="356"/>
                      <a:pt x="380" y="357"/>
                    </a:cubicBezTo>
                    <a:cubicBezTo>
                      <a:pt x="378" y="359"/>
                      <a:pt x="375" y="361"/>
                      <a:pt x="374" y="362"/>
                    </a:cubicBezTo>
                    <a:cubicBezTo>
                      <a:pt x="376" y="361"/>
                      <a:pt x="377" y="363"/>
                      <a:pt x="376" y="364"/>
                    </a:cubicBezTo>
                    <a:cubicBezTo>
                      <a:pt x="373" y="364"/>
                      <a:pt x="370" y="364"/>
                      <a:pt x="371" y="366"/>
                    </a:cubicBezTo>
                    <a:cubicBezTo>
                      <a:pt x="368" y="364"/>
                      <a:pt x="364" y="367"/>
                      <a:pt x="363" y="365"/>
                    </a:cubicBezTo>
                    <a:cubicBezTo>
                      <a:pt x="360" y="366"/>
                      <a:pt x="361" y="367"/>
                      <a:pt x="360" y="368"/>
                    </a:cubicBezTo>
                    <a:cubicBezTo>
                      <a:pt x="360" y="367"/>
                      <a:pt x="358" y="369"/>
                      <a:pt x="356" y="369"/>
                    </a:cubicBezTo>
                    <a:cubicBezTo>
                      <a:pt x="357" y="367"/>
                      <a:pt x="355" y="368"/>
                      <a:pt x="354" y="367"/>
                    </a:cubicBezTo>
                    <a:cubicBezTo>
                      <a:pt x="354" y="369"/>
                      <a:pt x="349" y="369"/>
                      <a:pt x="351" y="369"/>
                    </a:cubicBezTo>
                    <a:cubicBezTo>
                      <a:pt x="352" y="369"/>
                      <a:pt x="353" y="369"/>
                      <a:pt x="354" y="369"/>
                    </a:cubicBezTo>
                    <a:cubicBezTo>
                      <a:pt x="352" y="370"/>
                      <a:pt x="352" y="371"/>
                      <a:pt x="350" y="372"/>
                    </a:cubicBezTo>
                    <a:cubicBezTo>
                      <a:pt x="351" y="373"/>
                      <a:pt x="354" y="371"/>
                      <a:pt x="354" y="373"/>
                    </a:cubicBezTo>
                    <a:cubicBezTo>
                      <a:pt x="352" y="374"/>
                      <a:pt x="351" y="374"/>
                      <a:pt x="350" y="374"/>
                    </a:cubicBezTo>
                    <a:cubicBezTo>
                      <a:pt x="351" y="373"/>
                      <a:pt x="348" y="374"/>
                      <a:pt x="348" y="373"/>
                    </a:cubicBezTo>
                    <a:cubicBezTo>
                      <a:pt x="345" y="375"/>
                      <a:pt x="344" y="375"/>
                      <a:pt x="341" y="376"/>
                    </a:cubicBezTo>
                    <a:cubicBezTo>
                      <a:pt x="342" y="379"/>
                      <a:pt x="344" y="375"/>
                      <a:pt x="347" y="374"/>
                    </a:cubicBezTo>
                    <a:cubicBezTo>
                      <a:pt x="349" y="377"/>
                      <a:pt x="355" y="374"/>
                      <a:pt x="357" y="376"/>
                    </a:cubicBezTo>
                    <a:cubicBezTo>
                      <a:pt x="359" y="375"/>
                      <a:pt x="358" y="374"/>
                      <a:pt x="361" y="374"/>
                    </a:cubicBezTo>
                    <a:cubicBezTo>
                      <a:pt x="360" y="372"/>
                      <a:pt x="360" y="372"/>
                      <a:pt x="360" y="372"/>
                    </a:cubicBezTo>
                    <a:cubicBezTo>
                      <a:pt x="358" y="373"/>
                      <a:pt x="359" y="374"/>
                      <a:pt x="356" y="375"/>
                    </a:cubicBezTo>
                    <a:cubicBezTo>
                      <a:pt x="355" y="375"/>
                      <a:pt x="354" y="376"/>
                      <a:pt x="353" y="375"/>
                    </a:cubicBezTo>
                    <a:cubicBezTo>
                      <a:pt x="355" y="374"/>
                      <a:pt x="355" y="373"/>
                      <a:pt x="358" y="371"/>
                    </a:cubicBezTo>
                    <a:cubicBezTo>
                      <a:pt x="358" y="373"/>
                      <a:pt x="361" y="370"/>
                      <a:pt x="362" y="371"/>
                    </a:cubicBezTo>
                    <a:cubicBezTo>
                      <a:pt x="360" y="369"/>
                      <a:pt x="355" y="373"/>
                      <a:pt x="352" y="371"/>
                    </a:cubicBezTo>
                    <a:cubicBezTo>
                      <a:pt x="355" y="370"/>
                      <a:pt x="360" y="368"/>
                      <a:pt x="365" y="370"/>
                    </a:cubicBezTo>
                    <a:cubicBezTo>
                      <a:pt x="367" y="369"/>
                      <a:pt x="365" y="369"/>
                      <a:pt x="366" y="369"/>
                    </a:cubicBezTo>
                    <a:cubicBezTo>
                      <a:pt x="366" y="369"/>
                      <a:pt x="367" y="369"/>
                      <a:pt x="367" y="368"/>
                    </a:cubicBezTo>
                    <a:cubicBezTo>
                      <a:pt x="366" y="369"/>
                      <a:pt x="363" y="368"/>
                      <a:pt x="364" y="368"/>
                    </a:cubicBezTo>
                    <a:cubicBezTo>
                      <a:pt x="366" y="367"/>
                      <a:pt x="369" y="366"/>
                      <a:pt x="371" y="367"/>
                    </a:cubicBezTo>
                    <a:cubicBezTo>
                      <a:pt x="371" y="368"/>
                      <a:pt x="368" y="368"/>
                      <a:pt x="369" y="369"/>
                    </a:cubicBezTo>
                    <a:cubicBezTo>
                      <a:pt x="370" y="369"/>
                      <a:pt x="371" y="369"/>
                      <a:pt x="372" y="369"/>
                    </a:cubicBezTo>
                    <a:cubicBezTo>
                      <a:pt x="371" y="368"/>
                      <a:pt x="372" y="365"/>
                      <a:pt x="374" y="366"/>
                    </a:cubicBezTo>
                    <a:cubicBezTo>
                      <a:pt x="371" y="368"/>
                      <a:pt x="382" y="364"/>
                      <a:pt x="380" y="367"/>
                    </a:cubicBezTo>
                    <a:cubicBezTo>
                      <a:pt x="382" y="366"/>
                      <a:pt x="381" y="365"/>
                      <a:pt x="384" y="364"/>
                    </a:cubicBezTo>
                    <a:cubicBezTo>
                      <a:pt x="384" y="366"/>
                      <a:pt x="386" y="364"/>
                      <a:pt x="387" y="364"/>
                    </a:cubicBezTo>
                    <a:cubicBezTo>
                      <a:pt x="380" y="369"/>
                      <a:pt x="370" y="374"/>
                      <a:pt x="366" y="373"/>
                    </a:cubicBezTo>
                    <a:cubicBezTo>
                      <a:pt x="362" y="375"/>
                      <a:pt x="360" y="376"/>
                      <a:pt x="358" y="377"/>
                    </a:cubicBezTo>
                    <a:cubicBezTo>
                      <a:pt x="358" y="378"/>
                      <a:pt x="358" y="378"/>
                      <a:pt x="358" y="379"/>
                    </a:cubicBezTo>
                    <a:cubicBezTo>
                      <a:pt x="360" y="378"/>
                      <a:pt x="360" y="380"/>
                      <a:pt x="362" y="379"/>
                    </a:cubicBezTo>
                    <a:cubicBezTo>
                      <a:pt x="361" y="378"/>
                      <a:pt x="360" y="378"/>
                      <a:pt x="361" y="377"/>
                    </a:cubicBezTo>
                    <a:cubicBezTo>
                      <a:pt x="363" y="376"/>
                      <a:pt x="364" y="374"/>
                      <a:pt x="366" y="374"/>
                    </a:cubicBezTo>
                    <a:cubicBezTo>
                      <a:pt x="365" y="375"/>
                      <a:pt x="363" y="376"/>
                      <a:pt x="362" y="377"/>
                    </a:cubicBezTo>
                    <a:cubicBezTo>
                      <a:pt x="364" y="378"/>
                      <a:pt x="368" y="378"/>
                      <a:pt x="371" y="376"/>
                    </a:cubicBezTo>
                    <a:cubicBezTo>
                      <a:pt x="369" y="377"/>
                      <a:pt x="367" y="377"/>
                      <a:pt x="367" y="376"/>
                    </a:cubicBezTo>
                    <a:cubicBezTo>
                      <a:pt x="376" y="373"/>
                      <a:pt x="385" y="365"/>
                      <a:pt x="389" y="370"/>
                    </a:cubicBezTo>
                    <a:cubicBezTo>
                      <a:pt x="389" y="368"/>
                      <a:pt x="393" y="371"/>
                      <a:pt x="394" y="368"/>
                    </a:cubicBezTo>
                    <a:cubicBezTo>
                      <a:pt x="393" y="368"/>
                      <a:pt x="391" y="369"/>
                      <a:pt x="391" y="368"/>
                    </a:cubicBezTo>
                    <a:cubicBezTo>
                      <a:pt x="394" y="366"/>
                      <a:pt x="390" y="368"/>
                      <a:pt x="390" y="367"/>
                    </a:cubicBezTo>
                    <a:cubicBezTo>
                      <a:pt x="394" y="365"/>
                      <a:pt x="394" y="365"/>
                      <a:pt x="394" y="365"/>
                    </a:cubicBezTo>
                    <a:cubicBezTo>
                      <a:pt x="393" y="363"/>
                      <a:pt x="390" y="365"/>
                      <a:pt x="389" y="363"/>
                    </a:cubicBezTo>
                    <a:cubicBezTo>
                      <a:pt x="395" y="362"/>
                      <a:pt x="405" y="364"/>
                      <a:pt x="404" y="359"/>
                    </a:cubicBezTo>
                    <a:cubicBezTo>
                      <a:pt x="405" y="358"/>
                      <a:pt x="405" y="358"/>
                      <a:pt x="405" y="358"/>
                    </a:cubicBezTo>
                    <a:cubicBezTo>
                      <a:pt x="407" y="359"/>
                      <a:pt x="404" y="361"/>
                      <a:pt x="406" y="360"/>
                    </a:cubicBezTo>
                    <a:cubicBezTo>
                      <a:pt x="407" y="360"/>
                      <a:pt x="407" y="359"/>
                      <a:pt x="408" y="358"/>
                    </a:cubicBezTo>
                    <a:cubicBezTo>
                      <a:pt x="409" y="360"/>
                      <a:pt x="411" y="356"/>
                      <a:pt x="414" y="356"/>
                    </a:cubicBezTo>
                    <a:cubicBezTo>
                      <a:pt x="412" y="360"/>
                      <a:pt x="406" y="362"/>
                      <a:pt x="402" y="364"/>
                    </a:cubicBezTo>
                    <a:cubicBezTo>
                      <a:pt x="402" y="364"/>
                      <a:pt x="401" y="365"/>
                      <a:pt x="401" y="365"/>
                    </a:cubicBezTo>
                    <a:cubicBezTo>
                      <a:pt x="400" y="368"/>
                      <a:pt x="405" y="366"/>
                      <a:pt x="403" y="368"/>
                    </a:cubicBezTo>
                    <a:cubicBezTo>
                      <a:pt x="401" y="368"/>
                      <a:pt x="402" y="367"/>
                      <a:pt x="401" y="369"/>
                    </a:cubicBezTo>
                    <a:cubicBezTo>
                      <a:pt x="400" y="368"/>
                      <a:pt x="397" y="369"/>
                      <a:pt x="395" y="370"/>
                    </a:cubicBezTo>
                    <a:cubicBezTo>
                      <a:pt x="396" y="372"/>
                      <a:pt x="397" y="369"/>
                      <a:pt x="399" y="370"/>
                    </a:cubicBezTo>
                    <a:cubicBezTo>
                      <a:pt x="393" y="375"/>
                      <a:pt x="389" y="373"/>
                      <a:pt x="383" y="377"/>
                    </a:cubicBezTo>
                    <a:cubicBezTo>
                      <a:pt x="383" y="380"/>
                      <a:pt x="379" y="380"/>
                      <a:pt x="381" y="382"/>
                    </a:cubicBezTo>
                    <a:cubicBezTo>
                      <a:pt x="379" y="381"/>
                      <a:pt x="377" y="381"/>
                      <a:pt x="379" y="379"/>
                    </a:cubicBezTo>
                    <a:cubicBezTo>
                      <a:pt x="377" y="379"/>
                      <a:pt x="375" y="382"/>
                      <a:pt x="377" y="382"/>
                    </a:cubicBezTo>
                    <a:cubicBezTo>
                      <a:pt x="378" y="381"/>
                      <a:pt x="376" y="384"/>
                      <a:pt x="379" y="382"/>
                    </a:cubicBezTo>
                    <a:cubicBezTo>
                      <a:pt x="379" y="383"/>
                      <a:pt x="378" y="384"/>
                      <a:pt x="376" y="385"/>
                    </a:cubicBezTo>
                    <a:cubicBezTo>
                      <a:pt x="374" y="385"/>
                      <a:pt x="376" y="384"/>
                      <a:pt x="375" y="383"/>
                    </a:cubicBezTo>
                    <a:cubicBezTo>
                      <a:pt x="372" y="384"/>
                      <a:pt x="373" y="384"/>
                      <a:pt x="370" y="386"/>
                    </a:cubicBezTo>
                    <a:cubicBezTo>
                      <a:pt x="369" y="387"/>
                      <a:pt x="372" y="387"/>
                      <a:pt x="371" y="388"/>
                    </a:cubicBezTo>
                    <a:cubicBezTo>
                      <a:pt x="369" y="388"/>
                      <a:pt x="367" y="388"/>
                      <a:pt x="365" y="388"/>
                    </a:cubicBezTo>
                    <a:cubicBezTo>
                      <a:pt x="363" y="392"/>
                      <a:pt x="356" y="393"/>
                      <a:pt x="352" y="396"/>
                    </a:cubicBezTo>
                    <a:cubicBezTo>
                      <a:pt x="352" y="394"/>
                      <a:pt x="349" y="393"/>
                      <a:pt x="349" y="395"/>
                    </a:cubicBezTo>
                    <a:cubicBezTo>
                      <a:pt x="350" y="395"/>
                      <a:pt x="351" y="396"/>
                      <a:pt x="352" y="396"/>
                    </a:cubicBezTo>
                    <a:cubicBezTo>
                      <a:pt x="350" y="397"/>
                      <a:pt x="349" y="396"/>
                      <a:pt x="347" y="399"/>
                    </a:cubicBezTo>
                    <a:cubicBezTo>
                      <a:pt x="346" y="396"/>
                      <a:pt x="343" y="400"/>
                      <a:pt x="341" y="399"/>
                    </a:cubicBezTo>
                    <a:cubicBezTo>
                      <a:pt x="341" y="400"/>
                      <a:pt x="343" y="401"/>
                      <a:pt x="342" y="402"/>
                    </a:cubicBezTo>
                    <a:cubicBezTo>
                      <a:pt x="340" y="402"/>
                      <a:pt x="340" y="402"/>
                      <a:pt x="340" y="402"/>
                    </a:cubicBezTo>
                    <a:cubicBezTo>
                      <a:pt x="339" y="401"/>
                      <a:pt x="340" y="400"/>
                      <a:pt x="340" y="398"/>
                    </a:cubicBezTo>
                    <a:cubicBezTo>
                      <a:pt x="337" y="399"/>
                      <a:pt x="341" y="400"/>
                      <a:pt x="338" y="401"/>
                    </a:cubicBezTo>
                    <a:cubicBezTo>
                      <a:pt x="338" y="402"/>
                      <a:pt x="339" y="402"/>
                      <a:pt x="340" y="403"/>
                    </a:cubicBezTo>
                    <a:cubicBezTo>
                      <a:pt x="337" y="404"/>
                      <a:pt x="334" y="407"/>
                      <a:pt x="330" y="406"/>
                    </a:cubicBezTo>
                    <a:cubicBezTo>
                      <a:pt x="330" y="408"/>
                      <a:pt x="328" y="408"/>
                      <a:pt x="326" y="410"/>
                    </a:cubicBezTo>
                    <a:cubicBezTo>
                      <a:pt x="325" y="410"/>
                      <a:pt x="325" y="407"/>
                      <a:pt x="324" y="409"/>
                    </a:cubicBezTo>
                    <a:cubicBezTo>
                      <a:pt x="324" y="410"/>
                      <a:pt x="323" y="410"/>
                      <a:pt x="324" y="411"/>
                    </a:cubicBezTo>
                    <a:cubicBezTo>
                      <a:pt x="325" y="411"/>
                      <a:pt x="325" y="410"/>
                      <a:pt x="326" y="411"/>
                    </a:cubicBezTo>
                    <a:cubicBezTo>
                      <a:pt x="325" y="415"/>
                      <a:pt x="318" y="416"/>
                      <a:pt x="314" y="417"/>
                    </a:cubicBezTo>
                    <a:cubicBezTo>
                      <a:pt x="313" y="418"/>
                      <a:pt x="308" y="423"/>
                      <a:pt x="309" y="419"/>
                    </a:cubicBezTo>
                    <a:cubicBezTo>
                      <a:pt x="308" y="420"/>
                      <a:pt x="305" y="421"/>
                      <a:pt x="305" y="419"/>
                    </a:cubicBezTo>
                    <a:cubicBezTo>
                      <a:pt x="306" y="419"/>
                      <a:pt x="307" y="419"/>
                      <a:pt x="309" y="418"/>
                    </a:cubicBezTo>
                    <a:cubicBezTo>
                      <a:pt x="308" y="417"/>
                      <a:pt x="310" y="416"/>
                      <a:pt x="310" y="415"/>
                    </a:cubicBezTo>
                    <a:cubicBezTo>
                      <a:pt x="307" y="416"/>
                      <a:pt x="310" y="413"/>
                      <a:pt x="307" y="415"/>
                    </a:cubicBezTo>
                    <a:cubicBezTo>
                      <a:pt x="305" y="416"/>
                      <a:pt x="310" y="416"/>
                      <a:pt x="308" y="418"/>
                    </a:cubicBezTo>
                    <a:cubicBezTo>
                      <a:pt x="307" y="418"/>
                      <a:pt x="305" y="419"/>
                      <a:pt x="305" y="418"/>
                    </a:cubicBezTo>
                    <a:cubicBezTo>
                      <a:pt x="305" y="417"/>
                      <a:pt x="305" y="416"/>
                      <a:pt x="305" y="416"/>
                    </a:cubicBezTo>
                    <a:cubicBezTo>
                      <a:pt x="304" y="416"/>
                      <a:pt x="300" y="417"/>
                      <a:pt x="300" y="418"/>
                    </a:cubicBezTo>
                    <a:cubicBezTo>
                      <a:pt x="300" y="419"/>
                      <a:pt x="303" y="416"/>
                      <a:pt x="303" y="417"/>
                    </a:cubicBezTo>
                    <a:cubicBezTo>
                      <a:pt x="304" y="418"/>
                      <a:pt x="304" y="421"/>
                      <a:pt x="303" y="418"/>
                    </a:cubicBezTo>
                    <a:cubicBezTo>
                      <a:pt x="301" y="419"/>
                      <a:pt x="304" y="421"/>
                      <a:pt x="300" y="422"/>
                    </a:cubicBezTo>
                    <a:cubicBezTo>
                      <a:pt x="300" y="421"/>
                      <a:pt x="301" y="420"/>
                      <a:pt x="299" y="421"/>
                    </a:cubicBezTo>
                    <a:cubicBezTo>
                      <a:pt x="297" y="422"/>
                      <a:pt x="300" y="422"/>
                      <a:pt x="298" y="423"/>
                    </a:cubicBezTo>
                    <a:cubicBezTo>
                      <a:pt x="296" y="424"/>
                      <a:pt x="296" y="423"/>
                      <a:pt x="295" y="423"/>
                    </a:cubicBezTo>
                    <a:cubicBezTo>
                      <a:pt x="294" y="425"/>
                      <a:pt x="287" y="426"/>
                      <a:pt x="292" y="427"/>
                    </a:cubicBezTo>
                    <a:cubicBezTo>
                      <a:pt x="290" y="427"/>
                      <a:pt x="289" y="428"/>
                      <a:pt x="288" y="428"/>
                    </a:cubicBezTo>
                    <a:cubicBezTo>
                      <a:pt x="290" y="426"/>
                      <a:pt x="288" y="427"/>
                      <a:pt x="288" y="426"/>
                    </a:cubicBezTo>
                    <a:cubicBezTo>
                      <a:pt x="284" y="428"/>
                      <a:pt x="281" y="428"/>
                      <a:pt x="278" y="429"/>
                    </a:cubicBezTo>
                    <a:cubicBezTo>
                      <a:pt x="278" y="431"/>
                      <a:pt x="281" y="430"/>
                      <a:pt x="279" y="431"/>
                    </a:cubicBezTo>
                    <a:cubicBezTo>
                      <a:pt x="279" y="430"/>
                      <a:pt x="279" y="432"/>
                      <a:pt x="277" y="432"/>
                    </a:cubicBezTo>
                    <a:cubicBezTo>
                      <a:pt x="276" y="432"/>
                      <a:pt x="276" y="430"/>
                      <a:pt x="275" y="431"/>
                    </a:cubicBezTo>
                    <a:cubicBezTo>
                      <a:pt x="272" y="432"/>
                      <a:pt x="269" y="435"/>
                      <a:pt x="268" y="433"/>
                    </a:cubicBezTo>
                    <a:cubicBezTo>
                      <a:pt x="269" y="433"/>
                      <a:pt x="272" y="432"/>
                      <a:pt x="271" y="431"/>
                    </a:cubicBezTo>
                    <a:cubicBezTo>
                      <a:pt x="268" y="431"/>
                      <a:pt x="267" y="435"/>
                      <a:pt x="264" y="435"/>
                    </a:cubicBezTo>
                    <a:cubicBezTo>
                      <a:pt x="265" y="436"/>
                      <a:pt x="265" y="436"/>
                      <a:pt x="265" y="436"/>
                    </a:cubicBezTo>
                    <a:cubicBezTo>
                      <a:pt x="263" y="437"/>
                      <a:pt x="261" y="440"/>
                      <a:pt x="259" y="438"/>
                    </a:cubicBezTo>
                    <a:cubicBezTo>
                      <a:pt x="263" y="437"/>
                      <a:pt x="264" y="434"/>
                      <a:pt x="262" y="433"/>
                    </a:cubicBezTo>
                    <a:cubicBezTo>
                      <a:pt x="260" y="434"/>
                      <a:pt x="257" y="435"/>
                      <a:pt x="256" y="435"/>
                    </a:cubicBezTo>
                    <a:cubicBezTo>
                      <a:pt x="255" y="436"/>
                      <a:pt x="258" y="436"/>
                      <a:pt x="256" y="437"/>
                    </a:cubicBezTo>
                    <a:cubicBezTo>
                      <a:pt x="254" y="437"/>
                      <a:pt x="249" y="443"/>
                      <a:pt x="245" y="443"/>
                    </a:cubicBezTo>
                    <a:cubicBezTo>
                      <a:pt x="246" y="444"/>
                      <a:pt x="249" y="442"/>
                      <a:pt x="250" y="443"/>
                    </a:cubicBezTo>
                    <a:cubicBezTo>
                      <a:pt x="246" y="447"/>
                      <a:pt x="239" y="447"/>
                      <a:pt x="236" y="449"/>
                    </a:cubicBezTo>
                    <a:cubicBezTo>
                      <a:pt x="237" y="449"/>
                      <a:pt x="239" y="448"/>
                      <a:pt x="240" y="448"/>
                    </a:cubicBezTo>
                    <a:cubicBezTo>
                      <a:pt x="237" y="451"/>
                      <a:pt x="233" y="451"/>
                      <a:pt x="229" y="453"/>
                    </a:cubicBezTo>
                    <a:cubicBezTo>
                      <a:pt x="229" y="452"/>
                      <a:pt x="229" y="451"/>
                      <a:pt x="229" y="450"/>
                    </a:cubicBezTo>
                    <a:cubicBezTo>
                      <a:pt x="225" y="451"/>
                      <a:pt x="226" y="453"/>
                      <a:pt x="225" y="454"/>
                    </a:cubicBezTo>
                    <a:cubicBezTo>
                      <a:pt x="227" y="453"/>
                      <a:pt x="227" y="452"/>
                      <a:pt x="229" y="453"/>
                    </a:cubicBezTo>
                    <a:cubicBezTo>
                      <a:pt x="228" y="453"/>
                      <a:pt x="228" y="454"/>
                      <a:pt x="228" y="454"/>
                    </a:cubicBezTo>
                    <a:cubicBezTo>
                      <a:pt x="225" y="456"/>
                      <a:pt x="220" y="455"/>
                      <a:pt x="218" y="454"/>
                    </a:cubicBezTo>
                    <a:cubicBezTo>
                      <a:pt x="219" y="457"/>
                      <a:pt x="223" y="455"/>
                      <a:pt x="225" y="456"/>
                    </a:cubicBezTo>
                    <a:cubicBezTo>
                      <a:pt x="222" y="458"/>
                      <a:pt x="220" y="457"/>
                      <a:pt x="218" y="459"/>
                    </a:cubicBezTo>
                    <a:cubicBezTo>
                      <a:pt x="219" y="460"/>
                      <a:pt x="221" y="458"/>
                      <a:pt x="221" y="459"/>
                    </a:cubicBezTo>
                    <a:cubicBezTo>
                      <a:pt x="226" y="456"/>
                      <a:pt x="232" y="452"/>
                      <a:pt x="237" y="453"/>
                    </a:cubicBezTo>
                    <a:cubicBezTo>
                      <a:pt x="232" y="454"/>
                      <a:pt x="236" y="454"/>
                      <a:pt x="234" y="456"/>
                    </a:cubicBezTo>
                    <a:cubicBezTo>
                      <a:pt x="232" y="457"/>
                      <a:pt x="228" y="457"/>
                      <a:pt x="227" y="457"/>
                    </a:cubicBezTo>
                    <a:cubicBezTo>
                      <a:pt x="228" y="457"/>
                      <a:pt x="228" y="457"/>
                      <a:pt x="228" y="458"/>
                    </a:cubicBezTo>
                    <a:cubicBezTo>
                      <a:pt x="227" y="460"/>
                      <a:pt x="222" y="460"/>
                      <a:pt x="223" y="461"/>
                    </a:cubicBezTo>
                    <a:cubicBezTo>
                      <a:pt x="224" y="460"/>
                      <a:pt x="225" y="460"/>
                      <a:pt x="225" y="460"/>
                    </a:cubicBezTo>
                    <a:cubicBezTo>
                      <a:pt x="220" y="464"/>
                      <a:pt x="216" y="464"/>
                      <a:pt x="213" y="468"/>
                    </a:cubicBezTo>
                    <a:cubicBezTo>
                      <a:pt x="211" y="465"/>
                      <a:pt x="203" y="473"/>
                      <a:pt x="201" y="470"/>
                    </a:cubicBezTo>
                    <a:cubicBezTo>
                      <a:pt x="208" y="467"/>
                      <a:pt x="211" y="466"/>
                      <a:pt x="216" y="463"/>
                    </a:cubicBezTo>
                    <a:cubicBezTo>
                      <a:pt x="214" y="463"/>
                      <a:pt x="217" y="461"/>
                      <a:pt x="218" y="460"/>
                    </a:cubicBezTo>
                    <a:cubicBezTo>
                      <a:pt x="214" y="460"/>
                      <a:pt x="210" y="465"/>
                      <a:pt x="207" y="467"/>
                    </a:cubicBezTo>
                    <a:cubicBezTo>
                      <a:pt x="206" y="467"/>
                      <a:pt x="206" y="467"/>
                      <a:pt x="205" y="466"/>
                    </a:cubicBezTo>
                    <a:cubicBezTo>
                      <a:pt x="208" y="465"/>
                      <a:pt x="208" y="464"/>
                      <a:pt x="210" y="463"/>
                    </a:cubicBezTo>
                    <a:cubicBezTo>
                      <a:pt x="209" y="463"/>
                      <a:pt x="209" y="461"/>
                      <a:pt x="207" y="462"/>
                    </a:cubicBezTo>
                    <a:cubicBezTo>
                      <a:pt x="208" y="463"/>
                      <a:pt x="208" y="463"/>
                      <a:pt x="209" y="463"/>
                    </a:cubicBezTo>
                    <a:cubicBezTo>
                      <a:pt x="207" y="464"/>
                      <a:pt x="205" y="465"/>
                      <a:pt x="204" y="466"/>
                    </a:cubicBezTo>
                    <a:cubicBezTo>
                      <a:pt x="201" y="464"/>
                      <a:pt x="202" y="463"/>
                      <a:pt x="201" y="460"/>
                    </a:cubicBezTo>
                    <a:cubicBezTo>
                      <a:pt x="202" y="460"/>
                      <a:pt x="202" y="460"/>
                      <a:pt x="203" y="460"/>
                    </a:cubicBezTo>
                    <a:cubicBezTo>
                      <a:pt x="201" y="457"/>
                      <a:pt x="205" y="455"/>
                      <a:pt x="207" y="452"/>
                    </a:cubicBezTo>
                    <a:cubicBezTo>
                      <a:pt x="204" y="452"/>
                      <a:pt x="205" y="455"/>
                      <a:pt x="201" y="456"/>
                    </a:cubicBezTo>
                    <a:cubicBezTo>
                      <a:pt x="201" y="455"/>
                      <a:pt x="202" y="454"/>
                      <a:pt x="200" y="455"/>
                    </a:cubicBezTo>
                    <a:cubicBezTo>
                      <a:pt x="201" y="456"/>
                      <a:pt x="197" y="456"/>
                      <a:pt x="199" y="458"/>
                    </a:cubicBezTo>
                    <a:cubicBezTo>
                      <a:pt x="200" y="457"/>
                      <a:pt x="202" y="457"/>
                      <a:pt x="202" y="457"/>
                    </a:cubicBezTo>
                    <a:cubicBezTo>
                      <a:pt x="202" y="457"/>
                      <a:pt x="202" y="458"/>
                      <a:pt x="202" y="458"/>
                    </a:cubicBezTo>
                    <a:cubicBezTo>
                      <a:pt x="200" y="460"/>
                      <a:pt x="199" y="459"/>
                      <a:pt x="198" y="459"/>
                    </a:cubicBezTo>
                    <a:cubicBezTo>
                      <a:pt x="198" y="460"/>
                      <a:pt x="198" y="460"/>
                      <a:pt x="198" y="460"/>
                    </a:cubicBezTo>
                    <a:cubicBezTo>
                      <a:pt x="198" y="462"/>
                      <a:pt x="200" y="459"/>
                      <a:pt x="201" y="461"/>
                    </a:cubicBezTo>
                    <a:cubicBezTo>
                      <a:pt x="199" y="465"/>
                      <a:pt x="203" y="467"/>
                      <a:pt x="197" y="469"/>
                    </a:cubicBezTo>
                    <a:cubicBezTo>
                      <a:pt x="194" y="468"/>
                      <a:pt x="192" y="470"/>
                      <a:pt x="188" y="472"/>
                    </a:cubicBezTo>
                    <a:cubicBezTo>
                      <a:pt x="188" y="472"/>
                      <a:pt x="188" y="471"/>
                      <a:pt x="188" y="471"/>
                    </a:cubicBezTo>
                    <a:cubicBezTo>
                      <a:pt x="187" y="471"/>
                      <a:pt x="180" y="473"/>
                      <a:pt x="181" y="475"/>
                    </a:cubicBezTo>
                    <a:cubicBezTo>
                      <a:pt x="182" y="476"/>
                      <a:pt x="182" y="473"/>
                      <a:pt x="184" y="473"/>
                    </a:cubicBezTo>
                    <a:cubicBezTo>
                      <a:pt x="185" y="475"/>
                      <a:pt x="187" y="472"/>
                      <a:pt x="187" y="474"/>
                    </a:cubicBezTo>
                    <a:cubicBezTo>
                      <a:pt x="182" y="477"/>
                      <a:pt x="181" y="477"/>
                      <a:pt x="179" y="475"/>
                    </a:cubicBezTo>
                    <a:cubicBezTo>
                      <a:pt x="172" y="478"/>
                      <a:pt x="169" y="478"/>
                      <a:pt x="160" y="482"/>
                    </a:cubicBezTo>
                    <a:cubicBezTo>
                      <a:pt x="159" y="484"/>
                      <a:pt x="162" y="483"/>
                      <a:pt x="161" y="484"/>
                    </a:cubicBezTo>
                    <a:cubicBezTo>
                      <a:pt x="158" y="484"/>
                      <a:pt x="158" y="486"/>
                      <a:pt x="155" y="487"/>
                    </a:cubicBezTo>
                    <a:cubicBezTo>
                      <a:pt x="155" y="486"/>
                      <a:pt x="155" y="486"/>
                      <a:pt x="153" y="486"/>
                    </a:cubicBezTo>
                    <a:cubicBezTo>
                      <a:pt x="152" y="489"/>
                      <a:pt x="149" y="486"/>
                      <a:pt x="150" y="489"/>
                    </a:cubicBezTo>
                    <a:cubicBezTo>
                      <a:pt x="148" y="490"/>
                      <a:pt x="147" y="489"/>
                      <a:pt x="146" y="488"/>
                    </a:cubicBezTo>
                    <a:cubicBezTo>
                      <a:pt x="145" y="489"/>
                      <a:pt x="146" y="490"/>
                      <a:pt x="146" y="491"/>
                    </a:cubicBezTo>
                    <a:cubicBezTo>
                      <a:pt x="149" y="490"/>
                      <a:pt x="152" y="490"/>
                      <a:pt x="153" y="491"/>
                    </a:cubicBezTo>
                    <a:cubicBezTo>
                      <a:pt x="154" y="490"/>
                      <a:pt x="158" y="487"/>
                      <a:pt x="159" y="487"/>
                    </a:cubicBezTo>
                    <a:cubicBezTo>
                      <a:pt x="158" y="490"/>
                      <a:pt x="142" y="497"/>
                      <a:pt x="146" y="491"/>
                    </a:cubicBezTo>
                    <a:cubicBezTo>
                      <a:pt x="144" y="492"/>
                      <a:pt x="143" y="492"/>
                      <a:pt x="142" y="492"/>
                    </a:cubicBezTo>
                    <a:cubicBezTo>
                      <a:pt x="142" y="493"/>
                      <a:pt x="142" y="494"/>
                      <a:pt x="142" y="495"/>
                    </a:cubicBezTo>
                    <a:cubicBezTo>
                      <a:pt x="144" y="493"/>
                      <a:pt x="145" y="495"/>
                      <a:pt x="146" y="495"/>
                    </a:cubicBezTo>
                    <a:cubicBezTo>
                      <a:pt x="149" y="494"/>
                      <a:pt x="148" y="493"/>
                      <a:pt x="150" y="493"/>
                    </a:cubicBezTo>
                    <a:cubicBezTo>
                      <a:pt x="151" y="494"/>
                      <a:pt x="151" y="494"/>
                      <a:pt x="151" y="494"/>
                    </a:cubicBezTo>
                    <a:cubicBezTo>
                      <a:pt x="149" y="496"/>
                      <a:pt x="148" y="495"/>
                      <a:pt x="148" y="496"/>
                    </a:cubicBezTo>
                    <a:cubicBezTo>
                      <a:pt x="152" y="497"/>
                      <a:pt x="151" y="491"/>
                      <a:pt x="157" y="491"/>
                    </a:cubicBezTo>
                    <a:cubicBezTo>
                      <a:pt x="153" y="492"/>
                      <a:pt x="157" y="492"/>
                      <a:pt x="156" y="493"/>
                    </a:cubicBezTo>
                    <a:cubicBezTo>
                      <a:pt x="160" y="491"/>
                      <a:pt x="171" y="491"/>
                      <a:pt x="163" y="495"/>
                    </a:cubicBezTo>
                    <a:cubicBezTo>
                      <a:pt x="163" y="497"/>
                      <a:pt x="165" y="496"/>
                      <a:pt x="167" y="496"/>
                    </a:cubicBezTo>
                    <a:cubicBezTo>
                      <a:pt x="166" y="495"/>
                      <a:pt x="166" y="494"/>
                      <a:pt x="168" y="493"/>
                    </a:cubicBezTo>
                    <a:cubicBezTo>
                      <a:pt x="168" y="492"/>
                      <a:pt x="166" y="491"/>
                      <a:pt x="167" y="490"/>
                    </a:cubicBezTo>
                    <a:cubicBezTo>
                      <a:pt x="169" y="490"/>
                      <a:pt x="171" y="489"/>
                      <a:pt x="172" y="487"/>
                    </a:cubicBezTo>
                    <a:cubicBezTo>
                      <a:pt x="184" y="484"/>
                      <a:pt x="197" y="476"/>
                      <a:pt x="209" y="471"/>
                    </a:cubicBezTo>
                    <a:cubicBezTo>
                      <a:pt x="207" y="473"/>
                      <a:pt x="207" y="473"/>
                      <a:pt x="204" y="474"/>
                    </a:cubicBezTo>
                    <a:cubicBezTo>
                      <a:pt x="205" y="476"/>
                      <a:pt x="201" y="477"/>
                      <a:pt x="201" y="477"/>
                    </a:cubicBezTo>
                    <a:cubicBezTo>
                      <a:pt x="203" y="477"/>
                      <a:pt x="199" y="479"/>
                      <a:pt x="201" y="478"/>
                    </a:cubicBezTo>
                    <a:cubicBezTo>
                      <a:pt x="196" y="481"/>
                      <a:pt x="192" y="482"/>
                      <a:pt x="189" y="486"/>
                    </a:cubicBezTo>
                    <a:cubicBezTo>
                      <a:pt x="195" y="483"/>
                      <a:pt x="189" y="490"/>
                      <a:pt x="192" y="488"/>
                    </a:cubicBezTo>
                    <a:cubicBezTo>
                      <a:pt x="193" y="484"/>
                      <a:pt x="198" y="482"/>
                      <a:pt x="203" y="482"/>
                    </a:cubicBezTo>
                    <a:cubicBezTo>
                      <a:pt x="202" y="482"/>
                      <a:pt x="202" y="481"/>
                      <a:pt x="203" y="480"/>
                    </a:cubicBezTo>
                    <a:cubicBezTo>
                      <a:pt x="206" y="481"/>
                      <a:pt x="201" y="483"/>
                      <a:pt x="200" y="485"/>
                    </a:cubicBezTo>
                    <a:cubicBezTo>
                      <a:pt x="203" y="484"/>
                      <a:pt x="205" y="483"/>
                      <a:pt x="208" y="483"/>
                    </a:cubicBezTo>
                    <a:cubicBezTo>
                      <a:pt x="208" y="483"/>
                      <a:pt x="208" y="484"/>
                      <a:pt x="206" y="485"/>
                    </a:cubicBezTo>
                    <a:cubicBezTo>
                      <a:pt x="203" y="486"/>
                      <a:pt x="204" y="485"/>
                      <a:pt x="201" y="487"/>
                    </a:cubicBezTo>
                    <a:cubicBezTo>
                      <a:pt x="201" y="487"/>
                      <a:pt x="201" y="486"/>
                      <a:pt x="201" y="485"/>
                    </a:cubicBezTo>
                    <a:cubicBezTo>
                      <a:pt x="199" y="486"/>
                      <a:pt x="200" y="487"/>
                      <a:pt x="198" y="488"/>
                    </a:cubicBezTo>
                    <a:cubicBezTo>
                      <a:pt x="196" y="486"/>
                      <a:pt x="196" y="486"/>
                      <a:pt x="196" y="486"/>
                    </a:cubicBezTo>
                    <a:cubicBezTo>
                      <a:pt x="196" y="489"/>
                      <a:pt x="193" y="491"/>
                      <a:pt x="190" y="493"/>
                    </a:cubicBezTo>
                    <a:cubicBezTo>
                      <a:pt x="195" y="492"/>
                      <a:pt x="202" y="493"/>
                      <a:pt x="205" y="490"/>
                    </a:cubicBezTo>
                    <a:cubicBezTo>
                      <a:pt x="205" y="490"/>
                      <a:pt x="208" y="491"/>
                      <a:pt x="207" y="492"/>
                    </a:cubicBezTo>
                    <a:cubicBezTo>
                      <a:pt x="204" y="493"/>
                      <a:pt x="203" y="492"/>
                      <a:pt x="201" y="495"/>
                    </a:cubicBezTo>
                    <a:cubicBezTo>
                      <a:pt x="200" y="494"/>
                      <a:pt x="201" y="494"/>
                      <a:pt x="201" y="493"/>
                    </a:cubicBezTo>
                    <a:cubicBezTo>
                      <a:pt x="195" y="496"/>
                      <a:pt x="197" y="492"/>
                      <a:pt x="191" y="494"/>
                    </a:cubicBezTo>
                    <a:cubicBezTo>
                      <a:pt x="190" y="496"/>
                      <a:pt x="190" y="497"/>
                      <a:pt x="189" y="498"/>
                    </a:cubicBezTo>
                    <a:cubicBezTo>
                      <a:pt x="191" y="498"/>
                      <a:pt x="190" y="500"/>
                      <a:pt x="189" y="501"/>
                    </a:cubicBezTo>
                    <a:cubicBezTo>
                      <a:pt x="188" y="500"/>
                      <a:pt x="186" y="501"/>
                      <a:pt x="188" y="502"/>
                    </a:cubicBezTo>
                    <a:cubicBezTo>
                      <a:pt x="185" y="502"/>
                      <a:pt x="180" y="505"/>
                      <a:pt x="178" y="504"/>
                    </a:cubicBezTo>
                    <a:cubicBezTo>
                      <a:pt x="177" y="503"/>
                      <a:pt x="178" y="503"/>
                      <a:pt x="177" y="502"/>
                    </a:cubicBezTo>
                    <a:cubicBezTo>
                      <a:pt x="180" y="499"/>
                      <a:pt x="186" y="496"/>
                      <a:pt x="191" y="494"/>
                    </a:cubicBezTo>
                    <a:cubicBezTo>
                      <a:pt x="190" y="493"/>
                      <a:pt x="189" y="493"/>
                      <a:pt x="188" y="493"/>
                    </a:cubicBezTo>
                    <a:cubicBezTo>
                      <a:pt x="189" y="494"/>
                      <a:pt x="189" y="495"/>
                      <a:pt x="187" y="495"/>
                    </a:cubicBezTo>
                    <a:cubicBezTo>
                      <a:pt x="186" y="495"/>
                      <a:pt x="186" y="495"/>
                      <a:pt x="186" y="493"/>
                    </a:cubicBezTo>
                    <a:cubicBezTo>
                      <a:pt x="184" y="494"/>
                      <a:pt x="183" y="495"/>
                      <a:pt x="182" y="494"/>
                    </a:cubicBezTo>
                    <a:cubicBezTo>
                      <a:pt x="185" y="493"/>
                      <a:pt x="185" y="493"/>
                      <a:pt x="185" y="493"/>
                    </a:cubicBezTo>
                    <a:cubicBezTo>
                      <a:pt x="184" y="491"/>
                      <a:pt x="178" y="492"/>
                      <a:pt x="177" y="494"/>
                    </a:cubicBezTo>
                    <a:cubicBezTo>
                      <a:pt x="178" y="493"/>
                      <a:pt x="179" y="493"/>
                      <a:pt x="179" y="494"/>
                    </a:cubicBezTo>
                    <a:cubicBezTo>
                      <a:pt x="179" y="494"/>
                      <a:pt x="179" y="495"/>
                      <a:pt x="178" y="496"/>
                    </a:cubicBezTo>
                    <a:cubicBezTo>
                      <a:pt x="175" y="497"/>
                      <a:pt x="176" y="495"/>
                      <a:pt x="175" y="495"/>
                    </a:cubicBezTo>
                    <a:cubicBezTo>
                      <a:pt x="174" y="497"/>
                      <a:pt x="174" y="494"/>
                      <a:pt x="173" y="495"/>
                    </a:cubicBezTo>
                    <a:cubicBezTo>
                      <a:pt x="173" y="495"/>
                      <a:pt x="173" y="496"/>
                      <a:pt x="171" y="497"/>
                    </a:cubicBezTo>
                    <a:cubicBezTo>
                      <a:pt x="170" y="497"/>
                      <a:pt x="170" y="495"/>
                      <a:pt x="169" y="496"/>
                    </a:cubicBezTo>
                    <a:cubicBezTo>
                      <a:pt x="165" y="502"/>
                      <a:pt x="157" y="499"/>
                      <a:pt x="152" y="505"/>
                    </a:cubicBezTo>
                    <a:cubicBezTo>
                      <a:pt x="151" y="504"/>
                      <a:pt x="149" y="505"/>
                      <a:pt x="147" y="505"/>
                    </a:cubicBezTo>
                    <a:cubicBezTo>
                      <a:pt x="148" y="507"/>
                      <a:pt x="150" y="507"/>
                      <a:pt x="152" y="508"/>
                    </a:cubicBezTo>
                    <a:cubicBezTo>
                      <a:pt x="154" y="507"/>
                      <a:pt x="160" y="503"/>
                      <a:pt x="163" y="504"/>
                    </a:cubicBezTo>
                    <a:cubicBezTo>
                      <a:pt x="162" y="505"/>
                      <a:pt x="160" y="507"/>
                      <a:pt x="158" y="507"/>
                    </a:cubicBezTo>
                    <a:cubicBezTo>
                      <a:pt x="158" y="507"/>
                      <a:pt x="159" y="508"/>
                      <a:pt x="158" y="509"/>
                    </a:cubicBezTo>
                    <a:cubicBezTo>
                      <a:pt x="150" y="511"/>
                      <a:pt x="141" y="518"/>
                      <a:pt x="134" y="520"/>
                    </a:cubicBezTo>
                    <a:cubicBezTo>
                      <a:pt x="136" y="519"/>
                      <a:pt x="135" y="521"/>
                      <a:pt x="137" y="521"/>
                    </a:cubicBezTo>
                    <a:cubicBezTo>
                      <a:pt x="138" y="518"/>
                      <a:pt x="142" y="517"/>
                      <a:pt x="145" y="517"/>
                    </a:cubicBezTo>
                    <a:cubicBezTo>
                      <a:pt x="148" y="514"/>
                      <a:pt x="156" y="511"/>
                      <a:pt x="160" y="508"/>
                    </a:cubicBezTo>
                    <a:cubicBezTo>
                      <a:pt x="162" y="511"/>
                      <a:pt x="168" y="508"/>
                      <a:pt x="168" y="510"/>
                    </a:cubicBezTo>
                    <a:cubicBezTo>
                      <a:pt x="170" y="510"/>
                      <a:pt x="173" y="507"/>
                      <a:pt x="175" y="508"/>
                    </a:cubicBezTo>
                    <a:cubicBezTo>
                      <a:pt x="173" y="509"/>
                      <a:pt x="173" y="510"/>
                      <a:pt x="172" y="511"/>
                    </a:cubicBezTo>
                    <a:cubicBezTo>
                      <a:pt x="174" y="511"/>
                      <a:pt x="176" y="511"/>
                      <a:pt x="178" y="509"/>
                    </a:cubicBezTo>
                    <a:cubicBezTo>
                      <a:pt x="179" y="510"/>
                      <a:pt x="178" y="511"/>
                      <a:pt x="180" y="510"/>
                    </a:cubicBezTo>
                    <a:cubicBezTo>
                      <a:pt x="185" y="508"/>
                      <a:pt x="191" y="504"/>
                      <a:pt x="198" y="504"/>
                    </a:cubicBezTo>
                    <a:cubicBezTo>
                      <a:pt x="199" y="507"/>
                      <a:pt x="193" y="508"/>
                      <a:pt x="191" y="509"/>
                    </a:cubicBezTo>
                    <a:cubicBezTo>
                      <a:pt x="194" y="509"/>
                      <a:pt x="188" y="511"/>
                      <a:pt x="189" y="512"/>
                    </a:cubicBezTo>
                    <a:cubicBezTo>
                      <a:pt x="191" y="511"/>
                      <a:pt x="192" y="513"/>
                      <a:pt x="191" y="515"/>
                    </a:cubicBezTo>
                    <a:cubicBezTo>
                      <a:pt x="189" y="515"/>
                      <a:pt x="188" y="515"/>
                      <a:pt x="187" y="513"/>
                    </a:cubicBezTo>
                    <a:cubicBezTo>
                      <a:pt x="186" y="514"/>
                      <a:pt x="184" y="515"/>
                      <a:pt x="185" y="516"/>
                    </a:cubicBezTo>
                    <a:cubicBezTo>
                      <a:pt x="188" y="513"/>
                      <a:pt x="187" y="518"/>
                      <a:pt x="188" y="517"/>
                    </a:cubicBezTo>
                    <a:cubicBezTo>
                      <a:pt x="188" y="516"/>
                      <a:pt x="188" y="516"/>
                      <a:pt x="189" y="515"/>
                    </a:cubicBezTo>
                    <a:cubicBezTo>
                      <a:pt x="191" y="517"/>
                      <a:pt x="193" y="513"/>
                      <a:pt x="194" y="512"/>
                    </a:cubicBezTo>
                    <a:cubicBezTo>
                      <a:pt x="196" y="512"/>
                      <a:pt x="202" y="506"/>
                      <a:pt x="207" y="507"/>
                    </a:cubicBezTo>
                    <a:cubicBezTo>
                      <a:pt x="205" y="508"/>
                      <a:pt x="204" y="510"/>
                      <a:pt x="202" y="510"/>
                    </a:cubicBezTo>
                    <a:cubicBezTo>
                      <a:pt x="202" y="512"/>
                      <a:pt x="201" y="514"/>
                      <a:pt x="198" y="516"/>
                    </a:cubicBezTo>
                    <a:cubicBezTo>
                      <a:pt x="196" y="515"/>
                      <a:pt x="198" y="515"/>
                      <a:pt x="198" y="514"/>
                    </a:cubicBezTo>
                    <a:cubicBezTo>
                      <a:pt x="196" y="515"/>
                      <a:pt x="195" y="518"/>
                      <a:pt x="192" y="517"/>
                    </a:cubicBezTo>
                    <a:cubicBezTo>
                      <a:pt x="193" y="516"/>
                      <a:pt x="195" y="514"/>
                      <a:pt x="194" y="514"/>
                    </a:cubicBezTo>
                    <a:cubicBezTo>
                      <a:pt x="191" y="518"/>
                      <a:pt x="189" y="522"/>
                      <a:pt x="186" y="524"/>
                    </a:cubicBezTo>
                    <a:cubicBezTo>
                      <a:pt x="186" y="524"/>
                      <a:pt x="187" y="525"/>
                      <a:pt x="187" y="525"/>
                    </a:cubicBezTo>
                    <a:cubicBezTo>
                      <a:pt x="182" y="529"/>
                      <a:pt x="177" y="534"/>
                      <a:pt x="172" y="533"/>
                    </a:cubicBezTo>
                    <a:cubicBezTo>
                      <a:pt x="170" y="534"/>
                      <a:pt x="166" y="536"/>
                      <a:pt x="165" y="537"/>
                    </a:cubicBezTo>
                    <a:cubicBezTo>
                      <a:pt x="168" y="536"/>
                      <a:pt x="169" y="538"/>
                      <a:pt x="171" y="537"/>
                    </a:cubicBezTo>
                    <a:cubicBezTo>
                      <a:pt x="169" y="539"/>
                      <a:pt x="168" y="541"/>
                      <a:pt x="167" y="542"/>
                    </a:cubicBezTo>
                    <a:cubicBezTo>
                      <a:pt x="165" y="542"/>
                      <a:pt x="162" y="544"/>
                      <a:pt x="160" y="544"/>
                    </a:cubicBezTo>
                    <a:cubicBezTo>
                      <a:pt x="159" y="543"/>
                      <a:pt x="163" y="543"/>
                      <a:pt x="162" y="542"/>
                    </a:cubicBezTo>
                    <a:cubicBezTo>
                      <a:pt x="154" y="543"/>
                      <a:pt x="143" y="551"/>
                      <a:pt x="134" y="552"/>
                    </a:cubicBezTo>
                    <a:cubicBezTo>
                      <a:pt x="135" y="550"/>
                      <a:pt x="141" y="550"/>
                      <a:pt x="141" y="548"/>
                    </a:cubicBezTo>
                    <a:cubicBezTo>
                      <a:pt x="137" y="548"/>
                      <a:pt x="134" y="550"/>
                      <a:pt x="130" y="551"/>
                    </a:cubicBezTo>
                    <a:cubicBezTo>
                      <a:pt x="129" y="549"/>
                      <a:pt x="130" y="548"/>
                      <a:pt x="133" y="547"/>
                    </a:cubicBezTo>
                    <a:cubicBezTo>
                      <a:pt x="134" y="550"/>
                      <a:pt x="142" y="544"/>
                      <a:pt x="141" y="549"/>
                    </a:cubicBezTo>
                    <a:cubicBezTo>
                      <a:pt x="144" y="546"/>
                      <a:pt x="147" y="544"/>
                      <a:pt x="151" y="544"/>
                    </a:cubicBezTo>
                    <a:cubicBezTo>
                      <a:pt x="152" y="543"/>
                      <a:pt x="150" y="542"/>
                      <a:pt x="152" y="542"/>
                    </a:cubicBezTo>
                    <a:cubicBezTo>
                      <a:pt x="153" y="542"/>
                      <a:pt x="152" y="543"/>
                      <a:pt x="152" y="544"/>
                    </a:cubicBezTo>
                    <a:cubicBezTo>
                      <a:pt x="154" y="540"/>
                      <a:pt x="168" y="535"/>
                      <a:pt x="171" y="531"/>
                    </a:cubicBezTo>
                    <a:cubicBezTo>
                      <a:pt x="172" y="532"/>
                      <a:pt x="172" y="532"/>
                      <a:pt x="173" y="532"/>
                    </a:cubicBezTo>
                    <a:cubicBezTo>
                      <a:pt x="173" y="531"/>
                      <a:pt x="175" y="530"/>
                      <a:pt x="175" y="529"/>
                    </a:cubicBezTo>
                    <a:cubicBezTo>
                      <a:pt x="173" y="530"/>
                      <a:pt x="172" y="529"/>
                      <a:pt x="171" y="529"/>
                    </a:cubicBezTo>
                    <a:cubicBezTo>
                      <a:pt x="171" y="530"/>
                      <a:pt x="168" y="532"/>
                      <a:pt x="167" y="531"/>
                    </a:cubicBezTo>
                    <a:cubicBezTo>
                      <a:pt x="166" y="531"/>
                      <a:pt x="169" y="530"/>
                      <a:pt x="168" y="529"/>
                    </a:cubicBezTo>
                    <a:cubicBezTo>
                      <a:pt x="168" y="529"/>
                      <a:pt x="167" y="530"/>
                      <a:pt x="167" y="529"/>
                    </a:cubicBezTo>
                    <a:cubicBezTo>
                      <a:pt x="167" y="529"/>
                      <a:pt x="168" y="529"/>
                      <a:pt x="168" y="528"/>
                    </a:cubicBezTo>
                    <a:cubicBezTo>
                      <a:pt x="165" y="530"/>
                      <a:pt x="163" y="534"/>
                      <a:pt x="160" y="533"/>
                    </a:cubicBezTo>
                    <a:cubicBezTo>
                      <a:pt x="162" y="532"/>
                      <a:pt x="160" y="531"/>
                      <a:pt x="161" y="530"/>
                    </a:cubicBezTo>
                    <a:cubicBezTo>
                      <a:pt x="165" y="530"/>
                      <a:pt x="169" y="526"/>
                      <a:pt x="170" y="525"/>
                    </a:cubicBezTo>
                    <a:cubicBezTo>
                      <a:pt x="166" y="527"/>
                      <a:pt x="165" y="524"/>
                      <a:pt x="162" y="525"/>
                    </a:cubicBezTo>
                    <a:cubicBezTo>
                      <a:pt x="164" y="523"/>
                      <a:pt x="164" y="525"/>
                      <a:pt x="166" y="524"/>
                    </a:cubicBezTo>
                    <a:cubicBezTo>
                      <a:pt x="165" y="521"/>
                      <a:pt x="163" y="521"/>
                      <a:pt x="160" y="521"/>
                    </a:cubicBezTo>
                    <a:cubicBezTo>
                      <a:pt x="162" y="521"/>
                      <a:pt x="161" y="520"/>
                      <a:pt x="162" y="519"/>
                    </a:cubicBezTo>
                    <a:cubicBezTo>
                      <a:pt x="159" y="519"/>
                      <a:pt x="156" y="522"/>
                      <a:pt x="157" y="519"/>
                    </a:cubicBezTo>
                    <a:cubicBezTo>
                      <a:pt x="155" y="520"/>
                      <a:pt x="152" y="522"/>
                      <a:pt x="151" y="521"/>
                    </a:cubicBezTo>
                    <a:cubicBezTo>
                      <a:pt x="152" y="519"/>
                      <a:pt x="157" y="518"/>
                      <a:pt x="156" y="516"/>
                    </a:cubicBezTo>
                    <a:cubicBezTo>
                      <a:pt x="147" y="527"/>
                      <a:pt x="136" y="518"/>
                      <a:pt x="127" y="527"/>
                    </a:cubicBezTo>
                    <a:cubicBezTo>
                      <a:pt x="126" y="525"/>
                      <a:pt x="124" y="526"/>
                      <a:pt x="123" y="526"/>
                    </a:cubicBezTo>
                    <a:cubicBezTo>
                      <a:pt x="123" y="524"/>
                      <a:pt x="124" y="522"/>
                      <a:pt x="125" y="520"/>
                    </a:cubicBezTo>
                    <a:cubicBezTo>
                      <a:pt x="127" y="520"/>
                      <a:pt x="127" y="519"/>
                      <a:pt x="128" y="518"/>
                    </a:cubicBezTo>
                    <a:cubicBezTo>
                      <a:pt x="131" y="518"/>
                      <a:pt x="129" y="520"/>
                      <a:pt x="131" y="519"/>
                    </a:cubicBezTo>
                    <a:cubicBezTo>
                      <a:pt x="131" y="518"/>
                      <a:pt x="130" y="518"/>
                      <a:pt x="130" y="518"/>
                    </a:cubicBezTo>
                    <a:cubicBezTo>
                      <a:pt x="132" y="516"/>
                      <a:pt x="134" y="516"/>
                      <a:pt x="139" y="514"/>
                    </a:cubicBezTo>
                    <a:cubicBezTo>
                      <a:pt x="139" y="512"/>
                      <a:pt x="141" y="511"/>
                      <a:pt x="139" y="510"/>
                    </a:cubicBezTo>
                    <a:cubicBezTo>
                      <a:pt x="135" y="513"/>
                      <a:pt x="132" y="512"/>
                      <a:pt x="129" y="516"/>
                    </a:cubicBezTo>
                    <a:cubicBezTo>
                      <a:pt x="130" y="515"/>
                      <a:pt x="124" y="513"/>
                      <a:pt x="124" y="516"/>
                    </a:cubicBezTo>
                    <a:cubicBezTo>
                      <a:pt x="125" y="516"/>
                      <a:pt x="127" y="515"/>
                      <a:pt x="127" y="515"/>
                    </a:cubicBezTo>
                    <a:cubicBezTo>
                      <a:pt x="127" y="516"/>
                      <a:pt x="128" y="517"/>
                      <a:pt x="127" y="517"/>
                    </a:cubicBezTo>
                    <a:cubicBezTo>
                      <a:pt x="125" y="518"/>
                      <a:pt x="124" y="521"/>
                      <a:pt x="122" y="519"/>
                    </a:cubicBezTo>
                    <a:cubicBezTo>
                      <a:pt x="124" y="519"/>
                      <a:pt x="125" y="518"/>
                      <a:pt x="125" y="517"/>
                    </a:cubicBezTo>
                    <a:cubicBezTo>
                      <a:pt x="122" y="518"/>
                      <a:pt x="124" y="516"/>
                      <a:pt x="122" y="517"/>
                    </a:cubicBezTo>
                    <a:cubicBezTo>
                      <a:pt x="121" y="519"/>
                      <a:pt x="116" y="521"/>
                      <a:pt x="113" y="521"/>
                    </a:cubicBezTo>
                    <a:cubicBezTo>
                      <a:pt x="113" y="520"/>
                      <a:pt x="113" y="520"/>
                      <a:pt x="113" y="520"/>
                    </a:cubicBezTo>
                    <a:cubicBezTo>
                      <a:pt x="116" y="519"/>
                      <a:pt x="116" y="515"/>
                      <a:pt x="115" y="517"/>
                    </a:cubicBezTo>
                    <a:cubicBezTo>
                      <a:pt x="110" y="519"/>
                      <a:pt x="110" y="523"/>
                      <a:pt x="110" y="525"/>
                    </a:cubicBezTo>
                    <a:cubicBezTo>
                      <a:pt x="108" y="526"/>
                      <a:pt x="108" y="524"/>
                      <a:pt x="107" y="524"/>
                    </a:cubicBezTo>
                    <a:cubicBezTo>
                      <a:pt x="108" y="526"/>
                      <a:pt x="104" y="528"/>
                      <a:pt x="103" y="530"/>
                    </a:cubicBezTo>
                    <a:cubicBezTo>
                      <a:pt x="104" y="529"/>
                      <a:pt x="106" y="530"/>
                      <a:pt x="105" y="531"/>
                    </a:cubicBezTo>
                    <a:cubicBezTo>
                      <a:pt x="100" y="533"/>
                      <a:pt x="93" y="538"/>
                      <a:pt x="89" y="538"/>
                    </a:cubicBezTo>
                    <a:cubicBezTo>
                      <a:pt x="89" y="537"/>
                      <a:pt x="90" y="535"/>
                      <a:pt x="88" y="536"/>
                    </a:cubicBezTo>
                    <a:cubicBezTo>
                      <a:pt x="89" y="539"/>
                      <a:pt x="82" y="538"/>
                      <a:pt x="81" y="540"/>
                    </a:cubicBezTo>
                    <a:cubicBezTo>
                      <a:pt x="81" y="542"/>
                      <a:pt x="84" y="539"/>
                      <a:pt x="84" y="541"/>
                    </a:cubicBezTo>
                    <a:cubicBezTo>
                      <a:pt x="80" y="542"/>
                      <a:pt x="83" y="544"/>
                      <a:pt x="80" y="546"/>
                    </a:cubicBezTo>
                    <a:cubicBezTo>
                      <a:pt x="77" y="545"/>
                      <a:pt x="69" y="550"/>
                      <a:pt x="66" y="552"/>
                    </a:cubicBezTo>
                    <a:cubicBezTo>
                      <a:pt x="68" y="553"/>
                      <a:pt x="70" y="550"/>
                      <a:pt x="72" y="551"/>
                    </a:cubicBezTo>
                    <a:cubicBezTo>
                      <a:pt x="71" y="553"/>
                      <a:pt x="73" y="554"/>
                      <a:pt x="72" y="556"/>
                    </a:cubicBezTo>
                    <a:cubicBezTo>
                      <a:pt x="70" y="556"/>
                      <a:pt x="67" y="558"/>
                      <a:pt x="66" y="559"/>
                    </a:cubicBezTo>
                    <a:cubicBezTo>
                      <a:pt x="69" y="559"/>
                      <a:pt x="70" y="559"/>
                      <a:pt x="68" y="561"/>
                    </a:cubicBezTo>
                    <a:cubicBezTo>
                      <a:pt x="74" y="559"/>
                      <a:pt x="76" y="556"/>
                      <a:pt x="82" y="553"/>
                    </a:cubicBezTo>
                    <a:cubicBezTo>
                      <a:pt x="82" y="552"/>
                      <a:pt x="82" y="552"/>
                      <a:pt x="83" y="551"/>
                    </a:cubicBezTo>
                    <a:cubicBezTo>
                      <a:pt x="84" y="551"/>
                      <a:pt x="86" y="549"/>
                      <a:pt x="87" y="550"/>
                    </a:cubicBezTo>
                    <a:cubicBezTo>
                      <a:pt x="87" y="551"/>
                      <a:pt x="83" y="553"/>
                      <a:pt x="84" y="554"/>
                    </a:cubicBezTo>
                    <a:cubicBezTo>
                      <a:pt x="86" y="553"/>
                      <a:pt x="91" y="549"/>
                      <a:pt x="92" y="551"/>
                    </a:cubicBezTo>
                    <a:cubicBezTo>
                      <a:pt x="95" y="549"/>
                      <a:pt x="95" y="549"/>
                      <a:pt x="95" y="549"/>
                    </a:cubicBezTo>
                    <a:cubicBezTo>
                      <a:pt x="93" y="547"/>
                      <a:pt x="102" y="544"/>
                      <a:pt x="101" y="547"/>
                    </a:cubicBezTo>
                    <a:cubicBezTo>
                      <a:pt x="105" y="546"/>
                      <a:pt x="109" y="543"/>
                      <a:pt x="111" y="545"/>
                    </a:cubicBezTo>
                    <a:cubicBezTo>
                      <a:pt x="106" y="546"/>
                      <a:pt x="103" y="548"/>
                      <a:pt x="100" y="551"/>
                    </a:cubicBezTo>
                    <a:cubicBezTo>
                      <a:pt x="102" y="551"/>
                      <a:pt x="102" y="552"/>
                      <a:pt x="104" y="550"/>
                    </a:cubicBezTo>
                    <a:cubicBezTo>
                      <a:pt x="103" y="549"/>
                      <a:pt x="105" y="549"/>
                      <a:pt x="105" y="548"/>
                    </a:cubicBezTo>
                    <a:cubicBezTo>
                      <a:pt x="106" y="549"/>
                      <a:pt x="108" y="547"/>
                      <a:pt x="109" y="547"/>
                    </a:cubicBezTo>
                    <a:cubicBezTo>
                      <a:pt x="110" y="549"/>
                      <a:pt x="111" y="548"/>
                      <a:pt x="112" y="549"/>
                    </a:cubicBezTo>
                    <a:cubicBezTo>
                      <a:pt x="109" y="552"/>
                      <a:pt x="105" y="552"/>
                      <a:pt x="102" y="553"/>
                    </a:cubicBezTo>
                    <a:cubicBezTo>
                      <a:pt x="103" y="555"/>
                      <a:pt x="106" y="551"/>
                      <a:pt x="107" y="552"/>
                    </a:cubicBezTo>
                    <a:cubicBezTo>
                      <a:pt x="107" y="553"/>
                      <a:pt x="105" y="554"/>
                      <a:pt x="106" y="554"/>
                    </a:cubicBezTo>
                    <a:cubicBezTo>
                      <a:pt x="107" y="555"/>
                      <a:pt x="110" y="552"/>
                      <a:pt x="111" y="552"/>
                    </a:cubicBezTo>
                    <a:cubicBezTo>
                      <a:pt x="110" y="554"/>
                      <a:pt x="107" y="555"/>
                      <a:pt x="108" y="556"/>
                    </a:cubicBezTo>
                    <a:cubicBezTo>
                      <a:pt x="105" y="557"/>
                      <a:pt x="103" y="557"/>
                      <a:pt x="101" y="557"/>
                    </a:cubicBezTo>
                    <a:cubicBezTo>
                      <a:pt x="103" y="558"/>
                      <a:pt x="98" y="561"/>
                      <a:pt x="99" y="564"/>
                    </a:cubicBezTo>
                    <a:cubicBezTo>
                      <a:pt x="101" y="560"/>
                      <a:pt x="105" y="556"/>
                      <a:pt x="109" y="558"/>
                    </a:cubicBezTo>
                    <a:cubicBezTo>
                      <a:pt x="112" y="555"/>
                      <a:pt x="118" y="553"/>
                      <a:pt x="120" y="553"/>
                    </a:cubicBezTo>
                    <a:cubicBezTo>
                      <a:pt x="119" y="554"/>
                      <a:pt x="118" y="556"/>
                      <a:pt x="118" y="557"/>
                    </a:cubicBezTo>
                    <a:cubicBezTo>
                      <a:pt x="120" y="558"/>
                      <a:pt x="122" y="553"/>
                      <a:pt x="125" y="553"/>
                    </a:cubicBezTo>
                    <a:cubicBezTo>
                      <a:pt x="124" y="554"/>
                      <a:pt x="123" y="554"/>
                      <a:pt x="124" y="555"/>
                    </a:cubicBezTo>
                    <a:cubicBezTo>
                      <a:pt x="126" y="554"/>
                      <a:pt x="126" y="553"/>
                      <a:pt x="127" y="552"/>
                    </a:cubicBezTo>
                    <a:cubicBezTo>
                      <a:pt x="128" y="552"/>
                      <a:pt x="131" y="552"/>
                      <a:pt x="130" y="554"/>
                    </a:cubicBezTo>
                    <a:cubicBezTo>
                      <a:pt x="121" y="557"/>
                      <a:pt x="114" y="562"/>
                      <a:pt x="104" y="564"/>
                    </a:cubicBezTo>
                    <a:cubicBezTo>
                      <a:pt x="109" y="560"/>
                      <a:pt x="116" y="561"/>
                      <a:pt x="117" y="556"/>
                    </a:cubicBezTo>
                    <a:cubicBezTo>
                      <a:pt x="115" y="559"/>
                      <a:pt x="112" y="557"/>
                      <a:pt x="112" y="560"/>
                    </a:cubicBezTo>
                    <a:cubicBezTo>
                      <a:pt x="108" y="561"/>
                      <a:pt x="107" y="559"/>
                      <a:pt x="105" y="561"/>
                    </a:cubicBezTo>
                    <a:cubicBezTo>
                      <a:pt x="107" y="560"/>
                      <a:pt x="106" y="562"/>
                      <a:pt x="105" y="562"/>
                    </a:cubicBezTo>
                    <a:cubicBezTo>
                      <a:pt x="103" y="563"/>
                      <a:pt x="103" y="563"/>
                      <a:pt x="100" y="564"/>
                    </a:cubicBezTo>
                    <a:cubicBezTo>
                      <a:pt x="101" y="566"/>
                      <a:pt x="94" y="568"/>
                      <a:pt x="96" y="571"/>
                    </a:cubicBezTo>
                    <a:cubicBezTo>
                      <a:pt x="101" y="565"/>
                      <a:pt x="109" y="564"/>
                      <a:pt x="116" y="564"/>
                    </a:cubicBezTo>
                    <a:cubicBezTo>
                      <a:pt x="117" y="562"/>
                      <a:pt x="113" y="563"/>
                      <a:pt x="115" y="561"/>
                    </a:cubicBezTo>
                    <a:cubicBezTo>
                      <a:pt x="116" y="561"/>
                      <a:pt x="117" y="561"/>
                      <a:pt x="118" y="561"/>
                    </a:cubicBezTo>
                    <a:cubicBezTo>
                      <a:pt x="117" y="565"/>
                      <a:pt x="119" y="563"/>
                      <a:pt x="122" y="564"/>
                    </a:cubicBezTo>
                    <a:cubicBezTo>
                      <a:pt x="119" y="567"/>
                      <a:pt x="119" y="563"/>
                      <a:pt x="116" y="564"/>
                    </a:cubicBezTo>
                    <a:cubicBezTo>
                      <a:pt x="115" y="566"/>
                      <a:pt x="113" y="569"/>
                      <a:pt x="112" y="568"/>
                    </a:cubicBezTo>
                    <a:cubicBezTo>
                      <a:pt x="111" y="568"/>
                      <a:pt x="112" y="567"/>
                      <a:pt x="112" y="567"/>
                    </a:cubicBezTo>
                    <a:cubicBezTo>
                      <a:pt x="111" y="567"/>
                      <a:pt x="110" y="567"/>
                      <a:pt x="109" y="567"/>
                    </a:cubicBezTo>
                    <a:cubicBezTo>
                      <a:pt x="110" y="568"/>
                      <a:pt x="110" y="569"/>
                      <a:pt x="109" y="570"/>
                    </a:cubicBezTo>
                    <a:cubicBezTo>
                      <a:pt x="107" y="568"/>
                      <a:pt x="105" y="567"/>
                      <a:pt x="101" y="569"/>
                    </a:cubicBezTo>
                    <a:cubicBezTo>
                      <a:pt x="102" y="570"/>
                      <a:pt x="103" y="569"/>
                      <a:pt x="102" y="570"/>
                    </a:cubicBezTo>
                    <a:cubicBezTo>
                      <a:pt x="99" y="570"/>
                      <a:pt x="96" y="572"/>
                      <a:pt x="93" y="572"/>
                    </a:cubicBezTo>
                    <a:cubicBezTo>
                      <a:pt x="93" y="574"/>
                      <a:pt x="90" y="574"/>
                      <a:pt x="88" y="576"/>
                    </a:cubicBezTo>
                    <a:cubicBezTo>
                      <a:pt x="87" y="574"/>
                      <a:pt x="82" y="579"/>
                      <a:pt x="81" y="577"/>
                    </a:cubicBezTo>
                    <a:cubicBezTo>
                      <a:pt x="81" y="578"/>
                      <a:pt x="81" y="578"/>
                      <a:pt x="80" y="578"/>
                    </a:cubicBezTo>
                    <a:cubicBezTo>
                      <a:pt x="82" y="583"/>
                      <a:pt x="90" y="575"/>
                      <a:pt x="93" y="576"/>
                    </a:cubicBezTo>
                    <a:cubicBezTo>
                      <a:pt x="89" y="578"/>
                      <a:pt x="91" y="579"/>
                      <a:pt x="93" y="578"/>
                    </a:cubicBezTo>
                    <a:cubicBezTo>
                      <a:pt x="89" y="583"/>
                      <a:pt x="80" y="580"/>
                      <a:pt x="81" y="583"/>
                    </a:cubicBezTo>
                    <a:cubicBezTo>
                      <a:pt x="80" y="584"/>
                      <a:pt x="74" y="584"/>
                      <a:pt x="75" y="585"/>
                    </a:cubicBezTo>
                    <a:cubicBezTo>
                      <a:pt x="79" y="584"/>
                      <a:pt x="76" y="585"/>
                      <a:pt x="77" y="586"/>
                    </a:cubicBezTo>
                    <a:cubicBezTo>
                      <a:pt x="78" y="587"/>
                      <a:pt x="81" y="583"/>
                      <a:pt x="83" y="584"/>
                    </a:cubicBezTo>
                    <a:cubicBezTo>
                      <a:pt x="83" y="585"/>
                      <a:pt x="78" y="587"/>
                      <a:pt x="81" y="586"/>
                    </a:cubicBezTo>
                    <a:cubicBezTo>
                      <a:pt x="83" y="584"/>
                      <a:pt x="83" y="585"/>
                      <a:pt x="85" y="583"/>
                    </a:cubicBezTo>
                    <a:cubicBezTo>
                      <a:pt x="86" y="583"/>
                      <a:pt x="87" y="584"/>
                      <a:pt x="88" y="584"/>
                    </a:cubicBezTo>
                    <a:cubicBezTo>
                      <a:pt x="89" y="583"/>
                      <a:pt x="87" y="582"/>
                      <a:pt x="89" y="581"/>
                    </a:cubicBezTo>
                    <a:cubicBezTo>
                      <a:pt x="92" y="585"/>
                      <a:pt x="100" y="578"/>
                      <a:pt x="105" y="579"/>
                    </a:cubicBezTo>
                    <a:cubicBezTo>
                      <a:pt x="96" y="585"/>
                      <a:pt x="87" y="588"/>
                      <a:pt x="80" y="591"/>
                    </a:cubicBezTo>
                    <a:cubicBezTo>
                      <a:pt x="81" y="591"/>
                      <a:pt x="82" y="592"/>
                      <a:pt x="81" y="592"/>
                    </a:cubicBezTo>
                    <a:cubicBezTo>
                      <a:pt x="79" y="593"/>
                      <a:pt x="79" y="593"/>
                      <a:pt x="79" y="593"/>
                    </a:cubicBezTo>
                    <a:cubicBezTo>
                      <a:pt x="78" y="592"/>
                      <a:pt x="78" y="592"/>
                      <a:pt x="77" y="591"/>
                    </a:cubicBezTo>
                    <a:cubicBezTo>
                      <a:pt x="75" y="594"/>
                      <a:pt x="73" y="592"/>
                      <a:pt x="71" y="593"/>
                    </a:cubicBezTo>
                    <a:cubicBezTo>
                      <a:pt x="66" y="596"/>
                      <a:pt x="53" y="602"/>
                      <a:pt x="48" y="603"/>
                    </a:cubicBezTo>
                    <a:cubicBezTo>
                      <a:pt x="45" y="604"/>
                      <a:pt x="34" y="611"/>
                      <a:pt x="29" y="610"/>
                    </a:cubicBezTo>
                    <a:cubicBezTo>
                      <a:pt x="29" y="610"/>
                      <a:pt x="30" y="611"/>
                      <a:pt x="29" y="612"/>
                    </a:cubicBezTo>
                    <a:cubicBezTo>
                      <a:pt x="26" y="613"/>
                      <a:pt x="15" y="617"/>
                      <a:pt x="15" y="617"/>
                    </a:cubicBezTo>
                    <a:cubicBezTo>
                      <a:pt x="15" y="617"/>
                      <a:pt x="16" y="618"/>
                      <a:pt x="15" y="619"/>
                    </a:cubicBezTo>
                    <a:cubicBezTo>
                      <a:pt x="14" y="619"/>
                      <a:pt x="13" y="618"/>
                      <a:pt x="11" y="618"/>
                    </a:cubicBezTo>
                    <a:cubicBezTo>
                      <a:pt x="10" y="622"/>
                      <a:pt x="3" y="620"/>
                      <a:pt x="0" y="624"/>
                    </a:cubicBezTo>
                    <a:cubicBezTo>
                      <a:pt x="2" y="626"/>
                      <a:pt x="3" y="623"/>
                      <a:pt x="2" y="623"/>
                    </a:cubicBezTo>
                    <a:close/>
                    <a:moveTo>
                      <a:pt x="156" y="544"/>
                    </a:moveTo>
                    <a:cubicBezTo>
                      <a:pt x="159" y="545"/>
                      <a:pt x="151" y="548"/>
                      <a:pt x="154" y="548"/>
                    </a:cubicBezTo>
                    <a:cubicBezTo>
                      <a:pt x="154" y="550"/>
                      <a:pt x="153" y="547"/>
                      <a:pt x="152" y="548"/>
                    </a:cubicBezTo>
                    <a:cubicBezTo>
                      <a:pt x="152" y="546"/>
                      <a:pt x="155" y="545"/>
                      <a:pt x="156" y="544"/>
                    </a:cubicBezTo>
                    <a:close/>
                    <a:moveTo>
                      <a:pt x="213" y="478"/>
                    </a:moveTo>
                    <a:cubicBezTo>
                      <a:pt x="215" y="477"/>
                      <a:pt x="217" y="476"/>
                      <a:pt x="218" y="476"/>
                    </a:cubicBezTo>
                    <a:cubicBezTo>
                      <a:pt x="219" y="476"/>
                      <a:pt x="216" y="479"/>
                      <a:pt x="213" y="480"/>
                    </a:cubicBezTo>
                    <a:cubicBezTo>
                      <a:pt x="217" y="481"/>
                      <a:pt x="221" y="475"/>
                      <a:pt x="224" y="473"/>
                    </a:cubicBezTo>
                    <a:cubicBezTo>
                      <a:pt x="225" y="474"/>
                      <a:pt x="225" y="475"/>
                      <a:pt x="226" y="475"/>
                    </a:cubicBezTo>
                    <a:cubicBezTo>
                      <a:pt x="226" y="477"/>
                      <a:pt x="223" y="476"/>
                      <a:pt x="224" y="475"/>
                    </a:cubicBezTo>
                    <a:cubicBezTo>
                      <a:pt x="223" y="478"/>
                      <a:pt x="217" y="479"/>
                      <a:pt x="218" y="482"/>
                    </a:cubicBezTo>
                    <a:cubicBezTo>
                      <a:pt x="216" y="482"/>
                      <a:pt x="214" y="483"/>
                      <a:pt x="211" y="484"/>
                    </a:cubicBezTo>
                    <a:cubicBezTo>
                      <a:pt x="211" y="485"/>
                      <a:pt x="208" y="488"/>
                      <a:pt x="206" y="488"/>
                    </a:cubicBezTo>
                    <a:cubicBezTo>
                      <a:pt x="207" y="484"/>
                      <a:pt x="211" y="482"/>
                      <a:pt x="213" y="478"/>
                    </a:cubicBezTo>
                    <a:close/>
                    <a:moveTo>
                      <a:pt x="159" y="489"/>
                    </a:moveTo>
                    <a:cubicBezTo>
                      <a:pt x="162" y="488"/>
                      <a:pt x="162" y="488"/>
                      <a:pt x="166" y="486"/>
                    </a:cubicBezTo>
                    <a:cubicBezTo>
                      <a:pt x="165" y="488"/>
                      <a:pt x="164" y="487"/>
                      <a:pt x="167" y="488"/>
                    </a:cubicBezTo>
                    <a:cubicBezTo>
                      <a:pt x="167" y="489"/>
                      <a:pt x="166" y="489"/>
                      <a:pt x="164" y="490"/>
                    </a:cubicBezTo>
                    <a:cubicBezTo>
                      <a:pt x="163" y="489"/>
                      <a:pt x="162" y="489"/>
                      <a:pt x="159" y="491"/>
                    </a:cubicBezTo>
                    <a:cubicBezTo>
                      <a:pt x="159" y="490"/>
                      <a:pt x="159" y="489"/>
                      <a:pt x="159" y="489"/>
                    </a:cubicBezTo>
                    <a:close/>
                    <a:moveTo>
                      <a:pt x="233" y="458"/>
                    </a:moveTo>
                    <a:cubicBezTo>
                      <a:pt x="230" y="459"/>
                      <a:pt x="229" y="460"/>
                      <a:pt x="226" y="461"/>
                    </a:cubicBezTo>
                    <a:cubicBezTo>
                      <a:pt x="227" y="459"/>
                      <a:pt x="231" y="455"/>
                      <a:pt x="233" y="458"/>
                    </a:cubicBezTo>
                    <a:close/>
                    <a:moveTo>
                      <a:pt x="393" y="374"/>
                    </a:moveTo>
                    <a:cubicBezTo>
                      <a:pt x="393" y="375"/>
                      <a:pt x="392" y="376"/>
                      <a:pt x="389" y="377"/>
                    </a:cubicBezTo>
                    <a:cubicBezTo>
                      <a:pt x="388" y="376"/>
                      <a:pt x="388" y="376"/>
                      <a:pt x="388" y="376"/>
                    </a:cubicBezTo>
                    <a:lnTo>
                      <a:pt x="393" y="374"/>
                    </a:lnTo>
                    <a:close/>
                    <a:moveTo>
                      <a:pt x="405" y="357"/>
                    </a:moveTo>
                    <a:cubicBezTo>
                      <a:pt x="406" y="357"/>
                      <a:pt x="406" y="356"/>
                      <a:pt x="407" y="355"/>
                    </a:cubicBezTo>
                    <a:cubicBezTo>
                      <a:pt x="409" y="356"/>
                      <a:pt x="412" y="355"/>
                      <a:pt x="414" y="353"/>
                    </a:cubicBezTo>
                    <a:cubicBezTo>
                      <a:pt x="414" y="356"/>
                      <a:pt x="410" y="356"/>
                      <a:pt x="407" y="359"/>
                    </a:cubicBezTo>
                    <a:cubicBezTo>
                      <a:pt x="406" y="359"/>
                      <a:pt x="405" y="358"/>
                      <a:pt x="405" y="357"/>
                    </a:cubicBezTo>
                    <a:close/>
                    <a:moveTo>
                      <a:pt x="375" y="364"/>
                    </a:moveTo>
                    <a:cubicBezTo>
                      <a:pt x="378" y="362"/>
                      <a:pt x="378" y="365"/>
                      <a:pt x="381" y="364"/>
                    </a:cubicBezTo>
                    <a:cubicBezTo>
                      <a:pt x="380" y="365"/>
                      <a:pt x="376" y="366"/>
                      <a:pt x="375" y="364"/>
                    </a:cubicBezTo>
                    <a:close/>
                    <a:moveTo>
                      <a:pt x="280" y="386"/>
                    </a:moveTo>
                    <a:cubicBezTo>
                      <a:pt x="279" y="384"/>
                      <a:pt x="282" y="383"/>
                      <a:pt x="282" y="382"/>
                    </a:cubicBezTo>
                    <a:cubicBezTo>
                      <a:pt x="284" y="382"/>
                      <a:pt x="282" y="383"/>
                      <a:pt x="284" y="384"/>
                    </a:cubicBezTo>
                    <a:cubicBezTo>
                      <a:pt x="282" y="384"/>
                      <a:pt x="282" y="385"/>
                      <a:pt x="280" y="386"/>
                    </a:cubicBezTo>
                    <a:close/>
                    <a:moveTo>
                      <a:pt x="250" y="369"/>
                    </a:moveTo>
                    <a:cubicBezTo>
                      <a:pt x="250" y="368"/>
                      <a:pt x="253" y="367"/>
                      <a:pt x="252" y="369"/>
                    </a:cubicBezTo>
                    <a:cubicBezTo>
                      <a:pt x="254" y="368"/>
                      <a:pt x="255" y="366"/>
                      <a:pt x="256" y="367"/>
                    </a:cubicBezTo>
                    <a:cubicBezTo>
                      <a:pt x="257" y="367"/>
                      <a:pt x="256" y="366"/>
                      <a:pt x="256" y="366"/>
                    </a:cubicBezTo>
                    <a:cubicBezTo>
                      <a:pt x="258" y="365"/>
                      <a:pt x="259" y="365"/>
                      <a:pt x="260" y="364"/>
                    </a:cubicBezTo>
                    <a:cubicBezTo>
                      <a:pt x="261" y="365"/>
                      <a:pt x="261" y="366"/>
                      <a:pt x="259" y="368"/>
                    </a:cubicBezTo>
                    <a:cubicBezTo>
                      <a:pt x="262" y="367"/>
                      <a:pt x="264" y="366"/>
                      <a:pt x="267" y="366"/>
                    </a:cubicBezTo>
                    <a:cubicBezTo>
                      <a:pt x="269" y="365"/>
                      <a:pt x="265" y="366"/>
                      <a:pt x="267" y="364"/>
                    </a:cubicBezTo>
                    <a:cubicBezTo>
                      <a:pt x="269" y="363"/>
                      <a:pt x="270" y="364"/>
                      <a:pt x="271" y="363"/>
                    </a:cubicBezTo>
                    <a:cubicBezTo>
                      <a:pt x="270" y="365"/>
                      <a:pt x="267" y="368"/>
                      <a:pt x="265" y="367"/>
                    </a:cubicBezTo>
                    <a:cubicBezTo>
                      <a:pt x="263" y="368"/>
                      <a:pt x="263" y="370"/>
                      <a:pt x="262" y="369"/>
                    </a:cubicBezTo>
                    <a:cubicBezTo>
                      <a:pt x="262" y="371"/>
                      <a:pt x="256" y="373"/>
                      <a:pt x="259" y="374"/>
                    </a:cubicBezTo>
                    <a:cubicBezTo>
                      <a:pt x="260" y="373"/>
                      <a:pt x="256" y="374"/>
                      <a:pt x="259" y="373"/>
                    </a:cubicBezTo>
                    <a:cubicBezTo>
                      <a:pt x="260" y="374"/>
                      <a:pt x="261" y="373"/>
                      <a:pt x="262" y="374"/>
                    </a:cubicBezTo>
                    <a:cubicBezTo>
                      <a:pt x="265" y="372"/>
                      <a:pt x="270" y="369"/>
                      <a:pt x="274" y="370"/>
                    </a:cubicBezTo>
                    <a:cubicBezTo>
                      <a:pt x="275" y="369"/>
                      <a:pt x="274" y="369"/>
                      <a:pt x="274" y="368"/>
                    </a:cubicBezTo>
                    <a:cubicBezTo>
                      <a:pt x="282" y="366"/>
                      <a:pt x="286" y="362"/>
                      <a:pt x="292" y="362"/>
                    </a:cubicBezTo>
                    <a:cubicBezTo>
                      <a:pt x="293" y="364"/>
                      <a:pt x="290" y="365"/>
                      <a:pt x="290" y="367"/>
                    </a:cubicBezTo>
                    <a:cubicBezTo>
                      <a:pt x="287" y="367"/>
                      <a:pt x="291" y="364"/>
                      <a:pt x="291" y="364"/>
                    </a:cubicBezTo>
                    <a:cubicBezTo>
                      <a:pt x="289" y="363"/>
                      <a:pt x="286" y="368"/>
                      <a:pt x="285" y="365"/>
                    </a:cubicBezTo>
                    <a:cubicBezTo>
                      <a:pt x="283" y="365"/>
                      <a:pt x="284" y="366"/>
                      <a:pt x="282" y="367"/>
                    </a:cubicBezTo>
                    <a:cubicBezTo>
                      <a:pt x="280" y="368"/>
                      <a:pt x="283" y="367"/>
                      <a:pt x="283" y="368"/>
                    </a:cubicBezTo>
                    <a:cubicBezTo>
                      <a:pt x="280" y="368"/>
                      <a:pt x="279" y="368"/>
                      <a:pt x="275" y="371"/>
                    </a:cubicBezTo>
                    <a:cubicBezTo>
                      <a:pt x="276" y="372"/>
                      <a:pt x="278" y="371"/>
                      <a:pt x="279" y="371"/>
                    </a:cubicBezTo>
                    <a:cubicBezTo>
                      <a:pt x="278" y="373"/>
                      <a:pt x="276" y="375"/>
                      <a:pt x="274" y="374"/>
                    </a:cubicBezTo>
                    <a:cubicBezTo>
                      <a:pt x="273" y="375"/>
                      <a:pt x="276" y="375"/>
                      <a:pt x="274" y="376"/>
                    </a:cubicBezTo>
                    <a:cubicBezTo>
                      <a:pt x="272" y="376"/>
                      <a:pt x="269" y="378"/>
                      <a:pt x="266" y="377"/>
                    </a:cubicBezTo>
                    <a:cubicBezTo>
                      <a:pt x="264" y="379"/>
                      <a:pt x="268" y="377"/>
                      <a:pt x="268" y="379"/>
                    </a:cubicBezTo>
                    <a:cubicBezTo>
                      <a:pt x="268" y="380"/>
                      <a:pt x="266" y="377"/>
                      <a:pt x="264" y="380"/>
                    </a:cubicBezTo>
                    <a:cubicBezTo>
                      <a:pt x="263" y="379"/>
                      <a:pt x="264" y="378"/>
                      <a:pt x="264" y="378"/>
                    </a:cubicBezTo>
                    <a:cubicBezTo>
                      <a:pt x="263" y="377"/>
                      <a:pt x="263" y="381"/>
                      <a:pt x="260" y="380"/>
                    </a:cubicBezTo>
                    <a:cubicBezTo>
                      <a:pt x="261" y="378"/>
                      <a:pt x="263" y="376"/>
                      <a:pt x="265" y="375"/>
                    </a:cubicBezTo>
                    <a:cubicBezTo>
                      <a:pt x="262" y="375"/>
                      <a:pt x="261" y="377"/>
                      <a:pt x="258" y="378"/>
                    </a:cubicBezTo>
                    <a:cubicBezTo>
                      <a:pt x="259" y="379"/>
                      <a:pt x="261" y="379"/>
                      <a:pt x="258" y="379"/>
                    </a:cubicBezTo>
                    <a:cubicBezTo>
                      <a:pt x="259" y="380"/>
                      <a:pt x="259" y="381"/>
                      <a:pt x="261" y="381"/>
                    </a:cubicBezTo>
                    <a:cubicBezTo>
                      <a:pt x="257" y="382"/>
                      <a:pt x="255" y="385"/>
                      <a:pt x="251" y="385"/>
                    </a:cubicBezTo>
                    <a:cubicBezTo>
                      <a:pt x="251" y="383"/>
                      <a:pt x="257" y="383"/>
                      <a:pt x="257" y="381"/>
                    </a:cubicBezTo>
                    <a:cubicBezTo>
                      <a:pt x="256" y="380"/>
                      <a:pt x="254" y="382"/>
                      <a:pt x="254" y="383"/>
                    </a:cubicBezTo>
                    <a:cubicBezTo>
                      <a:pt x="254" y="383"/>
                      <a:pt x="253" y="383"/>
                      <a:pt x="253" y="383"/>
                    </a:cubicBezTo>
                    <a:cubicBezTo>
                      <a:pt x="253" y="382"/>
                      <a:pt x="253" y="382"/>
                      <a:pt x="252" y="383"/>
                    </a:cubicBezTo>
                    <a:cubicBezTo>
                      <a:pt x="253" y="381"/>
                      <a:pt x="255" y="380"/>
                      <a:pt x="257" y="379"/>
                    </a:cubicBezTo>
                    <a:cubicBezTo>
                      <a:pt x="256" y="378"/>
                      <a:pt x="255" y="379"/>
                      <a:pt x="254" y="378"/>
                    </a:cubicBezTo>
                    <a:cubicBezTo>
                      <a:pt x="254" y="380"/>
                      <a:pt x="251" y="382"/>
                      <a:pt x="248" y="384"/>
                    </a:cubicBezTo>
                    <a:cubicBezTo>
                      <a:pt x="248" y="385"/>
                      <a:pt x="252" y="382"/>
                      <a:pt x="251" y="384"/>
                    </a:cubicBezTo>
                    <a:cubicBezTo>
                      <a:pt x="250" y="385"/>
                      <a:pt x="249" y="384"/>
                      <a:pt x="248" y="385"/>
                    </a:cubicBezTo>
                    <a:cubicBezTo>
                      <a:pt x="249" y="386"/>
                      <a:pt x="251" y="384"/>
                      <a:pt x="251" y="386"/>
                    </a:cubicBezTo>
                    <a:cubicBezTo>
                      <a:pt x="249" y="387"/>
                      <a:pt x="249" y="386"/>
                      <a:pt x="247" y="387"/>
                    </a:cubicBezTo>
                    <a:cubicBezTo>
                      <a:pt x="247" y="386"/>
                      <a:pt x="248" y="384"/>
                      <a:pt x="246" y="384"/>
                    </a:cubicBezTo>
                    <a:cubicBezTo>
                      <a:pt x="245" y="385"/>
                      <a:pt x="246" y="386"/>
                      <a:pt x="247" y="388"/>
                    </a:cubicBezTo>
                    <a:cubicBezTo>
                      <a:pt x="244" y="388"/>
                      <a:pt x="245" y="389"/>
                      <a:pt x="243" y="390"/>
                    </a:cubicBezTo>
                    <a:cubicBezTo>
                      <a:pt x="242" y="389"/>
                      <a:pt x="243" y="388"/>
                      <a:pt x="242" y="389"/>
                    </a:cubicBezTo>
                    <a:cubicBezTo>
                      <a:pt x="242" y="388"/>
                      <a:pt x="244" y="387"/>
                      <a:pt x="245" y="387"/>
                    </a:cubicBezTo>
                    <a:cubicBezTo>
                      <a:pt x="243" y="387"/>
                      <a:pt x="244" y="387"/>
                      <a:pt x="243" y="385"/>
                    </a:cubicBezTo>
                    <a:cubicBezTo>
                      <a:pt x="246" y="385"/>
                      <a:pt x="247" y="382"/>
                      <a:pt x="246" y="380"/>
                    </a:cubicBezTo>
                    <a:cubicBezTo>
                      <a:pt x="247" y="380"/>
                      <a:pt x="249" y="380"/>
                      <a:pt x="250" y="381"/>
                    </a:cubicBezTo>
                    <a:cubicBezTo>
                      <a:pt x="254" y="380"/>
                      <a:pt x="251" y="378"/>
                      <a:pt x="256" y="377"/>
                    </a:cubicBezTo>
                    <a:cubicBezTo>
                      <a:pt x="255" y="376"/>
                      <a:pt x="254" y="375"/>
                      <a:pt x="252" y="376"/>
                    </a:cubicBezTo>
                    <a:cubicBezTo>
                      <a:pt x="254" y="373"/>
                      <a:pt x="258" y="378"/>
                      <a:pt x="260" y="375"/>
                    </a:cubicBezTo>
                    <a:cubicBezTo>
                      <a:pt x="257" y="374"/>
                      <a:pt x="250" y="373"/>
                      <a:pt x="248" y="378"/>
                    </a:cubicBezTo>
                    <a:cubicBezTo>
                      <a:pt x="246" y="379"/>
                      <a:pt x="244" y="378"/>
                      <a:pt x="242" y="377"/>
                    </a:cubicBezTo>
                    <a:cubicBezTo>
                      <a:pt x="247" y="377"/>
                      <a:pt x="253" y="372"/>
                      <a:pt x="252" y="369"/>
                    </a:cubicBezTo>
                    <a:cubicBezTo>
                      <a:pt x="254" y="370"/>
                      <a:pt x="256" y="370"/>
                      <a:pt x="259" y="369"/>
                    </a:cubicBezTo>
                    <a:cubicBezTo>
                      <a:pt x="257" y="368"/>
                      <a:pt x="254" y="369"/>
                      <a:pt x="250" y="369"/>
                    </a:cubicBezTo>
                    <a:close/>
                    <a:moveTo>
                      <a:pt x="288" y="367"/>
                    </a:moveTo>
                    <a:cubicBezTo>
                      <a:pt x="286" y="369"/>
                      <a:pt x="286" y="369"/>
                      <a:pt x="286" y="369"/>
                    </a:cubicBezTo>
                    <a:cubicBezTo>
                      <a:pt x="286" y="367"/>
                      <a:pt x="285" y="368"/>
                      <a:pt x="284" y="367"/>
                    </a:cubicBezTo>
                    <a:cubicBezTo>
                      <a:pt x="287" y="365"/>
                      <a:pt x="287" y="366"/>
                      <a:pt x="288" y="367"/>
                    </a:cubicBezTo>
                    <a:close/>
                    <a:moveTo>
                      <a:pt x="173" y="405"/>
                    </a:moveTo>
                    <a:cubicBezTo>
                      <a:pt x="173" y="404"/>
                      <a:pt x="172" y="404"/>
                      <a:pt x="172" y="405"/>
                    </a:cubicBezTo>
                    <a:cubicBezTo>
                      <a:pt x="172" y="404"/>
                      <a:pt x="173" y="404"/>
                      <a:pt x="173" y="403"/>
                    </a:cubicBezTo>
                    <a:cubicBezTo>
                      <a:pt x="174" y="402"/>
                      <a:pt x="175" y="404"/>
                      <a:pt x="173" y="405"/>
                    </a:cubicBezTo>
                    <a:close/>
                    <a:moveTo>
                      <a:pt x="841" y="5"/>
                    </a:moveTo>
                    <a:cubicBezTo>
                      <a:pt x="840" y="6"/>
                      <a:pt x="840" y="7"/>
                      <a:pt x="838" y="8"/>
                    </a:cubicBezTo>
                    <a:cubicBezTo>
                      <a:pt x="837" y="7"/>
                      <a:pt x="840" y="6"/>
                      <a:pt x="838" y="5"/>
                    </a:cubicBezTo>
                    <a:cubicBezTo>
                      <a:pt x="840" y="5"/>
                      <a:pt x="840" y="6"/>
                      <a:pt x="841" y="5"/>
                    </a:cubicBezTo>
                    <a:close/>
                    <a:moveTo>
                      <a:pt x="928" y="30"/>
                    </a:moveTo>
                    <a:cubicBezTo>
                      <a:pt x="929" y="32"/>
                      <a:pt x="921" y="33"/>
                      <a:pt x="924" y="33"/>
                    </a:cubicBezTo>
                    <a:cubicBezTo>
                      <a:pt x="924" y="35"/>
                      <a:pt x="921" y="34"/>
                      <a:pt x="920" y="33"/>
                    </a:cubicBezTo>
                    <a:cubicBezTo>
                      <a:pt x="921" y="32"/>
                      <a:pt x="924" y="31"/>
                      <a:pt x="924" y="32"/>
                    </a:cubicBezTo>
                    <a:cubicBezTo>
                      <a:pt x="925" y="32"/>
                      <a:pt x="924" y="31"/>
                      <a:pt x="924" y="31"/>
                    </a:cubicBezTo>
                    <a:cubicBezTo>
                      <a:pt x="926" y="30"/>
                      <a:pt x="927" y="31"/>
                      <a:pt x="928" y="30"/>
                    </a:cubicBezTo>
                    <a:close/>
                    <a:moveTo>
                      <a:pt x="931" y="44"/>
                    </a:moveTo>
                    <a:cubicBezTo>
                      <a:pt x="931" y="45"/>
                      <a:pt x="927" y="46"/>
                      <a:pt x="927" y="44"/>
                    </a:cubicBezTo>
                    <a:cubicBezTo>
                      <a:pt x="929" y="43"/>
                      <a:pt x="929" y="44"/>
                      <a:pt x="931" y="44"/>
                    </a:cubicBezTo>
                    <a:close/>
                    <a:moveTo>
                      <a:pt x="989" y="57"/>
                    </a:moveTo>
                    <a:cubicBezTo>
                      <a:pt x="988" y="59"/>
                      <a:pt x="987" y="58"/>
                      <a:pt x="986" y="59"/>
                    </a:cubicBezTo>
                    <a:cubicBezTo>
                      <a:pt x="986" y="58"/>
                      <a:pt x="986" y="57"/>
                      <a:pt x="987" y="57"/>
                    </a:cubicBezTo>
                    <a:cubicBezTo>
                      <a:pt x="987" y="57"/>
                      <a:pt x="987" y="57"/>
                      <a:pt x="986" y="57"/>
                    </a:cubicBezTo>
                    <a:cubicBezTo>
                      <a:pt x="986" y="57"/>
                      <a:pt x="986" y="56"/>
                      <a:pt x="987" y="56"/>
                    </a:cubicBezTo>
                    <a:cubicBezTo>
                      <a:pt x="988" y="56"/>
                      <a:pt x="988" y="56"/>
                      <a:pt x="988" y="56"/>
                    </a:cubicBezTo>
                    <a:cubicBezTo>
                      <a:pt x="987" y="57"/>
                      <a:pt x="989" y="56"/>
                      <a:pt x="989" y="57"/>
                    </a:cubicBezTo>
                    <a:close/>
                    <a:moveTo>
                      <a:pt x="1005" y="204"/>
                    </a:moveTo>
                    <a:cubicBezTo>
                      <a:pt x="1003" y="205"/>
                      <a:pt x="1001" y="204"/>
                      <a:pt x="997" y="206"/>
                    </a:cubicBezTo>
                    <a:cubicBezTo>
                      <a:pt x="997" y="205"/>
                      <a:pt x="993" y="205"/>
                      <a:pt x="996" y="203"/>
                    </a:cubicBezTo>
                    <a:cubicBezTo>
                      <a:pt x="998" y="203"/>
                      <a:pt x="999" y="204"/>
                      <a:pt x="1000" y="205"/>
                    </a:cubicBezTo>
                    <a:cubicBezTo>
                      <a:pt x="1004" y="203"/>
                      <a:pt x="1004" y="203"/>
                      <a:pt x="1004" y="203"/>
                    </a:cubicBezTo>
                    <a:cubicBezTo>
                      <a:pt x="1004" y="204"/>
                      <a:pt x="1005" y="203"/>
                      <a:pt x="1005" y="204"/>
                    </a:cubicBezTo>
                    <a:close/>
                    <a:moveTo>
                      <a:pt x="851" y="340"/>
                    </a:moveTo>
                    <a:cubicBezTo>
                      <a:pt x="849" y="342"/>
                      <a:pt x="849" y="342"/>
                      <a:pt x="849" y="342"/>
                    </a:cubicBezTo>
                    <a:cubicBezTo>
                      <a:pt x="848" y="340"/>
                      <a:pt x="846" y="342"/>
                      <a:pt x="845" y="341"/>
                    </a:cubicBezTo>
                    <a:cubicBezTo>
                      <a:pt x="847" y="341"/>
                      <a:pt x="846" y="339"/>
                      <a:pt x="849" y="338"/>
                    </a:cubicBezTo>
                    <a:cubicBezTo>
                      <a:pt x="849" y="340"/>
                      <a:pt x="851" y="339"/>
                      <a:pt x="851" y="340"/>
                    </a:cubicBezTo>
                    <a:close/>
                    <a:moveTo>
                      <a:pt x="238" y="528"/>
                    </a:moveTo>
                    <a:cubicBezTo>
                      <a:pt x="238" y="530"/>
                      <a:pt x="235" y="530"/>
                      <a:pt x="234" y="529"/>
                    </a:cubicBezTo>
                    <a:cubicBezTo>
                      <a:pt x="237" y="527"/>
                      <a:pt x="237" y="529"/>
                      <a:pt x="238" y="528"/>
                    </a:cubicBezTo>
                    <a:close/>
                    <a:moveTo>
                      <a:pt x="44" y="609"/>
                    </a:moveTo>
                    <a:cubicBezTo>
                      <a:pt x="44" y="608"/>
                      <a:pt x="46" y="607"/>
                      <a:pt x="47" y="606"/>
                    </a:cubicBezTo>
                    <a:cubicBezTo>
                      <a:pt x="49" y="607"/>
                      <a:pt x="46" y="608"/>
                      <a:pt x="44" y="609"/>
                    </a:cubicBezTo>
                    <a:close/>
                    <a:moveTo>
                      <a:pt x="70" y="598"/>
                    </a:moveTo>
                    <a:cubicBezTo>
                      <a:pt x="72" y="596"/>
                      <a:pt x="74" y="596"/>
                      <a:pt x="76" y="595"/>
                    </a:cubicBezTo>
                    <a:cubicBezTo>
                      <a:pt x="77" y="597"/>
                      <a:pt x="77" y="597"/>
                      <a:pt x="77" y="597"/>
                    </a:cubicBezTo>
                    <a:cubicBezTo>
                      <a:pt x="74" y="598"/>
                      <a:pt x="72" y="598"/>
                      <a:pt x="70" y="598"/>
                    </a:cubicBezTo>
                    <a:close/>
                    <a:moveTo>
                      <a:pt x="93" y="574"/>
                    </a:moveTo>
                    <a:cubicBezTo>
                      <a:pt x="96" y="572"/>
                      <a:pt x="95" y="574"/>
                      <a:pt x="99" y="571"/>
                    </a:cubicBezTo>
                    <a:cubicBezTo>
                      <a:pt x="100" y="572"/>
                      <a:pt x="96" y="573"/>
                      <a:pt x="97" y="574"/>
                    </a:cubicBezTo>
                    <a:cubicBezTo>
                      <a:pt x="98" y="575"/>
                      <a:pt x="101" y="571"/>
                      <a:pt x="101" y="573"/>
                    </a:cubicBezTo>
                    <a:cubicBezTo>
                      <a:pt x="99" y="575"/>
                      <a:pt x="97" y="575"/>
                      <a:pt x="95" y="577"/>
                    </a:cubicBezTo>
                    <a:cubicBezTo>
                      <a:pt x="93" y="576"/>
                      <a:pt x="94" y="575"/>
                      <a:pt x="93" y="574"/>
                    </a:cubicBezTo>
                    <a:close/>
                    <a:moveTo>
                      <a:pt x="103" y="571"/>
                    </a:moveTo>
                    <a:cubicBezTo>
                      <a:pt x="104" y="571"/>
                      <a:pt x="105" y="570"/>
                      <a:pt x="107" y="569"/>
                    </a:cubicBezTo>
                    <a:cubicBezTo>
                      <a:pt x="107" y="571"/>
                      <a:pt x="103" y="574"/>
                      <a:pt x="103" y="571"/>
                    </a:cubicBezTo>
                    <a:close/>
                    <a:moveTo>
                      <a:pt x="112" y="577"/>
                    </a:moveTo>
                    <a:cubicBezTo>
                      <a:pt x="111" y="576"/>
                      <a:pt x="116" y="573"/>
                      <a:pt x="116" y="574"/>
                    </a:cubicBezTo>
                    <a:cubicBezTo>
                      <a:pt x="117" y="575"/>
                      <a:pt x="113" y="576"/>
                      <a:pt x="112" y="577"/>
                    </a:cubicBezTo>
                    <a:close/>
                    <a:moveTo>
                      <a:pt x="125" y="575"/>
                    </a:moveTo>
                    <a:cubicBezTo>
                      <a:pt x="125" y="573"/>
                      <a:pt x="129" y="572"/>
                      <a:pt x="131" y="572"/>
                    </a:cubicBezTo>
                    <a:cubicBezTo>
                      <a:pt x="132" y="575"/>
                      <a:pt x="126" y="575"/>
                      <a:pt x="125" y="575"/>
                    </a:cubicBezTo>
                    <a:close/>
                    <a:moveTo>
                      <a:pt x="114" y="552"/>
                    </a:moveTo>
                    <a:cubicBezTo>
                      <a:pt x="115" y="551"/>
                      <a:pt x="119" y="550"/>
                      <a:pt x="120" y="551"/>
                    </a:cubicBezTo>
                    <a:cubicBezTo>
                      <a:pt x="118" y="551"/>
                      <a:pt x="116" y="554"/>
                      <a:pt x="114" y="552"/>
                    </a:cubicBezTo>
                    <a:close/>
                    <a:moveTo>
                      <a:pt x="111" y="530"/>
                    </a:moveTo>
                    <a:cubicBezTo>
                      <a:pt x="112" y="529"/>
                      <a:pt x="111" y="528"/>
                      <a:pt x="110" y="527"/>
                    </a:cubicBezTo>
                    <a:cubicBezTo>
                      <a:pt x="114" y="525"/>
                      <a:pt x="115" y="526"/>
                      <a:pt x="116" y="524"/>
                    </a:cubicBezTo>
                    <a:cubicBezTo>
                      <a:pt x="119" y="523"/>
                      <a:pt x="124" y="526"/>
                      <a:pt x="119" y="528"/>
                    </a:cubicBezTo>
                    <a:cubicBezTo>
                      <a:pt x="119" y="526"/>
                      <a:pt x="114" y="531"/>
                      <a:pt x="111" y="530"/>
                    </a:cubicBezTo>
                    <a:close/>
                    <a:moveTo>
                      <a:pt x="126" y="548"/>
                    </a:moveTo>
                    <a:cubicBezTo>
                      <a:pt x="126" y="547"/>
                      <a:pt x="129" y="546"/>
                      <a:pt x="130" y="545"/>
                    </a:cubicBezTo>
                    <a:cubicBezTo>
                      <a:pt x="131" y="547"/>
                      <a:pt x="127" y="548"/>
                      <a:pt x="126" y="548"/>
                    </a:cubicBezTo>
                    <a:close/>
                    <a:moveTo>
                      <a:pt x="117" y="533"/>
                    </a:moveTo>
                    <a:cubicBezTo>
                      <a:pt x="116" y="532"/>
                      <a:pt x="120" y="531"/>
                      <a:pt x="118" y="530"/>
                    </a:cubicBezTo>
                    <a:cubicBezTo>
                      <a:pt x="119" y="530"/>
                      <a:pt x="120" y="530"/>
                      <a:pt x="122" y="529"/>
                    </a:cubicBezTo>
                    <a:cubicBezTo>
                      <a:pt x="124" y="531"/>
                      <a:pt x="119" y="533"/>
                      <a:pt x="117" y="533"/>
                    </a:cubicBezTo>
                    <a:close/>
                    <a:moveTo>
                      <a:pt x="137" y="556"/>
                    </a:moveTo>
                    <a:cubicBezTo>
                      <a:pt x="135" y="556"/>
                      <a:pt x="141" y="554"/>
                      <a:pt x="137" y="553"/>
                    </a:cubicBezTo>
                    <a:cubicBezTo>
                      <a:pt x="139" y="552"/>
                      <a:pt x="141" y="553"/>
                      <a:pt x="143" y="551"/>
                    </a:cubicBezTo>
                    <a:cubicBezTo>
                      <a:pt x="144" y="553"/>
                      <a:pt x="144" y="553"/>
                      <a:pt x="144" y="553"/>
                    </a:cubicBezTo>
                    <a:cubicBezTo>
                      <a:pt x="146" y="551"/>
                      <a:pt x="146" y="550"/>
                      <a:pt x="149" y="550"/>
                    </a:cubicBezTo>
                    <a:cubicBezTo>
                      <a:pt x="150" y="549"/>
                      <a:pt x="150" y="549"/>
                      <a:pt x="150" y="548"/>
                    </a:cubicBezTo>
                    <a:cubicBezTo>
                      <a:pt x="152" y="548"/>
                      <a:pt x="150" y="550"/>
                      <a:pt x="151" y="550"/>
                    </a:cubicBezTo>
                    <a:cubicBezTo>
                      <a:pt x="141" y="555"/>
                      <a:pt x="141" y="555"/>
                      <a:pt x="141" y="555"/>
                    </a:cubicBezTo>
                    <a:cubicBezTo>
                      <a:pt x="140" y="552"/>
                      <a:pt x="139" y="554"/>
                      <a:pt x="137" y="556"/>
                    </a:cubicBezTo>
                    <a:close/>
                    <a:moveTo>
                      <a:pt x="132" y="544"/>
                    </a:moveTo>
                    <a:cubicBezTo>
                      <a:pt x="134" y="543"/>
                      <a:pt x="135" y="543"/>
                      <a:pt x="136" y="543"/>
                    </a:cubicBezTo>
                    <a:cubicBezTo>
                      <a:pt x="136" y="544"/>
                      <a:pt x="136" y="545"/>
                      <a:pt x="134" y="546"/>
                    </a:cubicBezTo>
                    <a:cubicBezTo>
                      <a:pt x="133" y="545"/>
                      <a:pt x="133" y="545"/>
                      <a:pt x="132" y="544"/>
                    </a:cubicBezTo>
                    <a:close/>
                    <a:moveTo>
                      <a:pt x="138" y="542"/>
                    </a:moveTo>
                    <a:cubicBezTo>
                      <a:pt x="140" y="539"/>
                      <a:pt x="148" y="538"/>
                      <a:pt x="151" y="534"/>
                    </a:cubicBezTo>
                    <a:cubicBezTo>
                      <a:pt x="154" y="533"/>
                      <a:pt x="154" y="533"/>
                      <a:pt x="157" y="533"/>
                    </a:cubicBezTo>
                    <a:cubicBezTo>
                      <a:pt x="158" y="535"/>
                      <a:pt x="154" y="535"/>
                      <a:pt x="153" y="535"/>
                    </a:cubicBezTo>
                    <a:cubicBezTo>
                      <a:pt x="152" y="538"/>
                      <a:pt x="146" y="539"/>
                      <a:pt x="143" y="541"/>
                    </a:cubicBezTo>
                    <a:cubicBezTo>
                      <a:pt x="141" y="540"/>
                      <a:pt x="140" y="542"/>
                      <a:pt x="138" y="542"/>
                    </a:cubicBezTo>
                    <a:close/>
                    <a:moveTo>
                      <a:pt x="147" y="535"/>
                    </a:moveTo>
                    <a:cubicBezTo>
                      <a:pt x="145" y="533"/>
                      <a:pt x="151" y="532"/>
                      <a:pt x="152" y="532"/>
                    </a:cubicBezTo>
                    <a:cubicBezTo>
                      <a:pt x="152" y="534"/>
                      <a:pt x="149" y="533"/>
                      <a:pt x="147" y="535"/>
                    </a:cubicBezTo>
                    <a:close/>
                    <a:moveTo>
                      <a:pt x="151" y="523"/>
                    </a:moveTo>
                    <a:cubicBezTo>
                      <a:pt x="154" y="521"/>
                      <a:pt x="152" y="524"/>
                      <a:pt x="155" y="524"/>
                    </a:cubicBezTo>
                    <a:cubicBezTo>
                      <a:pt x="154" y="524"/>
                      <a:pt x="152" y="525"/>
                      <a:pt x="151" y="525"/>
                    </a:cubicBezTo>
                    <a:cubicBezTo>
                      <a:pt x="150" y="525"/>
                      <a:pt x="152" y="524"/>
                      <a:pt x="152" y="525"/>
                    </a:cubicBezTo>
                    <a:cubicBezTo>
                      <a:pt x="153" y="524"/>
                      <a:pt x="152" y="523"/>
                      <a:pt x="151" y="523"/>
                    </a:cubicBezTo>
                    <a:close/>
                    <a:moveTo>
                      <a:pt x="156" y="526"/>
                    </a:moveTo>
                    <a:cubicBezTo>
                      <a:pt x="155" y="525"/>
                      <a:pt x="158" y="524"/>
                      <a:pt x="159" y="524"/>
                    </a:cubicBezTo>
                    <a:cubicBezTo>
                      <a:pt x="159" y="523"/>
                      <a:pt x="158" y="523"/>
                      <a:pt x="158" y="523"/>
                    </a:cubicBezTo>
                    <a:cubicBezTo>
                      <a:pt x="161" y="520"/>
                      <a:pt x="159" y="526"/>
                      <a:pt x="156" y="526"/>
                    </a:cubicBezTo>
                    <a:close/>
                    <a:moveTo>
                      <a:pt x="164" y="526"/>
                    </a:moveTo>
                    <a:cubicBezTo>
                      <a:pt x="167" y="526"/>
                      <a:pt x="161" y="528"/>
                      <a:pt x="164" y="527"/>
                    </a:cubicBezTo>
                    <a:cubicBezTo>
                      <a:pt x="163" y="528"/>
                      <a:pt x="160" y="528"/>
                      <a:pt x="159" y="529"/>
                    </a:cubicBezTo>
                    <a:cubicBezTo>
                      <a:pt x="159" y="529"/>
                      <a:pt x="160" y="528"/>
                      <a:pt x="161" y="528"/>
                    </a:cubicBezTo>
                    <a:cubicBezTo>
                      <a:pt x="161" y="527"/>
                      <a:pt x="161" y="527"/>
                      <a:pt x="161" y="526"/>
                    </a:cubicBezTo>
                    <a:cubicBezTo>
                      <a:pt x="161" y="525"/>
                      <a:pt x="162" y="528"/>
                      <a:pt x="164" y="526"/>
                    </a:cubicBezTo>
                    <a:close/>
                    <a:moveTo>
                      <a:pt x="171" y="541"/>
                    </a:moveTo>
                    <a:cubicBezTo>
                      <a:pt x="170" y="540"/>
                      <a:pt x="171" y="539"/>
                      <a:pt x="171" y="538"/>
                    </a:cubicBezTo>
                    <a:cubicBezTo>
                      <a:pt x="173" y="537"/>
                      <a:pt x="175" y="537"/>
                      <a:pt x="176" y="539"/>
                    </a:cubicBezTo>
                    <a:lnTo>
                      <a:pt x="171" y="541"/>
                    </a:lnTo>
                    <a:close/>
                    <a:moveTo>
                      <a:pt x="174" y="536"/>
                    </a:moveTo>
                    <a:cubicBezTo>
                      <a:pt x="179" y="535"/>
                      <a:pt x="185" y="534"/>
                      <a:pt x="190" y="532"/>
                    </a:cubicBezTo>
                    <a:cubicBezTo>
                      <a:pt x="187" y="535"/>
                      <a:pt x="180" y="535"/>
                      <a:pt x="177" y="538"/>
                    </a:cubicBezTo>
                    <a:cubicBezTo>
                      <a:pt x="178" y="535"/>
                      <a:pt x="174" y="538"/>
                      <a:pt x="174" y="536"/>
                    </a:cubicBezTo>
                    <a:close/>
                    <a:moveTo>
                      <a:pt x="160" y="488"/>
                    </a:moveTo>
                    <a:cubicBezTo>
                      <a:pt x="160" y="487"/>
                      <a:pt x="160" y="487"/>
                      <a:pt x="160" y="486"/>
                    </a:cubicBezTo>
                    <a:cubicBezTo>
                      <a:pt x="162" y="485"/>
                      <a:pt x="164" y="484"/>
                      <a:pt x="164" y="486"/>
                    </a:cubicBezTo>
                    <a:cubicBezTo>
                      <a:pt x="163" y="486"/>
                      <a:pt x="162" y="487"/>
                      <a:pt x="160" y="488"/>
                    </a:cubicBezTo>
                    <a:close/>
                    <a:moveTo>
                      <a:pt x="190" y="530"/>
                    </a:moveTo>
                    <a:cubicBezTo>
                      <a:pt x="193" y="529"/>
                      <a:pt x="192" y="530"/>
                      <a:pt x="195" y="528"/>
                    </a:cubicBezTo>
                    <a:cubicBezTo>
                      <a:pt x="196" y="530"/>
                      <a:pt x="190" y="531"/>
                      <a:pt x="190" y="530"/>
                    </a:cubicBezTo>
                    <a:close/>
                    <a:moveTo>
                      <a:pt x="188" y="525"/>
                    </a:moveTo>
                    <a:cubicBezTo>
                      <a:pt x="187" y="524"/>
                      <a:pt x="191" y="522"/>
                      <a:pt x="192" y="522"/>
                    </a:cubicBezTo>
                    <a:cubicBezTo>
                      <a:pt x="192" y="523"/>
                      <a:pt x="190" y="524"/>
                      <a:pt x="188" y="525"/>
                    </a:cubicBezTo>
                    <a:close/>
                    <a:moveTo>
                      <a:pt x="164" y="484"/>
                    </a:moveTo>
                    <a:cubicBezTo>
                      <a:pt x="167" y="483"/>
                      <a:pt x="168" y="483"/>
                      <a:pt x="170" y="482"/>
                    </a:cubicBezTo>
                    <a:cubicBezTo>
                      <a:pt x="170" y="483"/>
                      <a:pt x="169" y="483"/>
                      <a:pt x="169" y="484"/>
                    </a:cubicBezTo>
                    <a:cubicBezTo>
                      <a:pt x="171" y="484"/>
                      <a:pt x="176" y="482"/>
                      <a:pt x="175" y="484"/>
                    </a:cubicBezTo>
                    <a:cubicBezTo>
                      <a:pt x="174" y="485"/>
                      <a:pt x="173" y="484"/>
                      <a:pt x="172" y="483"/>
                    </a:cubicBezTo>
                    <a:cubicBezTo>
                      <a:pt x="171" y="485"/>
                      <a:pt x="170" y="485"/>
                      <a:pt x="167" y="487"/>
                    </a:cubicBezTo>
                    <a:cubicBezTo>
                      <a:pt x="166" y="485"/>
                      <a:pt x="167" y="485"/>
                      <a:pt x="169" y="485"/>
                    </a:cubicBezTo>
                    <a:cubicBezTo>
                      <a:pt x="168" y="483"/>
                      <a:pt x="164" y="487"/>
                      <a:pt x="164" y="484"/>
                    </a:cubicBezTo>
                    <a:close/>
                    <a:moveTo>
                      <a:pt x="166" y="482"/>
                    </a:moveTo>
                    <a:cubicBezTo>
                      <a:pt x="166" y="482"/>
                      <a:pt x="167" y="481"/>
                      <a:pt x="167" y="481"/>
                    </a:cubicBezTo>
                    <a:cubicBezTo>
                      <a:pt x="171" y="479"/>
                      <a:pt x="171" y="482"/>
                      <a:pt x="175" y="480"/>
                    </a:cubicBezTo>
                    <a:cubicBezTo>
                      <a:pt x="175" y="481"/>
                      <a:pt x="173" y="481"/>
                      <a:pt x="173" y="482"/>
                    </a:cubicBezTo>
                    <a:cubicBezTo>
                      <a:pt x="170" y="483"/>
                      <a:pt x="171" y="480"/>
                      <a:pt x="166" y="482"/>
                    </a:cubicBezTo>
                    <a:close/>
                    <a:moveTo>
                      <a:pt x="144" y="437"/>
                    </a:moveTo>
                    <a:cubicBezTo>
                      <a:pt x="143" y="435"/>
                      <a:pt x="145" y="436"/>
                      <a:pt x="143" y="435"/>
                    </a:cubicBezTo>
                    <a:cubicBezTo>
                      <a:pt x="145" y="434"/>
                      <a:pt x="145" y="434"/>
                      <a:pt x="145" y="434"/>
                    </a:cubicBezTo>
                    <a:cubicBezTo>
                      <a:pt x="145" y="434"/>
                      <a:pt x="145" y="434"/>
                      <a:pt x="146" y="434"/>
                    </a:cubicBezTo>
                    <a:cubicBezTo>
                      <a:pt x="145" y="435"/>
                      <a:pt x="146" y="436"/>
                      <a:pt x="144" y="437"/>
                    </a:cubicBezTo>
                    <a:close/>
                    <a:moveTo>
                      <a:pt x="177" y="482"/>
                    </a:moveTo>
                    <a:cubicBezTo>
                      <a:pt x="178" y="479"/>
                      <a:pt x="185" y="477"/>
                      <a:pt x="188" y="476"/>
                    </a:cubicBezTo>
                    <a:cubicBezTo>
                      <a:pt x="187" y="480"/>
                      <a:pt x="182" y="479"/>
                      <a:pt x="177" y="482"/>
                    </a:cubicBezTo>
                    <a:close/>
                    <a:moveTo>
                      <a:pt x="201" y="515"/>
                    </a:moveTo>
                    <a:cubicBezTo>
                      <a:pt x="201" y="511"/>
                      <a:pt x="208" y="508"/>
                      <a:pt x="212" y="507"/>
                    </a:cubicBezTo>
                    <a:cubicBezTo>
                      <a:pt x="213" y="509"/>
                      <a:pt x="211" y="510"/>
                      <a:pt x="210" y="512"/>
                    </a:cubicBezTo>
                    <a:cubicBezTo>
                      <a:pt x="206" y="513"/>
                      <a:pt x="204" y="514"/>
                      <a:pt x="201" y="515"/>
                    </a:cubicBezTo>
                    <a:close/>
                    <a:moveTo>
                      <a:pt x="155" y="434"/>
                    </a:moveTo>
                    <a:cubicBezTo>
                      <a:pt x="155" y="431"/>
                      <a:pt x="162" y="429"/>
                      <a:pt x="164" y="428"/>
                    </a:cubicBezTo>
                    <a:cubicBezTo>
                      <a:pt x="164" y="431"/>
                      <a:pt x="156" y="433"/>
                      <a:pt x="155" y="434"/>
                    </a:cubicBezTo>
                    <a:close/>
                    <a:moveTo>
                      <a:pt x="191" y="476"/>
                    </a:moveTo>
                    <a:cubicBezTo>
                      <a:pt x="190" y="474"/>
                      <a:pt x="191" y="476"/>
                      <a:pt x="189" y="477"/>
                    </a:cubicBezTo>
                    <a:cubicBezTo>
                      <a:pt x="189" y="474"/>
                      <a:pt x="192" y="475"/>
                      <a:pt x="193" y="473"/>
                    </a:cubicBezTo>
                    <a:cubicBezTo>
                      <a:pt x="194" y="473"/>
                      <a:pt x="193" y="475"/>
                      <a:pt x="191" y="476"/>
                    </a:cubicBezTo>
                    <a:close/>
                    <a:moveTo>
                      <a:pt x="214" y="508"/>
                    </a:moveTo>
                    <a:cubicBezTo>
                      <a:pt x="213" y="507"/>
                      <a:pt x="213" y="507"/>
                      <a:pt x="213" y="507"/>
                    </a:cubicBezTo>
                    <a:cubicBezTo>
                      <a:pt x="215" y="505"/>
                      <a:pt x="216" y="507"/>
                      <a:pt x="217" y="507"/>
                    </a:cubicBezTo>
                    <a:cubicBezTo>
                      <a:pt x="216" y="507"/>
                      <a:pt x="215" y="508"/>
                      <a:pt x="214" y="508"/>
                    </a:cubicBezTo>
                    <a:close/>
                    <a:moveTo>
                      <a:pt x="195" y="474"/>
                    </a:moveTo>
                    <a:cubicBezTo>
                      <a:pt x="195" y="473"/>
                      <a:pt x="198" y="470"/>
                      <a:pt x="200" y="470"/>
                    </a:cubicBezTo>
                    <a:cubicBezTo>
                      <a:pt x="200" y="473"/>
                      <a:pt x="197" y="472"/>
                      <a:pt x="195" y="474"/>
                    </a:cubicBezTo>
                    <a:close/>
                    <a:moveTo>
                      <a:pt x="168" y="428"/>
                    </a:moveTo>
                    <a:cubicBezTo>
                      <a:pt x="168" y="427"/>
                      <a:pt x="170" y="426"/>
                      <a:pt x="172" y="425"/>
                    </a:cubicBezTo>
                    <a:cubicBezTo>
                      <a:pt x="173" y="427"/>
                      <a:pt x="170" y="427"/>
                      <a:pt x="168" y="428"/>
                    </a:cubicBezTo>
                    <a:close/>
                    <a:moveTo>
                      <a:pt x="209" y="491"/>
                    </a:moveTo>
                    <a:cubicBezTo>
                      <a:pt x="208" y="490"/>
                      <a:pt x="208" y="489"/>
                      <a:pt x="209" y="488"/>
                    </a:cubicBezTo>
                    <a:cubicBezTo>
                      <a:pt x="212" y="486"/>
                      <a:pt x="213" y="490"/>
                      <a:pt x="209" y="491"/>
                    </a:cubicBezTo>
                    <a:close/>
                    <a:moveTo>
                      <a:pt x="214" y="476"/>
                    </a:moveTo>
                    <a:cubicBezTo>
                      <a:pt x="213" y="478"/>
                      <a:pt x="210" y="479"/>
                      <a:pt x="209" y="481"/>
                    </a:cubicBezTo>
                    <a:cubicBezTo>
                      <a:pt x="207" y="482"/>
                      <a:pt x="206" y="479"/>
                      <a:pt x="204" y="480"/>
                    </a:cubicBezTo>
                    <a:cubicBezTo>
                      <a:pt x="206" y="478"/>
                      <a:pt x="209" y="476"/>
                      <a:pt x="208" y="474"/>
                    </a:cubicBezTo>
                    <a:cubicBezTo>
                      <a:pt x="206" y="476"/>
                      <a:pt x="206" y="478"/>
                      <a:pt x="202" y="480"/>
                    </a:cubicBezTo>
                    <a:cubicBezTo>
                      <a:pt x="202" y="479"/>
                      <a:pt x="202" y="478"/>
                      <a:pt x="202" y="477"/>
                    </a:cubicBezTo>
                    <a:cubicBezTo>
                      <a:pt x="204" y="476"/>
                      <a:pt x="204" y="477"/>
                      <a:pt x="206" y="476"/>
                    </a:cubicBezTo>
                    <a:cubicBezTo>
                      <a:pt x="202" y="475"/>
                      <a:pt x="211" y="471"/>
                      <a:pt x="214" y="471"/>
                    </a:cubicBezTo>
                    <a:cubicBezTo>
                      <a:pt x="215" y="473"/>
                      <a:pt x="213" y="473"/>
                      <a:pt x="211" y="474"/>
                    </a:cubicBezTo>
                    <a:cubicBezTo>
                      <a:pt x="210" y="474"/>
                      <a:pt x="211" y="475"/>
                      <a:pt x="210" y="476"/>
                    </a:cubicBezTo>
                    <a:cubicBezTo>
                      <a:pt x="211" y="476"/>
                      <a:pt x="213" y="474"/>
                      <a:pt x="214" y="474"/>
                    </a:cubicBezTo>
                    <a:cubicBezTo>
                      <a:pt x="217" y="474"/>
                      <a:pt x="215" y="476"/>
                      <a:pt x="217" y="475"/>
                    </a:cubicBezTo>
                    <a:cubicBezTo>
                      <a:pt x="218" y="476"/>
                      <a:pt x="214" y="476"/>
                      <a:pt x="214" y="476"/>
                    </a:cubicBezTo>
                    <a:close/>
                    <a:moveTo>
                      <a:pt x="151" y="372"/>
                    </a:moveTo>
                    <a:cubicBezTo>
                      <a:pt x="151" y="371"/>
                      <a:pt x="152" y="370"/>
                      <a:pt x="151" y="370"/>
                    </a:cubicBezTo>
                    <a:cubicBezTo>
                      <a:pt x="151" y="369"/>
                      <a:pt x="153" y="369"/>
                      <a:pt x="154" y="368"/>
                    </a:cubicBezTo>
                    <a:cubicBezTo>
                      <a:pt x="156" y="368"/>
                      <a:pt x="151" y="371"/>
                      <a:pt x="153" y="370"/>
                    </a:cubicBezTo>
                    <a:cubicBezTo>
                      <a:pt x="154" y="371"/>
                      <a:pt x="151" y="372"/>
                      <a:pt x="151" y="372"/>
                    </a:cubicBezTo>
                    <a:close/>
                    <a:moveTo>
                      <a:pt x="217" y="468"/>
                    </a:moveTo>
                    <a:cubicBezTo>
                      <a:pt x="216" y="469"/>
                      <a:pt x="217" y="469"/>
                      <a:pt x="216" y="469"/>
                    </a:cubicBezTo>
                    <a:cubicBezTo>
                      <a:pt x="217" y="470"/>
                      <a:pt x="218" y="469"/>
                      <a:pt x="218" y="470"/>
                    </a:cubicBezTo>
                    <a:cubicBezTo>
                      <a:pt x="214" y="472"/>
                      <a:pt x="214" y="468"/>
                      <a:pt x="211" y="471"/>
                    </a:cubicBezTo>
                    <a:cubicBezTo>
                      <a:pt x="216" y="466"/>
                      <a:pt x="226" y="466"/>
                      <a:pt x="232" y="460"/>
                    </a:cubicBezTo>
                    <a:cubicBezTo>
                      <a:pt x="232" y="461"/>
                      <a:pt x="233" y="460"/>
                      <a:pt x="234" y="460"/>
                    </a:cubicBezTo>
                    <a:cubicBezTo>
                      <a:pt x="233" y="462"/>
                      <a:pt x="232" y="463"/>
                      <a:pt x="232" y="464"/>
                    </a:cubicBezTo>
                    <a:cubicBezTo>
                      <a:pt x="231" y="465"/>
                      <a:pt x="231" y="464"/>
                      <a:pt x="230" y="463"/>
                    </a:cubicBezTo>
                    <a:cubicBezTo>
                      <a:pt x="229" y="465"/>
                      <a:pt x="229" y="466"/>
                      <a:pt x="226" y="467"/>
                    </a:cubicBezTo>
                    <a:cubicBezTo>
                      <a:pt x="223" y="464"/>
                      <a:pt x="220" y="470"/>
                      <a:pt x="217" y="468"/>
                    </a:cubicBezTo>
                    <a:close/>
                    <a:moveTo>
                      <a:pt x="220" y="475"/>
                    </a:moveTo>
                    <a:cubicBezTo>
                      <a:pt x="220" y="473"/>
                      <a:pt x="219" y="474"/>
                      <a:pt x="219" y="473"/>
                    </a:cubicBezTo>
                    <a:cubicBezTo>
                      <a:pt x="222" y="474"/>
                      <a:pt x="229" y="467"/>
                      <a:pt x="231" y="467"/>
                    </a:cubicBezTo>
                    <a:cubicBezTo>
                      <a:pt x="229" y="471"/>
                      <a:pt x="222" y="472"/>
                      <a:pt x="220" y="475"/>
                    </a:cubicBezTo>
                    <a:close/>
                    <a:moveTo>
                      <a:pt x="232" y="482"/>
                    </a:moveTo>
                    <a:cubicBezTo>
                      <a:pt x="231" y="482"/>
                      <a:pt x="235" y="481"/>
                      <a:pt x="236" y="480"/>
                    </a:cubicBezTo>
                    <a:cubicBezTo>
                      <a:pt x="238" y="482"/>
                      <a:pt x="234" y="482"/>
                      <a:pt x="232" y="482"/>
                    </a:cubicBezTo>
                    <a:close/>
                    <a:moveTo>
                      <a:pt x="227" y="474"/>
                    </a:moveTo>
                    <a:cubicBezTo>
                      <a:pt x="226" y="473"/>
                      <a:pt x="226" y="473"/>
                      <a:pt x="226" y="473"/>
                    </a:cubicBezTo>
                    <a:cubicBezTo>
                      <a:pt x="230" y="471"/>
                      <a:pt x="231" y="474"/>
                      <a:pt x="227" y="474"/>
                    </a:cubicBezTo>
                    <a:close/>
                    <a:moveTo>
                      <a:pt x="167" y="367"/>
                    </a:moveTo>
                    <a:cubicBezTo>
                      <a:pt x="168" y="366"/>
                      <a:pt x="168" y="364"/>
                      <a:pt x="170" y="363"/>
                    </a:cubicBezTo>
                    <a:cubicBezTo>
                      <a:pt x="172" y="362"/>
                      <a:pt x="171" y="364"/>
                      <a:pt x="171" y="365"/>
                    </a:cubicBezTo>
                    <a:lnTo>
                      <a:pt x="167" y="367"/>
                    </a:lnTo>
                    <a:close/>
                    <a:moveTo>
                      <a:pt x="232" y="469"/>
                    </a:moveTo>
                    <a:cubicBezTo>
                      <a:pt x="231" y="471"/>
                      <a:pt x="234" y="471"/>
                      <a:pt x="233" y="472"/>
                    </a:cubicBezTo>
                    <a:cubicBezTo>
                      <a:pt x="231" y="473"/>
                      <a:pt x="229" y="470"/>
                      <a:pt x="232" y="469"/>
                    </a:cubicBezTo>
                    <a:close/>
                    <a:moveTo>
                      <a:pt x="238" y="481"/>
                    </a:moveTo>
                    <a:cubicBezTo>
                      <a:pt x="238" y="480"/>
                      <a:pt x="242" y="478"/>
                      <a:pt x="243" y="480"/>
                    </a:cubicBezTo>
                    <a:cubicBezTo>
                      <a:pt x="241" y="481"/>
                      <a:pt x="239" y="481"/>
                      <a:pt x="238" y="481"/>
                    </a:cubicBezTo>
                    <a:close/>
                    <a:moveTo>
                      <a:pt x="175" y="364"/>
                    </a:moveTo>
                    <a:cubicBezTo>
                      <a:pt x="173" y="364"/>
                      <a:pt x="175" y="362"/>
                      <a:pt x="173" y="363"/>
                    </a:cubicBezTo>
                    <a:cubicBezTo>
                      <a:pt x="172" y="362"/>
                      <a:pt x="177" y="361"/>
                      <a:pt x="176" y="360"/>
                    </a:cubicBezTo>
                    <a:cubicBezTo>
                      <a:pt x="178" y="359"/>
                      <a:pt x="178" y="361"/>
                      <a:pt x="179" y="360"/>
                    </a:cubicBezTo>
                    <a:cubicBezTo>
                      <a:pt x="181" y="359"/>
                      <a:pt x="178" y="360"/>
                      <a:pt x="179" y="358"/>
                    </a:cubicBezTo>
                    <a:cubicBezTo>
                      <a:pt x="180" y="358"/>
                      <a:pt x="181" y="358"/>
                      <a:pt x="181" y="358"/>
                    </a:cubicBezTo>
                    <a:cubicBezTo>
                      <a:pt x="181" y="358"/>
                      <a:pt x="181" y="359"/>
                      <a:pt x="182" y="360"/>
                    </a:cubicBezTo>
                    <a:cubicBezTo>
                      <a:pt x="184" y="357"/>
                      <a:pt x="182" y="358"/>
                      <a:pt x="186" y="357"/>
                    </a:cubicBezTo>
                    <a:cubicBezTo>
                      <a:pt x="187" y="358"/>
                      <a:pt x="184" y="359"/>
                      <a:pt x="183" y="360"/>
                    </a:cubicBezTo>
                    <a:cubicBezTo>
                      <a:pt x="183" y="360"/>
                      <a:pt x="184" y="360"/>
                      <a:pt x="185" y="360"/>
                    </a:cubicBezTo>
                    <a:cubicBezTo>
                      <a:pt x="184" y="362"/>
                      <a:pt x="182" y="360"/>
                      <a:pt x="179" y="362"/>
                    </a:cubicBezTo>
                    <a:cubicBezTo>
                      <a:pt x="179" y="360"/>
                      <a:pt x="177" y="363"/>
                      <a:pt x="175" y="364"/>
                    </a:cubicBezTo>
                    <a:close/>
                    <a:moveTo>
                      <a:pt x="206" y="415"/>
                    </a:moveTo>
                    <a:cubicBezTo>
                      <a:pt x="206" y="413"/>
                      <a:pt x="208" y="414"/>
                      <a:pt x="210" y="412"/>
                    </a:cubicBezTo>
                    <a:cubicBezTo>
                      <a:pt x="211" y="413"/>
                      <a:pt x="207" y="414"/>
                      <a:pt x="206" y="415"/>
                    </a:cubicBezTo>
                    <a:close/>
                    <a:moveTo>
                      <a:pt x="236" y="464"/>
                    </a:moveTo>
                    <a:cubicBezTo>
                      <a:pt x="234" y="463"/>
                      <a:pt x="238" y="462"/>
                      <a:pt x="239" y="461"/>
                    </a:cubicBezTo>
                    <a:cubicBezTo>
                      <a:pt x="239" y="462"/>
                      <a:pt x="238" y="464"/>
                      <a:pt x="236" y="464"/>
                    </a:cubicBezTo>
                    <a:close/>
                    <a:moveTo>
                      <a:pt x="234" y="456"/>
                    </a:moveTo>
                    <a:cubicBezTo>
                      <a:pt x="236" y="456"/>
                      <a:pt x="237" y="457"/>
                      <a:pt x="239" y="455"/>
                    </a:cubicBezTo>
                    <a:cubicBezTo>
                      <a:pt x="240" y="458"/>
                      <a:pt x="234" y="458"/>
                      <a:pt x="234" y="456"/>
                    </a:cubicBezTo>
                    <a:close/>
                    <a:moveTo>
                      <a:pt x="199" y="396"/>
                    </a:moveTo>
                    <a:cubicBezTo>
                      <a:pt x="198" y="395"/>
                      <a:pt x="199" y="395"/>
                      <a:pt x="200" y="395"/>
                    </a:cubicBezTo>
                    <a:cubicBezTo>
                      <a:pt x="200" y="394"/>
                      <a:pt x="199" y="394"/>
                      <a:pt x="199" y="394"/>
                    </a:cubicBezTo>
                    <a:cubicBezTo>
                      <a:pt x="199" y="393"/>
                      <a:pt x="201" y="393"/>
                      <a:pt x="202" y="393"/>
                    </a:cubicBezTo>
                    <a:cubicBezTo>
                      <a:pt x="201" y="394"/>
                      <a:pt x="200" y="395"/>
                      <a:pt x="199" y="396"/>
                    </a:cubicBezTo>
                    <a:close/>
                    <a:moveTo>
                      <a:pt x="272" y="468"/>
                    </a:moveTo>
                    <a:cubicBezTo>
                      <a:pt x="270" y="470"/>
                      <a:pt x="278" y="466"/>
                      <a:pt x="275" y="469"/>
                    </a:cubicBezTo>
                    <a:cubicBezTo>
                      <a:pt x="276" y="469"/>
                      <a:pt x="276" y="468"/>
                      <a:pt x="278" y="468"/>
                    </a:cubicBezTo>
                    <a:cubicBezTo>
                      <a:pt x="277" y="468"/>
                      <a:pt x="277" y="467"/>
                      <a:pt x="276" y="467"/>
                    </a:cubicBezTo>
                    <a:cubicBezTo>
                      <a:pt x="279" y="466"/>
                      <a:pt x="282" y="465"/>
                      <a:pt x="281" y="463"/>
                    </a:cubicBezTo>
                    <a:cubicBezTo>
                      <a:pt x="283" y="464"/>
                      <a:pt x="284" y="463"/>
                      <a:pt x="286" y="461"/>
                    </a:cubicBezTo>
                    <a:cubicBezTo>
                      <a:pt x="288" y="463"/>
                      <a:pt x="283" y="463"/>
                      <a:pt x="283" y="465"/>
                    </a:cubicBezTo>
                    <a:cubicBezTo>
                      <a:pt x="285" y="465"/>
                      <a:pt x="286" y="463"/>
                      <a:pt x="289" y="463"/>
                    </a:cubicBezTo>
                    <a:cubicBezTo>
                      <a:pt x="289" y="461"/>
                      <a:pt x="286" y="464"/>
                      <a:pt x="286" y="462"/>
                    </a:cubicBezTo>
                    <a:cubicBezTo>
                      <a:pt x="289" y="461"/>
                      <a:pt x="290" y="462"/>
                      <a:pt x="293" y="461"/>
                    </a:cubicBezTo>
                    <a:cubicBezTo>
                      <a:pt x="294" y="462"/>
                      <a:pt x="290" y="462"/>
                      <a:pt x="291" y="463"/>
                    </a:cubicBezTo>
                    <a:cubicBezTo>
                      <a:pt x="293" y="464"/>
                      <a:pt x="293" y="461"/>
                      <a:pt x="295" y="462"/>
                    </a:cubicBezTo>
                    <a:cubicBezTo>
                      <a:pt x="296" y="461"/>
                      <a:pt x="292" y="462"/>
                      <a:pt x="294" y="460"/>
                    </a:cubicBezTo>
                    <a:cubicBezTo>
                      <a:pt x="296" y="460"/>
                      <a:pt x="296" y="461"/>
                      <a:pt x="300" y="458"/>
                    </a:cubicBezTo>
                    <a:cubicBezTo>
                      <a:pt x="299" y="459"/>
                      <a:pt x="300" y="460"/>
                      <a:pt x="300" y="460"/>
                    </a:cubicBezTo>
                    <a:cubicBezTo>
                      <a:pt x="302" y="459"/>
                      <a:pt x="300" y="458"/>
                      <a:pt x="302" y="457"/>
                    </a:cubicBezTo>
                    <a:cubicBezTo>
                      <a:pt x="309" y="458"/>
                      <a:pt x="315" y="452"/>
                      <a:pt x="322" y="450"/>
                    </a:cubicBezTo>
                    <a:cubicBezTo>
                      <a:pt x="322" y="449"/>
                      <a:pt x="328" y="446"/>
                      <a:pt x="328" y="448"/>
                    </a:cubicBezTo>
                    <a:cubicBezTo>
                      <a:pt x="330" y="446"/>
                      <a:pt x="329" y="446"/>
                      <a:pt x="332" y="445"/>
                    </a:cubicBezTo>
                    <a:cubicBezTo>
                      <a:pt x="336" y="447"/>
                      <a:pt x="347" y="438"/>
                      <a:pt x="353" y="437"/>
                    </a:cubicBezTo>
                    <a:cubicBezTo>
                      <a:pt x="354" y="439"/>
                      <a:pt x="353" y="439"/>
                      <a:pt x="351" y="439"/>
                    </a:cubicBezTo>
                    <a:cubicBezTo>
                      <a:pt x="352" y="440"/>
                      <a:pt x="352" y="439"/>
                      <a:pt x="352" y="440"/>
                    </a:cubicBezTo>
                    <a:cubicBezTo>
                      <a:pt x="353" y="437"/>
                      <a:pt x="360" y="433"/>
                      <a:pt x="364" y="434"/>
                    </a:cubicBezTo>
                    <a:cubicBezTo>
                      <a:pt x="366" y="431"/>
                      <a:pt x="370" y="430"/>
                      <a:pt x="374" y="429"/>
                    </a:cubicBezTo>
                    <a:cubicBezTo>
                      <a:pt x="374" y="430"/>
                      <a:pt x="373" y="430"/>
                      <a:pt x="373" y="431"/>
                    </a:cubicBezTo>
                    <a:cubicBezTo>
                      <a:pt x="372" y="431"/>
                      <a:pt x="370" y="431"/>
                      <a:pt x="369" y="433"/>
                    </a:cubicBezTo>
                    <a:cubicBezTo>
                      <a:pt x="369" y="433"/>
                      <a:pt x="371" y="433"/>
                      <a:pt x="372" y="432"/>
                    </a:cubicBezTo>
                    <a:cubicBezTo>
                      <a:pt x="370" y="435"/>
                      <a:pt x="366" y="436"/>
                      <a:pt x="362" y="438"/>
                    </a:cubicBezTo>
                    <a:cubicBezTo>
                      <a:pt x="362" y="437"/>
                      <a:pt x="361" y="437"/>
                      <a:pt x="361" y="437"/>
                    </a:cubicBezTo>
                    <a:cubicBezTo>
                      <a:pt x="360" y="438"/>
                      <a:pt x="358" y="438"/>
                      <a:pt x="357" y="438"/>
                    </a:cubicBezTo>
                    <a:cubicBezTo>
                      <a:pt x="355" y="441"/>
                      <a:pt x="341" y="445"/>
                      <a:pt x="345" y="449"/>
                    </a:cubicBezTo>
                    <a:cubicBezTo>
                      <a:pt x="339" y="451"/>
                      <a:pt x="338" y="452"/>
                      <a:pt x="333" y="456"/>
                    </a:cubicBezTo>
                    <a:cubicBezTo>
                      <a:pt x="332" y="456"/>
                      <a:pt x="330" y="456"/>
                      <a:pt x="329" y="456"/>
                    </a:cubicBezTo>
                    <a:cubicBezTo>
                      <a:pt x="329" y="458"/>
                      <a:pt x="322" y="462"/>
                      <a:pt x="317" y="462"/>
                    </a:cubicBezTo>
                    <a:cubicBezTo>
                      <a:pt x="315" y="463"/>
                      <a:pt x="316" y="464"/>
                      <a:pt x="315" y="464"/>
                    </a:cubicBezTo>
                    <a:cubicBezTo>
                      <a:pt x="309" y="467"/>
                      <a:pt x="301" y="470"/>
                      <a:pt x="295" y="472"/>
                    </a:cubicBezTo>
                    <a:cubicBezTo>
                      <a:pt x="294" y="471"/>
                      <a:pt x="290" y="472"/>
                      <a:pt x="287" y="474"/>
                    </a:cubicBezTo>
                    <a:cubicBezTo>
                      <a:pt x="284" y="475"/>
                      <a:pt x="274" y="478"/>
                      <a:pt x="272" y="481"/>
                    </a:cubicBezTo>
                    <a:cubicBezTo>
                      <a:pt x="269" y="483"/>
                      <a:pt x="272" y="481"/>
                      <a:pt x="270" y="480"/>
                    </a:cubicBezTo>
                    <a:cubicBezTo>
                      <a:pt x="268" y="482"/>
                      <a:pt x="263" y="485"/>
                      <a:pt x="260" y="485"/>
                    </a:cubicBezTo>
                    <a:cubicBezTo>
                      <a:pt x="263" y="482"/>
                      <a:pt x="255" y="484"/>
                      <a:pt x="252" y="485"/>
                    </a:cubicBezTo>
                    <a:cubicBezTo>
                      <a:pt x="254" y="482"/>
                      <a:pt x="259" y="482"/>
                      <a:pt x="261" y="482"/>
                    </a:cubicBezTo>
                    <a:cubicBezTo>
                      <a:pt x="262" y="481"/>
                      <a:pt x="262" y="480"/>
                      <a:pt x="264" y="479"/>
                    </a:cubicBezTo>
                    <a:cubicBezTo>
                      <a:pt x="264" y="479"/>
                      <a:pt x="263" y="480"/>
                      <a:pt x="263" y="480"/>
                    </a:cubicBezTo>
                    <a:cubicBezTo>
                      <a:pt x="272" y="474"/>
                      <a:pt x="281" y="470"/>
                      <a:pt x="290" y="468"/>
                    </a:cubicBezTo>
                    <a:cubicBezTo>
                      <a:pt x="291" y="466"/>
                      <a:pt x="296" y="465"/>
                      <a:pt x="296" y="463"/>
                    </a:cubicBezTo>
                    <a:cubicBezTo>
                      <a:pt x="289" y="465"/>
                      <a:pt x="281" y="469"/>
                      <a:pt x="276" y="472"/>
                    </a:cubicBezTo>
                    <a:cubicBezTo>
                      <a:pt x="276" y="472"/>
                      <a:pt x="276" y="471"/>
                      <a:pt x="276" y="471"/>
                    </a:cubicBezTo>
                    <a:cubicBezTo>
                      <a:pt x="275" y="470"/>
                      <a:pt x="270" y="475"/>
                      <a:pt x="270" y="472"/>
                    </a:cubicBezTo>
                    <a:cubicBezTo>
                      <a:pt x="268" y="475"/>
                      <a:pt x="265" y="474"/>
                      <a:pt x="265" y="477"/>
                    </a:cubicBezTo>
                    <a:cubicBezTo>
                      <a:pt x="262" y="479"/>
                      <a:pt x="259" y="480"/>
                      <a:pt x="258" y="478"/>
                    </a:cubicBezTo>
                    <a:cubicBezTo>
                      <a:pt x="260" y="477"/>
                      <a:pt x="261" y="478"/>
                      <a:pt x="262" y="476"/>
                    </a:cubicBezTo>
                    <a:cubicBezTo>
                      <a:pt x="260" y="477"/>
                      <a:pt x="258" y="477"/>
                      <a:pt x="256" y="477"/>
                    </a:cubicBezTo>
                    <a:cubicBezTo>
                      <a:pt x="256" y="477"/>
                      <a:pt x="258" y="478"/>
                      <a:pt x="256" y="480"/>
                    </a:cubicBezTo>
                    <a:cubicBezTo>
                      <a:pt x="253" y="481"/>
                      <a:pt x="251" y="480"/>
                      <a:pt x="249" y="480"/>
                    </a:cubicBezTo>
                    <a:cubicBezTo>
                      <a:pt x="250" y="479"/>
                      <a:pt x="252" y="477"/>
                      <a:pt x="253" y="476"/>
                    </a:cubicBezTo>
                    <a:cubicBezTo>
                      <a:pt x="254" y="475"/>
                      <a:pt x="255" y="476"/>
                      <a:pt x="255" y="476"/>
                    </a:cubicBezTo>
                    <a:cubicBezTo>
                      <a:pt x="259" y="473"/>
                      <a:pt x="259" y="474"/>
                      <a:pt x="264" y="471"/>
                    </a:cubicBezTo>
                    <a:cubicBezTo>
                      <a:pt x="263" y="470"/>
                      <a:pt x="262" y="470"/>
                      <a:pt x="262" y="468"/>
                    </a:cubicBezTo>
                    <a:cubicBezTo>
                      <a:pt x="266" y="467"/>
                      <a:pt x="266" y="468"/>
                      <a:pt x="269" y="469"/>
                    </a:cubicBezTo>
                    <a:cubicBezTo>
                      <a:pt x="267" y="470"/>
                      <a:pt x="267" y="468"/>
                      <a:pt x="265" y="470"/>
                    </a:cubicBezTo>
                    <a:cubicBezTo>
                      <a:pt x="264" y="470"/>
                      <a:pt x="266" y="470"/>
                      <a:pt x="265" y="471"/>
                    </a:cubicBezTo>
                    <a:cubicBezTo>
                      <a:pt x="269" y="471"/>
                      <a:pt x="270" y="466"/>
                      <a:pt x="274" y="466"/>
                    </a:cubicBezTo>
                    <a:cubicBezTo>
                      <a:pt x="275" y="467"/>
                      <a:pt x="271" y="468"/>
                      <a:pt x="272" y="468"/>
                    </a:cubicBezTo>
                    <a:close/>
                    <a:moveTo>
                      <a:pt x="249" y="474"/>
                    </a:moveTo>
                    <a:cubicBezTo>
                      <a:pt x="250" y="473"/>
                      <a:pt x="251" y="472"/>
                      <a:pt x="254" y="471"/>
                    </a:cubicBezTo>
                    <a:cubicBezTo>
                      <a:pt x="253" y="472"/>
                      <a:pt x="251" y="474"/>
                      <a:pt x="249" y="474"/>
                    </a:cubicBezTo>
                    <a:close/>
                    <a:moveTo>
                      <a:pt x="238" y="452"/>
                    </a:moveTo>
                    <a:cubicBezTo>
                      <a:pt x="240" y="452"/>
                      <a:pt x="241" y="452"/>
                      <a:pt x="241" y="454"/>
                    </a:cubicBezTo>
                    <a:cubicBezTo>
                      <a:pt x="242" y="453"/>
                      <a:pt x="242" y="453"/>
                      <a:pt x="242" y="453"/>
                    </a:cubicBezTo>
                    <a:cubicBezTo>
                      <a:pt x="243" y="452"/>
                      <a:pt x="242" y="453"/>
                      <a:pt x="242" y="452"/>
                    </a:cubicBezTo>
                    <a:cubicBezTo>
                      <a:pt x="243" y="451"/>
                      <a:pt x="244" y="452"/>
                      <a:pt x="246" y="451"/>
                    </a:cubicBezTo>
                    <a:cubicBezTo>
                      <a:pt x="246" y="451"/>
                      <a:pt x="244" y="452"/>
                      <a:pt x="245" y="452"/>
                    </a:cubicBezTo>
                    <a:cubicBezTo>
                      <a:pt x="246" y="453"/>
                      <a:pt x="246" y="450"/>
                      <a:pt x="249" y="450"/>
                    </a:cubicBezTo>
                    <a:cubicBezTo>
                      <a:pt x="248" y="453"/>
                      <a:pt x="243" y="455"/>
                      <a:pt x="240" y="455"/>
                    </a:cubicBezTo>
                    <a:cubicBezTo>
                      <a:pt x="241" y="453"/>
                      <a:pt x="238" y="453"/>
                      <a:pt x="238" y="452"/>
                    </a:cubicBezTo>
                    <a:close/>
                    <a:moveTo>
                      <a:pt x="243" y="458"/>
                    </a:moveTo>
                    <a:cubicBezTo>
                      <a:pt x="242" y="456"/>
                      <a:pt x="249" y="454"/>
                      <a:pt x="250" y="455"/>
                    </a:cubicBezTo>
                    <a:cubicBezTo>
                      <a:pt x="247" y="456"/>
                      <a:pt x="245" y="456"/>
                      <a:pt x="243" y="458"/>
                    </a:cubicBezTo>
                    <a:close/>
                    <a:moveTo>
                      <a:pt x="253" y="473"/>
                    </a:moveTo>
                    <a:cubicBezTo>
                      <a:pt x="252" y="472"/>
                      <a:pt x="257" y="470"/>
                      <a:pt x="257" y="472"/>
                    </a:cubicBezTo>
                    <a:cubicBezTo>
                      <a:pt x="255" y="474"/>
                      <a:pt x="255" y="472"/>
                      <a:pt x="253" y="473"/>
                    </a:cubicBezTo>
                    <a:close/>
                    <a:moveTo>
                      <a:pt x="190" y="358"/>
                    </a:moveTo>
                    <a:cubicBezTo>
                      <a:pt x="188" y="359"/>
                      <a:pt x="188" y="359"/>
                      <a:pt x="187" y="359"/>
                    </a:cubicBezTo>
                    <a:cubicBezTo>
                      <a:pt x="187" y="359"/>
                      <a:pt x="188" y="358"/>
                      <a:pt x="189" y="358"/>
                    </a:cubicBezTo>
                    <a:cubicBezTo>
                      <a:pt x="190" y="357"/>
                      <a:pt x="187" y="356"/>
                      <a:pt x="191" y="355"/>
                    </a:cubicBezTo>
                    <a:cubicBezTo>
                      <a:pt x="191" y="357"/>
                      <a:pt x="191" y="357"/>
                      <a:pt x="191" y="357"/>
                    </a:cubicBezTo>
                    <a:cubicBezTo>
                      <a:pt x="190" y="357"/>
                      <a:pt x="189" y="358"/>
                      <a:pt x="190" y="358"/>
                    </a:cubicBezTo>
                    <a:close/>
                    <a:moveTo>
                      <a:pt x="254" y="471"/>
                    </a:moveTo>
                    <a:cubicBezTo>
                      <a:pt x="253" y="469"/>
                      <a:pt x="257" y="469"/>
                      <a:pt x="258" y="469"/>
                    </a:cubicBezTo>
                    <a:cubicBezTo>
                      <a:pt x="260" y="470"/>
                      <a:pt x="259" y="471"/>
                      <a:pt x="259" y="471"/>
                    </a:cubicBezTo>
                    <a:cubicBezTo>
                      <a:pt x="257" y="472"/>
                      <a:pt x="257" y="469"/>
                      <a:pt x="254" y="471"/>
                    </a:cubicBezTo>
                    <a:close/>
                    <a:moveTo>
                      <a:pt x="229" y="406"/>
                    </a:moveTo>
                    <a:cubicBezTo>
                      <a:pt x="227" y="405"/>
                      <a:pt x="224" y="406"/>
                      <a:pt x="222" y="405"/>
                    </a:cubicBezTo>
                    <a:cubicBezTo>
                      <a:pt x="222" y="405"/>
                      <a:pt x="225" y="404"/>
                      <a:pt x="226" y="403"/>
                    </a:cubicBezTo>
                    <a:cubicBezTo>
                      <a:pt x="227" y="404"/>
                      <a:pt x="228" y="404"/>
                      <a:pt x="229" y="405"/>
                    </a:cubicBezTo>
                    <a:cubicBezTo>
                      <a:pt x="230" y="403"/>
                      <a:pt x="230" y="402"/>
                      <a:pt x="233" y="400"/>
                    </a:cubicBezTo>
                    <a:cubicBezTo>
                      <a:pt x="234" y="403"/>
                      <a:pt x="230" y="404"/>
                      <a:pt x="234" y="405"/>
                    </a:cubicBezTo>
                    <a:cubicBezTo>
                      <a:pt x="233" y="405"/>
                      <a:pt x="233" y="406"/>
                      <a:pt x="231" y="407"/>
                    </a:cubicBezTo>
                    <a:cubicBezTo>
                      <a:pt x="230" y="406"/>
                      <a:pt x="231" y="405"/>
                      <a:pt x="231" y="405"/>
                    </a:cubicBezTo>
                    <a:cubicBezTo>
                      <a:pt x="229" y="406"/>
                      <a:pt x="229" y="409"/>
                      <a:pt x="226" y="409"/>
                    </a:cubicBezTo>
                    <a:cubicBezTo>
                      <a:pt x="229" y="407"/>
                      <a:pt x="225" y="406"/>
                      <a:pt x="229" y="406"/>
                    </a:cubicBezTo>
                    <a:close/>
                    <a:moveTo>
                      <a:pt x="266" y="467"/>
                    </a:moveTo>
                    <a:cubicBezTo>
                      <a:pt x="265" y="466"/>
                      <a:pt x="269" y="465"/>
                      <a:pt x="271" y="464"/>
                    </a:cubicBezTo>
                    <a:cubicBezTo>
                      <a:pt x="272" y="466"/>
                      <a:pt x="268" y="467"/>
                      <a:pt x="266" y="467"/>
                    </a:cubicBezTo>
                    <a:close/>
                    <a:moveTo>
                      <a:pt x="234" y="403"/>
                    </a:moveTo>
                    <a:cubicBezTo>
                      <a:pt x="234" y="402"/>
                      <a:pt x="234" y="401"/>
                      <a:pt x="234" y="400"/>
                    </a:cubicBezTo>
                    <a:cubicBezTo>
                      <a:pt x="236" y="398"/>
                      <a:pt x="237" y="400"/>
                      <a:pt x="238" y="399"/>
                    </a:cubicBezTo>
                    <a:cubicBezTo>
                      <a:pt x="238" y="400"/>
                      <a:pt x="234" y="402"/>
                      <a:pt x="237" y="402"/>
                    </a:cubicBezTo>
                    <a:cubicBezTo>
                      <a:pt x="237" y="402"/>
                      <a:pt x="235" y="403"/>
                      <a:pt x="234" y="403"/>
                    </a:cubicBezTo>
                    <a:close/>
                    <a:moveTo>
                      <a:pt x="240" y="400"/>
                    </a:moveTo>
                    <a:cubicBezTo>
                      <a:pt x="239" y="399"/>
                      <a:pt x="242" y="398"/>
                      <a:pt x="241" y="397"/>
                    </a:cubicBezTo>
                    <a:cubicBezTo>
                      <a:pt x="242" y="396"/>
                      <a:pt x="242" y="399"/>
                      <a:pt x="244" y="397"/>
                    </a:cubicBezTo>
                    <a:cubicBezTo>
                      <a:pt x="241" y="397"/>
                      <a:pt x="244" y="395"/>
                      <a:pt x="246" y="396"/>
                    </a:cubicBezTo>
                    <a:cubicBezTo>
                      <a:pt x="245" y="398"/>
                      <a:pt x="242" y="399"/>
                      <a:pt x="240" y="400"/>
                    </a:cubicBezTo>
                    <a:close/>
                    <a:moveTo>
                      <a:pt x="246" y="399"/>
                    </a:moveTo>
                    <a:cubicBezTo>
                      <a:pt x="246" y="400"/>
                      <a:pt x="245" y="400"/>
                      <a:pt x="243" y="401"/>
                    </a:cubicBezTo>
                    <a:cubicBezTo>
                      <a:pt x="242" y="400"/>
                      <a:pt x="242" y="400"/>
                      <a:pt x="242" y="400"/>
                    </a:cubicBezTo>
                    <a:cubicBezTo>
                      <a:pt x="243" y="399"/>
                      <a:pt x="244" y="399"/>
                      <a:pt x="244" y="399"/>
                    </a:cubicBezTo>
                    <a:cubicBezTo>
                      <a:pt x="244" y="400"/>
                      <a:pt x="244" y="400"/>
                      <a:pt x="246" y="399"/>
                    </a:cubicBezTo>
                    <a:close/>
                    <a:moveTo>
                      <a:pt x="280" y="462"/>
                    </a:moveTo>
                    <a:cubicBezTo>
                      <a:pt x="279" y="461"/>
                      <a:pt x="283" y="460"/>
                      <a:pt x="284" y="459"/>
                    </a:cubicBezTo>
                    <a:cubicBezTo>
                      <a:pt x="285" y="461"/>
                      <a:pt x="282" y="462"/>
                      <a:pt x="280" y="462"/>
                    </a:cubicBezTo>
                    <a:close/>
                    <a:moveTo>
                      <a:pt x="213" y="343"/>
                    </a:moveTo>
                    <a:cubicBezTo>
                      <a:pt x="212" y="342"/>
                      <a:pt x="213" y="341"/>
                      <a:pt x="212" y="340"/>
                    </a:cubicBezTo>
                    <a:cubicBezTo>
                      <a:pt x="214" y="339"/>
                      <a:pt x="217" y="337"/>
                      <a:pt x="219" y="338"/>
                    </a:cubicBezTo>
                    <a:cubicBezTo>
                      <a:pt x="213" y="340"/>
                      <a:pt x="215" y="341"/>
                      <a:pt x="213" y="343"/>
                    </a:cubicBezTo>
                    <a:close/>
                    <a:moveTo>
                      <a:pt x="238" y="382"/>
                    </a:moveTo>
                    <a:cubicBezTo>
                      <a:pt x="238" y="381"/>
                      <a:pt x="238" y="380"/>
                      <a:pt x="237" y="380"/>
                    </a:cubicBezTo>
                    <a:cubicBezTo>
                      <a:pt x="239" y="378"/>
                      <a:pt x="240" y="380"/>
                      <a:pt x="242" y="380"/>
                    </a:cubicBezTo>
                    <a:cubicBezTo>
                      <a:pt x="242" y="382"/>
                      <a:pt x="240" y="380"/>
                      <a:pt x="238" y="382"/>
                    </a:cubicBezTo>
                    <a:close/>
                    <a:moveTo>
                      <a:pt x="251" y="395"/>
                    </a:moveTo>
                    <a:cubicBezTo>
                      <a:pt x="250" y="394"/>
                      <a:pt x="254" y="393"/>
                      <a:pt x="254" y="392"/>
                    </a:cubicBezTo>
                    <a:cubicBezTo>
                      <a:pt x="256" y="391"/>
                      <a:pt x="254" y="393"/>
                      <a:pt x="256" y="393"/>
                    </a:cubicBezTo>
                    <a:cubicBezTo>
                      <a:pt x="257" y="392"/>
                      <a:pt x="260" y="391"/>
                      <a:pt x="262" y="390"/>
                    </a:cubicBezTo>
                    <a:cubicBezTo>
                      <a:pt x="259" y="394"/>
                      <a:pt x="255" y="394"/>
                      <a:pt x="251" y="395"/>
                    </a:cubicBezTo>
                    <a:close/>
                    <a:moveTo>
                      <a:pt x="252" y="392"/>
                    </a:moveTo>
                    <a:cubicBezTo>
                      <a:pt x="254" y="389"/>
                      <a:pt x="260" y="390"/>
                      <a:pt x="262" y="387"/>
                    </a:cubicBezTo>
                    <a:cubicBezTo>
                      <a:pt x="261" y="390"/>
                      <a:pt x="255" y="390"/>
                      <a:pt x="252" y="392"/>
                    </a:cubicBezTo>
                    <a:close/>
                    <a:moveTo>
                      <a:pt x="221" y="335"/>
                    </a:moveTo>
                    <a:cubicBezTo>
                      <a:pt x="223" y="334"/>
                      <a:pt x="223" y="336"/>
                      <a:pt x="225" y="336"/>
                    </a:cubicBezTo>
                    <a:cubicBezTo>
                      <a:pt x="224" y="337"/>
                      <a:pt x="220" y="337"/>
                      <a:pt x="221" y="335"/>
                    </a:cubicBezTo>
                    <a:close/>
                    <a:moveTo>
                      <a:pt x="246" y="361"/>
                    </a:moveTo>
                    <a:cubicBezTo>
                      <a:pt x="251" y="361"/>
                      <a:pt x="249" y="362"/>
                      <a:pt x="254" y="361"/>
                    </a:cubicBezTo>
                    <a:cubicBezTo>
                      <a:pt x="250" y="363"/>
                      <a:pt x="247" y="364"/>
                      <a:pt x="246" y="361"/>
                    </a:cubicBezTo>
                    <a:close/>
                    <a:moveTo>
                      <a:pt x="266" y="390"/>
                    </a:moveTo>
                    <a:cubicBezTo>
                      <a:pt x="266" y="388"/>
                      <a:pt x="270" y="386"/>
                      <a:pt x="271" y="384"/>
                    </a:cubicBezTo>
                    <a:cubicBezTo>
                      <a:pt x="272" y="386"/>
                      <a:pt x="275" y="384"/>
                      <a:pt x="280" y="382"/>
                    </a:cubicBezTo>
                    <a:cubicBezTo>
                      <a:pt x="280" y="383"/>
                      <a:pt x="279" y="383"/>
                      <a:pt x="280" y="384"/>
                    </a:cubicBezTo>
                    <a:cubicBezTo>
                      <a:pt x="278" y="385"/>
                      <a:pt x="277" y="384"/>
                      <a:pt x="276" y="385"/>
                    </a:cubicBezTo>
                    <a:cubicBezTo>
                      <a:pt x="277" y="386"/>
                      <a:pt x="273" y="386"/>
                      <a:pt x="273" y="388"/>
                    </a:cubicBezTo>
                    <a:cubicBezTo>
                      <a:pt x="272" y="388"/>
                      <a:pt x="268" y="387"/>
                      <a:pt x="269" y="389"/>
                    </a:cubicBezTo>
                    <a:cubicBezTo>
                      <a:pt x="268" y="389"/>
                      <a:pt x="267" y="389"/>
                      <a:pt x="266" y="390"/>
                    </a:cubicBezTo>
                    <a:close/>
                    <a:moveTo>
                      <a:pt x="260" y="372"/>
                    </a:moveTo>
                    <a:cubicBezTo>
                      <a:pt x="263" y="371"/>
                      <a:pt x="263" y="371"/>
                      <a:pt x="263" y="371"/>
                    </a:cubicBezTo>
                    <a:cubicBezTo>
                      <a:pt x="264" y="372"/>
                      <a:pt x="261" y="374"/>
                      <a:pt x="260" y="372"/>
                    </a:cubicBezTo>
                    <a:close/>
                    <a:moveTo>
                      <a:pt x="262" y="365"/>
                    </a:moveTo>
                    <a:cubicBezTo>
                      <a:pt x="262" y="363"/>
                      <a:pt x="266" y="363"/>
                      <a:pt x="269" y="361"/>
                    </a:cubicBezTo>
                    <a:cubicBezTo>
                      <a:pt x="268" y="363"/>
                      <a:pt x="266" y="363"/>
                      <a:pt x="262" y="365"/>
                    </a:cubicBezTo>
                    <a:close/>
                    <a:moveTo>
                      <a:pt x="266" y="370"/>
                    </a:moveTo>
                    <a:cubicBezTo>
                      <a:pt x="264" y="369"/>
                      <a:pt x="268" y="368"/>
                      <a:pt x="269" y="367"/>
                    </a:cubicBezTo>
                    <a:cubicBezTo>
                      <a:pt x="270" y="368"/>
                      <a:pt x="267" y="369"/>
                      <a:pt x="266" y="370"/>
                    </a:cubicBezTo>
                    <a:close/>
                    <a:moveTo>
                      <a:pt x="283" y="381"/>
                    </a:moveTo>
                    <a:cubicBezTo>
                      <a:pt x="284" y="380"/>
                      <a:pt x="285" y="380"/>
                      <a:pt x="285" y="379"/>
                    </a:cubicBezTo>
                    <a:cubicBezTo>
                      <a:pt x="288" y="379"/>
                      <a:pt x="284" y="383"/>
                      <a:pt x="283" y="381"/>
                    </a:cubicBezTo>
                    <a:close/>
                    <a:moveTo>
                      <a:pt x="279" y="370"/>
                    </a:moveTo>
                    <a:cubicBezTo>
                      <a:pt x="279" y="368"/>
                      <a:pt x="282" y="369"/>
                      <a:pt x="283" y="370"/>
                    </a:cubicBezTo>
                    <a:cubicBezTo>
                      <a:pt x="281" y="371"/>
                      <a:pt x="280" y="370"/>
                      <a:pt x="279" y="370"/>
                    </a:cubicBezTo>
                    <a:close/>
                    <a:moveTo>
                      <a:pt x="270" y="354"/>
                    </a:moveTo>
                    <a:cubicBezTo>
                      <a:pt x="272" y="352"/>
                      <a:pt x="276" y="351"/>
                      <a:pt x="279" y="348"/>
                    </a:cubicBezTo>
                    <a:cubicBezTo>
                      <a:pt x="279" y="350"/>
                      <a:pt x="275" y="351"/>
                      <a:pt x="276" y="352"/>
                    </a:cubicBezTo>
                    <a:cubicBezTo>
                      <a:pt x="274" y="353"/>
                      <a:pt x="272" y="354"/>
                      <a:pt x="270" y="354"/>
                    </a:cubicBezTo>
                    <a:close/>
                    <a:moveTo>
                      <a:pt x="278" y="352"/>
                    </a:moveTo>
                    <a:cubicBezTo>
                      <a:pt x="279" y="351"/>
                      <a:pt x="282" y="346"/>
                      <a:pt x="284" y="349"/>
                    </a:cubicBezTo>
                    <a:cubicBezTo>
                      <a:pt x="281" y="350"/>
                      <a:pt x="281" y="351"/>
                      <a:pt x="278" y="352"/>
                    </a:cubicBezTo>
                    <a:close/>
                    <a:moveTo>
                      <a:pt x="293" y="361"/>
                    </a:moveTo>
                    <a:cubicBezTo>
                      <a:pt x="295" y="359"/>
                      <a:pt x="296" y="360"/>
                      <a:pt x="298" y="359"/>
                    </a:cubicBezTo>
                    <a:cubicBezTo>
                      <a:pt x="299" y="360"/>
                      <a:pt x="298" y="361"/>
                      <a:pt x="298" y="362"/>
                    </a:cubicBezTo>
                    <a:cubicBezTo>
                      <a:pt x="295" y="364"/>
                      <a:pt x="295" y="364"/>
                      <a:pt x="295" y="364"/>
                    </a:cubicBezTo>
                    <a:cubicBezTo>
                      <a:pt x="293" y="363"/>
                      <a:pt x="293" y="362"/>
                      <a:pt x="293" y="361"/>
                    </a:cubicBezTo>
                    <a:close/>
                    <a:moveTo>
                      <a:pt x="325" y="416"/>
                    </a:moveTo>
                    <a:cubicBezTo>
                      <a:pt x="323" y="415"/>
                      <a:pt x="326" y="414"/>
                      <a:pt x="325" y="413"/>
                    </a:cubicBezTo>
                    <a:cubicBezTo>
                      <a:pt x="327" y="413"/>
                      <a:pt x="327" y="416"/>
                      <a:pt x="325" y="416"/>
                    </a:cubicBezTo>
                    <a:close/>
                    <a:moveTo>
                      <a:pt x="328" y="413"/>
                    </a:moveTo>
                    <a:cubicBezTo>
                      <a:pt x="332" y="411"/>
                      <a:pt x="330" y="411"/>
                      <a:pt x="335" y="409"/>
                    </a:cubicBezTo>
                    <a:cubicBezTo>
                      <a:pt x="336" y="409"/>
                      <a:pt x="337" y="409"/>
                      <a:pt x="337" y="410"/>
                    </a:cubicBezTo>
                    <a:cubicBezTo>
                      <a:pt x="333" y="411"/>
                      <a:pt x="331" y="414"/>
                      <a:pt x="328" y="415"/>
                    </a:cubicBezTo>
                    <a:cubicBezTo>
                      <a:pt x="327" y="413"/>
                      <a:pt x="327" y="412"/>
                      <a:pt x="329" y="411"/>
                    </a:cubicBezTo>
                    <a:cubicBezTo>
                      <a:pt x="330" y="412"/>
                      <a:pt x="329" y="413"/>
                      <a:pt x="328" y="413"/>
                    </a:cubicBezTo>
                    <a:close/>
                    <a:moveTo>
                      <a:pt x="302" y="358"/>
                    </a:moveTo>
                    <a:cubicBezTo>
                      <a:pt x="301" y="358"/>
                      <a:pt x="301" y="357"/>
                      <a:pt x="301" y="357"/>
                    </a:cubicBezTo>
                    <a:cubicBezTo>
                      <a:pt x="302" y="356"/>
                      <a:pt x="303" y="356"/>
                      <a:pt x="304" y="356"/>
                    </a:cubicBezTo>
                    <a:cubicBezTo>
                      <a:pt x="305" y="357"/>
                      <a:pt x="302" y="357"/>
                      <a:pt x="302" y="358"/>
                    </a:cubicBezTo>
                    <a:close/>
                    <a:moveTo>
                      <a:pt x="309" y="371"/>
                    </a:moveTo>
                    <a:cubicBezTo>
                      <a:pt x="308" y="370"/>
                      <a:pt x="311" y="369"/>
                      <a:pt x="311" y="369"/>
                    </a:cubicBezTo>
                    <a:cubicBezTo>
                      <a:pt x="313" y="368"/>
                      <a:pt x="310" y="369"/>
                      <a:pt x="311" y="367"/>
                    </a:cubicBezTo>
                    <a:cubicBezTo>
                      <a:pt x="312" y="367"/>
                      <a:pt x="313" y="368"/>
                      <a:pt x="314" y="369"/>
                    </a:cubicBezTo>
                    <a:lnTo>
                      <a:pt x="309" y="371"/>
                    </a:lnTo>
                    <a:close/>
                    <a:moveTo>
                      <a:pt x="314" y="366"/>
                    </a:moveTo>
                    <a:cubicBezTo>
                      <a:pt x="312" y="367"/>
                      <a:pt x="315" y="364"/>
                      <a:pt x="316" y="365"/>
                    </a:cubicBezTo>
                    <a:cubicBezTo>
                      <a:pt x="317" y="366"/>
                      <a:pt x="317" y="367"/>
                      <a:pt x="316" y="367"/>
                    </a:cubicBezTo>
                    <a:cubicBezTo>
                      <a:pt x="317" y="368"/>
                      <a:pt x="318" y="367"/>
                      <a:pt x="319" y="366"/>
                    </a:cubicBezTo>
                    <a:cubicBezTo>
                      <a:pt x="318" y="366"/>
                      <a:pt x="318" y="365"/>
                      <a:pt x="317" y="365"/>
                    </a:cubicBezTo>
                    <a:cubicBezTo>
                      <a:pt x="317" y="364"/>
                      <a:pt x="324" y="363"/>
                      <a:pt x="321" y="365"/>
                    </a:cubicBezTo>
                    <a:cubicBezTo>
                      <a:pt x="322" y="366"/>
                      <a:pt x="324" y="363"/>
                      <a:pt x="323" y="362"/>
                    </a:cubicBezTo>
                    <a:cubicBezTo>
                      <a:pt x="323" y="362"/>
                      <a:pt x="324" y="362"/>
                      <a:pt x="325" y="362"/>
                    </a:cubicBezTo>
                    <a:cubicBezTo>
                      <a:pt x="326" y="364"/>
                      <a:pt x="324" y="363"/>
                      <a:pt x="325" y="366"/>
                    </a:cubicBezTo>
                    <a:cubicBezTo>
                      <a:pt x="322" y="368"/>
                      <a:pt x="319" y="368"/>
                      <a:pt x="315" y="369"/>
                    </a:cubicBezTo>
                    <a:cubicBezTo>
                      <a:pt x="314" y="368"/>
                      <a:pt x="316" y="365"/>
                      <a:pt x="314" y="366"/>
                    </a:cubicBezTo>
                    <a:close/>
                    <a:moveTo>
                      <a:pt x="359" y="440"/>
                    </a:moveTo>
                    <a:cubicBezTo>
                      <a:pt x="360" y="442"/>
                      <a:pt x="360" y="442"/>
                      <a:pt x="360" y="442"/>
                    </a:cubicBezTo>
                    <a:cubicBezTo>
                      <a:pt x="358" y="443"/>
                      <a:pt x="357" y="441"/>
                      <a:pt x="359" y="440"/>
                    </a:cubicBezTo>
                    <a:close/>
                    <a:moveTo>
                      <a:pt x="361" y="441"/>
                    </a:moveTo>
                    <a:cubicBezTo>
                      <a:pt x="363" y="442"/>
                      <a:pt x="363" y="440"/>
                      <a:pt x="366" y="439"/>
                    </a:cubicBezTo>
                    <a:cubicBezTo>
                      <a:pt x="365" y="441"/>
                      <a:pt x="366" y="440"/>
                      <a:pt x="367" y="441"/>
                    </a:cubicBezTo>
                    <a:cubicBezTo>
                      <a:pt x="364" y="442"/>
                      <a:pt x="362" y="443"/>
                      <a:pt x="361" y="441"/>
                    </a:cubicBezTo>
                    <a:close/>
                    <a:moveTo>
                      <a:pt x="325" y="369"/>
                    </a:moveTo>
                    <a:cubicBezTo>
                      <a:pt x="324" y="368"/>
                      <a:pt x="325" y="368"/>
                      <a:pt x="324" y="367"/>
                    </a:cubicBezTo>
                    <a:cubicBezTo>
                      <a:pt x="326" y="366"/>
                      <a:pt x="326" y="367"/>
                      <a:pt x="328" y="367"/>
                    </a:cubicBezTo>
                    <a:cubicBezTo>
                      <a:pt x="328" y="368"/>
                      <a:pt x="325" y="368"/>
                      <a:pt x="325" y="369"/>
                    </a:cubicBezTo>
                    <a:close/>
                    <a:moveTo>
                      <a:pt x="339" y="358"/>
                    </a:moveTo>
                    <a:cubicBezTo>
                      <a:pt x="339" y="358"/>
                      <a:pt x="343" y="357"/>
                      <a:pt x="343" y="358"/>
                    </a:cubicBezTo>
                    <a:cubicBezTo>
                      <a:pt x="341" y="360"/>
                      <a:pt x="341" y="358"/>
                      <a:pt x="339" y="358"/>
                    </a:cubicBezTo>
                    <a:close/>
                    <a:moveTo>
                      <a:pt x="348" y="361"/>
                    </a:moveTo>
                    <a:cubicBezTo>
                      <a:pt x="350" y="361"/>
                      <a:pt x="352" y="360"/>
                      <a:pt x="354" y="361"/>
                    </a:cubicBezTo>
                    <a:cubicBezTo>
                      <a:pt x="351" y="363"/>
                      <a:pt x="349" y="362"/>
                      <a:pt x="348" y="361"/>
                    </a:cubicBezTo>
                    <a:close/>
                    <a:moveTo>
                      <a:pt x="354" y="359"/>
                    </a:moveTo>
                    <a:cubicBezTo>
                      <a:pt x="355" y="358"/>
                      <a:pt x="356" y="359"/>
                      <a:pt x="358" y="358"/>
                    </a:cubicBezTo>
                    <a:cubicBezTo>
                      <a:pt x="357" y="359"/>
                      <a:pt x="357" y="360"/>
                      <a:pt x="355" y="361"/>
                    </a:cubicBezTo>
                    <a:cubicBezTo>
                      <a:pt x="353" y="361"/>
                      <a:pt x="355" y="360"/>
                      <a:pt x="354" y="359"/>
                    </a:cubicBezTo>
                    <a:close/>
                    <a:moveTo>
                      <a:pt x="414" y="455"/>
                    </a:moveTo>
                    <a:cubicBezTo>
                      <a:pt x="415" y="454"/>
                      <a:pt x="416" y="455"/>
                      <a:pt x="416" y="455"/>
                    </a:cubicBezTo>
                    <a:cubicBezTo>
                      <a:pt x="418" y="454"/>
                      <a:pt x="417" y="453"/>
                      <a:pt x="419" y="453"/>
                    </a:cubicBezTo>
                    <a:cubicBezTo>
                      <a:pt x="419" y="455"/>
                      <a:pt x="415" y="457"/>
                      <a:pt x="414" y="455"/>
                    </a:cubicBezTo>
                    <a:close/>
                    <a:moveTo>
                      <a:pt x="363" y="347"/>
                    </a:moveTo>
                    <a:cubicBezTo>
                      <a:pt x="362" y="345"/>
                      <a:pt x="367" y="346"/>
                      <a:pt x="367" y="348"/>
                    </a:cubicBezTo>
                    <a:cubicBezTo>
                      <a:pt x="365" y="348"/>
                      <a:pt x="365" y="345"/>
                      <a:pt x="363" y="347"/>
                    </a:cubicBezTo>
                    <a:close/>
                    <a:moveTo>
                      <a:pt x="367" y="353"/>
                    </a:moveTo>
                    <a:cubicBezTo>
                      <a:pt x="370" y="353"/>
                      <a:pt x="370" y="352"/>
                      <a:pt x="373" y="352"/>
                    </a:cubicBezTo>
                    <a:cubicBezTo>
                      <a:pt x="374" y="352"/>
                      <a:pt x="370" y="353"/>
                      <a:pt x="372" y="354"/>
                    </a:cubicBezTo>
                    <a:cubicBezTo>
                      <a:pt x="370" y="353"/>
                      <a:pt x="368" y="354"/>
                      <a:pt x="367" y="353"/>
                    </a:cubicBezTo>
                    <a:close/>
                    <a:moveTo>
                      <a:pt x="431" y="453"/>
                    </a:moveTo>
                    <a:cubicBezTo>
                      <a:pt x="429" y="451"/>
                      <a:pt x="434" y="450"/>
                      <a:pt x="434" y="452"/>
                    </a:cubicBezTo>
                    <a:cubicBezTo>
                      <a:pt x="433" y="453"/>
                      <a:pt x="432" y="452"/>
                      <a:pt x="431" y="453"/>
                    </a:cubicBezTo>
                    <a:close/>
                    <a:moveTo>
                      <a:pt x="376" y="356"/>
                    </a:moveTo>
                    <a:cubicBezTo>
                      <a:pt x="376" y="355"/>
                      <a:pt x="376" y="355"/>
                      <a:pt x="375" y="354"/>
                    </a:cubicBezTo>
                    <a:cubicBezTo>
                      <a:pt x="379" y="352"/>
                      <a:pt x="380" y="356"/>
                      <a:pt x="376" y="356"/>
                    </a:cubicBezTo>
                    <a:close/>
                    <a:moveTo>
                      <a:pt x="379" y="360"/>
                    </a:moveTo>
                    <a:cubicBezTo>
                      <a:pt x="379" y="358"/>
                      <a:pt x="382" y="358"/>
                      <a:pt x="383" y="358"/>
                    </a:cubicBezTo>
                    <a:cubicBezTo>
                      <a:pt x="383" y="359"/>
                      <a:pt x="380" y="360"/>
                      <a:pt x="379" y="360"/>
                    </a:cubicBezTo>
                    <a:close/>
                    <a:moveTo>
                      <a:pt x="393" y="374"/>
                    </a:moveTo>
                    <a:cubicBezTo>
                      <a:pt x="396" y="374"/>
                      <a:pt x="399" y="372"/>
                      <a:pt x="400" y="374"/>
                    </a:cubicBezTo>
                    <a:cubicBezTo>
                      <a:pt x="397" y="373"/>
                      <a:pt x="395" y="377"/>
                      <a:pt x="393" y="374"/>
                    </a:cubicBezTo>
                    <a:close/>
                    <a:moveTo>
                      <a:pt x="435" y="445"/>
                    </a:moveTo>
                    <a:cubicBezTo>
                      <a:pt x="437" y="445"/>
                      <a:pt x="440" y="443"/>
                      <a:pt x="440" y="446"/>
                    </a:cubicBezTo>
                    <a:cubicBezTo>
                      <a:pt x="438" y="447"/>
                      <a:pt x="436" y="447"/>
                      <a:pt x="435" y="445"/>
                    </a:cubicBezTo>
                    <a:close/>
                    <a:moveTo>
                      <a:pt x="384" y="352"/>
                    </a:moveTo>
                    <a:cubicBezTo>
                      <a:pt x="387" y="350"/>
                      <a:pt x="387" y="352"/>
                      <a:pt x="389" y="352"/>
                    </a:cubicBezTo>
                    <a:cubicBezTo>
                      <a:pt x="388" y="352"/>
                      <a:pt x="387" y="353"/>
                      <a:pt x="386" y="354"/>
                    </a:cubicBezTo>
                    <a:cubicBezTo>
                      <a:pt x="384" y="354"/>
                      <a:pt x="386" y="353"/>
                      <a:pt x="384" y="352"/>
                    </a:cubicBezTo>
                    <a:close/>
                    <a:moveTo>
                      <a:pt x="391" y="351"/>
                    </a:moveTo>
                    <a:cubicBezTo>
                      <a:pt x="390" y="349"/>
                      <a:pt x="393" y="348"/>
                      <a:pt x="395" y="347"/>
                    </a:cubicBezTo>
                    <a:cubicBezTo>
                      <a:pt x="395" y="349"/>
                      <a:pt x="392" y="350"/>
                      <a:pt x="391" y="351"/>
                    </a:cubicBezTo>
                    <a:close/>
                    <a:moveTo>
                      <a:pt x="405" y="371"/>
                    </a:moveTo>
                    <a:cubicBezTo>
                      <a:pt x="404" y="370"/>
                      <a:pt x="403" y="369"/>
                      <a:pt x="406" y="368"/>
                    </a:cubicBezTo>
                    <a:cubicBezTo>
                      <a:pt x="406" y="369"/>
                      <a:pt x="407" y="370"/>
                      <a:pt x="405" y="371"/>
                    </a:cubicBezTo>
                    <a:close/>
                    <a:moveTo>
                      <a:pt x="399" y="360"/>
                    </a:moveTo>
                    <a:cubicBezTo>
                      <a:pt x="398" y="359"/>
                      <a:pt x="402" y="358"/>
                      <a:pt x="403" y="359"/>
                    </a:cubicBezTo>
                    <a:cubicBezTo>
                      <a:pt x="403" y="359"/>
                      <a:pt x="403" y="360"/>
                      <a:pt x="401" y="361"/>
                    </a:cubicBezTo>
                    <a:cubicBezTo>
                      <a:pt x="401" y="360"/>
                      <a:pt x="401" y="359"/>
                      <a:pt x="399" y="360"/>
                    </a:cubicBezTo>
                    <a:close/>
                    <a:moveTo>
                      <a:pt x="417" y="358"/>
                    </a:moveTo>
                    <a:cubicBezTo>
                      <a:pt x="414" y="359"/>
                      <a:pt x="414" y="359"/>
                      <a:pt x="414" y="359"/>
                    </a:cubicBezTo>
                    <a:cubicBezTo>
                      <a:pt x="413" y="358"/>
                      <a:pt x="415" y="357"/>
                      <a:pt x="416" y="355"/>
                    </a:cubicBezTo>
                    <a:cubicBezTo>
                      <a:pt x="417" y="355"/>
                      <a:pt x="414" y="357"/>
                      <a:pt x="417" y="358"/>
                    </a:cubicBezTo>
                    <a:close/>
                    <a:moveTo>
                      <a:pt x="472" y="432"/>
                    </a:moveTo>
                    <a:cubicBezTo>
                      <a:pt x="472" y="431"/>
                      <a:pt x="473" y="430"/>
                      <a:pt x="474" y="430"/>
                    </a:cubicBezTo>
                    <a:cubicBezTo>
                      <a:pt x="476" y="431"/>
                      <a:pt x="473" y="432"/>
                      <a:pt x="472" y="432"/>
                    </a:cubicBezTo>
                    <a:close/>
                    <a:moveTo>
                      <a:pt x="441" y="345"/>
                    </a:moveTo>
                    <a:cubicBezTo>
                      <a:pt x="440" y="344"/>
                      <a:pt x="446" y="342"/>
                      <a:pt x="446" y="344"/>
                    </a:cubicBezTo>
                    <a:cubicBezTo>
                      <a:pt x="444" y="346"/>
                      <a:pt x="443" y="344"/>
                      <a:pt x="441" y="345"/>
                    </a:cubicBezTo>
                    <a:close/>
                    <a:moveTo>
                      <a:pt x="469" y="392"/>
                    </a:moveTo>
                    <a:cubicBezTo>
                      <a:pt x="469" y="391"/>
                      <a:pt x="470" y="390"/>
                      <a:pt x="470" y="390"/>
                    </a:cubicBezTo>
                    <a:cubicBezTo>
                      <a:pt x="471" y="390"/>
                      <a:pt x="473" y="390"/>
                      <a:pt x="475" y="389"/>
                    </a:cubicBezTo>
                    <a:cubicBezTo>
                      <a:pt x="475" y="392"/>
                      <a:pt x="471" y="391"/>
                      <a:pt x="469" y="392"/>
                    </a:cubicBezTo>
                    <a:close/>
                    <a:moveTo>
                      <a:pt x="502" y="380"/>
                    </a:moveTo>
                    <a:cubicBezTo>
                      <a:pt x="502" y="379"/>
                      <a:pt x="502" y="378"/>
                      <a:pt x="503" y="377"/>
                    </a:cubicBezTo>
                    <a:cubicBezTo>
                      <a:pt x="504" y="379"/>
                      <a:pt x="504" y="379"/>
                      <a:pt x="504" y="379"/>
                    </a:cubicBezTo>
                    <a:lnTo>
                      <a:pt x="502" y="380"/>
                    </a:lnTo>
                    <a:close/>
                    <a:moveTo>
                      <a:pt x="538" y="423"/>
                    </a:moveTo>
                    <a:cubicBezTo>
                      <a:pt x="542" y="421"/>
                      <a:pt x="544" y="421"/>
                      <a:pt x="548" y="419"/>
                    </a:cubicBezTo>
                    <a:cubicBezTo>
                      <a:pt x="549" y="420"/>
                      <a:pt x="546" y="422"/>
                      <a:pt x="545" y="422"/>
                    </a:cubicBezTo>
                    <a:cubicBezTo>
                      <a:pt x="545" y="423"/>
                      <a:pt x="546" y="422"/>
                      <a:pt x="547" y="422"/>
                    </a:cubicBezTo>
                    <a:cubicBezTo>
                      <a:pt x="544" y="423"/>
                      <a:pt x="540" y="424"/>
                      <a:pt x="538" y="423"/>
                    </a:cubicBezTo>
                    <a:close/>
                    <a:moveTo>
                      <a:pt x="594" y="416"/>
                    </a:moveTo>
                    <a:cubicBezTo>
                      <a:pt x="593" y="415"/>
                      <a:pt x="595" y="414"/>
                      <a:pt x="596" y="413"/>
                    </a:cubicBezTo>
                    <a:cubicBezTo>
                      <a:pt x="597" y="415"/>
                      <a:pt x="595" y="416"/>
                      <a:pt x="594" y="416"/>
                    </a:cubicBezTo>
                    <a:close/>
                    <a:moveTo>
                      <a:pt x="636" y="280"/>
                    </a:moveTo>
                    <a:cubicBezTo>
                      <a:pt x="637" y="281"/>
                      <a:pt x="636" y="282"/>
                      <a:pt x="636" y="282"/>
                    </a:cubicBezTo>
                    <a:cubicBezTo>
                      <a:pt x="634" y="283"/>
                      <a:pt x="633" y="281"/>
                      <a:pt x="636" y="280"/>
                    </a:cubicBezTo>
                    <a:close/>
                    <a:moveTo>
                      <a:pt x="703" y="387"/>
                    </a:moveTo>
                    <a:cubicBezTo>
                      <a:pt x="701" y="386"/>
                      <a:pt x="706" y="382"/>
                      <a:pt x="707" y="384"/>
                    </a:cubicBezTo>
                    <a:cubicBezTo>
                      <a:pt x="704" y="385"/>
                      <a:pt x="705" y="385"/>
                      <a:pt x="703" y="387"/>
                    </a:cubicBezTo>
                    <a:close/>
                    <a:moveTo>
                      <a:pt x="725" y="405"/>
                    </a:moveTo>
                    <a:cubicBezTo>
                      <a:pt x="725" y="403"/>
                      <a:pt x="723" y="402"/>
                      <a:pt x="726" y="401"/>
                    </a:cubicBezTo>
                    <a:cubicBezTo>
                      <a:pt x="727" y="402"/>
                      <a:pt x="727" y="404"/>
                      <a:pt x="725" y="405"/>
                    </a:cubicBezTo>
                    <a:close/>
                    <a:moveTo>
                      <a:pt x="788" y="365"/>
                    </a:moveTo>
                    <a:cubicBezTo>
                      <a:pt x="787" y="364"/>
                      <a:pt x="790" y="363"/>
                      <a:pt x="791" y="362"/>
                    </a:cubicBezTo>
                    <a:cubicBezTo>
                      <a:pt x="793" y="364"/>
                      <a:pt x="789" y="364"/>
                      <a:pt x="788" y="365"/>
                    </a:cubicBezTo>
                    <a:close/>
                    <a:moveTo>
                      <a:pt x="686" y="70"/>
                    </a:moveTo>
                    <a:cubicBezTo>
                      <a:pt x="683" y="72"/>
                      <a:pt x="680" y="71"/>
                      <a:pt x="679" y="74"/>
                    </a:cubicBezTo>
                    <a:cubicBezTo>
                      <a:pt x="674" y="74"/>
                      <a:pt x="681" y="69"/>
                      <a:pt x="684" y="69"/>
                    </a:cubicBezTo>
                    <a:cubicBezTo>
                      <a:pt x="683" y="69"/>
                      <a:pt x="684" y="71"/>
                      <a:pt x="685" y="69"/>
                    </a:cubicBezTo>
                    <a:cubicBezTo>
                      <a:pt x="686" y="69"/>
                      <a:pt x="685" y="70"/>
                      <a:pt x="686" y="70"/>
                    </a:cubicBezTo>
                    <a:close/>
                    <a:moveTo>
                      <a:pt x="813" y="321"/>
                    </a:moveTo>
                    <a:cubicBezTo>
                      <a:pt x="810" y="321"/>
                      <a:pt x="815" y="318"/>
                      <a:pt x="815" y="317"/>
                    </a:cubicBezTo>
                    <a:cubicBezTo>
                      <a:pt x="817" y="317"/>
                      <a:pt x="813" y="320"/>
                      <a:pt x="813" y="321"/>
                    </a:cubicBezTo>
                    <a:close/>
                    <a:moveTo>
                      <a:pt x="818" y="317"/>
                    </a:moveTo>
                    <a:cubicBezTo>
                      <a:pt x="818" y="316"/>
                      <a:pt x="816" y="317"/>
                      <a:pt x="816" y="316"/>
                    </a:cubicBezTo>
                    <a:cubicBezTo>
                      <a:pt x="823" y="312"/>
                      <a:pt x="828" y="311"/>
                      <a:pt x="834" y="307"/>
                    </a:cubicBezTo>
                    <a:cubicBezTo>
                      <a:pt x="830" y="307"/>
                      <a:pt x="836" y="305"/>
                      <a:pt x="832" y="304"/>
                    </a:cubicBezTo>
                    <a:cubicBezTo>
                      <a:pt x="830" y="305"/>
                      <a:pt x="829" y="306"/>
                      <a:pt x="829" y="307"/>
                    </a:cubicBezTo>
                    <a:cubicBezTo>
                      <a:pt x="826" y="307"/>
                      <a:pt x="828" y="305"/>
                      <a:pt x="824" y="307"/>
                    </a:cubicBezTo>
                    <a:cubicBezTo>
                      <a:pt x="824" y="305"/>
                      <a:pt x="825" y="304"/>
                      <a:pt x="825" y="303"/>
                    </a:cubicBezTo>
                    <a:cubicBezTo>
                      <a:pt x="828" y="302"/>
                      <a:pt x="825" y="304"/>
                      <a:pt x="827" y="303"/>
                    </a:cubicBezTo>
                    <a:cubicBezTo>
                      <a:pt x="828" y="304"/>
                      <a:pt x="827" y="304"/>
                      <a:pt x="828" y="305"/>
                    </a:cubicBezTo>
                    <a:cubicBezTo>
                      <a:pt x="828" y="304"/>
                      <a:pt x="831" y="302"/>
                      <a:pt x="833" y="301"/>
                    </a:cubicBezTo>
                    <a:cubicBezTo>
                      <a:pt x="833" y="304"/>
                      <a:pt x="837" y="301"/>
                      <a:pt x="835" y="304"/>
                    </a:cubicBezTo>
                    <a:cubicBezTo>
                      <a:pt x="836" y="305"/>
                      <a:pt x="838" y="303"/>
                      <a:pt x="839" y="303"/>
                    </a:cubicBezTo>
                    <a:cubicBezTo>
                      <a:pt x="839" y="303"/>
                      <a:pt x="839" y="304"/>
                      <a:pt x="839" y="305"/>
                    </a:cubicBezTo>
                    <a:cubicBezTo>
                      <a:pt x="838" y="305"/>
                      <a:pt x="836" y="305"/>
                      <a:pt x="835" y="306"/>
                    </a:cubicBezTo>
                    <a:cubicBezTo>
                      <a:pt x="836" y="307"/>
                      <a:pt x="838" y="305"/>
                      <a:pt x="839" y="306"/>
                    </a:cubicBezTo>
                    <a:cubicBezTo>
                      <a:pt x="838" y="308"/>
                      <a:pt x="836" y="308"/>
                      <a:pt x="833" y="309"/>
                    </a:cubicBezTo>
                    <a:cubicBezTo>
                      <a:pt x="835" y="309"/>
                      <a:pt x="836" y="311"/>
                      <a:pt x="840" y="309"/>
                    </a:cubicBezTo>
                    <a:cubicBezTo>
                      <a:pt x="841" y="310"/>
                      <a:pt x="839" y="311"/>
                      <a:pt x="838" y="311"/>
                    </a:cubicBezTo>
                    <a:cubicBezTo>
                      <a:pt x="838" y="313"/>
                      <a:pt x="840" y="312"/>
                      <a:pt x="839" y="313"/>
                    </a:cubicBezTo>
                    <a:cubicBezTo>
                      <a:pt x="840" y="312"/>
                      <a:pt x="842" y="311"/>
                      <a:pt x="844" y="311"/>
                    </a:cubicBezTo>
                    <a:cubicBezTo>
                      <a:pt x="844" y="312"/>
                      <a:pt x="840" y="313"/>
                      <a:pt x="843" y="314"/>
                    </a:cubicBezTo>
                    <a:cubicBezTo>
                      <a:pt x="841" y="315"/>
                      <a:pt x="841" y="314"/>
                      <a:pt x="840" y="314"/>
                    </a:cubicBezTo>
                    <a:cubicBezTo>
                      <a:pt x="839" y="314"/>
                      <a:pt x="840" y="315"/>
                      <a:pt x="840" y="315"/>
                    </a:cubicBezTo>
                    <a:cubicBezTo>
                      <a:pt x="838" y="316"/>
                      <a:pt x="838" y="315"/>
                      <a:pt x="838" y="314"/>
                    </a:cubicBezTo>
                    <a:cubicBezTo>
                      <a:pt x="837" y="315"/>
                      <a:pt x="837" y="317"/>
                      <a:pt x="835" y="316"/>
                    </a:cubicBezTo>
                    <a:cubicBezTo>
                      <a:pt x="835" y="316"/>
                      <a:pt x="836" y="315"/>
                      <a:pt x="835" y="315"/>
                    </a:cubicBezTo>
                    <a:cubicBezTo>
                      <a:pt x="831" y="315"/>
                      <a:pt x="828" y="319"/>
                      <a:pt x="822" y="320"/>
                    </a:cubicBezTo>
                    <a:cubicBezTo>
                      <a:pt x="823" y="321"/>
                      <a:pt x="825" y="320"/>
                      <a:pt x="825" y="322"/>
                    </a:cubicBezTo>
                    <a:cubicBezTo>
                      <a:pt x="823" y="323"/>
                      <a:pt x="823" y="321"/>
                      <a:pt x="820" y="323"/>
                    </a:cubicBezTo>
                    <a:cubicBezTo>
                      <a:pt x="820" y="320"/>
                      <a:pt x="817" y="322"/>
                      <a:pt x="815" y="322"/>
                    </a:cubicBezTo>
                    <a:cubicBezTo>
                      <a:pt x="814" y="320"/>
                      <a:pt x="815" y="319"/>
                      <a:pt x="818" y="317"/>
                    </a:cubicBezTo>
                    <a:close/>
                    <a:moveTo>
                      <a:pt x="820" y="308"/>
                    </a:moveTo>
                    <a:cubicBezTo>
                      <a:pt x="821" y="307"/>
                      <a:pt x="820" y="306"/>
                      <a:pt x="820" y="306"/>
                    </a:cubicBezTo>
                    <a:cubicBezTo>
                      <a:pt x="824" y="304"/>
                      <a:pt x="824" y="304"/>
                      <a:pt x="824" y="304"/>
                    </a:cubicBezTo>
                    <a:cubicBezTo>
                      <a:pt x="824" y="306"/>
                      <a:pt x="821" y="306"/>
                      <a:pt x="820" y="308"/>
                    </a:cubicBezTo>
                    <a:close/>
                    <a:moveTo>
                      <a:pt x="816" y="309"/>
                    </a:moveTo>
                    <a:cubicBezTo>
                      <a:pt x="816" y="308"/>
                      <a:pt x="817" y="308"/>
                      <a:pt x="819" y="307"/>
                    </a:cubicBezTo>
                    <a:cubicBezTo>
                      <a:pt x="819" y="308"/>
                      <a:pt x="819" y="308"/>
                      <a:pt x="819" y="308"/>
                    </a:cubicBezTo>
                    <a:cubicBezTo>
                      <a:pt x="818" y="309"/>
                      <a:pt x="817" y="308"/>
                      <a:pt x="816" y="309"/>
                    </a:cubicBezTo>
                    <a:close/>
                    <a:moveTo>
                      <a:pt x="839" y="346"/>
                    </a:moveTo>
                    <a:cubicBezTo>
                      <a:pt x="839" y="345"/>
                      <a:pt x="840" y="344"/>
                      <a:pt x="842" y="343"/>
                    </a:cubicBezTo>
                    <a:cubicBezTo>
                      <a:pt x="843" y="344"/>
                      <a:pt x="841" y="345"/>
                      <a:pt x="839" y="346"/>
                    </a:cubicBezTo>
                    <a:close/>
                    <a:moveTo>
                      <a:pt x="693" y="67"/>
                    </a:moveTo>
                    <a:cubicBezTo>
                      <a:pt x="698" y="64"/>
                      <a:pt x="702" y="61"/>
                      <a:pt x="706" y="60"/>
                    </a:cubicBezTo>
                    <a:cubicBezTo>
                      <a:pt x="705" y="63"/>
                      <a:pt x="697" y="67"/>
                      <a:pt x="693" y="67"/>
                    </a:cubicBezTo>
                    <a:close/>
                    <a:moveTo>
                      <a:pt x="830" y="321"/>
                    </a:moveTo>
                    <a:cubicBezTo>
                      <a:pt x="831" y="320"/>
                      <a:pt x="832" y="319"/>
                      <a:pt x="834" y="318"/>
                    </a:cubicBezTo>
                    <a:cubicBezTo>
                      <a:pt x="836" y="319"/>
                      <a:pt x="835" y="320"/>
                      <a:pt x="835" y="321"/>
                    </a:cubicBezTo>
                    <a:cubicBezTo>
                      <a:pt x="833" y="321"/>
                      <a:pt x="833" y="319"/>
                      <a:pt x="830" y="321"/>
                    </a:cubicBezTo>
                    <a:close/>
                    <a:moveTo>
                      <a:pt x="838" y="321"/>
                    </a:moveTo>
                    <a:cubicBezTo>
                      <a:pt x="838" y="321"/>
                      <a:pt x="838" y="320"/>
                      <a:pt x="838" y="319"/>
                    </a:cubicBezTo>
                    <a:cubicBezTo>
                      <a:pt x="840" y="318"/>
                      <a:pt x="841" y="319"/>
                      <a:pt x="843" y="318"/>
                    </a:cubicBezTo>
                    <a:cubicBezTo>
                      <a:pt x="841" y="319"/>
                      <a:pt x="840" y="321"/>
                      <a:pt x="838" y="321"/>
                    </a:cubicBezTo>
                    <a:close/>
                    <a:moveTo>
                      <a:pt x="837" y="302"/>
                    </a:moveTo>
                    <a:cubicBezTo>
                      <a:pt x="836" y="301"/>
                      <a:pt x="838" y="301"/>
                      <a:pt x="838" y="300"/>
                    </a:cubicBezTo>
                    <a:cubicBezTo>
                      <a:pt x="839" y="299"/>
                      <a:pt x="839" y="301"/>
                      <a:pt x="839" y="302"/>
                    </a:cubicBezTo>
                    <a:cubicBezTo>
                      <a:pt x="839" y="302"/>
                      <a:pt x="838" y="302"/>
                      <a:pt x="837" y="302"/>
                    </a:cubicBezTo>
                    <a:close/>
                    <a:moveTo>
                      <a:pt x="712" y="56"/>
                    </a:moveTo>
                    <a:cubicBezTo>
                      <a:pt x="711" y="55"/>
                      <a:pt x="714" y="54"/>
                      <a:pt x="715" y="54"/>
                    </a:cubicBezTo>
                    <a:cubicBezTo>
                      <a:pt x="715" y="55"/>
                      <a:pt x="713" y="56"/>
                      <a:pt x="712" y="56"/>
                    </a:cubicBezTo>
                    <a:close/>
                    <a:moveTo>
                      <a:pt x="756" y="50"/>
                    </a:moveTo>
                    <a:cubicBezTo>
                      <a:pt x="757" y="47"/>
                      <a:pt x="764" y="46"/>
                      <a:pt x="768" y="43"/>
                    </a:cubicBezTo>
                    <a:cubicBezTo>
                      <a:pt x="768" y="47"/>
                      <a:pt x="760" y="50"/>
                      <a:pt x="756" y="50"/>
                    </a:cubicBezTo>
                    <a:close/>
                    <a:moveTo>
                      <a:pt x="896" y="279"/>
                    </a:moveTo>
                    <a:cubicBezTo>
                      <a:pt x="899" y="279"/>
                      <a:pt x="903" y="274"/>
                      <a:pt x="905" y="277"/>
                    </a:cubicBezTo>
                    <a:cubicBezTo>
                      <a:pt x="903" y="278"/>
                      <a:pt x="901" y="279"/>
                      <a:pt x="902" y="280"/>
                    </a:cubicBezTo>
                    <a:cubicBezTo>
                      <a:pt x="900" y="281"/>
                      <a:pt x="900" y="281"/>
                      <a:pt x="898" y="282"/>
                    </a:cubicBezTo>
                    <a:cubicBezTo>
                      <a:pt x="898" y="280"/>
                      <a:pt x="897" y="280"/>
                      <a:pt x="896" y="279"/>
                    </a:cubicBezTo>
                    <a:close/>
                    <a:moveTo>
                      <a:pt x="771" y="37"/>
                    </a:moveTo>
                    <a:cubicBezTo>
                      <a:pt x="769" y="35"/>
                      <a:pt x="774" y="35"/>
                      <a:pt x="775" y="35"/>
                    </a:cubicBezTo>
                    <a:cubicBezTo>
                      <a:pt x="776" y="36"/>
                      <a:pt x="772" y="37"/>
                      <a:pt x="771" y="37"/>
                    </a:cubicBezTo>
                    <a:close/>
                    <a:moveTo>
                      <a:pt x="897" y="275"/>
                    </a:moveTo>
                    <a:cubicBezTo>
                      <a:pt x="897" y="274"/>
                      <a:pt x="900" y="273"/>
                      <a:pt x="901" y="272"/>
                    </a:cubicBezTo>
                    <a:cubicBezTo>
                      <a:pt x="901" y="274"/>
                      <a:pt x="898" y="275"/>
                      <a:pt x="897" y="275"/>
                    </a:cubicBezTo>
                    <a:close/>
                    <a:moveTo>
                      <a:pt x="777" y="34"/>
                    </a:moveTo>
                    <a:cubicBezTo>
                      <a:pt x="780" y="33"/>
                      <a:pt x="780" y="33"/>
                      <a:pt x="780" y="33"/>
                    </a:cubicBezTo>
                    <a:cubicBezTo>
                      <a:pt x="781" y="35"/>
                      <a:pt x="777" y="36"/>
                      <a:pt x="777" y="34"/>
                    </a:cubicBezTo>
                    <a:close/>
                    <a:moveTo>
                      <a:pt x="801" y="22"/>
                    </a:moveTo>
                    <a:cubicBezTo>
                      <a:pt x="801" y="21"/>
                      <a:pt x="805" y="19"/>
                      <a:pt x="805" y="21"/>
                    </a:cubicBezTo>
                    <a:cubicBezTo>
                      <a:pt x="804" y="23"/>
                      <a:pt x="803" y="21"/>
                      <a:pt x="801" y="22"/>
                    </a:cubicBezTo>
                    <a:close/>
                    <a:moveTo>
                      <a:pt x="812" y="31"/>
                    </a:moveTo>
                    <a:cubicBezTo>
                      <a:pt x="816" y="25"/>
                      <a:pt x="826" y="24"/>
                      <a:pt x="828" y="19"/>
                    </a:cubicBezTo>
                    <a:cubicBezTo>
                      <a:pt x="830" y="18"/>
                      <a:pt x="830" y="20"/>
                      <a:pt x="832" y="19"/>
                    </a:cubicBezTo>
                    <a:cubicBezTo>
                      <a:pt x="832" y="21"/>
                      <a:pt x="831" y="23"/>
                      <a:pt x="831" y="25"/>
                    </a:cubicBezTo>
                    <a:cubicBezTo>
                      <a:pt x="827" y="25"/>
                      <a:pt x="824" y="29"/>
                      <a:pt x="822" y="31"/>
                    </a:cubicBezTo>
                    <a:cubicBezTo>
                      <a:pt x="820" y="32"/>
                      <a:pt x="819" y="31"/>
                      <a:pt x="816" y="32"/>
                    </a:cubicBezTo>
                    <a:cubicBezTo>
                      <a:pt x="815" y="30"/>
                      <a:pt x="818" y="31"/>
                      <a:pt x="819" y="29"/>
                    </a:cubicBezTo>
                    <a:cubicBezTo>
                      <a:pt x="817" y="27"/>
                      <a:pt x="814" y="31"/>
                      <a:pt x="812" y="31"/>
                    </a:cubicBezTo>
                    <a:close/>
                    <a:moveTo>
                      <a:pt x="812" y="16"/>
                    </a:moveTo>
                    <a:cubicBezTo>
                      <a:pt x="812" y="18"/>
                      <a:pt x="813" y="17"/>
                      <a:pt x="813" y="18"/>
                    </a:cubicBezTo>
                    <a:cubicBezTo>
                      <a:pt x="814" y="18"/>
                      <a:pt x="814" y="18"/>
                      <a:pt x="814" y="18"/>
                    </a:cubicBezTo>
                    <a:cubicBezTo>
                      <a:pt x="816" y="19"/>
                      <a:pt x="806" y="19"/>
                      <a:pt x="812" y="16"/>
                    </a:cubicBezTo>
                    <a:close/>
                    <a:moveTo>
                      <a:pt x="815" y="21"/>
                    </a:moveTo>
                    <a:cubicBezTo>
                      <a:pt x="815" y="20"/>
                      <a:pt x="817" y="19"/>
                      <a:pt x="819" y="19"/>
                    </a:cubicBezTo>
                    <a:cubicBezTo>
                      <a:pt x="819" y="20"/>
                      <a:pt x="817" y="20"/>
                      <a:pt x="815" y="21"/>
                    </a:cubicBezTo>
                    <a:close/>
                    <a:moveTo>
                      <a:pt x="840" y="62"/>
                    </a:moveTo>
                    <a:cubicBezTo>
                      <a:pt x="838" y="62"/>
                      <a:pt x="841" y="61"/>
                      <a:pt x="840" y="60"/>
                    </a:cubicBezTo>
                    <a:cubicBezTo>
                      <a:pt x="841" y="60"/>
                      <a:pt x="843" y="60"/>
                      <a:pt x="843" y="61"/>
                    </a:cubicBezTo>
                    <a:cubicBezTo>
                      <a:pt x="842" y="62"/>
                      <a:pt x="840" y="60"/>
                      <a:pt x="840" y="62"/>
                    </a:cubicBezTo>
                    <a:close/>
                    <a:moveTo>
                      <a:pt x="847" y="66"/>
                    </a:moveTo>
                    <a:cubicBezTo>
                      <a:pt x="846" y="65"/>
                      <a:pt x="849" y="63"/>
                      <a:pt x="846" y="64"/>
                    </a:cubicBezTo>
                    <a:cubicBezTo>
                      <a:pt x="851" y="58"/>
                      <a:pt x="852" y="65"/>
                      <a:pt x="852" y="64"/>
                    </a:cubicBezTo>
                    <a:cubicBezTo>
                      <a:pt x="852" y="65"/>
                      <a:pt x="852" y="65"/>
                      <a:pt x="852" y="65"/>
                    </a:cubicBezTo>
                    <a:cubicBezTo>
                      <a:pt x="852" y="66"/>
                      <a:pt x="852" y="66"/>
                      <a:pt x="852" y="66"/>
                    </a:cubicBezTo>
                    <a:cubicBezTo>
                      <a:pt x="850" y="66"/>
                      <a:pt x="849" y="65"/>
                      <a:pt x="847" y="66"/>
                    </a:cubicBezTo>
                    <a:close/>
                    <a:moveTo>
                      <a:pt x="824" y="18"/>
                    </a:moveTo>
                    <a:cubicBezTo>
                      <a:pt x="823" y="17"/>
                      <a:pt x="828" y="16"/>
                      <a:pt x="828" y="15"/>
                    </a:cubicBezTo>
                    <a:cubicBezTo>
                      <a:pt x="830" y="15"/>
                      <a:pt x="827" y="18"/>
                      <a:pt x="824" y="18"/>
                    </a:cubicBezTo>
                    <a:close/>
                    <a:moveTo>
                      <a:pt x="843" y="52"/>
                    </a:moveTo>
                    <a:cubicBezTo>
                      <a:pt x="842" y="51"/>
                      <a:pt x="847" y="49"/>
                      <a:pt x="847" y="51"/>
                    </a:cubicBezTo>
                    <a:cubicBezTo>
                      <a:pt x="845" y="52"/>
                      <a:pt x="845" y="52"/>
                      <a:pt x="843" y="52"/>
                    </a:cubicBezTo>
                    <a:close/>
                    <a:moveTo>
                      <a:pt x="837" y="16"/>
                    </a:moveTo>
                    <a:cubicBezTo>
                      <a:pt x="838" y="18"/>
                      <a:pt x="839" y="19"/>
                      <a:pt x="835" y="21"/>
                    </a:cubicBezTo>
                    <a:cubicBezTo>
                      <a:pt x="838" y="19"/>
                      <a:pt x="832" y="18"/>
                      <a:pt x="837" y="16"/>
                    </a:cubicBezTo>
                    <a:close/>
                    <a:moveTo>
                      <a:pt x="829" y="8"/>
                    </a:moveTo>
                    <a:cubicBezTo>
                      <a:pt x="831" y="8"/>
                      <a:pt x="834" y="5"/>
                      <a:pt x="835" y="4"/>
                    </a:cubicBezTo>
                    <a:cubicBezTo>
                      <a:pt x="836" y="6"/>
                      <a:pt x="831" y="10"/>
                      <a:pt x="829" y="10"/>
                    </a:cubicBezTo>
                    <a:cubicBezTo>
                      <a:pt x="828" y="9"/>
                      <a:pt x="832" y="8"/>
                      <a:pt x="829" y="8"/>
                    </a:cubicBezTo>
                    <a:close/>
                    <a:moveTo>
                      <a:pt x="841" y="25"/>
                    </a:moveTo>
                    <a:cubicBezTo>
                      <a:pt x="841" y="24"/>
                      <a:pt x="842" y="24"/>
                      <a:pt x="843" y="23"/>
                    </a:cubicBezTo>
                    <a:cubicBezTo>
                      <a:pt x="844" y="25"/>
                      <a:pt x="844" y="25"/>
                      <a:pt x="844" y="25"/>
                    </a:cubicBezTo>
                    <a:cubicBezTo>
                      <a:pt x="842" y="26"/>
                      <a:pt x="843" y="24"/>
                      <a:pt x="841" y="25"/>
                    </a:cubicBezTo>
                    <a:close/>
                    <a:moveTo>
                      <a:pt x="847" y="14"/>
                    </a:moveTo>
                    <a:cubicBezTo>
                      <a:pt x="845" y="13"/>
                      <a:pt x="849" y="13"/>
                      <a:pt x="850" y="13"/>
                    </a:cubicBezTo>
                    <a:cubicBezTo>
                      <a:pt x="850" y="16"/>
                      <a:pt x="851" y="17"/>
                      <a:pt x="849" y="20"/>
                    </a:cubicBezTo>
                    <a:cubicBezTo>
                      <a:pt x="846" y="20"/>
                      <a:pt x="844" y="18"/>
                      <a:pt x="841" y="18"/>
                    </a:cubicBezTo>
                    <a:cubicBezTo>
                      <a:pt x="843" y="16"/>
                      <a:pt x="844" y="15"/>
                      <a:pt x="847" y="15"/>
                    </a:cubicBezTo>
                    <a:cubicBezTo>
                      <a:pt x="847" y="14"/>
                      <a:pt x="848" y="13"/>
                      <a:pt x="847" y="14"/>
                    </a:cubicBezTo>
                    <a:close/>
                    <a:moveTo>
                      <a:pt x="844" y="13"/>
                    </a:moveTo>
                    <a:cubicBezTo>
                      <a:pt x="842" y="13"/>
                      <a:pt x="843" y="10"/>
                      <a:pt x="843" y="10"/>
                    </a:cubicBezTo>
                    <a:cubicBezTo>
                      <a:pt x="845" y="8"/>
                      <a:pt x="846" y="9"/>
                      <a:pt x="847" y="8"/>
                    </a:cubicBezTo>
                    <a:cubicBezTo>
                      <a:pt x="847" y="10"/>
                      <a:pt x="844" y="11"/>
                      <a:pt x="844" y="13"/>
                    </a:cubicBezTo>
                    <a:close/>
                    <a:moveTo>
                      <a:pt x="857" y="37"/>
                    </a:moveTo>
                    <a:cubicBezTo>
                      <a:pt x="856" y="38"/>
                      <a:pt x="857" y="35"/>
                      <a:pt x="856" y="34"/>
                    </a:cubicBezTo>
                    <a:cubicBezTo>
                      <a:pt x="858" y="33"/>
                      <a:pt x="859" y="35"/>
                      <a:pt x="860" y="35"/>
                    </a:cubicBezTo>
                    <a:cubicBezTo>
                      <a:pt x="861" y="36"/>
                      <a:pt x="857" y="36"/>
                      <a:pt x="857" y="37"/>
                    </a:cubicBezTo>
                    <a:close/>
                    <a:moveTo>
                      <a:pt x="847" y="7"/>
                    </a:moveTo>
                    <a:cubicBezTo>
                      <a:pt x="848" y="6"/>
                      <a:pt x="846" y="6"/>
                      <a:pt x="846" y="5"/>
                    </a:cubicBezTo>
                    <a:cubicBezTo>
                      <a:pt x="848" y="4"/>
                      <a:pt x="848" y="4"/>
                      <a:pt x="848" y="4"/>
                    </a:cubicBezTo>
                    <a:cubicBezTo>
                      <a:pt x="849" y="5"/>
                      <a:pt x="847" y="7"/>
                      <a:pt x="849" y="6"/>
                    </a:cubicBezTo>
                    <a:cubicBezTo>
                      <a:pt x="850" y="6"/>
                      <a:pt x="848" y="7"/>
                      <a:pt x="847" y="7"/>
                    </a:cubicBezTo>
                    <a:close/>
                    <a:moveTo>
                      <a:pt x="963" y="230"/>
                    </a:moveTo>
                    <a:cubicBezTo>
                      <a:pt x="962" y="228"/>
                      <a:pt x="967" y="227"/>
                      <a:pt x="969" y="226"/>
                    </a:cubicBezTo>
                    <a:cubicBezTo>
                      <a:pt x="968" y="228"/>
                      <a:pt x="964" y="230"/>
                      <a:pt x="963" y="230"/>
                    </a:cubicBezTo>
                    <a:close/>
                    <a:moveTo>
                      <a:pt x="988" y="242"/>
                    </a:moveTo>
                    <a:cubicBezTo>
                      <a:pt x="987" y="241"/>
                      <a:pt x="987" y="240"/>
                      <a:pt x="987" y="239"/>
                    </a:cubicBezTo>
                    <a:cubicBezTo>
                      <a:pt x="991" y="238"/>
                      <a:pt x="991" y="239"/>
                      <a:pt x="994" y="238"/>
                    </a:cubicBezTo>
                    <a:cubicBezTo>
                      <a:pt x="994" y="240"/>
                      <a:pt x="991" y="241"/>
                      <a:pt x="988" y="242"/>
                    </a:cubicBezTo>
                    <a:close/>
                    <a:moveTo>
                      <a:pt x="999" y="250"/>
                    </a:moveTo>
                    <a:cubicBezTo>
                      <a:pt x="998" y="247"/>
                      <a:pt x="1000" y="248"/>
                      <a:pt x="1003" y="247"/>
                    </a:cubicBezTo>
                    <a:cubicBezTo>
                      <a:pt x="1003" y="249"/>
                      <a:pt x="1001" y="248"/>
                      <a:pt x="999" y="250"/>
                    </a:cubicBezTo>
                    <a:close/>
                    <a:moveTo>
                      <a:pt x="984" y="218"/>
                    </a:moveTo>
                    <a:cubicBezTo>
                      <a:pt x="987" y="216"/>
                      <a:pt x="987" y="216"/>
                      <a:pt x="987" y="216"/>
                    </a:cubicBezTo>
                    <a:cubicBezTo>
                      <a:pt x="988" y="219"/>
                      <a:pt x="988" y="218"/>
                      <a:pt x="990" y="220"/>
                    </a:cubicBezTo>
                    <a:cubicBezTo>
                      <a:pt x="988" y="221"/>
                      <a:pt x="988" y="221"/>
                      <a:pt x="988" y="221"/>
                    </a:cubicBezTo>
                    <a:cubicBezTo>
                      <a:pt x="989" y="218"/>
                      <a:pt x="986" y="219"/>
                      <a:pt x="984" y="218"/>
                    </a:cubicBezTo>
                    <a:close/>
                    <a:moveTo>
                      <a:pt x="917" y="78"/>
                    </a:moveTo>
                    <a:cubicBezTo>
                      <a:pt x="919" y="78"/>
                      <a:pt x="920" y="79"/>
                      <a:pt x="923" y="79"/>
                    </a:cubicBezTo>
                    <a:cubicBezTo>
                      <a:pt x="924" y="78"/>
                      <a:pt x="924" y="78"/>
                      <a:pt x="925" y="77"/>
                    </a:cubicBezTo>
                    <a:cubicBezTo>
                      <a:pt x="925" y="76"/>
                      <a:pt x="924" y="75"/>
                      <a:pt x="923" y="76"/>
                    </a:cubicBezTo>
                    <a:cubicBezTo>
                      <a:pt x="922" y="76"/>
                      <a:pt x="923" y="76"/>
                      <a:pt x="923" y="77"/>
                    </a:cubicBezTo>
                    <a:cubicBezTo>
                      <a:pt x="922" y="77"/>
                      <a:pt x="922" y="77"/>
                      <a:pt x="920" y="78"/>
                    </a:cubicBezTo>
                    <a:cubicBezTo>
                      <a:pt x="919" y="76"/>
                      <a:pt x="923" y="76"/>
                      <a:pt x="921" y="75"/>
                    </a:cubicBezTo>
                    <a:cubicBezTo>
                      <a:pt x="919" y="74"/>
                      <a:pt x="918" y="77"/>
                      <a:pt x="917" y="76"/>
                    </a:cubicBezTo>
                    <a:cubicBezTo>
                      <a:pt x="916" y="74"/>
                      <a:pt x="922" y="74"/>
                      <a:pt x="920" y="72"/>
                    </a:cubicBezTo>
                    <a:cubicBezTo>
                      <a:pt x="922" y="71"/>
                      <a:pt x="923" y="71"/>
                      <a:pt x="924" y="71"/>
                    </a:cubicBezTo>
                    <a:cubicBezTo>
                      <a:pt x="924" y="69"/>
                      <a:pt x="923" y="71"/>
                      <a:pt x="921" y="71"/>
                    </a:cubicBezTo>
                    <a:cubicBezTo>
                      <a:pt x="920" y="69"/>
                      <a:pt x="920" y="69"/>
                      <a:pt x="920" y="69"/>
                    </a:cubicBezTo>
                    <a:cubicBezTo>
                      <a:pt x="923" y="68"/>
                      <a:pt x="924" y="68"/>
                      <a:pt x="926" y="67"/>
                    </a:cubicBezTo>
                    <a:cubicBezTo>
                      <a:pt x="927" y="67"/>
                      <a:pt x="928" y="65"/>
                      <a:pt x="925" y="66"/>
                    </a:cubicBezTo>
                    <a:cubicBezTo>
                      <a:pt x="929" y="64"/>
                      <a:pt x="933" y="63"/>
                      <a:pt x="937" y="63"/>
                    </a:cubicBezTo>
                    <a:cubicBezTo>
                      <a:pt x="939" y="62"/>
                      <a:pt x="934" y="62"/>
                      <a:pt x="936" y="61"/>
                    </a:cubicBezTo>
                    <a:cubicBezTo>
                      <a:pt x="938" y="61"/>
                      <a:pt x="940" y="63"/>
                      <a:pt x="940" y="64"/>
                    </a:cubicBezTo>
                    <a:cubicBezTo>
                      <a:pt x="936" y="66"/>
                      <a:pt x="933" y="65"/>
                      <a:pt x="928" y="66"/>
                    </a:cubicBezTo>
                    <a:cubicBezTo>
                      <a:pt x="929" y="67"/>
                      <a:pt x="932" y="66"/>
                      <a:pt x="935" y="66"/>
                    </a:cubicBezTo>
                    <a:cubicBezTo>
                      <a:pt x="934" y="68"/>
                      <a:pt x="936" y="67"/>
                      <a:pt x="937" y="67"/>
                    </a:cubicBezTo>
                    <a:cubicBezTo>
                      <a:pt x="937" y="69"/>
                      <a:pt x="933" y="70"/>
                      <a:pt x="930" y="71"/>
                    </a:cubicBezTo>
                    <a:cubicBezTo>
                      <a:pt x="932" y="72"/>
                      <a:pt x="937" y="70"/>
                      <a:pt x="940" y="67"/>
                    </a:cubicBezTo>
                    <a:cubicBezTo>
                      <a:pt x="941" y="69"/>
                      <a:pt x="939" y="69"/>
                      <a:pt x="940" y="71"/>
                    </a:cubicBezTo>
                    <a:cubicBezTo>
                      <a:pt x="942" y="71"/>
                      <a:pt x="942" y="70"/>
                      <a:pt x="944" y="69"/>
                    </a:cubicBezTo>
                    <a:cubicBezTo>
                      <a:pt x="945" y="70"/>
                      <a:pt x="942" y="71"/>
                      <a:pt x="939" y="73"/>
                    </a:cubicBezTo>
                    <a:cubicBezTo>
                      <a:pt x="940" y="72"/>
                      <a:pt x="940" y="70"/>
                      <a:pt x="938" y="71"/>
                    </a:cubicBezTo>
                    <a:cubicBezTo>
                      <a:pt x="936" y="73"/>
                      <a:pt x="933" y="74"/>
                      <a:pt x="930" y="77"/>
                    </a:cubicBezTo>
                    <a:cubicBezTo>
                      <a:pt x="934" y="78"/>
                      <a:pt x="934" y="74"/>
                      <a:pt x="938" y="73"/>
                    </a:cubicBezTo>
                    <a:cubicBezTo>
                      <a:pt x="938" y="75"/>
                      <a:pt x="939" y="73"/>
                      <a:pt x="941" y="73"/>
                    </a:cubicBezTo>
                    <a:cubicBezTo>
                      <a:pt x="942" y="75"/>
                      <a:pt x="941" y="76"/>
                      <a:pt x="940" y="77"/>
                    </a:cubicBezTo>
                    <a:cubicBezTo>
                      <a:pt x="940" y="77"/>
                      <a:pt x="940" y="76"/>
                      <a:pt x="940" y="76"/>
                    </a:cubicBezTo>
                    <a:cubicBezTo>
                      <a:pt x="933" y="77"/>
                      <a:pt x="930" y="81"/>
                      <a:pt x="926" y="81"/>
                    </a:cubicBezTo>
                    <a:cubicBezTo>
                      <a:pt x="925" y="78"/>
                      <a:pt x="925" y="78"/>
                      <a:pt x="925" y="78"/>
                    </a:cubicBezTo>
                    <a:cubicBezTo>
                      <a:pt x="923" y="80"/>
                      <a:pt x="922" y="79"/>
                      <a:pt x="919" y="80"/>
                    </a:cubicBezTo>
                    <a:cubicBezTo>
                      <a:pt x="920" y="78"/>
                      <a:pt x="917" y="80"/>
                      <a:pt x="917" y="78"/>
                    </a:cubicBezTo>
                    <a:close/>
                    <a:moveTo>
                      <a:pt x="917" y="67"/>
                    </a:moveTo>
                    <a:cubicBezTo>
                      <a:pt x="920" y="66"/>
                      <a:pt x="921" y="66"/>
                      <a:pt x="919" y="65"/>
                    </a:cubicBezTo>
                    <a:cubicBezTo>
                      <a:pt x="921" y="64"/>
                      <a:pt x="923" y="66"/>
                      <a:pt x="923" y="63"/>
                    </a:cubicBezTo>
                    <a:cubicBezTo>
                      <a:pt x="925" y="62"/>
                      <a:pt x="926" y="64"/>
                      <a:pt x="928" y="64"/>
                    </a:cubicBezTo>
                    <a:cubicBezTo>
                      <a:pt x="926" y="65"/>
                      <a:pt x="925" y="66"/>
                      <a:pt x="923" y="67"/>
                    </a:cubicBezTo>
                    <a:cubicBezTo>
                      <a:pt x="922" y="63"/>
                      <a:pt x="918" y="70"/>
                      <a:pt x="917" y="67"/>
                    </a:cubicBezTo>
                    <a:close/>
                    <a:moveTo>
                      <a:pt x="922" y="86"/>
                    </a:moveTo>
                    <a:cubicBezTo>
                      <a:pt x="922" y="85"/>
                      <a:pt x="924" y="84"/>
                      <a:pt x="925" y="84"/>
                    </a:cubicBezTo>
                    <a:cubicBezTo>
                      <a:pt x="927" y="86"/>
                      <a:pt x="923" y="86"/>
                      <a:pt x="922" y="86"/>
                    </a:cubicBezTo>
                    <a:close/>
                    <a:moveTo>
                      <a:pt x="924" y="61"/>
                    </a:moveTo>
                    <a:cubicBezTo>
                      <a:pt x="925" y="60"/>
                      <a:pt x="929" y="60"/>
                      <a:pt x="929" y="58"/>
                    </a:cubicBezTo>
                    <a:cubicBezTo>
                      <a:pt x="931" y="56"/>
                      <a:pt x="929" y="58"/>
                      <a:pt x="931" y="58"/>
                    </a:cubicBezTo>
                    <a:cubicBezTo>
                      <a:pt x="933" y="57"/>
                      <a:pt x="937" y="55"/>
                      <a:pt x="938" y="55"/>
                    </a:cubicBezTo>
                    <a:cubicBezTo>
                      <a:pt x="940" y="56"/>
                      <a:pt x="937" y="56"/>
                      <a:pt x="936" y="57"/>
                    </a:cubicBezTo>
                    <a:cubicBezTo>
                      <a:pt x="937" y="58"/>
                      <a:pt x="940" y="57"/>
                      <a:pt x="944" y="55"/>
                    </a:cubicBezTo>
                    <a:cubicBezTo>
                      <a:pt x="944" y="57"/>
                      <a:pt x="942" y="58"/>
                      <a:pt x="943" y="59"/>
                    </a:cubicBezTo>
                    <a:cubicBezTo>
                      <a:pt x="941" y="59"/>
                      <a:pt x="942" y="58"/>
                      <a:pt x="939" y="60"/>
                    </a:cubicBezTo>
                    <a:cubicBezTo>
                      <a:pt x="938" y="59"/>
                      <a:pt x="940" y="59"/>
                      <a:pt x="940" y="58"/>
                    </a:cubicBezTo>
                    <a:cubicBezTo>
                      <a:pt x="937" y="60"/>
                      <a:pt x="934" y="63"/>
                      <a:pt x="929" y="63"/>
                    </a:cubicBezTo>
                    <a:cubicBezTo>
                      <a:pt x="932" y="61"/>
                      <a:pt x="934" y="60"/>
                      <a:pt x="936" y="58"/>
                    </a:cubicBezTo>
                    <a:cubicBezTo>
                      <a:pt x="933" y="58"/>
                      <a:pt x="926" y="64"/>
                      <a:pt x="924" y="61"/>
                    </a:cubicBezTo>
                    <a:close/>
                    <a:moveTo>
                      <a:pt x="912" y="28"/>
                    </a:moveTo>
                    <a:cubicBezTo>
                      <a:pt x="912" y="27"/>
                      <a:pt x="917" y="26"/>
                      <a:pt x="917" y="27"/>
                    </a:cubicBezTo>
                    <a:cubicBezTo>
                      <a:pt x="914" y="29"/>
                      <a:pt x="913" y="28"/>
                      <a:pt x="912" y="28"/>
                    </a:cubicBezTo>
                    <a:close/>
                    <a:moveTo>
                      <a:pt x="1000" y="196"/>
                    </a:moveTo>
                    <a:cubicBezTo>
                      <a:pt x="1002" y="195"/>
                      <a:pt x="1002" y="195"/>
                      <a:pt x="1002" y="195"/>
                    </a:cubicBezTo>
                    <a:cubicBezTo>
                      <a:pt x="1004" y="198"/>
                      <a:pt x="1004" y="198"/>
                      <a:pt x="1004" y="198"/>
                    </a:cubicBezTo>
                    <a:cubicBezTo>
                      <a:pt x="1002" y="198"/>
                      <a:pt x="1001" y="197"/>
                      <a:pt x="1000" y="196"/>
                    </a:cubicBezTo>
                    <a:close/>
                    <a:moveTo>
                      <a:pt x="920" y="30"/>
                    </a:moveTo>
                    <a:cubicBezTo>
                      <a:pt x="920" y="30"/>
                      <a:pt x="921" y="30"/>
                      <a:pt x="922" y="30"/>
                    </a:cubicBezTo>
                    <a:cubicBezTo>
                      <a:pt x="923" y="31"/>
                      <a:pt x="920" y="32"/>
                      <a:pt x="919" y="32"/>
                    </a:cubicBezTo>
                    <a:cubicBezTo>
                      <a:pt x="920" y="31"/>
                      <a:pt x="918" y="30"/>
                      <a:pt x="921" y="29"/>
                    </a:cubicBezTo>
                    <a:cubicBezTo>
                      <a:pt x="921" y="29"/>
                      <a:pt x="921" y="30"/>
                      <a:pt x="920" y="30"/>
                    </a:cubicBezTo>
                    <a:close/>
                    <a:moveTo>
                      <a:pt x="940" y="61"/>
                    </a:moveTo>
                    <a:cubicBezTo>
                      <a:pt x="942" y="60"/>
                      <a:pt x="942" y="60"/>
                      <a:pt x="942" y="60"/>
                    </a:cubicBezTo>
                    <a:cubicBezTo>
                      <a:pt x="943" y="61"/>
                      <a:pt x="943" y="61"/>
                      <a:pt x="943" y="61"/>
                    </a:cubicBezTo>
                    <a:cubicBezTo>
                      <a:pt x="941" y="63"/>
                      <a:pt x="940" y="62"/>
                      <a:pt x="940" y="61"/>
                    </a:cubicBezTo>
                    <a:close/>
                    <a:moveTo>
                      <a:pt x="922" y="27"/>
                    </a:moveTo>
                    <a:cubicBezTo>
                      <a:pt x="922" y="25"/>
                      <a:pt x="929" y="26"/>
                      <a:pt x="928" y="27"/>
                    </a:cubicBezTo>
                    <a:cubicBezTo>
                      <a:pt x="925" y="28"/>
                      <a:pt x="924" y="27"/>
                      <a:pt x="922" y="27"/>
                    </a:cubicBezTo>
                    <a:close/>
                    <a:moveTo>
                      <a:pt x="954" y="73"/>
                    </a:moveTo>
                    <a:cubicBezTo>
                      <a:pt x="953" y="71"/>
                      <a:pt x="953" y="71"/>
                      <a:pt x="953" y="71"/>
                    </a:cubicBezTo>
                    <a:cubicBezTo>
                      <a:pt x="953" y="71"/>
                      <a:pt x="954" y="71"/>
                      <a:pt x="954" y="70"/>
                    </a:cubicBezTo>
                    <a:cubicBezTo>
                      <a:pt x="955" y="70"/>
                      <a:pt x="955" y="73"/>
                      <a:pt x="954" y="73"/>
                    </a:cubicBezTo>
                    <a:close/>
                    <a:moveTo>
                      <a:pt x="944" y="44"/>
                    </a:moveTo>
                    <a:cubicBezTo>
                      <a:pt x="944" y="43"/>
                      <a:pt x="947" y="42"/>
                      <a:pt x="948" y="44"/>
                    </a:cubicBezTo>
                    <a:cubicBezTo>
                      <a:pt x="946" y="45"/>
                      <a:pt x="945" y="44"/>
                      <a:pt x="944" y="44"/>
                    </a:cubicBezTo>
                    <a:close/>
                    <a:moveTo>
                      <a:pt x="949" y="40"/>
                    </a:moveTo>
                    <a:cubicBezTo>
                      <a:pt x="951" y="39"/>
                      <a:pt x="952" y="39"/>
                      <a:pt x="953" y="39"/>
                    </a:cubicBezTo>
                    <a:cubicBezTo>
                      <a:pt x="954" y="40"/>
                      <a:pt x="951" y="40"/>
                      <a:pt x="951" y="41"/>
                    </a:cubicBezTo>
                    <a:cubicBezTo>
                      <a:pt x="950" y="42"/>
                      <a:pt x="949" y="41"/>
                      <a:pt x="949" y="40"/>
                    </a:cubicBezTo>
                    <a:close/>
                    <a:moveTo>
                      <a:pt x="1036" y="125"/>
                    </a:moveTo>
                    <a:cubicBezTo>
                      <a:pt x="1037" y="123"/>
                      <a:pt x="1032" y="125"/>
                      <a:pt x="1032" y="123"/>
                    </a:cubicBezTo>
                    <a:cubicBezTo>
                      <a:pt x="1038" y="122"/>
                      <a:pt x="1043" y="117"/>
                      <a:pt x="1049" y="118"/>
                    </a:cubicBezTo>
                    <a:cubicBezTo>
                      <a:pt x="1050" y="119"/>
                      <a:pt x="1050" y="120"/>
                      <a:pt x="1053" y="119"/>
                    </a:cubicBezTo>
                    <a:cubicBezTo>
                      <a:pt x="1052" y="121"/>
                      <a:pt x="1054" y="121"/>
                      <a:pt x="1055" y="123"/>
                    </a:cubicBezTo>
                    <a:cubicBezTo>
                      <a:pt x="1053" y="123"/>
                      <a:pt x="1052" y="122"/>
                      <a:pt x="1050" y="122"/>
                    </a:cubicBezTo>
                    <a:cubicBezTo>
                      <a:pt x="1048" y="125"/>
                      <a:pt x="1043" y="125"/>
                      <a:pt x="1043" y="127"/>
                    </a:cubicBezTo>
                    <a:cubicBezTo>
                      <a:pt x="1041" y="127"/>
                      <a:pt x="1040" y="126"/>
                      <a:pt x="1038" y="125"/>
                    </a:cubicBezTo>
                    <a:cubicBezTo>
                      <a:pt x="1037" y="127"/>
                      <a:pt x="1035" y="128"/>
                      <a:pt x="1033" y="126"/>
                    </a:cubicBezTo>
                    <a:cubicBezTo>
                      <a:pt x="1034" y="125"/>
                      <a:pt x="1035" y="124"/>
                      <a:pt x="1036" y="125"/>
                    </a:cubicBezTo>
                    <a:close/>
                    <a:moveTo>
                      <a:pt x="1034" y="127"/>
                    </a:moveTo>
                    <a:cubicBezTo>
                      <a:pt x="1033" y="130"/>
                      <a:pt x="1038" y="128"/>
                      <a:pt x="1039" y="130"/>
                    </a:cubicBezTo>
                    <a:cubicBezTo>
                      <a:pt x="1030" y="132"/>
                      <a:pt x="1018" y="140"/>
                      <a:pt x="1013" y="137"/>
                    </a:cubicBezTo>
                    <a:cubicBezTo>
                      <a:pt x="1011" y="138"/>
                      <a:pt x="1010" y="139"/>
                      <a:pt x="1008" y="139"/>
                    </a:cubicBezTo>
                    <a:cubicBezTo>
                      <a:pt x="1006" y="140"/>
                      <a:pt x="1009" y="139"/>
                      <a:pt x="1009" y="140"/>
                    </a:cubicBezTo>
                    <a:cubicBezTo>
                      <a:pt x="1006" y="141"/>
                      <a:pt x="1003" y="141"/>
                      <a:pt x="1002" y="140"/>
                    </a:cubicBezTo>
                    <a:cubicBezTo>
                      <a:pt x="1009" y="137"/>
                      <a:pt x="1011" y="135"/>
                      <a:pt x="1016" y="134"/>
                    </a:cubicBezTo>
                    <a:cubicBezTo>
                      <a:pt x="1016" y="134"/>
                      <a:pt x="1015" y="134"/>
                      <a:pt x="1014" y="134"/>
                    </a:cubicBezTo>
                    <a:cubicBezTo>
                      <a:pt x="1017" y="128"/>
                      <a:pt x="1022" y="131"/>
                      <a:pt x="1030" y="126"/>
                    </a:cubicBezTo>
                    <a:cubicBezTo>
                      <a:pt x="1031" y="126"/>
                      <a:pt x="1032" y="127"/>
                      <a:pt x="1033" y="129"/>
                    </a:cubicBezTo>
                    <a:cubicBezTo>
                      <a:pt x="1033" y="128"/>
                      <a:pt x="1033" y="127"/>
                      <a:pt x="1034" y="127"/>
                    </a:cubicBezTo>
                    <a:close/>
                    <a:moveTo>
                      <a:pt x="1036" y="164"/>
                    </a:moveTo>
                    <a:cubicBezTo>
                      <a:pt x="1034" y="163"/>
                      <a:pt x="1038" y="161"/>
                      <a:pt x="1039" y="163"/>
                    </a:cubicBezTo>
                    <a:lnTo>
                      <a:pt x="1036" y="164"/>
                    </a:lnTo>
                    <a:close/>
                    <a:moveTo>
                      <a:pt x="983" y="60"/>
                    </a:moveTo>
                    <a:cubicBezTo>
                      <a:pt x="981" y="57"/>
                      <a:pt x="988" y="57"/>
                      <a:pt x="983" y="60"/>
                    </a:cubicBezTo>
                    <a:close/>
                    <a:moveTo>
                      <a:pt x="984" y="61"/>
                    </a:moveTo>
                    <a:cubicBezTo>
                      <a:pt x="984" y="60"/>
                      <a:pt x="988" y="58"/>
                      <a:pt x="988" y="60"/>
                    </a:cubicBezTo>
                    <a:cubicBezTo>
                      <a:pt x="987" y="61"/>
                      <a:pt x="986" y="60"/>
                      <a:pt x="984" y="61"/>
                    </a:cubicBezTo>
                    <a:close/>
                    <a:moveTo>
                      <a:pt x="1040" y="166"/>
                    </a:moveTo>
                    <a:cubicBezTo>
                      <a:pt x="1043" y="164"/>
                      <a:pt x="1043" y="166"/>
                      <a:pt x="1045" y="165"/>
                    </a:cubicBezTo>
                    <a:cubicBezTo>
                      <a:pt x="1045" y="166"/>
                      <a:pt x="1044" y="167"/>
                      <a:pt x="1042" y="168"/>
                    </a:cubicBezTo>
                    <a:cubicBezTo>
                      <a:pt x="1041" y="168"/>
                      <a:pt x="1040" y="167"/>
                      <a:pt x="1040" y="166"/>
                    </a:cubicBezTo>
                    <a:close/>
                    <a:moveTo>
                      <a:pt x="1055" y="158"/>
                    </a:moveTo>
                    <a:cubicBezTo>
                      <a:pt x="1056" y="157"/>
                      <a:pt x="1057" y="155"/>
                      <a:pt x="1058" y="154"/>
                    </a:cubicBezTo>
                    <a:cubicBezTo>
                      <a:pt x="1057" y="152"/>
                      <a:pt x="1056" y="156"/>
                      <a:pt x="1055" y="155"/>
                    </a:cubicBezTo>
                    <a:cubicBezTo>
                      <a:pt x="1054" y="153"/>
                      <a:pt x="1058" y="153"/>
                      <a:pt x="1059" y="152"/>
                    </a:cubicBezTo>
                    <a:cubicBezTo>
                      <a:pt x="1060" y="154"/>
                      <a:pt x="1063" y="152"/>
                      <a:pt x="1064" y="153"/>
                    </a:cubicBezTo>
                    <a:cubicBezTo>
                      <a:pt x="1062" y="154"/>
                      <a:pt x="1059" y="155"/>
                      <a:pt x="1060" y="157"/>
                    </a:cubicBezTo>
                    <a:cubicBezTo>
                      <a:pt x="1058" y="158"/>
                      <a:pt x="1057" y="158"/>
                      <a:pt x="1055" y="158"/>
                    </a:cubicBezTo>
                    <a:close/>
                    <a:moveTo>
                      <a:pt x="1012" y="54"/>
                    </a:moveTo>
                    <a:cubicBezTo>
                      <a:pt x="1012" y="52"/>
                      <a:pt x="1016" y="51"/>
                      <a:pt x="1016" y="53"/>
                    </a:cubicBezTo>
                    <a:cubicBezTo>
                      <a:pt x="1015" y="53"/>
                      <a:pt x="1013" y="54"/>
                      <a:pt x="1012" y="54"/>
                    </a:cubicBezTo>
                    <a:close/>
                    <a:moveTo>
                      <a:pt x="1025" y="58"/>
                    </a:moveTo>
                    <a:cubicBezTo>
                      <a:pt x="1023" y="58"/>
                      <a:pt x="1021" y="60"/>
                      <a:pt x="1021" y="58"/>
                    </a:cubicBezTo>
                    <a:cubicBezTo>
                      <a:pt x="1023" y="58"/>
                      <a:pt x="1025" y="56"/>
                      <a:pt x="1025" y="58"/>
                    </a:cubicBezTo>
                    <a:close/>
                    <a:moveTo>
                      <a:pt x="1028" y="53"/>
                    </a:moveTo>
                    <a:cubicBezTo>
                      <a:pt x="1029" y="54"/>
                      <a:pt x="1032" y="53"/>
                      <a:pt x="1030" y="56"/>
                    </a:cubicBezTo>
                    <a:cubicBezTo>
                      <a:pt x="1033" y="55"/>
                      <a:pt x="1037" y="52"/>
                      <a:pt x="1039" y="54"/>
                    </a:cubicBezTo>
                    <a:cubicBezTo>
                      <a:pt x="1034" y="57"/>
                      <a:pt x="1029" y="60"/>
                      <a:pt x="1025" y="58"/>
                    </a:cubicBezTo>
                    <a:cubicBezTo>
                      <a:pt x="1025" y="57"/>
                      <a:pt x="1027" y="56"/>
                      <a:pt x="1028" y="55"/>
                    </a:cubicBezTo>
                    <a:cubicBezTo>
                      <a:pt x="1025" y="55"/>
                      <a:pt x="1021" y="56"/>
                      <a:pt x="1018" y="59"/>
                    </a:cubicBezTo>
                    <a:cubicBezTo>
                      <a:pt x="1016" y="57"/>
                      <a:pt x="1024" y="54"/>
                      <a:pt x="1027" y="54"/>
                    </a:cubicBezTo>
                    <a:cubicBezTo>
                      <a:pt x="1028" y="54"/>
                      <a:pt x="1029" y="52"/>
                      <a:pt x="1027" y="53"/>
                    </a:cubicBezTo>
                    <a:cubicBezTo>
                      <a:pt x="1028" y="51"/>
                      <a:pt x="1032" y="51"/>
                      <a:pt x="1034" y="51"/>
                    </a:cubicBezTo>
                    <a:cubicBezTo>
                      <a:pt x="1034" y="53"/>
                      <a:pt x="1029" y="53"/>
                      <a:pt x="1028" y="53"/>
                    </a:cubicBezTo>
                    <a:close/>
                    <a:moveTo>
                      <a:pt x="1056" y="126"/>
                    </a:moveTo>
                    <a:cubicBezTo>
                      <a:pt x="1056" y="124"/>
                      <a:pt x="1059" y="124"/>
                      <a:pt x="1061" y="123"/>
                    </a:cubicBezTo>
                    <a:cubicBezTo>
                      <a:pt x="1060" y="121"/>
                      <a:pt x="1058" y="123"/>
                      <a:pt x="1056" y="123"/>
                    </a:cubicBezTo>
                    <a:cubicBezTo>
                      <a:pt x="1056" y="121"/>
                      <a:pt x="1057" y="120"/>
                      <a:pt x="1059" y="118"/>
                    </a:cubicBezTo>
                    <a:cubicBezTo>
                      <a:pt x="1064" y="120"/>
                      <a:pt x="1062" y="122"/>
                      <a:pt x="1067" y="124"/>
                    </a:cubicBezTo>
                    <a:cubicBezTo>
                      <a:pt x="1064" y="125"/>
                      <a:pt x="1066" y="127"/>
                      <a:pt x="1063" y="127"/>
                    </a:cubicBezTo>
                    <a:cubicBezTo>
                      <a:pt x="1063" y="125"/>
                      <a:pt x="1063" y="124"/>
                      <a:pt x="1061" y="124"/>
                    </a:cubicBezTo>
                    <a:cubicBezTo>
                      <a:pt x="1059" y="125"/>
                      <a:pt x="1059" y="126"/>
                      <a:pt x="1056" y="126"/>
                    </a:cubicBezTo>
                    <a:close/>
                    <a:moveTo>
                      <a:pt x="1037" y="50"/>
                    </a:moveTo>
                    <a:cubicBezTo>
                      <a:pt x="1038" y="48"/>
                      <a:pt x="1040" y="49"/>
                      <a:pt x="1043" y="47"/>
                    </a:cubicBezTo>
                    <a:cubicBezTo>
                      <a:pt x="1042" y="49"/>
                      <a:pt x="1040" y="50"/>
                      <a:pt x="1037" y="50"/>
                    </a:cubicBezTo>
                    <a:close/>
                    <a:moveTo>
                      <a:pt x="177" y="382"/>
                    </a:moveTo>
                    <a:cubicBezTo>
                      <a:pt x="181" y="380"/>
                      <a:pt x="182" y="378"/>
                      <a:pt x="185" y="378"/>
                    </a:cubicBezTo>
                    <a:cubicBezTo>
                      <a:pt x="185" y="379"/>
                      <a:pt x="183" y="380"/>
                      <a:pt x="185" y="381"/>
                    </a:cubicBezTo>
                    <a:cubicBezTo>
                      <a:pt x="182" y="380"/>
                      <a:pt x="180" y="383"/>
                      <a:pt x="177" y="382"/>
                    </a:cubicBezTo>
                    <a:close/>
                    <a:moveTo>
                      <a:pt x="200" y="378"/>
                    </a:moveTo>
                    <a:cubicBezTo>
                      <a:pt x="200" y="380"/>
                      <a:pt x="197" y="379"/>
                      <a:pt x="199" y="381"/>
                    </a:cubicBezTo>
                    <a:cubicBezTo>
                      <a:pt x="196" y="383"/>
                      <a:pt x="195" y="382"/>
                      <a:pt x="193" y="384"/>
                    </a:cubicBezTo>
                    <a:cubicBezTo>
                      <a:pt x="192" y="381"/>
                      <a:pt x="197" y="379"/>
                      <a:pt x="200" y="378"/>
                    </a:cubicBezTo>
                    <a:close/>
                    <a:moveTo>
                      <a:pt x="195" y="379"/>
                    </a:moveTo>
                    <a:cubicBezTo>
                      <a:pt x="190" y="380"/>
                      <a:pt x="195" y="377"/>
                      <a:pt x="197" y="377"/>
                    </a:cubicBezTo>
                    <a:cubicBezTo>
                      <a:pt x="197" y="378"/>
                      <a:pt x="196" y="379"/>
                      <a:pt x="195" y="380"/>
                    </a:cubicBezTo>
                    <a:cubicBezTo>
                      <a:pt x="194" y="380"/>
                      <a:pt x="192" y="381"/>
                      <a:pt x="190" y="381"/>
                    </a:cubicBezTo>
                    <a:cubicBezTo>
                      <a:pt x="190" y="379"/>
                      <a:pt x="193" y="381"/>
                      <a:pt x="195" y="3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1" name="Freeform 410">
                <a:extLst>
                  <a:ext uri="{FF2B5EF4-FFF2-40B4-BE49-F238E27FC236}">
                    <a16:creationId xmlns:a16="http://schemas.microsoft.com/office/drawing/2014/main" id="{4A2F50AC-9354-4708-BC22-2E87641CA4E4}"/>
                  </a:ext>
                </a:extLst>
              </p:cNvPr>
              <p:cNvSpPr>
                <a:spLocks/>
              </p:cNvSpPr>
              <p:nvPr/>
            </p:nvSpPr>
            <p:spPr bwMode="auto">
              <a:xfrm>
                <a:off x="8783" y="4023"/>
                <a:ext cx="25" cy="8"/>
              </a:xfrm>
              <a:custGeom>
                <a:avLst/>
                <a:gdLst>
                  <a:gd name="T0" fmla="*/ 4 w 13"/>
                  <a:gd name="T1" fmla="*/ 0 h 4"/>
                  <a:gd name="T2" fmla="*/ 8 w 13"/>
                  <a:gd name="T3" fmla="*/ 0 h 4"/>
                  <a:gd name="T4" fmla="*/ 13 w 13"/>
                  <a:gd name="T5" fmla="*/ 2 h 4"/>
                  <a:gd name="T6" fmla="*/ 10 w 13"/>
                  <a:gd name="T7" fmla="*/ 4 h 4"/>
                  <a:gd name="T8" fmla="*/ 1 w 13"/>
                  <a:gd name="T9" fmla="*/ 3 h 4"/>
                  <a:gd name="T10" fmla="*/ 4 w 13"/>
                  <a:gd name="T11" fmla="*/ 0 h 4"/>
                </a:gdLst>
                <a:ahLst/>
                <a:cxnLst>
                  <a:cxn ang="0">
                    <a:pos x="T0" y="T1"/>
                  </a:cxn>
                  <a:cxn ang="0">
                    <a:pos x="T2" y="T3"/>
                  </a:cxn>
                  <a:cxn ang="0">
                    <a:pos x="T4" y="T5"/>
                  </a:cxn>
                  <a:cxn ang="0">
                    <a:pos x="T6" y="T7"/>
                  </a:cxn>
                  <a:cxn ang="0">
                    <a:pos x="T8" y="T9"/>
                  </a:cxn>
                  <a:cxn ang="0">
                    <a:pos x="T10" y="T11"/>
                  </a:cxn>
                </a:cxnLst>
                <a:rect l="0" t="0" r="r" b="b"/>
                <a:pathLst>
                  <a:path w="13" h="4">
                    <a:moveTo>
                      <a:pt x="4" y="0"/>
                    </a:moveTo>
                    <a:cubicBezTo>
                      <a:pt x="5" y="2"/>
                      <a:pt x="6" y="1"/>
                      <a:pt x="8" y="0"/>
                    </a:cubicBezTo>
                    <a:cubicBezTo>
                      <a:pt x="7" y="3"/>
                      <a:pt x="12" y="1"/>
                      <a:pt x="13" y="2"/>
                    </a:cubicBezTo>
                    <a:cubicBezTo>
                      <a:pt x="13" y="3"/>
                      <a:pt x="11" y="3"/>
                      <a:pt x="10" y="4"/>
                    </a:cubicBezTo>
                    <a:cubicBezTo>
                      <a:pt x="9" y="2"/>
                      <a:pt x="4" y="0"/>
                      <a:pt x="1" y="3"/>
                    </a:cubicBezTo>
                    <a:cubicBezTo>
                      <a:pt x="0" y="1"/>
                      <a:pt x="2"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2" name="Freeform 411">
                <a:extLst>
                  <a:ext uri="{FF2B5EF4-FFF2-40B4-BE49-F238E27FC236}">
                    <a16:creationId xmlns:a16="http://schemas.microsoft.com/office/drawing/2014/main" id="{D24884FC-DCBC-4EED-A9AA-7110D5D84E23}"/>
                  </a:ext>
                </a:extLst>
              </p:cNvPr>
              <p:cNvSpPr>
                <a:spLocks/>
              </p:cNvSpPr>
              <p:nvPr/>
            </p:nvSpPr>
            <p:spPr bwMode="auto">
              <a:xfrm>
                <a:off x="9167" y="3811"/>
                <a:ext cx="8" cy="6"/>
              </a:xfrm>
              <a:custGeom>
                <a:avLst/>
                <a:gdLst>
                  <a:gd name="T0" fmla="*/ 1 w 4"/>
                  <a:gd name="T1" fmla="*/ 2 h 3"/>
                  <a:gd name="T2" fmla="*/ 3 w 4"/>
                  <a:gd name="T3" fmla="*/ 0 h 3"/>
                  <a:gd name="T4" fmla="*/ 1 w 4"/>
                  <a:gd name="T5" fmla="*/ 3 h 3"/>
                  <a:gd name="T6" fmla="*/ 1 w 4"/>
                  <a:gd name="T7" fmla="*/ 2 h 3"/>
                </a:gdLst>
                <a:ahLst/>
                <a:cxnLst>
                  <a:cxn ang="0">
                    <a:pos x="T0" y="T1"/>
                  </a:cxn>
                  <a:cxn ang="0">
                    <a:pos x="T2" y="T3"/>
                  </a:cxn>
                  <a:cxn ang="0">
                    <a:pos x="T4" y="T5"/>
                  </a:cxn>
                  <a:cxn ang="0">
                    <a:pos x="T6" y="T7"/>
                  </a:cxn>
                </a:cxnLst>
                <a:rect l="0" t="0" r="r" b="b"/>
                <a:pathLst>
                  <a:path w="4" h="3">
                    <a:moveTo>
                      <a:pt x="1" y="2"/>
                    </a:moveTo>
                    <a:cubicBezTo>
                      <a:pt x="0" y="0"/>
                      <a:pt x="2" y="2"/>
                      <a:pt x="3" y="0"/>
                    </a:cubicBezTo>
                    <a:cubicBezTo>
                      <a:pt x="4" y="1"/>
                      <a:pt x="2" y="2"/>
                      <a:pt x="1" y="3"/>
                    </a:cubicBezTo>
                    <a:cubicBezTo>
                      <a:pt x="1" y="2"/>
                      <a:pt x="2"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3" name="Freeform 412">
                <a:extLst>
                  <a:ext uri="{FF2B5EF4-FFF2-40B4-BE49-F238E27FC236}">
                    <a16:creationId xmlns:a16="http://schemas.microsoft.com/office/drawing/2014/main" id="{F6B15F1E-B2DC-438A-80FD-3144E92D29DC}"/>
                  </a:ext>
                </a:extLst>
              </p:cNvPr>
              <p:cNvSpPr>
                <a:spLocks/>
              </p:cNvSpPr>
              <p:nvPr/>
            </p:nvSpPr>
            <p:spPr bwMode="auto">
              <a:xfrm>
                <a:off x="8769" y="3526"/>
                <a:ext cx="10" cy="5"/>
              </a:xfrm>
              <a:custGeom>
                <a:avLst/>
                <a:gdLst>
                  <a:gd name="T0" fmla="*/ 0 w 5"/>
                  <a:gd name="T1" fmla="*/ 3 h 3"/>
                  <a:gd name="T2" fmla="*/ 5 w 5"/>
                  <a:gd name="T3" fmla="*/ 2 h 3"/>
                  <a:gd name="T4" fmla="*/ 3 w 5"/>
                  <a:gd name="T5" fmla="*/ 2 h 3"/>
                  <a:gd name="T6" fmla="*/ 0 w 5"/>
                  <a:gd name="T7" fmla="*/ 3 h 3"/>
                </a:gdLst>
                <a:ahLst/>
                <a:cxnLst>
                  <a:cxn ang="0">
                    <a:pos x="T0" y="T1"/>
                  </a:cxn>
                  <a:cxn ang="0">
                    <a:pos x="T2" y="T3"/>
                  </a:cxn>
                  <a:cxn ang="0">
                    <a:pos x="T4" y="T5"/>
                  </a:cxn>
                  <a:cxn ang="0">
                    <a:pos x="T6" y="T7"/>
                  </a:cxn>
                </a:cxnLst>
                <a:rect l="0" t="0" r="r" b="b"/>
                <a:pathLst>
                  <a:path w="5" h="3">
                    <a:moveTo>
                      <a:pt x="0" y="3"/>
                    </a:moveTo>
                    <a:cubicBezTo>
                      <a:pt x="1" y="3"/>
                      <a:pt x="3" y="0"/>
                      <a:pt x="5" y="2"/>
                    </a:cubicBezTo>
                    <a:cubicBezTo>
                      <a:pt x="4" y="3"/>
                      <a:pt x="3" y="2"/>
                      <a:pt x="3" y="2"/>
                    </a:cubicBezTo>
                    <a:cubicBezTo>
                      <a:pt x="2"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4" name="Freeform 413">
                <a:extLst>
                  <a:ext uri="{FF2B5EF4-FFF2-40B4-BE49-F238E27FC236}">
                    <a16:creationId xmlns:a16="http://schemas.microsoft.com/office/drawing/2014/main" id="{38990BA9-BC21-456D-9297-FC5B46DD9236}"/>
                  </a:ext>
                </a:extLst>
              </p:cNvPr>
              <p:cNvSpPr>
                <a:spLocks/>
              </p:cNvSpPr>
              <p:nvPr/>
            </p:nvSpPr>
            <p:spPr bwMode="auto">
              <a:xfrm>
                <a:off x="7454" y="4245"/>
                <a:ext cx="11" cy="6"/>
              </a:xfrm>
              <a:custGeom>
                <a:avLst/>
                <a:gdLst>
                  <a:gd name="T0" fmla="*/ 6 w 6"/>
                  <a:gd name="T1" fmla="*/ 0 h 3"/>
                  <a:gd name="T2" fmla="*/ 0 w 6"/>
                  <a:gd name="T3" fmla="*/ 3 h 3"/>
                  <a:gd name="T4" fmla="*/ 6 w 6"/>
                  <a:gd name="T5" fmla="*/ 0 h 3"/>
                </a:gdLst>
                <a:ahLst/>
                <a:cxnLst>
                  <a:cxn ang="0">
                    <a:pos x="T0" y="T1"/>
                  </a:cxn>
                  <a:cxn ang="0">
                    <a:pos x="T2" y="T3"/>
                  </a:cxn>
                  <a:cxn ang="0">
                    <a:pos x="T4" y="T5"/>
                  </a:cxn>
                </a:cxnLst>
                <a:rect l="0" t="0" r="r" b="b"/>
                <a:pathLst>
                  <a:path w="6" h="3">
                    <a:moveTo>
                      <a:pt x="6" y="0"/>
                    </a:moveTo>
                    <a:cubicBezTo>
                      <a:pt x="5" y="2"/>
                      <a:pt x="2" y="2"/>
                      <a:pt x="0" y="3"/>
                    </a:cubicBezTo>
                    <a:cubicBezTo>
                      <a:pt x="1" y="0"/>
                      <a:pt x="3"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5" name="Freeform 414">
                <a:extLst>
                  <a:ext uri="{FF2B5EF4-FFF2-40B4-BE49-F238E27FC236}">
                    <a16:creationId xmlns:a16="http://schemas.microsoft.com/office/drawing/2014/main" id="{F95226F3-6556-4A14-A6B2-3DEA55D96058}"/>
                  </a:ext>
                </a:extLst>
              </p:cNvPr>
              <p:cNvSpPr>
                <a:spLocks/>
              </p:cNvSpPr>
              <p:nvPr/>
            </p:nvSpPr>
            <p:spPr bwMode="auto">
              <a:xfrm>
                <a:off x="7741" y="4198"/>
                <a:ext cx="55" cy="24"/>
              </a:xfrm>
              <a:custGeom>
                <a:avLst/>
                <a:gdLst>
                  <a:gd name="T0" fmla="*/ 4 w 29"/>
                  <a:gd name="T1" fmla="*/ 11 h 13"/>
                  <a:gd name="T2" fmla="*/ 17 w 29"/>
                  <a:gd name="T3" fmla="*/ 5 h 13"/>
                  <a:gd name="T4" fmla="*/ 21 w 29"/>
                  <a:gd name="T5" fmla="*/ 2 h 13"/>
                  <a:gd name="T6" fmla="*/ 20 w 29"/>
                  <a:gd name="T7" fmla="*/ 0 h 13"/>
                  <a:gd name="T8" fmla="*/ 29 w 29"/>
                  <a:gd name="T9" fmla="*/ 3 h 13"/>
                  <a:gd name="T10" fmla="*/ 24 w 29"/>
                  <a:gd name="T11" fmla="*/ 6 h 13"/>
                  <a:gd name="T12" fmla="*/ 20 w 29"/>
                  <a:gd name="T13" fmla="*/ 6 h 13"/>
                  <a:gd name="T14" fmla="*/ 16 w 29"/>
                  <a:gd name="T15" fmla="*/ 6 h 13"/>
                  <a:gd name="T16" fmla="*/ 17 w 29"/>
                  <a:gd name="T17" fmla="*/ 8 h 13"/>
                  <a:gd name="T18" fmla="*/ 13 w 29"/>
                  <a:gd name="T19" fmla="*/ 7 h 13"/>
                  <a:gd name="T20" fmla="*/ 12 w 29"/>
                  <a:gd name="T21" fmla="*/ 8 h 13"/>
                  <a:gd name="T22" fmla="*/ 14 w 29"/>
                  <a:gd name="T23" fmla="*/ 10 h 13"/>
                  <a:gd name="T24" fmla="*/ 11 w 29"/>
                  <a:gd name="T25" fmla="*/ 11 h 13"/>
                  <a:gd name="T26" fmla="*/ 8 w 29"/>
                  <a:gd name="T27" fmla="*/ 10 h 13"/>
                  <a:gd name="T28" fmla="*/ 3 w 29"/>
                  <a:gd name="T29" fmla="*/ 13 h 13"/>
                  <a:gd name="T30" fmla="*/ 2 w 29"/>
                  <a:gd name="T31" fmla="*/ 12 h 13"/>
                  <a:gd name="T32" fmla="*/ 3 w 29"/>
                  <a:gd name="T33" fmla="*/ 9 h 13"/>
                  <a:gd name="T34" fmla="*/ 4 w 29"/>
                  <a:gd name="T35"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13">
                    <a:moveTo>
                      <a:pt x="4" y="11"/>
                    </a:moveTo>
                    <a:cubicBezTo>
                      <a:pt x="8" y="7"/>
                      <a:pt x="12" y="7"/>
                      <a:pt x="17" y="5"/>
                    </a:cubicBezTo>
                    <a:cubicBezTo>
                      <a:pt x="18" y="4"/>
                      <a:pt x="19" y="1"/>
                      <a:pt x="21" y="2"/>
                    </a:cubicBezTo>
                    <a:cubicBezTo>
                      <a:pt x="21" y="1"/>
                      <a:pt x="18" y="2"/>
                      <a:pt x="20" y="0"/>
                    </a:cubicBezTo>
                    <a:cubicBezTo>
                      <a:pt x="23" y="2"/>
                      <a:pt x="24" y="3"/>
                      <a:pt x="29" y="3"/>
                    </a:cubicBezTo>
                    <a:cubicBezTo>
                      <a:pt x="29" y="5"/>
                      <a:pt x="25" y="4"/>
                      <a:pt x="24" y="6"/>
                    </a:cubicBezTo>
                    <a:cubicBezTo>
                      <a:pt x="24" y="4"/>
                      <a:pt x="22" y="6"/>
                      <a:pt x="20" y="6"/>
                    </a:cubicBezTo>
                    <a:cubicBezTo>
                      <a:pt x="22" y="3"/>
                      <a:pt x="17" y="7"/>
                      <a:pt x="16" y="6"/>
                    </a:cubicBezTo>
                    <a:cubicBezTo>
                      <a:pt x="15" y="7"/>
                      <a:pt x="17" y="7"/>
                      <a:pt x="17" y="8"/>
                    </a:cubicBezTo>
                    <a:cubicBezTo>
                      <a:pt x="15" y="8"/>
                      <a:pt x="14" y="8"/>
                      <a:pt x="13" y="7"/>
                    </a:cubicBezTo>
                    <a:cubicBezTo>
                      <a:pt x="13" y="7"/>
                      <a:pt x="13" y="8"/>
                      <a:pt x="12" y="8"/>
                    </a:cubicBezTo>
                    <a:cubicBezTo>
                      <a:pt x="12" y="9"/>
                      <a:pt x="14" y="8"/>
                      <a:pt x="14" y="10"/>
                    </a:cubicBezTo>
                    <a:cubicBezTo>
                      <a:pt x="13" y="11"/>
                      <a:pt x="11" y="9"/>
                      <a:pt x="11" y="11"/>
                    </a:cubicBezTo>
                    <a:cubicBezTo>
                      <a:pt x="10" y="11"/>
                      <a:pt x="9" y="10"/>
                      <a:pt x="8" y="10"/>
                    </a:cubicBezTo>
                    <a:cubicBezTo>
                      <a:pt x="6" y="11"/>
                      <a:pt x="5" y="12"/>
                      <a:pt x="3" y="13"/>
                    </a:cubicBezTo>
                    <a:cubicBezTo>
                      <a:pt x="2" y="11"/>
                      <a:pt x="5" y="10"/>
                      <a:pt x="2" y="12"/>
                    </a:cubicBezTo>
                    <a:cubicBezTo>
                      <a:pt x="0" y="11"/>
                      <a:pt x="5" y="10"/>
                      <a:pt x="3" y="9"/>
                    </a:cubicBezTo>
                    <a:cubicBezTo>
                      <a:pt x="5" y="8"/>
                      <a:pt x="3" y="10"/>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6" name="Freeform 415">
                <a:extLst>
                  <a:ext uri="{FF2B5EF4-FFF2-40B4-BE49-F238E27FC236}">
                    <a16:creationId xmlns:a16="http://schemas.microsoft.com/office/drawing/2014/main" id="{982F7A63-5494-4E26-B3FA-F6A09C1D7DF3}"/>
                  </a:ext>
                </a:extLst>
              </p:cNvPr>
              <p:cNvSpPr>
                <a:spLocks/>
              </p:cNvSpPr>
              <p:nvPr/>
            </p:nvSpPr>
            <p:spPr bwMode="auto">
              <a:xfrm>
                <a:off x="7398" y="4420"/>
                <a:ext cx="12" cy="11"/>
              </a:xfrm>
              <a:custGeom>
                <a:avLst/>
                <a:gdLst>
                  <a:gd name="T0" fmla="*/ 6 w 6"/>
                  <a:gd name="T1" fmla="*/ 0 h 6"/>
                  <a:gd name="T2" fmla="*/ 5 w 6"/>
                  <a:gd name="T3" fmla="*/ 5 h 6"/>
                  <a:gd name="T4" fmla="*/ 0 w 6"/>
                  <a:gd name="T5" fmla="*/ 6 h 6"/>
                  <a:gd name="T6" fmla="*/ 6 w 6"/>
                  <a:gd name="T7" fmla="*/ 0 h 6"/>
                </a:gdLst>
                <a:ahLst/>
                <a:cxnLst>
                  <a:cxn ang="0">
                    <a:pos x="T0" y="T1"/>
                  </a:cxn>
                  <a:cxn ang="0">
                    <a:pos x="T2" y="T3"/>
                  </a:cxn>
                  <a:cxn ang="0">
                    <a:pos x="T4" y="T5"/>
                  </a:cxn>
                  <a:cxn ang="0">
                    <a:pos x="T6" y="T7"/>
                  </a:cxn>
                </a:cxnLst>
                <a:rect l="0" t="0" r="r" b="b"/>
                <a:pathLst>
                  <a:path w="6" h="6">
                    <a:moveTo>
                      <a:pt x="6" y="0"/>
                    </a:moveTo>
                    <a:cubicBezTo>
                      <a:pt x="5" y="1"/>
                      <a:pt x="5" y="3"/>
                      <a:pt x="5" y="5"/>
                    </a:cubicBezTo>
                    <a:cubicBezTo>
                      <a:pt x="4" y="5"/>
                      <a:pt x="2" y="5"/>
                      <a:pt x="0" y="6"/>
                    </a:cubicBezTo>
                    <a:cubicBezTo>
                      <a:pt x="2" y="4"/>
                      <a:pt x="5" y="3"/>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7" name="Freeform 416">
                <a:extLst>
                  <a:ext uri="{FF2B5EF4-FFF2-40B4-BE49-F238E27FC236}">
                    <a16:creationId xmlns:a16="http://schemas.microsoft.com/office/drawing/2014/main" id="{48A03701-0886-4EE4-A55B-DAA8219BB838}"/>
                  </a:ext>
                </a:extLst>
              </p:cNvPr>
              <p:cNvSpPr>
                <a:spLocks/>
              </p:cNvSpPr>
              <p:nvPr/>
            </p:nvSpPr>
            <p:spPr bwMode="auto">
              <a:xfrm>
                <a:off x="7050" y="4555"/>
                <a:ext cx="10" cy="6"/>
              </a:xfrm>
              <a:custGeom>
                <a:avLst/>
                <a:gdLst>
                  <a:gd name="T0" fmla="*/ 0 w 5"/>
                  <a:gd name="T1" fmla="*/ 3 h 3"/>
                  <a:gd name="T2" fmla="*/ 5 w 5"/>
                  <a:gd name="T3" fmla="*/ 1 h 3"/>
                  <a:gd name="T4" fmla="*/ 0 w 5"/>
                  <a:gd name="T5" fmla="*/ 3 h 3"/>
                </a:gdLst>
                <a:ahLst/>
                <a:cxnLst>
                  <a:cxn ang="0">
                    <a:pos x="T0" y="T1"/>
                  </a:cxn>
                  <a:cxn ang="0">
                    <a:pos x="T2" y="T3"/>
                  </a:cxn>
                  <a:cxn ang="0">
                    <a:pos x="T4" y="T5"/>
                  </a:cxn>
                </a:cxnLst>
                <a:rect l="0" t="0" r="r" b="b"/>
                <a:pathLst>
                  <a:path w="5" h="3">
                    <a:moveTo>
                      <a:pt x="0" y="3"/>
                    </a:moveTo>
                    <a:cubicBezTo>
                      <a:pt x="0" y="3"/>
                      <a:pt x="5" y="0"/>
                      <a:pt x="5" y="1"/>
                    </a:cubicBezTo>
                    <a:cubicBezTo>
                      <a:pt x="3"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8" name="Freeform 417">
                <a:extLst>
                  <a:ext uri="{FF2B5EF4-FFF2-40B4-BE49-F238E27FC236}">
                    <a16:creationId xmlns:a16="http://schemas.microsoft.com/office/drawing/2014/main" id="{252EE8CC-0FE3-4D33-9A77-C585A2DA2A92}"/>
                  </a:ext>
                </a:extLst>
              </p:cNvPr>
              <p:cNvSpPr>
                <a:spLocks/>
              </p:cNvSpPr>
              <p:nvPr/>
            </p:nvSpPr>
            <p:spPr bwMode="auto">
              <a:xfrm>
                <a:off x="7037" y="4523"/>
                <a:ext cx="9" cy="10"/>
              </a:xfrm>
              <a:custGeom>
                <a:avLst/>
                <a:gdLst>
                  <a:gd name="T0" fmla="*/ 1 w 5"/>
                  <a:gd name="T1" fmla="*/ 2 h 5"/>
                  <a:gd name="T2" fmla="*/ 3 w 5"/>
                  <a:gd name="T3" fmla="*/ 4 h 5"/>
                  <a:gd name="T4" fmla="*/ 0 w 5"/>
                  <a:gd name="T5" fmla="*/ 5 h 5"/>
                  <a:gd name="T6" fmla="*/ 0 w 5"/>
                  <a:gd name="T7" fmla="*/ 3 h 5"/>
                  <a:gd name="T8" fmla="*/ 3 w 5"/>
                  <a:gd name="T9" fmla="*/ 0 h 5"/>
                  <a:gd name="T10" fmla="*/ 1 w 5"/>
                  <a:gd name="T11" fmla="*/ 2 h 5"/>
                </a:gdLst>
                <a:ahLst/>
                <a:cxnLst>
                  <a:cxn ang="0">
                    <a:pos x="T0" y="T1"/>
                  </a:cxn>
                  <a:cxn ang="0">
                    <a:pos x="T2" y="T3"/>
                  </a:cxn>
                  <a:cxn ang="0">
                    <a:pos x="T4" y="T5"/>
                  </a:cxn>
                  <a:cxn ang="0">
                    <a:pos x="T6" y="T7"/>
                  </a:cxn>
                  <a:cxn ang="0">
                    <a:pos x="T8" y="T9"/>
                  </a:cxn>
                  <a:cxn ang="0">
                    <a:pos x="T10" y="T11"/>
                  </a:cxn>
                </a:cxnLst>
                <a:rect l="0" t="0" r="r" b="b"/>
                <a:pathLst>
                  <a:path w="5" h="5">
                    <a:moveTo>
                      <a:pt x="1" y="2"/>
                    </a:moveTo>
                    <a:cubicBezTo>
                      <a:pt x="1" y="3"/>
                      <a:pt x="3" y="2"/>
                      <a:pt x="3" y="4"/>
                    </a:cubicBezTo>
                    <a:cubicBezTo>
                      <a:pt x="0" y="5"/>
                      <a:pt x="0" y="5"/>
                      <a:pt x="0" y="5"/>
                    </a:cubicBezTo>
                    <a:cubicBezTo>
                      <a:pt x="0" y="4"/>
                      <a:pt x="2" y="2"/>
                      <a:pt x="0" y="3"/>
                    </a:cubicBezTo>
                    <a:cubicBezTo>
                      <a:pt x="0" y="2"/>
                      <a:pt x="2" y="1"/>
                      <a:pt x="3" y="0"/>
                    </a:cubicBezTo>
                    <a:cubicBezTo>
                      <a:pt x="5" y="1"/>
                      <a:pt x="2"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9" name="Freeform 418">
                <a:extLst>
                  <a:ext uri="{FF2B5EF4-FFF2-40B4-BE49-F238E27FC236}">
                    <a16:creationId xmlns:a16="http://schemas.microsoft.com/office/drawing/2014/main" id="{2CD0B3A7-1778-46A2-91EE-B75DFC94223C}"/>
                  </a:ext>
                </a:extLst>
              </p:cNvPr>
              <p:cNvSpPr>
                <a:spLocks/>
              </p:cNvSpPr>
              <p:nvPr/>
            </p:nvSpPr>
            <p:spPr bwMode="auto">
              <a:xfrm>
                <a:off x="7108" y="4626"/>
                <a:ext cx="23" cy="8"/>
              </a:xfrm>
              <a:custGeom>
                <a:avLst/>
                <a:gdLst>
                  <a:gd name="T0" fmla="*/ 2 w 12"/>
                  <a:gd name="T1" fmla="*/ 3 h 4"/>
                  <a:gd name="T2" fmla="*/ 12 w 12"/>
                  <a:gd name="T3" fmla="*/ 2 h 4"/>
                  <a:gd name="T4" fmla="*/ 3 w 12"/>
                  <a:gd name="T5" fmla="*/ 4 h 4"/>
                  <a:gd name="T6" fmla="*/ 2 w 12"/>
                  <a:gd name="T7" fmla="*/ 3 h 4"/>
                </a:gdLst>
                <a:ahLst/>
                <a:cxnLst>
                  <a:cxn ang="0">
                    <a:pos x="T0" y="T1"/>
                  </a:cxn>
                  <a:cxn ang="0">
                    <a:pos x="T2" y="T3"/>
                  </a:cxn>
                  <a:cxn ang="0">
                    <a:pos x="T4" y="T5"/>
                  </a:cxn>
                  <a:cxn ang="0">
                    <a:pos x="T6" y="T7"/>
                  </a:cxn>
                </a:cxnLst>
                <a:rect l="0" t="0" r="r" b="b"/>
                <a:pathLst>
                  <a:path w="12" h="4">
                    <a:moveTo>
                      <a:pt x="2" y="3"/>
                    </a:moveTo>
                    <a:cubicBezTo>
                      <a:pt x="0" y="4"/>
                      <a:pt x="10" y="0"/>
                      <a:pt x="12" y="2"/>
                    </a:cubicBezTo>
                    <a:cubicBezTo>
                      <a:pt x="8" y="2"/>
                      <a:pt x="7" y="3"/>
                      <a:pt x="3" y="4"/>
                    </a:cubicBez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0" name="Freeform 419">
                <a:extLst>
                  <a:ext uri="{FF2B5EF4-FFF2-40B4-BE49-F238E27FC236}">
                    <a16:creationId xmlns:a16="http://schemas.microsoft.com/office/drawing/2014/main" id="{22F62697-D767-420A-B3FB-38A74CD91C9B}"/>
                  </a:ext>
                </a:extLst>
              </p:cNvPr>
              <p:cNvSpPr>
                <a:spLocks/>
              </p:cNvSpPr>
              <p:nvPr/>
            </p:nvSpPr>
            <p:spPr bwMode="auto">
              <a:xfrm>
                <a:off x="7219" y="4733"/>
                <a:ext cx="32" cy="16"/>
              </a:xfrm>
              <a:custGeom>
                <a:avLst/>
                <a:gdLst>
                  <a:gd name="T0" fmla="*/ 10 w 17"/>
                  <a:gd name="T1" fmla="*/ 5 h 8"/>
                  <a:gd name="T2" fmla="*/ 13 w 17"/>
                  <a:gd name="T3" fmla="*/ 2 h 8"/>
                  <a:gd name="T4" fmla="*/ 17 w 17"/>
                  <a:gd name="T5" fmla="*/ 2 h 8"/>
                  <a:gd name="T6" fmla="*/ 0 w 17"/>
                  <a:gd name="T7" fmla="*/ 7 h 8"/>
                  <a:gd name="T8" fmla="*/ 4 w 17"/>
                  <a:gd name="T9" fmla="*/ 5 h 8"/>
                  <a:gd name="T10" fmla="*/ 10 w 17"/>
                  <a:gd name="T11" fmla="*/ 5 h 8"/>
                </a:gdLst>
                <a:ahLst/>
                <a:cxnLst>
                  <a:cxn ang="0">
                    <a:pos x="T0" y="T1"/>
                  </a:cxn>
                  <a:cxn ang="0">
                    <a:pos x="T2" y="T3"/>
                  </a:cxn>
                  <a:cxn ang="0">
                    <a:pos x="T4" y="T5"/>
                  </a:cxn>
                  <a:cxn ang="0">
                    <a:pos x="T6" y="T7"/>
                  </a:cxn>
                  <a:cxn ang="0">
                    <a:pos x="T8" y="T9"/>
                  </a:cxn>
                  <a:cxn ang="0">
                    <a:pos x="T10" y="T11"/>
                  </a:cxn>
                </a:cxnLst>
                <a:rect l="0" t="0" r="r" b="b"/>
                <a:pathLst>
                  <a:path w="17" h="8">
                    <a:moveTo>
                      <a:pt x="10" y="5"/>
                    </a:moveTo>
                    <a:cubicBezTo>
                      <a:pt x="12" y="4"/>
                      <a:pt x="11" y="3"/>
                      <a:pt x="13" y="2"/>
                    </a:cubicBezTo>
                    <a:cubicBezTo>
                      <a:pt x="15" y="4"/>
                      <a:pt x="16" y="0"/>
                      <a:pt x="17" y="2"/>
                    </a:cubicBezTo>
                    <a:cubicBezTo>
                      <a:pt x="12" y="3"/>
                      <a:pt x="5" y="8"/>
                      <a:pt x="0" y="7"/>
                    </a:cubicBezTo>
                    <a:cubicBezTo>
                      <a:pt x="2" y="5"/>
                      <a:pt x="7" y="6"/>
                      <a:pt x="4" y="5"/>
                    </a:cubicBezTo>
                    <a:cubicBezTo>
                      <a:pt x="6" y="5"/>
                      <a:pt x="9" y="3"/>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1" name="Freeform 420">
                <a:extLst>
                  <a:ext uri="{FF2B5EF4-FFF2-40B4-BE49-F238E27FC236}">
                    <a16:creationId xmlns:a16="http://schemas.microsoft.com/office/drawing/2014/main" id="{90172442-78D9-47BF-8471-F9BE7403C420}"/>
                  </a:ext>
                </a:extLst>
              </p:cNvPr>
              <p:cNvSpPr>
                <a:spLocks/>
              </p:cNvSpPr>
              <p:nvPr/>
            </p:nvSpPr>
            <p:spPr bwMode="auto">
              <a:xfrm>
                <a:off x="7155" y="4624"/>
                <a:ext cx="12" cy="6"/>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1" y="0"/>
                      <a:pt x="4" y="1"/>
                      <a:pt x="6" y="1"/>
                    </a:cubicBezTo>
                    <a:cubicBezTo>
                      <a:pt x="3" y="3"/>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2" name="Freeform 421">
                <a:extLst>
                  <a:ext uri="{FF2B5EF4-FFF2-40B4-BE49-F238E27FC236}">
                    <a16:creationId xmlns:a16="http://schemas.microsoft.com/office/drawing/2014/main" id="{CBD25FFF-7679-43F1-815C-BD4362D71459}"/>
                  </a:ext>
                </a:extLst>
              </p:cNvPr>
              <p:cNvSpPr>
                <a:spLocks/>
              </p:cNvSpPr>
              <p:nvPr/>
            </p:nvSpPr>
            <p:spPr bwMode="auto">
              <a:xfrm>
                <a:off x="7108" y="4533"/>
                <a:ext cx="17" cy="13"/>
              </a:xfrm>
              <a:custGeom>
                <a:avLst/>
                <a:gdLst>
                  <a:gd name="T0" fmla="*/ 5 w 9"/>
                  <a:gd name="T1" fmla="*/ 2 h 7"/>
                  <a:gd name="T2" fmla="*/ 4 w 9"/>
                  <a:gd name="T3" fmla="*/ 6 h 7"/>
                  <a:gd name="T4" fmla="*/ 0 w 9"/>
                  <a:gd name="T5" fmla="*/ 5 h 7"/>
                  <a:gd name="T6" fmla="*/ 3 w 9"/>
                  <a:gd name="T7" fmla="*/ 3 h 7"/>
                  <a:gd name="T8" fmla="*/ 0 w 9"/>
                  <a:gd name="T9" fmla="*/ 1 h 7"/>
                  <a:gd name="T10" fmla="*/ 4 w 9"/>
                  <a:gd name="T11" fmla="*/ 0 h 7"/>
                  <a:gd name="T12" fmla="*/ 9 w 9"/>
                  <a:gd name="T13" fmla="*/ 1 h 7"/>
                  <a:gd name="T14" fmla="*/ 5 w 9"/>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5" y="2"/>
                    </a:moveTo>
                    <a:cubicBezTo>
                      <a:pt x="4" y="3"/>
                      <a:pt x="3" y="4"/>
                      <a:pt x="4" y="6"/>
                    </a:cubicBezTo>
                    <a:cubicBezTo>
                      <a:pt x="4" y="7"/>
                      <a:pt x="2" y="4"/>
                      <a:pt x="0" y="5"/>
                    </a:cubicBezTo>
                    <a:cubicBezTo>
                      <a:pt x="0" y="4"/>
                      <a:pt x="2" y="5"/>
                      <a:pt x="3" y="3"/>
                    </a:cubicBezTo>
                    <a:cubicBezTo>
                      <a:pt x="3" y="1"/>
                      <a:pt x="0" y="4"/>
                      <a:pt x="0" y="1"/>
                    </a:cubicBezTo>
                    <a:cubicBezTo>
                      <a:pt x="2" y="0"/>
                      <a:pt x="2" y="1"/>
                      <a:pt x="4" y="0"/>
                    </a:cubicBezTo>
                    <a:cubicBezTo>
                      <a:pt x="3" y="3"/>
                      <a:pt x="7" y="0"/>
                      <a:pt x="9" y="1"/>
                    </a:cubicBezTo>
                    <a:cubicBezTo>
                      <a:pt x="8" y="1"/>
                      <a:pt x="6"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3" name="Freeform 422">
                <a:extLst>
                  <a:ext uri="{FF2B5EF4-FFF2-40B4-BE49-F238E27FC236}">
                    <a16:creationId xmlns:a16="http://schemas.microsoft.com/office/drawing/2014/main" id="{A39DA5C0-AA35-4704-9B55-CAF96B48D256}"/>
                  </a:ext>
                </a:extLst>
              </p:cNvPr>
              <p:cNvSpPr>
                <a:spLocks/>
              </p:cNvSpPr>
              <p:nvPr/>
            </p:nvSpPr>
            <p:spPr bwMode="auto">
              <a:xfrm>
                <a:off x="7033" y="4393"/>
                <a:ext cx="15" cy="6"/>
              </a:xfrm>
              <a:custGeom>
                <a:avLst/>
                <a:gdLst>
                  <a:gd name="T0" fmla="*/ 2 w 8"/>
                  <a:gd name="T1" fmla="*/ 2 h 3"/>
                  <a:gd name="T2" fmla="*/ 7 w 8"/>
                  <a:gd name="T3" fmla="*/ 0 h 3"/>
                  <a:gd name="T4" fmla="*/ 4 w 8"/>
                  <a:gd name="T5" fmla="*/ 3 h 3"/>
                  <a:gd name="T6" fmla="*/ 2 w 8"/>
                  <a:gd name="T7" fmla="*/ 2 h 3"/>
                </a:gdLst>
                <a:ahLst/>
                <a:cxnLst>
                  <a:cxn ang="0">
                    <a:pos x="T0" y="T1"/>
                  </a:cxn>
                  <a:cxn ang="0">
                    <a:pos x="T2" y="T3"/>
                  </a:cxn>
                  <a:cxn ang="0">
                    <a:pos x="T4" y="T5"/>
                  </a:cxn>
                  <a:cxn ang="0">
                    <a:pos x="T6" y="T7"/>
                  </a:cxn>
                </a:cxnLst>
                <a:rect l="0" t="0" r="r" b="b"/>
                <a:pathLst>
                  <a:path w="8" h="3">
                    <a:moveTo>
                      <a:pt x="2" y="2"/>
                    </a:moveTo>
                    <a:cubicBezTo>
                      <a:pt x="0" y="1"/>
                      <a:pt x="6" y="2"/>
                      <a:pt x="7" y="0"/>
                    </a:cubicBezTo>
                    <a:cubicBezTo>
                      <a:pt x="8" y="0"/>
                      <a:pt x="5" y="2"/>
                      <a:pt x="4" y="3"/>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4" name="Freeform 423">
                <a:extLst>
                  <a:ext uri="{FF2B5EF4-FFF2-40B4-BE49-F238E27FC236}">
                    <a16:creationId xmlns:a16="http://schemas.microsoft.com/office/drawing/2014/main" id="{1276D125-C64C-45F5-9E15-6FFCE14431A9}"/>
                  </a:ext>
                </a:extLst>
              </p:cNvPr>
              <p:cNvSpPr>
                <a:spLocks noEditPoints="1"/>
              </p:cNvSpPr>
              <p:nvPr/>
            </p:nvSpPr>
            <p:spPr bwMode="auto">
              <a:xfrm>
                <a:off x="7133" y="4429"/>
                <a:ext cx="223" cy="111"/>
              </a:xfrm>
              <a:custGeom>
                <a:avLst/>
                <a:gdLst>
                  <a:gd name="T0" fmla="*/ 43 w 117"/>
                  <a:gd name="T1" fmla="*/ 41 h 58"/>
                  <a:gd name="T2" fmla="*/ 46 w 117"/>
                  <a:gd name="T3" fmla="*/ 39 h 58"/>
                  <a:gd name="T4" fmla="*/ 52 w 117"/>
                  <a:gd name="T5" fmla="*/ 35 h 58"/>
                  <a:gd name="T6" fmla="*/ 57 w 117"/>
                  <a:gd name="T7" fmla="*/ 33 h 58"/>
                  <a:gd name="T8" fmla="*/ 62 w 117"/>
                  <a:gd name="T9" fmla="*/ 33 h 58"/>
                  <a:gd name="T10" fmla="*/ 69 w 117"/>
                  <a:gd name="T11" fmla="*/ 30 h 58"/>
                  <a:gd name="T12" fmla="*/ 84 w 117"/>
                  <a:gd name="T13" fmla="*/ 21 h 58"/>
                  <a:gd name="T14" fmla="*/ 90 w 117"/>
                  <a:gd name="T15" fmla="*/ 16 h 58"/>
                  <a:gd name="T16" fmla="*/ 96 w 117"/>
                  <a:gd name="T17" fmla="*/ 14 h 58"/>
                  <a:gd name="T18" fmla="*/ 108 w 117"/>
                  <a:gd name="T19" fmla="*/ 10 h 58"/>
                  <a:gd name="T20" fmla="*/ 95 w 117"/>
                  <a:gd name="T21" fmla="*/ 11 h 58"/>
                  <a:gd name="T22" fmla="*/ 107 w 117"/>
                  <a:gd name="T23" fmla="*/ 6 h 58"/>
                  <a:gd name="T24" fmla="*/ 108 w 117"/>
                  <a:gd name="T25" fmla="*/ 1 h 58"/>
                  <a:gd name="T26" fmla="*/ 96 w 117"/>
                  <a:gd name="T27" fmla="*/ 8 h 58"/>
                  <a:gd name="T28" fmla="*/ 86 w 117"/>
                  <a:gd name="T29" fmla="*/ 9 h 58"/>
                  <a:gd name="T30" fmla="*/ 71 w 117"/>
                  <a:gd name="T31" fmla="*/ 18 h 58"/>
                  <a:gd name="T32" fmla="*/ 68 w 117"/>
                  <a:gd name="T33" fmla="*/ 19 h 58"/>
                  <a:gd name="T34" fmla="*/ 61 w 117"/>
                  <a:gd name="T35" fmla="*/ 24 h 58"/>
                  <a:gd name="T36" fmla="*/ 54 w 117"/>
                  <a:gd name="T37" fmla="*/ 25 h 58"/>
                  <a:gd name="T38" fmla="*/ 38 w 117"/>
                  <a:gd name="T39" fmla="*/ 34 h 58"/>
                  <a:gd name="T40" fmla="*/ 23 w 117"/>
                  <a:gd name="T41" fmla="*/ 38 h 58"/>
                  <a:gd name="T42" fmla="*/ 21 w 117"/>
                  <a:gd name="T43" fmla="*/ 42 h 58"/>
                  <a:gd name="T44" fmla="*/ 13 w 117"/>
                  <a:gd name="T45" fmla="*/ 43 h 58"/>
                  <a:gd name="T46" fmla="*/ 11 w 117"/>
                  <a:gd name="T47" fmla="*/ 49 h 58"/>
                  <a:gd name="T48" fmla="*/ 11 w 117"/>
                  <a:gd name="T49" fmla="*/ 45 h 58"/>
                  <a:gd name="T50" fmla="*/ 6 w 117"/>
                  <a:gd name="T51" fmla="*/ 50 h 58"/>
                  <a:gd name="T52" fmla="*/ 1 w 117"/>
                  <a:gd name="T53" fmla="*/ 54 h 58"/>
                  <a:gd name="T54" fmla="*/ 9 w 117"/>
                  <a:gd name="T55" fmla="*/ 52 h 58"/>
                  <a:gd name="T56" fmla="*/ 8 w 117"/>
                  <a:gd name="T57" fmla="*/ 54 h 58"/>
                  <a:gd name="T58" fmla="*/ 12 w 117"/>
                  <a:gd name="T59" fmla="*/ 53 h 58"/>
                  <a:gd name="T60" fmla="*/ 21 w 117"/>
                  <a:gd name="T61" fmla="*/ 49 h 58"/>
                  <a:gd name="T62" fmla="*/ 28 w 117"/>
                  <a:gd name="T63" fmla="*/ 41 h 58"/>
                  <a:gd name="T64" fmla="*/ 42 w 117"/>
                  <a:gd name="T65" fmla="*/ 35 h 58"/>
                  <a:gd name="T66" fmla="*/ 50 w 117"/>
                  <a:gd name="T67" fmla="*/ 31 h 58"/>
                  <a:gd name="T68" fmla="*/ 40 w 117"/>
                  <a:gd name="T69" fmla="*/ 37 h 58"/>
                  <a:gd name="T70" fmla="*/ 28 w 117"/>
                  <a:gd name="T71" fmla="*/ 46 h 58"/>
                  <a:gd name="T72" fmla="*/ 46 w 117"/>
                  <a:gd name="T73" fmla="*/ 38 h 58"/>
                  <a:gd name="T74" fmla="*/ 31 w 117"/>
                  <a:gd name="T75" fmla="*/ 37 h 58"/>
                  <a:gd name="T76" fmla="*/ 56 w 117"/>
                  <a:gd name="T77" fmla="*/ 31 h 58"/>
                  <a:gd name="T78" fmla="*/ 61 w 117"/>
                  <a:gd name="T79" fmla="*/ 25 h 58"/>
                  <a:gd name="T80" fmla="*/ 71 w 117"/>
                  <a:gd name="T81" fmla="*/ 23 h 58"/>
                  <a:gd name="T82" fmla="*/ 71 w 117"/>
                  <a:gd name="T83" fmla="*/ 23 h 58"/>
                  <a:gd name="T84" fmla="*/ 89 w 117"/>
                  <a:gd name="T85" fmla="*/ 14 h 58"/>
                  <a:gd name="T86" fmla="*/ 91 w 117"/>
                  <a:gd name="T87" fmla="*/ 15 h 58"/>
                  <a:gd name="T88" fmla="*/ 91 w 117"/>
                  <a:gd name="T89" fmla="*/ 1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58">
                    <a:moveTo>
                      <a:pt x="46" y="38"/>
                    </a:moveTo>
                    <a:cubicBezTo>
                      <a:pt x="44" y="39"/>
                      <a:pt x="43" y="40"/>
                      <a:pt x="43" y="41"/>
                    </a:cubicBezTo>
                    <a:cubicBezTo>
                      <a:pt x="48" y="40"/>
                      <a:pt x="49" y="40"/>
                      <a:pt x="52" y="36"/>
                    </a:cubicBezTo>
                    <a:cubicBezTo>
                      <a:pt x="49" y="37"/>
                      <a:pt x="48" y="40"/>
                      <a:pt x="46" y="39"/>
                    </a:cubicBezTo>
                    <a:cubicBezTo>
                      <a:pt x="46" y="39"/>
                      <a:pt x="46" y="38"/>
                      <a:pt x="47" y="37"/>
                    </a:cubicBezTo>
                    <a:cubicBezTo>
                      <a:pt x="49" y="37"/>
                      <a:pt x="50" y="37"/>
                      <a:pt x="52" y="35"/>
                    </a:cubicBezTo>
                    <a:cubicBezTo>
                      <a:pt x="52" y="37"/>
                      <a:pt x="55" y="35"/>
                      <a:pt x="57" y="35"/>
                    </a:cubicBezTo>
                    <a:cubicBezTo>
                      <a:pt x="58" y="34"/>
                      <a:pt x="54" y="34"/>
                      <a:pt x="57" y="33"/>
                    </a:cubicBezTo>
                    <a:cubicBezTo>
                      <a:pt x="60" y="32"/>
                      <a:pt x="61" y="29"/>
                      <a:pt x="64" y="30"/>
                    </a:cubicBezTo>
                    <a:cubicBezTo>
                      <a:pt x="64" y="31"/>
                      <a:pt x="62" y="32"/>
                      <a:pt x="62" y="33"/>
                    </a:cubicBezTo>
                    <a:cubicBezTo>
                      <a:pt x="65" y="32"/>
                      <a:pt x="63" y="31"/>
                      <a:pt x="65" y="30"/>
                    </a:cubicBezTo>
                    <a:cubicBezTo>
                      <a:pt x="66" y="31"/>
                      <a:pt x="67" y="30"/>
                      <a:pt x="69" y="30"/>
                    </a:cubicBezTo>
                    <a:cubicBezTo>
                      <a:pt x="71" y="27"/>
                      <a:pt x="78" y="25"/>
                      <a:pt x="79" y="21"/>
                    </a:cubicBezTo>
                    <a:cubicBezTo>
                      <a:pt x="81" y="22"/>
                      <a:pt x="83" y="20"/>
                      <a:pt x="84" y="21"/>
                    </a:cubicBezTo>
                    <a:cubicBezTo>
                      <a:pt x="83" y="21"/>
                      <a:pt x="82" y="22"/>
                      <a:pt x="82" y="23"/>
                    </a:cubicBezTo>
                    <a:cubicBezTo>
                      <a:pt x="85" y="19"/>
                      <a:pt x="92" y="19"/>
                      <a:pt x="90" y="16"/>
                    </a:cubicBezTo>
                    <a:cubicBezTo>
                      <a:pt x="93" y="14"/>
                      <a:pt x="96" y="16"/>
                      <a:pt x="97" y="14"/>
                    </a:cubicBezTo>
                    <a:cubicBezTo>
                      <a:pt x="97" y="14"/>
                      <a:pt x="96" y="14"/>
                      <a:pt x="96" y="14"/>
                    </a:cubicBezTo>
                    <a:cubicBezTo>
                      <a:pt x="97" y="14"/>
                      <a:pt x="97" y="13"/>
                      <a:pt x="98" y="12"/>
                    </a:cubicBezTo>
                    <a:cubicBezTo>
                      <a:pt x="100" y="14"/>
                      <a:pt x="105" y="9"/>
                      <a:pt x="108" y="10"/>
                    </a:cubicBezTo>
                    <a:cubicBezTo>
                      <a:pt x="106" y="8"/>
                      <a:pt x="110" y="7"/>
                      <a:pt x="110" y="6"/>
                    </a:cubicBezTo>
                    <a:cubicBezTo>
                      <a:pt x="105" y="7"/>
                      <a:pt x="100" y="9"/>
                      <a:pt x="95" y="11"/>
                    </a:cubicBezTo>
                    <a:cubicBezTo>
                      <a:pt x="99" y="8"/>
                      <a:pt x="102" y="6"/>
                      <a:pt x="107" y="4"/>
                    </a:cubicBezTo>
                    <a:cubicBezTo>
                      <a:pt x="108" y="5"/>
                      <a:pt x="104" y="8"/>
                      <a:pt x="107" y="6"/>
                    </a:cubicBezTo>
                    <a:cubicBezTo>
                      <a:pt x="108" y="2"/>
                      <a:pt x="115" y="3"/>
                      <a:pt x="117" y="0"/>
                    </a:cubicBezTo>
                    <a:cubicBezTo>
                      <a:pt x="113" y="1"/>
                      <a:pt x="109" y="3"/>
                      <a:pt x="108" y="1"/>
                    </a:cubicBezTo>
                    <a:cubicBezTo>
                      <a:pt x="109" y="3"/>
                      <a:pt x="105" y="2"/>
                      <a:pt x="104" y="2"/>
                    </a:cubicBezTo>
                    <a:cubicBezTo>
                      <a:pt x="105" y="5"/>
                      <a:pt x="99" y="5"/>
                      <a:pt x="96" y="8"/>
                    </a:cubicBezTo>
                    <a:cubicBezTo>
                      <a:pt x="94" y="7"/>
                      <a:pt x="93" y="8"/>
                      <a:pt x="91" y="10"/>
                    </a:cubicBezTo>
                    <a:cubicBezTo>
                      <a:pt x="90" y="8"/>
                      <a:pt x="87" y="10"/>
                      <a:pt x="86" y="9"/>
                    </a:cubicBezTo>
                    <a:cubicBezTo>
                      <a:pt x="85" y="16"/>
                      <a:pt x="74" y="16"/>
                      <a:pt x="71" y="16"/>
                    </a:cubicBezTo>
                    <a:cubicBezTo>
                      <a:pt x="72" y="15"/>
                      <a:pt x="70" y="18"/>
                      <a:pt x="71" y="18"/>
                    </a:cubicBezTo>
                    <a:cubicBezTo>
                      <a:pt x="69" y="19"/>
                      <a:pt x="67" y="16"/>
                      <a:pt x="66" y="19"/>
                    </a:cubicBezTo>
                    <a:cubicBezTo>
                      <a:pt x="67" y="19"/>
                      <a:pt x="68" y="18"/>
                      <a:pt x="68" y="19"/>
                    </a:cubicBezTo>
                    <a:cubicBezTo>
                      <a:pt x="66" y="20"/>
                      <a:pt x="64" y="22"/>
                      <a:pt x="63" y="21"/>
                    </a:cubicBezTo>
                    <a:cubicBezTo>
                      <a:pt x="62" y="22"/>
                      <a:pt x="62" y="23"/>
                      <a:pt x="61" y="24"/>
                    </a:cubicBezTo>
                    <a:cubicBezTo>
                      <a:pt x="58" y="24"/>
                      <a:pt x="57" y="24"/>
                      <a:pt x="56" y="24"/>
                    </a:cubicBezTo>
                    <a:cubicBezTo>
                      <a:pt x="58" y="24"/>
                      <a:pt x="51" y="25"/>
                      <a:pt x="54" y="25"/>
                    </a:cubicBezTo>
                    <a:cubicBezTo>
                      <a:pt x="63" y="25"/>
                      <a:pt x="41" y="35"/>
                      <a:pt x="41" y="31"/>
                    </a:cubicBezTo>
                    <a:cubicBezTo>
                      <a:pt x="39" y="32"/>
                      <a:pt x="40" y="33"/>
                      <a:pt x="38" y="34"/>
                    </a:cubicBezTo>
                    <a:cubicBezTo>
                      <a:pt x="36" y="34"/>
                      <a:pt x="33" y="35"/>
                      <a:pt x="32" y="34"/>
                    </a:cubicBezTo>
                    <a:cubicBezTo>
                      <a:pt x="28" y="36"/>
                      <a:pt x="26" y="39"/>
                      <a:pt x="23" y="38"/>
                    </a:cubicBezTo>
                    <a:cubicBezTo>
                      <a:pt x="23" y="39"/>
                      <a:pt x="24" y="39"/>
                      <a:pt x="25" y="40"/>
                    </a:cubicBezTo>
                    <a:cubicBezTo>
                      <a:pt x="24" y="41"/>
                      <a:pt x="22" y="43"/>
                      <a:pt x="21" y="42"/>
                    </a:cubicBezTo>
                    <a:cubicBezTo>
                      <a:pt x="22" y="41"/>
                      <a:pt x="24" y="39"/>
                      <a:pt x="21" y="39"/>
                    </a:cubicBezTo>
                    <a:cubicBezTo>
                      <a:pt x="20" y="41"/>
                      <a:pt x="14" y="43"/>
                      <a:pt x="13" y="43"/>
                    </a:cubicBezTo>
                    <a:cubicBezTo>
                      <a:pt x="11" y="44"/>
                      <a:pt x="14" y="44"/>
                      <a:pt x="14" y="45"/>
                    </a:cubicBezTo>
                    <a:cubicBezTo>
                      <a:pt x="13" y="46"/>
                      <a:pt x="12" y="47"/>
                      <a:pt x="11" y="49"/>
                    </a:cubicBezTo>
                    <a:cubicBezTo>
                      <a:pt x="10" y="49"/>
                      <a:pt x="9" y="49"/>
                      <a:pt x="8" y="49"/>
                    </a:cubicBezTo>
                    <a:cubicBezTo>
                      <a:pt x="9" y="47"/>
                      <a:pt x="11" y="46"/>
                      <a:pt x="11" y="45"/>
                    </a:cubicBezTo>
                    <a:cubicBezTo>
                      <a:pt x="9" y="47"/>
                      <a:pt x="7" y="46"/>
                      <a:pt x="5" y="48"/>
                    </a:cubicBezTo>
                    <a:cubicBezTo>
                      <a:pt x="5" y="50"/>
                      <a:pt x="8" y="49"/>
                      <a:pt x="6" y="50"/>
                    </a:cubicBezTo>
                    <a:cubicBezTo>
                      <a:pt x="3" y="51"/>
                      <a:pt x="2" y="50"/>
                      <a:pt x="0" y="52"/>
                    </a:cubicBezTo>
                    <a:cubicBezTo>
                      <a:pt x="1" y="54"/>
                      <a:pt x="1" y="54"/>
                      <a:pt x="1" y="54"/>
                    </a:cubicBezTo>
                    <a:cubicBezTo>
                      <a:pt x="4" y="52"/>
                      <a:pt x="5" y="52"/>
                      <a:pt x="8" y="51"/>
                    </a:cubicBezTo>
                    <a:cubicBezTo>
                      <a:pt x="8" y="51"/>
                      <a:pt x="8" y="52"/>
                      <a:pt x="9" y="52"/>
                    </a:cubicBezTo>
                    <a:cubicBezTo>
                      <a:pt x="10" y="50"/>
                      <a:pt x="16" y="47"/>
                      <a:pt x="17" y="49"/>
                    </a:cubicBezTo>
                    <a:cubicBezTo>
                      <a:pt x="14" y="52"/>
                      <a:pt x="12" y="52"/>
                      <a:pt x="8" y="54"/>
                    </a:cubicBezTo>
                    <a:cubicBezTo>
                      <a:pt x="8" y="55"/>
                      <a:pt x="7" y="58"/>
                      <a:pt x="10" y="56"/>
                    </a:cubicBezTo>
                    <a:cubicBezTo>
                      <a:pt x="10" y="55"/>
                      <a:pt x="10" y="54"/>
                      <a:pt x="12" y="53"/>
                    </a:cubicBezTo>
                    <a:cubicBezTo>
                      <a:pt x="15" y="52"/>
                      <a:pt x="21" y="50"/>
                      <a:pt x="24" y="48"/>
                    </a:cubicBezTo>
                    <a:cubicBezTo>
                      <a:pt x="22" y="48"/>
                      <a:pt x="23" y="48"/>
                      <a:pt x="21" y="49"/>
                    </a:cubicBezTo>
                    <a:cubicBezTo>
                      <a:pt x="21" y="48"/>
                      <a:pt x="20" y="48"/>
                      <a:pt x="20" y="48"/>
                    </a:cubicBezTo>
                    <a:cubicBezTo>
                      <a:pt x="22" y="46"/>
                      <a:pt x="25" y="44"/>
                      <a:pt x="28" y="41"/>
                    </a:cubicBezTo>
                    <a:cubicBezTo>
                      <a:pt x="32" y="39"/>
                      <a:pt x="31" y="43"/>
                      <a:pt x="35" y="41"/>
                    </a:cubicBezTo>
                    <a:cubicBezTo>
                      <a:pt x="34" y="38"/>
                      <a:pt x="38" y="36"/>
                      <a:pt x="42" y="35"/>
                    </a:cubicBezTo>
                    <a:cubicBezTo>
                      <a:pt x="43" y="36"/>
                      <a:pt x="43" y="36"/>
                      <a:pt x="43" y="36"/>
                    </a:cubicBezTo>
                    <a:cubicBezTo>
                      <a:pt x="45" y="34"/>
                      <a:pt x="47" y="35"/>
                      <a:pt x="50" y="31"/>
                    </a:cubicBezTo>
                    <a:cubicBezTo>
                      <a:pt x="50" y="32"/>
                      <a:pt x="50" y="32"/>
                      <a:pt x="51" y="32"/>
                    </a:cubicBezTo>
                    <a:cubicBezTo>
                      <a:pt x="50" y="34"/>
                      <a:pt x="40" y="40"/>
                      <a:pt x="40" y="37"/>
                    </a:cubicBezTo>
                    <a:cubicBezTo>
                      <a:pt x="36" y="41"/>
                      <a:pt x="34" y="43"/>
                      <a:pt x="27" y="45"/>
                    </a:cubicBezTo>
                    <a:cubicBezTo>
                      <a:pt x="28" y="45"/>
                      <a:pt x="26" y="47"/>
                      <a:pt x="28" y="46"/>
                    </a:cubicBezTo>
                    <a:cubicBezTo>
                      <a:pt x="31" y="44"/>
                      <a:pt x="34" y="42"/>
                      <a:pt x="37" y="42"/>
                    </a:cubicBezTo>
                    <a:cubicBezTo>
                      <a:pt x="37" y="39"/>
                      <a:pt x="44" y="37"/>
                      <a:pt x="46" y="38"/>
                    </a:cubicBezTo>
                    <a:close/>
                    <a:moveTo>
                      <a:pt x="26" y="40"/>
                    </a:moveTo>
                    <a:cubicBezTo>
                      <a:pt x="25" y="38"/>
                      <a:pt x="30" y="37"/>
                      <a:pt x="31" y="37"/>
                    </a:cubicBezTo>
                    <a:cubicBezTo>
                      <a:pt x="32" y="38"/>
                      <a:pt x="28" y="41"/>
                      <a:pt x="26" y="40"/>
                    </a:cubicBezTo>
                    <a:close/>
                    <a:moveTo>
                      <a:pt x="56" y="31"/>
                    </a:moveTo>
                    <a:cubicBezTo>
                      <a:pt x="54" y="29"/>
                      <a:pt x="60" y="28"/>
                      <a:pt x="57" y="26"/>
                    </a:cubicBezTo>
                    <a:cubicBezTo>
                      <a:pt x="59" y="25"/>
                      <a:pt x="59" y="27"/>
                      <a:pt x="61" y="25"/>
                    </a:cubicBezTo>
                    <a:cubicBezTo>
                      <a:pt x="62" y="28"/>
                      <a:pt x="57" y="29"/>
                      <a:pt x="56" y="31"/>
                    </a:cubicBezTo>
                    <a:close/>
                    <a:moveTo>
                      <a:pt x="71" y="23"/>
                    </a:moveTo>
                    <a:cubicBezTo>
                      <a:pt x="73" y="20"/>
                      <a:pt x="78" y="19"/>
                      <a:pt x="80" y="19"/>
                    </a:cubicBezTo>
                    <a:cubicBezTo>
                      <a:pt x="79" y="20"/>
                      <a:pt x="75" y="22"/>
                      <a:pt x="71" y="23"/>
                    </a:cubicBezTo>
                    <a:close/>
                    <a:moveTo>
                      <a:pt x="85" y="16"/>
                    </a:moveTo>
                    <a:cubicBezTo>
                      <a:pt x="84" y="14"/>
                      <a:pt x="89" y="11"/>
                      <a:pt x="89" y="14"/>
                    </a:cubicBezTo>
                    <a:cubicBezTo>
                      <a:pt x="88" y="15"/>
                      <a:pt x="86" y="15"/>
                      <a:pt x="85" y="16"/>
                    </a:cubicBezTo>
                    <a:close/>
                    <a:moveTo>
                      <a:pt x="91" y="15"/>
                    </a:moveTo>
                    <a:cubicBezTo>
                      <a:pt x="92" y="13"/>
                      <a:pt x="94" y="13"/>
                      <a:pt x="96" y="11"/>
                    </a:cubicBezTo>
                    <a:cubicBezTo>
                      <a:pt x="98" y="13"/>
                      <a:pt x="93" y="14"/>
                      <a:pt x="9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5" name="Freeform 424">
                <a:extLst>
                  <a:ext uri="{FF2B5EF4-FFF2-40B4-BE49-F238E27FC236}">
                    <a16:creationId xmlns:a16="http://schemas.microsoft.com/office/drawing/2014/main" id="{8257D9EB-BE34-4513-B073-062D5DA5DD99}"/>
                  </a:ext>
                </a:extLst>
              </p:cNvPr>
              <p:cNvSpPr>
                <a:spLocks/>
              </p:cNvSpPr>
              <p:nvPr/>
            </p:nvSpPr>
            <p:spPr bwMode="auto">
              <a:xfrm>
                <a:off x="7190" y="4586"/>
                <a:ext cx="9" cy="8"/>
              </a:xfrm>
              <a:custGeom>
                <a:avLst/>
                <a:gdLst>
                  <a:gd name="T0" fmla="*/ 1 w 5"/>
                  <a:gd name="T1" fmla="*/ 3 h 4"/>
                  <a:gd name="T2" fmla="*/ 0 w 5"/>
                  <a:gd name="T3" fmla="*/ 2 h 4"/>
                  <a:gd name="T4" fmla="*/ 4 w 5"/>
                  <a:gd name="T5" fmla="*/ 0 h 4"/>
                  <a:gd name="T6" fmla="*/ 1 w 5"/>
                  <a:gd name="T7" fmla="*/ 3 h 4"/>
                </a:gdLst>
                <a:ahLst/>
                <a:cxnLst>
                  <a:cxn ang="0">
                    <a:pos x="T0" y="T1"/>
                  </a:cxn>
                  <a:cxn ang="0">
                    <a:pos x="T2" y="T3"/>
                  </a:cxn>
                  <a:cxn ang="0">
                    <a:pos x="T4" y="T5"/>
                  </a:cxn>
                  <a:cxn ang="0">
                    <a:pos x="T6" y="T7"/>
                  </a:cxn>
                </a:cxnLst>
                <a:rect l="0" t="0" r="r" b="b"/>
                <a:pathLst>
                  <a:path w="5" h="4">
                    <a:moveTo>
                      <a:pt x="1" y="3"/>
                    </a:moveTo>
                    <a:cubicBezTo>
                      <a:pt x="0" y="4"/>
                      <a:pt x="1" y="3"/>
                      <a:pt x="0" y="2"/>
                    </a:cubicBezTo>
                    <a:cubicBezTo>
                      <a:pt x="4" y="0"/>
                      <a:pt x="4" y="0"/>
                      <a:pt x="4" y="0"/>
                    </a:cubicBezTo>
                    <a:cubicBezTo>
                      <a:pt x="5" y="2"/>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6" name="Freeform 425">
                <a:extLst>
                  <a:ext uri="{FF2B5EF4-FFF2-40B4-BE49-F238E27FC236}">
                    <a16:creationId xmlns:a16="http://schemas.microsoft.com/office/drawing/2014/main" id="{B57EC626-B4E7-4CD6-B270-9B749A0F6111}"/>
                  </a:ext>
                </a:extLst>
              </p:cNvPr>
              <p:cNvSpPr>
                <a:spLocks/>
              </p:cNvSpPr>
              <p:nvPr/>
            </p:nvSpPr>
            <p:spPr bwMode="auto">
              <a:xfrm>
                <a:off x="7100" y="4412"/>
                <a:ext cx="31" cy="21"/>
              </a:xfrm>
              <a:custGeom>
                <a:avLst/>
                <a:gdLst>
                  <a:gd name="T0" fmla="*/ 1 w 16"/>
                  <a:gd name="T1" fmla="*/ 11 h 11"/>
                  <a:gd name="T2" fmla="*/ 4 w 16"/>
                  <a:gd name="T3" fmla="*/ 7 h 11"/>
                  <a:gd name="T4" fmla="*/ 9 w 16"/>
                  <a:gd name="T5" fmla="*/ 4 h 11"/>
                  <a:gd name="T6" fmla="*/ 6 w 16"/>
                  <a:gd name="T7" fmla="*/ 4 h 11"/>
                  <a:gd name="T8" fmla="*/ 11 w 16"/>
                  <a:gd name="T9" fmla="*/ 2 h 11"/>
                  <a:gd name="T10" fmla="*/ 12 w 16"/>
                  <a:gd name="T11" fmla="*/ 0 h 11"/>
                  <a:gd name="T12" fmla="*/ 14 w 16"/>
                  <a:gd name="T13" fmla="*/ 0 h 11"/>
                  <a:gd name="T14" fmla="*/ 16 w 16"/>
                  <a:gd name="T15" fmla="*/ 1 h 11"/>
                  <a:gd name="T16" fmla="*/ 10 w 16"/>
                  <a:gd name="T17" fmla="*/ 3 h 11"/>
                  <a:gd name="T18" fmla="*/ 1 w 16"/>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 y="11"/>
                    </a:moveTo>
                    <a:cubicBezTo>
                      <a:pt x="0" y="10"/>
                      <a:pt x="5" y="9"/>
                      <a:pt x="4" y="7"/>
                    </a:cubicBezTo>
                    <a:cubicBezTo>
                      <a:pt x="7" y="6"/>
                      <a:pt x="6" y="6"/>
                      <a:pt x="9" y="4"/>
                    </a:cubicBezTo>
                    <a:cubicBezTo>
                      <a:pt x="9" y="3"/>
                      <a:pt x="8" y="3"/>
                      <a:pt x="6" y="4"/>
                    </a:cubicBezTo>
                    <a:cubicBezTo>
                      <a:pt x="7" y="3"/>
                      <a:pt x="11" y="1"/>
                      <a:pt x="11" y="2"/>
                    </a:cubicBezTo>
                    <a:cubicBezTo>
                      <a:pt x="12" y="1"/>
                      <a:pt x="12" y="1"/>
                      <a:pt x="12" y="0"/>
                    </a:cubicBezTo>
                    <a:cubicBezTo>
                      <a:pt x="13" y="0"/>
                      <a:pt x="12" y="2"/>
                      <a:pt x="14" y="0"/>
                    </a:cubicBezTo>
                    <a:cubicBezTo>
                      <a:pt x="15" y="0"/>
                      <a:pt x="15" y="1"/>
                      <a:pt x="16" y="1"/>
                    </a:cubicBezTo>
                    <a:cubicBezTo>
                      <a:pt x="15" y="3"/>
                      <a:pt x="12" y="1"/>
                      <a:pt x="10" y="3"/>
                    </a:cubicBezTo>
                    <a:cubicBezTo>
                      <a:pt x="10" y="7"/>
                      <a:pt x="4" y="8"/>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7" name="Freeform 426">
                <a:extLst>
                  <a:ext uri="{FF2B5EF4-FFF2-40B4-BE49-F238E27FC236}">
                    <a16:creationId xmlns:a16="http://schemas.microsoft.com/office/drawing/2014/main" id="{2CBEC439-B252-4CA6-98AE-4BA86AF32477}"/>
                  </a:ext>
                </a:extLst>
              </p:cNvPr>
              <p:cNvSpPr>
                <a:spLocks/>
              </p:cNvSpPr>
              <p:nvPr/>
            </p:nvSpPr>
            <p:spPr bwMode="auto">
              <a:xfrm>
                <a:off x="7209" y="4592"/>
                <a:ext cx="40" cy="17"/>
              </a:xfrm>
              <a:custGeom>
                <a:avLst/>
                <a:gdLst>
                  <a:gd name="T0" fmla="*/ 16 w 21"/>
                  <a:gd name="T1" fmla="*/ 2 h 9"/>
                  <a:gd name="T2" fmla="*/ 20 w 21"/>
                  <a:gd name="T3" fmla="*/ 2 h 9"/>
                  <a:gd name="T4" fmla="*/ 21 w 21"/>
                  <a:gd name="T5" fmla="*/ 4 h 9"/>
                  <a:gd name="T6" fmla="*/ 16 w 21"/>
                  <a:gd name="T7" fmla="*/ 3 h 9"/>
                  <a:gd name="T8" fmla="*/ 15 w 21"/>
                  <a:gd name="T9" fmla="*/ 5 h 9"/>
                  <a:gd name="T10" fmla="*/ 17 w 21"/>
                  <a:gd name="T11" fmla="*/ 5 h 9"/>
                  <a:gd name="T12" fmla="*/ 16 w 21"/>
                  <a:gd name="T13" fmla="*/ 8 h 9"/>
                  <a:gd name="T14" fmla="*/ 16 w 21"/>
                  <a:gd name="T15" fmla="*/ 7 h 9"/>
                  <a:gd name="T16" fmla="*/ 11 w 21"/>
                  <a:gd name="T17" fmla="*/ 7 h 9"/>
                  <a:gd name="T18" fmla="*/ 12 w 21"/>
                  <a:gd name="T19" fmla="*/ 8 h 9"/>
                  <a:gd name="T20" fmla="*/ 1 w 21"/>
                  <a:gd name="T21" fmla="*/ 9 h 9"/>
                  <a:gd name="T22" fmla="*/ 9 w 21"/>
                  <a:gd name="T23" fmla="*/ 5 h 9"/>
                  <a:gd name="T24" fmla="*/ 5 w 21"/>
                  <a:gd name="T25" fmla="*/ 7 h 9"/>
                  <a:gd name="T26" fmla="*/ 16 w 21"/>
                  <a:gd name="T27" fmla="*/ 1 h 9"/>
                  <a:gd name="T28" fmla="*/ 9 w 21"/>
                  <a:gd name="T29" fmla="*/ 3 h 9"/>
                  <a:gd name="T30" fmla="*/ 17 w 21"/>
                  <a:gd name="T31" fmla="*/ 0 h 9"/>
                  <a:gd name="T32" fmla="*/ 18 w 21"/>
                  <a:gd name="T33" fmla="*/ 1 h 9"/>
                  <a:gd name="T34" fmla="*/ 16 w 21"/>
                  <a:gd name="T35"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9">
                    <a:moveTo>
                      <a:pt x="16" y="2"/>
                    </a:moveTo>
                    <a:cubicBezTo>
                      <a:pt x="17" y="2"/>
                      <a:pt x="18" y="4"/>
                      <a:pt x="20" y="2"/>
                    </a:cubicBezTo>
                    <a:cubicBezTo>
                      <a:pt x="19" y="4"/>
                      <a:pt x="21" y="3"/>
                      <a:pt x="21" y="4"/>
                    </a:cubicBezTo>
                    <a:cubicBezTo>
                      <a:pt x="19" y="5"/>
                      <a:pt x="19" y="4"/>
                      <a:pt x="16" y="3"/>
                    </a:cubicBezTo>
                    <a:cubicBezTo>
                      <a:pt x="16" y="4"/>
                      <a:pt x="16" y="4"/>
                      <a:pt x="15" y="5"/>
                    </a:cubicBezTo>
                    <a:cubicBezTo>
                      <a:pt x="16" y="5"/>
                      <a:pt x="16" y="6"/>
                      <a:pt x="17" y="5"/>
                    </a:cubicBezTo>
                    <a:cubicBezTo>
                      <a:pt x="17" y="6"/>
                      <a:pt x="15" y="7"/>
                      <a:pt x="16" y="8"/>
                    </a:cubicBezTo>
                    <a:cubicBezTo>
                      <a:pt x="15" y="9"/>
                      <a:pt x="14" y="7"/>
                      <a:pt x="16" y="7"/>
                    </a:cubicBezTo>
                    <a:cubicBezTo>
                      <a:pt x="14" y="6"/>
                      <a:pt x="12" y="9"/>
                      <a:pt x="11" y="7"/>
                    </a:cubicBezTo>
                    <a:cubicBezTo>
                      <a:pt x="11" y="7"/>
                      <a:pt x="11" y="8"/>
                      <a:pt x="12" y="8"/>
                    </a:cubicBezTo>
                    <a:cubicBezTo>
                      <a:pt x="8" y="8"/>
                      <a:pt x="6" y="7"/>
                      <a:pt x="1" y="9"/>
                    </a:cubicBezTo>
                    <a:cubicBezTo>
                      <a:pt x="0" y="7"/>
                      <a:pt x="8" y="4"/>
                      <a:pt x="9" y="5"/>
                    </a:cubicBezTo>
                    <a:cubicBezTo>
                      <a:pt x="7" y="6"/>
                      <a:pt x="7" y="5"/>
                      <a:pt x="5" y="7"/>
                    </a:cubicBezTo>
                    <a:cubicBezTo>
                      <a:pt x="9" y="8"/>
                      <a:pt x="15" y="5"/>
                      <a:pt x="16" y="1"/>
                    </a:cubicBezTo>
                    <a:cubicBezTo>
                      <a:pt x="14" y="1"/>
                      <a:pt x="11" y="3"/>
                      <a:pt x="9" y="3"/>
                    </a:cubicBezTo>
                    <a:cubicBezTo>
                      <a:pt x="10" y="1"/>
                      <a:pt x="14" y="2"/>
                      <a:pt x="17" y="0"/>
                    </a:cubicBezTo>
                    <a:cubicBezTo>
                      <a:pt x="18" y="1"/>
                      <a:pt x="18" y="1"/>
                      <a:pt x="18" y="1"/>
                    </a:cubicBez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8" name="Freeform 427">
                <a:extLst>
                  <a:ext uri="{FF2B5EF4-FFF2-40B4-BE49-F238E27FC236}">
                    <a16:creationId xmlns:a16="http://schemas.microsoft.com/office/drawing/2014/main" id="{91F84682-E310-4586-A1ED-84AC27311C4B}"/>
                  </a:ext>
                </a:extLst>
              </p:cNvPr>
              <p:cNvSpPr>
                <a:spLocks/>
              </p:cNvSpPr>
              <p:nvPr/>
            </p:nvSpPr>
            <p:spPr bwMode="auto">
              <a:xfrm>
                <a:off x="7215" y="4607"/>
                <a:ext cx="9" cy="4"/>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0" y="1"/>
                      <a:pt x="5" y="0"/>
                      <a:pt x="5" y="2"/>
                    </a:cubicBezTo>
                    <a:cubicBezTo>
                      <a:pt x="3" y="2"/>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9" name="Freeform 428">
                <a:extLst>
                  <a:ext uri="{FF2B5EF4-FFF2-40B4-BE49-F238E27FC236}">
                    <a16:creationId xmlns:a16="http://schemas.microsoft.com/office/drawing/2014/main" id="{ABC65F0D-0674-4184-B601-667100A20331}"/>
                  </a:ext>
                </a:extLst>
              </p:cNvPr>
              <p:cNvSpPr>
                <a:spLocks/>
              </p:cNvSpPr>
              <p:nvPr/>
            </p:nvSpPr>
            <p:spPr bwMode="auto">
              <a:xfrm>
                <a:off x="7295" y="4712"/>
                <a:ext cx="13" cy="6"/>
              </a:xfrm>
              <a:custGeom>
                <a:avLst/>
                <a:gdLst>
                  <a:gd name="T0" fmla="*/ 1 w 7"/>
                  <a:gd name="T1" fmla="*/ 3 h 3"/>
                  <a:gd name="T2" fmla="*/ 0 w 7"/>
                  <a:gd name="T3" fmla="*/ 1 h 3"/>
                  <a:gd name="T4" fmla="*/ 1 w 7"/>
                  <a:gd name="T5" fmla="*/ 3 h 3"/>
                </a:gdLst>
                <a:ahLst/>
                <a:cxnLst>
                  <a:cxn ang="0">
                    <a:pos x="T0" y="T1"/>
                  </a:cxn>
                  <a:cxn ang="0">
                    <a:pos x="T2" y="T3"/>
                  </a:cxn>
                  <a:cxn ang="0">
                    <a:pos x="T4" y="T5"/>
                  </a:cxn>
                </a:cxnLst>
                <a:rect l="0" t="0" r="r" b="b"/>
                <a:pathLst>
                  <a:path w="7" h="3">
                    <a:moveTo>
                      <a:pt x="1" y="3"/>
                    </a:moveTo>
                    <a:cubicBezTo>
                      <a:pt x="1" y="2"/>
                      <a:pt x="0" y="2"/>
                      <a:pt x="0" y="1"/>
                    </a:cubicBezTo>
                    <a:cubicBezTo>
                      <a:pt x="3" y="2"/>
                      <a:pt x="7"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0" name="Freeform 429">
                <a:extLst>
                  <a:ext uri="{FF2B5EF4-FFF2-40B4-BE49-F238E27FC236}">
                    <a16:creationId xmlns:a16="http://schemas.microsoft.com/office/drawing/2014/main" id="{912FE61E-B102-476D-B981-FEB27B7FDCA6}"/>
                  </a:ext>
                </a:extLst>
              </p:cNvPr>
              <p:cNvSpPr>
                <a:spLocks/>
              </p:cNvSpPr>
              <p:nvPr/>
            </p:nvSpPr>
            <p:spPr bwMode="auto">
              <a:xfrm>
                <a:off x="7180" y="4511"/>
                <a:ext cx="23" cy="16"/>
              </a:xfrm>
              <a:custGeom>
                <a:avLst/>
                <a:gdLst>
                  <a:gd name="T0" fmla="*/ 1 w 12"/>
                  <a:gd name="T1" fmla="*/ 6 h 8"/>
                  <a:gd name="T2" fmla="*/ 4 w 12"/>
                  <a:gd name="T3" fmla="*/ 3 h 8"/>
                  <a:gd name="T4" fmla="*/ 3 w 12"/>
                  <a:gd name="T5" fmla="*/ 5 h 8"/>
                  <a:gd name="T6" fmla="*/ 12 w 12"/>
                  <a:gd name="T7" fmla="*/ 1 h 8"/>
                  <a:gd name="T8" fmla="*/ 1 w 12"/>
                  <a:gd name="T9" fmla="*/ 6 h 8"/>
                </a:gdLst>
                <a:ahLst/>
                <a:cxnLst>
                  <a:cxn ang="0">
                    <a:pos x="T0" y="T1"/>
                  </a:cxn>
                  <a:cxn ang="0">
                    <a:pos x="T2" y="T3"/>
                  </a:cxn>
                  <a:cxn ang="0">
                    <a:pos x="T4" y="T5"/>
                  </a:cxn>
                  <a:cxn ang="0">
                    <a:pos x="T6" y="T7"/>
                  </a:cxn>
                  <a:cxn ang="0">
                    <a:pos x="T8" y="T9"/>
                  </a:cxn>
                </a:cxnLst>
                <a:rect l="0" t="0" r="r" b="b"/>
                <a:pathLst>
                  <a:path w="12" h="8">
                    <a:moveTo>
                      <a:pt x="1" y="6"/>
                    </a:moveTo>
                    <a:cubicBezTo>
                      <a:pt x="0" y="5"/>
                      <a:pt x="3" y="4"/>
                      <a:pt x="4" y="3"/>
                    </a:cubicBezTo>
                    <a:cubicBezTo>
                      <a:pt x="6" y="5"/>
                      <a:pt x="2" y="4"/>
                      <a:pt x="3" y="5"/>
                    </a:cubicBezTo>
                    <a:cubicBezTo>
                      <a:pt x="7" y="5"/>
                      <a:pt x="9" y="0"/>
                      <a:pt x="12" y="1"/>
                    </a:cubicBezTo>
                    <a:cubicBezTo>
                      <a:pt x="9" y="2"/>
                      <a:pt x="5" y="8"/>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1" name="Freeform 430">
                <a:extLst>
                  <a:ext uri="{FF2B5EF4-FFF2-40B4-BE49-F238E27FC236}">
                    <a16:creationId xmlns:a16="http://schemas.microsoft.com/office/drawing/2014/main" id="{51096E37-6069-485E-8B8F-62169A47F188}"/>
                  </a:ext>
                </a:extLst>
              </p:cNvPr>
              <p:cNvSpPr>
                <a:spLocks/>
              </p:cNvSpPr>
              <p:nvPr/>
            </p:nvSpPr>
            <p:spPr bwMode="auto">
              <a:xfrm>
                <a:off x="7159" y="4485"/>
                <a:ext cx="16" cy="5"/>
              </a:xfrm>
              <a:custGeom>
                <a:avLst/>
                <a:gdLst>
                  <a:gd name="T0" fmla="*/ 1 w 8"/>
                  <a:gd name="T1" fmla="*/ 3 h 3"/>
                  <a:gd name="T2" fmla="*/ 0 w 8"/>
                  <a:gd name="T3" fmla="*/ 1 h 3"/>
                  <a:gd name="T4" fmla="*/ 1 w 8"/>
                  <a:gd name="T5" fmla="*/ 3 h 3"/>
                </a:gdLst>
                <a:ahLst/>
                <a:cxnLst>
                  <a:cxn ang="0">
                    <a:pos x="T0" y="T1"/>
                  </a:cxn>
                  <a:cxn ang="0">
                    <a:pos x="T2" y="T3"/>
                  </a:cxn>
                  <a:cxn ang="0">
                    <a:pos x="T4" y="T5"/>
                  </a:cxn>
                </a:cxnLst>
                <a:rect l="0" t="0" r="r" b="b"/>
                <a:pathLst>
                  <a:path w="8" h="3">
                    <a:moveTo>
                      <a:pt x="1" y="3"/>
                    </a:moveTo>
                    <a:cubicBezTo>
                      <a:pt x="0" y="1"/>
                      <a:pt x="0" y="1"/>
                      <a:pt x="0" y="1"/>
                    </a:cubicBezTo>
                    <a:cubicBezTo>
                      <a:pt x="3" y="2"/>
                      <a:pt x="8"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2" name="Freeform 431">
                <a:extLst>
                  <a:ext uri="{FF2B5EF4-FFF2-40B4-BE49-F238E27FC236}">
                    <a16:creationId xmlns:a16="http://schemas.microsoft.com/office/drawing/2014/main" id="{B1D81B47-B859-4DE3-9795-58FFEDBDEC2F}"/>
                  </a:ext>
                </a:extLst>
              </p:cNvPr>
              <p:cNvSpPr>
                <a:spLocks/>
              </p:cNvSpPr>
              <p:nvPr/>
            </p:nvSpPr>
            <p:spPr bwMode="auto">
              <a:xfrm>
                <a:off x="7186" y="4523"/>
                <a:ext cx="17" cy="6"/>
              </a:xfrm>
              <a:custGeom>
                <a:avLst/>
                <a:gdLst>
                  <a:gd name="T0" fmla="*/ 2 w 9"/>
                  <a:gd name="T1" fmla="*/ 3 h 3"/>
                  <a:gd name="T2" fmla="*/ 9 w 9"/>
                  <a:gd name="T3" fmla="*/ 1 h 3"/>
                  <a:gd name="T4" fmla="*/ 2 w 9"/>
                  <a:gd name="T5" fmla="*/ 3 h 3"/>
                </a:gdLst>
                <a:ahLst/>
                <a:cxnLst>
                  <a:cxn ang="0">
                    <a:pos x="T0" y="T1"/>
                  </a:cxn>
                  <a:cxn ang="0">
                    <a:pos x="T2" y="T3"/>
                  </a:cxn>
                  <a:cxn ang="0">
                    <a:pos x="T4" y="T5"/>
                  </a:cxn>
                </a:cxnLst>
                <a:rect l="0" t="0" r="r" b="b"/>
                <a:pathLst>
                  <a:path w="9" h="3">
                    <a:moveTo>
                      <a:pt x="2" y="3"/>
                    </a:moveTo>
                    <a:cubicBezTo>
                      <a:pt x="0" y="2"/>
                      <a:pt x="9" y="0"/>
                      <a:pt x="9" y="1"/>
                    </a:cubicBezTo>
                    <a:cubicBezTo>
                      <a:pt x="7" y="2"/>
                      <a:pt x="3"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3" name="Freeform 432">
                <a:extLst>
                  <a:ext uri="{FF2B5EF4-FFF2-40B4-BE49-F238E27FC236}">
                    <a16:creationId xmlns:a16="http://schemas.microsoft.com/office/drawing/2014/main" id="{45396D73-CB46-43E6-A5DF-351C9A6CAFDF}"/>
                  </a:ext>
                </a:extLst>
              </p:cNvPr>
              <p:cNvSpPr>
                <a:spLocks/>
              </p:cNvSpPr>
              <p:nvPr/>
            </p:nvSpPr>
            <p:spPr bwMode="auto">
              <a:xfrm>
                <a:off x="7199" y="4538"/>
                <a:ext cx="29" cy="10"/>
              </a:xfrm>
              <a:custGeom>
                <a:avLst/>
                <a:gdLst>
                  <a:gd name="T0" fmla="*/ 15 w 15"/>
                  <a:gd name="T1" fmla="*/ 0 h 5"/>
                  <a:gd name="T2" fmla="*/ 5 w 15"/>
                  <a:gd name="T3" fmla="*/ 5 h 5"/>
                  <a:gd name="T4" fmla="*/ 15 w 15"/>
                  <a:gd name="T5" fmla="*/ 0 h 5"/>
                </a:gdLst>
                <a:ahLst/>
                <a:cxnLst>
                  <a:cxn ang="0">
                    <a:pos x="T0" y="T1"/>
                  </a:cxn>
                  <a:cxn ang="0">
                    <a:pos x="T2" y="T3"/>
                  </a:cxn>
                  <a:cxn ang="0">
                    <a:pos x="T4" y="T5"/>
                  </a:cxn>
                </a:cxnLst>
                <a:rect l="0" t="0" r="r" b="b"/>
                <a:pathLst>
                  <a:path w="15" h="5">
                    <a:moveTo>
                      <a:pt x="15" y="0"/>
                    </a:moveTo>
                    <a:cubicBezTo>
                      <a:pt x="11" y="3"/>
                      <a:pt x="9" y="4"/>
                      <a:pt x="5" y="5"/>
                    </a:cubicBezTo>
                    <a:cubicBezTo>
                      <a:pt x="0" y="4"/>
                      <a:pt x="12" y="1"/>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4" name="Freeform 433">
                <a:extLst>
                  <a:ext uri="{FF2B5EF4-FFF2-40B4-BE49-F238E27FC236}">
                    <a16:creationId xmlns:a16="http://schemas.microsoft.com/office/drawing/2014/main" id="{772CB328-DBC5-4C69-A402-BCD19CC89EAC}"/>
                  </a:ext>
                </a:extLst>
              </p:cNvPr>
              <p:cNvSpPr>
                <a:spLocks/>
              </p:cNvSpPr>
              <p:nvPr/>
            </p:nvSpPr>
            <p:spPr bwMode="auto">
              <a:xfrm>
                <a:off x="7134" y="4339"/>
                <a:ext cx="167" cy="81"/>
              </a:xfrm>
              <a:custGeom>
                <a:avLst/>
                <a:gdLst>
                  <a:gd name="T0" fmla="*/ 10 w 87"/>
                  <a:gd name="T1" fmla="*/ 35 h 42"/>
                  <a:gd name="T2" fmla="*/ 3 w 87"/>
                  <a:gd name="T3" fmla="*/ 38 h 42"/>
                  <a:gd name="T4" fmla="*/ 1 w 87"/>
                  <a:gd name="T5" fmla="*/ 33 h 42"/>
                  <a:gd name="T6" fmla="*/ 6 w 87"/>
                  <a:gd name="T7" fmla="*/ 33 h 42"/>
                  <a:gd name="T8" fmla="*/ 3 w 87"/>
                  <a:gd name="T9" fmla="*/ 34 h 42"/>
                  <a:gd name="T10" fmla="*/ 2 w 87"/>
                  <a:gd name="T11" fmla="*/ 36 h 42"/>
                  <a:gd name="T12" fmla="*/ 8 w 87"/>
                  <a:gd name="T13" fmla="*/ 32 h 42"/>
                  <a:gd name="T14" fmla="*/ 21 w 87"/>
                  <a:gd name="T15" fmla="*/ 27 h 42"/>
                  <a:gd name="T16" fmla="*/ 21 w 87"/>
                  <a:gd name="T17" fmla="*/ 29 h 42"/>
                  <a:gd name="T18" fmla="*/ 27 w 87"/>
                  <a:gd name="T19" fmla="*/ 27 h 42"/>
                  <a:gd name="T20" fmla="*/ 28 w 87"/>
                  <a:gd name="T21" fmla="*/ 24 h 42"/>
                  <a:gd name="T22" fmla="*/ 34 w 87"/>
                  <a:gd name="T23" fmla="*/ 21 h 42"/>
                  <a:gd name="T24" fmla="*/ 36 w 87"/>
                  <a:gd name="T25" fmla="*/ 22 h 42"/>
                  <a:gd name="T26" fmla="*/ 39 w 87"/>
                  <a:gd name="T27" fmla="*/ 20 h 42"/>
                  <a:gd name="T28" fmla="*/ 36 w 87"/>
                  <a:gd name="T29" fmla="*/ 20 h 42"/>
                  <a:gd name="T30" fmla="*/ 40 w 87"/>
                  <a:gd name="T31" fmla="*/ 18 h 42"/>
                  <a:gd name="T32" fmla="*/ 40 w 87"/>
                  <a:gd name="T33" fmla="*/ 19 h 42"/>
                  <a:gd name="T34" fmla="*/ 42 w 87"/>
                  <a:gd name="T35" fmla="*/ 18 h 42"/>
                  <a:gd name="T36" fmla="*/ 42 w 87"/>
                  <a:gd name="T37" fmla="*/ 20 h 42"/>
                  <a:gd name="T38" fmla="*/ 45 w 87"/>
                  <a:gd name="T39" fmla="*/ 17 h 42"/>
                  <a:gd name="T40" fmla="*/ 53 w 87"/>
                  <a:gd name="T41" fmla="*/ 12 h 42"/>
                  <a:gd name="T42" fmla="*/ 54 w 87"/>
                  <a:gd name="T43" fmla="*/ 14 h 42"/>
                  <a:gd name="T44" fmla="*/ 80 w 87"/>
                  <a:gd name="T45" fmla="*/ 4 h 42"/>
                  <a:gd name="T46" fmla="*/ 86 w 87"/>
                  <a:gd name="T47" fmla="*/ 0 h 42"/>
                  <a:gd name="T48" fmla="*/ 86 w 87"/>
                  <a:gd name="T49" fmla="*/ 4 h 42"/>
                  <a:gd name="T50" fmla="*/ 80 w 87"/>
                  <a:gd name="T51" fmla="*/ 6 h 42"/>
                  <a:gd name="T52" fmla="*/ 75 w 87"/>
                  <a:gd name="T53" fmla="*/ 5 h 42"/>
                  <a:gd name="T54" fmla="*/ 68 w 87"/>
                  <a:gd name="T55" fmla="*/ 8 h 42"/>
                  <a:gd name="T56" fmla="*/ 68 w 87"/>
                  <a:gd name="T57" fmla="*/ 10 h 42"/>
                  <a:gd name="T58" fmla="*/ 53 w 87"/>
                  <a:gd name="T59" fmla="*/ 15 h 42"/>
                  <a:gd name="T60" fmla="*/ 54 w 87"/>
                  <a:gd name="T61" fmla="*/ 17 h 42"/>
                  <a:gd name="T62" fmla="*/ 31 w 87"/>
                  <a:gd name="T63" fmla="*/ 26 h 42"/>
                  <a:gd name="T64" fmla="*/ 32 w 87"/>
                  <a:gd name="T65" fmla="*/ 25 h 42"/>
                  <a:gd name="T66" fmla="*/ 30 w 87"/>
                  <a:gd name="T67" fmla="*/ 27 h 42"/>
                  <a:gd name="T68" fmla="*/ 25 w 87"/>
                  <a:gd name="T69" fmla="*/ 29 h 42"/>
                  <a:gd name="T70" fmla="*/ 22 w 87"/>
                  <a:gd name="T71" fmla="*/ 32 h 42"/>
                  <a:gd name="T72" fmla="*/ 20 w 87"/>
                  <a:gd name="T73" fmla="*/ 32 h 42"/>
                  <a:gd name="T74" fmla="*/ 25 w 87"/>
                  <a:gd name="T75" fmla="*/ 28 h 42"/>
                  <a:gd name="T76" fmla="*/ 13 w 87"/>
                  <a:gd name="T77" fmla="*/ 35 h 42"/>
                  <a:gd name="T78" fmla="*/ 5 w 87"/>
                  <a:gd name="T79" fmla="*/ 41 h 42"/>
                  <a:gd name="T80" fmla="*/ 2 w 87"/>
                  <a:gd name="T81" fmla="*/ 41 h 42"/>
                  <a:gd name="T82" fmla="*/ 2 w 87"/>
                  <a:gd name="T83" fmla="*/ 39 h 42"/>
                  <a:gd name="T84" fmla="*/ 8 w 87"/>
                  <a:gd name="T85" fmla="*/ 37 h 42"/>
                  <a:gd name="T86" fmla="*/ 10 w 87"/>
                  <a:gd name="T8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42">
                    <a:moveTo>
                      <a:pt x="10" y="35"/>
                    </a:moveTo>
                    <a:cubicBezTo>
                      <a:pt x="10" y="33"/>
                      <a:pt x="4" y="37"/>
                      <a:pt x="3" y="38"/>
                    </a:cubicBezTo>
                    <a:cubicBezTo>
                      <a:pt x="0" y="36"/>
                      <a:pt x="1" y="36"/>
                      <a:pt x="1" y="33"/>
                    </a:cubicBezTo>
                    <a:cubicBezTo>
                      <a:pt x="3" y="33"/>
                      <a:pt x="2" y="36"/>
                      <a:pt x="6" y="33"/>
                    </a:cubicBezTo>
                    <a:cubicBezTo>
                      <a:pt x="7" y="34"/>
                      <a:pt x="3" y="36"/>
                      <a:pt x="3" y="34"/>
                    </a:cubicBezTo>
                    <a:cubicBezTo>
                      <a:pt x="3" y="35"/>
                      <a:pt x="3" y="36"/>
                      <a:pt x="2" y="36"/>
                    </a:cubicBezTo>
                    <a:cubicBezTo>
                      <a:pt x="4" y="36"/>
                      <a:pt x="9" y="34"/>
                      <a:pt x="8" y="32"/>
                    </a:cubicBezTo>
                    <a:cubicBezTo>
                      <a:pt x="12" y="32"/>
                      <a:pt x="16" y="30"/>
                      <a:pt x="21" y="27"/>
                    </a:cubicBezTo>
                    <a:cubicBezTo>
                      <a:pt x="20" y="28"/>
                      <a:pt x="20" y="28"/>
                      <a:pt x="21" y="29"/>
                    </a:cubicBezTo>
                    <a:cubicBezTo>
                      <a:pt x="22" y="27"/>
                      <a:pt x="28" y="24"/>
                      <a:pt x="27" y="27"/>
                    </a:cubicBezTo>
                    <a:cubicBezTo>
                      <a:pt x="28" y="26"/>
                      <a:pt x="28" y="25"/>
                      <a:pt x="28" y="24"/>
                    </a:cubicBezTo>
                    <a:cubicBezTo>
                      <a:pt x="31" y="24"/>
                      <a:pt x="32" y="23"/>
                      <a:pt x="34" y="21"/>
                    </a:cubicBezTo>
                    <a:cubicBezTo>
                      <a:pt x="34" y="22"/>
                      <a:pt x="37" y="20"/>
                      <a:pt x="36" y="22"/>
                    </a:cubicBezTo>
                    <a:cubicBezTo>
                      <a:pt x="38" y="21"/>
                      <a:pt x="38" y="21"/>
                      <a:pt x="39" y="20"/>
                    </a:cubicBezTo>
                    <a:cubicBezTo>
                      <a:pt x="38" y="20"/>
                      <a:pt x="37" y="20"/>
                      <a:pt x="36" y="20"/>
                    </a:cubicBezTo>
                    <a:cubicBezTo>
                      <a:pt x="36" y="19"/>
                      <a:pt x="39" y="20"/>
                      <a:pt x="40" y="18"/>
                    </a:cubicBezTo>
                    <a:cubicBezTo>
                      <a:pt x="40" y="19"/>
                      <a:pt x="40" y="19"/>
                      <a:pt x="40" y="19"/>
                    </a:cubicBezTo>
                    <a:cubicBezTo>
                      <a:pt x="41" y="19"/>
                      <a:pt x="41" y="18"/>
                      <a:pt x="42" y="18"/>
                    </a:cubicBezTo>
                    <a:cubicBezTo>
                      <a:pt x="43" y="19"/>
                      <a:pt x="42" y="19"/>
                      <a:pt x="42" y="20"/>
                    </a:cubicBezTo>
                    <a:cubicBezTo>
                      <a:pt x="44" y="19"/>
                      <a:pt x="45" y="18"/>
                      <a:pt x="45" y="17"/>
                    </a:cubicBezTo>
                    <a:cubicBezTo>
                      <a:pt x="48" y="16"/>
                      <a:pt x="51" y="14"/>
                      <a:pt x="53" y="12"/>
                    </a:cubicBezTo>
                    <a:cubicBezTo>
                      <a:pt x="52" y="13"/>
                      <a:pt x="54" y="13"/>
                      <a:pt x="54" y="14"/>
                    </a:cubicBezTo>
                    <a:cubicBezTo>
                      <a:pt x="62" y="11"/>
                      <a:pt x="71" y="4"/>
                      <a:pt x="80" y="4"/>
                    </a:cubicBezTo>
                    <a:cubicBezTo>
                      <a:pt x="81" y="2"/>
                      <a:pt x="83" y="2"/>
                      <a:pt x="86" y="0"/>
                    </a:cubicBezTo>
                    <a:cubicBezTo>
                      <a:pt x="87" y="1"/>
                      <a:pt x="82" y="5"/>
                      <a:pt x="86" y="4"/>
                    </a:cubicBezTo>
                    <a:cubicBezTo>
                      <a:pt x="84" y="6"/>
                      <a:pt x="82" y="3"/>
                      <a:pt x="80" y="6"/>
                    </a:cubicBezTo>
                    <a:cubicBezTo>
                      <a:pt x="81" y="4"/>
                      <a:pt x="78" y="4"/>
                      <a:pt x="75" y="5"/>
                    </a:cubicBezTo>
                    <a:cubicBezTo>
                      <a:pt x="76" y="6"/>
                      <a:pt x="70" y="9"/>
                      <a:pt x="68" y="8"/>
                    </a:cubicBezTo>
                    <a:cubicBezTo>
                      <a:pt x="68" y="9"/>
                      <a:pt x="68" y="9"/>
                      <a:pt x="68" y="10"/>
                    </a:cubicBezTo>
                    <a:cubicBezTo>
                      <a:pt x="62" y="9"/>
                      <a:pt x="58" y="16"/>
                      <a:pt x="53" y="15"/>
                    </a:cubicBezTo>
                    <a:cubicBezTo>
                      <a:pt x="52" y="16"/>
                      <a:pt x="55" y="16"/>
                      <a:pt x="54" y="17"/>
                    </a:cubicBezTo>
                    <a:cubicBezTo>
                      <a:pt x="46" y="17"/>
                      <a:pt x="40" y="25"/>
                      <a:pt x="31" y="26"/>
                    </a:cubicBezTo>
                    <a:cubicBezTo>
                      <a:pt x="31" y="25"/>
                      <a:pt x="32" y="25"/>
                      <a:pt x="32" y="25"/>
                    </a:cubicBezTo>
                    <a:cubicBezTo>
                      <a:pt x="31" y="24"/>
                      <a:pt x="29" y="27"/>
                      <a:pt x="30" y="27"/>
                    </a:cubicBezTo>
                    <a:cubicBezTo>
                      <a:pt x="29" y="28"/>
                      <a:pt x="27" y="29"/>
                      <a:pt x="25" y="29"/>
                    </a:cubicBezTo>
                    <a:cubicBezTo>
                      <a:pt x="26" y="30"/>
                      <a:pt x="23" y="32"/>
                      <a:pt x="22" y="32"/>
                    </a:cubicBezTo>
                    <a:cubicBezTo>
                      <a:pt x="21" y="33"/>
                      <a:pt x="21" y="31"/>
                      <a:pt x="20" y="32"/>
                    </a:cubicBezTo>
                    <a:cubicBezTo>
                      <a:pt x="21" y="31"/>
                      <a:pt x="23" y="30"/>
                      <a:pt x="25" y="28"/>
                    </a:cubicBezTo>
                    <a:cubicBezTo>
                      <a:pt x="22" y="28"/>
                      <a:pt x="12" y="33"/>
                      <a:pt x="13" y="35"/>
                    </a:cubicBezTo>
                    <a:cubicBezTo>
                      <a:pt x="11" y="39"/>
                      <a:pt x="3" y="39"/>
                      <a:pt x="5" y="41"/>
                    </a:cubicBezTo>
                    <a:cubicBezTo>
                      <a:pt x="3" y="42"/>
                      <a:pt x="3" y="40"/>
                      <a:pt x="2" y="41"/>
                    </a:cubicBezTo>
                    <a:cubicBezTo>
                      <a:pt x="2" y="40"/>
                      <a:pt x="3" y="40"/>
                      <a:pt x="2" y="39"/>
                    </a:cubicBezTo>
                    <a:cubicBezTo>
                      <a:pt x="5" y="38"/>
                      <a:pt x="5" y="38"/>
                      <a:pt x="8" y="37"/>
                    </a:cubicBezTo>
                    <a:cubicBezTo>
                      <a:pt x="9" y="36"/>
                      <a:pt x="9" y="34"/>
                      <a:pt x="1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5" name="Freeform 434">
                <a:extLst>
                  <a:ext uri="{FF2B5EF4-FFF2-40B4-BE49-F238E27FC236}">
                    <a16:creationId xmlns:a16="http://schemas.microsoft.com/office/drawing/2014/main" id="{64286C36-3DC8-4ABB-ACD7-6E6F7674CCE2}"/>
                  </a:ext>
                </a:extLst>
              </p:cNvPr>
              <p:cNvSpPr>
                <a:spLocks/>
              </p:cNvSpPr>
              <p:nvPr/>
            </p:nvSpPr>
            <p:spPr bwMode="auto">
              <a:xfrm>
                <a:off x="7224" y="4523"/>
                <a:ext cx="12" cy="11"/>
              </a:xfrm>
              <a:custGeom>
                <a:avLst/>
                <a:gdLst>
                  <a:gd name="T0" fmla="*/ 1 w 6"/>
                  <a:gd name="T1" fmla="*/ 6 h 6"/>
                  <a:gd name="T2" fmla="*/ 4 w 6"/>
                  <a:gd name="T3" fmla="*/ 2 h 6"/>
                  <a:gd name="T4" fmla="*/ 1 w 6"/>
                  <a:gd name="T5" fmla="*/ 6 h 6"/>
                </a:gdLst>
                <a:ahLst/>
                <a:cxnLst>
                  <a:cxn ang="0">
                    <a:pos x="T0" y="T1"/>
                  </a:cxn>
                  <a:cxn ang="0">
                    <a:pos x="T2" y="T3"/>
                  </a:cxn>
                  <a:cxn ang="0">
                    <a:pos x="T4" y="T5"/>
                  </a:cxn>
                </a:cxnLst>
                <a:rect l="0" t="0" r="r" b="b"/>
                <a:pathLst>
                  <a:path w="6" h="6">
                    <a:moveTo>
                      <a:pt x="1" y="6"/>
                    </a:moveTo>
                    <a:cubicBezTo>
                      <a:pt x="0" y="5"/>
                      <a:pt x="6" y="0"/>
                      <a:pt x="4" y="2"/>
                    </a:cubicBezTo>
                    <a:cubicBezTo>
                      <a:pt x="3" y="4"/>
                      <a:pt x="4"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6" name="Freeform 435">
                <a:extLst>
                  <a:ext uri="{FF2B5EF4-FFF2-40B4-BE49-F238E27FC236}">
                    <a16:creationId xmlns:a16="http://schemas.microsoft.com/office/drawing/2014/main" id="{228956AB-02A6-423F-82CB-25A5939ED6E6}"/>
                  </a:ext>
                </a:extLst>
              </p:cNvPr>
              <p:cNvSpPr>
                <a:spLocks/>
              </p:cNvSpPr>
              <p:nvPr/>
            </p:nvSpPr>
            <p:spPr bwMode="auto">
              <a:xfrm>
                <a:off x="7184" y="4450"/>
                <a:ext cx="27" cy="16"/>
              </a:xfrm>
              <a:custGeom>
                <a:avLst/>
                <a:gdLst>
                  <a:gd name="T0" fmla="*/ 2 w 14"/>
                  <a:gd name="T1" fmla="*/ 7 h 8"/>
                  <a:gd name="T2" fmla="*/ 2 w 14"/>
                  <a:gd name="T3" fmla="*/ 5 h 8"/>
                  <a:gd name="T4" fmla="*/ 14 w 14"/>
                  <a:gd name="T5" fmla="*/ 0 h 8"/>
                  <a:gd name="T6" fmla="*/ 9 w 14"/>
                  <a:gd name="T7" fmla="*/ 2 h 8"/>
                  <a:gd name="T8" fmla="*/ 11 w 14"/>
                  <a:gd name="T9" fmla="*/ 4 h 8"/>
                  <a:gd name="T10" fmla="*/ 2 w 14"/>
                  <a:gd name="T11" fmla="*/ 7 h 8"/>
                </a:gdLst>
                <a:ahLst/>
                <a:cxnLst>
                  <a:cxn ang="0">
                    <a:pos x="T0" y="T1"/>
                  </a:cxn>
                  <a:cxn ang="0">
                    <a:pos x="T2" y="T3"/>
                  </a:cxn>
                  <a:cxn ang="0">
                    <a:pos x="T4" y="T5"/>
                  </a:cxn>
                  <a:cxn ang="0">
                    <a:pos x="T6" y="T7"/>
                  </a:cxn>
                  <a:cxn ang="0">
                    <a:pos x="T8" y="T9"/>
                  </a:cxn>
                  <a:cxn ang="0">
                    <a:pos x="T10" y="T11"/>
                  </a:cxn>
                </a:cxnLst>
                <a:rect l="0" t="0" r="r" b="b"/>
                <a:pathLst>
                  <a:path w="14" h="8">
                    <a:moveTo>
                      <a:pt x="2" y="7"/>
                    </a:moveTo>
                    <a:cubicBezTo>
                      <a:pt x="0" y="8"/>
                      <a:pt x="2" y="6"/>
                      <a:pt x="2" y="5"/>
                    </a:cubicBezTo>
                    <a:cubicBezTo>
                      <a:pt x="6" y="4"/>
                      <a:pt x="9" y="2"/>
                      <a:pt x="14" y="0"/>
                    </a:cubicBezTo>
                    <a:cubicBezTo>
                      <a:pt x="13" y="1"/>
                      <a:pt x="11" y="3"/>
                      <a:pt x="9" y="2"/>
                    </a:cubicBezTo>
                    <a:cubicBezTo>
                      <a:pt x="9" y="4"/>
                      <a:pt x="11" y="3"/>
                      <a:pt x="11" y="4"/>
                    </a:cubicBezTo>
                    <a:cubicBezTo>
                      <a:pt x="8" y="5"/>
                      <a:pt x="3" y="5"/>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7" name="Freeform 436">
                <a:extLst>
                  <a:ext uri="{FF2B5EF4-FFF2-40B4-BE49-F238E27FC236}">
                    <a16:creationId xmlns:a16="http://schemas.microsoft.com/office/drawing/2014/main" id="{DC285BC9-2849-4C96-8329-787A86C161AA}"/>
                  </a:ext>
                </a:extLst>
              </p:cNvPr>
              <p:cNvSpPr>
                <a:spLocks/>
              </p:cNvSpPr>
              <p:nvPr/>
            </p:nvSpPr>
            <p:spPr bwMode="auto">
              <a:xfrm>
                <a:off x="7274" y="4563"/>
                <a:ext cx="13" cy="12"/>
              </a:xfrm>
              <a:custGeom>
                <a:avLst/>
                <a:gdLst>
                  <a:gd name="T0" fmla="*/ 0 w 7"/>
                  <a:gd name="T1" fmla="*/ 4 h 6"/>
                  <a:gd name="T2" fmla="*/ 6 w 7"/>
                  <a:gd name="T3" fmla="*/ 1 h 6"/>
                  <a:gd name="T4" fmla="*/ 3 w 7"/>
                  <a:gd name="T5" fmla="*/ 0 h 6"/>
                  <a:gd name="T6" fmla="*/ 7 w 7"/>
                  <a:gd name="T7" fmla="*/ 0 h 6"/>
                  <a:gd name="T8" fmla="*/ 0 w 7"/>
                  <a:gd name="T9" fmla="*/ 4 h 6"/>
                </a:gdLst>
                <a:ahLst/>
                <a:cxnLst>
                  <a:cxn ang="0">
                    <a:pos x="T0" y="T1"/>
                  </a:cxn>
                  <a:cxn ang="0">
                    <a:pos x="T2" y="T3"/>
                  </a:cxn>
                  <a:cxn ang="0">
                    <a:pos x="T4" y="T5"/>
                  </a:cxn>
                  <a:cxn ang="0">
                    <a:pos x="T6" y="T7"/>
                  </a:cxn>
                  <a:cxn ang="0">
                    <a:pos x="T8" y="T9"/>
                  </a:cxn>
                </a:cxnLst>
                <a:rect l="0" t="0" r="r" b="b"/>
                <a:pathLst>
                  <a:path w="7" h="6">
                    <a:moveTo>
                      <a:pt x="0" y="4"/>
                    </a:moveTo>
                    <a:cubicBezTo>
                      <a:pt x="3" y="3"/>
                      <a:pt x="3" y="2"/>
                      <a:pt x="6" y="1"/>
                    </a:cubicBezTo>
                    <a:cubicBezTo>
                      <a:pt x="6" y="0"/>
                      <a:pt x="4" y="1"/>
                      <a:pt x="3" y="0"/>
                    </a:cubicBezTo>
                    <a:cubicBezTo>
                      <a:pt x="1" y="0"/>
                      <a:pt x="6" y="0"/>
                      <a:pt x="7" y="0"/>
                    </a:cubicBezTo>
                    <a:cubicBezTo>
                      <a:pt x="7" y="1"/>
                      <a:pt x="1" y="6"/>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8" name="Freeform 437">
                <a:extLst>
                  <a:ext uri="{FF2B5EF4-FFF2-40B4-BE49-F238E27FC236}">
                    <a16:creationId xmlns:a16="http://schemas.microsoft.com/office/drawing/2014/main" id="{65DFCC5A-8177-4585-8C09-432418802645}"/>
                  </a:ext>
                </a:extLst>
              </p:cNvPr>
              <p:cNvSpPr>
                <a:spLocks/>
              </p:cNvSpPr>
              <p:nvPr/>
            </p:nvSpPr>
            <p:spPr bwMode="auto">
              <a:xfrm>
                <a:off x="7167" y="4364"/>
                <a:ext cx="19" cy="10"/>
              </a:xfrm>
              <a:custGeom>
                <a:avLst/>
                <a:gdLst>
                  <a:gd name="T0" fmla="*/ 0 w 10"/>
                  <a:gd name="T1" fmla="*/ 5 h 5"/>
                  <a:gd name="T2" fmla="*/ 8 w 10"/>
                  <a:gd name="T3" fmla="*/ 0 h 5"/>
                  <a:gd name="T4" fmla="*/ 10 w 10"/>
                  <a:gd name="T5" fmla="*/ 0 h 5"/>
                  <a:gd name="T6" fmla="*/ 8 w 10"/>
                  <a:gd name="T7" fmla="*/ 3 h 5"/>
                  <a:gd name="T8" fmla="*/ 0 w 10"/>
                  <a:gd name="T9" fmla="*/ 5 h 5"/>
                </a:gdLst>
                <a:ahLst/>
                <a:cxnLst>
                  <a:cxn ang="0">
                    <a:pos x="T0" y="T1"/>
                  </a:cxn>
                  <a:cxn ang="0">
                    <a:pos x="T2" y="T3"/>
                  </a:cxn>
                  <a:cxn ang="0">
                    <a:pos x="T4" y="T5"/>
                  </a:cxn>
                  <a:cxn ang="0">
                    <a:pos x="T6" y="T7"/>
                  </a:cxn>
                  <a:cxn ang="0">
                    <a:pos x="T8" y="T9"/>
                  </a:cxn>
                </a:cxnLst>
                <a:rect l="0" t="0" r="r" b="b"/>
                <a:pathLst>
                  <a:path w="10" h="5">
                    <a:moveTo>
                      <a:pt x="0" y="5"/>
                    </a:moveTo>
                    <a:cubicBezTo>
                      <a:pt x="1" y="3"/>
                      <a:pt x="8" y="3"/>
                      <a:pt x="8" y="0"/>
                    </a:cubicBezTo>
                    <a:cubicBezTo>
                      <a:pt x="9" y="0"/>
                      <a:pt x="9" y="0"/>
                      <a:pt x="10" y="0"/>
                    </a:cubicBezTo>
                    <a:cubicBezTo>
                      <a:pt x="10" y="2"/>
                      <a:pt x="7" y="0"/>
                      <a:pt x="8" y="3"/>
                    </a:cubicBezTo>
                    <a:cubicBezTo>
                      <a:pt x="6" y="2"/>
                      <a:pt x="3"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9" name="Freeform 438">
                <a:extLst>
                  <a:ext uri="{FF2B5EF4-FFF2-40B4-BE49-F238E27FC236}">
                    <a16:creationId xmlns:a16="http://schemas.microsoft.com/office/drawing/2014/main" id="{A581E629-1F85-4BAC-B4CB-045CC1303699}"/>
                  </a:ext>
                </a:extLst>
              </p:cNvPr>
              <p:cNvSpPr>
                <a:spLocks/>
              </p:cNvSpPr>
              <p:nvPr/>
            </p:nvSpPr>
            <p:spPr bwMode="auto">
              <a:xfrm>
                <a:off x="7171" y="4368"/>
                <a:ext cx="11" cy="9"/>
              </a:xfrm>
              <a:custGeom>
                <a:avLst/>
                <a:gdLst>
                  <a:gd name="T0" fmla="*/ 5 w 6"/>
                  <a:gd name="T1" fmla="*/ 2 h 5"/>
                  <a:gd name="T2" fmla="*/ 1 w 6"/>
                  <a:gd name="T3" fmla="*/ 5 h 5"/>
                  <a:gd name="T4" fmla="*/ 0 w 6"/>
                  <a:gd name="T5" fmla="*/ 4 h 5"/>
                  <a:gd name="T6" fmla="*/ 4 w 6"/>
                  <a:gd name="T7" fmla="*/ 1 h 5"/>
                  <a:gd name="T8" fmla="*/ 5 w 6"/>
                  <a:gd name="T9" fmla="*/ 2 h 5"/>
                </a:gdLst>
                <a:ahLst/>
                <a:cxnLst>
                  <a:cxn ang="0">
                    <a:pos x="T0" y="T1"/>
                  </a:cxn>
                  <a:cxn ang="0">
                    <a:pos x="T2" y="T3"/>
                  </a:cxn>
                  <a:cxn ang="0">
                    <a:pos x="T4" y="T5"/>
                  </a:cxn>
                  <a:cxn ang="0">
                    <a:pos x="T6" y="T7"/>
                  </a:cxn>
                  <a:cxn ang="0">
                    <a:pos x="T8" y="T9"/>
                  </a:cxn>
                </a:cxnLst>
                <a:rect l="0" t="0" r="r" b="b"/>
                <a:pathLst>
                  <a:path w="6" h="5">
                    <a:moveTo>
                      <a:pt x="5" y="2"/>
                    </a:moveTo>
                    <a:cubicBezTo>
                      <a:pt x="6" y="3"/>
                      <a:pt x="3" y="4"/>
                      <a:pt x="1" y="5"/>
                    </a:cubicBezTo>
                    <a:cubicBezTo>
                      <a:pt x="0" y="4"/>
                      <a:pt x="0" y="4"/>
                      <a:pt x="0" y="4"/>
                    </a:cubicBezTo>
                    <a:cubicBezTo>
                      <a:pt x="2" y="2"/>
                      <a:pt x="3" y="2"/>
                      <a:pt x="4" y="1"/>
                    </a:cubicBezTo>
                    <a:cubicBezTo>
                      <a:pt x="6" y="0"/>
                      <a:pt x="3"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182" name="Freeform 440">
              <a:extLst>
                <a:ext uri="{FF2B5EF4-FFF2-40B4-BE49-F238E27FC236}">
                  <a16:creationId xmlns:a16="http://schemas.microsoft.com/office/drawing/2014/main" id="{A9D852BD-6A82-4843-8F53-B740A923BF5B}"/>
                </a:ext>
              </a:extLst>
            </p:cNvPr>
            <p:cNvSpPr>
              <a:spLocks/>
            </p:cNvSpPr>
            <p:nvPr/>
          </p:nvSpPr>
          <p:spPr bwMode="auto">
            <a:xfrm>
              <a:off x="7224" y="4446"/>
              <a:ext cx="14" cy="10"/>
            </a:xfrm>
            <a:custGeom>
              <a:avLst/>
              <a:gdLst>
                <a:gd name="T0" fmla="*/ 1 w 7"/>
                <a:gd name="T1" fmla="*/ 5 h 5"/>
                <a:gd name="T2" fmla="*/ 1 w 7"/>
                <a:gd name="T3" fmla="*/ 3 h 5"/>
                <a:gd name="T4" fmla="*/ 4 w 7"/>
                <a:gd name="T5" fmla="*/ 0 h 5"/>
                <a:gd name="T6" fmla="*/ 7 w 7"/>
                <a:gd name="T7" fmla="*/ 1 h 5"/>
                <a:gd name="T8" fmla="*/ 2 w 7"/>
                <a:gd name="T9" fmla="*/ 2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5"/>
                    <a:pt x="3" y="3"/>
                    <a:pt x="1" y="3"/>
                  </a:cubicBezTo>
                  <a:cubicBezTo>
                    <a:pt x="1" y="2"/>
                    <a:pt x="4" y="2"/>
                    <a:pt x="4" y="0"/>
                  </a:cubicBezTo>
                  <a:cubicBezTo>
                    <a:pt x="6" y="0"/>
                    <a:pt x="6" y="2"/>
                    <a:pt x="7" y="1"/>
                  </a:cubicBezTo>
                  <a:cubicBezTo>
                    <a:pt x="6" y="3"/>
                    <a:pt x="4" y="1"/>
                    <a:pt x="2" y="2"/>
                  </a:cubicBezTo>
                  <a:cubicBezTo>
                    <a:pt x="1" y="3"/>
                    <a:pt x="4"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3" name="Freeform 441">
              <a:extLst>
                <a:ext uri="{FF2B5EF4-FFF2-40B4-BE49-F238E27FC236}">
                  <a16:creationId xmlns:a16="http://schemas.microsoft.com/office/drawing/2014/main" id="{D6B66553-F5F5-4C65-9CF9-C587CECEA98A}"/>
                </a:ext>
              </a:extLst>
            </p:cNvPr>
            <p:cNvSpPr>
              <a:spLocks/>
            </p:cNvSpPr>
            <p:nvPr/>
          </p:nvSpPr>
          <p:spPr bwMode="auto">
            <a:xfrm>
              <a:off x="7287" y="4536"/>
              <a:ext cx="8" cy="4"/>
            </a:xfrm>
            <a:custGeom>
              <a:avLst/>
              <a:gdLst>
                <a:gd name="T0" fmla="*/ 0 w 4"/>
                <a:gd name="T1" fmla="*/ 1 h 2"/>
                <a:gd name="T2" fmla="*/ 4 w 4"/>
                <a:gd name="T3" fmla="*/ 1 h 2"/>
                <a:gd name="T4" fmla="*/ 2 w 4"/>
                <a:gd name="T5" fmla="*/ 2 h 2"/>
                <a:gd name="T6" fmla="*/ 0 w 4"/>
                <a:gd name="T7" fmla="*/ 1 h 2"/>
              </a:gdLst>
              <a:ahLst/>
              <a:cxnLst>
                <a:cxn ang="0">
                  <a:pos x="T0" y="T1"/>
                </a:cxn>
                <a:cxn ang="0">
                  <a:pos x="T2" y="T3"/>
                </a:cxn>
                <a:cxn ang="0">
                  <a:pos x="T4" y="T5"/>
                </a:cxn>
                <a:cxn ang="0">
                  <a:pos x="T6" y="T7"/>
                </a:cxn>
              </a:cxnLst>
              <a:rect l="0" t="0" r="r" b="b"/>
              <a:pathLst>
                <a:path w="4" h="2">
                  <a:moveTo>
                    <a:pt x="0" y="1"/>
                  </a:moveTo>
                  <a:cubicBezTo>
                    <a:pt x="1" y="1"/>
                    <a:pt x="3" y="0"/>
                    <a:pt x="4" y="1"/>
                  </a:cubicBezTo>
                  <a:cubicBezTo>
                    <a:pt x="2" y="2"/>
                    <a:pt x="2" y="2"/>
                    <a:pt x="2" y="2"/>
                  </a:cubicBezTo>
                  <a:cubicBezTo>
                    <a:pt x="2" y="0"/>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4" name="Freeform 442">
              <a:extLst>
                <a:ext uri="{FF2B5EF4-FFF2-40B4-BE49-F238E27FC236}">
                  <a16:creationId xmlns:a16="http://schemas.microsoft.com/office/drawing/2014/main" id="{0534C045-003E-4C79-BF62-EB353FEE85CA}"/>
                </a:ext>
              </a:extLst>
            </p:cNvPr>
            <p:cNvSpPr>
              <a:spLocks noEditPoints="1"/>
            </p:cNvSpPr>
            <p:nvPr/>
          </p:nvSpPr>
          <p:spPr bwMode="auto">
            <a:xfrm>
              <a:off x="7245" y="4427"/>
              <a:ext cx="37" cy="17"/>
            </a:xfrm>
            <a:custGeom>
              <a:avLst/>
              <a:gdLst>
                <a:gd name="T0" fmla="*/ 14 w 19"/>
                <a:gd name="T1" fmla="*/ 3 h 9"/>
                <a:gd name="T2" fmla="*/ 16 w 19"/>
                <a:gd name="T3" fmla="*/ 5 h 9"/>
                <a:gd name="T4" fmla="*/ 19 w 19"/>
                <a:gd name="T5" fmla="*/ 3 h 9"/>
                <a:gd name="T6" fmla="*/ 14 w 19"/>
                <a:gd name="T7" fmla="*/ 0 h 9"/>
                <a:gd name="T8" fmla="*/ 8 w 19"/>
                <a:gd name="T9" fmla="*/ 3 h 9"/>
                <a:gd name="T10" fmla="*/ 0 w 19"/>
                <a:gd name="T11" fmla="*/ 8 h 9"/>
                <a:gd name="T12" fmla="*/ 7 w 19"/>
                <a:gd name="T13" fmla="*/ 7 h 9"/>
                <a:gd name="T14" fmla="*/ 4 w 19"/>
                <a:gd name="T15" fmla="*/ 9 h 9"/>
                <a:gd name="T16" fmla="*/ 14 w 19"/>
                <a:gd name="T17" fmla="*/ 3 h 9"/>
                <a:gd name="T18" fmla="*/ 8 w 19"/>
                <a:gd name="T19" fmla="*/ 6 h 9"/>
                <a:gd name="T20" fmla="*/ 12 w 19"/>
                <a:gd name="T21" fmla="*/ 2 h 9"/>
                <a:gd name="T22" fmla="*/ 8 w 19"/>
                <a:gd name="T2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9">
                  <a:moveTo>
                    <a:pt x="14" y="3"/>
                  </a:moveTo>
                  <a:cubicBezTo>
                    <a:pt x="14" y="5"/>
                    <a:pt x="16" y="4"/>
                    <a:pt x="16" y="5"/>
                  </a:cubicBezTo>
                  <a:cubicBezTo>
                    <a:pt x="17" y="5"/>
                    <a:pt x="17" y="4"/>
                    <a:pt x="19" y="3"/>
                  </a:cubicBezTo>
                  <a:cubicBezTo>
                    <a:pt x="16" y="2"/>
                    <a:pt x="15" y="2"/>
                    <a:pt x="14" y="0"/>
                  </a:cubicBezTo>
                  <a:cubicBezTo>
                    <a:pt x="11" y="2"/>
                    <a:pt x="11" y="3"/>
                    <a:pt x="8" y="3"/>
                  </a:cubicBezTo>
                  <a:cubicBezTo>
                    <a:pt x="10" y="6"/>
                    <a:pt x="1" y="6"/>
                    <a:pt x="0" y="8"/>
                  </a:cubicBezTo>
                  <a:cubicBezTo>
                    <a:pt x="2" y="8"/>
                    <a:pt x="6" y="5"/>
                    <a:pt x="7" y="7"/>
                  </a:cubicBezTo>
                  <a:cubicBezTo>
                    <a:pt x="7" y="9"/>
                    <a:pt x="4" y="7"/>
                    <a:pt x="4" y="9"/>
                  </a:cubicBezTo>
                  <a:cubicBezTo>
                    <a:pt x="8" y="7"/>
                    <a:pt x="13" y="6"/>
                    <a:pt x="14" y="3"/>
                  </a:cubicBezTo>
                  <a:close/>
                  <a:moveTo>
                    <a:pt x="8" y="6"/>
                  </a:moveTo>
                  <a:cubicBezTo>
                    <a:pt x="8" y="4"/>
                    <a:pt x="11" y="4"/>
                    <a:pt x="12" y="2"/>
                  </a:cubicBezTo>
                  <a:cubicBezTo>
                    <a:pt x="15" y="3"/>
                    <a:pt x="10" y="6"/>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5" name="Freeform 443">
              <a:extLst>
                <a:ext uri="{FF2B5EF4-FFF2-40B4-BE49-F238E27FC236}">
                  <a16:creationId xmlns:a16="http://schemas.microsoft.com/office/drawing/2014/main" id="{EA019A40-3EB3-47F7-9702-3F16C26BEC98}"/>
                </a:ext>
              </a:extLst>
            </p:cNvPr>
            <p:cNvSpPr>
              <a:spLocks/>
            </p:cNvSpPr>
            <p:nvPr/>
          </p:nvSpPr>
          <p:spPr bwMode="auto">
            <a:xfrm>
              <a:off x="7366" y="4592"/>
              <a:ext cx="61" cy="25"/>
            </a:xfrm>
            <a:custGeom>
              <a:avLst/>
              <a:gdLst>
                <a:gd name="T0" fmla="*/ 1 w 32"/>
                <a:gd name="T1" fmla="*/ 12 h 13"/>
                <a:gd name="T2" fmla="*/ 0 w 32"/>
                <a:gd name="T3" fmla="*/ 10 h 13"/>
                <a:gd name="T4" fmla="*/ 13 w 32"/>
                <a:gd name="T5" fmla="*/ 5 h 13"/>
                <a:gd name="T6" fmla="*/ 16 w 32"/>
                <a:gd name="T7" fmla="*/ 4 h 13"/>
                <a:gd name="T8" fmla="*/ 17 w 32"/>
                <a:gd name="T9" fmla="*/ 5 h 13"/>
                <a:gd name="T10" fmla="*/ 31 w 32"/>
                <a:gd name="T11" fmla="*/ 0 h 13"/>
                <a:gd name="T12" fmla="*/ 32 w 32"/>
                <a:gd name="T13" fmla="*/ 2 h 13"/>
                <a:gd name="T14" fmla="*/ 15 w 32"/>
                <a:gd name="T15" fmla="*/ 10 h 13"/>
                <a:gd name="T16" fmla="*/ 13 w 32"/>
                <a:gd name="T17" fmla="*/ 9 h 13"/>
                <a:gd name="T18" fmla="*/ 7 w 32"/>
                <a:gd name="T19" fmla="*/ 13 h 13"/>
                <a:gd name="T20" fmla="*/ 3 w 32"/>
                <a:gd name="T21" fmla="*/ 10 h 13"/>
                <a:gd name="T22" fmla="*/ 1 w 32"/>
                <a:gd name="T2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13">
                  <a:moveTo>
                    <a:pt x="1" y="12"/>
                  </a:moveTo>
                  <a:cubicBezTo>
                    <a:pt x="0" y="13"/>
                    <a:pt x="1" y="11"/>
                    <a:pt x="0" y="10"/>
                  </a:cubicBezTo>
                  <a:cubicBezTo>
                    <a:pt x="4" y="9"/>
                    <a:pt x="10" y="7"/>
                    <a:pt x="13" y="5"/>
                  </a:cubicBezTo>
                  <a:cubicBezTo>
                    <a:pt x="13" y="5"/>
                    <a:pt x="17" y="5"/>
                    <a:pt x="16" y="4"/>
                  </a:cubicBezTo>
                  <a:cubicBezTo>
                    <a:pt x="17" y="3"/>
                    <a:pt x="17" y="4"/>
                    <a:pt x="17" y="5"/>
                  </a:cubicBezTo>
                  <a:cubicBezTo>
                    <a:pt x="20" y="0"/>
                    <a:pt x="28" y="2"/>
                    <a:pt x="31" y="0"/>
                  </a:cubicBezTo>
                  <a:cubicBezTo>
                    <a:pt x="30" y="2"/>
                    <a:pt x="30" y="1"/>
                    <a:pt x="32" y="2"/>
                  </a:cubicBezTo>
                  <a:cubicBezTo>
                    <a:pt x="26" y="2"/>
                    <a:pt x="20" y="7"/>
                    <a:pt x="15" y="10"/>
                  </a:cubicBezTo>
                  <a:cubicBezTo>
                    <a:pt x="14" y="10"/>
                    <a:pt x="14" y="8"/>
                    <a:pt x="13" y="9"/>
                  </a:cubicBezTo>
                  <a:cubicBezTo>
                    <a:pt x="15" y="10"/>
                    <a:pt x="6" y="11"/>
                    <a:pt x="7" y="13"/>
                  </a:cubicBezTo>
                  <a:cubicBezTo>
                    <a:pt x="6" y="11"/>
                    <a:pt x="4" y="13"/>
                    <a:pt x="3" y="10"/>
                  </a:cubicBezTo>
                  <a:cubicBezTo>
                    <a:pt x="2" y="11"/>
                    <a:pt x="1"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6" name="Freeform 444">
              <a:extLst>
                <a:ext uri="{FF2B5EF4-FFF2-40B4-BE49-F238E27FC236}">
                  <a16:creationId xmlns:a16="http://schemas.microsoft.com/office/drawing/2014/main" id="{858830E6-00D8-40D6-982F-7182ADEBDEEF}"/>
                </a:ext>
              </a:extLst>
            </p:cNvPr>
            <p:cNvSpPr>
              <a:spLocks/>
            </p:cNvSpPr>
            <p:nvPr/>
          </p:nvSpPr>
          <p:spPr bwMode="auto">
            <a:xfrm>
              <a:off x="7230" y="4339"/>
              <a:ext cx="19" cy="12"/>
            </a:xfrm>
            <a:custGeom>
              <a:avLst/>
              <a:gdLst>
                <a:gd name="T0" fmla="*/ 5 w 10"/>
                <a:gd name="T1" fmla="*/ 4 h 6"/>
                <a:gd name="T2" fmla="*/ 0 w 10"/>
                <a:gd name="T3" fmla="*/ 6 h 6"/>
                <a:gd name="T4" fmla="*/ 9 w 10"/>
                <a:gd name="T5" fmla="*/ 0 h 6"/>
                <a:gd name="T6" fmla="*/ 5 w 10"/>
                <a:gd name="T7" fmla="*/ 4 h 6"/>
              </a:gdLst>
              <a:ahLst/>
              <a:cxnLst>
                <a:cxn ang="0">
                  <a:pos x="T0" y="T1"/>
                </a:cxn>
                <a:cxn ang="0">
                  <a:pos x="T2" y="T3"/>
                </a:cxn>
                <a:cxn ang="0">
                  <a:pos x="T4" y="T5"/>
                </a:cxn>
                <a:cxn ang="0">
                  <a:pos x="T6" y="T7"/>
                </a:cxn>
              </a:cxnLst>
              <a:rect l="0" t="0" r="r" b="b"/>
              <a:pathLst>
                <a:path w="10" h="6">
                  <a:moveTo>
                    <a:pt x="5" y="4"/>
                  </a:moveTo>
                  <a:cubicBezTo>
                    <a:pt x="3" y="5"/>
                    <a:pt x="2" y="4"/>
                    <a:pt x="0" y="6"/>
                  </a:cubicBezTo>
                  <a:cubicBezTo>
                    <a:pt x="2" y="4"/>
                    <a:pt x="6" y="1"/>
                    <a:pt x="9" y="0"/>
                  </a:cubicBezTo>
                  <a:cubicBezTo>
                    <a:pt x="10" y="2"/>
                    <a:pt x="3" y="2"/>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7" name="Freeform 445">
              <a:extLst>
                <a:ext uri="{FF2B5EF4-FFF2-40B4-BE49-F238E27FC236}">
                  <a16:creationId xmlns:a16="http://schemas.microsoft.com/office/drawing/2014/main" id="{0555B7A2-9C9B-4CFC-8C51-5AC08681896B}"/>
                </a:ext>
              </a:extLst>
            </p:cNvPr>
            <p:cNvSpPr>
              <a:spLocks/>
            </p:cNvSpPr>
            <p:nvPr/>
          </p:nvSpPr>
          <p:spPr bwMode="auto">
            <a:xfrm>
              <a:off x="7274" y="4400"/>
              <a:ext cx="57" cy="33"/>
            </a:xfrm>
            <a:custGeom>
              <a:avLst/>
              <a:gdLst>
                <a:gd name="T0" fmla="*/ 18 w 30"/>
                <a:gd name="T1" fmla="*/ 6 h 17"/>
                <a:gd name="T2" fmla="*/ 19 w 30"/>
                <a:gd name="T3" fmla="*/ 7 h 17"/>
                <a:gd name="T4" fmla="*/ 30 w 30"/>
                <a:gd name="T5" fmla="*/ 3 h 17"/>
                <a:gd name="T6" fmla="*/ 20 w 30"/>
                <a:gd name="T7" fmla="*/ 9 h 17"/>
                <a:gd name="T8" fmla="*/ 23 w 30"/>
                <a:gd name="T9" fmla="*/ 8 h 17"/>
                <a:gd name="T10" fmla="*/ 21 w 30"/>
                <a:gd name="T11" fmla="*/ 10 h 17"/>
                <a:gd name="T12" fmla="*/ 19 w 30"/>
                <a:gd name="T13" fmla="*/ 9 h 17"/>
                <a:gd name="T14" fmla="*/ 12 w 30"/>
                <a:gd name="T15" fmla="*/ 11 h 17"/>
                <a:gd name="T16" fmla="*/ 10 w 30"/>
                <a:gd name="T17" fmla="*/ 15 h 17"/>
                <a:gd name="T18" fmla="*/ 8 w 30"/>
                <a:gd name="T19" fmla="*/ 13 h 17"/>
                <a:gd name="T20" fmla="*/ 4 w 30"/>
                <a:gd name="T21" fmla="*/ 17 h 17"/>
                <a:gd name="T22" fmla="*/ 3 w 30"/>
                <a:gd name="T23" fmla="*/ 13 h 17"/>
                <a:gd name="T24" fmla="*/ 6 w 30"/>
                <a:gd name="T25" fmla="*/ 12 h 17"/>
                <a:gd name="T26" fmla="*/ 1 w 30"/>
                <a:gd name="T27" fmla="*/ 12 h 17"/>
                <a:gd name="T28" fmla="*/ 2 w 30"/>
                <a:gd name="T29" fmla="*/ 10 h 17"/>
                <a:gd name="T30" fmla="*/ 9 w 30"/>
                <a:gd name="T31" fmla="*/ 8 h 17"/>
                <a:gd name="T32" fmla="*/ 7 w 30"/>
                <a:gd name="T33" fmla="*/ 10 h 17"/>
                <a:gd name="T34" fmla="*/ 8 w 30"/>
                <a:gd name="T35" fmla="*/ 11 h 17"/>
                <a:gd name="T36" fmla="*/ 9 w 30"/>
                <a:gd name="T37" fmla="*/ 8 h 17"/>
                <a:gd name="T38" fmla="*/ 17 w 30"/>
                <a:gd name="T39" fmla="*/ 7 h 17"/>
                <a:gd name="T40" fmla="*/ 20 w 30"/>
                <a:gd name="T41" fmla="*/ 3 h 17"/>
                <a:gd name="T42" fmla="*/ 25 w 30"/>
                <a:gd name="T43" fmla="*/ 3 h 17"/>
                <a:gd name="T44" fmla="*/ 21 w 30"/>
                <a:gd name="T45" fmla="*/ 3 h 17"/>
                <a:gd name="T46" fmla="*/ 18 w 30"/>
                <a:gd name="T47"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17">
                  <a:moveTo>
                    <a:pt x="18" y="6"/>
                  </a:moveTo>
                  <a:cubicBezTo>
                    <a:pt x="19" y="7"/>
                    <a:pt x="19" y="7"/>
                    <a:pt x="19" y="7"/>
                  </a:cubicBezTo>
                  <a:cubicBezTo>
                    <a:pt x="22" y="5"/>
                    <a:pt x="30" y="0"/>
                    <a:pt x="30" y="3"/>
                  </a:cubicBezTo>
                  <a:cubicBezTo>
                    <a:pt x="28" y="4"/>
                    <a:pt x="22" y="6"/>
                    <a:pt x="20" y="9"/>
                  </a:cubicBezTo>
                  <a:cubicBezTo>
                    <a:pt x="21" y="10"/>
                    <a:pt x="21" y="8"/>
                    <a:pt x="23" y="8"/>
                  </a:cubicBezTo>
                  <a:cubicBezTo>
                    <a:pt x="25" y="9"/>
                    <a:pt x="20" y="9"/>
                    <a:pt x="21" y="10"/>
                  </a:cubicBezTo>
                  <a:cubicBezTo>
                    <a:pt x="19" y="11"/>
                    <a:pt x="20" y="10"/>
                    <a:pt x="19" y="9"/>
                  </a:cubicBezTo>
                  <a:cubicBezTo>
                    <a:pt x="18" y="9"/>
                    <a:pt x="12" y="13"/>
                    <a:pt x="12" y="11"/>
                  </a:cubicBezTo>
                  <a:cubicBezTo>
                    <a:pt x="10" y="12"/>
                    <a:pt x="9" y="14"/>
                    <a:pt x="10" y="15"/>
                  </a:cubicBezTo>
                  <a:cubicBezTo>
                    <a:pt x="7" y="16"/>
                    <a:pt x="8" y="15"/>
                    <a:pt x="8" y="13"/>
                  </a:cubicBezTo>
                  <a:cubicBezTo>
                    <a:pt x="5" y="14"/>
                    <a:pt x="7" y="16"/>
                    <a:pt x="4" y="17"/>
                  </a:cubicBezTo>
                  <a:cubicBezTo>
                    <a:pt x="5" y="15"/>
                    <a:pt x="4" y="15"/>
                    <a:pt x="3" y="13"/>
                  </a:cubicBezTo>
                  <a:cubicBezTo>
                    <a:pt x="5" y="12"/>
                    <a:pt x="5" y="12"/>
                    <a:pt x="6" y="12"/>
                  </a:cubicBezTo>
                  <a:cubicBezTo>
                    <a:pt x="6" y="9"/>
                    <a:pt x="2" y="13"/>
                    <a:pt x="1" y="12"/>
                  </a:cubicBezTo>
                  <a:cubicBezTo>
                    <a:pt x="0" y="11"/>
                    <a:pt x="4" y="11"/>
                    <a:pt x="2" y="10"/>
                  </a:cubicBezTo>
                  <a:cubicBezTo>
                    <a:pt x="4" y="10"/>
                    <a:pt x="6" y="10"/>
                    <a:pt x="9" y="8"/>
                  </a:cubicBezTo>
                  <a:cubicBezTo>
                    <a:pt x="9" y="9"/>
                    <a:pt x="8" y="10"/>
                    <a:pt x="7" y="10"/>
                  </a:cubicBezTo>
                  <a:cubicBezTo>
                    <a:pt x="7" y="10"/>
                    <a:pt x="8" y="10"/>
                    <a:pt x="8" y="11"/>
                  </a:cubicBezTo>
                  <a:cubicBezTo>
                    <a:pt x="10" y="10"/>
                    <a:pt x="10" y="9"/>
                    <a:pt x="9" y="8"/>
                  </a:cubicBezTo>
                  <a:cubicBezTo>
                    <a:pt x="13" y="8"/>
                    <a:pt x="15" y="6"/>
                    <a:pt x="17" y="7"/>
                  </a:cubicBezTo>
                  <a:cubicBezTo>
                    <a:pt x="19" y="6"/>
                    <a:pt x="19" y="4"/>
                    <a:pt x="20" y="3"/>
                  </a:cubicBezTo>
                  <a:cubicBezTo>
                    <a:pt x="22" y="3"/>
                    <a:pt x="24" y="1"/>
                    <a:pt x="25" y="3"/>
                  </a:cubicBezTo>
                  <a:cubicBezTo>
                    <a:pt x="23" y="4"/>
                    <a:pt x="23" y="3"/>
                    <a:pt x="21" y="3"/>
                  </a:cubicBezTo>
                  <a:cubicBezTo>
                    <a:pt x="20" y="4"/>
                    <a:pt x="21" y="5"/>
                    <a:pt x="1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8" name="Freeform 446">
              <a:extLst>
                <a:ext uri="{FF2B5EF4-FFF2-40B4-BE49-F238E27FC236}">
                  <a16:creationId xmlns:a16="http://schemas.microsoft.com/office/drawing/2014/main" id="{7A3D98B1-B485-4B36-8CC1-6F670793BBB3}"/>
                </a:ext>
              </a:extLst>
            </p:cNvPr>
            <p:cNvSpPr>
              <a:spLocks/>
            </p:cNvSpPr>
            <p:nvPr/>
          </p:nvSpPr>
          <p:spPr bwMode="auto">
            <a:xfrm>
              <a:off x="7228" y="4299"/>
              <a:ext cx="31" cy="13"/>
            </a:xfrm>
            <a:custGeom>
              <a:avLst/>
              <a:gdLst>
                <a:gd name="T0" fmla="*/ 10 w 16"/>
                <a:gd name="T1" fmla="*/ 4 h 7"/>
                <a:gd name="T2" fmla="*/ 9 w 16"/>
                <a:gd name="T3" fmla="*/ 6 h 7"/>
                <a:gd name="T4" fmla="*/ 9 w 16"/>
                <a:gd name="T5" fmla="*/ 3 h 7"/>
                <a:gd name="T6" fmla="*/ 0 w 16"/>
                <a:gd name="T7" fmla="*/ 7 h 7"/>
                <a:gd name="T8" fmla="*/ 4 w 16"/>
                <a:gd name="T9" fmla="*/ 3 h 7"/>
                <a:gd name="T10" fmla="*/ 11 w 16"/>
                <a:gd name="T11" fmla="*/ 1 h 7"/>
                <a:gd name="T12" fmla="*/ 15 w 16"/>
                <a:gd name="T13" fmla="*/ 1 h 7"/>
                <a:gd name="T14" fmla="*/ 10 w 16"/>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7">
                  <a:moveTo>
                    <a:pt x="10" y="4"/>
                  </a:moveTo>
                  <a:cubicBezTo>
                    <a:pt x="13" y="3"/>
                    <a:pt x="10" y="6"/>
                    <a:pt x="9" y="6"/>
                  </a:cubicBezTo>
                  <a:cubicBezTo>
                    <a:pt x="7" y="5"/>
                    <a:pt x="11" y="4"/>
                    <a:pt x="9" y="3"/>
                  </a:cubicBezTo>
                  <a:cubicBezTo>
                    <a:pt x="6" y="2"/>
                    <a:pt x="3" y="7"/>
                    <a:pt x="0" y="7"/>
                  </a:cubicBezTo>
                  <a:cubicBezTo>
                    <a:pt x="2" y="5"/>
                    <a:pt x="3" y="5"/>
                    <a:pt x="4" y="3"/>
                  </a:cubicBezTo>
                  <a:cubicBezTo>
                    <a:pt x="5" y="5"/>
                    <a:pt x="10" y="0"/>
                    <a:pt x="11" y="1"/>
                  </a:cubicBezTo>
                  <a:cubicBezTo>
                    <a:pt x="9" y="3"/>
                    <a:pt x="12" y="3"/>
                    <a:pt x="15" y="1"/>
                  </a:cubicBezTo>
                  <a:cubicBezTo>
                    <a:pt x="16" y="4"/>
                    <a:pt x="11" y="3"/>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9" name="Freeform 447">
              <a:extLst>
                <a:ext uri="{FF2B5EF4-FFF2-40B4-BE49-F238E27FC236}">
                  <a16:creationId xmlns:a16="http://schemas.microsoft.com/office/drawing/2014/main" id="{00831872-8624-460F-BD22-A69BA92B7FCB}"/>
                </a:ext>
              </a:extLst>
            </p:cNvPr>
            <p:cNvSpPr>
              <a:spLocks/>
            </p:cNvSpPr>
            <p:nvPr/>
          </p:nvSpPr>
          <p:spPr bwMode="auto">
            <a:xfrm>
              <a:off x="7297" y="4377"/>
              <a:ext cx="13" cy="10"/>
            </a:xfrm>
            <a:custGeom>
              <a:avLst/>
              <a:gdLst>
                <a:gd name="T0" fmla="*/ 1 w 7"/>
                <a:gd name="T1" fmla="*/ 5 h 5"/>
                <a:gd name="T2" fmla="*/ 5 w 7"/>
                <a:gd name="T3" fmla="*/ 1 h 5"/>
                <a:gd name="T4" fmla="*/ 7 w 7"/>
                <a:gd name="T5" fmla="*/ 2 h 5"/>
                <a:gd name="T6" fmla="*/ 1 w 7"/>
                <a:gd name="T7" fmla="*/ 5 h 5"/>
              </a:gdLst>
              <a:ahLst/>
              <a:cxnLst>
                <a:cxn ang="0">
                  <a:pos x="T0" y="T1"/>
                </a:cxn>
                <a:cxn ang="0">
                  <a:pos x="T2" y="T3"/>
                </a:cxn>
                <a:cxn ang="0">
                  <a:pos x="T4" y="T5"/>
                </a:cxn>
                <a:cxn ang="0">
                  <a:pos x="T6" y="T7"/>
                </a:cxn>
              </a:cxnLst>
              <a:rect l="0" t="0" r="r" b="b"/>
              <a:pathLst>
                <a:path w="7" h="5">
                  <a:moveTo>
                    <a:pt x="1" y="5"/>
                  </a:moveTo>
                  <a:cubicBezTo>
                    <a:pt x="0" y="5"/>
                    <a:pt x="6" y="3"/>
                    <a:pt x="5" y="1"/>
                  </a:cubicBezTo>
                  <a:cubicBezTo>
                    <a:pt x="5" y="0"/>
                    <a:pt x="5" y="2"/>
                    <a:pt x="7" y="2"/>
                  </a:cubicBezTo>
                  <a:cubicBezTo>
                    <a:pt x="5" y="3"/>
                    <a:pt x="3"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0" name="Freeform 448">
              <a:extLst>
                <a:ext uri="{FF2B5EF4-FFF2-40B4-BE49-F238E27FC236}">
                  <a16:creationId xmlns:a16="http://schemas.microsoft.com/office/drawing/2014/main" id="{BDFB2F9B-F184-4627-88D8-807396DCD00B}"/>
                </a:ext>
              </a:extLst>
            </p:cNvPr>
            <p:cNvSpPr>
              <a:spLocks/>
            </p:cNvSpPr>
            <p:nvPr/>
          </p:nvSpPr>
          <p:spPr bwMode="auto">
            <a:xfrm>
              <a:off x="7194" y="4165"/>
              <a:ext cx="26" cy="12"/>
            </a:xfrm>
            <a:custGeom>
              <a:avLst/>
              <a:gdLst>
                <a:gd name="T0" fmla="*/ 0 w 14"/>
                <a:gd name="T1" fmla="*/ 6 h 6"/>
                <a:gd name="T2" fmla="*/ 14 w 14"/>
                <a:gd name="T3" fmla="*/ 0 h 6"/>
                <a:gd name="T4" fmla="*/ 0 w 14"/>
                <a:gd name="T5" fmla="*/ 6 h 6"/>
              </a:gdLst>
              <a:ahLst/>
              <a:cxnLst>
                <a:cxn ang="0">
                  <a:pos x="T0" y="T1"/>
                </a:cxn>
                <a:cxn ang="0">
                  <a:pos x="T2" y="T3"/>
                </a:cxn>
                <a:cxn ang="0">
                  <a:pos x="T4" y="T5"/>
                </a:cxn>
              </a:cxnLst>
              <a:rect l="0" t="0" r="r" b="b"/>
              <a:pathLst>
                <a:path w="14" h="6">
                  <a:moveTo>
                    <a:pt x="0" y="6"/>
                  </a:moveTo>
                  <a:cubicBezTo>
                    <a:pt x="3" y="3"/>
                    <a:pt x="10" y="0"/>
                    <a:pt x="14" y="0"/>
                  </a:cubicBezTo>
                  <a:cubicBezTo>
                    <a:pt x="11" y="4"/>
                    <a:pt x="6" y="2"/>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1" name="Freeform 449">
              <a:extLst>
                <a:ext uri="{FF2B5EF4-FFF2-40B4-BE49-F238E27FC236}">
                  <a16:creationId xmlns:a16="http://schemas.microsoft.com/office/drawing/2014/main" id="{D5B88ECB-4C6F-4972-8751-61594C06B89F}"/>
                </a:ext>
              </a:extLst>
            </p:cNvPr>
            <p:cNvSpPr>
              <a:spLocks/>
            </p:cNvSpPr>
            <p:nvPr/>
          </p:nvSpPr>
          <p:spPr bwMode="auto">
            <a:xfrm>
              <a:off x="7264" y="4278"/>
              <a:ext cx="14" cy="11"/>
            </a:xfrm>
            <a:custGeom>
              <a:avLst/>
              <a:gdLst>
                <a:gd name="T0" fmla="*/ 7 w 7"/>
                <a:gd name="T1" fmla="*/ 5 h 6"/>
                <a:gd name="T2" fmla="*/ 0 w 7"/>
                <a:gd name="T3" fmla="*/ 6 h 6"/>
                <a:gd name="T4" fmla="*/ 3 w 7"/>
                <a:gd name="T5" fmla="*/ 0 h 6"/>
                <a:gd name="T6" fmla="*/ 7 w 7"/>
                <a:gd name="T7" fmla="*/ 5 h 6"/>
              </a:gdLst>
              <a:ahLst/>
              <a:cxnLst>
                <a:cxn ang="0">
                  <a:pos x="T0" y="T1"/>
                </a:cxn>
                <a:cxn ang="0">
                  <a:pos x="T2" y="T3"/>
                </a:cxn>
                <a:cxn ang="0">
                  <a:pos x="T4" y="T5"/>
                </a:cxn>
                <a:cxn ang="0">
                  <a:pos x="T6" y="T7"/>
                </a:cxn>
              </a:cxnLst>
              <a:rect l="0" t="0" r="r" b="b"/>
              <a:pathLst>
                <a:path w="7" h="6">
                  <a:moveTo>
                    <a:pt x="7" y="5"/>
                  </a:moveTo>
                  <a:cubicBezTo>
                    <a:pt x="5" y="5"/>
                    <a:pt x="3" y="4"/>
                    <a:pt x="0" y="6"/>
                  </a:cubicBezTo>
                  <a:cubicBezTo>
                    <a:pt x="0" y="4"/>
                    <a:pt x="4" y="2"/>
                    <a:pt x="3" y="0"/>
                  </a:cubicBezTo>
                  <a:cubicBezTo>
                    <a:pt x="5" y="0"/>
                    <a:pt x="5" y="4"/>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2" name="Freeform 450">
              <a:extLst>
                <a:ext uri="{FF2B5EF4-FFF2-40B4-BE49-F238E27FC236}">
                  <a16:creationId xmlns:a16="http://schemas.microsoft.com/office/drawing/2014/main" id="{9F13FCF1-D246-4077-8858-2CDCC46BA159}"/>
                </a:ext>
              </a:extLst>
            </p:cNvPr>
            <p:cNvSpPr>
              <a:spLocks noEditPoints="1"/>
            </p:cNvSpPr>
            <p:nvPr/>
          </p:nvSpPr>
          <p:spPr bwMode="auto">
            <a:xfrm>
              <a:off x="7333" y="4265"/>
              <a:ext cx="302" cy="139"/>
            </a:xfrm>
            <a:custGeom>
              <a:avLst/>
              <a:gdLst>
                <a:gd name="T0" fmla="*/ 4 w 158"/>
                <a:gd name="T1" fmla="*/ 67 h 73"/>
                <a:gd name="T2" fmla="*/ 2 w 158"/>
                <a:gd name="T3" fmla="*/ 73 h 73"/>
                <a:gd name="T4" fmla="*/ 11 w 158"/>
                <a:gd name="T5" fmla="*/ 68 h 73"/>
                <a:gd name="T6" fmla="*/ 14 w 158"/>
                <a:gd name="T7" fmla="*/ 68 h 73"/>
                <a:gd name="T8" fmla="*/ 15 w 158"/>
                <a:gd name="T9" fmla="*/ 65 h 73"/>
                <a:gd name="T10" fmla="*/ 31 w 158"/>
                <a:gd name="T11" fmla="*/ 63 h 73"/>
                <a:gd name="T12" fmla="*/ 36 w 158"/>
                <a:gd name="T13" fmla="*/ 61 h 73"/>
                <a:gd name="T14" fmla="*/ 34 w 158"/>
                <a:gd name="T15" fmla="*/ 59 h 73"/>
                <a:gd name="T16" fmla="*/ 49 w 158"/>
                <a:gd name="T17" fmla="*/ 55 h 73"/>
                <a:gd name="T18" fmla="*/ 57 w 158"/>
                <a:gd name="T19" fmla="*/ 52 h 73"/>
                <a:gd name="T20" fmla="*/ 58 w 158"/>
                <a:gd name="T21" fmla="*/ 49 h 73"/>
                <a:gd name="T22" fmla="*/ 64 w 158"/>
                <a:gd name="T23" fmla="*/ 47 h 73"/>
                <a:gd name="T24" fmla="*/ 68 w 158"/>
                <a:gd name="T25" fmla="*/ 46 h 73"/>
                <a:gd name="T26" fmla="*/ 71 w 158"/>
                <a:gd name="T27" fmla="*/ 41 h 73"/>
                <a:gd name="T28" fmla="*/ 71 w 158"/>
                <a:gd name="T29" fmla="*/ 40 h 73"/>
                <a:gd name="T30" fmla="*/ 79 w 158"/>
                <a:gd name="T31" fmla="*/ 39 h 73"/>
                <a:gd name="T32" fmla="*/ 91 w 158"/>
                <a:gd name="T33" fmla="*/ 35 h 73"/>
                <a:gd name="T34" fmla="*/ 123 w 158"/>
                <a:gd name="T35" fmla="*/ 21 h 73"/>
                <a:gd name="T36" fmla="*/ 133 w 158"/>
                <a:gd name="T37" fmla="*/ 14 h 73"/>
                <a:gd name="T38" fmla="*/ 137 w 158"/>
                <a:gd name="T39" fmla="*/ 13 h 73"/>
                <a:gd name="T40" fmla="*/ 147 w 158"/>
                <a:gd name="T41" fmla="*/ 10 h 73"/>
                <a:gd name="T42" fmla="*/ 145 w 158"/>
                <a:gd name="T43" fmla="*/ 13 h 73"/>
                <a:gd name="T44" fmla="*/ 155 w 158"/>
                <a:gd name="T45" fmla="*/ 1 h 73"/>
                <a:gd name="T46" fmla="*/ 134 w 158"/>
                <a:gd name="T47" fmla="*/ 12 h 73"/>
                <a:gd name="T48" fmla="*/ 132 w 158"/>
                <a:gd name="T49" fmla="*/ 13 h 73"/>
                <a:gd name="T50" fmla="*/ 120 w 158"/>
                <a:gd name="T51" fmla="*/ 14 h 73"/>
                <a:gd name="T52" fmla="*/ 102 w 158"/>
                <a:gd name="T53" fmla="*/ 27 h 73"/>
                <a:gd name="T54" fmla="*/ 93 w 158"/>
                <a:gd name="T55" fmla="*/ 32 h 73"/>
                <a:gd name="T56" fmla="*/ 95 w 158"/>
                <a:gd name="T57" fmla="*/ 29 h 73"/>
                <a:gd name="T58" fmla="*/ 76 w 158"/>
                <a:gd name="T59" fmla="*/ 35 h 73"/>
                <a:gd name="T60" fmla="*/ 68 w 158"/>
                <a:gd name="T61" fmla="*/ 37 h 73"/>
                <a:gd name="T62" fmla="*/ 68 w 158"/>
                <a:gd name="T63" fmla="*/ 40 h 73"/>
                <a:gd name="T64" fmla="*/ 56 w 158"/>
                <a:gd name="T65" fmla="*/ 41 h 73"/>
                <a:gd name="T66" fmla="*/ 56 w 158"/>
                <a:gd name="T67" fmla="*/ 44 h 73"/>
                <a:gd name="T68" fmla="*/ 40 w 158"/>
                <a:gd name="T69" fmla="*/ 54 h 73"/>
                <a:gd name="T70" fmla="*/ 38 w 158"/>
                <a:gd name="T71" fmla="*/ 52 h 73"/>
                <a:gd name="T72" fmla="*/ 37 w 158"/>
                <a:gd name="T73" fmla="*/ 53 h 73"/>
                <a:gd name="T74" fmla="*/ 29 w 158"/>
                <a:gd name="T75" fmla="*/ 57 h 73"/>
                <a:gd name="T76" fmla="*/ 27 w 158"/>
                <a:gd name="T77" fmla="*/ 60 h 73"/>
                <a:gd name="T78" fmla="*/ 13 w 158"/>
                <a:gd name="T79" fmla="*/ 64 h 73"/>
                <a:gd name="T80" fmla="*/ 31 w 158"/>
                <a:gd name="T81" fmla="*/ 61 h 73"/>
                <a:gd name="T82" fmla="*/ 30 w 158"/>
                <a:gd name="T83" fmla="*/ 59 h 73"/>
                <a:gd name="T84" fmla="*/ 47 w 158"/>
                <a:gd name="T85" fmla="*/ 52 h 73"/>
                <a:gd name="T86" fmla="*/ 47 w 158"/>
                <a:gd name="T87" fmla="*/ 52 h 73"/>
                <a:gd name="T88" fmla="*/ 63 w 158"/>
                <a:gd name="T89" fmla="*/ 4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8" h="73">
                  <a:moveTo>
                    <a:pt x="13" y="64"/>
                  </a:moveTo>
                  <a:cubicBezTo>
                    <a:pt x="10" y="64"/>
                    <a:pt x="6" y="68"/>
                    <a:pt x="4" y="67"/>
                  </a:cubicBezTo>
                  <a:cubicBezTo>
                    <a:pt x="6" y="70"/>
                    <a:pt x="2" y="70"/>
                    <a:pt x="0" y="72"/>
                  </a:cubicBezTo>
                  <a:cubicBezTo>
                    <a:pt x="0" y="73"/>
                    <a:pt x="1" y="73"/>
                    <a:pt x="2" y="73"/>
                  </a:cubicBezTo>
                  <a:cubicBezTo>
                    <a:pt x="6" y="71"/>
                    <a:pt x="6" y="71"/>
                    <a:pt x="6" y="71"/>
                  </a:cubicBezTo>
                  <a:cubicBezTo>
                    <a:pt x="5" y="70"/>
                    <a:pt x="10" y="68"/>
                    <a:pt x="11" y="68"/>
                  </a:cubicBezTo>
                  <a:cubicBezTo>
                    <a:pt x="11" y="69"/>
                    <a:pt x="10" y="70"/>
                    <a:pt x="11" y="70"/>
                  </a:cubicBezTo>
                  <a:cubicBezTo>
                    <a:pt x="13" y="70"/>
                    <a:pt x="12" y="69"/>
                    <a:pt x="14" y="68"/>
                  </a:cubicBezTo>
                  <a:cubicBezTo>
                    <a:pt x="14" y="66"/>
                    <a:pt x="12" y="69"/>
                    <a:pt x="12" y="67"/>
                  </a:cubicBezTo>
                  <a:cubicBezTo>
                    <a:pt x="14" y="67"/>
                    <a:pt x="13" y="66"/>
                    <a:pt x="15" y="65"/>
                  </a:cubicBezTo>
                  <a:cubicBezTo>
                    <a:pt x="19" y="66"/>
                    <a:pt x="24" y="63"/>
                    <a:pt x="27" y="61"/>
                  </a:cubicBezTo>
                  <a:cubicBezTo>
                    <a:pt x="28" y="62"/>
                    <a:pt x="29" y="63"/>
                    <a:pt x="31" y="63"/>
                  </a:cubicBezTo>
                  <a:cubicBezTo>
                    <a:pt x="29" y="60"/>
                    <a:pt x="33" y="62"/>
                    <a:pt x="34" y="60"/>
                  </a:cubicBezTo>
                  <a:cubicBezTo>
                    <a:pt x="34" y="61"/>
                    <a:pt x="34" y="61"/>
                    <a:pt x="36" y="61"/>
                  </a:cubicBezTo>
                  <a:cubicBezTo>
                    <a:pt x="35" y="60"/>
                    <a:pt x="38" y="59"/>
                    <a:pt x="37" y="59"/>
                  </a:cubicBezTo>
                  <a:cubicBezTo>
                    <a:pt x="36" y="59"/>
                    <a:pt x="34" y="60"/>
                    <a:pt x="34" y="59"/>
                  </a:cubicBezTo>
                  <a:cubicBezTo>
                    <a:pt x="40" y="55"/>
                    <a:pt x="45" y="54"/>
                    <a:pt x="54" y="52"/>
                  </a:cubicBezTo>
                  <a:cubicBezTo>
                    <a:pt x="54" y="54"/>
                    <a:pt x="48" y="54"/>
                    <a:pt x="49" y="55"/>
                  </a:cubicBezTo>
                  <a:cubicBezTo>
                    <a:pt x="50" y="54"/>
                    <a:pt x="50" y="56"/>
                    <a:pt x="50" y="56"/>
                  </a:cubicBezTo>
                  <a:cubicBezTo>
                    <a:pt x="53" y="54"/>
                    <a:pt x="55" y="54"/>
                    <a:pt x="57" y="52"/>
                  </a:cubicBezTo>
                  <a:cubicBezTo>
                    <a:pt x="56" y="52"/>
                    <a:pt x="55" y="53"/>
                    <a:pt x="55" y="52"/>
                  </a:cubicBezTo>
                  <a:cubicBezTo>
                    <a:pt x="57" y="50"/>
                    <a:pt x="58" y="51"/>
                    <a:pt x="58" y="49"/>
                  </a:cubicBezTo>
                  <a:cubicBezTo>
                    <a:pt x="54" y="47"/>
                    <a:pt x="65" y="44"/>
                    <a:pt x="67" y="44"/>
                  </a:cubicBezTo>
                  <a:cubicBezTo>
                    <a:pt x="67" y="45"/>
                    <a:pt x="64" y="45"/>
                    <a:pt x="64" y="47"/>
                  </a:cubicBezTo>
                  <a:cubicBezTo>
                    <a:pt x="65" y="46"/>
                    <a:pt x="67" y="44"/>
                    <a:pt x="67" y="45"/>
                  </a:cubicBezTo>
                  <a:cubicBezTo>
                    <a:pt x="68" y="46"/>
                    <a:pt x="68" y="46"/>
                    <a:pt x="68" y="46"/>
                  </a:cubicBezTo>
                  <a:cubicBezTo>
                    <a:pt x="67" y="44"/>
                    <a:pt x="67" y="44"/>
                    <a:pt x="67" y="44"/>
                  </a:cubicBezTo>
                  <a:cubicBezTo>
                    <a:pt x="70" y="43"/>
                    <a:pt x="69" y="42"/>
                    <a:pt x="71" y="41"/>
                  </a:cubicBezTo>
                  <a:cubicBezTo>
                    <a:pt x="72" y="42"/>
                    <a:pt x="75" y="42"/>
                    <a:pt x="76" y="40"/>
                  </a:cubicBezTo>
                  <a:cubicBezTo>
                    <a:pt x="76" y="38"/>
                    <a:pt x="72" y="42"/>
                    <a:pt x="71" y="40"/>
                  </a:cubicBezTo>
                  <a:cubicBezTo>
                    <a:pt x="74" y="39"/>
                    <a:pt x="76" y="40"/>
                    <a:pt x="77" y="38"/>
                  </a:cubicBezTo>
                  <a:cubicBezTo>
                    <a:pt x="77" y="39"/>
                    <a:pt x="78" y="39"/>
                    <a:pt x="79" y="39"/>
                  </a:cubicBezTo>
                  <a:cubicBezTo>
                    <a:pt x="84" y="36"/>
                    <a:pt x="88" y="35"/>
                    <a:pt x="92" y="32"/>
                  </a:cubicBezTo>
                  <a:cubicBezTo>
                    <a:pt x="92" y="33"/>
                    <a:pt x="90" y="34"/>
                    <a:pt x="91" y="35"/>
                  </a:cubicBezTo>
                  <a:cubicBezTo>
                    <a:pt x="100" y="29"/>
                    <a:pt x="110" y="26"/>
                    <a:pt x="119" y="20"/>
                  </a:cubicBezTo>
                  <a:cubicBezTo>
                    <a:pt x="119" y="22"/>
                    <a:pt x="125" y="18"/>
                    <a:pt x="123" y="21"/>
                  </a:cubicBezTo>
                  <a:cubicBezTo>
                    <a:pt x="124" y="17"/>
                    <a:pt x="130" y="18"/>
                    <a:pt x="133" y="14"/>
                  </a:cubicBezTo>
                  <a:cubicBezTo>
                    <a:pt x="132" y="15"/>
                    <a:pt x="132" y="14"/>
                    <a:pt x="133" y="14"/>
                  </a:cubicBezTo>
                  <a:cubicBezTo>
                    <a:pt x="134" y="14"/>
                    <a:pt x="132" y="15"/>
                    <a:pt x="133" y="16"/>
                  </a:cubicBezTo>
                  <a:cubicBezTo>
                    <a:pt x="134" y="15"/>
                    <a:pt x="137" y="14"/>
                    <a:pt x="137" y="13"/>
                  </a:cubicBezTo>
                  <a:cubicBezTo>
                    <a:pt x="136" y="14"/>
                    <a:pt x="135" y="14"/>
                    <a:pt x="135" y="13"/>
                  </a:cubicBezTo>
                  <a:cubicBezTo>
                    <a:pt x="140" y="11"/>
                    <a:pt x="144" y="10"/>
                    <a:pt x="147" y="10"/>
                  </a:cubicBezTo>
                  <a:cubicBezTo>
                    <a:pt x="146" y="11"/>
                    <a:pt x="145" y="11"/>
                    <a:pt x="143" y="11"/>
                  </a:cubicBezTo>
                  <a:cubicBezTo>
                    <a:pt x="143" y="12"/>
                    <a:pt x="144" y="12"/>
                    <a:pt x="145" y="13"/>
                  </a:cubicBezTo>
                  <a:cubicBezTo>
                    <a:pt x="150" y="9"/>
                    <a:pt x="151" y="5"/>
                    <a:pt x="158" y="2"/>
                  </a:cubicBezTo>
                  <a:cubicBezTo>
                    <a:pt x="158" y="0"/>
                    <a:pt x="156" y="2"/>
                    <a:pt x="155" y="1"/>
                  </a:cubicBezTo>
                  <a:cubicBezTo>
                    <a:pt x="153" y="2"/>
                    <a:pt x="154" y="3"/>
                    <a:pt x="152" y="4"/>
                  </a:cubicBezTo>
                  <a:cubicBezTo>
                    <a:pt x="146" y="4"/>
                    <a:pt x="139" y="10"/>
                    <a:pt x="134" y="12"/>
                  </a:cubicBezTo>
                  <a:cubicBezTo>
                    <a:pt x="134" y="12"/>
                    <a:pt x="136" y="11"/>
                    <a:pt x="135" y="10"/>
                  </a:cubicBezTo>
                  <a:cubicBezTo>
                    <a:pt x="133" y="11"/>
                    <a:pt x="133" y="12"/>
                    <a:pt x="132" y="13"/>
                  </a:cubicBezTo>
                  <a:cubicBezTo>
                    <a:pt x="130" y="11"/>
                    <a:pt x="124" y="17"/>
                    <a:pt x="122" y="16"/>
                  </a:cubicBezTo>
                  <a:cubicBezTo>
                    <a:pt x="124" y="15"/>
                    <a:pt x="123" y="12"/>
                    <a:pt x="120" y="14"/>
                  </a:cubicBezTo>
                  <a:cubicBezTo>
                    <a:pt x="124" y="16"/>
                    <a:pt x="111" y="21"/>
                    <a:pt x="108" y="23"/>
                  </a:cubicBezTo>
                  <a:cubicBezTo>
                    <a:pt x="109" y="24"/>
                    <a:pt x="102" y="25"/>
                    <a:pt x="102" y="27"/>
                  </a:cubicBezTo>
                  <a:cubicBezTo>
                    <a:pt x="101" y="27"/>
                    <a:pt x="100" y="26"/>
                    <a:pt x="99" y="27"/>
                  </a:cubicBezTo>
                  <a:cubicBezTo>
                    <a:pt x="100" y="28"/>
                    <a:pt x="95" y="30"/>
                    <a:pt x="93" y="32"/>
                  </a:cubicBezTo>
                  <a:cubicBezTo>
                    <a:pt x="93" y="32"/>
                    <a:pt x="92" y="32"/>
                    <a:pt x="92" y="31"/>
                  </a:cubicBezTo>
                  <a:cubicBezTo>
                    <a:pt x="94" y="31"/>
                    <a:pt x="96" y="30"/>
                    <a:pt x="95" y="29"/>
                  </a:cubicBezTo>
                  <a:cubicBezTo>
                    <a:pt x="91" y="32"/>
                    <a:pt x="80" y="34"/>
                    <a:pt x="77" y="37"/>
                  </a:cubicBezTo>
                  <a:cubicBezTo>
                    <a:pt x="77" y="35"/>
                    <a:pt x="77" y="36"/>
                    <a:pt x="76" y="35"/>
                  </a:cubicBezTo>
                  <a:cubicBezTo>
                    <a:pt x="74" y="35"/>
                    <a:pt x="74" y="36"/>
                    <a:pt x="72" y="37"/>
                  </a:cubicBezTo>
                  <a:cubicBezTo>
                    <a:pt x="72" y="35"/>
                    <a:pt x="70" y="36"/>
                    <a:pt x="68" y="37"/>
                  </a:cubicBezTo>
                  <a:cubicBezTo>
                    <a:pt x="70" y="38"/>
                    <a:pt x="70" y="37"/>
                    <a:pt x="72" y="38"/>
                  </a:cubicBezTo>
                  <a:cubicBezTo>
                    <a:pt x="71" y="39"/>
                    <a:pt x="69" y="40"/>
                    <a:pt x="68" y="40"/>
                  </a:cubicBezTo>
                  <a:cubicBezTo>
                    <a:pt x="70" y="37"/>
                    <a:pt x="66" y="41"/>
                    <a:pt x="67" y="38"/>
                  </a:cubicBezTo>
                  <a:cubicBezTo>
                    <a:pt x="63" y="39"/>
                    <a:pt x="60" y="40"/>
                    <a:pt x="56" y="41"/>
                  </a:cubicBezTo>
                  <a:cubicBezTo>
                    <a:pt x="57" y="43"/>
                    <a:pt x="60" y="39"/>
                    <a:pt x="60" y="42"/>
                  </a:cubicBezTo>
                  <a:cubicBezTo>
                    <a:pt x="59" y="42"/>
                    <a:pt x="57" y="43"/>
                    <a:pt x="56" y="44"/>
                  </a:cubicBezTo>
                  <a:cubicBezTo>
                    <a:pt x="56" y="43"/>
                    <a:pt x="55" y="42"/>
                    <a:pt x="54" y="43"/>
                  </a:cubicBezTo>
                  <a:cubicBezTo>
                    <a:pt x="57" y="46"/>
                    <a:pt x="42" y="49"/>
                    <a:pt x="40" y="54"/>
                  </a:cubicBezTo>
                  <a:cubicBezTo>
                    <a:pt x="40" y="53"/>
                    <a:pt x="41" y="52"/>
                    <a:pt x="41" y="51"/>
                  </a:cubicBezTo>
                  <a:cubicBezTo>
                    <a:pt x="39" y="52"/>
                    <a:pt x="39" y="52"/>
                    <a:pt x="38" y="52"/>
                  </a:cubicBezTo>
                  <a:cubicBezTo>
                    <a:pt x="37" y="53"/>
                    <a:pt x="40" y="52"/>
                    <a:pt x="39" y="54"/>
                  </a:cubicBezTo>
                  <a:cubicBezTo>
                    <a:pt x="36" y="55"/>
                    <a:pt x="37" y="54"/>
                    <a:pt x="37" y="53"/>
                  </a:cubicBezTo>
                  <a:cubicBezTo>
                    <a:pt x="34" y="54"/>
                    <a:pt x="37" y="56"/>
                    <a:pt x="34" y="57"/>
                  </a:cubicBezTo>
                  <a:cubicBezTo>
                    <a:pt x="33" y="54"/>
                    <a:pt x="31" y="59"/>
                    <a:pt x="29" y="57"/>
                  </a:cubicBezTo>
                  <a:cubicBezTo>
                    <a:pt x="29" y="60"/>
                    <a:pt x="26" y="59"/>
                    <a:pt x="23" y="60"/>
                  </a:cubicBezTo>
                  <a:cubicBezTo>
                    <a:pt x="23" y="63"/>
                    <a:pt x="27" y="59"/>
                    <a:pt x="27" y="60"/>
                  </a:cubicBezTo>
                  <a:cubicBezTo>
                    <a:pt x="27" y="60"/>
                    <a:pt x="27" y="61"/>
                    <a:pt x="27" y="61"/>
                  </a:cubicBezTo>
                  <a:cubicBezTo>
                    <a:pt x="23" y="59"/>
                    <a:pt x="10" y="68"/>
                    <a:pt x="13" y="64"/>
                  </a:cubicBezTo>
                  <a:close/>
                  <a:moveTo>
                    <a:pt x="34" y="59"/>
                  </a:moveTo>
                  <a:cubicBezTo>
                    <a:pt x="33" y="59"/>
                    <a:pt x="33" y="60"/>
                    <a:pt x="31" y="61"/>
                  </a:cubicBezTo>
                  <a:cubicBezTo>
                    <a:pt x="31" y="60"/>
                    <a:pt x="32" y="60"/>
                    <a:pt x="31" y="59"/>
                  </a:cubicBezTo>
                  <a:cubicBezTo>
                    <a:pt x="31" y="59"/>
                    <a:pt x="30" y="59"/>
                    <a:pt x="30" y="59"/>
                  </a:cubicBezTo>
                  <a:cubicBezTo>
                    <a:pt x="30" y="58"/>
                    <a:pt x="34" y="57"/>
                    <a:pt x="34" y="59"/>
                  </a:cubicBezTo>
                  <a:close/>
                  <a:moveTo>
                    <a:pt x="47" y="52"/>
                  </a:moveTo>
                  <a:cubicBezTo>
                    <a:pt x="47" y="51"/>
                    <a:pt x="52" y="49"/>
                    <a:pt x="54" y="47"/>
                  </a:cubicBezTo>
                  <a:cubicBezTo>
                    <a:pt x="55" y="50"/>
                    <a:pt x="51" y="50"/>
                    <a:pt x="47" y="52"/>
                  </a:cubicBezTo>
                  <a:close/>
                  <a:moveTo>
                    <a:pt x="59" y="45"/>
                  </a:moveTo>
                  <a:cubicBezTo>
                    <a:pt x="62" y="44"/>
                    <a:pt x="62" y="43"/>
                    <a:pt x="63" y="43"/>
                  </a:cubicBezTo>
                  <a:cubicBezTo>
                    <a:pt x="63" y="45"/>
                    <a:pt x="60" y="47"/>
                    <a:pt x="5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3" name="Freeform 451">
              <a:extLst>
                <a:ext uri="{FF2B5EF4-FFF2-40B4-BE49-F238E27FC236}">
                  <a16:creationId xmlns:a16="http://schemas.microsoft.com/office/drawing/2014/main" id="{F7DAD20E-F972-43FE-98CF-E08ED55E6F43}"/>
                </a:ext>
              </a:extLst>
            </p:cNvPr>
            <p:cNvSpPr>
              <a:spLocks/>
            </p:cNvSpPr>
            <p:nvPr/>
          </p:nvSpPr>
          <p:spPr bwMode="auto">
            <a:xfrm>
              <a:off x="7370" y="4383"/>
              <a:ext cx="19" cy="10"/>
            </a:xfrm>
            <a:custGeom>
              <a:avLst/>
              <a:gdLst>
                <a:gd name="T0" fmla="*/ 7 w 10"/>
                <a:gd name="T1" fmla="*/ 3 h 5"/>
                <a:gd name="T2" fmla="*/ 8 w 10"/>
                <a:gd name="T3" fmla="*/ 0 h 5"/>
                <a:gd name="T4" fmla="*/ 9 w 10"/>
                <a:gd name="T5" fmla="*/ 1 h 5"/>
                <a:gd name="T6" fmla="*/ 9 w 10"/>
                <a:gd name="T7" fmla="*/ 2 h 5"/>
                <a:gd name="T8" fmla="*/ 0 w 10"/>
                <a:gd name="T9" fmla="*/ 4 h 5"/>
                <a:gd name="T10" fmla="*/ 7 w 10"/>
                <a:gd name="T11" fmla="*/ 3 h 5"/>
              </a:gdLst>
              <a:ahLst/>
              <a:cxnLst>
                <a:cxn ang="0">
                  <a:pos x="T0" y="T1"/>
                </a:cxn>
                <a:cxn ang="0">
                  <a:pos x="T2" y="T3"/>
                </a:cxn>
                <a:cxn ang="0">
                  <a:pos x="T4" y="T5"/>
                </a:cxn>
                <a:cxn ang="0">
                  <a:pos x="T6" y="T7"/>
                </a:cxn>
                <a:cxn ang="0">
                  <a:pos x="T8" y="T9"/>
                </a:cxn>
                <a:cxn ang="0">
                  <a:pos x="T10" y="T11"/>
                </a:cxn>
              </a:cxnLst>
              <a:rect l="0" t="0" r="r" b="b"/>
              <a:pathLst>
                <a:path w="10" h="5">
                  <a:moveTo>
                    <a:pt x="7" y="3"/>
                  </a:moveTo>
                  <a:cubicBezTo>
                    <a:pt x="8" y="2"/>
                    <a:pt x="5" y="1"/>
                    <a:pt x="8" y="0"/>
                  </a:cubicBezTo>
                  <a:cubicBezTo>
                    <a:pt x="8" y="1"/>
                    <a:pt x="9" y="1"/>
                    <a:pt x="9" y="1"/>
                  </a:cubicBezTo>
                  <a:cubicBezTo>
                    <a:pt x="10" y="1"/>
                    <a:pt x="7" y="3"/>
                    <a:pt x="9" y="2"/>
                  </a:cubicBezTo>
                  <a:cubicBezTo>
                    <a:pt x="8" y="3"/>
                    <a:pt x="2" y="5"/>
                    <a:pt x="0" y="4"/>
                  </a:cubicBezTo>
                  <a:cubicBezTo>
                    <a:pt x="3" y="3"/>
                    <a:pt x="5" y="2"/>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4" name="Freeform 452">
              <a:extLst>
                <a:ext uri="{FF2B5EF4-FFF2-40B4-BE49-F238E27FC236}">
                  <a16:creationId xmlns:a16="http://schemas.microsoft.com/office/drawing/2014/main" id="{55D54242-34C4-4D6C-8999-CA304D55C9E6}"/>
                </a:ext>
              </a:extLst>
            </p:cNvPr>
            <p:cNvSpPr>
              <a:spLocks/>
            </p:cNvSpPr>
            <p:nvPr/>
          </p:nvSpPr>
          <p:spPr bwMode="auto">
            <a:xfrm>
              <a:off x="7261" y="4274"/>
              <a:ext cx="9" cy="8"/>
            </a:xfrm>
            <a:custGeom>
              <a:avLst/>
              <a:gdLst>
                <a:gd name="T0" fmla="*/ 1 w 5"/>
                <a:gd name="T1" fmla="*/ 4 h 4"/>
                <a:gd name="T2" fmla="*/ 5 w 5"/>
                <a:gd name="T3" fmla="*/ 0 h 4"/>
                <a:gd name="T4" fmla="*/ 1 w 5"/>
                <a:gd name="T5" fmla="*/ 4 h 4"/>
              </a:gdLst>
              <a:ahLst/>
              <a:cxnLst>
                <a:cxn ang="0">
                  <a:pos x="T0" y="T1"/>
                </a:cxn>
                <a:cxn ang="0">
                  <a:pos x="T2" y="T3"/>
                </a:cxn>
                <a:cxn ang="0">
                  <a:pos x="T4" y="T5"/>
                </a:cxn>
              </a:cxnLst>
              <a:rect l="0" t="0" r="r" b="b"/>
              <a:pathLst>
                <a:path w="5" h="4">
                  <a:moveTo>
                    <a:pt x="1" y="4"/>
                  </a:moveTo>
                  <a:cubicBezTo>
                    <a:pt x="0" y="4"/>
                    <a:pt x="3" y="0"/>
                    <a:pt x="5" y="0"/>
                  </a:cubicBezTo>
                  <a:cubicBezTo>
                    <a:pt x="5" y="2"/>
                    <a:pt x="3"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5" name="Freeform 453">
              <a:extLst>
                <a:ext uri="{FF2B5EF4-FFF2-40B4-BE49-F238E27FC236}">
                  <a16:creationId xmlns:a16="http://schemas.microsoft.com/office/drawing/2014/main" id="{C6D3EE49-5745-4ADF-BD1A-9EB5656FEA59}"/>
                </a:ext>
              </a:extLst>
            </p:cNvPr>
            <p:cNvSpPr>
              <a:spLocks/>
            </p:cNvSpPr>
            <p:nvPr/>
          </p:nvSpPr>
          <p:spPr bwMode="auto">
            <a:xfrm>
              <a:off x="7312" y="4358"/>
              <a:ext cx="12" cy="10"/>
            </a:xfrm>
            <a:custGeom>
              <a:avLst/>
              <a:gdLst>
                <a:gd name="T0" fmla="*/ 3 w 6"/>
                <a:gd name="T1" fmla="*/ 3 h 5"/>
                <a:gd name="T2" fmla="*/ 4 w 6"/>
                <a:gd name="T3" fmla="*/ 0 h 5"/>
                <a:gd name="T4" fmla="*/ 3 w 6"/>
                <a:gd name="T5" fmla="*/ 3 h 5"/>
              </a:gdLst>
              <a:ahLst/>
              <a:cxnLst>
                <a:cxn ang="0">
                  <a:pos x="T0" y="T1"/>
                </a:cxn>
                <a:cxn ang="0">
                  <a:pos x="T2" y="T3"/>
                </a:cxn>
                <a:cxn ang="0">
                  <a:pos x="T4" y="T5"/>
                </a:cxn>
              </a:cxnLst>
              <a:rect l="0" t="0" r="r" b="b"/>
              <a:pathLst>
                <a:path w="6" h="5">
                  <a:moveTo>
                    <a:pt x="3" y="3"/>
                  </a:moveTo>
                  <a:cubicBezTo>
                    <a:pt x="0" y="5"/>
                    <a:pt x="2" y="1"/>
                    <a:pt x="4" y="0"/>
                  </a:cubicBezTo>
                  <a:cubicBezTo>
                    <a:pt x="6" y="1"/>
                    <a:pt x="1"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6" name="Freeform 454">
              <a:extLst>
                <a:ext uri="{FF2B5EF4-FFF2-40B4-BE49-F238E27FC236}">
                  <a16:creationId xmlns:a16="http://schemas.microsoft.com/office/drawing/2014/main" id="{7641BAFF-8DF2-47AB-AD8F-683EBD2AB717}"/>
                </a:ext>
              </a:extLst>
            </p:cNvPr>
            <p:cNvSpPr>
              <a:spLocks/>
            </p:cNvSpPr>
            <p:nvPr/>
          </p:nvSpPr>
          <p:spPr bwMode="auto">
            <a:xfrm>
              <a:off x="7310" y="4355"/>
              <a:ext cx="12" cy="5"/>
            </a:xfrm>
            <a:custGeom>
              <a:avLst/>
              <a:gdLst>
                <a:gd name="T0" fmla="*/ 0 w 6"/>
                <a:gd name="T1" fmla="*/ 1 h 3"/>
                <a:gd name="T2" fmla="*/ 5 w 6"/>
                <a:gd name="T3" fmla="*/ 1 h 3"/>
                <a:gd name="T4" fmla="*/ 2 w 6"/>
                <a:gd name="T5" fmla="*/ 3 h 3"/>
                <a:gd name="T6" fmla="*/ 0 w 6"/>
                <a:gd name="T7" fmla="*/ 1 h 3"/>
              </a:gdLst>
              <a:ahLst/>
              <a:cxnLst>
                <a:cxn ang="0">
                  <a:pos x="T0" y="T1"/>
                </a:cxn>
                <a:cxn ang="0">
                  <a:pos x="T2" y="T3"/>
                </a:cxn>
                <a:cxn ang="0">
                  <a:pos x="T4" y="T5"/>
                </a:cxn>
                <a:cxn ang="0">
                  <a:pos x="T6" y="T7"/>
                </a:cxn>
              </a:cxnLst>
              <a:rect l="0" t="0" r="r" b="b"/>
              <a:pathLst>
                <a:path w="6" h="3">
                  <a:moveTo>
                    <a:pt x="0" y="1"/>
                  </a:moveTo>
                  <a:cubicBezTo>
                    <a:pt x="2" y="0"/>
                    <a:pt x="2" y="3"/>
                    <a:pt x="5" y="1"/>
                  </a:cubicBezTo>
                  <a:cubicBezTo>
                    <a:pt x="6" y="1"/>
                    <a:pt x="3" y="2"/>
                    <a:pt x="2" y="3"/>
                  </a:cubicBezTo>
                  <a:cubicBezTo>
                    <a:pt x="2" y="1"/>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7" name="Freeform 455">
              <a:extLst>
                <a:ext uri="{FF2B5EF4-FFF2-40B4-BE49-F238E27FC236}">
                  <a16:creationId xmlns:a16="http://schemas.microsoft.com/office/drawing/2014/main" id="{BA7B617A-DA8C-4675-B469-964B9AE34F94}"/>
                </a:ext>
              </a:extLst>
            </p:cNvPr>
            <p:cNvSpPr>
              <a:spLocks/>
            </p:cNvSpPr>
            <p:nvPr/>
          </p:nvSpPr>
          <p:spPr bwMode="auto">
            <a:xfrm>
              <a:off x="7274" y="4305"/>
              <a:ext cx="11" cy="9"/>
            </a:xfrm>
            <a:custGeom>
              <a:avLst/>
              <a:gdLst>
                <a:gd name="T0" fmla="*/ 5 w 6"/>
                <a:gd name="T1" fmla="*/ 0 h 5"/>
                <a:gd name="T2" fmla="*/ 6 w 6"/>
                <a:gd name="T3" fmla="*/ 2 h 5"/>
                <a:gd name="T4" fmla="*/ 5 w 6"/>
                <a:gd name="T5" fmla="*/ 0 h 5"/>
              </a:gdLst>
              <a:ahLst/>
              <a:cxnLst>
                <a:cxn ang="0">
                  <a:pos x="T0" y="T1"/>
                </a:cxn>
                <a:cxn ang="0">
                  <a:pos x="T2" y="T3"/>
                </a:cxn>
                <a:cxn ang="0">
                  <a:pos x="T4" y="T5"/>
                </a:cxn>
              </a:cxnLst>
              <a:rect l="0" t="0" r="r" b="b"/>
              <a:pathLst>
                <a:path w="6" h="5">
                  <a:moveTo>
                    <a:pt x="5" y="0"/>
                  </a:moveTo>
                  <a:cubicBezTo>
                    <a:pt x="6" y="0"/>
                    <a:pt x="3" y="3"/>
                    <a:pt x="6" y="2"/>
                  </a:cubicBezTo>
                  <a:cubicBezTo>
                    <a:pt x="6" y="5"/>
                    <a:pt x="0"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8" name="Freeform 456">
              <a:extLst>
                <a:ext uri="{FF2B5EF4-FFF2-40B4-BE49-F238E27FC236}">
                  <a16:creationId xmlns:a16="http://schemas.microsoft.com/office/drawing/2014/main" id="{793C3F9D-DD82-4E34-8E25-ECF0CC4F1D36}"/>
                </a:ext>
              </a:extLst>
            </p:cNvPr>
            <p:cNvSpPr>
              <a:spLocks/>
            </p:cNvSpPr>
            <p:nvPr/>
          </p:nvSpPr>
          <p:spPr bwMode="auto">
            <a:xfrm>
              <a:off x="7272" y="4289"/>
              <a:ext cx="12" cy="6"/>
            </a:xfrm>
            <a:custGeom>
              <a:avLst/>
              <a:gdLst>
                <a:gd name="T0" fmla="*/ 3 w 6"/>
                <a:gd name="T1" fmla="*/ 1 h 3"/>
                <a:gd name="T2" fmla="*/ 6 w 6"/>
                <a:gd name="T3" fmla="*/ 0 h 3"/>
                <a:gd name="T4" fmla="*/ 4 w 6"/>
                <a:gd name="T5" fmla="*/ 1 h 3"/>
                <a:gd name="T6" fmla="*/ 4 w 6"/>
                <a:gd name="T7" fmla="*/ 2 h 3"/>
                <a:gd name="T8" fmla="*/ 3 w 6"/>
                <a:gd name="T9" fmla="*/ 1 h 3"/>
              </a:gdLst>
              <a:ahLst/>
              <a:cxnLst>
                <a:cxn ang="0">
                  <a:pos x="T0" y="T1"/>
                </a:cxn>
                <a:cxn ang="0">
                  <a:pos x="T2" y="T3"/>
                </a:cxn>
                <a:cxn ang="0">
                  <a:pos x="T4" y="T5"/>
                </a:cxn>
                <a:cxn ang="0">
                  <a:pos x="T6" y="T7"/>
                </a:cxn>
                <a:cxn ang="0">
                  <a:pos x="T8" y="T9"/>
                </a:cxn>
              </a:cxnLst>
              <a:rect l="0" t="0" r="r" b="b"/>
              <a:pathLst>
                <a:path w="6" h="3">
                  <a:moveTo>
                    <a:pt x="3" y="1"/>
                  </a:moveTo>
                  <a:cubicBezTo>
                    <a:pt x="0" y="1"/>
                    <a:pt x="5" y="0"/>
                    <a:pt x="6" y="0"/>
                  </a:cubicBezTo>
                  <a:cubicBezTo>
                    <a:pt x="6" y="0"/>
                    <a:pt x="5" y="1"/>
                    <a:pt x="4" y="1"/>
                  </a:cubicBezTo>
                  <a:cubicBezTo>
                    <a:pt x="4" y="2"/>
                    <a:pt x="4" y="2"/>
                    <a:pt x="4" y="2"/>
                  </a:cubicBezTo>
                  <a:cubicBezTo>
                    <a:pt x="2" y="3"/>
                    <a:pt x="5"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9" name="Freeform 457">
              <a:extLst>
                <a:ext uri="{FF2B5EF4-FFF2-40B4-BE49-F238E27FC236}">
                  <a16:creationId xmlns:a16="http://schemas.microsoft.com/office/drawing/2014/main" id="{83E8E6FB-9A1D-4C13-B7C0-2691F79973DF}"/>
                </a:ext>
              </a:extLst>
            </p:cNvPr>
            <p:cNvSpPr>
              <a:spLocks/>
            </p:cNvSpPr>
            <p:nvPr/>
          </p:nvSpPr>
          <p:spPr bwMode="auto">
            <a:xfrm>
              <a:off x="7213" y="4182"/>
              <a:ext cx="19" cy="8"/>
            </a:xfrm>
            <a:custGeom>
              <a:avLst/>
              <a:gdLst>
                <a:gd name="T0" fmla="*/ 2 w 10"/>
                <a:gd name="T1" fmla="*/ 3 h 4"/>
                <a:gd name="T2" fmla="*/ 9 w 10"/>
                <a:gd name="T3" fmla="*/ 1 h 4"/>
                <a:gd name="T4" fmla="*/ 4 w 10"/>
                <a:gd name="T5" fmla="*/ 3 h 4"/>
                <a:gd name="T6" fmla="*/ 2 w 10"/>
                <a:gd name="T7" fmla="*/ 3 h 4"/>
              </a:gdLst>
              <a:ahLst/>
              <a:cxnLst>
                <a:cxn ang="0">
                  <a:pos x="T0" y="T1"/>
                </a:cxn>
                <a:cxn ang="0">
                  <a:pos x="T2" y="T3"/>
                </a:cxn>
                <a:cxn ang="0">
                  <a:pos x="T4" y="T5"/>
                </a:cxn>
                <a:cxn ang="0">
                  <a:pos x="T6" y="T7"/>
                </a:cxn>
              </a:cxnLst>
              <a:rect l="0" t="0" r="r" b="b"/>
              <a:pathLst>
                <a:path w="10" h="4">
                  <a:moveTo>
                    <a:pt x="2" y="3"/>
                  </a:moveTo>
                  <a:cubicBezTo>
                    <a:pt x="0" y="4"/>
                    <a:pt x="10" y="0"/>
                    <a:pt x="9" y="1"/>
                  </a:cubicBezTo>
                  <a:cubicBezTo>
                    <a:pt x="4" y="3"/>
                    <a:pt x="4" y="3"/>
                    <a:pt x="4" y="3"/>
                  </a:cubicBezTo>
                  <a:cubicBezTo>
                    <a:pt x="3"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0" name="Freeform 458">
              <a:extLst>
                <a:ext uri="{FF2B5EF4-FFF2-40B4-BE49-F238E27FC236}">
                  <a16:creationId xmlns:a16="http://schemas.microsoft.com/office/drawing/2014/main" id="{1625D1AB-C393-4BE3-B0CB-CC9B8064D4FF}"/>
                </a:ext>
              </a:extLst>
            </p:cNvPr>
            <p:cNvSpPr>
              <a:spLocks/>
            </p:cNvSpPr>
            <p:nvPr/>
          </p:nvSpPr>
          <p:spPr bwMode="auto">
            <a:xfrm>
              <a:off x="7291" y="4286"/>
              <a:ext cx="16" cy="7"/>
            </a:xfrm>
            <a:custGeom>
              <a:avLst/>
              <a:gdLst>
                <a:gd name="T0" fmla="*/ 5 w 8"/>
                <a:gd name="T1" fmla="*/ 1 h 4"/>
                <a:gd name="T2" fmla="*/ 7 w 8"/>
                <a:gd name="T3" fmla="*/ 2 h 4"/>
                <a:gd name="T4" fmla="*/ 6 w 8"/>
                <a:gd name="T5" fmla="*/ 4 h 4"/>
                <a:gd name="T6" fmla="*/ 0 w 8"/>
                <a:gd name="T7" fmla="*/ 3 h 4"/>
                <a:gd name="T8" fmla="*/ 4 w 8"/>
                <a:gd name="T9" fmla="*/ 1 h 4"/>
                <a:gd name="T10" fmla="*/ 5 w 8"/>
                <a:gd name="T11" fmla="*/ 1 h 4"/>
              </a:gdLst>
              <a:ahLst/>
              <a:cxnLst>
                <a:cxn ang="0">
                  <a:pos x="T0" y="T1"/>
                </a:cxn>
                <a:cxn ang="0">
                  <a:pos x="T2" y="T3"/>
                </a:cxn>
                <a:cxn ang="0">
                  <a:pos x="T4" y="T5"/>
                </a:cxn>
                <a:cxn ang="0">
                  <a:pos x="T6" y="T7"/>
                </a:cxn>
                <a:cxn ang="0">
                  <a:pos x="T8" y="T9"/>
                </a:cxn>
                <a:cxn ang="0">
                  <a:pos x="T10" y="T11"/>
                </a:cxn>
              </a:cxnLst>
              <a:rect l="0" t="0" r="r" b="b"/>
              <a:pathLst>
                <a:path w="8" h="4">
                  <a:moveTo>
                    <a:pt x="5" y="1"/>
                  </a:moveTo>
                  <a:cubicBezTo>
                    <a:pt x="5" y="2"/>
                    <a:pt x="5" y="2"/>
                    <a:pt x="7" y="2"/>
                  </a:cubicBezTo>
                  <a:cubicBezTo>
                    <a:pt x="8" y="2"/>
                    <a:pt x="6" y="3"/>
                    <a:pt x="6" y="4"/>
                  </a:cubicBezTo>
                  <a:cubicBezTo>
                    <a:pt x="5" y="2"/>
                    <a:pt x="2" y="4"/>
                    <a:pt x="0" y="3"/>
                  </a:cubicBezTo>
                  <a:cubicBezTo>
                    <a:pt x="2" y="2"/>
                    <a:pt x="5" y="3"/>
                    <a:pt x="4" y="1"/>
                  </a:cubicBezTo>
                  <a:cubicBezTo>
                    <a:pt x="5" y="0"/>
                    <a:pt x="5"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1" name="Freeform 459">
              <a:extLst>
                <a:ext uri="{FF2B5EF4-FFF2-40B4-BE49-F238E27FC236}">
                  <a16:creationId xmlns:a16="http://schemas.microsoft.com/office/drawing/2014/main" id="{D5360250-1AC7-4A08-B740-56976EBE4D75}"/>
                </a:ext>
              </a:extLst>
            </p:cNvPr>
            <p:cNvSpPr>
              <a:spLocks/>
            </p:cNvSpPr>
            <p:nvPr/>
          </p:nvSpPr>
          <p:spPr bwMode="auto">
            <a:xfrm>
              <a:off x="7322" y="4272"/>
              <a:ext cx="21" cy="19"/>
            </a:xfrm>
            <a:custGeom>
              <a:avLst/>
              <a:gdLst>
                <a:gd name="T0" fmla="*/ 3 w 11"/>
                <a:gd name="T1" fmla="*/ 4 h 10"/>
                <a:gd name="T2" fmla="*/ 11 w 11"/>
                <a:gd name="T3" fmla="*/ 0 h 10"/>
                <a:gd name="T4" fmla="*/ 4 w 11"/>
                <a:gd name="T5" fmla="*/ 5 h 10"/>
                <a:gd name="T6" fmla="*/ 9 w 11"/>
                <a:gd name="T7" fmla="*/ 3 h 10"/>
                <a:gd name="T8" fmla="*/ 8 w 11"/>
                <a:gd name="T9" fmla="*/ 6 h 10"/>
                <a:gd name="T10" fmla="*/ 10 w 11"/>
                <a:gd name="T11" fmla="*/ 3 h 10"/>
                <a:gd name="T12" fmla="*/ 10 w 11"/>
                <a:gd name="T13" fmla="*/ 5 h 10"/>
                <a:gd name="T14" fmla="*/ 0 w 11"/>
                <a:gd name="T15" fmla="*/ 10 h 10"/>
                <a:gd name="T16" fmla="*/ 3 w 11"/>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3" y="4"/>
                  </a:moveTo>
                  <a:cubicBezTo>
                    <a:pt x="8" y="1"/>
                    <a:pt x="7" y="1"/>
                    <a:pt x="11" y="0"/>
                  </a:cubicBezTo>
                  <a:cubicBezTo>
                    <a:pt x="11" y="3"/>
                    <a:pt x="6" y="3"/>
                    <a:pt x="4" y="5"/>
                  </a:cubicBezTo>
                  <a:cubicBezTo>
                    <a:pt x="6" y="6"/>
                    <a:pt x="6" y="4"/>
                    <a:pt x="9" y="3"/>
                  </a:cubicBezTo>
                  <a:cubicBezTo>
                    <a:pt x="9" y="4"/>
                    <a:pt x="8" y="5"/>
                    <a:pt x="8" y="6"/>
                  </a:cubicBezTo>
                  <a:cubicBezTo>
                    <a:pt x="10" y="5"/>
                    <a:pt x="8" y="4"/>
                    <a:pt x="10" y="3"/>
                  </a:cubicBezTo>
                  <a:cubicBezTo>
                    <a:pt x="10" y="4"/>
                    <a:pt x="10" y="5"/>
                    <a:pt x="10" y="5"/>
                  </a:cubicBezTo>
                  <a:cubicBezTo>
                    <a:pt x="6" y="6"/>
                    <a:pt x="4" y="7"/>
                    <a:pt x="0" y="10"/>
                  </a:cubicBezTo>
                  <a:cubicBezTo>
                    <a:pt x="1" y="6"/>
                    <a:pt x="4" y="6"/>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2" name="Freeform 460">
              <a:extLst>
                <a:ext uri="{FF2B5EF4-FFF2-40B4-BE49-F238E27FC236}">
                  <a16:creationId xmlns:a16="http://schemas.microsoft.com/office/drawing/2014/main" id="{4A491633-778F-4C5A-B23D-5EF1C0D3F39F}"/>
                </a:ext>
              </a:extLst>
            </p:cNvPr>
            <p:cNvSpPr>
              <a:spLocks/>
            </p:cNvSpPr>
            <p:nvPr/>
          </p:nvSpPr>
          <p:spPr bwMode="auto">
            <a:xfrm>
              <a:off x="7383" y="4387"/>
              <a:ext cx="10" cy="8"/>
            </a:xfrm>
            <a:custGeom>
              <a:avLst/>
              <a:gdLst>
                <a:gd name="T0" fmla="*/ 0 w 5"/>
                <a:gd name="T1" fmla="*/ 4 h 4"/>
                <a:gd name="T2" fmla="*/ 4 w 5"/>
                <a:gd name="T3" fmla="*/ 0 h 4"/>
                <a:gd name="T4" fmla="*/ 0 w 5"/>
                <a:gd name="T5" fmla="*/ 4 h 4"/>
              </a:gdLst>
              <a:ahLst/>
              <a:cxnLst>
                <a:cxn ang="0">
                  <a:pos x="T0" y="T1"/>
                </a:cxn>
                <a:cxn ang="0">
                  <a:pos x="T2" y="T3"/>
                </a:cxn>
                <a:cxn ang="0">
                  <a:pos x="T4" y="T5"/>
                </a:cxn>
              </a:cxnLst>
              <a:rect l="0" t="0" r="r" b="b"/>
              <a:pathLst>
                <a:path w="5" h="4">
                  <a:moveTo>
                    <a:pt x="0" y="4"/>
                  </a:moveTo>
                  <a:cubicBezTo>
                    <a:pt x="1" y="2"/>
                    <a:pt x="3" y="2"/>
                    <a:pt x="4" y="0"/>
                  </a:cubicBezTo>
                  <a:cubicBezTo>
                    <a:pt x="5" y="2"/>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3" name="Freeform 461">
              <a:extLst>
                <a:ext uri="{FF2B5EF4-FFF2-40B4-BE49-F238E27FC236}">
                  <a16:creationId xmlns:a16="http://schemas.microsoft.com/office/drawing/2014/main" id="{7933C44C-C521-44FD-8415-31B1E2914BE7}"/>
                </a:ext>
              </a:extLst>
            </p:cNvPr>
            <p:cNvSpPr>
              <a:spLocks/>
            </p:cNvSpPr>
            <p:nvPr/>
          </p:nvSpPr>
          <p:spPr bwMode="auto">
            <a:xfrm>
              <a:off x="7440" y="4475"/>
              <a:ext cx="14" cy="12"/>
            </a:xfrm>
            <a:custGeom>
              <a:avLst/>
              <a:gdLst>
                <a:gd name="T0" fmla="*/ 0 w 7"/>
                <a:gd name="T1" fmla="*/ 5 h 6"/>
                <a:gd name="T2" fmla="*/ 0 w 7"/>
                <a:gd name="T3" fmla="*/ 5 h 6"/>
              </a:gdLst>
              <a:ahLst/>
              <a:cxnLst>
                <a:cxn ang="0">
                  <a:pos x="T0" y="T1"/>
                </a:cxn>
                <a:cxn ang="0">
                  <a:pos x="T2" y="T3"/>
                </a:cxn>
              </a:cxnLst>
              <a:rect l="0" t="0" r="r" b="b"/>
              <a:pathLst>
                <a:path w="7" h="6">
                  <a:moveTo>
                    <a:pt x="0" y="5"/>
                  </a:moveTo>
                  <a:cubicBezTo>
                    <a:pt x="7" y="0"/>
                    <a:pt x="4"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4" name="Freeform 462">
              <a:extLst>
                <a:ext uri="{FF2B5EF4-FFF2-40B4-BE49-F238E27FC236}">
                  <a16:creationId xmlns:a16="http://schemas.microsoft.com/office/drawing/2014/main" id="{B837BB93-AA90-4CC2-B5CE-33DFF5FEC8F5}"/>
                </a:ext>
              </a:extLst>
            </p:cNvPr>
            <p:cNvSpPr>
              <a:spLocks/>
            </p:cNvSpPr>
            <p:nvPr/>
          </p:nvSpPr>
          <p:spPr bwMode="auto">
            <a:xfrm>
              <a:off x="7318" y="4255"/>
              <a:ext cx="15" cy="13"/>
            </a:xfrm>
            <a:custGeom>
              <a:avLst/>
              <a:gdLst>
                <a:gd name="T0" fmla="*/ 0 w 8"/>
                <a:gd name="T1" fmla="*/ 7 h 7"/>
                <a:gd name="T2" fmla="*/ 7 w 8"/>
                <a:gd name="T3" fmla="*/ 0 h 7"/>
                <a:gd name="T4" fmla="*/ 0 w 8"/>
                <a:gd name="T5" fmla="*/ 7 h 7"/>
              </a:gdLst>
              <a:ahLst/>
              <a:cxnLst>
                <a:cxn ang="0">
                  <a:pos x="T0" y="T1"/>
                </a:cxn>
                <a:cxn ang="0">
                  <a:pos x="T2" y="T3"/>
                </a:cxn>
                <a:cxn ang="0">
                  <a:pos x="T4" y="T5"/>
                </a:cxn>
              </a:cxnLst>
              <a:rect l="0" t="0" r="r" b="b"/>
              <a:pathLst>
                <a:path w="8" h="7">
                  <a:moveTo>
                    <a:pt x="0" y="7"/>
                  </a:moveTo>
                  <a:cubicBezTo>
                    <a:pt x="1" y="5"/>
                    <a:pt x="5" y="2"/>
                    <a:pt x="7" y="0"/>
                  </a:cubicBezTo>
                  <a:cubicBezTo>
                    <a:pt x="8" y="2"/>
                    <a:pt x="2"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5" name="Freeform 463">
              <a:extLst>
                <a:ext uri="{FF2B5EF4-FFF2-40B4-BE49-F238E27FC236}">
                  <a16:creationId xmlns:a16="http://schemas.microsoft.com/office/drawing/2014/main" id="{E6419B4F-B094-41E7-865A-6F4A4BA35D50}"/>
                </a:ext>
              </a:extLst>
            </p:cNvPr>
            <p:cNvSpPr>
              <a:spLocks/>
            </p:cNvSpPr>
            <p:nvPr/>
          </p:nvSpPr>
          <p:spPr bwMode="auto">
            <a:xfrm>
              <a:off x="7444" y="4458"/>
              <a:ext cx="15" cy="11"/>
            </a:xfrm>
            <a:custGeom>
              <a:avLst/>
              <a:gdLst>
                <a:gd name="T0" fmla="*/ 1 w 8"/>
                <a:gd name="T1" fmla="*/ 6 h 6"/>
                <a:gd name="T2" fmla="*/ 8 w 8"/>
                <a:gd name="T3" fmla="*/ 0 h 6"/>
                <a:gd name="T4" fmla="*/ 1 w 8"/>
                <a:gd name="T5" fmla="*/ 6 h 6"/>
              </a:gdLst>
              <a:ahLst/>
              <a:cxnLst>
                <a:cxn ang="0">
                  <a:pos x="T0" y="T1"/>
                </a:cxn>
                <a:cxn ang="0">
                  <a:pos x="T2" y="T3"/>
                </a:cxn>
                <a:cxn ang="0">
                  <a:pos x="T4" y="T5"/>
                </a:cxn>
              </a:cxnLst>
              <a:rect l="0" t="0" r="r" b="b"/>
              <a:pathLst>
                <a:path w="8" h="6">
                  <a:moveTo>
                    <a:pt x="1" y="6"/>
                  </a:moveTo>
                  <a:cubicBezTo>
                    <a:pt x="0" y="4"/>
                    <a:pt x="4" y="1"/>
                    <a:pt x="8" y="0"/>
                  </a:cubicBezTo>
                  <a:cubicBezTo>
                    <a:pt x="8" y="2"/>
                    <a:pt x="2" y="3"/>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6" name="Freeform 464">
              <a:extLst>
                <a:ext uri="{FF2B5EF4-FFF2-40B4-BE49-F238E27FC236}">
                  <a16:creationId xmlns:a16="http://schemas.microsoft.com/office/drawing/2014/main" id="{857BC949-F31B-4872-84A3-BE3CD4BF0694}"/>
                </a:ext>
              </a:extLst>
            </p:cNvPr>
            <p:cNvSpPr>
              <a:spLocks/>
            </p:cNvSpPr>
            <p:nvPr/>
          </p:nvSpPr>
          <p:spPr bwMode="auto">
            <a:xfrm>
              <a:off x="7343" y="4253"/>
              <a:ext cx="42" cy="27"/>
            </a:xfrm>
            <a:custGeom>
              <a:avLst/>
              <a:gdLst>
                <a:gd name="T0" fmla="*/ 8 w 22"/>
                <a:gd name="T1" fmla="*/ 11 h 14"/>
                <a:gd name="T2" fmla="*/ 9 w 22"/>
                <a:gd name="T3" fmla="*/ 9 h 14"/>
                <a:gd name="T4" fmla="*/ 0 w 22"/>
                <a:gd name="T5" fmla="*/ 14 h 14"/>
                <a:gd name="T6" fmla="*/ 2 w 22"/>
                <a:gd name="T7" fmla="*/ 10 h 14"/>
                <a:gd name="T8" fmla="*/ 13 w 22"/>
                <a:gd name="T9" fmla="*/ 4 h 14"/>
                <a:gd name="T10" fmla="*/ 15 w 22"/>
                <a:gd name="T11" fmla="*/ 1 h 14"/>
                <a:gd name="T12" fmla="*/ 14 w 22"/>
                <a:gd name="T13" fmla="*/ 3 h 14"/>
                <a:gd name="T14" fmla="*/ 15 w 22"/>
                <a:gd name="T15" fmla="*/ 4 h 14"/>
                <a:gd name="T16" fmla="*/ 18 w 22"/>
                <a:gd name="T17" fmla="*/ 1 h 14"/>
                <a:gd name="T18" fmla="*/ 21 w 22"/>
                <a:gd name="T19" fmla="*/ 1 h 14"/>
                <a:gd name="T20" fmla="*/ 19 w 22"/>
                <a:gd name="T21" fmla="*/ 5 h 14"/>
                <a:gd name="T22" fmla="*/ 16 w 22"/>
                <a:gd name="T23" fmla="*/ 5 h 14"/>
                <a:gd name="T24" fmla="*/ 16 w 22"/>
                <a:gd name="T25" fmla="*/ 7 h 14"/>
                <a:gd name="T26" fmla="*/ 10 w 22"/>
                <a:gd name="T27" fmla="*/ 8 h 14"/>
                <a:gd name="T28" fmla="*/ 8 w 22"/>
                <a:gd name="T29"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14">
                  <a:moveTo>
                    <a:pt x="8" y="11"/>
                  </a:moveTo>
                  <a:cubicBezTo>
                    <a:pt x="7" y="11"/>
                    <a:pt x="7" y="10"/>
                    <a:pt x="9" y="9"/>
                  </a:cubicBezTo>
                  <a:cubicBezTo>
                    <a:pt x="5" y="8"/>
                    <a:pt x="4" y="12"/>
                    <a:pt x="0" y="14"/>
                  </a:cubicBezTo>
                  <a:cubicBezTo>
                    <a:pt x="0" y="13"/>
                    <a:pt x="3" y="10"/>
                    <a:pt x="2" y="10"/>
                  </a:cubicBezTo>
                  <a:cubicBezTo>
                    <a:pt x="5" y="7"/>
                    <a:pt x="7" y="7"/>
                    <a:pt x="13" y="4"/>
                  </a:cubicBezTo>
                  <a:cubicBezTo>
                    <a:pt x="13" y="3"/>
                    <a:pt x="13" y="1"/>
                    <a:pt x="15" y="1"/>
                  </a:cubicBezTo>
                  <a:cubicBezTo>
                    <a:pt x="15" y="2"/>
                    <a:pt x="15" y="3"/>
                    <a:pt x="14" y="3"/>
                  </a:cubicBezTo>
                  <a:cubicBezTo>
                    <a:pt x="14" y="4"/>
                    <a:pt x="15" y="3"/>
                    <a:pt x="15" y="4"/>
                  </a:cubicBezTo>
                  <a:cubicBezTo>
                    <a:pt x="15" y="2"/>
                    <a:pt x="18" y="3"/>
                    <a:pt x="18" y="1"/>
                  </a:cubicBezTo>
                  <a:cubicBezTo>
                    <a:pt x="19" y="0"/>
                    <a:pt x="19" y="3"/>
                    <a:pt x="21" y="1"/>
                  </a:cubicBezTo>
                  <a:cubicBezTo>
                    <a:pt x="22" y="2"/>
                    <a:pt x="17" y="5"/>
                    <a:pt x="19" y="5"/>
                  </a:cubicBezTo>
                  <a:cubicBezTo>
                    <a:pt x="19" y="7"/>
                    <a:pt x="17" y="4"/>
                    <a:pt x="16" y="5"/>
                  </a:cubicBezTo>
                  <a:cubicBezTo>
                    <a:pt x="15" y="6"/>
                    <a:pt x="16" y="6"/>
                    <a:pt x="16" y="7"/>
                  </a:cubicBezTo>
                  <a:cubicBezTo>
                    <a:pt x="14" y="7"/>
                    <a:pt x="13" y="7"/>
                    <a:pt x="10" y="8"/>
                  </a:cubicBezTo>
                  <a:cubicBezTo>
                    <a:pt x="10" y="9"/>
                    <a:pt x="9" y="10"/>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7" name="Freeform 465">
              <a:extLst>
                <a:ext uri="{FF2B5EF4-FFF2-40B4-BE49-F238E27FC236}">
                  <a16:creationId xmlns:a16="http://schemas.microsoft.com/office/drawing/2014/main" id="{6E00E15E-D66B-479E-99EA-0AE43BA89697}"/>
                </a:ext>
              </a:extLst>
            </p:cNvPr>
            <p:cNvSpPr>
              <a:spLocks/>
            </p:cNvSpPr>
            <p:nvPr/>
          </p:nvSpPr>
          <p:spPr bwMode="auto">
            <a:xfrm>
              <a:off x="7427" y="4412"/>
              <a:ext cx="10" cy="10"/>
            </a:xfrm>
            <a:custGeom>
              <a:avLst/>
              <a:gdLst>
                <a:gd name="T0" fmla="*/ 4 w 5"/>
                <a:gd name="T1" fmla="*/ 1 h 5"/>
                <a:gd name="T2" fmla="*/ 2 w 5"/>
                <a:gd name="T3" fmla="*/ 5 h 5"/>
                <a:gd name="T4" fmla="*/ 0 w 5"/>
                <a:gd name="T5" fmla="*/ 2 h 5"/>
                <a:gd name="T6" fmla="*/ 5 w 5"/>
                <a:gd name="T7" fmla="*/ 1 h 5"/>
                <a:gd name="T8" fmla="*/ 4 w 5"/>
                <a:gd name="T9" fmla="*/ 1 h 5"/>
              </a:gdLst>
              <a:ahLst/>
              <a:cxnLst>
                <a:cxn ang="0">
                  <a:pos x="T0" y="T1"/>
                </a:cxn>
                <a:cxn ang="0">
                  <a:pos x="T2" y="T3"/>
                </a:cxn>
                <a:cxn ang="0">
                  <a:pos x="T4" y="T5"/>
                </a:cxn>
                <a:cxn ang="0">
                  <a:pos x="T6" y="T7"/>
                </a:cxn>
                <a:cxn ang="0">
                  <a:pos x="T8" y="T9"/>
                </a:cxn>
              </a:cxnLst>
              <a:rect l="0" t="0" r="r" b="b"/>
              <a:pathLst>
                <a:path w="5" h="5">
                  <a:moveTo>
                    <a:pt x="4" y="1"/>
                  </a:moveTo>
                  <a:cubicBezTo>
                    <a:pt x="1" y="2"/>
                    <a:pt x="5" y="4"/>
                    <a:pt x="2" y="5"/>
                  </a:cubicBezTo>
                  <a:cubicBezTo>
                    <a:pt x="2" y="3"/>
                    <a:pt x="2" y="3"/>
                    <a:pt x="0" y="2"/>
                  </a:cubicBezTo>
                  <a:cubicBezTo>
                    <a:pt x="3" y="2"/>
                    <a:pt x="2" y="0"/>
                    <a:pt x="5" y="1"/>
                  </a:cubicBezTo>
                  <a:cubicBezTo>
                    <a:pt x="5"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8" name="Freeform 466">
              <a:extLst>
                <a:ext uri="{FF2B5EF4-FFF2-40B4-BE49-F238E27FC236}">
                  <a16:creationId xmlns:a16="http://schemas.microsoft.com/office/drawing/2014/main" id="{55BA4EB1-F40D-4765-9878-4A3FB95F52CA}"/>
                </a:ext>
              </a:extLst>
            </p:cNvPr>
            <p:cNvSpPr>
              <a:spLocks/>
            </p:cNvSpPr>
            <p:nvPr/>
          </p:nvSpPr>
          <p:spPr bwMode="auto">
            <a:xfrm>
              <a:off x="7379" y="4328"/>
              <a:ext cx="15" cy="7"/>
            </a:xfrm>
            <a:custGeom>
              <a:avLst/>
              <a:gdLst>
                <a:gd name="T0" fmla="*/ 0 w 8"/>
                <a:gd name="T1" fmla="*/ 4 h 4"/>
                <a:gd name="T2" fmla="*/ 3 w 8"/>
                <a:gd name="T3" fmla="*/ 1 h 4"/>
                <a:gd name="T4" fmla="*/ 8 w 8"/>
                <a:gd name="T5" fmla="*/ 1 h 4"/>
                <a:gd name="T6" fmla="*/ 0 w 8"/>
                <a:gd name="T7" fmla="*/ 4 h 4"/>
              </a:gdLst>
              <a:ahLst/>
              <a:cxnLst>
                <a:cxn ang="0">
                  <a:pos x="T0" y="T1"/>
                </a:cxn>
                <a:cxn ang="0">
                  <a:pos x="T2" y="T3"/>
                </a:cxn>
                <a:cxn ang="0">
                  <a:pos x="T4" y="T5"/>
                </a:cxn>
                <a:cxn ang="0">
                  <a:pos x="T6" y="T7"/>
                </a:cxn>
              </a:cxnLst>
              <a:rect l="0" t="0" r="r" b="b"/>
              <a:pathLst>
                <a:path w="8" h="4">
                  <a:moveTo>
                    <a:pt x="0" y="4"/>
                  </a:moveTo>
                  <a:cubicBezTo>
                    <a:pt x="0" y="3"/>
                    <a:pt x="3" y="2"/>
                    <a:pt x="3" y="1"/>
                  </a:cubicBezTo>
                  <a:cubicBezTo>
                    <a:pt x="4" y="1"/>
                    <a:pt x="7" y="0"/>
                    <a:pt x="8" y="1"/>
                  </a:cubicBezTo>
                  <a:cubicBezTo>
                    <a:pt x="4" y="1"/>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9" name="Freeform 467">
              <a:extLst>
                <a:ext uri="{FF2B5EF4-FFF2-40B4-BE49-F238E27FC236}">
                  <a16:creationId xmlns:a16="http://schemas.microsoft.com/office/drawing/2014/main" id="{3AC85A9E-DB0E-439D-A3EA-8A00047C8BE9}"/>
                </a:ext>
              </a:extLst>
            </p:cNvPr>
            <p:cNvSpPr>
              <a:spLocks/>
            </p:cNvSpPr>
            <p:nvPr/>
          </p:nvSpPr>
          <p:spPr bwMode="auto">
            <a:xfrm>
              <a:off x="7337" y="4247"/>
              <a:ext cx="8" cy="8"/>
            </a:xfrm>
            <a:custGeom>
              <a:avLst/>
              <a:gdLst>
                <a:gd name="T0" fmla="*/ 0 w 4"/>
                <a:gd name="T1" fmla="*/ 4 h 4"/>
                <a:gd name="T2" fmla="*/ 0 w 4"/>
                <a:gd name="T3" fmla="*/ 3 h 4"/>
                <a:gd name="T4" fmla="*/ 4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0" y="4"/>
                    <a:pt x="0" y="3"/>
                    <a:pt x="0" y="3"/>
                  </a:cubicBezTo>
                  <a:cubicBezTo>
                    <a:pt x="2" y="3"/>
                    <a:pt x="2" y="2"/>
                    <a:pt x="4" y="0"/>
                  </a:cubicBezTo>
                  <a:cubicBezTo>
                    <a:pt x="4" y="2"/>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0" name="Freeform 468">
              <a:extLst>
                <a:ext uri="{FF2B5EF4-FFF2-40B4-BE49-F238E27FC236}">
                  <a16:creationId xmlns:a16="http://schemas.microsoft.com/office/drawing/2014/main" id="{217A8519-7335-4744-9CD1-EE683B9A791B}"/>
                </a:ext>
              </a:extLst>
            </p:cNvPr>
            <p:cNvSpPr>
              <a:spLocks/>
            </p:cNvSpPr>
            <p:nvPr/>
          </p:nvSpPr>
          <p:spPr bwMode="auto">
            <a:xfrm>
              <a:off x="7331" y="4242"/>
              <a:ext cx="14" cy="5"/>
            </a:xfrm>
            <a:custGeom>
              <a:avLst/>
              <a:gdLst>
                <a:gd name="T0" fmla="*/ 0 w 7"/>
                <a:gd name="T1" fmla="*/ 3 h 3"/>
                <a:gd name="T2" fmla="*/ 4 w 7"/>
                <a:gd name="T3" fmla="*/ 2 h 3"/>
                <a:gd name="T4" fmla="*/ 7 w 7"/>
                <a:gd name="T5" fmla="*/ 0 h 3"/>
                <a:gd name="T6" fmla="*/ 6 w 7"/>
                <a:gd name="T7" fmla="*/ 2 h 3"/>
                <a:gd name="T8" fmla="*/ 2 w 7"/>
                <a:gd name="T9" fmla="*/ 3 h 3"/>
                <a:gd name="T10" fmla="*/ 0 w 7"/>
                <a:gd name="T11" fmla="*/ 3 h 3"/>
              </a:gdLst>
              <a:ahLst/>
              <a:cxnLst>
                <a:cxn ang="0">
                  <a:pos x="T0" y="T1"/>
                </a:cxn>
                <a:cxn ang="0">
                  <a:pos x="T2" y="T3"/>
                </a:cxn>
                <a:cxn ang="0">
                  <a:pos x="T4" y="T5"/>
                </a:cxn>
                <a:cxn ang="0">
                  <a:pos x="T6" y="T7"/>
                </a:cxn>
                <a:cxn ang="0">
                  <a:pos x="T8" y="T9"/>
                </a:cxn>
                <a:cxn ang="0">
                  <a:pos x="T10" y="T11"/>
                </a:cxn>
              </a:cxnLst>
              <a:rect l="0" t="0" r="r" b="b"/>
              <a:pathLst>
                <a:path w="7" h="3">
                  <a:moveTo>
                    <a:pt x="0" y="3"/>
                  </a:moveTo>
                  <a:cubicBezTo>
                    <a:pt x="1" y="1"/>
                    <a:pt x="3" y="2"/>
                    <a:pt x="4" y="2"/>
                  </a:cubicBezTo>
                  <a:cubicBezTo>
                    <a:pt x="5" y="1"/>
                    <a:pt x="5" y="0"/>
                    <a:pt x="7" y="0"/>
                  </a:cubicBezTo>
                  <a:cubicBezTo>
                    <a:pt x="7" y="1"/>
                    <a:pt x="6" y="2"/>
                    <a:pt x="6" y="2"/>
                  </a:cubicBezTo>
                  <a:cubicBezTo>
                    <a:pt x="5" y="2"/>
                    <a:pt x="4" y="3"/>
                    <a:pt x="2" y="3"/>
                  </a:cubicBezTo>
                  <a:cubicBezTo>
                    <a:pt x="2"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1" name="Freeform 469">
              <a:extLst>
                <a:ext uri="{FF2B5EF4-FFF2-40B4-BE49-F238E27FC236}">
                  <a16:creationId xmlns:a16="http://schemas.microsoft.com/office/drawing/2014/main" id="{0C453819-100B-4DCC-86FC-64E9905531C8}"/>
                </a:ext>
              </a:extLst>
            </p:cNvPr>
            <p:cNvSpPr>
              <a:spLocks/>
            </p:cNvSpPr>
            <p:nvPr/>
          </p:nvSpPr>
          <p:spPr bwMode="auto">
            <a:xfrm>
              <a:off x="7433" y="4410"/>
              <a:ext cx="13" cy="13"/>
            </a:xfrm>
            <a:custGeom>
              <a:avLst/>
              <a:gdLst>
                <a:gd name="T0" fmla="*/ 3 w 7"/>
                <a:gd name="T1" fmla="*/ 3 h 7"/>
                <a:gd name="T2" fmla="*/ 5 w 7"/>
                <a:gd name="T3" fmla="*/ 5 h 7"/>
                <a:gd name="T4" fmla="*/ 2 w 7"/>
                <a:gd name="T5" fmla="*/ 5 h 7"/>
                <a:gd name="T6" fmla="*/ 2 w 7"/>
                <a:gd name="T7" fmla="*/ 1 h 7"/>
                <a:gd name="T8" fmla="*/ 7 w 7"/>
                <a:gd name="T9" fmla="*/ 0 h 7"/>
                <a:gd name="T10" fmla="*/ 3 w 7"/>
                <a:gd name="T11" fmla="*/ 3 h 7"/>
              </a:gdLst>
              <a:ahLst/>
              <a:cxnLst>
                <a:cxn ang="0">
                  <a:pos x="T0" y="T1"/>
                </a:cxn>
                <a:cxn ang="0">
                  <a:pos x="T2" y="T3"/>
                </a:cxn>
                <a:cxn ang="0">
                  <a:pos x="T4" y="T5"/>
                </a:cxn>
                <a:cxn ang="0">
                  <a:pos x="T6" y="T7"/>
                </a:cxn>
                <a:cxn ang="0">
                  <a:pos x="T8" y="T9"/>
                </a:cxn>
                <a:cxn ang="0">
                  <a:pos x="T10" y="T11"/>
                </a:cxn>
              </a:cxnLst>
              <a:rect l="0" t="0" r="r" b="b"/>
              <a:pathLst>
                <a:path w="7" h="7">
                  <a:moveTo>
                    <a:pt x="3" y="3"/>
                  </a:moveTo>
                  <a:cubicBezTo>
                    <a:pt x="4" y="4"/>
                    <a:pt x="5" y="3"/>
                    <a:pt x="5" y="5"/>
                  </a:cubicBezTo>
                  <a:cubicBezTo>
                    <a:pt x="3" y="7"/>
                    <a:pt x="4" y="3"/>
                    <a:pt x="2" y="5"/>
                  </a:cubicBezTo>
                  <a:cubicBezTo>
                    <a:pt x="0" y="4"/>
                    <a:pt x="4" y="3"/>
                    <a:pt x="2" y="1"/>
                  </a:cubicBezTo>
                  <a:cubicBezTo>
                    <a:pt x="3" y="2"/>
                    <a:pt x="6" y="0"/>
                    <a:pt x="7" y="0"/>
                  </a:cubicBezTo>
                  <a:cubicBezTo>
                    <a:pt x="7" y="2"/>
                    <a:pt x="5"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2" name="Freeform 470">
              <a:extLst>
                <a:ext uri="{FF2B5EF4-FFF2-40B4-BE49-F238E27FC236}">
                  <a16:creationId xmlns:a16="http://schemas.microsoft.com/office/drawing/2014/main" id="{4B737190-6C51-4F0D-A973-E1C8C5444BD2}"/>
                </a:ext>
              </a:extLst>
            </p:cNvPr>
            <p:cNvSpPr>
              <a:spLocks/>
            </p:cNvSpPr>
            <p:nvPr/>
          </p:nvSpPr>
          <p:spPr bwMode="auto">
            <a:xfrm>
              <a:off x="7450" y="4431"/>
              <a:ext cx="11" cy="8"/>
            </a:xfrm>
            <a:custGeom>
              <a:avLst/>
              <a:gdLst>
                <a:gd name="T0" fmla="*/ 0 w 6"/>
                <a:gd name="T1" fmla="*/ 3 h 4"/>
                <a:gd name="T2" fmla="*/ 5 w 6"/>
                <a:gd name="T3" fmla="*/ 0 h 4"/>
                <a:gd name="T4" fmla="*/ 6 w 6"/>
                <a:gd name="T5" fmla="*/ 1 h 4"/>
                <a:gd name="T6" fmla="*/ 0 w 6"/>
                <a:gd name="T7" fmla="*/ 3 h 4"/>
              </a:gdLst>
              <a:ahLst/>
              <a:cxnLst>
                <a:cxn ang="0">
                  <a:pos x="T0" y="T1"/>
                </a:cxn>
                <a:cxn ang="0">
                  <a:pos x="T2" y="T3"/>
                </a:cxn>
                <a:cxn ang="0">
                  <a:pos x="T4" y="T5"/>
                </a:cxn>
                <a:cxn ang="0">
                  <a:pos x="T6" y="T7"/>
                </a:cxn>
              </a:cxnLst>
              <a:rect l="0" t="0" r="r" b="b"/>
              <a:pathLst>
                <a:path w="6" h="4">
                  <a:moveTo>
                    <a:pt x="0" y="3"/>
                  </a:moveTo>
                  <a:cubicBezTo>
                    <a:pt x="1" y="2"/>
                    <a:pt x="4" y="2"/>
                    <a:pt x="5" y="0"/>
                  </a:cubicBezTo>
                  <a:cubicBezTo>
                    <a:pt x="5" y="1"/>
                    <a:pt x="5" y="1"/>
                    <a:pt x="6" y="1"/>
                  </a:cubicBezTo>
                  <a:cubicBezTo>
                    <a:pt x="5" y="2"/>
                    <a:pt x="2"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3" name="Freeform 471">
              <a:extLst>
                <a:ext uri="{FF2B5EF4-FFF2-40B4-BE49-F238E27FC236}">
                  <a16:creationId xmlns:a16="http://schemas.microsoft.com/office/drawing/2014/main" id="{BE733F37-DE44-4276-88B9-33A7E402D035}"/>
                </a:ext>
              </a:extLst>
            </p:cNvPr>
            <p:cNvSpPr>
              <a:spLocks/>
            </p:cNvSpPr>
            <p:nvPr/>
          </p:nvSpPr>
          <p:spPr bwMode="auto">
            <a:xfrm>
              <a:off x="7404" y="4335"/>
              <a:ext cx="15" cy="12"/>
            </a:xfrm>
            <a:custGeom>
              <a:avLst/>
              <a:gdLst>
                <a:gd name="T0" fmla="*/ 0 w 8"/>
                <a:gd name="T1" fmla="*/ 6 h 6"/>
                <a:gd name="T2" fmla="*/ 1 w 8"/>
                <a:gd name="T3" fmla="*/ 2 h 6"/>
                <a:gd name="T4" fmla="*/ 8 w 8"/>
                <a:gd name="T5" fmla="*/ 2 h 6"/>
                <a:gd name="T6" fmla="*/ 0 w 8"/>
                <a:gd name="T7" fmla="*/ 6 h 6"/>
              </a:gdLst>
              <a:ahLst/>
              <a:cxnLst>
                <a:cxn ang="0">
                  <a:pos x="T0" y="T1"/>
                </a:cxn>
                <a:cxn ang="0">
                  <a:pos x="T2" y="T3"/>
                </a:cxn>
                <a:cxn ang="0">
                  <a:pos x="T4" y="T5"/>
                </a:cxn>
                <a:cxn ang="0">
                  <a:pos x="T6" y="T7"/>
                </a:cxn>
              </a:cxnLst>
              <a:rect l="0" t="0" r="r" b="b"/>
              <a:pathLst>
                <a:path w="8" h="6">
                  <a:moveTo>
                    <a:pt x="0" y="6"/>
                  </a:moveTo>
                  <a:cubicBezTo>
                    <a:pt x="0" y="5"/>
                    <a:pt x="4" y="2"/>
                    <a:pt x="1" y="2"/>
                  </a:cubicBezTo>
                  <a:cubicBezTo>
                    <a:pt x="3" y="0"/>
                    <a:pt x="6" y="2"/>
                    <a:pt x="8" y="2"/>
                  </a:cubicBezTo>
                  <a:cubicBezTo>
                    <a:pt x="6" y="2"/>
                    <a:pt x="4"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4" name="Freeform 472">
              <a:extLst>
                <a:ext uri="{FF2B5EF4-FFF2-40B4-BE49-F238E27FC236}">
                  <a16:creationId xmlns:a16="http://schemas.microsoft.com/office/drawing/2014/main" id="{C79AB764-1A74-4C47-A963-C20CCF06D6A1}"/>
                </a:ext>
              </a:extLst>
            </p:cNvPr>
            <p:cNvSpPr>
              <a:spLocks/>
            </p:cNvSpPr>
            <p:nvPr/>
          </p:nvSpPr>
          <p:spPr bwMode="auto">
            <a:xfrm>
              <a:off x="7381" y="4297"/>
              <a:ext cx="10" cy="6"/>
            </a:xfrm>
            <a:custGeom>
              <a:avLst/>
              <a:gdLst>
                <a:gd name="T0" fmla="*/ 3 w 5"/>
                <a:gd name="T1" fmla="*/ 2 h 3"/>
                <a:gd name="T2" fmla="*/ 0 w 5"/>
                <a:gd name="T3" fmla="*/ 3 h 3"/>
                <a:gd name="T4" fmla="*/ 4 w 5"/>
                <a:gd name="T5" fmla="*/ 0 h 3"/>
                <a:gd name="T6" fmla="*/ 5 w 5"/>
                <a:gd name="T7" fmla="*/ 1 h 3"/>
                <a:gd name="T8" fmla="*/ 4 w 5"/>
                <a:gd name="T9" fmla="*/ 1 h 3"/>
                <a:gd name="T10" fmla="*/ 3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3" y="2"/>
                  </a:moveTo>
                  <a:cubicBezTo>
                    <a:pt x="2" y="3"/>
                    <a:pt x="2" y="2"/>
                    <a:pt x="0" y="3"/>
                  </a:cubicBezTo>
                  <a:cubicBezTo>
                    <a:pt x="1" y="2"/>
                    <a:pt x="3" y="1"/>
                    <a:pt x="4" y="0"/>
                  </a:cubicBezTo>
                  <a:cubicBezTo>
                    <a:pt x="5" y="1"/>
                    <a:pt x="5" y="1"/>
                    <a:pt x="5" y="1"/>
                  </a:cubicBezTo>
                  <a:cubicBezTo>
                    <a:pt x="4" y="2"/>
                    <a:pt x="4" y="1"/>
                    <a:pt x="4" y="1"/>
                  </a:cubicBezTo>
                  <a:cubicBezTo>
                    <a:pt x="3" y="1"/>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5" name="Freeform 473">
              <a:extLst>
                <a:ext uri="{FF2B5EF4-FFF2-40B4-BE49-F238E27FC236}">
                  <a16:creationId xmlns:a16="http://schemas.microsoft.com/office/drawing/2014/main" id="{B305217D-9EA0-4CD6-AF4B-8BCC405A6366}"/>
                </a:ext>
              </a:extLst>
            </p:cNvPr>
            <p:cNvSpPr>
              <a:spLocks/>
            </p:cNvSpPr>
            <p:nvPr/>
          </p:nvSpPr>
          <p:spPr bwMode="auto">
            <a:xfrm>
              <a:off x="7349" y="4245"/>
              <a:ext cx="13" cy="6"/>
            </a:xfrm>
            <a:custGeom>
              <a:avLst/>
              <a:gdLst>
                <a:gd name="T0" fmla="*/ 2 w 7"/>
                <a:gd name="T1" fmla="*/ 2 h 3"/>
                <a:gd name="T2" fmla="*/ 4 w 7"/>
                <a:gd name="T3" fmla="*/ 0 h 3"/>
                <a:gd name="T4" fmla="*/ 4 w 7"/>
                <a:gd name="T5" fmla="*/ 2 h 3"/>
                <a:gd name="T6" fmla="*/ 4 w 7"/>
                <a:gd name="T7" fmla="*/ 0 h 3"/>
                <a:gd name="T8" fmla="*/ 2 w 7"/>
                <a:gd name="T9" fmla="*/ 2 h 3"/>
              </a:gdLst>
              <a:ahLst/>
              <a:cxnLst>
                <a:cxn ang="0">
                  <a:pos x="T0" y="T1"/>
                </a:cxn>
                <a:cxn ang="0">
                  <a:pos x="T2" y="T3"/>
                </a:cxn>
                <a:cxn ang="0">
                  <a:pos x="T4" y="T5"/>
                </a:cxn>
                <a:cxn ang="0">
                  <a:pos x="T6" y="T7"/>
                </a:cxn>
                <a:cxn ang="0">
                  <a:pos x="T8" y="T9"/>
                </a:cxn>
              </a:cxnLst>
              <a:rect l="0" t="0" r="r" b="b"/>
              <a:pathLst>
                <a:path w="7" h="3">
                  <a:moveTo>
                    <a:pt x="2" y="2"/>
                  </a:moveTo>
                  <a:cubicBezTo>
                    <a:pt x="0" y="3"/>
                    <a:pt x="2" y="0"/>
                    <a:pt x="4" y="0"/>
                  </a:cubicBezTo>
                  <a:cubicBezTo>
                    <a:pt x="5" y="0"/>
                    <a:pt x="7" y="0"/>
                    <a:pt x="4" y="2"/>
                  </a:cubicBezTo>
                  <a:cubicBezTo>
                    <a:pt x="4" y="1"/>
                    <a:pt x="4" y="1"/>
                    <a:pt x="4"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6" name="Freeform 474">
              <a:extLst>
                <a:ext uri="{FF2B5EF4-FFF2-40B4-BE49-F238E27FC236}">
                  <a16:creationId xmlns:a16="http://schemas.microsoft.com/office/drawing/2014/main" id="{714DA296-D3B1-40CE-A3C7-6CFCF6E34D62}"/>
                </a:ext>
              </a:extLst>
            </p:cNvPr>
            <p:cNvSpPr>
              <a:spLocks/>
            </p:cNvSpPr>
            <p:nvPr/>
          </p:nvSpPr>
          <p:spPr bwMode="auto">
            <a:xfrm>
              <a:off x="7525" y="4515"/>
              <a:ext cx="15" cy="14"/>
            </a:xfrm>
            <a:custGeom>
              <a:avLst/>
              <a:gdLst>
                <a:gd name="T0" fmla="*/ 4 w 8"/>
                <a:gd name="T1" fmla="*/ 1 h 7"/>
                <a:gd name="T2" fmla="*/ 5 w 8"/>
                <a:gd name="T3" fmla="*/ 3 h 7"/>
                <a:gd name="T4" fmla="*/ 1 w 8"/>
                <a:gd name="T5" fmla="*/ 7 h 7"/>
                <a:gd name="T6" fmla="*/ 2 w 8"/>
                <a:gd name="T7" fmla="*/ 3 h 7"/>
                <a:gd name="T8" fmla="*/ 4 w 8"/>
                <a:gd name="T9" fmla="*/ 1 h 7"/>
              </a:gdLst>
              <a:ahLst/>
              <a:cxnLst>
                <a:cxn ang="0">
                  <a:pos x="T0" y="T1"/>
                </a:cxn>
                <a:cxn ang="0">
                  <a:pos x="T2" y="T3"/>
                </a:cxn>
                <a:cxn ang="0">
                  <a:pos x="T4" y="T5"/>
                </a:cxn>
                <a:cxn ang="0">
                  <a:pos x="T6" y="T7"/>
                </a:cxn>
                <a:cxn ang="0">
                  <a:pos x="T8" y="T9"/>
                </a:cxn>
              </a:cxnLst>
              <a:rect l="0" t="0" r="r" b="b"/>
              <a:pathLst>
                <a:path w="8" h="7">
                  <a:moveTo>
                    <a:pt x="4" y="1"/>
                  </a:moveTo>
                  <a:cubicBezTo>
                    <a:pt x="8" y="0"/>
                    <a:pt x="3" y="4"/>
                    <a:pt x="5" y="3"/>
                  </a:cubicBezTo>
                  <a:cubicBezTo>
                    <a:pt x="4" y="4"/>
                    <a:pt x="3" y="6"/>
                    <a:pt x="1" y="7"/>
                  </a:cubicBezTo>
                  <a:cubicBezTo>
                    <a:pt x="2" y="6"/>
                    <a:pt x="0" y="4"/>
                    <a:pt x="2" y="3"/>
                  </a:cubicBezTo>
                  <a:cubicBezTo>
                    <a:pt x="2" y="6"/>
                    <a:pt x="5"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7" name="Freeform 475">
              <a:extLst>
                <a:ext uri="{FF2B5EF4-FFF2-40B4-BE49-F238E27FC236}">
                  <a16:creationId xmlns:a16="http://schemas.microsoft.com/office/drawing/2014/main" id="{8CE687C0-1951-4764-9D71-FAC28DDD04BF}"/>
                </a:ext>
              </a:extLst>
            </p:cNvPr>
            <p:cNvSpPr>
              <a:spLocks/>
            </p:cNvSpPr>
            <p:nvPr/>
          </p:nvSpPr>
          <p:spPr bwMode="auto">
            <a:xfrm>
              <a:off x="7339" y="4196"/>
              <a:ext cx="19" cy="11"/>
            </a:xfrm>
            <a:custGeom>
              <a:avLst/>
              <a:gdLst>
                <a:gd name="T0" fmla="*/ 1 w 10"/>
                <a:gd name="T1" fmla="*/ 6 h 6"/>
                <a:gd name="T2" fmla="*/ 2 w 10"/>
                <a:gd name="T3" fmla="*/ 4 h 6"/>
                <a:gd name="T4" fmla="*/ 10 w 10"/>
                <a:gd name="T5" fmla="*/ 0 h 6"/>
                <a:gd name="T6" fmla="*/ 1 w 10"/>
                <a:gd name="T7" fmla="*/ 6 h 6"/>
              </a:gdLst>
              <a:ahLst/>
              <a:cxnLst>
                <a:cxn ang="0">
                  <a:pos x="T0" y="T1"/>
                </a:cxn>
                <a:cxn ang="0">
                  <a:pos x="T2" y="T3"/>
                </a:cxn>
                <a:cxn ang="0">
                  <a:pos x="T4" y="T5"/>
                </a:cxn>
                <a:cxn ang="0">
                  <a:pos x="T6" y="T7"/>
                </a:cxn>
              </a:cxnLst>
              <a:rect l="0" t="0" r="r" b="b"/>
              <a:pathLst>
                <a:path w="10" h="6">
                  <a:moveTo>
                    <a:pt x="1" y="6"/>
                  </a:moveTo>
                  <a:cubicBezTo>
                    <a:pt x="0" y="5"/>
                    <a:pt x="4" y="5"/>
                    <a:pt x="2" y="4"/>
                  </a:cubicBezTo>
                  <a:cubicBezTo>
                    <a:pt x="5" y="3"/>
                    <a:pt x="7" y="2"/>
                    <a:pt x="10" y="0"/>
                  </a:cubicBezTo>
                  <a:cubicBezTo>
                    <a:pt x="9" y="2"/>
                    <a:pt x="3"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8" name="Freeform 476">
              <a:extLst>
                <a:ext uri="{FF2B5EF4-FFF2-40B4-BE49-F238E27FC236}">
                  <a16:creationId xmlns:a16="http://schemas.microsoft.com/office/drawing/2014/main" id="{1E379188-3179-46AE-98AA-83160EB9D585}"/>
                </a:ext>
              </a:extLst>
            </p:cNvPr>
            <p:cNvSpPr>
              <a:spLocks/>
            </p:cNvSpPr>
            <p:nvPr/>
          </p:nvSpPr>
          <p:spPr bwMode="auto">
            <a:xfrm>
              <a:off x="7366" y="4226"/>
              <a:ext cx="27" cy="23"/>
            </a:xfrm>
            <a:custGeom>
              <a:avLst/>
              <a:gdLst>
                <a:gd name="T0" fmla="*/ 10 w 14"/>
                <a:gd name="T1" fmla="*/ 12 h 12"/>
                <a:gd name="T2" fmla="*/ 8 w 14"/>
                <a:gd name="T3" fmla="*/ 10 h 12"/>
                <a:gd name="T4" fmla="*/ 9 w 14"/>
                <a:gd name="T5" fmla="*/ 11 h 12"/>
                <a:gd name="T6" fmla="*/ 8 w 14"/>
                <a:gd name="T7" fmla="*/ 7 h 12"/>
                <a:gd name="T8" fmla="*/ 0 w 14"/>
                <a:gd name="T9" fmla="*/ 10 h 12"/>
                <a:gd name="T10" fmla="*/ 0 w 14"/>
                <a:gd name="T11" fmla="*/ 8 h 12"/>
                <a:gd name="T12" fmla="*/ 13 w 14"/>
                <a:gd name="T13" fmla="*/ 0 h 12"/>
                <a:gd name="T14" fmla="*/ 9 w 14"/>
                <a:gd name="T15" fmla="*/ 4 h 12"/>
                <a:gd name="T16" fmla="*/ 12 w 14"/>
                <a:gd name="T17" fmla="*/ 3 h 12"/>
                <a:gd name="T18" fmla="*/ 12 w 14"/>
                <a:gd name="T19" fmla="*/ 9 h 12"/>
                <a:gd name="T20" fmla="*/ 10 w 14"/>
                <a:gd name="T2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12"/>
                  </a:moveTo>
                  <a:cubicBezTo>
                    <a:pt x="9" y="12"/>
                    <a:pt x="9" y="11"/>
                    <a:pt x="8" y="10"/>
                  </a:cubicBezTo>
                  <a:cubicBezTo>
                    <a:pt x="9" y="10"/>
                    <a:pt x="9" y="11"/>
                    <a:pt x="9" y="11"/>
                  </a:cubicBezTo>
                  <a:cubicBezTo>
                    <a:pt x="12" y="9"/>
                    <a:pt x="9" y="8"/>
                    <a:pt x="8" y="7"/>
                  </a:cubicBezTo>
                  <a:cubicBezTo>
                    <a:pt x="6" y="10"/>
                    <a:pt x="4" y="8"/>
                    <a:pt x="0" y="10"/>
                  </a:cubicBezTo>
                  <a:cubicBezTo>
                    <a:pt x="0" y="9"/>
                    <a:pt x="1" y="7"/>
                    <a:pt x="0" y="8"/>
                  </a:cubicBezTo>
                  <a:cubicBezTo>
                    <a:pt x="2" y="5"/>
                    <a:pt x="7" y="4"/>
                    <a:pt x="13" y="0"/>
                  </a:cubicBezTo>
                  <a:cubicBezTo>
                    <a:pt x="14" y="2"/>
                    <a:pt x="9" y="2"/>
                    <a:pt x="9" y="4"/>
                  </a:cubicBezTo>
                  <a:cubicBezTo>
                    <a:pt x="9" y="4"/>
                    <a:pt x="11" y="3"/>
                    <a:pt x="12" y="3"/>
                  </a:cubicBezTo>
                  <a:cubicBezTo>
                    <a:pt x="13" y="6"/>
                    <a:pt x="11" y="6"/>
                    <a:pt x="12" y="9"/>
                  </a:cubicBezTo>
                  <a:cubicBezTo>
                    <a:pt x="11" y="10"/>
                    <a:pt x="10" y="11"/>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9" name="Freeform 477">
              <a:extLst>
                <a:ext uri="{FF2B5EF4-FFF2-40B4-BE49-F238E27FC236}">
                  <a16:creationId xmlns:a16="http://schemas.microsoft.com/office/drawing/2014/main" id="{372BCF58-3E64-42CC-BA0A-0B003860CDEA}"/>
                </a:ext>
              </a:extLst>
            </p:cNvPr>
            <p:cNvSpPr>
              <a:spLocks/>
            </p:cNvSpPr>
            <p:nvPr/>
          </p:nvSpPr>
          <p:spPr bwMode="auto">
            <a:xfrm>
              <a:off x="7456" y="4368"/>
              <a:ext cx="9" cy="8"/>
            </a:xfrm>
            <a:custGeom>
              <a:avLst/>
              <a:gdLst>
                <a:gd name="T0" fmla="*/ 0 w 5"/>
                <a:gd name="T1" fmla="*/ 3 h 4"/>
                <a:gd name="T2" fmla="*/ 1 w 5"/>
                <a:gd name="T3" fmla="*/ 1 h 4"/>
                <a:gd name="T4" fmla="*/ 2 w 5"/>
                <a:gd name="T5" fmla="*/ 2 h 4"/>
                <a:gd name="T6" fmla="*/ 3 w 5"/>
                <a:gd name="T7" fmla="*/ 0 h 4"/>
                <a:gd name="T8" fmla="*/ 5 w 5"/>
                <a:gd name="T9" fmla="*/ 3 h 4"/>
                <a:gd name="T10" fmla="*/ 0 w 5"/>
                <a:gd name="T11" fmla="*/ 3 h 4"/>
              </a:gdLst>
              <a:ahLst/>
              <a:cxnLst>
                <a:cxn ang="0">
                  <a:pos x="T0" y="T1"/>
                </a:cxn>
                <a:cxn ang="0">
                  <a:pos x="T2" y="T3"/>
                </a:cxn>
                <a:cxn ang="0">
                  <a:pos x="T4" y="T5"/>
                </a:cxn>
                <a:cxn ang="0">
                  <a:pos x="T6" y="T7"/>
                </a:cxn>
                <a:cxn ang="0">
                  <a:pos x="T8" y="T9"/>
                </a:cxn>
                <a:cxn ang="0">
                  <a:pos x="T10" y="T11"/>
                </a:cxn>
              </a:cxnLst>
              <a:rect l="0" t="0" r="r" b="b"/>
              <a:pathLst>
                <a:path w="5" h="4">
                  <a:moveTo>
                    <a:pt x="0" y="3"/>
                  </a:moveTo>
                  <a:cubicBezTo>
                    <a:pt x="1" y="2"/>
                    <a:pt x="2" y="1"/>
                    <a:pt x="1" y="1"/>
                  </a:cubicBezTo>
                  <a:cubicBezTo>
                    <a:pt x="3" y="0"/>
                    <a:pt x="2" y="2"/>
                    <a:pt x="2" y="2"/>
                  </a:cubicBezTo>
                  <a:cubicBezTo>
                    <a:pt x="4" y="2"/>
                    <a:pt x="4" y="1"/>
                    <a:pt x="3" y="0"/>
                  </a:cubicBezTo>
                  <a:cubicBezTo>
                    <a:pt x="5" y="0"/>
                    <a:pt x="4" y="2"/>
                    <a:pt x="5" y="3"/>
                  </a:cubicBezTo>
                  <a:cubicBezTo>
                    <a:pt x="2" y="4"/>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0" name="Freeform 478">
              <a:extLst>
                <a:ext uri="{FF2B5EF4-FFF2-40B4-BE49-F238E27FC236}">
                  <a16:creationId xmlns:a16="http://schemas.microsoft.com/office/drawing/2014/main" id="{F19A8BEF-37C9-4EA2-BD77-D0AB9BC3028B}"/>
                </a:ext>
              </a:extLst>
            </p:cNvPr>
            <p:cNvSpPr>
              <a:spLocks/>
            </p:cNvSpPr>
            <p:nvPr/>
          </p:nvSpPr>
          <p:spPr bwMode="auto">
            <a:xfrm>
              <a:off x="7385" y="4234"/>
              <a:ext cx="40" cy="25"/>
            </a:xfrm>
            <a:custGeom>
              <a:avLst/>
              <a:gdLst>
                <a:gd name="T0" fmla="*/ 15 w 21"/>
                <a:gd name="T1" fmla="*/ 3 h 13"/>
                <a:gd name="T2" fmla="*/ 12 w 21"/>
                <a:gd name="T3" fmla="*/ 3 h 13"/>
                <a:gd name="T4" fmla="*/ 12 w 21"/>
                <a:gd name="T5" fmla="*/ 1 h 13"/>
                <a:gd name="T6" fmla="*/ 14 w 21"/>
                <a:gd name="T7" fmla="*/ 0 h 13"/>
                <a:gd name="T8" fmla="*/ 16 w 21"/>
                <a:gd name="T9" fmla="*/ 2 h 13"/>
                <a:gd name="T10" fmla="*/ 19 w 21"/>
                <a:gd name="T11" fmla="*/ 1 h 13"/>
                <a:gd name="T12" fmla="*/ 21 w 21"/>
                <a:gd name="T13" fmla="*/ 1 h 13"/>
                <a:gd name="T14" fmla="*/ 21 w 21"/>
                <a:gd name="T15" fmla="*/ 3 h 13"/>
                <a:gd name="T16" fmla="*/ 14 w 21"/>
                <a:gd name="T17" fmla="*/ 5 h 13"/>
                <a:gd name="T18" fmla="*/ 5 w 21"/>
                <a:gd name="T19" fmla="*/ 10 h 13"/>
                <a:gd name="T20" fmla="*/ 9 w 21"/>
                <a:gd name="T21" fmla="*/ 12 h 13"/>
                <a:gd name="T22" fmla="*/ 1 w 21"/>
                <a:gd name="T23" fmla="*/ 11 h 13"/>
                <a:gd name="T24" fmla="*/ 1 w 21"/>
                <a:gd name="T25" fmla="*/ 9 h 13"/>
                <a:gd name="T26" fmla="*/ 6 w 21"/>
                <a:gd name="T27" fmla="*/ 5 h 13"/>
                <a:gd name="T28" fmla="*/ 15 w 21"/>
                <a:gd name="T29"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3">
                  <a:moveTo>
                    <a:pt x="15" y="3"/>
                  </a:moveTo>
                  <a:cubicBezTo>
                    <a:pt x="15" y="2"/>
                    <a:pt x="12" y="2"/>
                    <a:pt x="12" y="3"/>
                  </a:cubicBezTo>
                  <a:cubicBezTo>
                    <a:pt x="9" y="4"/>
                    <a:pt x="16" y="0"/>
                    <a:pt x="12" y="1"/>
                  </a:cubicBezTo>
                  <a:cubicBezTo>
                    <a:pt x="12" y="1"/>
                    <a:pt x="13" y="0"/>
                    <a:pt x="14" y="0"/>
                  </a:cubicBezTo>
                  <a:cubicBezTo>
                    <a:pt x="14" y="2"/>
                    <a:pt x="19" y="1"/>
                    <a:pt x="16" y="2"/>
                  </a:cubicBezTo>
                  <a:cubicBezTo>
                    <a:pt x="17" y="3"/>
                    <a:pt x="18" y="2"/>
                    <a:pt x="19" y="1"/>
                  </a:cubicBezTo>
                  <a:cubicBezTo>
                    <a:pt x="20" y="2"/>
                    <a:pt x="20" y="1"/>
                    <a:pt x="21" y="1"/>
                  </a:cubicBezTo>
                  <a:cubicBezTo>
                    <a:pt x="21" y="2"/>
                    <a:pt x="20" y="2"/>
                    <a:pt x="21" y="3"/>
                  </a:cubicBezTo>
                  <a:cubicBezTo>
                    <a:pt x="18" y="3"/>
                    <a:pt x="18" y="5"/>
                    <a:pt x="14" y="5"/>
                  </a:cubicBezTo>
                  <a:cubicBezTo>
                    <a:pt x="10" y="7"/>
                    <a:pt x="10" y="11"/>
                    <a:pt x="5" y="10"/>
                  </a:cubicBezTo>
                  <a:cubicBezTo>
                    <a:pt x="5" y="11"/>
                    <a:pt x="8" y="11"/>
                    <a:pt x="9" y="12"/>
                  </a:cubicBezTo>
                  <a:cubicBezTo>
                    <a:pt x="6" y="13"/>
                    <a:pt x="5" y="9"/>
                    <a:pt x="1" y="11"/>
                  </a:cubicBezTo>
                  <a:cubicBezTo>
                    <a:pt x="2" y="9"/>
                    <a:pt x="0" y="10"/>
                    <a:pt x="1" y="9"/>
                  </a:cubicBezTo>
                  <a:cubicBezTo>
                    <a:pt x="3" y="9"/>
                    <a:pt x="8" y="7"/>
                    <a:pt x="6" y="5"/>
                  </a:cubicBezTo>
                  <a:cubicBezTo>
                    <a:pt x="9" y="4"/>
                    <a:pt x="11" y="5"/>
                    <a:pt x="1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1" name="Freeform 479">
              <a:extLst>
                <a:ext uri="{FF2B5EF4-FFF2-40B4-BE49-F238E27FC236}">
                  <a16:creationId xmlns:a16="http://schemas.microsoft.com/office/drawing/2014/main" id="{B20ECA00-FD05-479A-88DB-D7FA5DAEE6F4}"/>
                </a:ext>
              </a:extLst>
            </p:cNvPr>
            <p:cNvSpPr>
              <a:spLocks/>
            </p:cNvSpPr>
            <p:nvPr/>
          </p:nvSpPr>
          <p:spPr bwMode="auto">
            <a:xfrm>
              <a:off x="7450" y="4356"/>
              <a:ext cx="8" cy="8"/>
            </a:xfrm>
            <a:custGeom>
              <a:avLst/>
              <a:gdLst>
                <a:gd name="T0" fmla="*/ 4 w 4"/>
                <a:gd name="T1" fmla="*/ 2 h 4"/>
                <a:gd name="T2" fmla="*/ 0 w 4"/>
                <a:gd name="T3" fmla="*/ 1 h 4"/>
                <a:gd name="T4" fmla="*/ 2 w 4"/>
                <a:gd name="T5" fmla="*/ 1 h 4"/>
                <a:gd name="T6" fmla="*/ 3 w 4"/>
                <a:gd name="T7" fmla="*/ 0 h 4"/>
                <a:gd name="T8" fmla="*/ 4 w 4"/>
                <a:gd name="T9" fmla="*/ 1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4" y="4"/>
                    <a:pt x="1" y="2"/>
                    <a:pt x="0" y="1"/>
                  </a:cubicBezTo>
                  <a:cubicBezTo>
                    <a:pt x="1" y="1"/>
                    <a:pt x="2" y="1"/>
                    <a:pt x="2" y="1"/>
                  </a:cubicBezTo>
                  <a:cubicBezTo>
                    <a:pt x="3" y="1"/>
                    <a:pt x="3" y="0"/>
                    <a:pt x="3" y="0"/>
                  </a:cubicBezTo>
                  <a:cubicBezTo>
                    <a:pt x="3" y="0"/>
                    <a:pt x="4" y="0"/>
                    <a:pt x="4" y="1"/>
                  </a:cubicBezTo>
                  <a:cubicBezTo>
                    <a:pt x="2" y="1"/>
                    <a:pt x="1"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2" name="Freeform 480">
              <a:extLst>
                <a:ext uri="{FF2B5EF4-FFF2-40B4-BE49-F238E27FC236}">
                  <a16:creationId xmlns:a16="http://schemas.microsoft.com/office/drawing/2014/main" id="{8071766C-ECAB-4F5C-996B-542DEDD69F05}"/>
                </a:ext>
              </a:extLst>
            </p:cNvPr>
            <p:cNvSpPr>
              <a:spLocks/>
            </p:cNvSpPr>
            <p:nvPr/>
          </p:nvSpPr>
          <p:spPr bwMode="auto">
            <a:xfrm>
              <a:off x="7423" y="4303"/>
              <a:ext cx="27" cy="11"/>
            </a:xfrm>
            <a:custGeom>
              <a:avLst/>
              <a:gdLst>
                <a:gd name="T0" fmla="*/ 0 w 14"/>
                <a:gd name="T1" fmla="*/ 6 h 6"/>
                <a:gd name="T2" fmla="*/ 14 w 14"/>
                <a:gd name="T3" fmla="*/ 0 h 6"/>
                <a:gd name="T4" fmla="*/ 14 w 14"/>
                <a:gd name="T5" fmla="*/ 0 h 6"/>
                <a:gd name="T6" fmla="*/ 7 w 14"/>
                <a:gd name="T7" fmla="*/ 3 h 6"/>
                <a:gd name="T8" fmla="*/ 7 w 14"/>
                <a:gd name="T9" fmla="*/ 5 h 6"/>
                <a:gd name="T10" fmla="*/ 0 w 14"/>
                <a:gd name="T11" fmla="*/ 6 h 6"/>
              </a:gdLst>
              <a:ahLst/>
              <a:cxnLst>
                <a:cxn ang="0">
                  <a:pos x="T0" y="T1"/>
                </a:cxn>
                <a:cxn ang="0">
                  <a:pos x="T2" y="T3"/>
                </a:cxn>
                <a:cxn ang="0">
                  <a:pos x="T4" y="T5"/>
                </a:cxn>
                <a:cxn ang="0">
                  <a:pos x="T6" y="T7"/>
                </a:cxn>
                <a:cxn ang="0">
                  <a:pos x="T8" y="T9"/>
                </a:cxn>
                <a:cxn ang="0">
                  <a:pos x="T10" y="T11"/>
                </a:cxn>
              </a:cxnLst>
              <a:rect l="0" t="0" r="r" b="b"/>
              <a:pathLst>
                <a:path w="14" h="6">
                  <a:moveTo>
                    <a:pt x="0" y="6"/>
                  </a:moveTo>
                  <a:cubicBezTo>
                    <a:pt x="3" y="4"/>
                    <a:pt x="9" y="2"/>
                    <a:pt x="14" y="0"/>
                  </a:cubicBezTo>
                  <a:cubicBezTo>
                    <a:pt x="14" y="0"/>
                    <a:pt x="13" y="1"/>
                    <a:pt x="14" y="0"/>
                  </a:cubicBezTo>
                  <a:cubicBezTo>
                    <a:pt x="12" y="2"/>
                    <a:pt x="10" y="1"/>
                    <a:pt x="7" y="3"/>
                  </a:cubicBezTo>
                  <a:cubicBezTo>
                    <a:pt x="6" y="4"/>
                    <a:pt x="8" y="3"/>
                    <a:pt x="7" y="5"/>
                  </a:cubicBezTo>
                  <a:cubicBezTo>
                    <a:pt x="4" y="6"/>
                    <a:pt x="4" y="3"/>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3" name="Freeform 481">
              <a:extLst>
                <a:ext uri="{FF2B5EF4-FFF2-40B4-BE49-F238E27FC236}">
                  <a16:creationId xmlns:a16="http://schemas.microsoft.com/office/drawing/2014/main" id="{B8134FBF-A4ED-4367-95D4-0357378EA08A}"/>
                </a:ext>
              </a:extLst>
            </p:cNvPr>
            <p:cNvSpPr>
              <a:spLocks/>
            </p:cNvSpPr>
            <p:nvPr/>
          </p:nvSpPr>
          <p:spPr bwMode="auto">
            <a:xfrm>
              <a:off x="7360" y="4198"/>
              <a:ext cx="13" cy="7"/>
            </a:xfrm>
            <a:custGeom>
              <a:avLst/>
              <a:gdLst>
                <a:gd name="T0" fmla="*/ 0 w 7"/>
                <a:gd name="T1" fmla="*/ 4 h 4"/>
                <a:gd name="T2" fmla="*/ 7 w 7"/>
                <a:gd name="T3" fmla="*/ 0 h 4"/>
                <a:gd name="T4" fmla="*/ 0 w 7"/>
                <a:gd name="T5" fmla="*/ 4 h 4"/>
              </a:gdLst>
              <a:ahLst/>
              <a:cxnLst>
                <a:cxn ang="0">
                  <a:pos x="T0" y="T1"/>
                </a:cxn>
                <a:cxn ang="0">
                  <a:pos x="T2" y="T3"/>
                </a:cxn>
                <a:cxn ang="0">
                  <a:pos x="T4" y="T5"/>
                </a:cxn>
              </a:cxnLst>
              <a:rect l="0" t="0" r="r" b="b"/>
              <a:pathLst>
                <a:path w="7" h="4">
                  <a:moveTo>
                    <a:pt x="0" y="4"/>
                  </a:moveTo>
                  <a:cubicBezTo>
                    <a:pt x="1" y="1"/>
                    <a:pt x="4" y="2"/>
                    <a:pt x="7" y="0"/>
                  </a:cubicBezTo>
                  <a:cubicBezTo>
                    <a:pt x="5" y="2"/>
                    <a:pt x="3"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4" name="Freeform 482">
              <a:extLst>
                <a:ext uri="{FF2B5EF4-FFF2-40B4-BE49-F238E27FC236}">
                  <a16:creationId xmlns:a16="http://schemas.microsoft.com/office/drawing/2014/main" id="{7B2CC218-7D4D-4404-B32F-3F88B3EEFD75}"/>
                </a:ext>
              </a:extLst>
            </p:cNvPr>
            <p:cNvSpPr>
              <a:spLocks/>
            </p:cNvSpPr>
            <p:nvPr/>
          </p:nvSpPr>
          <p:spPr bwMode="auto">
            <a:xfrm>
              <a:off x="7364" y="4194"/>
              <a:ext cx="9" cy="5"/>
            </a:xfrm>
            <a:custGeom>
              <a:avLst/>
              <a:gdLst>
                <a:gd name="T0" fmla="*/ 0 w 5"/>
                <a:gd name="T1" fmla="*/ 3 h 3"/>
                <a:gd name="T2" fmla="*/ 2 w 5"/>
                <a:gd name="T3" fmla="*/ 0 h 3"/>
                <a:gd name="T4" fmla="*/ 2 w 5"/>
                <a:gd name="T5" fmla="*/ 1 h 3"/>
                <a:gd name="T6" fmla="*/ 5 w 5"/>
                <a:gd name="T7" fmla="*/ 1 h 3"/>
                <a:gd name="T8" fmla="*/ 0 w 5"/>
                <a:gd name="T9" fmla="*/ 3 h 3"/>
              </a:gdLst>
              <a:ahLst/>
              <a:cxnLst>
                <a:cxn ang="0">
                  <a:pos x="T0" y="T1"/>
                </a:cxn>
                <a:cxn ang="0">
                  <a:pos x="T2" y="T3"/>
                </a:cxn>
                <a:cxn ang="0">
                  <a:pos x="T4" y="T5"/>
                </a:cxn>
                <a:cxn ang="0">
                  <a:pos x="T6" y="T7"/>
                </a:cxn>
                <a:cxn ang="0">
                  <a:pos x="T8" y="T9"/>
                </a:cxn>
              </a:cxnLst>
              <a:rect l="0" t="0" r="r" b="b"/>
              <a:pathLst>
                <a:path w="5" h="3">
                  <a:moveTo>
                    <a:pt x="0" y="3"/>
                  </a:moveTo>
                  <a:cubicBezTo>
                    <a:pt x="0" y="2"/>
                    <a:pt x="2" y="1"/>
                    <a:pt x="2" y="0"/>
                  </a:cubicBezTo>
                  <a:cubicBezTo>
                    <a:pt x="3" y="0"/>
                    <a:pt x="2" y="1"/>
                    <a:pt x="2" y="1"/>
                  </a:cubicBezTo>
                  <a:cubicBezTo>
                    <a:pt x="3" y="1"/>
                    <a:pt x="4" y="1"/>
                    <a:pt x="5" y="1"/>
                  </a:cubicBezTo>
                  <a:cubicBezTo>
                    <a:pt x="4" y="3"/>
                    <a:pt x="2"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5" name="Freeform 483">
              <a:extLst>
                <a:ext uri="{FF2B5EF4-FFF2-40B4-BE49-F238E27FC236}">
                  <a16:creationId xmlns:a16="http://schemas.microsoft.com/office/drawing/2014/main" id="{C03668F2-12F8-43F7-A13C-3FE2E5E639E5}"/>
                </a:ext>
              </a:extLst>
            </p:cNvPr>
            <p:cNvSpPr>
              <a:spLocks/>
            </p:cNvSpPr>
            <p:nvPr/>
          </p:nvSpPr>
          <p:spPr bwMode="auto">
            <a:xfrm>
              <a:off x="7459" y="4353"/>
              <a:ext cx="12" cy="7"/>
            </a:xfrm>
            <a:custGeom>
              <a:avLst/>
              <a:gdLst>
                <a:gd name="T0" fmla="*/ 0 w 6"/>
                <a:gd name="T1" fmla="*/ 4 h 4"/>
                <a:gd name="T2" fmla="*/ 2 w 6"/>
                <a:gd name="T3" fmla="*/ 1 h 4"/>
                <a:gd name="T4" fmla="*/ 6 w 6"/>
                <a:gd name="T5" fmla="*/ 2 h 4"/>
                <a:gd name="T6" fmla="*/ 4 w 6"/>
                <a:gd name="T7" fmla="*/ 1 h 4"/>
                <a:gd name="T8" fmla="*/ 0 w 6"/>
                <a:gd name="T9" fmla="*/ 4 h 4"/>
              </a:gdLst>
              <a:ahLst/>
              <a:cxnLst>
                <a:cxn ang="0">
                  <a:pos x="T0" y="T1"/>
                </a:cxn>
                <a:cxn ang="0">
                  <a:pos x="T2" y="T3"/>
                </a:cxn>
                <a:cxn ang="0">
                  <a:pos x="T4" y="T5"/>
                </a:cxn>
                <a:cxn ang="0">
                  <a:pos x="T6" y="T7"/>
                </a:cxn>
                <a:cxn ang="0">
                  <a:pos x="T8" y="T9"/>
                </a:cxn>
              </a:cxnLst>
              <a:rect l="0" t="0" r="r" b="b"/>
              <a:pathLst>
                <a:path w="6" h="4">
                  <a:moveTo>
                    <a:pt x="0" y="4"/>
                  </a:moveTo>
                  <a:cubicBezTo>
                    <a:pt x="1" y="3"/>
                    <a:pt x="2" y="2"/>
                    <a:pt x="2" y="1"/>
                  </a:cubicBezTo>
                  <a:cubicBezTo>
                    <a:pt x="4" y="0"/>
                    <a:pt x="5" y="1"/>
                    <a:pt x="6" y="2"/>
                  </a:cubicBezTo>
                  <a:cubicBezTo>
                    <a:pt x="4" y="3"/>
                    <a:pt x="5" y="1"/>
                    <a:pt x="4" y="1"/>
                  </a:cubicBezTo>
                  <a:cubicBezTo>
                    <a:pt x="3" y="2"/>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6" name="Freeform 484">
              <a:extLst>
                <a:ext uri="{FF2B5EF4-FFF2-40B4-BE49-F238E27FC236}">
                  <a16:creationId xmlns:a16="http://schemas.microsoft.com/office/drawing/2014/main" id="{6D91F39B-1F13-4F5A-831D-7BB727F1AD19}"/>
                </a:ext>
              </a:extLst>
            </p:cNvPr>
            <p:cNvSpPr>
              <a:spLocks/>
            </p:cNvSpPr>
            <p:nvPr/>
          </p:nvSpPr>
          <p:spPr bwMode="auto">
            <a:xfrm>
              <a:off x="7398" y="4230"/>
              <a:ext cx="10" cy="12"/>
            </a:xfrm>
            <a:custGeom>
              <a:avLst/>
              <a:gdLst>
                <a:gd name="T0" fmla="*/ 1 w 5"/>
                <a:gd name="T1" fmla="*/ 6 h 6"/>
                <a:gd name="T2" fmla="*/ 4 w 5"/>
                <a:gd name="T3" fmla="*/ 0 h 6"/>
                <a:gd name="T4" fmla="*/ 3 w 5"/>
                <a:gd name="T5" fmla="*/ 4 h 6"/>
                <a:gd name="T6" fmla="*/ 1 w 5"/>
                <a:gd name="T7" fmla="*/ 6 h 6"/>
              </a:gdLst>
              <a:ahLst/>
              <a:cxnLst>
                <a:cxn ang="0">
                  <a:pos x="T0" y="T1"/>
                </a:cxn>
                <a:cxn ang="0">
                  <a:pos x="T2" y="T3"/>
                </a:cxn>
                <a:cxn ang="0">
                  <a:pos x="T4" y="T5"/>
                </a:cxn>
                <a:cxn ang="0">
                  <a:pos x="T6" y="T7"/>
                </a:cxn>
              </a:cxnLst>
              <a:rect l="0" t="0" r="r" b="b"/>
              <a:pathLst>
                <a:path w="5" h="6">
                  <a:moveTo>
                    <a:pt x="1" y="6"/>
                  </a:moveTo>
                  <a:cubicBezTo>
                    <a:pt x="0" y="5"/>
                    <a:pt x="2" y="2"/>
                    <a:pt x="4" y="0"/>
                  </a:cubicBezTo>
                  <a:cubicBezTo>
                    <a:pt x="5" y="2"/>
                    <a:pt x="1" y="3"/>
                    <a:pt x="3" y="4"/>
                  </a:cubicBezTo>
                  <a:cubicBezTo>
                    <a:pt x="2" y="5"/>
                    <a:pt x="1"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7" name="Freeform 485">
              <a:extLst>
                <a:ext uri="{FF2B5EF4-FFF2-40B4-BE49-F238E27FC236}">
                  <a16:creationId xmlns:a16="http://schemas.microsoft.com/office/drawing/2014/main" id="{48D4B481-7B6D-4894-9EC3-87FC386BB1D6}"/>
                </a:ext>
              </a:extLst>
            </p:cNvPr>
            <p:cNvSpPr>
              <a:spLocks/>
            </p:cNvSpPr>
            <p:nvPr/>
          </p:nvSpPr>
          <p:spPr bwMode="auto">
            <a:xfrm>
              <a:off x="7475" y="4362"/>
              <a:ext cx="11" cy="10"/>
            </a:xfrm>
            <a:custGeom>
              <a:avLst/>
              <a:gdLst>
                <a:gd name="T0" fmla="*/ 3 w 6"/>
                <a:gd name="T1" fmla="*/ 3 h 5"/>
                <a:gd name="T2" fmla="*/ 6 w 6"/>
                <a:gd name="T3" fmla="*/ 2 h 5"/>
                <a:gd name="T4" fmla="*/ 5 w 6"/>
                <a:gd name="T5" fmla="*/ 4 h 5"/>
                <a:gd name="T6" fmla="*/ 1 w 6"/>
                <a:gd name="T7" fmla="*/ 3 h 5"/>
                <a:gd name="T8" fmla="*/ 4 w 6"/>
                <a:gd name="T9" fmla="*/ 0 h 5"/>
                <a:gd name="T10" fmla="*/ 3 w 6"/>
                <a:gd name="T11" fmla="*/ 3 h 5"/>
              </a:gdLst>
              <a:ahLst/>
              <a:cxnLst>
                <a:cxn ang="0">
                  <a:pos x="T0" y="T1"/>
                </a:cxn>
                <a:cxn ang="0">
                  <a:pos x="T2" y="T3"/>
                </a:cxn>
                <a:cxn ang="0">
                  <a:pos x="T4" y="T5"/>
                </a:cxn>
                <a:cxn ang="0">
                  <a:pos x="T6" y="T7"/>
                </a:cxn>
                <a:cxn ang="0">
                  <a:pos x="T8" y="T9"/>
                </a:cxn>
                <a:cxn ang="0">
                  <a:pos x="T10" y="T11"/>
                </a:cxn>
              </a:cxnLst>
              <a:rect l="0" t="0" r="r" b="b"/>
              <a:pathLst>
                <a:path w="6" h="5">
                  <a:moveTo>
                    <a:pt x="3" y="3"/>
                  </a:moveTo>
                  <a:cubicBezTo>
                    <a:pt x="3" y="3"/>
                    <a:pt x="4" y="3"/>
                    <a:pt x="6" y="2"/>
                  </a:cubicBezTo>
                  <a:cubicBezTo>
                    <a:pt x="6" y="3"/>
                    <a:pt x="5" y="3"/>
                    <a:pt x="5" y="4"/>
                  </a:cubicBezTo>
                  <a:cubicBezTo>
                    <a:pt x="3" y="5"/>
                    <a:pt x="3" y="3"/>
                    <a:pt x="1" y="3"/>
                  </a:cubicBezTo>
                  <a:cubicBezTo>
                    <a:pt x="0" y="2"/>
                    <a:pt x="4" y="1"/>
                    <a:pt x="4" y="0"/>
                  </a:cubicBezTo>
                  <a:cubicBezTo>
                    <a:pt x="5" y="0"/>
                    <a:pt x="4"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8" name="Freeform 486">
              <a:extLst>
                <a:ext uri="{FF2B5EF4-FFF2-40B4-BE49-F238E27FC236}">
                  <a16:creationId xmlns:a16="http://schemas.microsoft.com/office/drawing/2014/main" id="{E59273BC-E3F7-4A16-81C4-DA042BB9C702}"/>
                </a:ext>
              </a:extLst>
            </p:cNvPr>
            <p:cNvSpPr>
              <a:spLocks/>
            </p:cNvSpPr>
            <p:nvPr/>
          </p:nvSpPr>
          <p:spPr bwMode="auto">
            <a:xfrm>
              <a:off x="7473" y="4355"/>
              <a:ext cx="9" cy="9"/>
            </a:xfrm>
            <a:custGeom>
              <a:avLst/>
              <a:gdLst>
                <a:gd name="T0" fmla="*/ 3 w 5"/>
                <a:gd name="T1" fmla="*/ 4 h 5"/>
                <a:gd name="T2" fmla="*/ 3 w 5"/>
                <a:gd name="T3" fmla="*/ 4 h 5"/>
                <a:gd name="T4" fmla="*/ 0 w 5"/>
                <a:gd name="T5" fmla="*/ 3 h 5"/>
                <a:gd name="T6" fmla="*/ 4 w 5"/>
                <a:gd name="T7" fmla="*/ 0 h 5"/>
                <a:gd name="T8" fmla="*/ 5 w 5"/>
                <a:gd name="T9" fmla="*/ 3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2" y="5"/>
                    <a:pt x="2" y="4"/>
                    <a:pt x="3" y="4"/>
                  </a:cubicBezTo>
                  <a:cubicBezTo>
                    <a:pt x="2" y="3"/>
                    <a:pt x="1" y="3"/>
                    <a:pt x="0" y="3"/>
                  </a:cubicBezTo>
                  <a:cubicBezTo>
                    <a:pt x="1" y="1"/>
                    <a:pt x="1" y="1"/>
                    <a:pt x="4" y="0"/>
                  </a:cubicBezTo>
                  <a:cubicBezTo>
                    <a:pt x="3" y="2"/>
                    <a:pt x="2" y="2"/>
                    <a:pt x="5" y="3"/>
                  </a:cubicBezTo>
                  <a:cubicBezTo>
                    <a:pt x="4" y="4"/>
                    <a:pt x="3"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9" name="Freeform 487">
              <a:extLst>
                <a:ext uri="{FF2B5EF4-FFF2-40B4-BE49-F238E27FC236}">
                  <a16:creationId xmlns:a16="http://schemas.microsoft.com/office/drawing/2014/main" id="{2036FD28-9D16-4ED5-AAB6-BCF05F08294F}"/>
                </a:ext>
              </a:extLst>
            </p:cNvPr>
            <p:cNvSpPr>
              <a:spLocks/>
            </p:cNvSpPr>
            <p:nvPr/>
          </p:nvSpPr>
          <p:spPr bwMode="auto">
            <a:xfrm>
              <a:off x="7387" y="4203"/>
              <a:ext cx="6" cy="10"/>
            </a:xfrm>
            <a:custGeom>
              <a:avLst/>
              <a:gdLst>
                <a:gd name="T0" fmla="*/ 0 w 3"/>
                <a:gd name="T1" fmla="*/ 5 h 5"/>
                <a:gd name="T2" fmla="*/ 3 w 3"/>
                <a:gd name="T3" fmla="*/ 0 h 5"/>
                <a:gd name="T4" fmla="*/ 0 w 3"/>
                <a:gd name="T5" fmla="*/ 5 h 5"/>
              </a:gdLst>
              <a:ahLst/>
              <a:cxnLst>
                <a:cxn ang="0">
                  <a:pos x="T0" y="T1"/>
                </a:cxn>
                <a:cxn ang="0">
                  <a:pos x="T2" y="T3"/>
                </a:cxn>
                <a:cxn ang="0">
                  <a:pos x="T4" y="T5"/>
                </a:cxn>
              </a:cxnLst>
              <a:rect l="0" t="0" r="r" b="b"/>
              <a:pathLst>
                <a:path w="3" h="5">
                  <a:moveTo>
                    <a:pt x="0" y="5"/>
                  </a:moveTo>
                  <a:cubicBezTo>
                    <a:pt x="2" y="3"/>
                    <a:pt x="1" y="2"/>
                    <a:pt x="3" y="0"/>
                  </a:cubicBezTo>
                  <a:cubicBezTo>
                    <a:pt x="3" y="2"/>
                    <a:pt x="3"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0" name="Freeform 488">
              <a:extLst>
                <a:ext uri="{FF2B5EF4-FFF2-40B4-BE49-F238E27FC236}">
                  <a16:creationId xmlns:a16="http://schemas.microsoft.com/office/drawing/2014/main" id="{5FA37102-EE66-46C6-ADCD-02000C7A4DFC}"/>
                </a:ext>
              </a:extLst>
            </p:cNvPr>
            <p:cNvSpPr>
              <a:spLocks/>
            </p:cNvSpPr>
            <p:nvPr/>
          </p:nvSpPr>
          <p:spPr bwMode="auto">
            <a:xfrm>
              <a:off x="7379" y="4184"/>
              <a:ext cx="38" cy="17"/>
            </a:xfrm>
            <a:custGeom>
              <a:avLst/>
              <a:gdLst>
                <a:gd name="T0" fmla="*/ 19 w 20"/>
                <a:gd name="T1" fmla="*/ 2 h 9"/>
                <a:gd name="T2" fmla="*/ 1 w 20"/>
                <a:gd name="T3" fmla="*/ 9 h 9"/>
                <a:gd name="T4" fmla="*/ 5 w 20"/>
                <a:gd name="T5" fmla="*/ 6 h 9"/>
                <a:gd name="T6" fmla="*/ 12 w 20"/>
                <a:gd name="T7" fmla="*/ 4 h 9"/>
                <a:gd name="T8" fmla="*/ 11 w 20"/>
                <a:gd name="T9" fmla="*/ 4 h 9"/>
                <a:gd name="T10" fmla="*/ 20 w 20"/>
                <a:gd name="T11" fmla="*/ 0 h 9"/>
                <a:gd name="T12" fmla="*/ 19 w 20"/>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20" h="9">
                  <a:moveTo>
                    <a:pt x="19" y="2"/>
                  </a:moveTo>
                  <a:cubicBezTo>
                    <a:pt x="12" y="5"/>
                    <a:pt x="9" y="6"/>
                    <a:pt x="1" y="9"/>
                  </a:cubicBezTo>
                  <a:cubicBezTo>
                    <a:pt x="0" y="8"/>
                    <a:pt x="4" y="7"/>
                    <a:pt x="5" y="6"/>
                  </a:cubicBezTo>
                  <a:cubicBezTo>
                    <a:pt x="7" y="5"/>
                    <a:pt x="9" y="5"/>
                    <a:pt x="12" y="4"/>
                  </a:cubicBezTo>
                  <a:cubicBezTo>
                    <a:pt x="13" y="4"/>
                    <a:pt x="11" y="4"/>
                    <a:pt x="11" y="4"/>
                  </a:cubicBezTo>
                  <a:cubicBezTo>
                    <a:pt x="13" y="3"/>
                    <a:pt x="18" y="0"/>
                    <a:pt x="20" y="0"/>
                  </a:cubicBezTo>
                  <a:cubicBezTo>
                    <a:pt x="19" y="1"/>
                    <a:pt x="19" y="1"/>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1" name="Freeform 489">
              <a:extLst>
                <a:ext uri="{FF2B5EF4-FFF2-40B4-BE49-F238E27FC236}">
                  <a16:creationId xmlns:a16="http://schemas.microsoft.com/office/drawing/2014/main" id="{23706663-FC62-4681-9A71-B77876E76D87}"/>
                </a:ext>
              </a:extLst>
            </p:cNvPr>
            <p:cNvSpPr>
              <a:spLocks/>
            </p:cNvSpPr>
            <p:nvPr/>
          </p:nvSpPr>
          <p:spPr bwMode="auto">
            <a:xfrm>
              <a:off x="7356" y="4157"/>
              <a:ext cx="16" cy="8"/>
            </a:xfrm>
            <a:custGeom>
              <a:avLst/>
              <a:gdLst>
                <a:gd name="T0" fmla="*/ 8 w 8"/>
                <a:gd name="T1" fmla="*/ 0 h 4"/>
                <a:gd name="T2" fmla="*/ 8 w 8"/>
                <a:gd name="T3" fmla="*/ 0 h 4"/>
              </a:gdLst>
              <a:ahLst/>
              <a:cxnLst>
                <a:cxn ang="0">
                  <a:pos x="T0" y="T1"/>
                </a:cxn>
                <a:cxn ang="0">
                  <a:pos x="T2" y="T3"/>
                </a:cxn>
              </a:cxnLst>
              <a:rect l="0" t="0" r="r" b="b"/>
              <a:pathLst>
                <a:path w="8" h="4">
                  <a:moveTo>
                    <a:pt x="8" y="0"/>
                  </a:moveTo>
                  <a:cubicBezTo>
                    <a:pt x="3" y="4"/>
                    <a:pt x="0"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2" name="Freeform 490">
              <a:extLst>
                <a:ext uri="{FF2B5EF4-FFF2-40B4-BE49-F238E27FC236}">
                  <a16:creationId xmlns:a16="http://schemas.microsoft.com/office/drawing/2014/main" id="{3BFE0AE1-5B36-4766-BC51-F9BA890FB6F8}"/>
                </a:ext>
              </a:extLst>
            </p:cNvPr>
            <p:cNvSpPr>
              <a:spLocks/>
            </p:cNvSpPr>
            <p:nvPr/>
          </p:nvSpPr>
          <p:spPr bwMode="auto">
            <a:xfrm>
              <a:off x="7394" y="4213"/>
              <a:ext cx="10" cy="8"/>
            </a:xfrm>
            <a:custGeom>
              <a:avLst/>
              <a:gdLst>
                <a:gd name="T0" fmla="*/ 0 w 5"/>
                <a:gd name="T1" fmla="*/ 4 h 4"/>
                <a:gd name="T2" fmla="*/ 5 w 5"/>
                <a:gd name="T3" fmla="*/ 0 h 4"/>
                <a:gd name="T4" fmla="*/ 0 w 5"/>
                <a:gd name="T5" fmla="*/ 4 h 4"/>
              </a:gdLst>
              <a:ahLst/>
              <a:cxnLst>
                <a:cxn ang="0">
                  <a:pos x="T0" y="T1"/>
                </a:cxn>
                <a:cxn ang="0">
                  <a:pos x="T2" y="T3"/>
                </a:cxn>
                <a:cxn ang="0">
                  <a:pos x="T4" y="T5"/>
                </a:cxn>
              </a:cxnLst>
              <a:rect l="0" t="0" r="r" b="b"/>
              <a:pathLst>
                <a:path w="5" h="4">
                  <a:moveTo>
                    <a:pt x="0" y="4"/>
                  </a:moveTo>
                  <a:cubicBezTo>
                    <a:pt x="1" y="2"/>
                    <a:pt x="3" y="0"/>
                    <a:pt x="5" y="0"/>
                  </a:cubicBezTo>
                  <a:cubicBezTo>
                    <a:pt x="5" y="3"/>
                    <a:pt x="2"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3" name="Freeform 491">
              <a:extLst>
                <a:ext uri="{FF2B5EF4-FFF2-40B4-BE49-F238E27FC236}">
                  <a16:creationId xmlns:a16="http://schemas.microsoft.com/office/drawing/2014/main" id="{98E13D54-79D4-4C55-9C50-668A15AC3627}"/>
                </a:ext>
              </a:extLst>
            </p:cNvPr>
            <p:cNvSpPr>
              <a:spLocks/>
            </p:cNvSpPr>
            <p:nvPr/>
          </p:nvSpPr>
          <p:spPr bwMode="auto">
            <a:xfrm>
              <a:off x="7400" y="4215"/>
              <a:ext cx="29" cy="11"/>
            </a:xfrm>
            <a:custGeom>
              <a:avLst/>
              <a:gdLst>
                <a:gd name="T0" fmla="*/ 12 w 15"/>
                <a:gd name="T1" fmla="*/ 1 h 6"/>
                <a:gd name="T2" fmla="*/ 8 w 15"/>
                <a:gd name="T3" fmla="*/ 3 h 6"/>
                <a:gd name="T4" fmla="*/ 14 w 15"/>
                <a:gd name="T5" fmla="*/ 3 h 6"/>
                <a:gd name="T6" fmla="*/ 8 w 15"/>
                <a:gd name="T7" fmla="*/ 6 h 6"/>
                <a:gd name="T8" fmla="*/ 6 w 15"/>
                <a:gd name="T9" fmla="*/ 3 h 6"/>
                <a:gd name="T10" fmla="*/ 3 w 15"/>
                <a:gd name="T11" fmla="*/ 5 h 6"/>
                <a:gd name="T12" fmla="*/ 0 w 15"/>
                <a:gd name="T13" fmla="*/ 6 h 6"/>
                <a:gd name="T14" fmla="*/ 4 w 15"/>
                <a:gd name="T15" fmla="*/ 3 h 6"/>
                <a:gd name="T16" fmla="*/ 2 w 15"/>
                <a:gd name="T17" fmla="*/ 2 h 6"/>
                <a:gd name="T18" fmla="*/ 2 w 15"/>
                <a:gd name="T19" fmla="*/ 1 h 6"/>
                <a:gd name="T20" fmla="*/ 4 w 15"/>
                <a:gd name="T21" fmla="*/ 0 h 6"/>
                <a:gd name="T22" fmla="*/ 4 w 15"/>
                <a:gd name="T23" fmla="*/ 2 h 6"/>
                <a:gd name="T24" fmla="*/ 12 w 15"/>
                <a:gd name="T2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6">
                  <a:moveTo>
                    <a:pt x="12" y="1"/>
                  </a:moveTo>
                  <a:cubicBezTo>
                    <a:pt x="10" y="2"/>
                    <a:pt x="9" y="3"/>
                    <a:pt x="8" y="3"/>
                  </a:cubicBezTo>
                  <a:cubicBezTo>
                    <a:pt x="9" y="5"/>
                    <a:pt x="12" y="3"/>
                    <a:pt x="14" y="3"/>
                  </a:cubicBezTo>
                  <a:cubicBezTo>
                    <a:pt x="15" y="3"/>
                    <a:pt x="10" y="4"/>
                    <a:pt x="8" y="6"/>
                  </a:cubicBezTo>
                  <a:cubicBezTo>
                    <a:pt x="6" y="5"/>
                    <a:pt x="6" y="5"/>
                    <a:pt x="6" y="3"/>
                  </a:cubicBezTo>
                  <a:cubicBezTo>
                    <a:pt x="5" y="4"/>
                    <a:pt x="2" y="5"/>
                    <a:pt x="3" y="5"/>
                  </a:cubicBezTo>
                  <a:cubicBezTo>
                    <a:pt x="2" y="6"/>
                    <a:pt x="2" y="4"/>
                    <a:pt x="0" y="6"/>
                  </a:cubicBezTo>
                  <a:cubicBezTo>
                    <a:pt x="0" y="5"/>
                    <a:pt x="3" y="4"/>
                    <a:pt x="4" y="3"/>
                  </a:cubicBezTo>
                  <a:cubicBezTo>
                    <a:pt x="4" y="1"/>
                    <a:pt x="2" y="4"/>
                    <a:pt x="2" y="2"/>
                  </a:cubicBezTo>
                  <a:cubicBezTo>
                    <a:pt x="2" y="2"/>
                    <a:pt x="2" y="1"/>
                    <a:pt x="2" y="1"/>
                  </a:cubicBezTo>
                  <a:cubicBezTo>
                    <a:pt x="4" y="0"/>
                    <a:pt x="4" y="0"/>
                    <a:pt x="4" y="0"/>
                  </a:cubicBezTo>
                  <a:cubicBezTo>
                    <a:pt x="5" y="1"/>
                    <a:pt x="4" y="1"/>
                    <a:pt x="4" y="2"/>
                  </a:cubicBezTo>
                  <a:cubicBezTo>
                    <a:pt x="6" y="0"/>
                    <a:pt x="10"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4" name="Freeform 492">
              <a:extLst>
                <a:ext uri="{FF2B5EF4-FFF2-40B4-BE49-F238E27FC236}">
                  <a16:creationId xmlns:a16="http://schemas.microsoft.com/office/drawing/2014/main" id="{6C2C899E-1F69-4A5B-93D1-AE539BAD9846}"/>
                </a:ext>
              </a:extLst>
            </p:cNvPr>
            <p:cNvSpPr>
              <a:spLocks/>
            </p:cNvSpPr>
            <p:nvPr/>
          </p:nvSpPr>
          <p:spPr bwMode="auto">
            <a:xfrm>
              <a:off x="7477" y="4347"/>
              <a:ext cx="11" cy="8"/>
            </a:xfrm>
            <a:custGeom>
              <a:avLst/>
              <a:gdLst>
                <a:gd name="T0" fmla="*/ 3 w 6"/>
                <a:gd name="T1" fmla="*/ 3 h 4"/>
                <a:gd name="T2" fmla="*/ 0 w 6"/>
                <a:gd name="T3" fmla="*/ 3 h 4"/>
                <a:gd name="T4" fmla="*/ 3 w 6"/>
                <a:gd name="T5" fmla="*/ 1 h 4"/>
                <a:gd name="T6" fmla="*/ 3 w 6"/>
                <a:gd name="T7" fmla="*/ 3 h 4"/>
              </a:gdLst>
              <a:ahLst/>
              <a:cxnLst>
                <a:cxn ang="0">
                  <a:pos x="T0" y="T1"/>
                </a:cxn>
                <a:cxn ang="0">
                  <a:pos x="T2" y="T3"/>
                </a:cxn>
                <a:cxn ang="0">
                  <a:pos x="T4" y="T5"/>
                </a:cxn>
                <a:cxn ang="0">
                  <a:pos x="T6" y="T7"/>
                </a:cxn>
              </a:cxnLst>
              <a:rect l="0" t="0" r="r" b="b"/>
              <a:pathLst>
                <a:path w="6" h="4">
                  <a:moveTo>
                    <a:pt x="3" y="3"/>
                  </a:moveTo>
                  <a:cubicBezTo>
                    <a:pt x="1" y="4"/>
                    <a:pt x="1" y="3"/>
                    <a:pt x="0" y="3"/>
                  </a:cubicBezTo>
                  <a:cubicBezTo>
                    <a:pt x="0" y="2"/>
                    <a:pt x="4" y="3"/>
                    <a:pt x="3" y="1"/>
                  </a:cubicBezTo>
                  <a:cubicBezTo>
                    <a:pt x="6" y="0"/>
                    <a:pt x="2"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5" name="Freeform 493">
              <a:extLst>
                <a:ext uri="{FF2B5EF4-FFF2-40B4-BE49-F238E27FC236}">
                  <a16:creationId xmlns:a16="http://schemas.microsoft.com/office/drawing/2014/main" id="{5CE7049C-BB00-4A76-A75B-3529019B8403}"/>
                </a:ext>
              </a:extLst>
            </p:cNvPr>
            <p:cNvSpPr>
              <a:spLocks/>
            </p:cNvSpPr>
            <p:nvPr/>
          </p:nvSpPr>
          <p:spPr bwMode="auto">
            <a:xfrm>
              <a:off x="7416" y="4222"/>
              <a:ext cx="11" cy="8"/>
            </a:xfrm>
            <a:custGeom>
              <a:avLst/>
              <a:gdLst>
                <a:gd name="T0" fmla="*/ 0 w 6"/>
                <a:gd name="T1" fmla="*/ 4 h 4"/>
                <a:gd name="T2" fmla="*/ 6 w 6"/>
                <a:gd name="T3" fmla="*/ 0 h 4"/>
                <a:gd name="T4" fmla="*/ 0 w 6"/>
                <a:gd name="T5" fmla="*/ 4 h 4"/>
              </a:gdLst>
              <a:ahLst/>
              <a:cxnLst>
                <a:cxn ang="0">
                  <a:pos x="T0" y="T1"/>
                </a:cxn>
                <a:cxn ang="0">
                  <a:pos x="T2" y="T3"/>
                </a:cxn>
                <a:cxn ang="0">
                  <a:pos x="T4" y="T5"/>
                </a:cxn>
              </a:cxnLst>
              <a:rect l="0" t="0" r="r" b="b"/>
              <a:pathLst>
                <a:path w="6" h="4">
                  <a:moveTo>
                    <a:pt x="0" y="4"/>
                  </a:moveTo>
                  <a:cubicBezTo>
                    <a:pt x="1" y="3"/>
                    <a:pt x="3" y="0"/>
                    <a:pt x="6" y="0"/>
                  </a:cubicBezTo>
                  <a:cubicBezTo>
                    <a:pt x="4" y="2"/>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6" name="Freeform 494">
              <a:extLst>
                <a:ext uri="{FF2B5EF4-FFF2-40B4-BE49-F238E27FC236}">
                  <a16:creationId xmlns:a16="http://schemas.microsoft.com/office/drawing/2014/main" id="{10B22E0A-001D-4A9C-94AC-FF9F0BCB1B3F}"/>
                </a:ext>
              </a:extLst>
            </p:cNvPr>
            <p:cNvSpPr>
              <a:spLocks/>
            </p:cNvSpPr>
            <p:nvPr/>
          </p:nvSpPr>
          <p:spPr bwMode="auto">
            <a:xfrm>
              <a:off x="7486" y="4339"/>
              <a:ext cx="8" cy="6"/>
            </a:xfrm>
            <a:custGeom>
              <a:avLst/>
              <a:gdLst>
                <a:gd name="T0" fmla="*/ 3 w 4"/>
                <a:gd name="T1" fmla="*/ 0 h 3"/>
                <a:gd name="T2" fmla="*/ 4 w 4"/>
                <a:gd name="T3" fmla="*/ 1 h 3"/>
                <a:gd name="T4" fmla="*/ 1 w 4"/>
                <a:gd name="T5" fmla="*/ 3 h 3"/>
                <a:gd name="T6" fmla="*/ 3 w 4"/>
                <a:gd name="T7" fmla="*/ 0 h 3"/>
                <a:gd name="T8" fmla="*/ 3 w 4"/>
                <a:gd name="T9" fmla="*/ 0 h 3"/>
              </a:gdLst>
              <a:ahLst/>
              <a:cxnLst>
                <a:cxn ang="0">
                  <a:pos x="T0" y="T1"/>
                </a:cxn>
                <a:cxn ang="0">
                  <a:pos x="T2" y="T3"/>
                </a:cxn>
                <a:cxn ang="0">
                  <a:pos x="T4" y="T5"/>
                </a:cxn>
                <a:cxn ang="0">
                  <a:pos x="T6" y="T7"/>
                </a:cxn>
                <a:cxn ang="0">
                  <a:pos x="T8" y="T9"/>
                </a:cxn>
              </a:cxnLst>
              <a:rect l="0" t="0" r="r" b="b"/>
              <a:pathLst>
                <a:path w="4" h="3">
                  <a:moveTo>
                    <a:pt x="3" y="0"/>
                  </a:moveTo>
                  <a:cubicBezTo>
                    <a:pt x="3" y="0"/>
                    <a:pt x="4" y="1"/>
                    <a:pt x="4" y="1"/>
                  </a:cubicBezTo>
                  <a:cubicBezTo>
                    <a:pt x="2" y="2"/>
                    <a:pt x="3" y="3"/>
                    <a:pt x="1" y="3"/>
                  </a:cubicBezTo>
                  <a:cubicBezTo>
                    <a:pt x="0" y="1"/>
                    <a:pt x="3" y="1"/>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7" name="Freeform 495">
              <a:extLst>
                <a:ext uri="{FF2B5EF4-FFF2-40B4-BE49-F238E27FC236}">
                  <a16:creationId xmlns:a16="http://schemas.microsoft.com/office/drawing/2014/main" id="{137DC5F1-2A14-4094-94F3-799ABFC710F3}"/>
                </a:ext>
              </a:extLst>
            </p:cNvPr>
            <p:cNvSpPr>
              <a:spLocks/>
            </p:cNvSpPr>
            <p:nvPr/>
          </p:nvSpPr>
          <p:spPr bwMode="auto">
            <a:xfrm>
              <a:off x="7479" y="4309"/>
              <a:ext cx="13" cy="5"/>
            </a:xfrm>
            <a:custGeom>
              <a:avLst/>
              <a:gdLst>
                <a:gd name="T0" fmla="*/ 1 w 7"/>
                <a:gd name="T1" fmla="*/ 1 h 3"/>
                <a:gd name="T2" fmla="*/ 0 w 7"/>
                <a:gd name="T3" fmla="*/ 3 h 3"/>
                <a:gd name="T4" fmla="*/ 0 w 7"/>
                <a:gd name="T5" fmla="*/ 0 h 3"/>
                <a:gd name="T6" fmla="*/ 7 w 7"/>
                <a:gd name="T7" fmla="*/ 1 h 3"/>
                <a:gd name="T8" fmla="*/ 1 w 7"/>
                <a:gd name="T9" fmla="*/ 1 h 3"/>
              </a:gdLst>
              <a:ahLst/>
              <a:cxnLst>
                <a:cxn ang="0">
                  <a:pos x="T0" y="T1"/>
                </a:cxn>
                <a:cxn ang="0">
                  <a:pos x="T2" y="T3"/>
                </a:cxn>
                <a:cxn ang="0">
                  <a:pos x="T4" y="T5"/>
                </a:cxn>
                <a:cxn ang="0">
                  <a:pos x="T6" y="T7"/>
                </a:cxn>
                <a:cxn ang="0">
                  <a:pos x="T8" y="T9"/>
                </a:cxn>
              </a:cxnLst>
              <a:rect l="0" t="0" r="r" b="b"/>
              <a:pathLst>
                <a:path w="7" h="3">
                  <a:moveTo>
                    <a:pt x="1" y="1"/>
                  </a:moveTo>
                  <a:cubicBezTo>
                    <a:pt x="1" y="2"/>
                    <a:pt x="1" y="3"/>
                    <a:pt x="0" y="3"/>
                  </a:cubicBezTo>
                  <a:cubicBezTo>
                    <a:pt x="0" y="2"/>
                    <a:pt x="0" y="1"/>
                    <a:pt x="0" y="0"/>
                  </a:cubicBezTo>
                  <a:cubicBezTo>
                    <a:pt x="2" y="1"/>
                    <a:pt x="4" y="1"/>
                    <a:pt x="7" y="1"/>
                  </a:cubicBezTo>
                  <a:cubicBezTo>
                    <a:pt x="5" y="3"/>
                    <a:pt x="2"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8" name="Freeform 496">
              <a:extLst>
                <a:ext uri="{FF2B5EF4-FFF2-40B4-BE49-F238E27FC236}">
                  <a16:creationId xmlns:a16="http://schemas.microsoft.com/office/drawing/2014/main" id="{2E6588CE-4F1F-4471-A31F-31315E8CAB92}"/>
                </a:ext>
              </a:extLst>
            </p:cNvPr>
            <p:cNvSpPr>
              <a:spLocks/>
            </p:cNvSpPr>
            <p:nvPr/>
          </p:nvSpPr>
          <p:spPr bwMode="auto">
            <a:xfrm>
              <a:off x="7423" y="4207"/>
              <a:ext cx="10" cy="10"/>
            </a:xfrm>
            <a:custGeom>
              <a:avLst/>
              <a:gdLst>
                <a:gd name="T0" fmla="*/ 4 w 5"/>
                <a:gd name="T1" fmla="*/ 2 h 5"/>
                <a:gd name="T2" fmla="*/ 0 w 5"/>
                <a:gd name="T3" fmla="*/ 4 h 5"/>
                <a:gd name="T4" fmla="*/ 3 w 5"/>
                <a:gd name="T5" fmla="*/ 0 h 5"/>
                <a:gd name="T6" fmla="*/ 4 w 5"/>
                <a:gd name="T7" fmla="*/ 2 h 5"/>
              </a:gdLst>
              <a:ahLst/>
              <a:cxnLst>
                <a:cxn ang="0">
                  <a:pos x="T0" y="T1"/>
                </a:cxn>
                <a:cxn ang="0">
                  <a:pos x="T2" y="T3"/>
                </a:cxn>
                <a:cxn ang="0">
                  <a:pos x="T4" y="T5"/>
                </a:cxn>
                <a:cxn ang="0">
                  <a:pos x="T6" y="T7"/>
                </a:cxn>
              </a:cxnLst>
              <a:rect l="0" t="0" r="r" b="b"/>
              <a:pathLst>
                <a:path w="5" h="5">
                  <a:moveTo>
                    <a:pt x="4" y="2"/>
                  </a:moveTo>
                  <a:cubicBezTo>
                    <a:pt x="3" y="4"/>
                    <a:pt x="1" y="5"/>
                    <a:pt x="0" y="4"/>
                  </a:cubicBezTo>
                  <a:cubicBezTo>
                    <a:pt x="2" y="3"/>
                    <a:pt x="3" y="2"/>
                    <a:pt x="3" y="0"/>
                  </a:cubicBezTo>
                  <a:cubicBezTo>
                    <a:pt x="5" y="0"/>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9" name="Freeform 497">
              <a:extLst>
                <a:ext uri="{FF2B5EF4-FFF2-40B4-BE49-F238E27FC236}">
                  <a16:creationId xmlns:a16="http://schemas.microsoft.com/office/drawing/2014/main" id="{A738CD1C-CCF7-4533-A219-BB170DAFECEC}"/>
                </a:ext>
              </a:extLst>
            </p:cNvPr>
            <p:cNvSpPr>
              <a:spLocks/>
            </p:cNvSpPr>
            <p:nvPr/>
          </p:nvSpPr>
          <p:spPr bwMode="auto">
            <a:xfrm>
              <a:off x="7626" y="4466"/>
              <a:ext cx="8" cy="7"/>
            </a:xfrm>
            <a:custGeom>
              <a:avLst/>
              <a:gdLst>
                <a:gd name="T0" fmla="*/ 0 w 4"/>
                <a:gd name="T1" fmla="*/ 4 h 4"/>
                <a:gd name="T2" fmla="*/ 4 w 4"/>
                <a:gd name="T3" fmla="*/ 0 h 4"/>
                <a:gd name="T4" fmla="*/ 4 w 4"/>
                <a:gd name="T5" fmla="*/ 1 h 4"/>
                <a:gd name="T6" fmla="*/ 0 w 4"/>
                <a:gd name="T7" fmla="*/ 4 h 4"/>
              </a:gdLst>
              <a:ahLst/>
              <a:cxnLst>
                <a:cxn ang="0">
                  <a:pos x="T0" y="T1"/>
                </a:cxn>
                <a:cxn ang="0">
                  <a:pos x="T2" y="T3"/>
                </a:cxn>
                <a:cxn ang="0">
                  <a:pos x="T4" y="T5"/>
                </a:cxn>
                <a:cxn ang="0">
                  <a:pos x="T6" y="T7"/>
                </a:cxn>
              </a:cxnLst>
              <a:rect l="0" t="0" r="r" b="b"/>
              <a:pathLst>
                <a:path w="4" h="4">
                  <a:moveTo>
                    <a:pt x="0" y="4"/>
                  </a:moveTo>
                  <a:cubicBezTo>
                    <a:pt x="0" y="4"/>
                    <a:pt x="2" y="1"/>
                    <a:pt x="4" y="0"/>
                  </a:cubicBezTo>
                  <a:cubicBezTo>
                    <a:pt x="3" y="1"/>
                    <a:pt x="3" y="1"/>
                    <a:pt x="4" y="1"/>
                  </a:cubicBezTo>
                  <a:cubicBezTo>
                    <a:pt x="4" y="2"/>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0" name="Freeform 498">
              <a:extLst>
                <a:ext uri="{FF2B5EF4-FFF2-40B4-BE49-F238E27FC236}">
                  <a16:creationId xmlns:a16="http://schemas.microsoft.com/office/drawing/2014/main" id="{6030BF1F-C5C5-42AC-A6A6-CC01765C9108}"/>
                </a:ext>
              </a:extLst>
            </p:cNvPr>
            <p:cNvSpPr>
              <a:spLocks/>
            </p:cNvSpPr>
            <p:nvPr/>
          </p:nvSpPr>
          <p:spPr bwMode="auto">
            <a:xfrm>
              <a:off x="7459" y="4173"/>
              <a:ext cx="12" cy="7"/>
            </a:xfrm>
            <a:custGeom>
              <a:avLst/>
              <a:gdLst>
                <a:gd name="T0" fmla="*/ 1 w 6"/>
                <a:gd name="T1" fmla="*/ 4 h 4"/>
                <a:gd name="T2" fmla="*/ 1 w 6"/>
                <a:gd name="T3" fmla="*/ 0 h 4"/>
                <a:gd name="T4" fmla="*/ 5 w 6"/>
                <a:gd name="T5" fmla="*/ 2 h 4"/>
                <a:gd name="T6" fmla="*/ 1 w 6"/>
                <a:gd name="T7" fmla="*/ 4 h 4"/>
              </a:gdLst>
              <a:ahLst/>
              <a:cxnLst>
                <a:cxn ang="0">
                  <a:pos x="T0" y="T1"/>
                </a:cxn>
                <a:cxn ang="0">
                  <a:pos x="T2" y="T3"/>
                </a:cxn>
                <a:cxn ang="0">
                  <a:pos x="T4" y="T5"/>
                </a:cxn>
                <a:cxn ang="0">
                  <a:pos x="T6" y="T7"/>
                </a:cxn>
              </a:cxnLst>
              <a:rect l="0" t="0" r="r" b="b"/>
              <a:pathLst>
                <a:path w="6" h="4">
                  <a:moveTo>
                    <a:pt x="1" y="4"/>
                  </a:moveTo>
                  <a:cubicBezTo>
                    <a:pt x="0" y="4"/>
                    <a:pt x="5" y="1"/>
                    <a:pt x="1" y="0"/>
                  </a:cubicBezTo>
                  <a:cubicBezTo>
                    <a:pt x="2" y="0"/>
                    <a:pt x="4" y="1"/>
                    <a:pt x="5" y="2"/>
                  </a:cubicBezTo>
                  <a:cubicBezTo>
                    <a:pt x="6" y="3"/>
                    <a:pt x="2"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1" name="Freeform 499">
              <a:extLst>
                <a:ext uri="{FF2B5EF4-FFF2-40B4-BE49-F238E27FC236}">
                  <a16:creationId xmlns:a16="http://schemas.microsoft.com/office/drawing/2014/main" id="{CB109205-B573-4B81-B4D9-1B7296577EFD}"/>
                </a:ext>
              </a:extLst>
            </p:cNvPr>
            <p:cNvSpPr>
              <a:spLocks/>
            </p:cNvSpPr>
            <p:nvPr/>
          </p:nvSpPr>
          <p:spPr bwMode="auto">
            <a:xfrm>
              <a:off x="7634" y="4462"/>
              <a:ext cx="11" cy="9"/>
            </a:xfrm>
            <a:custGeom>
              <a:avLst/>
              <a:gdLst>
                <a:gd name="T0" fmla="*/ 2 w 6"/>
                <a:gd name="T1" fmla="*/ 3 h 5"/>
                <a:gd name="T2" fmla="*/ 0 w 6"/>
                <a:gd name="T3" fmla="*/ 2 h 5"/>
                <a:gd name="T4" fmla="*/ 4 w 6"/>
                <a:gd name="T5" fmla="*/ 2 h 5"/>
                <a:gd name="T6" fmla="*/ 2 w 6"/>
                <a:gd name="T7" fmla="*/ 2 h 5"/>
                <a:gd name="T8" fmla="*/ 2 w 6"/>
                <a:gd name="T9" fmla="*/ 3 h 5"/>
              </a:gdLst>
              <a:ahLst/>
              <a:cxnLst>
                <a:cxn ang="0">
                  <a:pos x="T0" y="T1"/>
                </a:cxn>
                <a:cxn ang="0">
                  <a:pos x="T2" y="T3"/>
                </a:cxn>
                <a:cxn ang="0">
                  <a:pos x="T4" y="T5"/>
                </a:cxn>
                <a:cxn ang="0">
                  <a:pos x="T6" y="T7"/>
                </a:cxn>
                <a:cxn ang="0">
                  <a:pos x="T8" y="T9"/>
                </a:cxn>
              </a:cxnLst>
              <a:rect l="0" t="0" r="r" b="b"/>
              <a:pathLst>
                <a:path w="6" h="5">
                  <a:moveTo>
                    <a:pt x="2" y="3"/>
                  </a:moveTo>
                  <a:cubicBezTo>
                    <a:pt x="1" y="5"/>
                    <a:pt x="2" y="1"/>
                    <a:pt x="0" y="2"/>
                  </a:cubicBezTo>
                  <a:cubicBezTo>
                    <a:pt x="1" y="1"/>
                    <a:pt x="6" y="0"/>
                    <a:pt x="4" y="2"/>
                  </a:cubicBezTo>
                  <a:cubicBezTo>
                    <a:pt x="3" y="2"/>
                    <a:pt x="3" y="1"/>
                    <a:pt x="2" y="2"/>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2" name="Freeform 500">
              <a:extLst>
                <a:ext uri="{FF2B5EF4-FFF2-40B4-BE49-F238E27FC236}">
                  <a16:creationId xmlns:a16="http://schemas.microsoft.com/office/drawing/2014/main" id="{868B6B0D-CD3A-45A8-BEE9-222CA1815DDA}"/>
                </a:ext>
              </a:extLst>
            </p:cNvPr>
            <p:cNvSpPr>
              <a:spLocks/>
            </p:cNvSpPr>
            <p:nvPr/>
          </p:nvSpPr>
          <p:spPr bwMode="auto">
            <a:xfrm>
              <a:off x="7547" y="4312"/>
              <a:ext cx="10" cy="6"/>
            </a:xfrm>
            <a:custGeom>
              <a:avLst/>
              <a:gdLst>
                <a:gd name="T0" fmla="*/ 1 w 5"/>
                <a:gd name="T1" fmla="*/ 3 h 3"/>
                <a:gd name="T2" fmla="*/ 1 w 5"/>
                <a:gd name="T3" fmla="*/ 0 h 3"/>
                <a:gd name="T4" fmla="*/ 5 w 5"/>
                <a:gd name="T5" fmla="*/ 0 h 3"/>
                <a:gd name="T6" fmla="*/ 1 w 5"/>
                <a:gd name="T7" fmla="*/ 3 h 3"/>
              </a:gdLst>
              <a:ahLst/>
              <a:cxnLst>
                <a:cxn ang="0">
                  <a:pos x="T0" y="T1"/>
                </a:cxn>
                <a:cxn ang="0">
                  <a:pos x="T2" y="T3"/>
                </a:cxn>
                <a:cxn ang="0">
                  <a:pos x="T4" y="T5"/>
                </a:cxn>
                <a:cxn ang="0">
                  <a:pos x="T6" y="T7"/>
                </a:cxn>
              </a:cxnLst>
              <a:rect l="0" t="0" r="r" b="b"/>
              <a:pathLst>
                <a:path w="5" h="3">
                  <a:moveTo>
                    <a:pt x="1" y="3"/>
                  </a:moveTo>
                  <a:cubicBezTo>
                    <a:pt x="0" y="2"/>
                    <a:pt x="2" y="1"/>
                    <a:pt x="1" y="0"/>
                  </a:cubicBezTo>
                  <a:cubicBezTo>
                    <a:pt x="2" y="1"/>
                    <a:pt x="3" y="2"/>
                    <a:pt x="5" y="0"/>
                  </a:cubicBezTo>
                  <a:cubicBezTo>
                    <a:pt x="5" y="1"/>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3" name="Freeform 501">
              <a:extLst>
                <a:ext uri="{FF2B5EF4-FFF2-40B4-BE49-F238E27FC236}">
                  <a16:creationId xmlns:a16="http://schemas.microsoft.com/office/drawing/2014/main" id="{D607384D-81D8-402D-BE91-DAF38E3E7F90}"/>
                </a:ext>
              </a:extLst>
            </p:cNvPr>
            <p:cNvSpPr>
              <a:spLocks/>
            </p:cNvSpPr>
            <p:nvPr/>
          </p:nvSpPr>
          <p:spPr bwMode="auto">
            <a:xfrm>
              <a:off x="7502" y="4230"/>
              <a:ext cx="11" cy="10"/>
            </a:xfrm>
            <a:custGeom>
              <a:avLst/>
              <a:gdLst>
                <a:gd name="T0" fmla="*/ 2 w 6"/>
                <a:gd name="T1" fmla="*/ 4 h 5"/>
                <a:gd name="T2" fmla="*/ 5 w 6"/>
                <a:gd name="T3" fmla="*/ 0 h 5"/>
                <a:gd name="T4" fmla="*/ 4 w 6"/>
                <a:gd name="T5" fmla="*/ 4 h 5"/>
                <a:gd name="T6" fmla="*/ 5 w 6"/>
                <a:gd name="T7" fmla="*/ 3 h 5"/>
                <a:gd name="T8" fmla="*/ 2 w 6"/>
                <a:gd name="T9" fmla="*/ 4 h 5"/>
              </a:gdLst>
              <a:ahLst/>
              <a:cxnLst>
                <a:cxn ang="0">
                  <a:pos x="T0" y="T1"/>
                </a:cxn>
                <a:cxn ang="0">
                  <a:pos x="T2" y="T3"/>
                </a:cxn>
                <a:cxn ang="0">
                  <a:pos x="T4" y="T5"/>
                </a:cxn>
                <a:cxn ang="0">
                  <a:pos x="T6" y="T7"/>
                </a:cxn>
                <a:cxn ang="0">
                  <a:pos x="T8" y="T9"/>
                </a:cxn>
              </a:cxnLst>
              <a:rect l="0" t="0" r="r" b="b"/>
              <a:pathLst>
                <a:path w="6" h="5">
                  <a:moveTo>
                    <a:pt x="2" y="4"/>
                  </a:moveTo>
                  <a:cubicBezTo>
                    <a:pt x="0" y="4"/>
                    <a:pt x="4" y="1"/>
                    <a:pt x="5" y="0"/>
                  </a:cubicBezTo>
                  <a:cubicBezTo>
                    <a:pt x="5" y="2"/>
                    <a:pt x="6" y="2"/>
                    <a:pt x="4" y="4"/>
                  </a:cubicBezTo>
                  <a:cubicBezTo>
                    <a:pt x="2" y="5"/>
                    <a:pt x="3" y="3"/>
                    <a:pt x="5" y="3"/>
                  </a:cubicBezTo>
                  <a:cubicBezTo>
                    <a:pt x="5" y="2"/>
                    <a:pt x="2"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4" name="Freeform 502">
              <a:extLst>
                <a:ext uri="{FF2B5EF4-FFF2-40B4-BE49-F238E27FC236}">
                  <a16:creationId xmlns:a16="http://schemas.microsoft.com/office/drawing/2014/main" id="{82AB945B-5E9F-4721-BA07-976BBE59AF14}"/>
                </a:ext>
              </a:extLst>
            </p:cNvPr>
            <p:cNvSpPr>
              <a:spLocks/>
            </p:cNvSpPr>
            <p:nvPr/>
          </p:nvSpPr>
          <p:spPr bwMode="auto">
            <a:xfrm>
              <a:off x="7473" y="4177"/>
              <a:ext cx="19" cy="11"/>
            </a:xfrm>
            <a:custGeom>
              <a:avLst/>
              <a:gdLst>
                <a:gd name="T0" fmla="*/ 8 w 10"/>
                <a:gd name="T1" fmla="*/ 0 h 6"/>
                <a:gd name="T2" fmla="*/ 7 w 10"/>
                <a:gd name="T3" fmla="*/ 3 h 6"/>
                <a:gd name="T4" fmla="*/ 0 w 10"/>
                <a:gd name="T5" fmla="*/ 4 h 6"/>
                <a:gd name="T6" fmla="*/ 6 w 10"/>
                <a:gd name="T7" fmla="*/ 3 h 6"/>
                <a:gd name="T8" fmla="*/ 8 w 10"/>
                <a:gd name="T9" fmla="*/ 0 h 6"/>
              </a:gdLst>
              <a:ahLst/>
              <a:cxnLst>
                <a:cxn ang="0">
                  <a:pos x="T0" y="T1"/>
                </a:cxn>
                <a:cxn ang="0">
                  <a:pos x="T2" y="T3"/>
                </a:cxn>
                <a:cxn ang="0">
                  <a:pos x="T4" y="T5"/>
                </a:cxn>
                <a:cxn ang="0">
                  <a:pos x="T6" y="T7"/>
                </a:cxn>
                <a:cxn ang="0">
                  <a:pos x="T8" y="T9"/>
                </a:cxn>
              </a:cxnLst>
              <a:rect l="0" t="0" r="r" b="b"/>
              <a:pathLst>
                <a:path w="10" h="6">
                  <a:moveTo>
                    <a:pt x="8" y="0"/>
                  </a:moveTo>
                  <a:cubicBezTo>
                    <a:pt x="10" y="1"/>
                    <a:pt x="7" y="2"/>
                    <a:pt x="7" y="3"/>
                  </a:cubicBezTo>
                  <a:cubicBezTo>
                    <a:pt x="5" y="4"/>
                    <a:pt x="1" y="6"/>
                    <a:pt x="0" y="4"/>
                  </a:cubicBezTo>
                  <a:cubicBezTo>
                    <a:pt x="2" y="4"/>
                    <a:pt x="3" y="4"/>
                    <a:pt x="6" y="3"/>
                  </a:cubicBezTo>
                  <a:cubicBezTo>
                    <a:pt x="2" y="2"/>
                    <a:pt x="8"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5" name="Freeform 503">
              <a:extLst>
                <a:ext uri="{FF2B5EF4-FFF2-40B4-BE49-F238E27FC236}">
                  <a16:creationId xmlns:a16="http://schemas.microsoft.com/office/drawing/2014/main" id="{823BAD25-A5DC-41D8-8DAA-3581F3ABD552}"/>
                </a:ext>
              </a:extLst>
            </p:cNvPr>
            <p:cNvSpPr>
              <a:spLocks/>
            </p:cNvSpPr>
            <p:nvPr/>
          </p:nvSpPr>
          <p:spPr bwMode="auto">
            <a:xfrm>
              <a:off x="7459" y="4136"/>
              <a:ext cx="14" cy="6"/>
            </a:xfrm>
            <a:custGeom>
              <a:avLst/>
              <a:gdLst>
                <a:gd name="T0" fmla="*/ 4 w 7"/>
                <a:gd name="T1" fmla="*/ 3 h 3"/>
                <a:gd name="T2" fmla="*/ 0 w 7"/>
                <a:gd name="T3" fmla="*/ 2 h 3"/>
                <a:gd name="T4" fmla="*/ 7 w 7"/>
                <a:gd name="T5" fmla="*/ 0 h 3"/>
                <a:gd name="T6" fmla="*/ 4 w 7"/>
                <a:gd name="T7" fmla="*/ 3 h 3"/>
              </a:gdLst>
              <a:ahLst/>
              <a:cxnLst>
                <a:cxn ang="0">
                  <a:pos x="T0" y="T1"/>
                </a:cxn>
                <a:cxn ang="0">
                  <a:pos x="T2" y="T3"/>
                </a:cxn>
                <a:cxn ang="0">
                  <a:pos x="T4" y="T5"/>
                </a:cxn>
                <a:cxn ang="0">
                  <a:pos x="T6" y="T7"/>
                </a:cxn>
              </a:cxnLst>
              <a:rect l="0" t="0" r="r" b="b"/>
              <a:pathLst>
                <a:path w="7" h="3">
                  <a:moveTo>
                    <a:pt x="4" y="3"/>
                  </a:moveTo>
                  <a:cubicBezTo>
                    <a:pt x="5" y="1"/>
                    <a:pt x="2" y="1"/>
                    <a:pt x="0" y="2"/>
                  </a:cubicBezTo>
                  <a:cubicBezTo>
                    <a:pt x="2" y="0"/>
                    <a:pt x="5" y="1"/>
                    <a:pt x="7" y="0"/>
                  </a:cubicBezTo>
                  <a:cubicBezTo>
                    <a:pt x="7" y="2"/>
                    <a:pt x="5"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6" name="Freeform 504">
              <a:extLst>
                <a:ext uri="{FF2B5EF4-FFF2-40B4-BE49-F238E27FC236}">
                  <a16:creationId xmlns:a16="http://schemas.microsoft.com/office/drawing/2014/main" id="{C8DE0C8E-A497-4B4C-B36A-0FE8D7AD1B1A}"/>
                </a:ext>
              </a:extLst>
            </p:cNvPr>
            <p:cNvSpPr>
              <a:spLocks/>
            </p:cNvSpPr>
            <p:nvPr/>
          </p:nvSpPr>
          <p:spPr bwMode="auto">
            <a:xfrm>
              <a:off x="7446" y="4110"/>
              <a:ext cx="10" cy="15"/>
            </a:xfrm>
            <a:custGeom>
              <a:avLst/>
              <a:gdLst>
                <a:gd name="T0" fmla="*/ 4 w 5"/>
                <a:gd name="T1" fmla="*/ 7 h 8"/>
                <a:gd name="T2" fmla="*/ 5 w 5"/>
                <a:gd name="T3" fmla="*/ 0 h 8"/>
                <a:gd name="T4" fmla="*/ 4 w 5"/>
                <a:gd name="T5" fmla="*/ 7 h 8"/>
              </a:gdLst>
              <a:ahLst/>
              <a:cxnLst>
                <a:cxn ang="0">
                  <a:pos x="T0" y="T1"/>
                </a:cxn>
                <a:cxn ang="0">
                  <a:pos x="T2" y="T3"/>
                </a:cxn>
                <a:cxn ang="0">
                  <a:pos x="T4" y="T5"/>
                </a:cxn>
              </a:cxnLst>
              <a:rect l="0" t="0" r="r" b="b"/>
              <a:pathLst>
                <a:path w="5" h="8">
                  <a:moveTo>
                    <a:pt x="4" y="7"/>
                  </a:moveTo>
                  <a:cubicBezTo>
                    <a:pt x="4" y="8"/>
                    <a:pt x="0" y="2"/>
                    <a:pt x="5" y="0"/>
                  </a:cubicBezTo>
                  <a:cubicBezTo>
                    <a:pt x="3" y="2"/>
                    <a:pt x="4"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7" name="Freeform 505">
              <a:extLst>
                <a:ext uri="{FF2B5EF4-FFF2-40B4-BE49-F238E27FC236}">
                  <a16:creationId xmlns:a16="http://schemas.microsoft.com/office/drawing/2014/main" id="{6690A7AA-C320-49A8-95E4-9BB46B4B783D}"/>
                </a:ext>
              </a:extLst>
            </p:cNvPr>
            <p:cNvSpPr>
              <a:spLocks/>
            </p:cNvSpPr>
            <p:nvPr/>
          </p:nvSpPr>
          <p:spPr bwMode="auto">
            <a:xfrm>
              <a:off x="7653" y="4439"/>
              <a:ext cx="36" cy="13"/>
            </a:xfrm>
            <a:custGeom>
              <a:avLst/>
              <a:gdLst>
                <a:gd name="T0" fmla="*/ 0 w 19"/>
                <a:gd name="T1" fmla="*/ 6 h 7"/>
                <a:gd name="T2" fmla="*/ 19 w 19"/>
                <a:gd name="T3" fmla="*/ 0 h 7"/>
                <a:gd name="T4" fmla="*/ 12 w 19"/>
                <a:gd name="T5" fmla="*/ 4 h 7"/>
                <a:gd name="T6" fmla="*/ 0 w 19"/>
                <a:gd name="T7" fmla="*/ 6 h 7"/>
              </a:gdLst>
              <a:ahLst/>
              <a:cxnLst>
                <a:cxn ang="0">
                  <a:pos x="T0" y="T1"/>
                </a:cxn>
                <a:cxn ang="0">
                  <a:pos x="T2" y="T3"/>
                </a:cxn>
                <a:cxn ang="0">
                  <a:pos x="T4" y="T5"/>
                </a:cxn>
                <a:cxn ang="0">
                  <a:pos x="T6" y="T7"/>
                </a:cxn>
              </a:cxnLst>
              <a:rect l="0" t="0" r="r" b="b"/>
              <a:pathLst>
                <a:path w="19" h="7">
                  <a:moveTo>
                    <a:pt x="0" y="6"/>
                  </a:moveTo>
                  <a:cubicBezTo>
                    <a:pt x="7" y="3"/>
                    <a:pt x="14" y="1"/>
                    <a:pt x="19" y="0"/>
                  </a:cubicBezTo>
                  <a:cubicBezTo>
                    <a:pt x="18" y="3"/>
                    <a:pt x="12" y="1"/>
                    <a:pt x="12" y="4"/>
                  </a:cubicBezTo>
                  <a:cubicBezTo>
                    <a:pt x="8" y="3"/>
                    <a:pt x="4" y="7"/>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8" name="Freeform 506">
              <a:extLst>
                <a:ext uri="{FF2B5EF4-FFF2-40B4-BE49-F238E27FC236}">
                  <a16:creationId xmlns:a16="http://schemas.microsoft.com/office/drawing/2014/main" id="{F1A8F807-44FE-49B6-A619-5C761CAE1BAF}"/>
                </a:ext>
              </a:extLst>
            </p:cNvPr>
            <p:cNvSpPr>
              <a:spLocks/>
            </p:cNvSpPr>
            <p:nvPr/>
          </p:nvSpPr>
          <p:spPr bwMode="auto">
            <a:xfrm>
              <a:off x="7471" y="4108"/>
              <a:ext cx="11" cy="9"/>
            </a:xfrm>
            <a:custGeom>
              <a:avLst/>
              <a:gdLst>
                <a:gd name="T0" fmla="*/ 0 w 6"/>
                <a:gd name="T1" fmla="*/ 5 h 5"/>
                <a:gd name="T2" fmla="*/ 4 w 6"/>
                <a:gd name="T3" fmla="*/ 0 h 5"/>
                <a:gd name="T4" fmla="*/ 0 w 6"/>
                <a:gd name="T5" fmla="*/ 5 h 5"/>
              </a:gdLst>
              <a:ahLst/>
              <a:cxnLst>
                <a:cxn ang="0">
                  <a:pos x="T0" y="T1"/>
                </a:cxn>
                <a:cxn ang="0">
                  <a:pos x="T2" y="T3"/>
                </a:cxn>
                <a:cxn ang="0">
                  <a:pos x="T4" y="T5"/>
                </a:cxn>
              </a:cxnLst>
              <a:rect l="0" t="0" r="r" b="b"/>
              <a:pathLst>
                <a:path w="6" h="5">
                  <a:moveTo>
                    <a:pt x="0" y="5"/>
                  </a:moveTo>
                  <a:cubicBezTo>
                    <a:pt x="0" y="3"/>
                    <a:pt x="4" y="1"/>
                    <a:pt x="4" y="0"/>
                  </a:cubicBezTo>
                  <a:cubicBezTo>
                    <a:pt x="6" y="0"/>
                    <a:pt x="2"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9" name="Freeform 507">
              <a:extLst>
                <a:ext uri="{FF2B5EF4-FFF2-40B4-BE49-F238E27FC236}">
                  <a16:creationId xmlns:a16="http://schemas.microsoft.com/office/drawing/2014/main" id="{1E0D7426-88EF-40C5-8164-84BFB32A04CA}"/>
                </a:ext>
              </a:extLst>
            </p:cNvPr>
            <p:cNvSpPr>
              <a:spLocks/>
            </p:cNvSpPr>
            <p:nvPr/>
          </p:nvSpPr>
          <p:spPr bwMode="auto">
            <a:xfrm>
              <a:off x="7572" y="4278"/>
              <a:ext cx="19" cy="10"/>
            </a:xfrm>
            <a:custGeom>
              <a:avLst/>
              <a:gdLst>
                <a:gd name="T0" fmla="*/ 1 w 10"/>
                <a:gd name="T1" fmla="*/ 5 h 5"/>
                <a:gd name="T2" fmla="*/ 5 w 10"/>
                <a:gd name="T3" fmla="*/ 2 h 5"/>
                <a:gd name="T4" fmla="*/ 10 w 10"/>
                <a:gd name="T5" fmla="*/ 0 h 5"/>
                <a:gd name="T6" fmla="*/ 1 w 10"/>
                <a:gd name="T7" fmla="*/ 5 h 5"/>
              </a:gdLst>
              <a:ahLst/>
              <a:cxnLst>
                <a:cxn ang="0">
                  <a:pos x="T0" y="T1"/>
                </a:cxn>
                <a:cxn ang="0">
                  <a:pos x="T2" y="T3"/>
                </a:cxn>
                <a:cxn ang="0">
                  <a:pos x="T4" y="T5"/>
                </a:cxn>
                <a:cxn ang="0">
                  <a:pos x="T6" y="T7"/>
                </a:cxn>
              </a:cxnLst>
              <a:rect l="0" t="0" r="r" b="b"/>
              <a:pathLst>
                <a:path w="10" h="5">
                  <a:moveTo>
                    <a:pt x="1" y="5"/>
                  </a:moveTo>
                  <a:cubicBezTo>
                    <a:pt x="0" y="3"/>
                    <a:pt x="6" y="5"/>
                    <a:pt x="5" y="2"/>
                  </a:cubicBezTo>
                  <a:cubicBezTo>
                    <a:pt x="7" y="2"/>
                    <a:pt x="7" y="2"/>
                    <a:pt x="10" y="0"/>
                  </a:cubicBezTo>
                  <a:cubicBezTo>
                    <a:pt x="7" y="3"/>
                    <a:pt x="6"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0" name="Freeform 508">
              <a:extLst>
                <a:ext uri="{FF2B5EF4-FFF2-40B4-BE49-F238E27FC236}">
                  <a16:creationId xmlns:a16="http://schemas.microsoft.com/office/drawing/2014/main" id="{47C589B6-89E4-444D-9FB4-B9D6C5CB1FCC}"/>
                </a:ext>
              </a:extLst>
            </p:cNvPr>
            <p:cNvSpPr>
              <a:spLocks/>
            </p:cNvSpPr>
            <p:nvPr/>
          </p:nvSpPr>
          <p:spPr bwMode="auto">
            <a:xfrm>
              <a:off x="7568" y="4249"/>
              <a:ext cx="23" cy="14"/>
            </a:xfrm>
            <a:custGeom>
              <a:avLst/>
              <a:gdLst>
                <a:gd name="T0" fmla="*/ 0 w 12"/>
                <a:gd name="T1" fmla="*/ 7 h 7"/>
                <a:gd name="T2" fmla="*/ 12 w 12"/>
                <a:gd name="T3" fmla="*/ 0 h 7"/>
                <a:gd name="T4" fmla="*/ 0 w 12"/>
                <a:gd name="T5" fmla="*/ 7 h 7"/>
              </a:gdLst>
              <a:ahLst/>
              <a:cxnLst>
                <a:cxn ang="0">
                  <a:pos x="T0" y="T1"/>
                </a:cxn>
                <a:cxn ang="0">
                  <a:pos x="T2" y="T3"/>
                </a:cxn>
                <a:cxn ang="0">
                  <a:pos x="T4" y="T5"/>
                </a:cxn>
              </a:cxnLst>
              <a:rect l="0" t="0" r="r" b="b"/>
              <a:pathLst>
                <a:path w="12" h="7">
                  <a:moveTo>
                    <a:pt x="0" y="7"/>
                  </a:moveTo>
                  <a:cubicBezTo>
                    <a:pt x="3" y="3"/>
                    <a:pt x="9" y="3"/>
                    <a:pt x="12" y="0"/>
                  </a:cubicBezTo>
                  <a:cubicBezTo>
                    <a:pt x="11" y="3"/>
                    <a:pt x="3"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1" name="Freeform 509">
              <a:extLst>
                <a:ext uri="{FF2B5EF4-FFF2-40B4-BE49-F238E27FC236}">
                  <a16:creationId xmlns:a16="http://schemas.microsoft.com/office/drawing/2014/main" id="{AFBF4766-BDE6-4468-AF29-8BE82ABD718E}"/>
                </a:ext>
              </a:extLst>
            </p:cNvPr>
            <p:cNvSpPr>
              <a:spLocks/>
            </p:cNvSpPr>
            <p:nvPr/>
          </p:nvSpPr>
          <p:spPr bwMode="auto">
            <a:xfrm>
              <a:off x="7544" y="4215"/>
              <a:ext cx="7" cy="7"/>
            </a:xfrm>
            <a:custGeom>
              <a:avLst/>
              <a:gdLst>
                <a:gd name="T0" fmla="*/ 0 w 4"/>
                <a:gd name="T1" fmla="*/ 3 h 4"/>
                <a:gd name="T2" fmla="*/ 0 w 4"/>
                <a:gd name="T3" fmla="*/ 2 h 4"/>
                <a:gd name="T4" fmla="*/ 4 w 4"/>
                <a:gd name="T5" fmla="*/ 2 h 4"/>
                <a:gd name="T6" fmla="*/ 4 w 4"/>
                <a:gd name="T7" fmla="*/ 3 h 4"/>
                <a:gd name="T8" fmla="*/ 2 w 4"/>
                <a:gd name="T9" fmla="*/ 4 h 4"/>
                <a:gd name="T10" fmla="*/ 3 w 4"/>
                <a:gd name="T11" fmla="*/ 3 h 4"/>
                <a:gd name="T12" fmla="*/ 0 w 4"/>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0" y="3"/>
                  </a:moveTo>
                  <a:cubicBezTo>
                    <a:pt x="1" y="3"/>
                    <a:pt x="1" y="2"/>
                    <a:pt x="0" y="2"/>
                  </a:cubicBezTo>
                  <a:cubicBezTo>
                    <a:pt x="1" y="0"/>
                    <a:pt x="2" y="4"/>
                    <a:pt x="4" y="2"/>
                  </a:cubicBezTo>
                  <a:cubicBezTo>
                    <a:pt x="4" y="2"/>
                    <a:pt x="4" y="3"/>
                    <a:pt x="4" y="3"/>
                  </a:cubicBezTo>
                  <a:cubicBezTo>
                    <a:pt x="2" y="4"/>
                    <a:pt x="2" y="4"/>
                    <a:pt x="2" y="4"/>
                  </a:cubicBezTo>
                  <a:cubicBezTo>
                    <a:pt x="2" y="3"/>
                    <a:pt x="2" y="3"/>
                    <a:pt x="3" y="3"/>
                  </a:cubicBezTo>
                  <a:cubicBezTo>
                    <a:pt x="2"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2" name="Freeform 510">
              <a:extLst>
                <a:ext uri="{FF2B5EF4-FFF2-40B4-BE49-F238E27FC236}">
                  <a16:creationId xmlns:a16="http://schemas.microsoft.com/office/drawing/2014/main" id="{595BA59D-40A1-4674-BF6E-7440D6899D42}"/>
                </a:ext>
              </a:extLst>
            </p:cNvPr>
            <p:cNvSpPr>
              <a:spLocks/>
            </p:cNvSpPr>
            <p:nvPr/>
          </p:nvSpPr>
          <p:spPr bwMode="auto">
            <a:xfrm>
              <a:off x="7624" y="4293"/>
              <a:ext cx="11" cy="6"/>
            </a:xfrm>
            <a:custGeom>
              <a:avLst/>
              <a:gdLst>
                <a:gd name="T0" fmla="*/ 0 w 6"/>
                <a:gd name="T1" fmla="*/ 2 h 3"/>
                <a:gd name="T2" fmla="*/ 2 w 6"/>
                <a:gd name="T3" fmla="*/ 2 h 3"/>
                <a:gd name="T4" fmla="*/ 3 w 6"/>
                <a:gd name="T5" fmla="*/ 1 h 3"/>
                <a:gd name="T6" fmla="*/ 0 w 6"/>
                <a:gd name="T7" fmla="*/ 2 h 3"/>
              </a:gdLst>
              <a:ahLst/>
              <a:cxnLst>
                <a:cxn ang="0">
                  <a:pos x="T0" y="T1"/>
                </a:cxn>
                <a:cxn ang="0">
                  <a:pos x="T2" y="T3"/>
                </a:cxn>
                <a:cxn ang="0">
                  <a:pos x="T4" y="T5"/>
                </a:cxn>
                <a:cxn ang="0">
                  <a:pos x="T6" y="T7"/>
                </a:cxn>
              </a:cxnLst>
              <a:rect l="0" t="0" r="r" b="b"/>
              <a:pathLst>
                <a:path w="6" h="3">
                  <a:moveTo>
                    <a:pt x="0" y="2"/>
                  </a:moveTo>
                  <a:cubicBezTo>
                    <a:pt x="0" y="0"/>
                    <a:pt x="2" y="1"/>
                    <a:pt x="2" y="2"/>
                  </a:cubicBezTo>
                  <a:cubicBezTo>
                    <a:pt x="3" y="2"/>
                    <a:pt x="3" y="1"/>
                    <a:pt x="3" y="1"/>
                  </a:cubicBezTo>
                  <a:cubicBezTo>
                    <a:pt x="6" y="2"/>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3" name="Freeform 511">
              <a:extLst>
                <a:ext uri="{FF2B5EF4-FFF2-40B4-BE49-F238E27FC236}">
                  <a16:creationId xmlns:a16="http://schemas.microsoft.com/office/drawing/2014/main" id="{0251737B-B081-4726-89A5-B0A78A6EA053}"/>
                </a:ext>
              </a:extLst>
            </p:cNvPr>
            <p:cNvSpPr>
              <a:spLocks/>
            </p:cNvSpPr>
            <p:nvPr/>
          </p:nvSpPr>
          <p:spPr bwMode="auto">
            <a:xfrm>
              <a:off x="7620" y="4282"/>
              <a:ext cx="15" cy="6"/>
            </a:xfrm>
            <a:custGeom>
              <a:avLst/>
              <a:gdLst>
                <a:gd name="T0" fmla="*/ 5 w 8"/>
                <a:gd name="T1" fmla="*/ 2 h 3"/>
                <a:gd name="T2" fmla="*/ 0 w 8"/>
                <a:gd name="T3" fmla="*/ 3 h 3"/>
                <a:gd name="T4" fmla="*/ 5 w 8"/>
                <a:gd name="T5" fmla="*/ 1 h 3"/>
                <a:gd name="T6" fmla="*/ 5 w 8"/>
                <a:gd name="T7" fmla="*/ 2 h 3"/>
              </a:gdLst>
              <a:ahLst/>
              <a:cxnLst>
                <a:cxn ang="0">
                  <a:pos x="T0" y="T1"/>
                </a:cxn>
                <a:cxn ang="0">
                  <a:pos x="T2" y="T3"/>
                </a:cxn>
                <a:cxn ang="0">
                  <a:pos x="T4" y="T5"/>
                </a:cxn>
                <a:cxn ang="0">
                  <a:pos x="T6" y="T7"/>
                </a:cxn>
              </a:cxnLst>
              <a:rect l="0" t="0" r="r" b="b"/>
              <a:pathLst>
                <a:path w="8" h="3">
                  <a:moveTo>
                    <a:pt x="5" y="2"/>
                  </a:moveTo>
                  <a:cubicBezTo>
                    <a:pt x="4" y="2"/>
                    <a:pt x="2" y="3"/>
                    <a:pt x="0" y="3"/>
                  </a:cubicBezTo>
                  <a:cubicBezTo>
                    <a:pt x="1" y="1"/>
                    <a:pt x="5" y="2"/>
                    <a:pt x="5" y="1"/>
                  </a:cubicBezTo>
                  <a:cubicBezTo>
                    <a:pt x="8" y="0"/>
                    <a:pt x="3"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4" name="Freeform 512">
              <a:extLst>
                <a:ext uri="{FF2B5EF4-FFF2-40B4-BE49-F238E27FC236}">
                  <a16:creationId xmlns:a16="http://schemas.microsoft.com/office/drawing/2014/main" id="{FB7ADC40-4F3F-42B3-8570-073513DAEC1E}"/>
                </a:ext>
              </a:extLst>
            </p:cNvPr>
            <p:cNvSpPr>
              <a:spLocks/>
            </p:cNvSpPr>
            <p:nvPr/>
          </p:nvSpPr>
          <p:spPr bwMode="auto">
            <a:xfrm>
              <a:off x="7758" y="4502"/>
              <a:ext cx="36" cy="17"/>
            </a:xfrm>
            <a:custGeom>
              <a:avLst/>
              <a:gdLst>
                <a:gd name="T0" fmla="*/ 15 w 19"/>
                <a:gd name="T1" fmla="*/ 4 h 9"/>
                <a:gd name="T2" fmla="*/ 0 w 19"/>
                <a:gd name="T3" fmla="*/ 9 h 9"/>
                <a:gd name="T4" fmla="*/ 17 w 19"/>
                <a:gd name="T5" fmla="*/ 0 h 9"/>
                <a:gd name="T6" fmla="*/ 15 w 19"/>
                <a:gd name="T7" fmla="*/ 4 h 9"/>
              </a:gdLst>
              <a:ahLst/>
              <a:cxnLst>
                <a:cxn ang="0">
                  <a:pos x="T0" y="T1"/>
                </a:cxn>
                <a:cxn ang="0">
                  <a:pos x="T2" y="T3"/>
                </a:cxn>
                <a:cxn ang="0">
                  <a:pos x="T4" y="T5"/>
                </a:cxn>
                <a:cxn ang="0">
                  <a:pos x="T6" y="T7"/>
                </a:cxn>
              </a:cxnLst>
              <a:rect l="0" t="0" r="r" b="b"/>
              <a:pathLst>
                <a:path w="19" h="9">
                  <a:moveTo>
                    <a:pt x="15" y="4"/>
                  </a:moveTo>
                  <a:cubicBezTo>
                    <a:pt x="10" y="6"/>
                    <a:pt x="5" y="8"/>
                    <a:pt x="0" y="9"/>
                  </a:cubicBezTo>
                  <a:cubicBezTo>
                    <a:pt x="5" y="5"/>
                    <a:pt x="15" y="4"/>
                    <a:pt x="17" y="0"/>
                  </a:cubicBezTo>
                  <a:cubicBezTo>
                    <a:pt x="19" y="1"/>
                    <a:pt x="14" y="2"/>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5" name="Freeform 513">
              <a:extLst>
                <a:ext uri="{FF2B5EF4-FFF2-40B4-BE49-F238E27FC236}">
                  <a16:creationId xmlns:a16="http://schemas.microsoft.com/office/drawing/2014/main" id="{23811DC1-8F58-46FF-B6E6-DB703350A15F}"/>
                </a:ext>
              </a:extLst>
            </p:cNvPr>
            <p:cNvSpPr>
              <a:spLocks/>
            </p:cNvSpPr>
            <p:nvPr/>
          </p:nvSpPr>
          <p:spPr bwMode="auto">
            <a:xfrm>
              <a:off x="7609" y="4240"/>
              <a:ext cx="42" cy="26"/>
            </a:xfrm>
            <a:custGeom>
              <a:avLst/>
              <a:gdLst>
                <a:gd name="T0" fmla="*/ 8 w 22"/>
                <a:gd name="T1" fmla="*/ 7 h 14"/>
                <a:gd name="T2" fmla="*/ 11 w 22"/>
                <a:gd name="T3" fmla="*/ 4 h 14"/>
                <a:gd name="T4" fmla="*/ 13 w 22"/>
                <a:gd name="T5" fmla="*/ 1 h 14"/>
                <a:gd name="T6" fmla="*/ 11 w 22"/>
                <a:gd name="T7" fmla="*/ 5 h 14"/>
                <a:gd name="T8" fmla="*/ 14 w 22"/>
                <a:gd name="T9" fmla="*/ 5 h 14"/>
                <a:gd name="T10" fmla="*/ 14 w 22"/>
                <a:gd name="T11" fmla="*/ 3 h 14"/>
                <a:gd name="T12" fmla="*/ 16 w 22"/>
                <a:gd name="T13" fmla="*/ 4 h 14"/>
                <a:gd name="T14" fmla="*/ 21 w 22"/>
                <a:gd name="T15" fmla="*/ 2 h 14"/>
                <a:gd name="T16" fmla="*/ 19 w 22"/>
                <a:gd name="T17" fmla="*/ 4 h 14"/>
                <a:gd name="T18" fmla="*/ 22 w 22"/>
                <a:gd name="T19" fmla="*/ 2 h 14"/>
                <a:gd name="T20" fmla="*/ 14 w 22"/>
                <a:gd name="T21" fmla="*/ 8 h 14"/>
                <a:gd name="T22" fmla="*/ 14 w 22"/>
                <a:gd name="T23" fmla="*/ 6 h 14"/>
                <a:gd name="T24" fmla="*/ 16 w 22"/>
                <a:gd name="T25" fmla="*/ 6 h 14"/>
                <a:gd name="T26" fmla="*/ 15 w 22"/>
                <a:gd name="T27" fmla="*/ 4 h 14"/>
                <a:gd name="T28" fmla="*/ 12 w 22"/>
                <a:gd name="T29" fmla="*/ 7 h 14"/>
                <a:gd name="T30" fmla="*/ 12 w 22"/>
                <a:gd name="T31" fmla="*/ 8 h 14"/>
                <a:gd name="T32" fmla="*/ 9 w 22"/>
                <a:gd name="T33" fmla="*/ 8 h 14"/>
                <a:gd name="T34" fmla="*/ 7 w 22"/>
                <a:gd name="T35" fmla="*/ 11 h 14"/>
                <a:gd name="T36" fmla="*/ 13 w 22"/>
                <a:gd name="T37" fmla="*/ 13 h 14"/>
                <a:gd name="T38" fmla="*/ 5 w 22"/>
                <a:gd name="T39" fmla="*/ 13 h 14"/>
                <a:gd name="T40" fmla="*/ 6 w 22"/>
                <a:gd name="T41" fmla="*/ 10 h 14"/>
                <a:gd name="T42" fmla="*/ 4 w 22"/>
                <a:gd name="T43" fmla="*/ 9 h 14"/>
                <a:gd name="T44" fmla="*/ 2 w 22"/>
                <a:gd name="T45" fmla="*/ 10 h 14"/>
                <a:gd name="T46" fmla="*/ 1 w 22"/>
                <a:gd name="T47" fmla="*/ 10 h 14"/>
                <a:gd name="T48" fmla="*/ 0 w 22"/>
                <a:gd name="T49" fmla="*/ 10 h 14"/>
                <a:gd name="T50" fmla="*/ 6 w 22"/>
                <a:gd name="T51" fmla="*/ 6 h 14"/>
                <a:gd name="T52" fmla="*/ 8 w 22"/>
                <a:gd name="T5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4">
                  <a:moveTo>
                    <a:pt x="8" y="7"/>
                  </a:moveTo>
                  <a:cubicBezTo>
                    <a:pt x="9" y="6"/>
                    <a:pt x="9" y="5"/>
                    <a:pt x="11" y="4"/>
                  </a:cubicBezTo>
                  <a:cubicBezTo>
                    <a:pt x="10" y="4"/>
                    <a:pt x="12" y="1"/>
                    <a:pt x="13" y="1"/>
                  </a:cubicBezTo>
                  <a:cubicBezTo>
                    <a:pt x="13" y="2"/>
                    <a:pt x="12" y="4"/>
                    <a:pt x="11" y="5"/>
                  </a:cubicBezTo>
                  <a:cubicBezTo>
                    <a:pt x="12" y="5"/>
                    <a:pt x="13" y="5"/>
                    <a:pt x="14" y="5"/>
                  </a:cubicBezTo>
                  <a:cubicBezTo>
                    <a:pt x="14" y="4"/>
                    <a:pt x="14" y="4"/>
                    <a:pt x="14" y="3"/>
                  </a:cubicBezTo>
                  <a:cubicBezTo>
                    <a:pt x="15" y="3"/>
                    <a:pt x="15" y="3"/>
                    <a:pt x="16" y="4"/>
                  </a:cubicBezTo>
                  <a:cubicBezTo>
                    <a:pt x="16" y="2"/>
                    <a:pt x="20" y="0"/>
                    <a:pt x="21" y="2"/>
                  </a:cubicBezTo>
                  <a:cubicBezTo>
                    <a:pt x="17" y="2"/>
                    <a:pt x="16" y="3"/>
                    <a:pt x="19" y="4"/>
                  </a:cubicBezTo>
                  <a:cubicBezTo>
                    <a:pt x="22" y="3"/>
                    <a:pt x="20" y="2"/>
                    <a:pt x="22" y="2"/>
                  </a:cubicBezTo>
                  <a:cubicBezTo>
                    <a:pt x="21" y="5"/>
                    <a:pt x="17" y="7"/>
                    <a:pt x="14" y="8"/>
                  </a:cubicBezTo>
                  <a:cubicBezTo>
                    <a:pt x="14" y="8"/>
                    <a:pt x="14" y="7"/>
                    <a:pt x="14" y="6"/>
                  </a:cubicBezTo>
                  <a:cubicBezTo>
                    <a:pt x="15" y="6"/>
                    <a:pt x="15" y="7"/>
                    <a:pt x="16" y="6"/>
                  </a:cubicBezTo>
                  <a:cubicBezTo>
                    <a:pt x="18" y="5"/>
                    <a:pt x="16" y="5"/>
                    <a:pt x="15" y="4"/>
                  </a:cubicBezTo>
                  <a:cubicBezTo>
                    <a:pt x="13" y="5"/>
                    <a:pt x="14" y="7"/>
                    <a:pt x="12" y="7"/>
                  </a:cubicBezTo>
                  <a:cubicBezTo>
                    <a:pt x="10" y="7"/>
                    <a:pt x="15" y="7"/>
                    <a:pt x="12" y="8"/>
                  </a:cubicBezTo>
                  <a:cubicBezTo>
                    <a:pt x="10" y="9"/>
                    <a:pt x="12" y="6"/>
                    <a:pt x="9" y="8"/>
                  </a:cubicBezTo>
                  <a:cubicBezTo>
                    <a:pt x="6" y="9"/>
                    <a:pt x="10" y="10"/>
                    <a:pt x="7" y="11"/>
                  </a:cubicBezTo>
                  <a:cubicBezTo>
                    <a:pt x="8" y="13"/>
                    <a:pt x="12" y="11"/>
                    <a:pt x="13" y="13"/>
                  </a:cubicBezTo>
                  <a:cubicBezTo>
                    <a:pt x="10" y="13"/>
                    <a:pt x="7" y="14"/>
                    <a:pt x="5" y="13"/>
                  </a:cubicBezTo>
                  <a:cubicBezTo>
                    <a:pt x="8" y="12"/>
                    <a:pt x="6" y="11"/>
                    <a:pt x="6" y="10"/>
                  </a:cubicBezTo>
                  <a:cubicBezTo>
                    <a:pt x="5" y="10"/>
                    <a:pt x="3" y="10"/>
                    <a:pt x="4" y="9"/>
                  </a:cubicBezTo>
                  <a:cubicBezTo>
                    <a:pt x="3" y="9"/>
                    <a:pt x="2" y="9"/>
                    <a:pt x="2" y="10"/>
                  </a:cubicBezTo>
                  <a:cubicBezTo>
                    <a:pt x="2" y="10"/>
                    <a:pt x="1" y="10"/>
                    <a:pt x="1" y="10"/>
                  </a:cubicBezTo>
                  <a:cubicBezTo>
                    <a:pt x="1" y="9"/>
                    <a:pt x="1" y="10"/>
                    <a:pt x="0" y="10"/>
                  </a:cubicBezTo>
                  <a:cubicBezTo>
                    <a:pt x="1" y="8"/>
                    <a:pt x="5" y="8"/>
                    <a:pt x="6" y="6"/>
                  </a:cubicBezTo>
                  <a:cubicBezTo>
                    <a:pt x="5" y="9"/>
                    <a:pt x="7" y="6"/>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6" name="Freeform 514">
              <a:extLst>
                <a:ext uri="{FF2B5EF4-FFF2-40B4-BE49-F238E27FC236}">
                  <a16:creationId xmlns:a16="http://schemas.microsoft.com/office/drawing/2014/main" id="{DE8BE201-FA35-42A2-822C-25847B5CE353}"/>
                </a:ext>
              </a:extLst>
            </p:cNvPr>
            <p:cNvSpPr>
              <a:spLocks/>
            </p:cNvSpPr>
            <p:nvPr/>
          </p:nvSpPr>
          <p:spPr bwMode="auto">
            <a:xfrm>
              <a:off x="7612" y="4244"/>
              <a:ext cx="10" cy="5"/>
            </a:xfrm>
            <a:custGeom>
              <a:avLst/>
              <a:gdLst>
                <a:gd name="T0" fmla="*/ 0 w 5"/>
                <a:gd name="T1" fmla="*/ 1 h 3"/>
                <a:gd name="T2" fmla="*/ 5 w 5"/>
                <a:gd name="T3" fmla="*/ 2 h 3"/>
                <a:gd name="T4" fmla="*/ 0 w 5"/>
                <a:gd name="T5" fmla="*/ 1 h 3"/>
              </a:gdLst>
              <a:ahLst/>
              <a:cxnLst>
                <a:cxn ang="0">
                  <a:pos x="T0" y="T1"/>
                </a:cxn>
                <a:cxn ang="0">
                  <a:pos x="T2" y="T3"/>
                </a:cxn>
                <a:cxn ang="0">
                  <a:pos x="T4" y="T5"/>
                </a:cxn>
              </a:cxnLst>
              <a:rect l="0" t="0" r="r" b="b"/>
              <a:pathLst>
                <a:path w="5" h="3">
                  <a:moveTo>
                    <a:pt x="0" y="1"/>
                  </a:moveTo>
                  <a:cubicBezTo>
                    <a:pt x="2" y="0"/>
                    <a:pt x="3" y="1"/>
                    <a:pt x="5" y="2"/>
                  </a:cubicBezTo>
                  <a:cubicBezTo>
                    <a:pt x="2" y="3"/>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7" name="Freeform 515">
              <a:extLst>
                <a:ext uri="{FF2B5EF4-FFF2-40B4-BE49-F238E27FC236}">
                  <a16:creationId xmlns:a16="http://schemas.microsoft.com/office/drawing/2014/main" id="{20D6EBAC-28EE-481A-9FAB-27B3E38C3885}"/>
                </a:ext>
              </a:extLst>
            </p:cNvPr>
            <p:cNvSpPr>
              <a:spLocks/>
            </p:cNvSpPr>
            <p:nvPr/>
          </p:nvSpPr>
          <p:spPr bwMode="auto">
            <a:xfrm>
              <a:off x="7634" y="4274"/>
              <a:ext cx="7" cy="6"/>
            </a:xfrm>
            <a:custGeom>
              <a:avLst/>
              <a:gdLst>
                <a:gd name="T0" fmla="*/ 0 w 4"/>
                <a:gd name="T1" fmla="*/ 1 h 3"/>
                <a:gd name="T2" fmla="*/ 3 w 4"/>
                <a:gd name="T3" fmla="*/ 0 h 3"/>
                <a:gd name="T4" fmla="*/ 2 w 4"/>
                <a:gd name="T5" fmla="*/ 3 h 3"/>
                <a:gd name="T6" fmla="*/ 0 w 4"/>
                <a:gd name="T7" fmla="*/ 1 h 3"/>
              </a:gdLst>
              <a:ahLst/>
              <a:cxnLst>
                <a:cxn ang="0">
                  <a:pos x="T0" y="T1"/>
                </a:cxn>
                <a:cxn ang="0">
                  <a:pos x="T2" y="T3"/>
                </a:cxn>
                <a:cxn ang="0">
                  <a:pos x="T4" y="T5"/>
                </a:cxn>
                <a:cxn ang="0">
                  <a:pos x="T6" y="T7"/>
                </a:cxn>
              </a:cxnLst>
              <a:rect l="0" t="0" r="r" b="b"/>
              <a:pathLst>
                <a:path w="4" h="3">
                  <a:moveTo>
                    <a:pt x="0" y="1"/>
                  </a:moveTo>
                  <a:cubicBezTo>
                    <a:pt x="0" y="1"/>
                    <a:pt x="4" y="2"/>
                    <a:pt x="3" y="0"/>
                  </a:cubicBezTo>
                  <a:cubicBezTo>
                    <a:pt x="4" y="0"/>
                    <a:pt x="4" y="2"/>
                    <a:pt x="2" y="3"/>
                  </a:cubicBezTo>
                  <a:cubicBezTo>
                    <a:pt x="2" y="1"/>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8" name="Freeform 516">
              <a:extLst>
                <a:ext uri="{FF2B5EF4-FFF2-40B4-BE49-F238E27FC236}">
                  <a16:creationId xmlns:a16="http://schemas.microsoft.com/office/drawing/2014/main" id="{F7E066A9-B3E7-437F-90BF-D27E41779EAB}"/>
                </a:ext>
              </a:extLst>
            </p:cNvPr>
            <p:cNvSpPr>
              <a:spLocks noEditPoints="1"/>
            </p:cNvSpPr>
            <p:nvPr/>
          </p:nvSpPr>
          <p:spPr bwMode="auto">
            <a:xfrm>
              <a:off x="7635" y="4196"/>
              <a:ext cx="106" cy="72"/>
            </a:xfrm>
            <a:custGeom>
              <a:avLst/>
              <a:gdLst>
                <a:gd name="T0" fmla="*/ 33 w 55"/>
                <a:gd name="T1" fmla="*/ 15 h 38"/>
                <a:gd name="T2" fmla="*/ 38 w 55"/>
                <a:gd name="T3" fmla="*/ 12 h 38"/>
                <a:gd name="T4" fmla="*/ 37 w 55"/>
                <a:gd name="T5" fmla="*/ 14 h 38"/>
                <a:gd name="T6" fmla="*/ 28 w 55"/>
                <a:gd name="T7" fmla="*/ 20 h 38"/>
                <a:gd name="T8" fmla="*/ 35 w 55"/>
                <a:gd name="T9" fmla="*/ 18 h 38"/>
                <a:gd name="T10" fmla="*/ 35 w 55"/>
                <a:gd name="T11" fmla="*/ 16 h 38"/>
                <a:gd name="T12" fmla="*/ 37 w 55"/>
                <a:gd name="T13" fmla="*/ 15 h 38"/>
                <a:gd name="T14" fmla="*/ 37 w 55"/>
                <a:gd name="T15" fmla="*/ 19 h 38"/>
                <a:gd name="T16" fmla="*/ 40 w 55"/>
                <a:gd name="T17" fmla="*/ 15 h 38"/>
                <a:gd name="T18" fmla="*/ 44 w 55"/>
                <a:gd name="T19" fmla="*/ 15 h 38"/>
                <a:gd name="T20" fmla="*/ 42 w 55"/>
                <a:gd name="T21" fmla="*/ 19 h 38"/>
                <a:gd name="T22" fmla="*/ 42 w 55"/>
                <a:gd name="T23" fmla="*/ 17 h 38"/>
                <a:gd name="T24" fmla="*/ 39 w 55"/>
                <a:gd name="T25" fmla="*/ 20 h 38"/>
                <a:gd name="T26" fmla="*/ 33 w 55"/>
                <a:gd name="T27" fmla="*/ 22 h 38"/>
                <a:gd name="T28" fmla="*/ 33 w 55"/>
                <a:gd name="T29" fmla="*/ 23 h 38"/>
                <a:gd name="T30" fmla="*/ 6 w 55"/>
                <a:gd name="T31" fmla="*/ 32 h 38"/>
                <a:gd name="T32" fmla="*/ 8 w 55"/>
                <a:gd name="T33" fmla="*/ 30 h 38"/>
                <a:gd name="T34" fmla="*/ 6 w 55"/>
                <a:gd name="T35" fmla="*/ 29 h 38"/>
                <a:gd name="T36" fmla="*/ 5 w 55"/>
                <a:gd name="T37" fmla="*/ 35 h 38"/>
                <a:gd name="T38" fmla="*/ 1 w 55"/>
                <a:gd name="T39" fmla="*/ 35 h 38"/>
                <a:gd name="T40" fmla="*/ 3 w 55"/>
                <a:gd name="T41" fmla="*/ 38 h 38"/>
                <a:gd name="T42" fmla="*/ 9 w 55"/>
                <a:gd name="T43" fmla="*/ 34 h 38"/>
                <a:gd name="T44" fmla="*/ 6 w 55"/>
                <a:gd name="T45" fmla="*/ 33 h 38"/>
                <a:gd name="T46" fmla="*/ 12 w 55"/>
                <a:gd name="T47" fmla="*/ 34 h 38"/>
                <a:gd name="T48" fmla="*/ 19 w 55"/>
                <a:gd name="T49" fmla="*/ 31 h 38"/>
                <a:gd name="T50" fmla="*/ 19 w 55"/>
                <a:gd name="T51" fmla="*/ 33 h 38"/>
                <a:gd name="T52" fmla="*/ 22 w 55"/>
                <a:gd name="T53" fmla="*/ 29 h 38"/>
                <a:gd name="T54" fmla="*/ 24 w 55"/>
                <a:gd name="T55" fmla="*/ 30 h 38"/>
                <a:gd name="T56" fmla="*/ 30 w 55"/>
                <a:gd name="T57" fmla="*/ 27 h 38"/>
                <a:gd name="T58" fmla="*/ 26 w 55"/>
                <a:gd name="T59" fmla="*/ 27 h 38"/>
                <a:gd name="T60" fmla="*/ 34 w 55"/>
                <a:gd name="T61" fmla="*/ 25 h 38"/>
                <a:gd name="T62" fmla="*/ 34 w 55"/>
                <a:gd name="T63" fmla="*/ 24 h 38"/>
                <a:gd name="T64" fmla="*/ 47 w 55"/>
                <a:gd name="T65" fmla="*/ 19 h 38"/>
                <a:gd name="T66" fmla="*/ 51 w 55"/>
                <a:gd name="T67" fmla="*/ 16 h 38"/>
                <a:gd name="T68" fmla="*/ 49 w 55"/>
                <a:gd name="T69" fmla="*/ 14 h 38"/>
                <a:gd name="T70" fmla="*/ 45 w 55"/>
                <a:gd name="T71" fmla="*/ 14 h 38"/>
                <a:gd name="T72" fmla="*/ 52 w 55"/>
                <a:gd name="T73" fmla="*/ 6 h 38"/>
                <a:gd name="T74" fmla="*/ 43 w 55"/>
                <a:gd name="T75" fmla="*/ 9 h 38"/>
                <a:gd name="T76" fmla="*/ 50 w 55"/>
                <a:gd name="T77" fmla="*/ 6 h 38"/>
                <a:gd name="T78" fmla="*/ 55 w 55"/>
                <a:gd name="T79" fmla="*/ 1 h 38"/>
                <a:gd name="T80" fmla="*/ 46 w 55"/>
                <a:gd name="T81" fmla="*/ 5 h 38"/>
                <a:gd name="T82" fmla="*/ 47 w 55"/>
                <a:gd name="T83" fmla="*/ 3 h 38"/>
                <a:gd name="T84" fmla="*/ 35 w 55"/>
                <a:gd name="T85" fmla="*/ 6 h 38"/>
                <a:gd name="T86" fmla="*/ 30 w 55"/>
                <a:gd name="T87" fmla="*/ 8 h 38"/>
                <a:gd name="T88" fmla="*/ 36 w 55"/>
                <a:gd name="T89" fmla="*/ 10 h 38"/>
                <a:gd name="T90" fmla="*/ 35 w 55"/>
                <a:gd name="T91" fmla="*/ 12 h 38"/>
                <a:gd name="T92" fmla="*/ 31 w 55"/>
                <a:gd name="T93" fmla="*/ 13 h 38"/>
                <a:gd name="T94" fmla="*/ 31 w 55"/>
                <a:gd name="T95" fmla="*/ 15 h 38"/>
                <a:gd name="T96" fmla="*/ 34 w 55"/>
                <a:gd name="T97" fmla="*/ 13 h 38"/>
                <a:gd name="T98" fmla="*/ 33 w 55"/>
                <a:gd name="T99" fmla="*/ 15 h 38"/>
                <a:gd name="T100" fmla="*/ 41 w 55"/>
                <a:gd name="T101" fmla="*/ 9 h 38"/>
                <a:gd name="T102" fmla="*/ 46 w 55"/>
                <a:gd name="T103" fmla="*/ 6 h 38"/>
                <a:gd name="T104" fmla="*/ 41 w 55"/>
                <a:gd name="T105" fmla="*/ 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 h="38">
                  <a:moveTo>
                    <a:pt x="33" y="15"/>
                  </a:moveTo>
                  <a:cubicBezTo>
                    <a:pt x="36" y="14"/>
                    <a:pt x="36" y="13"/>
                    <a:pt x="38" y="12"/>
                  </a:cubicBezTo>
                  <a:cubicBezTo>
                    <a:pt x="38" y="12"/>
                    <a:pt x="38" y="13"/>
                    <a:pt x="37" y="14"/>
                  </a:cubicBezTo>
                  <a:cubicBezTo>
                    <a:pt x="33" y="15"/>
                    <a:pt x="32" y="20"/>
                    <a:pt x="28" y="20"/>
                  </a:cubicBezTo>
                  <a:cubicBezTo>
                    <a:pt x="30" y="21"/>
                    <a:pt x="33" y="18"/>
                    <a:pt x="35" y="18"/>
                  </a:cubicBezTo>
                  <a:cubicBezTo>
                    <a:pt x="36" y="18"/>
                    <a:pt x="34" y="16"/>
                    <a:pt x="35" y="16"/>
                  </a:cubicBezTo>
                  <a:cubicBezTo>
                    <a:pt x="37" y="15"/>
                    <a:pt x="37" y="15"/>
                    <a:pt x="37" y="15"/>
                  </a:cubicBezTo>
                  <a:cubicBezTo>
                    <a:pt x="38" y="16"/>
                    <a:pt x="38" y="17"/>
                    <a:pt x="37" y="19"/>
                  </a:cubicBezTo>
                  <a:cubicBezTo>
                    <a:pt x="39" y="19"/>
                    <a:pt x="38" y="16"/>
                    <a:pt x="40" y="15"/>
                  </a:cubicBezTo>
                  <a:cubicBezTo>
                    <a:pt x="42" y="15"/>
                    <a:pt x="44" y="14"/>
                    <a:pt x="44" y="15"/>
                  </a:cubicBezTo>
                  <a:cubicBezTo>
                    <a:pt x="43" y="17"/>
                    <a:pt x="43" y="18"/>
                    <a:pt x="42" y="19"/>
                  </a:cubicBezTo>
                  <a:cubicBezTo>
                    <a:pt x="41" y="19"/>
                    <a:pt x="41" y="18"/>
                    <a:pt x="42" y="17"/>
                  </a:cubicBezTo>
                  <a:cubicBezTo>
                    <a:pt x="38" y="19"/>
                    <a:pt x="42" y="19"/>
                    <a:pt x="39" y="20"/>
                  </a:cubicBezTo>
                  <a:cubicBezTo>
                    <a:pt x="37" y="22"/>
                    <a:pt x="35" y="22"/>
                    <a:pt x="33" y="22"/>
                  </a:cubicBezTo>
                  <a:cubicBezTo>
                    <a:pt x="33" y="22"/>
                    <a:pt x="34" y="23"/>
                    <a:pt x="33" y="23"/>
                  </a:cubicBezTo>
                  <a:cubicBezTo>
                    <a:pt x="25" y="24"/>
                    <a:pt x="15" y="31"/>
                    <a:pt x="6" y="32"/>
                  </a:cubicBezTo>
                  <a:cubicBezTo>
                    <a:pt x="6" y="31"/>
                    <a:pt x="7" y="31"/>
                    <a:pt x="8" y="30"/>
                  </a:cubicBezTo>
                  <a:cubicBezTo>
                    <a:pt x="8" y="30"/>
                    <a:pt x="7" y="29"/>
                    <a:pt x="6" y="29"/>
                  </a:cubicBezTo>
                  <a:cubicBezTo>
                    <a:pt x="5" y="31"/>
                    <a:pt x="5" y="33"/>
                    <a:pt x="5" y="35"/>
                  </a:cubicBezTo>
                  <a:cubicBezTo>
                    <a:pt x="2" y="37"/>
                    <a:pt x="4" y="34"/>
                    <a:pt x="1" y="35"/>
                  </a:cubicBezTo>
                  <a:cubicBezTo>
                    <a:pt x="0" y="37"/>
                    <a:pt x="3" y="37"/>
                    <a:pt x="3" y="38"/>
                  </a:cubicBezTo>
                  <a:cubicBezTo>
                    <a:pt x="5" y="36"/>
                    <a:pt x="9" y="36"/>
                    <a:pt x="9" y="34"/>
                  </a:cubicBezTo>
                  <a:cubicBezTo>
                    <a:pt x="8" y="34"/>
                    <a:pt x="7" y="35"/>
                    <a:pt x="6" y="33"/>
                  </a:cubicBezTo>
                  <a:cubicBezTo>
                    <a:pt x="9" y="33"/>
                    <a:pt x="10" y="33"/>
                    <a:pt x="12" y="34"/>
                  </a:cubicBezTo>
                  <a:cubicBezTo>
                    <a:pt x="14" y="32"/>
                    <a:pt x="17" y="31"/>
                    <a:pt x="19" y="31"/>
                  </a:cubicBezTo>
                  <a:cubicBezTo>
                    <a:pt x="20" y="31"/>
                    <a:pt x="19" y="32"/>
                    <a:pt x="19" y="33"/>
                  </a:cubicBezTo>
                  <a:cubicBezTo>
                    <a:pt x="22" y="32"/>
                    <a:pt x="19" y="30"/>
                    <a:pt x="22" y="29"/>
                  </a:cubicBezTo>
                  <a:cubicBezTo>
                    <a:pt x="22" y="30"/>
                    <a:pt x="23" y="30"/>
                    <a:pt x="24" y="30"/>
                  </a:cubicBezTo>
                  <a:cubicBezTo>
                    <a:pt x="22" y="27"/>
                    <a:pt x="30" y="30"/>
                    <a:pt x="30" y="27"/>
                  </a:cubicBezTo>
                  <a:cubicBezTo>
                    <a:pt x="29" y="26"/>
                    <a:pt x="27" y="28"/>
                    <a:pt x="26" y="27"/>
                  </a:cubicBezTo>
                  <a:cubicBezTo>
                    <a:pt x="30" y="25"/>
                    <a:pt x="32" y="26"/>
                    <a:pt x="34" y="25"/>
                  </a:cubicBezTo>
                  <a:cubicBezTo>
                    <a:pt x="34" y="25"/>
                    <a:pt x="34" y="24"/>
                    <a:pt x="34" y="24"/>
                  </a:cubicBezTo>
                  <a:cubicBezTo>
                    <a:pt x="38" y="24"/>
                    <a:pt x="41" y="21"/>
                    <a:pt x="47" y="19"/>
                  </a:cubicBezTo>
                  <a:cubicBezTo>
                    <a:pt x="46" y="17"/>
                    <a:pt x="49" y="17"/>
                    <a:pt x="51" y="16"/>
                  </a:cubicBezTo>
                  <a:cubicBezTo>
                    <a:pt x="51" y="15"/>
                    <a:pt x="49" y="16"/>
                    <a:pt x="49" y="14"/>
                  </a:cubicBezTo>
                  <a:cubicBezTo>
                    <a:pt x="46" y="16"/>
                    <a:pt x="47" y="15"/>
                    <a:pt x="45" y="14"/>
                  </a:cubicBezTo>
                  <a:cubicBezTo>
                    <a:pt x="49" y="11"/>
                    <a:pt x="50" y="8"/>
                    <a:pt x="52" y="6"/>
                  </a:cubicBezTo>
                  <a:cubicBezTo>
                    <a:pt x="49" y="7"/>
                    <a:pt x="46" y="10"/>
                    <a:pt x="43" y="9"/>
                  </a:cubicBezTo>
                  <a:cubicBezTo>
                    <a:pt x="46" y="8"/>
                    <a:pt x="47" y="6"/>
                    <a:pt x="50" y="6"/>
                  </a:cubicBezTo>
                  <a:cubicBezTo>
                    <a:pt x="48" y="4"/>
                    <a:pt x="54" y="3"/>
                    <a:pt x="55" y="1"/>
                  </a:cubicBezTo>
                  <a:cubicBezTo>
                    <a:pt x="52" y="0"/>
                    <a:pt x="50" y="6"/>
                    <a:pt x="46" y="5"/>
                  </a:cubicBezTo>
                  <a:cubicBezTo>
                    <a:pt x="47" y="4"/>
                    <a:pt x="47" y="4"/>
                    <a:pt x="47" y="3"/>
                  </a:cubicBezTo>
                  <a:cubicBezTo>
                    <a:pt x="43" y="4"/>
                    <a:pt x="37" y="9"/>
                    <a:pt x="35" y="6"/>
                  </a:cubicBezTo>
                  <a:cubicBezTo>
                    <a:pt x="33" y="9"/>
                    <a:pt x="32" y="9"/>
                    <a:pt x="30" y="8"/>
                  </a:cubicBezTo>
                  <a:cubicBezTo>
                    <a:pt x="31" y="10"/>
                    <a:pt x="33" y="11"/>
                    <a:pt x="36" y="10"/>
                  </a:cubicBezTo>
                  <a:cubicBezTo>
                    <a:pt x="35" y="11"/>
                    <a:pt x="36" y="12"/>
                    <a:pt x="35" y="12"/>
                  </a:cubicBezTo>
                  <a:cubicBezTo>
                    <a:pt x="33" y="13"/>
                    <a:pt x="32" y="12"/>
                    <a:pt x="31" y="13"/>
                  </a:cubicBezTo>
                  <a:cubicBezTo>
                    <a:pt x="31" y="14"/>
                    <a:pt x="31" y="14"/>
                    <a:pt x="31" y="15"/>
                  </a:cubicBezTo>
                  <a:cubicBezTo>
                    <a:pt x="33" y="14"/>
                    <a:pt x="32" y="13"/>
                    <a:pt x="34" y="13"/>
                  </a:cubicBezTo>
                  <a:cubicBezTo>
                    <a:pt x="34" y="13"/>
                    <a:pt x="33" y="14"/>
                    <a:pt x="33" y="15"/>
                  </a:cubicBezTo>
                  <a:close/>
                  <a:moveTo>
                    <a:pt x="41" y="9"/>
                  </a:moveTo>
                  <a:cubicBezTo>
                    <a:pt x="39" y="7"/>
                    <a:pt x="45" y="4"/>
                    <a:pt x="46" y="6"/>
                  </a:cubicBezTo>
                  <a:cubicBezTo>
                    <a:pt x="42" y="7"/>
                    <a:pt x="44" y="7"/>
                    <a:pt x="4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9" name="Freeform 517">
              <a:extLst>
                <a:ext uri="{FF2B5EF4-FFF2-40B4-BE49-F238E27FC236}">
                  <a16:creationId xmlns:a16="http://schemas.microsoft.com/office/drawing/2014/main" id="{F114AC80-E368-4CC4-A962-94151204E2D6}"/>
                </a:ext>
              </a:extLst>
            </p:cNvPr>
            <p:cNvSpPr>
              <a:spLocks/>
            </p:cNvSpPr>
            <p:nvPr/>
          </p:nvSpPr>
          <p:spPr bwMode="auto">
            <a:xfrm>
              <a:off x="7641" y="4268"/>
              <a:ext cx="10" cy="8"/>
            </a:xfrm>
            <a:custGeom>
              <a:avLst/>
              <a:gdLst>
                <a:gd name="T0" fmla="*/ 3 w 5"/>
                <a:gd name="T1" fmla="*/ 4 h 4"/>
                <a:gd name="T2" fmla="*/ 4 w 5"/>
                <a:gd name="T3" fmla="*/ 3 h 4"/>
                <a:gd name="T4" fmla="*/ 1 w 5"/>
                <a:gd name="T5" fmla="*/ 2 h 4"/>
                <a:gd name="T6" fmla="*/ 3 w 5"/>
                <a:gd name="T7" fmla="*/ 0 h 4"/>
                <a:gd name="T8" fmla="*/ 5 w 5"/>
                <a:gd name="T9" fmla="*/ 2 h 4"/>
                <a:gd name="T10" fmla="*/ 3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3" y="4"/>
                  </a:moveTo>
                  <a:cubicBezTo>
                    <a:pt x="2" y="4"/>
                    <a:pt x="3" y="3"/>
                    <a:pt x="4" y="3"/>
                  </a:cubicBezTo>
                  <a:cubicBezTo>
                    <a:pt x="4" y="0"/>
                    <a:pt x="2" y="2"/>
                    <a:pt x="1" y="2"/>
                  </a:cubicBezTo>
                  <a:cubicBezTo>
                    <a:pt x="0" y="1"/>
                    <a:pt x="2" y="0"/>
                    <a:pt x="3" y="0"/>
                  </a:cubicBezTo>
                  <a:cubicBezTo>
                    <a:pt x="2" y="1"/>
                    <a:pt x="4" y="1"/>
                    <a:pt x="5" y="2"/>
                  </a:cubicBezTo>
                  <a:cubicBezTo>
                    <a:pt x="4" y="3"/>
                    <a:pt x="4"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0" name="Freeform 518">
              <a:extLst>
                <a:ext uri="{FF2B5EF4-FFF2-40B4-BE49-F238E27FC236}">
                  <a16:creationId xmlns:a16="http://schemas.microsoft.com/office/drawing/2014/main" id="{739ADA89-3B5D-445F-BD75-A42FDFAEFCCF}"/>
                </a:ext>
              </a:extLst>
            </p:cNvPr>
            <p:cNvSpPr>
              <a:spLocks/>
            </p:cNvSpPr>
            <p:nvPr/>
          </p:nvSpPr>
          <p:spPr bwMode="auto">
            <a:xfrm>
              <a:off x="7733" y="4412"/>
              <a:ext cx="23" cy="8"/>
            </a:xfrm>
            <a:custGeom>
              <a:avLst/>
              <a:gdLst>
                <a:gd name="T0" fmla="*/ 0 w 12"/>
                <a:gd name="T1" fmla="*/ 4 h 4"/>
                <a:gd name="T2" fmla="*/ 10 w 12"/>
                <a:gd name="T3" fmla="*/ 0 h 4"/>
                <a:gd name="T4" fmla="*/ 8 w 12"/>
                <a:gd name="T5" fmla="*/ 3 h 4"/>
                <a:gd name="T6" fmla="*/ 0 w 12"/>
                <a:gd name="T7" fmla="*/ 4 h 4"/>
              </a:gdLst>
              <a:ahLst/>
              <a:cxnLst>
                <a:cxn ang="0">
                  <a:pos x="T0" y="T1"/>
                </a:cxn>
                <a:cxn ang="0">
                  <a:pos x="T2" y="T3"/>
                </a:cxn>
                <a:cxn ang="0">
                  <a:pos x="T4" y="T5"/>
                </a:cxn>
                <a:cxn ang="0">
                  <a:pos x="T6" y="T7"/>
                </a:cxn>
              </a:cxnLst>
              <a:rect l="0" t="0" r="r" b="b"/>
              <a:pathLst>
                <a:path w="12" h="4">
                  <a:moveTo>
                    <a:pt x="0" y="4"/>
                  </a:moveTo>
                  <a:cubicBezTo>
                    <a:pt x="4" y="2"/>
                    <a:pt x="4" y="2"/>
                    <a:pt x="10" y="0"/>
                  </a:cubicBezTo>
                  <a:cubicBezTo>
                    <a:pt x="12" y="3"/>
                    <a:pt x="4" y="2"/>
                    <a:pt x="8" y="3"/>
                  </a:cubicBezTo>
                  <a:cubicBezTo>
                    <a:pt x="5" y="3"/>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1" name="Freeform 519">
              <a:extLst>
                <a:ext uri="{FF2B5EF4-FFF2-40B4-BE49-F238E27FC236}">
                  <a16:creationId xmlns:a16="http://schemas.microsoft.com/office/drawing/2014/main" id="{49C5A7CB-70C5-4C2B-B72E-BCCE01C2288A}"/>
                </a:ext>
              </a:extLst>
            </p:cNvPr>
            <p:cNvSpPr>
              <a:spLocks/>
            </p:cNvSpPr>
            <p:nvPr/>
          </p:nvSpPr>
          <p:spPr bwMode="auto">
            <a:xfrm>
              <a:off x="7611" y="4184"/>
              <a:ext cx="19" cy="14"/>
            </a:xfrm>
            <a:custGeom>
              <a:avLst/>
              <a:gdLst>
                <a:gd name="T0" fmla="*/ 2 w 10"/>
                <a:gd name="T1" fmla="*/ 7 h 7"/>
                <a:gd name="T2" fmla="*/ 1 w 10"/>
                <a:gd name="T3" fmla="*/ 4 h 7"/>
                <a:gd name="T4" fmla="*/ 10 w 10"/>
                <a:gd name="T5" fmla="*/ 0 h 7"/>
                <a:gd name="T6" fmla="*/ 2 w 10"/>
                <a:gd name="T7" fmla="*/ 7 h 7"/>
              </a:gdLst>
              <a:ahLst/>
              <a:cxnLst>
                <a:cxn ang="0">
                  <a:pos x="T0" y="T1"/>
                </a:cxn>
                <a:cxn ang="0">
                  <a:pos x="T2" y="T3"/>
                </a:cxn>
                <a:cxn ang="0">
                  <a:pos x="T4" y="T5"/>
                </a:cxn>
                <a:cxn ang="0">
                  <a:pos x="T6" y="T7"/>
                </a:cxn>
              </a:cxnLst>
              <a:rect l="0" t="0" r="r" b="b"/>
              <a:pathLst>
                <a:path w="10" h="7">
                  <a:moveTo>
                    <a:pt x="2" y="7"/>
                  </a:moveTo>
                  <a:cubicBezTo>
                    <a:pt x="0" y="7"/>
                    <a:pt x="3" y="5"/>
                    <a:pt x="1" y="4"/>
                  </a:cubicBezTo>
                  <a:cubicBezTo>
                    <a:pt x="4" y="5"/>
                    <a:pt x="6" y="2"/>
                    <a:pt x="10" y="0"/>
                  </a:cubicBezTo>
                  <a:cubicBezTo>
                    <a:pt x="8" y="3"/>
                    <a:pt x="3" y="5"/>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2" name="Freeform 520">
              <a:extLst>
                <a:ext uri="{FF2B5EF4-FFF2-40B4-BE49-F238E27FC236}">
                  <a16:creationId xmlns:a16="http://schemas.microsoft.com/office/drawing/2014/main" id="{3952DDAC-ADA2-486B-813D-9D2445584280}"/>
                </a:ext>
              </a:extLst>
            </p:cNvPr>
            <p:cNvSpPr>
              <a:spLocks/>
            </p:cNvSpPr>
            <p:nvPr/>
          </p:nvSpPr>
          <p:spPr bwMode="auto">
            <a:xfrm>
              <a:off x="7666" y="4280"/>
              <a:ext cx="10" cy="4"/>
            </a:xfrm>
            <a:custGeom>
              <a:avLst/>
              <a:gdLst>
                <a:gd name="T0" fmla="*/ 2 w 5"/>
                <a:gd name="T1" fmla="*/ 2 h 2"/>
                <a:gd name="T2" fmla="*/ 1 w 5"/>
                <a:gd name="T3" fmla="*/ 0 h 2"/>
                <a:gd name="T4" fmla="*/ 5 w 5"/>
                <a:gd name="T5" fmla="*/ 1 h 2"/>
                <a:gd name="T6" fmla="*/ 2 w 5"/>
                <a:gd name="T7" fmla="*/ 2 h 2"/>
              </a:gdLst>
              <a:ahLst/>
              <a:cxnLst>
                <a:cxn ang="0">
                  <a:pos x="T0" y="T1"/>
                </a:cxn>
                <a:cxn ang="0">
                  <a:pos x="T2" y="T3"/>
                </a:cxn>
                <a:cxn ang="0">
                  <a:pos x="T4" y="T5"/>
                </a:cxn>
                <a:cxn ang="0">
                  <a:pos x="T6" y="T7"/>
                </a:cxn>
              </a:cxnLst>
              <a:rect l="0" t="0" r="r" b="b"/>
              <a:pathLst>
                <a:path w="5" h="2">
                  <a:moveTo>
                    <a:pt x="2" y="2"/>
                  </a:moveTo>
                  <a:cubicBezTo>
                    <a:pt x="0" y="2"/>
                    <a:pt x="1" y="0"/>
                    <a:pt x="1" y="0"/>
                  </a:cubicBezTo>
                  <a:cubicBezTo>
                    <a:pt x="2" y="0"/>
                    <a:pt x="4" y="0"/>
                    <a:pt x="5" y="1"/>
                  </a:cubicBezTo>
                  <a:cubicBezTo>
                    <a:pt x="4" y="2"/>
                    <a:pt x="2"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3" name="Freeform 521">
              <a:extLst>
                <a:ext uri="{FF2B5EF4-FFF2-40B4-BE49-F238E27FC236}">
                  <a16:creationId xmlns:a16="http://schemas.microsoft.com/office/drawing/2014/main" id="{9FA66144-3766-42F1-92F7-12D9325176C3}"/>
                </a:ext>
              </a:extLst>
            </p:cNvPr>
            <p:cNvSpPr>
              <a:spLocks/>
            </p:cNvSpPr>
            <p:nvPr/>
          </p:nvSpPr>
          <p:spPr bwMode="auto">
            <a:xfrm>
              <a:off x="7710" y="4332"/>
              <a:ext cx="31" cy="21"/>
            </a:xfrm>
            <a:custGeom>
              <a:avLst/>
              <a:gdLst>
                <a:gd name="T0" fmla="*/ 15 w 16"/>
                <a:gd name="T1" fmla="*/ 4 h 11"/>
                <a:gd name="T2" fmla="*/ 14 w 16"/>
                <a:gd name="T3" fmla="*/ 3 h 11"/>
                <a:gd name="T4" fmla="*/ 2 w 16"/>
                <a:gd name="T5" fmla="*/ 11 h 11"/>
                <a:gd name="T6" fmla="*/ 8 w 16"/>
                <a:gd name="T7" fmla="*/ 7 h 11"/>
                <a:gd name="T8" fmla="*/ 5 w 16"/>
                <a:gd name="T9" fmla="*/ 7 h 11"/>
                <a:gd name="T10" fmla="*/ 16 w 16"/>
                <a:gd name="T11" fmla="*/ 3 h 11"/>
                <a:gd name="T12" fmla="*/ 15 w 16"/>
                <a:gd name="T13" fmla="*/ 4 h 11"/>
              </a:gdLst>
              <a:ahLst/>
              <a:cxnLst>
                <a:cxn ang="0">
                  <a:pos x="T0" y="T1"/>
                </a:cxn>
                <a:cxn ang="0">
                  <a:pos x="T2" y="T3"/>
                </a:cxn>
                <a:cxn ang="0">
                  <a:pos x="T4" y="T5"/>
                </a:cxn>
                <a:cxn ang="0">
                  <a:pos x="T6" y="T7"/>
                </a:cxn>
                <a:cxn ang="0">
                  <a:pos x="T8" y="T9"/>
                </a:cxn>
                <a:cxn ang="0">
                  <a:pos x="T10" y="T11"/>
                </a:cxn>
                <a:cxn ang="0">
                  <a:pos x="T12" y="T13"/>
                </a:cxn>
              </a:cxnLst>
              <a:rect l="0" t="0" r="r" b="b"/>
              <a:pathLst>
                <a:path w="16" h="11">
                  <a:moveTo>
                    <a:pt x="15" y="4"/>
                  </a:moveTo>
                  <a:cubicBezTo>
                    <a:pt x="13" y="5"/>
                    <a:pt x="15" y="3"/>
                    <a:pt x="14" y="3"/>
                  </a:cubicBezTo>
                  <a:cubicBezTo>
                    <a:pt x="10" y="6"/>
                    <a:pt x="6" y="9"/>
                    <a:pt x="2" y="11"/>
                  </a:cubicBezTo>
                  <a:cubicBezTo>
                    <a:pt x="0" y="11"/>
                    <a:pt x="7" y="8"/>
                    <a:pt x="8" y="7"/>
                  </a:cubicBezTo>
                  <a:cubicBezTo>
                    <a:pt x="7" y="6"/>
                    <a:pt x="7" y="5"/>
                    <a:pt x="5" y="7"/>
                  </a:cubicBezTo>
                  <a:cubicBezTo>
                    <a:pt x="8" y="5"/>
                    <a:pt x="14" y="0"/>
                    <a:pt x="16" y="3"/>
                  </a:cubicBezTo>
                  <a:cubicBezTo>
                    <a:pt x="15" y="3"/>
                    <a:pt x="15" y="4"/>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4" name="Freeform 522">
              <a:extLst>
                <a:ext uri="{FF2B5EF4-FFF2-40B4-BE49-F238E27FC236}">
                  <a16:creationId xmlns:a16="http://schemas.microsoft.com/office/drawing/2014/main" id="{196A1321-AF5D-4F1E-8AD9-1E3DBB9DEFF2}"/>
                </a:ext>
              </a:extLst>
            </p:cNvPr>
            <p:cNvSpPr>
              <a:spLocks/>
            </p:cNvSpPr>
            <p:nvPr/>
          </p:nvSpPr>
          <p:spPr bwMode="auto">
            <a:xfrm>
              <a:off x="7645" y="4228"/>
              <a:ext cx="8" cy="8"/>
            </a:xfrm>
            <a:custGeom>
              <a:avLst/>
              <a:gdLst>
                <a:gd name="T0" fmla="*/ 0 w 4"/>
                <a:gd name="T1" fmla="*/ 1 h 4"/>
                <a:gd name="T2" fmla="*/ 2 w 4"/>
                <a:gd name="T3" fmla="*/ 0 h 4"/>
                <a:gd name="T4" fmla="*/ 0 w 4"/>
                <a:gd name="T5" fmla="*/ 1 h 4"/>
                <a:gd name="T6" fmla="*/ 4 w 4"/>
                <a:gd name="T7" fmla="*/ 2 h 4"/>
                <a:gd name="T8" fmla="*/ 0 w 4"/>
                <a:gd name="T9" fmla="*/ 1 h 4"/>
              </a:gdLst>
              <a:ahLst/>
              <a:cxnLst>
                <a:cxn ang="0">
                  <a:pos x="T0" y="T1"/>
                </a:cxn>
                <a:cxn ang="0">
                  <a:pos x="T2" y="T3"/>
                </a:cxn>
                <a:cxn ang="0">
                  <a:pos x="T4" y="T5"/>
                </a:cxn>
                <a:cxn ang="0">
                  <a:pos x="T6" y="T7"/>
                </a:cxn>
                <a:cxn ang="0">
                  <a:pos x="T8" y="T9"/>
                </a:cxn>
              </a:cxnLst>
              <a:rect l="0" t="0" r="r" b="b"/>
              <a:pathLst>
                <a:path w="4" h="4">
                  <a:moveTo>
                    <a:pt x="0" y="1"/>
                  </a:moveTo>
                  <a:cubicBezTo>
                    <a:pt x="1" y="1"/>
                    <a:pt x="1" y="0"/>
                    <a:pt x="2" y="0"/>
                  </a:cubicBezTo>
                  <a:cubicBezTo>
                    <a:pt x="3" y="0"/>
                    <a:pt x="1" y="1"/>
                    <a:pt x="0" y="1"/>
                  </a:cubicBezTo>
                  <a:cubicBezTo>
                    <a:pt x="1" y="2"/>
                    <a:pt x="3" y="2"/>
                    <a:pt x="4" y="2"/>
                  </a:cubicBezTo>
                  <a:cubicBezTo>
                    <a:pt x="3" y="4"/>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5" name="Freeform 523">
              <a:extLst>
                <a:ext uri="{FF2B5EF4-FFF2-40B4-BE49-F238E27FC236}">
                  <a16:creationId xmlns:a16="http://schemas.microsoft.com/office/drawing/2014/main" id="{6587CC89-77C5-4B11-A1A4-9D7AA061241C}"/>
                </a:ext>
              </a:extLst>
            </p:cNvPr>
            <p:cNvSpPr>
              <a:spLocks/>
            </p:cNvSpPr>
            <p:nvPr/>
          </p:nvSpPr>
          <p:spPr bwMode="auto">
            <a:xfrm>
              <a:off x="7754" y="4404"/>
              <a:ext cx="23" cy="10"/>
            </a:xfrm>
            <a:custGeom>
              <a:avLst/>
              <a:gdLst>
                <a:gd name="T0" fmla="*/ 10 w 12"/>
                <a:gd name="T1" fmla="*/ 1 h 5"/>
                <a:gd name="T2" fmla="*/ 5 w 12"/>
                <a:gd name="T3" fmla="*/ 4 h 5"/>
                <a:gd name="T4" fmla="*/ 4 w 12"/>
                <a:gd name="T5" fmla="*/ 3 h 5"/>
                <a:gd name="T6" fmla="*/ 3 w 12"/>
                <a:gd name="T7" fmla="*/ 4 h 5"/>
                <a:gd name="T8" fmla="*/ 1 w 12"/>
                <a:gd name="T9" fmla="*/ 4 h 5"/>
                <a:gd name="T10" fmla="*/ 3 w 12"/>
                <a:gd name="T11" fmla="*/ 2 h 5"/>
                <a:gd name="T12" fmla="*/ 6 w 12"/>
                <a:gd name="T13" fmla="*/ 3 h 5"/>
                <a:gd name="T14" fmla="*/ 10 w 12"/>
                <a:gd name="T15" fmla="*/ 0 h 5"/>
                <a:gd name="T16" fmla="*/ 12 w 12"/>
                <a:gd name="T17" fmla="*/ 1 h 5"/>
                <a:gd name="T18" fmla="*/ 10 w 12"/>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
                  <a:moveTo>
                    <a:pt x="10" y="1"/>
                  </a:moveTo>
                  <a:cubicBezTo>
                    <a:pt x="11" y="3"/>
                    <a:pt x="6" y="3"/>
                    <a:pt x="5" y="4"/>
                  </a:cubicBezTo>
                  <a:cubicBezTo>
                    <a:pt x="4" y="5"/>
                    <a:pt x="4" y="4"/>
                    <a:pt x="4" y="3"/>
                  </a:cubicBezTo>
                  <a:cubicBezTo>
                    <a:pt x="3" y="3"/>
                    <a:pt x="3" y="4"/>
                    <a:pt x="3" y="4"/>
                  </a:cubicBezTo>
                  <a:cubicBezTo>
                    <a:pt x="2" y="5"/>
                    <a:pt x="2" y="3"/>
                    <a:pt x="1" y="4"/>
                  </a:cubicBezTo>
                  <a:cubicBezTo>
                    <a:pt x="0" y="2"/>
                    <a:pt x="4" y="3"/>
                    <a:pt x="3" y="2"/>
                  </a:cubicBezTo>
                  <a:cubicBezTo>
                    <a:pt x="5" y="3"/>
                    <a:pt x="5" y="2"/>
                    <a:pt x="6" y="3"/>
                  </a:cubicBezTo>
                  <a:cubicBezTo>
                    <a:pt x="8" y="2"/>
                    <a:pt x="8" y="1"/>
                    <a:pt x="10" y="0"/>
                  </a:cubicBezTo>
                  <a:cubicBezTo>
                    <a:pt x="10" y="1"/>
                    <a:pt x="11" y="1"/>
                    <a:pt x="12" y="1"/>
                  </a:cubicBezTo>
                  <a:cubicBezTo>
                    <a:pt x="12" y="2"/>
                    <a:pt x="10"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6" name="Freeform 524">
              <a:extLst>
                <a:ext uri="{FF2B5EF4-FFF2-40B4-BE49-F238E27FC236}">
                  <a16:creationId xmlns:a16="http://schemas.microsoft.com/office/drawing/2014/main" id="{5C30946C-0B27-4622-8C9C-CCA64C46366D}"/>
                </a:ext>
              </a:extLst>
            </p:cNvPr>
            <p:cNvSpPr>
              <a:spLocks/>
            </p:cNvSpPr>
            <p:nvPr/>
          </p:nvSpPr>
          <p:spPr bwMode="auto">
            <a:xfrm>
              <a:off x="7668" y="4234"/>
              <a:ext cx="11" cy="10"/>
            </a:xfrm>
            <a:custGeom>
              <a:avLst/>
              <a:gdLst>
                <a:gd name="T0" fmla="*/ 0 w 6"/>
                <a:gd name="T1" fmla="*/ 3 h 5"/>
                <a:gd name="T2" fmla="*/ 5 w 6"/>
                <a:gd name="T3" fmla="*/ 0 h 5"/>
                <a:gd name="T4" fmla="*/ 0 w 6"/>
                <a:gd name="T5" fmla="*/ 5 h 5"/>
                <a:gd name="T6" fmla="*/ 1 w 6"/>
                <a:gd name="T7" fmla="*/ 3 h 5"/>
                <a:gd name="T8" fmla="*/ 0 w 6"/>
                <a:gd name="T9" fmla="*/ 3 h 5"/>
              </a:gdLst>
              <a:ahLst/>
              <a:cxnLst>
                <a:cxn ang="0">
                  <a:pos x="T0" y="T1"/>
                </a:cxn>
                <a:cxn ang="0">
                  <a:pos x="T2" y="T3"/>
                </a:cxn>
                <a:cxn ang="0">
                  <a:pos x="T4" y="T5"/>
                </a:cxn>
                <a:cxn ang="0">
                  <a:pos x="T6" y="T7"/>
                </a:cxn>
                <a:cxn ang="0">
                  <a:pos x="T8" y="T9"/>
                </a:cxn>
              </a:cxnLst>
              <a:rect l="0" t="0" r="r" b="b"/>
              <a:pathLst>
                <a:path w="6" h="5">
                  <a:moveTo>
                    <a:pt x="0" y="3"/>
                  </a:moveTo>
                  <a:cubicBezTo>
                    <a:pt x="0" y="3"/>
                    <a:pt x="3" y="2"/>
                    <a:pt x="5" y="0"/>
                  </a:cubicBezTo>
                  <a:cubicBezTo>
                    <a:pt x="6" y="3"/>
                    <a:pt x="3" y="3"/>
                    <a:pt x="0" y="5"/>
                  </a:cubicBezTo>
                  <a:cubicBezTo>
                    <a:pt x="0" y="4"/>
                    <a:pt x="0" y="4"/>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7" name="Freeform 525">
              <a:extLst>
                <a:ext uri="{FF2B5EF4-FFF2-40B4-BE49-F238E27FC236}">
                  <a16:creationId xmlns:a16="http://schemas.microsoft.com/office/drawing/2014/main" id="{BC3CCFF4-3305-4F22-832F-6193041FA730}"/>
                </a:ext>
              </a:extLst>
            </p:cNvPr>
            <p:cNvSpPr>
              <a:spLocks/>
            </p:cNvSpPr>
            <p:nvPr/>
          </p:nvSpPr>
          <p:spPr bwMode="auto">
            <a:xfrm>
              <a:off x="7670" y="4219"/>
              <a:ext cx="9" cy="5"/>
            </a:xfrm>
            <a:custGeom>
              <a:avLst/>
              <a:gdLst>
                <a:gd name="T0" fmla="*/ 1 w 5"/>
                <a:gd name="T1" fmla="*/ 2 h 3"/>
                <a:gd name="T2" fmla="*/ 0 w 5"/>
                <a:gd name="T3" fmla="*/ 1 h 3"/>
                <a:gd name="T4" fmla="*/ 5 w 5"/>
                <a:gd name="T5" fmla="*/ 2 h 3"/>
                <a:gd name="T6" fmla="*/ 1 w 5"/>
                <a:gd name="T7" fmla="*/ 2 h 3"/>
              </a:gdLst>
              <a:ahLst/>
              <a:cxnLst>
                <a:cxn ang="0">
                  <a:pos x="T0" y="T1"/>
                </a:cxn>
                <a:cxn ang="0">
                  <a:pos x="T2" y="T3"/>
                </a:cxn>
                <a:cxn ang="0">
                  <a:pos x="T4" y="T5"/>
                </a:cxn>
                <a:cxn ang="0">
                  <a:pos x="T6" y="T7"/>
                </a:cxn>
              </a:cxnLst>
              <a:rect l="0" t="0" r="r" b="b"/>
              <a:pathLst>
                <a:path w="5" h="3">
                  <a:moveTo>
                    <a:pt x="1" y="2"/>
                  </a:moveTo>
                  <a:cubicBezTo>
                    <a:pt x="0" y="3"/>
                    <a:pt x="1" y="2"/>
                    <a:pt x="0" y="1"/>
                  </a:cubicBezTo>
                  <a:cubicBezTo>
                    <a:pt x="1" y="1"/>
                    <a:pt x="4" y="0"/>
                    <a:pt x="5" y="2"/>
                  </a:cubicBezTo>
                  <a:cubicBezTo>
                    <a:pt x="3" y="3"/>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8" name="Freeform 526">
              <a:extLst>
                <a:ext uri="{FF2B5EF4-FFF2-40B4-BE49-F238E27FC236}">
                  <a16:creationId xmlns:a16="http://schemas.microsoft.com/office/drawing/2014/main" id="{1634333B-8608-48BE-87A2-0F4082D681F6}"/>
                </a:ext>
              </a:extLst>
            </p:cNvPr>
            <p:cNvSpPr>
              <a:spLocks/>
            </p:cNvSpPr>
            <p:nvPr/>
          </p:nvSpPr>
          <p:spPr bwMode="auto">
            <a:xfrm>
              <a:off x="7712" y="4261"/>
              <a:ext cx="13" cy="7"/>
            </a:xfrm>
            <a:custGeom>
              <a:avLst/>
              <a:gdLst>
                <a:gd name="T0" fmla="*/ 3 w 7"/>
                <a:gd name="T1" fmla="*/ 4 h 4"/>
                <a:gd name="T2" fmla="*/ 4 w 7"/>
                <a:gd name="T3" fmla="*/ 2 h 4"/>
                <a:gd name="T4" fmla="*/ 0 w 7"/>
                <a:gd name="T5" fmla="*/ 2 h 4"/>
                <a:gd name="T6" fmla="*/ 4 w 7"/>
                <a:gd name="T7" fmla="*/ 0 h 4"/>
                <a:gd name="T8" fmla="*/ 3 w 7"/>
                <a:gd name="T9" fmla="*/ 4 h 4"/>
              </a:gdLst>
              <a:ahLst/>
              <a:cxnLst>
                <a:cxn ang="0">
                  <a:pos x="T0" y="T1"/>
                </a:cxn>
                <a:cxn ang="0">
                  <a:pos x="T2" y="T3"/>
                </a:cxn>
                <a:cxn ang="0">
                  <a:pos x="T4" y="T5"/>
                </a:cxn>
                <a:cxn ang="0">
                  <a:pos x="T6" y="T7"/>
                </a:cxn>
                <a:cxn ang="0">
                  <a:pos x="T8" y="T9"/>
                </a:cxn>
              </a:cxnLst>
              <a:rect l="0" t="0" r="r" b="b"/>
              <a:pathLst>
                <a:path w="7" h="4">
                  <a:moveTo>
                    <a:pt x="3" y="4"/>
                  </a:moveTo>
                  <a:cubicBezTo>
                    <a:pt x="2" y="3"/>
                    <a:pt x="5" y="3"/>
                    <a:pt x="4" y="2"/>
                  </a:cubicBezTo>
                  <a:cubicBezTo>
                    <a:pt x="3" y="1"/>
                    <a:pt x="1" y="4"/>
                    <a:pt x="0" y="2"/>
                  </a:cubicBezTo>
                  <a:cubicBezTo>
                    <a:pt x="3" y="1"/>
                    <a:pt x="2" y="0"/>
                    <a:pt x="4" y="0"/>
                  </a:cubicBezTo>
                  <a:cubicBezTo>
                    <a:pt x="3" y="1"/>
                    <a:pt x="7"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9" name="Freeform 527">
              <a:extLst>
                <a:ext uri="{FF2B5EF4-FFF2-40B4-BE49-F238E27FC236}">
                  <a16:creationId xmlns:a16="http://schemas.microsoft.com/office/drawing/2014/main" id="{CCD64B9B-B746-4847-ACCC-99F956A6A40C}"/>
                </a:ext>
              </a:extLst>
            </p:cNvPr>
            <p:cNvSpPr>
              <a:spLocks/>
            </p:cNvSpPr>
            <p:nvPr/>
          </p:nvSpPr>
          <p:spPr bwMode="auto">
            <a:xfrm>
              <a:off x="7796" y="4385"/>
              <a:ext cx="21" cy="12"/>
            </a:xfrm>
            <a:custGeom>
              <a:avLst/>
              <a:gdLst>
                <a:gd name="T0" fmla="*/ 10 w 11"/>
                <a:gd name="T1" fmla="*/ 4 h 6"/>
                <a:gd name="T2" fmla="*/ 6 w 11"/>
                <a:gd name="T3" fmla="*/ 4 h 6"/>
                <a:gd name="T4" fmla="*/ 2 w 11"/>
                <a:gd name="T5" fmla="*/ 6 h 6"/>
                <a:gd name="T6" fmla="*/ 1 w 11"/>
                <a:gd name="T7" fmla="*/ 6 h 6"/>
                <a:gd name="T8" fmla="*/ 5 w 11"/>
                <a:gd name="T9" fmla="*/ 2 h 6"/>
                <a:gd name="T10" fmla="*/ 10 w 11"/>
                <a:gd name="T11" fmla="*/ 1 h 6"/>
                <a:gd name="T12" fmla="*/ 10 w 11"/>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11" h="6">
                  <a:moveTo>
                    <a:pt x="10" y="4"/>
                  </a:moveTo>
                  <a:cubicBezTo>
                    <a:pt x="8" y="4"/>
                    <a:pt x="9" y="2"/>
                    <a:pt x="6" y="4"/>
                  </a:cubicBezTo>
                  <a:cubicBezTo>
                    <a:pt x="6" y="5"/>
                    <a:pt x="6" y="5"/>
                    <a:pt x="2" y="6"/>
                  </a:cubicBezTo>
                  <a:cubicBezTo>
                    <a:pt x="3" y="5"/>
                    <a:pt x="3" y="5"/>
                    <a:pt x="1" y="6"/>
                  </a:cubicBezTo>
                  <a:cubicBezTo>
                    <a:pt x="0" y="4"/>
                    <a:pt x="7" y="4"/>
                    <a:pt x="5" y="2"/>
                  </a:cubicBezTo>
                  <a:cubicBezTo>
                    <a:pt x="6" y="2"/>
                    <a:pt x="9" y="3"/>
                    <a:pt x="10" y="1"/>
                  </a:cubicBezTo>
                  <a:cubicBezTo>
                    <a:pt x="11" y="0"/>
                    <a:pt x="9" y="3"/>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0" name="Freeform 528">
              <a:extLst>
                <a:ext uri="{FF2B5EF4-FFF2-40B4-BE49-F238E27FC236}">
                  <a16:creationId xmlns:a16="http://schemas.microsoft.com/office/drawing/2014/main" id="{09530B79-E5BA-402D-B729-D6B99E94875D}"/>
                </a:ext>
              </a:extLst>
            </p:cNvPr>
            <p:cNvSpPr>
              <a:spLocks/>
            </p:cNvSpPr>
            <p:nvPr/>
          </p:nvSpPr>
          <p:spPr bwMode="auto">
            <a:xfrm>
              <a:off x="7609" y="4037"/>
              <a:ext cx="17" cy="6"/>
            </a:xfrm>
            <a:custGeom>
              <a:avLst/>
              <a:gdLst>
                <a:gd name="T0" fmla="*/ 2 w 9"/>
                <a:gd name="T1" fmla="*/ 1 h 3"/>
                <a:gd name="T2" fmla="*/ 2 w 9"/>
                <a:gd name="T3" fmla="*/ 3 h 3"/>
                <a:gd name="T4" fmla="*/ 0 w 9"/>
                <a:gd name="T5" fmla="*/ 1 h 3"/>
                <a:gd name="T6" fmla="*/ 8 w 9"/>
                <a:gd name="T7" fmla="*/ 0 h 3"/>
                <a:gd name="T8" fmla="*/ 6 w 9"/>
                <a:gd name="T9" fmla="*/ 2 h 3"/>
                <a:gd name="T10" fmla="*/ 2 w 9"/>
                <a:gd name="T11" fmla="*/ 1 h 3"/>
              </a:gdLst>
              <a:ahLst/>
              <a:cxnLst>
                <a:cxn ang="0">
                  <a:pos x="T0" y="T1"/>
                </a:cxn>
                <a:cxn ang="0">
                  <a:pos x="T2" y="T3"/>
                </a:cxn>
                <a:cxn ang="0">
                  <a:pos x="T4" y="T5"/>
                </a:cxn>
                <a:cxn ang="0">
                  <a:pos x="T6" y="T7"/>
                </a:cxn>
                <a:cxn ang="0">
                  <a:pos x="T8" y="T9"/>
                </a:cxn>
                <a:cxn ang="0">
                  <a:pos x="T10" y="T11"/>
                </a:cxn>
              </a:cxnLst>
              <a:rect l="0" t="0" r="r" b="b"/>
              <a:pathLst>
                <a:path w="9" h="3">
                  <a:moveTo>
                    <a:pt x="2" y="1"/>
                  </a:moveTo>
                  <a:cubicBezTo>
                    <a:pt x="2" y="2"/>
                    <a:pt x="2" y="3"/>
                    <a:pt x="2" y="3"/>
                  </a:cubicBezTo>
                  <a:cubicBezTo>
                    <a:pt x="1" y="3"/>
                    <a:pt x="0" y="2"/>
                    <a:pt x="0" y="1"/>
                  </a:cubicBezTo>
                  <a:cubicBezTo>
                    <a:pt x="3" y="1"/>
                    <a:pt x="5" y="1"/>
                    <a:pt x="8" y="0"/>
                  </a:cubicBezTo>
                  <a:cubicBezTo>
                    <a:pt x="9" y="1"/>
                    <a:pt x="5" y="1"/>
                    <a:pt x="6" y="2"/>
                  </a:cubicBezTo>
                  <a:cubicBezTo>
                    <a:pt x="5" y="2"/>
                    <a:pt x="4"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1" name="Freeform 529">
              <a:extLst>
                <a:ext uri="{FF2B5EF4-FFF2-40B4-BE49-F238E27FC236}">
                  <a16:creationId xmlns:a16="http://schemas.microsoft.com/office/drawing/2014/main" id="{F0D01EDD-1E56-491E-B1AA-DFA50387B7E3}"/>
                </a:ext>
              </a:extLst>
            </p:cNvPr>
            <p:cNvSpPr>
              <a:spLocks/>
            </p:cNvSpPr>
            <p:nvPr/>
          </p:nvSpPr>
          <p:spPr bwMode="auto">
            <a:xfrm>
              <a:off x="7643" y="4041"/>
              <a:ext cx="17" cy="11"/>
            </a:xfrm>
            <a:custGeom>
              <a:avLst/>
              <a:gdLst>
                <a:gd name="T0" fmla="*/ 0 w 9"/>
                <a:gd name="T1" fmla="*/ 6 h 6"/>
                <a:gd name="T2" fmla="*/ 2 w 9"/>
                <a:gd name="T3" fmla="*/ 4 h 6"/>
                <a:gd name="T4" fmla="*/ 1 w 9"/>
                <a:gd name="T5" fmla="*/ 4 h 6"/>
                <a:gd name="T6" fmla="*/ 6 w 9"/>
                <a:gd name="T7" fmla="*/ 1 h 6"/>
                <a:gd name="T8" fmla="*/ 7 w 9"/>
                <a:gd name="T9" fmla="*/ 0 h 6"/>
                <a:gd name="T10" fmla="*/ 9 w 9"/>
                <a:gd name="T11" fmla="*/ 1 h 6"/>
                <a:gd name="T12" fmla="*/ 0 w 9"/>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0" y="6"/>
                  </a:moveTo>
                  <a:cubicBezTo>
                    <a:pt x="0" y="5"/>
                    <a:pt x="1" y="5"/>
                    <a:pt x="2" y="4"/>
                  </a:cubicBezTo>
                  <a:cubicBezTo>
                    <a:pt x="2" y="4"/>
                    <a:pt x="1" y="4"/>
                    <a:pt x="1" y="4"/>
                  </a:cubicBezTo>
                  <a:cubicBezTo>
                    <a:pt x="2" y="3"/>
                    <a:pt x="8" y="3"/>
                    <a:pt x="6" y="1"/>
                  </a:cubicBezTo>
                  <a:cubicBezTo>
                    <a:pt x="7" y="0"/>
                    <a:pt x="7" y="0"/>
                    <a:pt x="7" y="0"/>
                  </a:cubicBezTo>
                  <a:cubicBezTo>
                    <a:pt x="8" y="0"/>
                    <a:pt x="8" y="0"/>
                    <a:pt x="9" y="1"/>
                  </a:cubicBezTo>
                  <a:cubicBezTo>
                    <a:pt x="5" y="3"/>
                    <a:pt x="3"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2" name="Freeform 530">
              <a:extLst>
                <a:ext uri="{FF2B5EF4-FFF2-40B4-BE49-F238E27FC236}">
                  <a16:creationId xmlns:a16="http://schemas.microsoft.com/office/drawing/2014/main" id="{6B555829-C014-48CC-8E5F-0AFC34001826}"/>
                </a:ext>
              </a:extLst>
            </p:cNvPr>
            <p:cNvSpPr>
              <a:spLocks/>
            </p:cNvSpPr>
            <p:nvPr/>
          </p:nvSpPr>
          <p:spPr bwMode="auto">
            <a:xfrm>
              <a:off x="7748" y="4222"/>
              <a:ext cx="14" cy="10"/>
            </a:xfrm>
            <a:custGeom>
              <a:avLst/>
              <a:gdLst>
                <a:gd name="T0" fmla="*/ 0 w 7"/>
                <a:gd name="T1" fmla="*/ 2 h 5"/>
                <a:gd name="T2" fmla="*/ 2 w 7"/>
                <a:gd name="T3" fmla="*/ 3 h 5"/>
                <a:gd name="T4" fmla="*/ 0 w 7"/>
                <a:gd name="T5" fmla="*/ 1 h 5"/>
                <a:gd name="T6" fmla="*/ 4 w 7"/>
                <a:gd name="T7" fmla="*/ 0 h 5"/>
                <a:gd name="T8" fmla="*/ 7 w 7"/>
                <a:gd name="T9" fmla="*/ 1 h 5"/>
                <a:gd name="T10" fmla="*/ 0 w 7"/>
                <a:gd name="T11" fmla="*/ 2 h 5"/>
              </a:gdLst>
              <a:ahLst/>
              <a:cxnLst>
                <a:cxn ang="0">
                  <a:pos x="T0" y="T1"/>
                </a:cxn>
                <a:cxn ang="0">
                  <a:pos x="T2" y="T3"/>
                </a:cxn>
                <a:cxn ang="0">
                  <a:pos x="T4" y="T5"/>
                </a:cxn>
                <a:cxn ang="0">
                  <a:pos x="T6" y="T7"/>
                </a:cxn>
                <a:cxn ang="0">
                  <a:pos x="T8" y="T9"/>
                </a:cxn>
                <a:cxn ang="0">
                  <a:pos x="T10" y="T11"/>
                </a:cxn>
              </a:cxnLst>
              <a:rect l="0" t="0" r="r" b="b"/>
              <a:pathLst>
                <a:path w="7" h="5">
                  <a:moveTo>
                    <a:pt x="0" y="2"/>
                  </a:moveTo>
                  <a:cubicBezTo>
                    <a:pt x="1" y="2"/>
                    <a:pt x="1" y="3"/>
                    <a:pt x="2" y="3"/>
                  </a:cubicBezTo>
                  <a:cubicBezTo>
                    <a:pt x="4" y="1"/>
                    <a:pt x="0" y="2"/>
                    <a:pt x="0" y="1"/>
                  </a:cubicBezTo>
                  <a:cubicBezTo>
                    <a:pt x="1" y="1"/>
                    <a:pt x="4" y="2"/>
                    <a:pt x="4" y="0"/>
                  </a:cubicBezTo>
                  <a:cubicBezTo>
                    <a:pt x="5" y="0"/>
                    <a:pt x="6" y="0"/>
                    <a:pt x="7" y="1"/>
                  </a:cubicBezTo>
                  <a:cubicBezTo>
                    <a:pt x="4" y="2"/>
                    <a:pt x="3"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3" name="Freeform 531">
              <a:extLst>
                <a:ext uri="{FF2B5EF4-FFF2-40B4-BE49-F238E27FC236}">
                  <a16:creationId xmlns:a16="http://schemas.microsoft.com/office/drawing/2014/main" id="{B3F4FAEF-258D-422E-844E-F46B6C4E811D}"/>
                </a:ext>
              </a:extLst>
            </p:cNvPr>
            <p:cNvSpPr>
              <a:spLocks/>
            </p:cNvSpPr>
            <p:nvPr/>
          </p:nvSpPr>
          <p:spPr bwMode="auto">
            <a:xfrm>
              <a:off x="7731" y="4188"/>
              <a:ext cx="11" cy="8"/>
            </a:xfrm>
            <a:custGeom>
              <a:avLst/>
              <a:gdLst>
                <a:gd name="T0" fmla="*/ 6 w 6"/>
                <a:gd name="T1" fmla="*/ 2 h 4"/>
                <a:gd name="T2" fmla="*/ 2 w 6"/>
                <a:gd name="T3" fmla="*/ 4 h 4"/>
                <a:gd name="T4" fmla="*/ 5 w 6"/>
                <a:gd name="T5" fmla="*/ 0 h 4"/>
                <a:gd name="T6" fmla="*/ 6 w 6"/>
                <a:gd name="T7" fmla="*/ 2 h 4"/>
              </a:gdLst>
              <a:ahLst/>
              <a:cxnLst>
                <a:cxn ang="0">
                  <a:pos x="T0" y="T1"/>
                </a:cxn>
                <a:cxn ang="0">
                  <a:pos x="T2" y="T3"/>
                </a:cxn>
                <a:cxn ang="0">
                  <a:pos x="T4" y="T5"/>
                </a:cxn>
                <a:cxn ang="0">
                  <a:pos x="T6" y="T7"/>
                </a:cxn>
              </a:cxnLst>
              <a:rect l="0" t="0" r="r" b="b"/>
              <a:pathLst>
                <a:path w="6" h="4">
                  <a:moveTo>
                    <a:pt x="6" y="2"/>
                  </a:moveTo>
                  <a:cubicBezTo>
                    <a:pt x="4" y="2"/>
                    <a:pt x="3" y="3"/>
                    <a:pt x="2" y="4"/>
                  </a:cubicBezTo>
                  <a:cubicBezTo>
                    <a:pt x="0" y="2"/>
                    <a:pt x="4" y="2"/>
                    <a:pt x="5" y="0"/>
                  </a:cubicBezTo>
                  <a:cubicBezTo>
                    <a:pt x="6" y="0"/>
                    <a:pt x="4"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4" name="Freeform 532">
              <a:extLst>
                <a:ext uri="{FF2B5EF4-FFF2-40B4-BE49-F238E27FC236}">
                  <a16:creationId xmlns:a16="http://schemas.microsoft.com/office/drawing/2014/main" id="{BA1CED88-98AC-4AEC-8715-28C2061F879B}"/>
                </a:ext>
              </a:extLst>
            </p:cNvPr>
            <p:cNvSpPr>
              <a:spLocks/>
            </p:cNvSpPr>
            <p:nvPr/>
          </p:nvSpPr>
          <p:spPr bwMode="auto">
            <a:xfrm>
              <a:off x="7741" y="4186"/>
              <a:ext cx="17" cy="13"/>
            </a:xfrm>
            <a:custGeom>
              <a:avLst/>
              <a:gdLst>
                <a:gd name="T0" fmla="*/ 4 w 9"/>
                <a:gd name="T1" fmla="*/ 5 h 7"/>
                <a:gd name="T2" fmla="*/ 1 w 9"/>
                <a:gd name="T3" fmla="*/ 7 h 7"/>
                <a:gd name="T4" fmla="*/ 2 w 9"/>
                <a:gd name="T5" fmla="*/ 2 h 7"/>
                <a:gd name="T6" fmla="*/ 9 w 9"/>
                <a:gd name="T7" fmla="*/ 0 h 7"/>
                <a:gd name="T8" fmla="*/ 3 w 9"/>
                <a:gd name="T9" fmla="*/ 3 h 7"/>
                <a:gd name="T10" fmla="*/ 4 w 9"/>
                <a:gd name="T11" fmla="*/ 5 h 7"/>
              </a:gdLst>
              <a:ahLst/>
              <a:cxnLst>
                <a:cxn ang="0">
                  <a:pos x="T0" y="T1"/>
                </a:cxn>
                <a:cxn ang="0">
                  <a:pos x="T2" y="T3"/>
                </a:cxn>
                <a:cxn ang="0">
                  <a:pos x="T4" y="T5"/>
                </a:cxn>
                <a:cxn ang="0">
                  <a:pos x="T6" y="T7"/>
                </a:cxn>
                <a:cxn ang="0">
                  <a:pos x="T8" y="T9"/>
                </a:cxn>
                <a:cxn ang="0">
                  <a:pos x="T10" y="T11"/>
                </a:cxn>
              </a:cxnLst>
              <a:rect l="0" t="0" r="r" b="b"/>
              <a:pathLst>
                <a:path w="9" h="7">
                  <a:moveTo>
                    <a:pt x="4" y="5"/>
                  </a:moveTo>
                  <a:cubicBezTo>
                    <a:pt x="1" y="7"/>
                    <a:pt x="1" y="7"/>
                    <a:pt x="1" y="7"/>
                  </a:cubicBezTo>
                  <a:cubicBezTo>
                    <a:pt x="0" y="5"/>
                    <a:pt x="2" y="4"/>
                    <a:pt x="2" y="2"/>
                  </a:cubicBezTo>
                  <a:cubicBezTo>
                    <a:pt x="3" y="3"/>
                    <a:pt x="6" y="0"/>
                    <a:pt x="9" y="0"/>
                  </a:cubicBezTo>
                  <a:cubicBezTo>
                    <a:pt x="8" y="2"/>
                    <a:pt x="3" y="3"/>
                    <a:pt x="3" y="3"/>
                  </a:cubicBezTo>
                  <a:cubicBezTo>
                    <a:pt x="2" y="3"/>
                    <a:pt x="4" y="4"/>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5" name="Freeform 533">
              <a:extLst>
                <a:ext uri="{FF2B5EF4-FFF2-40B4-BE49-F238E27FC236}">
                  <a16:creationId xmlns:a16="http://schemas.microsoft.com/office/drawing/2014/main" id="{F7AE7E8B-D3C6-48ED-8F91-64079880D794}"/>
                </a:ext>
              </a:extLst>
            </p:cNvPr>
            <p:cNvSpPr>
              <a:spLocks/>
            </p:cNvSpPr>
            <p:nvPr/>
          </p:nvSpPr>
          <p:spPr bwMode="auto">
            <a:xfrm>
              <a:off x="7769" y="4219"/>
              <a:ext cx="12" cy="7"/>
            </a:xfrm>
            <a:custGeom>
              <a:avLst/>
              <a:gdLst>
                <a:gd name="T0" fmla="*/ 1 w 6"/>
                <a:gd name="T1" fmla="*/ 4 h 4"/>
                <a:gd name="T2" fmla="*/ 1 w 6"/>
                <a:gd name="T3" fmla="*/ 2 h 4"/>
                <a:gd name="T4" fmla="*/ 6 w 6"/>
                <a:gd name="T5" fmla="*/ 2 h 4"/>
                <a:gd name="T6" fmla="*/ 1 w 6"/>
                <a:gd name="T7" fmla="*/ 4 h 4"/>
              </a:gdLst>
              <a:ahLst/>
              <a:cxnLst>
                <a:cxn ang="0">
                  <a:pos x="T0" y="T1"/>
                </a:cxn>
                <a:cxn ang="0">
                  <a:pos x="T2" y="T3"/>
                </a:cxn>
                <a:cxn ang="0">
                  <a:pos x="T4" y="T5"/>
                </a:cxn>
                <a:cxn ang="0">
                  <a:pos x="T6" y="T7"/>
                </a:cxn>
              </a:cxnLst>
              <a:rect l="0" t="0" r="r" b="b"/>
              <a:pathLst>
                <a:path w="6" h="4">
                  <a:moveTo>
                    <a:pt x="1" y="4"/>
                  </a:moveTo>
                  <a:cubicBezTo>
                    <a:pt x="0" y="3"/>
                    <a:pt x="1" y="2"/>
                    <a:pt x="1" y="2"/>
                  </a:cubicBezTo>
                  <a:cubicBezTo>
                    <a:pt x="4" y="0"/>
                    <a:pt x="3" y="2"/>
                    <a:pt x="6" y="2"/>
                  </a:cubicBezTo>
                  <a:cubicBezTo>
                    <a:pt x="4" y="2"/>
                    <a:pt x="3"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6" name="Freeform 534">
              <a:extLst>
                <a:ext uri="{FF2B5EF4-FFF2-40B4-BE49-F238E27FC236}">
                  <a16:creationId xmlns:a16="http://schemas.microsoft.com/office/drawing/2014/main" id="{0BF1D058-69B3-40FD-A632-0ABC5788E8E4}"/>
                </a:ext>
              </a:extLst>
            </p:cNvPr>
            <p:cNvSpPr>
              <a:spLocks/>
            </p:cNvSpPr>
            <p:nvPr/>
          </p:nvSpPr>
          <p:spPr bwMode="auto">
            <a:xfrm>
              <a:off x="7764" y="4182"/>
              <a:ext cx="9" cy="10"/>
            </a:xfrm>
            <a:custGeom>
              <a:avLst/>
              <a:gdLst>
                <a:gd name="T0" fmla="*/ 1 w 5"/>
                <a:gd name="T1" fmla="*/ 4 h 5"/>
                <a:gd name="T2" fmla="*/ 2 w 5"/>
                <a:gd name="T3" fmla="*/ 1 h 5"/>
                <a:gd name="T4" fmla="*/ 2 w 5"/>
                <a:gd name="T5" fmla="*/ 2 h 5"/>
                <a:gd name="T6" fmla="*/ 5 w 5"/>
                <a:gd name="T7" fmla="*/ 1 h 5"/>
                <a:gd name="T8" fmla="*/ 5 w 5"/>
                <a:gd name="T9" fmla="*/ 3 h 5"/>
                <a:gd name="T10" fmla="*/ 1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1" y="4"/>
                  </a:moveTo>
                  <a:cubicBezTo>
                    <a:pt x="0" y="5"/>
                    <a:pt x="1" y="1"/>
                    <a:pt x="2" y="1"/>
                  </a:cubicBezTo>
                  <a:cubicBezTo>
                    <a:pt x="3" y="0"/>
                    <a:pt x="2" y="1"/>
                    <a:pt x="2" y="2"/>
                  </a:cubicBezTo>
                  <a:cubicBezTo>
                    <a:pt x="4" y="3"/>
                    <a:pt x="4" y="1"/>
                    <a:pt x="5" y="1"/>
                  </a:cubicBezTo>
                  <a:cubicBezTo>
                    <a:pt x="5" y="2"/>
                    <a:pt x="4" y="2"/>
                    <a:pt x="5" y="3"/>
                  </a:cubicBezTo>
                  <a:cubicBezTo>
                    <a:pt x="4" y="3"/>
                    <a:pt x="1"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7" name="Freeform 535">
              <a:extLst>
                <a:ext uri="{FF2B5EF4-FFF2-40B4-BE49-F238E27FC236}">
                  <a16:creationId xmlns:a16="http://schemas.microsoft.com/office/drawing/2014/main" id="{DCC1C192-3C81-480D-AABF-4D3295E32D22}"/>
                </a:ext>
              </a:extLst>
            </p:cNvPr>
            <p:cNvSpPr>
              <a:spLocks/>
            </p:cNvSpPr>
            <p:nvPr/>
          </p:nvSpPr>
          <p:spPr bwMode="auto">
            <a:xfrm>
              <a:off x="7794" y="4201"/>
              <a:ext cx="14" cy="10"/>
            </a:xfrm>
            <a:custGeom>
              <a:avLst/>
              <a:gdLst>
                <a:gd name="T0" fmla="*/ 0 w 7"/>
                <a:gd name="T1" fmla="*/ 4 h 5"/>
                <a:gd name="T2" fmla="*/ 6 w 7"/>
                <a:gd name="T3" fmla="*/ 1 h 5"/>
                <a:gd name="T4" fmla="*/ 0 w 7"/>
                <a:gd name="T5" fmla="*/ 4 h 5"/>
              </a:gdLst>
              <a:ahLst/>
              <a:cxnLst>
                <a:cxn ang="0">
                  <a:pos x="T0" y="T1"/>
                </a:cxn>
                <a:cxn ang="0">
                  <a:pos x="T2" y="T3"/>
                </a:cxn>
                <a:cxn ang="0">
                  <a:pos x="T4" y="T5"/>
                </a:cxn>
              </a:cxnLst>
              <a:rect l="0" t="0" r="r" b="b"/>
              <a:pathLst>
                <a:path w="7" h="5">
                  <a:moveTo>
                    <a:pt x="0" y="4"/>
                  </a:moveTo>
                  <a:cubicBezTo>
                    <a:pt x="2" y="2"/>
                    <a:pt x="1" y="2"/>
                    <a:pt x="6" y="1"/>
                  </a:cubicBezTo>
                  <a:cubicBezTo>
                    <a:pt x="7" y="0"/>
                    <a:pt x="1"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8" name="Freeform 536">
              <a:extLst>
                <a:ext uri="{FF2B5EF4-FFF2-40B4-BE49-F238E27FC236}">
                  <a16:creationId xmlns:a16="http://schemas.microsoft.com/office/drawing/2014/main" id="{D57F4FAC-BCEF-43B8-8FAE-C99B8C076B68}"/>
                </a:ext>
              </a:extLst>
            </p:cNvPr>
            <p:cNvSpPr>
              <a:spLocks/>
            </p:cNvSpPr>
            <p:nvPr/>
          </p:nvSpPr>
          <p:spPr bwMode="auto">
            <a:xfrm>
              <a:off x="7802" y="4211"/>
              <a:ext cx="6" cy="6"/>
            </a:xfrm>
            <a:custGeom>
              <a:avLst/>
              <a:gdLst>
                <a:gd name="T0" fmla="*/ 1 w 3"/>
                <a:gd name="T1" fmla="*/ 3 h 3"/>
                <a:gd name="T2" fmla="*/ 0 w 3"/>
                <a:gd name="T3" fmla="*/ 0 h 3"/>
                <a:gd name="T4" fmla="*/ 3 w 3"/>
                <a:gd name="T5" fmla="*/ 3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1" y="1"/>
                    <a:pt x="0" y="0"/>
                  </a:cubicBezTo>
                  <a:cubicBezTo>
                    <a:pt x="2" y="0"/>
                    <a:pt x="3" y="2"/>
                    <a:pt x="3" y="3"/>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9" name="Freeform 537">
              <a:extLst>
                <a:ext uri="{FF2B5EF4-FFF2-40B4-BE49-F238E27FC236}">
                  <a16:creationId xmlns:a16="http://schemas.microsoft.com/office/drawing/2014/main" id="{020FAF90-EF60-4B9C-915E-32BCD672073B}"/>
                </a:ext>
              </a:extLst>
            </p:cNvPr>
            <p:cNvSpPr>
              <a:spLocks/>
            </p:cNvSpPr>
            <p:nvPr/>
          </p:nvSpPr>
          <p:spPr bwMode="auto">
            <a:xfrm>
              <a:off x="7827" y="4184"/>
              <a:ext cx="11" cy="10"/>
            </a:xfrm>
            <a:custGeom>
              <a:avLst/>
              <a:gdLst>
                <a:gd name="T0" fmla="*/ 0 w 6"/>
                <a:gd name="T1" fmla="*/ 2 h 5"/>
                <a:gd name="T2" fmla="*/ 3 w 6"/>
                <a:gd name="T3" fmla="*/ 5 h 5"/>
                <a:gd name="T4" fmla="*/ 0 w 6"/>
                <a:gd name="T5" fmla="*/ 2 h 5"/>
              </a:gdLst>
              <a:ahLst/>
              <a:cxnLst>
                <a:cxn ang="0">
                  <a:pos x="T0" y="T1"/>
                </a:cxn>
                <a:cxn ang="0">
                  <a:pos x="T2" y="T3"/>
                </a:cxn>
                <a:cxn ang="0">
                  <a:pos x="T4" y="T5"/>
                </a:cxn>
              </a:cxnLst>
              <a:rect l="0" t="0" r="r" b="b"/>
              <a:pathLst>
                <a:path w="6" h="5">
                  <a:moveTo>
                    <a:pt x="0" y="2"/>
                  </a:moveTo>
                  <a:cubicBezTo>
                    <a:pt x="3" y="0"/>
                    <a:pt x="6" y="4"/>
                    <a:pt x="3" y="5"/>
                  </a:cubicBezTo>
                  <a:cubicBezTo>
                    <a:pt x="1" y="4"/>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0" name="Freeform 538">
              <a:extLst>
                <a:ext uri="{FF2B5EF4-FFF2-40B4-BE49-F238E27FC236}">
                  <a16:creationId xmlns:a16="http://schemas.microsoft.com/office/drawing/2014/main" id="{16711FE5-9E1E-4F85-ABE0-64D9C02D4AD0}"/>
                </a:ext>
              </a:extLst>
            </p:cNvPr>
            <p:cNvSpPr>
              <a:spLocks/>
            </p:cNvSpPr>
            <p:nvPr/>
          </p:nvSpPr>
          <p:spPr bwMode="auto">
            <a:xfrm>
              <a:off x="7691" y="3909"/>
              <a:ext cx="42" cy="19"/>
            </a:xfrm>
            <a:custGeom>
              <a:avLst/>
              <a:gdLst>
                <a:gd name="T0" fmla="*/ 5 w 22"/>
                <a:gd name="T1" fmla="*/ 8 h 10"/>
                <a:gd name="T2" fmla="*/ 0 w 22"/>
                <a:gd name="T3" fmla="*/ 10 h 10"/>
                <a:gd name="T4" fmla="*/ 8 w 22"/>
                <a:gd name="T5" fmla="*/ 7 h 10"/>
                <a:gd name="T6" fmla="*/ 12 w 22"/>
                <a:gd name="T7" fmla="*/ 5 h 10"/>
                <a:gd name="T8" fmla="*/ 7 w 22"/>
                <a:gd name="T9" fmla="*/ 8 h 10"/>
                <a:gd name="T10" fmla="*/ 5 w 22"/>
                <a:gd name="T11" fmla="*/ 8 h 10"/>
              </a:gdLst>
              <a:ahLst/>
              <a:cxnLst>
                <a:cxn ang="0">
                  <a:pos x="T0" y="T1"/>
                </a:cxn>
                <a:cxn ang="0">
                  <a:pos x="T2" y="T3"/>
                </a:cxn>
                <a:cxn ang="0">
                  <a:pos x="T4" y="T5"/>
                </a:cxn>
                <a:cxn ang="0">
                  <a:pos x="T6" y="T7"/>
                </a:cxn>
                <a:cxn ang="0">
                  <a:pos x="T8" y="T9"/>
                </a:cxn>
                <a:cxn ang="0">
                  <a:pos x="T10" y="T11"/>
                </a:cxn>
              </a:cxnLst>
              <a:rect l="0" t="0" r="r" b="b"/>
              <a:pathLst>
                <a:path w="22" h="10">
                  <a:moveTo>
                    <a:pt x="5" y="8"/>
                  </a:moveTo>
                  <a:cubicBezTo>
                    <a:pt x="4" y="9"/>
                    <a:pt x="3" y="10"/>
                    <a:pt x="0" y="10"/>
                  </a:cubicBezTo>
                  <a:cubicBezTo>
                    <a:pt x="2" y="7"/>
                    <a:pt x="5" y="7"/>
                    <a:pt x="8" y="7"/>
                  </a:cubicBezTo>
                  <a:cubicBezTo>
                    <a:pt x="5" y="6"/>
                    <a:pt x="22" y="0"/>
                    <a:pt x="12" y="5"/>
                  </a:cubicBezTo>
                  <a:cubicBezTo>
                    <a:pt x="11" y="7"/>
                    <a:pt x="8" y="7"/>
                    <a:pt x="7" y="8"/>
                  </a:cubicBezTo>
                  <a:cubicBezTo>
                    <a:pt x="6" y="8"/>
                    <a:pt x="6"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1" name="Freeform 539">
              <a:extLst>
                <a:ext uri="{FF2B5EF4-FFF2-40B4-BE49-F238E27FC236}">
                  <a16:creationId xmlns:a16="http://schemas.microsoft.com/office/drawing/2014/main" id="{A6DEC0C4-9F5E-4292-8CCA-1495754C8B4F}"/>
                </a:ext>
              </a:extLst>
            </p:cNvPr>
            <p:cNvSpPr>
              <a:spLocks/>
            </p:cNvSpPr>
            <p:nvPr/>
          </p:nvSpPr>
          <p:spPr bwMode="auto">
            <a:xfrm>
              <a:off x="7844" y="4184"/>
              <a:ext cx="15" cy="6"/>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2" y="0"/>
                    <a:pt x="4" y="3"/>
                    <a:pt x="8" y="0"/>
                  </a:cubicBezTo>
                  <a:cubicBezTo>
                    <a:pt x="7" y="3"/>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2" name="Freeform 540">
              <a:extLst>
                <a:ext uri="{FF2B5EF4-FFF2-40B4-BE49-F238E27FC236}">
                  <a16:creationId xmlns:a16="http://schemas.microsoft.com/office/drawing/2014/main" id="{CF880990-6531-4E7C-95C4-7E955C93CA51}"/>
                </a:ext>
              </a:extLst>
            </p:cNvPr>
            <p:cNvSpPr>
              <a:spLocks/>
            </p:cNvSpPr>
            <p:nvPr/>
          </p:nvSpPr>
          <p:spPr bwMode="auto">
            <a:xfrm>
              <a:off x="7966" y="4335"/>
              <a:ext cx="12" cy="12"/>
            </a:xfrm>
            <a:custGeom>
              <a:avLst/>
              <a:gdLst>
                <a:gd name="T0" fmla="*/ 0 w 6"/>
                <a:gd name="T1" fmla="*/ 3 h 6"/>
                <a:gd name="T2" fmla="*/ 3 w 6"/>
                <a:gd name="T3" fmla="*/ 0 h 6"/>
                <a:gd name="T4" fmla="*/ 6 w 6"/>
                <a:gd name="T5" fmla="*/ 5 h 6"/>
                <a:gd name="T6" fmla="*/ 4 w 6"/>
                <a:gd name="T7" fmla="*/ 6 h 6"/>
                <a:gd name="T8" fmla="*/ 5 w 6"/>
                <a:gd name="T9" fmla="*/ 2 h 6"/>
                <a:gd name="T10" fmla="*/ 0 w 6"/>
                <a:gd name="T11" fmla="*/ 3 h 6"/>
              </a:gdLst>
              <a:ahLst/>
              <a:cxnLst>
                <a:cxn ang="0">
                  <a:pos x="T0" y="T1"/>
                </a:cxn>
                <a:cxn ang="0">
                  <a:pos x="T2" y="T3"/>
                </a:cxn>
                <a:cxn ang="0">
                  <a:pos x="T4" y="T5"/>
                </a:cxn>
                <a:cxn ang="0">
                  <a:pos x="T6" y="T7"/>
                </a:cxn>
                <a:cxn ang="0">
                  <a:pos x="T8" y="T9"/>
                </a:cxn>
                <a:cxn ang="0">
                  <a:pos x="T10" y="T11"/>
                </a:cxn>
              </a:cxnLst>
              <a:rect l="0" t="0" r="r" b="b"/>
              <a:pathLst>
                <a:path w="6" h="6">
                  <a:moveTo>
                    <a:pt x="0" y="3"/>
                  </a:moveTo>
                  <a:cubicBezTo>
                    <a:pt x="0" y="2"/>
                    <a:pt x="2" y="1"/>
                    <a:pt x="3" y="0"/>
                  </a:cubicBezTo>
                  <a:cubicBezTo>
                    <a:pt x="6" y="1"/>
                    <a:pt x="5" y="4"/>
                    <a:pt x="6" y="5"/>
                  </a:cubicBezTo>
                  <a:cubicBezTo>
                    <a:pt x="6" y="5"/>
                    <a:pt x="5" y="5"/>
                    <a:pt x="4" y="6"/>
                  </a:cubicBezTo>
                  <a:cubicBezTo>
                    <a:pt x="6" y="5"/>
                    <a:pt x="2" y="3"/>
                    <a:pt x="5" y="2"/>
                  </a:cubicBezTo>
                  <a:cubicBezTo>
                    <a:pt x="3" y="2"/>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3" name="Freeform 541">
              <a:extLst>
                <a:ext uri="{FF2B5EF4-FFF2-40B4-BE49-F238E27FC236}">
                  <a16:creationId xmlns:a16="http://schemas.microsoft.com/office/drawing/2014/main" id="{C7F0A1C9-0001-4251-B825-EC3A6EEC4337}"/>
                </a:ext>
              </a:extLst>
            </p:cNvPr>
            <p:cNvSpPr>
              <a:spLocks/>
            </p:cNvSpPr>
            <p:nvPr/>
          </p:nvSpPr>
          <p:spPr bwMode="auto">
            <a:xfrm>
              <a:off x="8123" y="4309"/>
              <a:ext cx="10" cy="5"/>
            </a:xfrm>
            <a:custGeom>
              <a:avLst/>
              <a:gdLst>
                <a:gd name="T0" fmla="*/ 0 w 5"/>
                <a:gd name="T1" fmla="*/ 2 h 3"/>
                <a:gd name="T2" fmla="*/ 2 w 5"/>
                <a:gd name="T3" fmla="*/ 0 h 3"/>
                <a:gd name="T4" fmla="*/ 2 w 5"/>
                <a:gd name="T5" fmla="*/ 0 h 3"/>
                <a:gd name="T6" fmla="*/ 5 w 5"/>
                <a:gd name="T7" fmla="*/ 0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cubicBezTo>
                    <a:pt x="0" y="1"/>
                    <a:pt x="1" y="0"/>
                    <a:pt x="2" y="0"/>
                  </a:cubicBezTo>
                  <a:cubicBezTo>
                    <a:pt x="2" y="0"/>
                    <a:pt x="2" y="0"/>
                    <a:pt x="2" y="0"/>
                  </a:cubicBezTo>
                  <a:cubicBezTo>
                    <a:pt x="2" y="1"/>
                    <a:pt x="4" y="0"/>
                    <a:pt x="5" y="0"/>
                  </a:cubicBezTo>
                  <a:cubicBezTo>
                    <a:pt x="4" y="3"/>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4" name="Freeform 542">
              <a:extLst>
                <a:ext uri="{FF2B5EF4-FFF2-40B4-BE49-F238E27FC236}">
                  <a16:creationId xmlns:a16="http://schemas.microsoft.com/office/drawing/2014/main" id="{A72509D0-CE86-45F3-9C7E-578A049403AA}"/>
                </a:ext>
              </a:extLst>
            </p:cNvPr>
            <p:cNvSpPr>
              <a:spLocks/>
            </p:cNvSpPr>
            <p:nvPr/>
          </p:nvSpPr>
          <p:spPr bwMode="auto">
            <a:xfrm>
              <a:off x="8201" y="4314"/>
              <a:ext cx="48" cy="27"/>
            </a:xfrm>
            <a:custGeom>
              <a:avLst/>
              <a:gdLst>
                <a:gd name="T0" fmla="*/ 9 w 25"/>
                <a:gd name="T1" fmla="*/ 6 h 14"/>
                <a:gd name="T2" fmla="*/ 25 w 25"/>
                <a:gd name="T3" fmla="*/ 0 h 14"/>
                <a:gd name="T4" fmla="*/ 10 w 25"/>
                <a:gd name="T5" fmla="*/ 9 h 14"/>
                <a:gd name="T6" fmla="*/ 8 w 25"/>
                <a:gd name="T7" fmla="*/ 8 h 14"/>
                <a:gd name="T8" fmla="*/ 0 w 25"/>
                <a:gd name="T9" fmla="*/ 10 h 14"/>
                <a:gd name="T10" fmla="*/ 4 w 25"/>
                <a:gd name="T11" fmla="*/ 8 h 14"/>
                <a:gd name="T12" fmla="*/ 9 w 25"/>
                <a:gd name="T13" fmla="*/ 5 h 14"/>
                <a:gd name="T14" fmla="*/ 9 w 25"/>
                <a:gd name="T15" fmla="*/ 6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4">
                  <a:moveTo>
                    <a:pt x="9" y="6"/>
                  </a:moveTo>
                  <a:cubicBezTo>
                    <a:pt x="13" y="8"/>
                    <a:pt x="20" y="1"/>
                    <a:pt x="25" y="0"/>
                  </a:cubicBezTo>
                  <a:cubicBezTo>
                    <a:pt x="22" y="2"/>
                    <a:pt x="15" y="6"/>
                    <a:pt x="10" y="9"/>
                  </a:cubicBezTo>
                  <a:cubicBezTo>
                    <a:pt x="9" y="8"/>
                    <a:pt x="8" y="9"/>
                    <a:pt x="8" y="8"/>
                  </a:cubicBezTo>
                  <a:cubicBezTo>
                    <a:pt x="4" y="9"/>
                    <a:pt x="0" y="14"/>
                    <a:pt x="0" y="10"/>
                  </a:cubicBezTo>
                  <a:cubicBezTo>
                    <a:pt x="2" y="11"/>
                    <a:pt x="4" y="9"/>
                    <a:pt x="4" y="8"/>
                  </a:cubicBezTo>
                  <a:cubicBezTo>
                    <a:pt x="6" y="7"/>
                    <a:pt x="8" y="8"/>
                    <a:pt x="9" y="5"/>
                  </a:cubicBezTo>
                  <a:cubicBezTo>
                    <a:pt x="10" y="5"/>
                    <a:pt x="9" y="6"/>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5" name="Freeform 543">
              <a:extLst>
                <a:ext uri="{FF2B5EF4-FFF2-40B4-BE49-F238E27FC236}">
                  <a16:creationId xmlns:a16="http://schemas.microsoft.com/office/drawing/2014/main" id="{DF23212B-6461-4951-AA0F-8DB901185F64}"/>
                </a:ext>
              </a:extLst>
            </p:cNvPr>
            <p:cNvSpPr>
              <a:spLocks/>
            </p:cNvSpPr>
            <p:nvPr/>
          </p:nvSpPr>
          <p:spPr bwMode="auto">
            <a:xfrm>
              <a:off x="7916" y="3792"/>
              <a:ext cx="94" cy="46"/>
            </a:xfrm>
            <a:custGeom>
              <a:avLst/>
              <a:gdLst>
                <a:gd name="T0" fmla="*/ 4 w 49"/>
                <a:gd name="T1" fmla="*/ 24 h 24"/>
                <a:gd name="T2" fmla="*/ 0 w 49"/>
                <a:gd name="T3" fmla="*/ 18 h 24"/>
                <a:gd name="T4" fmla="*/ 16 w 49"/>
                <a:gd name="T5" fmla="*/ 12 h 24"/>
                <a:gd name="T6" fmla="*/ 38 w 49"/>
                <a:gd name="T7" fmla="*/ 3 h 24"/>
                <a:gd name="T8" fmla="*/ 49 w 49"/>
                <a:gd name="T9" fmla="*/ 0 h 24"/>
                <a:gd name="T10" fmla="*/ 33 w 49"/>
                <a:gd name="T11" fmla="*/ 6 h 24"/>
                <a:gd name="T12" fmla="*/ 35 w 49"/>
                <a:gd name="T13" fmla="*/ 7 h 24"/>
                <a:gd name="T14" fmla="*/ 20 w 49"/>
                <a:gd name="T15" fmla="*/ 14 h 24"/>
                <a:gd name="T16" fmla="*/ 22 w 49"/>
                <a:gd name="T17" fmla="*/ 14 h 24"/>
                <a:gd name="T18" fmla="*/ 4 w 49"/>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24">
                  <a:moveTo>
                    <a:pt x="4" y="24"/>
                  </a:moveTo>
                  <a:cubicBezTo>
                    <a:pt x="8" y="19"/>
                    <a:pt x="4" y="18"/>
                    <a:pt x="0" y="18"/>
                  </a:cubicBezTo>
                  <a:cubicBezTo>
                    <a:pt x="4" y="18"/>
                    <a:pt x="13" y="16"/>
                    <a:pt x="16" y="12"/>
                  </a:cubicBezTo>
                  <a:cubicBezTo>
                    <a:pt x="24" y="11"/>
                    <a:pt x="31" y="5"/>
                    <a:pt x="38" y="3"/>
                  </a:cubicBezTo>
                  <a:cubicBezTo>
                    <a:pt x="40" y="5"/>
                    <a:pt x="44" y="0"/>
                    <a:pt x="49" y="0"/>
                  </a:cubicBezTo>
                  <a:cubicBezTo>
                    <a:pt x="46" y="4"/>
                    <a:pt x="39" y="3"/>
                    <a:pt x="33" y="6"/>
                  </a:cubicBezTo>
                  <a:cubicBezTo>
                    <a:pt x="34" y="7"/>
                    <a:pt x="34" y="7"/>
                    <a:pt x="35" y="7"/>
                  </a:cubicBezTo>
                  <a:cubicBezTo>
                    <a:pt x="31" y="9"/>
                    <a:pt x="25" y="11"/>
                    <a:pt x="20" y="14"/>
                  </a:cubicBezTo>
                  <a:cubicBezTo>
                    <a:pt x="20" y="14"/>
                    <a:pt x="21" y="14"/>
                    <a:pt x="22" y="14"/>
                  </a:cubicBezTo>
                  <a:cubicBezTo>
                    <a:pt x="17" y="16"/>
                    <a:pt x="10" y="19"/>
                    <a:pt x="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6" name="Freeform 544">
              <a:extLst>
                <a:ext uri="{FF2B5EF4-FFF2-40B4-BE49-F238E27FC236}">
                  <a16:creationId xmlns:a16="http://schemas.microsoft.com/office/drawing/2014/main" id="{79D9F01D-1A79-4D31-A09C-A4A7909746B1}"/>
                </a:ext>
              </a:extLst>
            </p:cNvPr>
            <p:cNvSpPr>
              <a:spLocks/>
            </p:cNvSpPr>
            <p:nvPr/>
          </p:nvSpPr>
          <p:spPr bwMode="auto">
            <a:xfrm>
              <a:off x="8010" y="3780"/>
              <a:ext cx="25" cy="12"/>
            </a:xfrm>
            <a:custGeom>
              <a:avLst/>
              <a:gdLst>
                <a:gd name="T0" fmla="*/ 0 w 13"/>
                <a:gd name="T1" fmla="*/ 3 h 6"/>
                <a:gd name="T2" fmla="*/ 1 w 13"/>
                <a:gd name="T3" fmla="*/ 3 h 6"/>
                <a:gd name="T4" fmla="*/ 12 w 13"/>
                <a:gd name="T5" fmla="*/ 0 h 6"/>
                <a:gd name="T6" fmla="*/ 6 w 13"/>
                <a:gd name="T7" fmla="*/ 4 h 6"/>
                <a:gd name="T8" fmla="*/ 1 w 13"/>
                <a:gd name="T9" fmla="*/ 5 h 6"/>
                <a:gd name="T10" fmla="*/ 0 w 13"/>
                <a:gd name="T11" fmla="*/ 3 h 6"/>
              </a:gdLst>
              <a:ahLst/>
              <a:cxnLst>
                <a:cxn ang="0">
                  <a:pos x="T0" y="T1"/>
                </a:cxn>
                <a:cxn ang="0">
                  <a:pos x="T2" y="T3"/>
                </a:cxn>
                <a:cxn ang="0">
                  <a:pos x="T4" y="T5"/>
                </a:cxn>
                <a:cxn ang="0">
                  <a:pos x="T6" y="T7"/>
                </a:cxn>
                <a:cxn ang="0">
                  <a:pos x="T8" y="T9"/>
                </a:cxn>
                <a:cxn ang="0">
                  <a:pos x="T10" y="T11"/>
                </a:cxn>
              </a:cxnLst>
              <a:rect l="0" t="0" r="r" b="b"/>
              <a:pathLst>
                <a:path w="13" h="6">
                  <a:moveTo>
                    <a:pt x="0" y="3"/>
                  </a:moveTo>
                  <a:cubicBezTo>
                    <a:pt x="1" y="3"/>
                    <a:pt x="1" y="3"/>
                    <a:pt x="1" y="3"/>
                  </a:cubicBezTo>
                  <a:cubicBezTo>
                    <a:pt x="3" y="3"/>
                    <a:pt x="7" y="2"/>
                    <a:pt x="12" y="0"/>
                  </a:cubicBezTo>
                  <a:cubicBezTo>
                    <a:pt x="13" y="3"/>
                    <a:pt x="4" y="1"/>
                    <a:pt x="6" y="4"/>
                  </a:cubicBezTo>
                  <a:cubicBezTo>
                    <a:pt x="5" y="4"/>
                    <a:pt x="2" y="6"/>
                    <a:pt x="1" y="5"/>
                  </a:cubicBezTo>
                  <a:cubicBezTo>
                    <a:pt x="2" y="4"/>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7" name="Freeform 545">
              <a:extLst>
                <a:ext uri="{FF2B5EF4-FFF2-40B4-BE49-F238E27FC236}">
                  <a16:creationId xmlns:a16="http://schemas.microsoft.com/office/drawing/2014/main" id="{A8D342D4-17A7-4455-9CD4-7A60BF5539EC}"/>
                </a:ext>
              </a:extLst>
            </p:cNvPr>
            <p:cNvSpPr>
              <a:spLocks/>
            </p:cNvSpPr>
            <p:nvPr/>
          </p:nvSpPr>
          <p:spPr bwMode="auto">
            <a:xfrm>
              <a:off x="8498" y="4272"/>
              <a:ext cx="7" cy="6"/>
            </a:xfrm>
            <a:custGeom>
              <a:avLst/>
              <a:gdLst>
                <a:gd name="T0" fmla="*/ 0 w 4"/>
                <a:gd name="T1" fmla="*/ 3 h 3"/>
                <a:gd name="T2" fmla="*/ 0 w 4"/>
                <a:gd name="T3" fmla="*/ 1 h 3"/>
                <a:gd name="T4" fmla="*/ 4 w 4"/>
                <a:gd name="T5" fmla="*/ 1 h 3"/>
                <a:gd name="T6" fmla="*/ 0 w 4"/>
                <a:gd name="T7" fmla="*/ 3 h 3"/>
              </a:gdLst>
              <a:ahLst/>
              <a:cxnLst>
                <a:cxn ang="0">
                  <a:pos x="T0" y="T1"/>
                </a:cxn>
                <a:cxn ang="0">
                  <a:pos x="T2" y="T3"/>
                </a:cxn>
                <a:cxn ang="0">
                  <a:pos x="T4" y="T5"/>
                </a:cxn>
                <a:cxn ang="0">
                  <a:pos x="T6" y="T7"/>
                </a:cxn>
              </a:cxnLst>
              <a:rect l="0" t="0" r="r" b="b"/>
              <a:pathLst>
                <a:path w="4" h="3">
                  <a:moveTo>
                    <a:pt x="0" y="3"/>
                  </a:moveTo>
                  <a:cubicBezTo>
                    <a:pt x="0" y="2"/>
                    <a:pt x="0" y="2"/>
                    <a:pt x="0" y="1"/>
                  </a:cubicBezTo>
                  <a:cubicBezTo>
                    <a:pt x="2" y="1"/>
                    <a:pt x="3" y="0"/>
                    <a:pt x="4" y="1"/>
                  </a:cubicBezTo>
                  <a:cubicBezTo>
                    <a:pt x="2" y="1"/>
                    <a:pt x="2"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8" name="Freeform 546">
              <a:extLst>
                <a:ext uri="{FF2B5EF4-FFF2-40B4-BE49-F238E27FC236}">
                  <a16:creationId xmlns:a16="http://schemas.microsoft.com/office/drawing/2014/main" id="{ABDA2573-593E-4C66-8C60-33556BFC21B3}"/>
                </a:ext>
              </a:extLst>
            </p:cNvPr>
            <p:cNvSpPr>
              <a:spLocks/>
            </p:cNvSpPr>
            <p:nvPr/>
          </p:nvSpPr>
          <p:spPr bwMode="auto">
            <a:xfrm>
              <a:off x="8502" y="4268"/>
              <a:ext cx="9" cy="6"/>
            </a:xfrm>
            <a:custGeom>
              <a:avLst/>
              <a:gdLst>
                <a:gd name="T0" fmla="*/ 3 w 5"/>
                <a:gd name="T1" fmla="*/ 1 h 3"/>
                <a:gd name="T2" fmla="*/ 5 w 5"/>
                <a:gd name="T3" fmla="*/ 0 h 3"/>
                <a:gd name="T4" fmla="*/ 3 w 5"/>
                <a:gd name="T5" fmla="*/ 3 h 3"/>
                <a:gd name="T6" fmla="*/ 3 w 5"/>
                <a:gd name="T7" fmla="*/ 1 h 3"/>
              </a:gdLst>
              <a:ahLst/>
              <a:cxnLst>
                <a:cxn ang="0">
                  <a:pos x="T0" y="T1"/>
                </a:cxn>
                <a:cxn ang="0">
                  <a:pos x="T2" y="T3"/>
                </a:cxn>
                <a:cxn ang="0">
                  <a:pos x="T4" y="T5"/>
                </a:cxn>
                <a:cxn ang="0">
                  <a:pos x="T6" y="T7"/>
                </a:cxn>
              </a:cxnLst>
              <a:rect l="0" t="0" r="r" b="b"/>
              <a:pathLst>
                <a:path w="5" h="3">
                  <a:moveTo>
                    <a:pt x="3" y="1"/>
                  </a:moveTo>
                  <a:cubicBezTo>
                    <a:pt x="0" y="1"/>
                    <a:pt x="4" y="0"/>
                    <a:pt x="5" y="0"/>
                  </a:cubicBezTo>
                  <a:cubicBezTo>
                    <a:pt x="5" y="1"/>
                    <a:pt x="5" y="2"/>
                    <a:pt x="3" y="3"/>
                  </a:cubicBezTo>
                  <a:cubicBezTo>
                    <a:pt x="2" y="2"/>
                    <a:pt x="5"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9" name="Freeform 547">
              <a:extLst>
                <a:ext uri="{FF2B5EF4-FFF2-40B4-BE49-F238E27FC236}">
                  <a16:creationId xmlns:a16="http://schemas.microsoft.com/office/drawing/2014/main" id="{61E5F739-7FC7-4ECA-BC75-A39E06CE16BF}"/>
                </a:ext>
              </a:extLst>
            </p:cNvPr>
            <p:cNvSpPr>
              <a:spLocks/>
            </p:cNvSpPr>
            <p:nvPr/>
          </p:nvSpPr>
          <p:spPr bwMode="auto">
            <a:xfrm>
              <a:off x="8219" y="3687"/>
              <a:ext cx="19" cy="9"/>
            </a:xfrm>
            <a:custGeom>
              <a:avLst/>
              <a:gdLst>
                <a:gd name="T0" fmla="*/ 6 w 10"/>
                <a:gd name="T1" fmla="*/ 2 h 5"/>
                <a:gd name="T2" fmla="*/ 10 w 10"/>
                <a:gd name="T3" fmla="*/ 1 h 5"/>
                <a:gd name="T4" fmla="*/ 5 w 10"/>
                <a:gd name="T5" fmla="*/ 5 h 5"/>
                <a:gd name="T6" fmla="*/ 1 w 10"/>
                <a:gd name="T7" fmla="*/ 5 h 5"/>
                <a:gd name="T8" fmla="*/ 7 w 10"/>
                <a:gd name="T9" fmla="*/ 3 h 5"/>
                <a:gd name="T10" fmla="*/ 6 w 10"/>
                <a:gd name="T11" fmla="*/ 2 h 5"/>
              </a:gdLst>
              <a:ahLst/>
              <a:cxnLst>
                <a:cxn ang="0">
                  <a:pos x="T0" y="T1"/>
                </a:cxn>
                <a:cxn ang="0">
                  <a:pos x="T2" y="T3"/>
                </a:cxn>
                <a:cxn ang="0">
                  <a:pos x="T4" y="T5"/>
                </a:cxn>
                <a:cxn ang="0">
                  <a:pos x="T6" y="T7"/>
                </a:cxn>
                <a:cxn ang="0">
                  <a:pos x="T8" y="T9"/>
                </a:cxn>
                <a:cxn ang="0">
                  <a:pos x="T10" y="T11"/>
                </a:cxn>
              </a:cxnLst>
              <a:rect l="0" t="0" r="r" b="b"/>
              <a:pathLst>
                <a:path w="10" h="5">
                  <a:moveTo>
                    <a:pt x="6" y="2"/>
                  </a:moveTo>
                  <a:cubicBezTo>
                    <a:pt x="6" y="1"/>
                    <a:pt x="10" y="0"/>
                    <a:pt x="10" y="1"/>
                  </a:cubicBezTo>
                  <a:cubicBezTo>
                    <a:pt x="8" y="2"/>
                    <a:pt x="8" y="4"/>
                    <a:pt x="5" y="5"/>
                  </a:cubicBezTo>
                  <a:cubicBezTo>
                    <a:pt x="5" y="3"/>
                    <a:pt x="3" y="5"/>
                    <a:pt x="1" y="5"/>
                  </a:cubicBezTo>
                  <a:cubicBezTo>
                    <a:pt x="0" y="3"/>
                    <a:pt x="5" y="3"/>
                    <a:pt x="7" y="3"/>
                  </a:cubicBezTo>
                  <a:cubicBezTo>
                    <a:pt x="8" y="2"/>
                    <a:pt x="7"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0" name="Freeform 548">
              <a:extLst>
                <a:ext uri="{FF2B5EF4-FFF2-40B4-BE49-F238E27FC236}">
                  <a16:creationId xmlns:a16="http://schemas.microsoft.com/office/drawing/2014/main" id="{19FD68F9-7377-46B5-8E66-E5349D0C5CDA}"/>
                </a:ext>
              </a:extLst>
            </p:cNvPr>
            <p:cNvSpPr>
              <a:spLocks/>
            </p:cNvSpPr>
            <p:nvPr/>
          </p:nvSpPr>
          <p:spPr bwMode="auto">
            <a:xfrm>
              <a:off x="8525" y="4228"/>
              <a:ext cx="15" cy="8"/>
            </a:xfrm>
            <a:custGeom>
              <a:avLst/>
              <a:gdLst>
                <a:gd name="T0" fmla="*/ 4 w 8"/>
                <a:gd name="T1" fmla="*/ 1 h 4"/>
                <a:gd name="T2" fmla="*/ 8 w 8"/>
                <a:gd name="T3" fmla="*/ 4 h 4"/>
                <a:gd name="T4" fmla="*/ 4 w 8"/>
                <a:gd name="T5" fmla="*/ 1 h 4"/>
              </a:gdLst>
              <a:ahLst/>
              <a:cxnLst>
                <a:cxn ang="0">
                  <a:pos x="T0" y="T1"/>
                </a:cxn>
                <a:cxn ang="0">
                  <a:pos x="T2" y="T3"/>
                </a:cxn>
                <a:cxn ang="0">
                  <a:pos x="T4" y="T5"/>
                </a:cxn>
              </a:cxnLst>
              <a:rect l="0" t="0" r="r" b="b"/>
              <a:pathLst>
                <a:path w="8" h="4">
                  <a:moveTo>
                    <a:pt x="4" y="1"/>
                  </a:moveTo>
                  <a:cubicBezTo>
                    <a:pt x="4" y="4"/>
                    <a:pt x="7" y="0"/>
                    <a:pt x="8" y="4"/>
                  </a:cubicBezTo>
                  <a:cubicBezTo>
                    <a:pt x="6" y="3"/>
                    <a:pt x="0" y="3"/>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1" name="Freeform 549">
              <a:extLst>
                <a:ext uri="{FF2B5EF4-FFF2-40B4-BE49-F238E27FC236}">
                  <a16:creationId xmlns:a16="http://schemas.microsoft.com/office/drawing/2014/main" id="{BFE2D480-D050-40BF-A3D3-0FBF3D34AC3F}"/>
                </a:ext>
              </a:extLst>
            </p:cNvPr>
            <p:cNvSpPr>
              <a:spLocks/>
            </p:cNvSpPr>
            <p:nvPr/>
          </p:nvSpPr>
          <p:spPr bwMode="auto">
            <a:xfrm>
              <a:off x="8240" y="3669"/>
              <a:ext cx="32" cy="23"/>
            </a:xfrm>
            <a:custGeom>
              <a:avLst/>
              <a:gdLst>
                <a:gd name="T0" fmla="*/ 1 w 17"/>
                <a:gd name="T1" fmla="*/ 12 h 12"/>
                <a:gd name="T2" fmla="*/ 0 w 17"/>
                <a:gd name="T3" fmla="*/ 9 h 12"/>
                <a:gd name="T4" fmla="*/ 13 w 17"/>
                <a:gd name="T5" fmla="*/ 0 h 12"/>
                <a:gd name="T6" fmla="*/ 17 w 17"/>
                <a:gd name="T7" fmla="*/ 3 h 12"/>
                <a:gd name="T8" fmla="*/ 14 w 17"/>
                <a:gd name="T9" fmla="*/ 4 h 12"/>
                <a:gd name="T10" fmla="*/ 16 w 17"/>
                <a:gd name="T11" fmla="*/ 3 h 12"/>
                <a:gd name="T12" fmla="*/ 13 w 17"/>
                <a:gd name="T13" fmla="*/ 3 h 12"/>
                <a:gd name="T14" fmla="*/ 1 w 1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2">
                  <a:moveTo>
                    <a:pt x="1" y="12"/>
                  </a:moveTo>
                  <a:cubicBezTo>
                    <a:pt x="1" y="11"/>
                    <a:pt x="4" y="8"/>
                    <a:pt x="0" y="9"/>
                  </a:cubicBezTo>
                  <a:cubicBezTo>
                    <a:pt x="3" y="8"/>
                    <a:pt x="14" y="4"/>
                    <a:pt x="13" y="0"/>
                  </a:cubicBezTo>
                  <a:cubicBezTo>
                    <a:pt x="14" y="2"/>
                    <a:pt x="14" y="2"/>
                    <a:pt x="17" y="3"/>
                  </a:cubicBezTo>
                  <a:cubicBezTo>
                    <a:pt x="16" y="4"/>
                    <a:pt x="15" y="3"/>
                    <a:pt x="14" y="4"/>
                  </a:cubicBezTo>
                  <a:cubicBezTo>
                    <a:pt x="14" y="4"/>
                    <a:pt x="15" y="3"/>
                    <a:pt x="16" y="3"/>
                  </a:cubicBezTo>
                  <a:cubicBezTo>
                    <a:pt x="16" y="2"/>
                    <a:pt x="13" y="4"/>
                    <a:pt x="13" y="3"/>
                  </a:cubicBezTo>
                  <a:cubicBezTo>
                    <a:pt x="11" y="7"/>
                    <a:pt x="5" y="9"/>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2" name="Freeform 550">
              <a:extLst>
                <a:ext uri="{FF2B5EF4-FFF2-40B4-BE49-F238E27FC236}">
                  <a16:creationId xmlns:a16="http://schemas.microsoft.com/office/drawing/2014/main" id="{74381786-D3F7-4979-9792-D2DC5B0CDE27}"/>
                </a:ext>
              </a:extLst>
            </p:cNvPr>
            <p:cNvSpPr>
              <a:spLocks/>
            </p:cNvSpPr>
            <p:nvPr/>
          </p:nvSpPr>
          <p:spPr bwMode="auto">
            <a:xfrm>
              <a:off x="8324" y="3644"/>
              <a:ext cx="9" cy="4"/>
            </a:xfrm>
            <a:custGeom>
              <a:avLst/>
              <a:gdLst>
                <a:gd name="T0" fmla="*/ 0 w 5"/>
                <a:gd name="T1" fmla="*/ 0 h 2"/>
                <a:gd name="T2" fmla="*/ 5 w 5"/>
                <a:gd name="T3" fmla="*/ 0 h 2"/>
                <a:gd name="T4" fmla="*/ 0 w 5"/>
                <a:gd name="T5" fmla="*/ 0 h 2"/>
              </a:gdLst>
              <a:ahLst/>
              <a:cxnLst>
                <a:cxn ang="0">
                  <a:pos x="T0" y="T1"/>
                </a:cxn>
                <a:cxn ang="0">
                  <a:pos x="T2" y="T3"/>
                </a:cxn>
                <a:cxn ang="0">
                  <a:pos x="T4" y="T5"/>
                </a:cxn>
              </a:cxnLst>
              <a:rect l="0" t="0" r="r" b="b"/>
              <a:pathLst>
                <a:path w="5" h="2">
                  <a:moveTo>
                    <a:pt x="0" y="0"/>
                  </a:moveTo>
                  <a:cubicBezTo>
                    <a:pt x="2" y="0"/>
                    <a:pt x="3" y="1"/>
                    <a:pt x="5" y="0"/>
                  </a:cubicBezTo>
                  <a:cubicBezTo>
                    <a:pt x="5" y="1"/>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3" name="Freeform 551">
              <a:extLst>
                <a:ext uri="{FF2B5EF4-FFF2-40B4-BE49-F238E27FC236}">
                  <a16:creationId xmlns:a16="http://schemas.microsoft.com/office/drawing/2014/main" id="{28BEB1CD-773E-4A6F-89B8-DB3816370959}"/>
                </a:ext>
              </a:extLst>
            </p:cNvPr>
            <p:cNvSpPr>
              <a:spLocks/>
            </p:cNvSpPr>
            <p:nvPr/>
          </p:nvSpPr>
          <p:spPr bwMode="auto">
            <a:xfrm>
              <a:off x="8662" y="4117"/>
              <a:ext cx="27" cy="14"/>
            </a:xfrm>
            <a:custGeom>
              <a:avLst/>
              <a:gdLst>
                <a:gd name="T0" fmla="*/ 11 w 14"/>
                <a:gd name="T1" fmla="*/ 3 h 7"/>
                <a:gd name="T2" fmla="*/ 14 w 14"/>
                <a:gd name="T3" fmla="*/ 4 h 7"/>
                <a:gd name="T4" fmla="*/ 0 w 14"/>
                <a:gd name="T5" fmla="*/ 7 h 7"/>
                <a:gd name="T6" fmla="*/ 9 w 14"/>
                <a:gd name="T7" fmla="*/ 4 h 7"/>
                <a:gd name="T8" fmla="*/ 12 w 14"/>
                <a:gd name="T9" fmla="*/ 1 h 7"/>
                <a:gd name="T10" fmla="*/ 11 w 14"/>
                <a:gd name="T11" fmla="*/ 3 h 7"/>
              </a:gdLst>
              <a:ahLst/>
              <a:cxnLst>
                <a:cxn ang="0">
                  <a:pos x="T0" y="T1"/>
                </a:cxn>
                <a:cxn ang="0">
                  <a:pos x="T2" y="T3"/>
                </a:cxn>
                <a:cxn ang="0">
                  <a:pos x="T4" y="T5"/>
                </a:cxn>
                <a:cxn ang="0">
                  <a:pos x="T6" y="T7"/>
                </a:cxn>
                <a:cxn ang="0">
                  <a:pos x="T8" y="T9"/>
                </a:cxn>
                <a:cxn ang="0">
                  <a:pos x="T10" y="T11"/>
                </a:cxn>
              </a:cxnLst>
              <a:rect l="0" t="0" r="r" b="b"/>
              <a:pathLst>
                <a:path w="14" h="7">
                  <a:moveTo>
                    <a:pt x="11" y="3"/>
                  </a:moveTo>
                  <a:cubicBezTo>
                    <a:pt x="12" y="4"/>
                    <a:pt x="14" y="1"/>
                    <a:pt x="14" y="4"/>
                  </a:cubicBezTo>
                  <a:cubicBezTo>
                    <a:pt x="10" y="5"/>
                    <a:pt x="5" y="6"/>
                    <a:pt x="0" y="7"/>
                  </a:cubicBezTo>
                  <a:cubicBezTo>
                    <a:pt x="1" y="5"/>
                    <a:pt x="6" y="5"/>
                    <a:pt x="9" y="4"/>
                  </a:cubicBezTo>
                  <a:cubicBezTo>
                    <a:pt x="11" y="3"/>
                    <a:pt x="11" y="2"/>
                    <a:pt x="12" y="1"/>
                  </a:cubicBezTo>
                  <a:cubicBezTo>
                    <a:pt x="13" y="0"/>
                    <a:pt x="13"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4" name="Freeform 552">
              <a:extLst>
                <a:ext uri="{FF2B5EF4-FFF2-40B4-BE49-F238E27FC236}">
                  <a16:creationId xmlns:a16="http://schemas.microsoft.com/office/drawing/2014/main" id="{08FAD74A-5B33-4DF8-B74A-5A9DDAF60ADE}"/>
                </a:ext>
              </a:extLst>
            </p:cNvPr>
            <p:cNvSpPr>
              <a:spLocks/>
            </p:cNvSpPr>
            <p:nvPr/>
          </p:nvSpPr>
          <p:spPr bwMode="auto">
            <a:xfrm>
              <a:off x="8691" y="4111"/>
              <a:ext cx="8" cy="10"/>
            </a:xfrm>
            <a:custGeom>
              <a:avLst/>
              <a:gdLst>
                <a:gd name="T0" fmla="*/ 1 w 4"/>
                <a:gd name="T1" fmla="*/ 5 h 5"/>
                <a:gd name="T2" fmla="*/ 3 w 4"/>
                <a:gd name="T3" fmla="*/ 0 h 5"/>
                <a:gd name="T4" fmla="*/ 1 w 4"/>
                <a:gd name="T5" fmla="*/ 5 h 5"/>
              </a:gdLst>
              <a:ahLst/>
              <a:cxnLst>
                <a:cxn ang="0">
                  <a:pos x="T0" y="T1"/>
                </a:cxn>
                <a:cxn ang="0">
                  <a:pos x="T2" y="T3"/>
                </a:cxn>
                <a:cxn ang="0">
                  <a:pos x="T4" y="T5"/>
                </a:cxn>
              </a:cxnLst>
              <a:rect l="0" t="0" r="r" b="b"/>
              <a:pathLst>
                <a:path w="4" h="5">
                  <a:moveTo>
                    <a:pt x="1" y="5"/>
                  </a:moveTo>
                  <a:cubicBezTo>
                    <a:pt x="2" y="3"/>
                    <a:pt x="0" y="3"/>
                    <a:pt x="3" y="0"/>
                  </a:cubicBezTo>
                  <a:cubicBezTo>
                    <a:pt x="4" y="2"/>
                    <a:pt x="3"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5" name="Freeform 553">
              <a:extLst>
                <a:ext uri="{FF2B5EF4-FFF2-40B4-BE49-F238E27FC236}">
                  <a16:creationId xmlns:a16="http://schemas.microsoft.com/office/drawing/2014/main" id="{985371AC-6525-4E23-8B7B-9E0E07248112}"/>
                </a:ext>
              </a:extLst>
            </p:cNvPr>
            <p:cNvSpPr>
              <a:spLocks/>
            </p:cNvSpPr>
            <p:nvPr/>
          </p:nvSpPr>
          <p:spPr bwMode="auto">
            <a:xfrm>
              <a:off x="8727" y="4048"/>
              <a:ext cx="8" cy="6"/>
            </a:xfrm>
            <a:custGeom>
              <a:avLst/>
              <a:gdLst>
                <a:gd name="T0" fmla="*/ 0 w 4"/>
                <a:gd name="T1" fmla="*/ 1 h 3"/>
                <a:gd name="T2" fmla="*/ 4 w 4"/>
                <a:gd name="T3" fmla="*/ 1 h 3"/>
                <a:gd name="T4" fmla="*/ 0 w 4"/>
                <a:gd name="T5" fmla="*/ 1 h 3"/>
              </a:gdLst>
              <a:ahLst/>
              <a:cxnLst>
                <a:cxn ang="0">
                  <a:pos x="T0" y="T1"/>
                </a:cxn>
                <a:cxn ang="0">
                  <a:pos x="T2" y="T3"/>
                </a:cxn>
                <a:cxn ang="0">
                  <a:pos x="T4" y="T5"/>
                </a:cxn>
              </a:cxnLst>
              <a:rect l="0" t="0" r="r" b="b"/>
              <a:pathLst>
                <a:path w="4" h="3">
                  <a:moveTo>
                    <a:pt x="0" y="1"/>
                  </a:moveTo>
                  <a:cubicBezTo>
                    <a:pt x="2" y="0"/>
                    <a:pt x="3" y="1"/>
                    <a:pt x="4" y="1"/>
                  </a:cubicBezTo>
                  <a:cubicBezTo>
                    <a:pt x="3" y="1"/>
                    <a:pt x="0"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6" name="Freeform 554">
              <a:extLst>
                <a:ext uri="{FF2B5EF4-FFF2-40B4-BE49-F238E27FC236}">
                  <a16:creationId xmlns:a16="http://schemas.microsoft.com/office/drawing/2014/main" id="{1DBF3033-D1D2-477B-BDB2-2501A373FEDD}"/>
                </a:ext>
              </a:extLst>
            </p:cNvPr>
            <p:cNvSpPr>
              <a:spLocks/>
            </p:cNvSpPr>
            <p:nvPr/>
          </p:nvSpPr>
          <p:spPr bwMode="auto">
            <a:xfrm>
              <a:off x="8808" y="4054"/>
              <a:ext cx="24" cy="8"/>
            </a:xfrm>
            <a:custGeom>
              <a:avLst/>
              <a:gdLst>
                <a:gd name="T0" fmla="*/ 0 w 13"/>
                <a:gd name="T1" fmla="*/ 3 h 4"/>
                <a:gd name="T2" fmla="*/ 11 w 13"/>
                <a:gd name="T3" fmla="*/ 0 h 4"/>
                <a:gd name="T4" fmla="*/ 5 w 13"/>
                <a:gd name="T5" fmla="*/ 4 h 4"/>
                <a:gd name="T6" fmla="*/ 0 w 13"/>
                <a:gd name="T7" fmla="*/ 3 h 4"/>
              </a:gdLst>
              <a:ahLst/>
              <a:cxnLst>
                <a:cxn ang="0">
                  <a:pos x="T0" y="T1"/>
                </a:cxn>
                <a:cxn ang="0">
                  <a:pos x="T2" y="T3"/>
                </a:cxn>
                <a:cxn ang="0">
                  <a:pos x="T4" y="T5"/>
                </a:cxn>
                <a:cxn ang="0">
                  <a:pos x="T6" y="T7"/>
                </a:cxn>
              </a:cxnLst>
              <a:rect l="0" t="0" r="r" b="b"/>
              <a:pathLst>
                <a:path w="13" h="4">
                  <a:moveTo>
                    <a:pt x="0" y="3"/>
                  </a:moveTo>
                  <a:cubicBezTo>
                    <a:pt x="6" y="1"/>
                    <a:pt x="6" y="1"/>
                    <a:pt x="11" y="0"/>
                  </a:cubicBezTo>
                  <a:cubicBezTo>
                    <a:pt x="13" y="3"/>
                    <a:pt x="7" y="4"/>
                    <a:pt x="5" y="4"/>
                  </a:cubicBezTo>
                  <a:cubicBezTo>
                    <a:pt x="6" y="2"/>
                    <a:pt x="3"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7" name="Freeform 555">
              <a:extLst>
                <a:ext uri="{FF2B5EF4-FFF2-40B4-BE49-F238E27FC236}">
                  <a16:creationId xmlns:a16="http://schemas.microsoft.com/office/drawing/2014/main" id="{5DB6FB9F-F7EC-4D33-8C5F-0E4AB1609AAB}"/>
                </a:ext>
              </a:extLst>
            </p:cNvPr>
            <p:cNvSpPr>
              <a:spLocks/>
            </p:cNvSpPr>
            <p:nvPr/>
          </p:nvSpPr>
          <p:spPr bwMode="auto">
            <a:xfrm>
              <a:off x="8886" y="4037"/>
              <a:ext cx="8" cy="4"/>
            </a:xfrm>
            <a:custGeom>
              <a:avLst/>
              <a:gdLst>
                <a:gd name="T0" fmla="*/ 0 w 4"/>
                <a:gd name="T1" fmla="*/ 1 h 2"/>
                <a:gd name="T2" fmla="*/ 4 w 4"/>
                <a:gd name="T3" fmla="*/ 2 h 2"/>
                <a:gd name="T4" fmla="*/ 1 w 4"/>
                <a:gd name="T5" fmla="*/ 2 h 2"/>
                <a:gd name="T6" fmla="*/ 0 w 4"/>
                <a:gd name="T7" fmla="*/ 1 h 2"/>
              </a:gdLst>
              <a:ahLst/>
              <a:cxnLst>
                <a:cxn ang="0">
                  <a:pos x="T0" y="T1"/>
                </a:cxn>
                <a:cxn ang="0">
                  <a:pos x="T2" y="T3"/>
                </a:cxn>
                <a:cxn ang="0">
                  <a:pos x="T4" y="T5"/>
                </a:cxn>
                <a:cxn ang="0">
                  <a:pos x="T6" y="T7"/>
                </a:cxn>
              </a:cxnLst>
              <a:rect l="0" t="0" r="r" b="b"/>
              <a:pathLst>
                <a:path w="4" h="2">
                  <a:moveTo>
                    <a:pt x="0" y="1"/>
                  </a:moveTo>
                  <a:cubicBezTo>
                    <a:pt x="0" y="0"/>
                    <a:pt x="4" y="1"/>
                    <a:pt x="4" y="2"/>
                  </a:cubicBezTo>
                  <a:cubicBezTo>
                    <a:pt x="3" y="2"/>
                    <a:pt x="2" y="2"/>
                    <a:pt x="1" y="2"/>
                  </a:cubicBezTo>
                  <a:cubicBezTo>
                    <a:pt x="1" y="2"/>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8" name="Freeform 556">
              <a:extLst>
                <a:ext uri="{FF2B5EF4-FFF2-40B4-BE49-F238E27FC236}">
                  <a16:creationId xmlns:a16="http://schemas.microsoft.com/office/drawing/2014/main" id="{7B78C10A-E68D-4AA8-A974-065A2F66D744}"/>
                </a:ext>
              </a:extLst>
            </p:cNvPr>
            <p:cNvSpPr>
              <a:spLocks/>
            </p:cNvSpPr>
            <p:nvPr/>
          </p:nvSpPr>
          <p:spPr bwMode="auto">
            <a:xfrm>
              <a:off x="8888" y="3947"/>
              <a:ext cx="11" cy="6"/>
            </a:xfrm>
            <a:custGeom>
              <a:avLst/>
              <a:gdLst>
                <a:gd name="T0" fmla="*/ 0 w 6"/>
                <a:gd name="T1" fmla="*/ 2 h 3"/>
                <a:gd name="T2" fmla="*/ 5 w 6"/>
                <a:gd name="T3" fmla="*/ 0 h 3"/>
                <a:gd name="T4" fmla="*/ 0 w 6"/>
                <a:gd name="T5" fmla="*/ 2 h 3"/>
              </a:gdLst>
              <a:ahLst/>
              <a:cxnLst>
                <a:cxn ang="0">
                  <a:pos x="T0" y="T1"/>
                </a:cxn>
                <a:cxn ang="0">
                  <a:pos x="T2" y="T3"/>
                </a:cxn>
                <a:cxn ang="0">
                  <a:pos x="T4" y="T5"/>
                </a:cxn>
              </a:cxnLst>
              <a:rect l="0" t="0" r="r" b="b"/>
              <a:pathLst>
                <a:path w="6" h="3">
                  <a:moveTo>
                    <a:pt x="0" y="2"/>
                  </a:moveTo>
                  <a:cubicBezTo>
                    <a:pt x="1" y="1"/>
                    <a:pt x="4" y="2"/>
                    <a:pt x="5" y="0"/>
                  </a:cubicBezTo>
                  <a:cubicBezTo>
                    <a:pt x="6" y="1"/>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9" name="Freeform 557">
              <a:extLst>
                <a:ext uri="{FF2B5EF4-FFF2-40B4-BE49-F238E27FC236}">
                  <a16:creationId xmlns:a16="http://schemas.microsoft.com/office/drawing/2014/main" id="{61A6E140-BA76-43A5-9711-7E8758A8F3BE}"/>
                </a:ext>
              </a:extLst>
            </p:cNvPr>
            <p:cNvSpPr>
              <a:spLocks/>
            </p:cNvSpPr>
            <p:nvPr/>
          </p:nvSpPr>
          <p:spPr bwMode="auto">
            <a:xfrm>
              <a:off x="8735" y="3570"/>
              <a:ext cx="15" cy="7"/>
            </a:xfrm>
            <a:custGeom>
              <a:avLst/>
              <a:gdLst>
                <a:gd name="T0" fmla="*/ 1 w 8"/>
                <a:gd name="T1" fmla="*/ 3 h 4"/>
                <a:gd name="T2" fmla="*/ 3 w 8"/>
                <a:gd name="T3" fmla="*/ 1 h 4"/>
                <a:gd name="T4" fmla="*/ 5 w 8"/>
                <a:gd name="T5" fmla="*/ 1 h 4"/>
                <a:gd name="T6" fmla="*/ 4 w 8"/>
                <a:gd name="T7" fmla="*/ 4 h 4"/>
                <a:gd name="T8" fmla="*/ 1 w 8"/>
                <a:gd name="T9" fmla="*/ 3 h 4"/>
              </a:gdLst>
              <a:ahLst/>
              <a:cxnLst>
                <a:cxn ang="0">
                  <a:pos x="T0" y="T1"/>
                </a:cxn>
                <a:cxn ang="0">
                  <a:pos x="T2" y="T3"/>
                </a:cxn>
                <a:cxn ang="0">
                  <a:pos x="T4" y="T5"/>
                </a:cxn>
                <a:cxn ang="0">
                  <a:pos x="T6" y="T7"/>
                </a:cxn>
                <a:cxn ang="0">
                  <a:pos x="T8" y="T9"/>
                </a:cxn>
              </a:cxnLst>
              <a:rect l="0" t="0" r="r" b="b"/>
              <a:pathLst>
                <a:path w="8" h="4">
                  <a:moveTo>
                    <a:pt x="1" y="3"/>
                  </a:moveTo>
                  <a:cubicBezTo>
                    <a:pt x="0" y="2"/>
                    <a:pt x="5" y="2"/>
                    <a:pt x="3" y="1"/>
                  </a:cubicBezTo>
                  <a:cubicBezTo>
                    <a:pt x="4" y="1"/>
                    <a:pt x="5" y="4"/>
                    <a:pt x="5" y="1"/>
                  </a:cubicBezTo>
                  <a:cubicBezTo>
                    <a:pt x="8" y="0"/>
                    <a:pt x="6" y="3"/>
                    <a:pt x="4" y="4"/>
                  </a:cubicBezTo>
                  <a:cubicBezTo>
                    <a:pt x="5" y="2"/>
                    <a:pt x="4"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0" name="Freeform 558">
              <a:extLst>
                <a:ext uri="{FF2B5EF4-FFF2-40B4-BE49-F238E27FC236}">
                  <a16:creationId xmlns:a16="http://schemas.microsoft.com/office/drawing/2014/main" id="{7918F9E9-2762-4798-BCA6-60EC6DE69244}"/>
                </a:ext>
              </a:extLst>
            </p:cNvPr>
            <p:cNvSpPr>
              <a:spLocks/>
            </p:cNvSpPr>
            <p:nvPr/>
          </p:nvSpPr>
          <p:spPr bwMode="auto">
            <a:xfrm>
              <a:off x="8743" y="3553"/>
              <a:ext cx="17" cy="11"/>
            </a:xfrm>
            <a:custGeom>
              <a:avLst/>
              <a:gdLst>
                <a:gd name="T0" fmla="*/ 0 w 9"/>
                <a:gd name="T1" fmla="*/ 6 h 6"/>
                <a:gd name="T2" fmla="*/ 6 w 9"/>
                <a:gd name="T3" fmla="*/ 0 h 6"/>
                <a:gd name="T4" fmla="*/ 7 w 9"/>
                <a:gd name="T5" fmla="*/ 3 h 6"/>
                <a:gd name="T6" fmla="*/ 0 w 9"/>
                <a:gd name="T7" fmla="*/ 6 h 6"/>
              </a:gdLst>
              <a:ahLst/>
              <a:cxnLst>
                <a:cxn ang="0">
                  <a:pos x="T0" y="T1"/>
                </a:cxn>
                <a:cxn ang="0">
                  <a:pos x="T2" y="T3"/>
                </a:cxn>
                <a:cxn ang="0">
                  <a:pos x="T4" y="T5"/>
                </a:cxn>
                <a:cxn ang="0">
                  <a:pos x="T6" y="T7"/>
                </a:cxn>
              </a:cxnLst>
              <a:rect l="0" t="0" r="r" b="b"/>
              <a:pathLst>
                <a:path w="9" h="6">
                  <a:moveTo>
                    <a:pt x="0" y="6"/>
                  </a:moveTo>
                  <a:cubicBezTo>
                    <a:pt x="0" y="4"/>
                    <a:pt x="5" y="2"/>
                    <a:pt x="6" y="0"/>
                  </a:cubicBezTo>
                  <a:cubicBezTo>
                    <a:pt x="9" y="0"/>
                    <a:pt x="6" y="2"/>
                    <a:pt x="7" y="3"/>
                  </a:cubicBezTo>
                  <a:cubicBezTo>
                    <a:pt x="4" y="2"/>
                    <a:pt x="3"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1" name="Freeform 559">
              <a:extLst>
                <a:ext uri="{FF2B5EF4-FFF2-40B4-BE49-F238E27FC236}">
                  <a16:creationId xmlns:a16="http://schemas.microsoft.com/office/drawing/2014/main" id="{CCEE7DD8-F6B2-43D8-B919-703EEFF867D9}"/>
                </a:ext>
              </a:extLst>
            </p:cNvPr>
            <p:cNvSpPr>
              <a:spLocks/>
            </p:cNvSpPr>
            <p:nvPr/>
          </p:nvSpPr>
          <p:spPr bwMode="auto">
            <a:xfrm>
              <a:off x="8934" y="3926"/>
              <a:ext cx="15" cy="13"/>
            </a:xfrm>
            <a:custGeom>
              <a:avLst/>
              <a:gdLst>
                <a:gd name="T0" fmla="*/ 5 w 8"/>
                <a:gd name="T1" fmla="*/ 6 h 7"/>
                <a:gd name="T2" fmla="*/ 0 w 8"/>
                <a:gd name="T3" fmla="*/ 3 h 7"/>
                <a:gd name="T4" fmla="*/ 3 w 8"/>
                <a:gd name="T5" fmla="*/ 0 h 7"/>
                <a:gd name="T6" fmla="*/ 6 w 8"/>
                <a:gd name="T7" fmla="*/ 2 h 7"/>
                <a:gd name="T8" fmla="*/ 5 w 8"/>
                <a:gd name="T9" fmla="*/ 6 h 7"/>
              </a:gdLst>
              <a:ahLst/>
              <a:cxnLst>
                <a:cxn ang="0">
                  <a:pos x="T0" y="T1"/>
                </a:cxn>
                <a:cxn ang="0">
                  <a:pos x="T2" y="T3"/>
                </a:cxn>
                <a:cxn ang="0">
                  <a:pos x="T4" y="T5"/>
                </a:cxn>
                <a:cxn ang="0">
                  <a:pos x="T6" y="T7"/>
                </a:cxn>
                <a:cxn ang="0">
                  <a:pos x="T8" y="T9"/>
                </a:cxn>
              </a:cxnLst>
              <a:rect l="0" t="0" r="r" b="b"/>
              <a:pathLst>
                <a:path w="8" h="7">
                  <a:moveTo>
                    <a:pt x="5" y="6"/>
                  </a:moveTo>
                  <a:cubicBezTo>
                    <a:pt x="1" y="7"/>
                    <a:pt x="6" y="1"/>
                    <a:pt x="0" y="3"/>
                  </a:cubicBezTo>
                  <a:cubicBezTo>
                    <a:pt x="0" y="1"/>
                    <a:pt x="5" y="3"/>
                    <a:pt x="3" y="0"/>
                  </a:cubicBezTo>
                  <a:cubicBezTo>
                    <a:pt x="4" y="0"/>
                    <a:pt x="5" y="1"/>
                    <a:pt x="6" y="2"/>
                  </a:cubicBezTo>
                  <a:cubicBezTo>
                    <a:pt x="1" y="5"/>
                    <a:pt x="8" y="4"/>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2" name="Freeform 560">
              <a:extLst>
                <a:ext uri="{FF2B5EF4-FFF2-40B4-BE49-F238E27FC236}">
                  <a16:creationId xmlns:a16="http://schemas.microsoft.com/office/drawing/2014/main" id="{321EC314-FA8E-4BDA-9208-13163D04860C}"/>
                </a:ext>
              </a:extLst>
            </p:cNvPr>
            <p:cNvSpPr>
              <a:spLocks/>
            </p:cNvSpPr>
            <p:nvPr/>
          </p:nvSpPr>
          <p:spPr bwMode="auto">
            <a:xfrm>
              <a:off x="8704" y="3474"/>
              <a:ext cx="10" cy="8"/>
            </a:xfrm>
            <a:custGeom>
              <a:avLst/>
              <a:gdLst>
                <a:gd name="T0" fmla="*/ 4 w 5"/>
                <a:gd name="T1" fmla="*/ 1 h 4"/>
                <a:gd name="T2" fmla="*/ 1 w 5"/>
                <a:gd name="T3" fmla="*/ 4 h 4"/>
                <a:gd name="T4" fmla="*/ 0 w 5"/>
                <a:gd name="T5" fmla="*/ 1 h 4"/>
                <a:gd name="T6" fmla="*/ 5 w 5"/>
                <a:gd name="T7" fmla="*/ 0 h 4"/>
                <a:gd name="T8" fmla="*/ 4 w 5"/>
                <a:gd name="T9" fmla="*/ 1 h 4"/>
                <a:gd name="T10" fmla="*/ 5 w 5"/>
                <a:gd name="T11" fmla="*/ 1 h 4"/>
                <a:gd name="T12" fmla="*/ 4 w 5"/>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4" y="1"/>
                  </a:moveTo>
                  <a:cubicBezTo>
                    <a:pt x="2" y="2"/>
                    <a:pt x="3" y="3"/>
                    <a:pt x="1" y="4"/>
                  </a:cubicBezTo>
                  <a:cubicBezTo>
                    <a:pt x="1" y="3"/>
                    <a:pt x="1" y="2"/>
                    <a:pt x="0" y="1"/>
                  </a:cubicBezTo>
                  <a:cubicBezTo>
                    <a:pt x="2" y="0"/>
                    <a:pt x="3" y="1"/>
                    <a:pt x="5" y="0"/>
                  </a:cubicBezTo>
                  <a:cubicBezTo>
                    <a:pt x="5" y="0"/>
                    <a:pt x="4" y="1"/>
                    <a:pt x="4" y="1"/>
                  </a:cubicBezTo>
                  <a:cubicBezTo>
                    <a:pt x="4" y="1"/>
                    <a:pt x="4" y="1"/>
                    <a:pt x="5" y="1"/>
                  </a:cubicBezTo>
                  <a:cubicBezTo>
                    <a:pt x="5" y="2"/>
                    <a:pt x="4"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3" name="Freeform 561">
              <a:extLst>
                <a:ext uri="{FF2B5EF4-FFF2-40B4-BE49-F238E27FC236}">
                  <a16:creationId xmlns:a16="http://schemas.microsoft.com/office/drawing/2014/main" id="{C6CA2504-7529-4D98-ABEA-98D7F49CCC9C}"/>
                </a:ext>
              </a:extLst>
            </p:cNvPr>
            <p:cNvSpPr>
              <a:spLocks/>
            </p:cNvSpPr>
            <p:nvPr/>
          </p:nvSpPr>
          <p:spPr bwMode="auto">
            <a:xfrm>
              <a:off x="8769" y="3541"/>
              <a:ext cx="25" cy="8"/>
            </a:xfrm>
            <a:custGeom>
              <a:avLst/>
              <a:gdLst>
                <a:gd name="T0" fmla="*/ 1 w 13"/>
                <a:gd name="T1" fmla="*/ 4 h 4"/>
                <a:gd name="T2" fmla="*/ 8 w 13"/>
                <a:gd name="T3" fmla="*/ 3 h 4"/>
                <a:gd name="T4" fmla="*/ 13 w 13"/>
                <a:gd name="T5" fmla="*/ 2 h 4"/>
                <a:gd name="T6" fmla="*/ 1 w 13"/>
                <a:gd name="T7" fmla="*/ 4 h 4"/>
              </a:gdLst>
              <a:ahLst/>
              <a:cxnLst>
                <a:cxn ang="0">
                  <a:pos x="T0" y="T1"/>
                </a:cxn>
                <a:cxn ang="0">
                  <a:pos x="T2" y="T3"/>
                </a:cxn>
                <a:cxn ang="0">
                  <a:pos x="T4" y="T5"/>
                </a:cxn>
                <a:cxn ang="0">
                  <a:pos x="T6" y="T7"/>
                </a:cxn>
              </a:cxnLst>
              <a:rect l="0" t="0" r="r" b="b"/>
              <a:pathLst>
                <a:path w="13" h="4">
                  <a:moveTo>
                    <a:pt x="1" y="4"/>
                  </a:moveTo>
                  <a:cubicBezTo>
                    <a:pt x="0" y="1"/>
                    <a:pt x="6" y="2"/>
                    <a:pt x="8" y="3"/>
                  </a:cubicBezTo>
                  <a:cubicBezTo>
                    <a:pt x="9" y="0"/>
                    <a:pt x="10" y="3"/>
                    <a:pt x="13" y="2"/>
                  </a:cubicBezTo>
                  <a:cubicBezTo>
                    <a:pt x="10" y="4"/>
                    <a:pt x="4"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4" name="Freeform 562">
              <a:extLst>
                <a:ext uri="{FF2B5EF4-FFF2-40B4-BE49-F238E27FC236}">
                  <a16:creationId xmlns:a16="http://schemas.microsoft.com/office/drawing/2014/main" id="{E2F5BB14-4E21-4EF3-BDB0-5DAD9967A72A}"/>
                </a:ext>
              </a:extLst>
            </p:cNvPr>
            <p:cNvSpPr>
              <a:spLocks noEditPoints="1"/>
            </p:cNvSpPr>
            <p:nvPr/>
          </p:nvSpPr>
          <p:spPr bwMode="auto">
            <a:xfrm>
              <a:off x="8790" y="3531"/>
              <a:ext cx="40" cy="22"/>
            </a:xfrm>
            <a:custGeom>
              <a:avLst/>
              <a:gdLst>
                <a:gd name="T0" fmla="*/ 14 w 21"/>
                <a:gd name="T1" fmla="*/ 8 h 11"/>
                <a:gd name="T2" fmla="*/ 12 w 21"/>
                <a:gd name="T3" fmla="*/ 10 h 11"/>
                <a:gd name="T4" fmla="*/ 16 w 21"/>
                <a:gd name="T5" fmla="*/ 10 h 11"/>
                <a:gd name="T6" fmla="*/ 14 w 21"/>
                <a:gd name="T7" fmla="*/ 8 h 11"/>
                <a:gd name="T8" fmla="*/ 17 w 21"/>
                <a:gd name="T9" fmla="*/ 9 h 11"/>
                <a:gd name="T10" fmla="*/ 21 w 21"/>
                <a:gd name="T11" fmla="*/ 7 h 11"/>
                <a:gd name="T12" fmla="*/ 18 w 21"/>
                <a:gd name="T13" fmla="*/ 5 h 11"/>
                <a:gd name="T14" fmla="*/ 16 w 21"/>
                <a:gd name="T15" fmla="*/ 7 h 11"/>
                <a:gd name="T16" fmla="*/ 12 w 21"/>
                <a:gd name="T17" fmla="*/ 7 h 11"/>
                <a:gd name="T18" fmla="*/ 11 w 21"/>
                <a:gd name="T19" fmla="*/ 6 h 11"/>
                <a:gd name="T20" fmla="*/ 15 w 21"/>
                <a:gd name="T21" fmla="*/ 3 h 11"/>
                <a:gd name="T22" fmla="*/ 14 w 21"/>
                <a:gd name="T23" fmla="*/ 2 h 11"/>
                <a:gd name="T24" fmla="*/ 9 w 21"/>
                <a:gd name="T25" fmla="*/ 2 h 11"/>
                <a:gd name="T26" fmla="*/ 10 w 21"/>
                <a:gd name="T27" fmla="*/ 3 h 11"/>
                <a:gd name="T28" fmla="*/ 2 w 21"/>
                <a:gd name="T29" fmla="*/ 2 h 11"/>
                <a:gd name="T30" fmla="*/ 0 w 21"/>
                <a:gd name="T31" fmla="*/ 5 h 11"/>
                <a:gd name="T32" fmla="*/ 3 w 21"/>
                <a:gd name="T33" fmla="*/ 5 h 11"/>
                <a:gd name="T34" fmla="*/ 2 w 21"/>
                <a:gd name="T35" fmla="*/ 6 h 11"/>
                <a:gd name="T36" fmla="*/ 4 w 21"/>
                <a:gd name="T37" fmla="*/ 7 h 11"/>
                <a:gd name="T38" fmla="*/ 8 w 21"/>
                <a:gd name="T39" fmla="*/ 4 h 11"/>
                <a:gd name="T40" fmla="*/ 8 w 21"/>
                <a:gd name="T41" fmla="*/ 6 h 11"/>
                <a:gd name="T42" fmla="*/ 6 w 21"/>
                <a:gd name="T43" fmla="*/ 7 h 11"/>
                <a:gd name="T44" fmla="*/ 5 w 21"/>
                <a:gd name="T45" fmla="*/ 10 h 11"/>
                <a:gd name="T46" fmla="*/ 8 w 21"/>
                <a:gd name="T47" fmla="*/ 8 h 11"/>
                <a:gd name="T48" fmla="*/ 14 w 21"/>
                <a:gd name="T49" fmla="*/ 8 h 11"/>
                <a:gd name="T50" fmla="*/ 11 w 21"/>
                <a:gd name="T51" fmla="*/ 4 h 11"/>
                <a:gd name="T52" fmla="*/ 10 w 21"/>
                <a:gd name="T53" fmla="*/ 7 h 11"/>
                <a:gd name="T54" fmla="*/ 11 w 21"/>
                <a:gd name="T55"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11">
                  <a:moveTo>
                    <a:pt x="14" y="8"/>
                  </a:moveTo>
                  <a:cubicBezTo>
                    <a:pt x="12" y="9"/>
                    <a:pt x="12" y="9"/>
                    <a:pt x="12" y="10"/>
                  </a:cubicBezTo>
                  <a:cubicBezTo>
                    <a:pt x="13" y="10"/>
                    <a:pt x="14" y="11"/>
                    <a:pt x="16" y="10"/>
                  </a:cubicBezTo>
                  <a:cubicBezTo>
                    <a:pt x="16" y="9"/>
                    <a:pt x="14" y="10"/>
                    <a:pt x="14" y="8"/>
                  </a:cubicBezTo>
                  <a:cubicBezTo>
                    <a:pt x="17" y="9"/>
                    <a:pt x="17" y="6"/>
                    <a:pt x="17" y="9"/>
                  </a:cubicBezTo>
                  <a:cubicBezTo>
                    <a:pt x="19" y="8"/>
                    <a:pt x="21" y="9"/>
                    <a:pt x="21" y="7"/>
                  </a:cubicBezTo>
                  <a:cubicBezTo>
                    <a:pt x="18" y="5"/>
                    <a:pt x="18" y="5"/>
                    <a:pt x="18" y="5"/>
                  </a:cubicBezTo>
                  <a:cubicBezTo>
                    <a:pt x="18" y="6"/>
                    <a:pt x="17" y="7"/>
                    <a:pt x="16" y="7"/>
                  </a:cubicBezTo>
                  <a:cubicBezTo>
                    <a:pt x="16" y="5"/>
                    <a:pt x="14" y="7"/>
                    <a:pt x="12" y="7"/>
                  </a:cubicBezTo>
                  <a:cubicBezTo>
                    <a:pt x="12" y="7"/>
                    <a:pt x="12" y="7"/>
                    <a:pt x="11" y="6"/>
                  </a:cubicBezTo>
                  <a:cubicBezTo>
                    <a:pt x="13" y="6"/>
                    <a:pt x="15" y="5"/>
                    <a:pt x="15" y="3"/>
                  </a:cubicBezTo>
                  <a:cubicBezTo>
                    <a:pt x="13" y="4"/>
                    <a:pt x="14" y="3"/>
                    <a:pt x="14" y="2"/>
                  </a:cubicBezTo>
                  <a:cubicBezTo>
                    <a:pt x="13" y="2"/>
                    <a:pt x="10" y="0"/>
                    <a:pt x="9" y="2"/>
                  </a:cubicBezTo>
                  <a:cubicBezTo>
                    <a:pt x="10" y="2"/>
                    <a:pt x="11" y="2"/>
                    <a:pt x="10" y="3"/>
                  </a:cubicBezTo>
                  <a:cubicBezTo>
                    <a:pt x="7" y="3"/>
                    <a:pt x="1" y="6"/>
                    <a:pt x="2" y="2"/>
                  </a:cubicBezTo>
                  <a:cubicBezTo>
                    <a:pt x="0" y="3"/>
                    <a:pt x="1" y="4"/>
                    <a:pt x="0" y="5"/>
                  </a:cubicBezTo>
                  <a:cubicBezTo>
                    <a:pt x="1" y="6"/>
                    <a:pt x="3" y="4"/>
                    <a:pt x="3" y="5"/>
                  </a:cubicBezTo>
                  <a:cubicBezTo>
                    <a:pt x="4" y="6"/>
                    <a:pt x="3" y="6"/>
                    <a:pt x="2" y="6"/>
                  </a:cubicBezTo>
                  <a:cubicBezTo>
                    <a:pt x="2" y="7"/>
                    <a:pt x="3" y="8"/>
                    <a:pt x="4" y="7"/>
                  </a:cubicBezTo>
                  <a:cubicBezTo>
                    <a:pt x="2" y="6"/>
                    <a:pt x="7" y="6"/>
                    <a:pt x="8" y="4"/>
                  </a:cubicBezTo>
                  <a:cubicBezTo>
                    <a:pt x="9" y="5"/>
                    <a:pt x="10" y="5"/>
                    <a:pt x="8" y="6"/>
                  </a:cubicBezTo>
                  <a:cubicBezTo>
                    <a:pt x="7" y="6"/>
                    <a:pt x="7" y="6"/>
                    <a:pt x="6" y="7"/>
                  </a:cubicBezTo>
                  <a:cubicBezTo>
                    <a:pt x="9" y="8"/>
                    <a:pt x="4" y="9"/>
                    <a:pt x="5" y="10"/>
                  </a:cubicBezTo>
                  <a:cubicBezTo>
                    <a:pt x="6" y="11"/>
                    <a:pt x="7" y="9"/>
                    <a:pt x="8" y="8"/>
                  </a:cubicBezTo>
                  <a:cubicBezTo>
                    <a:pt x="10" y="7"/>
                    <a:pt x="12" y="7"/>
                    <a:pt x="14" y="8"/>
                  </a:cubicBezTo>
                  <a:close/>
                  <a:moveTo>
                    <a:pt x="11" y="4"/>
                  </a:moveTo>
                  <a:cubicBezTo>
                    <a:pt x="13" y="5"/>
                    <a:pt x="10" y="6"/>
                    <a:pt x="10" y="7"/>
                  </a:cubicBezTo>
                  <a:cubicBezTo>
                    <a:pt x="8" y="7"/>
                    <a:pt x="9"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5" name="Freeform 563">
              <a:extLst>
                <a:ext uri="{FF2B5EF4-FFF2-40B4-BE49-F238E27FC236}">
                  <a16:creationId xmlns:a16="http://schemas.microsoft.com/office/drawing/2014/main" id="{BA80248D-1F27-4968-BB5D-5B8102FC2178}"/>
                </a:ext>
              </a:extLst>
            </p:cNvPr>
            <p:cNvSpPr>
              <a:spLocks/>
            </p:cNvSpPr>
            <p:nvPr/>
          </p:nvSpPr>
          <p:spPr bwMode="auto">
            <a:xfrm>
              <a:off x="8737" y="3466"/>
              <a:ext cx="15" cy="8"/>
            </a:xfrm>
            <a:custGeom>
              <a:avLst/>
              <a:gdLst>
                <a:gd name="T0" fmla="*/ 0 w 8"/>
                <a:gd name="T1" fmla="*/ 3 h 4"/>
                <a:gd name="T2" fmla="*/ 5 w 8"/>
                <a:gd name="T3" fmla="*/ 0 h 4"/>
                <a:gd name="T4" fmla="*/ 7 w 8"/>
                <a:gd name="T5" fmla="*/ 2 h 4"/>
                <a:gd name="T6" fmla="*/ 6 w 8"/>
                <a:gd name="T7" fmla="*/ 4 h 4"/>
                <a:gd name="T8" fmla="*/ 0 w 8"/>
                <a:gd name="T9" fmla="*/ 3 h 4"/>
              </a:gdLst>
              <a:ahLst/>
              <a:cxnLst>
                <a:cxn ang="0">
                  <a:pos x="T0" y="T1"/>
                </a:cxn>
                <a:cxn ang="0">
                  <a:pos x="T2" y="T3"/>
                </a:cxn>
                <a:cxn ang="0">
                  <a:pos x="T4" y="T5"/>
                </a:cxn>
                <a:cxn ang="0">
                  <a:pos x="T6" y="T7"/>
                </a:cxn>
                <a:cxn ang="0">
                  <a:pos x="T8" y="T9"/>
                </a:cxn>
              </a:cxnLst>
              <a:rect l="0" t="0" r="r" b="b"/>
              <a:pathLst>
                <a:path w="8" h="4">
                  <a:moveTo>
                    <a:pt x="0" y="3"/>
                  </a:moveTo>
                  <a:cubicBezTo>
                    <a:pt x="0" y="2"/>
                    <a:pt x="5" y="2"/>
                    <a:pt x="5" y="0"/>
                  </a:cubicBezTo>
                  <a:cubicBezTo>
                    <a:pt x="7" y="0"/>
                    <a:pt x="5" y="2"/>
                    <a:pt x="7" y="2"/>
                  </a:cubicBezTo>
                  <a:cubicBezTo>
                    <a:pt x="8" y="3"/>
                    <a:pt x="5" y="3"/>
                    <a:pt x="6" y="4"/>
                  </a:cubicBezTo>
                  <a:cubicBezTo>
                    <a:pt x="5" y="2"/>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6" name="Freeform 564">
              <a:extLst>
                <a:ext uri="{FF2B5EF4-FFF2-40B4-BE49-F238E27FC236}">
                  <a16:creationId xmlns:a16="http://schemas.microsoft.com/office/drawing/2014/main" id="{460E99FC-B0BF-421A-B891-BCC65C868374}"/>
                </a:ext>
              </a:extLst>
            </p:cNvPr>
            <p:cNvSpPr>
              <a:spLocks/>
            </p:cNvSpPr>
            <p:nvPr/>
          </p:nvSpPr>
          <p:spPr bwMode="auto">
            <a:xfrm>
              <a:off x="8980" y="3935"/>
              <a:ext cx="7" cy="6"/>
            </a:xfrm>
            <a:custGeom>
              <a:avLst/>
              <a:gdLst>
                <a:gd name="T0" fmla="*/ 1 w 4"/>
                <a:gd name="T1" fmla="*/ 2 h 3"/>
                <a:gd name="T2" fmla="*/ 1 w 4"/>
                <a:gd name="T3" fmla="*/ 1 h 3"/>
                <a:gd name="T4" fmla="*/ 2 w 4"/>
                <a:gd name="T5" fmla="*/ 0 h 3"/>
                <a:gd name="T6" fmla="*/ 4 w 4"/>
                <a:gd name="T7" fmla="*/ 1 h 3"/>
                <a:gd name="T8" fmla="*/ 3 w 4"/>
                <a:gd name="T9" fmla="*/ 2 h 3"/>
                <a:gd name="T10" fmla="*/ 2 w 4"/>
                <a:gd name="T11" fmla="*/ 3 h 3"/>
                <a:gd name="T12" fmla="*/ 2 w 4"/>
                <a:gd name="T13" fmla="*/ 2 h 3"/>
                <a:gd name="T14" fmla="*/ 1 w 4"/>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1" y="2"/>
                  </a:moveTo>
                  <a:cubicBezTo>
                    <a:pt x="0" y="1"/>
                    <a:pt x="1" y="1"/>
                    <a:pt x="1" y="1"/>
                  </a:cubicBezTo>
                  <a:cubicBezTo>
                    <a:pt x="2" y="0"/>
                    <a:pt x="2" y="0"/>
                    <a:pt x="2" y="0"/>
                  </a:cubicBezTo>
                  <a:cubicBezTo>
                    <a:pt x="3" y="1"/>
                    <a:pt x="2" y="2"/>
                    <a:pt x="4" y="1"/>
                  </a:cubicBezTo>
                  <a:cubicBezTo>
                    <a:pt x="4" y="2"/>
                    <a:pt x="4" y="2"/>
                    <a:pt x="3" y="2"/>
                  </a:cubicBezTo>
                  <a:cubicBezTo>
                    <a:pt x="2" y="3"/>
                    <a:pt x="2" y="3"/>
                    <a:pt x="2" y="3"/>
                  </a:cubicBezTo>
                  <a:cubicBezTo>
                    <a:pt x="2" y="2"/>
                    <a:pt x="2" y="2"/>
                    <a:pt x="2" y="2"/>
                  </a:cubicBezTo>
                  <a:cubicBezTo>
                    <a:pt x="2" y="2"/>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7" name="Freeform 565">
              <a:extLst>
                <a:ext uri="{FF2B5EF4-FFF2-40B4-BE49-F238E27FC236}">
                  <a16:creationId xmlns:a16="http://schemas.microsoft.com/office/drawing/2014/main" id="{16676EA9-2448-47E4-A34A-D955F5138758}"/>
                </a:ext>
              </a:extLst>
            </p:cNvPr>
            <p:cNvSpPr>
              <a:spLocks/>
            </p:cNvSpPr>
            <p:nvPr/>
          </p:nvSpPr>
          <p:spPr bwMode="auto">
            <a:xfrm>
              <a:off x="8876" y="3616"/>
              <a:ext cx="14" cy="9"/>
            </a:xfrm>
            <a:custGeom>
              <a:avLst/>
              <a:gdLst>
                <a:gd name="T0" fmla="*/ 1 w 7"/>
                <a:gd name="T1" fmla="*/ 5 h 5"/>
                <a:gd name="T2" fmla="*/ 0 w 7"/>
                <a:gd name="T3" fmla="*/ 4 h 5"/>
                <a:gd name="T4" fmla="*/ 1 w 7"/>
                <a:gd name="T5" fmla="*/ 4 h 5"/>
                <a:gd name="T6" fmla="*/ 4 w 7"/>
                <a:gd name="T7" fmla="*/ 2 h 5"/>
                <a:gd name="T8" fmla="*/ 2 w 7"/>
                <a:gd name="T9" fmla="*/ 2 h 5"/>
                <a:gd name="T10" fmla="*/ 7 w 7"/>
                <a:gd name="T11" fmla="*/ 0 h 5"/>
                <a:gd name="T12" fmla="*/ 1 w 7"/>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1" y="5"/>
                  </a:moveTo>
                  <a:cubicBezTo>
                    <a:pt x="0" y="5"/>
                    <a:pt x="1" y="4"/>
                    <a:pt x="0" y="4"/>
                  </a:cubicBezTo>
                  <a:cubicBezTo>
                    <a:pt x="1" y="3"/>
                    <a:pt x="1" y="4"/>
                    <a:pt x="1" y="4"/>
                  </a:cubicBezTo>
                  <a:cubicBezTo>
                    <a:pt x="3" y="4"/>
                    <a:pt x="3" y="3"/>
                    <a:pt x="4" y="2"/>
                  </a:cubicBezTo>
                  <a:cubicBezTo>
                    <a:pt x="3" y="0"/>
                    <a:pt x="2" y="3"/>
                    <a:pt x="2" y="2"/>
                  </a:cubicBezTo>
                  <a:cubicBezTo>
                    <a:pt x="1" y="0"/>
                    <a:pt x="6" y="1"/>
                    <a:pt x="7" y="0"/>
                  </a:cubicBezTo>
                  <a:cubicBezTo>
                    <a:pt x="6" y="2"/>
                    <a:pt x="3"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8" name="Freeform 566">
              <a:extLst>
                <a:ext uri="{FF2B5EF4-FFF2-40B4-BE49-F238E27FC236}">
                  <a16:creationId xmlns:a16="http://schemas.microsoft.com/office/drawing/2014/main" id="{77D219AD-6F8B-44F1-B695-6933B1BD4740}"/>
                </a:ext>
              </a:extLst>
            </p:cNvPr>
            <p:cNvSpPr>
              <a:spLocks/>
            </p:cNvSpPr>
            <p:nvPr/>
          </p:nvSpPr>
          <p:spPr bwMode="auto">
            <a:xfrm>
              <a:off x="9018" y="3893"/>
              <a:ext cx="19" cy="14"/>
            </a:xfrm>
            <a:custGeom>
              <a:avLst/>
              <a:gdLst>
                <a:gd name="T0" fmla="*/ 5 w 10"/>
                <a:gd name="T1" fmla="*/ 4 h 7"/>
                <a:gd name="T2" fmla="*/ 2 w 10"/>
                <a:gd name="T3" fmla="*/ 1 h 7"/>
                <a:gd name="T4" fmla="*/ 7 w 10"/>
                <a:gd name="T5" fmla="*/ 0 h 7"/>
                <a:gd name="T6" fmla="*/ 10 w 10"/>
                <a:gd name="T7" fmla="*/ 3 h 7"/>
                <a:gd name="T8" fmla="*/ 9 w 10"/>
                <a:gd name="T9" fmla="*/ 4 h 7"/>
                <a:gd name="T10" fmla="*/ 8 w 10"/>
                <a:gd name="T11" fmla="*/ 6 h 7"/>
                <a:gd name="T12" fmla="*/ 2 w 10"/>
                <a:gd name="T13" fmla="*/ 6 h 7"/>
                <a:gd name="T14" fmla="*/ 5 w 10"/>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5" y="4"/>
                  </a:moveTo>
                  <a:cubicBezTo>
                    <a:pt x="3" y="2"/>
                    <a:pt x="5" y="1"/>
                    <a:pt x="2" y="1"/>
                  </a:cubicBezTo>
                  <a:cubicBezTo>
                    <a:pt x="0" y="1"/>
                    <a:pt x="6" y="1"/>
                    <a:pt x="7" y="0"/>
                  </a:cubicBezTo>
                  <a:cubicBezTo>
                    <a:pt x="5" y="2"/>
                    <a:pt x="7" y="4"/>
                    <a:pt x="10" y="3"/>
                  </a:cubicBezTo>
                  <a:cubicBezTo>
                    <a:pt x="10" y="4"/>
                    <a:pt x="9" y="3"/>
                    <a:pt x="9" y="4"/>
                  </a:cubicBezTo>
                  <a:cubicBezTo>
                    <a:pt x="8" y="4"/>
                    <a:pt x="8" y="5"/>
                    <a:pt x="8" y="6"/>
                  </a:cubicBezTo>
                  <a:cubicBezTo>
                    <a:pt x="5" y="6"/>
                    <a:pt x="4" y="7"/>
                    <a:pt x="2" y="6"/>
                  </a:cubicBezTo>
                  <a:cubicBezTo>
                    <a:pt x="6" y="5"/>
                    <a:pt x="2"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9" name="Freeform 567">
              <a:extLst>
                <a:ext uri="{FF2B5EF4-FFF2-40B4-BE49-F238E27FC236}">
                  <a16:creationId xmlns:a16="http://schemas.microsoft.com/office/drawing/2014/main" id="{998A3E1B-F498-4D9F-9CF7-7D407B4E8BFD}"/>
                </a:ext>
              </a:extLst>
            </p:cNvPr>
            <p:cNvSpPr>
              <a:spLocks/>
            </p:cNvSpPr>
            <p:nvPr/>
          </p:nvSpPr>
          <p:spPr bwMode="auto">
            <a:xfrm>
              <a:off x="8905" y="3528"/>
              <a:ext cx="34" cy="11"/>
            </a:xfrm>
            <a:custGeom>
              <a:avLst/>
              <a:gdLst>
                <a:gd name="T0" fmla="*/ 0 w 18"/>
                <a:gd name="T1" fmla="*/ 5 h 6"/>
                <a:gd name="T2" fmla="*/ 8 w 18"/>
                <a:gd name="T3" fmla="*/ 0 h 6"/>
                <a:gd name="T4" fmla="*/ 11 w 18"/>
                <a:gd name="T5" fmla="*/ 5 h 6"/>
                <a:gd name="T6" fmla="*/ 16 w 18"/>
                <a:gd name="T7" fmla="*/ 1 h 6"/>
                <a:gd name="T8" fmla="*/ 9 w 18"/>
                <a:gd name="T9" fmla="*/ 6 h 6"/>
                <a:gd name="T10" fmla="*/ 0 w 18"/>
                <a:gd name="T11" fmla="*/ 5 h 6"/>
              </a:gdLst>
              <a:ahLst/>
              <a:cxnLst>
                <a:cxn ang="0">
                  <a:pos x="T0" y="T1"/>
                </a:cxn>
                <a:cxn ang="0">
                  <a:pos x="T2" y="T3"/>
                </a:cxn>
                <a:cxn ang="0">
                  <a:pos x="T4" y="T5"/>
                </a:cxn>
                <a:cxn ang="0">
                  <a:pos x="T6" y="T7"/>
                </a:cxn>
                <a:cxn ang="0">
                  <a:pos x="T8" y="T9"/>
                </a:cxn>
                <a:cxn ang="0">
                  <a:pos x="T10" y="T11"/>
                </a:cxn>
              </a:cxnLst>
              <a:rect l="0" t="0" r="r" b="b"/>
              <a:pathLst>
                <a:path w="18" h="6">
                  <a:moveTo>
                    <a:pt x="0" y="5"/>
                  </a:moveTo>
                  <a:cubicBezTo>
                    <a:pt x="2" y="3"/>
                    <a:pt x="6" y="2"/>
                    <a:pt x="8" y="0"/>
                  </a:cubicBezTo>
                  <a:cubicBezTo>
                    <a:pt x="8" y="2"/>
                    <a:pt x="9" y="4"/>
                    <a:pt x="11" y="5"/>
                  </a:cubicBezTo>
                  <a:cubicBezTo>
                    <a:pt x="11" y="3"/>
                    <a:pt x="15" y="2"/>
                    <a:pt x="16" y="1"/>
                  </a:cubicBezTo>
                  <a:cubicBezTo>
                    <a:pt x="18" y="2"/>
                    <a:pt x="13" y="4"/>
                    <a:pt x="9" y="6"/>
                  </a:cubicBezTo>
                  <a:cubicBezTo>
                    <a:pt x="9" y="2"/>
                    <a:pt x="6" y="1"/>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0" name="Freeform 568">
              <a:extLst>
                <a:ext uri="{FF2B5EF4-FFF2-40B4-BE49-F238E27FC236}">
                  <a16:creationId xmlns:a16="http://schemas.microsoft.com/office/drawing/2014/main" id="{02E61794-0717-4CE6-9D81-1FEDF6A0DFB8}"/>
                </a:ext>
              </a:extLst>
            </p:cNvPr>
            <p:cNvSpPr>
              <a:spLocks/>
            </p:cNvSpPr>
            <p:nvPr/>
          </p:nvSpPr>
          <p:spPr bwMode="auto">
            <a:xfrm>
              <a:off x="8966" y="3576"/>
              <a:ext cx="10" cy="3"/>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3" y="1"/>
                    <a:pt x="2" y="1"/>
                    <a:pt x="5" y="0"/>
                  </a:cubicBezTo>
                  <a:cubicBezTo>
                    <a:pt x="5" y="1"/>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1" name="Freeform 569">
              <a:extLst>
                <a:ext uri="{FF2B5EF4-FFF2-40B4-BE49-F238E27FC236}">
                  <a16:creationId xmlns:a16="http://schemas.microsoft.com/office/drawing/2014/main" id="{249C6A27-F089-429D-97DB-8605A3809012}"/>
                </a:ext>
              </a:extLst>
            </p:cNvPr>
            <p:cNvSpPr>
              <a:spLocks/>
            </p:cNvSpPr>
            <p:nvPr/>
          </p:nvSpPr>
          <p:spPr bwMode="auto">
            <a:xfrm>
              <a:off x="8962" y="3564"/>
              <a:ext cx="35" cy="15"/>
            </a:xfrm>
            <a:custGeom>
              <a:avLst/>
              <a:gdLst>
                <a:gd name="T0" fmla="*/ 8 w 18"/>
                <a:gd name="T1" fmla="*/ 8 h 8"/>
                <a:gd name="T2" fmla="*/ 11 w 18"/>
                <a:gd name="T3" fmla="*/ 5 h 8"/>
                <a:gd name="T4" fmla="*/ 9 w 18"/>
                <a:gd name="T5" fmla="*/ 6 h 8"/>
                <a:gd name="T6" fmla="*/ 7 w 18"/>
                <a:gd name="T7" fmla="*/ 4 h 8"/>
                <a:gd name="T8" fmla="*/ 2 w 18"/>
                <a:gd name="T9" fmla="*/ 7 h 8"/>
                <a:gd name="T10" fmla="*/ 1 w 18"/>
                <a:gd name="T11" fmla="*/ 5 h 8"/>
                <a:gd name="T12" fmla="*/ 4 w 18"/>
                <a:gd name="T13" fmla="*/ 5 h 8"/>
                <a:gd name="T14" fmla="*/ 0 w 18"/>
                <a:gd name="T15" fmla="*/ 3 h 8"/>
                <a:gd name="T16" fmla="*/ 12 w 18"/>
                <a:gd name="T17" fmla="*/ 0 h 8"/>
                <a:gd name="T18" fmla="*/ 15 w 18"/>
                <a:gd name="T19" fmla="*/ 2 h 8"/>
                <a:gd name="T20" fmla="*/ 14 w 18"/>
                <a:gd name="T21" fmla="*/ 3 h 8"/>
                <a:gd name="T22" fmla="*/ 17 w 18"/>
                <a:gd name="T23" fmla="*/ 3 h 8"/>
                <a:gd name="T24" fmla="*/ 17 w 18"/>
                <a:gd name="T25" fmla="*/ 4 h 8"/>
                <a:gd name="T26" fmla="*/ 16 w 18"/>
                <a:gd name="T27" fmla="*/ 5 h 8"/>
                <a:gd name="T28" fmla="*/ 8 w 18"/>
                <a:gd name="T2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8">
                  <a:moveTo>
                    <a:pt x="8" y="8"/>
                  </a:moveTo>
                  <a:cubicBezTo>
                    <a:pt x="8" y="7"/>
                    <a:pt x="9" y="6"/>
                    <a:pt x="11" y="5"/>
                  </a:cubicBezTo>
                  <a:cubicBezTo>
                    <a:pt x="10" y="5"/>
                    <a:pt x="9" y="5"/>
                    <a:pt x="9" y="6"/>
                  </a:cubicBezTo>
                  <a:cubicBezTo>
                    <a:pt x="8" y="6"/>
                    <a:pt x="8" y="4"/>
                    <a:pt x="7" y="4"/>
                  </a:cubicBezTo>
                  <a:cubicBezTo>
                    <a:pt x="4" y="5"/>
                    <a:pt x="4" y="6"/>
                    <a:pt x="2" y="7"/>
                  </a:cubicBezTo>
                  <a:cubicBezTo>
                    <a:pt x="1" y="5"/>
                    <a:pt x="1" y="5"/>
                    <a:pt x="1" y="5"/>
                  </a:cubicBezTo>
                  <a:cubicBezTo>
                    <a:pt x="2" y="5"/>
                    <a:pt x="2" y="6"/>
                    <a:pt x="4" y="5"/>
                  </a:cubicBezTo>
                  <a:cubicBezTo>
                    <a:pt x="3" y="3"/>
                    <a:pt x="0" y="5"/>
                    <a:pt x="0" y="3"/>
                  </a:cubicBezTo>
                  <a:cubicBezTo>
                    <a:pt x="5" y="3"/>
                    <a:pt x="9" y="1"/>
                    <a:pt x="12" y="0"/>
                  </a:cubicBezTo>
                  <a:cubicBezTo>
                    <a:pt x="13" y="1"/>
                    <a:pt x="13" y="2"/>
                    <a:pt x="15" y="2"/>
                  </a:cubicBezTo>
                  <a:cubicBezTo>
                    <a:pt x="15" y="2"/>
                    <a:pt x="14" y="3"/>
                    <a:pt x="14" y="3"/>
                  </a:cubicBezTo>
                  <a:cubicBezTo>
                    <a:pt x="15" y="3"/>
                    <a:pt x="16" y="3"/>
                    <a:pt x="17" y="3"/>
                  </a:cubicBezTo>
                  <a:cubicBezTo>
                    <a:pt x="18" y="4"/>
                    <a:pt x="17" y="4"/>
                    <a:pt x="17" y="4"/>
                  </a:cubicBezTo>
                  <a:cubicBezTo>
                    <a:pt x="16" y="4"/>
                    <a:pt x="16" y="4"/>
                    <a:pt x="16" y="5"/>
                  </a:cubicBezTo>
                  <a:cubicBezTo>
                    <a:pt x="15" y="3"/>
                    <a:pt x="11" y="6"/>
                    <a:pt x="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2" name="Freeform 570">
              <a:extLst>
                <a:ext uri="{FF2B5EF4-FFF2-40B4-BE49-F238E27FC236}">
                  <a16:creationId xmlns:a16="http://schemas.microsoft.com/office/drawing/2014/main" id="{4ADA9042-C5ED-4B73-94F9-6F304439EB0C}"/>
                </a:ext>
              </a:extLst>
            </p:cNvPr>
            <p:cNvSpPr>
              <a:spLocks/>
            </p:cNvSpPr>
            <p:nvPr/>
          </p:nvSpPr>
          <p:spPr bwMode="auto">
            <a:xfrm>
              <a:off x="8953" y="3497"/>
              <a:ext cx="25" cy="13"/>
            </a:xfrm>
            <a:custGeom>
              <a:avLst/>
              <a:gdLst>
                <a:gd name="T0" fmla="*/ 2 w 13"/>
                <a:gd name="T1" fmla="*/ 5 h 7"/>
                <a:gd name="T2" fmla="*/ 5 w 13"/>
                <a:gd name="T3" fmla="*/ 3 h 7"/>
                <a:gd name="T4" fmla="*/ 5 w 13"/>
                <a:gd name="T5" fmla="*/ 5 h 7"/>
                <a:gd name="T6" fmla="*/ 2 w 13"/>
                <a:gd name="T7" fmla="*/ 5 h 7"/>
              </a:gdLst>
              <a:ahLst/>
              <a:cxnLst>
                <a:cxn ang="0">
                  <a:pos x="T0" y="T1"/>
                </a:cxn>
                <a:cxn ang="0">
                  <a:pos x="T2" y="T3"/>
                </a:cxn>
                <a:cxn ang="0">
                  <a:pos x="T4" y="T5"/>
                </a:cxn>
                <a:cxn ang="0">
                  <a:pos x="T6" y="T7"/>
                </a:cxn>
              </a:cxnLst>
              <a:rect l="0" t="0" r="r" b="b"/>
              <a:pathLst>
                <a:path w="13" h="7">
                  <a:moveTo>
                    <a:pt x="2" y="5"/>
                  </a:moveTo>
                  <a:cubicBezTo>
                    <a:pt x="0" y="7"/>
                    <a:pt x="4" y="4"/>
                    <a:pt x="5" y="3"/>
                  </a:cubicBezTo>
                  <a:cubicBezTo>
                    <a:pt x="13" y="0"/>
                    <a:pt x="6" y="3"/>
                    <a:pt x="5" y="5"/>
                  </a:cubicBezTo>
                  <a:cubicBezTo>
                    <a:pt x="5" y="5"/>
                    <a:pt x="3"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3" name="Freeform 571">
              <a:extLst>
                <a:ext uri="{FF2B5EF4-FFF2-40B4-BE49-F238E27FC236}">
                  <a16:creationId xmlns:a16="http://schemas.microsoft.com/office/drawing/2014/main" id="{4DDB3193-2625-4566-8A5C-685BF9E4C349}"/>
                </a:ext>
              </a:extLst>
            </p:cNvPr>
            <p:cNvSpPr>
              <a:spLocks/>
            </p:cNvSpPr>
            <p:nvPr/>
          </p:nvSpPr>
          <p:spPr bwMode="auto">
            <a:xfrm>
              <a:off x="9014" y="3556"/>
              <a:ext cx="25" cy="12"/>
            </a:xfrm>
            <a:custGeom>
              <a:avLst/>
              <a:gdLst>
                <a:gd name="T0" fmla="*/ 1 w 13"/>
                <a:gd name="T1" fmla="*/ 4 h 6"/>
                <a:gd name="T2" fmla="*/ 5 w 13"/>
                <a:gd name="T3" fmla="*/ 2 h 6"/>
                <a:gd name="T4" fmla="*/ 13 w 13"/>
                <a:gd name="T5" fmla="*/ 1 h 6"/>
                <a:gd name="T6" fmla="*/ 10 w 13"/>
                <a:gd name="T7" fmla="*/ 3 h 6"/>
                <a:gd name="T8" fmla="*/ 2 w 13"/>
                <a:gd name="T9" fmla="*/ 6 h 6"/>
                <a:gd name="T10" fmla="*/ 1 w 13"/>
                <a:gd name="T11" fmla="*/ 4 h 6"/>
              </a:gdLst>
              <a:ahLst/>
              <a:cxnLst>
                <a:cxn ang="0">
                  <a:pos x="T0" y="T1"/>
                </a:cxn>
                <a:cxn ang="0">
                  <a:pos x="T2" y="T3"/>
                </a:cxn>
                <a:cxn ang="0">
                  <a:pos x="T4" y="T5"/>
                </a:cxn>
                <a:cxn ang="0">
                  <a:pos x="T6" y="T7"/>
                </a:cxn>
                <a:cxn ang="0">
                  <a:pos x="T8" y="T9"/>
                </a:cxn>
                <a:cxn ang="0">
                  <a:pos x="T10" y="T11"/>
                </a:cxn>
              </a:cxnLst>
              <a:rect l="0" t="0" r="r" b="b"/>
              <a:pathLst>
                <a:path w="13" h="6">
                  <a:moveTo>
                    <a:pt x="1" y="4"/>
                  </a:moveTo>
                  <a:cubicBezTo>
                    <a:pt x="0" y="5"/>
                    <a:pt x="3" y="3"/>
                    <a:pt x="5" y="2"/>
                  </a:cubicBezTo>
                  <a:cubicBezTo>
                    <a:pt x="4" y="6"/>
                    <a:pt x="11" y="0"/>
                    <a:pt x="13" y="1"/>
                  </a:cubicBezTo>
                  <a:cubicBezTo>
                    <a:pt x="12" y="2"/>
                    <a:pt x="11" y="3"/>
                    <a:pt x="10" y="3"/>
                  </a:cubicBezTo>
                  <a:cubicBezTo>
                    <a:pt x="8" y="2"/>
                    <a:pt x="5" y="6"/>
                    <a:pt x="2" y="6"/>
                  </a:cubicBezTo>
                  <a:cubicBezTo>
                    <a:pt x="2" y="5"/>
                    <a:pt x="4"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4" name="Freeform 572">
              <a:extLst>
                <a:ext uri="{FF2B5EF4-FFF2-40B4-BE49-F238E27FC236}">
                  <a16:creationId xmlns:a16="http://schemas.microsoft.com/office/drawing/2014/main" id="{DE81FDE7-E9F3-4B70-B0AD-CD951431A970}"/>
                </a:ext>
              </a:extLst>
            </p:cNvPr>
            <p:cNvSpPr>
              <a:spLocks/>
            </p:cNvSpPr>
            <p:nvPr/>
          </p:nvSpPr>
          <p:spPr bwMode="auto">
            <a:xfrm>
              <a:off x="9184" y="3660"/>
              <a:ext cx="12" cy="4"/>
            </a:xfrm>
            <a:custGeom>
              <a:avLst/>
              <a:gdLst>
                <a:gd name="T0" fmla="*/ 1 w 6"/>
                <a:gd name="T1" fmla="*/ 2 h 2"/>
                <a:gd name="T2" fmla="*/ 6 w 6"/>
                <a:gd name="T3" fmla="*/ 0 h 2"/>
                <a:gd name="T4" fmla="*/ 4 w 6"/>
                <a:gd name="T5" fmla="*/ 2 h 2"/>
                <a:gd name="T6" fmla="*/ 3 w 6"/>
                <a:gd name="T7" fmla="*/ 1 h 2"/>
                <a:gd name="T8" fmla="*/ 1 w 6"/>
                <a:gd name="T9" fmla="*/ 2 h 2"/>
              </a:gdLst>
              <a:ahLst/>
              <a:cxnLst>
                <a:cxn ang="0">
                  <a:pos x="T0" y="T1"/>
                </a:cxn>
                <a:cxn ang="0">
                  <a:pos x="T2" y="T3"/>
                </a:cxn>
                <a:cxn ang="0">
                  <a:pos x="T4" y="T5"/>
                </a:cxn>
                <a:cxn ang="0">
                  <a:pos x="T6" y="T7"/>
                </a:cxn>
                <a:cxn ang="0">
                  <a:pos x="T8" y="T9"/>
                </a:cxn>
              </a:cxnLst>
              <a:rect l="0" t="0" r="r" b="b"/>
              <a:pathLst>
                <a:path w="6" h="2">
                  <a:moveTo>
                    <a:pt x="1" y="2"/>
                  </a:moveTo>
                  <a:cubicBezTo>
                    <a:pt x="0" y="2"/>
                    <a:pt x="4" y="0"/>
                    <a:pt x="6" y="0"/>
                  </a:cubicBezTo>
                  <a:cubicBezTo>
                    <a:pt x="6" y="1"/>
                    <a:pt x="4" y="1"/>
                    <a:pt x="4" y="2"/>
                  </a:cubicBezTo>
                  <a:cubicBezTo>
                    <a:pt x="3" y="2"/>
                    <a:pt x="3" y="2"/>
                    <a:pt x="3" y="1"/>
                  </a:cubicBezTo>
                  <a:cubicBezTo>
                    <a:pt x="2"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5" name="Freeform 573">
              <a:extLst>
                <a:ext uri="{FF2B5EF4-FFF2-40B4-BE49-F238E27FC236}">
                  <a16:creationId xmlns:a16="http://schemas.microsoft.com/office/drawing/2014/main" id="{EF41E309-0E3C-4920-B215-20B580640523}"/>
                </a:ext>
              </a:extLst>
            </p:cNvPr>
            <p:cNvSpPr>
              <a:spLocks/>
            </p:cNvSpPr>
            <p:nvPr/>
          </p:nvSpPr>
          <p:spPr bwMode="auto">
            <a:xfrm>
              <a:off x="9108" y="3491"/>
              <a:ext cx="34" cy="19"/>
            </a:xfrm>
            <a:custGeom>
              <a:avLst/>
              <a:gdLst>
                <a:gd name="T0" fmla="*/ 17 w 18"/>
                <a:gd name="T1" fmla="*/ 3 h 10"/>
                <a:gd name="T2" fmla="*/ 16 w 18"/>
                <a:gd name="T3" fmla="*/ 5 h 10"/>
                <a:gd name="T4" fmla="*/ 0 w 18"/>
                <a:gd name="T5" fmla="*/ 10 h 10"/>
                <a:gd name="T6" fmla="*/ 9 w 18"/>
                <a:gd name="T7" fmla="*/ 1 h 10"/>
                <a:gd name="T8" fmla="*/ 14 w 18"/>
                <a:gd name="T9" fmla="*/ 0 h 10"/>
                <a:gd name="T10" fmla="*/ 12 w 18"/>
                <a:gd name="T11" fmla="*/ 3 h 10"/>
                <a:gd name="T12" fmla="*/ 15 w 18"/>
                <a:gd name="T13" fmla="*/ 3 h 10"/>
                <a:gd name="T14" fmla="*/ 17 w 18"/>
                <a:gd name="T15" fmla="*/ 1 h 10"/>
                <a:gd name="T16" fmla="*/ 18 w 18"/>
                <a:gd name="T17" fmla="*/ 2 h 10"/>
                <a:gd name="T18" fmla="*/ 17 w 18"/>
                <a:gd name="T19"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0">
                  <a:moveTo>
                    <a:pt x="17" y="3"/>
                  </a:moveTo>
                  <a:cubicBezTo>
                    <a:pt x="15" y="3"/>
                    <a:pt x="17" y="4"/>
                    <a:pt x="16" y="5"/>
                  </a:cubicBezTo>
                  <a:cubicBezTo>
                    <a:pt x="11" y="6"/>
                    <a:pt x="6" y="8"/>
                    <a:pt x="0" y="10"/>
                  </a:cubicBezTo>
                  <a:cubicBezTo>
                    <a:pt x="1" y="6"/>
                    <a:pt x="11" y="3"/>
                    <a:pt x="9" y="1"/>
                  </a:cubicBezTo>
                  <a:cubicBezTo>
                    <a:pt x="10" y="1"/>
                    <a:pt x="13" y="0"/>
                    <a:pt x="14" y="0"/>
                  </a:cubicBezTo>
                  <a:cubicBezTo>
                    <a:pt x="15" y="1"/>
                    <a:pt x="12" y="2"/>
                    <a:pt x="12" y="3"/>
                  </a:cubicBezTo>
                  <a:cubicBezTo>
                    <a:pt x="13" y="5"/>
                    <a:pt x="15" y="3"/>
                    <a:pt x="15" y="3"/>
                  </a:cubicBezTo>
                  <a:cubicBezTo>
                    <a:pt x="17" y="3"/>
                    <a:pt x="14" y="1"/>
                    <a:pt x="17" y="1"/>
                  </a:cubicBezTo>
                  <a:cubicBezTo>
                    <a:pt x="17" y="2"/>
                    <a:pt x="16" y="3"/>
                    <a:pt x="18" y="2"/>
                  </a:cubicBezTo>
                  <a:cubicBezTo>
                    <a:pt x="18" y="3"/>
                    <a:pt x="18" y="3"/>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6" name="Freeform 574">
              <a:extLst>
                <a:ext uri="{FF2B5EF4-FFF2-40B4-BE49-F238E27FC236}">
                  <a16:creationId xmlns:a16="http://schemas.microsoft.com/office/drawing/2014/main" id="{32FB1DA5-80AD-4E46-988E-2F5C6B856BF1}"/>
                </a:ext>
              </a:extLst>
            </p:cNvPr>
            <p:cNvSpPr>
              <a:spLocks/>
            </p:cNvSpPr>
            <p:nvPr/>
          </p:nvSpPr>
          <p:spPr bwMode="auto">
            <a:xfrm>
              <a:off x="9146" y="3501"/>
              <a:ext cx="10" cy="6"/>
            </a:xfrm>
            <a:custGeom>
              <a:avLst/>
              <a:gdLst>
                <a:gd name="T0" fmla="*/ 0 w 5"/>
                <a:gd name="T1" fmla="*/ 3 h 3"/>
                <a:gd name="T2" fmla="*/ 1 w 5"/>
                <a:gd name="T3" fmla="*/ 1 h 3"/>
                <a:gd name="T4" fmla="*/ 4 w 5"/>
                <a:gd name="T5" fmla="*/ 0 h 3"/>
                <a:gd name="T6" fmla="*/ 5 w 5"/>
                <a:gd name="T7" fmla="*/ 1 h 3"/>
                <a:gd name="T8" fmla="*/ 3 w 5"/>
                <a:gd name="T9" fmla="*/ 1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cubicBezTo>
                    <a:pt x="0" y="2"/>
                    <a:pt x="1" y="2"/>
                    <a:pt x="1" y="1"/>
                  </a:cubicBezTo>
                  <a:cubicBezTo>
                    <a:pt x="3" y="1"/>
                    <a:pt x="2" y="1"/>
                    <a:pt x="4" y="0"/>
                  </a:cubicBezTo>
                  <a:cubicBezTo>
                    <a:pt x="4" y="1"/>
                    <a:pt x="5" y="0"/>
                    <a:pt x="5" y="1"/>
                  </a:cubicBezTo>
                  <a:cubicBezTo>
                    <a:pt x="5" y="2"/>
                    <a:pt x="4" y="1"/>
                    <a:pt x="3" y="1"/>
                  </a:cubicBezTo>
                  <a:cubicBezTo>
                    <a:pt x="2" y="1"/>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7" name="Freeform 575">
              <a:extLst>
                <a:ext uri="{FF2B5EF4-FFF2-40B4-BE49-F238E27FC236}">
                  <a16:creationId xmlns:a16="http://schemas.microsoft.com/office/drawing/2014/main" id="{227D2BA2-2056-4322-9FF6-0D19263C672C}"/>
                </a:ext>
              </a:extLst>
            </p:cNvPr>
            <p:cNvSpPr>
              <a:spLocks/>
            </p:cNvSpPr>
            <p:nvPr/>
          </p:nvSpPr>
          <p:spPr bwMode="auto">
            <a:xfrm>
              <a:off x="9314" y="3355"/>
              <a:ext cx="69" cy="27"/>
            </a:xfrm>
            <a:custGeom>
              <a:avLst/>
              <a:gdLst>
                <a:gd name="T0" fmla="*/ 0 w 36"/>
                <a:gd name="T1" fmla="*/ 10 h 14"/>
                <a:gd name="T2" fmla="*/ 28 w 36"/>
                <a:gd name="T3" fmla="*/ 0 h 14"/>
                <a:gd name="T4" fmla="*/ 28 w 36"/>
                <a:gd name="T5" fmla="*/ 3 h 14"/>
                <a:gd name="T6" fmla="*/ 36 w 36"/>
                <a:gd name="T7" fmla="*/ 5 h 14"/>
                <a:gd name="T8" fmla="*/ 30 w 36"/>
                <a:gd name="T9" fmla="*/ 7 h 14"/>
                <a:gd name="T10" fmla="*/ 32 w 36"/>
                <a:gd name="T11" fmla="*/ 8 h 14"/>
                <a:gd name="T12" fmla="*/ 0 w 36"/>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36" h="14">
                  <a:moveTo>
                    <a:pt x="0" y="10"/>
                  </a:moveTo>
                  <a:cubicBezTo>
                    <a:pt x="2" y="2"/>
                    <a:pt x="19" y="1"/>
                    <a:pt x="28" y="0"/>
                  </a:cubicBezTo>
                  <a:cubicBezTo>
                    <a:pt x="29" y="1"/>
                    <a:pt x="28" y="2"/>
                    <a:pt x="28" y="3"/>
                  </a:cubicBezTo>
                  <a:cubicBezTo>
                    <a:pt x="31" y="3"/>
                    <a:pt x="33" y="4"/>
                    <a:pt x="36" y="5"/>
                  </a:cubicBezTo>
                  <a:cubicBezTo>
                    <a:pt x="33" y="6"/>
                    <a:pt x="31" y="5"/>
                    <a:pt x="30" y="7"/>
                  </a:cubicBezTo>
                  <a:cubicBezTo>
                    <a:pt x="30" y="8"/>
                    <a:pt x="32" y="7"/>
                    <a:pt x="32" y="8"/>
                  </a:cubicBezTo>
                  <a:cubicBezTo>
                    <a:pt x="22" y="8"/>
                    <a:pt x="8"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8" name="Freeform 576">
              <a:extLst>
                <a:ext uri="{FF2B5EF4-FFF2-40B4-BE49-F238E27FC236}">
                  <a16:creationId xmlns:a16="http://schemas.microsoft.com/office/drawing/2014/main" id="{F8B325C2-BA43-4A0B-AEB7-2B1B358AE6F9}"/>
                </a:ext>
              </a:extLst>
            </p:cNvPr>
            <p:cNvSpPr>
              <a:spLocks/>
            </p:cNvSpPr>
            <p:nvPr/>
          </p:nvSpPr>
          <p:spPr bwMode="auto">
            <a:xfrm>
              <a:off x="9379" y="3363"/>
              <a:ext cx="19" cy="10"/>
            </a:xfrm>
            <a:custGeom>
              <a:avLst/>
              <a:gdLst>
                <a:gd name="T0" fmla="*/ 6 w 10"/>
                <a:gd name="T1" fmla="*/ 1 h 5"/>
                <a:gd name="T2" fmla="*/ 4 w 10"/>
                <a:gd name="T3" fmla="*/ 4 h 5"/>
                <a:gd name="T4" fmla="*/ 0 w 10"/>
                <a:gd name="T5" fmla="*/ 3 h 5"/>
                <a:gd name="T6" fmla="*/ 5 w 10"/>
                <a:gd name="T7" fmla="*/ 0 h 5"/>
                <a:gd name="T8" fmla="*/ 10 w 10"/>
                <a:gd name="T9" fmla="*/ 3 h 5"/>
                <a:gd name="T10" fmla="*/ 6 w 10"/>
                <a:gd name="T11" fmla="*/ 5 h 5"/>
                <a:gd name="T12" fmla="*/ 6 w 10"/>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0" h="5">
                  <a:moveTo>
                    <a:pt x="6" y="1"/>
                  </a:moveTo>
                  <a:cubicBezTo>
                    <a:pt x="4" y="2"/>
                    <a:pt x="5" y="3"/>
                    <a:pt x="4" y="4"/>
                  </a:cubicBezTo>
                  <a:cubicBezTo>
                    <a:pt x="2" y="4"/>
                    <a:pt x="1" y="4"/>
                    <a:pt x="0" y="3"/>
                  </a:cubicBezTo>
                  <a:cubicBezTo>
                    <a:pt x="2" y="2"/>
                    <a:pt x="4" y="1"/>
                    <a:pt x="5" y="0"/>
                  </a:cubicBezTo>
                  <a:cubicBezTo>
                    <a:pt x="7" y="1"/>
                    <a:pt x="9" y="1"/>
                    <a:pt x="10" y="3"/>
                  </a:cubicBezTo>
                  <a:cubicBezTo>
                    <a:pt x="8" y="5"/>
                    <a:pt x="8" y="4"/>
                    <a:pt x="6" y="5"/>
                  </a:cubicBezTo>
                  <a:cubicBezTo>
                    <a:pt x="7" y="4"/>
                    <a:pt x="8" y="3"/>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9" name="Freeform 577">
              <a:extLst>
                <a:ext uri="{FF2B5EF4-FFF2-40B4-BE49-F238E27FC236}">
                  <a16:creationId xmlns:a16="http://schemas.microsoft.com/office/drawing/2014/main" id="{C7EDCE41-6370-446A-8CD2-6809DD32AC60}"/>
                </a:ext>
              </a:extLst>
            </p:cNvPr>
            <p:cNvSpPr>
              <a:spLocks/>
            </p:cNvSpPr>
            <p:nvPr/>
          </p:nvSpPr>
          <p:spPr bwMode="auto">
            <a:xfrm>
              <a:off x="6779" y="4682"/>
              <a:ext cx="17" cy="19"/>
            </a:xfrm>
            <a:custGeom>
              <a:avLst/>
              <a:gdLst>
                <a:gd name="T0" fmla="*/ 0 w 9"/>
                <a:gd name="T1" fmla="*/ 6 h 10"/>
                <a:gd name="T2" fmla="*/ 1 w 9"/>
                <a:gd name="T3" fmla="*/ 4 h 10"/>
                <a:gd name="T4" fmla="*/ 6 w 9"/>
                <a:gd name="T5" fmla="*/ 1 h 10"/>
                <a:gd name="T6" fmla="*/ 7 w 9"/>
                <a:gd name="T7" fmla="*/ 3 h 10"/>
                <a:gd name="T8" fmla="*/ 2 w 9"/>
                <a:gd name="T9" fmla="*/ 6 h 10"/>
                <a:gd name="T10" fmla="*/ 5 w 9"/>
                <a:gd name="T11" fmla="*/ 7 h 10"/>
                <a:gd name="T12" fmla="*/ 0 w 9"/>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0" y="6"/>
                  </a:moveTo>
                  <a:cubicBezTo>
                    <a:pt x="0" y="6"/>
                    <a:pt x="1" y="5"/>
                    <a:pt x="1" y="4"/>
                  </a:cubicBezTo>
                  <a:cubicBezTo>
                    <a:pt x="2" y="3"/>
                    <a:pt x="6" y="3"/>
                    <a:pt x="6" y="1"/>
                  </a:cubicBezTo>
                  <a:cubicBezTo>
                    <a:pt x="9" y="0"/>
                    <a:pt x="8" y="3"/>
                    <a:pt x="7" y="3"/>
                  </a:cubicBezTo>
                  <a:cubicBezTo>
                    <a:pt x="5" y="5"/>
                    <a:pt x="4" y="4"/>
                    <a:pt x="2" y="6"/>
                  </a:cubicBezTo>
                  <a:cubicBezTo>
                    <a:pt x="3" y="7"/>
                    <a:pt x="5" y="5"/>
                    <a:pt x="5" y="7"/>
                  </a:cubicBezTo>
                  <a:cubicBezTo>
                    <a:pt x="1" y="10"/>
                    <a:pt x="3"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0" name="Freeform 578">
              <a:extLst>
                <a:ext uri="{FF2B5EF4-FFF2-40B4-BE49-F238E27FC236}">
                  <a16:creationId xmlns:a16="http://schemas.microsoft.com/office/drawing/2014/main" id="{4DCC06D4-015B-4B14-9708-8E31F6735FE2}"/>
                </a:ext>
              </a:extLst>
            </p:cNvPr>
            <p:cNvSpPr>
              <a:spLocks/>
            </p:cNvSpPr>
            <p:nvPr/>
          </p:nvSpPr>
          <p:spPr bwMode="auto">
            <a:xfrm>
              <a:off x="7171" y="4682"/>
              <a:ext cx="164" cy="63"/>
            </a:xfrm>
            <a:custGeom>
              <a:avLst/>
              <a:gdLst>
                <a:gd name="T0" fmla="*/ 0 w 86"/>
                <a:gd name="T1" fmla="*/ 32 h 33"/>
                <a:gd name="T2" fmla="*/ 5 w 86"/>
                <a:gd name="T3" fmla="*/ 27 h 33"/>
                <a:gd name="T4" fmla="*/ 35 w 86"/>
                <a:gd name="T5" fmla="*/ 17 h 33"/>
                <a:gd name="T6" fmla="*/ 36 w 86"/>
                <a:gd name="T7" fmla="*/ 15 h 33"/>
                <a:gd name="T8" fmla="*/ 43 w 86"/>
                <a:gd name="T9" fmla="*/ 13 h 33"/>
                <a:gd name="T10" fmla="*/ 57 w 86"/>
                <a:gd name="T11" fmla="*/ 8 h 33"/>
                <a:gd name="T12" fmla="*/ 77 w 86"/>
                <a:gd name="T13" fmla="*/ 3 h 33"/>
                <a:gd name="T14" fmla="*/ 83 w 86"/>
                <a:gd name="T15" fmla="*/ 3 h 33"/>
                <a:gd name="T16" fmla="*/ 85 w 86"/>
                <a:gd name="T17" fmla="*/ 1 h 33"/>
                <a:gd name="T18" fmla="*/ 83 w 86"/>
                <a:gd name="T19" fmla="*/ 4 h 33"/>
                <a:gd name="T20" fmla="*/ 81 w 86"/>
                <a:gd name="T21" fmla="*/ 5 h 33"/>
                <a:gd name="T22" fmla="*/ 80 w 86"/>
                <a:gd name="T23" fmla="*/ 3 h 33"/>
                <a:gd name="T24" fmla="*/ 78 w 86"/>
                <a:gd name="T25" fmla="*/ 5 h 33"/>
                <a:gd name="T26" fmla="*/ 77 w 86"/>
                <a:gd name="T27" fmla="*/ 5 h 33"/>
                <a:gd name="T28" fmla="*/ 75 w 86"/>
                <a:gd name="T29" fmla="*/ 8 h 33"/>
                <a:gd name="T30" fmla="*/ 57 w 86"/>
                <a:gd name="T31" fmla="*/ 14 h 33"/>
                <a:gd name="T32" fmla="*/ 50 w 86"/>
                <a:gd name="T33" fmla="*/ 16 h 33"/>
                <a:gd name="T34" fmla="*/ 42 w 86"/>
                <a:gd name="T35" fmla="*/ 21 h 33"/>
                <a:gd name="T36" fmla="*/ 40 w 86"/>
                <a:gd name="T37" fmla="*/ 20 h 33"/>
                <a:gd name="T38" fmla="*/ 8 w 86"/>
                <a:gd name="T39" fmla="*/ 33 h 33"/>
                <a:gd name="T40" fmla="*/ 10 w 86"/>
                <a:gd name="T41" fmla="*/ 30 h 33"/>
                <a:gd name="T42" fmla="*/ 7 w 86"/>
                <a:gd name="T43" fmla="*/ 29 h 33"/>
                <a:gd name="T44" fmla="*/ 7 w 86"/>
                <a:gd name="T45" fmla="*/ 30 h 33"/>
                <a:gd name="T46" fmla="*/ 0 w 86"/>
                <a:gd name="T47"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6" h="33">
                  <a:moveTo>
                    <a:pt x="0" y="32"/>
                  </a:moveTo>
                  <a:cubicBezTo>
                    <a:pt x="0" y="30"/>
                    <a:pt x="6" y="30"/>
                    <a:pt x="5" y="27"/>
                  </a:cubicBezTo>
                  <a:cubicBezTo>
                    <a:pt x="16" y="25"/>
                    <a:pt x="24" y="19"/>
                    <a:pt x="35" y="17"/>
                  </a:cubicBezTo>
                  <a:cubicBezTo>
                    <a:pt x="36" y="16"/>
                    <a:pt x="36" y="16"/>
                    <a:pt x="36" y="15"/>
                  </a:cubicBezTo>
                  <a:cubicBezTo>
                    <a:pt x="38" y="15"/>
                    <a:pt x="41" y="12"/>
                    <a:pt x="43" y="13"/>
                  </a:cubicBezTo>
                  <a:cubicBezTo>
                    <a:pt x="46" y="9"/>
                    <a:pt x="53" y="9"/>
                    <a:pt x="57" y="8"/>
                  </a:cubicBezTo>
                  <a:cubicBezTo>
                    <a:pt x="64" y="3"/>
                    <a:pt x="72" y="2"/>
                    <a:pt x="77" y="3"/>
                  </a:cubicBezTo>
                  <a:cubicBezTo>
                    <a:pt x="78" y="0"/>
                    <a:pt x="82" y="1"/>
                    <a:pt x="83" y="3"/>
                  </a:cubicBezTo>
                  <a:cubicBezTo>
                    <a:pt x="84" y="2"/>
                    <a:pt x="83" y="1"/>
                    <a:pt x="85" y="1"/>
                  </a:cubicBezTo>
                  <a:cubicBezTo>
                    <a:pt x="86" y="1"/>
                    <a:pt x="85" y="3"/>
                    <a:pt x="83" y="4"/>
                  </a:cubicBezTo>
                  <a:cubicBezTo>
                    <a:pt x="82" y="2"/>
                    <a:pt x="83" y="5"/>
                    <a:pt x="81" y="5"/>
                  </a:cubicBezTo>
                  <a:cubicBezTo>
                    <a:pt x="80" y="5"/>
                    <a:pt x="81" y="4"/>
                    <a:pt x="80" y="3"/>
                  </a:cubicBezTo>
                  <a:cubicBezTo>
                    <a:pt x="80" y="4"/>
                    <a:pt x="79" y="4"/>
                    <a:pt x="78" y="5"/>
                  </a:cubicBezTo>
                  <a:cubicBezTo>
                    <a:pt x="80" y="6"/>
                    <a:pt x="78" y="7"/>
                    <a:pt x="77" y="5"/>
                  </a:cubicBezTo>
                  <a:cubicBezTo>
                    <a:pt x="77" y="6"/>
                    <a:pt x="76" y="7"/>
                    <a:pt x="75" y="8"/>
                  </a:cubicBezTo>
                  <a:cubicBezTo>
                    <a:pt x="69" y="9"/>
                    <a:pt x="63" y="14"/>
                    <a:pt x="57" y="14"/>
                  </a:cubicBezTo>
                  <a:cubicBezTo>
                    <a:pt x="56" y="15"/>
                    <a:pt x="51" y="18"/>
                    <a:pt x="50" y="16"/>
                  </a:cubicBezTo>
                  <a:cubicBezTo>
                    <a:pt x="49" y="19"/>
                    <a:pt x="43" y="18"/>
                    <a:pt x="42" y="21"/>
                  </a:cubicBezTo>
                  <a:cubicBezTo>
                    <a:pt x="41" y="21"/>
                    <a:pt x="40" y="21"/>
                    <a:pt x="40" y="20"/>
                  </a:cubicBezTo>
                  <a:cubicBezTo>
                    <a:pt x="31" y="29"/>
                    <a:pt x="18" y="23"/>
                    <a:pt x="8" y="33"/>
                  </a:cubicBezTo>
                  <a:cubicBezTo>
                    <a:pt x="7" y="31"/>
                    <a:pt x="11" y="31"/>
                    <a:pt x="10" y="30"/>
                  </a:cubicBezTo>
                  <a:cubicBezTo>
                    <a:pt x="9" y="28"/>
                    <a:pt x="8" y="29"/>
                    <a:pt x="7" y="29"/>
                  </a:cubicBezTo>
                  <a:cubicBezTo>
                    <a:pt x="6" y="29"/>
                    <a:pt x="7" y="30"/>
                    <a:pt x="7" y="30"/>
                  </a:cubicBezTo>
                  <a:cubicBezTo>
                    <a:pt x="4" y="31"/>
                    <a:pt x="3" y="31"/>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1" name="Freeform 579">
              <a:extLst>
                <a:ext uri="{FF2B5EF4-FFF2-40B4-BE49-F238E27FC236}">
                  <a16:creationId xmlns:a16="http://schemas.microsoft.com/office/drawing/2014/main" id="{0EFCF587-AB6F-4CB1-A31F-47A6ACB08D6B}"/>
                </a:ext>
              </a:extLst>
            </p:cNvPr>
            <p:cNvSpPr>
              <a:spLocks/>
            </p:cNvSpPr>
            <p:nvPr/>
          </p:nvSpPr>
          <p:spPr bwMode="auto">
            <a:xfrm>
              <a:off x="7196" y="4326"/>
              <a:ext cx="21" cy="13"/>
            </a:xfrm>
            <a:custGeom>
              <a:avLst/>
              <a:gdLst>
                <a:gd name="T0" fmla="*/ 0 w 11"/>
                <a:gd name="T1" fmla="*/ 5 h 7"/>
                <a:gd name="T2" fmla="*/ 11 w 11"/>
                <a:gd name="T3" fmla="*/ 0 h 7"/>
                <a:gd name="T4" fmla="*/ 6 w 11"/>
                <a:gd name="T5" fmla="*/ 4 h 7"/>
                <a:gd name="T6" fmla="*/ 4 w 11"/>
                <a:gd name="T7" fmla="*/ 3 h 7"/>
                <a:gd name="T8" fmla="*/ 4 w 11"/>
                <a:gd name="T9" fmla="*/ 6 h 7"/>
                <a:gd name="T10" fmla="*/ 1 w 11"/>
                <a:gd name="T11" fmla="*/ 7 h 7"/>
                <a:gd name="T12" fmla="*/ 0 w 11"/>
                <a:gd name="T13" fmla="*/ 5 h 7"/>
              </a:gdLst>
              <a:ahLst/>
              <a:cxnLst>
                <a:cxn ang="0">
                  <a:pos x="T0" y="T1"/>
                </a:cxn>
                <a:cxn ang="0">
                  <a:pos x="T2" y="T3"/>
                </a:cxn>
                <a:cxn ang="0">
                  <a:pos x="T4" y="T5"/>
                </a:cxn>
                <a:cxn ang="0">
                  <a:pos x="T6" y="T7"/>
                </a:cxn>
                <a:cxn ang="0">
                  <a:pos x="T8" y="T9"/>
                </a:cxn>
                <a:cxn ang="0">
                  <a:pos x="T10" y="T11"/>
                </a:cxn>
                <a:cxn ang="0">
                  <a:pos x="T12" y="T13"/>
                </a:cxn>
              </a:cxnLst>
              <a:rect l="0" t="0" r="r" b="b"/>
              <a:pathLst>
                <a:path w="11" h="7">
                  <a:moveTo>
                    <a:pt x="0" y="5"/>
                  </a:moveTo>
                  <a:cubicBezTo>
                    <a:pt x="3" y="2"/>
                    <a:pt x="7" y="2"/>
                    <a:pt x="11" y="0"/>
                  </a:cubicBezTo>
                  <a:cubicBezTo>
                    <a:pt x="11" y="1"/>
                    <a:pt x="8" y="3"/>
                    <a:pt x="6" y="4"/>
                  </a:cubicBezTo>
                  <a:cubicBezTo>
                    <a:pt x="6" y="3"/>
                    <a:pt x="5" y="3"/>
                    <a:pt x="4" y="3"/>
                  </a:cubicBezTo>
                  <a:cubicBezTo>
                    <a:pt x="3" y="5"/>
                    <a:pt x="5" y="4"/>
                    <a:pt x="4" y="6"/>
                  </a:cubicBezTo>
                  <a:cubicBezTo>
                    <a:pt x="1" y="7"/>
                    <a:pt x="1" y="7"/>
                    <a:pt x="1" y="7"/>
                  </a:cubicBezTo>
                  <a:cubicBezTo>
                    <a:pt x="1" y="6"/>
                    <a:pt x="1"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2" name="Freeform 580">
              <a:extLst>
                <a:ext uri="{FF2B5EF4-FFF2-40B4-BE49-F238E27FC236}">
                  <a16:creationId xmlns:a16="http://schemas.microsoft.com/office/drawing/2014/main" id="{30606C88-7AE7-4962-B641-732CE319AE17}"/>
                </a:ext>
              </a:extLst>
            </p:cNvPr>
            <p:cNvSpPr>
              <a:spLocks/>
            </p:cNvSpPr>
            <p:nvPr/>
          </p:nvSpPr>
          <p:spPr bwMode="auto">
            <a:xfrm>
              <a:off x="7259" y="4362"/>
              <a:ext cx="13" cy="6"/>
            </a:xfrm>
            <a:custGeom>
              <a:avLst/>
              <a:gdLst>
                <a:gd name="T0" fmla="*/ 0 w 7"/>
                <a:gd name="T1" fmla="*/ 3 h 3"/>
                <a:gd name="T2" fmla="*/ 1 w 7"/>
                <a:gd name="T3" fmla="*/ 2 h 3"/>
                <a:gd name="T4" fmla="*/ 1 w 7"/>
                <a:gd name="T5" fmla="*/ 2 h 3"/>
                <a:gd name="T6" fmla="*/ 4 w 7"/>
                <a:gd name="T7" fmla="*/ 0 h 3"/>
                <a:gd name="T8" fmla="*/ 7 w 7"/>
                <a:gd name="T9" fmla="*/ 2 h 3"/>
                <a:gd name="T10" fmla="*/ 0 w 7"/>
                <a:gd name="T11" fmla="*/ 3 h 3"/>
              </a:gdLst>
              <a:ahLst/>
              <a:cxnLst>
                <a:cxn ang="0">
                  <a:pos x="T0" y="T1"/>
                </a:cxn>
                <a:cxn ang="0">
                  <a:pos x="T2" y="T3"/>
                </a:cxn>
                <a:cxn ang="0">
                  <a:pos x="T4" y="T5"/>
                </a:cxn>
                <a:cxn ang="0">
                  <a:pos x="T6" y="T7"/>
                </a:cxn>
                <a:cxn ang="0">
                  <a:pos x="T8" y="T9"/>
                </a:cxn>
                <a:cxn ang="0">
                  <a:pos x="T10" y="T11"/>
                </a:cxn>
              </a:cxnLst>
              <a:rect l="0" t="0" r="r" b="b"/>
              <a:pathLst>
                <a:path w="7" h="3">
                  <a:moveTo>
                    <a:pt x="0" y="3"/>
                  </a:moveTo>
                  <a:cubicBezTo>
                    <a:pt x="0" y="3"/>
                    <a:pt x="0" y="3"/>
                    <a:pt x="1" y="2"/>
                  </a:cubicBezTo>
                  <a:cubicBezTo>
                    <a:pt x="2" y="2"/>
                    <a:pt x="1" y="2"/>
                    <a:pt x="1" y="2"/>
                  </a:cubicBezTo>
                  <a:cubicBezTo>
                    <a:pt x="0" y="1"/>
                    <a:pt x="3" y="1"/>
                    <a:pt x="4" y="0"/>
                  </a:cubicBezTo>
                  <a:cubicBezTo>
                    <a:pt x="5" y="0"/>
                    <a:pt x="7" y="0"/>
                    <a:pt x="7" y="2"/>
                  </a:cubicBezTo>
                  <a:cubicBezTo>
                    <a:pt x="3" y="3"/>
                    <a:pt x="4"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3" name="Freeform 581">
              <a:extLst>
                <a:ext uri="{FF2B5EF4-FFF2-40B4-BE49-F238E27FC236}">
                  <a16:creationId xmlns:a16="http://schemas.microsoft.com/office/drawing/2014/main" id="{C694E03C-8EB6-441D-8954-88504E37ACAE}"/>
                </a:ext>
              </a:extLst>
            </p:cNvPr>
            <p:cNvSpPr>
              <a:spLocks/>
            </p:cNvSpPr>
            <p:nvPr/>
          </p:nvSpPr>
          <p:spPr bwMode="auto">
            <a:xfrm>
              <a:off x="7299" y="4322"/>
              <a:ext cx="32" cy="25"/>
            </a:xfrm>
            <a:custGeom>
              <a:avLst/>
              <a:gdLst>
                <a:gd name="T0" fmla="*/ 3 w 17"/>
                <a:gd name="T1" fmla="*/ 12 h 13"/>
                <a:gd name="T2" fmla="*/ 0 w 17"/>
                <a:gd name="T3" fmla="*/ 8 h 13"/>
                <a:gd name="T4" fmla="*/ 9 w 17"/>
                <a:gd name="T5" fmla="*/ 4 h 13"/>
                <a:gd name="T6" fmla="*/ 7 w 17"/>
                <a:gd name="T7" fmla="*/ 7 h 13"/>
                <a:gd name="T8" fmla="*/ 9 w 17"/>
                <a:gd name="T9" fmla="*/ 7 h 13"/>
                <a:gd name="T10" fmla="*/ 15 w 17"/>
                <a:gd name="T11" fmla="*/ 3 h 13"/>
                <a:gd name="T12" fmla="*/ 17 w 17"/>
                <a:gd name="T13" fmla="*/ 0 h 13"/>
                <a:gd name="T14" fmla="*/ 15 w 17"/>
                <a:gd name="T15" fmla="*/ 6 h 13"/>
                <a:gd name="T16" fmla="*/ 12 w 17"/>
                <a:gd name="T17" fmla="*/ 5 h 13"/>
                <a:gd name="T18" fmla="*/ 12 w 17"/>
                <a:gd name="T19" fmla="*/ 7 h 13"/>
                <a:gd name="T20" fmla="*/ 8 w 17"/>
                <a:gd name="T21" fmla="*/ 10 h 13"/>
                <a:gd name="T22" fmla="*/ 3 w 17"/>
                <a:gd name="T2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3">
                  <a:moveTo>
                    <a:pt x="3" y="12"/>
                  </a:moveTo>
                  <a:cubicBezTo>
                    <a:pt x="0" y="11"/>
                    <a:pt x="4" y="8"/>
                    <a:pt x="0" y="8"/>
                  </a:cubicBezTo>
                  <a:cubicBezTo>
                    <a:pt x="4" y="7"/>
                    <a:pt x="5" y="7"/>
                    <a:pt x="9" y="4"/>
                  </a:cubicBezTo>
                  <a:cubicBezTo>
                    <a:pt x="11" y="5"/>
                    <a:pt x="7" y="6"/>
                    <a:pt x="7" y="7"/>
                  </a:cubicBezTo>
                  <a:cubicBezTo>
                    <a:pt x="8" y="7"/>
                    <a:pt x="8" y="7"/>
                    <a:pt x="9" y="7"/>
                  </a:cubicBezTo>
                  <a:cubicBezTo>
                    <a:pt x="10" y="5"/>
                    <a:pt x="12" y="2"/>
                    <a:pt x="15" y="3"/>
                  </a:cubicBezTo>
                  <a:cubicBezTo>
                    <a:pt x="16" y="2"/>
                    <a:pt x="14" y="1"/>
                    <a:pt x="17" y="0"/>
                  </a:cubicBezTo>
                  <a:cubicBezTo>
                    <a:pt x="17" y="2"/>
                    <a:pt x="16" y="4"/>
                    <a:pt x="15" y="6"/>
                  </a:cubicBezTo>
                  <a:cubicBezTo>
                    <a:pt x="15" y="4"/>
                    <a:pt x="14" y="3"/>
                    <a:pt x="12" y="5"/>
                  </a:cubicBezTo>
                  <a:cubicBezTo>
                    <a:pt x="10" y="6"/>
                    <a:pt x="13" y="6"/>
                    <a:pt x="12" y="7"/>
                  </a:cubicBezTo>
                  <a:cubicBezTo>
                    <a:pt x="9" y="7"/>
                    <a:pt x="6" y="10"/>
                    <a:pt x="8" y="10"/>
                  </a:cubicBezTo>
                  <a:cubicBezTo>
                    <a:pt x="7" y="13"/>
                    <a:pt x="3" y="10"/>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4" name="Freeform 582">
              <a:extLst>
                <a:ext uri="{FF2B5EF4-FFF2-40B4-BE49-F238E27FC236}">
                  <a16:creationId xmlns:a16="http://schemas.microsoft.com/office/drawing/2014/main" id="{1A362492-F139-4A48-A2CC-943423A7ABCB}"/>
                </a:ext>
              </a:extLst>
            </p:cNvPr>
            <p:cNvSpPr>
              <a:spLocks/>
            </p:cNvSpPr>
            <p:nvPr/>
          </p:nvSpPr>
          <p:spPr bwMode="auto">
            <a:xfrm>
              <a:off x="7274" y="4303"/>
              <a:ext cx="46" cy="27"/>
            </a:xfrm>
            <a:custGeom>
              <a:avLst/>
              <a:gdLst>
                <a:gd name="T0" fmla="*/ 0 w 24"/>
                <a:gd name="T1" fmla="*/ 14 h 14"/>
                <a:gd name="T2" fmla="*/ 11 w 24"/>
                <a:gd name="T3" fmla="*/ 8 h 14"/>
                <a:gd name="T4" fmla="*/ 9 w 24"/>
                <a:gd name="T5" fmla="*/ 7 h 14"/>
                <a:gd name="T6" fmla="*/ 24 w 24"/>
                <a:gd name="T7" fmla="*/ 2 h 14"/>
                <a:gd name="T8" fmla="*/ 22 w 24"/>
                <a:gd name="T9" fmla="*/ 2 h 14"/>
                <a:gd name="T10" fmla="*/ 16 w 24"/>
                <a:gd name="T11" fmla="*/ 8 h 14"/>
                <a:gd name="T12" fmla="*/ 16 w 24"/>
                <a:gd name="T13" fmla="*/ 6 h 14"/>
                <a:gd name="T14" fmla="*/ 12 w 24"/>
                <a:gd name="T15" fmla="*/ 8 h 14"/>
                <a:gd name="T16" fmla="*/ 0 w 24"/>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4">
                  <a:moveTo>
                    <a:pt x="0" y="14"/>
                  </a:moveTo>
                  <a:cubicBezTo>
                    <a:pt x="4" y="13"/>
                    <a:pt x="7" y="8"/>
                    <a:pt x="11" y="8"/>
                  </a:cubicBezTo>
                  <a:cubicBezTo>
                    <a:pt x="12" y="7"/>
                    <a:pt x="10" y="7"/>
                    <a:pt x="9" y="7"/>
                  </a:cubicBezTo>
                  <a:cubicBezTo>
                    <a:pt x="14" y="5"/>
                    <a:pt x="21" y="0"/>
                    <a:pt x="24" y="2"/>
                  </a:cubicBezTo>
                  <a:cubicBezTo>
                    <a:pt x="23" y="3"/>
                    <a:pt x="22" y="2"/>
                    <a:pt x="22" y="2"/>
                  </a:cubicBezTo>
                  <a:cubicBezTo>
                    <a:pt x="22" y="4"/>
                    <a:pt x="18" y="6"/>
                    <a:pt x="16" y="8"/>
                  </a:cubicBezTo>
                  <a:cubicBezTo>
                    <a:pt x="17" y="8"/>
                    <a:pt x="16" y="7"/>
                    <a:pt x="16" y="6"/>
                  </a:cubicBezTo>
                  <a:cubicBezTo>
                    <a:pt x="14" y="8"/>
                    <a:pt x="13" y="9"/>
                    <a:pt x="12" y="8"/>
                  </a:cubicBezTo>
                  <a:cubicBezTo>
                    <a:pt x="10" y="10"/>
                    <a:pt x="4" y="12"/>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5" name="Freeform 583">
              <a:extLst>
                <a:ext uri="{FF2B5EF4-FFF2-40B4-BE49-F238E27FC236}">
                  <a16:creationId xmlns:a16="http://schemas.microsoft.com/office/drawing/2014/main" id="{BC297A91-7C77-4557-81B9-E2B280188D9F}"/>
                </a:ext>
              </a:extLst>
            </p:cNvPr>
            <p:cNvSpPr>
              <a:spLocks/>
            </p:cNvSpPr>
            <p:nvPr/>
          </p:nvSpPr>
          <p:spPr bwMode="auto">
            <a:xfrm>
              <a:off x="8519" y="4224"/>
              <a:ext cx="38" cy="42"/>
            </a:xfrm>
            <a:custGeom>
              <a:avLst/>
              <a:gdLst>
                <a:gd name="T0" fmla="*/ 7 w 20"/>
                <a:gd name="T1" fmla="*/ 12 h 22"/>
                <a:gd name="T2" fmla="*/ 8 w 20"/>
                <a:gd name="T3" fmla="*/ 11 h 22"/>
                <a:gd name="T4" fmla="*/ 6 w 20"/>
                <a:gd name="T5" fmla="*/ 9 h 22"/>
                <a:gd name="T6" fmla="*/ 8 w 20"/>
                <a:gd name="T7" fmla="*/ 10 h 22"/>
                <a:gd name="T8" fmla="*/ 15 w 20"/>
                <a:gd name="T9" fmla="*/ 5 h 22"/>
                <a:gd name="T10" fmla="*/ 12 w 20"/>
                <a:gd name="T11" fmla="*/ 4 h 22"/>
                <a:gd name="T12" fmla="*/ 20 w 20"/>
                <a:gd name="T13" fmla="*/ 4 h 22"/>
                <a:gd name="T14" fmla="*/ 19 w 20"/>
                <a:gd name="T15" fmla="*/ 7 h 22"/>
                <a:gd name="T16" fmla="*/ 13 w 20"/>
                <a:gd name="T17" fmla="*/ 11 h 22"/>
                <a:gd name="T18" fmla="*/ 19 w 20"/>
                <a:gd name="T19" fmla="*/ 10 h 22"/>
                <a:gd name="T20" fmla="*/ 9 w 20"/>
                <a:gd name="T21" fmla="*/ 18 h 22"/>
                <a:gd name="T22" fmla="*/ 7 w 20"/>
                <a:gd name="T23" fmla="*/ 22 h 22"/>
                <a:gd name="T24" fmla="*/ 8 w 20"/>
                <a:gd name="T25" fmla="*/ 18 h 22"/>
                <a:gd name="T26" fmla="*/ 0 w 20"/>
                <a:gd name="T27" fmla="*/ 19 h 22"/>
                <a:gd name="T28" fmla="*/ 7 w 20"/>
                <a:gd name="T29"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2">
                  <a:moveTo>
                    <a:pt x="7" y="12"/>
                  </a:moveTo>
                  <a:cubicBezTo>
                    <a:pt x="6" y="13"/>
                    <a:pt x="4" y="11"/>
                    <a:pt x="8" y="11"/>
                  </a:cubicBezTo>
                  <a:cubicBezTo>
                    <a:pt x="7" y="10"/>
                    <a:pt x="6" y="10"/>
                    <a:pt x="6" y="9"/>
                  </a:cubicBezTo>
                  <a:cubicBezTo>
                    <a:pt x="9" y="8"/>
                    <a:pt x="7" y="9"/>
                    <a:pt x="8" y="10"/>
                  </a:cubicBezTo>
                  <a:cubicBezTo>
                    <a:pt x="10" y="6"/>
                    <a:pt x="14" y="8"/>
                    <a:pt x="15" y="5"/>
                  </a:cubicBezTo>
                  <a:cubicBezTo>
                    <a:pt x="14" y="4"/>
                    <a:pt x="13" y="4"/>
                    <a:pt x="12" y="4"/>
                  </a:cubicBezTo>
                  <a:cubicBezTo>
                    <a:pt x="16" y="0"/>
                    <a:pt x="17" y="4"/>
                    <a:pt x="20" y="4"/>
                  </a:cubicBezTo>
                  <a:cubicBezTo>
                    <a:pt x="16" y="6"/>
                    <a:pt x="18" y="8"/>
                    <a:pt x="19" y="7"/>
                  </a:cubicBezTo>
                  <a:cubicBezTo>
                    <a:pt x="18" y="9"/>
                    <a:pt x="12" y="9"/>
                    <a:pt x="13" y="11"/>
                  </a:cubicBezTo>
                  <a:cubicBezTo>
                    <a:pt x="14" y="12"/>
                    <a:pt x="16" y="11"/>
                    <a:pt x="19" y="10"/>
                  </a:cubicBezTo>
                  <a:cubicBezTo>
                    <a:pt x="15" y="13"/>
                    <a:pt x="17" y="15"/>
                    <a:pt x="9" y="18"/>
                  </a:cubicBezTo>
                  <a:cubicBezTo>
                    <a:pt x="14" y="16"/>
                    <a:pt x="8" y="20"/>
                    <a:pt x="7" y="22"/>
                  </a:cubicBezTo>
                  <a:cubicBezTo>
                    <a:pt x="4" y="22"/>
                    <a:pt x="9" y="19"/>
                    <a:pt x="8" y="18"/>
                  </a:cubicBezTo>
                  <a:cubicBezTo>
                    <a:pt x="3" y="20"/>
                    <a:pt x="3" y="19"/>
                    <a:pt x="0" y="19"/>
                  </a:cubicBezTo>
                  <a:cubicBezTo>
                    <a:pt x="2" y="16"/>
                    <a:pt x="5" y="15"/>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6" name="Freeform 584">
              <a:extLst>
                <a:ext uri="{FF2B5EF4-FFF2-40B4-BE49-F238E27FC236}">
                  <a16:creationId xmlns:a16="http://schemas.microsoft.com/office/drawing/2014/main" id="{65F832D0-B85C-4C0F-98DF-5D7C3184E4E2}"/>
                </a:ext>
              </a:extLst>
            </p:cNvPr>
            <p:cNvSpPr>
              <a:spLocks/>
            </p:cNvSpPr>
            <p:nvPr/>
          </p:nvSpPr>
          <p:spPr bwMode="auto">
            <a:xfrm>
              <a:off x="8632" y="4131"/>
              <a:ext cx="7" cy="7"/>
            </a:xfrm>
            <a:custGeom>
              <a:avLst/>
              <a:gdLst>
                <a:gd name="T0" fmla="*/ 1 w 4"/>
                <a:gd name="T1" fmla="*/ 4 h 4"/>
                <a:gd name="T2" fmla="*/ 0 w 4"/>
                <a:gd name="T3" fmla="*/ 2 h 4"/>
                <a:gd name="T4" fmla="*/ 4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0" y="2"/>
                    <a:pt x="0" y="2"/>
                    <a:pt x="0" y="2"/>
                  </a:cubicBezTo>
                  <a:cubicBezTo>
                    <a:pt x="4" y="0"/>
                    <a:pt x="4" y="0"/>
                    <a:pt x="4" y="0"/>
                  </a:cubicBezTo>
                  <a:cubicBezTo>
                    <a:pt x="4" y="2"/>
                    <a:pt x="3"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7" name="Freeform 585">
              <a:extLst>
                <a:ext uri="{FF2B5EF4-FFF2-40B4-BE49-F238E27FC236}">
                  <a16:creationId xmlns:a16="http://schemas.microsoft.com/office/drawing/2014/main" id="{057513A8-641E-4CCB-9CD6-04AD1D6DBAF2}"/>
                </a:ext>
              </a:extLst>
            </p:cNvPr>
            <p:cNvSpPr>
              <a:spLocks/>
            </p:cNvSpPr>
            <p:nvPr/>
          </p:nvSpPr>
          <p:spPr bwMode="auto">
            <a:xfrm>
              <a:off x="9110" y="3618"/>
              <a:ext cx="61" cy="38"/>
            </a:xfrm>
            <a:custGeom>
              <a:avLst/>
              <a:gdLst>
                <a:gd name="T0" fmla="*/ 32 w 32"/>
                <a:gd name="T1" fmla="*/ 2 h 20"/>
                <a:gd name="T2" fmla="*/ 27 w 32"/>
                <a:gd name="T3" fmla="*/ 5 h 20"/>
                <a:gd name="T4" fmla="*/ 30 w 32"/>
                <a:gd name="T5" fmla="*/ 5 h 20"/>
                <a:gd name="T6" fmla="*/ 0 w 32"/>
                <a:gd name="T7" fmla="*/ 20 h 20"/>
                <a:gd name="T8" fmla="*/ 9 w 32"/>
                <a:gd name="T9" fmla="*/ 12 h 20"/>
                <a:gd name="T10" fmla="*/ 11 w 32"/>
                <a:gd name="T11" fmla="*/ 13 h 20"/>
                <a:gd name="T12" fmla="*/ 16 w 32"/>
                <a:gd name="T13" fmla="*/ 8 h 20"/>
                <a:gd name="T14" fmla="*/ 23 w 32"/>
                <a:gd name="T15" fmla="*/ 6 h 20"/>
                <a:gd name="T16" fmla="*/ 32 w 32"/>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0">
                  <a:moveTo>
                    <a:pt x="32" y="2"/>
                  </a:moveTo>
                  <a:cubicBezTo>
                    <a:pt x="28" y="3"/>
                    <a:pt x="32" y="3"/>
                    <a:pt x="27" y="5"/>
                  </a:cubicBezTo>
                  <a:cubicBezTo>
                    <a:pt x="27" y="6"/>
                    <a:pt x="30" y="3"/>
                    <a:pt x="30" y="5"/>
                  </a:cubicBezTo>
                  <a:cubicBezTo>
                    <a:pt x="19" y="8"/>
                    <a:pt x="11" y="15"/>
                    <a:pt x="0" y="20"/>
                  </a:cubicBezTo>
                  <a:cubicBezTo>
                    <a:pt x="0" y="17"/>
                    <a:pt x="11" y="15"/>
                    <a:pt x="9" y="12"/>
                  </a:cubicBezTo>
                  <a:cubicBezTo>
                    <a:pt x="10" y="12"/>
                    <a:pt x="10" y="13"/>
                    <a:pt x="11" y="13"/>
                  </a:cubicBezTo>
                  <a:cubicBezTo>
                    <a:pt x="13" y="12"/>
                    <a:pt x="18" y="9"/>
                    <a:pt x="16" y="8"/>
                  </a:cubicBezTo>
                  <a:cubicBezTo>
                    <a:pt x="17" y="7"/>
                    <a:pt x="21" y="7"/>
                    <a:pt x="23" y="6"/>
                  </a:cubicBezTo>
                  <a:cubicBezTo>
                    <a:pt x="23" y="4"/>
                    <a:pt x="30" y="0"/>
                    <a:pt x="3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8" name="Freeform 586">
              <a:extLst>
                <a:ext uri="{FF2B5EF4-FFF2-40B4-BE49-F238E27FC236}">
                  <a16:creationId xmlns:a16="http://schemas.microsoft.com/office/drawing/2014/main" id="{0B73A5FD-F627-4A55-AA24-4FD0DFCF976B}"/>
                </a:ext>
              </a:extLst>
            </p:cNvPr>
            <p:cNvSpPr>
              <a:spLocks/>
            </p:cNvSpPr>
            <p:nvPr/>
          </p:nvSpPr>
          <p:spPr bwMode="auto">
            <a:xfrm>
              <a:off x="9177" y="3493"/>
              <a:ext cx="101" cy="46"/>
            </a:xfrm>
            <a:custGeom>
              <a:avLst/>
              <a:gdLst>
                <a:gd name="T0" fmla="*/ 0 w 53"/>
                <a:gd name="T1" fmla="*/ 24 h 24"/>
                <a:gd name="T2" fmla="*/ 12 w 53"/>
                <a:gd name="T3" fmla="*/ 15 h 24"/>
                <a:gd name="T4" fmla="*/ 18 w 53"/>
                <a:gd name="T5" fmla="*/ 13 h 24"/>
                <a:gd name="T6" fmla="*/ 20 w 53"/>
                <a:gd name="T7" fmla="*/ 14 h 24"/>
                <a:gd name="T8" fmla="*/ 26 w 53"/>
                <a:gd name="T9" fmla="*/ 9 h 24"/>
                <a:gd name="T10" fmla="*/ 29 w 53"/>
                <a:gd name="T11" fmla="*/ 11 h 24"/>
                <a:gd name="T12" fmla="*/ 35 w 53"/>
                <a:gd name="T13" fmla="*/ 4 h 24"/>
                <a:gd name="T14" fmla="*/ 47 w 53"/>
                <a:gd name="T15" fmla="*/ 1 h 24"/>
                <a:gd name="T16" fmla="*/ 48 w 53"/>
                <a:gd name="T17" fmla="*/ 3 h 24"/>
                <a:gd name="T18" fmla="*/ 53 w 53"/>
                <a:gd name="T19" fmla="*/ 2 h 24"/>
                <a:gd name="T20" fmla="*/ 49 w 53"/>
                <a:gd name="T21" fmla="*/ 7 h 24"/>
                <a:gd name="T22" fmla="*/ 47 w 53"/>
                <a:gd name="T23" fmla="*/ 6 h 24"/>
                <a:gd name="T24" fmla="*/ 25 w 53"/>
                <a:gd name="T25" fmla="*/ 16 h 24"/>
                <a:gd name="T26" fmla="*/ 23 w 53"/>
                <a:gd name="T27" fmla="*/ 18 h 24"/>
                <a:gd name="T28" fmla="*/ 22 w 53"/>
                <a:gd name="T29" fmla="*/ 17 h 24"/>
                <a:gd name="T30" fmla="*/ 0 w 53"/>
                <a:gd name="T3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24">
                  <a:moveTo>
                    <a:pt x="0" y="24"/>
                  </a:moveTo>
                  <a:cubicBezTo>
                    <a:pt x="0" y="20"/>
                    <a:pt x="12" y="19"/>
                    <a:pt x="12" y="15"/>
                  </a:cubicBezTo>
                  <a:cubicBezTo>
                    <a:pt x="15" y="15"/>
                    <a:pt x="15" y="15"/>
                    <a:pt x="18" y="13"/>
                  </a:cubicBezTo>
                  <a:cubicBezTo>
                    <a:pt x="18" y="15"/>
                    <a:pt x="20" y="14"/>
                    <a:pt x="20" y="14"/>
                  </a:cubicBezTo>
                  <a:cubicBezTo>
                    <a:pt x="25" y="13"/>
                    <a:pt x="23" y="10"/>
                    <a:pt x="26" y="9"/>
                  </a:cubicBezTo>
                  <a:cubicBezTo>
                    <a:pt x="28" y="8"/>
                    <a:pt x="26" y="10"/>
                    <a:pt x="29" y="11"/>
                  </a:cubicBezTo>
                  <a:cubicBezTo>
                    <a:pt x="29" y="8"/>
                    <a:pt x="35" y="8"/>
                    <a:pt x="35" y="4"/>
                  </a:cubicBezTo>
                  <a:cubicBezTo>
                    <a:pt x="37" y="6"/>
                    <a:pt x="42" y="0"/>
                    <a:pt x="47" y="1"/>
                  </a:cubicBezTo>
                  <a:cubicBezTo>
                    <a:pt x="48" y="3"/>
                    <a:pt x="48" y="3"/>
                    <a:pt x="48" y="3"/>
                  </a:cubicBezTo>
                  <a:cubicBezTo>
                    <a:pt x="50" y="2"/>
                    <a:pt x="51" y="1"/>
                    <a:pt x="53" y="2"/>
                  </a:cubicBezTo>
                  <a:cubicBezTo>
                    <a:pt x="52" y="4"/>
                    <a:pt x="49" y="5"/>
                    <a:pt x="49" y="7"/>
                  </a:cubicBezTo>
                  <a:cubicBezTo>
                    <a:pt x="48" y="8"/>
                    <a:pt x="48" y="7"/>
                    <a:pt x="47" y="6"/>
                  </a:cubicBezTo>
                  <a:cubicBezTo>
                    <a:pt x="43" y="10"/>
                    <a:pt x="31" y="20"/>
                    <a:pt x="25" y="16"/>
                  </a:cubicBezTo>
                  <a:cubicBezTo>
                    <a:pt x="23" y="16"/>
                    <a:pt x="23" y="17"/>
                    <a:pt x="23" y="18"/>
                  </a:cubicBezTo>
                  <a:cubicBezTo>
                    <a:pt x="21" y="19"/>
                    <a:pt x="21" y="18"/>
                    <a:pt x="22" y="17"/>
                  </a:cubicBezTo>
                  <a:cubicBezTo>
                    <a:pt x="17" y="14"/>
                    <a:pt x="5" y="21"/>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9" name="Freeform 587">
              <a:extLst>
                <a:ext uri="{FF2B5EF4-FFF2-40B4-BE49-F238E27FC236}">
                  <a16:creationId xmlns:a16="http://schemas.microsoft.com/office/drawing/2014/main" id="{5517F02B-5096-4BE8-8FBC-B040D33CFB44}"/>
                </a:ext>
              </a:extLst>
            </p:cNvPr>
            <p:cNvSpPr>
              <a:spLocks/>
            </p:cNvSpPr>
            <p:nvPr/>
          </p:nvSpPr>
          <p:spPr bwMode="auto">
            <a:xfrm>
              <a:off x="9238" y="3376"/>
              <a:ext cx="48" cy="18"/>
            </a:xfrm>
            <a:custGeom>
              <a:avLst/>
              <a:gdLst>
                <a:gd name="T0" fmla="*/ 0 w 25"/>
                <a:gd name="T1" fmla="*/ 7 h 9"/>
                <a:gd name="T2" fmla="*/ 12 w 25"/>
                <a:gd name="T3" fmla="*/ 1 h 9"/>
                <a:gd name="T4" fmla="*/ 17 w 25"/>
                <a:gd name="T5" fmla="*/ 0 h 9"/>
                <a:gd name="T6" fmla="*/ 14 w 25"/>
                <a:gd name="T7" fmla="*/ 3 h 9"/>
                <a:gd name="T8" fmla="*/ 21 w 25"/>
                <a:gd name="T9" fmla="*/ 2 h 9"/>
                <a:gd name="T10" fmla="*/ 25 w 25"/>
                <a:gd name="T11" fmla="*/ 6 h 9"/>
                <a:gd name="T12" fmla="*/ 16 w 25"/>
                <a:gd name="T13" fmla="*/ 5 h 9"/>
                <a:gd name="T14" fmla="*/ 13 w 25"/>
                <a:gd name="T15" fmla="*/ 8 h 9"/>
                <a:gd name="T16" fmla="*/ 6 w 25"/>
                <a:gd name="T17" fmla="*/ 9 h 9"/>
                <a:gd name="T18" fmla="*/ 3 w 25"/>
                <a:gd name="T19" fmla="*/ 9 h 9"/>
                <a:gd name="T20" fmla="*/ 4 w 25"/>
                <a:gd name="T21" fmla="*/ 7 h 9"/>
                <a:gd name="T22" fmla="*/ 0 w 25"/>
                <a:gd name="T23"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9">
                  <a:moveTo>
                    <a:pt x="0" y="7"/>
                  </a:moveTo>
                  <a:cubicBezTo>
                    <a:pt x="3" y="5"/>
                    <a:pt x="6" y="3"/>
                    <a:pt x="12" y="1"/>
                  </a:cubicBezTo>
                  <a:cubicBezTo>
                    <a:pt x="12" y="2"/>
                    <a:pt x="15" y="1"/>
                    <a:pt x="17" y="0"/>
                  </a:cubicBezTo>
                  <a:cubicBezTo>
                    <a:pt x="17" y="1"/>
                    <a:pt x="17" y="2"/>
                    <a:pt x="14" y="3"/>
                  </a:cubicBezTo>
                  <a:cubicBezTo>
                    <a:pt x="16" y="4"/>
                    <a:pt x="18" y="2"/>
                    <a:pt x="21" y="2"/>
                  </a:cubicBezTo>
                  <a:cubicBezTo>
                    <a:pt x="22" y="4"/>
                    <a:pt x="24" y="3"/>
                    <a:pt x="25" y="6"/>
                  </a:cubicBezTo>
                  <a:cubicBezTo>
                    <a:pt x="21" y="7"/>
                    <a:pt x="19" y="5"/>
                    <a:pt x="16" y="5"/>
                  </a:cubicBezTo>
                  <a:cubicBezTo>
                    <a:pt x="14" y="6"/>
                    <a:pt x="15" y="7"/>
                    <a:pt x="13" y="8"/>
                  </a:cubicBezTo>
                  <a:cubicBezTo>
                    <a:pt x="10" y="8"/>
                    <a:pt x="10" y="7"/>
                    <a:pt x="6" y="9"/>
                  </a:cubicBezTo>
                  <a:cubicBezTo>
                    <a:pt x="5" y="9"/>
                    <a:pt x="5" y="8"/>
                    <a:pt x="3" y="9"/>
                  </a:cubicBezTo>
                  <a:cubicBezTo>
                    <a:pt x="2" y="8"/>
                    <a:pt x="4" y="8"/>
                    <a:pt x="4" y="7"/>
                  </a:cubicBezTo>
                  <a:cubicBezTo>
                    <a:pt x="3" y="6"/>
                    <a:pt x="1" y="8"/>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735" name="Oval 734">
            <a:extLst>
              <a:ext uri="{FF2B5EF4-FFF2-40B4-BE49-F238E27FC236}">
                <a16:creationId xmlns:a16="http://schemas.microsoft.com/office/drawing/2014/main" id="{2B840338-CCB6-4314-93BA-22876A556A36}"/>
              </a:ext>
            </a:extLst>
          </p:cNvPr>
          <p:cNvSpPr/>
          <p:nvPr/>
        </p:nvSpPr>
        <p:spPr>
          <a:xfrm>
            <a:off x="7284160" y="8763311"/>
            <a:ext cx="2414907" cy="2414907"/>
          </a:xfrm>
          <a:prstGeom prst="ellipse">
            <a:avLst/>
          </a:prstGeom>
          <a:solidFill>
            <a:srgbClr val="FC02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30" name="Rectangle 729">
            <a:extLst>
              <a:ext uri="{FF2B5EF4-FFF2-40B4-BE49-F238E27FC236}">
                <a16:creationId xmlns:a16="http://schemas.microsoft.com/office/drawing/2014/main" id="{EA2F615C-6DA5-4F3F-9142-39983C5BFDDC}"/>
              </a:ext>
            </a:extLst>
          </p:cNvPr>
          <p:cNvSpPr/>
          <p:nvPr/>
        </p:nvSpPr>
        <p:spPr>
          <a:xfrm>
            <a:off x="11561426" y="4353748"/>
            <a:ext cx="7583614" cy="1862048"/>
          </a:xfrm>
          <a:prstGeom prst="rect">
            <a:avLst/>
          </a:prstGeom>
        </p:spPr>
        <p:txBody>
          <a:bodyPr wrap="square">
            <a:spAutoFit/>
          </a:bodyPr>
          <a:lstStyle/>
          <a:p>
            <a:r>
              <a:rPr lang="en-US" sz="11500" dirty="0">
                <a:solidFill>
                  <a:schemeClr val="bg1"/>
                </a:solidFill>
                <a:latin typeface="Poppins SemiBold" panose="00000700000000000000" pitchFamily="2" charset="0"/>
                <a:cs typeface="Poppins SemiBold" panose="00000700000000000000" pitchFamily="2" charset="0"/>
              </a:rPr>
              <a:t>Working</a:t>
            </a:r>
            <a:endParaRPr lang="en-ID" sz="59500" i="0" dirty="0">
              <a:solidFill>
                <a:schemeClr val="bg1"/>
              </a:solidFill>
              <a:effectLst/>
              <a:latin typeface="Poppins SemiBold" panose="00000700000000000000" pitchFamily="2" charset="0"/>
              <a:cs typeface="Poppins SemiBold" panose="00000700000000000000" pitchFamily="2" charset="0"/>
            </a:endParaRPr>
          </a:p>
        </p:txBody>
      </p:sp>
      <p:sp>
        <p:nvSpPr>
          <p:cNvPr id="732" name="Rectangle 731">
            <a:extLst>
              <a:ext uri="{FF2B5EF4-FFF2-40B4-BE49-F238E27FC236}">
                <a16:creationId xmlns:a16="http://schemas.microsoft.com/office/drawing/2014/main" id="{EEE0AAD2-3AD8-411C-B7F2-B524370FA7D7}"/>
              </a:ext>
            </a:extLst>
          </p:cNvPr>
          <p:cNvSpPr/>
          <p:nvPr/>
        </p:nvSpPr>
        <p:spPr>
          <a:xfrm>
            <a:off x="11590682" y="5601645"/>
            <a:ext cx="7583614" cy="1862048"/>
          </a:xfrm>
          <a:prstGeom prst="rect">
            <a:avLst/>
          </a:prstGeom>
        </p:spPr>
        <p:txBody>
          <a:bodyPr wrap="square">
            <a:spAutoFit/>
          </a:bodyPr>
          <a:lstStyle/>
          <a:p>
            <a:r>
              <a:rPr lang="en-US" sz="11500" dirty="0">
                <a:solidFill>
                  <a:schemeClr val="bg1"/>
                </a:solidFill>
                <a:latin typeface="Poppins SemiBold" panose="00000700000000000000" pitchFamily="2" charset="0"/>
                <a:cs typeface="Poppins SemiBold" panose="00000700000000000000" pitchFamily="2" charset="0"/>
              </a:rPr>
              <a:t>To A</a:t>
            </a:r>
            <a:endParaRPr lang="en-ID" sz="59500" i="0" dirty="0">
              <a:solidFill>
                <a:schemeClr val="bg1"/>
              </a:solidFill>
              <a:effectLst/>
              <a:latin typeface="Poppins SemiBold" panose="00000700000000000000" pitchFamily="2" charset="0"/>
              <a:cs typeface="Poppins SemiBold" panose="00000700000000000000" pitchFamily="2" charset="0"/>
            </a:endParaRPr>
          </a:p>
        </p:txBody>
      </p:sp>
      <p:sp>
        <p:nvSpPr>
          <p:cNvPr id="733" name="Rectangle 732">
            <a:extLst>
              <a:ext uri="{FF2B5EF4-FFF2-40B4-BE49-F238E27FC236}">
                <a16:creationId xmlns:a16="http://schemas.microsoft.com/office/drawing/2014/main" id="{A8FF7EE0-7990-4178-B89B-9C0A414E44DA}"/>
              </a:ext>
            </a:extLst>
          </p:cNvPr>
          <p:cNvSpPr/>
          <p:nvPr/>
        </p:nvSpPr>
        <p:spPr>
          <a:xfrm>
            <a:off x="11590682" y="6823053"/>
            <a:ext cx="7583614" cy="1862048"/>
          </a:xfrm>
          <a:prstGeom prst="rect">
            <a:avLst/>
          </a:prstGeom>
        </p:spPr>
        <p:txBody>
          <a:bodyPr wrap="square">
            <a:spAutoFit/>
          </a:bodyPr>
          <a:lstStyle/>
          <a:p>
            <a:r>
              <a:rPr lang="en-US" sz="11500" dirty="0">
                <a:solidFill>
                  <a:schemeClr val="bg1"/>
                </a:solidFill>
                <a:latin typeface="Poppins SemiBold" panose="00000700000000000000" pitchFamily="2" charset="0"/>
                <a:cs typeface="Poppins SemiBold" panose="00000700000000000000" pitchFamily="2" charset="0"/>
              </a:rPr>
              <a:t>Strict</a:t>
            </a:r>
            <a:endParaRPr lang="en-ID" sz="59500" i="0" dirty="0">
              <a:solidFill>
                <a:schemeClr val="bg1"/>
              </a:solidFill>
              <a:effectLst/>
              <a:latin typeface="Poppins SemiBold" panose="00000700000000000000" pitchFamily="2" charset="0"/>
              <a:cs typeface="Poppins SemiBold" panose="00000700000000000000" pitchFamily="2" charset="0"/>
            </a:endParaRPr>
          </a:p>
        </p:txBody>
      </p:sp>
      <p:sp>
        <p:nvSpPr>
          <p:cNvPr id="738" name="Rectangle 737">
            <a:extLst>
              <a:ext uri="{FF2B5EF4-FFF2-40B4-BE49-F238E27FC236}">
                <a16:creationId xmlns:a16="http://schemas.microsoft.com/office/drawing/2014/main" id="{387B19DB-FA8D-45E3-B479-E609D9060741}"/>
              </a:ext>
            </a:extLst>
          </p:cNvPr>
          <p:cNvSpPr/>
          <p:nvPr/>
        </p:nvSpPr>
        <p:spPr>
          <a:xfrm>
            <a:off x="11590682" y="8017858"/>
            <a:ext cx="7583614" cy="1862048"/>
          </a:xfrm>
          <a:prstGeom prst="rect">
            <a:avLst/>
          </a:prstGeom>
        </p:spPr>
        <p:txBody>
          <a:bodyPr wrap="square">
            <a:spAutoFit/>
          </a:bodyPr>
          <a:lstStyle/>
          <a:p>
            <a:r>
              <a:rPr lang="en-US" sz="11500" dirty="0">
                <a:solidFill>
                  <a:schemeClr val="bg1"/>
                </a:solidFill>
                <a:latin typeface="Poppins SemiBold" panose="00000700000000000000" pitchFamily="2" charset="0"/>
                <a:cs typeface="Poppins SemiBold" panose="00000700000000000000" pitchFamily="2" charset="0"/>
              </a:rPr>
              <a:t>Budget.</a:t>
            </a:r>
            <a:endParaRPr lang="en-ID" sz="59500" i="0" dirty="0">
              <a:solidFill>
                <a:schemeClr val="bg1"/>
              </a:solidFill>
              <a:effectLst/>
              <a:latin typeface="Poppins SemiBold" panose="00000700000000000000" pitchFamily="2" charset="0"/>
              <a:cs typeface="Poppins SemiBold" panose="00000700000000000000" pitchFamily="2" charset="0"/>
            </a:endParaRPr>
          </a:p>
        </p:txBody>
      </p:sp>
      <p:sp>
        <p:nvSpPr>
          <p:cNvPr id="739" name="Rectangle 738">
            <a:extLst>
              <a:ext uri="{FF2B5EF4-FFF2-40B4-BE49-F238E27FC236}">
                <a16:creationId xmlns:a16="http://schemas.microsoft.com/office/drawing/2014/main" id="{DEE83884-D44A-4D97-B417-B26278F34D52}"/>
              </a:ext>
            </a:extLst>
          </p:cNvPr>
          <p:cNvSpPr/>
          <p:nvPr/>
        </p:nvSpPr>
        <p:spPr>
          <a:xfrm>
            <a:off x="11750971" y="9620477"/>
            <a:ext cx="8689310" cy="1433726"/>
          </a:xfrm>
          <a:prstGeom prst="rect">
            <a:avLst/>
          </a:prstGeom>
        </p:spPr>
        <p:txBody>
          <a:bodyPr wrap="square">
            <a:spAutoFit/>
          </a:bodyPr>
          <a:lstStyle/>
          <a:p>
            <a:pPr fontAlgn="base">
              <a:lnSpc>
                <a:spcPct val="150000"/>
              </a:lnSpc>
            </a:pPr>
            <a:r>
              <a:rPr lang="en-US" sz="2000" dirty="0">
                <a:solidFill>
                  <a:schemeClr val="bg1"/>
                </a:solidFill>
                <a:latin typeface="Poppins" panose="00000500000000000000" pitchFamily="2" charset="0"/>
                <a:cs typeface="Poppins" panose="00000500000000000000" pitchFamily="2" charset="0"/>
              </a:rPr>
              <a:t>In addition to addressing essentials such as the reception counter and other furniture, a client lounge has been designed with custom bar, dining booth and movable upholstered seats.</a:t>
            </a:r>
            <a:endParaRPr lang="en-US" sz="2000" b="0" i="0" dirty="0">
              <a:solidFill>
                <a:schemeClr val="bg1"/>
              </a:solidFill>
              <a:effectLst/>
              <a:latin typeface="Poppins" panose="00000500000000000000" pitchFamily="2" charset="0"/>
              <a:cs typeface="Poppins" panose="00000500000000000000" pitchFamily="2" charset="0"/>
            </a:endParaRPr>
          </a:p>
        </p:txBody>
      </p:sp>
      <p:sp>
        <p:nvSpPr>
          <p:cNvPr id="740" name="Rectangle 739">
            <a:extLst>
              <a:ext uri="{FF2B5EF4-FFF2-40B4-BE49-F238E27FC236}">
                <a16:creationId xmlns:a16="http://schemas.microsoft.com/office/drawing/2014/main" id="{3155D4B0-5E9B-4B82-A648-1DF90ADF9CBF}"/>
              </a:ext>
            </a:extLst>
          </p:cNvPr>
          <p:cNvSpPr/>
          <p:nvPr/>
        </p:nvSpPr>
        <p:spPr>
          <a:xfrm>
            <a:off x="878672" y="-1065976"/>
            <a:ext cx="2458791" cy="17974151"/>
          </a:xfrm>
          <a:prstGeom prst="rect">
            <a:avLst/>
          </a:prstGeom>
        </p:spPr>
        <p:txBody>
          <a:bodyPr wrap="square">
            <a:spAutoFit/>
          </a:bodyPr>
          <a:lstStyle/>
          <a:p>
            <a:r>
              <a:rPr lang="en-US" sz="16600" dirty="0">
                <a:ln>
                  <a:solidFill>
                    <a:schemeClr val="bg1"/>
                  </a:solidFill>
                </a:ln>
                <a:noFill/>
                <a:latin typeface="hiragana tfb" panose="02000500000000000000" pitchFamily="2" charset="0"/>
                <a:cs typeface="Poppins SemiBold" panose="00000700000000000000" pitchFamily="2" charset="0"/>
              </a:rPr>
              <a:t>Working</a:t>
            </a:r>
            <a:endParaRPr lang="en-ID" sz="85900" dirty="0">
              <a:ln>
                <a:solidFill>
                  <a:schemeClr val="bg1"/>
                </a:solidFill>
              </a:ln>
              <a:noFill/>
              <a:latin typeface="hiragana tfb" panose="02000500000000000000" pitchFamily="2" charset="0"/>
              <a:cs typeface="Poppins SemiBold" panose="00000700000000000000" pitchFamily="2" charset="0"/>
            </a:endParaRPr>
          </a:p>
        </p:txBody>
      </p:sp>
    </p:spTree>
    <p:extLst>
      <p:ext uri="{BB962C8B-B14F-4D97-AF65-F5344CB8AC3E}">
        <p14:creationId xmlns:p14="http://schemas.microsoft.com/office/powerpoint/2010/main" val="20436865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62C057-1362-4F66-BFFB-83FB58C67F95}"/>
              </a:ext>
            </a:extLst>
          </p:cNvPr>
          <p:cNvSpPr/>
          <p:nvPr/>
        </p:nvSpPr>
        <p:spPr>
          <a:xfrm>
            <a:off x="-1" y="0"/>
            <a:ext cx="24479251" cy="136794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pic>
        <p:nvPicPr>
          <p:cNvPr id="4" name="图片占位符 3">
            <a:extLst>
              <a:ext uri="{FF2B5EF4-FFF2-40B4-BE49-F238E27FC236}">
                <a16:creationId xmlns:a16="http://schemas.microsoft.com/office/drawing/2014/main" id="{B4DAA09B-BC36-46C7-A3BA-ECCF0069BA0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5397" b="35397"/>
          <a:stretch>
            <a:fillRect/>
          </a:stretch>
        </p:blipFill>
        <p:spPr/>
      </p:pic>
      <p:sp>
        <p:nvSpPr>
          <p:cNvPr id="14" name="Rectangle 13">
            <a:extLst>
              <a:ext uri="{FF2B5EF4-FFF2-40B4-BE49-F238E27FC236}">
                <a16:creationId xmlns:a16="http://schemas.microsoft.com/office/drawing/2014/main" id="{500A3CF5-4B78-47C2-B9EB-9CCC460E08FF}"/>
              </a:ext>
            </a:extLst>
          </p:cNvPr>
          <p:cNvSpPr/>
          <p:nvPr/>
        </p:nvSpPr>
        <p:spPr>
          <a:xfrm>
            <a:off x="291901" y="5748824"/>
            <a:ext cx="12073060" cy="2215991"/>
          </a:xfrm>
          <a:prstGeom prst="rect">
            <a:avLst/>
          </a:prstGeom>
        </p:spPr>
        <p:txBody>
          <a:bodyPr wrap="square">
            <a:prstTxWarp prst="textWave2">
              <a:avLst/>
            </a:prstTxWarp>
            <a:spAutoFit/>
          </a:bodyPr>
          <a:lstStyle/>
          <a:p>
            <a:r>
              <a:rPr lang="en-US" sz="13800" dirty="0" err="1">
                <a:ln>
                  <a:solidFill>
                    <a:schemeClr val="bg1"/>
                  </a:solidFill>
                </a:ln>
                <a:noFill/>
                <a:latin typeface="hiragana tfb" panose="02000500000000000000" pitchFamily="2" charset="0"/>
                <a:ea typeface="EB Garamond 12" panose="02020502060206020403" pitchFamily="18" charset="0"/>
              </a:rPr>
              <a:t>bsiness</a:t>
            </a:r>
            <a:endParaRPr lang="en-ID" sz="13800" dirty="0">
              <a:ln>
                <a:solidFill>
                  <a:schemeClr val="bg1"/>
                </a:solidFill>
              </a:ln>
              <a:noFill/>
              <a:latin typeface="hiragana tfb" panose="02000500000000000000" pitchFamily="2" charset="0"/>
            </a:endParaRPr>
          </a:p>
        </p:txBody>
      </p:sp>
      <p:sp>
        <p:nvSpPr>
          <p:cNvPr id="22" name="Rectangle 21">
            <a:extLst>
              <a:ext uri="{FF2B5EF4-FFF2-40B4-BE49-F238E27FC236}">
                <a16:creationId xmlns:a16="http://schemas.microsoft.com/office/drawing/2014/main" id="{FE1EB995-F7AE-48CD-9B35-70E6F484E764}"/>
              </a:ext>
            </a:extLst>
          </p:cNvPr>
          <p:cNvSpPr/>
          <p:nvPr/>
        </p:nvSpPr>
        <p:spPr>
          <a:xfrm>
            <a:off x="12238095" y="5748824"/>
            <a:ext cx="12073060" cy="2215991"/>
          </a:xfrm>
          <a:prstGeom prst="rect">
            <a:avLst/>
          </a:prstGeom>
        </p:spPr>
        <p:txBody>
          <a:bodyPr wrap="square">
            <a:prstTxWarp prst="textWave2">
              <a:avLst/>
            </a:prstTxWarp>
            <a:spAutoFit/>
          </a:bodyPr>
          <a:lstStyle/>
          <a:p>
            <a:r>
              <a:rPr lang="en-US" sz="13800" dirty="0" err="1">
                <a:ln>
                  <a:solidFill>
                    <a:schemeClr val="bg1"/>
                  </a:solidFill>
                </a:ln>
                <a:noFill/>
                <a:latin typeface="hiragana tfb" panose="02000500000000000000" pitchFamily="2" charset="0"/>
                <a:ea typeface="EB Garamond 12" panose="02020502060206020403" pitchFamily="18" charset="0"/>
              </a:rPr>
              <a:t>bsiness</a:t>
            </a:r>
            <a:endParaRPr lang="en-ID" sz="13800" dirty="0">
              <a:ln>
                <a:solidFill>
                  <a:schemeClr val="bg1"/>
                </a:solidFill>
              </a:ln>
              <a:noFill/>
              <a:latin typeface="hiragana tfb" panose="02000500000000000000" pitchFamily="2" charset="0"/>
            </a:endParaRPr>
          </a:p>
        </p:txBody>
      </p:sp>
      <p:sp>
        <p:nvSpPr>
          <p:cNvPr id="7" name="Title 1">
            <a:extLst>
              <a:ext uri="{FF2B5EF4-FFF2-40B4-BE49-F238E27FC236}">
                <a16:creationId xmlns:a16="http://schemas.microsoft.com/office/drawing/2014/main" id="{6077D2D6-3405-46A2-84AC-FD5AFA8C8A65}"/>
              </a:ext>
            </a:extLst>
          </p:cNvPr>
          <p:cNvSpPr txBox="1">
            <a:spLocks/>
          </p:cNvSpPr>
          <p:nvPr/>
        </p:nvSpPr>
        <p:spPr>
          <a:xfrm>
            <a:off x="15178486" y="5288223"/>
            <a:ext cx="8566418" cy="310304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200000"/>
              </a:lnSpc>
            </a:pPr>
            <a:r>
              <a:rPr lang="en-US" sz="2500" dirty="0">
                <a:solidFill>
                  <a:schemeClr val="bg1"/>
                </a:solidFill>
                <a:latin typeface="Poppins" panose="00000500000000000000" pitchFamily="2" charset="0"/>
                <a:ea typeface="Roboto" pitchFamily="2" charset="0"/>
                <a:cs typeface="Poppins" panose="00000500000000000000" pitchFamily="2" charset="0"/>
              </a:rPr>
              <a:t>List a product once and it will be published across all of your connected sales channels. Similarly, when you make changes to your listing – such as updating a photo, title, price </a:t>
            </a:r>
            <a:r>
              <a:rPr lang="en-US" sz="2500" dirty="0" err="1">
                <a:solidFill>
                  <a:schemeClr val="bg1"/>
                </a:solidFill>
                <a:latin typeface="Poppins" panose="00000500000000000000" pitchFamily="2" charset="0"/>
                <a:ea typeface="Roboto" pitchFamily="2" charset="0"/>
                <a:cs typeface="Poppins" panose="00000500000000000000" pitchFamily="2" charset="0"/>
              </a:rPr>
              <a:t>etc</a:t>
            </a:r>
            <a:r>
              <a:rPr lang="en-US" sz="2500" dirty="0">
                <a:solidFill>
                  <a:schemeClr val="bg1"/>
                </a:solidFill>
                <a:latin typeface="Poppins" panose="00000500000000000000" pitchFamily="2" charset="0"/>
                <a:ea typeface="Roboto" pitchFamily="2" charset="0"/>
                <a:cs typeface="Poppins" panose="00000500000000000000" pitchFamily="2" charset="0"/>
              </a:rPr>
              <a:t>,</a:t>
            </a:r>
            <a:endParaRPr lang="en-ID" sz="2500" dirty="0">
              <a:solidFill>
                <a:schemeClr val="bg1"/>
              </a:solidFill>
              <a:latin typeface="Poppins" panose="00000500000000000000" pitchFamily="2" charset="0"/>
              <a:ea typeface="Roboto" pitchFamily="2" charset="0"/>
              <a:cs typeface="Poppins" panose="00000500000000000000" pitchFamily="2" charset="0"/>
            </a:endParaRPr>
          </a:p>
        </p:txBody>
      </p:sp>
      <p:sp>
        <p:nvSpPr>
          <p:cNvPr id="9" name="Oval 8">
            <a:extLst>
              <a:ext uri="{FF2B5EF4-FFF2-40B4-BE49-F238E27FC236}">
                <a16:creationId xmlns:a16="http://schemas.microsoft.com/office/drawing/2014/main" id="{A2A476A6-4921-4229-9A38-EADBFE4C7B23}"/>
              </a:ext>
            </a:extLst>
          </p:cNvPr>
          <p:cNvSpPr/>
          <p:nvPr/>
        </p:nvSpPr>
        <p:spPr>
          <a:xfrm>
            <a:off x="6572724" y="3949059"/>
            <a:ext cx="5781367" cy="5781367"/>
          </a:xfrm>
          <a:prstGeom prst="ellipse">
            <a:avLst/>
          </a:prstGeom>
          <a:solidFill>
            <a:srgbClr val="D9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Title 1">
            <a:extLst>
              <a:ext uri="{FF2B5EF4-FFF2-40B4-BE49-F238E27FC236}">
                <a16:creationId xmlns:a16="http://schemas.microsoft.com/office/drawing/2014/main" id="{AC75AABC-DA22-4516-A185-4D286198D44A}"/>
              </a:ext>
            </a:extLst>
          </p:cNvPr>
          <p:cNvSpPr txBox="1">
            <a:spLocks/>
          </p:cNvSpPr>
          <p:nvPr/>
        </p:nvSpPr>
        <p:spPr>
          <a:xfrm>
            <a:off x="1681316" y="5259036"/>
            <a:ext cx="13196285" cy="3969947"/>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400" dirty="0" err="1">
                <a:solidFill>
                  <a:schemeClr val="bg1"/>
                </a:solidFill>
                <a:latin typeface="Untitled" pitchFamily="2" charset="0"/>
                <a:ea typeface="EB Garamond 12" panose="02020502060206020403" pitchFamily="18" charset="0"/>
              </a:rPr>
              <a:t>Exobhition</a:t>
            </a:r>
            <a:endParaRPr lang="en-US" sz="30400" dirty="0">
              <a:solidFill>
                <a:schemeClr val="bg1"/>
              </a:solidFill>
              <a:latin typeface="Untitled" pitchFamily="2" charset="0"/>
              <a:ea typeface="EB Garamond 12" panose="02020502060206020403" pitchFamily="18" charset="0"/>
            </a:endParaRPr>
          </a:p>
        </p:txBody>
      </p:sp>
    </p:spTree>
    <p:extLst>
      <p:ext uri="{BB962C8B-B14F-4D97-AF65-F5344CB8AC3E}">
        <p14:creationId xmlns:p14="http://schemas.microsoft.com/office/powerpoint/2010/main" val="1083146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129AF-B570-4F4D-8470-59B3F01BD966}"/>
              </a:ext>
            </a:extLst>
          </p:cNvPr>
          <p:cNvSpPr/>
          <p:nvPr/>
        </p:nvSpPr>
        <p:spPr>
          <a:xfrm>
            <a:off x="-1" y="0"/>
            <a:ext cx="24479251" cy="13679488"/>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pic>
        <p:nvPicPr>
          <p:cNvPr id="4" name="Picture 3">
            <a:extLst>
              <a:ext uri="{FF2B5EF4-FFF2-40B4-BE49-F238E27FC236}">
                <a16:creationId xmlns:a16="http://schemas.microsoft.com/office/drawing/2014/main" id="{DFB60193-EC59-4597-AD8E-018C448E8CF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7512" t="-1736" r="-12233"/>
          <a:stretch/>
        </p:blipFill>
        <p:spPr>
          <a:xfrm>
            <a:off x="2039491" y="1170485"/>
            <a:ext cx="6237515" cy="10700219"/>
          </a:xfrm>
          <a:prstGeom prst="rect">
            <a:avLst/>
          </a:prstGeom>
        </p:spPr>
      </p:pic>
      <p:pic>
        <p:nvPicPr>
          <p:cNvPr id="6" name="图片占位符 5">
            <a:extLst>
              <a:ext uri="{FF2B5EF4-FFF2-40B4-BE49-F238E27FC236}">
                <a16:creationId xmlns:a16="http://schemas.microsoft.com/office/drawing/2014/main" id="{72315562-E02E-4D24-9ED9-1D6A6EE4A65F}"/>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9947" r="19947"/>
          <a:stretch>
            <a:fillRect/>
          </a:stretch>
        </p:blipFill>
        <p:spPr/>
      </p:pic>
      <p:sp>
        <p:nvSpPr>
          <p:cNvPr id="31" name="Rectangle 30">
            <a:extLst>
              <a:ext uri="{FF2B5EF4-FFF2-40B4-BE49-F238E27FC236}">
                <a16:creationId xmlns:a16="http://schemas.microsoft.com/office/drawing/2014/main" id="{D69DCF6D-7227-463F-8535-7B0D523E7B6E}"/>
              </a:ext>
            </a:extLst>
          </p:cNvPr>
          <p:cNvSpPr/>
          <p:nvPr/>
        </p:nvSpPr>
        <p:spPr>
          <a:xfrm>
            <a:off x="915673" y="2070593"/>
            <a:ext cx="3004457" cy="9538302"/>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 name="Freeform 16">
            <a:extLst>
              <a:ext uri="{FF2B5EF4-FFF2-40B4-BE49-F238E27FC236}">
                <a16:creationId xmlns:a16="http://schemas.microsoft.com/office/drawing/2014/main" id="{B2DEBB07-FF08-4B9E-AAA9-4906C80808D3}"/>
              </a:ext>
            </a:extLst>
          </p:cNvPr>
          <p:cNvSpPr>
            <a:spLocks/>
          </p:cNvSpPr>
          <p:nvPr/>
        </p:nvSpPr>
        <p:spPr bwMode="auto">
          <a:xfrm>
            <a:off x="16324627" y="7194689"/>
            <a:ext cx="760990" cy="620586"/>
          </a:xfrm>
          <a:custGeom>
            <a:avLst/>
            <a:gdLst>
              <a:gd name="T0" fmla="*/ 431085 w 368"/>
              <a:gd name="T1" fmla="*/ 42179 h 299"/>
              <a:gd name="T2" fmla="*/ 379542 w 368"/>
              <a:gd name="T3" fmla="*/ 56239 h 299"/>
              <a:gd name="T4" fmla="*/ 419371 w 368"/>
              <a:gd name="T5" fmla="*/ 7030 h 299"/>
              <a:gd name="T6" fmla="*/ 363142 w 368"/>
              <a:gd name="T7" fmla="*/ 28119 h 299"/>
              <a:gd name="T8" fmla="*/ 298714 w 368"/>
              <a:gd name="T9" fmla="*/ 0 h 299"/>
              <a:gd name="T10" fmla="*/ 209685 w 368"/>
              <a:gd name="T11" fmla="*/ 89044 h 299"/>
              <a:gd name="T12" fmla="*/ 212028 w 368"/>
              <a:gd name="T13" fmla="*/ 108962 h 299"/>
              <a:gd name="T14" fmla="*/ 29286 w 368"/>
              <a:gd name="T15" fmla="*/ 16403 h 299"/>
              <a:gd name="T16" fmla="*/ 17571 w 368"/>
              <a:gd name="T17" fmla="*/ 60925 h 299"/>
              <a:gd name="T18" fmla="*/ 57400 w 368"/>
              <a:gd name="T19" fmla="*/ 134738 h 299"/>
              <a:gd name="T20" fmla="*/ 17571 w 368"/>
              <a:gd name="T21" fmla="*/ 124193 h 299"/>
              <a:gd name="T22" fmla="*/ 16400 w 368"/>
              <a:gd name="T23" fmla="*/ 124193 h 299"/>
              <a:gd name="T24" fmla="*/ 87857 w 368"/>
              <a:gd name="T25" fmla="*/ 212066 h 299"/>
              <a:gd name="T26" fmla="*/ 64428 w 368"/>
              <a:gd name="T27" fmla="*/ 214409 h 299"/>
              <a:gd name="T28" fmla="*/ 48028 w 368"/>
              <a:gd name="T29" fmla="*/ 213238 h 299"/>
              <a:gd name="T30" fmla="*/ 130028 w 368"/>
              <a:gd name="T31" fmla="*/ 274163 h 299"/>
              <a:gd name="T32" fmla="*/ 21086 w 368"/>
              <a:gd name="T33" fmla="*/ 312827 h 299"/>
              <a:gd name="T34" fmla="*/ 0 w 368"/>
              <a:gd name="T35" fmla="*/ 310483 h 299"/>
              <a:gd name="T36" fmla="*/ 134714 w 368"/>
              <a:gd name="T37" fmla="*/ 350319 h 299"/>
              <a:gd name="T38" fmla="*/ 386571 w 368"/>
              <a:gd name="T39" fmla="*/ 99589 h 299"/>
              <a:gd name="T40" fmla="*/ 386571 w 368"/>
              <a:gd name="T41" fmla="*/ 87873 h 299"/>
              <a:gd name="T42" fmla="*/ 431085 w 368"/>
              <a:gd name="T43" fmla="*/ 42179 h 2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D"/>
          </a:p>
        </p:txBody>
      </p:sp>
      <p:sp>
        <p:nvSpPr>
          <p:cNvPr id="14" name="Freeform 324">
            <a:extLst>
              <a:ext uri="{FF2B5EF4-FFF2-40B4-BE49-F238E27FC236}">
                <a16:creationId xmlns:a16="http://schemas.microsoft.com/office/drawing/2014/main" id="{2E76823E-C503-48D5-8F4F-0967CF9808A3}"/>
              </a:ext>
            </a:extLst>
          </p:cNvPr>
          <p:cNvSpPr>
            <a:spLocks noEditPoints="1"/>
          </p:cNvSpPr>
          <p:nvPr/>
        </p:nvSpPr>
        <p:spPr bwMode="auto">
          <a:xfrm>
            <a:off x="19618187" y="7046360"/>
            <a:ext cx="696405" cy="834002"/>
          </a:xfrm>
          <a:custGeom>
            <a:avLst/>
            <a:gdLst>
              <a:gd name="T0" fmla="*/ 308226 w 300"/>
              <a:gd name="T1" fmla="*/ 345537 h 360"/>
              <a:gd name="T2" fmla="*/ 320080 w 300"/>
              <a:gd name="T3" fmla="*/ 319260 h 360"/>
              <a:gd name="T4" fmla="*/ 334570 w 300"/>
              <a:gd name="T5" fmla="*/ 331085 h 360"/>
              <a:gd name="T6" fmla="*/ 237097 w 300"/>
              <a:gd name="T7" fmla="*/ 314005 h 360"/>
              <a:gd name="T8" fmla="*/ 225242 w 300"/>
              <a:gd name="T9" fmla="*/ 396776 h 360"/>
              <a:gd name="T10" fmla="*/ 248951 w 300"/>
              <a:gd name="T11" fmla="*/ 396776 h 360"/>
              <a:gd name="T12" fmla="*/ 237097 w 300"/>
              <a:gd name="T13" fmla="*/ 314005 h 360"/>
              <a:gd name="T14" fmla="*/ 395161 w 300"/>
              <a:gd name="T15" fmla="*/ 412542 h 360"/>
              <a:gd name="T16" fmla="*/ 64543 w 300"/>
              <a:gd name="T17" fmla="*/ 472978 h 360"/>
              <a:gd name="T18" fmla="*/ 0 w 300"/>
              <a:gd name="T19" fmla="*/ 273276 h 360"/>
              <a:gd name="T20" fmla="*/ 330618 w 300"/>
              <a:gd name="T21" fmla="*/ 211526 h 360"/>
              <a:gd name="T22" fmla="*/ 82984 w 300"/>
              <a:gd name="T23" fmla="*/ 426994 h 360"/>
              <a:gd name="T24" fmla="*/ 115914 w 300"/>
              <a:gd name="T25" fmla="*/ 279845 h 360"/>
              <a:gd name="T26" fmla="*/ 27661 w 300"/>
              <a:gd name="T27" fmla="*/ 258824 h 360"/>
              <a:gd name="T28" fmla="*/ 55323 w 300"/>
              <a:gd name="T29" fmla="*/ 279845 h 360"/>
              <a:gd name="T30" fmla="*/ 82984 w 300"/>
              <a:gd name="T31" fmla="*/ 426994 h 360"/>
              <a:gd name="T32" fmla="*/ 154113 w 300"/>
              <a:gd name="T33" fmla="*/ 302180 h 360"/>
              <a:gd name="T34" fmla="*/ 154113 w 300"/>
              <a:gd name="T35" fmla="*/ 399404 h 360"/>
              <a:gd name="T36" fmla="*/ 136989 w 300"/>
              <a:gd name="T37" fmla="*/ 381010 h 360"/>
              <a:gd name="T38" fmla="*/ 109328 w 300"/>
              <a:gd name="T39" fmla="*/ 302180 h 360"/>
              <a:gd name="T40" fmla="*/ 110645 w 300"/>
              <a:gd name="T41" fmla="*/ 404659 h 360"/>
              <a:gd name="T42" fmla="*/ 159382 w 300"/>
              <a:gd name="T43" fmla="*/ 411228 h 360"/>
              <a:gd name="T44" fmla="*/ 181774 w 300"/>
              <a:gd name="T45" fmla="*/ 426994 h 360"/>
              <a:gd name="T46" fmla="*/ 268709 w 300"/>
              <a:gd name="T47" fmla="*/ 391521 h 360"/>
              <a:gd name="T48" fmla="*/ 225242 w 300"/>
              <a:gd name="T49" fmla="*/ 307436 h 360"/>
              <a:gd name="T50" fmla="*/ 197581 w 300"/>
              <a:gd name="T51" fmla="*/ 258824 h 360"/>
              <a:gd name="T52" fmla="*/ 219973 w 300"/>
              <a:gd name="T53" fmla="*/ 425680 h 360"/>
              <a:gd name="T54" fmla="*/ 268709 w 300"/>
              <a:gd name="T55" fmla="*/ 391521 h 360"/>
              <a:gd name="T56" fmla="*/ 334570 w 300"/>
              <a:gd name="T57" fmla="*/ 383638 h 360"/>
              <a:gd name="T58" fmla="*/ 334570 w 300"/>
              <a:gd name="T59" fmla="*/ 398090 h 360"/>
              <a:gd name="T60" fmla="*/ 318763 w 300"/>
              <a:gd name="T61" fmla="*/ 408600 h 360"/>
              <a:gd name="T62" fmla="*/ 308226 w 300"/>
              <a:gd name="T63" fmla="*/ 396776 h 360"/>
              <a:gd name="T64" fmla="*/ 308226 w 300"/>
              <a:gd name="T65" fmla="*/ 367872 h 360"/>
              <a:gd name="T66" fmla="*/ 355645 w 300"/>
              <a:gd name="T67" fmla="*/ 349478 h 360"/>
              <a:gd name="T68" fmla="*/ 300322 w 300"/>
              <a:gd name="T69" fmla="*/ 300867 h 360"/>
              <a:gd name="T70" fmla="*/ 285833 w 300"/>
              <a:gd name="T71" fmla="*/ 344223 h 360"/>
              <a:gd name="T72" fmla="*/ 355645 w 300"/>
              <a:gd name="T73" fmla="*/ 383638 h 360"/>
              <a:gd name="T74" fmla="*/ 255537 w 300"/>
              <a:gd name="T75" fmla="*/ 179994 h 360"/>
              <a:gd name="T76" fmla="*/ 277930 w 300"/>
              <a:gd name="T77" fmla="*/ 179994 h 360"/>
              <a:gd name="T78" fmla="*/ 284516 w 300"/>
              <a:gd name="T79" fmla="*/ 181308 h 360"/>
              <a:gd name="T80" fmla="*/ 316129 w 300"/>
              <a:gd name="T81" fmla="*/ 51239 h 360"/>
              <a:gd name="T82" fmla="*/ 291102 w 300"/>
              <a:gd name="T83" fmla="*/ 152404 h 360"/>
              <a:gd name="T84" fmla="*/ 271344 w 300"/>
              <a:gd name="T85" fmla="*/ 152404 h 360"/>
              <a:gd name="T86" fmla="*/ 246317 w 300"/>
              <a:gd name="T87" fmla="*/ 51239 h 360"/>
              <a:gd name="T88" fmla="*/ 246317 w 300"/>
              <a:gd name="T89" fmla="*/ 161601 h 360"/>
              <a:gd name="T90" fmla="*/ 156747 w 300"/>
              <a:gd name="T91" fmla="*/ 98537 h 360"/>
              <a:gd name="T92" fmla="*/ 171236 w 300"/>
              <a:gd name="T93" fmla="*/ 52553 h 360"/>
              <a:gd name="T94" fmla="*/ 209435 w 300"/>
              <a:gd name="T95" fmla="*/ 49925 h 360"/>
              <a:gd name="T96" fmla="*/ 227876 w 300"/>
              <a:gd name="T97" fmla="*/ 74888 h 360"/>
              <a:gd name="T98" fmla="*/ 229193 w 300"/>
              <a:gd name="T99" fmla="*/ 128755 h 360"/>
              <a:gd name="T100" fmla="*/ 221290 w 300"/>
              <a:gd name="T101" fmla="*/ 170798 h 360"/>
              <a:gd name="T102" fmla="*/ 193629 w 300"/>
              <a:gd name="T103" fmla="*/ 185250 h 360"/>
              <a:gd name="T104" fmla="*/ 164650 w 300"/>
              <a:gd name="T105" fmla="*/ 173425 h 360"/>
              <a:gd name="T106" fmla="*/ 156747 w 300"/>
              <a:gd name="T107" fmla="*/ 132697 h 360"/>
              <a:gd name="T108" fmla="*/ 180457 w 300"/>
              <a:gd name="T109" fmla="*/ 149776 h 360"/>
              <a:gd name="T110" fmla="*/ 205484 w 300"/>
              <a:gd name="T111" fmla="*/ 149776 h 360"/>
              <a:gd name="T112" fmla="*/ 192312 w 300"/>
              <a:gd name="T113" fmla="*/ 68319 h 360"/>
              <a:gd name="T114" fmla="*/ 180457 w 300"/>
              <a:gd name="T115" fmla="*/ 149776 h 360"/>
              <a:gd name="T116" fmla="*/ 125134 w 300"/>
              <a:gd name="T117" fmla="*/ 185250 h 360"/>
              <a:gd name="T118" fmla="*/ 159382 w 300"/>
              <a:gd name="T119" fmla="*/ 0 h 360"/>
              <a:gd name="T120" fmla="*/ 109328 w 300"/>
              <a:gd name="T121" fmla="*/ 63064 h 360"/>
              <a:gd name="T122" fmla="*/ 59274 w 300"/>
              <a:gd name="T123" fmla="*/ 0 h 360"/>
              <a:gd name="T124" fmla="*/ 96156 w 300"/>
              <a:gd name="T125" fmla="*/ 185250 h 3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D"/>
          </a:p>
        </p:txBody>
      </p:sp>
      <p:sp>
        <p:nvSpPr>
          <p:cNvPr id="15" name="Freeform 13">
            <a:extLst>
              <a:ext uri="{FF2B5EF4-FFF2-40B4-BE49-F238E27FC236}">
                <a16:creationId xmlns:a16="http://schemas.microsoft.com/office/drawing/2014/main" id="{AC7CE61E-D155-4E77-8EA3-FAB6D0FD0695}"/>
              </a:ext>
            </a:extLst>
          </p:cNvPr>
          <p:cNvSpPr>
            <a:spLocks/>
          </p:cNvSpPr>
          <p:nvPr/>
        </p:nvSpPr>
        <p:spPr bwMode="auto">
          <a:xfrm>
            <a:off x="17481150" y="7203966"/>
            <a:ext cx="609355" cy="606546"/>
          </a:xfrm>
          <a:custGeom>
            <a:avLst/>
            <a:gdLst>
              <a:gd name="T0" fmla="*/ 343911 w 360"/>
              <a:gd name="T1" fmla="*/ 57385 h 360"/>
              <a:gd name="T2" fmla="*/ 286593 w 360"/>
              <a:gd name="T3" fmla="*/ 0 h 360"/>
              <a:gd name="T4" fmla="*/ 57319 w 360"/>
              <a:gd name="T5" fmla="*/ 0 h 360"/>
              <a:gd name="T6" fmla="*/ 0 w 360"/>
              <a:gd name="T7" fmla="*/ 57385 h 360"/>
              <a:gd name="T8" fmla="*/ 0 w 360"/>
              <a:gd name="T9" fmla="*/ 286927 h 360"/>
              <a:gd name="T10" fmla="*/ 57319 w 360"/>
              <a:gd name="T11" fmla="*/ 344312 h 360"/>
              <a:gd name="T12" fmla="*/ 171956 w 360"/>
              <a:gd name="T13" fmla="*/ 344312 h 360"/>
              <a:gd name="T14" fmla="*/ 171956 w 360"/>
              <a:gd name="T15" fmla="*/ 214239 h 360"/>
              <a:gd name="T16" fmla="*/ 129922 w 360"/>
              <a:gd name="T17" fmla="*/ 214239 h 360"/>
              <a:gd name="T18" fmla="*/ 129922 w 360"/>
              <a:gd name="T19" fmla="*/ 156853 h 360"/>
              <a:gd name="T20" fmla="*/ 171956 w 360"/>
              <a:gd name="T21" fmla="*/ 156853 h 360"/>
              <a:gd name="T22" fmla="*/ 171956 w 360"/>
              <a:gd name="T23" fmla="*/ 134856 h 360"/>
              <a:gd name="T24" fmla="*/ 236916 w 360"/>
              <a:gd name="T25" fmla="*/ 61211 h 360"/>
              <a:gd name="T26" fmla="*/ 282771 w 360"/>
              <a:gd name="T27" fmla="*/ 61211 h 360"/>
              <a:gd name="T28" fmla="*/ 282771 w 360"/>
              <a:gd name="T29" fmla="*/ 118596 h 360"/>
              <a:gd name="T30" fmla="*/ 236916 w 360"/>
              <a:gd name="T31" fmla="*/ 118596 h 360"/>
              <a:gd name="T32" fmla="*/ 225453 w 360"/>
              <a:gd name="T33" fmla="*/ 133899 h 360"/>
              <a:gd name="T34" fmla="*/ 225453 w 360"/>
              <a:gd name="T35" fmla="*/ 156853 h 360"/>
              <a:gd name="T36" fmla="*/ 282771 w 360"/>
              <a:gd name="T37" fmla="*/ 156853 h 360"/>
              <a:gd name="T38" fmla="*/ 282771 w 360"/>
              <a:gd name="T39" fmla="*/ 214239 h 360"/>
              <a:gd name="T40" fmla="*/ 225453 w 360"/>
              <a:gd name="T41" fmla="*/ 214239 h 360"/>
              <a:gd name="T42" fmla="*/ 225453 w 360"/>
              <a:gd name="T43" fmla="*/ 344312 h 360"/>
              <a:gd name="T44" fmla="*/ 286593 w 360"/>
              <a:gd name="T45" fmla="*/ 344312 h 360"/>
              <a:gd name="T46" fmla="*/ 343911 w 360"/>
              <a:gd name="T47" fmla="*/ 286927 h 360"/>
              <a:gd name="T48" fmla="*/ 343911 w 360"/>
              <a:gd name="T49" fmla="*/ 57385 h 3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D"/>
          </a:p>
        </p:txBody>
      </p:sp>
      <p:sp>
        <p:nvSpPr>
          <p:cNvPr id="16" name="Freeform 9">
            <a:extLst>
              <a:ext uri="{FF2B5EF4-FFF2-40B4-BE49-F238E27FC236}">
                <a16:creationId xmlns:a16="http://schemas.microsoft.com/office/drawing/2014/main" id="{21FB047A-DC95-464E-AF7B-7F4E69914937}"/>
              </a:ext>
            </a:extLst>
          </p:cNvPr>
          <p:cNvSpPr>
            <a:spLocks noEditPoints="1"/>
          </p:cNvSpPr>
          <p:nvPr/>
        </p:nvSpPr>
        <p:spPr bwMode="auto">
          <a:xfrm>
            <a:off x="18574700" y="7186632"/>
            <a:ext cx="631818" cy="631818"/>
          </a:xfrm>
          <a:custGeom>
            <a:avLst/>
            <a:gdLst>
              <a:gd name="T0" fmla="*/ 330283 w 360"/>
              <a:gd name="T1" fmla="*/ 0 h 360"/>
              <a:gd name="T2" fmla="*/ 25788 w 360"/>
              <a:gd name="T3" fmla="*/ 0 h 360"/>
              <a:gd name="T4" fmla="*/ 0 w 360"/>
              <a:gd name="T5" fmla="*/ 24825 h 360"/>
              <a:gd name="T6" fmla="*/ 0 w 360"/>
              <a:gd name="T7" fmla="*/ 331661 h 360"/>
              <a:gd name="T8" fmla="*/ 25788 w 360"/>
              <a:gd name="T9" fmla="*/ 357479 h 360"/>
              <a:gd name="T10" fmla="*/ 330283 w 360"/>
              <a:gd name="T11" fmla="*/ 357479 h 360"/>
              <a:gd name="T12" fmla="*/ 357063 w 360"/>
              <a:gd name="T13" fmla="*/ 331661 h 360"/>
              <a:gd name="T14" fmla="*/ 357063 w 360"/>
              <a:gd name="T15" fmla="*/ 24825 h 360"/>
              <a:gd name="T16" fmla="*/ 330283 w 360"/>
              <a:gd name="T17" fmla="*/ 0 h 360"/>
              <a:gd name="T18" fmla="*/ 108111 w 360"/>
              <a:gd name="T19" fmla="*/ 298892 h 360"/>
              <a:gd name="T20" fmla="*/ 53559 w 360"/>
              <a:gd name="T21" fmla="*/ 298892 h 360"/>
              <a:gd name="T22" fmla="*/ 53559 w 360"/>
              <a:gd name="T23" fmla="*/ 137034 h 360"/>
              <a:gd name="T24" fmla="*/ 108111 w 360"/>
              <a:gd name="T25" fmla="*/ 137034 h 360"/>
              <a:gd name="T26" fmla="*/ 108111 w 360"/>
              <a:gd name="T27" fmla="*/ 298892 h 360"/>
              <a:gd name="T28" fmla="*/ 81331 w 360"/>
              <a:gd name="T29" fmla="*/ 115188 h 360"/>
              <a:gd name="T30" fmla="*/ 80339 w 360"/>
              <a:gd name="T31" fmla="*/ 115188 h 360"/>
              <a:gd name="T32" fmla="*/ 50584 w 360"/>
              <a:gd name="T33" fmla="*/ 87384 h 360"/>
              <a:gd name="T34" fmla="*/ 81331 w 360"/>
              <a:gd name="T35" fmla="*/ 59580 h 360"/>
              <a:gd name="T36" fmla="*/ 111086 w 360"/>
              <a:gd name="T37" fmla="*/ 87384 h 360"/>
              <a:gd name="T38" fmla="*/ 81331 w 360"/>
              <a:gd name="T39" fmla="*/ 115188 h 360"/>
              <a:gd name="T40" fmla="*/ 302512 w 360"/>
              <a:gd name="T41" fmla="*/ 298892 h 360"/>
              <a:gd name="T42" fmla="*/ 248952 w 360"/>
              <a:gd name="T43" fmla="*/ 298892 h 360"/>
              <a:gd name="T44" fmla="*/ 248952 w 360"/>
              <a:gd name="T45" fmla="*/ 212501 h 360"/>
              <a:gd name="T46" fmla="*/ 221181 w 360"/>
              <a:gd name="T47" fmla="*/ 175761 h 360"/>
              <a:gd name="T48" fmla="*/ 193409 w 360"/>
              <a:gd name="T49" fmla="*/ 195620 h 360"/>
              <a:gd name="T50" fmla="*/ 191425 w 360"/>
              <a:gd name="T51" fmla="*/ 208529 h 360"/>
              <a:gd name="T52" fmla="*/ 191425 w 360"/>
              <a:gd name="T53" fmla="*/ 298892 h 360"/>
              <a:gd name="T54" fmla="*/ 137866 w 360"/>
              <a:gd name="T55" fmla="*/ 298892 h 360"/>
              <a:gd name="T56" fmla="*/ 137866 w 360"/>
              <a:gd name="T57" fmla="*/ 137034 h 360"/>
              <a:gd name="T58" fmla="*/ 191425 w 360"/>
              <a:gd name="T59" fmla="*/ 137034 h 360"/>
              <a:gd name="T60" fmla="*/ 191425 w 360"/>
              <a:gd name="T61" fmla="*/ 159873 h 360"/>
              <a:gd name="T62" fmla="*/ 240026 w 360"/>
              <a:gd name="T63" fmla="*/ 134055 h 360"/>
              <a:gd name="T64" fmla="*/ 302512 w 360"/>
              <a:gd name="T65" fmla="*/ 206543 h 360"/>
              <a:gd name="T66" fmla="*/ 302512 w 360"/>
              <a:gd name="T67" fmla="*/ 298892 h 360"/>
              <a:gd name="T68" fmla="*/ 191425 w 360"/>
              <a:gd name="T69" fmla="*/ 160866 h 360"/>
              <a:gd name="T70" fmla="*/ 191425 w 360"/>
              <a:gd name="T71" fmla="*/ 159873 h 360"/>
              <a:gd name="T72" fmla="*/ 191425 w 360"/>
              <a:gd name="T73" fmla="*/ 160866 h 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60" h="360">
                <a:moveTo>
                  <a:pt x="333" y="0"/>
                </a:moveTo>
                <a:cubicBezTo>
                  <a:pt x="26" y="0"/>
                  <a:pt x="26" y="0"/>
                  <a:pt x="26" y="0"/>
                </a:cubicBezTo>
                <a:cubicBezTo>
                  <a:pt x="12" y="0"/>
                  <a:pt x="0" y="11"/>
                  <a:pt x="0" y="25"/>
                </a:cubicBezTo>
                <a:cubicBezTo>
                  <a:pt x="0" y="334"/>
                  <a:pt x="0" y="334"/>
                  <a:pt x="0" y="334"/>
                </a:cubicBezTo>
                <a:cubicBezTo>
                  <a:pt x="0" y="348"/>
                  <a:pt x="12" y="360"/>
                  <a:pt x="26" y="360"/>
                </a:cubicBezTo>
                <a:cubicBezTo>
                  <a:pt x="333" y="360"/>
                  <a:pt x="333" y="360"/>
                  <a:pt x="333" y="360"/>
                </a:cubicBezTo>
                <a:cubicBezTo>
                  <a:pt x="348" y="360"/>
                  <a:pt x="360" y="348"/>
                  <a:pt x="360" y="334"/>
                </a:cubicBezTo>
                <a:cubicBezTo>
                  <a:pt x="360" y="25"/>
                  <a:pt x="360" y="25"/>
                  <a:pt x="360" y="25"/>
                </a:cubicBezTo>
                <a:cubicBezTo>
                  <a:pt x="360" y="11"/>
                  <a:pt x="348" y="0"/>
                  <a:pt x="333" y="0"/>
                </a:cubicBezTo>
                <a:close/>
                <a:moveTo>
                  <a:pt x="109" y="301"/>
                </a:moveTo>
                <a:cubicBezTo>
                  <a:pt x="54" y="301"/>
                  <a:pt x="54" y="301"/>
                  <a:pt x="54" y="301"/>
                </a:cubicBezTo>
                <a:cubicBezTo>
                  <a:pt x="54" y="138"/>
                  <a:pt x="54" y="138"/>
                  <a:pt x="54" y="138"/>
                </a:cubicBezTo>
                <a:cubicBezTo>
                  <a:pt x="109" y="138"/>
                  <a:pt x="109" y="138"/>
                  <a:pt x="109" y="138"/>
                </a:cubicBezTo>
                <a:lnTo>
                  <a:pt x="109" y="301"/>
                </a:lnTo>
                <a:close/>
                <a:moveTo>
                  <a:pt x="82" y="116"/>
                </a:moveTo>
                <a:cubicBezTo>
                  <a:pt x="81" y="116"/>
                  <a:pt x="81" y="116"/>
                  <a:pt x="81" y="116"/>
                </a:cubicBezTo>
                <a:cubicBezTo>
                  <a:pt x="63" y="116"/>
                  <a:pt x="51" y="104"/>
                  <a:pt x="51" y="88"/>
                </a:cubicBezTo>
                <a:cubicBezTo>
                  <a:pt x="51" y="72"/>
                  <a:pt x="63" y="60"/>
                  <a:pt x="82" y="60"/>
                </a:cubicBezTo>
                <a:cubicBezTo>
                  <a:pt x="101" y="60"/>
                  <a:pt x="112" y="72"/>
                  <a:pt x="112" y="88"/>
                </a:cubicBezTo>
                <a:cubicBezTo>
                  <a:pt x="112" y="104"/>
                  <a:pt x="101" y="116"/>
                  <a:pt x="82" y="116"/>
                </a:cubicBezTo>
                <a:close/>
                <a:moveTo>
                  <a:pt x="305" y="301"/>
                </a:moveTo>
                <a:cubicBezTo>
                  <a:pt x="251" y="301"/>
                  <a:pt x="251" y="301"/>
                  <a:pt x="251" y="301"/>
                </a:cubicBezTo>
                <a:cubicBezTo>
                  <a:pt x="251" y="214"/>
                  <a:pt x="251" y="214"/>
                  <a:pt x="251" y="214"/>
                </a:cubicBezTo>
                <a:cubicBezTo>
                  <a:pt x="251" y="192"/>
                  <a:pt x="243" y="177"/>
                  <a:pt x="223" y="177"/>
                </a:cubicBezTo>
                <a:cubicBezTo>
                  <a:pt x="208" y="177"/>
                  <a:pt x="199" y="187"/>
                  <a:pt x="195" y="197"/>
                </a:cubicBezTo>
                <a:cubicBezTo>
                  <a:pt x="194" y="200"/>
                  <a:pt x="193" y="205"/>
                  <a:pt x="193" y="210"/>
                </a:cubicBezTo>
                <a:cubicBezTo>
                  <a:pt x="193" y="301"/>
                  <a:pt x="193" y="301"/>
                  <a:pt x="193" y="301"/>
                </a:cubicBezTo>
                <a:cubicBezTo>
                  <a:pt x="139" y="301"/>
                  <a:pt x="139" y="301"/>
                  <a:pt x="139" y="301"/>
                </a:cubicBezTo>
                <a:cubicBezTo>
                  <a:pt x="139" y="301"/>
                  <a:pt x="140" y="154"/>
                  <a:pt x="139" y="138"/>
                </a:cubicBezTo>
                <a:cubicBezTo>
                  <a:pt x="193" y="138"/>
                  <a:pt x="193" y="138"/>
                  <a:pt x="193" y="138"/>
                </a:cubicBezTo>
                <a:cubicBezTo>
                  <a:pt x="193" y="161"/>
                  <a:pt x="193" y="161"/>
                  <a:pt x="193" y="161"/>
                </a:cubicBezTo>
                <a:cubicBezTo>
                  <a:pt x="201" y="150"/>
                  <a:pt x="213" y="135"/>
                  <a:pt x="242" y="135"/>
                </a:cubicBezTo>
                <a:cubicBezTo>
                  <a:pt x="278" y="135"/>
                  <a:pt x="305" y="158"/>
                  <a:pt x="305" y="208"/>
                </a:cubicBezTo>
                <a:lnTo>
                  <a:pt x="305" y="301"/>
                </a:lnTo>
                <a:close/>
                <a:moveTo>
                  <a:pt x="193" y="162"/>
                </a:moveTo>
                <a:cubicBezTo>
                  <a:pt x="193" y="162"/>
                  <a:pt x="193" y="162"/>
                  <a:pt x="193" y="161"/>
                </a:cubicBezTo>
                <a:cubicBezTo>
                  <a:pt x="193" y="162"/>
                  <a:pt x="193" y="162"/>
                  <a:pt x="193" y="16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D"/>
          </a:p>
        </p:txBody>
      </p:sp>
      <p:sp>
        <p:nvSpPr>
          <p:cNvPr id="17" name="Subtitle 2">
            <a:extLst>
              <a:ext uri="{FF2B5EF4-FFF2-40B4-BE49-F238E27FC236}">
                <a16:creationId xmlns:a16="http://schemas.microsoft.com/office/drawing/2014/main" id="{15B87C64-53F0-4F74-AAD9-126AB789CA1B}"/>
              </a:ext>
            </a:extLst>
          </p:cNvPr>
          <p:cNvSpPr txBox="1">
            <a:spLocks/>
          </p:cNvSpPr>
          <p:nvPr/>
        </p:nvSpPr>
        <p:spPr>
          <a:xfrm>
            <a:off x="16324627" y="8363678"/>
            <a:ext cx="3989965" cy="158754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defRPr/>
            </a:pPr>
            <a:r>
              <a:rPr lang="en-ID" sz="2000" dirty="0">
                <a:latin typeface="Poppins" panose="00000500000000000000" pitchFamily="2" charset="0"/>
                <a:cs typeface="Poppins" panose="00000500000000000000" pitchFamily="2" charset="0"/>
              </a:rPr>
              <a:t>Maria </a:t>
            </a:r>
            <a:r>
              <a:rPr lang="en-ID" sz="2000" dirty="0" err="1">
                <a:latin typeface="Poppins" panose="00000500000000000000" pitchFamily="2" charset="0"/>
                <a:cs typeface="Poppins" panose="00000500000000000000" pitchFamily="2" charset="0"/>
              </a:rPr>
              <a:t>selena</a:t>
            </a:r>
            <a:endParaRPr lang="en-ID" sz="2000" dirty="0">
              <a:latin typeface="Poppins" panose="00000500000000000000" pitchFamily="2" charset="0"/>
              <a:cs typeface="Poppins" panose="00000500000000000000" pitchFamily="2" charset="0"/>
            </a:endParaRPr>
          </a:p>
          <a:p>
            <a:pPr marL="0" indent="0" algn="just">
              <a:lnSpc>
                <a:spcPct val="100000"/>
              </a:lnSpc>
              <a:buNone/>
              <a:defRPr/>
            </a:pPr>
            <a:r>
              <a:rPr lang="en-ID" sz="2000" dirty="0">
                <a:latin typeface="Poppins" panose="00000500000000000000" pitchFamily="2" charset="0"/>
                <a:ea typeface="Roboto" pitchFamily="2" charset="0"/>
                <a:cs typeface="Poppins" panose="00000500000000000000" pitchFamily="2" charset="0"/>
              </a:rPr>
              <a:t>mariaslena@email.com</a:t>
            </a:r>
          </a:p>
          <a:p>
            <a:pPr marL="0" indent="0" algn="just">
              <a:lnSpc>
                <a:spcPct val="100000"/>
              </a:lnSpc>
              <a:buNone/>
              <a:defRPr/>
            </a:pPr>
            <a:r>
              <a:rPr lang="en-ID" sz="2000" dirty="0">
                <a:latin typeface="Poppins" panose="00000500000000000000" pitchFamily="2" charset="0"/>
                <a:ea typeface="Roboto" pitchFamily="2" charset="0"/>
                <a:cs typeface="Poppins" panose="00000500000000000000" pitchFamily="2" charset="0"/>
              </a:rPr>
              <a:t>UK/DISTRIC HOMETOWN</a:t>
            </a:r>
            <a:endParaRPr lang="en-US" sz="2000" dirty="0">
              <a:latin typeface="Poppins" panose="00000500000000000000" pitchFamily="2" charset="0"/>
              <a:ea typeface="Roboto" pitchFamily="2" charset="0"/>
              <a:cs typeface="Poppins" panose="00000500000000000000" pitchFamily="2" charset="0"/>
            </a:endParaRPr>
          </a:p>
        </p:txBody>
      </p:sp>
      <p:sp>
        <p:nvSpPr>
          <p:cNvPr id="18" name="Title 1">
            <a:extLst>
              <a:ext uri="{FF2B5EF4-FFF2-40B4-BE49-F238E27FC236}">
                <a16:creationId xmlns:a16="http://schemas.microsoft.com/office/drawing/2014/main" id="{82CE2E5F-2AFE-4016-B34C-742CE5120483}"/>
              </a:ext>
            </a:extLst>
          </p:cNvPr>
          <p:cNvSpPr txBox="1">
            <a:spLocks/>
          </p:cNvSpPr>
          <p:nvPr/>
        </p:nvSpPr>
        <p:spPr>
          <a:xfrm>
            <a:off x="16202246" y="4365626"/>
            <a:ext cx="6714918" cy="243839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dirty="0">
                <a:solidFill>
                  <a:sysClr val="windowText" lastClr="000000"/>
                </a:solidFill>
                <a:latin typeface="Poppins SemiBold" panose="00000700000000000000" pitchFamily="2" charset="0"/>
                <a:ea typeface="Inter Medium" panose="02000603000000020004" pitchFamily="50" charset="0"/>
                <a:cs typeface="Poppins SemiBold" panose="00000700000000000000" pitchFamily="2" charset="0"/>
              </a:rPr>
              <a:t>Desktop Media mockup.</a:t>
            </a:r>
            <a:endParaRPr lang="en-US" sz="6600" dirty="0">
              <a:solidFill>
                <a:schemeClr val="bg1"/>
              </a:solidFill>
              <a:latin typeface="Poppins SemiBold" panose="00000700000000000000" pitchFamily="2" charset="0"/>
              <a:ea typeface="Inter Medium" panose="02000603000000020004" pitchFamily="50" charset="0"/>
              <a:cs typeface="Poppins SemiBold" panose="00000700000000000000" pitchFamily="2" charset="0"/>
            </a:endParaRPr>
          </a:p>
        </p:txBody>
      </p:sp>
      <p:cxnSp>
        <p:nvCxnSpPr>
          <p:cNvPr id="20" name="Straight Connector 19">
            <a:extLst>
              <a:ext uri="{FF2B5EF4-FFF2-40B4-BE49-F238E27FC236}">
                <a16:creationId xmlns:a16="http://schemas.microsoft.com/office/drawing/2014/main" id="{96746C65-92BB-4365-AA2A-5AA03A093960}"/>
              </a:ext>
            </a:extLst>
          </p:cNvPr>
          <p:cNvCxnSpPr>
            <a:stCxn id="3" idx="3"/>
          </p:cNvCxnSpPr>
          <p:nvPr/>
        </p:nvCxnSpPr>
        <p:spPr>
          <a:xfrm flipH="1" flipV="1">
            <a:off x="16324627" y="6804025"/>
            <a:ext cx="8154623" cy="357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Freeform: Shape 23">
            <a:extLst>
              <a:ext uri="{FF2B5EF4-FFF2-40B4-BE49-F238E27FC236}">
                <a16:creationId xmlns:a16="http://schemas.microsoft.com/office/drawing/2014/main" id="{704BD9FC-0889-420B-9443-187BE9A4C69F}"/>
              </a:ext>
            </a:extLst>
          </p:cNvPr>
          <p:cNvSpPr/>
          <p:nvPr/>
        </p:nvSpPr>
        <p:spPr>
          <a:xfrm rot="12809445">
            <a:off x="8241635" y="3192913"/>
            <a:ext cx="5658054" cy="4609013"/>
          </a:xfrm>
          <a:custGeom>
            <a:avLst/>
            <a:gdLst>
              <a:gd name="connsiteX0" fmla="*/ 5577530 w 5658054"/>
              <a:gd name="connsiteY0" fmla="*/ 1335525 h 4609013"/>
              <a:gd name="connsiteX1" fmla="*/ 675193 w 5658054"/>
              <a:gd name="connsiteY1" fmla="*/ 4579173 h 4609013"/>
              <a:gd name="connsiteX2" fmla="*/ 426282 w 5658054"/>
              <a:gd name="connsiteY2" fmla="*/ 4528490 h 4609013"/>
              <a:gd name="connsiteX3" fmla="*/ 29840 w 5658054"/>
              <a:gd name="connsiteY3" fmla="*/ 3929321 h 4609013"/>
              <a:gd name="connsiteX4" fmla="*/ 80523 w 5658054"/>
              <a:gd name="connsiteY4" fmla="*/ 3680410 h 4609013"/>
              <a:gd name="connsiteX5" fmla="*/ 4521659 w 5658054"/>
              <a:gd name="connsiteY5" fmla="*/ 741917 h 4609013"/>
              <a:gd name="connsiteX6" fmla="*/ 4951971 w 5658054"/>
              <a:gd name="connsiteY6" fmla="*/ 0 h 4609013"/>
              <a:gd name="connsiteX7" fmla="*/ 5255415 w 5658054"/>
              <a:gd name="connsiteY7" fmla="*/ 523180 h 4609013"/>
              <a:gd name="connsiteX8" fmla="*/ 5628214 w 5658054"/>
              <a:gd name="connsiteY8" fmla="*/ 1086614 h 4609013"/>
              <a:gd name="connsiteX9" fmla="*/ 5577530 w 5658054"/>
              <a:gd name="connsiteY9" fmla="*/ 1335525 h 4609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58054" h="4609013">
                <a:moveTo>
                  <a:pt x="5577530" y="1335525"/>
                </a:moveTo>
                <a:lnTo>
                  <a:pt x="675193" y="4579173"/>
                </a:lnTo>
                <a:cubicBezTo>
                  <a:pt x="592463" y="4633912"/>
                  <a:pt x="481021" y="4611220"/>
                  <a:pt x="426282" y="4528490"/>
                </a:cubicBezTo>
                <a:lnTo>
                  <a:pt x="29840" y="3929321"/>
                </a:lnTo>
                <a:cubicBezTo>
                  <a:pt x="-24899" y="3846590"/>
                  <a:pt x="-2207" y="3735149"/>
                  <a:pt x="80523" y="3680410"/>
                </a:cubicBezTo>
                <a:lnTo>
                  <a:pt x="4521659" y="741917"/>
                </a:lnTo>
                <a:lnTo>
                  <a:pt x="4951971" y="0"/>
                </a:lnTo>
                <a:lnTo>
                  <a:pt x="5255415" y="523180"/>
                </a:lnTo>
                <a:lnTo>
                  <a:pt x="5628214" y="1086614"/>
                </a:lnTo>
                <a:cubicBezTo>
                  <a:pt x="5682952" y="1169345"/>
                  <a:pt x="5660261" y="1280786"/>
                  <a:pt x="5577530" y="1335525"/>
                </a:cubicBez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Title 1">
            <a:extLst>
              <a:ext uri="{FF2B5EF4-FFF2-40B4-BE49-F238E27FC236}">
                <a16:creationId xmlns:a16="http://schemas.microsoft.com/office/drawing/2014/main" id="{D8494A1D-B62C-4CD6-8F7B-96F66333A9D7}"/>
              </a:ext>
            </a:extLst>
          </p:cNvPr>
          <p:cNvSpPr txBox="1">
            <a:spLocks/>
          </p:cNvSpPr>
          <p:nvPr/>
        </p:nvSpPr>
        <p:spPr>
          <a:xfrm rot="21334222">
            <a:off x="8231827" y="7166186"/>
            <a:ext cx="9923468" cy="4322082"/>
          </a:xfrm>
          <a:prstGeom prst="rect">
            <a:avLst/>
          </a:prstGeom>
        </p:spPr>
        <p:txBody>
          <a:bodyP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300" dirty="0">
                <a:solidFill>
                  <a:schemeClr val="bg1"/>
                </a:solidFill>
                <a:latin typeface="Untitled" pitchFamily="2" charset="0"/>
                <a:ea typeface="Inter Medium" panose="02000603000000020004" pitchFamily="50" charset="0"/>
                <a:cs typeface="Poppins SemiBold" panose="00000700000000000000" pitchFamily="2" charset="0"/>
              </a:rPr>
              <a:t>Phone</a:t>
            </a:r>
          </a:p>
        </p:txBody>
      </p:sp>
      <p:sp>
        <p:nvSpPr>
          <p:cNvPr id="25" name="Freeform: Shape 24">
            <a:extLst>
              <a:ext uri="{FF2B5EF4-FFF2-40B4-BE49-F238E27FC236}">
                <a16:creationId xmlns:a16="http://schemas.microsoft.com/office/drawing/2014/main" id="{97E3CCAE-2696-4D5B-B295-A1131AABF583}"/>
              </a:ext>
            </a:extLst>
          </p:cNvPr>
          <p:cNvSpPr/>
          <p:nvPr/>
        </p:nvSpPr>
        <p:spPr>
          <a:xfrm rot="12809445">
            <a:off x="8138414" y="5466034"/>
            <a:ext cx="3880037" cy="3160652"/>
          </a:xfrm>
          <a:custGeom>
            <a:avLst/>
            <a:gdLst>
              <a:gd name="connsiteX0" fmla="*/ 5577530 w 5658054"/>
              <a:gd name="connsiteY0" fmla="*/ 1335525 h 4609013"/>
              <a:gd name="connsiteX1" fmla="*/ 675193 w 5658054"/>
              <a:gd name="connsiteY1" fmla="*/ 4579173 h 4609013"/>
              <a:gd name="connsiteX2" fmla="*/ 426282 w 5658054"/>
              <a:gd name="connsiteY2" fmla="*/ 4528490 h 4609013"/>
              <a:gd name="connsiteX3" fmla="*/ 29840 w 5658054"/>
              <a:gd name="connsiteY3" fmla="*/ 3929321 h 4609013"/>
              <a:gd name="connsiteX4" fmla="*/ 80523 w 5658054"/>
              <a:gd name="connsiteY4" fmla="*/ 3680410 h 4609013"/>
              <a:gd name="connsiteX5" fmla="*/ 4521659 w 5658054"/>
              <a:gd name="connsiteY5" fmla="*/ 741917 h 4609013"/>
              <a:gd name="connsiteX6" fmla="*/ 4951971 w 5658054"/>
              <a:gd name="connsiteY6" fmla="*/ 0 h 4609013"/>
              <a:gd name="connsiteX7" fmla="*/ 5255415 w 5658054"/>
              <a:gd name="connsiteY7" fmla="*/ 523180 h 4609013"/>
              <a:gd name="connsiteX8" fmla="*/ 5628214 w 5658054"/>
              <a:gd name="connsiteY8" fmla="*/ 1086614 h 4609013"/>
              <a:gd name="connsiteX9" fmla="*/ 5577530 w 5658054"/>
              <a:gd name="connsiteY9" fmla="*/ 1335525 h 4609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58054" h="4609013">
                <a:moveTo>
                  <a:pt x="5577530" y="1335525"/>
                </a:moveTo>
                <a:lnTo>
                  <a:pt x="675193" y="4579173"/>
                </a:lnTo>
                <a:cubicBezTo>
                  <a:pt x="592463" y="4633912"/>
                  <a:pt x="481021" y="4611220"/>
                  <a:pt x="426282" y="4528490"/>
                </a:cubicBezTo>
                <a:lnTo>
                  <a:pt x="29840" y="3929321"/>
                </a:lnTo>
                <a:cubicBezTo>
                  <a:pt x="-24899" y="3846590"/>
                  <a:pt x="-2207" y="3735149"/>
                  <a:pt x="80523" y="3680410"/>
                </a:cubicBezTo>
                <a:lnTo>
                  <a:pt x="4521659" y="741917"/>
                </a:lnTo>
                <a:lnTo>
                  <a:pt x="4951971" y="0"/>
                </a:lnTo>
                <a:lnTo>
                  <a:pt x="5255415" y="523180"/>
                </a:lnTo>
                <a:lnTo>
                  <a:pt x="5628214" y="1086614"/>
                </a:lnTo>
                <a:cubicBezTo>
                  <a:pt x="5682952" y="1169345"/>
                  <a:pt x="5660261" y="1280786"/>
                  <a:pt x="5577530" y="1335525"/>
                </a:cubicBezTo>
                <a:close/>
              </a:path>
            </a:pathLst>
          </a:cu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Title 1">
            <a:extLst>
              <a:ext uri="{FF2B5EF4-FFF2-40B4-BE49-F238E27FC236}">
                <a16:creationId xmlns:a16="http://schemas.microsoft.com/office/drawing/2014/main" id="{471A99FA-04AC-469E-A984-CEA879759FAC}"/>
              </a:ext>
            </a:extLst>
          </p:cNvPr>
          <p:cNvSpPr txBox="1">
            <a:spLocks/>
          </p:cNvSpPr>
          <p:nvPr/>
        </p:nvSpPr>
        <p:spPr>
          <a:xfrm>
            <a:off x="8857425" y="5086563"/>
            <a:ext cx="4448642" cy="69108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latin typeface="Poppins "/>
                <a:ea typeface="EB Garamond 12" panose="02020502060206020403" pitchFamily="18" charset="0"/>
              </a:rPr>
              <a:t>Your text here…</a:t>
            </a:r>
          </a:p>
        </p:txBody>
      </p:sp>
      <p:sp>
        <p:nvSpPr>
          <p:cNvPr id="29" name="Title 1">
            <a:extLst>
              <a:ext uri="{FF2B5EF4-FFF2-40B4-BE49-F238E27FC236}">
                <a16:creationId xmlns:a16="http://schemas.microsoft.com/office/drawing/2014/main" id="{BDCF0F64-995C-4493-8646-C7DC41EAC3A3}"/>
              </a:ext>
            </a:extLst>
          </p:cNvPr>
          <p:cNvSpPr txBox="1">
            <a:spLocks/>
          </p:cNvSpPr>
          <p:nvPr/>
        </p:nvSpPr>
        <p:spPr>
          <a:xfrm>
            <a:off x="8639552" y="6762714"/>
            <a:ext cx="4448642" cy="69108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a:latin typeface="Poppins "/>
                <a:ea typeface="EB Garamond 12" panose="02020502060206020403" pitchFamily="18" charset="0"/>
              </a:rPr>
              <a:t>Your text here…</a:t>
            </a:r>
          </a:p>
        </p:txBody>
      </p:sp>
      <p:sp>
        <p:nvSpPr>
          <p:cNvPr id="30" name="Rectangle 29">
            <a:extLst>
              <a:ext uri="{FF2B5EF4-FFF2-40B4-BE49-F238E27FC236}">
                <a16:creationId xmlns:a16="http://schemas.microsoft.com/office/drawing/2014/main" id="{A1739021-5AFC-4C50-B1A6-5BF5C3BC2B94}"/>
              </a:ext>
            </a:extLst>
          </p:cNvPr>
          <p:cNvSpPr/>
          <p:nvPr/>
        </p:nvSpPr>
        <p:spPr>
          <a:xfrm>
            <a:off x="1779305" y="2402963"/>
            <a:ext cx="2458791" cy="9279463"/>
          </a:xfrm>
          <a:prstGeom prst="rect">
            <a:avLst/>
          </a:prstGeom>
        </p:spPr>
        <p:txBody>
          <a:bodyPr wrap="square">
            <a:spAutoFit/>
          </a:bodyPr>
          <a:lstStyle/>
          <a:p>
            <a:r>
              <a:rPr lang="en-ID" sz="11500" spc="600" dirty="0">
                <a:latin typeface="hiragana tfb" panose="02000500000000000000" pitchFamily="2" charset="0"/>
                <a:cs typeface="Poppins SemiBold" panose="00000700000000000000" pitchFamily="2" charset="0"/>
              </a:rPr>
              <a:t>Shape</a:t>
            </a:r>
          </a:p>
        </p:txBody>
      </p:sp>
    </p:spTree>
    <p:extLst>
      <p:ext uri="{BB962C8B-B14F-4D97-AF65-F5344CB8AC3E}">
        <p14:creationId xmlns:p14="http://schemas.microsoft.com/office/powerpoint/2010/main" val="12297278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2132E7-5993-4359-AF6A-045E13BA2BD6}"/>
              </a:ext>
            </a:extLst>
          </p:cNvPr>
          <p:cNvSpPr/>
          <p:nvPr/>
        </p:nvSpPr>
        <p:spPr>
          <a:xfrm>
            <a:off x="0" y="0"/>
            <a:ext cx="24479249" cy="13679487"/>
          </a:xfrm>
          <a:prstGeom prst="rect">
            <a:avLst/>
          </a:prstGeom>
          <a:solidFill>
            <a:srgbClr val="232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3" name="Picture 2">
            <a:extLst>
              <a:ext uri="{FF2B5EF4-FFF2-40B4-BE49-F238E27FC236}">
                <a16:creationId xmlns:a16="http://schemas.microsoft.com/office/drawing/2014/main" id="{43880373-1762-4E35-AA62-0FA4516C851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7512" t="-1736" r="-12233" b="38696"/>
          <a:stretch/>
        </p:blipFill>
        <p:spPr>
          <a:xfrm>
            <a:off x="12239624" y="1392979"/>
            <a:ext cx="11558522" cy="12286509"/>
          </a:xfrm>
          <a:prstGeom prst="rect">
            <a:avLst/>
          </a:prstGeom>
        </p:spPr>
      </p:pic>
      <p:sp>
        <p:nvSpPr>
          <p:cNvPr id="8" name="Freeform 16">
            <a:extLst>
              <a:ext uri="{FF2B5EF4-FFF2-40B4-BE49-F238E27FC236}">
                <a16:creationId xmlns:a16="http://schemas.microsoft.com/office/drawing/2014/main" id="{37A5908E-E323-4DA9-B8B6-34547D4DF7E3}"/>
              </a:ext>
            </a:extLst>
          </p:cNvPr>
          <p:cNvSpPr>
            <a:spLocks/>
          </p:cNvSpPr>
          <p:nvPr/>
        </p:nvSpPr>
        <p:spPr bwMode="auto">
          <a:xfrm>
            <a:off x="3237922" y="5548199"/>
            <a:ext cx="760990" cy="620586"/>
          </a:xfrm>
          <a:custGeom>
            <a:avLst/>
            <a:gdLst>
              <a:gd name="T0" fmla="*/ 431085 w 368"/>
              <a:gd name="T1" fmla="*/ 42179 h 299"/>
              <a:gd name="T2" fmla="*/ 379542 w 368"/>
              <a:gd name="T3" fmla="*/ 56239 h 299"/>
              <a:gd name="T4" fmla="*/ 419371 w 368"/>
              <a:gd name="T5" fmla="*/ 7030 h 299"/>
              <a:gd name="T6" fmla="*/ 363142 w 368"/>
              <a:gd name="T7" fmla="*/ 28119 h 299"/>
              <a:gd name="T8" fmla="*/ 298714 w 368"/>
              <a:gd name="T9" fmla="*/ 0 h 299"/>
              <a:gd name="T10" fmla="*/ 209685 w 368"/>
              <a:gd name="T11" fmla="*/ 89044 h 299"/>
              <a:gd name="T12" fmla="*/ 212028 w 368"/>
              <a:gd name="T13" fmla="*/ 108962 h 299"/>
              <a:gd name="T14" fmla="*/ 29286 w 368"/>
              <a:gd name="T15" fmla="*/ 16403 h 299"/>
              <a:gd name="T16" fmla="*/ 17571 w 368"/>
              <a:gd name="T17" fmla="*/ 60925 h 299"/>
              <a:gd name="T18" fmla="*/ 57400 w 368"/>
              <a:gd name="T19" fmla="*/ 134738 h 299"/>
              <a:gd name="T20" fmla="*/ 17571 w 368"/>
              <a:gd name="T21" fmla="*/ 124193 h 299"/>
              <a:gd name="T22" fmla="*/ 16400 w 368"/>
              <a:gd name="T23" fmla="*/ 124193 h 299"/>
              <a:gd name="T24" fmla="*/ 87857 w 368"/>
              <a:gd name="T25" fmla="*/ 212066 h 299"/>
              <a:gd name="T26" fmla="*/ 64428 w 368"/>
              <a:gd name="T27" fmla="*/ 214409 h 299"/>
              <a:gd name="T28" fmla="*/ 48028 w 368"/>
              <a:gd name="T29" fmla="*/ 213238 h 299"/>
              <a:gd name="T30" fmla="*/ 130028 w 368"/>
              <a:gd name="T31" fmla="*/ 274163 h 299"/>
              <a:gd name="T32" fmla="*/ 21086 w 368"/>
              <a:gd name="T33" fmla="*/ 312827 h 299"/>
              <a:gd name="T34" fmla="*/ 0 w 368"/>
              <a:gd name="T35" fmla="*/ 310483 h 299"/>
              <a:gd name="T36" fmla="*/ 134714 w 368"/>
              <a:gd name="T37" fmla="*/ 350319 h 299"/>
              <a:gd name="T38" fmla="*/ 386571 w 368"/>
              <a:gd name="T39" fmla="*/ 99589 h 299"/>
              <a:gd name="T40" fmla="*/ 386571 w 368"/>
              <a:gd name="T41" fmla="*/ 87873 h 299"/>
              <a:gd name="T42" fmla="*/ 431085 w 368"/>
              <a:gd name="T43" fmla="*/ 42179 h 2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noFill/>
          </a:ln>
        </p:spPr>
        <p:txBody>
          <a:bodyPr/>
          <a:lstStyle/>
          <a:p>
            <a:endParaRPr lang="en-ID">
              <a:solidFill>
                <a:schemeClr val="bg1"/>
              </a:solidFill>
            </a:endParaRPr>
          </a:p>
        </p:txBody>
      </p:sp>
      <p:sp>
        <p:nvSpPr>
          <p:cNvPr id="9" name="Freeform 324">
            <a:extLst>
              <a:ext uri="{FF2B5EF4-FFF2-40B4-BE49-F238E27FC236}">
                <a16:creationId xmlns:a16="http://schemas.microsoft.com/office/drawing/2014/main" id="{26DFD155-807C-4CE1-8FAA-152B58EFF142}"/>
              </a:ext>
            </a:extLst>
          </p:cNvPr>
          <p:cNvSpPr>
            <a:spLocks noEditPoints="1"/>
          </p:cNvSpPr>
          <p:nvPr/>
        </p:nvSpPr>
        <p:spPr bwMode="auto">
          <a:xfrm>
            <a:off x="6531482" y="5399870"/>
            <a:ext cx="696405" cy="834002"/>
          </a:xfrm>
          <a:custGeom>
            <a:avLst/>
            <a:gdLst>
              <a:gd name="T0" fmla="*/ 308226 w 300"/>
              <a:gd name="T1" fmla="*/ 345537 h 360"/>
              <a:gd name="T2" fmla="*/ 320080 w 300"/>
              <a:gd name="T3" fmla="*/ 319260 h 360"/>
              <a:gd name="T4" fmla="*/ 334570 w 300"/>
              <a:gd name="T5" fmla="*/ 331085 h 360"/>
              <a:gd name="T6" fmla="*/ 237097 w 300"/>
              <a:gd name="T7" fmla="*/ 314005 h 360"/>
              <a:gd name="T8" fmla="*/ 225242 w 300"/>
              <a:gd name="T9" fmla="*/ 396776 h 360"/>
              <a:gd name="T10" fmla="*/ 248951 w 300"/>
              <a:gd name="T11" fmla="*/ 396776 h 360"/>
              <a:gd name="T12" fmla="*/ 237097 w 300"/>
              <a:gd name="T13" fmla="*/ 314005 h 360"/>
              <a:gd name="T14" fmla="*/ 395161 w 300"/>
              <a:gd name="T15" fmla="*/ 412542 h 360"/>
              <a:gd name="T16" fmla="*/ 64543 w 300"/>
              <a:gd name="T17" fmla="*/ 472978 h 360"/>
              <a:gd name="T18" fmla="*/ 0 w 300"/>
              <a:gd name="T19" fmla="*/ 273276 h 360"/>
              <a:gd name="T20" fmla="*/ 330618 w 300"/>
              <a:gd name="T21" fmla="*/ 211526 h 360"/>
              <a:gd name="T22" fmla="*/ 82984 w 300"/>
              <a:gd name="T23" fmla="*/ 426994 h 360"/>
              <a:gd name="T24" fmla="*/ 115914 w 300"/>
              <a:gd name="T25" fmla="*/ 279845 h 360"/>
              <a:gd name="T26" fmla="*/ 27661 w 300"/>
              <a:gd name="T27" fmla="*/ 258824 h 360"/>
              <a:gd name="T28" fmla="*/ 55323 w 300"/>
              <a:gd name="T29" fmla="*/ 279845 h 360"/>
              <a:gd name="T30" fmla="*/ 82984 w 300"/>
              <a:gd name="T31" fmla="*/ 426994 h 360"/>
              <a:gd name="T32" fmla="*/ 154113 w 300"/>
              <a:gd name="T33" fmla="*/ 302180 h 360"/>
              <a:gd name="T34" fmla="*/ 154113 w 300"/>
              <a:gd name="T35" fmla="*/ 399404 h 360"/>
              <a:gd name="T36" fmla="*/ 136989 w 300"/>
              <a:gd name="T37" fmla="*/ 381010 h 360"/>
              <a:gd name="T38" fmla="*/ 109328 w 300"/>
              <a:gd name="T39" fmla="*/ 302180 h 360"/>
              <a:gd name="T40" fmla="*/ 110645 w 300"/>
              <a:gd name="T41" fmla="*/ 404659 h 360"/>
              <a:gd name="T42" fmla="*/ 159382 w 300"/>
              <a:gd name="T43" fmla="*/ 411228 h 360"/>
              <a:gd name="T44" fmla="*/ 181774 w 300"/>
              <a:gd name="T45" fmla="*/ 426994 h 360"/>
              <a:gd name="T46" fmla="*/ 268709 w 300"/>
              <a:gd name="T47" fmla="*/ 391521 h 360"/>
              <a:gd name="T48" fmla="*/ 225242 w 300"/>
              <a:gd name="T49" fmla="*/ 307436 h 360"/>
              <a:gd name="T50" fmla="*/ 197581 w 300"/>
              <a:gd name="T51" fmla="*/ 258824 h 360"/>
              <a:gd name="T52" fmla="*/ 219973 w 300"/>
              <a:gd name="T53" fmla="*/ 425680 h 360"/>
              <a:gd name="T54" fmla="*/ 268709 w 300"/>
              <a:gd name="T55" fmla="*/ 391521 h 360"/>
              <a:gd name="T56" fmla="*/ 334570 w 300"/>
              <a:gd name="T57" fmla="*/ 383638 h 360"/>
              <a:gd name="T58" fmla="*/ 334570 w 300"/>
              <a:gd name="T59" fmla="*/ 398090 h 360"/>
              <a:gd name="T60" fmla="*/ 318763 w 300"/>
              <a:gd name="T61" fmla="*/ 408600 h 360"/>
              <a:gd name="T62" fmla="*/ 308226 w 300"/>
              <a:gd name="T63" fmla="*/ 396776 h 360"/>
              <a:gd name="T64" fmla="*/ 308226 w 300"/>
              <a:gd name="T65" fmla="*/ 367872 h 360"/>
              <a:gd name="T66" fmla="*/ 355645 w 300"/>
              <a:gd name="T67" fmla="*/ 349478 h 360"/>
              <a:gd name="T68" fmla="*/ 300322 w 300"/>
              <a:gd name="T69" fmla="*/ 300867 h 360"/>
              <a:gd name="T70" fmla="*/ 285833 w 300"/>
              <a:gd name="T71" fmla="*/ 344223 h 360"/>
              <a:gd name="T72" fmla="*/ 355645 w 300"/>
              <a:gd name="T73" fmla="*/ 383638 h 360"/>
              <a:gd name="T74" fmla="*/ 255537 w 300"/>
              <a:gd name="T75" fmla="*/ 179994 h 360"/>
              <a:gd name="T76" fmla="*/ 277930 w 300"/>
              <a:gd name="T77" fmla="*/ 179994 h 360"/>
              <a:gd name="T78" fmla="*/ 284516 w 300"/>
              <a:gd name="T79" fmla="*/ 181308 h 360"/>
              <a:gd name="T80" fmla="*/ 316129 w 300"/>
              <a:gd name="T81" fmla="*/ 51239 h 360"/>
              <a:gd name="T82" fmla="*/ 291102 w 300"/>
              <a:gd name="T83" fmla="*/ 152404 h 360"/>
              <a:gd name="T84" fmla="*/ 271344 w 300"/>
              <a:gd name="T85" fmla="*/ 152404 h 360"/>
              <a:gd name="T86" fmla="*/ 246317 w 300"/>
              <a:gd name="T87" fmla="*/ 51239 h 360"/>
              <a:gd name="T88" fmla="*/ 246317 w 300"/>
              <a:gd name="T89" fmla="*/ 161601 h 360"/>
              <a:gd name="T90" fmla="*/ 156747 w 300"/>
              <a:gd name="T91" fmla="*/ 98537 h 360"/>
              <a:gd name="T92" fmla="*/ 171236 w 300"/>
              <a:gd name="T93" fmla="*/ 52553 h 360"/>
              <a:gd name="T94" fmla="*/ 209435 w 300"/>
              <a:gd name="T95" fmla="*/ 49925 h 360"/>
              <a:gd name="T96" fmla="*/ 227876 w 300"/>
              <a:gd name="T97" fmla="*/ 74888 h 360"/>
              <a:gd name="T98" fmla="*/ 229193 w 300"/>
              <a:gd name="T99" fmla="*/ 128755 h 360"/>
              <a:gd name="T100" fmla="*/ 221290 w 300"/>
              <a:gd name="T101" fmla="*/ 170798 h 360"/>
              <a:gd name="T102" fmla="*/ 193629 w 300"/>
              <a:gd name="T103" fmla="*/ 185250 h 360"/>
              <a:gd name="T104" fmla="*/ 164650 w 300"/>
              <a:gd name="T105" fmla="*/ 173425 h 360"/>
              <a:gd name="T106" fmla="*/ 156747 w 300"/>
              <a:gd name="T107" fmla="*/ 132697 h 360"/>
              <a:gd name="T108" fmla="*/ 180457 w 300"/>
              <a:gd name="T109" fmla="*/ 149776 h 360"/>
              <a:gd name="T110" fmla="*/ 205484 w 300"/>
              <a:gd name="T111" fmla="*/ 149776 h 360"/>
              <a:gd name="T112" fmla="*/ 192312 w 300"/>
              <a:gd name="T113" fmla="*/ 68319 h 360"/>
              <a:gd name="T114" fmla="*/ 180457 w 300"/>
              <a:gd name="T115" fmla="*/ 149776 h 360"/>
              <a:gd name="T116" fmla="*/ 125134 w 300"/>
              <a:gd name="T117" fmla="*/ 185250 h 360"/>
              <a:gd name="T118" fmla="*/ 159382 w 300"/>
              <a:gd name="T119" fmla="*/ 0 h 360"/>
              <a:gd name="T120" fmla="*/ 109328 w 300"/>
              <a:gd name="T121" fmla="*/ 63064 h 360"/>
              <a:gd name="T122" fmla="*/ 59274 w 300"/>
              <a:gd name="T123" fmla="*/ 0 h 360"/>
              <a:gd name="T124" fmla="*/ 96156 w 300"/>
              <a:gd name="T125" fmla="*/ 185250 h 3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bg1"/>
          </a:solidFill>
          <a:ln>
            <a:noFill/>
          </a:ln>
        </p:spPr>
        <p:txBody>
          <a:bodyPr/>
          <a:lstStyle/>
          <a:p>
            <a:endParaRPr lang="en-ID">
              <a:solidFill>
                <a:schemeClr val="bg1"/>
              </a:solidFill>
            </a:endParaRPr>
          </a:p>
        </p:txBody>
      </p:sp>
      <p:sp>
        <p:nvSpPr>
          <p:cNvPr id="10" name="Freeform 13">
            <a:extLst>
              <a:ext uri="{FF2B5EF4-FFF2-40B4-BE49-F238E27FC236}">
                <a16:creationId xmlns:a16="http://schemas.microsoft.com/office/drawing/2014/main" id="{0EF1CB01-2FB3-43D4-90C4-F45CCA265C31}"/>
              </a:ext>
            </a:extLst>
          </p:cNvPr>
          <p:cNvSpPr>
            <a:spLocks/>
          </p:cNvSpPr>
          <p:nvPr/>
        </p:nvSpPr>
        <p:spPr bwMode="auto">
          <a:xfrm>
            <a:off x="4394445" y="5557476"/>
            <a:ext cx="609355" cy="606546"/>
          </a:xfrm>
          <a:custGeom>
            <a:avLst/>
            <a:gdLst>
              <a:gd name="T0" fmla="*/ 343911 w 360"/>
              <a:gd name="T1" fmla="*/ 57385 h 360"/>
              <a:gd name="T2" fmla="*/ 286593 w 360"/>
              <a:gd name="T3" fmla="*/ 0 h 360"/>
              <a:gd name="T4" fmla="*/ 57319 w 360"/>
              <a:gd name="T5" fmla="*/ 0 h 360"/>
              <a:gd name="T6" fmla="*/ 0 w 360"/>
              <a:gd name="T7" fmla="*/ 57385 h 360"/>
              <a:gd name="T8" fmla="*/ 0 w 360"/>
              <a:gd name="T9" fmla="*/ 286927 h 360"/>
              <a:gd name="T10" fmla="*/ 57319 w 360"/>
              <a:gd name="T11" fmla="*/ 344312 h 360"/>
              <a:gd name="T12" fmla="*/ 171956 w 360"/>
              <a:gd name="T13" fmla="*/ 344312 h 360"/>
              <a:gd name="T14" fmla="*/ 171956 w 360"/>
              <a:gd name="T15" fmla="*/ 214239 h 360"/>
              <a:gd name="T16" fmla="*/ 129922 w 360"/>
              <a:gd name="T17" fmla="*/ 214239 h 360"/>
              <a:gd name="T18" fmla="*/ 129922 w 360"/>
              <a:gd name="T19" fmla="*/ 156853 h 360"/>
              <a:gd name="T20" fmla="*/ 171956 w 360"/>
              <a:gd name="T21" fmla="*/ 156853 h 360"/>
              <a:gd name="T22" fmla="*/ 171956 w 360"/>
              <a:gd name="T23" fmla="*/ 134856 h 360"/>
              <a:gd name="T24" fmla="*/ 236916 w 360"/>
              <a:gd name="T25" fmla="*/ 61211 h 360"/>
              <a:gd name="T26" fmla="*/ 282771 w 360"/>
              <a:gd name="T27" fmla="*/ 61211 h 360"/>
              <a:gd name="T28" fmla="*/ 282771 w 360"/>
              <a:gd name="T29" fmla="*/ 118596 h 360"/>
              <a:gd name="T30" fmla="*/ 236916 w 360"/>
              <a:gd name="T31" fmla="*/ 118596 h 360"/>
              <a:gd name="T32" fmla="*/ 225453 w 360"/>
              <a:gd name="T33" fmla="*/ 133899 h 360"/>
              <a:gd name="T34" fmla="*/ 225453 w 360"/>
              <a:gd name="T35" fmla="*/ 156853 h 360"/>
              <a:gd name="T36" fmla="*/ 282771 w 360"/>
              <a:gd name="T37" fmla="*/ 156853 h 360"/>
              <a:gd name="T38" fmla="*/ 282771 w 360"/>
              <a:gd name="T39" fmla="*/ 214239 h 360"/>
              <a:gd name="T40" fmla="*/ 225453 w 360"/>
              <a:gd name="T41" fmla="*/ 214239 h 360"/>
              <a:gd name="T42" fmla="*/ 225453 w 360"/>
              <a:gd name="T43" fmla="*/ 344312 h 360"/>
              <a:gd name="T44" fmla="*/ 286593 w 360"/>
              <a:gd name="T45" fmla="*/ 344312 h 360"/>
              <a:gd name="T46" fmla="*/ 343911 w 360"/>
              <a:gd name="T47" fmla="*/ 286927 h 360"/>
              <a:gd name="T48" fmla="*/ 343911 w 360"/>
              <a:gd name="T49" fmla="*/ 57385 h 3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bg1"/>
          </a:solidFill>
          <a:ln>
            <a:noFill/>
          </a:ln>
        </p:spPr>
        <p:txBody>
          <a:bodyPr/>
          <a:lstStyle/>
          <a:p>
            <a:endParaRPr lang="en-ID">
              <a:solidFill>
                <a:schemeClr val="bg1"/>
              </a:solidFill>
            </a:endParaRPr>
          </a:p>
        </p:txBody>
      </p:sp>
      <p:sp>
        <p:nvSpPr>
          <p:cNvPr id="11" name="Freeform 9">
            <a:extLst>
              <a:ext uri="{FF2B5EF4-FFF2-40B4-BE49-F238E27FC236}">
                <a16:creationId xmlns:a16="http://schemas.microsoft.com/office/drawing/2014/main" id="{B5C4E32B-0126-40F5-85E0-E47CB0A5B0BF}"/>
              </a:ext>
            </a:extLst>
          </p:cNvPr>
          <p:cNvSpPr>
            <a:spLocks noEditPoints="1"/>
          </p:cNvSpPr>
          <p:nvPr/>
        </p:nvSpPr>
        <p:spPr bwMode="auto">
          <a:xfrm>
            <a:off x="5487995" y="5540142"/>
            <a:ext cx="631818" cy="631818"/>
          </a:xfrm>
          <a:custGeom>
            <a:avLst/>
            <a:gdLst>
              <a:gd name="T0" fmla="*/ 330283 w 360"/>
              <a:gd name="T1" fmla="*/ 0 h 360"/>
              <a:gd name="T2" fmla="*/ 25788 w 360"/>
              <a:gd name="T3" fmla="*/ 0 h 360"/>
              <a:gd name="T4" fmla="*/ 0 w 360"/>
              <a:gd name="T5" fmla="*/ 24825 h 360"/>
              <a:gd name="T6" fmla="*/ 0 w 360"/>
              <a:gd name="T7" fmla="*/ 331661 h 360"/>
              <a:gd name="T8" fmla="*/ 25788 w 360"/>
              <a:gd name="T9" fmla="*/ 357479 h 360"/>
              <a:gd name="T10" fmla="*/ 330283 w 360"/>
              <a:gd name="T11" fmla="*/ 357479 h 360"/>
              <a:gd name="T12" fmla="*/ 357063 w 360"/>
              <a:gd name="T13" fmla="*/ 331661 h 360"/>
              <a:gd name="T14" fmla="*/ 357063 w 360"/>
              <a:gd name="T15" fmla="*/ 24825 h 360"/>
              <a:gd name="T16" fmla="*/ 330283 w 360"/>
              <a:gd name="T17" fmla="*/ 0 h 360"/>
              <a:gd name="T18" fmla="*/ 108111 w 360"/>
              <a:gd name="T19" fmla="*/ 298892 h 360"/>
              <a:gd name="T20" fmla="*/ 53559 w 360"/>
              <a:gd name="T21" fmla="*/ 298892 h 360"/>
              <a:gd name="T22" fmla="*/ 53559 w 360"/>
              <a:gd name="T23" fmla="*/ 137034 h 360"/>
              <a:gd name="T24" fmla="*/ 108111 w 360"/>
              <a:gd name="T25" fmla="*/ 137034 h 360"/>
              <a:gd name="T26" fmla="*/ 108111 w 360"/>
              <a:gd name="T27" fmla="*/ 298892 h 360"/>
              <a:gd name="T28" fmla="*/ 81331 w 360"/>
              <a:gd name="T29" fmla="*/ 115188 h 360"/>
              <a:gd name="T30" fmla="*/ 80339 w 360"/>
              <a:gd name="T31" fmla="*/ 115188 h 360"/>
              <a:gd name="T32" fmla="*/ 50584 w 360"/>
              <a:gd name="T33" fmla="*/ 87384 h 360"/>
              <a:gd name="T34" fmla="*/ 81331 w 360"/>
              <a:gd name="T35" fmla="*/ 59580 h 360"/>
              <a:gd name="T36" fmla="*/ 111086 w 360"/>
              <a:gd name="T37" fmla="*/ 87384 h 360"/>
              <a:gd name="T38" fmla="*/ 81331 w 360"/>
              <a:gd name="T39" fmla="*/ 115188 h 360"/>
              <a:gd name="T40" fmla="*/ 302512 w 360"/>
              <a:gd name="T41" fmla="*/ 298892 h 360"/>
              <a:gd name="T42" fmla="*/ 248952 w 360"/>
              <a:gd name="T43" fmla="*/ 298892 h 360"/>
              <a:gd name="T44" fmla="*/ 248952 w 360"/>
              <a:gd name="T45" fmla="*/ 212501 h 360"/>
              <a:gd name="T46" fmla="*/ 221181 w 360"/>
              <a:gd name="T47" fmla="*/ 175761 h 360"/>
              <a:gd name="T48" fmla="*/ 193409 w 360"/>
              <a:gd name="T49" fmla="*/ 195620 h 360"/>
              <a:gd name="T50" fmla="*/ 191425 w 360"/>
              <a:gd name="T51" fmla="*/ 208529 h 360"/>
              <a:gd name="T52" fmla="*/ 191425 w 360"/>
              <a:gd name="T53" fmla="*/ 298892 h 360"/>
              <a:gd name="T54" fmla="*/ 137866 w 360"/>
              <a:gd name="T55" fmla="*/ 298892 h 360"/>
              <a:gd name="T56" fmla="*/ 137866 w 360"/>
              <a:gd name="T57" fmla="*/ 137034 h 360"/>
              <a:gd name="T58" fmla="*/ 191425 w 360"/>
              <a:gd name="T59" fmla="*/ 137034 h 360"/>
              <a:gd name="T60" fmla="*/ 191425 w 360"/>
              <a:gd name="T61" fmla="*/ 159873 h 360"/>
              <a:gd name="T62" fmla="*/ 240026 w 360"/>
              <a:gd name="T63" fmla="*/ 134055 h 360"/>
              <a:gd name="T64" fmla="*/ 302512 w 360"/>
              <a:gd name="T65" fmla="*/ 206543 h 360"/>
              <a:gd name="T66" fmla="*/ 302512 w 360"/>
              <a:gd name="T67" fmla="*/ 298892 h 360"/>
              <a:gd name="T68" fmla="*/ 191425 w 360"/>
              <a:gd name="T69" fmla="*/ 160866 h 360"/>
              <a:gd name="T70" fmla="*/ 191425 w 360"/>
              <a:gd name="T71" fmla="*/ 159873 h 360"/>
              <a:gd name="T72" fmla="*/ 191425 w 360"/>
              <a:gd name="T73" fmla="*/ 160866 h 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60" h="360">
                <a:moveTo>
                  <a:pt x="333" y="0"/>
                </a:moveTo>
                <a:cubicBezTo>
                  <a:pt x="26" y="0"/>
                  <a:pt x="26" y="0"/>
                  <a:pt x="26" y="0"/>
                </a:cubicBezTo>
                <a:cubicBezTo>
                  <a:pt x="12" y="0"/>
                  <a:pt x="0" y="11"/>
                  <a:pt x="0" y="25"/>
                </a:cubicBezTo>
                <a:cubicBezTo>
                  <a:pt x="0" y="334"/>
                  <a:pt x="0" y="334"/>
                  <a:pt x="0" y="334"/>
                </a:cubicBezTo>
                <a:cubicBezTo>
                  <a:pt x="0" y="348"/>
                  <a:pt x="12" y="360"/>
                  <a:pt x="26" y="360"/>
                </a:cubicBezTo>
                <a:cubicBezTo>
                  <a:pt x="333" y="360"/>
                  <a:pt x="333" y="360"/>
                  <a:pt x="333" y="360"/>
                </a:cubicBezTo>
                <a:cubicBezTo>
                  <a:pt x="348" y="360"/>
                  <a:pt x="360" y="348"/>
                  <a:pt x="360" y="334"/>
                </a:cubicBezTo>
                <a:cubicBezTo>
                  <a:pt x="360" y="25"/>
                  <a:pt x="360" y="25"/>
                  <a:pt x="360" y="25"/>
                </a:cubicBezTo>
                <a:cubicBezTo>
                  <a:pt x="360" y="11"/>
                  <a:pt x="348" y="0"/>
                  <a:pt x="333" y="0"/>
                </a:cubicBezTo>
                <a:close/>
                <a:moveTo>
                  <a:pt x="109" y="301"/>
                </a:moveTo>
                <a:cubicBezTo>
                  <a:pt x="54" y="301"/>
                  <a:pt x="54" y="301"/>
                  <a:pt x="54" y="301"/>
                </a:cubicBezTo>
                <a:cubicBezTo>
                  <a:pt x="54" y="138"/>
                  <a:pt x="54" y="138"/>
                  <a:pt x="54" y="138"/>
                </a:cubicBezTo>
                <a:cubicBezTo>
                  <a:pt x="109" y="138"/>
                  <a:pt x="109" y="138"/>
                  <a:pt x="109" y="138"/>
                </a:cubicBezTo>
                <a:lnTo>
                  <a:pt x="109" y="301"/>
                </a:lnTo>
                <a:close/>
                <a:moveTo>
                  <a:pt x="82" y="116"/>
                </a:moveTo>
                <a:cubicBezTo>
                  <a:pt x="81" y="116"/>
                  <a:pt x="81" y="116"/>
                  <a:pt x="81" y="116"/>
                </a:cubicBezTo>
                <a:cubicBezTo>
                  <a:pt x="63" y="116"/>
                  <a:pt x="51" y="104"/>
                  <a:pt x="51" y="88"/>
                </a:cubicBezTo>
                <a:cubicBezTo>
                  <a:pt x="51" y="72"/>
                  <a:pt x="63" y="60"/>
                  <a:pt x="82" y="60"/>
                </a:cubicBezTo>
                <a:cubicBezTo>
                  <a:pt x="101" y="60"/>
                  <a:pt x="112" y="72"/>
                  <a:pt x="112" y="88"/>
                </a:cubicBezTo>
                <a:cubicBezTo>
                  <a:pt x="112" y="104"/>
                  <a:pt x="101" y="116"/>
                  <a:pt x="82" y="116"/>
                </a:cubicBezTo>
                <a:close/>
                <a:moveTo>
                  <a:pt x="305" y="301"/>
                </a:moveTo>
                <a:cubicBezTo>
                  <a:pt x="251" y="301"/>
                  <a:pt x="251" y="301"/>
                  <a:pt x="251" y="301"/>
                </a:cubicBezTo>
                <a:cubicBezTo>
                  <a:pt x="251" y="214"/>
                  <a:pt x="251" y="214"/>
                  <a:pt x="251" y="214"/>
                </a:cubicBezTo>
                <a:cubicBezTo>
                  <a:pt x="251" y="192"/>
                  <a:pt x="243" y="177"/>
                  <a:pt x="223" y="177"/>
                </a:cubicBezTo>
                <a:cubicBezTo>
                  <a:pt x="208" y="177"/>
                  <a:pt x="199" y="187"/>
                  <a:pt x="195" y="197"/>
                </a:cubicBezTo>
                <a:cubicBezTo>
                  <a:pt x="194" y="200"/>
                  <a:pt x="193" y="205"/>
                  <a:pt x="193" y="210"/>
                </a:cubicBezTo>
                <a:cubicBezTo>
                  <a:pt x="193" y="301"/>
                  <a:pt x="193" y="301"/>
                  <a:pt x="193" y="301"/>
                </a:cubicBezTo>
                <a:cubicBezTo>
                  <a:pt x="139" y="301"/>
                  <a:pt x="139" y="301"/>
                  <a:pt x="139" y="301"/>
                </a:cubicBezTo>
                <a:cubicBezTo>
                  <a:pt x="139" y="301"/>
                  <a:pt x="140" y="154"/>
                  <a:pt x="139" y="138"/>
                </a:cubicBezTo>
                <a:cubicBezTo>
                  <a:pt x="193" y="138"/>
                  <a:pt x="193" y="138"/>
                  <a:pt x="193" y="138"/>
                </a:cubicBezTo>
                <a:cubicBezTo>
                  <a:pt x="193" y="161"/>
                  <a:pt x="193" y="161"/>
                  <a:pt x="193" y="161"/>
                </a:cubicBezTo>
                <a:cubicBezTo>
                  <a:pt x="201" y="150"/>
                  <a:pt x="213" y="135"/>
                  <a:pt x="242" y="135"/>
                </a:cubicBezTo>
                <a:cubicBezTo>
                  <a:pt x="278" y="135"/>
                  <a:pt x="305" y="158"/>
                  <a:pt x="305" y="208"/>
                </a:cubicBezTo>
                <a:lnTo>
                  <a:pt x="305" y="301"/>
                </a:lnTo>
                <a:close/>
                <a:moveTo>
                  <a:pt x="193" y="162"/>
                </a:moveTo>
                <a:cubicBezTo>
                  <a:pt x="193" y="162"/>
                  <a:pt x="193" y="162"/>
                  <a:pt x="193" y="161"/>
                </a:cubicBezTo>
                <a:cubicBezTo>
                  <a:pt x="193" y="162"/>
                  <a:pt x="193" y="162"/>
                  <a:pt x="193" y="162"/>
                </a:cubicBezTo>
                <a:close/>
              </a:path>
            </a:pathLst>
          </a:custGeom>
          <a:solidFill>
            <a:schemeClr val="bg1"/>
          </a:solidFill>
          <a:ln>
            <a:noFill/>
          </a:ln>
        </p:spPr>
        <p:txBody>
          <a:bodyPr/>
          <a:lstStyle/>
          <a:p>
            <a:endParaRPr lang="en-ID">
              <a:solidFill>
                <a:schemeClr val="bg1"/>
              </a:solidFill>
            </a:endParaRPr>
          </a:p>
        </p:txBody>
      </p:sp>
      <p:sp>
        <p:nvSpPr>
          <p:cNvPr id="12" name="Subtitle 2">
            <a:extLst>
              <a:ext uri="{FF2B5EF4-FFF2-40B4-BE49-F238E27FC236}">
                <a16:creationId xmlns:a16="http://schemas.microsoft.com/office/drawing/2014/main" id="{E243A320-BC11-438A-8888-90998C588636}"/>
              </a:ext>
            </a:extLst>
          </p:cNvPr>
          <p:cNvSpPr txBox="1">
            <a:spLocks/>
          </p:cNvSpPr>
          <p:nvPr/>
        </p:nvSpPr>
        <p:spPr>
          <a:xfrm>
            <a:off x="3237922" y="7333895"/>
            <a:ext cx="3989965" cy="158754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defRPr/>
            </a:pPr>
            <a:r>
              <a:rPr lang="en-ID" sz="2000" dirty="0">
                <a:solidFill>
                  <a:schemeClr val="bg1"/>
                </a:solidFill>
                <a:latin typeface="Poppins" panose="00000500000000000000" pitchFamily="2" charset="0"/>
                <a:cs typeface="Poppins" panose="00000500000000000000" pitchFamily="2" charset="0"/>
              </a:rPr>
              <a:t>Maria </a:t>
            </a:r>
            <a:r>
              <a:rPr lang="en-ID" sz="2000" dirty="0" err="1">
                <a:solidFill>
                  <a:schemeClr val="bg1"/>
                </a:solidFill>
                <a:latin typeface="Poppins" panose="00000500000000000000" pitchFamily="2" charset="0"/>
                <a:cs typeface="Poppins" panose="00000500000000000000" pitchFamily="2" charset="0"/>
              </a:rPr>
              <a:t>selena</a:t>
            </a:r>
            <a:endParaRPr lang="en-ID" sz="2000" dirty="0">
              <a:solidFill>
                <a:schemeClr val="bg1"/>
              </a:solidFill>
              <a:latin typeface="Poppins" panose="00000500000000000000" pitchFamily="2" charset="0"/>
              <a:cs typeface="Poppins" panose="00000500000000000000" pitchFamily="2" charset="0"/>
            </a:endParaRPr>
          </a:p>
          <a:p>
            <a:pPr marL="0" indent="0" algn="just">
              <a:lnSpc>
                <a:spcPct val="100000"/>
              </a:lnSpc>
              <a:buNone/>
              <a:defRPr/>
            </a:pPr>
            <a:r>
              <a:rPr lang="en-ID" sz="2000" dirty="0">
                <a:solidFill>
                  <a:schemeClr val="bg1"/>
                </a:solidFill>
                <a:latin typeface="Poppins" panose="00000500000000000000" pitchFamily="2" charset="0"/>
                <a:ea typeface="Roboto" pitchFamily="2" charset="0"/>
                <a:cs typeface="Poppins" panose="00000500000000000000" pitchFamily="2" charset="0"/>
              </a:rPr>
              <a:t>mariaslena@email.com</a:t>
            </a:r>
          </a:p>
          <a:p>
            <a:pPr marL="0" indent="0" algn="just">
              <a:lnSpc>
                <a:spcPct val="100000"/>
              </a:lnSpc>
              <a:buNone/>
              <a:defRPr/>
            </a:pPr>
            <a:r>
              <a:rPr lang="en-ID" sz="2000" dirty="0">
                <a:solidFill>
                  <a:schemeClr val="bg1"/>
                </a:solidFill>
                <a:latin typeface="Poppins" panose="00000500000000000000" pitchFamily="2" charset="0"/>
                <a:ea typeface="Roboto" pitchFamily="2" charset="0"/>
                <a:cs typeface="Poppins" panose="00000500000000000000" pitchFamily="2" charset="0"/>
              </a:rPr>
              <a:t>UK/DISTRIC HOMETOWN</a:t>
            </a:r>
            <a:endParaRPr lang="en-US" sz="2000" dirty="0">
              <a:solidFill>
                <a:schemeClr val="bg1"/>
              </a:solidFill>
              <a:latin typeface="Poppins" panose="00000500000000000000" pitchFamily="2" charset="0"/>
              <a:ea typeface="Roboto" pitchFamily="2" charset="0"/>
              <a:cs typeface="Poppins" panose="00000500000000000000" pitchFamily="2" charset="0"/>
            </a:endParaRPr>
          </a:p>
        </p:txBody>
      </p:sp>
      <p:cxnSp>
        <p:nvCxnSpPr>
          <p:cNvPr id="13" name="Straight Connector 12">
            <a:extLst>
              <a:ext uri="{FF2B5EF4-FFF2-40B4-BE49-F238E27FC236}">
                <a16:creationId xmlns:a16="http://schemas.microsoft.com/office/drawing/2014/main" id="{41703F34-C424-4922-85D2-CE66E6393DF9}"/>
              </a:ext>
            </a:extLst>
          </p:cNvPr>
          <p:cNvCxnSpPr/>
          <p:nvPr/>
        </p:nvCxnSpPr>
        <p:spPr>
          <a:xfrm>
            <a:off x="0" y="6908469"/>
            <a:ext cx="81719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A4759C0D-C171-4051-A5DA-C8D46F9A666E}"/>
              </a:ext>
            </a:extLst>
          </p:cNvPr>
          <p:cNvSpPr txBox="1">
            <a:spLocks/>
          </p:cNvSpPr>
          <p:nvPr/>
        </p:nvSpPr>
        <p:spPr>
          <a:xfrm>
            <a:off x="3115541" y="2719136"/>
            <a:ext cx="6008543" cy="243839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dirty="0">
                <a:solidFill>
                  <a:schemeClr val="bg1"/>
                </a:solidFill>
                <a:latin typeface="Poppins SemiBold" panose="00000700000000000000" pitchFamily="2" charset="0"/>
                <a:ea typeface="Inter Medium" panose="02000603000000020004" pitchFamily="50" charset="0"/>
                <a:cs typeface="Poppins SemiBold" panose="00000700000000000000" pitchFamily="2" charset="0"/>
              </a:rPr>
              <a:t>Social Media mockup.</a:t>
            </a:r>
          </a:p>
        </p:txBody>
      </p:sp>
      <p:sp>
        <p:nvSpPr>
          <p:cNvPr id="15" name="Title 1">
            <a:extLst>
              <a:ext uri="{FF2B5EF4-FFF2-40B4-BE49-F238E27FC236}">
                <a16:creationId xmlns:a16="http://schemas.microsoft.com/office/drawing/2014/main" id="{8CD869B7-EB14-49C4-8120-D8B3D79C1C09}"/>
              </a:ext>
            </a:extLst>
          </p:cNvPr>
          <p:cNvSpPr txBox="1">
            <a:spLocks/>
          </p:cNvSpPr>
          <p:nvPr/>
        </p:nvSpPr>
        <p:spPr>
          <a:xfrm>
            <a:off x="3237922" y="10474425"/>
            <a:ext cx="5955909" cy="108693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US" sz="2800" dirty="0">
                <a:solidFill>
                  <a:schemeClr val="bg1"/>
                </a:solidFill>
                <a:latin typeface="Poppins Light" panose="00000400000000000000" pitchFamily="2" charset="0"/>
                <a:ea typeface="EB Garamond 12" panose="02020502060206020403" pitchFamily="18" charset="0"/>
                <a:cs typeface="Poppins Light" panose="00000400000000000000" pitchFamily="2" charset="0"/>
              </a:rPr>
              <a:t>Mockup for your social media interface.</a:t>
            </a:r>
            <a:endParaRPr lang="en-ID" sz="2800" dirty="0">
              <a:solidFill>
                <a:schemeClr val="bg1"/>
              </a:solidFill>
              <a:latin typeface="Poppins Light" panose="00000400000000000000" pitchFamily="2" charset="0"/>
              <a:ea typeface="EB Garamond 12" panose="02020502060206020403" pitchFamily="18" charset="0"/>
              <a:cs typeface="Poppins Light" panose="00000400000000000000" pitchFamily="2" charset="0"/>
            </a:endParaRPr>
          </a:p>
        </p:txBody>
      </p:sp>
      <p:pic>
        <p:nvPicPr>
          <p:cNvPr id="6" name="图片占位符 5">
            <a:extLst>
              <a:ext uri="{FF2B5EF4-FFF2-40B4-BE49-F238E27FC236}">
                <a16:creationId xmlns:a16="http://schemas.microsoft.com/office/drawing/2014/main" id="{41317EF3-731B-42E2-9172-AC434986A6E8}"/>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20919" r="20919"/>
          <a:stretch>
            <a:fillRect/>
          </a:stretch>
        </p:blipFill>
        <p:spPr/>
      </p:pic>
    </p:spTree>
    <p:extLst>
      <p:ext uri="{BB962C8B-B14F-4D97-AF65-F5344CB8AC3E}">
        <p14:creationId xmlns:p14="http://schemas.microsoft.com/office/powerpoint/2010/main" val="35568398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59CDB8-4AB0-4A5C-AE0F-4DB5BB093092}"/>
              </a:ext>
            </a:extLst>
          </p:cNvPr>
          <p:cNvSpPr/>
          <p:nvPr/>
        </p:nvSpPr>
        <p:spPr>
          <a:xfrm>
            <a:off x="-1" y="0"/>
            <a:ext cx="24479251" cy="13679488"/>
          </a:xfrm>
          <a:prstGeom prst="rect">
            <a:avLst/>
          </a:prstGeom>
          <a:solidFill>
            <a:srgbClr val="D9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8" name="Oval 7">
            <a:extLst>
              <a:ext uri="{FF2B5EF4-FFF2-40B4-BE49-F238E27FC236}">
                <a16:creationId xmlns:a16="http://schemas.microsoft.com/office/drawing/2014/main" id="{A4FD885C-7A36-4449-8939-0A84B603B1DB}"/>
              </a:ext>
            </a:extLst>
          </p:cNvPr>
          <p:cNvSpPr/>
          <p:nvPr/>
        </p:nvSpPr>
        <p:spPr>
          <a:xfrm>
            <a:off x="7347857" y="3450947"/>
            <a:ext cx="8817428" cy="8817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3" name="Picture 2">
            <a:extLst>
              <a:ext uri="{FF2B5EF4-FFF2-40B4-BE49-F238E27FC236}">
                <a16:creationId xmlns:a16="http://schemas.microsoft.com/office/drawing/2014/main" id="{F2962730-14C9-48F8-9563-475E1D1B254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4040" r="-2415"/>
          <a:stretch/>
        </p:blipFill>
        <p:spPr>
          <a:xfrm>
            <a:off x="457201" y="2750789"/>
            <a:ext cx="14257850" cy="8106472"/>
          </a:xfrm>
          <a:prstGeom prst="rect">
            <a:avLst/>
          </a:prstGeom>
        </p:spPr>
      </p:pic>
      <p:sp>
        <p:nvSpPr>
          <p:cNvPr id="10" name="Title 1">
            <a:extLst>
              <a:ext uri="{FF2B5EF4-FFF2-40B4-BE49-F238E27FC236}">
                <a16:creationId xmlns:a16="http://schemas.microsoft.com/office/drawing/2014/main" id="{50406024-D15C-4F68-8CA3-484329B98D76}"/>
              </a:ext>
            </a:extLst>
          </p:cNvPr>
          <p:cNvSpPr txBox="1">
            <a:spLocks/>
          </p:cNvSpPr>
          <p:nvPr/>
        </p:nvSpPr>
        <p:spPr>
          <a:xfrm>
            <a:off x="16641686" y="4309327"/>
            <a:ext cx="6902966" cy="168476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1500" dirty="0">
                <a:solidFill>
                  <a:schemeClr val="bg1"/>
                </a:solidFill>
                <a:latin typeface="Poppins Medium" panose="00000600000000000000" pitchFamily="2" charset="0"/>
                <a:ea typeface="Inter Medium" panose="02000603000000020004" pitchFamily="50" charset="0"/>
                <a:cs typeface="Poppins Medium" panose="00000600000000000000" pitchFamily="2" charset="0"/>
              </a:rPr>
              <a:t>Desktop.</a:t>
            </a:r>
          </a:p>
        </p:txBody>
      </p:sp>
      <p:sp>
        <p:nvSpPr>
          <p:cNvPr id="11" name="Title 1">
            <a:extLst>
              <a:ext uri="{FF2B5EF4-FFF2-40B4-BE49-F238E27FC236}">
                <a16:creationId xmlns:a16="http://schemas.microsoft.com/office/drawing/2014/main" id="{FBCCC583-8F1D-4D80-9AD6-C0A675C54409}"/>
              </a:ext>
            </a:extLst>
          </p:cNvPr>
          <p:cNvSpPr txBox="1">
            <a:spLocks/>
          </p:cNvSpPr>
          <p:nvPr/>
        </p:nvSpPr>
        <p:spPr>
          <a:xfrm>
            <a:off x="16641686" y="6210156"/>
            <a:ext cx="5955909" cy="108693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US" sz="2800" dirty="0">
                <a:solidFill>
                  <a:schemeClr val="bg1"/>
                </a:solidFill>
                <a:latin typeface="Poppins Light" panose="00000400000000000000" pitchFamily="2" charset="0"/>
                <a:ea typeface="EB Garamond 12" panose="02020502060206020403" pitchFamily="18" charset="0"/>
                <a:cs typeface="Poppins Light" panose="00000400000000000000" pitchFamily="2" charset="0"/>
              </a:rPr>
              <a:t>Mockup for your social media interface.</a:t>
            </a:r>
            <a:endParaRPr lang="en-ID" sz="2800" dirty="0">
              <a:solidFill>
                <a:schemeClr val="bg1"/>
              </a:solidFill>
              <a:latin typeface="Poppins Light" panose="00000400000000000000" pitchFamily="2" charset="0"/>
              <a:ea typeface="EB Garamond 12" panose="02020502060206020403" pitchFamily="18" charset="0"/>
              <a:cs typeface="Poppins Light" panose="00000400000000000000" pitchFamily="2" charset="0"/>
            </a:endParaRPr>
          </a:p>
        </p:txBody>
      </p:sp>
      <p:sp>
        <p:nvSpPr>
          <p:cNvPr id="12" name="Rectangle 11">
            <a:extLst>
              <a:ext uri="{FF2B5EF4-FFF2-40B4-BE49-F238E27FC236}">
                <a16:creationId xmlns:a16="http://schemas.microsoft.com/office/drawing/2014/main" id="{EDF00776-9270-4F09-BB3D-F09A2B3DA48E}"/>
              </a:ext>
            </a:extLst>
          </p:cNvPr>
          <p:cNvSpPr/>
          <p:nvPr/>
        </p:nvSpPr>
        <p:spPr>
          <a:xfrm>
            <a:off x="16576372" y="7828825"/>
            <a:ext cx="6021223" cy="1895391"/>
          </a:xfrm>
          <a:prstGeom prst="rect">
            <a:avLst/>
          </a:prstGeom>
        </p:spPr>
        <p:txBody>
          <a:bodyPr wrap="square">
            <a:spAutoFit/>
          </a:bodyPr>
          <a:lstStyle/>
          <a:p>
            <a:pPr fontAlgn="base">
              <a:lnSpc>
                <a:spcPct val="150000"/>
              </a:lnSpc>
            </a:pPr>
            <a:r>
              <a:rPr lang="en-US" sz="2000" dirty="0">
                <a:solidFill>
                  <a:schemeClr val="bg1"/>
                </a:solidFill>
                <a:latin typeface="Poppins" panose="00000500000000000000" pitchFamily="2" charset="0"/>
                <a:cs typeface="Poppins" panose="00000500000000000000" pitchFamily="2" charset="0"/>
              </a:rPr>
              <a:t>The interior and exterior spaces are orientated towards the new garden terrace creating a calm and inviting vista no matter where you are located.</a:t>
            </a:r>
            <a:endParaRPr lang="en-US" sz="2000" b="0" i="0" dirty="0">
              <a:solidFill>
                <a:schemeClr val="bg1"/>
              </a:solidFill>
              <a:effectLst/>
              <a:latin typeface="Poppins" panose="00000500000000000000" pitchFamily="2" charset="0"/>
              <a:cs typeface="Poppins" panose="00000500000000000000" pitchFamily="2" charset="0"/>
            </a:endParaRPr>
          </a:p>
        </p:txBody>
      </p:sp>
      <p:cxnSp>
        <p:nvCxnSpPr>
          <p:cNvPr id="13" name="Straight Connector 12">
            <a:extLst>
              <a:ext uri="{FF2B5EF4-FFF2-40B4-BE49-F238E27FC236}">
                <a16:creationId xmlns:a16="http://schemas.microsoft.com/office/drawing/2014/main" id="{4FCFF0A6-DD88-44AA-AEA6-481EB4C80796}"/>
              </a:ext>
            </a:extLst>
          </p:cNvPr>
          <p:cNvCxnSpPr>
            <a:cxnSpLocks/>
          </p:cNvCxnSpPr>
          <p:nvPr/>
        </p:nvCxnSpPr>
        <p:spPr>
          <a:xfrm flipH="1">
            <a:off x="16707000" y="7467430"/>
            <a:ext cx="78375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图片占位符 5">
            <a:extLst>
              <a:ext uri="{FF2B5EF4-FFF2-40B4-BE49-F238E27FC236}">
                <a16:creationId xmlns:a16="http://schemas.microsoft.com/office/drawing/2014/main" id="{5B752238-AE31-43C9-B677-5524E89F3CF5}"/>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8017" b="8017"/>
          <a:stretch>
            <a:fillRect/>
          </a:stretch>
        </p:blipFill>
        <p:spPr/>
      </p:pic>
    </p:spTree>
    <p:extLst>
      <p:ext uri="{BB962C8B-B14F-4D97-AF65-F5344CB8AC3E}">
        <p14:creationId xmlns:p14="http://schemas.microsoft.com/office/powerpoint/2010/main" val="3702814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 name="Rectangle 430">
            <a:extLst>
              <a:ext uri="{FF2B5EF4-FFF2-40B4-BE49-F238E27FC236}">
                <a16:creationId xmlns:a16="http://schemas.microsoft.com/office/drawing/2014/main" id="{3177FD8B-98A0-4240-B506-E60D325DA310}"/>
              </a:ext>
            </a:extLst>
          </p:cNvPr>
          <p:cNvSpPr/>
          <p:nvPr/>
        </p:nvSpPr>
        <p:spPr>
          <a:xfrm>
            <a:off x="0" y="0"/>
            <a:ext cx="24479250" cy="13679488"/>
          </a:xfrm>
          <a:prstGeom prst="rect">
            <a:avLst/>
          </a:prstGeom>
          <a:solidFill>
            <a:srgbClr val="232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71" name="Group 268">
            <a:extLst>
              <a:ext uri="{FF2B5EF4-FFF2-40B4-BE49-F238E27FC236}">
                <a16:creationId xmlns:a16="http://schemas.microsoft.com/office/drawing/2014/main" id="{79A5A24F-DFA4-4ED5-ABB3-6813291B0CDB}"/>
              </a:ext>
            </a:extLst>
          </p:cNvPr>
          <p:cNvGrpSpPr>
            <a:grpSpLocks noChangeAspect="1"/>
          </p:cNvGrpSpPr>
          <p:nvPr/>
        </p:nvGrpSpPr>
        <p:grpSpPr bwMode="auto">
          <a:xfrm>
            <a:off x="12884727" y="1745176"/>
            <a:ext cx="9249641" cy="8906578"/>
            <a:chOff x="6594" y="3512"/>
            <a:chExt cx="2130" cy="2051"/>
          </a:xfrm>
          <a:solidFill>
            <a:srgbClr val="FC0201"/>
          </a:solidFill>
        </p:grpSpPr>
        <p:sp>
          <p:nvSpPr>
            <p:cNvPr id="273" name="Freeform 269">
              <a:extLst>
                <a:ext uri="{FF2B5EF4-FFF2-40B4-BE49-F238E27FC236}">
                  <a16:creationId xmlns:a16="http://schemas.microsoft.com/office/drawing/2014/main" id="{BC6276FB-D3DD-4108-9CFE-6A366A5CD2CE}"/>
                </a:ext>
              </a:extLst>
            </p:cNvPr>
            <p:cNvSpPr>
              <a:spLocks/>
            </p:cNvSpPr>
            <p:nvPr/>
          </p:nvSpPr>
          <p:spPr bwMode="auto">
            <a:xfrm>
              <a:off x="6640" y="5100"/>
              <a:ext cx="8" cy="17"/>
            </a:xfrm>
            <a:custGeom>
              <a:avLst/>
              <a:gdLst>
                <a:gd name="T0" fmla="*/ 0 w 4"/>
                <a:gd name="T1" fmla="*/ 4 h 9"/>
                <a:gd name="T2" fmla="*/ 4 w 4"/>
                <a:gd name="T3" fmla="*/ 6 h 9"/>
                <a:gd name="T4" fmla="*/ 0 w 4"/>
                <a:gd name="T5" fmla="*/ 4 h 9"/>
              </a:gdLst>
              <a:ahLst/>
              <a:cxnLst>
                <a:cxn ang="0">
                  <a:pos x="T0" y="T1"/>
                </a:cxn>
                <a:cxn ang="0">
                  <a:pos x="T2" y="T3"/>
                </a:cxn>
                <a:cxn ang="0">
                  <a:pos x="T4" y="T5"/>
                </a:cxn>
              </a:cxnLst>
              <a:rect l="0" t="0" r="r" b="b"/>
              <a:pathLst>
                <a:path w="4" h="9">
                  <a:moveTo>
                    <a:pt x="0" y="4"/>
                  </a:moveTo>
                  <a:cubicBezTo>
                    <a:pt x="1" y="9"/>
                    <a:pt x="2" y="9"/>
                    <a:pt x="4" y="6"/>
                  </a:cubicBezTo>
                  <a:cubicBezTo>
                    <a:pt x="2" y="6"/>
                    <a:pt x="1"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4" name="Freeform 270">
              <a:extLst>
                <a:ext uri="{FF2B5EF4-FFF2-40B4-BE49-F238E27FC236}">
                  <a16:creationId xmlns:a16="http://schemas.microsoft.com/office/drawing/2014/main" id="{18F55058-61B5-4077-8BB0-C94FC263606E}"/>
                </a:ext>
              </a:extLst>
            </p:cNvPr>
            <p:cNvSpPr>
              <a:spLocks/>
            </p:cNvSpPr>
            <p:nvPr/>
          </p:nvSpPr>
          <p:spPr bwMode="auto">
            <a:xfrm>
              <a:off x="6646" y="5069"/>
              <a:ext cx="7" cy="25"/>
            </a:xfrm>
            <a:custGeom>
              <a:avLst/>
              <a:gdLst>
                <a:gd name="T0" fmla="*/ 0 w 4"/>
                <a:gd name="T1" fmla="*/ 7 h 13"/>
                <a:gd name="T2" fmla="*/ 4 w 4"/>
                <a:gd name="T3" fmla="*/ 9 h 13"/>
                <a:gd name="T4" fmla="*/ 0 w 4"/>
                <a:gd name="T5" fmla="*/ 7 h 13"/>
              </a:gdLst>
              <a:ahLst/>
              <a:cxnLst>
                <a:cxn ang="0">
                  <a:pos x="T0" y="T1"/>
                </a:cxn>
                <a:cxn ang="0">
                  <a:pos x="T2" y="T3"/>
                </a:cxn>
                <a:cxn ang="0">
                  <a:pos x="T4" y="T5"/>
                </a:cxn>
              </a:cxnLst>
              <a:rect l="0" t="0" r="r" b="b"/>
              <a:pathLst>
                <a:path w="4" h="13">
                  <a:moveTo>
                    <a:pt x="0" y="7"/>
                  </a:moveTo>
                  <a:cubicBezTo>
                    <a:pt x="2" y="6"/>
                    <a:pt x="3" y="13"/>
                    <a:pt x="4" y="9"/>
                  </a:cubicBezTo>
                  <a:cubicBezTo>
                    <a:pt x="3" y="7"/>
                    <a:pt x="2"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5" name="Freeform 271">
              <a:extLst>
                <a:ext uri="{FF2B5EF4-FFF2-40B4-BE49-F238E27FC236}">
                  <a16:creationId xmlns:a16="http://schemas.microsoft.com/office/drawing/2014/main" id="{EF8585DD-5B19-4657-A8C3-F3F7FC513C81}"/>
                </a:ext>
              </a:extLst>
            </p:cNvPr>
            <p:cNvSpPr>
              <a:spLocks/>
            </p:cNvSpPr>
            <p:nvPr/>
          </p:nvSpPr>
          <p:spPr bwMode="auto">
            <a:xfrm>
              <a:off x="6667" y="5119"/>
              <a:ext cx="6" cy="19"/>
            </a:xfrm>
            <a:custGeom>
              <a:avLst/>
              <a:gdLst>
                <a:gd name="T0" fmla="*/ 0 w 3"/>
                <a:gd name="T1" fmla="*/ 7 h 10"/>
                <a:gd name="T2" fmla="*/ 3 w 3"/>
                <a:gd name="T3" fmla="*/ 5 h 10"/>
                <a:gd name="T4" fmla="*/ 1 w 3"/>
                <a:gd name="T5" fmla="*/ 0 h 10"/>
                <a:gd name="T6" fmla="*/ 0 w 3"/>
                <a:gd name="T7" fmla="*/ 7 h 10"/>
              </a:gdLst>
              <a:ahLst/>
              <a:cxnLst>
                <a:cxn ang="0">
                  <a:pos x="T0" y="T1"/>
                </a:cxn>
                <a:cxn ang="0">
                  <a:pos x="T2" y="T3"/>
                </a:cxn>
                <a:cxn ang="0">
                  <a:pos x="T4" y="T5"/>
                </a:cxn>
                <a:cxn ang="0">
                  <a:pos x="T6" y="T7"/>
                </a:cxn>
              </a:cxnLst>
              <a:rect l="0" t="0" r="r" b="b"/>
              <a:pathLst>
                <a:path w="3" h="10">
                  <a:moveTo>
                    <a:pt x="0" y="7"/>
                  </a:moveTo>
                  <a:cubicBezTo>
                    <a:pt x="1" y="10"/>
                    <a:pt x="1" y="6"/>
                    <a:pt x="3" y="5"/>
                  </a:cubicBezTo>
                  <a:cubicBezTo>
                    <a:pt x="3" y="1"/>
                    <a:pt x="2" y="2"/>
                    <a:pt x="1" y="0"/>
                  </a:cubicBezTo>
                  <a:cubicBezTo>
                    <a:pt x="0" y="2"/>
                    <a:pt x="1"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6" name="Freeform 272">
              <a:extLst>
                <a:ext uri="{FF2B5EF4-FFF2-40B4-BE49-F238E27FC236}">
                  <a16:creationId xmlns:a16="http://schemas.microsoft.com/office/drawing/2014/main" id="{F1FF888B-300A-4391-9D2B-D6A134BACE70}"/>
                </a:ext>
              </a:extLst>
            </p:cNvPr>
            <p:cNvSpPr>
              <a:spLocks/>
            </p:cNvSpPr>
            <p:nvPr/>
          </p:nvSpPr>
          <p:spPr bwMode="auto">
            <a:xfrm>
              <a:off x="6743" y="5356"/>
              <a:ext cx="8" cy="21"/>
            </a:xfrm>
            <a:custGeom>
              <a:avLst/>
              <a:gdLst>
                <a:gd name="T0" fmla="*/ 0 w 4"/>
                <a:gd name="T1" fmla="*/ 5 h 11"/>
                <a:gd name="T2" fmla="*/ 2 w 4"/>
                <a:gd name="T3" fmla="*/ 11 h 11"/>
                <a:gd name="T4" fmla="*/ 4 w 4"/>
                <a:gd name="T5" fmla="*/ 6 h 11"/>
                <a:gd name="T6" fmla="*/ 0 w 4"/>
                <a:gd name="T7" fmla="*/ 5 h 11"/>
              </a:gdLst>
              <a:ahLst/>
              <a:cxnLst>
                <a:cxn ang="0">
                  <a:pos x="T0" y="T1"/>
                </a:cxn>
                <a:cxn ang="0">
                  <a:pos x="T2" y="T3"/>
                </a:cxn>
                <a:cxn ang="0">
                  <a:pos x="T4" y="T5"/>
                </a:cxn>
                <a:cxn ang="0">
                  <a:pos x="T6" y="T7"/>
                </a:cxn>
              </a:cxnLst>
              <a:rect l="0" t="0" r="r" b="b"/>
              <a:pathLst>
                <a:path w="4" h="11">
                  <a:moveTo>
                    <a:pt x="0" y="5"/>
                  </a:moveTo>
                  <a:cubicBezTo>
                    <a:pt x="0" y="7"/>
                    <a:pt x="1" y="9"/>
                    <a:pt x="2" y="11"/>
                  </a:cubicBezTo>
                  <a:cubicBezTo>
                    <a:pt x="3" y="6"/>
                    <a:pt x="3" y="10"/>
                    <a:pt x="4" y="6"/>
                  </a:cubicBezTo>
                  <a:cubicBezTo>
                    <a:pt x="3" y="1"/>
                    <a:pt x="1"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7" name="Freeform 273">
              <a:extLst>
                <a:ext uri="{FF2B5EF4-FFF2-40B4-BE49-F238E27FC236}">
                  <a16:creationId xmlns:a16="http://schemas.microsoft.com/office/drawing/2014/main" id="{7461A68F-2177-427D-8F96-A53960953636}"/>
                </a:ext>
              </a:extLst>
            </p:cNvPr>
            <p:cNvSpPr>
              <a:spLocks/>
            </p:cNvSpPr>
            <p:nvPr/>
          </p:nvSpPr>
          <p:spPr bwMode="auto">
            <a:xfrm>
              <a:off x="6659" y="5082"/>
              <a:ext cx="8" cy="21"/>
            </a:xfrm>
            <a:custGeom>
              <a:avLst/>
              <a:gdLst>
                <a:gd name="T0" fmla="*/ 1 w 4"/>
                <a:gd name="T1" fmla="*/ 2 h 11"/>
                <a:gd name="T2" fmla="*/ 4 w 4"/>
                <a:gd name="T3" fmla="*/ 7 h 11"/>
                <a:gd name="T4" fmla="*/ 2 w 4"/>
                <a:gd name="T5" fmla="*/ 0 h 11"/>
                <a:gd name="T6" fmla="*/ 1 w 4"/>
                <a:gd name="T7" fmla="*/ 2 h 11"/>
              </a:gdLst>
              <a:ahLst/>
              <a:cxnLst>
                <a:cxn ang="0">
                  <a:pos x="T0" y="T1"/>
                </a:cxn>
                <a:cxn ang="0">
                  <a:pos x="T2" y="T3"/>
                </a:cxn>
                <a:cxn ang="0">
                  <a:pos x="T4" y="T5"/>
                </a:cxn>
                <a:cxn ang="0">
                  <a:pos x="T6" y="T7"/>
                </a:cxn>
              </a:cxnLst>
              <a:rect l="0" t="0" r="r" b="b"/>
              <a:pathLst>
                <a:path w="4" h="11">
                  <a:moveTo>
                    <a:pt x="1" y="2"/>
                  </a:moveTo>
                  <a:cubicBezTo>
                    <a:pt x="0" y="6"/>
                    <a:pt x="3" y="11"/>
                    <a:pt x="4" y="7"/>
                  </a:cubicBezTo>
                  <a:cubicBezTo>
                    <a:pt x="4" y="2"/>
                    <a:pt x="3" y="5"/>
                    <a:pt x="2" y="0"/>
                  </a:cubicBezTo>
                  <a:cubicBezTo>
                    <a:pt x="2" y="2"/>
                    <a:pt x="2" y="4"/>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8" name="Freeform 274">
              <a:extLst>
                <a:ext uri="{FF2B5EF4-FFF2-40B4-BE49-F238E27FC236}">
                  <a16:creationId xmlns:a16="http://schemas.microsoft.com/office/drawing/2014/main" id="{9373D201-F463-4694-A5AD-EE443D7619A1}"/>
                </a:ext>
              </a:extLst>
            </p:cNvPr>
            <p:cNvSpPr>
              <a:spLocks/>
            </p:cNvSpPr>
            <p:nvPr/>
          </p:nvSpPr>
          <p:spPr bwMode="auto">
            <a:xfrm>
              <a:off x="6755" y="5364"/>
              <a:ext cx="8" cy="25"/>
            </a:xfrm>
            <a:custGeom>
              <a:avLst/>
              <a:gdLst>
                <a:gd name="T0" fmla="*/ 0 w 4"/>
                <a:gd name="T1" fmla="*/ 5 h 13"/>
                <a:gd name="T2" fmla="*/ 3 w 4"/>
                <a:gd name="T3" fmla="*/ 13 h 13"/>
                <a:gd name="T4" fmla="*/ 2 w 4"/>
                <a:gd name="T5" fmla="*/ 0 h 13"/>
                <a:gd name="T6" fmla="*/ 0 w 4"/>
                <a:gd name="T7" fmla="*/ 5 h 13"/>
              </a:gdLst>
              <a:ahLst/>
              <a:cxnLst>
                <a:cxn ang="0">
                  <a:pos x="T0" y="T1"/>
                </a:cxn>
                <a:cxn ang="0">
                  <a:pos x="T2" y="T3"/>
                </a:cxn>
                <a:cxn ang="0">
                  <a:pos x="T4" y="T5"/>
                </a:cxn>
                <a:cxn ang="0">
                  <a:pos x="T6" y="T7"/>
                </a:cxn>
              </a:cxnLst>
              <a:rect l="0" t="0" r="r" b="b"/>
              <a:pathLst>
                <a:path w="4" h="13">
                  <a:moveTo>
                    <a:pt x="0" y="5"/>
                  </a:moveTo>
                  <a:cubicBezTo>
                    <a:pt x="2" y="5"/>
                    <a:pt x="2" y="10"/>
                    <a:pt x="3" y="13"/>
                  </a:cubicBezTo>
                  <a:cubicBezTo>
                    <a:pt x="4" y="9"/>
                    <a:pt x="3" y="4"/>
                    <a:pt x="2" y="0"/>
                  </a:cubicBezTo>
                  <a:cubicBezTo>
                    <a:pt x="1" y="2"/>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9" name="Freeform 275">
              <a:extLst>
                <a:ext uri="{FF2B5EF4-FFF2-40B4-BE49-F238E27FC236}">
                  <a16:creationId xmlns:a16="http://schemas.microsoft.com/office/drawing/2014/main" id="{E1FFE4E8-FEB2-4F23-91A7-1EB6A4AFCD8B}"/>
                </a:ext>
              </a:extLst>
            </p:cNvPr>
            <p:cNvSpPr>
              <a:spLocks/>
            </p:cNvSpPr>
            <p:nvPr/>
          </p:nvSpPr>
          <p:spPr bwMode="auto">
            <a:xfrm>
              <a:off x="6711" y="5151"/>
              <a:ext cx="7" cy="25"/>
            </a:xfrm>
            <a:custGeom>
              <a:avLst/>
              <a:gdLst>
                <a:gd name="T0" fmla="*/ 0 w 4"/>
                <a:gd name="T1" fmla="*/ 6 h 13"/>
                <a:gd name="T2" fmla="*/ 4 w 4"/>
                <a:gd name="T3" fmla="*/ 6 h 13"/>
                <a:gd name="T4" fmla="*/ 0 w 4"/>
                <a:gd name="T5" fmla="*/ 6 h 13"/>
              </a:gdLst>
              <a:ahLst/>
              <a:cxnLst>
                <a:cxn ang="0">
                  <a:pos x="T0" y="T1"/>
                </a:cxn>
                <a:cxn ang="0">
                  <a:pos x="T2" y="T3"/>
                </a:cxn>
                <a:cxn ang="0">
                  <a:pos x="T4" y="T5"/>
                </a:cxn>
              </a:cxnLst>
              <a:rect l="0" t="0" r="r" b="b"/>
              <a:pathLst>
                <a:path w="4" h="13">
                  <a:moveTo>
                    <a:pt x="0" y="6"/>
                  </a:moveTo>
                  <a:cubicBezTo>
                    <a:pt x="0" y="10"/>
                    <a:pt x="3" y="13"/>
                    <a:pt x="4" y="6"/>
                  </a:cubicBezTo>
                  <a:cubicBezTo>
                    <a:pt x="3" y="0"/>
                    <a:pt x="1" y="11"/>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0" name="Freeform 276">
              <a:extLst>
                <a:ext uri="{FF2B5EF4-FFF2-40B4-BE49-F238E27FC236}">
                  <a16:creationId xmlns:a16="http://schemas.microsoft.com/office/drawing/2014/main" id="{8FA21BC9-37CD-48FF-8610-BF609DEE515D}"/>
                </a:ext>
              </a:extLst>
            </p:cNvPr>
            <p:cNvSpPr>
              <a:spLocks/>
            </p:cNvSpPr>
            <p:nvPr/>
          </p:nvSpPr>
          <p:spPr bwMode="auto">
            <a:xfrm>
              <a:off x="6789" y="5377"/>
              <a:ext cx="27" cy="35"/>
            </a:xfrm>
            <a:custGeom>
              <a:avLst/>
              <a:gdLst>
                <a:gd name="T0" fmla="*/ 0 w 14"/>
                <a:gd name="T1" fmla="*/ 11 h 18"/>
                <a:gd name="T2" fmla="*/ 1 w 14"/>
                <a:gd name="T3" fmla="*/ 13 h 18"/>
                <a:gd name="T4" fmla="*/ 4 w 14"/>
                <a:gd name="T5" fmla="*/ 8 h 18"/>
                <a:gd name="T6" fmla="*/ 8 w 14"/>
                <a:gd name="T7" fmla="*/ 18 h 18"/>
                <a:gd name="T8" fmla="*/ 14 w 14"/>
                <a:gd name="T9" fmla="*/ 5 h 18"/>
                <a:gd name="T10" fmla="*/ 10 w 14"/>
                <a:gd name="T11" fmla="*/ 0 h 18"/>
                <a:gd name="T12" fmla="*/ 7 w 14"/>
                <a:gd name="T13" fmla="*/ 8 h 18"/>
                <a:gd name="T14" fmla="*/ 6 w 14"/>
                <a:gd name="T15" fmla="*/ 2 h 18"/>
                <a:gd name="T16" fmla="*/ 2 w 14"/>
                <a:gd name="T17" fmla="*/ 2 h 18"/>
                <a:gd name="T18" fmla="*/ 0 w 14"/>
                <a:gd name="T19"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0" y="11"/>
                  </a:moveTo>
                  <a:cubicBezTo>
                    <a:pt x="0" y="12"/>
                    <a:pt x="2" y="10"/>
                    <a:pt x="1" y="13"/>
                  </a:cubicBezTo>
                  <a:cubicBezTo>
                    <a:pt x="2" y="16"/>
                    <a:pt x="3" y="9"/>
                    <a:pt x="4" y="8"/>
                  </a:cubicBezTo>
                  <a:cubicBezTo>
                    <a:pt x="5" y="13"/>
                    <a:pt x="6" y="15"/>
                    <a:pt x="8" y="18"/>
                  </a:cubicBezTo>
                  <a:cubicBezTo>
                    <a:pt x="8" y="7"/>
                    <a:pt x="11" y="8"/>
                    <a:pt x="14" y="5"/>
                  </a:cubicBezTo>
                  <a:cubicBezTo>
                    <a:pt x="12" y="4"/>
                    <a:pt x="11" y="6"/>
                    <a:pt x="10" y="0"/>
                  </a:cubicBezTo>
                  <a:cubicBezTo>
                    <a:pt x="10" y="8"/>
                    <a:pt x="9" y="5"/>
                    <a:pt x="7" y="8"/>
                  </a:cubicBezTo>
                  <a:cubicBezTo>
                    <a:pt x="7" y="6"/>
                    <a:pt x="6" y="4"/>
                    <a:pt x="6" y="2"/>
                  </a:cubicBezTo>
                  <a:cubicBezTo>
                    <a:pt x="5" y="6"/>
                    <a:pt x="3" y="5"/>
                    <a:pt x="2" y="2"/>
                  </a:cubicBezTo>
                  <a:cubicBezTo>
                    <a:pt x="1" y="5"/>
                    <a:pt x="0" y="8"/>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1" name="Freeform 277">
              <a:extLst>
                <a:ext uri="{FF2B5EF4-FFF2-40B4-BE49-F238E27FC236}">
                  <a16:creationId xmlns:a16="http://schemas.microsoft.com/office/drawing/2014/main" id="{141A53C2-C99B-41F0-8DDE-72F3F3825DDE}"/>
                </a:ext>
              </a:extLst>
            </p:cNvPr>
            <p:cNvSpPr>
              <a:spLocks/>
            </p:cNvSpPr>
            <p:nvPr/>
          </p:nvSpPr>
          <p:spPr bwMode="auto">
            <a:xfrm>
              <a:off x="6722" y="5161"/>
              <a:ext cx="8" cy="21"/>
            </a:xfrm>
            <a:custGeom>
              <a:avLst/>
              <a:gdLst>
                <a:gd name="T0" fmla="*/ 0 w 4"/>
                <a:gd name="T1" fmla="*/ 5 h 11"/>
                <a:gd name="T2" fmla="*/ 2 w 4"/>
                <a:gd name="T3" fmla="*/ 11 h 11"/>
                <a:gd name="T4" fmla="*/ 3 w 4"/>
                <a:gd name="T5" fmla="*/ 7 h 11"/>
                <a:gd name="T6" fmla="*/ 0 w 4"/>
                <a:gd name="T7" fmla="*/ 5 h 11"/>
              </a:gdLst>
              <a:ahLst/>
              <a:cxnLst>
                <a:cxn ang="0">
                  <a:pos x="T0" y="T1"/>
                </a:cxn>
                <a:cxn ang="0">
                  <a:pos x="T2" y="T3"/>
                </a:cxn>
                <a:cxn ang="0">
                  <a:pos x="T4" y="T5"/>
                </a:cxn>
                <a:cxn ang="0">
                  <a:pos x="T6" y="T7"/>
                </a:cxn>
              </a:cxnLst>
              <a:rect l="0" t="0" r="r" b="b"/>
              <a:pathLst>
                <a:path w="4" h="11">
                  <a:moveTo>
                    <a:pt x="0" y="5"/>
                  </a:moveTo>
                  <a:cubicBezTo>
                    <a:pt x="2" y="11"/>
                    <a:pt x="2" y="11"/>
                    <a:pt x="2" y="11"/>
                  </a:cubicBezTo>
                  <a:cubicBezTo>
                    <a:pt x="2" y="9"/>
                    <a:pt x="2" y="5"/>
                    <a:pt x="3" y="7"/>
                  </a:cubicBezTo>
                  <a:cubicBezTo>
                    <a:pt x="4" y="3"/>
                    <a:pt x="1"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2" name="Freeform 278">
              <a:extLst>
                <a:ext uri="{FF2B5EF4-FFF2-40B4-BE49-F238E27FC236}">
                  <a16:creationId xmlns:a16="http://schemas.microsoft.com/office/drawing/2014/main" id="{5D2C8291-95B2-434D-A2AD-AAA0AEC0CE86}"/>
                </a:ext>
              </a:extLst>
            </p:cNvPr>
            <p:cNvSpPr>
              <a:spLocks/>
            </p:cNvSpPr>
            <p:nvPr/>
          </p:nvSpPr>
          <p:spPr bwMode="auto">
            <a:xfrm>
              <a:off x="6734" y="5086"/>
              <a:ext cx="7" cy="17"/>
            </a:xfrm>
            <a:custGeom>
              <a:avLst/>
              <a:gdLst>
                <a:gd name="T0" fmla="*/ 0 w 4"/>
                <a:gd name="T1" fmla="*/ 7 h 9"/>
                <a:gd name="T2" fmla="*/ 4 w 4"/>
                <a:gd name="T3" fmla="*/ 4 h 9"/>
                <a:gd name="T4" fmla="*/ 0 w 4"/>
                <a:gd name="T5" fmla="*/ 7 h 9"/>
              </a:gdLst>
              <a:ahLst/>
              <a:cxnLst>
                <a:cxn ang="0">
                  <a:pos x="T0" y="T1"/>
                </a:cxn>
                <a:cxn ang="0">
                  <a:pos x="T2" y="T3"/>
                </a:cxn>
                <a:cxn ang="0">
                  <a:pos x="T4" y="T5"/>
                </a:cxn>
              </a:cxnLst>
              <a:rect l="0" t="0" r="r" b="b"/>
              <a:pathLst>
                <a:path w="4" h="9">
                  <a:moveTo>
                    <a:pt x="0" y="7"/>
                  </a:moveTo>
                  <a:cubicBezTo>
                    <a:pt x="1" y="9"/>
                    <a:pt x="2" y="8"/>
                    <a:pt x="4" y="4"/>
                  </a:cubicBezTo>
                  <a:cubicBezTo>
                    <a:pt x="2" y="2"/>
                    <a:pt x="0"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3" name="Freeform 279">
              <a:extLst>
                <a:ext uri="{FF2B5EF4-FFF2-40B4-BE49-F238E27FC236}">
                  <a16:creationId xmlns:a16="http://schemas.microsoft.com/office/drawing/2014/main" id="{EDCD51DB-B908-4865-8F48-3662E780B8DC}"/>
                </a:ext>
              </a:extLst>
            </p:cNvPr>
            <p:cNvSpPr>
              <a:spLocks/>
            </p:cNvSpPr>
            <p:nvPr/>
          </p:nvSpPr>
          <p:spPr bwMode="auto">
            <a:xfrm>
              <a:off x="6866" y="5459"/>
              <a:ext cx="6" cy="14"/>
            </a:xfrm>
            <a:custGeom>
              <a:avLst/>
              <a:gdLst>
                <a:gd name="T0" fmla="*/ 0 w 3"/>
                <a:gd name="T1" fmla="*/ 3 h 7"/>
                <a:gd name="T2" fmla="*/ 3 w 3"/>
                <a:gd name="T3" fmla="*/ 0 h 7"/>
                <a:gd name="T4" fmla="*/ 0 w 3"/>
                <a:gd name="T5" fmla="*/ 3 h 7"/>
              </a:gdLst>
              <a:ahLst/>
              <a:cxnLst>
                <a:cxn ang="0">
                  <a:pos x="T0" y="T1"/>
                </a:cxn>
                <a:cxn ang="0">
                  <a:pos x="T2" y="T3"/>
                </a:cxn>
                <a:cxn ang="0">
                  <a:pos x="T4" y="T5"/>
                </a:cxn>
              </a:cxnLst>
              <a:rect l="0" t="0" r="r" b="b"/>
              <a:pathLst>
                <a:path w="3" h="7">
                  <a:moveTo>
                    <a:pt x="0" y="3"/>
                  </a:moveTo>
                  <a:cubicBezTo>
                    <a:pt x="1" y="7"/>
                    <a:pt x="3" y="6"/>
                    <a:pt x="3" y="0"/>
                  </a:cubicBezTo>
                  <a:cubicBezTo>
                    <a:pt x="2"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4" name="Freeform 280">
              <a:extLst>
                <a:ext uri="{FF2B5EF4-FFF2-40B4-BE49-F238E27FC236}">
                  <a16:creationId xmlns:a16="http://schemas.microsoft.com/office/drawing/2014/main" id="{AFA5AB9B-482E-4C9B-9882-7C11A7191643}"/>
                </a:ext>
              </a:extLst>
            </p:cNvPr>
            <p:cNvSpPr>
              <a:spLocks/>
            </p:cNvSpPr>
            <p:nvPr/>
          </p:nvSpPr>
          <p:spPr bwMode="auto">
            <a:xfrm>
              <a:off x="6759" y="5102"/>
              <a:ext cx="9" cy="23"/>
            </a:xfrm>
            <a:custGeom>
              <a:avLst/>
              <a:gdLst>
                <a:gd name="T0" fmla="*/ 0 w 5"/>
                <a:gd name="T1" fmla="*/ 4 h 12"/>
                <a:gd name="T2" fmla="*/ 5 w 5"/>
                <a:gd name="T3" fmla="*/ 4 h 12"/>
                <a:gd name="T4" fmla="*/ 0 w 5"/>
                <a:gd name="T5" fmla="*/ 4 h 12"/>
              </a:gdLst>
              <a:ahLst/>
              <a:cxnLst>
                <a:cxn ang="0">
                  <a:pos x="T0" y="T1"/>
                </a:cxn>
                <a:cxn ang="0">
                  <a:pos x="T2" y="T3"/>
                </a:cxn>
                <a:cxn ang="0">
                  <a:pos x="T4" y="T5"/>
                </a:cxn>
              </a:cxnLst>
              <a:rect l="0" t="0" r="r" b="b"/>
              <a:pathLst>
                <a:path w="5" h="12">
                  <a:moveTo>
                    <a:pt x="0" y="4"/>
                  </a:moveTo>
                  <a:cubicBezTo>
                    <a:pt x="2" y="5"/>
                    <a:pt x="3" y="12"/>
                    <a:pt x="5" y="4"/>
                  </a:cubicBezTo>
                  <a:cubicBezTo>
                    <a:pt x="3" y="2"/>
                    <a:pt x="2"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5" name="Freeform 281">
              <a:extLst>
                <a:ext uri="{FF2B5EF4-FFF2-40B4-BE49-F238E27FC236}">
                  <a16:creationId xmlns:a16="http://schemas.microsoft.com/office/drawing/2014/main" id="{6CBF8569-25DA-4BF2-902A-AB319600F6D1}"/>
                </a:ext>
              </a:extLst>
            </p:cNvPr>
            <p:cNvSpPr>
              <a:spLocks/>
            </p:cNvSpPr>
            <p:nvPr/>
          </p:nvSpPr>
          <p:spPr bwMode="auto">
            <a:xfrm>
              <a:off x="6849" y="5272"/>
              <a:ext cx="9" cy="23"/>
            </a:xfrm>
            <a:custGeom>
              <a:avLst/>
              <a:gdLst>
                <a:gd name="T0" fmla="*/ 1 w 5"/>
                <a:gd name="T1" fmla="*/ 9 h 12"/>
                <a:gd name="T2" fmla="*/ 5 w 5"/>
                <a:gd name="T3" fmla="*/ 3 h 12"/>
                <a:gd name="T4" fmla="*/ 3 w 5"/>
                <a:gd name="T5" fmla="*/ 0 h 12"/>
                <a:gd name="T6" fmla="*/ 1 w 5"/>
                <a:gd name="T7" fmla="*/ 9 h 12"/>
              </a:gdLst>
              <a:ahLst/>
              <a:cxnLst>
                <a:cxn ang="0">
                  <a:pos x="T0" y="T1"/>
                </a:cxn>
                <a:cxn ang="0">
                  <a:pos x="T2" y="T3"/>
                </a:cxn>
                <a:cxn ang="0">
                  <a:pos x="T4" y="T5"/>
                </a:cxn>
                <a:cxn ang="0">
                  <a:pos x="T6" y="T7"/>
                </a:cxn>
              </a:cxnLst>
              <a:rect l="0" t="0" r="r" b="b"/>
              <a:pathLst>
                <a:path w="5" h="12">
                  <a:moveTo>
                    <a:pt x="1" y="9"/>
                  </a:moveTo>
                  <a:cubicBezTo>
                    <a:pt x="3" y="12"/>
                    <a:pt x="3" y="6"/>
                    <a:pt x="5" y="3"/>
                  </a:cubicBezTo>
                  <a:cubicBezTo>
                    <a:pt x="4" y="2"/>
                    <a:pt x="4" y="2"/>
                    <a:pt x="3" y="0"/>
                  </a:cubicBezTo>
                  <a:cubicBezTo>
                    <a:pt x="2" y="9"/>
                    <a:pt x="0" y="1"/>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6" name="Freeform 282">
              <a:extLst>
                <a:ext uri="{FF2B5EF4-FFF2-40B4-BE49-F238E27FC236}">
                  <a16:creationId xmlns:a16="http://schemas.microsoft.com/office/drawing/2014/main" id="{9B3872D8-A4B4-4E0F-9C1A-C27AF333E324}"/>
                </a:ext>
              </a:extLst>
            </p:cNvPr>
            <p:cNvSpPr>
              <a:spLocks/>
            </p:cNvSpPr>
            <p:nvPr/>
          </p:nvSpPr>
          <p:spPr bwMode="auto">
            <a:xfrm>
              <a:off x="6778" y="5056"/>
              <a:ext cx="11" cy="21"/>
            </a:xfrm>
            <a:custGeom>
              <a:avLst/>
              <a:gdLst>
                <a:gd name="T0" fmla="*/ 5 w 6"/>
                <a:gd name="T1" fmla="*/ 11 h 11"/>
                <a:gd name="T2" fmla="*/ 2 w 6"/>
                <a:gd name="T3" fmla="*/ 0 h 11"/>
                <a:gd name="T4" fmla="*/ 5 w 6"/>
                <a:gd name="T5" fmla="*/ 11 h 11"/>
              </a:gdLst>
              <a:ahLst/>
              <a:cxnLst>
                <a:cxn ang="0">
                  <a:pos x="T0" y="T1"/>
                </a:cxn>
                <a:cxn ang="0">
                  <a:pos x="T2" y="T3"/>
                </a:cxn>
                <a:cxn ang="0">
                  <a:pos x="T4" y="T5"/>
                </a:cxn>
              </a:cxnLst>
              <a:rect l="0" t="0" r="r" b="b"/>
              <a:pathLst>
                <a:path w="6" h="11">
                  <a:moveTo>
                    <a:pt x="5" y="11"/>
                  </a:moveTo>
                  <a:cubicBezTo>
                    <a:pt x="6" y="7"/>
                    <a:pt x="3" y="6"/>
                    <a:pt x="2" y="0"/>
                  </a:cubicBezTo>
                  <a:cubicBezTo>
                    <a:pt x="0" y="5"/>
                    <a:pt x="4" y="8"/>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7" name="Freeform 283">
              <a:extLst>
                <a:ext uri="{FF2B5EF4-FFF2-40B4-BE49-F238E27FC236}">
                  <a16:creationId xmlns:a16="http://schemas.microsoft.com/office/drawing/2014/main" id="{AF093597-F1C6-4378-9A45-B4287EADAA4A}"/>
                </a:ext>
              </a:extLst>
            </p:cNvPr>
            <p:cNvSpPr>
              <a:spLocks/>
            </p:cNvSpPr>
            <p:nvPr/>
          </p:nvSpPr>
          <p:spPr bwMode="auto">
            <a:xfrm>
              <a:off x="6814" y="5082"/>
              <a:ext cx="12" cy="21"/>
            </a:xfrm>
            <a:custGeom>
              <a:avLst/>
              <a:gdLst>
                <a:gd name="T0" fmla="*/ 2 w 6"/>
                <a:gd name="T1" fmla="*/ 8 h 11"/>
                <a:gd name="T2" fmla="*/ 6 w 6"/>
                <a:gd name="T3" fmla="*/ 6 h 11"/>
                <a:gd name="T4" fmla="*/ 1 w 6"/>
                <a:gd name="T5" fmla="*/ 0 h 11"/>
                <a:gd name="T6" fmla="*/ 2 w 6"/>
                <a:gd name="T7" fmla="*/ 8 h 11"/>
              </a:gdLst>
              <a:ahLst/>
              <a:cxnLst>
                <a:cxn ang="0">
                  <a:pos x="T0" y="T1"/>
                </a:cxn>
                <a:cxn ang="0">
                  <a:pos x="T2" y="T3"/>
                </a:cxn>
                <a:cxn ang="0">
                  <a:pos x="T4" y="T5"/>
                </a:cxn>
                <a:cxn ang="0">
                  <a:pos x="T6" y="T7"/>
                </a:cxn>
              </a:cxnLst>
              <a:rect l="0" t="0" r="r" b="b"/>
              <a:pathLst>
                <a:path w="6" h="11">
                  <a:moveTo>
                    <a:pt x="2" y="8"/>
                  </a:moveTo>
                  <a:cubicBezTo>
                    <a:pt x="3" y="8"/>
                    <a:pt x="5" y="11"/>
                    <a:pt x="6" y="6"/>
                  </a:cubicBezTo>
                  <a:cubicBezTo>
                    <a:pt x="5" y="4"/>
                    <a:pt x="3" y="4"/>
                    <a:pt x="1" y="0"/>
                  </a:cubicBezTo>
                  <a:cubicBezTo>
                    <a:pt x="0" y="3"/>
                    <a:pt x="3" y="6"/>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8" name="Freeform 284">
              <a:extLst>
                <a:ext uri="{FF2B5EF4-FFF2-40B4-BE49-F238E27FC236}">
                  <a16:creationId xmlns:a16="http://schemas.microsoft.com/office/drawing/2014/main" id="{DFDBD97D-ACC8-42BF-BCAE-739A15EC9EEB}"/>
                </a:ext>
              </a:extLst>
            </p:cNvPr>
            <p:cNvSpPr>
              <a:spLocks/>
            </p:cNvSpPr>
            <p:nvPr/>
          </p:nvSpPr>
          <p:spPr bwMode="auto">
            <a:xfrm>
              <a:off x="6921" y="5394"/>
              <a:ext cx="10" cy="23"/>
            </a:xfrm>
            <a:custGeom>
              <a:avLst/>
              <a:gdLst>
                <a:gd name="T0" fmla="*/ 0 w 5"/>
                <a:gd name="T1" fmla="*/ 3 h 12"/>
                <a:gd name="T2" fmla="*/ 4 w 5"/>
                <a:gd name="T3" fmla="*/ 6 h 12"/>
                <a:gd name="T4" fmla="*/ 0 w 5"/>
                <a:gd name="T5" fmla="*/ 3 h 12"/>
              </a:gdLst>
              <a:ahLst/>
              <a:cxnLst>
                <a:cxn ang="0">
                  <a:pos x="T0" y="T1"/>
                </a:cxn>
                <a:cxn ang="0">
                  <a:pos x="T2" y="T3"/>
                </a:cxn>
                <a:cxn ang="0">
                  <a:pos x="T4" y="T5"/>
                </a:cxn>
              </a:cxnLst>
              <a:rect l="0" t="0" r="r" b="b"/>
              <a:pathLst>
                <a:path w="5" h="12">
                  <a:moveTo>
                    <a:pt x="0" y="3"/>
                  </a:moveTo>
                  <a:cubicBezTo>
                    <a:pt x="0" y="12"/>
                    <a:pt x="3" y="5"/>
                    <a:pt x="4" y="6"/>
                  </a:cubicBezTo>
                  <a:cubicBezTo>
                    <a:pt x="5" y="0"/>
                    <a:pt x="1"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9" name="Freeform 285">
              <a:extLst>
                <a:ext uri="{FF2B5EF4-FFF2-40B4-BE49-F238E27FC236}">
                  <a16:creationId xmlns:a16="http://schemas.microsoft.com/office/drawing/2014/main" id="{02B92D95-C97D-4AD8-9625-3153C041886B}"/>
                </a:ext>
              </a:extLst>
            </p:cNvPr>
            <p:cNvSpPr>
              <a:spLocks/>
            </p:cNvSpPr>
            <p:nvPr/>
          </p:nvSpPr>
          <p:spPr bwMode="auto">
            <a:xfrm>
              <a:off x="6919" y="5337"/>
              <a:ext cx="8" cy="23"/>
            </a:xfrm>
            <a:custGeom>
              <a:avLst/>
              <a:gdLst>
                <a:gd name="T0" fmla="*/ 4 w 4"/>
                <a:gd name="T1" fmla="*/ 5 h 12"/>
                <a:gd name="T2" fmla="*/ 1 w 4"/>
                <a:gd name="T3" fmla="*/ 1 h 12"/>
                <a:gd name="T4" fmla="*/ 1 w 4"/>
                <a:gd name="T5" fmla="*/ 12 h 12"/>
                <a:gd name="T6" fmla="*/ 4 w 4"/>
                <a:gd name="T7" fmla="*/ 5 h 12"/>
              </a:gdLst>
              <a:ahLst/>
              <a:cxnLst>
                <a:cxn ang="0">
                  <a:pos x="T0" y="T1"/>
                </a:cxn>
                <a:cxn ang="0">
                  <a:pos x="T2" y="T3"/>
                </a:cxn>
                <a:cxn ang="0">
                  <a:pos x="T4" y="T5"/>
                </a:cxn>
                <a:cxn ang="0">
                  <a:pos x="T6" y="T7"/>
                </a:cxn>
              </a:cxnLst>
              <a:rect l="0" t="0" r="r" b="b"/>
              <a:pathLst>
                <a:path w="4" h="12">
                  <a:moveTo>
                    <a:pt x="4" y="5"/>
                  </a:moveTo>
                  <a:cubicBezTo>
                    <a:pt x="3" y="0"/>
                    <a:pt x="2" y="8"/>
                    <a:pt x="1" y="1"/>
                  </a:cubicBezTo>
                  <a:cubicBezTo>
                    <a:pt x="0" y="4"/>
                    <a:pt x="0" y="8"/>
                    <a:pt x="1" y="12"/>
                  </a:cubicBezTo>
                  <a:cubicBezTo>
                    <a:pt x="2" y="5"/>
                    <a:pt x="4" y="12"/>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0" name="Freeform 286">
              <a:extLst>
                <a:ext uri="{FF2B5EF4-FFF2-40B4-BE49-F238E27FC236}">
                  <a16:creationId xmlns:a16="http://schemas.microsoft.com/office/drawing/2014/main" id="{26E4588D-A892-4EEE-81E4-4975D77661A4}"/>
                </a:ext>
              </a:extLst>
            </p:cNvPr>
            <p:cNvSpPr>
              <a:spLocks/>
            </p:cNvSpPr>
            <p:nvPr/>
          </p:nvSpPr>
          <p:spPr bwMode="auto">
            <a:xfrm>
              <a:off x="6986" y="5500"/>
              <a:ext cx="10" cy="13"/>
            </a:xfrm>
            <a:custGeom>
              <a:avLst/>
              <a:gdLst>
                <a:gd name="T0" fmla="*/ 0 w 5"/>
                <a:gd name="T1" fmla="*/ 1 h 7"/>
                <a:gd name="T2" fmla="*/ 5 w 5"/>
                <a:gd name="T3" fmla="*/ 3 h 7"/>
                <a:gd name="T4" fmla="*/ 0 w 5"/>
                <a:gd name="T5" fmla="*/ 1 h 7"/>
              </a:gdLst>
              <a:ahLst/>
              <a:cxnLst>
                <a:cxn ang="0">
                  <a:pos x="T0" y="T1"/>
                </a:cxn>
                <a:cxn ang="0">
                  <a:pos x="T2" y="T3"/>
                </a:cxn>
                <a:cxn ang="0">
                  <a:pos x="T4" y="T5"/>
                </a:cxn>
              </a:cxnLst>
              <a:rect l="0" t="0" r="r" b="b"/>
              <a:pathLst>
                <a:path w="5" h="7">
                  <a:moveTo>
                    <a:pt x="0" y="1"/>
                  </a:moveTo>
                  <a:cubicBezTo>
                    <a:pt x="2" y="5"/>
                    <a:pt x="3" y="7"/>
                    <a:pt x="5" y="3"/>
                  </a:cubicBezTo>
                  <a:cubicBezTo>
                    <a:pt x="3" y="2"/>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1" name="Freeform 287">
              <a:extLst>
                <a:ext uri="{FF2B5EF4-FFF2-40B4-BE49-F238E27FC236}">
                  <a16:creationId xmlns:a16="http://schemas.microsoft.com/office/drawing/2014/main" id="{48DDAFBB-29A0-4B97-9531-C23B638F31DB}"/>
                </a:ext>
              </a:extLst>
            </p:cNvPr>
            <p:cNvSpPr>
              <a:spLocks/>
            </p:cNvSpPr>
            <p:nvPr/>
          </p:nvSpPr>
          <p:spPr bwMode="auto">
            <a:xfrm>
              <a:off x="6797" y="4937"/>
              <a:ext cx="8" cy="21"/>
            </a:xfrm>
            <a:custGeom>
              <a:avLst/>
              <a:gdLst>
                <a:gd name="T0" fmla="*/ 0 w 4"/>
                <a:gd name="T1" fmla="*/ 6 h 11"/>
                <a:gd name="T2" fmla="*/ 2 w 4"/>
                <a:gd name="T3" fmla="*/ 11 h 11"/>
                <a:gd name="T4" fmla="*/ 2 w 4"/>
                <a:gd name="T5" fmla="*/ 0 h 11"/>
                <a:gd name="T6" fmla="*/ 0 w 4"/>
                <a:gd name="T7" fmla="*/ 6 h 11"/>
              </a:gdLst>
              <a:ahLst/>
              <a:cxnLst>
                <a:cxn ang="0">
                  <a:pos x="T0" y="T1"/>
                </a:cxn>
                <a:cxn ang="0">
                  <a:pos x="T2" y="T3"/>
                </a:cxn>
                <a:cxn ang="0">
                  <a:pos x="T4" y="T5"/>
                </a:cxn>
                <a:cxn ang="0">
                  <a:pos x="T6" y="T7"/>
                </a:cxn>
              </a:cxnLst>
              <a:rect l="0" t="0" r="r" b="b"/>
              <a:pathLst>
                <a:path w="4" h="11">
                  <a:moveTo>
                    <a:pt x="0" y="6"/>
                  </a:moveTo>
                  <a:cubicBezTo>
                    <a:pt x="1" y="11"/>
                    <a:pt x="2" y="7"/>
                    <a:pt x="2" y="11"/>
                  </a:cubicBezTo>
                  <a:cubicBezTo>
                    <a:pt x="4" y="8"/>
                    <a:pt x="3" y="4"/>
                    <a:pt x="2" y="0"/>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2" name="Freeform 288">
              <a:extLst>
                <a:ext uri="{FF2B5EF4-FFF2-40B4-BE49-F238E27FC236}">
                  <a16:creationId xmlns:a16="http://schemas.microsoft.com/office/drawing/2014/main" id="{E64AFB9B-72A0-4F38-B40C-B73CC7B8B4A9}"/>
                </a:ext>
              </a:extLst>
            </p:cNvPr>
            <p:cNvSpPr>
              <a:spLocks/>
            </p:cNvSpPr>
            <p:nvPr/>
          </p:nvSpPr>
          <p:spPr bwMode="auto">
            <a:xfrm>
              <a:off x="6820" y="5004"/>
              <a:ext cx="8" cy="23"/>
            </a:xfrm>
            <a:custGeom>
              <a:avLst/>
              <a:gdLst>
                <a:gd name="T0" fmla="*/ 0 w 4"/>
                <a:gd name="T1" fmla="*/ 6 h 12"/>
                <a:gd name="T2" fmla="*/ 3 w 4"/>
                <a:gd name="T3" fmla="*/ 12 h 12"/>
                <a:gd name="T4" fmla="*/ 0 w 4"/>
                <a:gd name="T5" fmla="*/ 6 h 12"/>
              </a:gdLst>
              <a:ahLst/>
              <a:cxnLst>
                <a:cxn ang="0">
                  <a:pos x="T0" y="T1"/>
                </a:cxn>
                <a:cxn ang="0">
                  <a:pos x="T2" y="T3"/>
                </a:cxn>
                <a:cxn ang="0">
                  <a:pos x="T4" y="T5"/>
                </a:cxn>
              </a:cxnLst>
              <a:rect l="0" t="0" r="r" b="b"/>
              <a:pathLst>
                <a:path w="4" h="12">
                  <a:moveTo>
                    <a:pt x="0" y="6"/>
                  </a:moveTo>
                  <a:cubicBezTo>
                    <a:pt x="1" y="12"/>
                    <a:pt x="2" y="11"/>
                    <a:pt x="3" y="12"/>
                  </a:cubicBezTo>
                  <a:cubicBezTo>
                    <a:pt x="4" y="8"/>
                    <a:pt x="1"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3" name="Freeform 289">
              <a:extLst>
                <a:ext uri="{FF2B5EF4-FFF2-40B4-BE49-F238E27FC236}">
                  <a16:creationId xmlns:a16="http://schemas.microsoft.com/office/drawing/2014/main" id="{517F5943-2F3A-49BA-B977-A9240F16169C}"/>
                </a:ext>
              </a:extLst>
            </p:cNvPr>
            <p:cNvSpPr>
              <a:spLocks/>
            </p:cNvSpPr>
            <p:nvPr/>
          </p:nvSpPr>
          <p:spPr bwMode="auto">
            <a:xfrm>
              <a:off x="6812" y="4937"/>
              <a:ext cx="27" cy="34"/>
            </a:xfrm>
            <a:custGeom>
              <a:avLst/>
              <a:gdLst>
                <a:gd name="T0" fmla="*/ 1 w 14"/>
                <a:gd name="T1" fmla="*/ 11 h 18"/>
                <a:gd name="T2" fmla="*/ 2 w 14"/>
                <a:gd name="T3" fmla="*/ 11 h 18"/>
                <a:gd name="T4" fmla="*/ 12 w 14"/>
                <a:gd name="T5" fmla="*/ 18 h 18"/>
                <a:gd name="T6" fmla="*/ 14 w 14"/>
                <a:gd name="T7" fmla="*/ 5 h 18"/>
                <a:gd name="T8" fmla="*/ 11 w 14"/>
                <a:gd name="T9" fmla="*/ 8 h 18"/>
                <a:gd name="T10" fmla="*/ 9 w 14"/>
                <a:gd name="T11" fmla="*/ 1 h 18"/>
                <a:gd name="T12" fmla="*/ 5 w 14"/>
                <a:gd name="T13" fmla="*/ 10 h 18"/>
                <a:gd name="T14" fmla="*/ 2 w 14"/>
                <a:gd name="T15" fmla="*/ 3 h 18"/>
                <a:gd name="T16" fmla="*/ 1 w 14"/>
                <a:gd name="T17"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8">
                  <a:moveTo>
                    <a:pt x="1" y="11"/>
                  </a:moveTo>
                  <a:cubicBezTo>
                    <a:pt x="1" y="12"/>
                    <a:pt x="2" y="12"/>
                    <a:pt x="2" y="11"/>
                  </a:cubicBezTo>
                  <a:cubicBezTo>
                    <a:pt x="5" y="18"/>
                    <a:pt x="9" y="12"/>
                    <a:pt x="12" y="18"/>
                  </a:cubicBezTo>
                  <a:cubicBezTo>
                    <a:pt x="14" y="14"/>
                    <a:pt x="13" y="9"/>
                    <a:pt x="14" y="5"/>
                  </a:cubicBezTo>
                  <a:cubicBezTo>
                    <a:pt x="12" y="0"/>
                    <a:pt x="13" y="9"/>
                    <a:pt x="11" y="8"/>
                  </a:cubicBezTo>
                  <a:cubicBezTo>
                    <a:pt x="9" y="4"/>
                    <a:pt x="11" y="1"/>
                    <a:pt x="9" y="1"/>
                  </a:cubicBezTo>
                  <a:cubicBezTo>
                    <a:pt x="9" y="9"/>
                    <a:pt x="6" y="6"/>
                    <a:pt x="5" y="10"/>
                  </a:cubicBezTo>
                  <a:cubicBezTo>
                    <a:pt x="4" y="5"/>
                    <a:pt x="3" y="6"/>
                    <a:pt x="2" y="3"/>
                  </a:cubicBezTo>
                  <a:cubicBezTo>
                    <a:pt x="0" y="5"/>
                    <a:pt x="3" y="8"/>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4" name="Freeform 290">
              <a:extLst>
                <a:ext uri="{FF2B5EF4-FFF2-40B4-BE49-F238E27FC236}">
                  <a16:creationId xmlns:a16="http://schemas.microsoft.com/office/drawing/2014/main" id="{148E372A-549E-4AF5-800D-46516EA9E0EF}"/>
                </a:ext>
              </a:extLst>
            </p:cNvPr>
            <p:cNvSpPr>
              <a:spLocks/>
            </p:cNvSpPr>
            <p:nvPr/>
          </p:nvSpPr>
          <p:spPr bwMode="auto">
            <a:xfrm>
              <a:off x="6967" y="5350"/>
              <a:ext cx="12" cy="35"/>
            </a:xfrm>
            <a:custGeom>
              <a:avLst/>
              <a:gdLst>
                <a:gd name="T0" fmla="*/ 3 w 6"/>
                <a:gd name="T1" fmla="*/ 11 h 18"/>
                <a:gd name="T2" fmla="*/ 5 w 6"/>
                <a:gd name="T3" fmla="*/ 7 h 18"/>
                <a:gd name="T4" fmla="*/ 2 w 6"/>
                <a:gd name="T5" fmla="*/ 3 h 18"/>
                <a:gd name="T6" fmla="*/ 1 w 6"/>
                <a:gd name="T7" fmla="*/ 13 h 18"/>
                <a:gd name="T8" fmla="*/ 5 w 6"/>
                <a:gd name="T9" fmla="*/ 18 h 18"/>
                <a:gd name="T10" fmla="*/ 3 w 6"/>
                <a:gd name="T11" fmla="*/ 11 h 18"/>
              </a:gdLst>
              <a:ahLst/>
              <a:cxnLst>
                <a:cxn ang="0">
                  <a:pos x="T0" y="T1"/>
                </a:cxn>
                <a:cxn ang="0">
                  <a:pos x="T2" y="T3"/>
                </a:cxn>
                <a:cxn ang="0">
                  <a:pos x="T4" y="T5"/>
                </a:cxn>
                <a:cxn ang="0">
                  <a:pos x="T6" y="T7"/>
                </a:cxn>
                <a:cxn ang="0">
                  <a:pos x="T8" y="T9"/>
                </a:cxn>
                <a:cxn ang="0">
                  <a:pos x="T10" y="T11"/>
                </a:cxn>
              </a:cxnLst>
              <a:rect l="0" t="0" r="r" b="b"/>
              <a:pathLst>
                <a:path w="6" h="18">
                  <a:moveTo>
                    <a:pt x="3" y="11"/>
                  </a:moveTo>
                  <a:cubicBezTo>
                    <a:pt x="1" y="10"/>
                    <a:pt x="4" y="6"/>
                    <a:pt x="5" y="7"/>
                  </a:cubicBezTo>
                  <a:cubicBezTo>
                    <a:pt x="6" y="0"/>
                    <a:pt x="3" y="8"/>
                    <a:pt x="2" y="3"/>
                  </a:cubicBezTo>
                  <a:cubicBezTo>
                    <a:pt x="0" y="6"/>
                    <a:pt x="2" y="9"/>
                    <a:pt x="1" y="13"/>
                  </a:cubicBezTo>
                  <a:cubicBezTo>
                    <a:pt x="2" y="15"/>
                    <a:pt x="4" y="17"/>
                    <a:pt x="5" y="18"/>
                  </a:cubicBezTo>
                  <a:cubicBezTo>
                    <a:pt x="6" y="14"/>
                    <a:pt x="4" y="11"/>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5" name="Freeform 291">
              <a:extLst>
                <a:ext uri="{FF2B5EF4-FFF2-40B4-BE49-F238E27FC236}">
                  <a16:creationId xmlns:a16="http://schemas.microsoft.com/office/drawing/2014/main" id="{2F973ABB-F378-4D92-B6FB-0911776A57B2}"/>
                </a:ext>
              </a:extLst>
            </p:cNvPr>
            <p:cNvSpPr>
              <a:spLocks/>
            </p:cNvSpPr>
            <p:nvPr/>
          </p:nvSpPr>
          <p:spPr bwMode="auto">
            <a:xfrm>
              <a:off x="6757" y="4711"/>
              <a:ext cx="7" cy="23"/>
            </a:xfrm>
            <a:custGeom>
              <a:avLst/>
              <a:gdLst>
                <a:gd name="T0" fmla="*/ 0 w 4"/>
                <a:gd name="T1" fmla="*/ 3 h 12"/>
                <a:gd name="T2" fmla="*/ 4 w 4"/>
                <a:gd name="T3" fmla="*/ 6 h 12"/>
                <a:gd name="T4" fmla="*/ 0 w 4"/>
                <a:gd name="T5" fmla="*/ 3 h 12"/>
              </a:gdLst>
              <a:ahLst/>
              <a:cxnLst>
                <a:cxn ang="0">
                  <a:pos x="T0" y="T1"/>
                </a:cxn>
                <a:cxn ang="0">
                  <a:pos x="T2" y="T3"/>
                </a:cxn>
                <a:cxn ang="0">
                  <a:pos x="T4" y="T5"/>
                </a:cxn>
              </a:cxnLst>
              <a:rect l="0" t="0" r="r" b="b"/>
              <a:pathLst>
                <a:path w="4" h="12">
                  <a:moveTo>
                    <a:pt x="0" y="3"/>
                  </a:moveTo>
                  <a:cubicBezTo>
                    <a:pt x="1" y="6"/>
                    <a:pt x="3" y="12"/>
                    <a:pt x="4" y="6"/>
                  </a:cubicBezTo>
                  <a:cubicBezTo>
                    <a:pt x="3" y="4"/>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6" name="Freeform 292">
              <a:extLst>
                <a:ext uri="{FF2B5EF4-FFF2-40B4-BE49-F238E27FC236}">
                  <a16:creationId xmlns:a16="http://schemas.microsoft.com/office/drawing/2014/main" id="{76173841-14BC-4365-9C39-6B66A3869040}"/>
                </a:ext>
              </a:extLst>
            </p:cNvPr>
            <p:cNvSpPr>
              <a:spLocks/>
            </p:cNvSpPr>
            <p:nvPr/>
          </p:nvSpPr>
          <p:spPr bwMode="auto">
            <a:xfrm>
              <a:off x="6755" y="4686"/>
              <a:ext cx="8" cy="21"/>
            </a:xfrm>
            <a:custGeom>
              <a:avLst/>
              <a:gdLst>
                <a:gd name="T0" fmla="*/ 1 w 4"/>
                <a:gd name="T1" fmla="*/ 6 h 11"/>
                <a:gd name="T2" fmla="*/ 4 w 4"/>
                <a:gd name="T3" fmla="*/ 8 h 11"/>
                <a:gd name="T4" fmla="*/ 1 w 4"/>
                <a:gd name="T5" fmla="*/ 6 h 11"/>
              </a:gdLst>
              <a:ahLst/>
              <a:cxnLst>
                <a:cxn ang="0">
                  <a:pos x="T0" y="T1"/>
                </a:cxn>
                <a:cxn ang="0">
                  <a:pos x="T2" y="T3"/>
                </a:cxn>
                <a:cxn ang="0">
                  <a:pos x="T4" y="T5"/>
                </a:cxn>
              </a:cxnLst>
              <a:rect l="0" t="0" r="r" b="b"/>
              <a:pathLst>
                <a:path w="4" h="11">
                  <a:moveTo>
                    <a:pt x="1" y="6"/>
                  </a:moveTo>
                  <a:cubicBezTo>
                    <a:pt x="0" y="11"/>
                    <a:pt x="3" y="11"/>
                    <a:pt x="4" y="8"/>
                  </a:cubicBezTo>
                  <a:cubicBezTo>
                    <a:pt x="3" y="0"/>
                    <a:pt x="2" y="8"/>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7" name="Freeform 293">
              <a:extLst>
                <a:ext uri="{FF2B5EF4-FFF2-40B4-BE49-F238E27FC236}">
                  <a16:creationId xmlns:a16="http://schemas.microsoft.com/office/drawing/2014/main" id="{77F0A8E3-F2BE-4240-87A0-3EABBA0A860F}"/>
                </a:ext>
              </a:extLst>
            </p:cNvPr>
            <p:cNvSpPr>
              <a:spLocks/>
            </p:cNvSpPr>
            <p:nvPr/>
          </p:nvSpPr>
          <p:spPr bwMode="auto">
            <a:xfrm>
              <a:off x="6764" y="4700"/>
              <a:ext cx="6" cy="21"/>
            </a:xfrm>
            <a:custGeom>
              <a:avLst/>
              <a:gdLst>
                <a:gd name="T0" fmla="*/ 2 w 3"/>
                <a:gd name="T1" fmla="*/ 11 h 11"/>
                <a:gd name="T2" fmla="*/ 3 w 3"/>
                <a:gd name="T3" fmla="*/ 2 h 11"/>
                <a:gd name="T4" fmla="*/ 1 w 3"/>
                <a:gd name="T5" fmla="*/ 0 h 11"/>
                <a:gd name="T6" fmla="*/ 2 w 3"/>
                <a:gd name="T7" fmla="*/ 11 h 11"/>
              </a:gdLst>
              <a:ahLst/>
              <a:cxnLst>
                <a:cxn ang="0">
                  <a:pos x="T0" y="T1"/>
                </a:cxn>
                <a:cxn ang="0">
                  <a:pos x="T2" y="T3"/>
                </a:cxn>
                <a:cxn ang="0">
                  <a:pos x="T4" y="T5"/>
                </a:cxn>
                <a:cxn ang="0">
                  <a:pos x="T6" y="T7"/>
                </a:cxn>
              </a:cxnLst>
              <a:rect l="0" t="0" r="r" b="b"/>
              <a:pathLst>
                <a:path w="3" h="11">
                  <a:moveTo>
                    <a:pt x="2" y="11"/>
                  </a:moveTo>
                  <a:cubicBezTo>
                    <a:pt x="3" y="8"/>
                    <a:pt x="2" y="5"/>
                    <a:pt x="3" y="2"/>
                  </a:cubicBezTo>
                  <a:cubicBezTo>
                    <a:pt x="2" y="0"/>
                    <a:pt x="1" y="2"/>
                    <a:pt x="1" y="0"/>
                  </a:cubicBezTo>
                  <a:cubicBezTo>
                    <a:pt x="0" y="3"/>
                    <a:pt x="1" y="7"/>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8" name="Freeform 294">
              <a:extLst>
                <a:ext uri="{FF2B5EF4-FFF2-40B4-BE49-F238E27FC236}">
                  <a16:creationId xmlns:a16="http://schemas.microsoft.com/office/drawing/2014/main" id="{97225C75-C958-4AEE-93B9-AA5EFBE3D76A}"/>
                </a:ext>
              </a:extLst>
            </p:cNvPr>
            <p:cNvSpPr>
              <a:spLocks/>
            </p:cNvSpPr>
            <p:nvPr/>
          </p:nvSpPr>
          <p:spPr bwMode="auto">
            <a:xfrm>
              <a:off x="6983" y="5364"/>
              <a:ext cx="13" cy="19"/>
            </a:xfrm>
            <a:custGeom>
              <a:avLst/>
              <a:gdLst>
                <a:gd name="T0" fmla="*/ 0 w 7"/>
                <a:gd name="T1" fmla="*/ 2 h 10"/>
                <a:gd name="T2" fmla="*/ 6 w 7"/>
                <a:gd name="T3" fmla="*/ 9 h 10"/>
                <a:gd name="T4" fmla="*/ 0 w 7"/>
                <a:gd name="T5" fmla="*/ 2 h 10"/>
              </a:gdLst>
              <a:ahLst/>
              <a:cxnLst>
                <a:cxn ang="0">
                  <a:pos x="T0" y="T1"/>
                </a:cxn>
                <a:cxn ang="0">
                  <a:pos x="T2" y="T3"/>
                </a:cxn>
                <a:cxn ang="0">
                  <a:pos x="T4" y="T5"/>
                </a:cxn>
              </a:cxnLst>
              <a:rect l="0" t="0" r="r" b="b"/>
              <a:pathLst>
                <a:path w="7" h="10">
                  <a:moveTo>
                    <a:pt x="0" y="2"/>
                  </a:moveTo>
                  <a:cubicBezTo>
                    <a:pt x="0" y="10"/>
                    <a:pt x="4" y="5"/>
                    <a:pt x="6" y="9"/>
                  </a:cubicBezTo>
                  <a:cubicBezTo>
                    <a:pt x="7"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9" name="Freeform 295">
              <a:extLst>
                <a:ext uri="{FF2B5EF4-FFF2-40B4-BE49-F238E27FC236}">
                  <a16:creationId xmlns:a16="http://schemas.microsoft.com/office/drawing/2014/main" id="{21D2D81B-3997-4A25-AA11-646D277733F3}"/>
                </a:ext>
              </a:extLst>
            </p:cNvPr>
            <p:cNvSpPr>
              <a:spLocks/>
            </p:cNvSpPr>
            <p:nvPr/>
          </p:nvSpPr>
          <p:spPr bwMode="auto">
            <a:xfrm>
              <a:off x="6738" y="4531"/>
              <a:ext cx="11" cy="20"/>
            </a:xfrm>
            <a:custGeom>
              <a:avLst/>
              <a:gdLst>
                <a:gd name="T0" fmla="*/ 0 w 6"/>
                <a:gd name="T1" fmla="*/ 8 h 10"/>
                <a:gd name="T2" fmla="*/ 6 w 6"/>
                <a:gd name="T3" fmla="*/ 0 h 10"/>
                <a:gd name="T4" fmla="*/ 0 w 6"/>
                <a:gd name="T5" fmla="*/ 8 h 10"/>
              </a:gdLst>
              <a:ahLst/>
              <a:cxnLst>
                <a:cxn ang="0">
                  <a:pos x="T0" y="T1"/>
                </a:cxn>
                <a:cxn ang="0">
                  <a:pos x="T2" y="T3"/>
                </a:cxn>
                <a:cxn ang="0">
                  <a:pos x="T4" y="T5"/>
                </a:cxn>
              </a:cxnLst>
              <a:rect l="0" t="0" r="r" b="b"/>
              <a:pathLst>
                <a:path w="6" h="10">
                  <a:moveTo>
                    <a:pt x="0" y="8"/>
                  </a:moveTo>
                  <a:cubicBezTo>
                    <a:pt x="2" y="10"/>
                    <a:pt x="4" y="7"/>
                    <a:pt x="6" y="0"/>
                  </a:cubicBezTo>
                  <a:cubicBezTo>
                    <a:pt x="4" y="2"/>
                    <a:pt x="2" y="1"/>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0" name="Freeform 296">
              <a:extLst>
                <a:ext uri="{FF2B5EF4-FFF2-40B4-BE49-F238E27FC236}">
                  <a16:creationId xmlns:a16="http://schemas.microsoft.com/office/drawing/2014/main" id="{D78C7399-6765-4C47-9BC9-19A67EAB0962}"/>
                </a:ext>
              </a:extLst>
            </p:cNvPr>
            <p:cNvSpPr>
              <a:spLocks/>
            </p:cNvSpPr>
            <p:nvPr/>
          </p:nvSpPr>
          <p:spPr bwMode="auto">
            <a:xfrm>
              <a:off x="7011" y="5366"/>
              <a:ext cx="8" cy="32"/>
            </a:xfrm>
            <a:custGeom>
              <a:avLst/>
              <a:gdLst>
                <a:gd name="T0" fmla="*/ 4 w 4"/>
                <a:gd name="T1" fmla="*/ 11 h 17"/>
                <a:gd name="T2" fmla="*/ 0 w 4"/>
                <a:gd name="T3" fmla="*/ 5 h 17"/>
                <a:gd name="T4" fmla="*/ 4 w 4"/>
                <a:gd name="T5" fmla="*/ 11 h 17"/>
              </a:gdLst>
              <a:ahLst/>
              <a:cxnLst>
                <a:cxn ang="0">
                  <a:pos x="T0" y="T1"/>
                </a:cxn>
                <a:cxn ang="0">
                  <a:pos x="T2" y="T3"/>
                </a:cxn>
                <a:cxn ang="0">
                  <a:pos x="T4" y="T5"/>
                </a:cxn>
              </a:cxnLst>
              <a:rect l="0" t="0" r="r" b="b"/>
              <a:pathLst>
                <a:path w="4" h="17">
                  <a:moveTo>
                    <a:pt x="4" y="11"/>
                  </a:moveTo>
                  <a:cubicBezTo>
                    <a:pt x="4" y="6"/>
                    <a:pt x="1" y="0"/>
                    <a:pt x="0" y="5"/>
                  </a:cubicBezTo>
                  <a:cubicBezTo>
                    <a:pt x="0" y="9"/>
                    <a:pt x="3" y="17"/>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1" name="Freeform 297">
              <a:extLst>
                <a:ext uri="{FF2B5EF4-FFF2-40B4-BE49-F238E27FC236}">
                  <a16:creationId xmlns:a16="http://schemas.microsoft.com/office/drawing/2014/main" id="{27CD9CC3-B0BF-4849-8DEB-ADC0656FE318}"/>
                </a:ext>
              </a:extLst>
            </p:cNvPr>
            <p:cNvSpPr>
              <a:spLocks/>
            </p:cNvSpPr>
            <p:nvPr/>
          </p:nvSpPr>
          <p:spPr bwMode="auto">
            <a:xfrm>
              <a:off x="6818" y="4792"/>
              <a:ext cx="12" cy="21"/>
            </a:xfrm>
            <a:custGeom>
              <a:avLst/>
              <a:gdLst>
                <a:gd name="T0" fmla="*/ 0 w 6"/>
                <a:gd name="T1" fmla="*/ 6 h 11"/>
                <a:gd name="T2" fmla="*/ 3 w 6"/>
                <a:gd name="T3" fmla="*/ 0 h 11"/>
                <a:gd name="T4" fmla="*/ 0 w 6"/>
                <a:gd name="T5" fmla="*/ 6 h 11"/>
              </a:gdLst>
              <a:ahLst/>
              <a:cxnLst>
                <a:cxn ang="0">
                  <a:pos x="T0" y="T1"/>
                </a:cxn>
                <a:cxn ang="0">
                  <a:pos x="T2" y="T3"/>
                </a:cxn>
                <a:cxn ang="0">
                  <a:pos x="T4" y="T5"/>
                </a:cxn>
              </a:cxnLst>
              <a:rect l="0" t="0" r="r" b="b"/>
              <a:pathLst>
                <a:path w="6" h="11">
                  <a:moveTo>
                    <a:pt x="0" y="6"/>
                  </a:moveTo>
                  <a:cubicBezTo>
                    <a:pt x="1" y="11"/>
                    <a:pt x="6" y="8"/>
                    <a:pt x="3" y="0"/>
                  </a:cubicBezTo>
                  <a:cubicBezTo>
                    <a:pt x="2" y="7"/>
                    <a:pt x="1" y="3"/>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2" name="Freeform 298">
              <a:extLst>
                <a:ext uri="{FF2B5EF4-FFF2-40B4-BE49-F238E27FC236}">
                  <a16:creationId xmlns:a16="http://schemas.microsoft.com/office/drawing/2014/main" id="{78EFD5DE-6B80-407B-A21A-B61A1D35F829}"/>
                </a:ext>
              </a:extLst>
            </p:cNvPr>
            <p:cNvSpPr>
              <a:spLocks/>
            </p:cNvSpPr>
            <p:nvPr/>
          </p:nvSpPr>
          <p:spPr bwMode="auto">
            <a:xfrm>
              <a:off x="6877" y="4954"/>
              <a:ext cx="12" cy="37"/>
            </a:xfrm>
            <a:custGeom>
              <a:avLst/>
              <a:gdLst>
                <a:gd name="T0" fmla="*/ 0 w 6"/>
                <a:gd name="T1" fmla="*/ 11 h 19"/>
                <a:gd name="T2" fmla="*/ 6 w 6"/>
                <a:gd name="T3" fmla="*/ 12 h 19"/>
                <a:gd name="T4" fmla="*/ 6 w 6"/>
                <a:gd name="T5" fmla="*/ 7 h 19"/>
                <a:gd name="T6" fmla="*/ 0 w 6"/>
                <a:gd name="T7" fmla="*/ 11 h 19"/>
              </a:gdLst>
              <a:ahLst/>
              <a:cxnLst>
                <a:cxn ang="0">
                  <a:pos x="T0" y="T1"/>
                </a:cxn>
                <a:cxn ang="0">
                  <a:pos x="T2" y="T3"/>
                </a:cxn>
                <a:cxn ang="0">
                  <a:pos x="T4" y="T5"/>
                </a:cxn>
                <a:cxn ang="0">
                  <a:pos x="T6" y="T7"/>
                </a:cxn>
              </a:cxnLst>
              <a:rect l="0" t="0" r="r" b="b"/>
              <a:pathLst>
                <a:path w="6" h="19">
                  <a:moveTo>
                    <a:pt x="0" y="11"/>
                  </a:moveTo>
                  <a:cubicBezTo>
                    <a:pt x="0" y="19"/>
                    <a:pt x="4" y="19"/>
                    <a:pt x="6" y="12"/>
                  </a:cubicBezTo>
                  <a:cubicBezTo>
                    <a:pt x="5" y="10"/>
                    <a:pt x="5" y="9"/>
                    <a:pt x="6" y="7"/>
                  </a:cubicBezTo>
                  <a:cubicBezTo>
                    <a:pt x="3" y="0"/>
                    <a:pt x="2" y="16"/>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3" name="Freeform 299">
              <a:extLst>
                <a:ext uri="{FF2B5EF4-FFF2-40B4-BE49-F238E27FC236}">
                  <a16:creationId xmlns:a16="http://schemas.microsoft.com/office/drawing/2014/main" id="{ED169DF0-F9CB-4A23-8E9C-4E09BB0778F9}"/>
                </a:ext>
              </a:extLst>
            </p:cNvPr>
            <p:cNvSpPr>
              <a:spLocks/>
            </p:cNvSpPr>
            <p:nvPr/>
          </p:nvSpPr>
          <p:spPr bwMode="auto">
            <a:xfrm>
              <a:off x="6782" y="4627"/>
              <a:ext cx="9" cy="23"/>
            </a:xfrm>
            <a:custGeom>
              <a:avLst/>
              <a:gdLst>
                <a:gd name="T0" fmla="*/ 0 w 5"/>
                <a:gd name="T1" fmla="*/ 5 h 12"/>
                <a:gd name="T2" fmla="*/ 5 w 5"/>
                <a:gd name="T3" fmla="*/ 9 h 12"/>
                <a:gd name="T4" fmla="*/ 0 w 5"/>
                <a:gd name="T5" fmla="*/ 5 h 12"/>
              </a:gdLst>
              <a:ahLst/>
              <a:cxnLst>
                <a:cxn ang="0">
                  <a:pos x="T0" y="T1"/>
                </a:cxn>
                <a:cxn ang="0">
                  <a:pos x="T2" y="T3"/>
                </a:cxn>
                <a:cxn ang="0">
                  <a:pos x="T4" y="T5"/>
                </a:cxn>
              </a:cxnLst>
              <a:rect l="0" t="0" r="r" b="b"/>
              <a:pathLst>
                <a:path w="5" h="12">
                  <a:moveTo>
                    <a:pt x="0" y="5"/>
                  </a:moveTo>
                  <a:cubicBezTo>
                    <a:pt x="2" y="12"/>
                    <a:pt x="3" y="12"/>
                    <a:pt x="5" y="9"/>
                  </a:cubicBezTo>
                  <a:cubicBezTo>
                    <a:pt x="3" y="10"/>
                    <a:pt x="2"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4" name="Freeform 300">
              <a:extLst>
                <a:ext uri="{FF2B5EF4-FFF2-40B4-BE49-F238E27FC236}">
                  <a16:creationId xmlns:a16="http://schemas.microsoft.com/office/drawing/2014/main" id="{AAB26A80-C776-40D4-A6C6-7D151378F63F}"/>
                </a:ext>
              </a:extLst>
            </p:cNvPr>
            <p:cNvSpPr>
              <a:spLocks/>
            </p:cNvSpPr>
            <p:nvPr/>
          </p:nvSpPr>
          <p:spPr bwMode="auto">
            <a:xfrm>
              <a:off x="7038" y="5364"/>
              <a:ext cx="19" cy="42"/>
            </a:xfrm>
            <a:custGeom>
              <a:avLst/>
              <a:gdLst>
                <a:gd name="T0" fmla="*/ 0 w 10"/>
                <a:gd name="T1" fmla="*/ 16 h 22"/>
                <a:gd name="T2" fmla="*/ 1 w 10"/>
                <a:gd name="T3" fmla="*/ 19 h 22"/>
                <a:gd name="T4" fmla="*/ 10 w 10"/>
                <a:gd name="T5" fmla="*/ 16 h 22"/>
                <a:gd name="T6" fmla="*/ 0 w 10"/>
                <a:gd name="T7" fmla="*/ 16 h 22"/>
              </a:gdLst>
              <a:ahLst/>
              <a:cxnLst>
                <a:cxn ang="0">
                  <a:pos x="T0" y="T1"/>
                </a:cxn>
                <a:cxn ang="0">
                  <a:pos x="T2" y="T3"/>
                </a:cxn>
                <a:cxn ang="0">
                  <a:pos x="T4" y="T5"/>
                </a:cxn>
                <a:cxn ang="0">
                  <a:pos x="T6" y="T7"/>
                </a:cxn>
              </a:cxnLst>
              <a:rect l="0" t="0" r="r" b="b"/>
              <a:pathLst>
                <a:path w="10" h="22">
                  <a:moveTo>
                    <a:pt x="0" y="16"/>
                  </a:moveTo>
                  <a:cubicBezTo>
                    <a:pt x="1" y="17"/>
                    <a:pt x="1" y="17"/>
                    <a:pt x="1" y="19"/>
                  </a:cubicBezTo>
                  <a:cubicBezTo>
                    <a:pt x="4" y="13"/>
                    <a:pt x="7" y="22"/>
                    <a:pt x="10" y="16"/>
                  </a:cubicBezTo>
                  <a:cubicBezTo>
                    <a:pt x="6" y="16"/>
                    <a:pt x="2" y="0"/>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5" name="Freeform 301">
              <a:extLst>
                <a:ext uri="{FF2B5EF4-FFF2-40B4-BE49-F238E27FC236}">
                  <a16:creationId xmlns:a16="http://schemas.microsoft.com/office/drawing/2014/main" id="{82FBAA8A-F09C-40FE-A85E-B4245CAAE48C}"/>
                </a:ext>
              </a:extLst>
            </p:cNvPr>
            <p:cNvSpPr>
              <a:spLocks/>
            </p:cNvSpPr>
            <p:nvPr/>
          </p:nvSpPr>
          <p:spPr bwMode="auto">
            <a:xfrm>
              <a:off x="6852" y="4805"/>
              <a:ext cx="6" cy="25"/>
            </a:xfrm>
            <a:custGeom>
              <a:avLst/>
              <a:gdLst>
                <a:gd name="T0" fmla="*/ 0 w 3"/>
                <a:gd name="T1" fmla="*/ 7 h 13"/>
                <a:gd name="T2" fmla="*/ 3 w 3"/>
                <a:gd name="T3" fmla="*/ 3 h 13"/>
                <a:gd name="T4" fmla="*/ 1 w 3"/>
                <a:gd name="T5" fmla="*/ 0 h 13"/>
                <a:gd name="T6" fmla="*/ 0 w 3"/>
                <a:gd name="T7" fmla="*/ 7 h 13"/>
              </a:gdLst>
              <a:ahLst/>
              <a:cxnLst>
                <a:cxn ang="0">
                  <a:pos x="T0" y="T1"/>
                </a:cxn>
                <a:cxn ang="0">
                  <a:pos x="T2" y="T3"/>
                </a:cxn>
                <a:cxn ang="0">
                  <a:pos x="T4" y="T5"/>
                </a:cxn>
                <a:cxn ang="0">
                  <a:pos x="T6" y="T7"/>
                </a:cxn>
              </a:cxnLst>
              <a:rect l="0" t="0" r="r" b="b"/>
              <a:pathLst>
                <a:path w="3" h="13">
                  <a:moveTo>
                    <a:pt x="0" y="7"/>
                  </a:moveTo>
                  <a:cubicBezTo>
                    <a:pt x="1" y="13"/>
                    <a:pt x="2" y="5"/>
                    <a:pt x="3" y="3"/>
                  </a:cubicBezTo>
                  <a:cubicBezTo>
                    <a:pt x="3" y="3"/>
                    <a:pt x="2" y="2"/>
                    <a:pt x="1" y="0"/>
                  </a:cubicBezTo>
                  <a:cubicBezTo>
                    <a:pt x="1" y="2"/>
                    <a:pt x="1"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6" name="Freeform 302">
              <a:extLst>
                <a:ext uri="{FF2B5EF4-FFF2-40B4-BE49-F238E27FC236}">
                  <a16:creationId xmlns:a16="http://schemas.microsoft.com/office/drawing/2014/main" id="{A1C815C2-5D37-42E2-B4CB-BA8F14EF4272}"/>
                </a:ext>
              </a:extLst>
            </p:cNvPr>
            <p:cNvSpPr>
              <a:spLocks/>
            </p:cNvSpPr>
            <p:nvPr/>
          </p:nvSpPr>
          <p:spPr bwMode="auto">
            <a:xfrm>
              <a:off x="7057" y="5379"/>
              <a:ext cx="14" cy="25"/>
            </a:xfrm>
            <a:custGeom>
              <a:avLst/>
              <a:gdLst>
                <a:gd name="T0" fmla="*/ 1 w 7"/>
                <a:gd name="T1" fmla="*/ 8 h 13"/>
                <a:gd name="T2" fmla="*/ 3 w 7"/>
                <a:gd name="T3" fmla="*/ 13 h 13"/>
                <a:gd name="T4" fmla="*/ 7 w 7"/>
                <a:gd name="T5" fmla="*/ 7 h 13"/>
                <a:gd name="T6" fmla="*/ 3 w 7"/>
                <a:gd name="T7" fmla="*/ 5 h 13"/>
                <a:gd name="T8" fmla="*/ 1 w 7"/>
                <a:gd name="T9" fmla="*/ 8 h 13"/>
              </a:gdLst>
              <a:ahLst/>
              <a:cxnLst>
                <a:cxn ang="0">
                  <a:pos x="T0" y="T1"/>
                </a:cxn>
                <a:cxn ang="0">
                  <a:pos x="T2" y="T3"/>
                </a:cxn>
                <a:cxn ang="0">
                  <a:pos x="T4" y="T5"/>
                </a:cxn>
                <a:cxn ang="0">
                  <a:pos x="T6" y="T7"/>
                </a:cxn>
                <a:cxn ang="0">
                  <a:pos x="T8" y="T9"/>
                </a:cxn>
              </a:cxnLst>
              <a:rect l="0" t="0" r="r" b="b"/>
              <a:pathLst>
                <a:path w="7" h="13">
                  <a:moveTo>
                    <a:pt x="1" y="8"/>
                  </a:moveTo>
                  <a:cubicBezTo>
                    <a:pt x="0" y="13"/>
                    <a:pt x="3" y="9"/>
                    <a:pt x="3" y="13"/>
                  </a:cubicBezTo>
                  <a:cubicBezTo>
                    <a:pt x="2" y="5"/>
                    <a:pt x="5" y="13"/>
                    <a:pt x="7" y="7"/>
                  </a:cubicBezTo>
                  <a:cubicBezTo>
                    <a:pt x="5" y="0"/>
                    <a:pt x="5" y="12"/>
                    <a:pt x="3" y="5"/>
                  </a:cubicBezTo>
                  <a:cubicBezTo>
                    <a:pt x="2" y="7"/>
                    <a:pt x="2"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7" name="Freeform 303">
              <a:extLst>
                <a:ext uri="{FF2B5EF4-FFF2-40B4-BE49-F238E27FC236}">
                  <a16:creationId xmlns:a16="http://schemas.microsoft.com/office/drawing/2014/main" id="{A57A9DC2-F7E1-4B96-A669-24F78D5594B0}"/>
                </a:ext>
              </a:extLst>
            </p:cNvPr>
            <p:cNvSpPr>
              <a:spLocks/>
            </p:cNvSpPr>
            <p:nvPr/>
          </p:nvSpPr>
          <p:spPr bwMode="auto">
            <a:xfrm>
              <a:off x="7071" y="5387"/>
              <a:ext cx="15" cy="38"/>
            </a:xfrm>
            <a:custGeom>
              <a:avLst/>
              <a:gdLst>
                <a:gd name="T0" fmla="*/ 0 w 8"/>
                <a:gd name="T1" fmla="*/ 7 h 20"/>
                <a:gd name="T2" fmla="*/ 7 w 8"/>
                <a:gd name="T3" fmla="*/ 14 h 20"/>
                <a:gd name="T4" fmla="*/ 4 w 8"/>
                <a:gd name="T5" fmla="*/ 0 h 20"/>
                <a:gd name="T6" fmla="*/ 0 w 8"/>
                <a:gd name="T7" fmla="*/ 7 h 20"/>
              </a:gdLst>
              <a:ahLst/>
              <a:cxnLst>
                <a:cxn ang="0">
                  <a:pos x="T0" y="T1"/>
                </a:cxn>
                <a:cxn ang="0">
                  <a:pos x="T2" y="T3"/>
                </a:cxn>
                <a:cxn ang="0">
                  <a:pos x="T4" y="T5"/>
                </a:cxn>
                <a:cxn ang="0">
                  <a:pos x="T6" y="T7"/>
                </a:cxn>
              </a:cxnLst>
              <a:rect l="0" t="0" r="r" b="b"/>
              <a:pathLst>
                <a:path w="8" h="20">
                  <a:moveTo>
                    <a:pt x="0" y="7"/>
                  </a:moveTo>
                  <a:cubicBezTo>
                    <a:pt x="4" y="9"/>
                    <a:pt x="5" y="20"/>
                    <a:pt x="7" y="14"/>
                  </a:cubicBezTo>
                  <a:cubicBezTo>
                    <a:pt x="4" y="9"/>
                    <a:pt x="8" y="5"/>
                    <a:pt x="4" y="0"/>
                  </a:cubicBezTo>
                  <a:cubicBezTo>
                    <a:pt x="5" y="10"/>
                    <a:pt x="2" y="2"/>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8" name="Freeform 304">
              <a:extLst>
                <a:ext uri="{FF2B5EF4-FFF2-40B4-BE49-F238E27FC236}">
                  <a16:creationId xmlns:a16="http://schemas.microsoft.com/office/drawing/2014/main" id="{FC4A50B9-61B6-4893-88A9-C4AC30338B69}"/>
                </a:ext>
              </a:extLst>
            </p:cNvPr>
            <p:cNvSpPr>
              <a:spLocks/>
            </p:cNvSpPr>
            <p:nvPr/>
          </p:nvSpPr>
          <p:spPr bwMode="auto">
            <a:xfrm>
              <a:off x="6854" y="4688"/>
              <a:ext cx="10" cy="21"/>
            </a:xfrm>
            <a:custGeom>
              <a:avLst/>
              <a:gdLst>
                <a:gd name="T0" fmla="*/ 0 w 5"/>
                <a:gd name="T1" fmla="*/ 10 h 11"/>
                <a:gd name="T2" fmla="*/ 3 w 5"/>
                <a:gd name="T3" fmla="*/ 0 h 11"/>
                <a:gd name="T4" fmla="*/ 0 w 5"/>
                <a:gd name="T5" fmla="*/ 10 h 11"/>
              </a:gdLst>
              <a:ahLst/>
              <a:cxnLst>
                <a:cxn ang="0">
                  <a:pos x="T0" y="T1"/>
                </a:cxn>
                <a:cxn ang="0">
                  <a:pos x="T2" y="T3"/>
                </a:cxn>
                <a:cxn ang="0">
                  <a:pos x="T4" y="T5"/>
                </a:cxn>
              </a:cxnLst>
              <a:rect l="0" t="0" r="r" b="b"/>
              <a:pathLst>
                <a:path w="5" h="11">
                  <a:moveTo>
                    <a:pt x="0" y="10"/>
                  </a:moveTo>
                  <a:cubicBezTo>
                    <a:pt x="2" y="11"/>
                    <a:pt x="5" y="8"/>
                    <a:pt x="3" y="0"/>
                  </a:cubicBezTo>
                  <a:cubicBezTo>
                    <a:pt x="1" y="5"/>
                    <a:pt x="1" y="3"/>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9" name="Freeform 305">
              <a:extLst>
                <a:ext uri="{FF2B5EF4-FFF2-40B4-BE49-F238E27FC236}">
                  <a16:creationId xmlns:a16="http://schemas.microsoft.com/office/drawing/2014/main" id="{5D627C4C-6B9C-425B-A111-F5C9F583426F}"/>
                </a:ext>
              </a:extLst>
            </p:cNvPr>
            <p:cNvSpPr>
              <a:spLocks/>
            </p:cNvSpPr>
            <p:nvPr/>
          </p:nvSpPr>
          <p:spPr bwMode="auto">
            <a:xfrm>
              <a:off x="7103" y="5392"/>
              <a:ext cx="25" cy="41"/>
            </a:xfrm>
            <a:custGeom>
              <a:avLst/>
              <a:gdLst>
                <a:gd name="T0" fmla="*/ 0 w 13"/>
                <a:gd name="T1" fmla="*/ 5 h 21"/>
                <a:gd name="T2" fmla="*/ 7 w 13"/>
                <a:gd name="T3" fmla="*/ 8 h 21"/>
                <a:gd name="T4" fmla="*/ 6 w 13"/>
                <a:gd name="T5" fmla="*/ 17 h 21"/>
                <a:gd name="T6" fmla="*/ 13 w 13"/>
                <a:gd name="T7" fmla="*/ 9 h 21"/>
                <a:gd name="T8" fmla="*/ 10 w 13"/>
                <a:gd name="T9" fmla="*/ 1 h 21"/>
                <a:gd name="T10" fmla="*/ 12 w 13"/>
                <a:gd name="T11" fmla="*/ 8 h 21"/>
                <a:gd name="T12" fmla="*/ 0 w 13"/>
                <a:gd name="T13" fmla="*/ 5 h 21"/>
              </a:gdLst>
              <a:ahLst/>
              <a:cxnLst>
                <a:cxn ang="0">
                  <a:pos x="T0" y="T1"/>
                </a:cxn>
                <a:cxn ang="0">
                  <a:pos x="T2" y="T3"/>
                </a:cxn>
                <a:cxn ang="0">
                  <a:pos x="T4" y="T5"/>
                </a:cxn>
                <a:cxn ang="0">
                  <a:pos x="T6" y="T7"/>
                </a:cxn>
                <a:cxn ang="0">
                  <a:pos x="T8" y="T9"/>
                </a:cxn>
                <a:cxn ang="0">
                  <a:pos x="T10" y="T11"/>
                </a:cxn>
                <a:cxn ang="0">
                  <a:pos x="T12" y="T13"/>
                </a:cxn>
              </a:cxnLst>
              <a:rect l="0" t="0" r="r" b="b"/>
              <a:pathLst>
                <a:path w="13" h="21">
                  <a:moveTo>
                    <a:pt x="0" y="5"/>
                  </a:moveTo>
                  <a:cubicBezTo>
                    <a:pt x="3" y="11"/>
                    <a:pt x="5" y="6"/>
                    <a:pt x="7" y="8"/>
                  </a:cubicBezTo>
                  <a:cubicBezTo>
                    <a:pt x="8" y="11"/>
                    <a:pt x="7" y="14"/>
                    <a:pt x="6" y="17"/>
                  </a:cubicBezTo>
                  <a:cubicBezTo>
                    <a:pt x="10" y="21"/>
                    <a:pt x="8" y="7"/>
                    <a:pt x="13" y="9"/>
                  </a:cubicBezTo>
                  <a:cubicBezTo>
                    <a:pt x="12" y="4"/>
                    <a:pt x="12" y="6"/>
                    <a:pt x="10" y="1"/>
                  </a:cubicBezTo>
                  <a:cubicBezTo>
                    <a:pt x="8" y="6"/>
                    <a:pt x="11" y="3"/>
                    <a:pt x="12" y="8"/>
                  </a:cubicBezTo>
                  <a:cubicBezTo>
                    <a:pt x="8" y="8"/>
                    <a:pt x="4"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0" name="Freeform 306">
              <a:extLst>
                <a:ext uri="{FF2B5EF4-FFF2-40B4-BE49-F238E27FC236}">
                  <a16:creationId xmlns:a16="http://schemas.microsoft.com/office/drawing/2014/main" id="{86D746DB-0EBF-41B3-996B-8F6AD0717CBA}"/>
                </a:ext>
              </a:extLst>
            </p:cNvPr>
            <p:cNvSpPr>
              <a:spLocks/>
            </p:cNvSpPr>
            <p:nvPr/>
          </p:nvSpPr>
          <p:spPr bwMode="auto">
            <a:xfrm>
              <a:off x="6992" y="5023"/>
              <a:ext cx="10" cy="23"/>
            </a:xfrm>
            <a:custGeom>
              <a:avLst/>
              <a:gdLst>
                <a:gd name="T0" fmla="*/ 0 w 5"/>
                <a:gd name="T1" fmla="*/ 8 h 12"/>
                <a:gd name="T2" fmla="*/ 5 w 5"/>
                <a:gd name="T3" fmla="*/ 1 h 12"/>
                <a:gd name="T4" fmla="*/ 0 w 5"/>
                <a:gd name="T5" fmla="*/ 8 h 12"/>
              </a:gdLst>
              <a:ahLst/>
              <a:cxnLst>
                <a:cxn ang="0">
                  <a:pos x="T0" y="T1"/>
                </a:cxn>
                <a:cxn ang="0">
                  <a:pos x="T2" y="T3"/>
                </a:cxn>
                <a:cxn ang="0">
                  <a:pos x="T4" y="T5"/>
                </a:cxn>
              </a:cxnLst>
              <a:rect l="0" t="0" r="r" b="b"/>
              <a:pathLst>
                <a:path w="5" h="12">
                  <a:moveTo>
                    <a:pt x="0" y="8"/>
                  </a:moveTo>
                  <a:cubicBezTo>
                    <a:pt x="2" y="12"/>
                    <a:pt x="4" y="6"/>
                    <a:pt x="5" y="1"/>
                  </a:cubicBezTo>
                  <a:cubicBezTo>
                    <a:pt x="3" y="0"/>
                    <a:pt x="0" y="0"/>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1" name="Freeform 307">
              <a:extLst>
                <a:ext uri="{FF2B5EF4-FFF2-40B4-BE49-F238E27FC236}">
                  <a16:creationId xmlns:a16="http://schemas.microsoft.com/office/drawing/2014/main" id="{1FB44969-5E1D-45D9-BF61-3B36049F9C47}"/>
                </a:ext>
              </a:extLst>
            </p:cNvPr>
            <p:cNvSpPr>
              <a:spLocks/>
            </p:cNvSpPr>
            <p:nvPr/>
          </p:nvSpPr>
          <p:spPr bwMode="auto">
            <a:xfrm>
              <a:off x="6931" y="4838"/>
              <a:ext cx="6" cy="21"/>
            </a:xfrm>
            <a:custGeom>
              <a:avLst/>
              <a:gdLst>
                <a:gd name="T0" fmla="*/ 0 w 3"/>
                <a:gd name="T1" fmla="*/ 5 h 11"/>
                <a:gd name="T2" fmla="*/ 2 w 3"/>
                <a:gd name="T3" fmla="*/ 11 h 11"/>
                <a:gd name="T4" fmla="*/ 2 w 3"/>
                <a:gd name="T5" fmla="*/ 2 h 11"/>
                <a:gd name="T6" fmla="*/ 0 w 3"/>
                <a:gd name="T7" fmla="*/ 5 h 11"/>
              </a:gdLst>
              <a:ahLst/>
              <a:cxnLst>
                <a:cxn ang="0">
                  <a:pos x="T0" y="T1"/>
                </a:cxn>
                <a:cxn ang="0">
                  <a:pos x="T2" y="T3"/>
                </a:cxn>
                <a:cxn ang="0">
                  <a:pos x="T4" y="T5"/>
                </a:cxn>
                <a:cxn ang="0">
                  <a:pos x="T6" y="T7"/>
                </a:cxn>
              </a:cxnLst>
              <a:rect l="0" t="0" r="r" b="b"/>
              <a:pathLst>
                <a:path w="3" h="11">
                  <a:moveTo>
                    <a:pt x="0" y="5"/>
                  </a:moveTo>
                  <a:cubicBezTo>
                    <a:pt x="2" y="6"/>
                    <a:pt x="1" y="7"/>
                    <a:pt x="2" y="11"/>
                  </a:cubicBezTo>
                  <a:cubicBezTo>
                    <a:pt x="3" y="8"/>
                    <a:pt x="2" y="5"/>
                    <a:pt x="2" y="2"/>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2" name="Freeform 308">
              <a:extLst>
                <a:ext uri="{FF2B5EF4-FFF2-40B4-BE49-F238E27FC236}">
                  <a16:creationId xmlns:a16="http://schemas.microsoft.com/office/drawing/2014/main" id="{752443C1-1F4D-4C93-A026-FDB7BB562E10}"/>
                </a:ext>
              </a:extLst>
            </p:cNvPr>
            <p:cNvSpPr>
              <a:spLocks/>
            </p:cNvSpPr>
            <p:nvPr/>
          </p:nvSpPr>
          <p:spPr bwMode="auto">
            <a:xfrm>
              <a:off x="7008" y="4874"/>
              <a:ext cx="9" cy="17"/>
            </a:xfrm>
            <a:custGeom>
              <a:avLst/>
              <a:gdLst>
                <a:gd name="T0" fmla="*/ 0 w 5"/>
                <a:gd name="T1" fmla="*/ 7 h 9"/>
                <a:gd name="T2" fmla="*/ 5 w 5"/>
                <a:gd name="T3" fmla="*/ 3 h 9"/>
                <a:gd name="T4" fmla="*/ 0 w 5"/>
                <a:gd name="T5" fmla="*/ 7 h 9"/>
              </a:gdLst>
              <a:ahLst/>
              <a:cxnLst>
                <a:cxn ang="0">
                  <a:pos x="T0" y="T1"/>
                </a:cxn>
                <a:cxn ang="0">
                  <a:pos x="T2" y="T3"/>
                </a:cxn>
                <a:cxn ang="0">
                  <a:pos x="T4" y="T5"/>
                </a:cxn>
              </a:cxnLst>
              <a:rect l="0" t="0" r="r" b="b"/>
              <a:pathLst>
                <a:path w="5" h="9">
                  <a:moveTo>
                    <a:pt x="0" y="7"/>
                  </a:moveTo>
                  <a:cubicBezTo>
                    <a:pt x="2" y="8"/>
                    <a:pt x="4" y="9"/>
                    <a:pt x="5" y="3"/>
                  </a:cubicBezTo>
                  <a:cubicBezTo>
                    <a:pt x="4" y="5"/>
                    <a:pt x="0"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3" name="Freeform 309">
              <a:extLst>
                <a:ext uri="{FF2B5EF4-FFF2-40B4-BE49-F238E27FC236}">
                  <a16:creationId xmlns:a16="http://schemas.microsoft.com/office/drawing/2014/main" id="{DA456296-D5DA-48BC-9F5B-183141C0E326}"/>
                </a:ext>
              </a:extLst>
            </p:cNvPr>
            <p:cNvSpPr>
              <a:spLocks/>
            </p:cNvSpPr>
            <p:nvPr/>
          </p:nvSpPr>
          <p:spPr bwMode="auto">
            <a:xfrm>
              <a:off x="6944" y="4568"/>
              <a:ext cx="10" cy="19"/>
            </a:xfrm>
            <a:custGeom>
              <a:avLst/>
              <a:gdLst>
                <a:gd name="T0" fmla="*/ 0 w 5"/>
                <a:gd name="T1" fmla="*/ 5 h 10"/>
                <a:gd name="T2" fmla="*/ 3 w 5"/>
                <a:gd name="T3" fmla="*/ 10 h 10"/>
                <a:gd name="T4" fmla="*/ 2 w 5"/>
                <a:gd name="T5" fmla="*/ 2 h 10"/>
                <a:gd name="T6" fmla="*/ 0 w 5"/>
                <a:gd name="T7" fmla="*/ 5 h 10"/>
              </a:gdLst>
              <a:ahLst/>
              <a:cxnLst>
                <a:cxn ang="0">
                  <a:pos x="T0" y="T1"/>
                </a:cxn>
                <a:cxn ang="0">
                  <a:pos x="T2" y="T3"/>
                </a:cxn>
                <a:cxn ang="0">
                  <a:pos x="T4" y="T5"/>
                </a:cxn>
                <a:cxn ang="0">
                  <a:pos x="T6" y="T7"/>
                </a:cxn>
              </a:cxnLst>
              <a:rect l="0" t="0" r="r" b="b"/>
              <a:pathLst>
                <a:path w="5" h="10">
                  <a:moveTo>
                    <a:pt x="0" y="5"/>
                  </a:moveTo>
                  <a:cubicBezTo>
                    <a:pt x="1" y="9"/>
                    <a:pt x="2" y="8"/>
                    <a:pt x="3" y="10"/>
                  </a:cubicBezTo>
                  <a:cubicBezTo>
                    <a:pt x="5" y="7"/>
                    <a:pt x="1" y="4"/>
                    <a:pt x="2" y="2"/>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4" name="Freeform 310">
              <a:extLst>
                <a:ext uri="{FF2B5EF4-FFF2-40B4-BE49-F238E27FC236}">
                  <a16:creationId xmlns:a16="http://schemas.microsoft.com/office/drawing/2014/main" id="{83B11732-23BC-4527-8EA8-2F820C5254A3}"/>
                </a:ext>
              </a:extLst>
            </p:cNvPr>
            <p:cNvSpPr>
              <a:spLocks/>
            </p:cNvSpPr>
            <p:nvPr/>
          </p:nvSpPr>
          <p:spPr bwMode="auto">
            <a:xfrm>
              <a:off x="6902" y="4422"/>
              <a:ext cx="10" cy="18"/>
            </a:xfrm>
            <a:custGeom>
              <a:avLst/>
              <a:gdLst>
                <a:gd name="T0" fmla="*/ 0 w 5"/>
                <a:gd name="T1" fmla="*/ 6 h 9"/>
                <a:gd name="T2" fmla="*/ 5 w 5"/>
                <a:gd name="T3" fmla="*/ 1 h 9"/>
                <a:gd name="T4" fmla="*/ 0 w 5"/>
                <a:gd name="T5" fmla="*/ 6 h 9"/>
              </a:gdLst>
              <a:ahLst/>
              <a:cxnLst>
                <a:cxn ang="0">
                  <a:pos x="T0" y="T1"/>
                </a:cxn>
                <a:cxn ang="0">
                  <a:pos x="T2" y="T3"/>
                </a:cxn>
                <a:cxn ang="0">
                  <a:pos x="T4" y="T5"/>
                </a:cxn>
              </a:cxnLst>
              <a:rect l="0" t="0" r="r" b="b"/>
              <a:pathLst>
                <a:path w="5" h="9">
                  <a:moveTo>
                    <a:pt x="0" y="6"/>
                  </a:moveTo>
                  <a:cubicBezTo>
                    <a:pt x="2" y="9"/>
                    <a:pt x="3" y="6"/>
                    <a:pt x="5" y="1"/>
                  </a:cubicBezTo>
                  <a:cubicBezTo>
                    <a:pt x="3" y="2"/>
                    <a:pt x="0"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5" name="Freeform 311">
              <a:extLst>
                <a:ext uri="{FF2B5EF4-FFF2-40B4-BE49-F238E27FC236}">
                  <a16:creationId xmlns:a16="http://schemas.microsoft.com/office/drawing/2014/main" id="{DF5DD538-802F-4E43-986D-4037EA66ECC6}"/>
                </a:ext>
              </a:extLst>
            </p:cNvPr>
            <p:cNvSpPr>
              <a:spLocks/>
            </p:cNvSpPr>
            <p:nvPr/>
          </p:nvSpPr>
          <p:spPr bwMode="auto">
            <a:xfrm>
              <a:off x="7099" y="4962"/>
              <a:ext cx="6" cy="19"/>
            </a:xfrm>
            <a:custGeom>
              <a:avLst/>
              <a:gdLst>
                <a:gd name="T0" fmla="*/ 0 w 3"/>
                <a:gd name="T1" fmla="*/ 5 h 10"/>
                <a:gd name="T2" fmla="*/ 2 w 3"/>
                <a:gd name="T3" fmla="*/ 10 h 10"/>
                <a:gd name="T4" fmla="*/ 3 w 3"/>
                <a:gd name="T5" fmla="*/ 7 h 10"/>
                <a:gd name="T6" fmla="*/ 0 w 3"/>
                <a:gd name="T7" fmla="*/ 5 h 10"/>
              </a:gdLst>
              <a:ahLst/>
              <a:cxnLst>
                <a:cxn ang="0">
                  <a:pos x="T0" y="T1"/>
                </a:cxn>
                <a:cxn ang="0">
                  <a:pos x="T2" y="T3"/>
                </a:cxn>
                <a:cxn ang="0">
                  <a:pos x="T4" y="T5"/>
                </a:cxn>
                <a:cxn ang="0">
                  <a:pos x="T6" y="T7"/>
                </a:cxn>
              </a:cxnLst>
              <a:rect l="0" t="0" r="r" b="b"/>
              <a:pathLst>
                <a:path w="3" h="10">
                  <a:moveTo>
                    <a:pt x="0" y="5"/>
                  </a:moveTo>
                  <a:cubicBezTo>
                    <a:pt x="0" y="6"/>
                    <a:pt x="1" y="8"/>
                    <a:pt x="2" y="10"/>
                  </a:cubicBezTo>
                  <a:cubicBezTo>
                    <a:pt x="2" y="8"/>
                    <a:pt x="2" y="6"/>
                    <a:pt x="3" y="7"/>
                  </a:cubicBezTo>
                  <a:cubicBezTo>
                    <a:pt x="3" y="3"/>
                    <a:pt x="0"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6" name="Freeform 312">
              <a:extLst>
                <a:ext uri="{FF2B5EF4-FFF2-40B4-BE49-F238E27FC236}">
                  <a16:creationId xmlns:a16="http://schemas.microsoft.com/office/drawing/2014/main" id="{37CB838D-1C44-4227-8F9A-CFF2B4BB902F}"/>
                </a:ext>
              </a:extLst>
            </p:cNvPr>
            <p:cNvSpPr>
              <a:spLocks/>
            </p:cNvSpPr>
            <p:nvPr/>
          </p:nvSpPr>
          <p:spPr bwMode="auto">
            <a:xfrm>
              <a:off x="6962" y="4508"/>
              <a:ext cx="13" cy="29"/>
            </a:xfrm>
            <a:custGeom>
              <a:avLst/>
              <a:gdLst>
                <a:gd name="T0" fmla="*/ 0 w 7"/>
                <a:gd name="T1" fmla="*/ 8 h 15"/>
                <a:gd name="T2" fmla="*/ 5 w 7"/>
                <a:gd name="T3" fmla="*/ 15 h 15"/>
                <a:gd name="T4" fmla="*/ 4 w 7"/>
                <a:gd name="T5" fmla="*/ 6 h 15"/>
                <a:gd name="T6" fmla="*/ 6 w 7"/>
                <a:gd name="T7" fmla="*/ 2 h 15"/>
                <a:gd name="T8" fmla="*/ 4 w 7"/>
                <a:gd name="T9" fmla="*/ 0 h 15"/>
                <a:gd name="T10" fmla="*/ 0 w 7"/>
                <a:gd name="T11" fmla="*/ 8 h 15"/>
              </a:gdLst>
              <a:ahLst/>
              <a:cxnLst>
                <a:cxn ang="0">
                  <a:pos x="T0" y="T1"/>
                </a:cxn>
                <a:cxn ang="0">
                  <a:pos x="T2" y="T3"/>
                </a:cxn>
                <a:cxn ang="0">
                  <a:pos x="T4" y="T5"/>
                </a:cxn>
                <a:cxn ang="0">
                  <a:pos x="T6" y="T7"/>
                </a:cxn>
                <a:cxn ang="0">
                  <a:pos x="T8" y="T9"/>
                </a:cxn>
                <a:cxn ang="0">
                  <a:pos x="T10" y="T11"/>
                </a:cxn>
              </a:cxnLst>
              <a:rect l="0" t="0" r="r" b="b"/>
              <a:pathLst>
                <a:path w="7" h="15">
                  <a:moveTo>
                    <a:pt x="0" y="8"/>
                  </a:moveTo>
                  <a:cubicBezTo>
                    <a:pt x="1" y="12"/>
                    <a:pt x="3" y="7"/>
                    <a:pt x="5" y="15"/>
                  </a:cubicBezTo>
                  <a:cubicBezTo>
                    <a:pt x="5" y="12"/>
                    <a:pt x="4" y="9"/>
                    <a:pt x="4" y="6"/>
                  </a:cubicBezTo>
                  <a:cubicBezTo>
                    <a:pt x="5" y="3"/>
                    <a:pt x="7" y="8"/>
                    <a:pt x="6" y="2"/>
                  </a:cubicBezTo>
                  <a:cubicBezTo>
                    <a:pt x="5" y="0"/>
                    <a:pt x="5" y="6"/>
                    <a:pt x="4" y="0"/>
                  </a:cubicBezTo>
                  <a:cubicBezTo>
                    <a:pt x="4" y="10"/>
                    <a:pt x="1" y="2"/>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7" name="Freeform 313">
              <a:extLst>
                <a:ext uri="{FF2B5EF4-FFF2-40B4-BE49-F238E27FC236}">
                  <a16:creationId xmlns:a16="http://schemas.microsoft.com/office/drawing/2014/main" id="{4036834D-D63E-4275-BC1B-D4CC7C2454A0}"/>
                </a:ext>
              </a:extLst>
            </p:cNvPr>
            <p:cNvSpPr>
              <a:spLocks/>
            </p:cNvSpPr>
            <p:nvPr/>
          </p:nvSpPr>
          <p:spPr bwMode="auto">
            <a:xfrm>
              <a:off x="7107" y="4897"/>
              <a:ext cx="10" cy="21"/>
            </a:xfrm>
            <a:custGeom>
              <a:avLst/>
              <a:gdLst>
                <a:gd name="T0" fmla="*/ 1 w 5"/>
                <a:gd name="T1" fmla="*/ 8 h 11"/>
                <a:gd name="T2" fmla="*/ 4 w 5"/>
                <a:gd name="T3" fmla="*/ 9 h 11"/>
                <a:gd name="T4" fmla="*/ 2 w 5"/>
                <a:gd name="T5" fmla="*/ 0 h 11"/>
                <a:gd name="T6" fmla="*/ 1 w 5"/>
                <a:gd name="T7" fmla="*/ 8 h 11"/>
              </a:gdLst>
              <a:ahLst/>
              <a:cxnLst>
                <a:cxn ang="0">
                  <a:pos x="T0" y="T1"/>
                </a:cxn>
                <a:cxn ang="0">
                  <a:pos x="T2" y="T3"/>
                </a:cxn>
                <a:cxn ang="0">
                  <a:pos x="T4" y="T5"/>
                </a:cxn>
                <a:cxn ang="0">
                  <a:pos x="T6" y="T7"/>
                </a:cxn>
              </a:cxnLst>
              <a:rect l="0" t="0" r="r" b="b"/>
              <a:pathLst>
                <a:path w="5" h="11">
                  <a:moveTo>
                    <a:pt x="1" y="8"/>
                  </a:moveTo>
                  <a:cubicBezTo>
                    <a:pt x="2" y="8"/>
                    <a:pt x="3" y="11"/>
                    <a:pt x="4" y="9"/>
                  </a:cubicBezTo>
                  <a:cubicBezTo>
                    <a:pt x="5" y="6"/>
                    <a:pt x="3" y="0"/>
                    <a:pt x="2" y="0"/>
                  </a:cubicBezTo>
                  <a:cubicBezTo>
                    <a:pt x="0" y="3"/>
                    <a:pt x="3" y="5"/>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8" name="Freeform 314">
              <a:extLst>
                <a:ext uri="{FF2B5EF4-FFF2-40B4-BE49-F238E27FC236}">
                  <a16:creationId xmlns:a16="http://schemas.microsoft.com/office/drawing/2014/main" id="{78DED963-9334-4CC2-B68D-170A2827370D}"/>
                </a:ext>
              </a:extLst>
            </p:cNvPr>
            <p:cNvSpPr>
              <a:spLocks/>
            </p:cNvSpPr>
            <p:nvPr/>
          </p:nvSpPr>
          <p:spPr bwMode="auto">
            <a:xfrm>
              <a:off x="7002" y="4518"/>
              <a:ext cx="11" cy="17"/>
            </a:xfrm>
            <a:custGeom>
              <a:avLst/>
              <a:gdLst>
                <a:gd name="T0" fmla="*/ 0 w 6"/>
                <a:gd name="T1" fmla="*/ 0 h 9"/>
                <a:gd name="T2" fmla="*/ 5 w 6"/>
                <a:gd name="T3" fmla="*/ 0 h 9"/>
                <a:gd name="T4" fmla="*/ 0 w 6"/>
                <a:gd name="T5" fmla="*/ 0 h 9"/>
              </a:gdLst>
              <a:ahLst/>
              <a:cxnLst>
                <a:cxn ang="0">
                  <a:pos x="T0" y="T1"/>
                </a:cxn>
                <a:cxn ang="0">
                  <a:pos x="T2" y="T3"/>
                </a:cxn>
                <a:cxn ang="0">
                  <a:pos x="T4" y="T5"/>
                </a:cxn>
              </a:cxnLst>
              <a:rect l="0" t="0" r="r" b="b"/>
              <a:pathLst>
                <a:path w="6" h="9">
                  <a:moveTo>
                    <a:pt x="0" y="0"/>
                  </a:moveTo>
                  <a:cubicBezTo>
                    <a:pt x="1" y="7"/>
                    <a:pt x="6" y="9"/>
                    <a:pt x="5" y="0"/>
                  </a:cubicBezTo>
                  <a:cubicBezTo>
                    <a:pt x="4" y="1"/>
                    <a:pt x="2"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9" name="Freeform 315">
              <a:extLst>
                <a:ext uri="{FF2B5EF4-FFF2-40B4-BE49-F238E27FC236}">
                  <a16:creationId xmlns:a16="http://schemas.microsoft.com/office/drawing/2014/main" id="{45BBEFA9-8A7E-4CFB-8FB6-358F84C752D3}"/>
                </a:ext>
              </a:extLst>
            </p:cNvPr>
            <p:cNvSpPr>
              <a:spLocks/>
            </p:cNvSpPr>
            <p:nvPr/>
          </p:nvSpPr>
          <p:spPr bwMode="auto">
            <a:xfrm>
              <a:off x="6990" y="4418"/>
              <a:ext cx="6" cy="16"/>
            </a:xfrm>
            <a:custGeom>
              <a:avLst/>
              <a:gdLst>
                <a:gd name="T0" fmla="*/ 0 w 3"/>
                <a:gd name="T1" fmla="*/ 4 h 8"/>
                <a:gd name="T2" fmla="*/ 3 w 3"/>
                <a:gd name="T3" fmla="*/ 2 h 8"/>
                <a:gd name="T4" fmla="*/ 0 w 3"/>
                <a:gd name="T5" fmla="*/ 4 h 8"/>
              </a:gdLst>
              <a:ahLst/>
              <a:cxnLst>
                <a:cxn ang="0">
                  <a:pos x="T0" y="T1"/>
                </a:cxn>
                <a:cxn ang="0">
                  <a:pos x="T2" y="T3"/>
                </a:cxn>
                <a:cxn ang="0">
                  <a:pos x="T4" y="T5"/>
                </a:cxn>
              </a:cxnLst>
              <a:rect l="0" t="0" r="r" b="b"/>
              <a:pathLst>
                <a:path w="3" h="8">
                  <a:moveTo>
                    <a:pt x="0" y="4"/>
                  </a:moveTo>
                  <a:cubicBezTo>
                    <a:pt x="1" y="8"/>
                    <a:pt x="3" y="7"/>
                    <a:pt x="3" y="2"/>
                  </a:cubicBezTo>
                  <a:cubicBezTo>
                    <a:pt x="2" y="3"/>
                    <a:pt x="1"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0" name="Freeform 316">
              <a:extLst>
                <a:ext uri="{FF2B5EF4-FFF2-40B4-BE49-F238E27FC236}">
                  <a16:creationId xmlns:a16="http://schemas.microsoft.com/office/drawing/2014/main" id="{AB2F2ACD-FA81-4E2F-A1E9-C9006FA9E2BD}"/>
                </a:ext>
              </a:extLst>
            </p:cNvPr>
            <p:cNvSpPr>
              <a:spLocks/>
            </p:cNvSpPr>
            <p:nvPr/>
          </p:nvSpPr>
          <p:spPr bwMode="auto">
            <a:xfrm>
              <a:off x="7040" y="4556"/>
              <a:ext cx="8" cy="16"/>
            </a:xfrm>
            <a:custGeom>
              <a:avLst/>
              <a:gdLst>
                <a:gd name="T0" fmla="*/ 0 w 4"/>
                <a:gd name="T1" fmla="*/ 3 h 8"/>
                <a:gd name="T2" fmla="*/ 4 w 4"/>
                <a:gd name="T3" fmla="*/ 4 h 8"/>
                <a:gd name="T4" fmla="*/ 0 w 4"/>
                <a:gd name="T5" fmla="*/ 3 h 8"/>
              </a:gdLst>
              <a:ahLst/>
              <a:cxnLst>
                <a:cxn ang="0">
                  <a:pos x="T0" y="T1"/>
                </a:cxn>
                <a:cxn ang="0">
                  <a:pos x="T2" y="T3"/>
                </a:cxn>
                <a:cxn ang="0">
                  <a:pos x="T4" y="T5"/>
                </a:cxn>
              </a:cxnLst>
              <a:rect l="0" t="0" r="r" b="b"/>
              <a:pathLst>
                <a:path w="4" h="8">
                  <a:moveTo>
                    <a:pt x="0" y="3"/>
                  </a:moveTo>
                  <a:cubicBezTo>
                    <a:pt x="2" y="4"/>
                    <a:pt x="3" y="8"/>
                    <a:pt x="4" y="4"/>
                  </a:cubicBezTo>
                  <a:cubicBezTo>
                    <a:pt x="3" y="2"/>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1" name="Freeform 317">
              <a:extLst>
                <a:ext uri="{FF2B5EF4-FFF2-40B4-BE49-F238E27FC236}">
                  <a16:creationId xmlns:a16="http://schemas.microsoft.com/office/drawing/2014/main" id="{424B59B9-D3F3-4531-A428-8AEC520CA1C8}"/>
                </a:ext>
              </a:extLst>
            </p:cNvPr>
            <p:cNvSpPr>
              <a:spLocks/>
            </p:cNvSpPr>
            <p:nvPr/>
          </p:nvSpPr>
          <p:spPr bwMode="auto">
            <a:xfrm>
              <a:off x="7069" y="4575"/>
              <a:ext cx="4" cy="16"/>
            </a:xfrm>
            <a:custGeom>
              <a:avLst/>
              <a:gdLst>
                <a:gd name="T0" fmla="*/ 0 w 2"/>
                <a:gd name="T1" fmla="*/ 5 h 8"/>
                <a:gd name="T2" fmla="*/ 2 w 2"/>
                <a:gd name="T3" fmla="*/ 7 h 8"/>
                <a:gd name="T4" fmla="*/ 1 w 2"/>
                <a:gd name="T5" fmla="*/ 0 h 8"/>
                <a:gd name="T6" fmla="*/ 0 w 2"/>
                <a:gd name="T7" fmla="*/ 5 h 8"/>
              </a:gdLst>
              <a:ahLst/>
              <a:cxnLst>
                <a:cxn ang="0">
                  <a:pos x="T0" y="T1"/>
                </a:cxn>
                <a:cxn ang="0">
                  <a:pos x="T2" y="T3"/>
                </a:cxn>
                <a:cxn ang="0">
                  <a:pos x="T4" y="T5"/>
                </a:cxn>
                <a:cxn ang="0">
                  <a:pos x="T6" y="T7"/>
                </a:cxn>
              </a:cxnLst>
              <a:rect l="0" t="0" r="r" b="b"/>
              <a:pathLst>
                <a:path w="2" h="8">
                  <a:moveTo>
                    <a:pt x="0" y="5"/>
                  </a:moveTo>
                  <a:cubicBezTo>
                    <a:pt x="1" y="8"/>
                    <a:pt x="1" y="4"/>
                    <a:pt x="2" y="7"/>
                  </a:cubicBezTo>
                  <a:cubicBezTo>
                    <a:pt x="2" y="5"/>
                    <a:pt x="1" y="2"/>
                    <a:pt x="1" y="0"/>
                  </a:cubicBezTo>
                  <a:cubicBezTo>
                    <a:pt x="0" y="2"/>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2" name="Freeform 318">
              <a:extLst>
                <a:ext uri="{FF2B5EF4-FFF2-40B4-BE49-F238E27FC236}">
                  <a16:creationId xmlns:a16="http://schemas.microsoft.com/office/drawing/2014/main" id="{CEB08CC7-0E30-46CF-B9D6-53231B7E4ECF}"/>
                </a:ext>
              </a:extLst>
            </p:cNvPr>
            <p:cNvSpPr>
              <a:spLocks/>
            </p:cNvSpPr>
            <p:nvPr/>
          </p:nvSpPr>
          <p:spPr bwMode="auto">
            <a:xfrm>
              <a:off x="7078" y="4566"/>
              <a:ext cx="6" cy="23"/>
            </a:xfrm>
            <a:custGeom>
              <a:avLst/>
              <a:gdLst>
                <a:gd name="T0" fmla="*/ 0 w 3"/>
                <a:gd name="T1" fmla="*/ 7 h 12"/>
                <a:gd name="T2" fmla="*/ 3 w 3"/>
                <a:gd name="T3" fmla="*/ 10 h 12"/>
                <a:gd name="T4" fmla="*/ 0 w 3"/>
                <a:gd name="T5" fmla="*/ 7 h 12"/>
              </a:gdLst>
              <a:ahLst/>
              <a:cxnLst>
                <a:cxn ang="0">
                  <a:pos x="T0" y="T1"/>
                </a:cxn>
                <a:cxn ang="0">
                  <a:pos x="T2" y="T3"/>
                </a:cxn>
                <a:cxn ang="0">
                  <a:pos x="T4" y="T5"/>
                </a:cxn>
              </a:cxnLst>
              <a:rect l="0" t="0" r="r" b="b"/>
              <a:pathLst>
                <a:path w="3" h="12">
                  <a:moveTo>
                    <a:pt x="0" y="7"/>
                  </a:moveTo>
                  <a:cubicBezTo>
                    <a:pt x="1" y="12"/>
                    <a:pt x="2" y="7"/>
                    <a:pt x="3" y="10"/>
                  </a:cubicBezTo>
                  <a:cubicBezTo>
                    <a:pt x="3" y="7"/>
                    <a:pt x="0"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3" name="Freeform 319">
              <a:extLst>
                <a:ext uri="{FF2B5EF4-FFF2-40B4-BE49-F238E27FC236}">
                  <a16:creationId xmlns:a16="http://schemas.microsoft.com/office/drawing/2014/main" id="{05867109-D5C9-4B2E-915D-F39CD2761FA8}"/>
                </a:ext>
              </a:extLst>
            </p:cNvPr>
            <p:cNvSpPr>
              <a:spLocks/>
            </p:cNvSpPr>
            <p:nvPr/>
          </p:nvSpPr>
          <p:spPr bwMode="auto">
            <a:xfrm>
              <a:off x="7224" y="4916"/>
              <a:ext cx="13" cy="23"/>
            </a:xfrm>
            <a:custGeom>
              <a:avLst/>
              <a:gdLst>
                <a:gd name="T0" fmla="*/ 3 w 7"/>
                <a:gd name="T1" fmla="*/ 12 h 12"/>
                <a:gd name="T2" fmla="*/ 3 w 7"/>
                <a:gd name="T3" fmla="*/ 9 h 12"/>
                <a:gd name="T4" fmla="*/ 5 w 7"/>
                <a:gd name="T5" fmla="*/ 12 h 12"/>
                <a:gd name="T6" fmla="*/ 6 w 7"/>
                <a:gd name="T7" fmla="*/ 5 h 12"/>
                <a:gd name="T8" fmla="*/ 5 w 7"/>
                <a:gd name="T9" fmla="*/ 0 h 12"/>
                <a:gd name="T10" fmla="*/ 3 w 7"/>
                <a:gd name="T11" fmla="*/ 12 h 12"/>
              </a:gdLst>
              <a:ahLst/>
              <a:cxnLst>
                <a:cxn ang="0">
                  <a:pos x="T0" y="T1"/>
                </a:cxn>
                <a:cxn ang="0">
                  <a:pos x="T2" y="T3"/>
                </a:cxn>
                <a:cxn ang="0">
                  <a:pos x="T4" y="T5"/>
                </a:cxn>
                <a:cxn ang="0">
                  <a:pos x="T6" y="T7"/>
                </a:cxn>
                <a:cxn ang="0">
                  <a:pos x="T8" y="T9"/>
                </a:cxn>
                <a:cxn ang="0">
                  <a:pos x="T10" y="T11"/>
                </a:cxn>
              </a:cxnLst>
              <a:rect l="0" t="0" r="r" b="b"/>
              <a:pathLst>
                <a:path w="7" h="12">
                  <a:moveTo>
                    <a:pt x="3" y="12"/>
                  </a:moveTo>
                  <a:cubicBezTo>
                    <a:pt x="4" y="11"/>
                    <a:pt x="3" y="10"/>
                    <a:pt x="3" y="9"/>
                  </a:cubicBezTo>
                  <a:cubicBezTo>
                    <a:pt x="3" y="8"/>
                    <a:pt x="4" y="10"/>
                    <a:pt x="5" y="12"/>
                  </a:cubicBezTo>
                  <a:cubicBezTo>
                    <a:pt x="6" y="10"/>
                    <a:pt x="4" y="2"/>
                    <a:pt x="6" y="5"/>
                  </a:cubicBezTo>
                  <a:cubicBezTo>
                    <a:pt x="7" y="0"/>
                    <a:pt x="4" y="3"/>
                    <a:pt x="5" y="0"/>
                  </a:cubicBezTo>
                  <a:cubicBezTo>
                    <a:pt x="3" y="0"/>
                    <a:pt x="0" y="5"/>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4" name="Freeform 320">
              <a:extLst>
                <a:ext uri="{FF2B5EF4-FFF2-40B4-BE49-F238E27FC236}">
                  <a16:creationId xmlns:a16="http://schemas.microsoft.com/office/drawing/2014/main" id="{C7B84A70-E67B-48BE-90E0-87F4BEB9F299}"/>
                </a:ext>
              </a:extLst>
            </p:cNvPr>
            <p:cNvSpPr>
              <a:spLocks/>
            </p:cNvSpPr>
            <p:nvPr/>
          </p:nvSpPr>
          <p:spPr bwMode="auto">
            <a:xfrm>
              <a:off x="7237" y="4910"/>
              <a:ext cx="10" cy="23"/>
            </a:xfrm>
            <a:custGeom>
              <a:avLst/>
              <a:gdLst>
                <a:gd name="T0" fmla="*/ 0 w 5"/>
                <a:gd name="T1" fmla="*/ 5 h 12"/>
                <a:gd name="T2" fmla="*/ 2 w 5"/>
                <a:gd name="T3" fmla="*/ 5 h 12"/>
                <a:gd name="T4" fmla="*/ 3 w 5"/>
                <a:gd name="T5" fmla="*/ 11 h 12"/>
                <a:gd name="T6" fmla="*/ 5 w 5"/>
                <a:gd name="T7" fmla="*/ 6 h 12"/>
                <a:gd name="T8" fmla="*/ 2 w 5"/>
                <a:gd name="T9" fmla="*/ 0 h 12"/>
                <a:gd name="T10" fmla="*/ 0 w 5"/>
                <a:gd name="T11" fmla="*/ 5 h 12"/>
              </a:gdLst>
              <a:ahLst/>
              <a:cxnLst>
                <a:cxn ang="0">
                  <a:pos x="T0" y="T1"/>
                </a:cxn>
                <a:cxn ang="0">
                  <a:pos x="T2" y="T3"/>
                </a:cxn>
                <a:cxn ang="0">
                  <a:pos x="T4" y="T5"/>
                </a:cxn>
                <a:cxn ang="0">
                  <a:pos x="T6" y="T7"/>
                </a:cxn>
                <a:cxn ang="0">
                  <a:pos x="T8" y="T9"/>
                </a:cxn>
                <a:cxn ang="0">
                  <a:pos x="T10" y="T11"/>
                </a:cxn>
              </a:cxnLst>
              <a:rect l="0" t="0" r="r" b="b"/>
              <a:pathLst>
                <a:path w="5" h="12">
                  <a:moveTo>
                    <a:pt x="0" y="5"/>
                  </a:moveTo>
                  <a:cubicBezTo>
                    <a:pt x="1" y="8"/>
                    <a:pt x="1" y="7"/>
                    <a:pt x="2" y="5"/>
                  </a:cubicBezTo>
                  <a:cubicBezTo>
                    <a:pt x="2" y="7"/>
                    <a:pt x="3" y="9"/>
                    <a:pt x="3" y="11"/>
                  </a:cubicBezTo>
                  <a:cubicBezTo>
                    <a:pt x="4" y="12"/>
                    <a:pt x="4" y="8"/>
                    <a:pt x="5" y="6"/>
                  </a:cubicBezTo>
                  <a:cubicBezTo>
                    <a:pt x="2" y="0"/>
                    <a:pt x="2" y="0"/>
                    <a:pt x="2" y="0"/>
                  </a:cubicBezTo>
                  <a:cubicBezTo>
                    <a:pt x="1" y="5"/>
                    <a:pt x="0" y="1"/>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5" name="Freeform 321">
              <a:extLst>
                <a:ext uri="{FF2B5EF4-FFF2-40B4-BE49-F238E27FC236}">
                  <a16:creationId xmlns:a16="http://schemas.microsoft.com/office/drawing/2014/main" id="{30263DD6-74C3-4435-A1B6-C15B1450B11B}"/>
                </a:ext>
              </a:extLst>
            </p:cNvPr>
            <p:cNvSpPr>
              <a:spLocks/>
            </p:cNvSpPr>
            <p:nvPr/>
          </p:nvSpPr>
          <p:spPr bwMode="auto">
            <a:xfrm>
              <a:off x="7264" y="4954"/>
              <a:ext cx="6" cy="17"/>
            </a:xfrm>
            <a:custGeom>
              <a:avLst/>
              <a:gdLst>
                <a:gd name="T0" fmla="*/ 0 w 3"/>
                <a:gd name="T1" fmla="*/ 8 h 9"/>
                <a:gd name="T2" fmla="*/ 3 w 3"/>
                <a:gd name="T3" fmla="*/ 5 h 9"/>
                <a:gd name="T4" fmla="*/ 0 w 3"/>
                <a:gd name="T5" fmla="*/ 8 h 9"/>
              </a:gdLst>
              <a:ahLst/>
              <a:cxnLst>
                <a:cxn ang="0">
                  <a:pos x="T0" y="T1"/>
                </a:cxn>
                <a:cxn ang="0">
                  <a:pos x="T2" y="T3"/>
                </a:cxn>
                <a:cxn ang="0">
                  <a:pos x="T4" y="T5"/>
                </a:cxn>
              </a:cxnLst>
              <a:rect l="0" t="0" r="r" b="b"/>
              <a:pathLst>
                <a:path w="3" h="9">
                  <a:moveTo>
                    <a:pt x="0" y="8"/>
                  </a:moveTo>
                  <a:cubicBezTo>
                    <a:pt x="1" y="9"/>
                    <a:pt x="2" y="8"/>
                    <a:pt x="3" y="5"/>
                  </a:cubicBezTo>
                  <a:cubicBezTo>
                    <a:pt x="1" y="0"/>
                    <a:pt x="0" y="3"/>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6" name="Freeform 322">
              <a:extLst>
                <a:ext uri="{FF2B5EF4-FFF2-40B4-BE49-F238E27FC236}">
                  <a16:creationId xmlns:a16="http://schemas.microsoft.com/office/drawing/2014/main" id="{E4AF714D-E770-4D79-8103-5C08FDCE9144}"/>
                </a:ext>
              </a:extLst>
            </p:cNvPr>
            <p:cNvSpPr>
              <a:spLocks/>
            </p:cNvSpPr>
            <p:nvPr/>
          </p:nvSpPr>
          <p:spPr bwMode="auto">
            <a:xfrm>
              <a:off x="7117" y="4595"/>
              <a:ext cx="7" cy="22"/>
            </a:xfrm>
            <a:custGeom>
              <a:avLst/>
              <a:gdLst>
                <a:gd name="T0" fmla="*/ 2 w 4"/>
                <a:gd name="T1" fmla="*/ 10 h 12"/>
                <a:gd name="T2" fmla="*/ 2 w 4"/>
                <a:gd name="T3" fmla="*/ 0 h 12"/>
                <a:gd name="T4" fmla="*/ 2 w 4"/>
                <a:gd name="T5" fmla="*/ 10 h 12"/>
              </a:gdLst>
              <a:ahLst/>
              <a:cxnLst>
                <a:cxn ang="0">
                  <a:pos x="T0" y="T1"/>
                </a:cxn>
                <a:cxn ang="0">
                  <a:pos x="T2" y="T3"/>
                </a:cxn>
                <a:cxn ang="0">
                  <a:pos x="T4" y="T5"/>
                </a:cxn>
              </a:cxnLst>
              <a:rect l="0" t="0" r="r" b="b"/>
              <a:pathLst>
                <a:path w="4" h="12">
                  <a:moveTo>
                    <a:pt x="2" y="10"/>
                  </a:moveTo>
                  <a:cubicBezTo>
                    <a:pt x="4" y="12"/>
                    <a:pt x="3" y="3"/>
                    <a:pt x="2" y="0"/>
                  </a:cubicBezTo>
                  <a:cubicBezTo>
                    <a:pt x="0" y="0"/>
                    <a:pt x="2" y="7"/>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7" name="Freeform 323">
              <a:extLst>
                <a:ext uri="{FF2B5EF4-FFF2-40B4-BE49-F238E27FC236}">
                  <a16:creationId xmlns:a16="http://schemas.microsoft.com/office/drawing/2014/main" id="{D61EEE55-1843-4799-B175-C94B71283CC9}"/>
                </a:ext>
              </a:extLst>
            </p:cNvPr>
            <p:cNvSpPr>
              <a:spLocks/>
            </p:cNvSpPr>
            <p:nvPr/>
          </p:nvSpPr>
          <p:spPr bwMode="auto">
            <a:xfrm>
              <a:off x="7111" y="4564"/>
              <a:ext cx="11" cy="31"/>
            </a:xfrm>
            <a:custGeom>
              <a:avLst/>
              <a:gdLst>
                <a:gd name="T0" fmla="*/ 0 w 6"/>
                <a:gd name="T1" fmla="*/ 10 h 16"/>
                <a:gd name="T2" fmla="*/ 5 w 6"/>
                <a:gd name="T3" fmla="*/ 6 h 16"/>
                <a:gd name="T4" fmla="*/ 0 w 6"/>
                <a:gd name="T5" fmla="*/ 10 h 16"/>
              </a:gdLst>
              <a:ahLst/>
              <a:cxnLst>
                <a:cxn ang="0">
                  <a:pos x="T0" y="T1"/>
                </a:cxn>
                <a:cxn ang="0">
                  <a:pos x="T2" y="T3"/>
                </a:cxn>
                <a:cxn ang="0">
                  <a:pos x="T4" y="T5"/>
                </a:cxn>
              </a:cxnLst>
              <a:rect l="0" t="0" r="r" b="b"/>
              <a:pathLst>
                <a:path w="6" h="16">
                  <a:moveTo>
                    <a:pt x="0" y="10"/>
                  </a:moveTo>
                  <a:cubicBezTo>
                    <a:pt x="2" y="12"/>
                    <a:pt x="6" y="16"/>
                    <a:pt x="5" y="6"/>
                  </a:cubicBezTo>
                  <a:cubicBezTo>
                    <a:pt x="4" y="9"/>
                    <a:pt x="1" y="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8" name="Freeform 324">
              <a:extLst>
                <a:ext uri="{FF2B5EF4-FFF2-40B4-BE49-F238E27FC236}">
                  <a16:creationId xmlns:a16="http://schemas.microsoft.com/office/drawing/2014/main" id="{5FC7E937-A12F-49CA-BD3C-E4C028739D96}"/>
                </a:ext>
              </a:extLst>
            </p:cNvPr>
            <p:cNvSpPr>
              <a:spLocks/>
            </p:cNvSpPr>
            <p:nvPr/>
          </p:nvSpPr>
          <p:spPr bwMode="auto">
            <a:xfrm>
              <a:off x="7124" y="4602"/>
              <a:ext cx="8" cy="14"/>
            </a:xfrm>
            <a:custGeom>
              <a:avLst/>
              <a:gdLst>
                <a:gd name="T0" fmla="*/ 0 w 4"/>
                <a:gd name="T1" fmla="*/ 5 h 7"/>
                <a:gd name="T2" fmla="*/ 4 w 4"/>
                <a:gd name="T3" fmla="*/ 3 h 7"/>
                <a:gd name="T4" fmla="*/ 0 w 4"/>
                <a:gd name="T5" fmla="*/ 0 h 7"/>
                <a:gd name="T6" fmla="*/ 0 w 4"/>
                <a:gd name="T7" fmla="*/ 5 h 7"/>
              </a:gdLst>
              <a:ahLst/>
              <a:cxnLst>
                <a:cxn ang="0">
                  <a:pos x="T0" y="T1"/>
                </a:cxn>
                <a:cxn ang="0">
                  <a:pos x="T2" y="T3"/>
                </a:cxn>
                <a:cxn ang="0">
                  <a:pos x="T4" y="T5"/>
                </a:cxn>
                <a:cxn ang="0">
                  <a:pos x="T6" y="T7"/>
                </a:cxn>
              </a:cxnLst>
              <a:rect l="0" t="0" r="r" b="b"/>
              <a:pathLst>
                <a:path w="4" h="7">
                  <a:moveTo>
                    <a:pt x="0" y="5"/>
                  </a:moveTo>
                  <a:cubicBezTo>
                    <a:pt x="2" y="4"/>
                    <a:pt x="3" y="7"/>
                    <a:pt x="4" y="3"/>
                  </a:cubicBezTo>
                  <a:cubicBezTo>
                    <a:pt x="2" y="1"/>
                    <a:pt x="1" y="3"/>
                    <a:pt x="0" y="0"/>
                  </a:cubicBezTo>
                  <a:cubicBezTo>
                    <a:pt x="0" y="2"/>
                    <a:pt x="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9" name="Freeform 325">
              <a:extLst>
                <a:ext uri="{FF2B5EF4-FFF2-40B4-BE49-F238E27FC236}">
                  <a16:creationId xmlns:a16="http://schemas.microsoft.com/office/drawing/2014/main" id="{61A6A9D8-9540-4421-B8E1-A726E9778D71}"/>
                </a:ext>
              </a:extLst>
            </p:cNvPr>
            <p:cNvSpPr>
              <a:spLocks/>
            </p:cNvSpPr>
            <p:nvPr/>
          </p:nvSpPr>
          <p:spPr bwMode="auto">
            <a:xfrm>
              <a:off x="7142" y="4633"/>
              <a:ext cx="9" cy="27"/>
            </a:xfrm>
            <a:custGeom>
              <a:avLst/>
              <a:gdLst>
                <a:gd name="T0" fmla="*/ 0 w 5"/>
                <a:gd name="T1" fmla="*/ 12 h 14"/>
                <a:gd name="T2" fmla="*/ 1 w 5"/>
                <a:gd name="T3" fmla="*/ 0 h 14"/>
                <a:gd name="T4" fmla="*/ 0 w 5"/>
                <a:gd name="T5" fmla="*/ 12 h 14"/>
              </a:gdLst>
              <a:ahLst/>
              <a:cxnLst>
                <a:cxn ang="0">
                  <a:pos x="T0" y="T1"/>
                </a:cxn>
                <a:cxn ang="0">
                  <a:pos x="T2" y="T3"/>
                </a:cxn>
                <a:cxn ang="0">
                  <a:pos x="T4" y="T5"/>
                </a:cxn>
              </a:cxnLst>
              <a:rect l="0" t="0" r="r" b="b"/>
              <a:pathLst>
                <a:path w="5" h="14">
                  <a:moveTo>
                    <a:pt x="0" y="12"/>
                  </a:moveTo>
                  <a:cubicBezTo>
                    <a:pt x="3" y="10"/>
                    <a:pt x="5" y="14"/>
                    <a:pt x="1" y="0"/>
                  </a:cubicBezTo>
                  <a:cubicBezTo>
                    <a:pt x="0" y="4"/>
                    <a:pt x="0" y="8"/>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0" name="Freeform 326">
              <a:extLst>
                <a:ext uri="{FF2B5EF4-FFF2-40B4-BE49-F238E27FC236}">
                  <a16:creationId xmlns:a16="http://schemas.microsoft.com/office/drawing/2014/main" id="{A4302A7E-6B8B-4173-B54E-0EC7BEC12D3E}"/>
                </a:ext>
              </a:extLst>
            </p:cNvPr>
            <p:cNvSpPr>
              <a:spLocks/>
            </p:cNvSpPr>
            <p:nvPr/>
          </p:nvSpPr>
          <p:spPr bwMode="auto">
            <a:xfrm>
              <a:off x="7287" y="4954"/>
              <a:ext cx="10" cy="17"/>
            </a:xfrm>
            <a:custGeom>
              <a:avLst/>
              <a:gdLst>
                <a:gd name="T0" fmla="*/ 0 w 5"/>
                <a:gd name="T1" fmla="*/ 5 h 9"/>
                <a:gd name="T2" fmla="*/ 5 w 5"/>
                <a:gd name="T3" fmla="*/ 4 h 9"/>
                <a:gd name="T4" fmla="*/ 0 w 5"/>
                <a:gd name="T5" fmla="*/ 5 h 9"/>
              </a:gdLst>
              <a:ahLst/>
              <a:cxnLst>
                <a:cxn ang="0">
                  <a:pos x="T0" y="T1"/>
                </a:cxn>
                <a:cxn ang="0">
                  <a:pos x="T2" y="T3"/>
                </a:cxn>
                <a:cxn ang="0">
                  <a:pos x="T4" y="T5"/>
                </a:cxn>
              </a:cxnLst>
              <a:rect l="0" t="0" r="r" b="b"/>
              <a:pathLst>
                <a:path w="5" h="9">
                  <a:moveTo>
                    <a:pt x="0" y="5"/>
                  </a:moveTo>
                  <a:cubicBezTo>
                    <a:pt x="3" y="9"/>
                    <a:pt x="4" y="8"/>
                    <a:pt x="5" y="4"/>
                  </a:cubicBezTo>
                  <a:cubicBezTo>
                    <a:pt x="3" y="3"/>
                    <a:pt x="1"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1" name="Freeform 327">
              <a:extLst>
                <a:ext uri="{FF2B5EF4-FFF2-40B4-BE49-F238E27FC236}">
                  <a16:creationId xmlns:a16="http://schemas.microsoft.com/office/drawing/2014/main" id="{1C53A249-A447-4F01-A33C-FCB393A4122D}"/>
                </a:ext>
              </a:extLst>
            </p:cNvPr>
            <p:cNvSpPr>
              <a:spLocks/>
            </p:cNvSpPr>
            <p:nvPr/>
          </p:nvSpPr>
          <p:spPr bwMode="auto">
            <a:xfrm>
              <a:off x="7323" y="4952"/>
              <a:ext cx="25" cy="33"/>
            </a:xfrm>
            <a:custGeom>
              <a:avLst/>
              <a:gdLst>
                <a:gd name="T0" fmla="*/ 5 w 13"/>
                <a:gd name="T1" fmla="*/ 17 h 17"/>
                <a:gd name="T2" fmla="*/ 13 w 13"/>
                <a:gd name="T3" fmla="*/ 4 h 17"/>
                <a:gd name="T4" fmla="*/ 4 w 13"/>
                <a:gd name="T5" fmla="*/ 10 h 17"/>
                <a:gd name="T6" fmla="*/ 4 w 13"/>
                <a:gd name="T7" fmla="*/ 5 h 17"/>
                <a:gd name="T8" fmla="*/ 5 w 13"/>
                <a:gd name="T9" fmla="*/ 17 h 17"/>
              </a:gdLst>
              <a:ahLst/>
              <a:cxnLst>
                <a:cxn ang="0">
                  <a:pos x="T0" y="T1"/>
                </a:cxn>
                <a:cxn ang="0">
                  <a:pos x="T2" y="T3"/>
                </a:cxn>
                <a:cxn ang="0">
                  <a:pos x="T4" y="T5"/>
                </a:cxn>
                <a:cxn ang="0">
                  <a:pos x="T6" y="T7"/>
                </a:cxn>
                <a:cxn ang="0">
                  <a:pos x="T8" y="T9"/>
                </a:cxn>
              </a:cxnLst>
              <a:rect l="0" t="0" r="r" b="b"/>
              <a:pathLst>
                <a:path w="13" h="17">
                  <a:moveTo>
                    <a:pt x="5" y="17"/>
                  </a:moveTo>
                  <a:cubicBezTo>
                    <a:pt x="8" y="9"/>
                    <a:pt x="13" y="15"/>
                    <a:pt x="13" y="4"/>
                  </a:cubicBezTo>
                  <a:cubicBezTo>
                    <a:pt x="10" y="5"/>
                    <a:pt x="7" y="6"/>
                    <a:pt x="4" y="10"/>
                  </a:cubicBezTo>
                  <a:cubicBezTo>
                    <a:pt x="4" y="8"/>
                    <a:pt x="4" y="6"/>
                    <a:pt x="4" y="5"/>
                  </a:cubicBezTo>
                  <a:cubicBezTo>
                    <a:pt x="0" y="0"/>
                    <a:pt x="2" y="11"/>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2" name="Freeform 328">
              <a:extLst>
                <a:ext uri="{FF2B5EF4-FFF2-40B4-BE49-F238E27FC236}">
                  <a16:creationId xmlns:a16="http://schemas.microsoft.com/office/drawing/2014/main" id="{911504F0-BBD4-4CF5-8BA2-A4B55EA5EAB1}"/>
                </a:ext>
              </a:extLst>
            </p:cNvPr>
            <p:cNvSpPr>
              <a:spLocks/>
            </p:cNvSpPr>
            <p:nvPr/>
          </p:nvSpPr>
          <p:spPr bwMode="auto">
            <a:xfrm>
              <a:off x="7180" y="4602"/>
              <a:ext cx="7" cy="38"/>
            </a:xfrm>
            <a:custGeom>
              <a:avLst/>
              <a:gdLst>
                <a:gd name="T0" fmla="*/ 1 w 4"/>
                <a:gd name="T1" fmla="*/ 16 h 20"/>
                <a:gd name="T2" fmla="*/ 2 w 4"/>
                <a:gd name="T3" fmla="*/ 9 h 20"/>
                <a:gd name="T4" fmla="*/ 1 w 4"/>
                <a:gd name="T5" fmla="*/ 16 h 20"/>
              </a:gdLst>
              <a:ahLst/>
              <a:cxnLst>
                <a:cxn ang="0">
                  <a:pos x="T0" y="T1"/>
                </a:cxn>
                <a:cxn ang="0">
                  <a:pos x="T2" y="T3"/>
                </a:cxn>
                <a:cxn ang="0">
                  <a:pos x="T4" y="T5"/>
                </a:cxn>
              </a:cxnLst>
              <a:rect l="0" t="0" r="r" b="b"/>
              <a:pathLst>
                <a:path w="4" h="20">
                  <a:moveTo>
                    <a:pt x="1" y="16"/>
                  </a:moveTo>
                  <a:cubicBezTo>
                    <a:pt x="4" y="20"/>
                    <a:pt x="0" y="5"/>
                    <a:pt x="2" y="9"/>
                  </a:cubicBezTo>
                  <a:cubicBezTo>
                    <a:pt x="1" y="0"/>
                    <a:pt x="0" y="13"/>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3" name="Freeform 329">
              <a:extLst>
                <a:ext uri="{FF2B5EF4-FFF2-40B4-BE49-F238E27FC236}">
                  <a16:creationId xmlns:a16="http://schemas.microsoft.com/office/drawing/2014/main" id="{00814C63-B912-4062-A07E-0313CE3A7344}"/>
                </a:ext>
              </a:extLst>
            </p:cNvPr>
            <p:cNvSpPr>
              <a:spLocks/>
            </p:cNvSpPr>
            <p:nvPr/>
          </p:nvSpPr>
          <p:spPr bwMode="auto">
            <a:xfrm>
              <a:off x="7184" y="4614"/>
              <a:ext cx="5" cy="15"/>
            </a:xfrm>
            <a:custGeom>
              <a:avLst/>
              <a:gdLst>
                <a:gd name="T0" fmla="*/ 0 w 3"/>
                <a:gd name="T1" fmla="*/ 6 h 8"/>
                <a:gd name="T2" fmla="*/ 3 w 3"/>
                <a:gd name="T3" fmla="*/ 2 h 8"/>
                <a:gd name="T4" fmla="*/ 0 w 3"/>
                <a:gd name="T5" fmla="*/ 6 h 8"/>
              </a:gdLst>
              <a:ahLst/>
              <a:cxnLst>
                <a:cxn ang="0">
                  <a:pos x="T0" y="T1"/>
                </a:cxn>
                <a:cxn ang="0">
                  <a:pos x="T2" y="T3"/>
                </a:cxn>
                <a:cxn ang="0">
                  <a:pos x="T4" y="T5"/>
                </a:cxn>
              </a:cxnLst>
              <a:rect l="0" t="0" r="r" b="b"/>
              <a:pathLst>
                <a:path w="3" h="8">
                  <a:moveTo>
                    <a:pt x="0" y="6"/>
                  </a:moveTo>
                  <a:cubicBezTo>
                    <a:pt x="2" y="8"/>
                    <a:pt x="3" y="7"/>
                    <a:pt x="3" y="2"/>
                  </a:cubicBezTo>
                  <a:cubicBezTo>
                    <a:pt x="2" y="0"/>
                    <a:pt x="1" y="2"/>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4" name="Freeform 330">
              <a:extLst>
                <a:ext uri="{FF2B5EF4-FFF2-40B4-BE49-F238E27FC236}">
                  <a16:creationId xmlns:a16="http://schemas.microsoft.com/office/drawing/2014/main" id="{CBA80BFF-EE41-40C2-9BB1-A7D139815771}"/>
                </a:ext>
              </a:extLst>
            </p:cNvPr>
            <p:cNvSpPr>
              <a:spLocks/>
            </p:cNvSpPr>
            <p:nvPr/>
          </p:nvSpPr>
          <p:spPr bwMode="auto">
            <a:xfrm>
              <a:off x="7369" y="4954"/>
              <a:ext cx="6" cy="17"/>
            </a:xfrm>
            <a:custGeom>
              <a:avLst/>
              <a:gdLst>
                <a:gd name="T0" fmla="*/ 0 w 3"/>
                <a:gd name="T1" fmla="*/ 4 h 9"/>
                <a:gd name="T2" fmla="*/ 3 w 3"/>
                <a:gd name="T3" fmla="*/ 9 h 9"/>
                <a:gd name="T4" fmla="*/ 2 w 3"/>
                <a:gd name="T5" fmla="*/ 2 h 9"/>
                <a:gd name="T6" fmla="*/ 0 w 3"/>
                <a:gd name="T7" fmla="*/ 4 h 9"/>
              </a:gdLst>
              <a:ahLst/>
              <a:cxnLst>
                <a:cxn ang="0">
                  <a:pos x="T0" y="T1"/>
                </a:cxn>
                <a:cxn ang="0">
                  <a:pos x="T2" y="T3"/>
                </a:cxn>
                <a:cxn ang="0">
                  <a:pos x="T4" y="T5"/>
                </a:cxn>
                <a:cxn ang="0">
                  <a:pos x="T6" y="T7"/>
                </a:cxn>
              </a:cxnLst>
              <a:rect l="0" t="0" r="r" b="b"/>
              <a:pathLst>
                <a:path w="3" h="9">
                  <a:moveTo>
                    <a:pt x="0" y="4"/>
                  </a:moveTo>
                  <a:cubicBezTo>
                    <a:pt x="1" y="5"/>
                    <a:pt x="2" y="7"/>
                    <a:pt x="3" y="9"/>
                  </a:cubicBezTo>
                  <a:cubicBezTo>
                    <a:pt x="3" y="6"/>
                    <a:pt x="2" y="4"/>
                    <a:pt x="2" y="2"/>
                  </a:cubicBezTo>
                  <a:cubicBezTo>
                    <a:pt x="2" y="3"/>
                    <a:pt x="0"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5" name="Freeform 331">
              <a:extLst>
                <a:ext uri="{FF2B5EF4-FFF2-40B4-BE49-F238E27FC236}">
                  <a16:creationId xmlns:a16="http://schemas.microsoft.com/office/drawing/2014/main" id="{6C49760C-1408-4994-8A50-E26BA01EBFA3}"/>
                </a:ext>
              </a:extLst>
            </p:cNvPr>
            <p:cNvSpPr>
              <a:spLocks/>
            </p:cNvSpPr>
            <p:nvPr/>
          </p:nvSpPr>
          <p:spPr bwMode="auto">
            <a:xfrm>
              <a:off x="7237" y="4669"/>
              <a:ext cx="6" cy="21"/>
            </a:xfrm>
            <a:custGeom>
              <a:avLst/>
              <a:gdLst>
                <a:gd name="T0" fmla="*/ 3 w 3"/>
                <a:gd name="T1" fmla="*/ 11 h 11"/>
                <a:gd name="T2" fmla="*/ 2 w 3"/>
                <a:gd name="T3" fmla="*/ 1 h 11"/>
                <a:gd name="T4" fmla="*/ 3 w 3"/>
                <a:gd name="T5" fmla="*/ 11 h 11"/>
              </a:gdLst>
              <a:ahLst/>
              <a:cxnLst>
                <a:cxn ang="0">
                  <a:pos x="T0" y="T1"/>
                </a:cxn>
                <a:cxn ang="0">
                  <a:pos x="T2" y="T3"/>
                </a:cxn>
                <a:cxn ang="0">
                  <a:pos x="T4" y="T5"/>
                </a:cxn>
              </a:cxnLst>
              <a:rect l="0" t="0" r="r" b="b"/>
              <a:pathLst>
                <a:path w="3" h="11">
                  <a:moveTo>
                    <a:pt x="3" y="11"/>
                  </a:moveTo>
                  <a:cubicBezTo>
                    <a:pt x="3" y="7"/>
                    <a:pt x="1" y="4"/>
                    <a:pt x="2" y="1"/>
                  </a:cubicBezTo>
                  <a:cubicBezTo>
                    <a:pt x="0" y="0"/>
                    <a:pt x="0" y="10"/>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6" name="Freeform 332">
              <a:extLst>
                <a:ext uri="{FF2B5EF4-FFF2-40B4-BE49-F238E27FC236}">
                  <a16:creationId xmlns:a16="http://schemas.microsoft.com/office/drawing/2014/main" id="{A06B4D30-B403-413C-A285-4CC4F569CF00}"/>
                </a:ext>
              </a:extLst>
            </p:cNvPr>
            <p:cNvSpPr>
              <a:spLocks/>
            </p:cNvSpPr>
            <p:nvPr/>
          </p:nvSpPr>
          <p:spPr bwMode="auto">
            <a:xfrm>
              <a:off x="7285" y="4445"/>
              <a:ext cx="6" cy="29"/>
            </a:xfrm>
            <a:custGeom>
              <a:avLst/>
              <a:gdLst>
                <a:gd name="T0" fmla="*/ 0 w 3"/>
                <a:gd name="T1" fmla="*/ 7 h 15"/>
                <a:gd name="T2" fmla="*/ 1 w 3"/>
                <a:gd name="T3" fmla="*/ 0 h 15"/>
                <a:gd name="T4" fmla="*/ 0 w 3"/>
                <a:gd name="T5" fmla="*/ 7 h 15"/>
              </a:gdLst>
              <a:ahLst/>
              <a:cxnLst>
                <a:cxn ang="0">
                  <a:pos x="T0" y="T1"/>
                </a:cxn>
                <a:cxn ang="0">
                  <a:pos x="T2" y="T3"/>
                </a:cxn>
                <a:cxn ang="0">
                  <a:pos x="T4" y="T5"/>
                </a:cxn>
              </a:cxnLst>
              <a:rect l="0" t="0" r="r" b="b"/>
              <a:pathLst>
                <a:path w="3" h="15">
                  <a:moveTo>
                    <a:pt x="0" y="7"/>
                  </a:moveTo>
                  <a:cubicBezTo>
                    <a:pt x="3" y="15"/>
                    <a:pt x="2" y="5"/>
                    <a:pt x="1" y="0"/>
                  </a:cubicBezTo>
                  <a:cubicBezTo>
                    <a:pt x="0" y="0"/>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7" name="Freeform 333">
              <a:extLst>
                <a:ext uri="{FF2B5EF4-FFF2-40B4-BE49-F238E27FC236}">
                  <a16:creationId xmlns:a16="http://schemas.microsoft.com/office/drawing/2014/main" id="{06597727-577D-4FB2-A04F-6D9F5F776C49}"/>
                </a:ext>
              </a:extLst>
            </p:cNvPr>
            <p:cNvSpPr>
              <a:spLocks/>
            </p:cNvSpPr>
            <p:nvPr/>
          </p:nvSpPr>
          <p:spPr bwMode="auto">
            <a:xfrm>
              <a:off x="7337" y="4434"/>
              <a:ext cx="17" cy="44"/>
            </a:xfrm>
            <a:custGeom>
              <a:avLst/>
              <a:gdLst>
                <a:gd name="T0" fmla="*/ 4 w 9"/>
                <a:gd name="T1" fmla="*/ 15 h 23"/>
                <a:gd name="T2" fmla="*/ 7 w 9"/>
                <a:gd name="T3" fmla="*/ 13 h 23"/>
                <a:gd name="T4" fmla="*/ 7 w 9"/>
                <a:gd name="T5" fmla="*/ 20 h 23"/>
                <a:gd name="T6" fmla="*/ 8 w 9"/>
                <a:gd name="T7" fmla="*/ 13 h 23"/>
                <a:gd name="T8" fmla="*/ 5 w 9"/>
                <a:gd name="T9" fmla="*/ 8 h 23"/>
                <a:gd name="T10" fmla="*/ 8 w 9"/>
                <a:gd name="T11" fmla="*/ 4 h 23"/>
                <a:gd name="T12" fmla="*/ 4 w 9"/>
                <a:gd name="T13" fmla="*/ 0 h 23"/>
                <a:gd name="T14" fmla="*/ 0 w 9"/>
                <a:gd name="T15" fmla="*/ 1 h 23"/>
                <a:gd name="T16" fmla="*/ 4 w 9"/>
                <a:gd name="T17"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3">
                  <a:moveTo>
                    <a:pt x="4" y="15"/>
                  </a:moveTo>
                  <a:cubicBezTo>
                    <a:pt x="7" y="20"/>
                    <a:pt x="3" y="8"/>
                    <a:pt x="7" y="13"/>
                  </a:cubicBezTo>
                  <a:cubicBezTo>
                    <a:pt x="9" y="18"/>
                    <a:pt x="6" y="17"/>
                    <a:pt x="7" y="20"/>
                  </a:cubicBezTo>
                  <a:cubicBezTo>
                    <a:pt x="9" y="23"/>
                    <a:pt x="9" y="19"/>
                    <a:pt x="8" y="13"/>
                  </a:cubicBezTo>
                  <a:cubicBezTo>
                    <a:pt x="7" y="13"/>
                    <a:pt x="6" y="12"/>
                    <a:pt x="5" y="8"/>
                  </a:cubicBezTo>
                  <a:cubicBezTo>
                    <a:pt x="4" y="2"/>
                    <a:pt x="9" y="11"/>
                    <a:pt x="8" y="4"/>
                  </a:cubicBezTo>
                  <a:cubicBezTo>
                    <a:pt x="7" y="4"/>
                    <a:pt x="7" y="6"/>
                    <a:pt x="4" y="0"/>
                  </a:cubicBezTo>
                  <a:cubicBezTo>
                    <a:pt x="5" y="7"/>
                    <a:pt x="2" y="4"/>
                    <a:pt x="0" y="1"/>
                  </a:cubicBezTo>
                  <a:cubicBezTo>
                    <a:pt x="2" y="5"/>
                    <a:pt x="4" y="10"/>
                    <a:pt x="4"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8" name="Freeform 334">
              <a:extLst>
                <a:ext uri="{FF2B5EF4-FFF2-40B4-BE49-F238E27FC236}">
                  <a16:creationId xmlns:a16="http://schemas.microsoft.com/office/drawing/2014/main" id="{95FD4DD6-05F3-4B8F-945B-2CA40BD58630}"/>
                </a:ext>
              </a:extLst>
            </p:cNvPr>
            <p:cNvSpPr>
              <a:spLocks/>
            </p:cNvSpPr>
            <p:nvPr/>
          </p:nvSpPr>
          <p:spPr bwMode="auto">
            <a:xfrm>
              <a:off x="7360" y="4440"/>
              <a:ext cx="9" cy="24"/>
            </a:xfrm>
            <a:custGeom>
              <a:avLst/>
              <a:gdLst>
                <a:gd name="T0" fmla="*/ 2 w 5"/>
                <a:gd name="T1" fmla="*/ 8 h 13"/>
                <a:gd name="T2" fmla="*/ 5 w 5"/>
                <a:gd name="T3" fmla="*/ 13 h 13"/>
                <a:gd name="T4" fmla="*/ 4 w 5"/>
                <a:gd name="T5" fmla="*/ 6 h 13"/>
                <a:gd name="T6" fmla="*/ 2 w 5"/>
                <a:gd name="T7" fmla="*/ 3 h 13"/>
                <a:gd name="T8" fmla="*/ 2 w 5"/>
                <a:gd name="T9" fmla="*/ 8 h 13"/>
              </a:gdLst>
              <a:ahLst/>
              <a:cxnLst>
                <a:cxn ang="0">
                  <a:pos x="T0" y="T1"/>
                </a:cxn>
                <a:cxn ang="0">
                  <a:pos x="T2" y="T3"/>
                </a:cxn>
                <a:cxn ang="0">
                  <a:pos x="T4" y="T5"/>
                </a:cxn>
                <a:cxn ang="0">
                  <a:pos x="T6" y="T7"/>
                </a:cxn>
                <a:cxn ang="0">
                  <a:pos x="T8" y="T9"/>
                </a:cxn>
              </a:cxnLst>
              <a:rect l="0" t="0" r="r" b="b"/>
              <a:pathLst>
                <a:path w="5" h="13">
                  <a:moveTo>
                    <a:pt x="2" y="8"/>
                  </a:moveTo>
                  <a:cubicBezTo>
                    <a:pt x="3" y="10"/>
                    <a:pt x="4" y="12"/>
                    <a:pt x="5" y="13"/>
                  </a:cubicBezTo>
                  <a:cubicBezTo>
                    <a:pt x="5" y="9"/>
                    <a:pt x="5" y="11"/>
                    <a:pt x="4" y="6"/>
                  </a:cubicBezTo>
                  <a:cubicBezTo>
                    <a:pt x="2" y="1"/>
                    <a:pt x="4" y="13"/>
                    <a:pt x="2" y="3"/>
                  </a:cubicBezTo>
                  <a:cubicBezTo>
                    <a:pt x="0" y="0"/>
                    <a:pt x="2" y="7"/>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9" name="Freeform 335">
              <a:extLst>
                <a:ext uri="{FF2B5EF4-FFF2-40B4-BE49-F238E27FC236}">
                  <a16:creationId xmlns:a16="http://schemas.microsoft.com/office/drawing/2014/main" id="{84BF0EDB-64CE-4AC8-B40F-8E534FEC5267}"/>
                </a:ext>
              </a:extLst>
            </p:cNvPr>
            <p:cNvSpPr>
              <a:spLocks/>
            </p:cNvSpPr>
            <p:nvPr/>
          </p:nvSpPr>
          <p:spPr bwMode="auto">
            <a:xfrm>
              <a:off x="7367" y="4440"/>
              <a:ext cx="10" cy="26"/>
            </a:xfrm>
            <a:custGeom>
              <a:avLst/>
              <a:gdLst>
                <a:gd name="T0" fmla="*/ 5 w 5"/>
                <a:gd name="T1" fmla="*/ 14 h 14"/>
                <a:gd name="T2" fmla="*/ 3 w 5"/>
                <a:gd name="T3" fmla="*/ 4 h 14"/>
                <a:gd name="T4" fmla="*/ 0 w 5"/>
                <a:gd name="T5" fmla="*/ 0 h 14"/>
                <a:gd name="T6" fmla="*/ 0 w 5"/>
                <a:gd name="T7" fmla="*/ 2 h 14"/>
                <a:gd name="T8" fmla="*/ 2 w 5"/>
                <a:gd name="T9" fmla="*/ 8 h 14"/>
                <a:gd name="T10" fmla="*/ 5 w 5"/>
                <a:gd name="T11" fmla="*/ 14 h 14"/>
              </a:gdLst>
              <a:ahLst/>
              <a:cxnLst>
                <a:cxn ang="0">
                  <a:pos x="T0" y="T1"/>
                </a:cxn>
                <a:cxn ang="0">
                  <a:pos x="T2" y="T3"/>
                </a:cxn>
                <a:cxn ang="0">
                  <a:pos x="T4" y="T5"/>
                </a:cxn>
                <a:cxn ang="0">
                  <a:pos x="T6" y="T7"/>
                </a:cxn>
                <a:cxn ang="0">
                  <a:pos x="T8" y="T9"/>
                </a:cxn>
                <a:cxn ang="0">
                  <a:pos x="T10" y="T11"/>
                </a:cxn>
              </a:cxnLst>
              <a:rect l="0" t="0" r="r" b="b"/>
              <a:pathLst>
                <a:path w="5" h="14">
                  <a:moveTo>
                    <a:pt x="5" y="14"/>
                  </a:moveTo>
                  <a:cubicBezTo>
                    <a:pt x="3" y="11"/>
                    <a:pt x="3" y="7"/>
                    <a:pt x="3" y="4"/>
                  </a:cubicBezTo>
                  <a:cubicBezTo>
                    <a:pt x="2" y="3"/>
                    <a:pt x="1" y="1"/>
                    <a:pt x="0" y="0"/>
                  </a:cubicBezTo>
                  <a:cubicBezTo>
                    <a:pt x="1" y="2"/>
                    <a:pt x="1" y="2"/>
                    <a:pt x="0" y="2"/>
                  </a:cubicBezTo>
                  <a:cubicBezTo>
                    <a:pt x="2" y="6"/>
                    <a:pt x="2" y="5"/>
                    <a:pt x="2" y="8"/>
                  </a:cubicBezTo>
                  <a:cubicBezTo>
                    <a:pt x="3" y="10"/>
                    <a:pt x="3" y="12"/>
                    <a:pt x="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0" name="Freeform 336">
              <a:extLst>
                <a:ext uri="{FF2B5EF4-FFF2-40B4-BE49-F238E27FC236}">
                  <a16:creationId xmlns:a16="http://schemas.microsoft.com/office/drawing/2014/main" id="{EB73A316-8D17-44DB-9703-C8644CCFC85B}"/>
                </a:ext>
              </a:extLst>
            </p:cNvPr>
            <p:cNvSpPr>
              <a:spLocks/>
            </p:cNvSpPr>
            <p:nvPr/>
          </p:nvSpPr>
          <p:spPr bwMode="auto">
            <a:xfrm>
              <a:off x="7381" y="4459"/>
              <a:ext cx="9" cy="17"/>
            </a:xfrm>
            <a:custGeom>
              <a:avLst/>
              <a:gdLst>
                <a:gd name="T0" fmla="*/ 4 w 5"/>
                <a:gd name="T1" fmla="*/ 9 h 9"/>
                <a:gd name="T2" fmla="*/ 5 w 5"/>
                <a:gd name="T3" fmla="*/ 4 h 9"/>
                <a:gd name="T4" fmla="*/ 0 w 5"/>
                <a:gd name="T5" fmla="*/ 0 h 9"/>
                <a:gd name="T6" fmla="*/ 4 w 5"/>
                <a:gd name="T7" fmla="*/ 9 h 9"/>
              </a:gdLst>
              <a:ahLst/>
              <a:cxnLst>
                <a:cxn ang="0">
                  <a:pos x="T0" y="T1"/>
                </a:cxn>
                <a:cxn ang="0">
                  <a:pos x="T2" y="T3"/>
                </a:cxn>
                <a:cxn ang="0">
                  <a:pos x="T4" y="T5"/>
                </a:cxn>
                <a:cxn ang="0">
                  <a:pos x="T6" y="T7"/>
                </a:cxn>
              </a:cxnLst>
              <a:rect l="0" t="0" r="r" b="b"/>
              <a:pathLst>
                <a:path w="5" h="9">
                  <a:moveTo>
                    <a:pt x="4" y="9"/>
                  </a:moveTo>
                  <a:cubicBezTo>
                    <a:pt x="3" y="4"/>
                    <a:pt x="5" y="8"/>
                    <a:pt x="5" y="4"/>
                  </a:cubicBezTo>
                  <a:cubicBezTo>
                    <a:pt x="2" y="1"/>
                    <a:pt x="3" y="7"/>
                    <a:pt x="0" y="0"/>
                  </a:cubicBezTo>
                  <a:cubicBezTo>
                    <a:pt x="1" y="6"/>
                    <a:pt x="1" y="3"/>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1" name="Freeform 337">
              <a:extLst>
                <a:ext uri="{FF2B5EF4-FFF2-40B4-BE49-F238E27FC236}">
                  <a16:creationId xmlns:a16="http://schemas.microsoft.com/office/drawing/2014/main" id="{134149A6-1227-4EF8-82E6-A06FDD7CDAEB}"/>
                </a:ext>
              </a:extLst>
            </p:cNvPr>
            <p:cNvSpPr>
              <a:spLocks/>
            </p:cNvSpPr>
            <p:nvPr/>
          </p:nvSpPr>
          <p:spPr bwMode="auto">
            <a:xfrm>
              <a:off x="7388" y="4451"/>
              <a:ext cx="6" cy="17"/>
            </a:xfrm>
            <a:custGeom>
              <a:avLst/>
              <a:gdLst>
                <a:gd name="T0" fmla="*/ 0 w 3"/>
                <a:gd name="T1" fmla="*/ 0 h 9"/>
                <a:gd name="T2" fmla="*/ 3 w 3"/>
                <a:gd name="T3" fmla="*/ 9 h 9"/>
                <a:gd name="T4" fmla="*/ 3 w 3"/>
                <a:gd name="T5" fmla="*/ 6 h 9"/>
                <a:gd name="T6" fmla="*/ 0 w 3"/>
                <a:gd name="T7" fmla="*/ 0 h 9"/>
              </a:gdLst>
              <a:ahLst/>
              <a:cxnLst>
                <a:cxn ang="0">
                  <a:pos x="T0" y="T1"/>
                </a:cxn>
                <a:cxn ang="0">
                  <a:pos x="T2" y="T3"/>
                </a:cxn>
                <a:cxn ang="0">
                  <a:pos x="T4" y="T5"/>
                </a:cxn>
                <a:cxn ang="0">
                  <a:pos x="T6" y="T7"/>
                </a:cxn>
              </a:cxnLst>
              <a:rect l="0" t="0" r="r" b="b"/>
              <a:pathLst>
                <a:path w="3" h="9">
                  <a:moveTo>
                    <a:pt x="0" y="0"/>
                  </a:moveTo>
                  <a:cubicBezTo>
                    <a:pt x="0" y="3"/>
                    <a:pt x="1" y="6"/>
                    <a:pt x="3" y="9"/>
                  </a:cubicBezTo>
                  <a:cubicBezTo>
                    <a:pt x="3" y="8"/>
                    <a:pt x="3" y="8"/>
                    <a:pt x="3" y="6"/>
                  </a:cubicBezTo>
                  <a:cubicBezTo>
                    <a:pt x="2" y="4"/>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2" name="Freeform 338">
              <a:extLst>
                <a:ext uri="{FF2B5EF4-FFF2-40B4-BE49-F238E27FC236}">
                  <a16:creationId xmlns:a16="http://schemas.microsoft.com/office/drawing/2014/main" id="{94639F7B-99D6-4925-89EA-137CBB265712}"/>
                </a:ext>
              </a:extLst>
            </p:cNvPr>
            <p:cNvSpPr>
              <a:spLocks/>
            </p:cNvSpPr>
            <p:nvPr/>
          </p:nvSpPr>
          <p:spPr bwMode="auto">
            <a:xfrm>
              <a:off x="7390" y="4451"/>
              <a:ext cx="8" cy="19"/>
            </a:xfrm>
            <a:custGeom>
              <a:avLst/>
              <a:gdLst>
                <a:gd name="T0" fmla="*/ 1 w 4"/>
                <a:gd name="T1" fmla="*/ 4 h 10"/>
                <a:gd name="T2" fmla="*/ 4 w 4"/>
                <a:gd name="T3" fmla="*/ 10 h 10"/>
                <a:gd name="T4" fmla="*/ 3 w 4"/>
                <a:gd name="T5" fmla="*/ 6 h 10"/>
                <a:gd name="T6" fmla="*/ 0 w 4"/>
                <a:gd name="T7" fmla="*/ 0 h 10"/>
                <a:gd name="T8" fmla="*/ 1 w 4"/>
                <a:gd name="T9" fmla="*/ 4 h 10"/>
              </a:gdLst>
              <a:ahLst/>
              <a:cxnLst>
                <a:cxn ang="0">
                  <a:pos x="T0" y="T1"/>
                </a:cxn>
                <a:cxn ang="0">
                  <a:pos x="T2" y="T3"/>
                </a:cxn>
                <a:cxn ang="0">
                  <a:pos x="T4" y="T5"/>
                </a:cxn>
                <a:cxn ang="0">
                  <a:pos x="T6" y="T7"/>
                </a:cxn>
                <a:cxn ang="0">
                  <a:pos x="T8" y="T9"/>
                </a:cxn>
              </a:cxnLst>
              <a:rect l="0" t="0" r="r" b="b"/>
              <a:pathLst>
                <a:path w="4" h="10">
                  <a:moveTo>
                    <a:pt x="1" y="4"/>
                  </a:moveTo>
                  <a:cubicBezTo>
                    <a:pt x="2" y="6"/>
                    <a:pt x="3" y="8"/>
                    <a:pt x="4" y="10"/>
                  </a:cubicBezTo>
                  <a:cubicBezTo>
                    <a:pt x="4" y="8"/>
                    <a:pt x="2" y="4"/>
                    <a:pt x="3" y="6"/>
                  </a:cubicBezTo>
                  <a:cubicBezTo>
                    <a:pt x="3" y="4"/>
                    <a:pt x="1" y="2"/>
                    <a:pt x="0" y="0"/>
                  </a:cubicBezTo>
                  <a:cubicBezTo>
                    <a:pt x="0" y="1"/>
                    <a:pt x="1"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3" name="Freeform 339">
              <a:extLst>
                <a:ext uri="{FF2B5EF4-FFF2-40B4-BE49-F238E27FC236}">
                  <a16:creationId xmlns:a16="http://schemas.microsoft.com/office/drawing/2014/main" id="{92140FE4-B7A3-49CE-BFF8-A84E6F429BF4}"/>
                </a:ext>
              </a:extLst>
            </p:cNvPr>
            <p:cNvSpPr>
              <a:spLocks/>
            </p:cNvSpPr>
            <p:nvPr/>
          </p:nvSpPr>
          <p:spPr bwMode="auto">
            <a:xfrm>
              <a:off x="7388" y="4436"/>
              <a:ext cx="12" cy="21"/>
            </a:xfrm>
            <a:custGeom>
              <a:avLst/>
              <a:gdLst>
                <a:gd name="T0" fmla="*/ 0 w 6"/>
                <a:gd name="T1" fmla="*/ 1 h 11"/>
                <a:gd name="T2" fmla="*/ 4 w 6"/>
                <a:gd name="T3" fmla="*/ 6 h 11"/>
                <a:gd name="T4" fmla="*/ 0 w 6"/>
                <a:gd name="T5" fmla="*/ 1 h 11"/>
              </a:gdLst>
              <a:ahLst/>
              <a:cxnLst>
                <a:cxn ang="0">
                  <a:pos x="T0" y="T1"/>
                </a:cxn>
                <a:cxn ang="0">
                  <a:pos x="T2" y="T3"/>
                </a:cxn>
                <a:cxn ang="0">
                  <a:pos x="T4" y="T5"/>
                </a:cxn>
              </a:cxnLst>
              <a:rect l="0" t="0" r="r" b="b"/>
              <a:pathLst>
                <a:path w="6" h="11">
                  <a:moveTo>
                    <a:pt x="0" y="1"/>
                  </a:moveTo>
                  <a:cubicBezTo>
                    <a:pt x="0" y="4"/>
                    <a:pt x="6" y="11"/>
                    <a:pt x="4" y="6"/>
                  </a:cubicBezTo>
                  <a:cubicBezTo>
                    <a:pt x="2" y="4"/>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4" name="Freeform 340">
              <a:extLst>
                <a:ext uri="{FF2B5EF4-FFF2-40B4-BE49-F238E27FC236}">
                  <a16:creationId xmlns:a16="http://schemas.microsoft.com/office/drawing/2014/main" id="{2E2BB1E4-31D3-4B45-B509-739231A5E5DA}"/>
                </a:ext>
              </a:extLst>
            </p:cNvPr>
            <p:cNvSpPr>
              <a:spLocks/>
            </p:cNvSpPr>
            <p:nvPr/>
          </p:nvSpPr>
          <p:spPr bwMode="auto">
            <a:xfrm>
              <a:off x="7419" y="4436"/>
              <a:ext cx="8" cy="21"/>
            </a:xfrm>
            <a:custGeom>
              <a:avLst/>
              <a:gdLst>
                <a:gd name="T0" fmla="*/ 4 w 4"/>
                <a:gd name="T1" fmla="*/ 11 h 11"/>
                <a:gd name="T2" fmla="*/ 4 w 4"/>
                <a:gd name="T3" fmla="*/ 5 h 11"/>
                <a:gd name="T4" fmla="*/ 0 w 4"/>
                <a:gd name="T5" fmla="*/ 1 h 11"/>
                <a:gd name="T6" fmla="*/ 4 w 4"/>
                <a:gd name="T7" fmla="*/ 11 h 11"/>
              </a:gdLst>
              <a:ahLst/>
              <a:cxnLst>
                <a:cxn ang="0">
                  <a:pos x="T0" y="T1"/>
                </a:cxn>
                <a:cxn ang="0">
                  <a:pos x="T2" y="T3"/>
                </a:cxn>
                <a:cxn ang="0">
                  <a:pos x="T4" y="T5"/>
                </a:cxn>
                <a:cxn ang="0">
                  <a:pos x="T6" y="T7"/>
                </a:cxn>
              </a:cxnLst>
              <a:rect l="0" t="0" r="r" b="b"/>
              <a:pathLst>
                <a:path w="4" h="11">
                  <a:moveTo>
                    <a:pt x="4" y="11"/>
                  </a:moveTo>
                  <a:cubicBezTo>
                    <a:pt x="3" y="7"/>
                    <a:pt x="4" y="8"/>
                    <a:pt x="4" y="5"/>
                  </a:cubicBezTo>
                  <a:cubicBezTo>
                    <a:pt x="1" y="0"/>
                    <a:pt x="3" y="6"/>
                    <a:pt x="0" y="1"/>
                  </a:cubicBezTo>
                  <a:cubicBezTo>
                    <a:pt x="1" y="5"/>
                    <a:pt x="2" y="8"/>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5" name="Freeform 341">
              <a:extLst>
                <a:ext uri="{FF2B5EF4-FFF2-40B4-BE49-F238E27FC236}">
                  <a16:creationId xmlns:a16="http://schemas.microsoft.com/office/drawing/2014/main" id="{D0B200E2-0A4D-41EA-AE57-EDB7F4CF2A3D}"/>
                </a:ext>
              </a:extLst>
            </p:cNvPr>
            <p:cNvSpPr>
              <a:spLocks/>
            </p:cNvSpPr>
            <p:nvPr/>
          </p:nvSpPr>
          <p:spPr bwMode="auto">
            <a:xfrm>
              <a:off x="7438" y="4438"/>
              <a:ext cx="8" cy="15"/>
            </a:xfrm>
            <a:custGeom>
              <a:avLst/>
              <a:gdLst>
                <a:gd name="T0" fmla="*/ 1 w 4"/>
                <a:gd name="T1" fmla="*/ 5 h 8"/>
                <a:gd name="T2" fmla="*/ 3 w 4"/>
                <a:gd name="T3" fmla="*/ 5 h 8"/>
                <a:gd name="T4" fmla="*/ 0 w 4"/>
                <a:gd name="T5" fmla="*/ 0 h 8"/>
                <a:gd name="T6" fmla="*/ 1 w 4"/>
                <a:gd name="T7" fmla="*/ 5 h 8"/>
              </a:gdLst>
              <a:ahLst/>
              <a:cxnLst>
                <a:cxn ang="0">
                  <a:pos x="T0" y="T1"/>
                </a:cxn>
                <a:cxn ang="0">
                  <a:pos x="T2" y="T3"/>
                </a:cxn>
                <a:cxn ang="0">
                  <a:pos x="T4" y="T5"/>
                </a:cxn>
                <a:cxn ang="0">
                  <a:pos x="T6" y="T7"/>
                </a:cxn>
              </a:cxnLst>
              <a:rect l="0" t="0" r="r" b="b"/>
              <a:pathLst>
                <a:path w="4" h="8">
                  <a:moveTo>
                    <a:pt x="1" y="5"/>
                  </a:moveTo>
                  <a:cubicBezTo>
                    <a:pt x="3" y="8"/>
                    <a:pt x="4" y="8"/>
                    <a:pt x="3" y="5"/>
                  </a:cubicBezTo>
                  <a:cubicBezTo>
                    <a:pt x="0" y="0"/>
                    <a:pt x="0" y="0"/>
                    <a:pt x="0" y="0"/>
                  </a:cubicBezTo>
                  <a:cubicBezTo>
                    <a:pt x="0" y="2"/>
                    <a:pt x="1"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6" name="Freeform 342">
              <a:extLst>
                <a:ext uri="{FF2B5EF4-FFF2-40B4-BE49-F238E27FC236}">
                  <a16:creationId xmlns:a16="http://schemas.microsoft.com/office/drawing/2014/main" id="{F3EE4B2E-EDA8-45A3-9425-545E3E70838E}"/>
                </a:ext>
              </a:extLst>
            </p:cNvPr>
            <p:cNvSpPr>
              <a:spLocks/>
            </p:cNvSpPr>
            <p:nvPr/>
          </p:nvSpPr>
          <p:spPr bwMode="auto">
            <a:xfrm>
              <a:off x="7448" y="4434"/>
              <a:ext cx="11" cy="17"/>
            </a:xfrm>
            <a:custGeom>
              <a:avLst/>
              <a:gdLst>
                <a:gd name="T0" fmla="*/ 2 w 6"/>
                <a:gd name="T1" fmla="*/ 7 h 9"/>
                <a:gd name="T2" fmla="*/ 6 w 6"/>
                <a:gd name="T3" fmla="*/ 9 h 9"/>
                <a:gd name="T4" fmla="*/ 1 w 6"/>
                <a:gd name="T5" fmla="*/ 1 h 9"/>
                <a:gd name="T6" fmla="*/ 2 w 6"/>
                <a:gd name="T7" fmla="*/ 4 h 9"/>
                <a:gd name="T8" fmla="*/ 2 w 6"/>
                <a:gd name="T9" fmla="*/ 7 h 9"/>
              </a:gdLst>
              <a:ahLst/>
              <a:cxnLst>
                <a:cxn ang="0">
                  <a:pos x="T0" y="T1"/>
                </a:cxn>
                <a:cxn ang="0">
                  <a:pos x="T2" y="T3"/>
                </a:cxn>
                <a:cxn ang="0">
                  <a:pos x="T4" y="T5"/>
                </a:cxn>
                <a:cxn ang="0">
                  <a:pos x="T6" y="T7"/>
                </a:cxn>
                <a:cxn ang="0">
                  <a:pos x="T8" y="T9"/>
                </a:cxn>
              </a:cxnLst>
              <a:rect l="0" t="0" r="r" b="b"/>
              <a:pathLst>
                <a:path w="6" h="9">
                  <a:moveTo>
                    <a:pt x="2" y="7"/>
                  </a:moveTo>
                  <a:cubicBezTo>
                    <a:pt x="4" y="9"/>
                    <a:pt x="5" y="8"/>
                    <a:pt x="6" y="9"/>
                  </a:cubicBezTo>
                  <a:cubicBezTo>
                    <a:pt x="6" y="6"/>
                    <a:pt x="2" y="4"/>
                    <a:pt x="1" y="1"/>
                  </a:cubicBezTo>
                  <a:cubicBezTo>
                    <a:pt x="0" y="0"/>
                    <a:pt x="2" y="3"/>
                    <a:pt x="2" y="4"/>
                  </a:cubicBezTo>
                  <a:cubicBezTo>
                    <a:pt x="2" y="6"/>
                    <a:pt x="0" y="2"/>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7" name="Freeform 343">
              <a:extLst>
                <a:ext uri="{FF2B5EF4-FFF2-40B4-BE49-F238E27FC236}">
                  <a16:creationId xmlns:a16="http://schemas.microsoft.com/office/drawing/2014/main" id="{F48FBA7C-226A-4CF3-9108-46C0E1C65166}"/>
                </a:ext>
              </a:extLst>
            </p:cNvPr>
            <p:cNvSpPr>
              <a:spLocks/>
            </p:cNvSpPr>
            <p:nvPr/>
          </p:nvSpPr>
          <p:spPr bwMode="auto">
            <a:xfrm>
              <a:off x="7438" y="4407"/>
              <a:ext cx="12" cy="17"/>
            </a:xfrm>
            <a:custGeom>
              <a:avLst/>
              <a:gdLst>
                <a:gd name="T0" fmla="*/ 4 w 6"/>
                <a:gd name="T1" fmla="*/ 7 h 9"/>
                <a:gd name="T2" fmla="*/ 5 w 6"/>
                <a:gd name="T3" fmla="*/ 6 h 9"/>
                <a:gd name="T4" fmla="*/ 0 w 6"/>
                <a:gd name="T5" fmla="*/ 0 h 9"/>
                <a:gd name="T6" fmla="*/ 4 w 6"/>
                <a:gd name="T7" fmla="*/ 7 h 9"/>
              </a:gdLst>
              <a:ahLst/>
              <a:cxnLst>
                <a:cxn ang="0">
                  <a:pos x="T0" y="T1"/>
                </a:cxn>
                <a:cxn ang="0">
                  <a:pos x="T2" y="T3"/>
                </a:cxn>
                <a:cxn ang="0">
                  <a:pos x="T4" y="T5"/>
                </a:cxn>
                <a:cxn ang="0">
                  <a:pos x="T6" y="T7"/>
                </a:cxn>
              </a:cxnLst>
              <a:rect l="0" t="0" r="r" b="b"/>
              <a:pathLst>
                <a:path w="6" h="9">
                  <a:moveTo>
                    <a:pt x="4" y="7"/>
                  </a:moveTo>
                  <a:cubicBezTo>
                    <a:pt x="6" y="9"/>
                    <a:pt x="3" y="3"/>
                    <a:pt x="5" y="6"/>
                  </a:cubicBezTo>
                  <a:cubicBezTo>
                    <a:pt x="3" y="1"/>
                    <a:pt x="2" y="0"/>
                    <a:pt x="0" y="0"/>
                  </a:cubicBezTo>
                  <a:cubicBezTo>
                    <a:pt x="1" y="2"/>
                    <a:pt x="3"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8" name="Freeform 344">
              <a:extLst>
                <a:ext uri="{FF2B5EF4-FFF2-40B4-BE49-F238E27FC236}">
                  <a16:creationId xmlns:a16="http://schemas.microsoft.com/office/drawing/2014/main" id="{43B76F19-244C-459B-B365-FE625840BE94}"/>
                </a:ext>
              </a:extLst>
            </p:cNvPr>
            <p:cNvSpPr>
              <a:spLocks/>
            </p:cNvSpPr>
            <p:nvPr/>
          </p:nvSpPr>
          <p:spPr bwMode="auto">
            <a:xfrm>
              <a:off x="7457" y="4424"/>
              <a:ext cx="27" cy="29"/>
            </a:xfrm>
            <a:custGeom>
              <a:avLst/>
              <a:gdLst>
                <a:gd name="T0" fmla="*/ 9 w 14"/>
                <a:gd name="T1" fmla="*/ 15 h 15"/>
                <a:gd name="T2" fmla="*/ 14 w 14"/>
                <a:gd name="T3" fmla="*/ 14 h 15"/>
                <a:gd name="T4" fmla="*/ 4 w 14"/>
                <a:gd name="T5" fmla="*/ 0 h 15"/>
                <a:gd name="T6" fmla="*/ 7 w 14"/>
                <a:gd name="T7" fmla="*/ 10 h 15"/>
                <a:gd name="T8" fmla="*/ 0 w 14"/>
                <a:gd name="T9" fmla="*/ 2 h 15"/>
                <a:gd name="T10" fmla="*/ 9 w 14"/>
                <a:gd name="T11" fmla="*/ 15 h 15"/>
              </a:gdLst>
              <a:ahLst/>
              <a:cxnLst>
                <a:cxn ang="0">
                  <a:pos x="T0" y="T1"/>
                </a:cxn>
                <a:cxn ang="0">
                  <a:pos x="T2" y="T3"/>
                </a:cxn>
                <a:cxn ang="0">
                  <a:pos x="T4" y="T5"/>
                </a:cxn>
                <a:cxn ang="0">
                  <a:pos x="T6" y="T7"/>
                </a:cxn>
                <a:cxn ang="0">
                  <a:pos x="T8" y="T9"/>
                </a:cxn>
                <a:cxn ang="0">
                  <a:pos x="T10" y="T11"/>
                </a:cxn>
              </a:cxnLst>
              <a:rect l="0" t="0" r="r" b="b"/>
              <a:pathLst>
                <a:path w="14" h="15">
                  <a:moveTo>
                    <a:pt x="9" y="15"/>
                  </a:moveTo>
                  <a:cubicBezTo>
                    <a:pt x="7" y="8"/>
                    <a:pt x="12" y="14"/>
                    <a:pt x="14" y="14"/>
                  </a:cubicBezTo>
                  <a:cubicBezTo>
                    <a:pt x="11" y="6"/>
                    <a:pt x="8" y="6"/>
                    <a:pt x="4" y="0"/>
                  </a:cubicBezTo>
                  <a:cubicBezTo>
                    <a:pt x="7" y="7"/>
                    <a:pt x="8" y="7"/>
                    <a:pt x="7" y="10"/>
                  </a:cubicBezTo>
                  <a:cubicBezTo>
                    <a:pt x="3" y="5"/>
                    <a:pt x="2" y="1"/>
                    <a:pt x="0" y="2"/>
                  </a:cubicBezTo>
                  <a:cubicBezTo>
                    <a:pt x="4" y="9"/>
                    <a:pt x="5" y="10"/>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9" name="Freeform 345">
              <a:extLst>
                <a:ext uri="{FF2B5EF4-FFF2-40B4-BE49-F238E27FC236}">
                  <a16:creationId xmlns:a16="http://schemas.microsoft.com/office/drawing/2014/main" id="{34D9C755-F11F-47F2-90DD-00920EE68F55}"/>
                </a:ext>
              </a:extLst>
            </p:cNvPr>
            <p:cNvSpPr>
              <a:spLocks/>
            </p:cNvSpPr>
            <p:nvPr/>
          </p:nvSpPr>
          <p:spPr bwMode="auto">
            <a:xfrm>
              <a:off x="7455" y="4409"/>
              <a:ext cx="12" cy="17"/>
            </a:xfrm>
            <a:custGeom>
              <a:avLst/>
              <a:gdLst>
                <a:gd name="T0" fmla="*/ 2 w 6"/>
                <a:gd name="T1" fmla="*/ 7 h 9"/>
                <a:gd name="T2" fmla="*/ 6 w 6"/>
                <a:gd name="T3" fmla="*/ 8 h 9"/>
                <a:gd name="T4" fmla="*/ 2 w 6"/>
                <a:gd name="T5" fmla="*/ 7 h 9"/>
              </a:gdLst>
              <a:ahLst/>
              <a:cxnLst>
                <a:cxn ang="0">
                  <a:pos x="T0" y="T1"/>
                </a:cxn>
                <a:cxn ang="0">
                  <a:pos x="T2" y="T3"/>
                </a:cxn>
                <a:cxn ang="0">
                  <a:pos x="T4" y="T5"/>
                </a:cxn>
              </a:cxnLst>
              <a:rect l="0" t="0" r="r" b="b"/>
              <a:pathLst>
                <a:path w="6" h="9">
                  <a:moveTo>
                    <a:pt x="2" y="7"/>
                  </a:moveTo>
                  <a:cubicBezTo>
                    <a:pt x="4" y="9"/>
                    <a:pt x="4" y="5"/>
                    <a:pt x="6" y="8"/>
                  </a:cubicBezTo>
                  <a:cubicBezTo>
                    <a:pt x="4" y="4"/>
                    <a:pt x="0" y="0"/>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0" name="Freeform 346">
              <a:extLst>
                <a:ext uri="{FF2B5EF4-FFF2-40B4-BE49-F238E27FC236}">
                  <a16:creationId xmlns:a16="http://schemas.microsoft.com/office/drawing/2014/main" id="{DACC7D32-1077-4D5B-82D3-F2E0BD6DC4C9}"/>
                </a:ext>
              </a:extLst>
            </p:cNvPr>
            <p:cNvSpPr>
              <a:spLocks/>
            </p:cNvSpPr>
            <p:nvPr/>
          </p:nvSpPr>
          <p:spPr bwMode="auto">
            <a:xfrm>
              <a:off x="7457" y="4394"/>
              <a:ext cx="14" cy="21"/>
            </a:xfrm>
            <a:custGeom>
              <a:avLst/>
              <a:gdLst>
                <a:gd name="T0" fmla="*/ 4 w 7"/>
                <a:gd name="T1" fmla="*/ 8 h 11"/>
                <a:gd name="T2" fmla="*/ 7 w 7"/>
                <a:gd name="T3" fmla="*/ 11 h 11"/>
                <a:gd name="T4" fmla="*/ 1 w 7"/>
                <a:gd name="T5" fmla="*/ 0 h 11"/>
                <a:gd name="T6" fmla="*/ 1 w 7"/>
                <a:gd name="T7" fmla="*/ 3 h 11"/>
                <a:gd name="T8" fmla="*/ 4 w 7"/>
                <a:gd name="T9" fmla="*/ 8 h 11"/>
              </a:gdLst>
              <a:ahLst/>
              <a:cxnLst>
                <a:cxn ang="0">
                  <a:pos x="T0" y="T1"/>
                </a:cxn>
                <a:cxn ang="0">
                  <a:pos x="T2" y="T3"/>
                </a:cxn>
                <a:cxn ang="0">
                  <a:pos x="T4" y="T5"/>
                </a:cxn>
                <a:cxn ang="0">
                  <a:pos x="T6" y="T7"/>
                </a:cxn>
                <a:cxn ang="0">
                  <a:pos x="T8" y="T9"/>
                </a:cxn>
              </a:cxnLst>
              <a:rect l="0" t="0" r="r" b="b"/>
              <a:pathLst>
                <a:path w="7" h="11">
                  <a:moveTo>
                    <a:pt x="4" y="8"/>
                  </a:moveTo>
                  <a:cubicBezTo>
                    <a:pt x="5" y="10"/>
                    <a:pt x="5" y="9"/>
                    <a:pt x="7" y="11"/>
                  </a:cubicBezTo>
                  <a:cubicBezTo>
                    <a:pt x="6" y="7"/>
                    <a:pt x="2" y="4"/>
                    <a:pt x="1" y="0"/>
                  </a:cubicBezTo>
                  <a:cubicBezTo>
                    <a:pt x="0" y="0"/>
                    <a:pt x="1" y="1"/>
                    <a:pt x="1" y="3"/>
                  </a:cubicBezTo>
                  <a:cubicBezTo>
                    <a:pt x="4" y="7"/>
                    <a:pt x="3" y="4"/>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1" name="Freeform 347">
              <a:extLst>
                <a:ext uri="{FF2B5EF4-FFF2-40B4-BE49-F238E27FC236}">
                  <a16:creationId xmlns:a16="http://schemas.microsoft.com/office/drawing/2014/main" id="{BB4FC2E8-96F3-4290-9503-628564E44D22}"/>
                </a:ext>
              </a:extLst>
            </p:cNvPr>
            <p:cNvSpPr>
              <a:spLocks/>
            </p:cNvSpPr>
            <p:nvPr/>
          </p:nvSpPr>
          <p:spPr bwMode="auto">
            <a:xfrm>
              <a:off x="7475" y="4394"/>
              <a:ext cx="9" cy="15"/>
            </a:xfrm>
            <a:custGeom>
              <a:avLst/>
              <a:gdLst>
                <a:gd name="T0" fmla="*/ 1 w 5"/>
                <a:gd name="T1" fmla="*/ 5 h 8"/>
                <a:gd name="T2" fmla="*/ 5 w 5"/>
                <a:gd name="T3" fmla="*/ 8 h 8"/>
                <a:gd name="T4" fmla="*/ 0 w 5"/>
                <a:gd name="T5" fmla="*/ 0 h 8"/>
                <a:gd name="T6" fmla="*/ 1 w 5"/>
                <a:gd name="T7" fmla="*/ 5 h 8"/>
              </a:gdLst>
              <a:ahLst/>
              <a:cxnLst>
                <a:cxn ang="0">
                  <a:pos x="T0" y="T1"/>
                </a:cxn>
                <a:cxn ang="0">
                  <a:pos x="T2" y="T3"/>
                </a:cxn>
                <a:cxn ang="0">
                  <a:pos x="T4" y="T5"/>
                </a:cxn>
                <a:cxn ang="0">
                  <a:pos x="T6" y="T7"/>
                </a:cxn>
              </a:cxnLst>
              <a:rect l="0" t="0" r="r" b="b"/>
              <a:pathLst>
                <a:path w="5" h="8">
                  <a:moveTo>
                    <a:pt x="1" y="5"/>
                  </a:moveTo>
                  <a:cubicBezTo>
                    <a:pt x="4" y="8"/>
                    <a:pt x="4" y="7"/>
                    <a:pt x="5" y="8"/>
                  </a:cubicBezTo>
                  <a:cubicBezTo>
                    <a:pt x="3" y="5"/>
                    <a:pt x="2" y="2"/>
                    <a:pt x="0" y="0"/>
                  </a:cubicBezTo>
                  <a:cubicBezTo>
                    <a:pt x="2" y="4"/>
                    <a:pt x="0" y="1"/>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2" name="Freeform 348">
              <a:extLst>
                <a:ext uri="{FF2B5EF4-FFF2-40B4-BE49-F238E27FC236}">
                  <a16:creationId xmlns:a16="http://schemas.microsoft.com/office/drawing/2014/main" id="{B2DAB853-3831-4335-B435-25E8125C141C}"/>
                </a:ext>
              </a:extLst>
            </p:cNvPr>
            <p:cNvSpPr>
              <a:spLocks/>
            </p:cNvSpPr>
            <p:nvPr/>
          </p:nvSpPr>
          <p:spPr bwMode="auto">
            <a:xfrm>
              <a:off x="7654" y="4363"/>
              <a:ext cx="23" cy="21"/>
            </a:xfrm>
            <a:custGeom>
              <a:avLst/>
              <a:gdLst>
                <a:gd name="T0" fmla="*/ 7 w 12"/>
                <a:gd name="T1" fmla="*/ 8 h 11"/>
                <a:gd name="T2" fmla="*/ 8 w 12"/>
                <a:gd name="T3" fmla="*/ 4 h 11"/>
                <a:gd name="T4" fmla="*/ 0 w 12"/>
                <a:gd name="T5" fmla="*/ 0 h 11"/>
                <a:gd name="T6" fmla="*/ 7 w 12"/>
                <a:gd name="T7" fmla="*/ 8 h 11"/>
              </a:gdLst>
              <a:ahLst/>
              <a:cxnLst>
                <a:cxn ang="0">
                  <a:pos x="T0" y="T1"/>
                </a:cxn>
                <a:cxn ang="0">
                  <a:pos x="T2" y="T3"/>
                </a:cxn>
                <a:cxn ang="0">
                  <a:pos x="T4" y="T5"/>
                </a:cxn>
                <a:cxn ang="0">
                  <a:pos x="T6" y="T7"/>
                </a:cxn>
              </a:cxnLst>
              <a:rect l="0" t="0" r="r" b="b"/>
              <a:pathLst>
                <a:path w="12" h="11">
                  <a:moveTo>
                    <a:pt x="7" y="8"/>
                  </a:moveTo>
                  <a:cubicBezTo>
                    <a:pt x="12" y="11"/>
                    <a:pt x="10" y="8"/>
                    <a:pt x="8" y="4"/>
                  </a:cubicBezTo>
                  <a:cubicBezTo>
                    <a:pt x="6" y="3"/>
                    <a:pt x="2" y="0"/>
                    <a:pt x="0" y="0"/>
                  </a:cubicBezTo>
                  <a:cubicBezTo>
                    <a:pt x="3" y="3"/>
                    <a:pt x="5" y="6"/>
                    <a:pt x="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3" name="Freeform 349">
              <a:extLst>
                <a:ext uri="{FF2B5EF4-FFF2-40B4-BE49-F238E27FC236}">
                  <a16:creationId xmlns:a16="http://schemas.microsoft.com/office/drawing/2014/main" id="{031ED8F5-3E56-4A9C-BAB3-AB2CDF6B8FC0}"/>
                </a:ext>
              </a:extLst>
            </p:cNvPr>
            <p:cNvSpPr>
              <a:spLocks/>
            </p:cNvSpPr>
            <p:nvPr/>
          </p:nvSpPr>
          <p:spPr bwMode="auto">
            <a:xfrm>
              <a:off x="7664" y="4313"/>
              <a:ext cx="15" cy="16"/>
            </a:xfrm>
            <a:custGeom>
              <a:avLst/>
              <a:gdLst>
                <a:gd name="T0" fmla="*/ 4 w 8"/>
                <a:gd name="T1" fmla="*/ 4 h 8"/>
                <a:gd name="T2" fmla="*/ 6 w 8"/>
                <a:gd name="T3" fmla="*/ 4 h 8"/>
                <a:gd name="T4" fmla="*/ 4 w 8"/>
                <a:gd name="T5" fmla="*/ 4 h 8"/>
              </a:gdLst>
              <a:ahLst/>
              <a:cxnLst>
                <a:cxn ang="0">
                  <a:pos x="T0" y="T1"/>
                </a:cxn>
                <a:cxn ang="0">
                  <a:pos x="T2" y="T3"/>
                </a:cxn>
                <a:cxn ang="0">
                  <a:pos x="T4" y="T5"/>
                </a:cxn>
              </a:cxnLst>
              <a:rect l="0" t="0" r="r" b="b"/>
              <a:pathLst>
                <a:path w="8" h="8">
                  <a:moveTo>
                    <a:pt x="4" y="4"/>
                  </a:moveTo>
                  <a:cubicBezTo>
                    <a:pt x="8" y="8"/>
                    <a:pt x="4" y="3"/>
                    <a:pt x="6" y="4"/>
                  </a:cubicBezTo>
                  <a:cubicBezTo>
                    <a:pt x="3" y="2"/>
                    <a:pt x="0"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4" name="Freeform 350">
              <a:extLst>
                <a:ext uri="{FF2B5EF4-FFF2-40B4-BE49-F238E27FC236}">
                  <a16:creationId xmlns:a16="http://schemas.microsoft.com/office/drawing/2014/main" id="{DA6FD96E-A1FB-4CAF-9985-A6C82CB5C665}"/>
                </a:ext>
              </a:extLst>
            </p:cNvPr>
            <p:cNvSpPr>
              <a:spLocks/>
            </p:cNvSpPr>
            <p:nvPr/>
          </p:nvSpPr>
          <p:spPr bwMode="auto">
            <a:xfrm>
              <a:off x="7716" y="4298"/>
              <a:ext cx="11" cy="10"/>
            </a:xfrm>
            <a:custGeom>
              <a:avLst/>
              <a:gdLst>
                <a:gd name="T0" fmla="*/ 0 w 6"/>
                <a:gd name="T1" fmla="*/ 2 h 5"/>
                <a:gd name="T2" fmla="*/ 2 w 6"/>
                <a:gd name="T3" fmla="*/ 0 h 5"/>
                <a:gd name="T4" fmla="*/ 0 w 6"/>
                <a:gd name="T5" fmla="*/ 2 h 5"/>
              </a:gdLst>
              <a:ahLst/>
              <a:cxnLst>
                <a:cxn ang="0">
                  <a:pos x="T0" y="T1"/>
                </a:cxn>
                <a:cxn ang="0">
                  <a:pos x="T2" y="T3"/>
                </a:cxn>
                <a:cxn ang="0">
                  <a:pos x="T4" y="T5"/>
                </a:cxn>
              </a:cxnLst>
              <a:rect l="0" t="0" r="r" b="b"/>
              <a:pathLst>
                <a:path w="6" h="5">
                  <a:moveTo>
                    <a:pt x="0" y="2"/>
                  </a:moveTo>
                  <a:cubicBezTo>
                    <a:pt x="4" y="5"/>
                    <a:pt x="6" y="4"/>
                    <a:pt x="2" y="0"/>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5" name="Freeform 351">
              <a:extLst>
                <a:ext uri="{FF2B5EF4-FFF2-40B4-BE49-F238E27FC236}">
                  <a16:creationId xmlns:a16="http://schemas.microsoft.com/office/drawing/2014/main" id="{9001670D-1985-4662-8FFC-DEAD4F00369A}"/>
                </a:ext>
              </a:extLst>
            </p:cNvPr>
            <p:cNvSpPr>
              <a:spLocks/>
            </p:cNvSpPr>
            <p:nvPr/>
          </p:nvSpPr>
          <p:spPr bwMode="auto">
            <a:xfrm>
              <a:off x="7721" y="4277"/>
              <a:ext cx="12" cy="13"/>
            </a:xfrm>
            <a:custGeom>
              <a:avLst/>
              <a:gdLst>
                <a:gd name="T0" fmla="*/ 6 w 6"/>
                <a:gd name="T1" fmla="*/ 7 h 7"/>
                <a:gd name="T2" fmla="*/ 1 w 6"/>
                <a:gd name="T3" fmla="*/ 0 h 7"/>
                <a:gd name="T4" fmla="*/ 6 w 6"/>
                <a:gd name="T5" fmla="*/ 7 h 7"/>
              </a:gdLst>
              <a:ahLst/>
              <a:cxnLst>
                <a:cxn ang="0">
                  <a:pos x="T0" y="T1"/>
                </a:cxn>
                <a:cxn ang="0">
                  <a:pos x="T2" y="T3"/>
                </a:cxn>
                <a:cxn ang="0">
                  <a:pos x="T4" y="T5"/>
                </a:cxn>
              </a:cxnLst>
              <a:rect l="0" t="0" r="r" b="b"/>
              <a:pathLst>
                <a:path w="6" h="7">
                  <a:moveTo>
                    <a:pt x="6" y="7"/>
                  </a:moveTo>
                  <a:cubicBezTo>
                    <a:pt x="4" y="4"/>
                    <a:pt x="5" y="3"/>
                    <a:pt x="1" y="0"/>
                  </a:cubicBezTo>
                  <a:cubicBezTo>
                    <a:pt x="0" y="0"/>
                    <a:pt x="0" y="2"/>
                    <a:pt x="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6" name="Freeform 352">
              <a:extLst>
                <a:ext uri="{FF2B5EF4-FFF2-40B4-BE49-F238E27FC236}">
                  <a16:creationId xmlns:a16="http://schemas.microsoft.com/office/drawing/2014/main" id="{842D5B8D-52B5-4C0F-8A12-5F87FB599B29}"/>
                </a:ext>
              </a:extLst>
            </p:cNvPr>
            <p:cNvSpPr>
              <a:spLocks/>
            </p:cNvSpPr>
            <p:nvPr/>
          </p:nvSpPr>
          <p:spPr bwMode="auto">
            <a:xfrm>
              <a:off x="7729" y="4244"/>
              <a:ext cx="17" cy="8"/>
            </a:xfrm>
            <a:custGeom>
              <a:avLst/>
              <a:gdLst>
                <a:gd name="T0" fmla="*/ 5 w 9"/>
                <a:gd name="T1" fmla="*/ 3 h 4"/>
                <a:gd name="T2" fmla="*/ 8 w 9"/>
                <a:gd name="T3" fmla="*/ 2 h 4"/>
                <a:gd name="T4" fmla="*/ 5 w 9"/>
                <a:gd name="T5" fmla="*/ 3 h 4"/>
              </a:gdLst>
              <a:ahLst/>
              <a:cxnLst>
                <a:cxn ang="0">
                  <a:pos x="T0" y="T1"/>
                </a:cxn>
                <a:cxn ang="0">
                  <a:pos x="T2" y="T3"/>
                </a:cxn>
                <a:cxn ang="0">
                  <a:pos x="T4" y="T5"/>
                </a:cxn>
              </a:cxnLst>
              <a:rect l="0" t="0" r="r" b="b"/>
              <a:pathLst>
                <a:path w="9" h="4">
                  <a:moveTo>
                    <a:pt x="5" y="3"/>
                  </a:moveTo>
                  <a:cubicBezTo>
                    <a:pt x="9" y="4"/>
                    <a:pt x="6" y="2"/>
                    <a:pt x="8" y="2"/>
                  </a:cubicBezTo>
                  <a:cubicBezTo>
                    <a:pt x="4" y="1"/>
                    <a:pt x="0" y="0"/>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7" name="Freeform 353">
              <a:extLst>
                <a:ext uri="{FF2B5EF4-FFF2-40B4-BE49-F238E27FC236}">
                  <a16:creationId xmlns:a16="http://schemas.microsoft.com/office/drawing/2014/main" id="{A20C48D7-4602-43AE-9ADD-6B5913E74AC6}"/>
                </a:ext>
              </a:extLst>
            </p:cNvPr>
            <p:cNvSpPr>
              <a:spLocks/>
            </p:cNvSpPr>
            <p:nvPr/>
          </p:nvSpPr>
          <p:spPr bwMode="auto">
            <a:xfrm>
              <a:off x="7775" y="4225"/>
              <a:ext cx="19" cy="6"/>
            </a:xfrm>
            <a:custGeom>
              <a:avLst/>
              <a:gdLst>
                <a:gd name="T0" fmla="*/ 10 w 10"/>
                <a:gd name="T1" fmla="*/ 3 h 3"/>
                <a:gd name="T2" fmla="*/ 1 w 10"/>
                <a:gd name="T3" fmla="*/ 0 h 3"/>
                <a:gd name="T4" fmla="*/ 3 w 10"/>
                <a:gd name="T5" fmla="*/ 1 h 3"/>
                <a:gd name="T6" fmla="*/ 10 w 10"/>
                <a:gd name="T7" fmla="*/ 3 h 3"/>
              </a:gdLst>
              <a:ahLst/>
              <a:cxnLst>
                <a:cxn ang="0">
                  <a:pos x="T0" y="T1"/>
                </a:cxn>
                <a:cxn ang="0">
                  <a:pos x="T2" y="T3"/>
                </a:cxn>
                <a:cxn ang="0">
                  <a:pos x="T4" y="T5"/>
                </a:cxn>
                <a:cxn ang="0">
                  <a:pos x="T6" y="T7"/>
                </a:cxn>
              </a:cxnLst>
              <a:rect l="0" t="0" r="r" b="b"/>
              <a:pathLst>
                <a:path w="10" h="3">
                  <a:moveTo>
                    <a:pt x="10" y="3"/>
                  </a:moveTo>
                  <a:cubicBezTo>
                    <a:pt x="7" y="2"/>
                    <a:pt x="4" y="1"/>
                    <a:pt x="1" y="0"/>
                  </a:cubicBezTo>
                  <a:cubicBezTo>
                    <a:pt x="0" y="0"/>
                    <a:pt x="1" y="0"/>
                    <a:pt x="3" y="1"/>
                  </a:cubicBezTo>
                  <a:cubicBezTo>
                    <a:pt x="6" y="2"/>
                    <a:pt x="8" y="3"/>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8" name="Freeform 354">
              <a:extLst>
                <a:ext uri="{FF2B5EF4-FFF2-40B4-BE49-F238E27FC236}">
                  <a16:creationId xmlns:a16="http://schemas.microsoft.com/office/drawing/2014/main" id="{6BCD1B54-DCDB-4FD5-BBAF-CDE879BBEC3D}"/>
                </a:ext>
              </a:extLst>
            </p:cNvPr>
            <p:cNvSpPr>
              <a:spLocks/>
            </p:cNvSpPr>
            <p:nvPr/>
          </p:nvSpPr>
          <p:spPr bwMode="auto">
            <a:xfrm>
              <a:off x="8669" y="3984"/>
              <a:ext cx="36" cy="33"/>
            </a:xfrm>
            <a:custGeom>
              <a:avLst/>
              <a:gdLst>
                <a:gd name="T0" fmla="*/ 15 w 19"/>
                <a:gd name="T1" fmla="*/ 17 h 17"/>
                <a:gd name="T2" fmla="*/ 9 w 19"/>
                <a:gd name="T3" fmla="*/ 0 h 17"/>
                <a:gd name="T4" fmla="*/ 15 w 19"/>
                <a:gd name="T5" fmla="*/ 17 h 17"/>
              </a:gdLst>
              <a:ahLst/>
              <a:cxnLst>
                <a:cxn ang="0">
                  <a:pos x="T0" y="T1"/>
                </a:cxn>
                <a:cxn ang="0">
                  <a:pos x="T2" y="T3"/>
                </a:cxn>
                <a:cxn ang="0">
                  <a:pos x="T4" y="T5"/>
                </a:cxn>
              </a:cxnLst>
              <a:rect l="0" t="0" r="r" b="b"/>
              <a:pathLst>
                <a:path w="19" h="17">
                  <a:moveTo>
                    <a:pt x="15" y="17"/>
                  </a:moveTo>
                  <a:cubicBezTo>
                    <a:pt x="19" y="11"/>
                    <a:pt x="6" y="6"/>
                    <a:pt x="9" y="0"/>
                  </a:cubicBezTo>
                  <a:cubicBezTo>
                    <a:pt x="0" y="4"/>
                    <a:pt x="11" y="12"/>
                    <a:pt x="1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9" name="Freeform 355">
              <a:extLst>
                <a:ext uri="{FF2B5EF4-FFF2-40B4-BE49-F238E27FC236}">
                  <a16:creationId xmlns:a16="http://schemas.microsoft.com/office/drawing/2014/main" id="{B4A10E23-FB83-40E0-B524-99F072DBD089}"/>
                </a:ext>
              </a:extLst>
            </p:cNvPr>
            <p:cNvSpPr>
              <a:spLocks/>
            </p:cNvSpPr>
            <p:nvPr/>
          </p:nvSpPr>
          <p:spPr bwMode="auto">
            <a:xfrm>
              <a:off x="8671" y="3969"/>
              <a:ext cx="15" cy="13"/>
            </a:xfrm>
            <a:custGeom>
              <a:avLst/>
              <a:gdLst>
                <a:gd name="T0" fmla="*/ 4 w 8"/>
                <a:gd name="T1" fmla="*/ 7 h 7"/>
                <a:gd name="T2" fmla="*/ 1 w 8"/>
                <a:gd name="T3" fmla="*/ 0 h 7"/>
                <a:gd name="T4" fmla="*/ 4 w 8"/>
                <a:gd name="T5" fmla="*/ 7 h 7"/>
              </a:gdLst>
              <a:ahLst/>
              <a:cxnLst>
                <a:cxn ang="0">
                  <a:pos x="T0" y="T1"/>
                </a:cxn>
                <a:cxn ang="0">
                  <a:pos x="T2" y="T3"/>
                </a:cxn>
                <a:cxn ang="0">
                  <a:pos x="T4" y="T5"/>
                </a:cxn>
              </a:cxnLst>
              <a:rect l="0" t="0" r="r" b="b"/>
              <a:pathLst>
                <a:path w="8" h="7">
                  <a:moveTo>
                    <a:pt x="4" y="7"/>
                  </a:moveTo>
                  <a:cubicBezTo>
                    <a:pt x="8" y="5"/>
                    <a:pt x="7" y="2"/>
                    <a:pt x="1" y="0"/>
                  </a:cubicBezTo>
                  <a:cubicBezTo>
                    <a:pt x="0" y="3"/>
                    <a:pt x="1"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0" name="Freeform 356">
              <a:extLst>
                <a:ext uri="{FF2B5EF4-FFF2-40B4-BE49-F238E27FC236}">
                  <a16:creationId xmlns:a16="http://schemas.microsoft.com/office/drawing/2014/main" id="{A1E33839-E86A-48E0-BB82-3F4300FEC5DE}"/>
                </a:ext>
              </a:extLst>
            </p:cNvPr>
            <p:cNvSpPr>
              <a:spLocks/>
            </p:cNvSpPr>
            <p:nvPr/>
          </p:nvSpPr>
          <p:spPr bwMode="auto">
            <a:xfrm>
              <a:off x="7748" y="4156"/>
              <a:ext cx="23" cy="6"/>
            </a:xfrm>
            <a:custGeom>
              <a:avLst/>
              <a:gdLst>
                <a:gd name="T0" fmla="*/ 12 w 12"/>
                <a:gd name="T1" fmla="*/ 3 h 3"/>
                <a:gd name="T2" fmla="*/ 6 w 12"/>
                <a:gd name="T3" fmla="*/ 3 h 3"/>
                <a:gd name="T4" fmla="*/ 4 w 12"/>
                <a:gd name="T5" fmla="*/ 0 h 3"/>
                <a:gd name="T6" fmla="*/ 3 w 12"/>
                <a:gd name="T7" fmla="*/ 3 h 3"/>
                <a:gd name="T8" fmla="*/ 12 w 12"/>
                <a:gd name="T9" fmla="*/ 3 h 3"/>
              </a:gdLst>
              <a:ahLst/>
              <a:cxnLst>
                <a:cxn ang="0">
                  <a:pos x="T0" y="T1"/>
                </a:cxn>
                <a:cxn ang="0">
                  <a:pos x="T2" y="T3"/>
                </a:cxn>
                <a:cxn ang="0">
                  <a:pos x="T4" y="T5"/>
                </a:cxn>
                <a:cxn ang="0">
                  <a:pos x="T6" y="T7"/>
                </a:cxn>
                <a:cxn ang="0">
                  <a:pos x="T8" y="T9"/>
                </a:cxn>
              </a:cxnLst>
              <a:rect l="0" t="0" r="r" b="b"/>
              <a:pathLst>
                <a:path w="12" h="3">
                  <a:moveTo>
                    <a:pt x="12" y="3"/>
                  </a:moveTo>
                  <a:cubicBezTo>
                    <a:pt x="10" y="3"/>
                    <a:pt x="8" y="2"/>
                    <a:pt x="6" y="3"/>
                  </a:cubicBezTo>
                  <a:cubicBezTo>
                    <a:pt x="6" y="1"/>
                    <a:pt x="7" y="1"/>
                    <a:pt x="4" y="0"/>
                  </a:cubicBezTo>
                  <a:cubicBezTo>
                    <a:pt x="0" y="1"/>
                    <a:pt x="0" y="2"/>
                    <a:pt x="3" y="3"/>
                  </a:cubicBezTo>
                  <a:cubicBezTo>
                    <a:pt x="6" y="3"/>
                    <a:pt x="9" y="3"/>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1" name="Freeform 357">
              <a:extLst>
                <a:ext uri="{FF2B5EF4-FFF2-40B4-BE49-F238E27FC236}">
                  <a16:creationId xmlns:a16="http://schemas.microsoft.com/office/drawing/2014/main" id="{EE9EFC80-E032-4FD1-B1CB-D002729DC1BF}"/>
                </a:ext>
              </a:extLst>
            </p:cNvPr>
            <p:cNvSpPr>
              <a:spLocks/>
            </p:cNvSpPr>
            <p:nvPr/>
          </p:nvSpPr>
          <p:spPr bwMode="auto">
            <a:xfrm>
              <a:off x="7790" y="4151"/>
              <a:ext cx="23" cy="3"/>
            </a:xfrm>
            <a:custGeom>
              <a:avLst/>
              <a:gdLst>
                <a:gd name="T0" fmla="*/ 12 w 12"/>
                <a:gd name="T1" fmla="*/ 1 h 2"/>
                <a:gd name="T2" fmla="*/ 0 w 12"/>
                <a:gd name="T3" fmla="*/ 1 h 2"/>
                <a:gd name="T4" fmla="*/ 12 w 12"/>
                <a:gd name="T5" fmla="*/ 1 h 2"/>
              </a:gdLst>
              <a:ahLst/>
              <a:cxnLst>
                <a:cxn ang="0">
                  <a:pos x="T0" y="T1"/>
                </a:cxn>
                <a:cxn ang="0">
                  <a:pos x="T2" y="T3"/>
                </a:cxn>
                <a:cxn ang="0">
                  <a:pos x="T4" y="T5"/>
                </a:cxn>
              </a:cxnLst>
              <a:rect l="0" t="0" r="r" b="b"/>
              <a:pathLst>
                <a:path w="12" h="2">
                  <a:moveTo>
                    <a:pt x="12" y="1"/>
                  </a:moveTo>
                  <a:cubicBezTo>
                    <a:pt x="8" y="1"/>
                    <a:pt x="4" y="0"/>
                    <a:pt x="0" y="1"/>
                  </a:cubicBezTo>
                  <a:cubicBezTo>
                    <a:pt x="0" y="1"/>
                    <a:pt x="7"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2" name="Freeform 358">
              <a:extLst>
                <a:ext uri="{FF2B5EF4-FFF2-40B4-BE49-F238E27FC236}">
                  <a16:creationId xmlns:a16="http://schemas.microsoft.com/office/drawing/2014/main" id="{305110E6-1024-4770-8ACB-7E9B66B9412D}"/>
                </a:ext>
              </a:extLst>
            </p:cNvPr>
            <p:cNvSpPr>
              <a:spLocks/>
            </p:cNvSpPr>
            <p:nvPr/>
          </p:nvSpPr>
          <p:spPr bwMode="auto">
            <a:xfrm>
              <a:off x="7756" y="4151"/>
              <a:ext cx="19" cy="3"/>
            </a:xfrm>
            <a:custGeom>
              <a:avLst/>
              <a:gdLst>
                <a:gd name="T0" fmla="*/ 3 w 10"/>
                <a:gd name="T1" fmla="*/ 2 h 2"/>
                <a:gd name="T2" fmla="*/ 10 w 10"/>
                <a:gd name="T3" fmla="*/ 2 h 2"/>
                <a:gd name="T4" fmla="*/ 3 w 10"/>
                <a:gd name="T5" fmla="*/ 0 h 2"/>
                <a:gd name="T6" fmla="*/ 3 w 10"/>
                <a:gd name="T7" fmla="*/ 2 h 2"/>
              </a:gdLst>
              <a:ahLst/>
              <a:cxnLst>
                <a:cxn ang="0">
                  <a:pos x="T0" y="T1"/>
                </a:cxn>
                <a:cxn ang="0">
                  <a:pos x="T2" y="T3"/>
                </a:cxn>
                <a:cxn ang="0">
                  <a:pos x="T4" y="T5"/>
                </a:cxn>
                <a:cxn ang="0">
                  <a:pos x="T6" y="T7"/>
                </a:cxn>
              </a:cxnLst>
              <a:rect l="0" t="0" r="r" b="b"/>
              <a:pathLst>
                <a:path w="10" h="2">
                  <a:moveTo>
                    <a:pt x="3" y="2"/>
                  </a:moveTo>
                  <a:cubicBezTo>
                    <a:pt x="6" y="2"/>
                    <a:pt x="8" y="2"/>
                    <a:pt x="10" y="2"/>
                  </a:cubicBezTo>
                  <a:cubicBezTo>
                    <a:pt x="8" y="1"/>
                    <a:pt x="5" y="1"/>
                    <a:pt x="3" y="0"/>
                  </a:cubicBezTo>
                  <a:cubicBezTo>
                    <a:pt x="0" y="1"/>
                    <a:pt x="8"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3" name="Freeform 359">
              <a:extLst>
                <a:ext uri="{FF2B5EF4-FFF2-40B4-BE49-F238E27FC236}">
                  <a16:creationId xmlns:a16="http://schemas.microsoft.com/office/drawing/2014/main" id="{F84AF082-E1F7-4790-930B-AB68C2427B62}"/>
                </a:ext>
              </a:extLst>
            </p:cNvPr>
            <p:cNvSpPr>
              <a:spLocks/>
            </p:cNvSpPr>
            <p:nvPr/>
          </p:nvSpPr>
          <p:spPr bwMode="auto">
            <a:xfrm>
              <a:off x="7704" y="4078"/>
              <a:ext cx="19" cy="4"/>
            </a:xfrm>
            <a:custGeom>
              <a:avLst/>
              <a:gdLst>
                <a:gd name="T0" fmla="*/ 7 w 10"/>
                <a:gd name="T1" fmla="*/ 1 h 2"/>
                <a:gd name="T2" fmla="*/ 1 w 10"/>
                <a:gd name="T3" fmla="*/ 2 h 2"/>
                <a:gd name="T4" fmla="*/ 3 w 10"/>
                <a:gd name="T5" fmla="*/ 2 h 2"/>
                <a:gd name="T6" fmla="*/ 7 w 10"/>
                <a:gd name="T7" fmla="*/ 1 h 2"/>
              </a:gdLst>
              <a:ahLst/>
              <a:cxnLst>
                <a:cxn ang="0">
                  <a:pos x="T0" y="T1"/>
                </a:cxn>
                <a:cxn ang="0">
                  <a:pos x="T2" y="T3"/>
                </a:cxn>
                <a:cxn ang="0">
                  <a:pos x="T4" y="T5"/>
                </a:cxn>
                <a:cxn ang="0">
                  <a:pos x="T6" y="T7"/>
                </a:cxn>
              </a:cxnLst>
              <a:rect l="0" t="0" r="r" b="b"/>
              <a:pathLst>
                <a:path w="10" h="2">
                  <a:moveTo>
                    <a:pt x="7" y="1"/>
                  </a:moveTo>
                  <a:cubicBezTo>
                    <a:pt x="10" y="0"/>
                    <a:pt x="4" y="1"/>
                    <a:pt x="1" y="2"/>
                  </a:cubicBezTo>
                  <a:cubicBezTo>
                    <a:pt x="0" y="2"/>
                    <a:pt x="1" y="2"/>
                    <a:pt x="3" y="2"/>
                  </a:cubicBezTo>
                  <a:cubicBezTo>
                    <a:pt x="5" y="2"/>
                    <a:pt x="6"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4" name="Freeform 360">
              <a:extLst>
                <a:ext uri="{FF2B5EF4-FFF2-40B4-BE49-F238E27FC236}">
                  <a16:creationId xmlns:a16="http://schemas.microsoft.com/office/drawing/2014/main" id="{A67DE188-30E4-483B-83F4-EE4B8173E765}"/>
                </a:ext>
              </a:extLst>
            </p:cNvPr>
            <p:cNvSpPr>
              <a:spLocks/>
            </p:cNvSpPr>
            <p:nvPr/>
          </p:nvSpPr>
          <p:spPr bwMode="auto">
            <a:xfrm>
              <a:off x="7670" y="4082"/>
              <a:ext cx="21" cy="5"/>
            </a:xfrm>
            <a:custGeom>
              <a:avLst/>
              <a:gdLst>
                <a:gd name="T0" fmla="*/ 8 w 11"/>
                <a:gd name="T1" fmla="*/ 1 h 3"/>
                <a:gd name="T2" fmla="*/ 1 w 11"/>
                <a:gd name="T3" fmla="*/ 2 h 3"/>
                <a:gd name="T4" fmla="*/ 8 w 11"/>
                <a:gd name="T5" fmla="*/ 1 h 3"/>
              </a:gdLst>
              <a:ahLst/>
              <a:cxnLst>
                <a:cxn ang="0">
                  <a:pos x="T0" y="T1"/>
                </a:cxn>
                <a:cxn ang="0">
                  <a:pos x="T2" y="T3"/>
                </a:cxn>
                <a:cxn ang="0">
                  <a:pos x="T4" y="T5"/>
                </a:cxn>
              </a:cxnLst>
              <a:rect l="0" t="0" r="r" b="b"/>
              <a:pathLst>
                <a:path w="11" h="3">
                  <a:moveTo>
                    <a:pt x="8" y="1"/>
                  </a:moveTo>
                  <a:cubicBezTo>
                    <a:pt x="11" y="0"/>
                    <a:pt x="3" y="1"/>
                    <a:pt x="1" y="2"/>
                  </a:cubicBezTo>
                  <a:cubicBezTo>
                    <a:pt x="0" y="3"/>
                    <a:pt x="4"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5" name="Freeform 361">
              <a:extLst>
                <a:ext uri="{FF2B5EF4-FFF2-40B4-BE49-F238E27FC236}">
                  <a16:creationId xmlns:a16="http://schemas.microsoft.com/office/drawing/2014/main" id="{FB8B439B-63ED-4B1B-BEA7-5A48A6095D38}"/>
                </a:ext>
              </a:extLst>
            </p:cNvPr>
            <p:cNvSpPr>
              <a:spLocks/>
            </p:cNvSpPr>
            <p:nvPr/>
          </p:nvSpPr>
          <p:spPr bwMode="auto">
            <a:xfrm>
              <a:off x="7681" y="4066"/>
              <a:ext cx="27" cy="8"/>
            </a:xfrm>
            <a:custGeom>
              <a:avLst/>
              <a:gdLst>
                <a:gd name="T0" fmla="*/ 11 w 14"/>
                <a:gd name="T1" fmla="*/ 4 h 4"/>
                <a:gd name="T2" fmla="*/ 8 w 14"/>
                <a:gd name="T3" fmla="*/ 0 h 4"/>
                <a:gd name="T4" fmla="*/ 0 w 14"/>
                <a:gd name="T5" fmla="*/ 2 h 4"/>
                <a:gd name="T6" fmla="*/ 11 w 14"/>
                <a:gd name="T7" fmla="*/ 4 h 4"/>
              </a:gdLst>
              <a:ahLst/>
              <a:cxnLst>
                <a:cxn ang="0">
                  <a:pos x="T0" y="T1"/>
                </a:cxn>
                <a:cxn ang="0">
                  <a:pos x="T2" y="T3"/>
                </a:cxn>
                <a:cxn ang="0">
                  <a:pos x="T4" y="T5"/>
                </a:cxn>
                <a:cxn ang="0">
                  <a:pos x="T6" y="T7"/>
                </a:cxn>
              </a:cxnLst>
              <a:rect l="0" t="0" r="r" b="b"/>
              <a:pathLst>
                <a:path w="14" h="4">
                  <a:moveTo>
                    <a:pt x="11" y="4"/>
                  </a:moveTo>
                  <a:cubicBezTo>
                    <a:pt x="14" y="1"/>
                    <a:pt x="10" y="1"/>
                    <a:pt x="8" y="0"/>
                  </a:cubicBezTo>
                  <a:cubicBezTo>
                    <a:pt x="2" y="2"/>
                    <a:pt x="4" y="1"/>
                    <a:pt x="0" y="2"/>
                  </a:cubicBezTo>
                  <a:cubicBezTo>
                    <a:pt x="0" y="3"/>
                    <a:pt x="8" y="2"/>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6" name="Freeform 362">
              <a:extLst>
                <a:ext uri="{FF2B5EF4-FFF2-40B4-BE49-F238E27FC236}">
                  <a16:creationId xmlns:a16="http://schemas.microsoft.com/office/drawing/2014/main" id="{41F615A6-E3D7-4CAA-977A-7050B9CC764C}"/>
                </a:ext>
              </a:extLst>
            </p:cNvPr>
            <p:cNvSpPr>
              <a:spLocks/>
            </p:cNvSpPr>
            <p:nvPr/>
          </p:nvSpPr>
          <p:spPr bwMode="auto">
            <a:xfrm>
              <a:off x="7681" y="4063"/>
              <a:ext cx="18" cy="5"/>
            </a:xfrm>
            <a:custGeom>
              <a:avLst/>
              <a:gdLst>
                <a:gd name="T0" fmla="*/ 6 w 9"/>
                <a:gd name="T1" fmla="*/ 2 h 3"/>
                <a:gd name="T2" fmla="*/ 2 w 9"/>
                <a:gd name="T3" fmla="*/ 1 h 3"/>
                <a:gd name="T4" fmla="*/ 6 w 9"/>
                <a:gd name="T5" fmla="*/ 2 h 3"/>
              </a:gdLst>
              <a:ahLst/>
              <a:cxnLst>
                <a:cxn ang="0">
                  <a:pos x="T0" y="T1"/>
                </a:cxn>
                <a:cxn ang="0">
                  <a:pos x="T2" y="T3"/>
                </a:cxn>
                <a:cxn ang="0">
                  <a:pos x="T4" y="T5"/>
                </a:cxn>
              </a:cxnLst>
              <a:rect l="0" t="0" r="r" b="b"/>
              <a:pathLst>
                <a:path w="9" h="3">
                  <a:moveTo>
                    <a:pt x="6" y="2"/>
                  </a:moveTo>
                  <a:cubicBezTo>
                    <a:pt x="9" y="0"/>
                    <a:pt x="4" y="1"/>
                    <a:pt x="2" y="1"/>
                  </a:cubicBezTo>
                  <a:cubicBezTo>
                    <a:pt x="0" y="3"/>
                    <a:pt x="0" y="3"/>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7" name="Freeform 363">
              <a:extLst>
                <a:ext uri="{FF2B5EF4-FFF2-40B4-BE49-F238E27FC236}">
                  <a16:creationId xmlns:a16="http://schemas.microsoft.com/office/drawing/2014/main" id="{BE3E525B-5417-49AD-92AE-55C5061485F9}"/>
                </a:ext>
              </a:extLst>
            </p:cNvPr>
            <p:cNvSpPr>
              <a:spLocks/>
            </p:cNvSpPr>
            <p:nvPr/>
          </p:nvSpPr>
          <p:spPr bwMode="auto">
            <a:xfrm>
              <a:off x="7674" y="4059"/>
              <a:ext cx="17" cy="7"/>
            </a:xfrm>
            <a:custGeom>
              <a:avLst/>
              <a:gdLst>
                <a:gd name="T0" fmla="*/ 6 w 9"/>
                <a:gd name="T1" fmla="*/ 3 h 4"/>
                <a:gd name="T2" fmla="*/ 6 w 9"/>
                <a:gd name="T3" fmla="*/ 1 h 4"/>
                <a:gd name="T4" fmla="*/ 6 w 9"/>
                <a:gd name="T5" fmla="*/ 3 h 4"/>
              </a:gdLst>
              <a:ahLst/>
              <a:cxnLst>
                <a:cxn ang="0">
                  <a:pos x="T0" y="T1"/>
                </a:cxn>
                <a:cxn ang="0">
                  <a:pos x="T2" y="T3"/>
                </a:cxn>
                <a:cxn ang="0">
                  <a:pos x="T4" y="T5"/>
                </a:cxn>
              </a:cxnLst>
              <a:rect l="0" t="0" r="r" b="b"/>
              <a:pathLst>
                <a:path w="9" h="4">
                  <a:moveTo>
                    <a:pt x="6" y="3"/>
                  </a:moveTo>
                  <a:cubicBezTo>
                    <a:pt x="6" y="2"/>
                    <a:pt x="9" y="0"/>
                    <a:pt x="6" y="1"/>
                  </a:cubicBezTo>
                  <a:cubicBezTo>
                    <a:pt x="2" y="2"/>
                    <a:pt x="0" y="4"/>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8" name="Freeform 364">
              <a:extLst>
                <a:ext uri="{FF2B5EF4-FFF2-40B4-BE49-F238E27FC236}">
                  <a16:creationId xmlns:a16="http://schemas.microsoft.com/office/drawing/2014/main" id="{E72514EA-87BC-4131-B736-68C8937528DB}"/>
                </a:ext>
              </a:extLst>
            </p:cNvPr>
            <p:cNvSpPr>
              <a:spLocks/>
            </p:cNvSpPr>
            <p:nvPr/>
          </p:nvSpPr>
          <p:spPr bwMode="auto">
            <a:xfrm>
              <a:off x="7689" y="4047"/>
              <a:ext cx="25" cy="10"/>
            </a:xfrm>
            <a:custGeom>
              <a:avLst/>
              <a:gdLst>
                <a:gd name="T0" fmla="*/ 7 w 13"/>
                <a:gd name="T1" fmla="*/ 4 h 5"/>
                <a:gd name="T2" fmla="*/ 13 w 13"/>
                <a:gd name="T3" fmla="*/ 0 h 5"/>
                <a:gd name="T4" fmla="*/ 0 w 13"/>
                <a:gd name="T5" fmla="*/ 4 h 5"/>
                <a:gd name="T6" fmla="*/ 7 w 13"/>
                <a:gd name="T7" fmla="*/ 4 h 5"/>
              </a:gdLst>
              <a:ahLst/>
              <a:cxnLst>
                <a:cxn ang="0">
                  <a:pos x="T0" y="T1"/>
                </a:cxn>
                <a:cxn ang="0">
                  <a:pos x="T2" y="T3"/>
                </a:cxn>
                <a:cxn ang="0">
                  <a:pos x="T4" y="T5"/>
                </a:cxn>
                <a:cxn ang="0">
                  <a:pos x="T6" y="T7"/>
                </a:cxn>
              </a:cxnLst>
              <a:rect l="0" t="0" r="r" b="b"/>
              <a:pathLst>
                <a:path w="13" h="5">
                  <a:moveTo>
                    <a:pt x="7" y="4"/>
                  </a:moveTo>
                  <a:cubicBezTo>
                    <a:pt x="8" y="3"/>
                    <a:pt x="10" y="2"/>
                    <a:pt x="13" y="0"/>
                  </a:cubicBezTo>
                  <a:cubicBezTo>
                    <a:pt x="7" y="2"/>
                    <a:pt x="7" y="1"/>
                    <a:pt x="0" y="4"/>
                  </a:cubicBezTo>
                  <a:cubicBezTo>
                    <a:pt x="8" y="1"/>
                    <a:pt x="3"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9" name="Freeform 365">
              <a:extLst>
                <a:ext uri="{FF2B5EF4-FFF2-40B4-BE49-F238E27FC236}">
                  <a16:creationId xmlns:a16="http://schemas.microsoft.com/office/drawing/2014/main" id="{B469B2D2-DC46-4FC6-959E-ADC04F9C5BA6}"/>
                </a:ext>
              </a:extLst>
            </p:cNvPr>
            <p:cNvSpPr>
              <a:spLocks/>
            </p:cNvSpPr>
            <p:nvPr/>
          </p:nvSpPr>
          <p:spPr bwMode="auto">
            <a:xfrm>
              <a:off x="7559" y="4097"/>
              <a:ext cx="17" cy="6"/>
            </a:xfrm>
            <a:custGeom>
              <a:avLst/>
              <a:gdLst>
                <a:gd name="T0" fmla="*/ 4 w 9"/>
                <a:gd name="T1" fmla="*/ 2 h 3"/>
                <a:gd name="T2" fmla="*/ 4 w 9"/>
                <a:gd name="T3" fmla="*/ 1 h 3"/>
                <a:gd name="T4" fmla="*/ 0 w 9"/>
                <a:gd name="T5" fmla="*/ 3 h 3"/>
                <a:gd name="T6" fmla="*/ 4 w 9"/>
                <a:gd name="T7" fmla="*/ 2 h 3"/>
              </a:gdLst>
              <a:ahLst/>
              <a:cxnLst>
                <a:cxn ang="0">
                  <a:pos x="T0" y="T1"/>
                </a:cxn>
                <a:cxn ang="0">
                  <a:pos x="T2" y="T3"/>
                </a:cxn>
                <a:cxn ang="0">
                  <a:pos x="T4" y="T5"/>
                </a:cxn>
                <a:cxn ang="0">
                  <a:pos x="T6" y="T7"/>
                </a:cxn>
              </a:cxnLst>
              <a:rect l="0" t="0" r="r" b="b"/>
              <a:pathLst>
                <a:path w="9" h="3">
                  <a:moveTo>
                    <a:pt x="4" y="2"/>
                  </a:moveTo>
                  <a:cubicBezTo>
                    <a:pt x="9" y="0"/>
                    <a:pt x="7" y="0"/>
                    <a:pt x="4" y="1"/>
                  </a:cubicBezTo>
                  <a:cubicBezTo>
                    <a:pt x="1" y="2"/>
                    <a:pt x="1" y="2"/>
                    <a:pt x="0" y="3"/>
                  </a:cubicBezTo>
                  <a:cubicBezTo>
                    <a:pt x="2" y="2"/>
                    <a:pt x="5"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0" name="Freeform 366">
              <a:extLst>
                <a:ext uri="{FF2B5EF4-FFF2-40B4-BE49-F238E27FC236}">
                  <a16:creationId xmlns:a16="http://schemas.microsoft.com/office/drawing/2014/main" id="{0056EC3F-621A-40B7-85F2-0FEA1922D11B}"/>
                </a:ext>
              </a:extLst>
            </p:cNvPr>
            <p:cNvSpPr>
              <a:spLocks/>
            </p:cNvSpPr>
            <p:nvPr/>
          </p:nvSpPr>
          <p:spPr bwMode="auto">
            <a:xfrm>
              <a:off x="7632" y="4045"/>
              <a:ext cx="36" cy="20"/>
            </a:xfrm>
            <a:custGeom>
              <a:avLst/>
              <a:gdLst>
                <a:gd name="T0" fmla="*/ 14 w 19"/>
                <a:gd name="T1" fmla="*/ 5 h 10"/>
                <a:gd name="T2" fmla="*/ 16 w 19"/>
                <a:gd name="T3" fmla="*/ 4 h 10"/>
                <a:gd name="T4" fmla="*/ 19 w 19"/>
                <a:gd name="T5" fmla="*/ 2 h 10"/>
                <a:gd name="T6" fmla="*/ 10 w 19"/>
                <a:gd name="T7" fmla="*/ 3 h 10"/>
                <a:gd name="T8" fmla="*/ 6 w 19"/>
                <a:gd name="T9" fmla="*/ 5 h 10"/>
                <a:gd name="T10" fmla="*/ 14 w 19"/>
                <a:gd name="T11" fmla="*/ 4 h 10"/>
                <a:gd name="T12" fmla="*/ 4 w 19"/>
                <a:gd name="T13" fmla="*/ 8 h 10"/>
                <a:gd name="T14" fmla="*/ 7 w 19"/>
                <a:gd name="T15" fmla="*/ 7 h 10"/>
                <a:gd name="T16" fmla="*/ 14 w 19"/>
                <a:gd name="T17"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4" y="5"/>
                  </a:moveTo>
                  <a:cubicBezTo>
                    <a:pt x="14" y="4"/>
                    <a:pt x="15" y="4"/>
                    <a:pt x="16" y="4"/>
                  </a:cubicBezTo>
                  <a:cubicBezTo>
                    <a:pt x="17" y="3"/>
                    <a:pt x="18" y="3"/>
                    <a:pt x="19" y="2"/>
                  </a:cubicBezTo>
                  <a:cubicBezTo>
                    <a:pt x="13" y="4"/>
                    <a:pt x="18" y="0"/>
                    <a:pt x="10" y="3"/>
                  </a:cubicBezTo>
                  <a:cubicBezTo>
                    <a:pt x="9" y="4"/>
                    <a:pt x="7" y="4"/>
                    <a:pt x="6" y="5"/>
                  </a:cubicBezTo>
                  <a:cubicBezTo>
                    <a:pt x="9" y="4"/>
                    <a:pt x="9" y="5"/>
                    <a:pt x="14" y="4"/>
                  </a:cubicBezTo>
                  <a:cubicBezTo>
                    <a:pt x="8" y="7"/>
                    <a:pt x="9" y="5"/>
                    <a:pt x="4" y="8"/>
                  </a:cubicBezTo>
                  <a:cubicBezTo>
                    <a:pt x="0" y="10"/>
                    <a:pt x="11" y="5"/>
                    <a:pt x="7" y="7"/>
                  </a:cubicBezTo>
                  <a:cubicBezTo>
                    <a:pt x="9" y="7"/>
                    <a:pt x="16" y="3"/>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1" name="Freeform 367">
              <a:extLst>
                <a:ext uri="{FF2B5EF4-FFF2-40B4-BE49-F238E27FC236}">
                  <a16:creationId xmlns:a16="http://schemas.microsoft.com/office/drawing/2014/main" id="{416E04F3-9AA1-4703-9A21-A2F3CDDAF85B}"/>
                </a:ext>
              </a:extLst>
            </p:cNvPr>
            <p:cNvSpPr>
              <a:spLocks/>
            </p:cNvSpPr>
            <p:nvPr/>
          </p:nvSpPr>
          <p:spPr bwMode="auto">
            <a:xfrm>
              <a:off x="7551" y="4097"/>
              <a:ext cx="12" cy="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0"/>
                    <a:pt x="6" y="0"/>
                    <a:pt x="0" y="1"/>
                  </a:cubicBezTo>
                  <a:cubicBezTo>
                    <a:pt x="0" y="2"/>
                    <a:pt x="2"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2" name="Freeform 368">
              <a:extLst>
                <a:ext uri="{FF2B5EF4-FFF2-40B4-BE49-F238E27FC236}">
                  <a16:creationId xmlns:a16="http://schemas.microsoft.com/office/drawing/2014/main" id="{2F7CA2B9-5ED3-4E60-ADD9-07DB0487833D}"/>
                </a:ext>
              </a:extLst>
            </p:cNvPr>
            <p:cNvSpPr>
              <a:spLocks/>
            </p:cNvSpPr>
            <p:nvPr/>
          </p:nvSpPr>
          <p:spPr bwMode="auto">
            <a:xfrm>
              <a:off x="7637" y="4042"/>
              <a:ext cx="27" cy="11"/>
            </a:xfrm>
            <a:custGeom>
              <a:avLst/>
              <a:gdLst>
                <a:gd name="T0" fmla="*/ 6 w 14"/>
                <a:gd name="T1" fmla="*/ 5 h 6"/>
                <a:gd name="T2" fmla="*/ 13 w 14"/>
                <a:gd name="T3" fmla="*/ 0 h 6"/>
                <a:gd name="T4" fmla="*/ 3 w 14"/>
                <a:gd name="T5" fmla="*/ 4 h 6"/>
                <a:gd name="T6" fmla="*/ 6 w 14"/>
                <a:gd name="T7" fmla="*/ 5 h 6"/>
              </a:gdLst>
              <a:ahLst/>
              <a:cxnLst>
                <a:cxn ang="0">
                  <a:pos x="T0" y="T1"/>
                </a:cxn>
                <a:cxn ang="0">
                  <a:pos x="T2" y="T3"/>
                </a:cxn>
                <a:cxn ang="0">
                  <a:pos x="T4" y="T5"/>
                </a:cxn>
                <a:cxn ang="0">
                  <a:pos x="T6" y="T7"/>
                </a:cxn>
              </a:cxnLst>
              <a:rect l="0" t="0" r="r" b="b"/>
              <a:pathLst>
                <a:path w="14" h="6">
                  <a:moveTo>
                    <a:pt x="6" y="5"/>
                  </a:moveTo>
                  <a:cubicBezTo>
                    <a:pt x="5" y="4"/>
                    <a:pt x="14" y="1"/>
                    <a:pt x="13" y="0"/>
                  </a:cubicBezTo>
                  <a:cubicBezTo>
                    <a:pt x="8" y="3"/>
                    <a:pt x="5" y="4"/>
                    <a:pt x="3" y="4"/>
                  </a:cubicBezTo>
                  <a:cubicBezTo>
                    <a:pt x="0" y="6"/>
                    <a:pt x="3" y="5"/>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3" name="Freeform 369">
              <a:extLst>
                <a:ext uri="{FF2B5EF4-FFF2-40B4-BE49-F238E27FC236}">
                  <a16:creationId xmlns:a16="http://schemas.microsoft.com/office/drawing/2014/main" id="{4D62460D-CF02-4CD6-BD67-9E5AD0FFD078}"/>
                </a:ext>
              </a:extLst>
            </p:cNvPr>
            <p:cNvSpPr>
              <a:spLocks/>
            </p:cNvSpPr>
            <p:nvPr/>
          </p:nvSpPr>
          <p:spPr bwMode="auto">
            <a:xfrm>
              <a:off x="7618" y="4051"/>
              <a:ext cx="19" cy="8"/>
            </a:xfrm>
            <a:custGeom>
              <a:avLst/>
              <a:gdLst>
                <a:gd name="T0" fmla="*/ 7 w 10"/>
                <a:gd name="T1" fmla="*/ 2 h 4"/>
                <a:gd name="T2" fmla="*/ 2 w 10"/>
                <a:gd name="T3" fmla="*/ 3 h 4"/>
                <a:gd name="T4" fmla="*/ 7 w 10"/>
                <a:gd name="T5" fmla="*/ 2 h 4"/>
              </a:gdLst>
              <a:ahLst/>
              <a:cxnLst>
                <a:cxn ang="0">
                  <a:pos x="T0" y="T1"/>
                </a:cxn>
                <a:cxn ang="0">
                  <a:pos x="T2" y="T3"/>
                </a:cxn>
                <a:cxn ang="0">
                  <a:pos x="T4" y="T5"/>
                </a:cxn>
              </a:cxnLst>
              <a:rect l="0" t="0" r="r" b="b"/>
              <a:pathLst>
                <a:path w="10" h="4">
                  <a:moveTo>
                    <a:pt x="7" y="2"/>
                  </a:moveTo>
                  <a:cubicBezTo>
                    <a:pt x="10" y="0"/>
                    <a:pt x="5" y="2"/>
                    <a:pt x="2" y="3"/>
                  </a:cubicBezTo>
                  <a:cubicBezTo>
                    <a:pt x="0" y="4"/>
                    <a:pt x="4"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4" name="Freeform 370">
              <a:extLst>
                <a:ext uri="{FF2B5EF4-FFF2-40B4-BE49-F238E27FC236}">
                  <a16:creationId xmlns:a16="http://schemas.microsoft.com/office/drawing/2014/main" id="{81B050E4-39FE-463A-8530-01C84319D321}"/>
                </a:ext>
              </a:extLst>
            </p:cNvPr>
            <p:cNvSpPr>
              <a:spLocks/>
            </p:cNvSpPr>
            <p:nvPr/>
          </p:nvSpPr>
          <p:spPr bwMode="auto">
            <a:xfrm>
              <a:off x="7618" y="4040"/>
              <a:ext cx="35" cy="13"/>
            </a:xfrm>
            <a:custGeom>
              <a:avLst/>
              <a:gdLst>
                <a:gd name="T0" fmla="*/ 6 w 18"/>
                <a:gd name="T1" fmla="*/ 2 h 7"/>
                <a:gd name="T2" fmla="*/ 0 w 18"/>
                <a:gd name="T3" fmla="*/ 6 h 7"/>
                <a:gd name="T4" fmla="*/ 5 w 18"/>
                <a:gd name="T5" fmla="*/ 6 h 7"/>
                <a:gd name="T6" fmla="*/ 6 w 18"/>
                <a:gd name="T7" fmla="*/ 2 h 7"/>
              </a:gdLst>
              <a:ahLst/>
              <a:cxnLst>
                <a:cxn ang="0">
                  <a:pos x="T0" y="T1"/>
                </a:cxn>
                <a:cxn ang="0">
                  <a:pos x="T2" y="T3"/>
                </a:cxn>
                <a:cxn ang="0">
                  <a:pos x="T4" y="T5"/>
                </a:cxn>
                <a:cxn ang="0">
                  <a:pos x="T6" y="T7"/>
                </a:cxn>
              </a:cxnLst>
              <a:rect l="0" t="0" r="r" b="b"/>
              <a:pathLst>
                <a:path w="18" h="7">
                  <a:moveTo>
                    <a:pt x="6" y="2"/>
                  </a:moveTo>
                  <a:cubicBezTo>
                    <a:pt x="4" y="3"/>
                    <a:pt x="2" y="5"/>
                    <a:pt x="0" y="6"/>
                  </a:cubicBezTo>
                  <a:cubicBezTo>
                    <a:pt x="0" y="7"/>
                    <a:pt x="12" y="2"/>
                    <a:pt x="5" y="6"/>
                  </a:cubicBezTo>
                  <a:cubicBezTo>
                    <a:pt x="18" y="0"/>
                    <a:pt x="2" y="5"/>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5" name="Freeform 371">
              <a:extLst>
                <a:ext uri="{FF2B5EF4-FFF2-40B4-BE49-F238E27FC236}">
                  <a16:creationId xmlns:a16="http://schemas.microsoft.com/office/drawing/2014/main" id="{0DD2D58A-66C6-47EC-9707-A32D6D0C2414}"/>
                </a:ext>
              </a:extLst>
            </p:cNvPr>
            <p:cNvSpPr>
              <a:spLocks/>
            </p:cNvSpPr>
            <p:nvPr/>
          </p:nvSpPr>
          <p:spPr bwMode="auto">
            <a:xfrm>
              <a:off x="7593" y="4051"/>
              <a:ext cx="31" cy="14"/>
            </a:xfrm>
            <a:custGeom>
              <a:avLst/>
              <a:gdLst>
                <a:gd name="T0" fmla="*/ 13 w 16"/>
                <a:gd name="T1" fmla="*/ 3 h 7"/>
                <a:gd name="T2" fmla="*/ 4 w 16"/>
                <a:gd name="T3" fmla="*/ 4 h 7"/>
                <a:gd name="T4" fmla="*/ 13 w 16"/>
                <a:gd name="T5" fmla="*/ 3 h 7"/>
              </a:gdLst>
              <a:ahLst/>
              <a:cxnLst>
                <a:cxn ang="0">
                  <a:pos x="T0" y="T1"/>
                </a:cxn>
                <a:cxn ang="0">
                  <a:pos x="T2" y="T3"/>
                </a:cxn>
                <a:cxn ang="0">
                  <a:pos x="T4" y="T5"/>
                </a:cxn>
              </a:cxnLst>
              <a:rect l="0" t="0" r="r" b="b"/>
              <a:pathLst>
                <a:path w="16" h="7">
                  <a:moveTo>
                    <a:pt x="13" y="3"/>
                  </a:moveTo>
                  <a:cubicBezTo>
                    <a:pt x="16" y="0"/>
                    <a:pt x="9" y="3"/>
                    <a:pt x="4" y="4"/>
                  </a:cubicBezTo>
                  <a:cubicBezTo>
                    <a:pt x="0" y="7"/>
                    <a:pt x="9" y="3"/>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6" name="Freeform 372">
              <a:extLst>
                <a:ext uri="{FF2B5EF4-FFF2-40B4-BE49-F238E27FC236}">
                  <a16:creationId xmlns:a16="http://schemas.microsoft.com/office/drawing/2014/main" id="{64CDACA0-967C-4B17-8700-89A83A24938E}"/>
                </a:ext>
              </a:extLst>
            </p:cNvPr>
            <p:cNvSpPr>
              <a:spLocks/>
            </p:cNvSpPr>
            <p:nvPr/>
          </p:nvSpPr>
          <p:spPr bwMode="auto">
            <a:xfrm>
              <a:off x="7570" y="4065"/>
              <a:ext cx="23" cy="9"/>
            </a:xfrm>
            <a:custGeom>
              <a:avLst/>
              <a:gdLst>
                <a:gd name="T0" fmla="*/ 5 w 12"/>
                <a:gd name="T1" fmla="*/ 3 h 5"/>
                <a:gd name="T2" fmla="*/ 3 w 12"/>
                <a:gd name="T3" fmla="*/ 3 h 5"/>
                <a:gd name="T4" fmla="*/ 5 w 12"/>
                <a:gd name="T5" fmla="*/ 3 h 5"/>
              </a:gdLst>
              <a:ahLst/>
              <a:cxnLst>
                <a:cxn ang="0">
                  <a:pos x="T0" y="T1"/>
                </a:cxn>
                <a:cxn ang="0">
                  <a:pos x="T2" y="T3"/>
                </a:cxn>
                <a:cxn ang="0">
                  <a:pos x="T4" y="T5"/>
                </a:cxn>
              </a:cxnLst>
              <a:rect l="0" t="0" r="r" b="b"/>
              <a:pathLst>
                <a:path w="12" h="5">
                  <a:moveTo>
                    <a:pt x="5" y="3"/>
                  </a:moveTo>
                  <a:cubicBezTo>
                    <a:pt x="12" y="0"/>
                    <a:pt x="5" y="3"/>
                    <a:pt x="3" y="3"/>
                  </a:cubicBezTo>
                  <a:cubicBezTo>
                    <a:pt x="0" y="5"/>
                    <a:pt x="8" y="2"/>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7" name="Freeform 373">
              <a:extLst>
                <a:ext uri="{FF2B5EF4-FFF2-40B4-BE49-F238E27FC236}">
                  <a16:creationId xmlns:a16="http://schemas.microsoft.com/office/drawing/2014/main" id="{3508395B-7864-4A85-A77F-3DC1EAC8706B}"/>
                </a:ext>
              </a:extLst>
            </p:cNvPr>
            <p:cNvSpPr>
              <a:spLocks/>
            </p:cNvSpPr>
            <p:nvPr/>
          </p:nvSpPr>
          <p:spPr bwMode="auto">
            <a:xfrm>
              <a:off x="7584" y="4055"/>
              <a:ext cx="21" cy="11"/>
            </a:xfrm>
            <a:custGeom>
              <a:avLst/>
              <a:gdLst>
                <a:gd name="T0" fmla="*/ 6 w 11"/>
                <a:gd name="T1" fmla="*/ 4 h 6"/>
                <a:gd name="T2" fmla="*/ 2 w 11"/>
                <a:gd name="T3" fmla="*/ 4 h 6"/>
                <a:gd name="T4" fmla="*/ 6 w 11"/>
                <a:gd name="T5" fmla="*/ 4 h 6"/>
              </a:gdLst>
              <a:ahLst/>
              <a:cxnLst>
                <a:cxn ang="0">
                  <a:pos x="T0" y="T1"/>
                </a:cxn>
                <a:cxn ang="0">
                  <a:pos x="T2" y="T3"/>
                </a:cxn>
                <a:cxn ang="0">
                  <a:pos x="T4" y="T5"/>
                </a:cxn>
              </a:cxnLst>
              <a:rect l="0" t="0" r="r" b="b"/>
              <a:pathLst>
                <a:path w="11" h="6">
                  <a:moveTo>
                    <a:pt x="6" y="4"/>
                  </a:moveTo>
                  <a:cubicBezTo>
                    <a:pt x="7" y="3"/>
                    <a:pt x="11" y="0"/>
                    <a:pt x="2" y="4"/>
                  </a:cubicBezTo>
                  <a:cubicBezTo>
                    <a:pt x="8" y="2"/>
                    <a:pt x="0" y="6"/>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8" name="Freeform 374">
              <a:extLst>
                <a:ext uri="{FF2B5EF4-FFF2-40B4-BE49-F238E27FC236}">
                  <a16:creationId xmlns:a16="http://schemas.microsoft.com/office/drawing/2014/main" id="{4A7348B1-EF1F-4684-90C1-ECEB5A752453}"/>
                </a:ext>
              </a:extLst>
            </p:cNvPr>
            <p:cNvSpPr>
              <a:spLocks/>
            </p:cNvSpPr>
            <p:nvPr/>
          </p:nvSpPr>
          <p:spPr bwMode="auto">
            <a:xfrm>
              <a:off x="7547" y="4038"/>
              <a:ext cx="85" cy="38"/>
            </a:xfrm>
            <a:custGeom>
              <a:avLst/>
              <a:gdLst>
                <a:gd name="T0" fmla="*/ 33 w 44"/>
                <a:gd name="T1" fmla="*/ 5 h 20"/>
                <a:gd name="T2" fmla="*/ 25 w 44"/>
                <a:gd name="T3" fmla="*/ 9 h 20"/>
                <a:gd name="T4" fmla="*/ 33 w 44"/>
                <a:gd name="T5" fmla="*/ 5 h 20"/>
                <a:gd name="T6" fmla="*/ 36 w 44"/>
                <a:gd name="T7" fmla="*/ 2 h 20"/>
                <a:gd name="T8" fmla="*/ 9 w 44"/>
                <a:gd name="T9" fmla="*/ 15 h 20"/>
                <a:gd name="T10" fmla="*/ 20 w 44"/>
                <a:gd name="T11" fmla="*/ 10 h 20"/>
                <a:gd name="T12" fmla="*/ 12 w 44"/>
                <a:gd name="T13" fmla="*/ 15 h 20"/>
                <a:gd name="T14" fmla="*/ 40 w 44"/>
                <a:gd name="T15" fmla="*/ 3 h 20"/>
                <a:gd name="T16" fmla="*/ 33 w 44"/>
                <a:gd name="T17"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0">
                  <a:moveTo>
                    <a:pt x="33" y="5"/>
                  </a:moveTo>
                  <a:cubicBezTo>
                    <a:pt x="28" y="9"/>
                    <a:pt x="22" y="11"/>
                    <a:pt x="25" y="9"/>
                  </a:cubicBezTo>
                  <a:cubicBezTo>
                    <a:pt x="30" y="6"/>
                    <a:pt x="31" y="6"/>
                    <a:pt x="33" y="5"/>
                  </a:cubicBezTo>
                  <a:cubicBezTo>
                    <a:pt x="39" y="1"/>
                    <a:pt x="31" y="5"/>
                    <a:pt x="36" y="2"/>
                  </a:cubicBezTo>
                  <a:cubicBezTo>
                    <a:pt x="25" y="8"/>
                    <a:pt x="13" y="13"/>
                    <a:pt x="9" y="15"/>
                  </a:cubicBezTo>
                  <a:cubicBezTo>
                    <a:pt x="0" y="20"/>
                    <a:pt x="15" y="13"/>
                    <a:pt x="20" y="10"/>
                  </a:cubicBezTo>
                  <a:cubicBezTo>
                    <a:pt x="13" y="14"/>
                    <a:pt x="19" y="12"/>
                    <a:pt x="12" y="15"/>
                  </a:cubicBezTo>
                  <a:cubicBezTo>
                    <a:pt x="20" y="12"/>
                    <a:pt x="28" y="8"/>
                    <a:pt x="40" y="3"/>
                  </a:cubicBezTo>
                  <a:cubicBezTo>
                    <a:pt x="44" y="0"/>
                    <a:pt x="39" y="2"/>
                    <a:pt x="3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9" name="Freeform 375">
              <a:extLst>
                <a:ext uri="{FF2B5EF4-FFF2-40B4-BE49-F238E27FC236}">
                  <a16:creationId xmlns:a16="http://schemas.microsoft.com/office/drawing/2014/main" id="{D1A08389-C747-4D74-A462-14661E21E670}"/>
                </a:ext>
              </a:extLst>
            </p:cNvPr>
            <p:cNvSpPr>
              <a:spLocks/>
            </p:cNvSpPr>
            <p:nvPr/>
          </p:nvSpPr>
          <p:spPr bwMode="auto">
            <a:xfrm>
              <a:off x="7572" y="4047"/>
              <a:ext cx="25" cy="14"/>
            </a:xfrm>
            <a:custGeom>
              <a:avLst/>
              <a:gdLst>
                <a:gd name="T0" fmla="*/ 7 w 13"/>
                <a:gd name="T1" fmla="*/ 4 h 7"/>
                <a:gd name="T2" fmla="*/ 13 w 13"/>
                <a:gd name="T3" fmla="*/ 0 h 7"/>
                <a:gd name="T4" fmla="*/ 9 w 13"/>
                <a:gd name="T5" fmla="*/ 1 h 7"/>
                <a:gd name="T6" fmla="*/ 3 w 13"/>
                <a:gd name="T7" fmla="*/ 5 h 7"/>
                <a:gd name="T8" fmla="*/ 0 w 13"/>
                <a:gd name="T9" fmla="*/ 7 h 7"/>
                <a:gd name="T10" fmla="*/ 7 w 13"/>
                <a:gd name="T11" fmla="*/ 4 h 7"/>
              </a:gdLst>
              <a:ahLst/>
              <a:cxnLst>
                <a:cxn ang="0">
                  <a:pos x="T0" y="T1"/>
                </a:cxn>
                <a:cxn ang="0">
                  <a:pos x="T2" y="T3"/>
                </a:cxn>
                <a:cxn ang="0">
                  <a:pos x="T4" y="T5"/>
                </a:cxn>
                <a:cxn ang="0">
                  <a:pos x="T6" y="T7"/>
                </a:cxn>
                <a:cxn ang="0">
                  <a:pos x="T8" y="T9"/>
                </a:cxn>
                <a:cxn ang="0">
                  <a:pos x="T10" y="T11"/>
                </a:cxn>
              </a:cxnLst>
              <a:rect l="0" t="0" r="r" b="b"/>
              <a:pathLst>
                <a:path w="13" h="7">
                  <a:moveTo>
                    <a:pt x="7" y="4"/>
                  </a:moveTo>
                  <a:cubicBezTo>
                    <a:pt x="9" y="3"/>
                    <a:pt x="11" y="1"/>
                    <a:pt x="13" y="0"/>
                  </a:cubicBezTo>
                  <a:cubicBezTo>
                    <a:pt x="12" y="0"/>
                    <a:pt x="8" y="2"/>
                    <a:pt x="9" y="1"/>
                  </a:cubicBezTo>
                  <a:cubicBezTo>
                    <a:pt x="7" y="3"/>
                    <a:pt x="5" y="4"/>
                    <a:pt x="3" y="5"/>
                  </a:cubicBezTo>
                  <a:cubicBezTo>
                    <a:pt x="2" y="6"/>
                    <a:pt x="2" y="6"/>
                    <a:pt x="0" y="7"/>
                  </a:cubicBezTo>
                  <a:cubicBezTo>
                    <a:pt x="3" y="5"/>
                    <a:pt x="11" y="1"/>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0" name="Freeform 376">
              <a:extLst>
                <a:ext uri="{FF2B5EF4-FFF2-40B4-BE49-F238E27FC236}">
                  <a16:creationId xmlns:a16="http://schemas.microsoft.com/office/drawing/2014/main" id="{979802D8-1CF4-46FB-9281-0DD6CF5CFE72}"/>
                </a:ext>
              </a:extLst>
            </p:cNvPr>
            <p:cNvSpPr>
              <a:spLocks/>
            </p:cNvSpPr>
            <p:nvPr/>
          </p:nvSpPr>
          <p:spPr bwMode="auto">
            <a:xfrm>
              <a:off x="7589" y="4040"/>
              <a:ext cx="16" cy="9"/>
            </a:xfrm>
            <a:custGeom>
              <a:avLst/>
              <a:gdLst>
                <a:gd name="T0" fmla="*/ 8 w 8"/>
                <a:gd name="T1" fmla="*/ 0 h 5"/>
                <a:gd name="T2" fmla="*/ 0 w 8"/>
                <a:gd name="T3" fmla="*/ 5 h 5"/>
                <a:gd name="T4" fmla="*/ 8 w 8"/>
                <a:gd name="T5" fmla="*/ 0 h 5"/>
              </a:gdLst>
              <a:ahLst/>
              <a:cxnLst>
                <a:cxn ang="0">
                  <a:pos x="T0" y="T1"/>
                </a:cxn>
                <a:cxn ang="0">
                  <a:pos x="T2" y="T3"/>
                </a:cxn>
                <a:cxn ang="0">
                  <a:pos x="T4" y="T5"/>
                </a:cxn>
              </a:cxnLst>
              <a:rect l="0" t="0" r="r" b="b"/>
              <a:pathLst>
                <a:path w="8" h="5">
                  <a:moveTo>
                    <a:pt x="8" y="0"/>
                  </a:moveTo>
                  <a:cubicBezTo>
                    <a:pt x="7" y="0"/>
                    <a:pt x="4" y="1"/>
                    <a:pt x="0" y="5"/>
                  </a:cubicBezTo>
                  <a:cubicBezTo>
                    <a:pt x="2" y="4"/>
                    <a:pt x="5" y="2"/>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1" name="Freeform 377">
              <a:extLst>
                <a:ext uri="{FF2B5EF4-FFF2-40B4-BE49-F238E27FC236}">
                  <a16:creationId xmlns:a16="http://schemas.microsoft.com/office/drawing/2014/main" id="{EADFE945-20C1-4113-BF2C-4F0CEF4ADF6A}"/>
                </a:ext>
              </a:extLst>
            </p:cNvPr>
            <p:cNvSpPr>
              <a:spLocks/>
            </p:cNvSpPr>
            <p:nvPr/>
          </p:nvSpPr>
          <p:spPr bwMode="auto">
            <a:xfrm>
              <a:off x="7566" y="4049"/>
              <a:ext cx="21" cy="12"/>
            </a:xfrm>
            <a:custGeom>
              <a:avLst/>
              <a:gdLst>
                <a:gd name="T0" fmla="*/ 6 w 11"/>
                <a:gd name="T1" fmla="*/ 3 h 6"/>
                <a:gd name="T2" fmla="*/ 10 w 11"/>
                <a:gd name="T3" fmla="*/ 0 h 6"/>
                <a:gd name="T4" fmla="*/ 3 w 11"/>
                <a:gd name="T5" fmla="*/ 3 h 6"/>
                <a:gd name="T6" fmla="*/ 6 w 11"/>
                <a:gd name="T7" fmla="*/ 3 h 6"/>
              </a:gdLst>
              <a:ahLst/>
              <a:cxnLst>
                <a:cxn ang="0">
                  <a:pos x="T0" y="T1"/>
                </a:cxn>
                <a:cxn ang="0">
                  <a:pos x="T2" y="T3"/>
                </a:cxn>
                <a:cxn ang="0">
                  <a:pos x="T4" y="T5"/>
                </a:cxn>
                <a:cxn ang="0">
                  <a:pos x="T6" y="T7"/>
                </a:cxn>
              </a:cxnLst>
              <a:rect l="0" t="0" r="r" b="b"/>
              <a:pathLst>
                <a:path w="11" h="6">
                  <a:moveTo>
                    <a:pt x="6" y="3"/>
                  </a:moveTo>
                  <a:cubicBezTo>
                    <a:pt x="11" y="0"/>
                    <a:pt x="6" y="2"/>
                    <a:pt x="10" y="0"/>
                  </a:cubicBezTo>
                  <a:cubicBezTo>
                    <a:pt x="6" y="2"/>
                    <a:pt x="6" y="3"/>
                    <a:pt x="3" y="3"/>
                  </a:cubicBezTo>
                  <a:cubicBezTo>
                    <a:pt x="0" y="6"/>
                    <a:pt x="6" y="3"/>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2" name="Freeform 378">
              <a:extLst>
                <a:ext uri="{FF2B5EF4-FFF2-40B4-BE49-F238E27FC236}">
                  <a16:creationId xmlns:a16="http://schemas.microsoft.com/office/drawing/2014/main" id="{DBD1EFD7-C7DC-442F-BE25-19537EA24250}"/>
                </a:ext>
              </a:extLst>
            </p:cNvPr>
            <p:cNvSpPr>
              <a:spLocks/>
            </p:cNvSpPr>
            <p:nvPr/>
          </p:nvSpPr>
          <p:spPr bwMode="auto">
            <a:xfrm>
              <a:off x="6594" y="5042"/>
              <a:ext cx="46" cy="58"/>
            </a:xfrm>
            <a:custGeom>
              <a:avLst/>
              <a:gdLst>
                <a:gd name="T0" fmla="*/ 4 w 24"/>
                <a:gd name="T1" fmla="*/ 12 h 30"/>
                <a:gd name="T2" fmla="*/ 4 w 24"/>
                <a:gd name="T3" fmla="*/ 3 h 30"/>
                <a:gd name="T4" fmla="*/ 2 w 24"/>
                <a:gd name="T5" fmla="*/ 6 h 30"/>
                <a:gd name="T6" fmla="*/ 4 w 24"/>
                <a:gd name="T7" fmla="*/ 13 h 30"/>
                <a:gd name="T8" fmla="*/ 15 w 24"/>
                <a:gd name="T9" fmla="*/ 21 h 30"/>
                <a:gd name="T10" fmla="*/ 18 w 24"/>
                <a:gd name="T11" fmla="*/ 22 h 30"/>
                <a:gd name="T12" fmla="*/ 19 w 24"/>
                <a:gd name="T13" fmla="*/ 17 h 30"/>
                <a:gd name="T14" fmla="*/ 21 w 24"/>
                <a:gd name="T15" fmla="*/ 24 h 30"/>
                <a:gd name="T16" fmla="*/ 24 w 24"/>
                <a:gd name="T17" fmla="*/ 8 h 30"/>
                <a:gd name="T18" fmla="*/ 19 w 24"/>
                <a:gd name="T19" fmla="*/ 14 h 30"/>
                <a:gd name="T20" fmla="*/ 16 w 24"/>
                <a:gd name="T21" fmla="*/ 12 h 30"/>
                <a:gd name="T22" fmla="*/ 7 w 24"/>
                <a:gd name="T23" fmla="*/ 0 h 30"/>
                <a:gd name="T24" fmla="*/ 10 w 24"/>
                <a:gd name="T25" fmla="*/ 10 h 30"/>
                <a:gd name="T26" fmla="*/ 4 w 24"/>
                <a:gd name="T27"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0">
                  <a:moveTo>
                    <a:pt x="4" y="12"/>
                  </a:moveTo>
                  <a:cubicBezTo>
                    <a:pt x="4" y="9"/>
                    <a:pt x="6" y="6"/>
                    <a:pt x="4" y="3"/>
                  </a:cubicBezTo>
                  <a:cubicBezTo>
                    <a:pt x="3" y="5"/>
                    <a:pt x="3" y="3"/>
                    <a:pt x="2" y="6"/>
                  </a:cubicBezTo>
                  <a:cubicBezTo>
                    <a:pt x="5" y="8"/>
                    <a:pt x="0" y="30"/>
                    <a:pt x="4" y="13"/>
                  </a:cubicBezTo>
                  <a:cubicBezTo>
                    <a:pt x="8" y="15"/>
                    <a:pt x="12" y="13"/>
                    <a:pt x="15" y="21"/>
                  </a:cubicBezTo>
                  <a:cubicBezTo>
                    <a:pt x="17" y="15"/>
                    <a:pt x="18" y="17"/>
                    <a:pt x="18" y="22"/>
                  </a:cubicBezTo>
                  <a:cubicBezTo>
                    <a:pt x="19" y="21"/>
                    <a:pt x="18" y="19"/>
                    <a:pt x="19" y="17"/>
                  </a:cubicBezTo>
                  <a:cubicBezTo>
                    <a:pt x="20" y="14"/>
                    <a:pt x="19" y="22"/>
                    <a:pt x="21" y="24"/>
                  </a:cubicBezTo>
                  <a:cubicBezTo>
                    <a:pt x="21" y="18"/>
                    <a:pt x="22" y="18"/>
                    <a:pt x="24" y="8"/>
                  </a:cubicBezTo>
                  <a:cubicBezTo>
                    <a:pt x="23" y="6"/>
                    <a:pt x="21" y="12"/>
                    <a:pt x="19" y="14"/>
                  </a:cubicBezTo>
                  <a:cubicBezTo>
                    <a:pt x="18" y="7"/>
                    <a:pt x="17" y="11"/>
                    <a:pt x="16" y="12"/>
                  </a:cubicBezTo>
                  <a:cubicBezTo>
                    <a:pt x="13" y="0"/>
                    <a:pt x="8" y="6"/>
                    <a:pt x="7" y="0"/>
                  </a:cubicBezTo>
                  <a:cubicBezTo>
                    <a:pt x="5" y="6"/>
                    <a:pt x="9" y="11"/>
                    <a:pt x="10" y="10"/>
                  </a:cubicBezTo>
                  <a:cubicBezTo>
                    <a:pt x="8" y="16"/>
                    <a:pt x="6" y="5"/>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3" name="Freeform 379">
              <a:extLst>
                <a:ext uri="{FF2B5EF4-FFF2-40B4-BE49-F238E27FC236}">
                  <a16:creationId xmlns:a16="http://schemas.microsoft.com/office/drawing/2014/main" id="{D1BD44FF-FB95-499B-B202-D32CA6CBF479}"/>
                </a:ext>
              </a:extLst>
            </p:cNvPr>
            <p:cNvSpPr>
              <a:spLocks/>
            </p:cNvSpPr>
            <p:nvPr/>
          </p:nvSpPr>
          <p:spPr bwMode="auto">
            <a:xfrm>
              <a:off x="6674" y="5159"/>
              <a:ext cx="14" cy="21"/>
            </a:xfrm>
            <a:custGeom>
              <a:avLst/>
              <a:gdLst>
                <a:gd name="T0" fmla="*/ 0 w 7"/>
                <a:gd name="T1" fmla="*/ 7 h 11"/>
                <a:gd name="T2" fmla="*/ 7 w 7"/>
                <a:gd name="T3" fmla="*/ 8 h 11"/>
                <a:gd name="T4" fmla="*/ 6 w 7"/>
                <a:gd name="T5" fmla="*/ 0 h 11"/>
                <a:gd name="T6" fmla="*/ 0 w 7"/>
                <a:gd name="T7" fmla="*/ 7 h 11"/>
              </a:gdLst>
              <a:ahLst/>
              <a:cxnLst>
                <a:cxn ang="0">
                  <a:pos x="T0" y="T1"/>
                </a:cxn>
                <a:cxn ang="0">
                  <a:pos x="T2" y="T3"/>
                </a:cxn>
                <a:cxn ang="0">
                  <a:pos x="T4" y="T5"/>
                </a:cxn>
                <a:cxn ang="0">
                  <a:pos x="T6" y="T7"/>
                </a:cxn>
              </a:cxnLst>
              <a:rect l="0" t="0" r="r" b="b"/>
              <a:pathLst>
                <a:path w="7" h="11">
                  <a:moveTo>
                    <a:pt x="0" y="7"/>
                  </a:moveTo>
                  <a:cubicBezTo>
                    <a:pt x="3" y="11"/>
                    <a:pt x="5" y="10"/>
                    <a:pt x="7" y="8"/>
                  </a:cubicBezTo>
                  <a:cubicBezTo>
                    <a:pt x="6" y="5"/>
                    <a:pt x="7" y="2"/>
                    <a:pt x="6" y="0"/>
                  </a:cubicBezTo>
                  <a:cubicBezTo>
                    <a:pt x="5" y="11"/>
                    <a:pt x="2" y="3"/>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4" name="Freeform 380">
              <a:extLst>
                <a:ext uri="{FF2B5EF4-FFF2-40B4-BE49-F238E27FC236}">
                  <a16:creationId xmlns:a16="http://schemas.microsoft.com/office/drawing/2014/main" id="{2E888646-D9B4-4B21-B093-D1EEA29B6621}"/>
                </a:ext>
              </a:extLst>
            </p:cNvPr>
            <p:cNvSpPr>
              <a:spLocks noEditPoints="1"/>
            </p:cNvSpPr>
            <p:nvPr/>
          </p:nvSpPr>
          <p:spPr bwMode="auto">
            <a:xfrm>
              <a:off x="6692" y="3512"/>
              <a:ext cx="2032" cy="2051"/>
            </a:xfrm>
            <a:custGeom>
              <a:avLst/>
              <a:gdLst>
                <a:gd name="T0" fmla="*/ 82 w 1062"/>
                <a:gd name="T1" fmla="*/ 906 h 1072"/>
                <a:gd name="T2" fmla="*/ 508 w 1062"/>
                <a:gd name="T3" fmla="*/ 968 h 1072"/>
                <a:gd name="T4" fmla="*/ 509 w 1062"/>
                <a:gd name="T5" fmla="*/ 979 h 1072"/>
                <a:gd name="T6" fmla="*/ 247 w 1062"/>
                <a:gd name="T7" fmla="*/ 1016 h 1072"/>
                <a:gd name="T8" fmla="*/ 78 w 1062"/>
                <a:gd name="T9" fmla="*/ 991 h 1072"/>
                <a:gd name="T10" fmla="*/ 187 w 1062"/>
                <a:gd name="T11" fmla="*/ 1040 h 1072"/>
                <a:gd name="T12" fmla="*/ 708 w 1062"/>
                <a:gd name="T13" fmla="*/ 975 h 1072"/>
                <a:gd name="T14" fmla="*/ 1042 w 1062"/>
                <a:gd name="T15" fmla="*/ 281 h 1072"/>
                <a:gd name="T16" fmla="*/ 706 w 1062"/>
                <a:gd name="T17" fmla="*/ 7 h 1072"/>
                <a:gd name="T18" fmla="*/ 591 w 1062"/>
                <a:gd name="T19" fmla="*/ 116 h 1072"/>
                <a:gd name="T20" fmla="*/ 468 w 1062"/>
                <a:gd name="T21" fmla="*/ 237 h 1072"/>
                <a:gd name="T22" fmla="*/ 467 w 1062"/>
                <a:gd name="T23" fmla="*/ 270 h 1072"/>
                <a:gd name="T24" fmla="*/ 524 w 1062"/>
                <a:gd name="T25" fmla="*/ 269 h 1072"/>
                <a:gd name="T26" fmla="*/ 562 w 1062"/>
                <a:gd name="T27" fmla="*/ 310 h 1072"/>
                <a:gd name="T28" fmla="*/ 585 w 1062"/>
                <a:gd name="T29" fmla="*/ 355 h 1072"/>
                <a:gd name="T30" fmla="*/ 555 w 1062"/>
                <a:gd name="T31" fmla="*/ 394 h 1072"/>
                <a:gd name="T32" fmla="*/ 517 w 1062"/>
                <a:gd name="T33" fmla="*/ 443 h 1072"/>
                <a:gd name="T34" fmla="*/ 481 w 1062"/>
                <a:gd name="T35" fmla="*/ 489 h 1072"/>
                <a:gd name="T36" fmla="*/ 430 w 1062"/>
                <a:gd name="T37" fmla="*/ 462 h 1072"/>
                <a:gd name="T38" fmla="*/ 408 w 1062"/>
                <a:gd name="T39" fmla="*/ 495 h 1072"/>
                <a:gd name="T40" fmla="*/ 343 w 1062"/>
                <a:gd name="T41" fmla="*/ 502 h 1072"/>
                <a:gd name="T42" fmla="*/ 276 w 1062"/>
                <a:gd name="T43" fmla="*/ 517 h 1072"/>
                <a:gd name="T44" fmla="*/ 181 w 1062"/>
                <a:gd name="T45" fmla="*/ 502 h 1072"/>
                <a:gd name="T46" fmla="*/ 156 w 1062"/>
                <a:gd name="T47" fmla="*/ 513 h 1072"/>
                <a:gd name="T48" fmla="*/ 237 w 1062"/>
                <a:gd name="T49" fmla="*/ 561 h 1072"/>
                <a:gd name="T50" fmla="*/ 297 w 1062"/>
                <a:gd name="T51" fmla="*/ 605 h 1072"/>
                <a:gd name="T52" fmla="*/ 231 w 1062"/>
                <a:gd name="T53" fmla="*/ 606 h 1072"/>
                <a:gd name="T54" fmla="*/ 102 w 1062"/>
                <a:gd name="T55" fmla="*/ 544 h 1072"/>
                <a:gd name="T56" fmla="*/ 34 w 1062"/>
                <a:gd name="T57" fmla="*/ 551 h 1072"/>
                <a:gd name="T58" fmla="*/ 99 w 1062"/>
                <a:gd name="T59" fmla="*/ 635 h 1072"/>
                <a:gd name="T60" fmla="*/ 79 w 1062"/>
                <a:gd name="T61" fmla="*/ 660 h 1072"/>
                <a:gd name="T62" fmla="*/ 241 w 1062"/>
                <a:gd name="T63" fmla="*/ 728 h 1072"/>
                <a:gd name="T64" fmla="*/ 386 w 1062"/>
                <a:gd name="T65" fmla="*/ 746 h 1072"/>
                <a:gd name="T66" fmla="*/ 324 w 1062"/>
                <a:gd name="T67" fmla="*/ 772 h 1072"/>
                <a:gd name="T68" fmla="*/ 218 w 1062"/>
                <a:gd name="T69" fmla="*/ 775 h 1072"/>
                <a:gd name="T70" fmla="*/ 126 w 1062"/>
                <a:gd name="T71" fmla="*/ 782 h 1072"/>
                <a:gd name="T72" fmla="*/ 134 w 1062"/>
                <a:gd name="T73" fmla="*/ 847 h 1072"/>
                <a:gd name="T74" fmla="*/ 14 w 1062"/>
                <a:gd name="T75" fmla="*/ 843 h 1072"/>
                <a:gd name="T76" fmla="*/ 549 w 1062"/>
                <a:gd name="T77" fmla="*/ 423 h 1072"/>
                <a:gd name="T78" fmla="*/ 136 w 1062"/>
                <a:gd name="T79" fmla="*/ 854 h 1072"/>
                <a:gd name="T80" fmla="*/ 133 w 1062"/>
                <a:gd name="T81" fmla="*/ 772 h 1072"/>
                <a:gd name="T82" fmla="*/ 231 w 1062"/>
                <a:gd name="T83" fmla="*/ 963 h 1072"/>
                <a:gd name="T84" fmla="*/ 114 w 1062"/>
                <a:gd name="T85" fmla="*/ 607 h 1072"/>
                <a:gd name="T86" fmla="*/ 283 w 1062"/>
                <a:gd name="T87" fmla="*/ 1008 h 1072"/>
                <a:gd name="T88" fmla="*/ 137 w 1062"/>
                <a:gd name="T89" fmla="*/ 551 h 1072"/>
                <a:gd name="T90" fmla="*/ 159 w 1062"/>
                <a:gd name="T91" fmla="*/ 617 h 1072"/>
                <a:gd name="T92" fmla="*/ 159 w 1062"/>
                <a:gd name="T93" fmla="*/ 505 h 1072"/>
                <a:gd name="T94" fmla="*/ 197 w 1062"/>
                <a:gd name="T95" fmla="*/ 525 h 1072"/>
                <a:gd name="T96" fmla="*/ 247 w 1062"/>
                <a:gd name="T97" fmla="*/ 614 h 1072"/>
                <a:gd name="T98" fmla="*/ 228 w 1062"/>
                <a:gd name="T99" fmla="*/ 519 h 1072"/>
                <a:gd name="T100" fmla="*/ 386 w 1062"/>
                <a:gd name="T101" fmla="*/ 754 h 1072"/>
                <a:gd name="T102" fmla="*/ 322 w 1062"/>
                <a:gd name="T103" fmla="*/ 616 h 1072"/>
                <a:gd name="T104" fmla="*/ 300 w 1062"/>
                <a:gd name="T105" fmla="*/ 546 h 1072"/>
                <a:gd name="T106" fmla="*/ 369 w 1062"/>
                <a:gd name="T107" fmla="*/ 616 h 1072"/>
                <a:gd name="T108" fmla="*/ 382 w 1062"/>
                <a:gd name="T109" fmla="*/ 616 h 1072"/>
                <a:gd name="T110" fmla="*/ 350 w 1062"/>
                <a:gd name="T111" fmla="*/ 520 h 1072"/>
                <a:gd name="T112" fmla="*/ 390 w 1062"/>
                <a:gd name="T113" fmla="*/ 524 h 1072"/>
                <a:gd name="T114" fmla="*/ 812 w 1062"/>
                <a:gd name="T115" fmla="*/ 814 h 1072"/>
                <a:gd name="T116" fmla="*/ 468 w 1062"/>
                <a:gd name="T117" fmla="*/ 487 h 1072"/>
                <a:gd name="T118" fmla="*/ 490 w 1062"/>
                <a:gd name="T119" fmla="*/ 473 h 1072"/>
                <a:gd name="T120" fmla="*/ 524 w 1062"/>
                <a:gd name="T121" fmla="*/ 465 h 1072"/>
                <a:gd name="T122" fmla="*/ 988 w 1062"/>
                <a:gd name="T123" fmla="*/ 186 h 1072"/>
                <a:gd name="T124" fmla="*/ 602 w 1062"/>
                <a:gd name="T125" fmla="*/ 135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2" h="1072">
                  <a:moveTo>
                    <a:pt x="2" y="871"/>
                  </a:moveTo>
                  <a:cubicBezTo>
                    <a:pt x="4" y="871"/>
                    <a:pt x="4" y="868"/>
                    <a:pt x="3" y="864"/>
                  </a:cubicBezTo>
                  <a:cubicBezTo>
                    <a:pt x="4" y="863"/>
                    <a:pt x="4" y="866"/>
                    <a:pt x="5" y="867"/>
                  </a:cubicBezTo>
                  <a:cubicBezTo>
                    <a:pt x="6" y="864"/>
                    <a:pt x="6" y="861"/>
                    <a:pt x="7" y="858"/>
                  </a:cubicBezTo>
                  <a:cubicBezTo>
                    <a:pt x="10" y="859"/>
                    <a:pt x="12" y="861"/>
                    <a:pt x="15" y="856"/>
                  </a:cubicBezTo>
                  <a:cubicBezTo>
                    <a:pt x="18" y="871"/>
                    <a:pt x="22" y="859"/>
                    <a:pt x="25" y="863"/>
                  </a:cubicBezTo>
                  <a:cubicBezTo>
                    <a:pt x="25" y="874"/>
                    <a:pt x="20" y="866"/>
                    <a:pt x="19" y="876"/>
                  </a:cubicBezTo>
                  <a:cubicBezTo>
                    <a:pt x="24" y="872"/>
                    <a:pt x="27" y="882"/>
                    <a:pt x="33" y="872"/>
                  </a:cubicBezTo>
                  <a:cubicBezTo>
                    <a:pt x="34" y="879"/>
                    <a:pt x="35" y="884"/>
                    <a:pt x="37" y="876"/>
                  </a:cubicBezTo>
                  <a:cubicBezTo>
                    <a:pt x="39" y="882"/>
                    <a:pt x="38" y="889"/>
                    <a:pt x="36" y="891"/>
                  </a:cubicBezTo>
                  <a:cubicBezTo>
                    <a:pt x="37" y="894"/>
                    <a:pt x="38" y="890"/>
                    <a:pt x="38" y="892"/>
                  </a:cubicBezTo>
                  <a:cubicBezTo>
                    <a:pt x="37" y="888"/>
                    <a:pt x="40" y="883"/>
                    <a:pt x="38" y="879"/>
                  </a:cubicBezTo>
                  <a:cubicBezTo>
                    <a:pt x="41" y="886"/>
                    <a:pt x="45" y="876"/>
                    <a:pt x="48" y="879"/>
                  </a:cubicBezTo>
                  <a:cubicBezTo>
                    <a:pt x="44" y="884"/>
                    <a:pt x="41" y="889"/>
                    <a:pt x="40" y="890"/>
                  </a:cubicBezTo>
                  <a:cubicBezTo>
                    <a:pt x="41" y="900"/>
                    <a:pt x="47" y="887"/>
                    <a:pt x="50" y="884"/>
                  </a:cubicBezTo>
                  <a:cubicBezTo>
                    <a:pt x="50" y="891"/>
                    <a:pt x="53" y="890"/>
                    <a:pt x="55" y="889"/>
                  </a:cubicBezTo>
                  <a:cubicBezTo>
                    <a:pt x="55" y="887"/>
                    <a:pt x="54" y="885"/>
                    <a:pt x="55" y="884"/>
                  </a:cubicBezTo>
                  <a:cubicBezTo>
                    <a:pt x="55" y="883"/>
                    <a:pt x="56" y="884"/>
                    <a:pt x="56" y="882"/>
                  </a:cubicBezTo>
                  <a:cubicBezTo>
                    <a:pt x="56" y="885"/>
                    <a:pt x="55" y="887"/>
                    <a:pt x="57" y="889"/>
                  </a:cubicBezTo>
                  <a:cubicBezTo>
                    <a:pt x="60" y="890"/>
                    <a:pt x="64" y="885"/>
                    <a:pt x="68" y="884"/>
                  </a:cubicBezTo>
                  <a:cubicBezTo>
                    <a:pt x="68" y="885"/>
                    <a:pt x="68" y="887"/>
                    <a:pt x="68" y="888"/>
                  </a:cubicBezTo>
                  <a:cubicBezTo>
                    <a:pt x="64" y="890"/>
                    <a:pt x="63" y="895"/>
                    <a:pt x="59" y="898"/>
                  </a:cubicBezTo>
                  <a:cubicBezTo>
                    <a:pt x="62" y="904"/>
                    <a:pt x="66" y="899"/>
                    <a:pt x="69" y="903"/>
                  </a:cubicBezTo>
                  <a:cubicBezTo>
                    <a:pt x="70" y="898"/>
                    <a:pt x="67" y="901"/>
                    <a:pt x="67" y="897"/>
                  </a:cubicBezTo>
                  <a:cubicBezTo>
                    <a:pt x="68" y="894"/>
                    <a:pt x="69" y="895"/>
                    <a:pt x="69" y="894"/>
                  </a:cubicBezTo>
                  <a:cubicBezTo>
                    <a:pt x="71" y="898"/>
                    <a:pt x="70" y="904"/>
                    <a:pt x="72" y="905"/>
                  </a:cubicBezTo>
                  <a:cubicBezTo>
                    <a:pt x="73" y="903"/>
                    <a:pt x="72" y="900"/>
                    <a:pt x="73" y="898"/>
                  </a:cubicBezTo>
                  <a:cubicBezTo>
                    <a:pt x="73" y="897"/>
                    <a:pt x="72" y="899"/>
                    <a:pt x="72" y="899"/>
                  </a:cubicBezTo>
                  <a:cubicBezTo>
                    <a:pt x="71" y="896"/>
                    <a:pt x="71" y="885"/>
                    <a:pt x="70" y="894"/>
                  </a:cubicBezTo>
                  <a:cubicBezTo>
                    <a:pt x="67" y="886"/>
                    <a:pt x="71" y="883"/>
                    <a:pt x="72" y="884"/>
                  </a:cubicBezTo>
                  <a:cubicBezTo>
                    <a:pt x="70" y="888"/>
                    <a:pt x="75" y="890"/>
                    <a:pt x="73" y="895"/>
                  </a:cubicBezTo>
                  <a:cubicBezTo>
                    <a:pt x="75" y="898"/>
                    <a:pt x="76" y="889"/>
                    <a:pt x="77" y="890"/>
                  </a:cubicBezTo>
                  <a:cubicBezTo>
                    <a:pt x="78" y="896"/>
                    <a:pt x="75" y="899"/>
                    <a:pt x="74" y="900"/>
                  </a:cubicBezTo>
                  <a:cubicBezTo>
                    <a:pt x="73" y="903"/>
                    <a:pt x="75" y="907"/>
                    <a:pt x="74" y="910"/>
                  </a:cubicBezTo>
                  <a:cubicBezTo>
                    <a:pt x="76" y="914"/>
                    <a:pt x="77" y="908"/>
                    <a:pt x="79" y="912"/>
                  </a:cubicBezTo>
                  <a:cubicBezTo>
                    <a:pt x="79" y="918"/>
                    <a:pt x="77" y="916"/>
                    <a:pt x="76" y="923"/>
                  </a:cubicBezTo>
                  <a:cubicBezTo>
                    <a:pt x="78" y="931"/>
                    <a:pt x="80" y="921"/>
                    <a:pt x="81" y="928"/>
                  </a:cubicBezTo>
                  <a:cubicBezTo>
                    <a:pt x="82" y="923"/>
                    <a:pt x="79" y="925"/>
                    <a:pt x="79" y="919"/>
                  </a:cubicBezTo>
                  <a:cubicBezTo>
                    <a:pt x="80" y="919"/>
                    <a:pt x="81" y="919"/>
                    <a:pt x="83" y="921"/>
                  </a:cubicBezTo>
                  <a:cubicBezTo>
                    <a:pt x="81" y="915"/>
                    <a:pt x="82" y="912"/>
                    <a:pt x="82" y="906"/>
                  </a:cubicBezTo>
                  <a:cubicBezTo>
                    <a:pt x="83" y="905"/>
                    <a:pt x="83" y="906"/>
                    <a:pt x="84" y="905"/>
                  </a:cubicBezTo>
                  <a:cubicBezTo>
                    <a:pt x="86" y="908"/>
                    <a:pt x="82" y="910"/>
                    <a:pt x="85" y="913"/>
                  </a:cubicBezTo>
                  <a:cubicBezTo>
                    <a:pt x="86" y="904"/>
                    <a:pt x="97" y="912"/>
                    <a:pt x="97" y="923"/>
                  </a:cubicBezTo>
                  <a:cubicBezTo>
                    <a:pt x="98" y="918"/>
                    <a:pt x="99" y="921"/>
                    <a:pt x="99" y="915"/>
                  </a:cubicBezTo>
                  <a:cubicBezTo>
                    <a:pt x="102" y="919"/>
                    <a:pt x="100" y="923"/>
                    <a:pt x="102" y="927"/>
                  </a:cubicBezTo>
                  <a:cubicBezTo>
                    <a:pt x="100" y="926"/>
                    <a:pt x="97" y="931"/>
                    <a:pt x="95" y="928"/>
                  </a:cubicBezTo>
                  <a:cubicBezTo>
                    <a:pt x="96" y="934"/>
                    <a:pt x="102" y="935"/>
                    <a:pt x="105" y="933"/>
                  </a:cubicBezTo>
                  <a:cubicBezTo>
                    <a:pt x="106" y="936"/>
                    <a:pt x="104" y="938"/>
                    <a:pt x="106" y="941"/>
                  </a:cubicBezTo>
                  <a:cubicBezTo>
                    <a:pt x="108" y="937"/>
                    <a:pt x="110" y="933"/>
                    <a:pt x="113" y="941"/>
                  </a:cubicBezTo>
                  <a:cubicBezTo>
                    <a:pt x="113" y="934"/>
                    <a:pt x="115" y="935"/>
                    <a:pt x="114" y="927"/>
                  </a:cubicBezTo>
                  <a:cubicBezTo>
                    <a:pt x="115" y="933"/>
                    <a:pt x="117" y="924"/>
                    <a:pt x="119" y="930"/>
                  </a:cubicBezTo>
                  <a:cubicBezTo>
                    <a:pt x="118" y="920"/>
                    <a:pt x="123" y="927"/>
                    <a:pt x="123" y="920"/>
                  </a:cubicBezTo>
                  <a:cubicBezTo>
                    <a:pt x="126" y="924"/>
                    <a:pt x="121" y="928"/>
                    <a:pt x="124" y="932"/>
                  </a:cubicBezTo>
                  <a:cubicBezTo>
                    <a:pt x="125" y="927"/>
                    <a:pt x="126" y="927"/>
                    <a:pt x="128" y="929"/>
                  </a:cubicBezTo>
                  <a:cubicBezTo>
                    <a:pt x="128" y="932"/>
                    <a:pt x="128" y="935"/>
                    <a:pt x="127" y="938"/>
                  </a:cubicBezTo>
                  <a:cubicBezTo>
                    <a:pt x="123" y="941"/>
                    <a:pt x="118" y="935"/>
                    <a:pt x="114" y="942"/>
                  </a:cubicBezTo>
                  <a:cubicBezTo>
                    <a:pt x="115" y="947"/>
                    <a:pt x="116" y="939"/>
                    <a:pt x="118" y="946"/>
                  </a:cubicBezTo>
                  <a:cubicBezTo>
                    <a:pt x="124" y="932"/>
                    <a:pt x="130" y="956"/>
                    <a:pt x="136" y="944"/>
                  </a:cubicBezTo>
                  <a:cubicBezTo>
                    <a:pt x="143" y="959"/>
                    <a:pt x="153" y="945"/>
                    <a:pt x="157" y="960"/>
                  </a:cubicBezTo>
                  <a:cubicBezTo>
                    <a:pt x="159" y="961"/>
                    <a:pt x="161" y="961"/>
                    <a:pt x="163" y="963"/>
                  </a:cubicBezTo>
                  <a:cubicBezTo>
                    <a:pt x="163" y="953"/>
                    <a:pt x="167" y="960"/>
                    <a:pt x="169" y="958"/>
                  </a:cubicBezTo>
                  <a:cubicBezTo>
                    <a:pt x="170" y="960"/>
                    <a:pt x="169" y="962"/>
                    <a:pt x="170" y="965"/>
                  </a:cubicBezTo>
                  <a:cubicBezTo>
                    <a:pt x="170" y="958"/>
                    <a:pt x="173" y="958"/>
                    <a:pt x="173" y="964"/>
                  </a:cubicBezTo>
                  <a:cubicBezTo>
                    <a:pt x="178" y="956"/>
                    <a:pt x="184" y="968"/>
                    <a:pt x="190" y="963"/>
                  </a:cubicBezTo>
                  <a:cubicBezTo>
                    <a:pt x="188" y="959"/>
                    <a:pt x="190" y="957"/>
                    <a:pt x="191" y="955"/>
                  </a:cubicBezTo>
                  <a:cubicBezTo>
                    <a:pt x="192" y="959"/>
                    <a:pt x="189" y="962"/>
                    <a:pt x="190" y="965"/>
                  </a:cubicBezTo>
                  <a:cubicBezTo>
                    <a:pt x="195" y="972"/>
                    <a:pt x="199" y="963"/>
                    <a:pt x="204" y="963"/>
                  </a:cubicBezTo>
                  <a:cubicBezTo>
                    <a:pt x="204" y="973"/>
                    <a:pt x="210" y="974"/>
                    <a:pt x="211" y="967"/>
                  </a:cubicBezTo>
                  <a:cubicBezTo>
                    <a:pt x="212" y="972"/>
                    <a:pt x="213" y="969"/>
                    <a:pt x="214" y="973"/>
                  </a:cubicBezTo>
                  <a:cubicBezTo>
                    <a:pt x="215" y="958"/>
                    <a:pt x="227" y="979"/>
                    <a:pt x="232" y="967"/>
                  </a:cubicBezTo>
                  <a:cubicBezTo>
                    <a:pt x="238" y="982"/>
                    <a:pt x="244" y="958"/>
                    <a:pt x="249" y="973"/>
                  </a:cubicBezTo>
                  <a:cubicBezTo>
                    <a:pt x="247" y="971"/>
                    <a:pt x="246" y="973"/>
                    <a:pt x="244" y="974"/>
                  </a:cubicBezTo>
                  <a:cubicBezTo>
                    <a:pt x="246" y="982"/>
                    <a:pt x="250" y="971"/>
                    <a:pt x="254" y="974"/>
                  </a:cubicBezTo>
                  <a:cubicBezTo>
                    <a:pt x="256" y="976"/>
                    <a:pt x="263" y="984"/>
                    <a:pt x="262" y="976"/>
                  </a:cubicBezTo>
                  <a:cubicBezTo>
                    <a:pt x="263" y="973"/>
                    <a:pt x="265" y="980"/>
                    <a:pt x="266" y="981"/>
                  </a:cubicBezTo>
                  <a:cubicBezTo>
                    <a:pt x="269" y="976"/>
                    <a:pt x="273" y="981"/>
                    <a:pt x="276" y="975"/>
                  </a:cubicBezTo>
                  <a:cubicBezTo>
                    <a:pt x="281" y="980"/>
                    <a:pt x="290" y="978"/>
                    <a:pt x="297" y="978"/>
                  </a:cubicBezTo>
                  <a:cubicBezTo>
                    <a:pt x="342" y="985"/>
                    <a:pt x="389" y="986"/>
                    <a:pt x="436" y="981"/>
                  </a:cubicBezTo>
                  <a:cubicBezTo>
                    <a:pt x="448" y="979"/>
                    <a:pt x="460" y="978"/>
                    <a:pt x="472" y="975"/>
                  </a:cubicBezTo>
                  <a:cubicBezTo>
                    <a:pt x="484" y="973"/>
                    <a:pt x="496" y="970"/>
                    <a:pt x="508" y="968"/>
                  </a:cubicBezTo>
                  <a:cubicBezTo>
                    <a:pt x="521" y="964"/>
                    <a:pt x="533" y="961"/>
                    <a:pt x="545" y="957"/>
                  </a:cubicBezTo>
                  <a:cubicBezTo>
                    <a:pt x="557" y="953"/>
                    <a:pt x="569" y="948"/>
                    <a:pt x="581" y="944"/>
                  </a:cubicBezTo>
                  <a:cubicBezTo>
                    <a:pt x="629" y="925"/>
                    <a:pt x="675" y="900"/>
                    <a:pt x="718" y="869"/>
                  </a:cubicBezTo>
                  <a:cubicBezTo>
                    <a:pt x="762" y="839"/>
                    <a:pt x="802" y="802"/>
                    <a:pt x="839" y="761"/>
                  </a:cubicBezTo>
                  <a:cubicBezTo>
                    <a:pt x="843" y="762"/>
                    <a:pt x="844" y="765"/>
                    <a:pt x="846" y="768"/>
                  </a:cubicBezTo>
                  <a:cubicBezTo>
                    <a:pt x="836" y="771"/>
                    <a:pt x="831" y="778"/>
                    <a:pt x="827" y="785"/>
                  </a:cubicBezTo>
                  <a:cubicBezTo>
                    <a:pt x="822" y="792"/>
                    <a:pt x="817" y="799"/>
                    <a:pt x="808" y="801"/>
                  </a:cubicBezTo>
                  <a:cubicBezTo>
                    <a:pt x="811" y="806"/>
                    <a:pt x="810" y="807"/>
                    <a:pt x="809" y="809"/>
                  </a:cubicBezTo>
                  <a:cubicBezTo>
                    <a:pt x="807" y="808"/>
                    <a:pt x="809" y="808"/>
                    <a:pt x="808" y="805"/>
                  </a:cubicBezTo>
                  <a:cubicBezTo>
                    <a:pt x="804" y="804"/>
                    <a:pt x="808" y="814"/>
                    <a:pt x="801" y="810"/>
                  </a:cubicBezTo>
                  <a:cubicBezTo>
                    <a:pt x="802" y="814"/>
                    <a:pt x="806" y="815"/>
                    <a:pt x="807" y="819"/>
                  </a:cubicBezTo>
                  <a:cubicBezTo>
                    <a:pt x="793" y="813"/>
                    <a:pt x="787" y="823"/>
                    <a:pt x="784" y="834"/>
                  </a:cubicBezTo>
                  <a:cubicBezTo>
                    <a:pt x="781" y="836"/>
                    <a:pt x="777" y="837"/>
                    <a:pt x="774" y="839"/>
                  </a:cubicBezTo>
                  <a:cubicBezTo>
                    <a:pt x="771" y="841"/>
                    <a:pt x="768" y="843"/>
                    <a:pt x="767" y="848"/>
                  </a:cubicBezTo>
                  <a:cubicBezTo>
                    <a:pt x="766" y="848"/>
                    <a:pt x="765" y="847"/>
                    <a:pt x="765" y="845"/>
                  </a:cubicBezTo>
                  <a:cubicBezTo>
                    <a:pt x="760" y="858"/>
                    <a:pt x="741" y="859"/>
                    <a:pt x="741" y="872"/>
                  </a:cubicBezTo>
                  <a:cubicBezTo>
                    <a:pt x="737" y="870"/>
                    <a:pt x="738" y="868"/>
                    <a:pt x="736" y="869"/>
                  </a:cubicBezTo>
                  <a:cubicBezTo>
                    <a:pt x="736" y="871"/>
                    <a:pt x="738" y="872"/>
                    <a:pt x="740" y="873"/>
                  </a:cubicBezTo>
                  <a:cubicBezTo>
                    <a:pt x="731" y="873"/>
                    <a:pt x="727" y="878"/>
                    <a:pt x="722" y="883"/>
                  </a:cubicBezTo>
                  <a:cubicBezTo>
                    <a:pt x="718" y="888"/>
                    <a:pt x="713" y="893"/>
                    <a:pt x="704" y="892"/>
                  </a:cubicBezTo>
                  <a:cubicBezTo>
                    <a:pt x="707" y="900"/>
                    <a:pt x="696" y="897"/>
                    <a:pt x="693" y="898"/>
                  </a:cubicBezTo>
                  <a:cubicBezTo>
                    <a:pt x="688" y="901"/>
                    <a:pt x="689" y="911"/>
                    <a:pt x="683" y="906"/>
                  </a:cubicBezTo>
                  <a:cubicBezTo>
                    <a:pt x="682" y="913"/>
                    <a:pt x="677" y="916"/>
                    <a:pt x="670" y="912"/>
                  </a:cubicBezTo>
                  <a:cubicBezTo>
                    <a:pt x="668" y="916"/>
                    <a:pt x="674" y="916"/>
                    <a:pt x="672" y="920"/>
                  </a:cubicBezTo>
                  <a:cubicBezTo>
                    <a:pt x="673" y="923"/>
                    <a:pt x="667" y="918"/>
                    <a:pt x="667" y="916"/>
                  </a:cubicBezTo>
                  <a:cubicBezTo>
                    <a:pt x="668" y="924"/>
                    <a:pt x="662" y="920"/>
                    <a:pt x="661" y="925"/>
                  </a:cubicBezTo>
                  <a:cubicBezTo>
                    <a:pt x="659" y="924"/>
                    <a:pt x="658" y="922"/>
                    <a:pt x="658" y="920"/>
                  </a:cubicBezTo>
                  <a:cubicBezTo>
                    <a:pt x="658" y="928"/>
                    <a:pt x="651" y="926"/>
                    <a:pt x="649" y="931"/>
                  </a:cubicBezTo>
                  <a:cubicBezTo>
                    <a:pt x="644" y="922"/>
                    <a:pt x="648" y="930"/>
                    <a:pt x="643" y="928"/>
                  </a:cubicBezTo>
                  <a:cubicBezTo>
                    <a:pt x="645" y="931"/>
                    <a:pt x="645" y="934"/>
                    <a:pt x="643" y="935"/>
                  </a:cubicBezTo>
                  <a:cubicBezTo>
                    <a:pt x="642" y="933"/>
                    <a:pt x="641" y="931"/>
                    <a:pt x="638" y="929"/>
                  </a:cubicBezTo>
                  <a:cubicBezTo>
                    <a:pt x="640" y="940"/>
                    <a:pt x="629" y="930"/>
                    <a:pt x="628" y="942"/>
                  </a:cubicBezTo>
                  <a:cubicBezTo>
                    <a:pt x="626" y="941"/>
                    <a:pt x="625" y="939"/>
                    <a:pt x="625" y="936"/>
                  </a:cubicBezTo>
                  <a:cubicBezTo>
                    <a:pt x="619" y="942"/>
                    <a:pt x="602" y="946"/>
                    <a:pt x="603" y="952"/>
                  </a:cubicBezTo>
                  <a:cubicBezTo>
                    <a:pt x="600" y="955"/>
                    <a:pt x="593" y="948"/>
                    <a:pt x="594" y="959"/>
                  </a:cubicBezTo>
                  <a:cubicBezTo>
                    <a:pt x="588" y="954"/>
                    <a:pt x="581" y="952"/>
                    <a:pt x="582" y="959"/>
                  </a:cubicBezTo>
                  <a:cubicBezTo>
                    <a:pt x="570" y="961"/>
                    <a:pt x="560" y="965"/>
                    <a:pt x="549" y="969"/>
                  </a:cubicBezTo>
                  <a:cubicBezTo>
                    <a:pt x="539" y="973"/>
                    <a:pt x="528" y="977"/>
                    <a:pt x="516" y="978"/>
                  </a:cubicBezTo>
                  <a:cubicBezTo>
                    <a:pt x="515" y="980"/>
                    <a:pt x="516" y="982"/>
                    <a:pt x="516" y="984"/>
                  </a:cubicBezTo>
                  <a:cubicBezTo>
                    <a:pt x="513" y="981"/>
                    <a:pt x="513" y="982"/>
                    <a:pt x="509" y="979"/>
                  </a:cubicBezTo>
                  <a:cubicBezTo>
                    <a:pt x="499" y="990"/>
                    <a:pt x="478" y="979"/>
                    <a:pt x="468" y="995"/>
                  </a:cubicBezTo>
                  <a:cubicBezTo>
                    <a:pt x="467" y="993"/>
                    <a:pt x="467" y="990"/>
                    <a:pt x="465" y="988"/>
                  </a:cubicBezTo>
                  <a:cubicBezTo>
                    <a:pt x="460" y="991"/>
                    <a:pt x="456" y="995"/>
                    <a:pt x="450" y="993"/>
                  </a:cubicBezTo>
                  <a:cubicBezTo>
                    <a:pt x="451" y="997"/>
                    <a:pt x="455" y="1008"/>
                    <a:pt x="451" y="1012"/>
                  </a:cubicBezTo>
                  <a:cubicBezTo>
                    <a:pt x="448" y="1007"/>
                    <a:pt x="448" y="1004"/>
                    <a:pt x="445" y="1002"/>
                  </a:cubicBezTo>
                  <a:cubicBezTo>
                    <a:pt x="443" y="998"/>
                    <a:pt x="445" y="992"/>
                    <a:pt x="448" y="998"/>
                  </a:cubicBezTo>
                  <a:cubicBezTo>
                    <a:pt x="448" y="991"/>
                    <a:pt x="442" y="989"/>
                    <a:pt x="444" y="996"/>
                  </a:cubicBezTo>
                  <a:cubicBezTo>
                    <a:pt x="439" y="991"/>
                    <a:pt x="435" y="993"/>
                    <a:pt x="432" y="995"/>
                  </a:cubicBezTo>
                  <a:cubicBezTo>
                    <a:pt x="429" y="996"/>
                    <a:pt x="426" y="998"/>
                    <a:pt x="421" y="993"/>
                  </a:cubicBezTo>
                  <a:cubicBezTo>
                    <a:pt x="421" y="1003"/>
                    <a:pt x="416" y="1000"/>
                    <a:pt x="411" y="993"/>
                  </a:cubicBezTo>
                  <a:cubicBezTo>
                    <a:pt x="410" y="995"/>
                    <a:pt x="411" y="997"/>
                    <a:pt x="412" y="998"/>
                  </a:cubicBezTo>
                  <a:cubicBezTo>
                    <a:pt x="405" y="995"/>
                    <a:pt x="399" y="999"/>
                    <a:pt x="392" y="995"/>
                  </a:cubicBezTo>
                  <a:cubicBezTo>
                    <a:pt x="392" y="997"/>
                    <a:pt x="393" y="1000"/>
                    <a:pt x="393" y="1002"/>
                  </a:cubicBezTo>
                  <a:cubicBezTo>
                    <a:pt x="383" y="998"/>
                    <a:pt x="372" y="1009"/>
                    <a:pt x="363" y="997"/>
                  </a:cubicBezTo>
                  <a:cubicBezTo>
                    <a:pt x="363" y="999"/>
                    <a:pt x="364" y="1000"/>
                    <a:pt x="364" y="1001"/>
                  </a:cubicBezTo>
                  <a:cubicBezTo>
                    <a:pt x="354" y="1000"/>
                    <a:pt x="345" y="1005"/>
                    <a:pt x="334" y="998"/>
                  </a:cubicBezTo>
                  <a:cubicBezTo>
                    <a:pt x="328" y="1004"/>
                    <a:pt x="316" y="999"/>
                    <a:pt x="307" y="998"/>
                  </a:cubicBezTo>
                  <a:cubicBezTo>
                    <a:pt x="306" y="1002"/>
                    <a:pt x="308" y="1005"/>
                    <a:pt x="307" y="1008"/>
                  </a:cubicBezTo>
                  <a:cubicBezTo>
                    <a:pt x="306" y="1009"/>
                    <a:pt x="306" y="1009"/>
                    <a:pt x="305" y="1008"/>
                  </a:cubicBezTo>
                  <a:cubicBezTo>
                    <a:pt x="305" y="993"/>
                    <a:pt x="297" y="1001"/>
                    <a:pt x="294" y="997"/>
                  </a:cubicBezTo>
                  <a:cubicBezTo>
                    <a:pt x="294" y="1005"/>
                    <a:pt x="296" y="999"/>
                    <a:pt x="298" y="1003"/>
                  </a:cubicBezTo>
                  <a:cubicBezTo>
                    <a:pt x="299" y="1008"/>
                    <a:pt x="296" y="1007"/>
                    <a:pt x="295" y="1008"/>
                  </a:cubicBezTo>
                  <a:cubicBezTo>
                    <a:pt x="289" y="991"/>
                    <a:pt x="284" y="1002"/>
                    <a:pt x="278" y="995"/>
                  </a:cubicBezTo>
                  <a:cubicBezTo>
                    <a:pt x="276" y="998"/>
                    <a:pt x="279" y="1001"/>
                    <a:pt x="277" y="1004"/>
                  </a:cubicBezTo>
                  <a:cubicBezTo>
                    <a:pt x="276" y="1005"/>
                    <a:pt x="276" y="1002"/>
                    <a:pt x="275" y="1004"/>
                  </a:cubicBezTo>
                  <a:cubicBezTo>
                    <a:pt x="274" y="1002"/>
                    <a:pt x="275" y="1000"/>
                    <a:pt x="276" y="997"/>
                  </a:cubicBezTo>
                  <a:cubicBezTo>
                    <a:pt x="274" y="994"/>
                    <a:pt x="272" y="994"/>
                    <a:pt x="271" y="999"/>
                  </a:cubicBezTo>
                  <a:cubicBezTo>
                    <a:pt x="271" y="1001"/>
                    <a:pt x="274" y="1004"/>
                    <a:pt x="272" y="1007"/>
                  </a:cubicBezTo>
                  <a:cubicBezTo>
                    <a:pt x="273" y="1009"/>
                    <a:pt x="274" y="1005"/>
                    <a:pt x="276" y="1010"/>
                  </a:cubicBezTo>
                  <a:cubicBezTo>
                    <a:pt x="274" y="1015"/>
                    <a:pt x="272" y="1008"/>
                    <a:pt x="271" y="1015"/>
                  </a:cubicBezTo>
                  <a:cubicBezTo>
                    <a:pt x="268" y="1007"/>
                    <a:pt x="267" y="1011"/>
                    <a:pt x="265" y="1009"/>
                  </a:cubicBezTo>
                  <a:cubicBezTo>
                    <a:pt x="264" y="1003"/>
                    <a:pt x="269" y="1011"/>
                    <a:pt x="269" y="1005"/>
                  </a:cubicBezTo>
                  <a:cubicBezTo>
                    <a:pt x="265" y="996"/>
                    <a:pt x="270" y="1002"/>
                    <a:pt x="271" y="999"/>
                  </a:cubicBezTo>
                  <a:cubicBezTo>
                    <a:pt x="265" y="989"/>
                    <a:pt x="267" y="1000"/>
                    <a:pt x="261" y="993"/>
                  </a:cubicBezTo>
                  <a:cubicBezTo>
                    <a:pt x="261" y="996"/>
                    <a:pt x="263" y="999"/>
                    <a:pt x="263" y="1001"/>
                  </a:cubicBezTo>
                  <a:cubicBezTo>
                    <a:pt x="263" y="1003"/>
                    <a:pt x="262" y="1001"/>
                    <a:pt x="261" y="1000"/>
                  </a:cubicBezTo>
                  <a:cubicBezTo>
                    <a:pt x="261" y="1003"/>
                    <a:pt x="262" y="1005"/>
                    <a:pt x="263" y="1005"/>
                  </a:cubicBezTo>
                  <a:cubicBezTo>
                    <a:pt x="261" y="1013"/>
                    <a:pt x="258" y="1010"/>
                    <a:pt x="256" y="1017"/>
                  </a:cubicBezTo>
                  <a:cubicBezTo>
                    <a:pt x="254" y="1015"/>
                    <a:pt x="253" y="1014"/>
                    <a:pt x="253" y="1009"/>
                  </a:cubicBezTo>
                  <a:cubicBezTo>
                    <a:pt x="251" y="1009"/>
                    <a:pt x="250" y="1021"/>
                    <a:pt x="247" y="1016"/>
                  </a:cubicBezTo>
                  <a:cubicBezTo>
                    <a:pt x="246" y="1013"/>
                    <a:pt x="248" y="1011"/>
                    <a:pt x="249" y="1008"/>
                  </a:cubicBezTo>
                  <a:cubicBezTo>
                    <a:pt x="247" y="1004"/>
                    <a:pt x="246" y="1011"/>
                    <a:pt x="247" y="1015"/>
                  </a:cubicBezTo>
                  <a:cubicBezTo>
                    <a:pt x="245" y="1019"/>
                    <a:pt x="243" y="1009"/>
                    <a:pt x="242" y="1013"/>
                  </a:cubicBezTo>
                  <a:cubicBezTo>
                    <a:pt x="241" y="1010"/>
                    <a:pt x="243" y="1008"/>
                    <a:pt x="240" y="1005"/>
                  </a:cubicBezTo>
                  <a:cubicBezTo>
                    <a:pt x="239" y="1015"/>
                    <a:pt x="231" y="1017"/>
                    <a:pt x="230" y="1007"/>
                  </a:cubicBezTo>
                  <a:cubicBezTo>
                    <a:pt x="228" y="1008"/>
                    <a:pt x="225" y="1003"/>
                    <a:pt x="224" y="1011"/>
                  </a:cubicBezTo>
                  <a:cubicBezTo>
                    <a:pt x="220" y="1000"/>
                    <a:pt x="217" y="1013"/>
                    <a:pt x="215" y="1003"/>
                  </a:cubicBezTo>
                  <a:cubicBezTo>
                    <a:pt x="213" y="1019"/>
                    <a:pt x="205" y="994"/>
                    <a:pt x="201" y="1006"/>
                  </a:cubicBezTo>
                  <a:cubicBezTo>
                    <a:pt x="197" y="1002"/>
                    <a:pt x="193" y="1006"/>
                    <a:pt x="189" y="1001"/>
                  </a:cubicBezTo>
                  <a:cubicBezTo>
                    <a:pt x="187" y="997"/>
                    <a:pt x="191" y="1001"/>
                    <a:pt x="188" y="996"/>
                  </a:cubicBezTo>
                  <a:cubicBezTo>
                    <a:pt x="182" y="1008"/>
                    <a:pt x="175" y="990"/>
                    <a:pt x="168" y="997"/>
                  </a:cubicBezTo>
                  <a:cubicBezTo>
                    <a:pt x="169" y="1000"/>
                    <a:pt x="170" y="998"/>
                    <a:pt x="171" y="1001"/>
                  </a:cubicBezTo>
                  <a:cubicBezTo>
                    <a:pt x="172" y="1003"/>
                    <a:pt x="171" y="1005"/>
                    <a:pt x="171" y="1007"/>
                  </a:cubicBezTo>
                  <a:cubicBezTo>
                    <a:pt x="168" y="1005"/>
                    <a:pt x="165" y="999"/>
                    <a:pt x="162" y="998"/>
                  </a:cubicBezTo>
                  <a:cubicBezTo>
                    <a:pt x="162" y="1001"/>
                    <a:pt x="163" y="1001"/>
                    <a:pt x="164" y="1002"/>
                  </a:cubicBezTo>
                  <a:cubicBezTo>
                    <a:pt x="165" y="1007"/>
                    <a:pt x="161" y="1001"/>
                    <a:pt x="161" y="1007"/>
                  </a:cubicBezTo>
                  <a:cubicBezTo>
                    <a:pt x="161" y="1004"/>
                    <a:pt x="160" y="1002"/>
                    <a:pt x="159" y="1002"/>
                  </a:cubicBezTo>
                  <a:cubicBezTo>
                    <a:pt x="157" y="1017"/>
                    <a:pt x="151" y="996"/>
                    <a:pt x="147" y="1006"/>
                  </a:cubicBezTo>
                  <a:cubicBezTo>
                    <a:pt x="145" y="1002"/>
                    <a:pt x="145" y="999"/>
                    <a:pt x="147" y="995"/>
                  </a:cubicBezTo>
                  <a:cubicBezTo>
                    <a:pt x="145" y="990"/>
                    <a:pt x="144" y="995"/>
                    <a:pt x="143" y="992"/>
                  </a:cubicBezTo>
                  <a:cubicBezTo>
                    <a:pt x="142" y="994"/>
                    <a:pt x="144" y="997"/>
                    <a:pt x="144" y="999"/>
                  </a:cubicBezTo>
                  <a:cubicBezTo>
                    <a:pt x="143" y="1005"/>
                    <a:pt x="142" y="1003"/>
                    <a:pt x="141" y="1004"/>
                  </a:cubicBezTo>
                  <a:cubicBezTo>
                    <a:pt x="140" y="1001"/>
                    <a:pt x="140" y="999"/>
                    <a:pt x="141" y="996"/>
                  </a:cubicBezTo>
                  <a:cubicBezTo>
                    <a:pt x="138" y="1001"/>
                    <a:pt x="135" y="996"/>
                    <a:pt x="131" y="997"/>
                  </a:cubicBezTo>
                  <a:cubicBezTo>
                    <a:pt x="131" y="994"/>
                    <a:pt x="132" y="991"/>
                    <a:pt x="130" y="988"/>
                  </a:cubicBezTo>
                  <a:cubicBezTo>
                    <a:pt x="128" y="1002"/>
                    <a:pt x="118" y="992"/>
                    <a:pt x="115" y="998"/>
                  </a:cubicBezTo>
                  <a:cubicBezTo>
                    <a:pt x="114" y="991"/>
                    <a:pt x="110" y="992"/>
                    <a:pt x="113" y="987"/>
                  </a:cubicBezTo>
                  <a:cubicBezTo>
                    <a:pt x="111" y="985"/>
                    <a:pt x="110" y="989"/>
                    <a:pt x="110" y="993"/>
                  </a:cubicBezTo>
                  <a:cubicBezTo>
                    <a:pt x="108" y="994"/>
                    <a:pt x="108" y="980"/>
                    <a:pt x="105" y="986"/>
                  </a:cubicBezTo>
                  <a:cubicBezTo>
                    <a:pt x="106" y="991"/>
                    <a:pt x="107" y="986"/>
                    <a:pt x="108" y="989"/>
                  </a:cubicBezTo>
                  <a:cubicBezTo>
                    <a:pt x="107" y="990"/>
                    <a:pt x="107" y="991"/>
                    <a:pt x="107" y="993"/>
                  </a:cubicBezTo>
                  <a:cubicBezTo>
                    <a:pt x="103" y="992"/>
                    <a:pt x="98" y="984"/>
                    <a:pt x="93" y="994"/>
                  </a:cubicBezTo>
                  <a:cubicBezTo>
                    <a:pt x="93" y="986"/>
                    <a:pt x="93" y="987"/>
                    <a:pt x="91" y="980"/>
                  </a:cubicBezTo>
                  <a:cubicBezTo>
                    <a:pt x="90" y="984"/>
                    <a:pt x="92" y="988"/>
                    <a:pt x="93" y="993"/>
                  </a:cubicBezTo>
                  <a:cubicBezTo>
                    <a:pt x="90" y="1003"/>
                    <a:pt x="88" y="985"/>
                    <a:pt x="85" y="994"/>
                  </a:cubicBezTo>
                  <a:cubicBezTo>
                    <a:pt x="82" y="989"/>
                    <a:pt x="86" y="985"/>
                    <a:pt x="85" y="979"/>
                  </a:cubicBezTo>
                  <a:cubicBezTo>
                    <a:pt x="83" y="984"/>
                    <a:pt x="84" y="989"/>
                    <a:pt x="83" y="994"/>
                  </a:cubicBezTo>
                  <a:cubicBezTo>
                    <a:pt x="81" y="999"/>
                    <a:pt x="81" y="989"/>
                    <a:pt x="80" y="991"/>
                  </a:cubicBezTo>
                  <a:cubicBezTo>
                    <a:pt x="80" y="989"/>
                    <a:pt x="81" y="987"/>
                    <a:pt x="82" y="985"/>
                  </a:cubicBezTo>
                  <a:cubicBezTo>
                    <a:pt x="80" y="982"/>
                    <a:pt x="77" y="986"/>
                    <a:pt x="78" y="991"/>
                  </a:cubicBezTo>
                  <a:cubicBezTo>
                    <a:pt x="75" y="981"/>
                    <a:pt x="75" y="990"/>
                    <a:pt x="73" y="979"/>
                  </a:cubicBezTo>
                  <a:cubicBezTo>
                    <a:pt x="70" y="984"/>
                    <a:pt x="69" y="982"/>
                    <a:pt x="66" y="979"/>
                  </a:cubicBezTo>
                  <a:cubicBezTo>
                    <a:pt x="66" y="982"/>
                    <a:pt x="67" y="986"/>
                    <a:pt x="65" y="989"/>
                  </a:cubicBezTo>
                  <a:cubicBezTo>
                    <a:pt x="68" y="996"/>
                    <a:pt x="68" y="996"/>
                    <a:pt x="68" y="996"/>
                  </a:cubicBezTo>
                  <a:cubicBezTo>
                    <a:pt x="69" y="997"/>
                    <a:pt x="68" y="989"/>
                    <a:pt x="70" y="997"/>
                  </a:cubicBezTo>
                  <a:cubicBezTo>
                    <a:pt x="71" y="995"/>
                    <a:pt x="71" y="993"/>
                    <a:pt x="70" y="991"/>
                  </a:cubicBezTo>
                  <a:cubicBezTo>
                    <a:pt x="73" y="992"/>
                    <a:pt x="82" y="990"/>
                    <a:pt x="81" y="1003"/>
                  </a:cubicBezTo>
                  <a:cubicBezTo>
                    <a:pt x="82" y="1007"/>
                    <a:pt x="83" y="999"/>
                    <a:pt x="84" y="998"/>
                  </a:cubicBezTo>
                  <a:cubicBezTo>
                    <a:pt x="85" y="1004"/>
                    <a:pt x="84" y="1008"/>
                    <a:pt x="82" y="1010"/>
                  </a:cubicBezTo>
                  <a:cubicBezTo>
                    <a:pt x="83" y="1012"/>
                    <a:pt x="88" y="1012"/>
                    <a:pt x="86" y="1005"/>
                  </a:cubicBezTo>
                  <a:cubicBezTo>
                    <a:pt x="88" y="1003"/>
                    <a:pt x="90" y="1010"/>
                    <a:pt x="92" y="1002"/>
                  </a:cubicBezTo>
                  <a:cubicBezTo>
                    <a:pt x="93" y="1005"/>
                    <a:pt x="90" y="1008"/>
                    <a:pt x="91" y="1011"/>
                  </a:cubicBezTo>
                  <a:cubicBezTo>
                    <a:pt x="93" y="1017"/>
                    <a:pt x="97" y="1007"/>
                    <a:pt x="96" y="1019"/>
                  </a:cubicBezTo>
                  <a:cubicBezTo>
                    <a:pt x="98" y="1022"/>
                    <a:pt x="98" y="1015"/>
                    <a:pt x="97" y="1013"/>
                  </a:cubicBezTo>
                  <a:cubicBezTo>
                    <a:pt x="99" y="1013"/>
                    <a:pt x="101" y="1014"/>
                    <a:pt x="103" y="1018"/>
                  </a:cubicBezTo>
                  <a:cubicBezTo>
                    <a:pt x="103" y="1016"/>
                    <a:pt x="102" y="1013"/>
                    <a:pt x="103" y="1011"/>
                  </a:cubicBezTo>
                  <a:cubicBezTo>
                    <a:pt x="104" y="1009"/>
                    <a:pt x="105" y="1013"/>
                    <a:pt x="106" y="1010"/>
                  </a:cubicBezTo>
                  <a:cubicBezTo>
                    <a:pt x="106" y="1013"/>
                    <a:pt x="106" y="1015"/>
                    <a:pt x="106" y="1017"/>
                  </a:cubicBezTo>
                  <a:cubicBezTo>
                    <a:pt x="110" y="1012"/>
                    <a:pt x="114" y="1013"/>
                    <a:pt x="118" y="1016"/>
                  </a:cubicBezTo>
                  <a:cubicBezTo>
                    <a:pt x="120" y="1020"/>
                    <a:pt x="117" y="1016"/>
                    <a:pt x="117" y="1021"/>
                  </a:cubicBezTo>
                  <a:cubicBezTo>
                    <a:pt x="118" y="1025"/>
                    <a:pt x="119" y="1019"/>
                    <a:pt x="121" y="1025"/>
                  </a:cubicBezTo>
                  <a:cubicBezTo>
                    <a:pt x="119" y="1028"/>
                    <a:pt x="117" y="1028"/>
                    <a:pt x="115" y="1022"/>
                  </a:cubicBezTo>
                  <a:cubicBezTo>
                    <a:pt x="114" y="1033"/>
                    <a:pt x="108" y="1020"/>
                    <a:pt x="105" y="1026"/>
                  </a:cubicBezTo>
                  <a:cubicBezTo>
                    <a:pt x="112" y="1031"/>
                    <a:pt x="118" y="1028"/>
                    <a:pt x="123" y="1031"/>
                  </a:cubicBezTo>
                  <a:cubicBezTo>
                    <a:pt x="124" y="1026"/>
                    <a:pt x="122" y="1029"/>
                    <a:pt x="121" y="1025"/>
                  </a:cubicBezTo>
                  <a:cubicBezTo>
                    <a:pt x="124" y="1018"/>
                    <a:pt x="125" y="1037"/>
                    <a:pt x="128" y="1030"/>
                  </a:cubicBezTo>
                  <a:cubicBezTo>
                    <a:pt x="127" y="1029"/>
                    <a:pt x="126" y="1028"/>
                    <a:pt x="125" y="1027"/>
                  </a:cubicBezTo>
                  <a:cubicBezTo>
                    <a:pt x="126" y="1020"/>
                    <a:pt x="127" y="1029"/>
                    <a:pt x="128" y="1022"/>
                  </a:cubicBezTo>
                  <a:cubicBezTo>
                    <a:pt x="130" y="1024"/>
                    <a:pt x="129" y="1027"/>
                    <a:pt x="128" y="1029"/>
                  </a:cubicBezTo>
                  <a:cubicBezTo>
                    <a:pt x="129" y="1029"/>
                    <a:pt x="130" y="1027"/>
                    <a:pt x="130" y="1030"/>
                  </a:cubicBezTo>
                  <a:cubicBezTo>
                    <a:pt x="131" y="1021"/>
                    <a:pt x="140" y="1027"/>
                    <a:pt x="144" y="1030"/>
                  </a:cubicBezTo>
                  <a:cubicBezTo>
                    <a:pt x="145" y="1037"/>
                    <a:pt x="141" y="1027"/>
                    <a:pt x="141" y="1033"/>
                  </a:cubicBezTo>
                  <a:cubicBezTo>
                    <a:pt x="148" y="1031"/>
                    <a:pt x="154" y="1031"/>
                    <a:pt x="161" y="1036"/>
                  </a:cubicBezTo>
                  <a:cubicBezTo>
                    <a:pt x="162" y="1038"/>
                    <a:pt x="161" y="1040"/>
                    <a:pt x="160" y="1042"/>
                  </a:cubicBezTo>
                  <a:cubicBezTo>
                    <a:pt x="163" y="1049"/>
                    <a:pt x="164" y="1040"/>
                    <a:pt x="163" y="1036"/>
                  </a:cubicBezTo>
                  <a:cubicBezTo>
                    <a:pt x="166" y="1034"/>
                    <a:pt x="164" y="1044"/>
                    <a:pt x="167" y="1047"/>
                  </a:cubicBezTo>
                  <a:cubicBezTo>
                    <a:pt x="170" y="1044"/>
                    <a:pt x="165" y="1040"/>
                    <a:pt x="166" y="1037"/>
                  </a:cubicBezTo>
                  <a:cubicBezTo>
                    <a:pt x="170" y="1038"/>
                    <a:pt x="174" y="1030"/>
                    <a:pt x="179" y="1040"/>
                  </a:cubicBezTo>
                  <a:cubicBezTo>
                    <a:pt x="180" y="1030"/>
                    <a:pt x="182" y="1035"/>
                    <a:pt x="184" y="1032"/>
                  </a:cubicBezTo>
                  <a:cubicBezTo>
                    <a:pt x="186" y="1035"/>
                    <a:pt x="185" y="1037"/>
                    <a:pt x="187" y="1040"/>
                  </a:cubicBezTo>
                  <a:cubicBezTo>
                    <a:pt x="190" y="1035"/>
                    <a:pt x="193" y="1036"/>
                    <a:pt x="196" y="1037"/>
                  </a:cubicBezTo>
                  <a:cubicBezTo>
                    <a:pt x="198" y="1042"/>
                    <a:pt x="194" y="1040"/>
                    <a:pt x="193" y="1041"/>
                  </a:cubicBezTo>
                  <a:cubicBezTo>
                    <a:pt x="196" y="1046"/>
                    <a:pt x="199" y="1043"/>
                    <a:pt x="202" y="1037"/>
                  </a:cubicBezTo>
                  <a:cubicBezTo>
                    <a:pt x="204" y="1040"/>
                    <a:pt x="202" y="1043"/>
                    <a:pt x="204" y="1047"/>
                  </a:cubicBezTo>
                  <a:cubicBezTo>
                    <a:pt x="203" y="1051"/>
                    <a:pt x="200" y="1047"/>
                    <a:pt x="200" y="1053"/>
                  </a:cubicBezTo>
                  <a:cubicBezTo>
                    <a:pt x="207" y="1054"/>
                    <a:pt x="211" y="1051"/>
                    <a:pt x="216" y="1043"/>
                  </a:cubicBezTo>
                  <a:cubicBezTo>
                    <a:pt x="220" y="1047"/>
                    <a:pt x="215" y="1051"/>
                    <a:pt x="218" y="1055"/>
                  </a:cubicBezTo>
                  <a:cubicBezTo>
                    <a:pt x="223" y="1055"/>
                    <a:pt x="229" y="1053"/>
                    <a:pt x="235" y="1061"/>
                  </a:cubicBezTo>
                  <a:cubicBezTo>
                    <a:pt x="237" y="1053"/>
                    <a:pt x="240" y="1060"/>
                    <a:pt x="241" y="1062"/>
                  </a:cubicBezTo>
                  <a:cubicBezTo>
                    <a:pt x="242" y="1059"/>
                    <a:pt x="240" y="1056"/>
                    <a:pt x="242" y="1053"/>
                  </a:cubicBezTo>
                  <a:cubicBezTo>
                    <a:pt x="247" y="1063"/>
                    <a:pt x="255" y="1048"/>
                    <a:pt x="257" y="1061"/>
                  </a:cubicBezTo>
                  <a:cubicBezTo>
                    <a:pt x="263" y="1059"/>
                    <a:pt x="274" y="1067"/>
                    <a:pt x="278" y="1059"/>
                  </a:cubicBezTo>
                  <a:cubicBezTo>
                    <a:pt x="282" y="1067"/>
                    <a:pt x="285" y="1059"/>
                    <a:pt x="289" y="1069"/>
                  </a:cubicBezTo>
                  <a:cubicBezTo>
                    <a:pt x="291" y="1061"/>
                    <a:pt x="294" y="1068"/>
                    <a:pt x="295" y="1059"/>
                  </a:cubicBezTo>
                  <a:cubicBezTo>
                    <a:pt x="298" y="1062"/>
                    <a:pt x="297" y="1065"/>
                    <a:pt x="299" y="1067"/>
                  </a:cubicBezTo>
                  <a:cubicBezTo>
                    <a:pt x="305" y="1067"/>
                    <a:pt x="311" y="1067"/>
                    <a:pt x="318" y="1067"/>
                  </a:cubicBezTo>
                  <a:cubicBezTo>
                    <a:pt x="325" y="1067"/>
                    <a:pt x="331" y="1068"/>
                    <a:pt x="339" y="1072"/>
                  </a:cubicBezTo>
                  <a:cubicBezTo>
                    <a:pt x="338" y="1068"/>
                    <a:pt x="339" y="1065"/>
                    <a:pt x="337" y="1065"/>
                  </a:cubicBezTo>
                  <a:cubicBezTo>
                    <a:pt x="349" y="1069"/>
                    <a:pt x="360" y="1072"/>
                    <a:pt x="371" y="1066"/>
                  </a:cubicBezTo>
                  <a:cubicBezTo>
                    <a:pt x="373" y="1062"/>
                    <a:pt x="377" y="1072"/>
                    <a:pt x="380" y="1071"/>
                  </a:cubicBezTo>
                  <a:cubicBezTo>
                    <a:pt x="380" y="1069"/>
                    <a:pt x="378" y="1067"/>
                    <a:pt x="379" y="1065"/>
                  </a:cubicBezTo>
                  <a:cubicBezTo>
                    <a:pt x="383" y="1068"/>
                    <a:pt x="388" y="1071"/>
                    <a:pt x="392" y="1064"/>
                  </a:cubicBezTo>
                  <a:cubicBezTo>
                    <a:pt x="393" y="1067"/>
                    <a:pt x="395" y="1069"/>
                    <a:pt x="397" y="1072"/>
                  </a:cubicBezTo>
                  <a:cubicBezTo>
                    <a:pt x="407" y="1064"/>
                    <a:pt x="420" y="1067"/>
                    <a:pt x="433" y="1069"/>
                  </a:cubicBezTo>
                  <a:cubicBezTo>
                    <a:pt x="433" y="1068"/>
                    <a:pt x="433" y="1067"/>
                    <a:pt x="433" y="1065"/>
                  </a:cubicBezTo>
                  <a:cubicBezTo>
                    <a:pt x="439" y="1066"/>
                    <a:pt x="444" y="1066"/>
                    <a:pt x="449" y="1066"/>
                  </a:cubicBezTo>
                  <a:cubicBezTo>
                    <a:pt x="455" y="1065"/>
                    <a:pt x="460" y="1064"/>
                    <a:pt x="465" y="1063"/>
                  </a:cubicBezTo>
                  <a:cubicBezTo>
                    <a:pt x="476" y="1061"/>
                    <a:pt x="487" y="1058"/>
                    <a:pt x="498" y="1058"/>
                  </a:cubicBezTo>
                  <a:cubicBezTo>
                    <a:pt x="499" y="1049"/>
                    <a:pt x="516" y="1053"/>
                    <a:pt x="525" y="1051"/>
                  </a:cubicBezTo>
                  <a:cubicBezTo>
                    <a:pt x="530" y="1050"/>
                    <a:pt x="533" y="1044"/>
                    <a:pt x="539" y="1049"/>
                  </a:cubicBezTo>
                  <a:cubicBezTo>
                    <a:pt x="540" y="1044"/>
                    <a:pt x="540" y="1044"/>
                    <a:pt x="540" y="1044"/>
                  </a:cubicBezTo>
                  <a:cubicBezTo>
                    <a:pt x="546" y="1052"/>
                    <a:pt x="547" y="1038"/>
                    <a:pt x="554" y="1046"/>
                  </a:cubicBezTo>
                  <a:cubicBezTo>
                    <a:pt x="558" y="1040"/>
                    <a:pt x="565" y="1038"/>
                    <a:pt x="572" y="1037"/>
                  </a:cubicBezTo>
                  <a:cubicBezTo>
                    <a:pt x="579" y="1036"/>
                    <a:pt x="587" y="1034"/>
                    <a:pt x="592" y="1028"/>
                  </a:cubicBezTo>
                  <a:cubicBezTo>
                    <a:pt x="596" y="1033"/>
                    <a:pt x="596" y="1033"/>
                    <a:pt x="596" y="1033"/>
                  </a:cubicBezTo>
                  <a:cubicBezTo>
                    <a:pt x="603" y="1026"/>
                    <a:pt x="611" y="1023"/>
                    <a:pt x="619" y="1021"/>
                  </a:cubicBezTo>
                  <a:cubicBezTo>
                    <a:pt x="627" y="1018"/>
                    <a:pt x="636" y="1015"/>
                    <a:pt x="642" y="1008"/>
                  </a:cubicBezTo>
                  <a:cubicBezTo>
                    <a:pt x="652" y="1013"/>
                    <a:pt x="654" y="998"/>
                    <a:pt x="664" y="1002"/>
                  </a:cubicBezTo>
                  <a:cubicBezTo>
                    <a:pt x="665" y="993"/>
                    <a:pt x="673" y="1000"/>
                    <a:pt x="674" y="992"/>
                  </a:cubicBezTo>
                  <a:cubicBezTo>
                    <a:pt x="688" y="992"/>
                    <a:pt x="699" y="984"/>
                    <a:pt x="708" y="975"/>
                  </a:cubicBezTo>
                  <a:cubicBezTo>
                    <a:pt x="721" y="970"/>
                    <a:pt x="733" y="962"/>
                    <a:pt x="744" y="953"/>
                  </a:cubicBezTo>
                  <a:cubicBezTo>
                    <a:pt x="756" y="944"/>
                    <a:pt x="767" y="936"/>
                    <a:pt x="780" y="929"/>
                  </a:cubicBezTo>
                  <a:cubicBezTo>
                    <a:pt x="779" y="923"/>
                    <a:pt x="779" y="923"/>
                    <a:pt x="779" y="923"/>
                  </a:cubicBezTo>
                  <a:cubicBezTo>
                    <a:pt x="780" y="922"/>
                    <a:pt x="782" y="925"/>
                    <a:pt x="782" y="926"/>
                  </a:cubicBezTo>
                  <a:cubicBezTo>
                    <a:pt x="792" y="914"/>
                    <a:pt x="802" y="909"/>
                    <a:pt x="812" y="896"/>
                  </a:cubicBezTo>
                  <a:cubicBezTo>
                    <a:pt x="814" y="897"/>
                    <a:pt x="815" y="898"/>
                    <a:pt x="817" y="899"/>
                  </a:cubicBezTo>
                  <a:cubicBezTo>
                    <a:pt x="819" y="896"/>
                    <a:pt x="812" y="890"/>
                    <a:pt x="819" y="891"/>
                  </a:cubicBezTo>
                  <a:cubicBezTo>
                    <a:pt x="821" y="893"/>
                    <a:pt x="819" y="893"/>
                    <a:pt x="820" y="896"/>
                  </a:cubicBezTo>
                  <a:cubicBezTo>
                    <a:pt x="822" y="896"/>
                    <a:pt x="824" y="893"/>
                    <a:pt x="821" y="890"/>
                  </a:cubicBezTo>
                  <a:cubicBezTo>
                    <a:pt x="867" y="855"/>
                    <a:pt x="905" y="810"/>
                    <a:pt x="937" y="759"/>
                  </a:cubicBezTo>
                  <a:cubicBezTo>
                    <a:pt x="969" y="708"/>
                    <a:pt x="995" y="652"/>
                    <a:pt x="1017" y="593"/>
                  </a:cubicBezTo>
                  <a:cubicBezTo>
                    <a:pt x="1016" y="592"/>
                    <a:pt x="1016" y="590"/>
                    <a:pt x="1015" y="589"/>
                  </a:cubicBezTo>
                  <a:cubicBezTo>
                    <a:pt x="1020" y="582"/>
                    <a:pt x="1021" y="573"/>
                    <a:pt x="1023" y="565"/>
                  </a:cubicBezTo>
                  <a:cubicBezTo>
                    <a:pt x="1024" y="560"/>
                    <a:pt x="1024" y="556"/>
                    <a:pt x="1026" y="552"/>
                  </a:cubicBezTo>
                  <a:cubicBezTo>
                    <a:pt x="1027" y="548"/>
                    <a:pt x="1029" y="544"/>
                    <a:pt x="1033" y="541"/>
                  </a:cubicBezTo>
                  <a:cubicBezTo>
                    <a:pt x="1032" y="538"/>
                    <a:pt x="1024" y="532"/>
                    <a:pt x="1033" y="534"/>
                  </a:cubicBezTo>
                  <a:cubicBezTo>
                    <a:pt x="1030" y="531"/>
                    <a:pt x="1029" y="523"/>
                    <a:pt x="1036" y="520"/>
                  </a:cubicBezTo>
                  <a:cubicBezTo>
                    <a:pt x="1034" y="519"/>
                    <a:pt x="1033" y="517"/>
                    <a:pt x="1032" y="516"/>
                  </a:cubicBezTo>
                  <a:cubicBezTo>
                    <a:pt x="1034" y="510"/>
                    <a:pt x="1038" y="505"/>
                    <a:pt x="1034" y="498"/>
                  </a:cubicBezTo>
                  <a:cubicBezTo>
                    <a:pt x="1042" y="485"/>
                    <a:pt x="1043" y="469"/>
                    <a:pt x="1044" y="454"/>
                  </a:cubicBezTo>
                  <a:cubicBezTo>
                    <a:pt x="1045" y="447"/>
                    <a:pt x="1045" y="440"/>
                    <a:pt x="1047" y="432"/>
                  </a:cubicBezTo>
                  <a:cubicBezTo>
                    <a:pt x="1048" y="425"/>
                    <a:pt x="1051" y="418"/>
                    <a:pt x="1055" y="412"/>
                  </a:cubicBezTo>
                  <a:cubicBezTo>
                    <a:pt x="1054" y="410"/>
                    <a:pt x="1052" y="409"/>
                    <a:pt x="1051" y="408"/>
                  </a:cubicBezTo>
                  <a:cubicBezTo>
                    <a:pt x="1058" y="404"/>
                    <a:pt x="1057" y="395"/>
                    <a:pt x="1051" y="392"/>
                  </a:cubicBezTo>
                  <a:cubicBezTo>
                    <a:pt x="1054" y="391"/>
                    <a:pt x="1056" y="392"/>
                    <a:pt x="1058" y="390"/>
                  </a:cubicBezTo>
                  <a:cubicBezTo>
                    <a:pt x="1049" y="387"/>
                    <a:pt x="1055" y="385"/>
                    <a:pt x="1058" y="383"/>
                  </a:cubicBezTo>
                  <a:cubicBezTo>
                    <a:pt x="1050" y="375"/>
                    <a:pt x="1053" y="366"/>
                    <a:pt x="1054" y="356"/>
                  </a:cubicBezTo>
                  <a:cubicBezTo>
                    <a:pt x="1056" y="355"/>
                    <a:pt x="1059" y="355"/>
                    <a:pt x="1061" y="356"/>
                  </a:cubicBezTo>
                  <a:cubicBezTo>
                    <a:pt x="1062" y="354"/>
                    <a:pt x="1051" y="353"/>
                    <a:pt x="1058" y="349"/>
                  </a:cubicBezTo>
                  <a:cubicBezTo>
                    <a:pt x="1056" y="348"/>
                    <a:pt x="1055" y="349"/>
                    <a:pt x="1053" y="349"/>
                  </a:cubicBezTo>
                  <a:cubicBezTo>
                    <a:pt x="1051" y="347"/>
                    <a:pt x="1056" y="345"/>
                    <a:pt x="1050" y="342"/>
                  </a:cubicBezTo>
                  <a:cubicBezTo>
                    <a:pt x="1052" y="340"/>
                    <a:pt x="1054" y="341"/>
                    <a:pt x="1056" y="342"/>
                  </a:cubicBezTo>
                  <a:cubicBezTo>
                    <a:pt x="1052" y="339"/>
                    <a:pt x="1048" y="334"/>
                    <a:pt x="1049" y="330"/>
                  </a:cubicBezTo>
                  <a:cubicBezTo>
                    <a:pt x="1056" y="328"/>
                    <a:pt x="1052" y="332"/>
                    <a:pt x="1056" y="335"/>
                  </a:cubicBezTo>
                  <a:cubicBezTo>
                    <a:pt x="1050" y="325"/>
                    <a:pt x="1047" y="316"/>
                    <a:pt x="1042" y="307"/>
                  </a:cubicBezTo>
                  <a:cubicBezTo>
                    <a:pt x="1044" y="306"/>
                    <a:pt x="1047" y="304"/>
                    <a:pt x="1049" y="303"/>
                  </a:cubicBezTo>
                  <a:cubicBezTo>
                    <a:pt x="1055" y="304"/>
                    <a:pt x="1046" y="301"/>
                    <a:pt x="1044" y="305"/>
                  </a:cubicBezTo>
                  <a:cubicBezTo>
                    <a:pt x="1037" y="301"/>
                    <a:pt x="1038" y="297"/>
                    <a:pt x="1033" y="291"/>
                  </a:cubicBezTo>
                  <a:cubicBezTo>
                    <a:pt x="1039" y="290"/>
                    <a:pt x="1037" y="285"/>
                    <a:pt x="1041" y="288"/>
                  </a:cubicBezTo>
                  <a:cubicBezTo>
                    <a:pt x="1044" y="285"/>
                    <a:pt x="1033" y="286"/>
                    <a:pt x="1042" y="281"/>
                  </a:cubicBezTo>
                  <a:cubicBezTo>
                    <a:pt x="1036" y="277"/>
                    <a:pt x="1037" y="283"/>
                    <a:pt x="1036" y="284"/>
                  </a:cubicBezTo>
                  <a:cubicBezTo>
                    <a:pt x="1029" y="279"/>
                    <a:pt x="1035" y="274"/>
                    <a:pt x="1027" y="269"/>
                  </a:cubicBezTo>
                  <a:cubicBezTo>
                    <a:pt x="1029" y="268"/>
                    <a:pt x="1030" y="269"/>
                    <a:pt x="1032" y="270"/>
                  </a:cubicBezTo>
                  <a:cubicBezTo>
                    <a:pt x="1034" y="268"/>
                    <a:pt x="1029" y="267"/>
                    <a:pt x="1035" y="265"/>
                  </a:cubicBezTo>
                  <a:cubicBezTo>
                    <a:pt x="1027" y="267"/>
                    <a:pt x="1032" y="263"/>
                    <a:pt x="1025" y="261"/>
                  </a:cubicBezTo>
                  <a:cubicBezTo>
                    <a:pt x="1030" y="254"/>
                    <a:pt x="1025" y="248"/>
                    <a:pt x="1020" y="242"/>
                  </a:cubicBezTo>
                  <a:cubicBezTo>
                    <a:pt x="1015" y="236"/>
                    <a:pt x="1011" y="231"/>
                    <a:pt x="1018" y="224"/>
                  </a:cubicBezTo>
                  <a:cubicBezTo>
                    <a:pt x="1006" y="224"/>
                    <a:pt x="1007" y="216"/>
                    <a:pt x="1003" y="212"/>
                  </a:cubicBezTo>
                  <a:cubicBezTo>
                    <a:pt x="1012" y="210"/>
                    <a:pt x="1007" y="217"/>
                    <a:pt x="1012" y="219"/>
                  </a:cubicBezTo>
                  <a:cubicBezTo>
                    <a:pt x="1015" y="217"/>
                    <a:pt x="1013" y="216"/>
                    <a:pt x="1016" y="215"/>
                  </a:cubicBezTo>
                  <a:cubicBezTo>
                    <a:pt x="1020" y="218"/>
                    <a:pt x="1029" y="221"/>
                    <a:pt x="1032" y="225"/>
                  </a:cubicBezTo>
                  <a:cubicBezTo>
                    <a:pt x="1018" y="227"/>
                    <a:pt x="1033" y="236"/>
                    <a:pt x="1035" y="238"/>
                  </a:cubicBezTo>
                  <a:cubicBezTo>
                    <a:pt x="1041" y="228"/>
                    <a:pt x="1034" y="215"/>
                    <a:pt x="1021" y="210"/>
                  </a:cubicBezTo>
                  <a:cubicBezTo>
                    <a:pt x="1023" y="208"/>
                    <a:pt x="1025" y="210"/>
                    <a:pt x="1028" y="211"/>
                  </a:cubicBezTo>
                  <a:cubicBezTo>
                    <a:pt x="1025" y="206"/>
                    <a:pt x="1024" y="197"/>
                    <a:pt x="1012" y="200"/>
                  </a:cubicBezTo>
                  <a:cubicBezTo>
                    <a:pt x="1008" y="197"/>
                    <a:pt x="1016" y="197"/>
                    <a:pt x="1018" y="195"/>
                  </a:cubicBezTo>
                  <a:cubicBezTo>
                    <a:pt x="1008" y="188"/>
                    <a:pt x="1007" y="183"/>
                    <a:pt x="995" y="177"/>
                  </a:cubicBezTo>
                  <a:cubicBezTo>
                    <a:pt x="994" y="172"/>
                    <a:pt x="992" y="167"/>
                    <a:pt x="989" y="162"/>
                  </a:cubicBezTo>
                  <a:cubicBezTo>
                    <a:pt x="986" y="157"/>
                    <a:pt x="981" y="153"/>
                    <a:pt x="973" y="150"/>
                  </a:cubicBezTo>
                  <a:cubicBezTo>
                    <a:pt x="973" y="143"/>
                    <a:pt x="964" y="136"/>
                    <a:pt x="955" y="135"/>
                  </a:cubicBezTo>
                  <a:cubicBezTo>
                    <a:pt x="955" y="128"/>
                    <a:pt x="946" y="122"/>
                    <a:pt x="937" y="115"/>
                  </a:cubicBezTo>
                  <a:cubicBezTo>
                    <a:pt x="929" y="108"/>
                    <a:pt x="922" y="101"/>
                    <a:pt x="928" y="90"/>
                  </a:cubicBezTo>
                  <a:cubicBezTo>
                    <a:pt x="913" y="100"/>
                    <a:pt x="915" y="84"/>
                    <a:pt x="901" y="92"/>
                  </a:cubicBezTo>
                  <a:cubicBezTo>
                    <a:pt x="901" y="88"/>
                    <a:pt x="885" y="92"/>
                    <a:pt x="893" y="84"/>
                  </a:cubicBezTo>
                  <a:cubicBezTo>
                    <a:pt x="888" y="83"/>
                    <a:pt x="884" y="81"/>
                    <a:pt x="881" y="79"/>
                  </a:cubicBezTo>
                  <a:cubicBezTo>
                    <a:pt x="878" y="77"/>
                    <a:pt x="875" y="75"/>
                    <a:pt x="873" y="72"/>
                  </a:cubicBezTo>
                  <a:cubicBezTo>
                    <a:pt x="870" y="67"/>
                    <a:pt x="870" y="60"/>
                    <a:pt x="872" y="51"/>
                  </a:cubicBezTo>
                  <a:cubicBezTo>
                    <a:pt x="867" y="51"/>
                    <a:pt x="863" y="52"/>
                    <a:pt x="859" y="55"/>
                  </a:cubicBezTo>
                  <a:cubicBezTo>
                    <a:pt x="857" y="54"/>
                    <a:pt x="858" y="51"/>
                    <a:pt x="861" y="47"/>
                  </a:cubicBezTo>
                  <a:cubicBezTo>
                    <a:pt x="855" y="48"/>
                    <a:pt x="857" y="45"/>
                    <a:pt x="855" y="44"/>
                  </a:cubicBezTo>
                  <a:cubicBezTo>
                    <a:pt x="849" y="47"/>
                    <a:pt x="849" y="45"/>
                    <a:pt x="842" y="47"/>
                  </a:cubicBezTo>
                  <a:cubicBezTo>
                    <a:pt x="840" y="50"/>
                    <a:pt x="845" y="48"/>
                    <a:pt x="844" y="51"/>
                  </a:cubicBezTo>
                  <a:cubicBezTo>
                    <a:pt x="831" y="49"/>
                    <a:pt x="825" y="38"/>
                    <a:pt x="831" y="22"/>
                  </a:cubicBezTo>
                  <a:cubicBezTo>
                    <a:pt x="822" y="27"/>
                    <a:pt x="818" y="26"/>
                    <a:pt x="818" y="21"/>
                  </a:cubicBezTo>
                  <a:cubicBezTo>
                    <a:pt x="797" y="27"/>
                    <a:pt x="783" y="26"/>
                    <a:pt x="772" y="23"/>
                  </a:cubicBezTo>
                  <a:cubicBezTo>
                    <a:pt x="776" y="15"/>
                    <a:pt x="776" y="15"/>
                    <a:pt x="776" y="15"/>
                  </a:cubicBezTo>
                  <a:cubicBezTo>
                    <a:pt x="770" y="22"/>
                    <a:pt x="768" y="16"/>
                    <a:pt x="763" y="17"/>
                  </a:cubicBezTo>
                  <a:cubicBezTo>
                    <a:pt x="764" y="15"/>
                    <a:pt x="765" y="14"/>
                    <a:pt x="767" y="13"/>
                  </a:cubicBezTo>
                  <a:cubicBezTo>
                    <a:pt x="759" y="10"/>
                    <a:pt x="753" y="5"/>
                    <a:pt x="739" y="9"/>
                  </a:cubicBezTo>
                  <a:cubicBezTo>
                    <a:pt x="732" y="5"/>
                    <a:pt x="721" y="0"/>
                    <a:pt x="706" y="7"/>
                  </a:cubicBezTo>
                  <a:cubicBezTo>
                    <a:pt x="703" y="2"/>
                    <a:pt x="685" y="7"/>
                    <a:pt x="678" y="9"/>
                  </a:cubicBezTo>
                  <a:cubicBezTo>
                    <a:pt x="666" y="12"/>
                    <a:pt x="656" y="15"/>
                    <a:pt x="643" y="23"/>
                  </a:cubicBezTo>
                  <a:cubicBezTo>
                    <a:pt x="644" y="24"/>
                    <a:pt x="641" y="28"/>
                    <a:pt x="640" y="31"/>
                  </a:cubicBezTo>
                  <a:cubicBezTo>
                    <a:pt x="636" y="34"/>
                    <a:pt x="637" y="30"/>
                    <a:pt x="634" y="33"/>
                  </a:cubicBezTo>
                  <a:cubicBezTo>
                    <a:pt x="634" y="36"/>
                    <a:pt x="638" y="33"/>
                    <a:pt x="635" y="38"/>
                  </a:cubicBezTo>
                  <a:cubicBezTo>
                    <a:pt x="643" y="32"/>
                    <a:pt x="637" y="45"/>
                    <a:pt x="644" y="38"/>
                  </a:cubicBezTo>
                  <a:cubicBezTo>
                    <a:pt x="646" y="36"/>
                    <a:pt x="642" y="43"/>
                    <a:pt x="641" y="45"/>
                  </a:cubicBezTo>
                  <a:cubicBezTo>
                    <a:pt x="645" y="45"/>
                    <a:pt x="647" y="47"/>
                    <a:pt x="649" y="48"/>
                  </a:cubicBezTo>
                  <a:cubicBezTo>
                    <a:pt x="643" y="52"/>
                    <a:pt x="642" y="51"/>
                    <a:pt x="632" y="57"/>
                  </a:cubicBezTo>
                  <a:cubicBezTo>
                    <a:pt x="642" y="61"/>
                    <a:pt x="653" y="69"/>
                    <a:pt x="674" y="65"/>
                  </a:cubicBezTo>
                  <a:cubicBezTo>
                    <a:pt x="676" y="65"/>
                    <a:pt x="675" y="67"/>
                    <a:pt x="674" y="70"/>
                  </a:cubicBezTo>
                  <a:cubicBezTo>
                    <a:pt x="675" y="69"/>
                    <a:pt x="677" y="67"/>
                    <a:pt x="679" y="65"/>
                  </a:cubicBezTo>
                  <a:cubicBezTo>
                    <a:pt x="679" y="66"/>
                    <a:pt x="682" y="66"/>
                    <a:pt x="684" y="66"/>
                  </a:cubicBezTo>
                  <a:cubicBezTo>
                    <a:pt x="676" y="75"/>
                    <a:pt x="694" y="66"/>
                    <a:pt x="703" y="62"/>
                  </a:cubicBezTo>
                  <a:cubicBezTo>
                    <a:pt x="700" y="66"/>
                    <a:pt x="695" y="68"/>
                    <a:pt x="691" y="69"/>
                  </a:cubicBezTo>
                  <a:cubicBezTo>
                    <a:pt x="693" y="69"/>
                    <a:pt x="691" y="73"/>
                    <a:pt x="688" y="76"/>
                  </a:cubicBezTo>
                  <a:cubicBezTo>
                    <a:pt x="682" y="79"/>
                    <a:pt x="685" y="75"/>
                    <a:pt x="678" y="79"/>
                  </a:cubicBezTo>
                  <a:cubicBezTo>
                    <a:pt x="676" y="83"/>
                    <a:pt x="686" y="75"/>
                    <a:pt x="681" y="81"/>
                  </a:cubicBezTo>
                  <a:cubicBezTo>
                    <a:pt x="684" y="81"/>
                    <a:pt x="685" y="78"/>
                    <a:pt x="688" y="77"/>
                  </a:cubicBezTo>
                  <a:cubicBezTo>
                    <a:pt x="689" y="77"/>
                    <a:pt x="690" y="77"/>
                    <a:pt x="689" y="79"/>
                  </a:cubicBezTo>
                  <a:cubicBezTo>
                    <a:pt x="686" y="82"/>
                    <a:pt x="681" y="83"/>
                    <a:pt x="678" y="86"/>
                  </a:cubicBezTo>
                  <a:cubicBezTo>
                    <a:pt x="677" y="86"/>
                    <a:pt x="677" y="85"/>
                    <a:pt x="676" y="86"/>
                  </a:cubicBezTo>
                  <a:cubicBezTo>
                    <a:pt x="683" y="81"/>
                    <a:pt x="676" y="82"/>
                    <a:pt x="674" y="82"/>
                  </a:cubicBezTo>
                  <a:cubicBezTo>
                    <a:pt x="675" y="80"/>
                    <a:pt x="677" y="79"/>
                    <a:pt x="678" y="77"/>
                  </a:cubicBezTo>
                  <a:cubicBezTo>
                    <a:pt x="673" y="76"/>
                    <a:pt x="662" y="85"/>
                    <a:pt x="658" y="84"/>
                  </a:cubicBezTo>
                  <a:cubicBezTo>
                    <a:pt x="661" y="81"/>
                    <a:pt x="667" y="80"/>
                    <a:pt x="671" y="78"/>
                  </a:cubicBezTo>
                  <a:cubicBezTo>
                    <a:pt x="670" y="76"/>
                    <a:pt x="666" y="76"/>
                    <a:pt x="662" y="81"/>
                  </a:cubicBezTo>
                  <a:cubicBezTo>
                    <a:pt x="663" y="74"/>
                    <a:pt x="651" y="79"/>
                    <a:pt x="644" y="81"/>
                  </a:cubicBezTo>
                  <a:cubicBezTo>
                    <a:pt x="642" y="86"/>
                    <a:pt x="652" y="80"/>
                    <a:pt x="656" y="80"/>
                  </a:cubicBezTo>
                  <a:cubicBezTo>
                    <a:pt x="645" y="88"/>
                    <a:pt x="640" y="87"/>
                    <a:pt x="643" y="80"/>
                  </a:cubicBezTo>
                  <a:cubicBezTo>
                    <a:pt x="636" y="82"/>
                    <a:pt x="629" y="85"/>
                    <a:pt x="631" y="79"/>
                  </a:cubicBezTo>
                  <a:cubicBezTo>
                    <a:pt x="621" y="82"/>
                    <a:pt x="616" y="82"/>
                    <a:pt x="611" y="81"/>
                  </a:cubicBezTo>
                  <a:cubicBezTo>
                    <a:pt x="609" y="80"/>
                    <a:pt x="606" y="80"/>
                    <a:pt x="603" y="80"/>
                  </a:cubicBezTo>
                  <a:cubicBezTo>
                    <a:pt x="601" y="80"/>
                    <a:pt x="597" y="80"/>
                    <a:pt x="593" y="82"/>
                  </a:cubicBezTo>
                  <a:cubicBezTo>
                    <a:pt x="591" y="88"/>
                    <a:pt x="595" y="86"/>
                    <a:pt x="590" y="94"/>
                  </a:cubicBezTo>
                  <a:cubicBezTo>
                    <a:pt x="593" y="94"/>
                    <a:pt x="594" y="95"/>
                    <a:pt x="591" y="102"/>
                  </a:cubicBezTo>
                  <a:cubicBezTo>
                    <a:pt x="593" y="101"/>
                    <a:pt x="594" y="100"/>
                    <a:pt x="595" y="99"/>
                  </a:cubicBezTo>
                  <a:cubicBezTo>
                    <a:pt x="590" y="106"/>
                    <a:pt x="597" y="101"/>
                    <a:pt x="595" y="105"/>
                  </a:cubicBezTo>
                  <a:cubicBezTo>
                    <a:pt x="593" y="108"/>
                    <a:pt x="591" y="110"/>
                    <a:pt x="588" y="111"/>
                  </a:cubicBezTo>
                  <a:cubicBezTo>
                    <a:pt x="586" y="117"/>
                    <a:pt x="591" y="113"/>
                    <a:pt x="591" y="116"/>
                  </a:cubicBezTo>
                  <a:cubicBezTo>
                    <a:pt x="590" y="119"/>
                    <a:pt x="587" y="120"/>
                    <a:pt x="585" y="123"/>
                  </a:cubicBezTo>
                  <a:cubicBezTo>
                    <a:pt x="584" y="127"/>
                    <a:pt x="592" y="121"/>
                    <a:pt x="595" y="121"/>
                  </a:cubicBezTo>
                  <a:cubicBezTo>
                    <a:pt x="591" y="127"/>
                    <a:pt x="585" y="129"/>
                    <a:pt x="581" y="131"/>
                  </a:cubicBezTo>
                  <a:cubicBezTo>
                    <a:pt x="581" y="132"/>
                    <a:pt x="581" y="133"/>
                    <a:pt x="579" y="135"/>
                  </a:cubicBezTo>
                  <a:cubicBezTo>
                    <a:pt x="580" y="135"/>
                    <a:pt x="581" y="133"/>
                    <a:pt x="582" y="132"/>
                  </a:cubicBezTo>
                  <a:cubicBezTo>
                    <a:pt x="585" y="131"/>
                    <a:pt x="581" y="135"/>
                    <a:pt x="587" y="130"/>
                  </a:cubicBezTo>
                  <a:cubicBezTo>
                    <a:pt x="586" y="132"/>
                    <a:pt x="584" y="134"/>
                    <a:pt x="583" y="136"/>
                  </a:cubicBezTo>
                  <a:cubicBezTo>
                    <a:pt x="587" y="134"/>
                    <a:pt x="588" y="137"/>
                    <a:pt x="588" y="139"/>
                  </a:cubicBezTo>
                  <a:cubicBezTo>
                    <a:pt x="591" y="137"/>
                    <a:pt x="594" y="135"/>
                    <a:pt x="596" y="132"/>
                  </a:cubicBezTo>
                  <a:cubicBezTo>
                    <a:pt x="599" y="130"/>
                    <a:pt x="600" y="129"/>
                    <a:pt x="601" y="130"/>
                  </a:cubicBezTo>
                  <a:cubicBezTo>
                    <a:pt x="597" y="134"/>
                    <a:pt x="593" y="138"/>
                    <a:pt x="590" y="142"/>
                  </a:cubicBezTo>
                  <a:cubicBezTo>
                    <a:pt x="587" y="141"/>
                    <a:pt x="577" y="146"/>
                    <a:pt x="569" y="153"/>
                  </a:cubicBezTo>
                  <a:cubicBezTo>
                    <a:pt x="564" y="153"/>
                    <a:pt x="559" y="153"/>
                    <a:pt x="560" y="147"/>
                  </a:cubicBezTo>
                  <a:cubicBezTo>
                    <a:pt x="553" y="156"/>
                    <a:pt x="554" y="152"/>
                    <a:pt x="554" y="150"/>
                  </a:cubicBezTo>
                  <a:cubicBezTo>
                    <a:pt x="558" y="145"/>
                    <a:pt x="555" y="151"/>
                    <a:pt x="558" y="149"/>
                  </a:cubicBezTo>
                  <a:cubicBezTo>
                    <a:pt x="561" y="143"/>
                    <a:pt x="552" y="151"/>
                    <a:pt x="550" y="151"/>
                  </a:cubicBezTo>
                  <a:cubicBezTo>
                    <a:pt x="552" y="148"/>
                    <a:pt x="555" y="147"/>
                    <a:pt x="554" y="145"/>
                  </a:cubicBezTo>
                  <a:cubicBezTo>
                    <a:pt x="548" y="152"/>
                    <a:pt x="545" y="150"/>
                    <a:pt x="545" y="147"/>
                  </a:cubicBezTo>
                  <a:cubicBezTo>
                    <a:pt x="539" y="152"/>
                    <a:pt x="540" y="148"/>
                    <a:pt x="536" y="150"/>
                  </a:cubicBezTo>
                  <a:cubicBezTo>
                    <a:pt x="530" y="157"/>
                    <a:pt x="536" y="153"/>
                    <a:pt x="536" y="154"/>
                  </a:cubicBezTo>
                  <a:cubicBezTo>
                    <a:pt x="534" y="156"/>
                    <a:pt x="530" y="158"/>
                    <a:pt x="528" y="158"/>
                  </a:cubicBezTo>
                  <a:cubicBezTo>
                    <a:pt x="526" y="159"/>
                    <a:pt x="524" y="158"/>
                    <a:pt x="526" y="154"/>
                  </a:cubicBezTo>
                  <a:cubicBezTo>
                    <a:pt x="518" y="162"/>
                    <a:pt x="519" y="149"/>
                    <a:pt x="506" y="168"/>
                  </a:cubicBezTo>
                  <a:cubicBezTo>
                    <a:pt x="507" y="165"/>
                    <a:pt x="500" y="175"/>
                    <a:pt x="501" y="170"/>
                  </a:cubicBezTo>
                  <a:cubicBezTo>
                    <a:pt x="504" y="166"/>
                    <a:pt x="503" y="168"/>
                    <a:pt x="507" y="163"/>
                  </a:cubicBezTo>
                  <a:cubicBezTo>
                    <a:pt x="499" y="169"/>
                    <a:pt x="490" y="179"/>
                    <a:pt x="481" y="196"/>
                  </a:cubicBezTo>
                  <a:cubicBezTo>
                    <a:pt x="479" y="200"/>
                    <a:pt x="478" y="204"/>
                    <a:pt x="474" y="210"/>
                  </a:cubicBezTo>
                  <a:cubicBezTo>
                    <a:pt x="472" y="216"/>
                    <a:pt x="474" y="215"/>
                    <a:pt x="465" y="230"/>
                  </a:cubicBezTo>
                  <a:cubicBezTo>
                    <a:pt x="469" y="224"/>
                    <a:pt x="468" y="227"/>
                    <a:pt x="473" y="220"/>
                  </a:cubicBezTo>
                  <a:cubicBezTo>
                    <a:pt x="474" y="218"/>
                    <a:pt x="472" y="221"/>
                    <a:pt x="471" y="222"/>
                  </a:cubicBezTo>
                  <a:cubicBezTo>
                    <a:pt x="474" y="217"/>
                    <a:pt x="473" y="219"/>
                    <a:pt x="475" y="216"/>
                  </a:cubicBezTo>
                  <a:cubicBezTo>
                    <a:pt x="473" y="221"/>
                    <a:pt x="472" y="222"/>
                    <a:pt x="473" y="222"/>
                  </a:cubicBezTo>
                  <a:cubicBezTo>
                    <a:pt x="471" y="225"/>
                    <a:pt x="469" y="227"/>
                    <a:pt x="467" y="230"/>
                  </a:cubicBezTo>
                  <a:cubicBezTo>
                    <a:pt x="467" y="231"/>
                    <a:pt x="468" y="230"/>
                    <a:pt x="470" y="227"/>
                  </a:cubicBezTo>
                  <a:cubicBezTo>
                    <a:pt x="467" y="231"/>
                    <a:pt x="468" y="232"/>
                    <a:pt x="469" y="231"/>
                  </a:cubicBezTo>
                  <a:cubicBezTo>
                    <a:pt x="470" y="230"/>
                    <a:pt x="473" y="227"/>
                    <a:pt x="475" y="226"/>
                  </a:cubicBezTo>
                  <a:cubicBezTo>
                    <a:pt x="471" y="231"/>
                    <a:pt x="472" y="231"/>
                    <a:pt x="475" y="228"/>
                  </a:cubicBezTo>
                  <a:cubicBezTo>
                    <a:pt x="478" y="225"/>
                    <a:pt x="483" y="220"/>
                    <a:pt x="486" y="217"/>
                  </a:cubicBezTo>
                  <a:cubicBezTo>
                    <a:pt x="486" y="218"/>
                    <a:pt x="485" y="219"/>
                    <a:pt x="485" y="219"/>
                  </a:cubicBezTo>
                  <a:cubicBezTo>
                    <a:pt x="475" y="230"/>
                    <a:pt x="474" y="230"/>
                    <a:pt x="468" y="237"/>
                  </a:cubicBezTo>
                  <a:cubicBezTo>
                    <a:pt x="466" y="240"/>
                    <a:pt x="468" y="238"/>
                    <a:pt x="465" y="242"/>
                  </a:cubicBezTo>
                  <a:cubicBezTo>
                    <a:pt x="470" y="237"/>
                    <a:pt x="472" y="235"/>
                    <a:pt x="474" y="235"/>
                  </a:cubicBezTo>
                  <a:cubicBezTo>
                    <a:pt x="475" y="234"/>
                    <a:pt x="477" y="233"/>
                    <a:pt x="480" y="230"/>
                  </a:cubicBezTo>
                  <a:cubicBezTo>
                    <a:pt x="480" y="232"/>
                    <a:pt x="479" y="233"/>
                    <a:pt x="478" y="234"/>
                  </a:cubicBezTo>
                  <a:cubicBezTo>
                    <a:pt x="476" y="234"/>
                    <a:pt x="471" y="239"/>
                    <a:pt x="467" y="244"/>
                  </a:cubicBezTo>
                  <a:cubicBezTo>
                    <a:pt x="464" y="247"/>
                    <a:pt x="467" y="244"/>
                    <a:pt x="465" y="247"/>
                  </a:cubicBezTo>
                  <a:cubicBezTo>
                    <a:pt x="469" y="242"/>
                    <a:pt x="470" y="242"/>
                    <a:pt x="468" y="244"/>
                  </a:cubicBezTo>
                  <a:cubicBezTo>
                    <a:pt x="470" y="242"/>
                    <a:pt x="473" y="239"/>
                    <a:pt x="475" y="236"/>
                  </a:cubicBezTo>
                  <a:cubicBezTo>
                    <a:pt x="473" y="239"/>
                    <a:pt x="477" y="236"/>
                    <a:pt x="485" y="228"/>
                  </a:cubicBezTo>
                  <a:cubicBezTo>
                    <a:pt x="488" y="225"/>
                    <a:pt x="479" y="234"/>
                    <a:pt x="482" y="232"/>
                  </a:cubicBezTo>
                  <a:cubicBezTo>
                    <a:pt x="480" y="234"/>
                    <a:pt x="480" y="233"/>
                    <a:pt x="477" y="237"/>
                  </a:cubicBezTo>
                  <a:cubicBezTo>
                    <a:pt x="476" y="239"/>
                    <a:pt x="484" y="231"/>
                    <a:pt x="486" y="228"/>
                  </a:cubicBezTo>
                  <a:cubicBezTo>
                    <a:pt x="487" y="227"/>
                    <a:pt x="481" y="234"/>
                    <a:pt x="480" y="236"/>
                  </a:cubicBezTo>
                  <a:cubicBezTo>
                    <a:pt x="483" y="233"/>
                    <a:pt x="485" y="230"/>
                    <a:pt x="488" y="227"/>
                  </a:cubicBezTo>
                  <a:cubicBezTo>
                    <a:pt x="491" y="226"/>
                    <a:pt x="486" y="231"/>
                    <a:pt x="485" y="232"/>
                  </a:cubicBezTo>
                  <a:cubicBezTo>
                    <a:pt x="483" y="234"/>
                    <a:pt x="489" y="228"/>
                    <a:pt x="490" y="226"/>
                  </a:cubicBezTo>
                  <a:cubicBezTo>
                    <a:pt x="490" y="227"/>
                    <a:pt x="488" y="230"/>
                    <a:pt x="485" y="233"/>
                  </a:cubicBezTo>
                  <a:cubicBezTo>
                    <a:pt x="482" y="237"/>
                    <a:pt x="483" y="235"/>
                    <a:pt x="480" y="237"/>
                  </a:cubicBezTo>
                  <a:cubicBezTo>
                    <a:pt x="477" y="241"/>
                    <a:pt x="484" y="234"/>
                    <a:pt x="488" y="230"/>
                  </a:cubicBezTo>
                  <a:cubicBezTo>
                    <a:pt x="490" y="230"/>
                    <a:pt x="490" y="230"/>
                    <a:pt x="499" y="223"/>
                  </a:cubicBezTo>
                  <a:cubicBezTo>
                    <a:pt x="496" y="227"/>
                    <a:pt x="493" y="228"/>
                    <a:pt x="491" y="231"/>
                  </a:cubicBezTo>
                  <a:cubicBezTo>
                    <a:pt x="489" y="232"/>
                    <a:pt x="488" y="232"/>
                    <a:pt x="487" y="233"/>
                  </a:cubicBezTo>
                  <a:cubicBezTo>
                    <a:pt x="483" y="238"/>
                    <a:pt x="479" y="242"/>
                    <a:pt x="475" y="245"/>
                  </a:cubicBezTo>
                  <a:cubicBezTo>
                    <a:pt x="473" y="247"/>
                    <a:pt x="476" y="245"/>
                    <a:pt x="478" y="243"/>
                  </a:cubicBezTo>
                  <a:cubicBezTo>
                    <a:pt x="474" y="247"/>
                    <a:pt x="478" y="244"/>
                    <a:pt x="473" y="249"/>
                  </a:cubicBezTo>
                  <a:cubicBezTo>
                    <a:pt x="478" y="245"/>
                    <a:pt x="478" y="245"/>
                    <a:pt x="479" y="246"/>
                  </a:cubicBezTo>
                  <a:cubicBezTo>
                    <a:pt x="476" y="249"/>
                    <a:pt x="474" y="250"/>
                    <a:pt x="478" y="246"/>
                  </a:cubicBezTo>
                  <a:cubicBezTo>
                    <a:pt x="477" y="246"/>
                    <a:pt x="477" y="247"/>
                    <a:pt x="476" y="248"/>
                  </a:cubicBezTo>
                  <a:cubicBezTo>
                    <a:pt x="475" y="248"/>
                    <a:pt x="475" y="249"/>
                    <a:pt x="474" y="249"/>
                  </a:cubicBezTo>
                  <a:cubicBezTo>
                    <a:pt x="471" y="253"/>
                    <a:pt x="474" y="250"/>
                    <a:pt x="476" y="249"/>
                  </a:cubicBezTo>
                  <a:cubicBezTo>
                    <a:pt x="472" y="253"/>
                    <a:pt x="468" y="257"/>
                    <a:pt x="465" y="261"/>
                  </a:cubicBezTo>
                  <a:cubicBezTo>
                    <a:pt x="469" y="257"/>
                    <a:pt x="467" y="259"/>
                    <a:pt x="471" y="256"/>
                  </a:cubicBezTo>
                  <a:cubicBezTo>
                    <a:pt x="468" y="258"/>
                    <a:pt x="466" y="260"/>
                    <a:pt x="464" y="263"/>
                  </a:cubicBezTo>
                  <a:cubicBezTo>
                    <a:pt x="466" y="261"/>
                    <a:pt x="467" y="260"/>
                    <a:pt x="469" y="258"/>
                  </a:cubicBezTo>
                  <a:cubicBezTo>
                    <a:pt x="467" y="261"/>
                    <a:pt x="465" y="262"/>
                    <a:pt x="463" y="264"/>
                  </a:cubicBezTo>
                  <a:cubicBezTo>
                    <a:pt x="465" y="263"/>
                    <a:pt x="465" y="264"/>
                    <a:pt x="465" y="265"/>
                  </a:cubicBezTo>
                  <a:cubicBezTo>
                    <a:pt x="461" y="269"/>
                    <a:pt x="463" y="267"/>
                    <a:pt x="458" y="270"/>
                  </a:cubicBezTo>
                  <a:cubicBezTo>
                    <a:pt x="455" y="273"/>
                    <a:pt x="462" y="268"/>
                    <a:pt x="457" y="272"/>
                  </a:cubicBezTo>
                  <a:cubicBezTo>
                    <a:pt x="459" y="271"/>
                    <a:pt x="460" y="270"/>
                    <a:pt x="462" y="268"/>
                  </a:cubicBezTo>
                  <a:cubicBezTo>
                    <a:pt x="459" y="273"/>
                    <a:pt x="469" y="266"/>
                    <a:pt x="467" y="270"/>
                  </a:cubicBezTo>
                  <a:cubicBezTo>
                    <a:pt x="468" y="269"/>
                    <a:pt x="470" y="267"/>
                    <a:pt x="471" y="266"/>
                  </a:cubicBezTo>
                  <a:cubicBezTo>
                    <a:pt x="474" y="264"/>
                    <a:pt x="476" y="263"/>
                    <a:pt x="477" y="263"/>
                  </a:cubicBezTo>
                  <a:cubicBezTo>
                    <a:pt x="468" y="270"/>
                    <a:pt x="469" y="269"/>
                    <a:pt x="473" y="268"/>
                  </a:cubicBezTo>
                  <a:cubicBezTo>
                    <a:pt x="476" y="266"/>
                    <a:pt x="481" y="263"/>
                    <a:pt x="479" y="265"/>
                  </a:cubicBezTo>
                  <a:cubicBezTo>
                    <a:pt x="464" y="276"/>
                    <a:pt x="467" y="272"/>
                    <a:pt x="460" y="276"/>
                  </a:cubicBezTo>
                  <a:cubicBezTo>
                    <a:pt x="457" y="279"/>
                    <a:pt x="465" y="274"/>
                    <a:pt x="457" y="280"/>
                  </a:cubicBezTo>
                  <a:cubicBezTo>
                    <a:pt x="464" y="276"/>
                    <a:pt x="464" y="276"/>
                    <a:pt x="464" y="276"/>
                  </a:cubicBezTo>
                  <a:cubicBezTo>
                    <a:pt x="462" y="277"/>
                    <a:pt x="460" y="278"/>
                    <a:pt x="458" y="280"/>
                  </a:cubicBezTo>
                  <a:cubicBezTo>
                    <a:pt x="459" y="279"/>
                    <a:pt x="453" y="283"/>
                    <a:pt x="456" y="281"/>
                  </a:cubicBezTo>
                  <a:cubicBezTo>
                    <a:pt x="451" y="284"/>
                    <a:pt x="453" y="282"/>
                    <a:pt x="449" y="286"/>
                  </a:cubicBezTo>
                  <a:cubicBezTo>
                    <a:pt x="440" y="293"/>
                    <a:pt x="460" y="279"/>
                    <a:pt x="451" y="286"/>
                  </a:cubicBezTo>
                  <a:cubicBezTo>
                    <a:pt x="457" y="282"/>
                    <a:pt x="463" y="278"/>
                    <a:pt x="469" y="274"/>
                  </a:cubicBezTo>
                  <a:cubicBezTo>
                    <a:pt x="467" y="276"/>
                    <a:pt x="464" y="278"/>
                    <a:pt x="461" y="280"/>
                  </a:cubicBezTo>
                  <a:cubicBezTo>
                    <a:pt x="455" y="284"/>
                    <a:pt x="459" y="282"/>
                    <a:pt x="458" y="283"/>
                  </a:cubicBezTo>
                  <a:cubicBezTo>
                    <a:pt x="461" y="281"/>
                    <a:pt x="464" y="279"/>
                    <a:pt x="467" y="277"/>
                  </a:cubicBezTo>
                  <a:cubicBezTo>
                    <a:pt x="469" y="276"/>
                    <a:pt x="465" y="278"/>
                    <a:pt x="470" y="275"/>
                  </a:cubicBezTo>
                  <a:cubicBezTo>
                    <a:pt x="472" y="273"/>
                    <a:pt x="472" y="274"/>
                    <a:pt x="470" y="276"/>
                  </a:cubicBezTo>
                  <a:cubicBezTo>
                    <a:pt x="480" y="271"/>
                    <a:pt x="480" y="271"/>
                    <a:pt x="480" y="271"/>
                  </a:cubicBezTo>
                  <a:cubicBezTo>
                    <a:pt x="473" y="275"/>
                    <a:pt x="474" y="274"/>
                    <a:pt x="474" y="275"/>
                  </a:cubicBezTo>
                  <a:cubicBezTo>
                    <a:pt x="471" y="278"/>
                    <a:pt x="468" y="279"/>
                    <a:pt x="465" y="281"/>
                  </a:cubicBezTo>
                  <a:cubicBezTo>
                    <a:pt x="476" y="274"/>
                    <a:pt x="473" y="277"/>
                    <a:pt x="482" y="272"/>
                  </a:cubicBezTo>
                  <a:cubicBezTo>
                    <a:pt x="481" y="274"/>
                    <a:pt x="481" y="275"/>
                    <a:pt x="478" y="277"/>
                  </a:cubicBezTo>
                  <a:cubicBezTo>
                    <a:pt x="489" y="271"/>
                    <a:pt x="491" y="271"/>
                    <a:pt x="498" y="268"/>
                  </a:cubicBezTo>
                  <a:cubicBezTo>
                    <a:pt x="495" y="271"/>
                    <a:pt x="492" y="271"/>
                    <a:pt x="489" y="273"/>
                  </a:cubicBezTo>
                  <a:cubicBezTo>
                    <a:pt x="490" y="274"/>
                    <a:pt x="506" y="266"/>
                    <a:pt x="515" y="262"/>
                  </a:cubicBezTo>
                  <a:cubicBezTo>
                    <a:pt x="517" y="259"/>
                    <a:pt x="501" y="268"/>
                    <a:pt x="498" y="269"/>
                  </a:cubicBezTo>
                  <a:cubicBezTo>
                    <a:pt x="500" y="267"/>
                    <a:pt x="502" y="266"/>
                    <a:pt x="504" y="265"/>
                  </a:cubicBezTo>
                  <a:cubicBezTo>
                    <a:pt x="506" y="263"/>
                    <a:pt x="498" y="267"/>
                    <a:pt x="497" y="268"/>
                  </a:cubicBezTo>
                  <a:cubicBezTo>
                    <a:pt x="501" y="265"/>
                    <a:pt x="496" y="267"/>
                    <a:pt x="492" y="269"/>
                  </a:cubicBezTo>
                  <a:cubicBezTo>
                    <a:pt x="487" y="270"/>
                    <a:pt x="483" y="272"/>
                    <a:pt x="489" y="267"/>
                  </a:cubicBezTo>
                  <a:cubicBezTo>
                    <a:pt x="503" y="260"/>
                    <a:pt x="505" y="262"/>
                    <a:pt x="504" y="264"/>
                  </a:cubicBezTo>
                  <a:cubicBezTo>
                    <a:pt x="520" y="255"/>
                    <a:pt x="520" y="259"/>
                    <a:pt x="522" y="260"/>
                  </a:cubicBezTo>
                  <a:cubicBezTo>
                    <a:pt x="515" y="263"/>
                    <a:pt x="509" y="266"/>
                    <a:pt x="501" y="270"/>
                  </a:cubicBezTo>
                  <a:cubicBezTo>
                    <a:pt x="506" y="268"/>
                    <a:pt x="503" y="269"/>
                    <a:pt x="508" y="268"/>
                  </a:cubicBezTo>
                  <a:cubicBezTo>
                    <a:pt x="495" y="276"/>
                    <a:pt x="516" y="266"/>
                    <a:pt x="505" y="273"/>
                  </a:cubicBezTo>
                  <a:cubicBezTo>
                    <a:pt x="511" y="271"/>
                    <a:pt x="509" y="272"/>
                    <a:pt x="513" y="271"/>
                  </a:cubicBezTo>
                  <a:cubicBezTo>
                    <a:pt x="515" y="270"/>
                    <a:pt x="517" y="270"/>
                    <a:pt x="519" y="268"/>
                  </a:cubicBezTo>
                  <a:cubicBezTo>
                    <a:pt x="521" y="268"/>
                    <a:pt x="520" y="269"/>
                    <a:pt x="524" y="267"/>
                  </a:cubicBezTo>
                  <a:cubicBezTo>
                    <a:pt x="520" y="270"/>
                    <a:pt x="517" y="271"/>
                    <a:pt x="517" y="270"/>
                  </a:cubicBezTo>
                  <a:cubicBezTo>
                    <a:pt x="511" y="273"/>
                    <a:pt x="519" y="271"/>
                    <a:pt x="524" y="269"/>
                  </a:cubicBezTo>
                  <a:cubicBezTo>
                    <a:pt x="524" y="270"/>
                    <a:pt x="529" y="268"/>
                    <a:pt x="522" y="272"/>
                  </a:cubicBezTo>
                  <a:cubicBezTo>
                    <a:pt x="522" y="273"/>
                    <a:pt x="535" y="269"/>
                    <a:pt x="531" y="272"/>
                  </a:cubicBezTo>
                  <a:cubicBezTo>
                    <a:pt x="524" y="275"/>
                    <a:pt x="517" y="277"/>
                    <a:pt x="510" y="280"/>
                  </a:cubicBezTo>
                  <a:cubicBezTo>
                    <a:pt x="511" y="280"/>
                    <a:pt x="521" y="277"/>
                    <a:pt x="520" y="279"/>
                  </a:cubicBezTo>
                  <a:cubicBezTo>
                    <a:pt x="515" y="281"/>
                    <a:pt x="514" y="282"/>
                    <a:pt x="515" y="282"/>
                  </a:cubicBezTo>
                  <a:cubicBezTo>
                    <a:pt x="519" y="281"/>
                    <a:pt x="516" y="280"/>
                    <a:pt x="521" y="279"/>
                  </a:cubicBezTo>
                  <a:cubicBezTo>
                    <a:pt x="521" y="278"/>
                    <a:pt x="522" y="277"/>
                    <a:pt x="520" y="278"/>
                  </a:cubicBezTo>
                  <a:cubicBezTo>
                    <a:pt x="526" y="275"/>
                    <a:pt x="526" y="275"/>
                    <a:pt x="525" y="275"/>
                  </a:cubicBezTo>
                  <a:cubicBezTo>
                    <a:pt x="526" y="274"/>
                    <a:pt x="528" y="274"/>
                    <a:pt x="530" y="273"/>
                  </a:cubicBezTo>
                  <a:cubicBezTo>
                    <a:pt x="532" y="273"/>
                    <a:pt x="523" y="277"/>
                    <a:pt x="525" y="277"/>
                  </a:cubicBezTo>
                  <a:cubicBezTo>
                    <a:pt x="527" y="276"/>
                    <a:pt x="529" y="275"/>
                    <a:pt x="531" y="274"/>
                  </a:cubicBezTo>
                  <a:cubicBezTo>
                    <a:pt x="533" y="274"/>
                    <a:pt x="531" y="276"/>
                    <a:pt x="531" y="276"/>
                  </a:cubicBezTo>
                  <a:cubicBezTo>
                    <a:pt x="528" y="278"/>
                    <a:pt x="526" y="278"/>
                    <a:pt x="526" y="278"/>
                  </a:cubicBezTo>
                  <a:cubicBezTo>
                    <a:pt x="525" y="278"/>
                    <a:pt x="528" y="277"/>
                    <a:pt x="530" y="276"/>
                  </a:cubicBezTo>
                  <a:cubicBezTo>
                    <a:pt x="526" y="277"/>
                    <a:pt x="522" y="278"/>
                    <a:pt x="518" y="280"/>
                  </a:cubicBezTo>
                  <a:cubicBezTo>
                    <a:pt x="529" y="278"/>
                    <a:pt x="534" y="277"/>
                    <a:pt x="538" y="277"/>
                  </a:cubicBezTo>
                  <a:cubicBezTo>
                    <a:pt x="541" y="277"/>
                    <a:pt x="544" y="277"/>
                    <a:pt x="549" y="277"/>
                  </a:cubicBezTo>
                  <a:cubicBezTo>
                    <a:pt x="547" y="278"/>
                    <a:pt x="546" y="279"/>
                    <a:pt x="544" y="279"/>
                  </a:cubicBezTo>
                  <a:cubicBezTo>
                    <a:pt x="548" y="278"/>
                    <a:pt x="556" y="277"/>
                    <a:pt x="557" y="279"/>
                  </a:cubicBezTo>
                  <a:cubicBezTo>
                    <a:pt x="550" y="281"/>
                    <a:pt x="546" y="280"/>
                    <a:pt x="543" y="281"/>
                  </a:cubicBezTo>
                  <a:cubicBezTo>
                    <a:pt x="548" y="279"/>
                    <a:pt x="545" y="279"/>
                    <a:pt x="541" y="281"/>
                  </a:cubicBezTo>
                  <a:cubicBezTo>
                    <a:pt x="548" y="281"/>
                    <a:pt x="551" y="283"/>
                    <a:pt x="551" y="284"/>
                  </a:cubicBezTo>
                  <a:cubicBezTo>
                    <a:pt x="543" y="287"/>
                    <a:pt x="545" y="284"/>
                    <a:pt x="536" y="287"/>
                  </a:cubicBezTo>
                  <a:cubicBezTo>
                    <a:pt x="536" y="287"/>
                    <a:pt x="534" y="288"/>
                    <a:pt x="540" y="287"/>
                  </a:cubicBezTo>
                  <a:cubicBezTo>
                    <a:pt x="536" y="289"/>
                    <a:pt x="540" y="290"/>
                    <a:pt x="545" y="290"/>
                  </a:cubicBezTo>
                  <a:cubicBezTo>
                    <a:pt x="550" y="291"/>
                    <a:pt x="556" y="291"/>
                    <a:pt x="557" y="292"/>
                  </a:cubicBezTo>
                  <a:cubicBezTo>
                    <a:pt x="554" y="293"/>
                    <a:pt x="551" y="292"/>
                    <a:pt x="547" y="294"/>
                  </a:cubicBezTo>
                  <a:cubicBezTo>
                    <a:pt x="554" y="293"/>
                    <a:pt x="557" y="293"/>
                    <a:pt x="558" y="294"/>
                  </a:cubicBezTo>
                  <a:cubicBezTo>
                    <a:pt x="560" y="293"/>
                    <a:pt x="562" y="292"/>
                    <a:pt x="560" y="291"/>
                  </a:cubicBezTo>
                  <a:cubicBezTo>
                    <a:pt x="561" y="291"/>
                    <a:pt x="563" y="291"/>
                    <a:pt x="564" y="290"/>
                  </a:cubicBezTo>
                  <a:cubicBezTo>
                    <a:pt x="569" y="291"/>
                    <a:pt x="559" y="294"/>
                    <a:pt x="569" y="293"/>
                  </a:cubicBezTo>
                  <a:cubicBezTo>
                    <a:pt x="567" y="294"/>
                    <a:pt x="564" y="294"/>
                    <a:pt x="562" y="295"/>
                  </a:cubicBezTo>
                  <a:cubicBezTo>
                    <a:pt x="568" y="295"/>
                    <a:pt x="564" y="297"/>
                    <a:pt x="567" y="297"/>
                  </a:cubicBezTo>
                  <a:cubicBezTo>
                    <a:pt x="565" y="298"/>
                    <a:pt x="563" y="298"/>
                    <a:pt x="560" y="298"/>
                  </a:cubicBezTo>
                  <a:cubicBezTo>
                    <a:pt x="558" y="299"/>
                    <a:pt x="564" y="299"/>
                    <a:pt x="559" y="300"/>
                  </a:cubicBezTo>
                  <a:cubicBezTo>
                    <a:pt x="561" y="300"/>
                    <a:pt x="562" y="300"/>
                    <a:pt x="564" y="299"/>
                  </a:cubicBezTo>
                  <a:cubicBezTo>
                    <a:pt x="564" y="301"/>
                    <a:pt x="564" y="302"/>
                    <a:pt x="565" y="304"/>
                  </a:cubicBezTo>
                  <a:cubicBezTo>
                    <a:pt x="566" y="305"/>
                    <a:pt x="568" y="306"/>
                    <a:pt x="569" y="308"/>
                  </a:cubicBezTo>
                  <a:cubicBezTo>
                    <a:pt x="567" y="309"/>
                    <a:pt x="564" y="309"/>
                    <a:pt x="561" y="309"/>
                  </a:cubicBezTo>
                  <a:cubicBezTo>
                    <a:pt x="561" y="309"/>
                    <a:pt x="564" y="310"/>
                    <a:pt x="562" y="310"/>
                  </a:cubicBezTo>
                  <a:cubicBezTo>
                    <a:pt x="566" y="311"/>
                    <a:pt x="570" y="309"/>
                    <a:pt x="573" y="309"/>
                  </a:cubicBezTo>
                  <a:cubicBezTo>
                    <a:pt x="567" y="311"/>
                    <a:pt x="570" y="312"/>
                    <a:pt x="575" y="312"/>
                  </a:cubicBezTo>
                  <a:cubicBezTo>
                    <a:pt x="572" y="313"/>
                    <a:pt x="570" y="313"/>
                    <a:pt x="567" y="314"/>
                  </a:cubicBezTo>
                  <a:cubicBezTo>
                    <a:pt x="570" y="314"/>
                    <a:pt x="573" y="313"/>
                    <a:pt x="576" y="313"/>
                  </a:cubicBezTo>
                  <a:cubicBezTo>
                    <a:pt x="568" y="315"/>
                    <a:pt x="577" y="314"/>
                    <a:pt x="578" y="315"/>
                  </a:cubicBezTo>
                  <a:cubicBezTo>
                    <a:pt x="576" y="316"/>
                    <a:pt x="573" y="316"/>
                    <a:pt x="570" y="317"/>
                  </a:cubicBezTo>
                  <a:cubicBezTo>
                    <a:pt x="572" y="317"/>
                    <a:pt x="575" y="317"/>
                    <a:pt x="577" y="316"/>
                  </a:cubicBezTo>
                  <a:cubicBezTo>
                    <a:pt x="581" y="317"/>
                    <a:pt x="571" y="320"/>
                    <a:pt x="562" y="321"/>
                  </a:cubicBezTo>
                  <a:cubicBezTo>
                    <a:pt x="567" y="322"/>
                    <a:pt x="570" y="319"/>
                    <a:pt x="579" y="319"/>
                  </a:cubicBezTo>
                  <a:cubicBezTo>
                    <a:pt x="578" y="320"/>
                    <a:pt x="575" y="320"/>
                    <a:pt x="571" y="321"/>
                  </a:cubicBezTo>
                  <a:cubicBezTo>
                    <a:pt x="577" y="322"/>
                    <a:pt x="571" y="323"/>
                    <a:pt x="582" y="323"/>
                  </a:cubicBezTo>
                  <a:cubicBezTo>
                    <a:pt x="582" y="324"/>
                    <a:pt x="582" y="325"/>
                    <a:pt x="574" y="326"/>
                  </a:cubicBezTo>
                  <a:cubicBezTo>
                    <a:pt x="576" y="326"/>
                    <a:pt x="578" y="326"/>
                    <a:pt x="581" y="326"/>
                  </a:cubicBezTo>
                  <a:cubicBezTo>
                    <a:pt x="588" y="326"/>
                    <a:pt x="575" y="326"/>
                    <a:pt x="582" y="325"/>
                  </a:cubicBezTo>
                  <a:cubicBezTo>
                    <a:pt x="592" y="326"/>
                    <a:pt x="585" y="329"/>
                    <a:pt x="591" y="331"/>
                  </a:cubicBezTo>
                  <a:cubicBezTo>
                    <a:pt x="586" y="330"/>
                    <a:pt x="582" y="331"/>
                    <a:pt x="580" y="330"/>
                  </a:cubicBezTo>
                  <a:cubicBezTo>
                    <a:pt x="572" y="331"/>
                    <a:pt x="590" y="331"/>
                    <a:pt x="591" y="333"/>
                  </a:cubicBezTo>
                  <a:cubicBezTo>
                    <a:pt x="582" y="334"/>
                    <a:pt x="589" y="335"/>
                    <a:pt x="592" y="336"/>
                  </a:cubicBezTo>
                  <a:cubicBezTo>
                    <a:pt x="585" y="337"/>
                    <a:pt x="588" y="338"/>
                    <a:pt x="590" y="339"/>
                  </a:cubicBezTo>
                  <a:cubicBezTo>
                    <a:pt x="584" y="339"/>
                    <a:pt x="588" y="338"/>
                    <a:pt x="584" y="337"/>
                  </a:cubicBezTo>
                  <a:cubicBezTo>
                    <a:pt x="579" y="338"/>
                    <a:pt x="576" y="336"/>
                    <a:pt x="572" y="337"/>
                  </a:cubicBezTo>
                  <a:cubicBezTo>
                    <a:pt x="579" y="338"/>
                    <a:pt x="580" y="340"/>
                    <a:pt x="589" y="341"/>
                  </a:cubicBezTo>
                  <a:cubicBezTo>
                    <a:pt x="586" y="341"/>
                    <a:pt x="589" y="342"/>
                    <a:pt x="586" y="343"/>
                  </a:cubicBezTo>
                  <a:cubicBezTo>
                    <a:pt x="578" y="342"/>
                    <a:pt x="585" y="340"/>
                    <a:pt x="575" y="341"/>
                  </a:cubicBezTo>
                  <a:cubicBezTo>
                    <a:pt x="570" y="340"/>
                    <a:pt x="577" y="340"/>
                    <a:pt x="572" y="339"/>
                  </a:cubicBezTo>
                  <a:cubicBezTo>
                    <a:pt x="565" y="339"/>
                    <a:pt x="576" y="341"/>
                    <a:pt x="567" y="341"/>
                  </a:cubicBezTo>
                  <a:cubicBezTo>
                    <a:pt x="572" y="341"/>
                    <a:pt x="569" y="342"/>
                    <a:pt x="574" y="343"/>
                  </a:cubicBezTo>
                  <a:cubicBezTo>
                    <a:pt x="563" y="342"/>
                    <a:pt x="574" y="344"/>
                    <a:pt x="566" y="344"/>
                  </a:cubicBezTo>
                  <a:cubicBezTo>
                    <a:pt x="574" y="346"/>
                    <a:pt x="571" y="347"/>
                    <a:pt x="576" y="349"/>
                  </a:cubicBezTo>
                  <a:cubicBezTo>
                    <a:pt x="581" y="350"/>
                    <a:pt x="585" y="349"/>
                    <a:pt x="582" y="348"/>
                  </a:cubicBezTo>
                  <a:cubicBezTo>
                    <a:pt x="591" y="349"/>
                    <a:pt x="585" y="350"/>
                    <a:pt x="585" y="351"/>
                  </a:cubicBezTo>
                  <a:cubicBezTo>
                    <a:pt x="580" y="351"/>
                    <a:pt x="576" y="350"/>
                    <a:pt x="575" y="349"/>
                  </a:cubicBezTo>
                  <a:cubicBezTo>
                    <a:pt x="571" y="349"/>
                    <a:pt x="571" y="349"/>
                    <a:pt x="564" y="348"/>
                  </a:cubicBezTo>
                  <a:cubicBezTo>
                    <a:pt x="576" y="350"/>
                    <a:pt x="567" y="350"/>
                    <a:pt x="575" y="352"/>
                  </a:cubicBezTo>
                  <a:cubicBezTo>
                    <a:pt x="583" y="353"/>
                    <a:pt x="575" y="351"/>
                    <a:pt x="580" y="351"/>
                  </a:cubicBezTo>
                  <a:cubicBezTo>
                    <a:pt x="580" y="352"/>
                    <a:pt x="585" y="353"/>
                    <a:pt x="579" y="353"/>
                  </a:cubicBezTo>
                  <a:cubicBezTo>
                    <a:pt x="576" y="353"/>
                    <a:pt x="578" y="353"/>
                    <a:pt x="575" y="352"/>
                  </a:cubicBezTo>
                  <a:cubicBezTo>
                    <a:pt x="573" y="352"/>
                    <a:pt x="574" y="352"/>
                    <a:pt x="571" y="352"/>
                  </a:cubicBezTo>
                  <a:cubicBezTo>
                    <a:pt x="567" y="352"/>
                    <a:pt x="580" y="353"/>
                    <a:pt x="572" y="353"/>
                  </a:cubicBezTo>
                  <a:cubicBezTo>
                    <a:pt x="577" y="353"/>
                    <a:pt x="581" y="354"/>
                    <a:pt x="585" y="355"/>
                  </a:cubicBezTo>
                  <a:cubicBezTo>
                    <a:pt x="585" y="356"/>
                    <a:pt x="581" y="354"/>
                    <a:pt x="577" y="354"/>
                  </a:cubicBezTo>
                  <a:cubicBezTo>
                    <a:pt x="580" y="355"/>
                    <a:pt x="583" y="356"/>
                    <a:pt x="586" y="356"/>
                  </a:cubicBezTo>
                  <a:cubicBezTo>
                    <a:pt x="587" y="357"/>
                    <a:pt x="584" y="356"/>
                    <a:pt x="587" y="357"/>
                  </a:cubicBezTo>
                  <a:cubicBezTo>
                    <a:pt x="581" y="357"/>
                    <a:pt x="576" y="355"/>
                    <a:pt x="570" y="354"/>
                  </a:cubicBezTo>
                  <a:cubicBezTo>
                    <a:pt x="573" y="355"/>
                    <a:pt x="577" y="356"/>
                    <a:pt x="580" y="357"/>
                  </a:cubicBezTo>
                  <a:cubicBezTo>
                    <a:pt x="586" y="358"/>
                    <a:pt x="574" y="357"/>
                    <a:pt x="582" y="359"/>
                  </a:cubicBezTo>
                  <a:cubicBezTo>
                    <a:pt x="578" y="359"/>
                    <a:pt x="575" y="358"/>
                    <a:pt x="572" y="358"/>
                  </a:cubicBezTo>
                  <a:cubicBezTo>
                    <a:pt x="577" y="359"/>
                    <a:pt x="573" y="359"/>
                    <a:pt x="572" y="360"/>
                  </a:cubicBezTo>
                  <a:cubicBezTo>
                    <a:pt x="581" y="362"/>
                    <a:pt x="578" y="363"/>
                    <a:pt x="577" y="364"/>
                  </a:cubicBezTo>
                  <a:cubicBezTo>
                    <a:pt x="574" y="364"/>
                    <a:pt x="572" y="362"/>
                    <a:pt x="569" y="362"/>
                  </a:cubicBezTo>
                  <a:cubicBezTo>
                    <a:pt x="577" y="365"/>
                    <a:pt x="572" y="364"/>
                    <a:pt x="573" y="366"/>
                  </a:cubicBezTo>
                  <a:cubicBezTo>
                    <a:pt x="575" y="367"/>
                    <a:pt x="579" y="367"/>
                    <a:pt x="582" y="368"/>
                  </a:cubicBezTo>
                  <a:cubicBezTo>
                    <a:pt x="583" y="370"/>
                    <a:pt x="574" y="366"/>
                    <a:pt x="571" y="366"/>
                  </a:cubicBezTo>
                  <a:cubicBezTo>
                    <a:pt x="571" y="367"/>
                    <a:pt x="572" y="367"/>
                    <a:pt x="575" y="368"/>
                  </a:cubicBezTo>
                  <a:cubicBezTo>
                    <a:pt x="560" y="366"/>
                    <a:pt x="581" y="374"/>
                    <a:pt x="572" y="373"/>
                  </a:cubicBezTo>
                  <a:cubicBezTo>
                    <a:pt x="580" y="377"/>
                    <a:pt x="578" y="377"/>
                    <a:pt x="583" y="380"/>
                  </a:cubicBezTo>
                  <a:cubicBezTo>
                    <a:pt x="583" y="380"/>
                    <a:pt x="578" y="379"/>
                    <a:pt x="578" y="380"/>
                  </a:cubicBezTo>
                  <a:cubicBezTo>
                    <a:pt x="572" y="378"/>
                    <a:pt x="575" y="377"/>
                    <a:pt x="572" y="376"/>
                  </a:cubicBezTo>
                  <a:cubicBezTo>
                    <a:pt x="567" y="375"/>
                    <a:pt x="572" y="378"/>
                    <a:pt x="576" y="380"/>
                  </a:cubicBezTo>
                  <a:cubicBezTo>
                    <a:pt x="573" y="381"/>
                    <a:pt x="571" y="379"/>
                    <a:pt x="565" y="378"/>
                  </a:cubicBezTo>
                  <a:cubicBezTo>
                    <a:pt x="567" y="379"/>
                    <a:pt x="563" y="378"/>
                    <a:pt x="569" y="381"/>
                  </a:cubicBezTo>
                  <a:cubicBezTo>
                    <a:pt x="568" y="381"/>
                    <a:pt x="566" y="380"/>
                    <a:pt x="564" y="380"/>
                  </a:cubicBezTo>
                  <a:cubicBezTo>
                    <a:pt x="571" y="382"/>
                    <a:pt x="572" y="385"/>
                    <a:pt x="563" y="382"/>
                  </a:cubicBezTo>
                  <a:cubicBezTo>
                    <a:pt x="572" y="386"/>
                    <a:pt x="568" y="385"/>
                    <a:pt x="565" y="385"/>
                  </a:cubicBezTo>
                  <a:cubicBezTo>
                    <a:pt x="569" y="388"/>
                    <a:pt x="567" y="386"/>
                    <a:pt x="571" y="387"/>
                  </a:cubicBezTo>
                  <a:cubicBezTo>
                    <a:pt x="574" y="389"/>
                    <a:pt x="570" y="388"/>
                    <a:pt x="571" y="389"/>
                  </a:cubicBezTo>
                  <a:cubicBezTo>
                    <a:pt x="564" y="387"/>
                    <a:pt x="565" y="387"/>
                    <a:pt x="561" y="385"/>
                  </a:cubicBezTo>
                  <a:cubicBezTo>
                    <a:pt x="560" y="385"/>
                    <a:pt x="558" y="385"/>
                    <a:pt x="550" y="383"/>
                  </a:cubicBezTo>
                  <a:cubicBezTo>
                    <a:pt x="549" y="382"/>
                    <a:pt x="549" y="382"/>
                    <a:pt x="550" y="382"/>
                  </a:cubicBezTo>
                  <a:cubicBezTo>
                    <a:pt x="545" y="380"/>
                    <a:pt x="546" y="382"/>
                    <a:pt x="545" y="383"/>
                  </a:cubicBezTo>
                  <a:cubicBezTo>
                    <a:pt x="550" y="383"/>
                    <a:pt x="558" y="387"/>
                    <a:pt x="561" y="386"/>
                  </a:cubicBezTo>
                  <a:cubicBezTo>
                    <a:pt x="571" y="392"/>
                    <a:pt x="553" y="385"/>
                    <a:pt x="554" y="387"/>
                  </a:cubicBezTo>
                  <a:cubicBezTo>
                    <a:pt x="560" y="389"/>
                    <a:pt x="566" y="390"/>
                    <a:pt x="571" y="393"/>
                  </a:cubicBezTo>
                  <a:cubicBezTo>
                    <a:pt x="566" y="391"/>
                    <a:pt x="566" y="393"/>
                    <a:pt x="560" y="390"/>
                  </a:cubicBezTo>
                  <a:cubicBezTo>
                    <a:pt x="565" y="393"/>
                    <a:pt x="570" y="396"/>
                    <a:pt x="575" y="399"/>
                  </a:cubicBezTo>
                  <a:cubicBezTo>
                    <a:pt x="566" y="394"/>
                    <a:pt x="566" y="395"/>
                    <a:pt x="561" y="394"/>
                  </a:cubicBezTo>
                  <a:cubicBezTo>
                    <a:pt x="558" y="393"/>
                    <a:pt x="556" y="390"/>
                    <a:pt x="552" y="389"/>
                  </a:cubicBezTo>
                  <a:cubicBezTo>
                    <a:pt x="555" y="391"/>
                    <a:pt x="555" y="392"/>
                    <a:pt x="561" y="394"/>
                  </a:cubicBezTo>
                  <a:cubicBezTo>
                    <a:pt x="561" y="395"/>
                    <a:pt x="556" y="393"/>
                    <a:pt x="563" y="396"/>
                  </a:cubicBezTo>
                  <a:cubicBezTo>
                    <a:pt x="562" y="397"/>
                    <a:pt x="559" y="395"/>
                    <a:pt x="555" y="394"/>
                  </a:cubicBezTo>
                  <a:cubicBezTo>
                    <a:pt x="552" y="393"/>
                    <a:pt x="556" y="393"/>
                    <a:pt x="548" y="389"/>
                  </a:cubicBezTo>
                  <a:cubicBezTo>
                    <a:pt x="552" y="392"/>
                    <a:pt x="559" y="401"/>
                    <a:pt x="545" y="393"/>
                  </a:cubicBezTo>
                  <a:cubicBezTo>
                    <a:pt x="545" y="394"/>
                    <a:pt x="550" y="397"/>
                    <a:pt x="545" y="395"/>
                  </a:cubicBezTo>
                  <a:cubicBezTo>
                    <a:pt x="556" y="402"/>
                    <a:pt x="546" y="399"/>
                    <a:pt x="556" y="407"/>
                  </a:cubicBezTo>
                  <a:cubicBezTo>
                    <a:pt x="548" y="402"/>
                    <a:pt x="552" y="406"/>
                    <a:pt x="546" y="402"/>
                  </a:cubicBezTo>
                  <a:cubicBezTo>
                    <a:pt x="544" y="401"/>
                    <a:pt x="552" y="406"/>
                    <a:pt x="553" y="408"/>
                  </a:cubicBezTo>
                  <a:cubicBezTo>
                    <a:pt x="551" y="409"/>
                    <a:pt x="547" y="408"/>
                    <a:pt x="552" y="414"/>
                  </a:cubicBezTo>
                  <a:cubicBezTo>
                    <a:pt x="546" y="410"/>
                    <a:pt x="547" y="412"/>
                    <a:pt x="551" y="415"/>
                  </a:cubicBezTo>
                  <a:cubicBezTo>
                    <a:pt x="544" y="411"/>
                    <a:pt x="548" y="414"/>
                    <a:pt x="544" y="412"/>
                  </a:cubicBezTo>
                  <a:cubicBezTo>
                    <a:pt x="548" y="415"/>
                    <a:pt x="548" y="415"/>
                    <a:pt x="554" y="418"/>
                  </a:cubicBezTo>
                  <a:cubicBezTo>
                    <a:pt x="554" y="419"/>
                    <a:pt x="549" y="417"/>
                    <a:pt x="545" y="415"/>
                  </a:cubicBezTo>
                  <a:cubicBezTo>
                    <a:pt x="543" y="415"/>
                    <a:pt x="552" y="420"/>
                    <a:pt x="543" y="416"/>
                  </a:cubicBezTo>
                  <a:cubicBezTo>
                    <a:pt x="545" y="418"/>
                    <a:pt x="547" y="419"/>
                    <a:pt x="549" y="420"/>
                  </a:cubicBezTo>
                  <a:cubicBezTo>
                    <a:pt x="548" y="419"/>
                    <a:pt x="551" y="419"/>
                    <a:pt x="555" y="421"/>
                  </a:cubicBezTo>
                  <a:cubicBezTo>
                    <a:pt x="553" y="422"/>
                    <a:pt x="551" y="422"/>
                    <a:pt x="550" y="424"/>
                  </a:cubicBezTo>
                  <a:cubicBezTo>
                    <a:pt x="549" y="423"/>
                    <a:pt x="548" y="422"/>
                    <a:pt x="547" y="422"/>
                  </a:cubicBezTo>
                  <a:cubicBezTo>
                    <a:pt x="545" y="420"/>
                    <a:pt x="551" y="422"/>
                    <a:pt x="544" y="417"/>
                  </a:cubicBezTo>
                  <a:cubicBezTo>
                    <a:pt x="540" y="416"/>
                    <a:pt x="548" y="423"/>
                    <a:pt x="540" y="419"/>
                  </a:cubicBezTo>
                  <a:cubicBezTo>
                    <a:pt x="541" y="420"/>
                    <a:pt x="543" y="422"/>
                    <a:pt x="541" y="421"/>
                  </a:cubicBezTo>
                  <a:cubicBezTo>
                    <a:pt x="543" y="422"/>
                    <a:pt x="545" y="424"/>
                    <a:pt x="547" y="425"/>
                  </a:cubicBezTo>
                  <a:cubicBezTo>
                    <a:pt x="550" y="428"/>
                    <a:pt x="545" y="426"/>
                    <a:pt x="548" y="429"/>
                  </a:cubicBezTo>
                  <a:cubicBezTo>
                    <a:pt x="545" y="428"/>
                    <a:pt x="543" y="426"/>
                    <a:pt x="541" y="425"/>
                  </a:cubicBezTo>
                  <a:cubicBezTo>
                    <a:pt x="543" y="428"/>
                    <a:pt x="547" y="429"/>
                    <a:pt x="546" y="429"/>
                  </a:cubicBezTo>
                  <a:cubicBezTo>
                    <a:pt x="542" y="428"/>
                    <a:pt x="541" y="425"/>
                    <a:pt x="540" y="426"/>
                  </a:cubicBezTo>
                  <a:cubicBezTo>
                    <a:pt x="541" y="428"/>
                    <a:pt x="543" y="429"/>
                    <a:pt x="545" y="430"/>
                  </a:cubicBezTo>
                  <a:cubicBezTo>
                    <a:pt x="537" y="427"/>
                    <a:pt x="536" y="428"/>
                    <a:pt x="535" y="430"/>
                  </a:cubicBezTo>
                  <a:cubicBezTo>
                    <a:pt x="534" y="432"/>
                    <a:pt x="534" y="434"/>
                    <a:pt x="530" y="433"/>
                  </a:cubicBezTo>
                  <a:cubicBezTo>
                    <a:pt x="528" y="431"/>
                    <a:pt x="527" y="429"/>
                    <a:pt x="524" y="427"/>
                  </a:cubicBezTo>
                  <a:cubicBezTo>
                    <a:pt x="521" y="426"/>
                    <a:pt x="530" y="435"/>
                    <a:pt x="520" y="429"/>
                  </a:cubicBezTo>
                  <a:cubicBezTo>
                    <a:pt x="522" y="430"/>
                    <a:pt x="523" y="432"/>
                    <a:pt x="525" y="433"/>
                  </a:cubicBezTo>
                  <a:cubicBezTo>
                    <a:pt x="529" y="437"/>
                    <a:pt x="526" y="435"/>
                    <a:pt x="528" y="437"/>
                  </a:cubicBezTo>
                  <a:cubicBezTo>
                    <a:pt x="526" y="436"/>
                    <a:pt x="525" y="435"/>
                    <a:pt x="523" y="433"/>
                  </a:cubicBezTo>
                  <a:cubicBezTo>
                    <a:pt x="520" y="431"/>
                    <a:pt x="523" y="434"/>
                    <a:pt x="521" y="433"/>
                  </a:cubicBezTo>
                  <a:cubicBezTo>
                    <a:pt x="522" y="435"/>
                    <a:pt x="524" y="435"/>
                    <a:pt x="525" y="436"/>
                  </a:cubicBezTo>
                  <a:cubicBezTo>
                    <a:pt x="528" y="440"/>
                    <a:pt x="524" y="437"/>
                    <a:pt x="526" y="439"/>
                  </a:cubicBezTo>
                  <a:cubicBezTo>
                    <a:pt x="524" y="438"/>
                    <a:pt x="523" y="436"/>
                    <a:pt x="521" y="435"/>
                  </a:cubicBezTo>
                  <a:cubicBezTo>
                    <a:pt x="522" y="436"/>
                    <a:pt x="523" y="438"/>
                    <a:pt x="524" y="439"/>
                  </a:cubicBezTo>
                  <a:cubicBezTo>
                    <a:pt x="521" y="438"/>
                    <a:pt x="520" y="435"/>
                    <a:pt x="517" y="434"/>
                  </a:cubicBezTo>
                  <a:cubicBezTo>
                    <a:pt x="517" y="437"/>
                    <a:pt x="516" y="440"/>
                    <a:pt x="514" y="441"/>
                  </a:cubicBezTo>
                  <a:cubicBezTo>
                    <a:pt x="517" y="443"/>
                    <a:pt x="517" y="443"/>
                    <a:pt x="517" y="443"/>
                  </a:cubicBezTo>
                  <a:cubicBezTo>
                    <a:pt x="517" y="443"/>
                    <a:pt x="521" y="448"/>
                    <a:pt x="518" y="446"/>
                  </a:cubicBezTo>
                  <a:cubicBezTo>
                    <a:pt x="515" y="445"/>
                    <a:pt x="514" y="443"/>
                    <a:pt x="513" y="441"/>
                  </a:cubicBezTo>
                  <a:cubicBezTo>
                    <a:pt x="509" y="440"/>
                    <a:pt x="513" y="446"/>
                    <a:pt x="514" y="448"/>
                  </a:cubicBezTo>
                  <a:cubicBezTo>
                    <a:pt x="509" y="445"/>
                    <a:pt x="508" y="444"/>
                    <a:pt x="510" y="448"/>
                  </a:cubicBezTo>
                  <a:cubicBezTo>
                    <a:pt x="515" y="450"/>
                    <a:pt x="514" y="451"/>
                    <a:pt x="516" y="454"/>
                  </a:cubicBezTo>
                  <a:cubicBezTo>
                    <a:pt x="515" y="450"/>
                    <a:pt x="522" y="455"/>
                    <a:pt x="522" y="451"/>
                  </a:cubicBezTo>
                  <a:cubicBezTo>
                    <a:pt x="520" y="449"/>
                    <a:pt x="521" y="451"/>
                    <a:pt x="519" y="450"/>
                  </a:cubicBezTo>
                  <a:cubicBezTo>
                    <a:pt x="515" y="445"/>
                    <a:pt x="522" y="451"/>
                    <a:pt x="518" y="447"/>
                  </a:cubicBezTo>
                  <a:cubicBezTo>
                    <a:pt x="524" y="451"/>
                    <a:pt x="523" y="450"/>
                    <a:pt x="528" y="453"/>
                  </a:cubicBezTo>
                  <a:cubicBezTo>
                    <a:pt x="521" y="451"/>
                    <a:pt x="526" y="462"/>
                    <a:pt x="518" y="457"/>
                  </a:cubicBezTo>
                  <a:cubicBezTo>
                    <a:pt x="519" y="458"/>
                    <a:pt x="520" y="458"/>
                    <a:pt x="521" y="460"/>
                  </a:cubicBezTo>
                  <a:cubicBezTo>
                    <a:pt x="522" y="462"/>
                    <a:pt x="517" y="456"/>
                    <a:pt x="515" y="455"/>
                  </a:cubicBezTo>
                  <a:cubicBezTo>
                    <a:pt x="522" y="464"/>
                    <a:pt x="516" y="460"/>
                    <a:pt x="513" y="459"/>
                  </a:cubicBezTo>
                  <a:cubicBezTo>
                    <a:pt x="518" y="465"/>
                    <a:pt x="516" y="465"/>
                    <a:pt x="514" y="465"/>
                  </a:cubicBezTo>
                  <a:cubicBezTo>
                    <a:pt x="511" y="461"/>
                    <a:pt x="508" y="456"/>
                    <a:pt x="504" y="453"/>
                  </a:cubicBezTo>
                  <a:cubicBezTo>
                    <a:pt x="503" y="451"/>
                    <a:pt x="506" y="452"/>
                    <a:pt x="502" y="448"/>
                  </a:cubicBezTo>
                  <a:cubicBezTo>
                    <a:pt x="502" y="449"/>
                    <a:pt x="501" y="448"/>
                    <a:pt x="497" y="445"/>
                  </a:cubicBezTo>
                  <a:cubicBezTo>
                    <a:pt x="501" y="449"/>
                    <a:pt x="499" y="449"/>
                    <a:pt x="502" y="452"/>
                  </a:cubicBezTo>
                  <a:cubicBezTo>
                    <a:pt x="503" y="454"/>
                    <a:pt x="499" y="451"/>
                    <a:pt x="502" y="455"/>
                  </a:cubicBezTo>
                  <a:cubicBezTo>
                    <a:pt x="494" y="449"/>
                    <a:pt x="496" y="454"/>
                    <a:pt x="497" y="458"/>
                  </a:cubicBezTo>
                  <a:cubicBezTo>
                    <a:pt x="492" y="452"/>
                    <a:pt x="491" y="453"/>
                    <a:pt x="494" y="458"/>
                  </a:cubicBezTo>
                  <a:cubicBezTo>
                    <a:pt x="493" y="456"/>
                    <a:pt x="491" y="455"/>
                    <a:pt x="490" y="453"/>
                  </a:cubicBezTo>
                  <a:cubicBezTo>
                    <a:pt x="486" y="451"/>
                    <a:pt x="490" y="458"/>
                    <a:pt x="487" y="457"/>
                  </a:cubicBezTo>
                  <a:cubicBezTo>
                    <a:pt x="488" y="459"/>
                    <a:pt x="491" y="461"/>
                    <a:pt x="492" y="463"/>
                  </a:cubicBezTo>
                  <a:cubicBezTo>
                    <a:pt x="494" y="466"/>
                    <a:pt x="487" y="458"/>
                    <a:pt x="491" y="464"/>
                  </a:cubicBezTo>
                  <a:cubicBezTo>
                    <a:pt x="489" y="462"/>
                    <a:pt x="487" y="461"/>
                    <a:pt x="486" y="459"/>
                  </a:cubicBezTo>
                  <a:cubicBezTo>
                    <a:pt x="485" y="458"/>
                    <a:pt x="491" y="465"/>
                    <a:pt x="488" y="463"/>
                  </a:cubicBezTo>
                  <a:cubicBezTo>
                    <a:pt x="485" y="461"/>
                    <a:pt x="483" y="459"/>
                    <a:pt x="482" y="457"/>
                  </a:cubicBezTo>
                  <a:cubicBezTo>
                    <a:pt x="483" y="460"/>
                    <a:pt x="477" y="456"/>
                    <a:pt x="482" y="463"/>
                  </a:cubicBezTo>
                  <a:cubicBezTo>
                    <a:pt x="479" y="461"/>
                    <a:pt x="478" y="458"/>
                    <a:pt x="476" y="457"/>
                  </a:cubicBezTo>
                  <a:cubicBezTo>
                    <a:pt x="481" y="463"/>
                    <a:pt x="475" y="458"/>
                    <a:pt x="475" y="458"/>
                  </a:cubicBezTo>
                  <a:cubicBezTo>
                    <a:pt x="474" y="460"/>
                    <a:pt x="481" y="469"/>
                    <a:pt x="474" y="463"/>
                  </a:cubicBezTo>
                  <a:cubicBezTo>
                    <a:pt x="478" y="470"/>
                    <a:pt x="474" y="468"/>
                    <a:pt x="473" y="469"/>
                  </a:cubicBezTo>
                  <a:cubicBezTo>
                    <a:pt x="472" y="467"/>
                    <a:pt x="471" y="465"/>
                    <a:pt x="469" y="464"/>
                  </a:cubicBezTo>
                  <a:cubicBezTo>
                    <a:pt x="474" y="471"/>
                    <a:pt x="467" y="465"/>
                    <a:pt x="472" y="473"/>
                  </a:cubicBezTo>
                  <a:cubicBezTo>
                    <a:pt x="475" y="477"/>
                    <a:pt x="477" y="478"/>
                    <a:pt x="476" y="475"/>
                  </a:cubicBezTo>
                  <a:cubicBezTo>
                    <a:pt x="477" y="476"/>
                    <a:pt x="478" y="481"/>
                    <a:pt x="477" y="480"/>
                  </a:cubicBezTo>
                  <a:cubicBezTo>
                    <a:pt x="481" y="486"/>
                    <a:pt x="480" y="481"/>
                    <a:pt x="481" y="482"/>
                  </a:cubicBezTo>
                  <a:cubicBezTo>
                    <a:pt x="482" y="483"/>
                    <a:pt x="483" y="486"/>
                    <a:pt x="484" y="488"/>
                  </a:cubicBezTo>
                  <a:cubicBezTo>
                    <a:pt x="484" y="488"/>
                    <a:pt x="477" y="481"/>
                    <a:pt x="481" y="489"/>
                  </a:cubicBezTo>
                  <a:cubicBezTo>
                    <a:pt x="479" y="486"/>
                    <a:pt x="476" y="484"/>
                    <a:pt x="475" y="481"/>
                  </a:cubicBezTo>
                  <a:cubicBezTo>
                    <a:pt x="471" y="478"/>
                    <a:pt x="474" y="484"/>
                    <a:pt x="470" y="479"/>
                  </a:cubicBezTo>
                  <a:cubicBezTo>
                    <a:pt x="472" y="482"/>
                    <a:pt x="475" y="486"/>
                    <a:pt x="473" y="486"/>
                  </a:cubicBezTo>
                  <a:cubicBezTo>
                    <a:pt x="468" y="478"/>
                    <a:pt x="466" y="471"/>
                    <a:pt x="464" y="466"/>
                  </a:cubicBezTo>
                  <a:cubicBezTo>
                    <a:pt x="463" y="465"/>
                    <a:pt x="460" y="463"/>
                    <a:pt x="459" y="462"/>
                  </a:cubicBezTo>
                  <a:cubicBezTo>
                    <a:pt x="460" y="465"/>
                    <a:pt x="463" y="469"/>
                    <a:pt x="460" y="466"/>
                  </a:cubicBezTo>
                  <a:cubicBezTo>
                    <a:pt x="461" y="468"/>
                    <a:pt x="462" y="470"/>
                    <a:pt x="463" y="472"/>
                  </a:cubicBezTo>
                  <a:cubicBezTo>
                    <a:pt x="465" y="475"/>
                    <a:pt x="461" y="470"/>
                    <a:pt x="458" y="467"/>
                  </a:cubicBezTo>
                  <a:cubicBezTo>
                    <a:pt x="465" y="476"/>
                    <a:pt x="461" y="480"/>
                    <a:pt x="454" y="470"/>
                  </a:cubicBezTo>
                  <a:cubicBezTo>
                    <a:pt x="458" y="476"/>
                    <a:pt x="453" y="470"/>
                    <a:pt x="456" y="476"/>
                  </a:cubicBezTo>
                  <a:cubicBezTo>
                    <a:pt x="459" y="480"/>
                    <a:pt x="456" y="474"/>
                    <a:pt x="460" y="478"/>
                  </a:cubicBezTo>
                  <a:cubicBezTo>
                    <a:pt x="463" y="482"/>
                    <a:pt x="458" y="479"/>
                    <a:pt x="457" y="479"/>
                  </a:cubicBezTo>
                  <a:cubicBezTo>
                    <a:pt x="458" y="481"/>
                    <a:pt x="459" y="483"/>
                    <a:pt x="460" y="486"/>
                  </a:cubicBezTo>
                  <a:cubicBezTo>
                    <a:pt x="461" y="489"/>
                    <a:pt x="457" y="483"/>
                    <a:pt x="457" y="481"/>
                  </a:cubicBezTo>
                  <a:cubicBezTo>
                    <a:pt x="455" y="480"/>
                    <a:pt x="460" y="488"/>
                    <a:pt x="462" y="489"/>
                  </a:cubicBezTo>
                  <a:cubicBezTo>
                    <a:pt x="462" y="487"/>
                    <a:pt x="464" y="490"/>
                    <a:pt x="462" y="485"/>
                  </a:cubicBezTo>
                  <a:cubicBezTo>
                    <a:pt x="464" y="488"/>
                    <a:pt x="465" y="489"/>
                    <a:pt x="467" y="492"/>
                  </a:cubicBezTo>
                  <a:cubicBezTo>
                    <a:pt x="468" y="496"/>
                    <a:pt x="462" y="489"/>
                    <a:pt x="463" y="493"/>
                  </a:cubicBezTo>
                  <a:cubicBezTo>
                    <a:pt x="460" y="489"/>
                    <a:pt x="456" y="480"/>
                    <a:pt x="454" y="480"/>
                  </a:cubicBezTo>
                  <a:cubicBezTo>
                    <a:pt x="459" y="486"/>
                    <a:pt x="456" y="483"/>
                    <a:pt x="457" y="486"/>
                  </a:cubicBezTo>
                  <a:cubicBezTo>
                    <a:pt x="452" y="479"/>
                    <a:pt x="455" y="482"/>
                    <a:pt x="451" y="479"/>
                  </a:cubicBezTo>
                  <a:cubicBezTo>
                    <a:pt x="454" y="484"/>
                    <a:pt x="455" y="485"/>
                    <a:pt x="455" y="488"/>
                  </a:cubicBezTo>
                  <a:cubicBezTo>
                    <a:pt x="449" y="479"/>
                    <a:pt x="455" y="492"/>
                    <a:pt x="449" y="484"/>
                  </a:cubicBezTo>
                  <a:cubicBezTo>
                    <a:pt x="451" y="482"/>
                    <a:pt x="449" y="474"/>
                    <a:pt x="456" y="478"/>
                  </a:cubicBezTo>
                  <a:cubicBezTo>
                    <a:pt x="449" y="471"/>
                    <a:pt x="456" y="473"/>
                    <a:pt x="449" y="465"/>
                  </a:cubicBezTo>
                  <a:cubicBezTo>
                    <a:pt x="447" y="463"/>
                    <a:pt x="448" y="464"/>
                    <a:pt x="446" y="462"/>
                  </a:cubicBezTo>
                  <a:cubicBezTo>
                    <a:pt x="450" y="469"/>
                    <a:pt x="445" y="465"/>
                    <a:pt x="441" y="461"/>
                  </a:cubicBezTo>
                  <a:cubicBezTo>
                    <a:pt x="446" y="467"/>
                    <a:pt x="444" y="467"/>
                    <a:pt x="449" y="473"/>
                  </a:cubicBezTo>
                  <a:cubicBezTo>
                    <a:pt x="448" y="473"/>
                    <a:pt x="450" y="477"/>
                    <a:pt x="447" y="474"/>
                  </a:cubicBezTo>
                  <a:cubicBezTo>
                    <a:pt x="444" y="470"/>
                    <a:pt x="449" y="473"/>
                    <a:pt x="444" y="468"/>
                  </a:cubicBezTo>
                  <a:cubicBezTo>
                    <a:pt x="441" y="463"/>
                    <a:pt x="447" y="470"/>
                    <a:pt x="444" y="465"/>
                  </a:cubicBezTo>
                  <a:cubicBezTo>
                    <a:pt x="442" y="463"/>
                    <a:pt x="441" y="462"/>
                    <a:pt x="439" y="460"/>
                  </a:cubicBezTo>
                  <a:cubicBezTo>
                    <a:pt x="443" y="468"/>
                    <a:pt x="439" y="462"/>
                    <a:pt x="435" y="457"/>
                  </a:cubicBezTo>
                  <a:cubicBezTo>
                    <a:pt x="441" y="467"/>
                    <a:pt x="434" y="462"/>
                    <a:pt x="434" y="465"/>
                  </a:cubicBezTo>
                  <a:cubicBezTo>
                    <a:pt x="436" y="469"/>
                    <a:pt x="436" y="468"/>
                    <a:pt x="438" y="470"/>
                  </a:cubicBezTo>
                  <a:cubicBezTo>
                    <a:pt x="442" y="478"/>
                    <a:pt x="434" y="472"/>
                    <a:pt x="438" y="480"/>
                  </a:cubicBezTo>
                  <a:cubicBezTo>
                    <a:pt x="435" y="477"/>
                    <a:pt x="435" y="474"/>
                    <a:pt x="433" y="472"/>
                  </a:cubicBezTo>
                  <a:cubicBezTo>
                    <a:pt x="434" y="471"/>
                    <a:pt x="434" y="469"/>
                    <a:pt x="437" y="471"/>
                  </a:cubicBezTo>
                  <a:cubicBezTo>
                    <a:pt x="435" y="467"/>
                    <a:pt x="433" y="464"/>
                    <a:pt x="431" y="461"/>
                  </a:cubicBezTo>
                  <a:cubicBezTo>
                    <a:pt x="432" y="464"/>
                    <a:pt x="431" y="463"/>
                    <a:pt x="430" y="462"/>
                  </a:cubicBezTo>
                  <a:cubicBezTo>
                    <a:pt x="431" y="463"/>
                    <a:pt x="432" y="465"/>
                    <a:pt x="433" y="466"/>
                  </a:cubicBezTo>
                  <a:cubicBezTo>
                    <a:pt x="427" y="460"/>
                    <a:pt x="428" y="468"/>
                    <a:pt x="431" y="475"/>
                  </a:cubicBezTo>
                  <a:cubicBezTo>
                    <a:pt x="424" y="463"/>
                    <a:pt x="426" y="470"/>
                    <a:pt x="420" y="462"/>
                  </a:cubicBezTo>
                  <a:cubicBezTo>
                    <a:pt x="421" y="464"/>
                    <a:pt x="420" y="464"/>
                    <a:pt x="419" y="463"/>
                  </a:cubicBezTo>
                  <a:cubicBezTo>
                    <a:pt x="423" y="470"/>
                    <a:pt x="421" y="464"/>
                    <a:pt x="424" y="468"/>
                  </a:cubicBezTo>
                  <a:cubicBezTo>
                    <a:pt x="427" y="472"/>
                    <a:pt x="427" y="476"/>
                    <a:pt x="430" y="483"/>
                  </a:cubicBezTo>
                  <a:cubicBezTo>
                    <a:pt x="425" y="477"/>
                    <a:pt x="427" y="476"/>
                    <a:pt x="424" y="471"/>
                  </a:cubicBezTo>
                  <a:cubicBezTo>
                    <a:pt x="421" y="467"/>
                    <a:pt x="424" y="472"/>
                    <a:pt x="424" y="476"/>
                  </a:cubicBezTo>
                  <a:cubicBezTo>
                    <a:pt x="426" y="478"/>
                    <a:pt x="428" y="481"/>
                    <a:pt x="429" y="484"/>
                  </a:cubicBezTo>
                  <a:cubicBezTo>
                    <a:pt x="430" y="486"/>
                    <a:pt x="426" y="481"/>
                    <a:pt x="428" y="486"/>
                  </a:cubicBezTo>
                  <a:cubicBezTo>
                    <a:pt x="432" y="490"/>
                    <a:pt x="427" y="480"/>
                    <a:pt x="433" y="488"/>
                  </a:cubicBezTo>
                  <a:cubicBezTo>
                    <a:pt x="432" y="483"/>
                    <a:pt x="431" y="478"/>
                    <a:pt x="433" y="479"/>
                  </a:cubicBezTo>
                  <a:cubicBezTo>
                    <a:pt x="435" y="481"/>
                    <a:pt x="433" y="481"/>
                    <a:pt x="432" y="481"/>
                  </a:cubicBezTo>
                  <a:cubicBezTo>
                    <a:pt x="434" y="486"/>
                    <a:pt x="436" y="485"/>
                    <a:pt x="433" y="481"/>
                  </a:cubicBezTo>
                  <a:cubicBezTo>
                    <a:pt x="440" y="492"/>
                    <a:pt x="439" y="494"/>
                    <a:pt x="436" y="494"/>
                  </a:cubicBezTo>
                  <a:cubicBezTo>
                    <a:pt x="433" y="494"/>
                    <a:pt x="429" y="492"/>
                    <a:pt x="428" y="497"/>
                  </a:cubicBezTo>
                  <a:cubicBezTo>
                    <a:pt x="430" y="498"/>
                    <a:pt x="431" y="499"/>
                    <a:pt x="432" y="501"/>
                  </a:cubicBezTo>
                  <a:cubicBezTo>
                    <a:pt x="434" y="504"/>
                    <a:pt x="431" y="497"/>
                    <a:pt x="434" y="502"/>
                  </a:cubicBezTo>
                  <a:cubicBezTo>
                    <a:pt x="436" y="505"/>
                    <a:pt x="436" y="510"/>
                    <a:pt x="433" y="505"/>
                  </a:cubicBezTo>
                  <a:cubicBezTo>
                    <a:pt x="436" y="510"/>
                    <a:pt x="438" y="519"/>
                    <a:pt x="434" y="513"/>
                  </a:cubicBezTo>
                  <a:cubicBezTo>
                    <a:pt x="433" y="512"/>
                    <a:pt x="433" y="507"/>
                    <a:pt x="435" y="510"/>
                  </a:cubicBezTo>
                  <a:cubicBezTo>
                    <a:pt x="430" y="503"/>
                    <a:pt x="431" y="503"/>
                    <a:pt x="428" y="497"/>
                  </a:cubicBezTo>
                  <a:cubicBezTo>
                    <a:pt x="426" y="494"/>
                    <a:pt x="425" y="492"/>
                    <a:pt x="422" y="490"/>
                  </a:cubicBezTo>
                  <a:cubicBezTo>
                    <a:pt x="423" y="487"/>
                    <a:pt x="427" y="491"/>
                    <a:pt x="424" y="481"/>
                  </a:cubicBezTo>
                  <a:cubicBezTo>
                    <a:pt x="420" y="476"/>
                    <a:pt x="421" y="476"/>
                    <a:pt x="417" y="472"/>
                  </a:cubicBezTo>
                  <a:cubicBezTo>
                    <a:pt x="419" y="476"/>
                    <a:pt x="422" y="480"/>
                    <a:pt x="423" y="484"/>
                  </a:cubicBezTo>
                  <a:cubicBezTo>
                    <a:pt x="421" y="485"/>
                    <a:pt x="418" y="483"/>
                    <a:pt x="418" y="486"/>
                  </a:cubicBezTo>
                  <a:cubicBezTo>
                    <a:pt x="420" y="488"/>
                    <a:pt x="421" y="490"/>
                    <a:pt x="422" y="493"/>
                  </a:cubicBezTo>
                  <a:cubicBezTo>
                    <a:pt x="423" y="494"/>
                    <a:pt x="424" y="494"/>
                    <a:pt x="425" y="493"/>
                  </a:cubicBezTo>
                  <a:cubicBezTo>
                    <a:pt x="427" y="497"/>
                    <a:pt x="427" y="499"/>
                    <a:pt x="427" y="501"/>
                  </a:cubicBezTo>
                  <a:cubicBezTo>
                    <a:pt x="426" y="499"/>
                    <a:pt x="425" y="498"/>
                    <a:pt x="425" y="496"/>
                  </a:cubicBezTo>
                  <a:cubicBezTo>
                    <a:pt x="421" y="493"/>
                    <a:pt x="428" y="503"/>
                    <a:pt x="425" y="502"/>
                  </a:cubicBezTo>
                  <a:cubicBezTo>
                    <a:pt x="423" y="498"/>
                    <a:pt x="422" y="494"/>
                    <a:pt x="420" y="491"/>
                  </a:cubicBezTo>
                  <a:cubicBezTo>
                    <a:pt x="422" y="500"/>
                    <a:pt x="414" y="492"/>
                    <a:pt x="417" y="502"/>
                  </a:cubicBezTo>
                  <a:cubicBezTo>
                    <a:pt x="415" y="500"/>
                    <a:pt x="414" y="497"/>
                    <a:pt x="412" y="494"/>
                  </a:cubicBezTo>
                  <a:cubicBezTo>
                    <a:pt x="412" y="497"/>
                    <a:pt x="410" y="494"/>
                    <a:pt x="412" y="501"/>
                  </a:cubicBezTo>
                  <a:cubicBezTo>
                    <a:pt x="414" y="503"/>
                    <a:pt x="415" y="506"/>
                    <a:pt x="417" y="508"/>
                  </a:cubicBezTo>
                  <a:cubicBezTo>
                    <a:pt x="417" y="511"/>
                    <a:pt x="414" y="509"/>
                    <a:pt x="415" y="514"/>
                  </a:cubicBezTo>
                  <a:cubicBezTo>
                    <a:pt x="412" y="509"/>
                    <a:pt x="409" y="499"/>
                    <a:pt x="414" y="506"/>
                  </a:cubicBezTo>
                  <a:cubicBezTo>
                    <a:pt x="411" y="502"/>
                    <a:pt x="410" y="499"/>
                    <a:pt x="408" y="495"/>
                  </a:cubicBezTo>
                  <a:cubicBezTo>
                    <a:pt x="411" y="504"/>
                    <a:pt x="408" y="501"/>
                    <a:pt x="408" y="507"/>
                  </a:cubicBezTo>
                  <a:cubicBezTo>
                    <a:pt x="412" y="512"/>
                    <a:pt x="409" y="504"/>
                    <a:pt x="411" y="508"/>
                  </a:cubicBezTo>
                  <a:cubicBezTo>
                    <a:pt x="414" y="514"/>
                    <a:pt x="410" y="509"/>
                    <a:pt x="411" y="515"/>
                  </a:cubicBezTo>
                  <a:cubicBezTo>
                    <a:pt x="410" y="513"/>
                    <a:pt x="409" y="510"/>
                    <a:pt x="408" y="509"/>
                  </a:cubicBezTo>
                  <a:cubicBezTo>
                    <a:pt x="413" y="522"/>
                    <a:pt x="404" y="509"/>
                    <a:pt x="406" y="516"/>
                  </a:cubicBezTo>
                  <a:cubicBezTo>
                    <a:pt x="401" y="507"/>
                    <a:pt x="405" y="509"/>
                    <a:pt x="402" y="503"/>
                  </a:cubicBezTo>
                  <a:cubicBezTo>
                    <a:pt x="401" y="502"/>
                    <a:pt x="402" y="504"/>
                    <a:pt x="402" y="504"/>
                  </a:cubicBezTo>
                  <a:cubicBezTo>
                    <a:pt x="400" y="502"/>
                    <a:pt x="400" y="499"/>
                    <a:pt x="398" y="497"/>
                  </a:cubicBezTo>
                  <a:cubicBezTo>
                    <a:pt x="399" y="501"/>
                    <a:pt x="395" y="497"/>
                    <a:pt x="399" y="504"/>
                  </a:cubicBezTo>
                  <a:cubicBezTo>
                    <a:pt x="400" y="509"/>
                    <a:pt x="396" y="502"/>
                    <a:pt x="396" y="504"/>
                  </a:cubicBezTo>
                  <a:cubicBezTo>
                    <a:pt x="394" y="501"/>
                    <a:pt x="393" y="496"/>
                    <a:pt x="395" y="499"/>
                  </a:cubicBezTo>
                  <a:cubicBezTo>
                    <a:pt x="391" y="491"/>
                    <a:pt x="395" y="507"/>
                    <a:pt x="389" y="495"/>
                  </a:cubicBezTo>
                  <a:cubicBezTo>
                    <a:pt x="389" y="498"/>
                    <a:pt x="390" y="500"/>
                    <a:pt x="391" y="503"/>
                  </a:cubicBezTo>
                  <a:cubicBezTo>
                    <a:pt x="392" y="505"/>
                    <a:pt x="393" y="507"/>
                    <a:pt x="394" y="509"/>
                  </a:cubicBezTo>
                  <a:cubicBezTo>
                    <a:pt x="394" y="512"/>
                    <a:pt x="392" y="507"/>
                    <a:pt x="390" y="504"/>
                  </a:cubicBezTo>
                  <a:cubicBezTo>
                    <a:pt x="393" y="514"/>
                    <a:pt x="387" y="505"/>
                    <a:pt x="382" y="501"/>
                  </a:cubicBezTo>
                  <a:cubicBezTo>
                    <a:pt x="383" y="509"/>
                    <a:pt x="376" y="499"/>
                    <a:pt x="375" y="505"/>
                  </a:cubicBezTo>
                  <a:cubicBezTo>
                    <a:pt x="378" y="511"/>
                    <a:pt x="377" y="506"/>
                    <a:pt x="379" y="509"/>
                  </a:cubicBezTo>
                  <a:cubicBezTo>
                    <a:pt x="381" y="515"/>
                    <a:pt x="378" y="514"/>
                    <a:pt x="376" y="515"/>
                  </a:cubicBezTo>
                  <a:cubicBezTo>
                    <a:pt x="373" y="508"/>
                    <a:pt x="378" y="514"/>
                    <a:pt x="375" y="508"/>
                  </a:cubicBezTo>
                  <a:cubicBezTo>
                    <a:pt x="373" y="505"/>
                    <a:pt x="372" y="503"/>
                    <a:pt x="371" y="501"/>
                  </a:cubicBezTo>
                  <a:cubicBezTo>
                    <a:pt x="371" y="503"/>
                    <a:pt x="373" y="511"/>
                    <a:pt x="374" y="516"/>
                  </a:cubicBezTo>
                  <a:cubicBezTo>
                    <a:pt x="373" y="518"/>
                    <a:pt x="370" y="510"/>
                    <a:pt x="368" y="508"/>
                  </a:cubicBezTo>
                  <a:cubicBezTo>
                    <a:pt x="367" y="507"/>
                    <a:pt x="368" y="515"/>
                    <a:pt x="365" y="507"/>
                  </a:cubicBezTo>
                  <a:cubicBezTo>
                    <a:pt x="366" y="514"/>
                    <a:pt x="363" y="512"/>
                    <a:pt x="360" y="511"/>
                  </a:cubicBezTo>
                  <a:cubicBezTo>
                    <a:pt x="358" y="507"/>
                    <a:pt x="359" y="503"/>
                    <a:pt x="356" y="500"/>
                  </a:cubicBezTo>
                  <a:cubicBezTo>
                    <a:pt x="356" y="504"/>
                    <a:pt x="359" y="507"/>
                    <a:pt x="359" y="511"/>
                  </a:cubicBezTo>
                  <a:cubicBezTo>
                    <a:pt x="359" y="515"/>
                    <a:pt x="355" y="505"/>
                    <a:pt x="353" y="501"/>
                  </a:cubicBezTo>
                  <a:cubicBezTo>
                    <a:pt x="354" y="504"/>
                    <a:pt x="352" y="500"/>
                    <a:pt x="351" y="501"/>
                  </a:cubicBezTo>
                  <a:cubicBezTo>
                    <a:pt x="350" y="498"/>
                    <a:pt x="349" y="495"/>
                    <a:pt x="347" y="491"/>
                  </a:cubicBezTo>
                  <a:cubicBezTo>
                    <a:pt x="347" y="493"/>
                    <a:pt x="348" y="497"/>
                    <a:pt x="347" y="495"/>
                  </a:cubicBezTo>
                  <a:cubicBezTo>
                    <a:pt x="348" y="499"/>
                    <a:pt x="348" y="496"/>
                    <a:pt x="350" y="500"/>
                  </a:cubicBezTo>
                  <a:cubicBezTo>
                    <a:pt x="351" y="505"/>
                    <a:pt x="348" y="501"/>
                    <a:pt x="348" y="500"/>
                  </a:cubicBezTo>
                  <a:cubicBezTo>
                    <a:pt x="348" y="504"/>
                    <a:pt x="350" y="505"/>
                    <a:pt x="350" y="504"/>
                  </a:cubicBezTo>
                  <a:cubicBezTo>
                    <a:pt x="351" y="507"/>
                    <a:pt x="352" y="510"/>
                    <a:pt x="353" y="513"/>
                  </a:cubicBezTo>
                  <a:cubicBezTo>
                    <a:pt x="352" y="514"/>
                    <a:pt x="350" y="509"/>
                    <a:pt x="352" y="516"/>
                  </a:cubicBezTo>
                  <a:cubicBezTo>
                    <a:pt x="349" y="510"/>
                    <a:pt x="351" y="511"/>
                    <a:pt x="349" y="507"/>
                  </a:cubicBezTo>
                  <a:cubicBezTo>
                    <a:pt x="347" y="504"/>
                    <a:pt x="349" y="510"/>
                    <a:pt x="350" y="514"/>
                  </a:cubicBezTo>
                  <a:cubicBezTo>
                    <a:pt x="349" y="516"/>
                    <a:pt x="347" y="513"/>
                    <a:pt x="345" y="514"/>
                  </a:cubicBezTo>
                  <a:cubicBezTo>
                    <a:pt x="344" y="510"/>
                    <a:pt x="344" y="506"/>
                    <a:pt x="343" y="502"/>
                  </a:cubicBezTo>
                  <a:cubicBezTo>
                    <a:pt x="341" y="500"/>
                    <a:pt x="337" y="490"/>
                    <a:pt x="336" y="495"/>
                  </a:cubicBezTo>
                  <a:cubicBezTo>
                    <a:pt x="333" y="487"/>
                    <a:pt x="331" y="483"/>
                    <a:pt x="328" y="482"/>
                  </a:cubicBezTo>
                  <a:cubicBezTo>
                    <a:pt x="330" y="485"/>
                    <a:pt x="331" y="485"/>
                    <a:pt x="332" y="490"/>
                  </a:cubicBezTo>
                  <a:cubicBezTo>
                    <a:pt x="333" y="493"/>
                    <a:pt x="331" y="492"/>
                    <a:pt x="330" y="491"/>
                  </a:cubicBezTo>
                  <a:cubicBezTo>
                    <a:pt x="330" y="494"/>
                    <a:pt x="332" y="496"/>
                    <a:pt x="332" y="499"/>
                  </a:cubicBezTo>
                  <a:cubicBezTo>
                    <a:pt x="333" y="498"/>
                    <a:pt x="337" y="505"/>
                    <a:pt x="335" y="499"/>
                  </a:cubicBezTo>
                  <a:cubicBezTo>
                    <a:pt x="336" y="502"/>
                    <a:pt x="338" y="505"/>
                    <a:pt x="338" y="508"/>
                  </a:cubicBezTo>
                  <a:cubicBezTo>
                    <a:pt x="337" y="509"/>
                    <a:pt x="335" y="501"/>
                    <a:pt x="336" y="509"/>
                  </a:cubicBezTo>
                  <a:cubicBezTo>
                    <a:pt x="334" y="507"/>
                    <a:pt x="335" y="504"/>
                    <a:pt x="333" y="502"/>
                  </a:cubicBezTo>
                  <a:cubicBezTo>
                    <a:pt x="336" y="509"/>
                    <a:pt x="334" y="509"/>
                    <a:pt x="332" y="506"/>
                  </a:cubicBezTo>
                  <a:cubicBezTo>
                    <a:pt x="332" y="511"/>
                    <a:pt x="334" y="512"/>
                    <a:pt x="334" y="511"/>
                  </a:cubicBezTo>
                  <a:cubicBezTo>
                    <a:pt x="334" y="513"/>
                    <a:pt x="334" y="512"/>
                    <a:pt x="334" y="515"/>
                  </a:cubicBezTo>
                  <a:cubicBezTo>
                    <a:pt x="333" y="512"/>
                    <a:pt x="330" y="509"/>
                    <a:pt x="330" y="506"/>
                  </a:cubicBezTo>
                  <a:cubicBezTo>
                    <a:pt x="329" y="505"/>
                    <a:pt x="329" y="513"/>
                    <a:pt x="327" y="505"/>
                  </a:cubicBezTo>
                  <a:cubicBezTo>
                    <a:pt x="326" y="502"/>
                    <a:pt x="329" y="516"/>
                    <a:pt x="326" y="513"/>
                  </a:cubicBezTo>
                  <a:cubicBezTo>
                    <a:pt x="325" y="511"/>
                    <a:pt x="326" y="508"/>
                    <a:pt x="325" y="506"/>
                  </a:cubicBezTo>
                  <a:cubicBezTo>
                    <a:pt x="324" y="505"/>
                    <a:pt x="319" y="498"/>
                    <a:pt x="320" y="506"/>
                  </a:cubicBezTo>
                  <a:cubicBezTo>
                    <a:pt x="320" y="508"/>
                    <a:pt x="317" y="505"/>
                    <a:pt x="318" y="501"/>
                  </a:cubicBezTo>
                  <a:cubicBezTo>
                    <a:pt x="315" y="502"/>
                    <a:pt x="314" y="511"/>
                    <a:pt x="317" y="527"/>
                  </a:cubicBezTo>
                  <a:cubicBezTo>
                    <a:pt x="316" y="527"/>
                    <a:pt x="315" y="526"/>
                    <a:pt x="315" y="528"/>
                  </a:cubicBezTo>
                  <a:cubicBezTo>
                    <a:pt x="313" y="524"/>
                    <a:pt x="314" y="519"/>
                    <a:pt x="311" y="515"/>
                  </a:cubicBezTo>
                  <a:cubicBezTo>
                    <a:pt x="311" y="510"/>
                    <a:pt x="312" y="513"/>
                    <a:pt x="314" y="515"/>
                  </a:cubicBezTo>
                  <a:cubicBezTo>
                    <a:pt x="314" y="510"/>
                    <a:pt x="313" y="506"/>
                    <a:pt x="311" y="502"/>
                  </a:cubicBezTo>
                  <a:cubicBezTo>
                    <a:pt x="311" y="503"/>
                    <a:pt x="312" y="504"/>
                    <a:pt x="312" y="506"/>
                  </a:cubicBezTo>
                  <a:cubicBezTo>
                    <a:pt x="312" y="508"/>
                    <a:pt x="312" y="511"/>
                    <a:pt x="310" y="507"/>
                  </a:cubicBezTo>
                  <a:cubicBezTo>
                    <a:pt x="308" y="503"/>
                    <a:pt x="311" y="506"/>
                    <a:pt x="310" y="502"/>
                  </a:cubicBezTo>
                  <a:cubicBezTo>
                    <a:pt x="308" y="496"/>
                    <a:pt x="309" y="505"/>
                    <a:pt x="307" y="499"/>
                  </a:cubicBezTo>
                  <a:cubicBezTo>
                    <a:pt x="309" y="512"/>
                    <a:pt x="304" y="503"/>
                    <a:pt x="300" y="497"/>
                  </a:cubicBezTo>
                  <a:cubicBezTo>
                    <a:pt x="300" y="501"/>
                    <a:pt x="301" y="510"/>
                    <a:pt x="304" y="511"/>
                  </a:cubicBezTo>
                  <a:cubicBezTo>
                    <a:pt x="301" y="504"/>
                    <a:pt x="303" y="507"/>
                    <a:pt x="305" y="508"/>
                  </a:cubicBezTo>
                  <a:cubicBezTo>
                    <a:pt x="306" y="511"/>
                    <a:pt x="305" y="511"/>
                    <a:pt x="304" y="510"/>
                  </a:cubicBezTo>
                  <a:cubicBezTo>
                    <a:pt x="306" y="516"/>
                    <a:pt x="308" y="511"/>
                    <a:pt x="311" y="514"/>
                  </a:cubicBezTo>
                  <a:cubicBezTo>
                    <a:pt x="308" y="523"/>
                    <a:pt x="298" y="516"/>
                    <a:pt x="293" y="522"/>
                  </a:cubicBezTo>
                  <a:cubicBezTo>
                    <a:pt x="292" y="520"/>
                    <a:pt x="293" y="518"/>
                    <a:pt x="293" y="517"/>
                  </a:cubicBezTo>
                  <a:cubicBezTo>
                    <a:pt x="291" y="515"/>
                    <a:pt x="290" y="514"/>
                    <a:pt x="291" y="519"/>
                  </a:cubicBezTo>
                  <a:cubicBezTo>
                    <a:pt x="288" y="511"/>
                    <a:pt x="289" y="518"/>
                    <a:pt x="287" y="514"/>
                  </a:cubicBezTo>
                  <a:cubicBezTo>
                    <a:pt x="285" y="511"/>
                    <a:pt x="288" y="508"/>
                    <a:pt x="285" y="505"/>
                  </a:cubicBezTo>
                  <a:cubicBezTo>
                    <a:pt x="286" y="513"/>
                    <a:pt x="284" y="508"/>
                    <a:pt x="281" y="506"/>
                  </a:cubicBezTo>
                  <a:cubicBezTo>
                    <a:pt x="282" y="513"/>
                    <a:pt x="281" y="517"/>
                    <a:pt x="278" y="509"/>
                  </a:cubicBezTo>
                  <a:cubicBezTo>
                    <a:pt x="278" y="515"/>
                    <a:pt x="276" y="511"/>
                    <a:pt x="276" y="517"/>
                  </a:cubicBezTo>
                  <a:cubicBezTo>
                    <a:pt x="269" y="498"/>
                    <a:pt x="266" y="512"/>
                    <a:pt x="258" y="503"/>
                  </a:cubicBezTo>
                  <a:cubicBezTo>
                    <a:pt x="259" y="509"/>
                    <a:pt x="258" y="514"/>
                    <a:pt x="256" y="506"/>
                  </a:cubicBezTo>
                  <a:cubicBezTo>
                    <a:pt x="256" y="509"/>
                    <a:pt x="257" y="512"/>
                    <a:pt x="257" y="515"/>
                  </a:cubicBezTo>
                  <a:cubicBezTo>
                    <a:pt x="257" y="516"/>
                    <a:pt x="256" y="516"/>
                    <a:pt x="256" y="515"/>
                  </a:cubicBezTo>
                  <a:cubicBezTo>
                    <a:pt x="255" y="511"/>
                    <a:pt x="254" y="507"/>
                    <a:pt x="255" y="503"/>
                  </a:cubicBezTo>
                  <a:cubicBezTo>
                    <a:pt x="252" y="498"/>
                    <a:pt x="256" y="514"/>
                    <a:pt x="252" y="506"/>
                  </a:cubicBezTo>
                  <a:cubicBezTo>
                    <a:pt x="253" y="515"/>
                    <a:pt x="252" y="512"/>
                    <a:pt x="251" y="512"/>
                  </a:cubicBezTo>
                  <a:cubicBezTo>
                    <a:pt x="249" y="509"/>
                    <a:pt x="250" y="506"/>
                    <a:pt x="250" y="503"/>
                  </a:cubicBezTo>
                  <a:cubicBezTo>
                    <a:pt x="248" y="510"/>
                    <a:pt x="242" y="504"/>
                    <a:pt x="242" y="520"/>
                  </a:cubicBezTo>
                  <a:cubicBezTo>
                    <a:pt x="241" y="523"/>
                    <a:pt x="240" y="518"/>
                    <a:pt x="239" y="517"/>
                  </a:cubicBezTo>
                  <a:cubicBezTo>
                    <a:pt x="238" y="513"/>
                    <a:pt x="239" y="509"/>
                    <a:pt x="237" y="505"/>
                  </a:cubicBezTo>
                  <a:cubicBezTo>
                    <a:pt x="236" y="508"/>
                    <a:pt x="237" y="512"/>
                    <a:pt x="238" y="516"/>
                  </a:cubicBezTo>
                  <a:cubicBezTo>
                    <a:pt x="236" y="514"/>
                    <a:pt x="237" y="518"/>
                    <a:pt x="236" y="521"/>
                  </a:cubicBezTo>
                  <a:cubicBezTo>
                    <a:pt x="234" y="514"/>
                    <a:pt x="235" y="505"/>
                    <a:pt x="236" y="505"/>
                  </a:cubicBezTo>
                  <a:cubicBezTo>
                    <a:pt x="235" y="503"/>
                    <a:pt x="236" y="501"/>
                    <a:pt x="236" y="502"/>
                  </a:cubicBezTo>
                  <a:cubicBezTo>
                    <a:pt x="233" y="494"/>
                    <a:pt x="228" y="486"/>
                    <a:pt x="227" y="500"/>
                  </a:cubicBezTo>
                  <a:cubicBezTo>
                    <a:pt x="225" y="497"/>
                    <a:pt x="227" y="493"/>
                    <a:pt x="225" y="490"/>
                  </a:cubicBezTo>
                  <a:cubicBezTo>
                    <a:pt x="225" y="497"/>
                    <a:pt x="221" y="488"/>
                    <a:pt x="219" y="489"/>
                  </a:cubicBezTo>
                  <a:cubicBezTo>
                    <a:pt x="218" y="491"/>
                    <a:pt x="219" y="494"/>
                    <a:pt x="219" y="496"/>
                  </a:cubicBezTo>
                  <a:cubicBezTo>
                    <a:pt x="218" y="494"/>
                    <a:pt x="218" y="491"/>
                    <a:pt x="217" y="489"/>
                  </a:cubicBezTo>
                  <a:cubicBezTo>
                    <a:pt x="216" y="489"/>
                    <a:pt x="217" y="491"/>
                    <a:pt x="217" y="494"/>
                  </a:cubicBezTo>
                  <a:cubicBezTo>
                    <a:pt x="216" y="493"/>
                    <a:pt x="217" y="491"/>
                    <a:pt x="216" y="489"/>
                  </a:cubicBezTo>
                  <a:cubicBezTo>
                    <a:pt x="214" y="483"/>
                    <a:pt x="213" y="488"/>
                    <a:pt x="214" y="494"/>
                  </a:cubicBezTo>
                  <a:cubicBezTo>
                    <a:pt x="213" y="492"/>
                    <a:pt x="213" y="492"/>
                    <a:pt x="213" y="493"/>
                  </a:cubicBezTo>
                  <a:cubicBezTo>
                    <a:pt x="212" y="491"/>
                    <a:pt x="213" y="489"/>
                    <a:pt x="213" y="487"/>
                  </a:cubicBezTo>
                  <a:cubicBezTo>
                    <a:pt x="210" y="487"/>
                    <a:pt x="204" y="477"/>
                    <a:pt x="202" y="487"/>
                  </a:cubicBezTo>
                  <a:cubicBezTo>
                    <a:pt x="199" y="479"/>
                    <a:pt x="200" y="489"/>
                    <a:pt x="198" y="484"/>
                  </a:cubicBezTo>
                  <a:cubicBezTo>
                    <a:pt x="197" y="494"/>
                    <a:pt x="196" y="492"/>
                    <a:pt x="194" y="498"/>
                  </a:cubicBezTo>
                  <a:cubicBezTo>
                    <a:pt x="195" y="502"/>
                    <a:pt x="196" y="500"/>
                    <a:pt x="197" y="502"/>
                  </a:cubicBezTo>
                  <a:cubicBezTo>
                    <a:pt x="197" y="507"/>
                    <a:pt x="195" y="500"/>
                    <a:pt x="194" y="503"/>
                  </a:cubicBezTo>
                  <a:cubicBezTo>
                    <a:pt x="194" y="502"/>
                    <a:pt x="194" y="500"/>
                    <a:pt x="194" y="498"/>
                  </a:cubicBezTo>
                  <a:cubicBezTo>
                    <a:pt x="192" y="497"/>
                    <a:pt x="189" y="491"/>
                    <a:pt x="187" y="491"/>
                  </a:cubicBezTo>
                  <a:cubicBezTo>
                    <a:pt x="186" y="489"/>
                    <a:pt x="187" y="487"/>
                    <a:pt x="187" y="485"/>
                  </a:cubicBezTo>
                  <a:cubicBezTo>
                    <a:pt x="186" y="485"/>
                    <a:pt x="185" y="483"/>
                    <a:pt x="184" y="486"/>
                  </a:cubicBezTo>
                  <a:cubicBezTo>
                    <a:pt x="184" y="501"/>
                    <a:pt x="176" y="480"/>
                    <a:pt x="173" y="489"/>
                  </a:cubicBezTo>
                  <a:cubicBezTo>
                    <a:pt x="177" y="492"/>
                    <a:pt x="181" y="493"/>
                    <a:pt x="186" y="497"/>
                  </a:cubicBezTo>
                  <a:cubicBezTo>
                    <a:pt x="185" y="501"/>
                    <a:pt x="183" y="497"/>
                    <a:pt x="181" y="497"/>
                  </a:cubicBezTo>
                  <a:cubicBezTo>
                    <a:pt x="181" y="503"/>
                    <a:pt x="183" y="498"/>
                    <a:pt x="184" y="501"/>
                  </a:cubicBezTo>
                  <a:cubicBezTo>
                    <a:pt x="184" y="504"/>
                    <a:pt x="183" y="506"/>
                    <a:pt x="183" y="509"/>
                  </a:cubicBezTo>
                  <a:cubicBezTo>
                    <a:pt x="182" y="507"/>
                    <a:pt x="182" y="504"/>
                    <a:pt x="181" y="502"/>
                  </a:cubicBezTo>
                  <a:cubicBezTo>
                    <a:pt x="178" y="505"/>
                    <a:pt x="180" y="518"/>
                    <a:pt x="176" y="512"/>
                  </a:cubicBezTo>
                  <a:cubicBezTo>
                    <a:pt x="175" y="508"/>
                    <a:pt x="177" y="507"/>
                    <a:pt x="178" y="503"/>
                  </a:cubicBezTo>
                  <a:cubicBezTo>
                    <a:pt x="178" y="500"/>
                    <a:pt x="177" y="497"/>
                    <a:pt x="177" y="494"/>
                  </a:cubicBezTo>
                  <a:cubicBezTo>
                    <a:pt x="176" y="496"/>
                    <a:pt x="176" y="512"/>
                    <a:pt x="173" y="505"/>
                  </a:cubicBezTo>
                  <a:cubicBezTo>
                    <a:pt x="172" y="503"/>
                    <a:pt x="172" y="500"/>
                    <a:pt x="173" y="497"/>
                  </a:cubicBezTo>
                  <a:cubicBezTo>
                    <a:pt x="171" y="492"/>
                    <a:pt x="171" y="509"/>
                    <a:pt x="168" y="505"/>
                  </a:cubicBezTo>
                  <a:cubicBezTo>
                    <a:pt x="166" y="501"/>
                    <a:pt x="169" y="498"/>
                    <a:pt x="167" y="494"/>
                  </a:cubicBezTo>
                  <a:cubicBezTo>
                    <a:pt x="166" y="495"/>
                    <a:pt x="167" y="496"/>
                    <a:pt x="167" y="497"/>
                  </a:cubicBezTo>
                  <a:cubicBezTo>
                    <a:pt x="167" y="500"/>
                    <a:pt x="165" y="497"/>
                    <a:pt x="166" y="505"/>
                  </a:cubicBezTo>
                  <a:cubicBezTo>
                    <a:pt x="165" y="503"/>
                    <a:pt x="163" y="501"/>
                    <a:pt x="164" y="508"/>
                  </a:cubicBezTo>
                  <a:cubicBezTo>
                    <a:pt x="163" y="507"/>
                    <a:pt x="162" y="511"/>
                    <a:pt x="161" y="507"/>
                  </a:cubicBezTo>
                  <a:cubicBezTo>
                    <a:pt x="161" y="502"/>
                    <a:pt x="163" y="497"/>
                    <a:pt x="162" y="492"/>
                  </a:cubicBezTo>
                  <a:cubicBezTo>
                    <a:pt x="161" y="494"/>
                    <a:pt x="160" y="496"/>
                    <a:pt x="159" y="499"/>
                  </a:cubicBezTo>
                  <a:cubicBezTo>
                    <a:pt x="158" y="496"/>
                    <a:pt x="159" y="493"/>
                    <a:pt x="157" y="490"/>
                  </a:cubicBezTo>
                  <a:cubicBezTo>
                    <a:pt x="155" y="492"/>
                    <a:pt x="153" y="490"/>
                    <a:pt x="151" y="490"/>
                  </a:cubicBezTo>
                  <a:cubicBezTo>
                    <a:pt x="150" y="486"/>
                    <a:pt x="152" y="488"/>
                    <a:pt x="152" y="483"/>
                  </a:cubicBezTo>
                  <a:cubicBezTo>
                    <a:pt x="149" y="478"/>
                    <a:pt x="149" y="497"/>
                    <a:pt x="146" y="486"/>
                  </a:cubicBezTo>
                  <a:cubicBezTo>
                    <a:pt x="145" y="487"/>
                    <a:pt x="145" y="495"/>
                    <a:pt x="144" y="491"/>
                  </a:cubicBezTo>
                  <a:cubicBezTo>
                    <a:pt x="143" y="495"/>
                    <a:pt x="145" y="492"/>
                    <a:pt x="146" y="497"/>
                  </a:cubicBezTo>
                  <a:cubicBezTo>
                    <a:pt x="146" y="498"/>
                    <a:pt x="145" y="500"/>
                    <a:pt x="145" y="501"/>
                  </a:cubicBezTo>
                  <a:cubicBezTo>
                    <a:pt x="142" y="496"/>
                    <a:pt x="140" y="501"/>
                    <a:pt x="138" y="495"/>
                  </a:cubicBezTo>
                  <a:cubicBezTo>
                    <a:pt x="138" y="488"/>
                    <a:pt x="141" y="487"/>
                    <a:pt x="142" y="494"/>
                  </a:cubicBezTo>
                  <a:cubicBezTo>
                    <a:pt x="143" y="491"/>
                    <a:pt x="144" y="488"/>
                    <a:pt x="145" y="489"/>
                  </a:cubicBezTo>
                  <a:cubicBezTo>
                    <a:pt x="144" y="489"/>
                    <a:pt x="140" y="479"/>
                    <a:pt x="139" y="488"/>
                  </a:cubicBezTo>
                  <a:cubicBezTo>
                    <a:pt x="137" y="484"/>
                    <a:pt x="139" y="480"/>
                    <a:pt x="137" y="476"/>
                  </a:cubicBezTo>
                  <a:cubicBezTo>
                    <a:pt x="136" y="485"/>
                    <a:pt x="132" y="484"/>
                    <a:pt x="128" y="484"/>
                  </a:cubicBezTo>
                  <a:cubicBezTo>
                    <a:pt x="127" y="479"/>
                    <a:pt x="129" y="483"/>
                    <a:pt x="129" y="479"/>
                  </a:cubicBezTo>
                  <a:cubicBezTo>
                    <a:pt x="128" y="479"/>
                    <a:pt x="128" y="474"/>
                    <a:pt x="127" y="470"/>
                  </a:cubicBezTo>
                  <a:cubicBezTo>
                    <a:pt x="125" y="474"/>
                    <a:pt x="123" y="470"/>
                    <a:pt x="121" y="475"/>
                  </a:cubicBezTo>
                  <a:cubicBezTo>
                    <a:pt x="118" y="466"/>
                    <a:pt x="119" y="477"/>
                    <a:pt x="115" y="485"/>
                  </a:cubicBezTo>
                  <a:cubicBezTo>
                    <a:pt x="116" y="485"/>
                    <a:pt x="118" y="482"/>
                    <a:pt x="120" y="484"/>
                  </a:cubicBezTo>
                  <a:cubicBezTo>
                    <a:pt x="120" y="483"/>
                    <a:pt x="120" y="481"/>
                    <a:pt x="120" y="479"/>
                  </a:cubicBezTo>
                  <a:cubicBezTo>
                    <a:pt x="120" y="477"/>
                    <a:pt x="121" y="477"/>
                    <a:pt x="122" y="479"/>
                  </a:cubicBezTo>
                  <a:cubicBezTo>
                    <a:pt x="123" y="482"/>
                    <a:pt x="121" y="483"/>
                    <a:pt x="121" y="482"/>
                  </a:cubicBezTo>
                  <a:cubicBezTo>
                    <a:pt x="122" y="486"/>
                    <a:pt x="126" y="499"/>
                    <a:pt x="127" y="491"/>
                  </a:cubicBezTo>
                  <a:cubicBezTo>
                    <a:pt x="129" y="499"/>
                    <a:pt x="133" y="499"/>
                    <a:pt x="135" y="496"/>
                  </a:cubicBezTo>
                  <a:cubicBezTo>
                    <a:pt x="136" y="500"/>
                    <a:pt x="136" y="503"/>
                    <a:pt x="137" y="497"/>
                  </a:cubicBezTo>
                  <a:cubicBezTo>
                    <a:pt x="142" y="507"/>
                    <a:pt x="146" y="509"/>
                    <a:pt x="149" y="506"/>
                  </a:cubicBezTo>
                  <a:cubicBezTo>
                    <a:pt x="150" y="515"/>
                    <a:pt x="153" y="508"/>
                    <a:pt x="153" y="517"/>
                  </a:cubicBezTo>
                  <a:cubicBezTo>
                    <a:pt x="153" y="514"/>
                    <a:pt x="154" y="514"/>
                    <a:pt x="156" y="513"/>
                  </a:cubicBezTo>
                  <a:cubicBezTo>
                    <a:pt x="155" y="510"/>
                    <a:pt x="155" y="512"/>
                    <a:pt x="154" y="509"/>
                  </a:cubicBezTo>
                  <a:cubicBezTo>
                    <a:pt x="154" y="507"/>
                    <a:pt x="155" y="507"/>
                    <a:pt x="156" y="506"/>
                  </a:cubicBezTo>
                  <a:cubicBezTo>
                    <a:pt x="156" y="509"/>
                    <a:pt x="156" y="511"/>
                    <a:pt x="156" y="513"/>
                  </a:cubicBezTo>
                  <a:cubicBezTo>
                    <a:pt x="157" y="517"/>
                    <a:pt x="158" y="514"/>
                    <a:pt x="159" y="519"/>
                  </a:cubicBezTo>
                  <a:cubicBezTo>
                    <a:pt x="160" y="517"/>
                    <a:pt x="159" y="515"/>
                    <a:pt x="160" y="513"/>
                  </a:cubicBezTo>
                  <a:cubicBezTo>
                    <a:pt x="161" y="517"/>
                    <a:pt x="162" y="521"/>
                    <a:pt x="162" y="515"/>
                  </a:cubicBezTo>
                  <a:cubicBezTo>
                    <a:pt x="163" y="517"/>
                    <a:pt x="164" y="521"/>
                    <a:pt x="164" y="519"/>
                  </a:cubicBezTo>
                  <a:cubicBezTo>
                    <a:pt x="166" y="522"/>
                    <a:pt x="163" y="524"/>
                    <a:pt x="165" y="527"/>
                  </a:cubicBezTo>
                  <a:cubicBezTo>
                    <a:pt x="166" y="517"/>
                    <a:pt x="172" y="522"/>
                    <a:pt x="174" y="530"/>
                  </a:cubicBezTo>
                  <a:cubicBezTo>
                    <a:pt x="176" y="533"/>
                    <a:pt x="174" y="526"/>
                    <a:pt x="175" y="524"/>
                  </a:cubicBezTo>
                  <a:cubicBezTo>
                    <a:pt x="176" y="524"/>
                    <a:pt x="176" y="525"/>
                    <a:pt x="176" y="523"/>
                  </a:cubicBezTo>
                  <a:cubicBezTo>
                    <a:pt x="178" y="526"/>
                    <a:pt x="177" y="530"/>
                    <a:pt x="179" y="533"/>
                  </a:cubicBezTo>
                  <a:cubicBezTo>
                    <a:pt x="181" y="524"/>
                    <a:pt x="186" y="532"/>
                    <a:pt x="190" y="535"/>
                  </a:cubicBezTo>
                  <a:cubicBezTo>
                    <a:pt x="190" y="530"/>
                    <a:pt x="191" y="532"/>
                    <a:pt x="192" y="529"/>
                  </a:cubicBezTo>
                  <a:cubicBezTo>
                    <a:pt x="189" y="522"/>
                    <a:pt x="191" y="533"/>
                    <a:pt x="188" y="530"/>
                  </a:cubicBezTo>
                  <a:cubicBezTo>
                    <a:pt x="189" y="525"/>
                    <a:pt x="189" y="527"/>
                    <a:pt x="187" y="520"/>
                  </a:cubicBezTo>
                  <a:cubicBezTo>
                    <a:pt x="189" y="512"/>
                    <a:pt x="191" y="516"/>
                    <a:pt x="193" y="523"/>
                  </a:cubicBezTo>
                  <a:cubicBezTo>
                    <a:pt x="192" y="528"/>
                    <a:pt x="190" y="517"/>
                    <a:pt x="190" y="523"/>
                  </a:cubicBezTo>
                  <a:cubicBezTo>
                    <a:pt x="191" y="523"/>
                    <a:pt x="193" y="531"/>
                    <a:pt x="192" y="535"/>
                  </a:cubicBezTo>
                  <a:cubicBezTo>
                    <a:pt x="194" y="535"/>
                    <a:pt x="197" y="540"/>
                    <a:pt x="199" y="540"/>
                  </a:cubicBezTo>
                  <a:cubicBezTo>
                    <a:pt x="199" y="547"/>
                    <a:pt x="199" y="544"/>
                    <a:pt x="201" y="548"/>
                  </a:cubicBezTo>
                  <a:cubicBezTo>
                    <a:pt x="200" y="550"/>
                    <a:pt x="199" y="548"/>
                    <a:pt x="197" y="542"/>
                  </a:cubicBezTo>
                  <a:cubicBezTo>
                    <a:pt x="197" y="545"/>
                    <a:pt x="199" y="548"/>
                    <a:pt x="198" y="551"/>
                  </a:cubicBezTo>
                  <a:cubicBezTo>
                    <a:pt x="199" y="549"/>
                    <a:pt x="201" y="553"/>
                    <a:pt x="202" y="552"/>
                  </a:cubicBezTo>
                  <a:cubicBezTo>
                    <a:pt x="203" y="549"/>
                    <a:pt x="201" y="545"/>
                    <a:pt x="200" y="541"/>
                  </a:cubicBezTo>
                  <a:cubicBezTo>
                    <a:pt x="201" y="540"/>
                    <a:pt x="204" y="544"/>
                    <a:pt x="205" y="538"/>
                  </a:cubicBezTo>
                  <a:cubicBezTo>
                    <a:pt x="205" y="534"/>
                    <a:pt x="204" y="530"/>
                    <a:pt x="204" y="527"/>
                  </a:cubicBezTo>
                  <a:cubicBezTo>
                    <a:pt x="206" y="525"/>
                    <a:pt x="205" y="534"/>
                    <a:pt x="207" y="537"/>
                  </a:cubicBezTo>
                  <a:cubicBezTo>
                    <a:pt x="208" y="539"/>
                    <a:pt x="207" y="538"/>
                    <a:pt x="206" y="540"/>
                  </a:cubicBezTo>
                  <a:cubicBezTo>
                    <a:pt x="209" y="550"/>
                    <a:pt x="214" y="544"/>
                    <a:pt x="217" y="555"/>
                  </a:cubicBezTo>
                  <a:cubicBezTo>
                    <a:pt x="219" y="546"/>
                    <a:pt x="223" y="552"/>
                    <a:pt x="226" y="552"/>
                  </a:cubicBezTo>
                  <a:cubicBezTo>
                    <a:pt x="227" y="559"/>
                    <a:pt x="224" y="558"/>
                    <a:pt x="225" y="566"/>
                  </a:cubicBezTo>
                  <a:cubicBezTo>
                    <a:pt x="228" y="571"/>
                    <a:pt x="227" y="557"/>
                    <a:pt x="229" y="570"/>
                  </a:cubicBezTo>
                  <a:cubicBezTo>
                    <a:pt x="229" y="566"/>
                    <a:pt x="228" y="561"/>
                    <a:pt x="227" y="557"/>
                  </a:cubicBezTo>
                  <a:cubicBezTo>
                    <a:pt x="229" y="553"/>
                    <a:pt x="232" y="555"/>
                    <a:pt x="235" y="558"/>
                  </a:cubicBezTo>
                  <a:cubicBezTo>
                    <a:pt x="234" y="548"/>
                    <a:pt x="237" y="552"/>
                    <a:pt x="239" y="553"/>
                  </a:cubicBezTo>
                  <a:cubicBezTo>
                    <a:pt x="240" y="555"/>
                    <a:pt x="239" y="557"/>
                    <a:pt x="239" y="558"/>
                  </a:cubicBezTo>
                  <a:cubicBezTo>
                    <a:pt x="239" y="560"/>
                    <a:pt x="238" y="556"/>
                    <a:pt x="237" y="554"/>
                  </a:cubicBezTo>
                  <a:cubicBezTo>
                    <a:pt x="237" y="556"/>
                    <a:pt x="237" y="557"/>
                    <a:pt x="237" y="558"/>
                  </a:cubicBezTo>
                  <a:cubicBezTo>
                    <a:pt x="237" y="561"/>
                    <a:pt x="237" y="561"/>
                    <a:pt x="237" y="561"/>
                  </a:cubicBezTo>
                  <a:cubicBezTo>
                    <a:pt x="238" y="564"/>
                    <a:pt x="239" y="557"/>
                    <a:pt x="241" y="565"/>
                  </a:cubicBezTo>
                  <a:cubicBezTo>
                    <a:pt x="241" y="569"/>
                    <a:pt x="240" y="565"/>
                    <a:pt x="239" y="566"/>
                  </a:cubicBezTo>
                  <a:cubicBezTo>
                    <a:pt x="239" y="574"/>
                    <a:pt x="241" y="570"/>
                    <a:pt x="242" y="572"/>
                  </a:cubicBezTo>
                  <a:cubicBezTo>
                    <a:pt x="242" y="583"/>
                    <a:pt x="246" y="574"/>
                    <a:pt x="248" y="579"/>
                  </a:cubicBezTo>
                  <a:cubicBezTo>
                    <a:pt x="247" y="575"/>
                    <a:pt x="247" y="567"/>
                    <a:pt x="248" y="567"/>
                  </a:cubicBezTo>
                  <a:cubicBezTo>
                    <a:pt x="248" y="574"/>
                    <a:pt x="250" y="574"/>
                    <a:pt x="251" y="582"/>
                  </a:cubicBezTo>
                  <a:cubicBezTo>
                    <a:pt x="252" y="580"/>
                    <a:pt x="252" y="580"/>
                    <a:pt x="252" y="580"/>
                  </a:cubicBezTo>
                  <a:cubicBezTo>
                    <a:pt x="251" y="573"/>
                    <a:pt x="253" y="574"/>
                    <a:pt x="253" y="567"/>
                  </a:cubicBezTo>
                  <a:cubicBezTo>
                    <a:pt x="254" y="568"/>
                    <a:pt x="258" y="576"/>
                    <a:pt x="259" y="568"/>
                  </a:cubicBezTo>
                  <a:cubicBezTo>
                    <a:pt x="261" y="572"/>
                    <a:pt x="260" y="576"/>
                    <a:pt x="261" y="579"/>
                  </a:cubicBezTo>
                  <a:cubicBezTo>
                    <a:pt x="263" y="583"/>
                    <a:pt x="265" y="583"/>
                    <a:pt x="267" y="587"/>
                  </a:cubicBezTo>
                  <a:cubicBezTo>
                    <a:pt x="267" y="586"/>
                    <a:pt x="267" y="584"/>
                    <a:pt x="268" y="582"/>
                  </a:cubicBezTo>
                  <a:cubicBezTo>
                    <a:pt x="265" y="577"/>
                    <a:pt x="265" y="577"/>
                    <a:pt x="265" y="577"/>
                  </a:cubicBezTo>
                  <a:cubicBezTo>
                    <a:pt x="265" y="584"/>
                    <a:pt x="262" y="575"/>
                    <a:pt x="261" y="575"/>
                  </a:cubicBezTo>
                  <a:cubicBezTo>
                    <a:pt x="262" y="569"/>
                    <a:pt x="265" y="578"/>
                    <a:pt x="266" y="573"/>
                  </a:cubicBezTo>
                  <a:cubicBezTo>
                    <a:pt x="268" y="589"/>
                    <a:pt x="271" y="580"/>
                    <a:pt x="275" y="587"/>
                  </a:cubicBezTo>
                  <a:cubicBezTo>
                    <a:pt x="274" y="586"/>
                    <a:pt x="273" y="589"/>
                    <a:pt x="271" y="586"/>
                  </a:cubicBezTo>
                  <a:cubicBezTo>
                    <a:pt x="272" y="593"/>
                    <a:pt x="275" y="590"/>
                    <a:pt x="276" y="590"/>
                  </a:cubicBezTo>
                  <a:cubicBezTo>
                    <a:pt x="276" y="587"/>
                    <a:pt x="275" y="583"/>
                    <a:pt x="275" y="579"/>
                  </a:cubicBezTo>
                  <a:cubicBezTo>
                    <a:pt x="277" y="577"/>
                    <a:pt x="277" y="586"/>
                    <a:pt x="279" y="589"/>
                  </a:cubicBezTo>
                  <a:cubicBezTo>
                    <a:pt x="279" y="586"/>
                    <a:pt x="279" y="587"/>
                    <a:pt x="280" y="589"/>
                  </a:cubicBezTo>
                  <a:cubicBezTo>
                    <a:pt x="279" y="581"/>
                    <a:pt x="280" y="580"/>
                    <a:pt x="284" y="589"/>
                  </a:cubicBezTo>
                  <a:cubicBezTo>
                    <a:pt x="281" y="580"/>
                    <a:pt x="284" y="586"/>
                    <a:pt x="284" y="578"/>
                  </a:cubicBezTo>
                  <a:cubicBezTo>
                    <a:pt x="287" y="585"/>
                    <a:pt x="282" y="585"/>
                    <a:pt x="286" y="591"/>
                  </a:cubicBezTo>
                  <a:cubicBezTo>
                    <a:pt x="285" y="582"/>
                    <a:pt x="287" y="584"/>
                    <a:pt x="287" y="578"/>
                  </a:cubicBezTo>
                  <a:cubicBezTo>
                    <a:pt x="290" y="584"/>
                    <a:pt x="286" y="584"/>
                    <a:pt x="287" y="589"/>
                  </a:cubicBezTo>
                  <a:cubicBezTo>
                    <a:pt x="289" y="589"/>
                    <a:pt x="289" y="589"/>
                    <a:pt x="289" y="582"/>
                  </a:cubicBezTo>
                  <a:cubicBezTo>
                    <a:pt x="292" y="588"/>
                    <a:pt x="289" y="585"/>
                    <a:pt x="290" y="590"/>
                  </a:cubicBezTo>
                  <a:cubicBezTo>
                    <a:pt x="295" y="599"/>
                    <a:pt x="294" y="588"/>
                    <a:pt x="296" y="585"/>
                  </a:cubicBezTo>
                  <a:cubicBezTo>
                    <a:pt x="298" y="588"/>
                    <a:pt x="298" y="591"/>
                    <a:pt x="300" y="594"/>
                  </a:cubicBezTo>
                  <a:cubicBezTo>
                    <a:pt x="300" y="588"/>
                    <a:pt x="303" y="594"/>
                    <a:pt x="304" y="590"/>
                  </a:cubicBezTo>
                  <a:cubicBezTo>
                    <a:pt x="305" y="593"/>
                    <a:pt x="305" y="597"/>
                    <a:pt x="306" y="600"/>
                  </a:cubicBezTo>
                  <a:cubicBezTo>
                    <a:pt x="306" y="603"/>
                    <a:pt x="305" y="602"/>
                    <a:pt x="305" y="603"/>
                  </a:cubicBezTo>
                  <a:cubicBezTo>
                    <a:pt x="303" y="601"/>
                    <a:pt x="304" y="598"/>
                    <a:pt x="303" y="595"/>
                  </a:cubicBezTo>
                  <a:cubicBezTo>
                    <a:pt x="301" y="597"/>
                    <a:pt x="302" y="601"/>
                    <a:pt x="299" y="599"/>
                  </a:cubicBezTo>
                  <a:cubicBezTo>
                    <a:pt x="301" y="601"/>
                    <a:pt x="303" y="606"/>
                    <a:pt x="304" y="603"/>
                  </a:cubicBezTo>
                  <a:cubicBezTo>
                    <a:pt x="306" y="607"/>
                    <a:pt x="302" y="604"/>
                    <a:pt x="305" y="609"/>
                  </a:cubicBezTo>
                  <a:cubicBezTo>
                    <a:pt x="302" y="606"/>
                    <a:pt x="301" y="607"/>
                    <a:pt x="299" y="606"/>
                  </a:cubicBezTo>
                  <a:cubicBezTo>
                    <a:pt x="299" y="608"/>
                    <a:pt x="300" y="609"/>
                    <a:pt x="300" y="611"/>
                  </a:cubicBezTo>
                  <a:cubicBezTo>
                    <a:pt x="299" y="614"/>
                    <a:pt x="298" y="606"/>
                    <a:pt x="297" y="605"/>
                  </a:cubicBezTo>
                  <a:cubicBezTo>
                    <a:pt x="297" y="607"/>
                    <a:pt x="296" y="607"/>
                    <a:pt x="295" y="606"/>
                  </a:cubicBezTo>
                  <a:cubicBezTo>
                    <a:pt x="298" y="623"/>
                    <a:pt x="291" y="602"/>
                    <a:pt x="291" y="613"/>
                  </a:cubicBezTo>
                  <a:cubicBezTo>
                    <a:pt x="289" y="609"/>
                    <a:pt x="290" y="605"/>
                    <a:pt x="288" y="605"/>
                  </a:cubicBezTo>
                  <a:cubicBezTo>
                    <a:pt x="288" y="610"/>
                    <a:pt x="290" y="615"/>
                    <a:pt x="290" y="621"/>
                  </a:cubicBezTo>
                  <a:cubicBezTo>
                    <a:pt x="292" y="625"/>
                    <a:pt x="292" y="620"/>
                    <a:pt x="293" y="623"/>
                  </a:cubicBezTo>
                  <a:cubicBezTo>
                    <a:pt x="293" y="622"/>
                    <a:pt x="292" y="620"/>
                    <a:pt x="292" y="618"/>
                  </a:cubicBezTo>
                  <a:cubicBezTo>
                    <a:pt x="292" y="613"/>
                    <a:pt x="294" y="617"/>
                    <a:pt x="295" y="618"/>
                  </a:cubicBezTo>
                  <a:cubicBezTo>
                    <a:pt x="297" y="623"/>
                    <a:pt x="295" y="620"/>
                    <a:pt x="295" y="626"/>
                  </a:cubicBezTo>
                  <a:cubicBezTo>
                    <a:pt x="294" y="627"/>
                    <a:pt x="292" y="625"/>
                    <a:pt x="291" y="629"/>
                  </a:cubicBezTo>
                  <a:cubicBezTo>
                    <a:pt x="289" y="625"/>
                    <a:pt x="290" y="621"/>
                    <a:pt x="288" y="621"/>
                  </a:cubicBezTo>
                  <a:cubicBezTo>
                    <a:pt x="289" y="641"/>
                    <a:pt x="279" y="626"/>
                    <a:pt x="274" y="628"/>
                  </a:cubicBezTo>
                  <a:cubicBezTo>
                    <a:pt x="273" y="624"/>
                    <a:pt x="274" y="620"/>
                    <a:pt x="273" y="617"/>
                  </a:cubicBezTo>
                  <a:cubicBezTo>
                    <a:pt x="278" y="619"/>
                    <a:pt x="283" y="624"/>
                    <a:pt x="288" y="622"/>
                  </a:cubicBezTo>
                  <a:cubicBezTo>
                    <a:pt x="287" y="617"/>
                    <a:pt x="285" y="617"/>
                    <a:pt x="285" y="622"/>
                  </a:cubicBezTo>
                  <a:cubicBezTo>
                    <a:pt x="283" y="618"/>
                    <a:pt x="282" y="619"/>
                    <a:pt x="283" y="613"/>
                  </a:cubicBezTo>
                  <a:cubicBezTo>
                    <a:pt x="281" y="614"/>
                    <a:pt x="280" y="615"/>
                    <a:pt x="279" y="616"/>
                  </a:cubicBezTo>
                  <a:cubicBezTo>
                    <a:pt x="278" y="612"/>
                    <a:pt x="279" y="608"/>
                    <a:pt x="277" y="605"/>
                  </a:cubicBezTo>
                  <a:cubicBezTo>
                    <a:pt x="277" y="613"/>
                    <a:pt x="276" y="610"/>
                    <a:pt x="274" y="609"/>
                  </a:cubicBezTo>
                  <a:cubicBezTo>
                    <a:pt x="272" y="606"/>
                    <a:pt x="273" y="603"/>
                    <a:pt x="271" y="599"/>
                  </a:cubicBezTo>
                  <a:cubicBezTo>
                    <a:pt x="268" y="597"/>
                    <a:pt x="266" y="602"/>
                    <a:pt x="265" y="607"/>
                  </a:cubicBezTo>
                  <a:cubicBezTo>
                    <a:pt x="265" y="605"/>
                    <a:pt x="264" y="603"/>
                    <a:pt x="264" y="601"/>
                  </a:cubicBezTo>
                  <a:cubicBezTo>
                    <a:pt x="264" y="597"/>
                    <a:pt x="265" y="608"/>
                    <a:pt x="265" y="601"/>
                  </a:cubicBezTo>
                  <a:cubicBezTo>
                    <a:pt x="262" y="595"/>
                    <a:pt x="261" y="600"/>
                    <a:pt x="258" y="595"/>
                  </a:cubicBezTo>
                  <a:cubicBezTo>
                    <a:pt x="256" y="605"/>
                    <a:pt x="256" y="605"/>
                    <a:pt x="256" y="605"/>
                  </a:cubicBezTo>
                  <a:cubicBezTo>
                    <a:pt x="255" y="601"/>
                    <a:pt x="255" y="597"/>
                    <a:pt x="253" y="594"/>
                  </a:cubicBezTo>
                  <a:cubicBezTo>
                    <a:pt x="252" y="603"/>
                    <a:pt x="255" y="603"/>
                    <a:pt x="256" y="607"/>
                  </a:cubicBezTo>
                  <a:cubicBezTo>
                    <a:pt x="255" y="612"/>
                    <a:pt x="252" y="598"/>
                    <a:pt x="252" y="606"/>
                  </a:cubicBezTo>
                  <a:cubicBezTo>
                    <a:pt x="249" y="600"/>
                    <a:pt x="252" y="595"/>
                    <a:pt x="249" y="590"/>
                  </a:cubicBezTo>
                  <a:cubicBezTo>
                    <a:pt x="249" y="591"/>
                    <a:pt x="249" y="592"/>
                    <a:pt x="250" y="594"/>
                  </a:cubicBezTo>
                  <a:cubicBezTo>
                    <a:pt x="247" y="598"/>
                    <a:pt x="244" y="594"/>
                    <a:pt x="241" y="592"/>
                  </a:cubicBezTo>
                  <a:cubicBezTo>
                    <a:pt x="240" y="598"/>
                    <a:pt x="243" y="604"/>
                    <a:pt x="245" y="603"/>
                  </a:cubicBezTo>
                  <a:cubicBezTo>
                    <a:pt x="243" y="605"/>
                    <a:pt x="244" y="618"/>
                    <a:pt x="242" y="612"/>
                  </a:cubicBezTo>
                  <a:cubicBezTo>
                    <a:pt x="240" y="607"/>
                    <a:pt x="243" y="611"/>
                    <a:pt x="242" y="605"/>
                  </a:cubicBezTo>
                  <a:cubicBezTo>
                    <a:pt x="240" y="599"/>
                    <a:pt x="241" y="609"/>
                    <a:pt x="239" y="603"/>
                  </a:cubicBezTo>
                  <a:cubicBezTo>
                    <a:pt x="239" y="608"/>
                    <a:pt x="240" y="610"/>
                    <a:pt x="238" y="612"/>
                  </a:cubicBezTo>
                  <a:cubicBezTo>
                    <a:pt x="237" y="609"/>
                    <a:pt x="237" y="607"/>
                    <a:pt x="238" y="604"/>
                  </a:cubicBezTo>
                  <a:cubicBezTo>
                    <a:pt x="235" y="598"/>
                    <a:pt x="237" y="615"/>
                    <a:pt x="234" y="609"/>
                  </a:cubicBezTo>
                  <a:cubicBezTo>
                    <a:pt x="233" y="605"/>
                    <a:pt x="235" y="601"/>
                    <a:pt x="233" y="597"/>
                  </a:cubicBezTo>
                  <a:cubicBezTo>
                    <a:pt x="232" y="600"/>
                    <a:pt x="233" y="603"/>
                    <a:pt x="233" y="606"/>
                  </a:cubicBezTo>
                  <a:cubicBezTo>
                    <a:pt x="232" y="607"/>
                    <a:pt x="232" y="608"/>
                    <a:pt x="231" y="606"/>
                  </a:cubicBezTo>
                  <a:cubicBezTo>
                    <a:pt x="230" y="602"/>
                    <a:pt x="233" y="602"/>
                    <a:pt x="231" y="596"/>
                  </a:cubicBezTo>
                  <a:cubicBezTo>
                    <a:pt x="229" y="596"/>
                    <a:pt x="229" y="592"/>
                    <a:pt x="227" y="586"/>
                  </a:cubicBezTo>
                  <a:cubicBezTo>
                    <a:pt x="223" y="581"/>
                    <a:pt x="220" y="588"/>
                    <a:pt x="217" y="588"/>
                  </a:cubicBezTo>
                  <a:cubicBezTo>
                    <a:pt x="218" y="578"/>
                    <a:pt x="211" y="582"/>
                    <a:pt x="208" y="578"/>
                  </a:cubicBezTo>
                  <a:cubicBezTo>
                    <a:pt x="207" y="571"/>
                    <a:pt x="211" y="579"/>
                    <a:pt x="212" y="572"/>
                  </a:cubicBezTo>
                  <a:cubicBezTo>
                    <a:pt x="208" y="565"/>
                    <a:pt x="207" y="579"/>
                    <a:pt x="204" y="570"/>
                  </a:cubicBezTo>
                  <a:cubicBezTo>
                    <a:pt x="204" y="572"/>
                    <a:pt x="205" y="573"/>
                    <a:pt x="205" y="575"/>
                  </a:cubicBezTo>
                  <a:cubicBezTo>
                    <a:pt x="205" y="582"/>
                    <a:pt x="203" y="576"/>
                    <a:pt x="203" y="580"/>
                  </a:cubicBezTo>
                  <a:cubicBezTo>
                    <a:pt x="199" y="567"/>
                    <a:pt x="196" y="579"/>
                    <a:pt x="193" y="569"/>
                  </a:cubicBezTo>
                  <a:cubicBezTo>
                    <a:pt x="190" y="575"/>
                    <a:pt x="188" y="567"/>
                    <a:pt x="186" y="576"/>
                  </a:cubicBezTo>
                  <a:cubicBezTo>
                    <a:pt x="187" y="577"/>
                    <a:pt x="186" y="578"/>
                    <a:pt x="188" y="582"/>
                  </a:cubicBezTo>
                  <a:cubicBezTo>
                    <a:pt x="184" y="590"/>
                    <a:pt x="182" y="575"/>
                    <a:pt x="181" y="564"/>
                  </a:cubicBezTo>
                  <a:cubicBezTo>
                    <a:pt x="180" y="569"/>
                    <a:pt x="181" y="575"/>
                    <a:pt x="181" y="580"/>
                  </a:cubicBezTo>
                  <a:cubicBezTo>
                    <a:pt x="179" y="578"/>
                    <a:pt x="178" y="579"/>
                    <a:pt x="176" y="576"/>
                  </a:cubicBezTo>
                  <a:cubicBezTo>
                    <a:pt x="175" y="572"/>
                    <a:pt x="178" y="573"/>
                    <a:pt x="178" y="569"/>
                  </a:cubicBezTo>
                  <a:cubicBezTo>
                    <a:pt x="179" y="572"/>
                    <a:pt x="172" y="564"/>
                    <a:pt x="171" y="566"/>
                  </a:cubicBezTo>
                  <a:cubicBezTo>
                    <a:pt x="170" y="564"/>
                    <a:pt x="169" y="557"/>
                    <a:pt x="171" y="560"/>
                  </a:cubicBezTo>
                  <a:cubicBezTo>
                    <a:pt x="170" y="554"/>
                    <a:pt x="169" y="560"/>
                    <a:pt x="168" y="560"/>
                  </a:cubicBezTo>
                  <a:cubicBezTo>
                    <a:pt x="168" y="562"/>
                    <a:pt x="169" y="564"/>
                    <a:pt x="169" y="566"/>
                  </a:cubicBezTo>
                  <a:cubicBezTo>
                    <a:pt x="166" y="566"/>
                    <a:pt x="160" y="549"/>
                    <a:pt x="157" y="556"/>
                  </a:cubicBezTo>
                  <a:cubicBezTo>
                    <a:pt x="156" y="554"/>
                    <a:pt x="155" y="552"/>
                    <a:pt x="154" y="549"/>
                  </a:cubicBezTo>
                  <a:cubicBezTo>
                    <a:pt x="154" y="552"/>
                    <a:pt x="153" y="547"/>
                    <a:pt x="152" y="552"/>
                  </a:cubicBezTo>
                  <a:cubicBezTo>
                    <a:pt x="148" y="537"/>
                    <a:pt x="146" y="551"/>
                    <a:pt x="142" y="537"/>
                  </a:cubicBezTo>
                  <a:cubicBezTo>
                    <a:pt x="138" y="544"/>
                    <a:pt x="135" y="538"/>
                    <a:pt x="131" y="529"/>
                  </a:cubicBezTo>
                  <a:cubicBezTo>
                    <a:pt x="133" y="525"/>
                    <a:pt x="133" y="522"/>
                    <a:pt x="134" y="519"/>
                  </a:cubicBezTo>
                  <a:cubicBezTo>
                    <a:pt x="131" y="519"/>
                    <a:pt x="127" y="528"/>
                    <a:pt x="125" y="519"/>
                  </a:cubicBezTo>
                  <a:cubicBezTo>
                    <a:pt x="125" y="530"/>
                    <a:pt x="123" y="535"/>
                    <a:pt x="124" y="548"/>
                  </a:cubicBezTo>
                  <a:cubicBezTo>
                    <a:pt x="122" y="547"/>
                    <a:pt x="120" y="543"/>
                    <a:pt x="118" y="541"/>
                  </a:cubicBezTo>
                  <a:cubicBezTo>
                    <a:pt x="119" y="553"/>
                    <a:pt x="126" y="546"/>
                    <a:pt x="126" y="561"/>
                  </a:cubicBezTo>
                  <a:cubicBezTo>
                    <a:pt x="125" y="564"/>
                    <a:pt x="124" y="556"/>
                    <a:pt x="123" y="555"/>
                  </a:cubicBezTo>
                  <a:cubicBezTo>
                    <a:pt x="123" y="564"/>
                    <a:pt x="120" y="555"/>
                    <a:pt x="119" y="563"/>
                  </a:cubicBezTo>
                  <a:cubicBezTo>
                    <a:pt x="119" y="558"/>
                    <a:pt x="119" y="554"/>
                    <a:pt x="117" y="549"/>
                  </a:cubicBezTo>
                  <a:cubicBezTo>
                    <a:pt x="117" y="555"/>
                    <a:pt x="116" y="557"/>
                    <a:pt x="115" y="561"/>
                  </a:cubicBezTo>
                  <a:cubicBezTo>
                    <a:pt x="113" y="555"/>
                    <a:pt x="111" y="548"/>
                    <a:pt x="111" y="556"/>
                  </a:cubicBezTo>
                  <a:cubicBezTo>
                    <a:pt x="109" y="552"/>
                    <a:pt x="110" y="548"/>
                    <a:pt x="108" y="548"/>
                  </a:cubicBezTo>
                  <a:cubicBezTo>
                    <a:pt x="107" y="543"/>
                    <a:pt x="108" y="544"/>
                    <a:pt x="109" y="541"/>
                  </a:cubicBezTo>
                  <a:cubicBezTo>
                    <a:pt x="108" y="540"/>
                    <a:pt x="106" y="538"/>
                    <a:pt x="104" y="542"/>
                  </a:cubicBezTo>
                  <a:cubicBezTo>
                    <a:pt x="103" y="537"/>
                    <a:pt x="105" y="533"/>
                    <a:pt x="104" y="528"/>
                  </a:cubicBezTo>
                  <a:cubicBezTo>
                    <a:pt x="103" y="530"/>
                    <a:pt x="103" y="541"/>
                    <a:pt x="101" y="535"/>
                  </a:cubicBezTo>
                  <a:cubicBezTo>
                    <a:pt x="101" y="538"/>
                    <a:pt x="100" y="541"/>
                    <a:pt x="102" y="544"/>
                  </a:cubicBezTo>
                  <a:cubicBezTo>
                    <a:pt x="100" y="547"/>
                    <a:pt x="100" y="546"/>
                    <a:pt x="99" y="553"/>
                  </a:cubicBezTo>
                  <a:cubicBezTo>
                    <a:pt x="99" y="558"/>
                    <a:pt x="98" y="546"/>
                    <a:pt x="97" y="550"/>
                  </a:cubicBezTo>
                  <a:cubicBezTo>
                    <a:pt x="95" y="555"/>
                    <a:pt x="98" y="556"/>
                    <a:pt x="99" y="559"/>
                  </a:cubicBezTo>
                  <a:cubicBezTo>
                    <a:pt x="98" y="560"/>
                    <a:pt x="96" y="556"/>
                    <a:pt x="95" y="558"/>
                  </a:cubicBezTo>
                  <a:cubicBezTo>
                    <a:pt x="95" y="555"/>
                    <a:pt x="97" y="551"/>
                    <a:pt x="95" y="547"/>
                  </a:cubicBezTo>
                  <a:cubicBezTo>
                    <a:pt x="95" y="553"/>
                    <a:pt x="92" y="550"/>
                    <a:pt x="93" y="546"/>
                  </a:cubicBezTo>
                  <a:cubicBezTo>
                    <a:pt x="91" y="556"/>
                    <a:pt x="87" y="551"/>
                    <a:pt x="83" y="540"/>
                  </a:cubicBezTo>
                  <a:cubicBezTo>
                    <a:pt x="83" y="543"/>
                    <a:pt x="82" y="547"/>
                    <a:pt x="82" y="550"/>
                  </a:cubicBezTo>
                  <a:cubicBezTo>
                    <a:pt x="84" y="553"/>
                    <a:pt x="83" y="553"/>
                    <a:pt x="85" y="558"/>
                  </a:cubicBezTo>
                  <a:cubicBezTo>
                    <a:pt x="86" y="556"/>
                    <a:pt x="85" y="554"/>
                    <a:pt x="84" y="551"/>
                  </a:cubicBezTo>
                  <a:cubicBezTo>
                    <a:pt x="87" y="550"/>
                    <a:pt x="91" y="558"/>
                    <a:pt x="94" y="562"/>
                  </a:cubicBezTo>
                  <a:cubicBezTo>
                    <a:pt x="92" y="567"/>
                    <a:pt x="89" y="555"/>
                    <a:pt x="86" y="560"/>
                  </a:cubicBezTo>
                  <a:cubicBezTo>
                    <a:pt x="87" y="561"/>
                    <a:pt x="89" y="563"/>
                    <a:pt x="90" y="567"/>
                  </a:cubicBezTo>
                  <a:cubicBezTo>
                    <a:pt x="89" y="570"/>
                    <a:pt x="87" y="563"/>
                    <a:pt x="86" y="572"/>
                  </a:cubicBezTo>
                  <a:cubicBezTo>
                    <a:pt x="85" y="568"/>
                    <a:pt x="86" y="565"/>
                    <a:pt x="85" y="561"/>
                  </a:cubicBezTo>
                  <a:cubicBezTo>
                    <a:pt x="84" y="563"/>
                    <a:pt x="83" y="562"/>
                    <a:pt x="83" y="565"/>
                  </a:cubicBezTo>
                  <a:cubicBezTo>
                    <a:pt x="81" y="562"/>
                    <a:pt x="82" y="560"/>
                    <a:pt x="83" y="558"/>
                  </a:cubicBezTo>
                  <a:cubicBezTo>
                    <a:pt x="82" y="555"/>
                    <a:pt x="81" y="560"/>
                    <a:pt x="80" y="555"/>
                  </a:cubicBezTo>
                  <a:cubicBezTo>
                    <a:pt x="80" y="563"/>
                    <a:pt x="77" y="558"/>
                    <a:pt x="77" y="565"/>
                  </a:cubicBezTo>
                  <a:cubicBezTo>
                    <a:pt x="75" y="560"/>
                    <a:pt x="77" y="556"/>
                    <a:pt x="76" y="552"/>
                  </a:cubicBezTo>
                  <a:cubicBezTo>
                    <a:pt x="74" y="555"/>
                    <a:pt x="70" y="550"/>
                    <a:pt x="70" y="545"/>
                  </a:cubicBezTo>
                  <a:cubicBezTo>
                    <a:pt x="67" y="550"/>
                    <a:pt x="67" y="541"/>
                    <a:pt x="65" y="545"/>
                  </a:cubicBezTo>
                  <a:cubicBezTo>
                    <a:pt x="64" y="540"/>
                    <a:pt x="66" y="543"/>
                    <a:pt x="67" y="539"/>
                  </a:cubicBezTo>
                  <a:cubicBezTo>
                    <a:pt x="64" y="533"/>
                    <a:pt x="62" y="539"/>
                    <a:pt x="60" y="534"/>
                  </a:cubicBezTo>
                  <a:cubicBezTo>
                    <a:pt x="59" y="538"/>
                    <a:pt x="59" y="540"/>
                    <a:pt x="58" y="546"/>
                  </a:cubicBezTo>
                  <a:cubicBezTo>
                    <a:pt x="57" y="545"/>
                    <a:pt x="54" y="547"/>
                    <a:pt x="54" y="554"/>
                  </a:cubicBezTo>
                  <a:cubicBezTo>
                    <a:pt x="52" y="551"/>
                    <a:pt x="55" y="549"/>
                    <a:pt x="53" y="546"/>
                  </a:cubicBezTo>
                  <a:cubicBezTo>
                    <a:pt x="52" y="544"/>
                    <a:pt x="51" y="549"/>
                    <a:pt x="50" y="544"/>
                  </a:cubicBezTo>
                  <a:cubicBezTo>
                    <a:pt x="48" y="547"/>
                    <a:pt x="49" y="550"/>
                    <a:pt x="48" y="550"/>
                  </a:cubicBezTo>
                  <a:cubicBezTo>
                    <a:pt x="46" y="546"/>
                    <a:pt x="50" y="541"/>
                    <a:pt x="49" y="537"/>
                  </a:cubicBezTo>
                  <a:cubicBezTo>
                    <a:pt x="50" y="533"/>
                    <a:pt x="51" y="546"/>
                    <a:pt x="52" y="539"/>
                  </a:cubicBezTo>
                  <a:cubicBezTo>
                    <a:pt x="52" y="532"/>
                    <a:pt x="49" y="533"/>
                    <a:pt x="47" y="537"/>
                  </a:cubicBezTo>
                  <a:cubicBezTo>
                    <a:pt x="45" y="534"/>
                    <a:pt x="46" y="531"/>
                    <a:pt x="45" y="528"/>
                  </a:cubicBezTo>
                  <a:cubicBezTo>
                    <a:pt x="43" y="533"/>
                    <a:pt x="39" y="538"/>
                    <a:pt x="38" y="531"/>
                  </a:cubicBezTo>
                  <a:cubicBezTo>
                    <a:pt x="38" y="530"/>
                    <a:pt x="38" y="533"/>
                    <a:pt x="38" y="535"/>
                  </a:cubicBezTo>
                  <a:cubicBezTo>
                    <a:pt x="36" y="536"/>
                    <a:pt x="35" y="538"/>
                    <a:pt x="33" y="530"/>
                  </a:cubicBezTo>
                  <a:cubicBezTo>
                    <a:pt x="32" y="535"/>
                    <a:pt x="31" y="532"/>
                    <a:pt x="30" y="537"/>
                  </a:cubicBezTo>
                  <a:cubicBezTo>
                    <a:pt x="32" y="533"/>
                    <a:pt x="34" y="547"/>
                    <a:pt x="36" y="539"/>
                  </a:cubicBezTo>
                  <a:cubicBezTo>
                    <a:pt x="37" y="546"/>
                    <a:pt x="35" y="548"/>
                    <a:pt x="38" y="553"/>
                  </a:cubicBezTo>
                  <a:cubicBezTo>
                    <a:pt x="36" y="562"/>
                    <a:pt x="35" y="552"/>
                    <a:pt x="34" y="551"/>
                  </a:cubicBezTo>
                  <a:cubicBezTo>
                    <a:pt x="33" y="557"/>
                    <a:pt x="36" y="556"/>
                    <a:pt x="36" y="562"/>
                  </a:cubicBezTo>
                  <a:cubicBezTo>
                    <a:pt x="37" y="558"/>
                    <a:pt x="38" y="558"/>
                    <a:pt x="39" y="563"/>
                  </a:cubicBezTo>
                  <a:cubicBezTo>
                    <a:pt x="40" y="558"/>
                    <a:pt x="41" y="561"/>
                    <a:pt x="41" y="556"/>
                  </a:cubicBezTo>
                  <a:cubicBezTo>
                    <a:pt x="39" y="553"/>
                    <a:pt x="38" y="556"/>
                    <a:pt x="39" y="549"/>
                  </a:cubicBezTo>
                  <a:cubicBezTo>
                    <a:pt x="40" y="547"/>
                    <a:pt x="41" y="555"/>
                    <a:pt x="42" y="551"/>
                  </a:cubicBezTo>
                  <a:cubicBezTo>
                    <a:pt x="42" y="556"/>
                    <a:pt x="40" y="558"/>
                    <a:pt x="43" y="560"/>
                  </a:cubicBezTo>
                  <a:cubicBezTo>
                    <a:pt x="42" y="551"/>
                    <a:pt x="45" y="561"/>
                    <a:pt x="46" y="561"/>
                  </a:cubicBezTo>
                  <a:cubicBezTo>
                    <a:pt x="46" y="563"/>
                    <a:pt x="46" y="570"/>
                    <a:pt x="45" y="567"/>
                  </a:cubicBezTo>
                  <a:cubicBezTo>
                    <a:pt x="46" y="567"/>
                    <a:pt x="49" y="577"/>
                    <a:pt x="51" y="574"/>
                  </a:cubicBezTo>
                  <a:cubicBezTo>
                    <a:pt x="52" y="586"/>
                    <a:pt x="55" y="578"/>
                    <a:pt x="56" y="589"/>
                  </a:cubicBezTo>
                  <a:cubicBezTo>
                    <a:pt x="58" y="587"/>
                    <a:pt x="58" y="581"/>
                    <a:pt x="60" y="582"/>
                  </a:cubicBezTo>
                  <a:cubicBezTo>
                    <a:pt x="61" y="584"/>
                    <a:pt x="59" y="586"/>
                    <a:pt x="59" y="588"/>
                  </a:cubicBezTo>
                  <a:cubicBezTo>
                    <a:pt x="61" y="597"/>
                    <a:pt x="63" y="592"/>
                    <a:pt x="64" y="596"/>
                  </a:cubicBezTo>
                  <a:cubicBezTo>
                    <a:pt x="65" y="593"/>
                    <a:pt x="65" y="591"/>
                    <a:pt x="64" y="590"/>
                  </a:cubicBezTo>
                  <a:cubicBezTo>
                    <a:pt x="65" y="584"/>
                    <a:pt x="66" y="591"/>
                    <a:pt x="66" y="584"/>
                  </a:cubicBezTo>
                  <a:cubicBezTo>
                    <a:pt x="67" y="585"/>
                    <a:pt x="67" y="593"/>
                    <a:pt x="68" y="590"/>
                  </a:cubicBezTo>
                  <a:cubicBezTo>
                    <a:pt x="69" y="595"/>
                    <a:pt x="68" y="593"/>
                    <a:pt x="67" y="596"/>
                  </a:cubicBezTo>
                  <a:cubicBezTo>
                    <a:pt x="69" y="602"/>
                    <a:pt x="71" y="595"/>
                    <a:pt x="74" y="605"/>
                  </a:cubicBezTo>
                  <a:cubicBezTo>
                    <a:pt x="74" y="591"/>
                    <a:pt x="77" y="612"/>
                    <a:pt x="78" y="601"/>
                  </a:cubicBezTo>
                  <a:cubicBezTo>
                    <a:pt x="78" y="609"/>
                    <a:pt x="80" y="604"/>
                    <a:pt x="81" y="610"/>
                  </a:cubicBezTo>
                  <a:cubicBezTo>
                    <a:pt x="79" y="611"/>
                    <a:pt x="78" y="613"/>
                    <a:pt x="76" y="606"/>
                  </a:cubicBezTo>
                  <a:cubicBezTo>
                    <a:pt x="75" y="617"/>
                    <a:pt x="71" y="607"/>
                    <a:pt x="68" y="601"/>
                  </a:cubicBezTo>
                  <a:cubicBezTo>
                    <a:pt x="68" y="605"/>
                    <a:pt x="68" y="609"/>
                    <a:pt x="66" y="613"/>
                  </a:cubicBezTo>
                  <a:cubicBezTo>
                    <a:pt x="70" y="600"/>
                    <a:pt x="78" y="633"/>
                    <a:pt x="82" y="609"/>
                  </a:cubicBezTo>
                  <a:cubicBezTo>
                    <a:pt x="84" y="611"/>
                    <a:pt x="87" y="609"/>
                    <a:pt x="90" y="614"/>
                  </a:cubicBezTo>
                  <a:cubicBezTo>
                    <a:pt x="90" y="611"/>
                    <a:pt x="90" y="609"/>
                    <a:pt x="89" y="609"/>
                  </a:cubicBezTo>
                  <a:cubicBezTo>
                    <a:pt x="90" y="606"/>
                    <a:pt x="90" y="604"/>
                    <a:pt x="91" y="601"/>
                  </a:cubicBezTo>
                  <a:cubicBezTo>
                    <a:pt x="92" y="600"/>
                    <a:pt x="93" y="602"/>
                    <a:pt x="94" y="604"/>
                  </a:cubicBezTo>
                  <a:cubicBezTo>
                    <a:pt x="93" y="608"/>
                    <a:pt x="91" y="603"/>
                    <a:pt x="90" y="610"/>
                  </a:cubicBezTo>
                  <a:cubicBezTo>
                    <a:pt x="91" y="614"/>
                    <a:pt x="93" y="614"/>
                    <a:pt x="94" y="618"/>
                  </a:cubicBezTo>
                  <a:cubicBezTo>
                    <a:pt x="94" y="616"/>
                    <a:pt x="95" y="614"/>
                    <a:pt x="96" y="612"/>
                  </a:cubicBezTo>
                  <a:cubicBezTo>
                    <a:pt x="96" y="612"/>
                    <a:pt x="97" y="613"/>
                    <a:pt x="98" y="614"/>
                  </a:cubicBezTo>
                  <a:cubicBezTo>
                    <a:pt x="98" y="617"/>
                    <a:pt x="98" y="620"/>
                    <a:pt x="97" y="623"/>
                  </a:cubicBezTo>
                  <a:cubicBezTo>
                    <a:pt x="100" y="626"/>
                    <a:pt x="98" y="610"/>
                    <a:pt x="101" y="616"/>
                  </a:cubicBezTo>
                  <a:cubicBezTo>
                    <a:pt x="102" y="614"/>
                    <a:pt x="102" y="611"/>
                    <a:pt x="101" y="609"/>
                  </a:cubicBezTo>
                  <a:cubicBezTo>
                    <a:pt x="102" y="607"/>
                    <a:pt x="102" y="606"/>
                    <a:pt x="103" y="607"/>
                  </a:cubicBezTo>
                  <a:cubicBezTo>
                    <a:pt x="102" y="618"/>
                    <a:pt x="108" y="622"/>
                    <a:pt x="111" y="628"/>
                  </a:cubicBezTo>
                  <a:cubicBezTo>
                    <a:pt x="108" y="631"/>
                    <a:pt x="102" y="622"/>
                    <a:pt x="102" y="632"/>
                  </a:cubicBezTo>
                  <a:cubicBezTo>
                    <a:pt x="100" y="632"/>
                    <a:pt x="97" y="627"/>
                    <a:pt x="95" y="629"/>
                  </a:cubicBezTo>
                  <a:cubicBezTo>
                    <a:pt x="95" y="636"/>
                    <a:pt x="98" y="631"/>
                    <a:pt x="99" y="635"/>
                  </a:cubicBezTo>
                  <a:cubicBezTo>
                    <a:pt x="97" y="638"/>
                    <a:pt x="97" y="635"/>
                    <a:pt x="96" y="642"/>
                  </a:cubicBezTo>
                  <a:cubicBezTo>
                    <a:pt x="95" y="630"/>
                    <a:pt x="94" y="641"/>
                    <a:pt x="92" y="628"/>
                  </a:cubicBezTo>
                  <a:cubicBezTo>
                    <a:pt x="90" y="633"/>
                    <a:pt x="91" y="638"/>
                    <a:pt x="92" y="643"/>
                  </a:cubicBezTo>
                  <a:cubicBezTo>
                    <a:pt x="91" y="645"/>
                    <a:pt x="90" y="637"/>
                    <a:pt x="90" y="635"/>
                  </a:cubicBezTo>
                  <a:cubicBezTo>
                    <a:pt x="89" y="638"/>
                    <a:pt x="88" y="636"/>
                    <a:pt x="87" y="641"/>
                  </a:cubicBezTo>
                  <a:cubicBezTo>
                    <a:pt x="85" y="638"/>
                    <a:pt x="86" y="636"/>
                    <a:pt x="85" y="633"/>
                  </a:cubicBezTo>
                  <a:cubicBezTo>
                    <a:pt x="83" y="639"/>
                    <a:pt x="84" y="633"/>
                    <a:pt x="82" y="631"/>
                  </a:cubicBezTo>
                  <a:cubicBezTo>
                    <a:pt x="80" y="635"/>
                    <a:pt x="78" y="631"/>
                    <a:pt x="76" y="636"/>
                  </a:cubicBezTo>
                  <a:cubicBezTo>
                    <a:pt x="75" y="632"/>
                    <a:pt x="76" y="629"/>
                    <a:pt x="76" y="626"/>
                  </a:cubicBezTo>
                  <a:cubicBezTo>
                    <a:pt x="78" y="624"/>
                    <a:pt x="82" y="631"/>
                    <a:pt x="81" y="620"/>
                  </a:cubicBezTo>
                  <a:cubicBezTo>
                    <a:pt x="80" y="619"/>
                    <a:pt x="79" y="624"/>
                    <a:pt x="78" y="625"/>
                  </a:cubicBezTo>
                  <a:cubicBezTo>
                    <a:pt x="78" y="623"/>
                    <a:pt x="78" y="621"/>
                    <a:pt x="77" y="619"/>
                  </a:cubicBezTo>
                  <a:cubicBezTo>
                    <a:pt x="75" y="625"/>
                    <a:pt x="75" y="626"/>
                    <a:pt x="73" y="620"/>
                  </a:cubicBezTo>
                  <a:cubicBezTo>
                    <a:pt x="71" y="625"/>
                    <a:pt x="74" y="630"/>
                    <a:pt x="71" y="635"/>
                  </a:cubicBezTo>
                  <a:cubicBezTo>
                    <a:pt x="71" y="636"/>
                    <a:pt x="70" y="635"/>
                    <a:pt x="70" y="636"/>
                  </a:cubicBezTo>
                  <a:cubicBezTo>
                    <a:pt x="68" y="632"/>
                    <a:pt x="70" y="629"/>
                    <a:pt x="70" y="625"/>
                  </a:cubicBezTo>
                  <a:cubicBezTo>
                    <a:pt x="69" y="619"/>
                    <a:pt x="68" y="624"/>
                    <a:pt x="67" y="619"/>
                  </a:cubicBezTo>
                  <a:cubicBezTo>
                    <a:pt x="66" y="621"/>
                    <a:pt x="66" y="623"/>
                    <a:pt x="67" y="625"/>
                  </a:cubicBezTo>
                  <a:cubicBezTo>
                    <a:pt x="64" y="628"/>
                    <a:pt x="62" y="615"/>
                    <a:pt x="59" y="626"/>
                  </a:cubicBezTo>
                  <a:cubicBezTo>
                    <a:pt x="54" y="621"/>
                    <a:pt x="51" y="627"/>
                    <a:pt x="47" y="617"/>
                  </a:cubicBezTo>
                  <a:cubicBezTo>
                    <a:pt x="46" y="623"/>
                    <a:pt x="44" y="618"/>
                    <a:pt x="43" y="619"/>
                  </a:cubicBezTo>
                  <a:cubicBezTo>
                    <a:pt x="43" y="625"/>
                    <a:pt x="43" y="627"/>
                    <a:pt x="42" y="631"/>
                  </a:cubicBezTo>
                  <a:cubicBezTo>
                    <a:pt x="44" y="637"/>
                    <a:pt x="44" y="635"/>
                    <a:pt x="45" y="642"/>
                  </a:cubicBezTo>
                  <a:cubicBezTo>
                    <a:pt x="46" y="636"/>
                    <a:pt x="45" y="637"/>
                    <a:pt x="47" y="632"/>
                  </a:cubicBezTo>
                  <a:cubicBezTo>
                    <a:pt x="49" y="630"/>
                    <a:pt x="50" y="635"/>
                    <a:pt x="52" y="628"/>
                  </a:cubicBezTo>
                  <a:cubicBezTo>
                    <a:pt x="53" y="633"/>
                    <a:pt x="50" y="638"/>
                    <a:pt x="50" y="643"/>
                  </a:cubicBezTo>
                  <a:cubicBezTo>
                    <a:pt x="51" y="646"/>
                    <a:pt x="54" y="642"/>
                    <a:pt x="54" y="650"/>
                  </a:cubicBezTo>
                  <a:cubicBezTo>
                    <a:pt x="57" y="653"/>
                    <a:pt x="60" y="643"/>
                    <a:pt x="62" y="654"/>
                  </a:cubicBezTo>
                  <a:cubicBezTo>
                    <a:pt x="61" y="658"/>
                    <a:pt x="59" y="655"/>
                    <a:pt x="57" y="659"/>
                  </a:cubicBezTo>
                  <a:cubicBezTo>
                    <a:pt x="59" y="660"/>
                    <a:pt x="60" y="659"/>
                    <a:pt x="61" y="665"/>
                  </a:cubicBezTo>
                  <a:cubicBezTo>
                    <a:pt x="61" y="659"/>
                    <a:pt x="62" y="659"/>
                    <a:pt x="63" y="665"/>
                  </a:cubicBezTo>
                  <a:cubicBezTo>
                    <a:pt x="66" y="656"/>
                    <a:pt x="69" y="671"/>
                    <a:pt x="72" y="668"/>
                  </a:cubicBezTo>
                  <a:cubicBezTo>
                    <a:pt x="74" y="671"/>
                    <a:pt x="72" y="673"/>
                    <a:pt x="72" y="676"/>
                  </a:cubicBezTo>
                  <a:cubicBezTo>
                    <a:pt x="73" y="681"/>
                    <a:pt x="74" y="676"/>
                    <a:pt x="75" y="679"/>
                  </a:cubicBezTo>
                  <a:cubicBezTo>
                    <a:pt x="74" y="674"/>
                    <a:pt x="74" y="669"/>
                    <a:pt x="72" y="663"/>
                  </a:cubicBezTo>
                  <a:cubicBezTo>
                    <a:pt x="72" y="661"/>
                    <a:pt x="72" y="659"/>
                    <a:pt x="72" y="657"/>
                  </a:cubicBezTo>
                  <a:cubicBezTo>
                    <a:pt x="73" y="656"/>
                    <a:pt x="74" y="658"/>
                    <a:pt x="75" y="658"/>
                  </a:cubicBezTo>
                  <a:cubicBezTo>
                    <a:pt x="76" y="661"/>
                    <a:pt x="74" y="664"/>
                    <a:pt x="76" y="667"/>
                  </a:cubicBezTo>
                  <a:cubicBezTo>
                    <a:pt x="77" y="665"/>
                    <a:pt x="77" y="662"/>
                    <a:pt x="77" y="660"/>
                  </a:cubicBezTo>
                  <a:cubicBezTo>
                    <a:pt x="78" y="659"/>
                    <a:pt x="78" y="662"/>
                    <a:pt x="79" y="660"/>
                  </a:cubicBezTo>
                  <a:cubicBezTo>
                    <a:pt x="80" y="666"/>
                    <a:pt x="78" y="663"/>
                    <a:pt x="78" y="668"/>
                  </a:cubicBezTo>
                  <a:cubicBezTo>
                    <a:pt x="77" y="672"/>
                    <a:pt x="76" y="663"/>
                    <a:pt x="74" y="669"/>
                  </a:cubicBezTo>
                  <a:cubicBezTo>
                    <a:pt x="88" y="677"/>
                    <a:pt x="101" y="678"/>
                    <a:pt x="114" y="689"/>
                  </a:cubicBezTo>
                  <a:cubicBezTo>
                    <a:pt x="115" y="678"/>
                    <a:pt x="119" y="684"/>
                    <a:pt x="120" y="692"/>
                  </a:cubicBezTo>
                  <a:cubicBezTo>
                    <a:pt x="121" y="687"/>
                    <a:pt x="119" y="681"/>
                    <a:pt x="120" y="675"/>
                  </a:cubicBezTo>
                  <a:cubicBezTo>
                    <a:pt x="122" y="672"/>
                    <a:pt x="122" y="683"/>
                    <a:pt x="125" y="680"/>
                  </a:cubicBezTo>
                  <a:cubicBezTo>
                    <a:pt x="125" y="681"/>
                    <a:pt x="124" y="683"/>
                    <a:pt x="124" y="685"/>
                  </a:cubicBezTo>
                  <a:cubicBezTo>
                    <a:pt x="126" y="687"/>
                    <a:pt x="128" y="681"/>
                    <a:pt x="130" y="684"/>
                  </a:cubicBezTo>
                  <a:cubicBezTo>
                    <a:pt x="128" y="699"/>
                    <a:pt x="136" y="693"/>
                    <a:pt x="139" y="704"/>
                  </a:cubicBezTo>
                  <a:cubicBezTo>
                    <a:pt x="141" y="702"/>
                    <a:pt x="139" y="699"/>
                    <a:pt x="138" y="696"/>
                  </a:cubicBezTo>
                  <a:cubicBezTo>
                    <a:pt x="142" y="697"/>
                    <a:pt x="140" y="698"/>
                    <a:pt x="144" y="702"/>
                  </a:cubicBezTo>
                  <a:cubicBezTo>
                    <a:pt x="144" y="700"/>
                    <a:pt x="142" y="697"/>
                    <a:pt x="143" y="695"/>
                  </a:cubicBezTo>
                  <a:cubicBezTo>
                    <a:pt x="144" y="694"/>
                    <a:pt x="145" y="695"/>
                    <a:pt x="146" y="698"/>
                  </a:cubicBezTo>
                  <a:cubicBezTo>
                    <a:pt x="146" y="695"/>
                    <a:pt x="146" y="693"/>
                    <a:pt x="147" y="690"/>
                  </a:cubicBezTo>
                  <a:cubicBezTo>
                    <a:pt x="149" y="686"/>
                    <a:pt x="149" y="697"/>
                    <a:pt x="150" y="690"/>
                  </a:cubicBezTo>
                  <a:cubicBezTo>
                    <a:pt x="151" y="693"/>
                    <a:pt x="151" y="696"/>
                    <a:pt x="150" y="698"/>
                  </a:cubicBezTo>
                  <a:cubicBezTo>
                    <a:pt x="155" y="703"/>
                    <a:pt x="154" y="707"/>
                    <a:pt x="161" y="703"/>
                  </a:cubicBezTo>
                  <a:cubicBezTo>
                    <a:pt x="161" y="706"/>
                    <a:pt x="161" y="708"/>
                    <a:pt x="160" y="710"/>
                  </a:cubicBezTo>
                  <a:cubicBezTo>
                    <a:pt x="164" y="703"/>
                    <a:pt x="168" y="711"/>
                    <a:pt x="172" y="706"/>
                  </a:cubicBezTo>
                  <a:cubicBezTo>
                    <a:pt x="172" y="708"/>
                    <a:pt x="173" y="709"/>
                    <a:pt x="172" y="711"/>
                  </a:cubicBezTo>
                  <a:cubicBezTo>
                    <a:pt x="174" y="712"/>
                    <a:pt x="175" y="707"/>
                    <a:pt x="176" y="702"/>
                  </a:cubicBezTo>
                  <a:cubicBezTo>
                    <a:pt x="178" y="705"/>
                    <a:pt x="178" y="708"/>
                    <a:pt x="177" y="710"/>
                  </a:cubicBezTo>
                  <a:cubicBezTo>
                    <a:pt x="182" y="707"/>
                    <a:pt x="188" y="723"/>
                    <a:pt x="192" y="709"/>
                  </a:cubicBezTo>
                  <a:cubicBezTo>
                    <a:pt x="194" y="712"/>
                    <a:pt x="192" y="715"/>
                    <a:pt x="194" y="718"/>
                  </a:cubicBezTo>
                  <a:cubicBezTo>
                    <a:pt x="193" y="721"/>
                    <a:pt x="192" y="716"/>
                    <a:pt x="192" y="721"/>
                  </a:cubicBezTo>
                  <a:cubicBezTo>
                    <a:pt x="195" y="719"/>
                    <a:pt x="200" y="711"/>
                    <a:pt x="205" y="718"/>
                  </a:cubicBezTo>
                  <a:cubicBezTo>
                    <a:pt x="205" y="712"/>
                    <a:pt x="202" y="713"/>
                    <a:pt x="204" y="707"/>
                  </a:cubicBezTo>
                  <a:cubicBezTo>
                    <a:pt x="206" y="713"/>
                    <a:pt x="208" y="717"/>
                    <a:pt x="210" y="715"/>
                  </a:cubicBezTo>
                  <a:cubicBezTo>
                    <a:pt x="211" y="707"/>
                    <a:pt x="208" y="715"/>
                    <a:pt x="207" y="711"/>
                  </a:cubicBezTo>
                  <a:cubicBezTo>
                    <a:pt x="208" y="705"/>
                    <a:pt x="210" y="709"/>
                    <a:pt x="211" y="707"/>
                  </a:cubicBezTo>
                  <a:cubicBezTo>
                    <a:pt x="212" y="712"/>
                    <a:pt x="212" y="716"/>
                    <a:pt x="211" y="721"/>
                  </a:cubicBezTo>
                  <a:cubicBezTo>
                    <a:pt x="216" y="719"/>
                    <a:pt x="218" y="709"/>
                    <a:pt x="223" y="715"/>
                  </a:cubicBezTo>
                  <a:cubicBezTo>
                    <a:pt x="224" y="716"/>
                    <a:pt x="223" y="718"/>
                    <a:pt x="224" y="720"/>
                  </a:cubicBezTo>
                  <a:cubicBezTo>
                    <a:pt x="225" y="723"/>
                    <a:pt x="225" y="721"/>
                    <a:pt x="226" y="724"/>
                  </a:cubicBezTo>
                  <a:cubicBezTo>
                    <a:pt x="227" y="719"/>
                    <a:pt x="226" y="719"/>
                    <a:pt x="228" y="716"/>
                  </a:cubicBezTo>
                  <a:cubicBezTo>
                    <a:pt x="228" y="719"/>
                    <a:pt x="229" y="722"/>
                    <a:pt x="230" y="724"/>
                  </a:cubicBezTo>
                  <a:cubicBezTo>
                    <a:pt x="232" y="722"/>
                    <a:pt x="235" y="723"/>
                    <a:pt x="237" y="723"/>
                  </a:cubicBezTo>
                  <a:cubicBezTo>
                    <a:pt x="238" y="727"/>
                    <a:pt x="236" y="728"/>
                    <a:pt x="235" y="726"/>
                  </a:cubicBezTo>
                  <a:cubicBezTo>
                    <a:pt x="238" y="734"/>
                    <a:pt x="240" y="725"/>
                    <a:pt x="241" y="717"/>
                  </a:cubicBezTo>
                  <a:cubicBezTo>
                    <a:pt x="243" y="720"/>
                    <a:pt x="242" y="724"/>
                    <a:pt x="241" y="728"/>
                  </a:cubicBezTo>
                  <a:cubicBezTo>
                    <a:pt x="244" y="728"/>
                    <a:pt x="246" y="717"/>
                    <a:pt x="249" y="721"/>
                  </a:cubicBezTo>
                  <a:cubicBezTo>
                    <a:pt x="250" y="723"/>
                    <a:pt x="249" y="729"/>
                    <a:pt x="248" y="724"/>
                  </a:cubicBezTo>
                  <a:cubicBezTo>
                    <a:pt x="249" y="730"/>
                    <a:pt x="251" y="732"/>
                    <a:pt x="253" y="732"/>
                  </a:cubicBezTo>
                  <a:cubicBezTo>
                    <a:pt x="252" y="732"/>
                    <a:pt x="251" y="734"/>
                    <a:pt x="253" y="737"/>
                  </a:cubicBezTo>
                  <a:cubicBezTo>
                    <a:pt x="252" y="739"/>
                    <a:pt x="251" y="734"/>
                    <a:pt x="250" y="740"/>
                  </a:cubicBezTo>
                  <a:cubicBezTo>
                    <a:pt x="252" y="745"/>
                    <a:pt x="253" y="740"/>
                    <a:pt x="255" y="743"/>
                  </a:cubicBezTo>
                  <a:cubicBezTo>
                    <a:pt x="254" y="739"/>
                    <a:pt x="254" y="732"/>
                    <a:pt x="256" y="736"/>
                  </a:cubicBezTo>
                  <a:cubicBezTo>
                    <a:pt x="257" y="733"/>
                    <a:pt x="256" y="735"/>
                    <a:pt x="255" y="732"/>
                  </a:cubicBezTo>
                  <a:cubicBezTo>
                    <a:pt x="256" y="729"/>
                    <a:pt x="258" y="729"/>
                    <a:pt x="258" y="721"/>
                  </a:cubicBezTo>
                  <a:cubicBezTo>
                    <a:pt x="261" y="725"/>
                    <a:pt x="258" y="728"/>
                    <a:pt x="261" y="732"/>
                  </a:cubicBezTo>
                  <a:cubicBezTo>
                    <a:pt x="261" y="728"/>
                    <a:pt x="264" y="728"/>
                    <a:pt x="263" y="721"/>
                  </a:cubicBezTo>
                  <a:cubicBezTo>
                    <a:pt x="267" y="723"/>
                    <a:pt x="271" y="727"/>
                    <a:pt x="273" y="724"/>
                  </a:cubicBezTo>
                  <a:cubicBezTo>
                    <a:pt x="273" y="721"/>
                    <a:pt x="272" y="718"/>
                    <a:pt x="273" y="715"/>
                  </a:cubicBezTo>
                  <a:cubicBezTo>
                    <a:pt x="276" y="723"/>
                    <a:pt x="274" y="727"/>
                    <a:pt x="278" y="728"/>
                  </a:cubicBezTo>
                  <a:cubicBezTo>
                    <a:pt x="277" y="734"/>
                    <a:pt x="276" y="730"/>
                    <a:pt x="275" y="731"/>
                  </a:cubicBezTo>
                  <a:cubicBezTo>
                    <a:pt x="276" y="738"/>
                    <a:pt x="278" y="730"/>
                    <a:pt x="280" y="732"/>
                  </a:cubicBezTo>
                  <a:cubicBezTo>
                    <a:pt x="280" y="730"/>
                    <a:pt x="279" y="728"/>
                    <a:pt x="280" y="726"/>
                  </a:cubicBezTo>
                  <a:cubicBezTo>
                    <a:pt x="282" y="728"/>
                    <a:pt x="282" y="726"/>
                    <a:pt x="284" y="734"/>
                  </a:cubicBezTo>
                  <a:cubicBezTo>
                    <a:pt x="286" y="730"/>
                    <a:pt x="284" y="727"/>
                    <a:pt x="285" y="724"/>
                  </a:cubicBezTo>
                  <a:cubicBezTo>
                    <a:pt x="286" y="723"/>
                    <a:pt x="289" y="736"/>
                    <a:pt x="290" y="725"/>
                  </a:cubicBezTo>
                  <a:cubicBezTo>
                    <a:pt x="292" y="728"/>
                    <a:pt x="291" y="731"/>
                    <a:pt x="293" y="733"/>
                  </a:cubicBezTo>
                  <a:cubicBezTo>
                    <a:pt x="293" y="737"/>
                    <a:pt x="291" y="736"/>
                    <a:pt x="290" y="735"/>
                  </a:cubicBezTo>
                  <a:cubicBezTo>
                    <a:pt x="299" y="748"/>
                    <a:pt x="307" y="735"/>
                    <a:pt x="315" y="738"/>
                  </a:cubicBezTo>
                  <a:cubicBezTo>
                    <a:pt x="316" y="742"/>
                    <a:pt x="316" y="745"/>
                    <a:pt x="316" y="749"/>
                  </a:cubicBezTo>
                  <a:cubicBezTo>
                    <a:pt x="317" y="751"/>
                    <a:pt x="318" y="746"/>
                    <a:pt x="321" y="750"/>
                  </a:cubicBezTo>
                  <a:cubicBezTo>
                    <a:pt x="321" y="747"/>
                    <a:pt x="320" y="744"/>
                    <a:pt x="319" y="741"/>
                  </a:cubicBezTo>
                  <a:cubicBezTo>
                    <a:pt x="323" y="740"/>
                    <a:pt x="333" y="753"/>
                    <a:pt x="333" y="735"/>
                  </a:cubicBezTo>
                  <a:cubicBezTo>
                    <a:pt x="335" y="741"/>
                    <a:pt x="332" y="740"/>
                    <a:pt x="334" y="744"/>
                  </a:cubicBezTo>
                  <a:cubicBezTo>
                    <a:pt x="336" y="744"/>
                    <a:pt x="337" y="744"/>
                    <a:pt x="339" y="745"/>
                  </a:cubicBezTo>
                  <a:cubicBezTo>
                    <a:pt x="339" y="743"/>
                    <a:pt x="339" y="741"/>
                    <a:pt x="339" y="739"/>
                  </a:cubicBezTo>
                  <a:cubicBezTo>
                    <a:pt x="341" y="736"/>
                    <a:pt x="349" y="751"/>
                    <a:pt x="348" y="739"/>
                  </a:cubicBezTo>
                  <a:cubicBezTo>
                    <a:pt x="350" y="742"/>
                    <a:pt x="350" y="745"/>
                    <a:pt x="352" y="748"/>
                  </a:cubicBezTo>
                  <a:cubicBezTo>
                    <a:pt x="353" y="747"/>
                    <a:pt x="353" y="740"/>
                    <a:pt x="356" y="747"/>
                  </a:cubicBezTo>
                  <a:cubicBezTo>
                    <a:pt x="355" y="733"/>
                    <a:pt x="364" y="749"/>
                    <a:pt x="365" y="739"/>
                  </a:cubicBezTo>
                  <a:cubicBezTo>
                    <a:pt x="365" y="742"/>
                    <a:pt x="368" y="744"/>
                    <a:pt x="368" y="747"/>
                  </a:cubicBezTo>
                  <a:cubicBezTo>
                    <a:pt x="369" y="744"/>
                    <a:pt x="370" y="739"/>
                    <a:pt x="375" y="748"/>
                  </a:cubicBezTo>
                  <a:cubicBezTo>
                    <a:pt x="375" y="744"/>
                    <a:pt x="375" y="743"/>
                    <a:pt x="376" y="742"/>
                  </a:cubicBezTo>
                  <a:cubicBezTo>
                    <a:pt x="377" y="744"/>
                    <a:pt x="377" y="746"/>
                    <a:pt x="378" y="747"/>
                  </a:cubicBezTo>
                  <a:cubicBezTo>
                    <a:pt x="378" y="743"/>
                    <a:pt x="380" y="743"/>
                    <a:pt x="380" y="747"/>
                  </a:cubicBezTo>
                  <a:cubicBezTo>
                    <a:pt x="380" y="743"/>
                    <a:pt x="383" y="744"/>
                    <a:pt x="386" y="746"/>
                  </a:cubicBezTo>
                  <a:cubicBezTo>
                    <a:pt x="384" y="741"/>
                    <a:pt x="385" y="740"/>
                    <a:pt x="387" y="739"/>
                  </a:cubicBezTo>
                  <a:cubicBezTo>
                    <a:pt x="388" y="741"/>
                    <a:pt x="387" y="743"/>
                    <a:pt x="387" y="745"/>
                  </a:cubicBezTo>
                  <a:cubicBezTo>
                    <a:pt x="390" y="747"/>
                    <a:pt x="391" y="744"/>
                    <a:pt x="394" y="745"/>
                  </a:cubicBezTo>
                  <a:cubicBezTo>
                    <a:pt x="394" y="752"/>
                    <a:pt x="391" y="744"/>
                    <a:pt x="393" y="752"/>
                  </a:cubicBezTo>
                  <a:cubicBezTo>
                    <a:pt x="394" y="753"/>
                    <a:pt x="396" y="755"/>
                    <a:pt x="397" y="753"/>
                  </a:cubicBezTo>
                  <a:cubicBezTo>
                    <a:pt x="398" y="755"/>
                    <a:pt x="397" y="758"/>
                    <a:pt x="397" y="760"/>
                  </a:cubicBezTo>
                  <a:cubicBezTo>
                    <a:pt x="396" y="760"/>
                    <a:pt x="392" y="752"/>
                    <a:pt x="392" y="759"/>
                  </a:cubicBezTo>
                  <a:cubicBezTo>
                    <a:pt x="394" y="757"/>
                    <a:pt x="396" y="768"/>
                    <a:pt x="397" y="765"/>
                  </a:cubicBezTo>
                  <a:cubicBezTo>
                    <a:pt x="399" y="771"/>
                    <a:pt x="398" y="772"/>
                    <a:pt x="396" y="774"/>
                  </a:cubicBezTo>
                  <a:cubicBezTo>
                    <a:pt x="395" y="771"/>
                    <a:pt x="395" y="767"/>
                    <a:pt x="394" y="764"/>
                  </a:cubicBezTo>
                  <a:cubicBezTo>
                    <a:pt x="392" y="761"/>
                    <a:pt x="393" y="768"/>
                    <a:pt x="393" y="771"/>
                  </a:cubicBezTo>
                  <a:cubicBezTo>
                    <a:pt x="391" y="771"/>
                    <a:pt x="391" y="774"/>
                    <a:pt x="388" y="769"/>
                  </a:cubicBezTo>
                  <a:cubicBezTo>
                    <a:pt x="391" y="770"/>
                    <a:pt x="388" y="760"/>
                    <a:pt x="391" y="762"/>
                  </a:cubicBezTo>
                  <a:cubicBezTo>
                    <a:pt x="391" y="757"/>
                    <a:pt x="388" y="760"/>
                    <a:pt x="389" y="754"/>
                  </a:cubicBezTo>
                  <a:cubicBezTo>
                    <a:pt x="390" y="750"/>
                    <a:pt x="391" y="762"/>
                    <a:pt x="391" y="758"/>
                  </a:cubicBezTo>
                  <a:cubicBezTo>
                    <a:pt x="392" y="752"/>
                    <a:pt x="391" y="755"/>
                    <a:pt x="388" y="750"/>
                  </a:cubicBezTo>
                  <a:cubicBezTo>
                    <a:pt x="389" y="749"/>
                    <a:pt x="389" y="749"/>
                    <a:pt x="390" y="750"/>
                  </a:cubicBezTo>
                  <a:cubicBezTo>
                    <a:pt x="387" y="745"/>
                    <a:pt x="383" y="754"/>
                    <a:pt x="379" y="750"/>
                  </a:cubicBezTo>
                  <a:cubicBezTo>
                    <a:pt x="382" y="757"/>
                    <a:pt x="378" y="752"/>
                    <a:pt x="379" y="758"/>
                  </a:cubicBezTo>
                  <a:cubicBezTo>
                    <a:pt x="381" y="757"/>
                    <a:pt x="383" y="756"/>
                    <a:pt x="384" y="752"/>
                  </a:cubicBezTo>
                  <a:cubicBezTo>
                    <a:pt x="389" y="769"/>
                    <a:pt x="381" y="765"/>
                    <a:pt x="380" y="770"/>
                  </a:cubicBezTo>
                  <a:cubicBezTo>
                    <a:pt x="375" y="764"/>
                    <a:pt x="376" y="757"/>
                    <a:pt x="373" y="751"/>
                  </a:cubicBezTo>
                  <a:cubicBezTo>
                    <a:pt x="375" y="759"/>
                    <a:pt x="369" y="749"/>
                    <a:pt x="370" y="756"/>
                  </a:cubicBezTo>
                  <a:cubicBezTo>
                    <a:pt x="371" y="755"/>
                    <a:pt x="375" y="757"/>
                    <a:pt x="376" y="765"/>
                  </a:cubicBezTo>
                  <a:cubicBezTo>
                    <a:pt x="371" y="757"/>
                    <a:pt x="375" y="770"/>
                    <a:pt x="370" y="764"/>
                  </a:cubicBezTo>
                  <a:cubicBezTo>
                    <a:pt x="367" y="761"/>
                    <a:pt x="368" y="756"/>
                    <a:pt x="366" y="753"/>
                  </a:cubicBezTo>
                  <a:cubicBezTo>
                    <a:pt x="365" y="759"/>
                    <a:pt x="365" y="759"/>
                    <a:pt x="365" y="759"/>
                  </a:cubicBezTo>
                  <a:cubicBezTo>
                    <a:pt x="366" y="761"/>
                    <a:pt x="367" y="763"/>
                    <a:pt x="367" y="765"/>
                  </a:cubicBezTo>
                  <a:cubicBezTo>
                    <a:pt x="364" y="772"/>
                    <a:pt x="359" y="769"/>
                    <a:pt x="356" y="774"/>
                  </a:cubicBezTo>
                  <a:cubicBezTo>
                    <a:pt x="359" y="780"/>
                    <a:pt x="359" y="775"/>
                    <a:pt x="361" y="777"/>
                  </a:cubicBezTo>
                  <a:cubicBezTo>
                    <a:pt x="359" y="782"/>
                    <a:pt x="356" y="786"/>
                    <a:pt x="352" y="775"/>
                  </a:cubicBezTo>
                  <a:cubicBezTo>
                    <a:pt x="354" y="776"/>
                    <a:pt x="355" y="775"/>
                    <a:pt x="355" y="770"/>
                  </a:cubicBezTo>
                  <a:cubicBezTo>
                    <a:pt x="354" y="765"/>
                    <a:pt x="352" y="768"/>
                    <a:pt x="352" y="763"/>
                  </a:cubicBezTo>
                  <a:cubicBezTo>
                    <a:pt x="350" y="765"/>
                    <a:pt x="349" y="776"/>
                    <a:pt x="345" y="764"/>
                  </a:cubicBezTo>
                  <a:cubicBezTo>
                    <a:pt x="345" y="769"/>
                    <a:pt x="343" y="766"/>
                    <a:pt x="342" y="765"/>
                  </a:cubicBezTo>
                  <a:cubicBezTo>
                    <a:pt x="343" y="767"/>
                    <a:pt x="342" y="770"/>
                    <a:pt x="343" y="772"/>
                  </a:cubicBezTo>
                  <a:cubicBezTo>
                    <a:pt x="339" y="768"/>
                    <a:pt x="335" y="777"/>
                    <a:pt x="331" y="767"/>
                  </a:cubicBezTo>
                  <a:cubicBezTo>
                    <a:pt x="329" y="768"/>
                    <a:pt x="328" y="770"/>
                    <a:pt x="326" y="771"/>
                  </a:cubicBezTo>
                  <a:cubicBezTo>
                    <a:pt x="326" y="769"/>
                    <a:pt x="326" y="767"/>
                    <a:pt x="325" y="765"/>
                  </a:cubicBezTo>
                  <a:cubicBezTo>
                    <a:pt x="323" y="762"/>
                    <a:pt x="325" y="770"/>
                    <a:pt x="324" y="772"/>
                  </a:cubicBezTo>
                  <a:cubicBezTo>
                    <a:pt x="322" y="767"/>
                    <a:pt x="322" y="763"/>
                    <a:pt x="322" y="758"/>
                  </a:cubicBezTo>
                  <a:cubicBezTo>
                    <a:pt x="320" y="756"/>
                    <a:pt x="318" y="759"/>
                    <a:pt x="315" y="750"/>
                  </a:cubicBezTo>
                  <a:cubicBezTo>
                    <a:pt x="316" y="756"/>
                    <a:pt x="318" y="761"/>
                    <a:pt x="317" y="766"/>
                  </a:cubicBezTo>
                  <a:cubicBezTo>
                    <a:pt x="321" y="770"/>
                    <a:pt x="316" y="755"/>
                    <a:pt x="321" y="761"/>
                  </a:cubicBezTo>
                  <a:cubicBezTo>
                    <a:pt x="322" y="766"/>
                    <a:pt x="322" y="769"/>
                    <a:pt x="321" y="772"/>
                  </a:cubicBezTo>
                  <a:cubicBezTo>
                    <a:pt x="318" y="774"/>
                    <a:pt x="312" y="762"/>
                    <a:pt x="309" y="765"/>
                  </a:cubicBezTo>
                  <a:cubicBezTo>
                    <a:pt x="307" y="758"/>
                    <a:pt x="310" y="761"/>
                    <a:pt x="311" y="757"/>
                  </a:cubicBezTo>
                  <a:cubicBezTo>
                    <a:pt x="309" y="754"/>
                    <a:pt x="308" y="758"/>
                    <a:pt x="307" y="760"/>
                  </a:cubicBezTo>
                  <a:cubicBezTo>
                    <a:pt x="307" y="762"/>
                    <a:pt x="308" y="764"/>
                    <a:pt x="309" y="765"/>
                  </a:cubicBezTo>
                  <a:cubicBezTo>
                    <a:pt x="308" y="767"/>
                    <a:pt x="306" y="762"/>
                    <a:pt x="307" y="768"/>
                  </a:cubicBezTo>
                  <a:cubicBezTo>
                    <a:pt x="304" y="763"/>
                    <a:pt x="304" y="777"/>
                    <a:pt x="299" y="764"/>
                  </a:cubicBezTo>
                  <a:cubicBezTo>
                    <a:pt x="300" y="770"/>
                    <a:pt x="296" y="771"/>
                    <a:pt x="295" y="764"/>
                  </a:cubicBezTo>
                  <a:cubicBezTo>
                    <a:pt x="295" y="776"/>
                    <a:pt x="291" y="775"/>
                    <a:pt x="287" y="771"/>
                  </a:cubicBezTo>
                  <a:cubicBezTo>
                    <a:pt x="287" y="773"/>
                    <a:pt x="287" y="775"/>
                    <a:pt x="287" y="777"/>
                  </a:cubicBezTo>
                  <a:cubicBezTo>
                    <a:pt x="284" y="772"/>
                    <a:pt x="282" y="776"/>
                    <a:pt x="281" y="767"/>
                  </a:cubicBezTo>
                  <a:cubicBezTo>
                    <a:pt x="280" y="770"/>
                    <a:pt x="280" y="773"/>
                    <a:pt x="279" y="777"/>
                  </a:cubicBezTo>
                  <a:cubicBezTo>
                    <a:pt x="275" y="772"/>
                    <a:pt x="279" y="768"/>
                    <a:pt x="276" y="763"/>
                  </a:cubicBezTo>
                  <a:cubicBezTo>
                    <a:pt x="275" y="769"/>
                    <a:pt x="273" y="767"/>
                    <a:pt x="271" y="764"/>
                  </a:cubicBezTo>
                  <a:cubicBezTo>
                    <a:pt x="271" y="769"/>
                    <a:pt x="270" y="773"/>
                    <a:pt x="270" y="778"/>
                  </a:cubicBezTo>
                  <a:cubicBezTo>
                    <a:pt x="268" y="772"/>
                    <a:pt x="271" y="767"/>
                    <a:pt x="268" y="762"/>
                  </a:cubicBezTo>
                  <a:cubicBezTo>
                    <a:pt x="269" y="775"/>
                    <a:pt x="264" y="774"/>
                    <a:pt x="260" y="768"/>
                  </a:cubicBezTo>
                  <a:cubicBezTo>
                    <a:pt x="258" y="771"/>
                    <a:pt x="259" y="779"/>
                    <a:pt x="257" y="776"/>
                  </a:cubicBezTo>
                  <a:cubicBezTo>
                    <a:pt x="256" y="772"/>
                    <a:pt x="257" y="766"/>
                    <a:pt x="255" y="768"/>
                  </a:cubicBezTo>
                  <a:cubicBezTo>
                    <a:pt x="254" y="764"/>
                    <a:pt x="255" y="760"/>
                    <a:pt x="256" y="756"/>
                  </a:cubicBezTo>
                  <a:cubicBezTo>
                    <a:pt x="255" y="755"/>
                    <a:pt x="255" y="755"/>
                    <a:pt x="255" y="756"/>
                  </a:cubicBezTo>
                  <a:cubicBezTo>
                    <a:pt x="254" y="755"/>
                    <a:pt x="254" y="754"/>
                    <a:pt x="254" y="753"/>
                  </a:cubicBezTo>
                  <a:cubicBezTo>
                    <a:pt x="253" y="757"/>
                    <a:pt x="254" y="761"/>
                    <a:pt x="253" y="764"/>
                  </a:cubicBezTo>
                  <a:cubicBezTo>
                    <a:pt x="251" y="768"/>
                    <a:pt x="250" y="757"/>
                    <a:pt x="248" y="753"/>
                  </a:cubicBezTo>
                  <a:cubicBezTo>
                    <a:pt x="247" y="759"/>
                    <a:pt x="244" y="751"/>
                    <a:pt x="243" y="754"/>
                  </a:cubicBezTo>
                  <a:cubicBezTo>
                    <a:pt x="245" y="762"/>
                    <a:pt x="247" y="760"/>
                    <a:pt x="248" y="757"/>
                  </a:cubicBezTo>
                  <a:cubicBezTo>
                    <a:pt x="249" y="760"/>
                    <a:pt x="250" y="764"/>
                    <a:pt x="252" y="767"/>
                  </a:cubicBezTo>
                  <a:cubicBezTo>
                    <a:pt x="250" y="765"/>
                    <a:pt x="251" y="772"/>
                    <a:pt x="248" y="765"/>
                  </a:cubicBezTo>
                  <a:cubicBezTo>
                    <a:pt x="246" y="768"/>
                    <a:pt x="249" y="771"/>
                    <a:pt x="248" y="773"/>
                  </a:cubicBezTo>
                  <a:cubicBezTo>
                    <a:pt x="245" y="767"/>
                    <a:pt x="241" y="768"/>
                    <a:pt x="238" y="766"/>
                  </a:cubicBezTo>
                  <a:cubicBezTo>
                    <a:pt x="237" y="770"/>
                    <a:pt x="241" y="771"/>
                    <a:pt x="241" y="769"/>
                  </a:cubicBezTo>
                  <a:cubicBezTo>
                    <a:pt x="243" y="780"/>
                    <a:pt x="239" y="778"/>
                    <a:pt x="236" y="776"/>
                  </a:cubicBezTo>
                  <a:cubicBezTo>
                    <a:pt x="234" y="769"/>
                    <a:pt x="239" y="775"/>
                    <a:pt x="238" y="770"/>
                  </a:cubicBezTo>
                  <a:cubicBezTo>
                    <a:pt x="235" y="763"/>
                    <a:pt x="236" y="775"/>
                    <a:pt x="234" y="772"/>
                  </a:cubicBezTo>
                  <a:cubicBezTo>
                    <a:pt x="235" y="759"/>
                    <a:pt x="227" y="773"/>
                    <a:pt x="223" y="760"/>
                  </a:cubicBezTo>
                  <a:cubicBezTo>
                    <a:pt x="222" y="766"/>
                    <a:pt x="219" y="769"/>
                    <a:pt x="218" y="775"/>
                  </a:cubicBezTo>
                  <a:cubicBezTo>
                    <a:pt x="217" y="763"/>
                    <a:pt x="211" y="773"/>
                    <a:pt x="210" y="777"/>
                  </a:cubicBezTo>
                  <a:cubicBezTo>
                    <a:pt x="209" y="775"/>
                    <a:pt x="208" y="774"/>
                    <a:pt x="209" y="772"/>
                  </a:cubicBezTo>
                  <a:cubicBezTo>
                    <a:pt x="208" y="776"/>
                    <a:pt x="206" y="771"/>
                    <a:pt x="205" y="777"/>
                  </a:cubicBezTo>
                  <a:cubicBezTo>
                    <a:pt x="202" y="767"/>
                    <a:pt x="201" y="777"/>
                    <a:pt x="199" y="779"/>
                  </a:cubicBezTo>
                  <a:cubicBezTo>
                    <a:pt x="198" y="776"/>
                    <a:pt x="199" y="773"/>
                    <a:pt x="197" y="770"/>
                  </a:cubicBezTo>
                  <a:cubicBezTo>
                    <a:pt x="192" y="777"/>
                    <a:pt x="188" y="770"/>
                    <a:pt x="183" y="774"/>
                  </a:cubicBezTo>
                  <a:cubicBezTo>
                    <a:pt x="182" y="770"/>
                    <a:pt x="183" y="767"/>
                    <a:pt x="181" y="767"/>
                  </a:cubicBezTo>
                  <a:cubicBezTo>
                    <a:pt x="182" y="778"/>
                    <a:pt x="178" y="771"/>
                    <a:pt x="177" y="764"/>
                  </a:cubicBezTo>
                  <a:cubicBezTo>
                    <a:pt x="178" y="772"/>
                    <a:pt x="175" y="778"/>
                    <a:pt x="173" y="775"/>
                  </a:cubicBezTo>
                  <a:cubicBezTo>
                    <a:pt x="172" y="768"/>
                    <a:pt x="175" y="775"/>
                    <a:pt x="175" y="768"/>
                  </a:cubicBezTo>
                  <a:cubicBezTo>
                    <a:pt x="174" y="765"/>
                    <a:pt x="173" y="767"/>
                    <a:pt x="172" y="764"/>
                  </a:cubicBezTo>
                  <a:cubicBezTo>
                    <a:pt x="172" y="767"/>
                    <a:pt x="173" y="771"/>
                    <a:pt x="171" y="770"/>
                  </a:cubicBezTo>
                  <a:cubicBezTo>
                    <a:pt x="171" y="768"/>
                    <a:pt x="172" y="766"/>
                    <a:pt x="171" y="764"/>
                  </a:cubicBezTo>
                  <a:cubicBezTo>
                    <a:pt x="168" y="760"/>
                    <a:pt x="168" y="764"/>
                    <a:pt x="168" y="769"/>
                  </a:cubicBezTo>
                  <a:cubicBezTo>
                    <a:pt x="166" y="771"/>
                    <a:pt x="168" y="760"/>
                    <a:pt x="166" y="762"/>
                  </a:cubicBezTo>
                  <a:cubicBezTo>
                    <a:pt x="166" y="769"/>
                    <a:pt x="164" y="771"/>
                    <a:pt x="163" y="772"/>
                  </a:cubicBezTo>
                  <a:cubicBezTo>
                    <a:pt x="161" y="764"/>
                    <a:pt x="161" y="772"/>
                    <a:pt x="159" y="765"/>
                  </a:cubicBezTo>
                  <a:cubicBezTo>
                    <a:pt x="159" y="771"/>
                    <a:pt x="157" y="770"/>
                    <a:pt x="156" y="768"/>
                  </a:cubicBezTo>
                  <a:cubicBezTo>
                    <a:pt x="155" y="765"/>
                    <a:pt x="157" y="766"/>
                    <a:pt x="156" y="761"/>
                  </a:cubicBezTo>
                  <a:cubicBezTo>
                    <a:pt x="156" y="769"/>
                    <a:pt x="148" y="759"/>
                    <a:pt x="150" y="773"/>
                  </a:cubicBezTo>
                  <a:cubicBezTo>
                    <a:pt x="148" y="769"/>
                    <a:pt x="147" y="781"/>
                    <a:pt x="145" y="776"/>
                  </a:cubicBezTo>
                  <a:cubicBezTo>
                    <a:pt x="144" y="770"/>
                    <a:pt x="146" y="772"/>
                    <a:pt x="147" y="766"/>
                  </a:cubicBezTo>
                  <a:cubicBezTo>
                    <a:pt x="146" y="763"/>
                    <a:pt x="144" y="766"/>
                    <a:pt x="142" y="764"/>
                  </a:cubicBezTo>
                  <a:cubicBezTo>
                    <a:pt x="142" y="781"/>
                    <a:pt x="136" y="772"/>
                    <a:pt x="134" y="775"/>
                  </a:cubicBezTo>
                  <a:cubicBezTo>
                    <a:pt x="134" y="770"/>
                    <a:pt x="137" y="768"/>
                    <a:pt x="137" y="766"/>
                  </a:cubicBezTo>
                  <a:cubicBezTo>
                    <a:pt x="138" y="768"/>
                    <a:pt x="138" y="770"/>
                    <a:pt x="137" y="771"/>
                  </a:cubicBezTo>
                  <a:cubicBezTo>
                    <a:pt x="139" y="775"/>
                    <a:pt x="139" y="767"/>
                    <a:pt x="141" y="766"/>
                  </a:cubicBezTo>
                  <a:cubicBezTo>
                    <a:pt x="138" y="764"/>
                    <a:pt x="137" y="766"/>
                    <a:pt x="134" y="755"/>
                  </a:cubicBezTo>
                  <a:cubicBezTo>
                    <a:pt x="133" y="758"/>
                    <a:pt x="135" y="761"/>
                    <a:pt x="134" y="764"/>
                  </a:cubicBezTo>
                  <a:cubicBezTo>
                    <a:pt x="131" y="754"/>
                    <a:pt x="121" y="764"/>
                    <a:pt x="117" y="760"/>
                  </a:cubicBezTo>
                  <a:cubicBezTo>
                    <a:pt x="117" y="761"/>
                    <a:pt x="114" y="765"/>
                    <a:pt x="115" y="769"/>
                  </a:cubicBezTo>
                  <a:cubicBezTo>
                    <a:pt x="113" y="775"/>
                    <a:pt x="111" y="763"/>
                    <a:pt x="111" y="774"/>
                  </a:cubicBezTo>
                  <a:cubicBezTo>
                    <a:pt x="110" y="770"/>
                    <a:pt x="111" y="767"/>
                    <a:pt x="111" y="763"/>
                  </a:cubicBezTo>
                  <a:cubicBezTo>
                    <a:pt x="112" y="762"/>
                    <a:pt x="112" y="766"/>
                    <a:pt x="113" y="767"/>
                  </a:cubicBezTo>
                  <a:cubicBezTo>
                    <a:pt x="114" y="762"/>
                    <a:pt x="112" y="759"/>
                    <a:pt x="115" y="757"/>
                  </a:cubicBezTo>
                  <a:cubicBezTo>
                    <a:pt x="112" y="756"/>
                    <a:pt x="112" y="760"/>
                    <a:pt x="110" y="764"/>
                  </a:cubicBezTo>
                  <a:cubicBezTo>
                    <a:pt x="109" y="763"/>
                    <a:pt x="109" y="761"/>
                    <a:pt x="109" y="759"/>
                  </a:cubicBezTo>
                  <a:cubicBezTo>
                    <a:pt x="107" y="763"/>
                    <a:pt x="110" y="762"/>
                    <a:pt x="109" y="768"/>
                  </a:cubicBezTo>
                  <a:cubicBezTo>
                    <a:pt x="108" y="771"/>
                    <a:pt x="107" y="766"/>
                    <a:pt x="105" y="772"/>
                  </a:cubicBezTo>
                  <a:cubicBezTo>
                    <a:pt x="112" y="779"/>
                    <a:pt x="119" y="781"/>
                    <a:pt x="126" y="782"/>
                  </a:cubicBezTo>
                  <a:cubicBezTo>
                    <a:pt x="128" y="785"/>
                    <a:pt x="125" y="788"/>
                    <a:pt x="127" y="791"/>
                  </a:cubicBezTo>
                  <a:cubicBezTo>
                    <a:pt x="129" y="791"/>
                    <a:pt x="128" y="787"/>
                    <a:pt x="129" y="784"/>
                  </a:cubicBezTo>
                  <a:cubicBezTo>
                    <a:pt x="131" y="790"/>
                    <a:pt x="128" y="795"/>
                    <a:pt x="127" y="800"/>
                  </a:cubicBezTo>
                  <a:cubicBezTo>
                    <a:pt x="123" y="799"/>
                    <a:pt x="118" y="787"/>
                    <a:pt x="114" y="795"/>
                  </a:cubicBezTo>
                  <a:cubicBezTo>
                    <a:pt x="112" y="795"/>
                    <a:pt x="111" y="789"/>
                    <a:pt x="110" y="790"/>
                  </a:cubicBezTo>
                  <a:cubicBezTo>
                    <a:pt x="111" y="796"/>
                    <a:pt x="111" y="795"/>
                    <a:pt x="108" y="793"/>
                  </a:cubicBezTo>
                  <a:cubicBezTo>
                    <a:pt x="106" y="795"/>
                    <a:pt x="108" y="798"/>
                    <a:pt x="107" y="801"/>
                  </a:cubicBezTo>
                  <a:cubicBezTo>
                    <a:pt x="104" y="790"/>
                    <a:pt x="103" y="798"/>
                    <a:pt x="100" y="797"/>
                  </a:cubicBezTo>
                  <a:cubicBezTo>
                    <a:pt x="99" y="794"/>
                    <a:pt x="100" y="792"/>
                    <a:pt x="98" y="789"/>
                  </a:cubicBezTo>
                  <a:cubicBezTo>
                    <a:pt x="98" y="795"/>
                    <a:pt x="97" y="798"/>
                    <a:pt x="95" y="795"/>
                  </a:cubicBezTo>
                  <a:cubicBezTo>
                    <a:pt x="94" y="792"/>
                    <a:pt x="97" y="790"/>
                    <a:pt x="95" y="787"/>
                  </a:cubicBezTo>
                  <a:cubicBezTo>
                    <a:pt x="94" y="790"/>
                    <a:pt x="94" y="788"/>
                    <a:pt x="93" y="787"/>
                  </a:cubicBezTo>
                  <a:cubicBezTo>
                    <a:pt x="93" y="789"/>
                    <a:pt x="93" y="791"/>
                    <a:pt x="92" y="793"/>
                  </a:cubicBezTo>
                  <a:cubicBezTo>
                    <a:pt x="88" y="790"/>
                    <a:pt x="86" y="788"/>
                    <a:pt x="83" y="781"/>
                  </a:cubicBezTo>
                  <a:cubicBezTo>
                    <a:pt x="82" y="793"/>
                    <a:pt x="80" y="778"/>
                    <a:pt x="78" y="785"/>
                  </a:cubicBezTo>
                  <a:cubicBezTo>
                    <a:pt x="77" y="780"/>
                    <a:pt x="80" y="783"/>
                    <a:pt x="80" y="778"/>
                  </a:cubicBezTo>
                  <a:cubicBezTo>
                    <a:pt x="79" y="779"/>
                    <a:pt x="77" y="780"/>
                    <a:pt x="76" y="776"/>
                  </a:cubicBezTo>
                  <a:cubicBezTo>
                    <a:pt x="75" y="778"/>
                    <a:pt x="74" y="785"/>
                    <a:pt x="73" y="782"/>
                  </a:cubicBezTo>
                  <a:cubicBezTo>
                    <a:pt x="74" y="789"/>
                    <a:pt x="73" y="788"/>
                    <a:pt x="71" y="793"/>
                  </a:cubicBezTo>
                  <a:cubicBezTo>
                    <a:pt x="74" y="792"/>
                    <a:pt x="76" y="801"/>
                    <a:pt x="78" y="796"/>
                  </a:cubicBezTo>
                  <a:cubicBezTo>
                    <a:pt x="80" y="802"/>
                    <a:pt x="77" y="800"/>
                    <a:pt x="79" y="805"/>
                  </a:cubicBezTo>
                  <a:cubicBezTo>
                    <a:pt x="81" y="801"/>
                    <a:pt x="81" y="797"/>
                    <a:pt x="80" y="793"/>
                  </a:cubicBezTo>
                  <a:cubicBezTo>
                    <a:pt x="81" y="791"/>
                    <a:pt x="82" y="793"/>
                    <a:pt x="83" y="790"/>
                  </a:cubicBezTo>
                  <a:cubicBezTo>
                    <a:pt x="83" y="798"/>
                    <a:pt x="86" y="794"/>
                    <a:pt x="88" y="793"/>
                  </a:cubicBezTo>
                  <a:cubicBezTo>
                    <a:pt x="89" y="799"/>
                    <a:pt x="86" y="798"/>
                    <a:pt x="85" y="805"/>
                  </a:cubicBezTo>
                  <a:cubicBezTo>
                    <a:pt x="87" y="806"/>
                    <a:pt x="87" y="804"/>
                    <a:pt x="88" y="800"/>
                  </a:cubicBezTo>
                  <a:cubicBezTo>
                    <a:pt x="89" y="802"/>
                    <a:pt x="90" y="807"/>
                    <a:pt x="93" y="808"/>
                  </a:cubicBezTo>
                  <a:cubicBezTo>
                    <a:pt x="93" y="805"/>
                    <a:pt x="94" y="801"/>
                    <a:pt x="95" y="798"/>
                  </a:cubicBezTo>
                  <a:cubicBezTo>
                    <a:pt x="96" y="802"/>
                    <a:pt x="95" y="807"/>
                    <a:pt x="97" y="812"/>
                  </a:cubicBezTo>
                  <a:cubicBezTo>
                    <a:pt x="98" y="808"/>
                    <a:pt x="100" y="812"/>
                    <a:pt x="101" y="812"/>
                  </a:cubicBezTo>
                  <a:cubicBezTo>
                    <a:pt x="100" y="815"/>
                    <a:pt x="101" y="818"/>
                    <a:pt x="101" y="822"/>
                  </a:cubicBezTo>
                  <a:cubicBezTo>
                    <a:pt x="106" y="820"/>
                    <a:pt x="111" y="822"/>
                    <a:pt x="116" y="826"/>
                  </a:cubicBezTo>
                  <a:cubicBezTo>
                    <a:pt x="118" y="818"/>
                    <a:pt x="121" y="830"/>
                    <a:pt x="124" y="824"/>
                  </a:cubicBezTo>
                  <a:cubicBezTo>
                    <a:pt x="129" y="839"/>
                    <a:pt x="135" y="817"/>
                    <a:pt x="139" y="835"/>
                  </a:cubicBezTo>
                  <a:cubicBezTo>
                    <a:pt x="140" y="830"/>
                    <a:pt x="141" y="834"/>
                    <a:pt x="142" y="830"/>
                  </a:cubicBezTo>
                  <a:cubicBezTo>
                    <a:pt x="143" y="835"/>
                    <a:pt x="144" y="835"/>
                    <a:pt x="145" y="838"/>
                  </a:cubicBezTo>
                  <a:cubicBezTo>
                    <a:pt x="144" y="841"/>
                    <a:pt x="142" y="836"/>
                    <a:pt x="142" y="845"/>
                  </a:cubicBezTo>
                  <a:cubicBezTo>
                    <a:pt x="142" y="838"/>
                    <a:pt x="140" y="841"/>
                    <a:pt x="139" y="839"/>
                  </a:cubicBezTo>
                  <a:cubicBezTo>
                    <a:pt x="138" y="845"/>
                    <a:pt x="139" y="843"/>
                    <a:pt x="141" y="845"/>
                  </a:cubicBezTo>
                  <a:cubicBezTo>
                    <a:pt x="139" y="851"/>
                    <a:pt x="136" y="847"/>
                    <a:pt x="134" y="847"/>
                  </a:cubicBezTo>
                  <a:cubicBezTo>
                    <a:pt x="133" y="844"/>
                    <a:pt x="136" y="843"/>
                    <a:pt x="137" y="844"/>
                  </a:cubicBezTo>
                  <a:cubicBezTo>
                    <a:pt x="136" y="837"/>
                    <a:pt x="132" y="844"/>
                    <a:pt x="129" y="842"/>
                  </a:cubicBezTo>
                  <a:cubicBezTo>
                    <a:pt x="130" y="847"/>
                    <a:pt x="131" y="841"/>
                    <a:pt x="133" y="847"/>
                  </a:cubicBezTo>
                  <a:cubicBezTo>
                    <a:pt x="128" y="844"/>
                    <a:pt x="127" y="851"/>
                    <a:pt x="123" y="852"/>
                  </a:cubicBezTo>
                  <a:cubicBezTo>
                    <a:pt x="122" y="849"/>
                    <a:pt x="126" y="846"/>
                    <a:pt x="123" y="843"/>
                  </a:cubicBezTo>
                  <a:cubicBezTo>
                    <a:pt x="123" y="845"/>
                    <a:pt x="122" y="846"/>
                    <a:pt x="122" y="848"/>
                  </a:cubicBezTo>
                  <a:cubicBezTo>
                    <a:pt x="118" y="842"/>
                    <a:pt x="113" y="846"/>
                    <a:pt x="110" y="851"/>
                  </a:cubicBezTo>
                  <a:cubicBezTo>
                    <a:pt x="113" y="844"/>
                    <a:pt x="109" y="845"/>
                    <a:pt x="106" y="844"/>
                  </a:cubicBezTo>
                  <a:cubicBezTo>
                    <a:pt x="106" y="847"/>
                    <a:pt x="105" y="850"/>
                    <a:pt x="107" y="851"/>
                  </a:cubicBezTo>
                  <a:cubicBezTo>
                    <a:pt x="104" y="861"/>
                    <a:pt x="103" y="845"/>
                    <a:pt x="100" y="853"/>
                  </a:cubicBezTo>
                  <a:cubicBezTo>
                    <a:pt x="99" y="848"/>
                    <a:pt x="100" y="844"/>
                    <a:pt x="100" y="840"/>
                  </a:cubicBezTo>
                  <a:cubicBezTo>
                    <a:pt x="99" y="838"/>
                    <a:pt x="97" y="847"/>
                    <a:pt x="97" y="849"/>
                  </a:cubicBezTo>
                  <a:cubicBezTo>
                    <a:pt x="95" y="853"/>
                    <a:pt x="91" y="840"/>
                    <a:pt x="91" y="850"/>
                  </a:cubicBezTo>
                  <a:cubicBezTo>
                    <a:pt x="90" y="850"/>
                    <a:pt x="87" y="846"/>
                    <a:pt x="88" y="843"/>
                  </a:cubicBezTo>
                  <a:cubicBezTo>
                    <a:pt x="86" y="849"/>
                    <a:pt x="81" y="850"/>
                    <a:pt x="77" y="844"/>
                  </a:cubicBezTo>
                  <a:cubicBezTo>
                    <a:pt x="79" y="842"/>
                    <a:pt x="79" y="843"/>
                    <a:pt x="81" y="835"/>
                  </a:cubicBezTo>
                  <a:cubicBezTo>
                    <a:pt x="79" y="832"/>
                    <a:pt x="78" y="830"/>
                    <a:pt x="76" y="827"/>
                  </a:cubicBezTo>
                  <a:cubicBezTo>
                    <a:pt x="75" y="828"/>
                    <a:pt x="78" y="836"/>
                    <a:pt x="76" y="833"/>
                  </a:cubicBezTo>
                  <a:cubicBezTo>
                    <a:pt x="75" y="840"/>
                    <a:pt x="78" y="833"/>
                    <a:pt x="79" y="834"/>
                  </a:cubicBezTo>
                  <a:cubicBezTo>
                    <a:pt x="79" y="843"/>
                    <a:pt x="74" y="848"/>
                    <a:pt x="71" y="838"/>
                  </a:cubicBezTo>
                  <a:cubicBezTo>
                    <a:pt x="68" y="837"/>
                    <a:pt x="65" y="855"/>
                    <a:pt x="62" y="845"/>
                  </a:cubicBezTo>
                  <a:cubicBezTo>
                    <a:pt x="62" y="847"/>
                    <a:pt x="61" y="849"/>
                    <a:pt x="61" y="850"/>
                  </a:cubicBezTo>
                  <a:cubicBezTo>
                    <a:pt x="59" y="847"/>
                    <a:pt x="61" y="845"/>
                    <a:pt x="61" y="842"/>
                  </a:cubicBezTo>
                  <a:cubicBezTo>
                    <a:pt x="59" y="840"/>
                    <a:pt x="57" y="850"/>
                    <a:pt x="55" y="844"/>
                  </a:cubicBezTo>
                  <a:cubicBezTo>
                    <a:pt x="54" y="839"/>
                    <a:pt x="57" y="841"/>
                    <a:pt x="57" y="838"/>
                  </a:cubicBezTo>
                  <a:cubicBezTo>
                    <a:pt x="52" y="841"/>
                    <a:pt x="48" y="846"/>
                    <a:pt x="44" y="835"/>
                  </a:cubicBezTo>
                  <a:cubicBezTo>
                    <a:pt x="43" y="835"/>
                    <a:pt x="41" y="834"/>
                    <a:pt x="40" y="840"/>
                  </a:cubicBezTo>
                  <a:cubicBezTo>
                    <a:pt x="41" y="842"/>
                    <a:pt x="41" y="844"/>
                    <a:pt x="40" y="846"/>
                  </a:cubicBezTo>
                  <a:cubicBezTo>
                    <a:pt x="39" y="839"/>
                    <a:pt x="34" y="848"/>
                    <a:pt x="31" y="840"/>
                  </a:cubicBezTo>
                  <a:cubicBezTo>
                    <a:pt x="32" y="836"/>
                    <a:pt x="33" y="833"/>
                    <a:pt x="34" y="836"/>
                  </a:cubicBezTo>
                  <a:cubicBezTo>
                    <a:pt x="33" y="831"/>
                    <a:pt x="28" y="830"/>
                    <a:pt x="26" y="829"/>
                  </a:cubicBezTo>
                  <a:cubicBezTo>
                    <a:pt x="24" y="836"/>
                    <a:pt x="27" y="830"/>
                    <a:pt x="28" y="836"/>
                  </a:cubicBezTo>
                  <a:cubicBezTo>
                    <a:pt x="26" y="841"/>
                    <a:pt x="25" y="836"/>
                    <a:pt x="23" y="841"/>
                  </a:cubicBezTo>
                  <a:cubicBezTo>
                    <a:pt x="24" y="844"/>
                    <a:pt x="24" y="846"/>
                    <a:pt x="23" y="848"/>
                  </a:cubicBezTo>
                  <a:cubicBezTo>
                    <a:pt x="24" y="852"/>
                    <a:pt x="25" y="849"/>
                    <a:pt x="25" y="854"/>
                  </a:cubicBezTo>
                  <a:cubicBezTo>
                    <a:pt x="24" y="854"/>
                    <a:pt x="23" y="854"/>
                    <a:pt x="23" y="856"/>
                  </a:cubicBezTo>
                  <a:cubicBezTo>
                    <a:pt x="21" y="846"/>
                    <a:pt x="20" y="848"/>
                    <a:pt x="17" y="843"/>
                  </a:cubicBezTo>
                  <a:cubicBezTo>
                    <a:pt x="19" y="837"/>
                    <a:pt x="20" y="848"/>
                    <a:pt x="22" y="841"/>
                  </a:cubicBezTo>
                  <a:cubicBezTo>
                    <a:pt x="21" y="836"/>
                    <a:pt x="20" y="839"/>
                    <a:pt x="19" y="834"/>
                  </a:cubicBezTo>
                  <a:cubicBezTo>
                    <a:pt x="19" y="839"/>
                    <a:pt x="15" y="843"/>
                    <a:pt x="14" y="843"/>
                  </a:cubicBezTo>
                  <a:cubicBezTo>
                    <a:pt x="13" y="841"/>
                    <a:pt x="14" y="839"/>
                    <a:pt x="14" y="837"/>
                  </a:cubicBezTo>
                  <a:cubicBezTo>
                    <a:pt x="13" y="831"/>
                    <a:pt x="12" y="837"/>
                    <a:pt x="11" y="831"/>
                  </a:cubicBezTo>
                  <a:cubicBezTo>
                    <a:pt x="10" y="834"/>
                    <a:pt x="12" y="837"/>
                    <a:pt x="12" y="840"/>
                  </a:cubicBezTo>
                  <a:cubicBezTo>
                    <a:pt x="9" y="844"/>
                    <a:pt x="6" y="837"/>
                    <a:pt x="2" y="840"/>
                  </a:cubicBezTo>
                  <a:cubicBezTo>
                    <a:pt x="2" y="847"/>
                    <a:pt x="5" y="839"/>
                    <a:pt x="6" y="843"/>
                  </a:cubicBezTo>
                  <a:cubicBezTo>
                    <a:pt x="6" y="844"/>
                    <a:pt x="6" y="846"/>
                    <a:pt x="6" y="847"/>
                  </a:cubicBezTo>
                  <a:cubicBezTo>
                    <a:pt x="4" y="844"/>
                    <a:pt x="3" y="849"/>
                    <a:pt x="1" y="852"/>
                  </a:cubicBezTo>
                  <a:cubicBezTo>
                    <a:pt x="1" y="859"/>
                    <a:pt x="3" y="857"/>
                    <a:pt x="4" y="851"/>
                  </a:cubicBezTo>
                  <a:cubicBezTo>
                    <a:pt x="6" y="855"/>
                    <a:pt x="2" y="859"/>
                    <a:pt x="5" y="859"/>
                  </a:cubicBezTo>
                  <a:cubicBezTo>
                    <a:pt x="3" y="863"/>
                    <a:pt x="0" y="864"/>
                    <a:pt x="2" y="871"/>
                  </a:cubicBezTo>
                  <a:close/>
                  <a:moveTo>
                    <a:pt x="180" y="957"/>
                  </a:moveTo>
                  <a:cubicBezTo>
                    <a:pt x="182" y="952"/>
                    <a:pt x="184" y="958"/>
                    <a:pt x="186" y="959"/>
                  </a:cubicBezTo>
                  <a:cubicBezTo>
                    <a:pt x="184" y="963"/>
                    <a:pt x="182" y="961"/>
                    <a:pt x="180" y="957"/>
                  </a:cubicBezTo>
                  <a:close/>
                  <a:moveTo>
                    <a:pt x="343" y="1008"/>
                  </a:moveTo>
                  <a:cubicBezTo>
                    <a:pt x="343" y="1014"/>
                    <a:pt x="338" y="1009"/>
                    <a:pt x="342" y="1018"/>
                  </a:cubicBezTo>
                  <a:cubicBezTo>
                    <a:pt x="339" y="1021"/>
                    <a:pt x="336" y="1020"/>
                    <a:pt x="333" y="1017"/>
                  </a:cubicBezTo>
                  <a:cubicBezTo>
                    <a:pt x="333" y="1011"/>
                    <a:pt x="334" y="1015"/>
                    <a:pt x="334" y="1006"/>
                  </a:cubicBezTo>
                  <a:cubicBezTo>
                    <a:pt x="335" y="1007"/>
                    <a:pt x="337" y="1011"/>
                    <a:pt x="338" y="1010"/>
                  </a:cubicBezTo>
                  <a:cubicBezTo>
                    <a:pt x="338" y="1008"/>
                    <a:pt x="337" y="1006"/>
                    <a:pt x="337" y="1004"/>
                  </a:cubicBezTo>
                  <a:cubicBezTo>
                    <a:pt x="339" y="1007"/>
                    <a:pt x="340" y="999"/>
                    <a:pt x="343" y="1008"/>
                  </a:cubicBezTo>
                  <a:close/>
                  <a:moveTo>
                    <a:pt x="603" y="131"/>
                  </a:moveTo>
                  <a:cubicBezTo>
                    <a:pt x="600" y="133"/>
                    <a:pt x="596" y="137"/>
                    <a:pt x="599" y="132"/>
                  </a:cubicBezTo>
                  <a:cubicBezTo>
                    <a:pt x="602" y="129"/>
                    <a:pt x="606" y="127"/>
                    <a:pt x="603" y="131"/>
                  </a:cubicBezTo>
                  <a:close/>
                  <a:moveTo>
                    <a:pt x="497" y="232"/>
                  </a:moveTo>
                  <a:cubicBezTo>
                    <a:pt x="494" y="233"/>
                    <a:pt x="493" y="234"/>
                    <a:pt x="486" y="240"/>
                  </a:cubicBezTo>
                  <a:cubicBezTo>
                    <a:pt x="490" y="235"/>
                    <a:pt x="488" y="237"/>
                    <a:pt x="485" y="240"/>
                  </a:cubicBezTo>
                  <a:cubicBezTo>
                    <a:pt x="489" y="235"/>
                    <a:pt x="489" y="235"/>
                    <a:pt x="494" y="229"/>
                  </a:cubicBezTo>
                  <a:cubicBezTo>
                    <a:pt x="490" y="232"/>
                    <a:pt x="486" y="237"/>
                    <a:pt x="483" y="241"/>
                  </a:cubicBezTo>
                  <a:cubicBezTo>
                    <a:pt x="484" y="238"/>
                    <a:pt x="494" y="228"/>
                    <a:pt x="499" y="224"/>
                  </a:cubicBezTo>
                  <a:cubicBezTo>
                    <a:pt x="492" y="232"/>
                    <a:pt x="506" y="220"/>
                    <a:pt x="503" y="225"/>
                  </a:cubicBezTo>
                  <a:cubicBezTo>
                    <a:pt x="499" y="229"/>
                    <a:pt x="501" y="226"/>
                    <a:pt x="497" y="230"/>
                  </a:cubicBezTo>
                  <a:cubicBezTo>
                    <a:pt x="500" y="228"/>
                    <a:pt x="500" y="229"/>
                    <a:pt x="497" y="232"/>
                  </a:cubicBezTo>
                  <a:close/>
                  <a:moveTo>
                    <a:pt x="578" y="321"/>
                  </a:moveTo>
                  <a:cubicBezTo>
                    <a:pt x="583" y="321"/>
                    <a:pt x="577" y="322"/>
                    <a:pt x="579" y="323"/>
                  </a:cubicBezTo>
                  <a:cubicBezTo>
                    <a:pt x="574" y="322"/>
                    <a:pt x="575" y="322"/>
                    <a:pt x="578" y="321"/>
                  </a:cubicBezTo>
                  <a:close/>
                  <a:moveTo>
                    <a:pt x="581" y="383"/>
                  </a:moveTo>
                  <a:cubicBezTo>
                    <a:pt x="576" y="381"/>
                    <a:pt x="577" y="383"/>
                    <a:pt x="571" y="381"/>
                  </a:cubicBezTo>
                  <a:cubicBezTo>
                    <a:pt x="577" y="382"/>
                    <a:pt x="573" y="379"/>
                    <a:pt x="581" y="383"/>
                  </a:cubicBezTo>
                  <a:close/>
                  <a:moveTo>
                    <a:pt x="545" y="423"/>
                  </a:moveTo>
                  <a:cubicBezTo>
                    <a:pt x="547" y="423"/>
                    <a:pt x="543" y="420"/>
                    <a:pt x="549" y="423"/>
                  </a:cubicBezTo>
                  <a:cubicBezTo>
                    <a:pt x="552" y="426"/>
                    <a:pt x="550" y="426"/>
                    <a:pt x="545" y="423"/>
                  </a:cubicBezTo>
                  <a:close/>
                  <a:moveTo>
                    <a:pt x="153" y="498"/>
                  </a:moveTo>
                  <a:cubicBezTo>
                    <a:pt x="152" y="498"/>
                    <a:pt x="150" y="498"/>
                    <a:pt x="148" y="493"/>
                  </a:cubicBezTo>
                  <a:cubicBezTo>
                    <a:pt x="150" y="494"/>
                    <a:pt x="153" y="491"/>
                    <a:pt x="153" y="498"/>
                  </a:cubicBezTo>
                  <a:close/>
                  <a:moveTo>
                    <a:pt x="191" y="589"/>
                  </a:moveTo>
                  <a:cubicBezTo>
                    <a:pt x="191" y="595"/>
                    <a:pt x="184" y="593"/>
                    <a:pt x="185" y="584"/>
                  </a:cubicBezTo>
                  <a:cubicBezTo>
                    <a:pt x="187" y="591"/>
                    <a:pt x="188" y="581"/>
                    <a:pt x="191" y="589"/>
                  </a:cubicBezTo>
                  <a:close/>
                  <a:moveTo>
                    <a:pt x="50" y="553"/>
                  </a:moveTo>
                  <a:cubicBezTo>
                    <a:pt x="51" y="551"/>
                    <a:pt x="50" y="549"/>
                    <a:pt x="51" y="547"/>
                  </a:cubicBezTo>
                  <a:cubicBezTo>
                    <a:pt x="52" y="550"/>
                    <a:pt x="53" y="548"/>
                    <a:pt x="53" y="551"/>
                  </a:cubicBezTo>
                  <a:cubicBezTo>
                    <a:pt x="52" y="555"/>
                    <a:pt x="51" y="558"/>
                    <a:pt x="50" y="553"/>
                  </a:cubicBezTo>
                  <a:close/>
                  <a:moveTo>
                    <a:pt x="256" y="779"/>
                  </a:moveTo>
                  <a:cubicBezTo>
                    <a:pt x="252" y="780"/>
                    <a:pt x="250" y="779"/>
                    <a:pt x="247" y="777"/>
                  </a:cubicBezTo>
                  <a:cubicBezTo>
                    <a:pt x="249" y="773"/>
                    <a:pt x="253" y="774"/>
                    <a:pt x="256" y="779"/>
                  </a:cubicBezTo>
                  <a:close/>
                  <a:moveTo>
                    <a:pt x="171" y="776"/>
                  </a:moveTo>
                  <a:cubicBezTo>
                    <a:pt x="169" y="775"/>
                    <a:pt x="166" y="777"/>
                    <a:pt x="166" y="771"/>
                  </a:cubicBezTo>
                  <a:cubicBezTo>
                    <a:pt x="167" y="771"/>
                    <a:pt x="170" y="769"/>
                    <a:pt x="171" y="776"/>
                  </a:cubicBezTo>
                  <a:close/>
                  <a:moveTo>
                    <a:pt x="127" y="762"/>
                  </a:moveTo>
                  <a:cubicBezTo>
                    <a:pt x="127" y="764"/>
                    <a:pt x="125" y="774"/>
                    <a:pt x="124" y="767"/>
                  </a:cubicBezTo>
                  <a:cubicBezTo>
                    <a:pt x="123" y="764"/>
                    <a:pt x="126" y="759"/>
                    <a:pt x="127" y="762"/>
                  </a:cubicBezTo>
                  <a:close/>
                  <a:moveTo>
                    <a:pt x="18" y="851"/>
                  </a:moveTo>
                  <a:cubicBezTo>
                    <a:pt x="17" y="850"/>
                    <a:pt x="17" y="853"/>
                    <a:pt x="17" y="855"/>
                  </a:cubicBezTo>
                  <a:cubicBezTo>
                    <a:pt x="15" y="846"/>
                    <a:pt x="14" y="860"/>
                    <a:pt x="13" y="851"/>
                  </a:cubicBezTo>
                  <a:cubicBezTo>
                    <a:pt x="14" y="844"/>
                    <a:pt x="18" y="847"/>
                    <a:pt x="18" y="851"/>
                  </a:cubicBezTo>
                  <a:close/>
                  <a:moveTo>
                    <a:pt x="82" y="894"/>
                  </a:moveTo>
                  <a:cubicBezTo>
                    <a:pt x="80" y="894"/>
                    <a:pt x="79" y="898"/>
                    <a:pt x="78" y="893"/>
                  </a:cubicBezTo>
                  <a:cubicBezTo>
                    <a:pt x="80" y="886"/>
                    <a:pt x="81" y="893"/>
                    <a:pt x="82" y="894"/>
                  </a:cubicBezTo>
                  <a:close/>
                  <a:moveTo>
                    <a:pt x="147" y="944"/>
                  </a:moveTo>
                  <a:cubicBezTo>
                    <a:pt x="147" y="949"/>
                    <a:pt x="144" y="949"/>
                    <a:pt x="142" y="944"/>
                  </a:cubicBezTo>
                  <a:cubicBezTo>
                    <a:pt x="144" y="938"/>
                    <a:pt x="145" y="942"/>
                    <a:pt x="147" y="944"/>
                  </a:cubicBezTo>
                  <a:close/>
                  <a:moveTo>
                    <a:pt x="161" y="946"/>
                  </a:moveTo>
                  <a:cubicBezTo>
                    <a:pt x="160" y="950"/>
                    <a:pt x="155" y="947"/>
                    <a:pt x="155" y="941"/>
                  </a:cubicBezTo>
                  <a:cubicBezTo>
                    <a:pt x="157" y="944"/>
                    <a:pt x="159" y="939"/>
                    <a:pt x="161" y="946"/>
                  </a:cubicBezTo>
                  <a:close/>
                  <a:moveTo>
                    <a:pt x="63" y="655"/>
                  </a:moveTo>
                  <a:cubicBezTo>
                    <a:pt x="66" y="657"/>
                    <a:pt x="69" y="653"/>
                    <a:pt x="71" y="657"/>
                  </a:cubicBezTo>
                  <a:cubicBezTo>
                    <a:pt x="69" y="663"/>
                    <a:pt x="64" y="661"/>
                    <a:pt x="63" y="655"/>
                  </a:cubicBezTo>
                  <a:close/>
                  <a:moveTo>
                    <a:pt x="210" y="1041"/>
                  </a:moveTo>
                  <a:cubicBezTo>
                    <a:pt x="210" y="1048"/>
                    <a:pt x="206" y="1047"/>
                    <a:pt x="204" y="1043"/>
                  </a:cubicBezTo>
                  <a:cubicBezTo>
                    <a:pt x="205" y="1035"/>
                    <a:pt x="207" y="1038"/>
                    <a:pt x="210" y="1041"/>
                  </a:cubicBezTo>
                  <a:close/>
                  <a:moveTo>
                    <a:pt x="136" y="854"/>
                  </a:moveTo>
                  <a:cubicBezTo>
                    <a:pt x="134" y="853"/>
                    <a:pt x="133" y="858"/>
                    <a:pt x="131" y="853"/>
                  </a:cubicBezTo>
                  <a:cubicBezTo>
                    <a:pt x="133" y="849"/>
                    <a:pt x="136" y="847"/>
                    <a:pt x="136" y="854"/>
                  </a:cubicBezTo>
                  <a:close/>
                  <a:moveTo>
                    <a:pt x="63" y="631"/>
                  </a:moveTo>
                  <a:cubicBezTo>
                    <a:pt x="62" y="627"/>
                    <a:pt x="60" y="633"/>
                    <a:pt x="60" y="625"/>
                  </a:cubicBezTo>
                  <a:cubicBezTo>
                    <a:pt x="61" y="627"/>
                    <a:pt x="64" y="623"/>
                    <a:pt x="63" y="631"/>
                  </a:cubicBezTo>
                  <a:close/>
                  <a:moveTo>
                    <a:pt x="66" y="627"/>
                  </a:moveTo>
                  <a:cubicBezTo>
                    <a:pt x="67" y="635"/>
                    <a:pt x="67" y="629"/>
                    <a:pt x="69" y="632"/>
                  </a:cubicBezTo>
                  <a:cubicBezTo>
                    <a:pt x="68" y="634"/>
                    <a:pt x="70" y="637"/>
                    <a:pt x="69" y="639"/>
                  </a:cubicBezTo>
                  <a:cubicBezTo>
                    <a:pt x="67" y="638"/>
                    <a:pt x="68" y="633"/>
                    <a:pt x="66" y="638"/>
                  </a:cubicBezTo>
                  <a:cubicBezTo>
                    <a:pt x="65" y="634"/>
                    <a:pt x="65" y="634"/>
                    <a:pt x="65" y="634"/>
                  </a:cubicBezTo>
                  <a:cubicBezTo>
                    <a:pt x="65" y="632"/>
                    <a:pt x="65" y="629"/>
                    <a:pt x="66" y="627"/>
                  </a:cubicBezTo>
                  <a:close/>
                  <a:moveTo>
                    <a:pt x="74" y="646"/>
                  </a:moveTo>
                  <a:cubicBezTo>
                    <a:pt x="72" y="647"/>
                    <a:pt x="71" y="651"/>
                    <a:pt x="70" y="646"/>
                  </a:cubicBezTo>
                  <a:cubicBezTo>
                    <a:pt x="71" y="639"/>
                    <a:pt x="72" y="641"/>
                    <a:pt x="74" y="646"/>
                  </a:cubicBezTo>
                  <a:close/>
                  <a:moveTo>
                    <a:pt x="131" y="788"/>
                  </a:moveTo>
                  <a:cubicBezTo>
                    <a:pt x="132" y="786"/>
                    <a:pt x="133" y="785"/>
                    <a:pt x="134" y="786"/>
                  </a:cubicBezTo>
                  <a:cubicBezTo>
                    <a:pt x="132" y="790"/>
                    <a:pt x="134" y="803"/>
                    <a:pt x="131" y="799"/>
                  </a:cubicBezTo>
                  <a:cubicBezTo>
                    <a:pt x="130" y="793"/>
                    <a:pt x="133" y="793"/>
                    <a:pt x="131" y="788"/>
                  </a:cubicBezTo>
                  <a:close/>
                  <a:moveTo>
                    <a:pt x="87" y="644"/>
                  </a:moveTo>
                  <a:cubicBezTo>
                    <a:pt x="86" y="645"/>
                    <a:pt x="86" y="647"/>
                    <a:pt x="85" y="649"/>
                  </a:cubicBezTo>
                  <a:cubicBezTo>
                    <a:pt x="85" y="648"/>
                    <a:pt x="84" y="646"/>
                    <a:pt x="84" y="645"/>
                  </a:cubicBezTo>
                  <a:cubicBezTo>
                    <a:pt x="85" y="639"/>
                    <a:pt x="86" y="643"/>
                    <a:pt x="87" y="644"/>
                  </a:cubicBezTo>
                  <a:close/>
                  <a:moveTo>
                    <a:pt x="61" y="558"/>
                  </a:moveTo>
                  <a:cubicBezTo>
                    <a:pt x="60" y="548"/>
                    <a:pt x="59" y="558"/>
                    <a:pt x="58" y="554"/>
                  </a:cubicBezTo>
                  <a:cubicBezTo>
                    <a:pt x="57" y="546"/>
                    <a:pt x="64" y="550"/>
                    <a:pt x="61" y="558"/>
                  </a:cubicBezTo>
                  <a:close/>
                  <a:moveTo>
                    <a:pt x="141" y="787"/>
                  </a:moveTo>
                  <a:cubicBezTo>
                    <a:pt x="144" y="793"/>
                    <a:pt x="147" y="780"/>
                    <a:pt x="149" y="793"/>
                  </a:cubicBezTo>
                  <a:cubicBezTo>
                    <a:pt x="149" y="785"/>
                    <a:pt x="152" y="785"/>
                    <a:pt x="154" y="789"/>
                  </a:cubicBezTo>
                  <a:cubicBezTo>
                    <a:pt x="150" y="791"/>
                    <a:pt x="151" y="800"/>
                    <a:pt x="147" y="806"/>
                  </a:cubicBezTo>
                  <a:cubicBezTo>
                    <a:pt x="145" y="795"/>
                    <a:pt x="145" y="807"/>
                    <a:pt x="144" y="798"/>
                  </a:cubicBezTo>
                  <a:cubicBezTo>
                    <a:pt x="142" y="800"/>
                    <a:pt x="137" y="805"/>
                    <a:pt x="137" y="798"/>
                  </a:cubicBezTo>
                  <a:cubicBezTo>
                    <a:pt x="137" y="799"/>
                    <a:pt x="139" y="798"/>
                    <a:pt x="138" y="796"/>
                  </a:cubicBezTo>
                  <a:cubicBezTo>
                    <a:pt x="137" y="797"/>
                    <a:pt x="135" y="796"/>
                    <a:pt x="134" y="793"/>
                  </a:cubicBezTo>
                  <a:cubicBezTo>
                    <a:pt x="135" y="788"/>
                    <a:pt x="136" y="791"/>
                    <a:pt x="137" y="796"/>
                  </a:cubicBezTo>
                  <a:cubicBezTo>
                    <a:pt x="139" y="792"/>
                    <a:pt x="141" y="794"/>
                    <a:pt x="141" y="787"/>
                  </a:cubicBezTo>
                  <a:close/>
                  <a:moveTo>
                    <a:pt x="200" y="953"/>
                  </a:moveTo>
                  <a:cubicBezTo>
                    <a:pt x="200" y="960"/>
                    <a:pt x="197" y="958"/>
                    <a:pt x="196" y="957"/>
                  </a:cubicBezTo>
                  <a:cubicBezTo>
                    <a:pt x="195" y="951"/>
                    <a:pt x="198" y="950"/>
                    <a:pt x="200" y="953"/>
                  </a:cubicBezTo>
                  <a:close/>
                  <a:moveTo>
                    <a:pt x="131" y="767"/>
                  </a:moveTo>
                  <a:cubicBezTo>
                    <a:pt x="131" y="769"/>
                    <a:pt x="132" y="770"/>
                    <a:pt x="133" y="772"/>
                  </a:cubicBezTo>
                  <a:cubicBezTo>
                    <a:pt x="132" y="776"/>
                    <a:pt x="131" y="777"/>
                    <a:pt x="130" y="775"/>
                  </a:cubicBezTo>
                  <a:cubicBezTo>
                    <a:pt x="132" y="772"/>
                    <a:pt x="129" y="769"/>
                    <a:pt x="131" y="767"/>
                  </a:cubicBezTo>
                  <a:close/>
                  <a:moveTo>
                    <a:pt x="75" y="572"/>
                  </a:moveTo>
                  <a:cubicBezTo>
                    <a:pt x="74" y="578"/>
                    <a:pt x="73" y="565"/>
                    <a:pt x="72" y="573"/>
                  </a:cubicBezTo>
                  <a:cubicBezTo>
                    <a:pt x="70" y="569"/>
                    <a:pt x="72" y="563"/>
                    <a:pt x="70" y="563"/>
                  </a:cubicBezTo>
                  <a:cubicBezTo>
                    <a:pt x="72" y="554"/>
                    <a:pt x="73" y="570"/>
                    <a:pt x="75" y="572"/>
                  </a:cubicBezTo>
                  <a:close/>
                  <a:moveTo>
                    <a:pt x="101" y="652"/>
                  </a:moveTo>
                  <a:cubicBezTo>
                    <a:pt x="100" y="656"/>
                    <a:pt x="98" y="662"/>
                    <a:pt x="97" y="656"/>
                  </a:cubicBezTo>
                  <a:cubicBezTo>
                    <a:pt x="98" y="656"/>
                    <a:pt x="99" y="647"/>
                    <a:pt x="101" y="652"/>
                  </a:cubicBezTo>
                  <a:close/>
                  <a:moveTo>
                    <a:pt x="83" y="599"/>
                  </a:moveTo>
                  <a:cubicBezTo>
                    <a:pt x="82" y="591"/>
                    <a:pt x="86" y="582"/>
                    <a:pt x="88" y="587"/>
                  </a:cubicBezTo>
                  <a:cubicBezTo>
                    <a:pt x="88" y="592"/>
                    <a:pt x="87" y="596"/>
                    <a:pt x="86" y="596"/>
                  </a:cubicBezTo>
                  <a:cubicBezTo>
                    <a:pt x="86" y="589"/>
                    <a:pt x="84" y="593"/>
                    <a:pt x="83" y="599"/>
                  </a:cubicBezTo>
                  <a:close/>
                  <a:moveTo>
                    <a:pt x="170" y="811"/>
                  </a:moveTo>
                  <a:cubicBezTo>
                    <a:pt x="169" y="804"/>
                    <a:pt x="168" y="808"/>
                    <a:pt x="167" y="813"/>
                  </a:cubicBezTo>
                  <a:cubicBezTo>
                    <a:pt x="166" y="813"/>
                    <a:pt x="165" y="811"/>
                    <a:pt x="165" y="808"/>
                  </a:cubicBezTo>
                  <a:cubicBezTo>
                    <a:pt x="162" y="814"/>
                    <a:pt x="159" y="804"/>
                    <a:pt x="156" y="811"/>
                  </a:cubicBezTo>
                  <a:cubicBezTo>
                    <a:pt x="154" y="808"/>
                    <a:pt x="155" y="799"/>
                    <a:pt x="153" y="807"/>
                  </a:cubicBezTo>
                  <a:cubicBezTo>
                    <a:pt x="152" y="803"/>
                    <a:pt x="151" y="792"/>
                    <a:pt x="154" y="796"/>
                  </a:cubicBezTo>
                  <a:cubicBezTo>
                    <a:pt x="153" y="798"/>
                    <a:pt x="153" y="799"/>
                    <a:pt x="154" y="801"/>
                  </a:cubicBezTo>
                  <a:cubicBezTo>
                    <a:pt x="154" y="786"/>
                    <a:pt x="159" y="791"/>
                    <a:pt x="162" y="787"/>
                  </a:cubicBezTo>
                  <a:cubicBezTo>
                    <a:pt x="163" y="790"/>
                    <a:pt x="164" y="792"/>
                    <a:pt x="164" y="794"/>
                  </a:cubicBezTo>
                  <a:cubicBezTo>
                    <a:pt x="166" y="794"/>
                    <a:pt x="168" y="786"/>
                    <a:pt x="170" y="792"/>
                  </a:cubicBezTo>
                  <a:cubicBezTo>
                    <a:pt x="169" y="800"/>
                    <a:pt x="165" y="802"/>
                    <a:pt x="163" y="799"/>
                  </a:cubicBezTo>
                  <a:cubicBezTo>
                    <a:pt x="163" y="801"/>
                    <a:pt x="163" y="802"/>
                    <a:pt x="162" y="802"/>
                  </a:cubicBezTo>
                  <a:cubicBezTo>
                    <a:pt x="164" y="803"/>
                    <a:pt x="165" y="809"/>
                    <a:pt x="167" y="808"/>
                  </a:cubicBezTo>
                  <a:cubicBezTo>
                    <a:pt x="169" y="800"/>
                    <a:pt x="171" y="795"/>
                    <a:pt x="173" y="802"/>
                  </a:cubicBezTo>
                  <a:cubicBezTo>
                    <a:pt x="170" y="801"/>
                    <a:pt x="171" y="807"/>
                    <a:pt x="170" y="811"/>
                  </a:cubicBezTo>
                  <a:close/>
                  <a:moveTo>
                    <a:pt x="104" y="649"/>
                  </a:moveTo>
                  <a:cubicBezTo>
                    <a:pt x="104" y="646"/>
                    <a:pt x="102" y="643"/>
                    <a:pt x="103" y="640"/>
                  </a:cubicBezTo>
                  <a:cubicBezTo>
                    <a:pt x="104" y="647"/>
                    <a:pt x="105" y="637"/>
                    <a:pt x="106" y="643"/>
                  </a:cubicBezTo>
                  <a:cubicBezTo>
                    <a:pt x="105" y="648"/>
                    <a:pt x="105" y="652"/>
                    <a:pt x="104" y="657"/>
                  </a:cubicBezTo>
                  <a:cubicBezTo>
                    <a:pt x="103" y="655"/>
                    <a:pt x="103" y="654"/>
                    <a:pt x="102" y="653"/>
                  </a:cubicBezTo>
                  <a:cubicBezTo>
                    <a:pt x="103" y="651"/>
                    <a:pt x="103" y="650"/>
                    <a:pt x="104" y="649"/>
                  </a:cubicBezTo>
                  <a:close/>
                  <a:moveTo>
                    <a:pt x="264" y="1053"/>
                  </a:moveTo>
                  <a:cubicBezTo>
                    <a:pt x="265" y="1057"/>
                    <a:pt x="262" y="1062"/>
                    <a:pt x="260" y="1057"/>
                  </a:cubicBezTo>
                  <a:cubicBezTo>
                    <a:pt x="261" y="1055"/>
                    <a:pt x="262" y="1047"/>
                    <a:pt x="264" y="1053"/>
                  </a:cubicBezTo>
                  <a:close/>
                  <a:moveTo>
                    <a:pt x="231" y="963"/>
                  </a:moveTo>
                  <a:cubicBezTo>
                    <a:pt x="231" y="972"/>
                    <a:pt x="224" y="960"/>
                    <a:pt x="227" y="961"/>
                  </a:cubicBezTo>
                  <a:cubicBezTo>
                    <a:pt x="228" y="963"/>
                    <a:pt x="229" y="958"/>
                    <a:pt x="231" y="963"/>
                  </a:cubicBezTo>
                  <a:close/>
                  <a:moveTo>
                    <a:pt x="98" y="598"/>
                  </a:moveTo>
                  <a:cubicBezTo>
                    <a:pt x="98" y="600"/>
                    <a:pt x="97" y="601"/>
                    <a:pt x="97" y="603"/>
                  </a:cubicBezTo>
                  <a:cubicBezTo>
                    <a:pt x="96" y="601"/>
                    <a:pt x="95" y="599"/>
                    <a:pt x="96" y="598"/>
                  </a:cubicBezTo>
                  <a:cubicBezTo>
                    <a:pt x="97" y="600"/>
                    <a:pt x="96" y="591"/>
                    <a:pt x="98" y="598"/>
                  </a:cubicBezTo>
                  <a:close/>
                  <a:moveTo>
                    <a:pt x="114" y="630"/>
                  </a:moveTo>
                  <a:cubicBezTo>
                    <a:pt x="114" y="632"/>
                    <a:pt x="114" y="634"/>
                    <a:pt x="115" y="636"/>
                  </a:cubicBezTo>
                  <a:cubicBezTo>
                    <a:pt x="114" y="639"/>
                    <a:pt x="114" y="641"/>
                    <a:pt x="113" y="643"/>
                  </a:cubicBezTo>
                  <a:cubicBezTo>
                    <a:pt x="112" y="642"/>
                    <a:pt x="110" y="638"/>
                    <a:pt x="109" y="636"/>
                  </a:cubicBezTo>
                  <a:cubicBezTo>
                    <a:pt x="111" y="635"/>
                    <a:pt x="113" y="631"/>
                    <a:pt x="114" y="630"/>
                  </a:cubicBezTo>
                  <a:close/>
                  <a:moveTo>
                    <a:pt x="99" y="595"/>
                  </a:moveTo>
                  <a:cubicBezTo>
                    <a:pt x="100" y="591"/>
                    <a:pt x="99" y="587"/>
                    <a:pt x="99" y="583"/>
                  </a:cubicBezTo>
                  <a:cubicBezTo>
                    <a:pt x="100" y="586"/>
                    <a:pt x="101" y="581"/>
                    <a:pt x="102" y="586"/>
                  </a:cubicBezTo>
                  <a:cubicBezTo>
                    <a:pt x="98" y="595"/>
                    <a:pt x="105" y="591"/>
                    <a:pt x="104" y="599"/>
                  </a:cubicBezTo>
                  <a:cubicBezTo>
                    <a:pt x="102" y="594"/>
                    <a:pt x="99" y="603"/>
                    <a:pt x="98" y="592"/>
                  </a:cubicBezTo>
                  <a:lnTo>
                    <a:pt x="99" y="595"/>
                  </a:lnTo>
                  <a:close/>
                  <a:moveTo>
                    <a:pt x="122" y="649"/>
                  </a:moveTo>
                  <a:cubicBezTo>
                    <a:pt x="121" y="640"/>
                    <a:pt x="119" y="649"/>
                    <a:pt x="118" y="645"/>
                  </a:cubicBezTo>
                  <a:cubicBezTo>
                    <a:pt x="118" y="633"/>
                    <a:pt x="123" y="639"/>
                    <a:pt x="122" y="649"/>
                  </a:cubicBezTo>
                  <a:close/>
                  <a:moveTo>
                    <a:pt x="126" y="653"/>
                  </a:moveTo>
                  <a:cubicBezTo>
                    <a:pt x="127" y="654"/>
                    <a:pt x="126" y="661"/>
                    <a:pt x="127" y="658"/>
                  </a:cubicBezTo>
                  <a:cubicBezTo>
                    <a:pt x="128" y="655"/>
                    <a:pt x="127" y="652"/>
                    <a:pt x="128" y="649"/>
                  </a:cubicBezTo>
                  <a:cubicBezTo>
                    <a:pt x="128" y="651"/>
                    <a:pt x="129" y="652"/>
                    <a:pt x="129" y="654"/>
                  </a:cubicBezTo>
                  <a:cubicBezTo>
                    <a:pt x="129" y="657"/>
                    <a:pt x="128" y="659"/>
                    <a:pt x="129" y="661"/>
                  </a:cubicBezTo>
                  <a:cubicBezTo>
                    <a:pt x="128" y="665"/>
                    <a:pt x="128" y="668"/>
                    <a:pt x="126" y="665"/>
                  </a:cubicBezTo>
                  <a:cubicBezTo>
                    <a:pt x="127" y="663"/>
                    <a:pt x="127" y="661"/>
                    <a:pt x="126" y="659"/>
                  </a:cubicBezTo>
                  <a:cubicBezTo>
                    <a:pt x="125" y="662"/>
                    <a:pt x="126" y="665"/>
                    <a:pt x="125" y="667"/>
                  </a:cubicBezTo>
                  <a:cubicBezTo>
                    <a:pt x="123" y="662"/>
                    <a:pt x="125" y="658"/>
                    <a:pt x="126" y="653"/>
                  </a:cubicBezTo>
                  <a:close/>
                  <a:moveTo>
                    <a:pt x="138" y="689"/>
                  </a:moveTo>
                  <a:cubicBezTo>
                    <a:pt x="137" y="695"/>
                    <a:pt x="135" y="694"/>
                    <a:pt x="133" y="687"/>
                  </a:cubicBezTo>
                  <a:cubicBezTo>
                    <a:pt x="135" y="683"/>
                    <a:pt x="137" y="685"/>
                    <a:pt x="138" y="689"/>
                  </a:cubicBezTo>
                  <a:close/>
                  <a:moveTo>
                    <a:pt x="105" y="595"/>
                  </a:moveTo>
                  <a:cubicBezTo>
                    <a:pt x="107" y="592"/>
                    <a:pt x="109" y="600"/>
                    <a:pt x="111" y="597"/>
                  </a:cubicBezTo>
                  <a:cubicBezTo>
                    <a:pt x="110" y="602"/>
                    <a:pt x="108" y="601"/>
                    <a:pt x="106" y="600"/>
                  </a:cubicBezTo>
                  <a:cubicBezTo>
                    <a:pt x="106" y="598"/>
                    <a:pt x="106" y="597"/>
                    <a:pt x="105" y="595"/>
                  </a:cubicBezTo>
                  <a:close/>
                  <a:moveTo>
                    <a:pt x="180" y="797"/>
                  </a:moveTo>
                  <a:cubicBezTo>
                    <a:pt x="179" y="802"/>
                    <a:pt x="179" y="802"/>
                    <a:pt x="179" y="802"/>
                  </a:cubicBezTo>
                  <a:cubicBezTo>
                    <a:pt x="177" y="796"/>
                    <a:pt x="176" y="796"/>
                    <a:pt x="175" y="802"/>
                  </a:cubicBezTo>
                  <a:cubicBezTo>
                    <a:pt x="175" y="800"/>
                    <a:pt x="174" y="799"/>
                    <a:pt x="173" y="798"/>
                  </a:cubicBezTo>
                  <a:cubicBezTo>
                    <a:pt x="175" y="793"/>
                    <a:pt x="178" y="796"/>
                    <a:pt x="180" y="797"/>
                  </a:cubicBezTo>
                  <a:close/>
                  <a:moveTo>
                    <a:pt x="114" y="607"/>
                  </a:moveTo>
                  <a:cubicBezTo>
                    <a:pt x="113" y="603"/>
                    <a:pt x="112" y="606"/>
                    <a:pt x="110" y="602"/>
                  </a:cubicBezTo>
                  <a:cubicBezTo>
                    <a:pt x="111" y="597"/>
                    <a:pt x="114" y="601"/>
                    <a:pt x="114" y="607"/>
                  </a:cubicBezTo>
                  <a:close/>
                  <a:moveTo>
                    <a:pt x="257" y="972"/>
                  </a:moveTo>
                  <a:cubicBezTo>
                    <a:pt x="255" y="975"/>
                    <a:pt x="252" y="969"/>
                    <a:pt x="249" y="971"/>
                  </a:cubicBezTo>
                  <a:cubicBezTo>
                    <a:pt x="249" y="963"/>
                    <a:pt x="254" y="968"/>
                    <a:pt x="257" y="972"/>
                  </a:cubicBezTo>
                  <a:close/>
                  <a:moveTo>
                    <a:pt x="104" y="568"/>
                  </a:moveTo>
                  <a:cubicBezTo>
                    <a:pt x="104" y="564"/>
                    <a:pt x="105" y="561"/>
                    <a:pt x="105" y="558"/>
                  </a:cubicBezTo>
                  <a:cubicBezTo>
                    <a:pt x="106" y="557"/>
                    <a:pt x="107" y="557"/>
                    <a:pt x="109" y="559"/>
                  </a:cubicBezTo>
                  <a:cubicBezTo>
                    <a:pt x="109" y="563"/>
                    <a:pt x="109" y="567"/>
                    <a:pt x="108" y="571"/>
                  </a:cubicBezTo>
                  <a:cubicBezTo>
                    <a:pt x="110" y="561"/>
                    <a:pt x="112" y="565"/>
                    <a:pt x="114" y="563"/>
                  </a:cubicBezTo>
                  <a:cubicBezTo>
                    <a:pt x="116" y="573"/>
                    <a:pt x="117" y="572"/>
                    <a:pt x="120" y="576"/>
                  </a:cubicBezTo>
                  <a:cubicBezTo>
                    <a:pt x="119" y="583"/>
                    <a:pt x="115" y="577"/>
                    <a:pt x="112" y="575"/>
                  </a:cubicBezTo>
                  <a:cubicBezTo>
                    <a:pt x="113" y="578"/>
                    <a:pt x="113" y="580"/>
                    <a:pt x="113" y="582"/>
                  </a:cubicBezTo>
                  <a:cubicBezTo>
                    <a:pt x="110" y="582"/>
                    <a:pt x="110" y="579"/>
                    <a:pt x="111" y="575"/>
                  </a:cubicBezTo>
                  <a:cubicBezTo>
                    <a:pt x="109" y="576"/>
                    <a:pt x="103" y="581"/>
                    <a:pt x="101" y="567"/>
                  </a:cubicBezTo>
                  <a:cubicBezTo>
                    <a:pt x="103" y="571"/>
                    <a:pt x="103" y="566"/>
                    <a:pt x="104" y="568"/>
                  </a:cubicBezTo>
                  <a:close/>
                  <a:moveTo>
                    <a:pt x="128" y="634"/>
                  </a:moveTo>
                  <a:cubicBezTo>
                    <a:pt x="127" y="641"/>
                    <a:pt x="127" y="644"/>
                    <a:pt x="124" y="640"/>
                  </a:cubicBezTo>
                  <a:cubicBezTo>
                    <a:pt x="127" y="641"/>
                    <a:pt x="125" y="633"/>
                    <a:pt x="128" y="634"/>
                  </a:cubicBezTo>
                  <a:close/>
                  <a:moveTo>
                    <a:pt x="110" y="585"/>
                  </a:moveTo>
                  <a:cubicBezTo>
                    <a:pt x="111" y="587"/>
                    <a:pt x="112" y="585"/>
                    <a:pt x="113" y="589"/>
                  </a:cubicBezTo>
                  <a:cubicBezTo>
                    <a:pt x="112" y="594"/>
                    <a:pt x="109" y="590"/>
                    <a:pt x="110" y="585"/>
                  </a:cubicBezTo>
                  <a:close/>
                  <a:moveTo>
                    <a:pt x="186" y="797"/>
                  </a:moveTo>
                  <a:cubicBezTo>
                    <a:pt x="187" y="798"/>
                    <a:pt x="188" y="798"/>
                    <a:pt x="189" y="796"/>
                  </a:cubicBezTo>
                  <a:cubicBezTo>
                    <a:pt x="189" y="798"/>
                    <a:pt x="190" y="801"/>
                    <a:pt x="191" y="803"/>
                  </a:cubicBezTo>
                  <a:cubicBezTo>
                    <a:pt x="194" y="797"/>
                    <a:pt x="195" y="803"/>
                    <a:pt x="198" y="798"/>
                  </a:cubicBezTo>
                  <a:cubicBezTo>
                    <a:pt x="197" y="801"/>
                    <a:pt x="199" y="804"/>
                    <a:pt x="198" y="806"/>
                  </a:cubicBezTo>
                  <a:cubicBezTo>
                    <a:pt x="196" y="801"/>
                    <a:pt x="194" y="804"/>
                    <a:pt x="192" y="806"/>
                  </a:cubicBezTo>
                  <a:cubicBezTo>
                    <a:pt x="193" y="810"/>
                    <a:pt x="194" y="815"/>
                    <a:pt x="192" y="819"/>
                  </a:cubicBezTo>
                  <a:cubicBezTo>
                    <a:pt x="191" y="817"/>
                    <a:pt x="189" y="817"/>
                    <a:pt x="188" y="812"/>
                  </a:cubicBezTo>
                  <a:cubicBezTo>
                    <a:pt x="189" y="808"/>
                    <a:pt x="190" y="811"/>
                    <a:pt x="191" y="806"/>
                  </a:cubicBezTo>
                  <a:cubicBezTo>
                    <a:pt x="190" y="800"/>
                    <a:pt x="187" y="803"/>
                    <a:pt x="186" y="797"/>
                  </a:cubicBezTo>
                  <a:close/>
                  <a:moveTo>
                    <a:pt x="188" y="804"/>
                  </a:moveTo>
                  <a:cubicBezTo>
                    <a:pt x="187" y="808"/>
                    <a:pt x="185" y="807"/>
                    <a:pt x="183" y="801"/>
                  </a:cubicBezTo>
                  <a:cubicBezTo>
                    <a:pt x="185" y="798"/>
                    <a:pt x="187" y="803"/>
                    <a:pt x="188" y="804"/>
                  </a:cubicBezTo>
                  <a:close/>
                  <a:moveTo>
                    <a:pt x="121" y="597"/>
                  </a:moveTo>
                  <a:cubicBezTo>
                    <a:pt x="123" y="600"/>
                    <a:pt x="120" y="602"/>
                    <a:pt x="122" y="605"/>
                  </a:cubicBezTo>
                  <a:cubicBezTo>
                    <a:pt x="121" y="608"/>
                    <a:pt x="120" y="608"/>
                    <a:pt x="119" y="605"/>
                  </a:cubicBezTo>
                  <a:cubicBezTo>
                    <a:pt x="119" y="601"/>
                    <a:pt x="120" y="596"/>
                    <a:pt x="121" y="597"/>
                  </a:cubicBezTo>
                  <a:close/>
                  <a:moveTo>
                    <a:pt x="283" y="1008"/>
                  </a:moveTo>
                  <a:cubicBezTo>
                    <a:pt x="282" y="1012"/>
                    <a:pt x="281" y="1015"/>
                    <a:pt x="279" y="1011"/>
                  </a:cubicBezTo>
                  <a:cubicBezTo>
                    <a:pt x="280" y="1006"/>
                    <a:pt x="282" y="1007"/>
                    <a:pt x="283" y="1008"/>
                  </a:cubicBezTo>
                  <a:close/>
                  <a:moveTo>
                    <a:pt x="118" y="586"/>
                  </a:moveTo>
                  <a:cubicBezTo>
                    <a:pt x="119" y="588"/>
                    <a:pt x="119" y="590"/>
                    <a:pt x="120" y="592"/>
                  </a:cubicBezTo>
                  <a:cubicBezTo>
                    <a:pt x="119" y="596"/>
                    <a:pt x="118" y="595"/>
                    <a:pt x="117" y="591"/>
                  </a:cubicBezTo>
                  <a:cubicBezTo>
                    <a:pt x="117" y="589"/>
                    <a:pt x="118" y="587"/>
                    <a:pt x="118" y="586"/>
                  </a:cubicBezTo>
                  <a:close/>
                  <a:moveTo>
                    <a:pt x="159" y="691"/>
                  </a:moveTo>
                  <a:cubicBezTo>
                    <a:pt x="160" y="693"/>
                    <a:pt x="160" y="696"/>
                    <a:pt x="160" y="698"/>
                  </a:cubicBezTo>
                  <a:cubicBezTo>
                    <a:pt x="159" y="699"/>
                    <a:pt x="157" y="703"/>
                    <a:pt x="155" y="696"/>
                  </a:cubicBezTo>
                  <a:cubicBezTo>
                    <a:pt x="156" y="690"/>
                    <a:pt x="158" y="698"/>
                    <a:pt x="159" y="691"/>
                  </a:cubicBezTo>
                  <a:close/>
                  <a:moveTo>
                    <a:pt x="126" y="599"/>
                  </a:moveTo>
                  <a:cubicBezTo>
                    <a:pt x="128" y="604"/>
                    <a:pt x="130" y="597"/>
                    <a:pt x="132" y="602"/>
                  </a:cubicBezTo>
                  <a:cubicBezTo>
                    <a:pt x="130" y="601"/>
                    <a:pt x="128" y="610"/>
                    <a:pt x="126" y="604"/>
                  </a:cubicBezTo>
                  <a:cubicBezTo>
                    <a:pt x="126" y="602"/>
                    <a:pt x="125" y="600"/>
                    <a:pt x="126" y="599"/>
                  </a:cubicBezTo>
                  <a:close/>
                  <a:moveTo>
                    <a:pt x="136" y="629"/>
                  </a:moveTo>
                  <a:cubicBezTo>
                    <a:pt x="137" y="628"/>
                    <a:pt x="137" y="626"/>
                    <a:pt x="138" y="624"/>
                  </a:cubicBezTo>
                  <a:cubicBezTo>
                    <a:pt x="138" y="627"/>
                    <a:pt x="139" y="631"/>
                    <a:pt x="139" y="634"/>
                  </a:cubicBezTo>
                  <a:cubicBezTo>
                    <a:pt x="138" y="629"/>
                    <a:pt x="137" y="635"/>
                    <a:pt x="136" y="629"/>
                  </a:cubicBezTo>
                  <a:close/>
                  <a:moveTo>
                    <a:pt x="123" y="583"/>
                  </a:moveTo>
                  <a:cubicBezTo>
                    <a:pt x="124" y="580"/>
                    <a:pt x="120" y="576"/>
                    <a:pt x="122" y="572"/>
                  </a:cubicBezTo>
                  <a:cubicBezTo>
                    <a:pt x="124" y="573"/>
                    <a:pt x="122" y="578"/>
                    <a:pt x="124" y="582"/>
                  </a:cubicBezTo>
                  <a:cubicBezTo>
                    <a:pt x="124" y="584"/>
                    <a:pt x="123" y="587"/>
                    <a:pt x="123" y="589"/>
                  </a:cubicBezTo>
                  <a:cubicBezTo>
                    <a:pt x="122" y="585"/>
                    <a:pt x="120" y="587"/>
                    <a:pt x="120" y="582"/>
                  </a:cubicBezTo>
                  <a:cubicBezTo>
                    <a:pt x="121" y="580"/>
                    <a:pt x="122" y="584"/>
                    <a:pt x="123" y="583"/>
                  </a:cubicBezTo>
                  <a:close/>
                  <a:moveTo>
                    <a:pt x="203" y="805"/>
                  </a:moveTo>
                  <a:cubicBezTo>
                    <a:pt x="201" y="802"/>
                    <a:pt x="202" y="811"/>
                    <a:pt x="199" y="806"/>
                  </a:cubicBezTo>
                  <a:cubicBezTo>
                    <a:pt x="200" y="801"/>
                    <a:pt x="203" y="798"/>
                    <a:pt x="203" y="805"/>
                  </a:cubicBezTo>
                  <a:close/>
                  <a:moveTo>
                    <a:pt x="147" y="635"/>
                  </a:moveTo>
                  <a:cubicBezTo>
                    <a:pt x="146" y="635"/>
                    <a:pt x="145" y="638"/>
                    <a:pt x="143" y="636"/>
                  </a:cubicBezTo>
                  <a:cubicBezTo>
                    <a:pt x="144" y="629"/>
                    <a:pt x="146" y="633"/>
                    <a:pt x="147" y="635"/>
                  </a:cubicBezTo>
                  <a:close/>
                  <a:moveTo>
                    <a:pt x="307" y="1015"/>
                  </a:moveTo>
                  <a:cubicBezTo>
                    <a:pt x="306" y="1017"/>
                    <a:pt x="305" y="1020"/>
                    <a:pt x="304" y="1016"/>
                  </a:cubicBezTo>
                  <a:cubicBezTo>
                    <a:pt x="303" y="1011"/>
                    <a:pt x="305" y="1009"/>
                    <a:pt x="307" y="1015"/>
                  </a:cubicBezTo>
                  <a:close/>
                  <a:moveTo>
                    <a:pt x="161" y="663"/>
                  </a:moveTo>
                  <a:cubicBezTo>
                    <a:pt x="159" y="661"/>
                    <a:pt x="158" y="664"/>
                    <a:pt x="156" y="659"/>
                  </a:cubicBezTo>
                  <a:cubicBezTo>
                    <a:pt x="157" y="653"/>
                    <a:pt x="161" y="659"/>
                    <a:pt x="161" y="663"/>
                  </a:cubicBezTo>
                  <a:close/>
                  <a:moveTo>
                    <a:pt x="213" y="806"/>
                  </a:moveTo>
                  <a:cubicBezTo>
                    <a:pt x="215" y="805"/>
                    <a:pt x="218" y="807"/>
                    <a:pt x="220" y="809"/>
                  </a:cubicBezTo>
                  <a:cubicBezTo>
                    <a:pt x="219" y="814"/>
                    <a:pt x="213" y="816"/>
                    <a:pt x="213" y="806"/>
                  </a:cubicBezTo>
                  <a:close/>
                  <a:moveTo>
                    <a:pt x="137" y="551"/>
                  </a:moveTo>
                  <a:cubicBezTo>
                    <a:pt x="136" y="556"/>
                    <a:pt x="137" y="553"/>
                    <a:pt x="138" y="557"/>
                  </a:cubicBezTo>
                  <a:cubicBezTo>
                    <a:pt x="138" y="562"/>
                    <a:pt x="136" y="554"/>
                    <a:pt x="136" y="558"/>
                  </a:cubicBezTo>
                  <a:cubicBezTo>
                    <a:pt x="137" y="565"/>
                    <a:pt x="138" y="563"/>
                    <a:pt x="140" y="566"/>
                  </a:cubicBezTo>
                  <a:cubicBezTo>
                    <a:pt x="140" y="569"/>
                    <a:pt x="142" y="578"/>
                    <a:pt x="140" y="576"/>
                  </a:cubicBezTo>
                  <a:cubicBezTo>
                    <a:pt x="140" y="571"/>
                    <a:pt x="138" y="574"/>
                    <a:pt x="138" y="569"/>
                  </a:cubicBezTo>
                  <a:cubicBezTo>
                    <a:pt x="136" y="577"/>
                    <a:pt x="134" y="567"/>
                    <a:pt x="133" y="571"/>
                  </a:cubicBezTo>
                  <a:cubicBezTo>
                    <a:pt x="132" y="564"/>
                    <a:pt x="131" y="563"/>
                    <a:pt x="129" y="562"/>
                  </a:cubicBezTo>
                  <a:cubicBezTo>
                    <a:pt x="128" y="565"/>
                    <a:pt x="130" y="567"/>
                    <a:pt x="129" y="569"/>
                  </a:cubicBezTo>
                  <a:cubicBezTo>
                    <a:pt x="126" y="561"/>
                    <a:pt x="127" y="556"/>
                    <a:pt x="129" y="545"/>
                  </a:cubicBezTo>
                  <a:cubicBezTo>
                    <a:pt x="129" y="547"/>
                    <a:pt x="129" y="549"/>
                    <a:pt x="129" y="552"/>
                  </a:cubicBezTo>
                  <a:cubicBezTo>
                    <a:pt x="130" y="550"/>
                    <a:pt x="131" y="555"/>
                    <a:pt x="131" y="553"/>
                  </a:cubicBezTo>
                  <a:cubicBezTo>
                    <a:pt x="130" y="551"/>
                    <a:pt x="130" y="549"/>
                    <a:pt x="130" y="546"/>
                  </a:cubicBezTo>
                  <a:cubicBezTo>
                    <a:pt x="131" y="542"/>
                    <a:pt x="132" y="547"/>
                    <a:pt x="131" y="540"/>
                  </a:cubicBezTo>
                  <a:cubicBezTo>
                    <a:pt x="132" y="540"/>
                    <a:pt x="133" y="539"/>
                    <a:pt x="134" y="544"/>
                  </a:cubicBezTo>
                  <a:cubicBezTo>
                    <a:pt x="134" y="547"/>
                    <a:pt x="133" y="545"/>
                    <a:pt x="133" y="548"/>
                  </a:cubicBezTo>
                  <a:cubicBezTo>
                    <a:pt x="135" y="548"/>
                    <a:pt x="136" y="550"/>
                    <a:pt x="137" y="551"/>
                  </a:cubicBezTo>
                  <a:close/>
                  <a:moveTo>
                    <a:pt x="151" y="599"/>
                  </a:moveTo>
                  <a:cubicBezTo>
                    <a:pt x="151" y="594"/>
                    <a:pt x="152" y="595"/>
                    <a:pt x="153" y="594"/>
                  </a:cubicBezTo>
                  <a:cubicBezTo>
                    <a:pt x="154" y="602"/>
                    <a:pt x="156" y="596"/>
                    <a:pt x="158" y="599"/>
                  </a:cubicBezTo>
                  <a:cubicBezTo>
                    <a:pt x="157" y="607"/>
                    <a:pt x="160" y="600"/>
                    <a:pt x="161" y="608"/>
                  </a:cubicBezTo>
                  <a:cubicBezTo>
                    <a:pt x="159" y="611"/>
                    <a:pt x="157" y="604"/>
                    <a:pt x="156" y="606"/>
                  </a:cubicBezTo>
                  <a:cubicBezTo>
                    <a:pt x="153" y="614"/>
                    <a:pt x="155" y="629"/>
                    <a:pt x="151" y="624"/>
                  </a:cubicBezTo>
                  <a:cubicBezTo>
                    <a:pt x="153" y="620"/>
                    <a:pt x="155" y="604"/>
                    <a:pt x="151" y="599"/>
                  </a:cubicBezTo>
                  <a:close/>
                  <a:moveTo>
                    <a:pt x="324" y="1006"/>
                  </a:moveTo>
                  <a:cubicBezTo>
                    <a:pt x="325" y="1009"/>
                    <a:pt x="323" y="1013"/>
                    <a:pt x="325" y="1016"/>
                  </a:cubicBezTo>
                  <a:cubicBezTo>
                    <a:pt x="328" y="1011"/>
                    <a:pt x="326" y="1007"/>
                    <a:pt x="326" y="1003"/>
                  </a:cubicBezTo>
                  <a:cubicBezTo>
                    <a:pt x="328" y="1006"/>
                    <a:pt x="328" y="1005"/>
                    <a:pt x="330" y="1007"/>
                  </a:cubicBezTo>
                  <a:cubicBezTo>
                    <a:pt x="329" y="1017"/>
                    <a:pt x="327" y="1020"/>
                    <a:pt x="327" y="1029"/>
                  </a:cubicBezTo>
                  <a:cubicBezTo>
                    <a:pt x="322" y="1019"/>
                    <a:pt x="321" y="1020"/>
                    <a:pt x="316" y="1016"/>
                  </a:cubicBezTo>
                  <a:cubicBezTo>
                    <a:pt x="318" y="1011"/>
                    <a:pt x="320" y="1005"/>
                    <a:pt x="324" y="1006"/>
                  </a:cubicBezTo>
                  <a:close/>
                  <a:moveTo>
                    <a:pt x="224" y="806"/>
                  </a:moveTo>
                  <a:cubicBezTo>
                    <a:pt x="224" y="812"/>
                    <a:pt x="223" y="813"/>
                    <a:pt x="221" y="810"/>
                  </a:cubicBezTo>
                  <a:cubicBezTo>
                    <a:pt x="222" y="807"/>
                    <a:pt x="223" y="807"/>
                    <a:pt x="224" y="806"/>
                  </a:cubicBezTo>
                  <a:close/>
                  <a:moveTo>
                    <a:pt x="128" y="535"/>
                  </a:moveTo>
                  <a:cubicBezTo>
                    <a:pt x="127" y="538"/>
                    <a:pt x="129" y="541"/>
                    <a:pt x="128" y="543"/>
                  </a:cubicBezTo>
                  <a:cubicBezTo>
                    <a:pt x="126" y="545"/>
                    <a:pt x="126" y="533"/>
                    <a:pt x="128" y="535"/>
                  </a:cubicBezTo>
                  <a:close/>
                  <a:moveTo>
                    <a:pt x="159" y="617"/>
                  </a:moveTo>
                  <a:cubicBezTo>
                    <a:pt x="157" y="628"/>
                    <a:pt x="157" y="628"/>
                    <a:pt x="157" y="628"/>
                  </a:cubicBezTo>
                  <a:cubicBezTo>
                    <a:pt x="156" y="626"/>
                    <a:pt x="156" y="627"/>
                    <a:pt x="155" y="625"/>
                  </a:cubicBezTo>
                  <a:cubicBezTo>
                    <a:pt x="154" y="619"/>
                    <a:pt x="157" y="613"/>
                    <a:pt x="159" y="617"/>
                  </a:cubicBezTo>
                  <a:close/>
                  <a:moveTo>
                    <a:pt x="228" y="809"/>
                  </a:moveTo>
                  <a:cubicBezTo>
                    <a:pt x="230" y="812"/>
                    <a:pt x="231" y="811"/>
                    <a:pt x="230" y="816"/>
                  </a:cubicBezTo>
                  <a:cubicBezTo>
                    <a:pt x="229" y="813"/>
                    <a:pt x="228" y="818"/>
                    <a:pt x="227" y="813"/>
                  </a:cubicBezTo>
                  <a:cubicBezTo>
                    <a:pt x="227" y="812"/>
                    <a:pt x="228" y="810"/>
                    <a:pt x="228" y="809"/>
                  </a:cubicBezTo>
                  <a:close/>
                  <a:moveTo>
                    <a:pt x="190" y="698"/>
                  </a:moveTo>
                  <a:cubicBezTo>
                    <a:pt x="192" y="704"/>
                    <a:pt x="189" y="708"/>
                    <a:pt x="187" y="704"/>
                  </a:cubicBezTo>
                  <a:cubicBezTo>
                    <a:pt x="188" y="699"/>
                    <a:pt x="189" y="703"/>
                    <a:pt x="190" y="698"/>
                  </a:cubicBezTo>
                  <a:close/>
                  <a:moveTo>
                    <a:pt x="141" y="563"/>
                  </a:moveTo>
                  <a:cubicBezTo>
                    <a:pt x="142" y="562"/>
                    <a:pt x="143" y="569"/>
                    <a:pt x="142" y="572"/>
                  </a:cubicBezTo>
                  <a:cubicBezTo>
                    <a:pt x="141" y="569"/>
                    <a:pt x="140" y="566"/>
                    <a:pt x="141" y="563"/>
                  </a:cubicBezTo>
                  <a:close/>
                  <a:moveTo>
                    <a:pt x="230" y="801"/>
                  </a:moveTo>
                  <a:cubicBezTo>
                    <a:pt x="230" y="802"/>
                    <a:pt x="230" y="803"/>
                    <a:pt x="230" y="804"/>
                  </a:cubicBezTo>
                  <a:cubicBezTo>
                    <a:pt x="231" y="801"/>
                    <a:pt x="232" y="801"/>
                    <a:pt x="233" y="803"/>
                  </a:cubicBezTo>
                  <a:cubicBezTo>
                    <a:pt x="231" y="807"/>
                    <a:pt x="230" y="808"/>
                    <a:pt x="228" y="805"/>
                  </a:cubicBezTo>
                  <a:cubicBezTo>
                    <a:pt x="229" y="803"/>
                    <a:pt x="229" y="800"/>
                    <a:pt x="230" y="801"/>
                  </a:cubicBezTo>
                  <a:close/>
                  <a:moveTo>
                    <a:pt x="227" y="775"/>
                  </a:moveTo>
                  <a:cubicBezTo>
                    <a:pt x="225" y="771"/>
                    <a:pt x="224" y="780"/>
                    <a:pt x="222" y="775"/>
                  </a:cubicBezTo>
                  <a:cubicBezTo>
                    <a:pt x="223" y="771"/>
                    <a:pt x="226" y="768"/>
                    <a:pt x="227" y="775"/>
                  </a:cubicBezTo>
                  <a:close/>
                  <a:moveTo>
                    <a:pt x="125" y="478"/>
                  </a:moveTo>
                  <a:cubicBezTo>
                    <a:pt x="125" y="484"/>
                    <a:pt x="127" y="481"/>
                    <a:pt x="126" y="477"/>
                  </a:cubicBezTo>
                  <a:cubicBezTo>
                    <a:pt x="127" y="480"/>
                    <a:pt x="127" y="484"/>
                    <a:pt x="127" y="487"/>
                  </a:cubicBezTo>
                  <a:cubicBezTo>
                    <a:pt x="125" y="485"/>
                    <a:pt x="126" y="489"/>
                    <a:pt x="123" y="486"/>
                  </a:cubicBezTo>
                  <a:cubicBezTo>
                    <a:pt x="123" y="482"/>
                    <a:pt x="124" y="479"/>
                    <a:pt x="125" y="478"/>
                  </a:cubicBezTo>
                  <a:close/>
                  <a:moveTo>
                    <a:pt x="363" y="1012"/>
                  </a:moveTo>
                  <a:cubicBezTo>
                    <a:pt x="362" y="1017"/>
                    <a:pt x="360" y="1013"/>
                    <a:pt x="359" y="1013"/>
                  </a:cubicBezTo>
                  <a:cubicBezTo>
                    <a:pt x="359" y="1008"/>
                    <a:pt x="361" y="1008"/>
                    <a:pt x="363" y="1012"/>
                  </a:cubicBezTo>
                  <a:close/>
                  <a:moveTo>
                    <a:pt x="216" y="702"/>
                  </a:moveTo>
                  <a:cubicBezTo>
                    <a:pt x="215" y="706"/>
                    <a:pt x="214" y="705"/>
                    <a:pt x="213" y="701"/>
                  </a:cubicBezTo>
                  <a:cubicBezTo>
                    <a:pt x="213" y="697"/>
                    <a:pt x="214" y="698"/>
                    <a:pt x="216" y="702"/>
                  </a:cubicBezTo>
                  <a:close/>
                  <a:moveTo>
                    <a:pt x="267" y="821"/>
                  </a:moveTo>
                  <a:cubicBezTo>
                    <a:pt x="269" y="825"/>
                    <a:pt x="268" y="832"/>
                    <a:pt x="266" y="826"/>
                  </a:cubicBezTo>
                  <a:cubicBezTo>
                    <a:pt x="266" y="823"/>
                    <a:pt x="265" y="821"/>
                    <a:pt x="267" y="821"/>
                  </a:cubicBezTo>
                  <a:close/>
                  <a:moveTo>
                    <a:pt x="224" y="709"/>
                  </a:moveTo>
                  <a:cubicBezTo>
                    <a:pt x="225" y="704"/>
                    <a:pt x="229" y="706"/>
                    <a:pt x="230" y="714"/>
                  </a:cubicBezTo>
                  <a:cubicBezTo>
                    <a:pt x="228" y="706"/>
                    <a:pt x="227" y="715"/>
                    <a:pt x="225" y="715"/>
                  </a:cubicBezTo>
                  <a:cubicBezTo>
                    <a:pt x="225" y="711"/>
                    <a:pt x="224" y="714"/>
                    <a:pt x="224" y="709"/>
                  </a:cubicBezTo>
                  <a:close/>
                  <a:moveTo>
                    <a:pt x="393" y="1017"/>
                  </a:moveTo>
                  <a:cubicBezTo>
                    <a:pt x="391" y="1019"/>
                    <a:pt x="389" y="1021"/>
                    <a:pt x="385" y="1016"/>
                  </a:cubicBezTo>
                  <a:cubicBezTo>
                    <a:pt x="387" y="1012"/>
                    <a:pt x="391" y="1009"/>
                    <a:pt x="393" y="1017"/>
                  </a:cubicBezTo>
                  <a:close/>
                  <a:moveTo>
                    <a:pt x="159" y="505"/>
                  </a:moveTo>
                  <a:cubicBezTo>
                    <a:pt x="158" y="503"/>
                    <a:pt x="156" y="502"/>
                    <a:pt x="156" y="497"/>
                  </a:cubicBezTo>
                  <a:cubicBezTo>
                    <a:pt x="156" y="495"/>
                    <a:pt x="159" y="501"/>
                    <a:pt x="159" y="505"/>
                  </a:cubicBezTo>
                  <a:close/>
                  <a:moveTo>
                    <a:pt x="196" y="584"/>
                  </a:moveTo>
                  <a:cubicBezTo>
                    <a:pt x="198" y="591"/>
                    <a:pt x="199" y="588"/>
                    <a:pt x="200" y="592"/>
                  </a:cubicBezTo>
                  <a:cubicBezTo>
                    <a:pt x="199" y="597"/>
                    <a:pt x="197" y="589"/>
                    <a:pt x="197" y="599"/>
                  </a:cubicBezTo>
                  <a:cubicBezTo>
                    <a:pt x="196" y="595"/>
                    <a:pt x="195" y="598"/>
                    <a:pt x="194" y="593"/>
                  </a:cubicBezTo>
                  <a:cubicBezTo>
                    <a:pt x="195" y="589"/>
                    <a:pt x="195" y="590"/>
                    <a:pt x="196" y="584"/>
                  </a:cubicBezTo>
                  <a:close/>
                  <a:moveTo>
                    <a:pt x="275" y="774"/>
                  </a:moveTo>
                  <a:cubicBezTo>
                    <a:pt x="277" y="778"/>
                    <a:pt x="279" y="782"/>
                    <a:pt x="277" y="786"/>
                  </a:cubicBezTo>
                  <a:cubicBezTo>
                    <a:pt x="276" y="785"/>
                    <a:pt x="274" y="778"/>
                    <a:pt x="272" y="779"/>
                  </a:cubicBezTo>
                  <a:cubicBezTo>
                    <a:pt x="273" y="773"/>
                    <a:pt x="275" y="779"/>
                    <a:pt x="275" y="774"/>
                  </a:cubicBezTo>
                  <a:close/>
                  <a:moveTo>
                    <a:pt x="186" y="519"/>
                  </a:moveTo>
                  <a:cubicBezTo>
                    <a:pt x="185" y="523"/>
                    <a:pt x="184" y="527"/>
                    <a:pt x="183" y="525"/>
                  </a:cubicBezTo>
                  <a:cubicBezTo>
                    <a:pt x="184" y="521"/>
                    <a:pt x="184" y="513"/>
                    <a:pt x="186" y="519"/>
                  </a:cubicBezTo>
                  <a:close/>
                  <a:moveTo>
                    <a:pt x="230" y="645"/>
                  </a:moveTo>
                  <a:cubicBezTo>
                    <a:pt x="230" y="649"/>
                    <a:pt x="229" y="648"/>
                    <a:pt x="227" y="644"/>
                  </a:cubicBezTo>
                  <a:cubicBezTo>
                    <a:pt x="228" y="640"/>
                    <a:pt x="229" y="641"/>
                    <a:pt x="230" y="645"/>
                  </a:cubicBezTo>
                  <a:close/>
                  <a:moveTo>
                    <a:pt x="213" y="593"/>
                  </a:moveTo>
                  <a:cubicBezTo>
                    <a:pt x="212" y="597"/>
                    <a:pt x="211" y="600"/>
                    <a:pt x="209" y="594"/>
                  </a:cubicBezTo>
                  <a:cubicBezTo>
                    <a:pt x="210" y="590"/>
                    <a:pt x="212" y="593"/>
                    <a:pt x="213" y="593"/>
                  </a:cubicBezTo>
                  <a:close/>
                  <a:moveTo>
                    <a:pt x="226" y="618"/>
                  </a:moveTo>
                  <a:cubicBezTo>
                    <a:pt x="228" y="624"/>
                    <a:pt x="230" y="616"/>
                    <a:pt x="232" y="618"/>
                  </a:cubicBezTo>
                  <a:cubicBezTo>
                    <a:pt x="232" y="628"/>
                    <a:pt x="229" y="624"/>
                    <a:pt x="226" y="625"/>
                  </a:cubicBezTo>
                  <a:cubicBezTo>
                    <a:pt x="226" y="627"/>
                    <a:pt x="226" y="630"/>
                    <a:pt x="225" y="626"/>
                  </a:cubicBezTo>
                  <a:cubicBezTo>
                    <a:pt x="225" y="623"/>
                    <a:pt x="225" y="621"/>
                    <a:pt x="226" y="618"/>
                  </a:cubicBezTo>
                  <a:close/>
                  <a:moveTo>
                    <a:pt x="272" y="716"/>
                  </a:moveTo>
                  <a:cubicBezTo>
                    <a:pt x="271" y="722"/>
                    <a:pt x="269" y="721"/>
                    <a:pt x="266" y="720"/>
                  </a:cubicBezTo>
                  <a:cubicBezTo>
                    <a:pt x="268" y="714"/>
                    <a:pt x="270" y="715"/>
                    <a:pt x="272" y="716"/>
                  </a:cubicBezTo>
                  <a:close/>
                  <a:moveTo>
                    <a:pt x="193" y="507"/>
                  </a:moveTo>
                  <a:cubicBezTo>
                    <a:pt x="193" y="510"/>
                    <a:pt x="192" y="509"/>
                    <a:pt x="191" y="510"/>
                  </a:cubicBezTo>
                  <a:cubicBezTo>
                    <a:pt x="191" y="505"/>
                    <a:pt x="190" y="501"/>
                    <a:pt x="190" y="496"/>
                  </a:cubicBezTo>
                  <a:cubicBezTo>
                    <a:pt x="192" y="500"/>
                    <a:pt x="192" y="504"/>
                    <a:pt x="193" y="507"/>
                  </a:cubicBezTo>
                  <a:close/>
                  <a:moveTo>
                    <a:pt x="188" y="512"/>
                  </a:moveTo>
                  <a:cubicBezTo>
                    <a:pt x="187" y="505"/>
                    <a:pt x="186" y="508"/>
                    <a:pt x="185" y="504"/>
                  </a:cubicBezTo>
                  <a:cubicBezTo>
                    <a:pt x="187" y="503"/>
                    <a:pt x="188" y="488"/>
                    <a:pt x="190" y="499"/>
                  </a:cubicBezTo>
                  <a:cubicBezTo>
                    <a:pt x="188" y="501"/>
                    <a:pt x="189" y="507"/>
                    <a:pt x="188" y="512"/>
                  </a:cubicBezTo>
                  <a:close/>
                  <a:moveTo>
                    <a:pt x="195" y="519"/>
                  </a:moveTo>
                  <a:cubicBezTo>
                    <a:pt x="194" y="514"/>
                    <a:pt x="192" y="521"/>
                    <a:pt x="191" y="514"/>
                  </a:cubicBezTo>
                  <a:cubicBezTo>
                    <a:pt x="193" y="514"/>
                    <a:pt x="194" y="512"/>
                    <a:pt x="196" y="518"/>
                  </a:cubicBezTo>
                  <a:cubicBezTo>
                    <a:pt x="195" y="520"/>
                    <a:pt x="196" y="523"/>
                    <a:pt x="197" y="525"/>
                  </a:cubicBezTo>
                  <a:cubicBezTo>
                    <a:pt x="196" y="528"/>
                    <a:pt x="195" y="529"/>
                    <a:pt x="193" y="527"/>
                  </a:cubicBezTo>
                  <a:cubicBezTo>
                    <a:pt x="194" y="525"/>
                    <a:pt x="196" y="525"/>
                    <a:pt x="195" y="519"/>
                  </a:cubicBezTo>
                  <a:close/>
                  <a:moveTo>
                    <a:pt x="228" y="599"/>
                  </a:moveTo>
                  <a:cubicBezTo>
                    <a:pt x="227" y="597"/>
                    <a:pt x="227" y="602"/>
                    <a:pt x="225" y="597"/>
                  </a:cubicBezTo>
                  <a:cubicBezTo>
                    <a:pt x="225" y="592"/>
                    <a:pt x="228" y="596"/>
                    <a:pt x="228" y="599"/>
                  </a:cubicBezTo>
                  <a:close/>
                  <a:moveTo>
                    <a:pt x="224" y="599"/>
                  </a:moveTo>
                  <a:cubicBezTo>
                    <a:pt x="225" y="596"/>
                    <a:pt x="222" y="593"/>
                    <a:pt x="223" y="590"/>
                  </a:cubicBezTo>
                  <a:cubicBezTo>
                    <a:pt x="225" y="592"/>
                    <a:pt x="225" y="601"/>
                    <a:pt x="224" y="599"/>
                  </a:cubicBezTo>
                  <a:close/>
                  <a:moveTo>
                    <a:pt x="235" y="625"/>
                  </a:moveTo>
                  <a:cubicBezTo>
                    <a:pt x="236" y="620"/>
                    <a:pt x="237" y="622"/>
                    <a:pt x="238" y="620"/>
                  </a:cubicBezTo>
                  <a:cubicBezTo>
                    <a:pt x="240" y="626"/>
                    <a:pt x="240" y="624"/>
                    <a:pt x="242" y="626"/>
                  </a:cubicBezTo>
                  <a:cubicBezTo>
                    <a:pt x="240" y="628"/>
                    <a:pt x="241" y="628"/>
                    <a:pt x="240" y="634"/>
                  </a:cubicBezTo>
                  <a:cubicBezTo>
                    <a:pt x="239" y="628"/>
                    <a:pt x="238" y="626"/>
                    <a:pt x="237" y="632"/>
                  </a:cubicBezTo>
                  <a:cubicBezTo>
                    <a:pt x="236" y="630"/>
                    <a:pt x="236" y="628"/>
                    <a:pt x="235" y="625"/>
                  </a:cubicBezTo>
                  <a:close/>
                  <a:moveTo>
                    <a:pt x="332" y="821"/>
                  </a:moveTo>
                  <a:cubicBezTo>
                    <a:pt x="331" y="827"/>
                    <a:pt x="329" y="825"/>
                    <a:pt x="330" y="831"/>
                  </a:cubicBezTo>
                  <a:cubicBezTo>
                    <a:pt x="329" y="828"/>
                    <a:pt x="329" y="828"/>
                    <a:pt x="329" y="828"/>
                  </a:cubicBezTo>
                  <a:cubicBezTo>
                    <a:pt x="328" y="829"/>
                    <a:pt x="328" y="829"/>
                    <a:pt x="328" y="828"/>
                  </a:cubicBezTo>
                  <a:cubicBezTo>
                    <a:pt x="327" y="822"/>
                    <a:pt x="329" y="817"/>
                    <a:pt x="332" y="821"/>
                  </a:cubicBezTo>
                  <a:close/>
                  <a:moveTo>
                    <a:pt x="438" y="1003"/>
                  </a:moveTo>
                  <a:cubicBezTo>
                    <a:pt x="440" y="1005"/>
                    <a:pt x="440" y="1002"/>
                    <a:pt x="442" y="1007"/>
                  </a:cubicBezTo>
                  <a:cubicBezTo>
                    <a:pt x="441" y="1013"/>
                    <a:pt x="437" y="1008"/>
                    <a:pt x="438" y="1003"/>
                  </a:cubicBezTo>
                  <a:close/>
                  <a:moveTo>
                    <a:pt x="197" y="513"/>
                  </a:moveTo>
                  <a:cubicBezTo>
                    <a:pt x="196" y="514"/>
                    <a:pt x="195" y="512"/>
                    <a:pt x="194" y="509"/>
                  </a:cubicBezTo>
                  <a:cubicBezTo>
                    <a:pt x="194" y="502"/>
                    <a:pt x="198" y="511"/>
                    <a:pt x="197" y="513"/>
                  </a:cubicBezTo>
                  <a:close/>
                  <a:moveTo>
                    <a:pt x="314" y="776"/>
                  </a:moveTo>
                  <a:cubicBezTo>
                    <a:pt x="313" y="779"/>
                    <a:pt x="311" y="779"/>
                    <a:pt x="309" y="776"/>
                  </a:cubicBezTo>
                  <a:cubicBezTo>
                    <a:pt x="310" y="773"/>
                    <a:pt x="312" y="773"/>
                    <a:pt x="314" y="776"/>
                  </a:cubicBezTo>
                  <a:close/>
                  <a:moveTo>
                    <a:pt x="212" y="523"/>
                  </a:moveTo>
                  <a:cubicBezTo>
                    <a:pt x="211" y="522"/>
                    <a:pt x="212" y="525"/>
                    <a:pt x="211" y="527"/>
                  </a:cubicBezTo>
                  <a:cubicBezTo>
                    <a:pt x="210" y="526"/>
                    <a:pt x="209" y="518"/>
                    <a:pt x="208" y="524"/>
                  </a:cubicBezTo>
                  <a:cubicBezTo>
                    <a:pt x="208" y="529"/>
                    <a:pt x="210" y="528"/>
                    <a:pt x="210" y="534"/>
                  </a:cubicBezTo>
                  <a:cubicBezTo>
                    <a:pt x="208" y="534"/>
                    <a:pt x="207" y="532"/>
                    <a:pt x="206" y="526"/>
                  </a:cubicBezTo>
                  <a:cubicBezTo>
                    <a:pt x="207" y="518"/>
                    <a:pt x="211" y="515"/>
                    <a:pt x="212" y="523"/>
                  </a:cubicBezTo>
                  <a:close/>
                  <a:moveTo>
                    <a:pt x="293" y="728"/>
                  </a:moveTo>
                  <a:cubicBezTo>
                    <a:pt x="295" y="730"/>
                    <a:pt x="296" y="722"/>
                    <a:pt x="299" y="729"/>
                  </a:cubicBezTo>
                  <a:cubicBezTo>
                    <a:pt x="298" y="735"/>
                    <a:pt x="296" y="732"/>
                    <a:pt x="295" y="736"/>
                  </a:cubicBezTo>
                  <a:cubicBezTo>
                    <a:pt x="294" y="733"/>
                    <a:pt x="293" y="731"/>
                    <a:pt x="293" y="728"/>
                  </a:cubicBezTo>
                  <a:close/>
                  <a:moveTo>
                    <a:pt x="244" y="608"/>
                  </a:moveTo>
                  <a:cubicBezTo>
                    <a:pt x="245" y="609"/>
                    <a:pt x="246" y="610"/>
                    <a:pt x="247" y="614"/>
                  </a:cubicBezTo>
                  <a:cubicBezTo>
                    <a:pt x="247" y="620"/>
                    <a:pt x="244" y="612"/>
                    <a:pt x="244" y="608"/>
                  </a:cubicBezTo>
                  <a:close/>
                  <a:moveTo>
                    <a:pt x="218" y="525"/>
                  </a:moveTo>
                  <a:cubicBezTo>
                    <a:pt x="217" y="527"/>
                    <a:pt x="217" y="529"/>
                    <a:pt x="217" y="531"/>
                  </a:cubicBezTo>
                  <a:cubicBezTo>
                    <a:pt x="217" y="530"/>
                    <a:pt x="216" y="529"/>
                    <a:pt x="215" y="525"/>
                  </a:cubicBezTo>
                  <a:cubicBezTo>
                    <a:pt x="215" y="522"/>
                    <a:pt x="216" y="522"/>
                    <a:pt x="218" y="525"/>
                  </a:cubicBezTo>
                  <a:close/>
                  <a:moveTo>
                    <a:pt x="252" y="611"/>
                  </a:moveTo>
                  <a:cubicBezTo>
                    <a:pt x="251" y="612"/>
                    <a:pt x="251" y="620"/>
                    <a:pt x="250" y="615"/>
                  </a:cubicBezTo>
                  <a:cubicBezTo>
                    <a:pt x="250" y="611"/>
                    <a:pt x="251" y="609"/>
                    <a:pt x="252" y="611"/>
                  </a:cubicBezTo>
                  <a:close/>
                  <a:moveTo>
                    <a:pt x="267" y="634"/>
                  </a:moveTo>
                  <a:cubicBezTo>
                    <a:pt x="266" y="641"/>
                    <a:pt x="265" y="633"/>
                    <a:pt x="265" y="641"/>
                  </a:cubicBezTo>
                  <a:cubicBezTo>
                    <a:pt x="264" y="639"/>
                    <a:pt x="263" y="636"/>
                    <a:pt x="263" y="634"/>
                  </a:cubicBezTo>
                  <a:cubicBezTo>
                    <a:pt x="263" y="629"/>
                    <a:pt x="265" y="629"/>
                    <a:pt x="267" y="634"/>
                  </a:cubicBezTo>
                  <a:close/>
                  <a:moveTo>
                    <a:pt x="258" y="631"/>
                  </a:moveTo>
                  <a:cubicBezTo>
                    <a:pt x="260" y="637"/>
                    <a:pt x="260" y="626"/>
                    <a:pt x="263" y="634"/>
                  </a:cubicBezTo>
                  <a:cubicBezTo>
                    <a:pt x="263" y="642"/>
                    <a:pt x="259" y="638"/>
                    <a:pt x="258" y="631"/>
                  </a:cubicBezTo>
                  <a:close/>
                  <a:moveTo>
                    <a:pt x="224" y="542"/>
                  </a:moveTo>
                  <a:cubicBezTo>
                    <a:pt x="224" y="549"/>
                    <a:pt x="223" y="542"/>
                    <a:pt x="221" y="539"/>
                  </a:cubicBezTo>
                  <a:cubicBezTo>
                    <a:pt x="222" y="534"/>
                    <a:pt x="223" y="541"/>
                    <a:pt x="224" y="542"/>
                  </a:cubicBezTo>
                  <a:close/>
                  <a:moveTo>
                    <a:pt x="259" y="617"/>
                  </a:moveTo>
                  <a:cubicBezTo>
                    <a:pt x="258" y="622"/>
                    <a:pt x="257" y="618"/>
                    <a:pt x="256" y="619"/>
                  </a:cubicBezTo>
                  <a:cubicBezTo>
                    <a:pt x="255" y="613"/>
                    <a:pt x="257" y="612"/>
                    <a:pt x="259" y="617"/>
                  </a:cubicBezTo>
                  <a:close/>
                  <a:moveTo>
                    <a:pt x="262" y="606"/>
                  </a:moveTo>
                  <a:cubicBezTo>
                    <a:pt x="260" y="612"/>
                    <a:pt x="260" y="612"/>
                    <a:pt x="260" y="619"/>
                  </a:cubicBezTo>
                  <a:cubicBezTo>
                    <a:pt x="259" y="620"/>
                    <a:pt x="259" y="615"/>
                    <a:pt x="258" y="611"/>
                  </a:cubicBezTo>
                  <a:cubicBezTo>
                    <a:pt x="258" y="607"/>
                    <a:pt x="259" y="608"/>
                    <a:pt x="260" y="606"/>
                  </a:cubicBezTo>
                  <a:cubicBezTo>
                    <a:pt x="259" y="605"/>
                    <a:pt x="258" y="605"/>
                    <a:pt x="258" y="602"/>
                  </a:cubicBezTo>
                  <a:cubicBezTo>
                    <a:pt x="260" y="599"/>
                    <a:pt x="262" y="604"/>
                    <a:pt x="264" y="609"/>
                  </a:cubicBezTo>
                  <a:cubicBezTo>
                    <a:pt x="264" y="611"/>
                    <a:pt x="265" y="613"/>
                    <a:pt x="264" y="615"/>
                  </a:cubicBezTo>
                  <a:cubicBezTo>
                    <a:pt x="262" y="612"/>
                    <a:pt x="263" y="609"/>
                    <a:pt x="262" y="606"/>
                  </a:cubicBezTo>
                  <a:close/>
                  <a:moveTo>
                    <a:pt x="269" y="621"/>
                  </a:moveTo>
                  <a:cubicBezTo>
                    <a:pt x="268" y="626"/>
                    <a:pt x="265" y="625"/>
                    <a:pt x="262" y="623"/>
                  </a:cubicBezTo>
                  <a:cubicBezTo>
                    <a:pt x="261" y="611"/>
                    <a:pt x="266" y="617"/>
                    <a:pt x="269" y="621"/>
                  </a:cubicBezTo>
                  <a:close/>
                  <a:moveTo>
                    <a:pt x="219" y="500"/>
                  </a:moveTo>
                  <a:cubicBezTo>
                    <a:pt x="217" y="502"/>
                    <a:pt x="215" y="499"/>
                    <a:pt x="213" y="498"/>
                  </a:cubicBezTo>
                  <a:cubicBezTo>
                    <a:pt x="215" y="495"/>
                    <a:pt x="216" y="494"/>
                    <a:pt x="219" y="500"/>
                  </a:cubicBezTo>
                  <a:close/>
                  <a:moveTo>
                    <a:pt x="234" y="541"/>
                  </a:moveTo>
                  <a:cubicBezTo>
                    <a:pt x="234" y="544"/>
                    <a:pt x="235" y="551"/>
                    <a:pt x="233" y="547"/>
                  </a:cubicBezTo>
                  <a:cubicBezTo>
                    <a:pt x="233" y="546"/>
                    <a:pt x="233" y="538"/>
                    <a:pt x="234" y="541"/>
                  </a:cubicBezTo>
                  <a:close/>
                  <a:moveTo>
                    <a:pt x="228" y="510"/>
                  </a:moveTo>
                  <a:cubicBezTo>
                    <a:pt x="230" y="513"/>
                    <a:pt x="227" y="516"/>
                    <a:pt x="228" y="519"/>
                  </a:cubicBezTo>
                  <a:cubicBezTo>
                    <a:pt x="230" y="522"/>
                    <a:pt x="230" y="514"/>
                    <a:pt x="231" y="519"/>
                  </a:cubicBezTo>
                  <a:cubicBezTo>
                    <a:pt x="230" y="525"/>
                    <a:pt x="228" y="523"/>
                    <a:pt x="226" y="522"/>
                  </a:cubicBezTo>
                  <a:cubicBezTo>
                    <a:pt x="226" y="516"/>
                    <a:pt x="228" y="518"/>
                    <a:pt x="228" y="510"/>
                  </a:cubicBezTo>
                  <a:close/>
                  <a:moveTo>
                    <a:pt x="275" y="637"/>
                  </a:moveTo>
                  <a:cubicBezTo>
                    <a:pt x="276" y="629"/>
                    <a:pt x="281" y="641"/>
                    <a:pt x="281" y="649"/>
                  </a:cubicBezTo>
                  <a:cubicBezTo>
                    <a:pt x="279" y="644"/>
                    <a:pt x="279" y="641"/>
                    <a:pt x="275" y="637"/>
                  </a:cubicBezTo>
                  <a:close/>
                  <a:moveTo>
                    <a:pt x="273" y="620"/>
                  </a:moveTo>
                  <a:cubicBezTo>
                    <a:pt x="272" y="622"/>
                    <a:pt x="272" y="624"/>
                    <a:pt x="272" y="626"/>
                  </a:cubicBezTo>
                  <a:cubicBezTo>
                    <a:pt x="271" y="624"/>
                    <a:pt x="270" y="623"/>
                    <a:pt x="270" y="621"/>
                  </a:cubicBezTo>
                  <a:cubicBezTo>
                    <a:pt x="272" y="625"/>
                    <a:pt x="271" y="612"/>
                    <a:pt x="273" y="620"/>
                  </a:cubicBezTo>
                  <a:close/>
                  <a:moveTo>
                    <a:pt x="248" y="555"/>
                  </a:moveTo>
                  <a:cubicBezTo>
                    <a:pt x="250" y="558"/>
                    <a:pt x="250" y="561"/>
                    <a:pt x="249" y="564"/>
                  </a:cubicBezTo>
                  <a:cubicBezTo>
                    <a:pt x="249" y="563"/>
                    <a:pt x="248" y="564"/>
                    <a:pt x="248" y="561"/>
                  </a:cubicBezTo>
                  <a:cubicBezTo>
                    <a:pt x="248" y="559"/>
                    <a:pt x="248" y="557"/>
                    <a:pt x="248" y="555"/>
                  </a:cubicBezTo>
                  <a:close/>
                  <a:moveTo>
                    <a:pt x="238" y="524"/>
                  </a:moveTo>
                  <a:cubicBezTo>
                    <a:pt x="240" y="529"/>
                    <a:pt x="240" y="534"/>
                    <a:pt x="240" y="538"/>
                  </a:cubicBezTo>
                  <a:cubicBezTo>
                    <a:pt x="238" y="534"/>
                    <a:pt x="237" y="524"/>
                    <a:pt x="238" y="524"/>
                  </a:cubicBezTo>
                  <a:close/>
                  <a:moveTo>
                    <a:pt x="268" y="605"/>
                  </a:moveTo>
                  <a:cubicBezTo>
                    <a:pt x="269" y="599"/>
                    <a:pt x="272" y="606"/>
                    <a:pt x="272" y="610"/>
                  </a:cubicBezTo>
                  <a:cubicBezTo>
                    <a:pt x="271" y="616"/>
                    <a:pt x="271" y="609"/>
                    <a:pt x="268" y="605"/>
                  </a:cubicBezTo>
                  <a:close/>
                  <a:moveTo>
                    <a:pt x="244" y="523"/>
                  </a:moveTo>
                  <a:cubicBezTo>
                    <a:pt x="245" y="525"/>
                    <a:pt x="246" y="527"/>
                    <a:pt x="246" y="527"/>
                  </a:cubicBezTo>
                  <a:cubicBezTo>
                    <a:pt x="245" y="530"/>
                    <a:pt x="244" y="524"/>
                    <a:pt x="244" y="533"/>
                  </a:cubicBezTo>
                  <a:cubicBezTo>
                    <a:pt x="242" y="525"/>
                    <a:pt x="242" y="532"/>
                    <a:pt x="240" y="526"/>
                  </a:cubicBezTo>
                  <a:cubicBezTo>
                    <a:pt x="241" y="521"/>
                    <a:pt x="243" y="528"/>
                    <a:pt x="244" y="523"/>
                  </a:cubicBezTo>
                  <a:close/>
                  <a:moveTo>
                    <a:pt x="256" y="536"/>
                  </a:moveTo>
                  <a:cubicBezTo>
                    <a:pt x="252" y="527"/>
                    <a:pt x="250" y="539"/>
                    <a:pt x="247" y="529"/>
                  </a:cubicBezTo>
                  <a:cubicBezTo>
                    <a:pt x="249" y="530"/>
                    <a:pt x="254" y="522"/>
                    <a:pt x="256" y="536"/>
                  </a:cubicBezTo>
                  <a:close/>
                  <a:moveTo>
                    <a:pt x="253" y="536"/>
                  </a:moveTo>
                  <a:cubicBezTo>
                    <a:pt x="253" y="539"/>
                    <a:pt x="255" y="542"/>
                    <a:pt x="254" y="544"/>
                  </a:cubicBezTo>
                  <a:cubicBezTo>
                    <a:pt x="253" y="543"/>
                    <a:pt x="253" y="544"/>
                    <a:pt x="252" y="540"/>
                  </a:cubicBezTo>
                  <a:cubicBezTo>
                    <a:pt x="253" y="538"/>
                    <a:pt x="252" y="534"/>
                    <a:pt x="253" y="536"/>
                  </a:cubicBezTo>
                  <a:close/>
                  <a:moveTo>
                    <a:pt x="265" y="533"/>
                  </a:moveTo>
                  <a:cubicBezTo>
                    <a:pt x="267" y="538"/>
                    <a:pt x="266" y="532"/>
                    <a:pt x="268" y="537"/>
                  </a:cubicBezTo>
                  <a:cubicBezTo>
                    <a:pt x="267" y="539"/>
                    <a:pt x="267" y="541"/>
                    <a:pt x="266" y="539"/>
                  </a:cubicBezTo>
                  <a:cubicBezTo>
                    <a:pt x="266" y="537"/>
                    <a:pt x="265" y="535"/>
                    <a:pt x="265" y="533"/>
                  </a:cubicBezTo>
                  <a:close/>
                  <a:moveTo>
                    <a:pt x="313" y="620"/>
                  </a:moveTo>
                  <a:cubicBezTo>
                    <a:pt x="312" y="621"/>
                    <a:pt x="309" y="627"/>
                    <a:pt x="308" y="616"/>
                  </a:cubicBezTo>
                  <a:cubicBezTo>
                    <a:pt x="311" y="622"/>
                    <a:pt x="312" y="615"/>
                    <a:pt x="313" y="620"/>
                  </a:cubicBezTo>
                  <a:close/>
                  <a:moveTo>
                    <a:pt x="386" y="754"/>
                  </a:moveTo>
                  <a:cubicBezTo>
                    <a:pt x="389" y="758"/>
                    <a:pt x="389" y="766"/>
                    <a:pt x="387" y="762"/>
                  </a:cubicBezTo>
                  <a:cubicBezTo>
                    <a:pt x="387" y="760"/>
                    <a:pt x="385" y="757"/>
                    <a:pt x="386" y="754"/>
                  </a:cubicBezTo>
                  <a:close/>
                  <a:moveTo>
                    <a:pt x="311" y="614"/>
                  </a:moveTo>
                  <a:cubicBezTo>
                    <a:pt x="311" y="618"/>
                    <a:pt x="309" y="614"/>
                    <a:pt x="308" y="612"/>
                  </a:cubicBezTo>
                  <a:cubicBezTo>
                    <a:pt x="308" y="610"/>
                    <a:pt x="307" y="601"/>
                    <a:pt x="308" y="603"/>
                  </a:cubicBezTo>
                  <a:cubicBezTo>
                    <a:pt x="308" y="607"/>
                    <a:pt x="310" y="610"/>
                    <a:pt x="311" y="614"/>
                  </a:cubicBezTo>
                  <a:close/>
                  <a:moveTo>
                    <a:pt x="310" y="602"/>
                  </a:moveTo>
                  <a:cubicBezTo>
                    <a:pt x="312" y="605"/>
                    <a:pt x="312" y="615"/>
                    <a:pt x="310" y="611"/>
                  </a:cubicBezTo>
                  <a:cubicBezTo>
                    <a:pt x="310" y="608"/>
                    <a:pt x="309" y="605"/>
                    <a:pt x="310" y="602"/>
                  </a:cubicBezTo>
                  <a:close/>
                  <a:moveTo>
                    <a:pt x="283" y="539"/>
                  </a:moveTo>
                  <a:cubicBezTo>
                    <a:pt x="285" y="547"/>
                    <a:pt x="284" y="537"/>
                    <a:pt x="287" y="543"/>
                  </a:cubicBezTo>
                  <a:cubicBezTo>
                    <a:pt x="286" y="548"/>
                    <a:pt x="284" y="547"/>
                    <a:pt x="282" y="547"/>
                  </a:cubicBezTo>
                  <a:cubicBezTo>
                    <a:pt x="282" y="545"/>
                    <a:pt x="283" y="542"/>
                    <a:pt x="283" y="539"/>
                  </a:cubicBezTo>
                  <a:close/>
                  <a:moveTo>
                    <a:pt x="307" y="591"/>
                  </a:moveTo>
                  <a:cubicBezTo>
                    <a:pt x="307" y="596"/>
                    <a:pt x="307" y="596"/>
                    <a:pt x="307" y="596"/>
                  </a:cubicBezTo>
                  <a:cubicBezTo>
                    <a:pt x="305" y="592"/>
                    <a:pt x="305" y="592"/>
                    <a:pt x="305" y="592"/>
                  </a:cubicBezTo>
                  <a:cubicBezTo>
                    <a:pt x="305" y="587"/>
                    <a:pt x="306" y="590"/>
                    <a:pt x="307" y="591"/>
                  </a:cubicBezTo>
                  <a:close/>
                  <a:moveTo>
                    <a:pt x="319" y="617"/>
                  </a:moveTo>
                  <a:cubicBezTo>
                    <a:pt x="320" y="610"/>
                    <a:pt x="322" y="622"/>
                    <a:pt x="324" y="622"/>
                  </a:cubicBezTo>
                  <a:cubicBezTo>
                    <a:pt x="324" y="625"/>
                    <a:pt x="321" y="622"/>
                    <a:pt x="319" y="617"/>
                  </a:cubicBezTo>
                  <a:close/>
                  <a:moveTo>
                    <a:pt x="326" y="624"/>
                  </a:moveTo>
                  <a:cubicBezTo>
                    <a:pt x="328" y="629"/>
                    <a:pt x="328" y="629"/>
                    <a:pt x="328" y="629"/>
                  </a:cubicBezTo>
                  <a:cubicBezTo>
                    <a:pt x="329" y="634"/>
                    <a:pt x="326" y="636"/>
                    <a:pt x="325" y="629"/>
                  </a:cubicBezTo>
                  <a:cubicBezTo>
                    <a:pt x="327" y="632"/>
                    <a:pt x="326" y="625"/>
                    <a:pt x="326" y="624"/>
                  </a:cubicBezTo>
                  <a:close/>
                  <a:moveTo>
                    <a:pt x="400" y="750"/>
                  </a:moveTo>
                  <a:cubicBezTo>
                    <a:pt x="399" y="751"/>
                    <a:pt x="397" y="748"/>
                    <a:pt x="396" y="747"/>
                  </a:cubicBezTo>
                  <a:cubicBezTo>
                    <a:pt x="401" y="744"/>
                    <a:pt x="407" y="742"/>
                    <a:pt x="415" y="746"/>
                  </a:cubicBezTo>
                  <a:cubicBezTo>
                    <a:pt x="416" y="756"/>
                    <a:pt x="410" y="742"/>
                    <a:pt x="410" y="750"/>
                  </a:cubicBezTo>
                  <a:cubicBezTo>
                    <a:pt x="412" y="753"/>
                    <a:pt x="413" y="751"/>
                    <a:pt x="414" y="756"/>
                  </a:cubicBezTo>
                  <a:cubicBezTo>
                    <a:pt x="412" y="757"/>
                    <a:pt x="411" y="751"/>
                    <a:pt x="408" y="748"/>
                  </a:cubicBezTo>
                  <a:cubicBezTo>
                    <a:pt x="408" y="754"/>
                    <a:pt x="403" y="745"/>
                    <a:pt x="403" y="752"/>
                  </a:cubicBezTo>
                  <a:cubicBezTo>
                    <a:pt x="405" y="753"/>
                    <a:pt x="406" y="752"/>
                    <a:pt x="408" y="757"/>
                  </a:cubicBezTo>
                  <a:cubicBezTo>
                    <a:pt x="408" y="761"/>
                    <a:pt x="407" y="758"/>
                    <a:pt x="407" y="763"/>
                  </a:cubicBezTo>
                  <a:cubicBezTo>
                    <a:pt x="405" y="761"/>
                    <a:pt x="405" y="752"/>
                    <a:pt x="403" y="755"/>
                  </a:cubicBezTo>
                  <a:cubicBezTo>
                    <a:pt x="403" y="758"/>
                    <a:pt x="406" y="761"/>
                    <a:pt x="405" y="764"/>
                  </a:cubicBezTo>
                  <a:cubicBezTo>
                    <a:pt x="404" y="765"/>
                    <a:pt x="403" y="764"/>
                    <a:pt x="402" y="762"/>
                  </a:cubicBezTo>
                  <a:cubicBezTo>
                    <a:pt x="401" y="758"/>
                    <a:pt x="402" y="754"/>
                    <a:pt x="400" y="750"/>
                  </a:cubicBezTo>
                  <a:close/>
                  <a:moveTo>
                    <a:pt x="315" y="599"/>
                  </a:moveTo>
                  <a:cubicBezTo>
                    <a:pt x="319" y="606"/>
                    <a:pt x="319" y="600"/>
                    <a:pt x="322" y="604"/>
                  </a:cubicBezTo>
                  <a:cubicBezTo>
                    <a:pt x="322" y="609"/>
                    <a:pt x="324" y="614"/>
                    <a:pt x="322" y="616"/>
                  </a:cubicBezTo>
                  <a:cubicBezTo>
                    <a:pt x="320" y="612"/>
                    <a:pt x="321" y="609"/>
                    <a:pt x="319" y="605"/>
                  </a:cubicBezTo>
                  <a:cubicBezTo>
                    <a:pt x="319" y="607"/>
                    <a:pt x="317" y="605"/>
                    <a:pt x="317" y="609"/>
                  </a:cubicBezTo>
                  <a:cubicBezTo>
                    <a:pt x="315" y="606"/>
                    <a:pt x="315" y="602"/>
                    <a:pt x="315" y="599"/>
                  </a:cubicBezTo>
                  <a:close/>
                  <a:moveTo>
                    <a:pt x="291" y="543"/>
                  </a:moveTo>
                  <a:cubicBezTo>
                    <a:pt x="291" y="548"/>
                    <a:pt x="291" y="553"/>
                    <a:pt x="289" y="549"/>
                  </a:cubicBezTo>
                  <a:cubicBezTo>
                    <a:pt x="290" y="547"/>
                    <a:pt x="289" y="539"/>
                    <a:pt x="291" y="543"/>
                  </a:cubicBezTo>
                  <a:close/>
                  <a:moveTo>
                    <a:pt x="342" y="650"/>
                  </a:moveTo>
                  <a:cubicBezTo>
                    <a:pt x="342" y="651"/>
                    <a:pt x="341" y="653"/>
                    <a:pt x="341" y="655"/>
                  </a:cubicBezTo>
                  <a:cubicBezTo>
                    <a:pt x="341" y="654"/>
                    <a:pt x="340" y="652"/>
                    <a:pt x="339" y="651"/>
                  </a:cubicBezTo>
                  <a:cubicBezTo>
                    <a:pt x="339" y="647"/>
                    <a:pt x="340" y="646"/>
                    <a:pt x="342" y="650"/>
                  </a:cubicBezTo>
                  <a:close/>
                  <a:moveTo>
                    <a:pt x="345" y="617"/>
                  </a:moveTo>
                  <a:cubicBezTo>
                    <a:pt x="346" y="616"/>
                    <a:pt x="346" y="616"/>
                    <a:pt x="348" y="618"/>
                  </a:cubicBezTo>
                  <a:cubicBezTo>
                    <a:pt x="347" y="625"/>
                    <a:pt x="341" y="609"/>
                    <a:pt x="339" y="607"/>
                  </a:cubicBezTo>
                  <a:cubicBezTo>
                    <a:pt x="339" y="609"/>
                    <a:pt x="339" y="611"/>
                    <a:pt x="339" y="614"/>
                  </a:cubicBezTo>
                  <a:cubicBezTo>
                    <a:pt x="334" y="606"/>
                    <a:pt x="332" y="607"/>
                    <a:pt x="329" y="610"/>
                  </a:cubicBezTo>
                  <a:cubicBezTo>
                    <a:pt x="331" y="617"/>
                    <a:pt x="331" y="622"/>
                    <a:pt x="330" y="623"/>
                  </a:cubicBezTo>
                  <a:cubicBezTo>
                    <a:pt x="328" y="613"/>
                    <a:pt x="330" y="627"/>
                    <a:pt x="327" y="621"/>
                  </a:cubicBezTo>
                  <a:cubicBezTo>
                    <a:pt x="327" y="614"/>
                    <a:pt x="328" y="609"/>
                    <a:pt x="328" y="601"/>
                  </a:cubicBezTo>
                  <a:cubicBezTo>
                    <a:pt x="333" y="612"/>
                    <a:pt x="334" y="599"/>
                    <a:pt x="336" y="598"/>
                  </a:cubicBezTo>
                  <a:cubicBezTo>
                    <a:pt x="337" y="600"/>
                    <a:pt x="335" y="603"/>
                    <a:pt x="337" y="606"/>
                  </a:cubicBezTo>
                  <a:cubicBezTo>
                    <a:pt x="337" y="602"/>
                    <a:pt x="339" y="603"/>
                    <a:pt x="339" y="599"/>
                  </a:cubicBezTo>
                  <a:cubicBezTo>
                    <a:pt x="338" y="597"/>
                    <a:pt x="338" y="598"/>
                    <a:pt x="337" y="595"/>
                  </a:cubicBezTo>
                  <a:cubicBezTo>
                    <a:pt x="340" y="599"/>
                    <a:pt x="341" y="590"/>
                    <a:pt x="343" y="598"/>
                  </a:cubicBezTo>
                  <a:cubicBezTo>
                    <a:pt x="340" y="595"/>
                    <a:pt x="340" y="605"/>
                    <a:pt x="343" y="612"/>
                  </a:cubicBezTo>
                  <a:cubicBezTo>
                    <a:pt x="341" y="602"/>
                    <a:pt x="347" y="607"/>
                    <a:pt x="348" y="611"/>
                  </a:cubicBezTo>
                  <a:cubicBezTo>
                    <a:pt x="347" y="611"/>
                    <a:pt x="342" y="608"/>
                    <a:pt x="345" y="617"/>
                  </a:cubicBezTo>
                  <a:close/>
                  <a:moveTo>
                    <a:pt x="343" y="604"/>
                  </a:moveTo>
                  <a:cubicBezTo>
                    <a:pt x="343" y="601"/>
                    <a:pt x="343" y="597"/>
                    <a:pt x="344" y="597"/>
                  </a:cubicBezTo>
                  <a:cubicBezTo>
                    <a:pt x="345" y="601"/>
                    <a:pt x="346" y="598"/>
                    <a:pt x="348" y="602"/>
                  </a:cubicBezTo>
                  <a:cubicBezTo>
                    <a:pt x="347" y="607"/>
                    <a:pt x="345" y="605"/>
                    <a:pt x="343" y="604"/>
                  </a:cubicBezTo>
                  <a:close/>
                  <a:moveTo>
                    <a:pt x="292" y="546"/>
                  </a:moveTo>
                  <a:cubicBezTo>
                    <a:pt x="293" y="544"/>
                    <a:pt x="295" y="545"/>
                    <a:pt x="297" y="547"/>
                  </a:cubicBezTo>
                  <a:cubicBezTo>
                    <a:pt x="296" y="550"/>
                    <a:pt x="294" y="553"/>
                    <a:pt x="292" y="546"/>
                  </a:cubicBezTo>
                  <a:close/>
                  <a:moveTo>
                    <a:pt x="316" y="592"/>
                  </a:moveTo>
                  <a:cubicBezTo>
                    <a:pt x="315" y="591"/>
                    <a:pt x="315" y="595"/>
                    <a:pt x="313" y="589"/>
                  </a:cubicBezTo>
                  <a:cubicBezTo>
                    <a:pt x="312" y="583"/>
                    <a:pt x="316" y="589"/>
                    <a:pt x="316" y="592"/>
                  </a:cubicBezTo>
                  <a:close/>
                  <a:moveTo>
                    <a:pt x="324" y="596"/>
                  </a:moveTo>
                  <a:cubicBezTo>
                    <a:pt x="324" y="599"/>
                    <a:pt x="321" y="601"/>
                    <a:pt x="320" y="594"/>
                  </a:cubicBezTo>
                  <a:cubicBezTo>
                    <a:pt x="322" y="597"/>
                    <a:pt x="322" y="594"/>
                    <a:pt x="324" y="596"/>
                  </a:cubicBezTo>
                  <a:close/>
                  <a:moveTo>
                    <a:pt x="300" y="546"/>
                  </a:moveTo>
                  <a:cubicBezTo>
                    <a:pt x="301" y="550"/>
                    <a:pt x="300" y="553"/>
                    <a:pt x="298" y="549"/>
                  </a:cubicBezTo>
                  <a:cubicBezTo>
                    <a:pt x="298" y="544"/>
                    <a:pt x="299" y="545"/>
                    <a:pt x="300" y="546"/>
                  </a:cubicBezTo>
                  <a:close/>
                  <a:moveTo>
                    <a:pt x="421" y="750"/>
                  </a:moveTo>
                  <a:cubicBezTo>
                    <a:pt x="422" y="755"/>
                    <a:pt x="419" y="751"/>
                    <a:pt x="421" y="759"/>
                  </a:cubicBezTo>
                  <a:cubicBezTo>
                    <a:pt x="418" y="756"/>
                    <a:pt x="418" y="746"/>
                    <a:pt x="421" y="750"/>
                  </a:cubicBezTo>
                  <a:close/>
                  <a:moveTo>
                    <a:pt x="425" y="748"/>
                  </a:moveTo>
                  <a:cubicBezTo>
                    <a:pt x="427" y="753"/>
                    <a:pt x="424" y="752"/>
                    <a:pt x="425" y="758"/>
                  </a:cubicBezTo>
                  <a:cubicBezTo>
                    <a:pt x="424" y="757"/>
                    <a:pt x="423" y="756"/>
                    <a:pt x="422" y="755"/>
                  </a:cubicBezTo>
                  <a:cubicBezTo>
                    <a:pt x="423" y="750"/>
                    <a:pt x="423" y="744"/>
                    <a:pt x="425" y="748"/>
                  </a:cubicBezTo>
                  <a:close/>
                  <a:moveTo>
                    <a:pt x="334" y="596"/>
                  </a:moveTo>
                  <a:cubicBezTo>
                    <a:pt x="333" y="598"/>
                    <a:pt x="331" y="603"/>
                    <a:pt x="330" y="595"/>
                  </a:cubicBezTo>
                  <a:cubicBezTo>
                    <a:pt x="332" y="597"/>
                    <a:pt x="332" y="593"/>
                    <a:pt x="334" y="596"/>
                  </a:cubicBezTo>
                  <a:close/>
                  <a:moveTo>
                    <a:pt x="317" y="556"/>
                  </a:moveTo>
                  <a:cubicBezTo>
                    <a:pt x="317" y="560"/>
                    <a:pt x="317" y="561"/>
                    <a:pt x="315" y="557"/>
                  </a:cubicBezTo>
                  <a:cubicBezTo>
                    <a:pt x="315" y="553"/>
                    <a:pt x="316" y="552"/>
                    <a:pt x="317" y="556"/>
                  </a:cubicBezTo>
                  <a:close/>
                  <a:moveTo>
                    <a:pt x="352" y="610"/>
                  </a:moveTo>
                  <a:cubicBezTo>
                    <a:pt x="353" y="610"/>
                    <a:pt x="354" y="609"/>
                    <a:pt x="355" y="609"/>
                  </a:cubicBezTo>
                  <a:cubicBezTo>
                    <a:pt x="355" y="614"/>
                    <a:pt x="356" y="619"/>
                    <a:pt x="354" y="618"/>
                  </a:cubicBezTo>
                  <a:cubicBezTo>
                    <a:pt x="354" y="615"/>
                    <a:pt x="352" y="612"/>
                    <a:pt x="352" y="610"/>
                  </a:cubicBezTo>
                  <a:close/>
                  <a:moveTo>
                    <a:pt x="363" y="621"/>
                  </a:moveTo>
                  <a:cubicBezTo>
                    <a:pt x="364" y="623"/>
                    <a:pt x="365" y="624"/>
                    <a:pt x="366" y="624"/>
                  </a:cubicBezTo>
                  <a:cubicBezTo>
                    <a:pt x="366" y="625"/>
                    <a:pt x="366" y="626"/>
                    <a:pt x="366" y="627"/>
                  </a:cubicBezTo>
                  <a:cubicBezTo>
                    <a:pt x="366" y="628"/>
                    <a:pt x="367" y="629"/>
                    <a:pt x="367" y="630"/>
                  </a:cubicBezTo>
                  <a:cubicBezTo>
                    <a:pt x="363" y="624"/>
                    <a:pt x="368" y="636"/>
                    <a:pt x="367" y="638"/>
                  </a:cubicBezTo>
                  <a:cubicBezTo>
                    <a:pt x="366" y="636"/>
                    <a:pt x="366" y="639"/>
                    <a:pt x="364" y="634"/>
                  </a:cubicBezTo>
                  <a:cubicBezTo>
                    <a:pt x="364" y="630"/>
                    <a:pt x="363" y="625"/>
                    <a:pt x="363" y="621"/>
                  </a:cubicBezTo>
                  <a:close/>
                  <a:moveTo>
                    <a:pt x="352" y="598"/>
                  </a:moveTo>
                  <a:cubicBezTo>
                    <a:pt x="353" y="600"/>
                    <a:pt x="355" y="602"/>
                    <a:pt x="355" y="604"/>
                  </a:cubicBezTo>
                  <a:cubicBezTo>
                    <a:pt x="353" y="602"/>
                    <a:pt x="353" y="610"/>
                    <a:pt x="349" y="602"/>
                  </a:cubicBezTo>
                  <a:cubicBezTo>
                    <a:pt x="350" y="598"/>
                    <a:pt x="353" y="603"/>
                    <a:pt x="352" y="598"/>
                  </a:cubicBezTo>
                  <a:close/>
                  <a:moveTo>
                    <a:pt x="631" y="944"/>
                  </a:moveTo>
                  <a:cubicBezTo>
                    <a:pt x="635" y="946"/>
                    <a:pt x="635" y="950"/>
                    <a:pt x="635" y="954"/>
                  </a:cubicBezTo>
                  <a:cubicBezTo>
                    <a:pt x="633" y="953"/>
                    <a:pt x="632" y="953"/>
                    <a:pt x="631" y="952"/>
                  </a:cubicBezTo>
                  <a:cubicBezTo>
                    <a:pt x="630" y="949"/>
                    <a:pt x="630" y="944"/>
                    <a:pt x="631" y="944"/>
                  </a:cubicBezTo>
                  <a:close/>
                  <a:moveTo>
                    <a:pt x="444" y="740"/>
                  </a:moveTo>
                  <a:cubicBezTo>
                    <a:pt x="445" y="737"/>
                    <a:pt x="446" y="738"/>
                    <a:pt x="449" y="742"/>
                  </a:cubicBezTo>
                  <a:cubicBezTo>
                    <a:pt x="450" y="747"/>
                    <a:pt x="453" y="756"/>
                    <a:pt x="448" y="751"/>
                  </a:cubicBezTo>
                  <a:cubicBezTo>
                    <a:pt x="448" y="746"/>
                    <a:pt x="447" y="741"/>
                    <a:pt x="444" y="740"/>
                  </a:cubicBezTo>
                  <a:close/>
                  <a:moveTo>
                    <a:pt x="373" y="624"/>
                  </a:moveTo>
                  <a:cubicBezTo>
                    <a:pt x="371" y="624"/>
                    <a:pt x="370" y="620"/>
                    <a:pt x="369" y="616"/>
                  </a:cubicBezTo>
                  <a:cubicBezTo>
                    <a:pt x="368" y="623"/>
                    <a:pt x="363" y="620"/>
                    <a:pt x="359" y="610"/>
                  </a:cubicBezTo>
                  <a:cubicBezTo>
                    <a:pt x="363" y="616"/>
                    <a:pt x="366" y="612"/>
                    <a:pt x="367" y="607"/>
                  </a:cubicBezTo>
                  <a:cubicBezTo>
                    <a:pt x="367" y="610"/>
                    <a:pt x="369" y="614"/>
                    <a:pt x="370" y="617"/>
                  </a:cubicBezTo>
                  <a:cubicBezTo>
                    <a:pt x="369" y="612"/>
                    <a:pt x="369" y="611"/>
                    <a:pt x="370" y="610"/>
                  </a:cubicBezTo>
                  <a:cubicBezTo>
                    <a:pt x="372" y="613"/>
                    <a:pt x="372" y="615"/>
                    <a:pt x="373" y="617"/>
                  </a:cubicBezTo>
                  <a:cubicBezTo>
                    <a:pt x="371" y="610"/>
                    <a:pt x="373" y="615"/>
                    <a:pt x="374" y="614"/>
                  </a:cubicBezTo>
                  <a:cubicBezTo>
                    <a:pt x="371" y="609"/>
                    <a:pt x="373" y="607"/>
                    <a:pt x="375" y="611"/>
                  </a:cubicBezTo>
                  <a:cubicBezTo>
                    <a:pt x="377" y="616"/>
                    <a:pt x="375" y="615"/>
                    <a:pt x="376" y="621"/>
                  </a:cubicBezTo>
                  <a:cubicBezTo>
                    <a:pt x="373" y="619"/>
                    <a:pt x="371" y="616"/>
                    <a:pt x="373" y="624"/>
                  </a:cubicBezTo>
                  <a:close/>
                  <a:moveTo>
                    <a:pt x="316" y="513"/>
                  </a:moveTo>
                  <a:cubicBezTo>
                    <a:pt x="319" y="519"/>
                    <a:pt x="317" y="506"/>
                    <a:pt x="318" y="505"/>
                  </a:cubicBezTo>
                  <a:cubicBezTo>
                    <a:pt x="321" y="512"/>
                    <a:pt x="319" y="511"/>
                    <a:pt x="320" y="518"/>
                  </a:cubicBezTo>
                  <a:cubicBezTo>
                    <a:pt x="318" y="513"/>
                    <a:pt x="319" y="519"/>
                    <a:pt x="319" y="521"/>
                  </a:cubicBezTo>
                  <a:cubicBezTo>
                    <a:pt x="317" y="519"/>
                    <a:pt x="316" y="516"/>
                    <a:pt x="316" y="513"/>
                  </a:cubicBezTo>
                  <a:close/>
                  <a:moveTo>
                    <a:pt x="365" y="600"/>
                  </a:moveTo>
                  <a:cubicBezTo>
                    <a:pt x="367" y="602"/>
                    <a:pt x="369" y="602"/>
                    <a:pt x="371" y="604"/>
                  </a:cubicBezTo>
                  <a:cubicBezTo>
                    <a:pt x="371" y="607"/>
                    <a:pt x="370" y="608"/>
                    <a:pt x="369" y="608"/>
                  </a:cubicBezTo>
                  <a:cubicBezTo>
                    <a:pt x="369" y="606"/>
                    <a:pt x="366" y="607"/>
                    <a:pt x="365" y="600"/>
                  </a:cubicBezTo>
                  <a:close/>
                  <a:moveTo>
                    <a:pt x="333" y="534"/>
                  </a:moveTo>
                  <a:cubicBezTo>
                    <a:pt x="334" y="537"/>
                    <a:pt x="334" y="544"/>
                    <a:pt x="333" y="540"/>
                  </a:cubicBezTo>
                  <a:cubicBezTo>
                    <a:pt x="333" y="539"/>
                    <a:pt x="332" y="531"/>
                    <a:pt x="333" y="534"/>
                  </a:cubicBezTo>
                  <a:close/>
                  <a:moveTo>
                    <a:pt x="324" y="508"/>
                  </a:moveTo>
                  <a:cubicBezTo>
                    <a:pt x="325" y="513"/>
                    <a:pt x="323" y="509"/>
                    <a:pt x="324" y="514"/>
                  </a:cubicBezTo>
                  <a:cubicBezTo>
                    <a:pt x="325" y="517"/>
                    <a:pt x="326" y="516"/>
                    <a:pt x="326" y="521"/>
                  </a:cubicBezTo>
                  <a:cubicBezTo>
                    <a:pt x="325" y="519"/>
                    <a:pt x="323" y="522"/>
                    <a:pt x="321" y="514"/>
                  </a:cubicBezTo>
                  <a:cubicBezTo>
                    <a:pt x="322" y="510"/>
                    <a:pt x="321" y="503"/>
                    <a:pt x="324" y="508"/>
                  </a:cubicBezTo>
                  <a:close/>
                  <a:moveTo>
                    <a:pt x="378" y="612"/>
                  </a:moveTo>
                  <a:cubicBezTo>
                    <a:pt x="380" y="618"/>
                    <a:pt x="380" y="608"/>
                    <a:pt x="381" y="616"/>
                  </a:cubicBezTo>
                  <a:cubicBezTo>
                    <a:pt x="381" y="617"/>
                    <a:pt x="379" y="620"/>
                    <a:pt x="378" y="612"/>
                  </a:cubicBezTo>
                  <a:close/>
                  <a:moveTo>
                    <a:pt x="356" y="565"/>
                  </a:moveTo>
                  <a:cubicBezTo>
                    <a:pt x="355" y="567"/>
                    <a:pt x="353" y="566"/>
                    <a:pt x="353" y="568"/>
                  </a:cubicBezTo>
                  <a:cubicBezTo>
                    <a:pt x="352" y="564"/>
                    <a:pt x="354" y="559"/>
                    <a:pt x="356" y="565"/>
                  </a:cubicBezTo>
                  <a:close/>
                  <a:moveTo>
                    <a:pt x="330" y="518"/>
                  </a:moveTo>
                  <a:cubicBezTo>
                    <a:pt x="330" y="520"/>
                    <a:pt x="331" y="521"/>
                    <a:pt x="331" y="523"/>
                  </a:cubicBezTo>
                  <a:cubicBezTo>
                    <a:pt x="329" y="521"/>
                    <a:pt x="327" y="522"/>
                    <a:pt x="326" y="517"/>
                  </a:cubicBezTo>
                  <a:cubicBezTo>
                    <a:pt x="328" y="520"/>
                    <a:pt x="327" y="512"/>
                    <a:pt x="330" y="518"/>
                  </a:cubicBezTo>
                  <a:close/>
                  <a:moveTo>
                    <a:pt x="392" y="608"/>
                  </a:moveTo>
                  <a:cubicBezTo>
                    <a:pt x="391" y="612"/>
                    <a:pt x="388" y="612"/>
                    <a:pt x="385" y="614"/>
                  </a:cubicBezTo>
                  <a:cubicBezTo>
                    <a:pt x="387" y="617"/>
                    <a:pt x="388" y="620"/>
                    <a:pt x="388" y="623"/>
                  </a:cubicBezTo>
                  <a:cubicBezTo>
                    <a:pt x="384" y="612"/>
                    <a:pt x="386" y="621"/>
                    <a:pt x="382" y="616"/>
                  </a:cubicBezTo>
                  <a:cubicBezTo>
                    <a:pt x="382" y="610"/>
                    <a:pt x="383" y="610"/>
                    <a:pt x="379" y="601"/>
                  </a:cubicBezTo>
                  <a:cubicBezTo>
                    <a:pt x="383" y="608"/>
                    <a:pt x="385" y="609"/>
                    <a:pt x="386" y="608"/>
                  </a:cubicBezTo>
                  <a:cubicBezTo>
                    <a:pt x="388" y="607"/>
                    <a:pt x="389" y="605"/>
                    <a:pt x="392" y="608"/>
                  </a:cubicBezTo>
                  <a:close/>
                  <a:moveTo>
                    <a:pt x="669" y="927"/>
                  </a:moveTo>
                  <a:cubicBezTo>
                    <a:pt x="666" y="926"/>
                    <a:pt x="668" y="934"/>
                    <a:pt x="663" y="930"/>
                  </a:cubicBezTo>
                  <a:cubicBezTo>
                    <a:pt x="664" y="927"/>
                    <a:pt x="666" y="921"/>
                    <a:pt x="669" y="927"/>
                  </a:cubicBezTo>
                  <a:close/>
                  <a:moveTo>
                    <a:pt x="475" y="732"/>
                  </a:moveTo>
                  <a:cubicBezTo>
                    <a:pt x="477" y="735"/>
                    <a:pt x="478" y="735"/>
                    <a:pt x="477" y="731"/>
                  </a:cubicBezTo>
                  <a:cubicBezTo>
                    <a:pt x="482" y="738"/>
                    <a:pt x="481" y="749"/>
                    <a:pt x="477" y="745"/>
                  </a:cubicBezTo>
                  <a:cubicBezTo>
                    <a:pt x="477" y="739"/>
                    <a:pt x="477" y="739"/>
                    <a:pt x="475" y="732"/>
                  </a:cubicBezTo>
                  <a:close/>
                  <a:moveTo>
                    <a:pt x="337" y="520"/>
                  </a:moveTo>
                  <a:cubicBezTo>
                    <a:pt x="336" y="523"/>
                    <a:pt x="333" y="520"/>
                    <a:pt x="332" y="520"/>
                  </a:cubicBezTo>
                  <a:cubicBezTo>
                    <a:pt x="331" y="519"/>
                    <a:pt x="331" y="518"/>
                    <a:pt x="331" y="516"/>
                  </a:cubicBezTo>
                  <a:cubicBezTo>
                    <a:pt x="334" y="520"/>
                    <a:pt x="335" y="517"/>
                    <a:pt x="337" y="520"/>
                  </a:cubicBezTo>
                  <a:close/>
                  <a:moveTo>
                    <a:pt x="412" y="649"/>
                  </a:moveTo>
                  <a:cubicBezTo>
                    <a:pt x="411" y="649"/>
                    <a:pt x="408" y="652"/>
                    <a:pt x="405" y="645"/>
                  </a:cubicBezTo>
                  <a:cubicBezTo>
                    <a:pt x="408" y="648"/>
                    <a:pt x="409" y="640"/>
                    <a:pt x="412" y="649"/>
                  </a:cubicBezTo>
                  <a:close/>
                  <a:moveTo>
                    <a:pt x="400" y="624"/>
                  </a:moveTo>
                  <a:cubicBezTo>
                    <a:pt x="404" y="629"/>
                    <a:pt x="404" y="624"/>
                    <a:pt x="407" y="628"/>
                  </a:cubicBezTo>
                  <a:cubicBezTo>
                    <a:pt x="407" y="634"/>
                    <a:pt x="402" y="632"/>
                    <a:pt x="400" y="628"/>
                  </a:cubicBezTo>
                  <a:cubicBezTo>
                    <a:pt x="401" y="629"/>
                    <a:pt x="401" y="626"/>
                    <a:pt x="400" y="624"/>
                  </a:cubicBezTo>
                  <a:close/>
                  <a:moveTo>
                    <a:pt x="339" y="517"/>
                  </a:moveTo>
                  <a:cubicBezTo>
                    <a:pt x="339" y="519"/>
                    <a:pt x="341" y="521"/>
                    <a:pt x="341" y="524"/>
                  </a:cubicBezTo>
                  <a:cubicBezTo>
                    <a:pt x="339" y="521"/>
                    <a:pt x="340" y="526"/>
                    <a:pt x="338" y="521"/>
                  </a:cubicBezTo>
                  <a:cubicBezTo>
                    <a:pt x="338" y="518"/>
                    <a:pt x="337" y="515"/>
                    <a:pt x="339" y="517"/>
                  </a:cubicBezTo>
                  <a:close/>
                  <a:moveTo>
                    <a:pt x="346" y="521"/>
                  </a:moveTo>
                  <a:cubicBezTo>
                    <a:pt x="346" y="526"/>
                    <a:pt x="345" y="525"/>
                    <a:pt x="344" y="523"/>
                  </a:cubicBezTo>
                  <a:cubicBezTo>
                    <a:pt x="344" y="522"/>
                    <a:pt x="344" y="518"/>
                    <a:pt x="346" y="521"/>
                  </a:cubicBezTo>
                  <a:close/>
                  <a:moveTo>
                    <a:pt x="395" y="607"/>
                  </a:moveTo>
                  <a:cubicBezTo>
                    <a:pt x="395" y="601"/>
                    <a:pt x="397" y="607"/>
                    <a:pt x="401" y="613"/>
                  </a:cubicBezTo>
                  <a:cubicBezTo>
                    <a:pt x="401" y="615"/>
                    <a:pt x="401" y="617"/>
                    <a:pt x="402" y="619"/>
                  </a:cubicBezTo>
                  <a:cubicBezTo>
                    <a:pt x="401" y="619"/>
                    <a:pt x="401" y="618"/>
                    <a:pt x="400" y="617"/>
                  </a:cubicBezTo>
                  <a:cubicBezTo>
                    <a:pt x="399" y="611"/>
                    <a:pt x="397" y="609"/>
                    <a:pt x="395" y="607"/>
                  </a:cubicBezTo>
                  <a:close/>
                  <a:moveTo>
                    <a:pt x="337" y="503"/>
                  </a:moveTo>
                  <a:cubicBezTo>
                    <a:pt x="339" y="504"/>
                    <a:pt x="339" y="498"/>
                    <a:pt x="343" y="505"/>
                  </a:cubicBezTo>
                  <a:cubicBezTo>
                    <a:pt x="342" y="506"/>
                    <a:pt x="345" y="515"/>
                    <a:pt x="344" y="515"/>
                  </a:cubicBezTo>
                  <a:cubicBezTo>
                    <a:pt x="341" y="513"/>
                    <a:pt x="340" y="503"/>
                    <a:pt x="339" y="505"/>
                  </a:cubicBezTo>
                  <a:cubicBezTo>
                    <a:pt x="340" y="508"/>
                    <a:pt x="342" y="511"/>
                    <a:pt x="341" y="514"/>
                  </a:cubicBezTo>
                  <a:cubicBezTo>
                    <a:pt x="339" y="510"/>
                    <a:pt x="338" y="507"/>
                    <a:pt x="337" y="503"/>
                  </a:cubicBezTo>
                  <a:close/>
                  <a:moveTo>
                    <a:pt x="350" y="520"/>
                  </a:moveTo>
                  <a:cubicBezTo>
                    <a:pt x="351" y="523"/>
                    <a:pt x="351" y="525"/>
                    <a:pt x="351" y="528"/>
                  </a:cubicBezTo>
                  <a:cubicBezTo>
                    <a:pt x="349" y="522"/>
                    <a:pt x="350" y="528"/>
                    <a:pt x="347" y="523"/>
                  </a:cubicBezTo>
                  <a:cubicBezTo>
                    <a:pt x="347" y="522"/>
                    <a:pt x="347" y="521"/>
                    <a:pt x="347" y="520"/>
                  </a:cubicBezTo>
                  <a:cubicBezTo>
                    <a:pt x="350" y="525"/>
                    <a:pt x="348" y="519"/>
                    <a:pt x="350" y="520"/>
                  </a:cubicBezTo>
                  <a:close/>
                  <a:moveTo>
                    <a:pt x="407" y="608"/>
                  </a:moveTo>
                  <a:cubicBezTo>
                    <a:pt x="406" y="608"/>
                    <a:pt x="405" y="621"/>
                    <a:pt x="402" y="609"/>
                  </a:cubicBezTo>
                  <a:cubicBezTo>
                    <a:pt x="406" y="614"/>
                    <a:pt x="403" y="602"/>
                    <a:pt x="407" y="608"/>
                  </a:cubicBezTo>
                  <a:close/>
                  <a:moveTo>
                    <a:pt x="426" y="626"/>
                  </a:moveTo>
                  <a:cubicBezTo>
                    <a:pt x="426" y="629"/>
                    <a:pt x="425" y="631"/>
                    <a:pt x="424" y="629"/>
                  </a:cubicBezTo>
                  <a:cubicBezTo>
                    <a:pt x="422" y="625"/>
                    <a:pt x="423" y="622"/>
                    <a:pt x="426" y="626"/>
                  </a:cubicBezTo>
                  <a:close/>
                  <a:moveTo>
                    <a:pt x="421" y="612"/>
                  </a:moveTo>
                  <a:cubicBezTo>
                    <a:pt x="417" y="610"/>
                    <a:pt x="416" y="621"/>
                    <a:pt x="411" y="607"/>
                  </a:cubicBezTo>
                  <a:cubicBezTo>
                    <a:pt x="416" y="613"/>
                    <a:pt x="417" y="605"/>
                    <a:pt x="421" y="612"/>
                  </a:cubicBezTo>
                  <a:close/>
                  <a:moveTo>
                    <a:pt x="446" y="641"/>
                  </a:moveTo>
                  <a:cubicBezTo>
                    <a:pt x="447" y="645"/>
                    <a:pt x="446" y="645"/>
                    <a:pt x="444" y="644"/>
                  </a:cubicBezTo>
                  <a:cubicBezTo>
                    <a:pt x="442" y="640"/>
                    <a:pt x="444" y="638"/>
                    <a:pt x="446" y="641"/>
                  </a:cubicBezTo>
                  <a:close/>
                  <a:moveTo>
                    <a:pt x="436" y="622"/>
                  </a:moveTo>
                  <a:cubicBezTo>
                    <a:pt x="442" y="633"/>
                    <a:pt x="441" y="623"/>
                    <a:pt x="445" y="627"/>
                  </a:cubicBezTo>
                  <a:cubicBezTo>
                    <a:pt x="447" y="635"/>
                    <a:pt x="440" y="630"/>
                    <a:pt x="437" y="630"/>
                  </a:cubicBezTo>
                  <a:cubicBezTo>
                    <a:pt x="437" y="627"/>
                    <a:pt x="435" y="625"/>
                    <a:pt x="436" y="622"/>
                  </a:cubicBezTo>
                  <a:close/>
                  <a:moveTo>
                    <a:pt x="434" y="617"/>
                  </a:moveTo>
                  <a:cubicBezTo>
                    <a:pt x="439" y="623"/>
                    <a:pt x="433" y="607"/>
                    <a:pt x="437" y="612"/>
                  </a:cubicBezTo>
                  <a:cubicBezTo>
                    <a:pt x="437" y="617"/>
                    <a:pt x="438" y="616"/>
                    <a:pt x="439" y="622"/>
                  </a:cubicBezTo>
                  <a:cubicBezTo>
                    <a:pt x="438" y="622"/>
                    <a:pt x="436" y="624"/>
                    <a:pt x="434" y="617"/>
                  </a:cubicBezTo>
                  <a:close/>
                  <a:moveTo>
                    <a:pt x="448" y="617"/>
                  </a:moveTo>
                  <a:cubicBezTo>
                    <a:pt x="449" y="622"/>
                    <a:pt x="448" y="623"/>
                    <a:pt x="446" y="621"/>
                  </a:cubicBezTo>
                  <a:cubicBezTo>
                    <a:pt x="444" y="617"/>
                    <a:pt x="444" y="611"/>
                    <a:pt x="448" y="617"/>
                  </a:cubicBezTo>
                  <a:close/>
                  <a:moveTo>
                    <a:pt x="387" y="528"/>
                  </a:moveTo>
                  <a:cubicBezTo>
                    <a:pt x="388" y="534"/>
                    <a:pt x="386" y="531"/>
                    <a:pt x="385" y="531"/>
                  </a:cubicBezTo>
                  <a:cubicBezTo>
                    <a:pt x="385" y="529"/>
                    <a:pt x="384" y="525"/>
                    <a:pt x="387" y="528"/>
                  </a:cubicBezTo>
                  <a:close/>
                  <a:moveTo>
                    <a:pt x="384" y="523"/>
                  </a:moveTo>
                  <a:cubicBezTo>
                    <a:pt x="385" y="527"/>
                    <a:pt x="382" y="526"/>
                    <a:pt x="381" y="520"/>
                  </a:cubicBezTo>
                  <a:cubicBezTo>
                    <a:pt x="383" y="524"/>
                    <a:pt x="381" y="516"/>
                    <a:pt x="384" y="523"/>
                  </a:cubicBezTo>
                  <a:close/>
                  <a:moveTo>
                    <a:pt x="394" y="536"/>
                  </a:moveTo>
                  <a:cubicBezTo>
                    <a:pt x="394" y="538"/>
                    <a:pt x="397" y="541"/>
                    <a:pt x="398" y="543"/>
                  </a:cubicBezTo>
                  <a:cubicBezTo>
                    <a:pt x="398" y="547"/>
                    <a:pt x="398" y="548"/>
                    <a:pt x="396" y="545"/>
                  </a:cubicBezTo>
                  <a:cubicBezTo>
                    <a:pt x="396" y="542"/>
                    <a:pt x="392" y="534"/>
                    <a:pt x="394" y="536"/>
                  </a:cubicBezTo>
                  <a:close/>
                  <a:moveTo>
                    <a:pt x="383" y="509"/>
                  </a:moveTo>
                  <a:cubicBezTo>
                    <a:pt x="384" y="511"/>
                    <a:pt x="384" y="516"/>
                    <a:pt x="387" y="521"/>
                  </a:cubicBezTo>
                  <a:cubicBezTo>
                    <a:pt x="386" y="518"/>
                    <a:pt x="388" y="521"/>
                    <a:pt x="390" y="524"/>
                  </a:cubicBezTo>
                  <a:cubicBezTo>
                    <a:pt x="390" y="528"/>
                    <a:pt x="392" y="536"/>
                    <a:pt x="388" y="531"/>
                  </a:cubicBezTo>
                  <a:cubicBezTo>
                    <a:pt x="388" y="525"/>
                    <a:pt x="378" y="504"/>
                    <a:pt x="383" y="509"/>
                  </a:cubicBezTo>
                  <a:close/>
                  <a:moveTo>
                    <a:pt x="471" y="634"/>
                  </a:moveTo>
                  <a:cubicBezTo>
                    <a:pt x="473" y="640"/>
                    <a:pt x="469" y="638"/>
                    <a:pt x="468" y="633"/>
                  </a:cubicBezTo>
                  <a:cubicBezTo>
                    <a:pt x="469" y="635"/>
                    <a:pt x="468" y="629"/>
                    <a:pt x="471" y="634"/>
                  </a:cubicBezTo>
                  <a:close/>
                  <a:moveTo>
                    <a:pt x="395" y="527"/>
                  </a:moveTo>
                  <a:cubicBezTo>
                    <a:pt x="396" y="531"/>
                    <a:pt x="396" y="533"/>
                    <a:pt x="393" y="529"/>
                  </a:cubicBezTo>
                  <a:cubicBezTo>
                    <a:pt x="393" y="525"/>
                    <a:pt x="393" y="524"/>
                    <a:pt x="395" y="527"/>
                  </a:cubicBezTo>
                  <a:close/>
                  <a:moveTo>
                    <a:pt x="454" y="608"/>
                  </a:moveTo>
                  <a:cubicBezTo>
                    <a:pt x="455" y="607"/>
                    <a:pt x="457" y="604"/>
                    <a:pt x="461" y="610"/>
                  </a:cubicBezTo>
                  <a:cubicBezTo>
                    <a:pt x="460" y="606"/>
                    <a:pt x="466" y="612"/>
                    <a:pt x="462" y="603"/>
                  </a:cubicBezTo>
                  <a:cubicBezTo>
                    <a:pt x="463" y="605"/>
                    <a:pt x="464" y="606"/>
                    <a:pt x="466" y="608"/>
                  </a:cubicBezTo>
                  <a:cubicBezTo>
                    <a:pt x="467" y="613"/>
                    <a:pt x="465" y="610"/>
                    <a:pt x="467" y="614"/>
                  </a:cubicBezTo>
                  <a:cubicBezTo>
                    <a:pt x="463" y="612"/>
                    <a:pt x="462" y="612"/>
                    <a:pt x="466" y="620"/>
                  </a:cubicBezTo>
                  <a:cubicBezTo>
                    <a:pt x="463" y="618"/>
                    <a:pt x="463" y="615"/>
                    <a:pt x="461" y="613"/>
                  </a:cubicBezTo>
                  <a:cubicBezTo>
                    <a:pt x="462" y="620"/>
                    <a:pt x="462" y="620"/>
                    <a:pt x="462" y="620"/>
                  </a:cubicBezTo>
                  <a:cubicBezTo>
                    <a:pt x="457" y="613"/>
                    <a:pt x="457" y="609"/>
                    <a:pt x="454" y="608"/>
                  </a:cubicBezTo>
                  <a:close/>
                  <a:moveTo>
                    <a:pt x="470" y="612"/>
                  </a:moveTo>
                  <a:cubicBezTo>
                    <a:pt x="476" y="618"/>
                    <a:pt x="474" y="625"/>
                    <a:pt x="470" y="620"/>
                  </a:cubicBezTo>
                  <a:cubicBezTo>
                    <a:pt x="470" y="618"/>
                    <a:pt x="468" y="616"/>
                    <a:pt x="468" y="614"/>
                  </a:cubicBezTo>
                  <a:cubicBezTo>
                    <a:pt x="469" y="613"/>
                    <a:pt x="473" y="622"/>
                    <a:pt x="470" y="612"/>
                  </a:cubicBezTo>
                  <a:close/>
                  <a:moveTo>
                    <a:pt x="470" y="602"/>
                  </a:moveTo>
                  <a:cubicBezTo>
                    <a:pt x="474" y="606"/>
                    <a:pt x="474" y="611"/>
                    <a:pt x="475" y="616"/>
                  </a:cubicBezTo>
                  <a:cubicBezTo>
                    <a:pt x="474" y="614"/>
                    <a:pt x="475" y="618"/>
                    <a:pt x="473" y="615"/>
                  </a:cubicBezTo>
                  <a:cubicBezTo>
                    <a:pt x="470" y="607"/>
                    <a:pt x="473" y="611"/>
                    <a:pt x="470" y="602"/>
                  </a:cubicBezTo>
                  <a:close/>
                  <a:moveTo>
                    <a:pt x="493" y="627"/>
                  </a:moveTo>
                  <a:cubicBezTo>
                    <a:pt x="493" y="630"/>
                    <a:pt x="493" y="633"/>
                    <a:pt x="490" y="629"/>
                  </a:cubicBezTo>
                  <a:cubicBezTo>
                    <a:pt x="489" y="625"/>
                    <a:pt x="490" y="624"/>
                    <a:pt x="493" y="627"/>
                  </a:cubicBezTo>
                  <a:close/>
                  <a:moveTo>
                    <a:pt x="801" y="826"/>
                  </a:moveTo>
                  <a:cubicBezTo>
                    <a:pt x="801" y="823"/>
                    <a:pt x="803" y="818"/>
                    <a:pt x="807" y="824"/>
                  </a:cubicBezTo>
                  <a:cubicBezTo>
                    <a:pt x="804" y="822"/>
                    <a:pt x="805" y="827"/>
                    <a:pt x="807" y="830"/>
                  </a:cubicBezTo>
                  <a:cubicBezTo>
                    <a:pt x="805" y="829"/>
                    <a:pt x="803" y="828"/>
                    <a:pt x="801" y="826"/>
                  </a:cubicBezTo>
                  <a:close/>
                  <a:moveTo>
                    <a:pt x="502" y="601"/>
                  </a:moveTo>
                  <a:cubicBezTo>
                    <a:pt x="508" y="607"/>
                    <a:pt x="508" y="618"/>
                    <a:pt x="502" y="608"/>
                  </a:cubicBezTo>
                  <a:cubicBezTo>
                    <a:pt x="505" y="611"/>
                    <a:pt x="501" y="603"/>
                    <a:pt x="502" y="601"/>
                  </a:cubicBezTo>
                  <a:close/>
                  <a:moveTo>
                    <a:pt x="808" y="818"/>
                  </a:moveTo>
                  <a:cubicBezTo>
                    <a:pt x="809" y="816"/>
                    <a:pt x="810" y="813"/>
                    <a:pt x="812" y="811"/>
                  </a:cubicBezTo>
                  <a:cubicBezTo>
                    <a:pt x="813" y="810"/>
                    <a:pt x="816" y="809"/>
                    <a:pt x="820" y="813"/>
                  </a:cubicBezTo>
                  <a:cubicBezTo>
                    <a:pt x="813" y="813"/>
                    <a:pt x="823" y="819"/>
                    <a:pt x="824" y="824"/>
                  </a:cubicBezTo>
                  <a:cubicBezTo>
                    <a:pt x="818" y="821"/>
                    <a:pt x="816" y="817"/>
                    <a:pt x="812" y="814"/>
                  </a:cubicBezTo>
                  <a:cubicBezTo>
                    <a:pt x="815" y="820"/>
                    <a:pt x="813" y="824"/>
                    <a:pt x="808" y="818"/>
                  </a:cubicBezTo>
                  <a:close/>
                  <a:moveTo>
                    <a:pt x="824" y="805"/>
                  </a:moveTo>
                  <a:cubicBezTo>
                    <a:pt x="822" y="805"/>
                    <a:pt x="823" y="809"/>
                    <a:pt x="820" y="808"/>
                  </a:cubicBezTo>
                  <a:cubicBezTo>
                    <a:pt x="814" y="802"/>
                    <a:pt x="821" y="798"/>
                    <a:pt x="824" y="805"/>
                  </a:cubicBezTo>
                  <a:close/>
                  <a:moveTo>
                    <a:pt x="446" y="506"/>
                  </a:moveTo>
                  <a:cubicBezTo>
                    <a:pt x="447" y="509"/>
                    <a:pt x="446" y="510"/>
                    <a:pt x="443" y="507"/>
                  </a:cubicBezTo>
                  <a:cubicBezTo>
                    <a:pt x="441" y="502"/>
                    <a:pt x="444" y="504"/>
                    <a:pt x="446" y="506"/>
                  </a:cubicBezTo>
                  <a:close/>
                  <a:moveTo>
                    <a:pt x="447" y="498"/>
                  </a:moveTo>
                  <a:cubicBezTo>
                    <a:pt x="442" y="488"/>
                    <a:pt x="448" y="497"/>
                    <a:pt x="449" y="497"/>
                  </a:cubicBezTo>
                  <a:cubicBezTo>
                    <a:pt x="445" y="491"/>
                    <a:pt x="443" y="486"/>
                    <a:pt x="442" y="483"/>
                  </a:cubicBezTo>
                  <a:cubicBezTo>
                    <a:pt x="446" y="487"/>
                    <a:pt x="446" y="493"/>
                    <a:pt x="451" y="498"/>
                  </a:cubicBezTo>
                  <a:cubicBezTo>
                    <a:pt x="450" y="496"/>
                    <a:pt x="448" y="494"/>
                    <a:pt x="448" y="492"/>
                  </a:cubicBezTo>
                  <a:cubicBezTo>
                    <a:pt x="448" y="492"/>
                    <a:pt x="453" y="495"/>
                    <a:pt x="454" y="498"/>
                  </a:cubicBezTo>
                  <a:cubicBezTo>
                    <a:pt x="450" y="495"/>
                    <a:pt x="457" y="518"/>
                    <a:pt x="448" y="500"/>
                  </a:cubicBezTo>
                  <a:cubicBezTo>
                    <a:pt x="447" y="500"/>
                    <a:pt x="447" y="507"/>
                    <a:pt x="442" y="499"/>
                  </a:cubicBezTo>
                  <a:cubicBezTo>
                    <a:pt x="440" y="494"/>
                    <a:pt x="443" y="492"/>
                    <a:pt x="447" y="498"/>
                  </a:cubicBezTo>
                  <a:close/>
                  <a:moveTo>
                    <a:pt x="442" y="486"/>
                  </a:moveTo>
                  <a:cubicBezTo>
                    <a:pt x="443" y="490"/>
                    <a:pt x="441" y="490"/>
                    <a:pt x="440" y="490"/>
                  </a:cubicBezTo>
                  <a:cubicBezTo>
                    <a:pt x="439" y="486"/>
                    <a:pt x="438" y="482"/>
                    <a:pt x="442" y="486"/>
                  </a:cubicBezTo>
                  <a:close/>
                  <a:moveTo>
                    <a:pt x="843" y="761"/>
                  </a:moveTo>
                  <a:cubicBezTo>
                    <a:pt x="848" y="762"/>
                    <a:pt x="844" y="749"/>
                    <a:pt x="852" y="756"/>
                  </a:cubicBezTo>
                  <a:cubicBezTo>
                    <a:pt x="849" y="757"/>
                    <a:pt x="851" y="768"/>
                    <a:pt x="843" y="761"/>
                  </a:cubicBezTo>
                  <a:close/>
                  <a:moveTo>
                    <a:pt x="444" y="479"/>
                  </a:moveTo>
                  <a:cubicBezTo>
                    <a:pt x="445" y="481"/>
                    <a:pt x="447" y="483"/>
                    <a:pt x="448" y="485"/>
                  </a:cubicBezTo>
                  <a:cubicBezTo>
                    <a:pt x="444" y="482"/>
                    <a:pt x="445" y="483"/>
                    <a:pt x="448" y="489"/>
                  </a:cubicBezTo>
                  <a:cubicBezTo>
                    <a:pt x="443" y="483"/>
                    <a:pt x="444" y="482"/>
                    <a:pt x="444" y="479"/>
                  </a:cubicBezTo>
                  <a:close/>
                  <a:moveTo>
                    <a:pt x="456" y="490"/>
                  </a:moveTo>
                  <a:cubicBezTo>
                    <a:pt x="460" y="494"/>
                    <a:pt x="456" y="487"/>
                    <a:pt x="461" y="493"/>
                  </a:cubicBezTo>
                  <a:cubicBezTo>
                    <a:pt x="461" y="496"/>
                    <a:pt x="459" y="495"/>
                    <a:pt x="456" y="490"/>
                  </a:cubicBezTo>
                  <a:close/>
                  <a:moveTo>
                    <a:pt x="438" y="466"/>
                  </a:moveTo>
                  <a:cubicBezTo>
                    <a:pt x="440" y="468"/>
                    <a:pt x="442" y="470"/>
                    <a:pt x="443" y="472"/>
                  </a:cubicBezTo>
                  <a:cubicBezTo>
                    <a:pt x="442" y="471"/>
                    <a:pt x="440" y="469"/>
                    <a:pt x="441" y="471"/>
                  </a:cubicBezTo>
                  <a:cubicBezTo>
                    <a:pt x="441" y="471"/>
                    <a:pt x="442" y="473"/>
                    <a:pt x="441" y="472"/>
                  </a:cubicBezTo>
                  <a:cubicBezTo>
                    <a:pt x="440" y="470"/>
                    <a:pt x="439" y="468"/>
                    <a:pt x="438" y="466"/>
                  </a:cubicBezTo>
                  <a:close/>
                  <a:moveTo>
                    <a:pt x="866" y="737"/>
                  </a:moveTo>
                  <a:cubicBezTo>
                    <a:pt x="867" y="739"/>
                    <a:pt x="869" y="740"/>
                    <a:pt x="870" y="743"/>
                  </a:cubicBezTo>
                  <a:cubicBezTo>
                    <a:pt x="865" y="740"/>
                    <a:pt x="866" y="744"/>
                    <a:pt x="863" y="744"/>
                  </a:cubicBezTo>
                  <a:cubicBezTo>
                    <a:pt x="862" y="739"/>
                    <a:pt x="861" y="736"/>
                    <a:pt x="866" y="737"/>
                  </a:cubicBezTo>
                  <a:close/>
                  <a:moveTo>
                    <a:pt x="465" y="484"/>
                  </a:moveTo>
                  <a:cubicBezTo>
                    <a:pt x="466" y="487"/>
                    <a:pt x="467" y="486"/>
                    <a:pt x="468" y="487"/>
                  </a:cubicBezTo>
                  <a:cubicBezTo>
                    <a:pt x="467" y="485"/>
                    <a:pt x="466" y="483"/>
                    <a:pt x="465" y="481"/>
                  </a:cubicBezTo>
                  <a:cubicBezTo>
                    <a:pt x="465" y="480"/>
                    <a:pt x="470" y="486"/>
                    <a:pt x="472" y="491"/>
                  </a:cubicBezTo>
                  <a:cubicBezTo>
                    <a:pt x="470" y="491"/>
                    <a:pt x="470" y="493"/>
                    <a:pt x="466" y="491"/>
                  </a:cubicBezTo>
                  <a:cubicBezTo>
                    <a:pt x="466" y="488"/>
                    <a:pt x="464" y="484"/>
                    <a:pt x="465" y="484"/>
                  </a:cubicBezTo>
                  <a:close/>
                  <a:moveTo>
                    <a:pt x="883" y="736"/>
                  </a:moveTo>
                  <a:cubicBezTo>
                    <a:pt x="881" y="735"/>
                    <a:pt x="879" y="735"/>
                    <a:pt x="877" y="734"/>
                  </a:cubicBezTo>
                  <a:cubicBezTo>
                    <a:pt x="874" y="728"/>
                    <a:pt x="882" y="731"/>
                    <a:pt x="883" y="736"/>
                  </a:cubicBezTo>
                  <a:close/>
                  <a:moveTo>
                    <a:pt x="474" y="486"/>
                  </a:moveTo>
                  <a:cubicBezTo>
                    <a:pt x="474" y="484"/>
                    <a:pt x="474" y="483"/>
                    <a:pt x="478" y="486"/>
                  </a:cubicBezTo>
                  <a:cubicBezTo>
                    <a:pt x="479" y="490"/>
                    <a:pt x="478" y="490"/>
                    <a:pt x="476" y="488"/>
                  </a:cubicBezTo>
                  <a:cubicBezTo>
                    <a:pt x="476" y="487"/>
                    <a:pt x="475" y="487"/>
                    <a:pt x="474" y="486"/>
                  </a:cubicBezTo>
                  <a:close/>
                  <a:moveTo>
                    <a:pt x="888" y="700"/>
                  </a:moveTo>
                  <a:cubicBezTo>
                    <a:pt x="890" y="701"/>
                    <a:pt x="890" y="698"/>
                    <a:pt x="894" y="699"/>
                  </a:cubicBezTo>
                  <a:cubicBezTo>
                    <a:pt x="895" y="701"/>
                    <a:pt x="902" y="705"/>
                    <a:pt x="898" y="705"/>
                  </a:cubicBezTo>
                  <a:cubicBezTo>
                    <a:pt x="896" y="702"/>
                    <a:pt x="892" y="701"/>
                    <a:pt x="893" y="704"/>
                  </a:cubicBezTo>
                  <a:cubicBezTo>
                    <a:pt x="896" y="705"/>
                    <a:pt x="898" y="707"/>
                    <a:pt x="900" y="709"/>
                  </a:cubicBezTo>
                  <a:cubicBezTo>
                    <a:pt x="897" y="709"/>
                    <a:pt x="899" y="713"/>
                    <a:pt x="895" y="711"/>
                  </a:cubicBezTo>
                  <a:cubicBezTo>
                    <a:pt x="894" y="706"/>
                    <a:pt x="888" y="705"/>
                    <a:pt x="888" y="700"/>
                  </a:cubicBezTo>
                  <a:close/>
                  <a:moveTo>
                    <a:pt x="474" y="472"/>
                  </a:moveTo>
                  <a:cubicBezTo>
                    <a:pt x="477" y="473"/>
                    <a:pt x="476" y="468"/>
                    <a:pt x="480" y="473"/>
                  </a:cubicBezTo>
                  <a:cubicBezTo>
                    <a:pt x="478" y="472"/>
                    <a:pt x="480" y="475"/>
                    <a:pt x="479" y="475"/>
                  </a:cubicBezTo>
                  <a:cubicBezTo>
                    <a:pt x="481" y="477"/>
                    <a:pt x="481" y="476"/>
                    <a:pt x="483" y="478"/>
                  </a:cubicBezTo>
                  <a:cubicBezTo>
                    <a:pt x="483" y="480"/>
                    <a:pt x="483" y="482"/>
                    <a:pt x="487" y="486"/>
                  </a:cubicBezTo>
                  <a:cubicBezTo>
                    <a:pt x="482" y="482"/>
                    <a:pt x="478" y="477"/>
                    <a:pt x="474" y="472"/>
                  </a:cubicBezTo>
                  <a:close/>
                  <a:moveTo>
                    <a:pt x="897" y="690"/>
                  </a:moveTo>
                  <a:cubicBezTo>
                    <a:pt x="899" y="693"/>
                    <a:pt x="902" y="694"/>
                    <a:pt x="903" y="698"/>
                  </a:cubicBezTo>
                  <a:cubicBezTo>
                    <a:pt x="899" y="697"/>
                    <a:pt x="891" y="690"/>
                    <a:pt x="897" y="690"/>
                  </a:cubicBezTo>
                  <a:close/>
                  <a:moveTo>
                    <a:pt x="484" y="475"/>
                  </a:moveTo>
                  <a:cubicBezTo>
                    <a:pt x="489" y="479"/>
                    <a:pt x="492" y="484"/>
                    <a:pt x="495" y="488"/>
                  </a:cubicBezTo>
                  <a:cubicBezTo>
                    <a:pt x="494" y="487"/>
                    <a:pt x="493" y="487"/>
                    <a:pt x="492" y="487"/>
                  </a:cubicBezTo>
                  <a:cubicBezTo>
                    <a:pt x="490" y="483"/>
                    <a:pt x="485" y="479"/>
                    <a:pt x="484" y="475"/>
                  </a:cubicBezTo>
                  <a:close/>
                  <a:moveTo>
                    <a:pt x="906" y="690"/>
                  </a:moveTo>
                  <a:cubicBezTo>
                    <a:pt x="908" y="693"/>
                    <a:pt x="908" y="695"/>
                    <a:pt x="904" y="694"/>
                  </a:cubicBezTo>
                  <a:cubicBezTo>
                    <a:pt x="902" y="691"/>
                    <a:pt x="902" y="689"/>
                    <a:pt x="906" y="690"/>
                  </a:cubicBezTo>
                  <a:close/>
                  <a:moveTo>
                    <a:pt x="484" y="470"/>
                  </a:moveTo>
                  <a:cubicBezTo>
                    <a:pt x="484" y="472"/>
                    <a:pt x="484" y="474"/>
                    <a:pt x="480" y="472"/>
                  </a:cubicBezTo>
                  <a:cubicBezTo>
                    <a:pt x="481" y="470"/>
                    <a:pt x="480" y="468"/>
                    <a:pt x="481" y="467"/>
                  </a:cubicBezTo>
                  <a:cubicBezTo>
                    <a:pt x="481" y="469"/>
                    <a:pt x="482" y="470"/>
                    <a:pt x="483" y="471"/>
                  </a:cubicBezTo>
                  <a:cubicBezTo>
                    <a:pt x="483" y="469"/>
                    <a:pt x="482" y="468"/>
                    <a:pt x="484" y="470"/>
                  </a:cubicBezTo>
                  <a:close/>
                  <a:moveTo>
                    <a:pt x="490" y="473"/>
                  </a:moveTo>
                  <a:cubicBezTo>
                    <a:pt x="491" y="475"/>
                    <a:pt x="493" y="477"/>
                    <a:pt x="494" y="478"/>
                  </a:cubicBezTo>
                  <a:cubicBezTo>
                    <a:pt x="496" y="484"/>
                    <a:pt x="494" y="484"/>
                    <a:pt x="491" y="482"/>
                  </a:cubicBezTo>
                  <a:cubicBezTo>
                    <a:pt x="489" y="478"/>
                    <a:pt x="486" y="476"/>
                    <a:pt x="485" y="473"/>
                  </a:cubicBezTo>
                  <a:cubicBezTo>
                    <a:pt x="487" y="474"/>
                    <a:pt x="487" y="472"/>
                    <a:pt x="490" y="473"/>
                  </a:cubicBezTo>
                  <a:close/>
                  <a:moveTo>
                    <a:pt x="910" y="671"/>
                  </a:moveTo>
                  <a:cubicBezTo>
                    <a:pt x="912" y="675"/>
                    <a:pt x="914" y="679"/>
                    <a:pt x="917" y="681"/>
                  </a:cubicBezTo>
                  <a:cubicBezTo>
                    <a:pt x="913" y="680"/>
                    <a:pt x="915" y="684"/>
                    <a:pt x="912" y="685"/>
                  </a:cubicBezTo>
                  <a:cubicBezTo>
                    <a:pt x="908" y="677"/>
                    <a:pt x="907" y="683"/>
                    <a:pt x="904" y="678"/>
                  </a:cubicBezTo>
                  <a:cubicBezTo>
                    <a:pt x="910" y="679"/>
                    <a:pt x="906" y="672"/>
                    <a:pt x="910" y="671"/>
                  </a:cubicBezTo>
                  <a:close/>
                  <a:moveTo>
                    <a:pt x="482" y="461"/>
                  </a:moveTo>
                  <a:cubicBezTo>
                    <a:pt x="484" y="462"/>
                    <a:pt x="485" y="464"/>
                    <a:pt x="487" y="466"/>
                  </a:cubicBezTo>
                  <a:cubicBezTo>
                    <a:pt x="486" y="465"/>
                    <a:pt x="485" y="464"/>
                    <a:pt x="485" y="463"/>
                  </a:cubicBezTo>
                  <a:cubicBezTo>
                    <a:pt x="488" y="465"/>
                    <a:pt x="489" y="467"/>
                    <a:pt x="490" y="470"/>
                  </a:cubicBezTo>
                  <a:cubicBezTo>
                    <a:pt x="489" y="469"/>
                    <a:pt x="487" y="467"/>
                    <a:pt x="488" y="468"/>
                  </a:cubicBezTo>
                  <a:cubicBezTo>
                    <a:pt x="489" y="470"/>
                    <a:pt x="490" y="471"/>
                    <a:pt x="491" y="473"/>
                  </a:cubicBezTo>
                  <a:cubicBezTo>
                    <a:pt x="489" y="472"/>
                    <a:pt x="488" y="471"/>
                    <a:pt x="487" y="470"/>
                  </a:cubicBezTo>
                  <a:cubicBezTo>
                    <a:pt x="485" y="465"/>
                    <a:pt x="486" y="466"/>
                    <a:pt x="482" y="461"/>
                  </a:cubicBezTo>
                  <a:close/>
                  <a:moveTo>
                    <a:pt x="497" y="474"/>
                  </a:moveTo>
                  <a:cubicBezTo>
                    <a:pt x="496" y="471"/>
                    <a:pt x="499" y="473"/>
                    <a:pt x="500" y="473"/>
                  </a:cubicBezTo>
                  <a:cubicBezTo>
                    <a:pt x="503" y="478"/>
                    <a:pt x="503" y="480"/>
                    <a:pt x="497" y="474"/>
                  </a:cubicBezTo>
                  <a:close/>
                  <a:moveTo>
                    <a:pt x="496" y="463"/>
                  </a:moveTo>
                  <a:cubicBezTo>
                    <a:pt x="496" y="462"/>
                    <a:pt x="494" y="459"/>
                    <a:pt x="497" y="461"/>
                  </a:cubicBezTo>
                  <a:cubicBezTo>
                    <a:pt x="501" y="466"/>
                    <a:pt x="497" y="463"/>
                    <a:pt x="497" y="464"/>
                  </a:cubicBezTo>
                  <a:cubicBezTo>
                    <a:pt x="498" y="465"/>
                    <a:pt x="499" y="466"/>
                    <a:pt x="500" y="467"/>
                  </a:cubicBezTo>
                  <a:cubicBezTo>
                    <a:pt x="498" y="466"/>
                    <a:pt x="497" y="464"/>
                    <a:pt x="496" y="463"/>
                  </a:cubicBezTo>
                  <a:close/>
                  <a:moveTo>
                    <a:pt x="508" y="467"/>
                  </a:moveTo>
                  <a:cubicBezTo>
                    <a:pt x="505" y="465"/>
                    <a:pt x="508" y="470"/>
                    <a:pt x="503" y="466"/>
                  </a:cubicBezTo>
                  <a:cubicBezTo>
                    <a:pt x="502" y="463"/>
                    <a:pt x="503" y="462"/>
                    <a:pt x="508" y="467"/>
                  </a:cubicBezTo>
                  <a:close/>
                  <a:moveTo>
                    <a:pt x="509" y="469"/>
                  </a:moveTo>
                  <a:cubicBezTo>
                    <a:pt x="510" y="470"/>
                    <a:pt x="510" y="469"/>
                    <a:pt x="509" y="468"/>
                  </a:cubicBezTo>
                  <a:cubicBezTo>
                    <a:pt x="511" y="470"/>
                    <a:pt x="513" y="472"/>
                    <a:pt x="515" y="474"/>
                  </a:cubicBezTo>
                  <a:cubicBezTo>
                    <a:pt x="513" y="473"/>
                    <a:pt x="514" y="474"/>
                    <a:pt x="513" y="473"/>
                  </a:cubicBezTo>
                  <a:cubicBezTo>
                    <a:pt x="512" y="472"/>
                    <a:pt x="510" y="471"/>
                    <a:pt x="509" y="469"/>
                  </a:cubicBezTo>
                  <a:close/>
                  <a:moveTo>
                    <a:pt x="515" y="467"/>
                  </a:moveTo>
                  <a:cubicBezTo>
                    <a:pt x="519" y="473"/>
                    <a:pt x="517" y="473"/>
                    <a:pt x="513" y="471"/>
                  </a:cubicBezTo>
                  <a:cubicBezTo>
                    <a:pt x="510" y="466"/>
                    <a:pt x="516" y="470"/>
                    <a:pt x="515" y="467"/>
                  </a:cubicBezTo>
                  <a:close/>
                  <a:moveTo>
                    <a:pt x="506" y="456"/>
                  </a:moveTo>
                  <a:cubicBezTo>
                    <a:pt x="512" y="463"/>
                    <a:pt x="509" y="463"/>
                    <a:pt x="507" y="463"/>
                  </a:cubicBezTo>
                  <a:cubicBezTo>
                    <a:pt x="504" y="458"/>
                    <a:pt x="502" y="454"/>
                    <a:pt x="506" y="456"/>
                  </a:cubicBezTo>
                  <a:close/>
                  <a:moveTo>
                    <a:pt x="524" y="465"/>
                  </a:moveTo>
                  <a:cubicBezTo>
                    <a:pt x="526" y="467"/>
                    <a:pt x="527" y="469"/>
                    <a:pt x="529" y="470"/>
                  </a:cubicBezTo>
                  <a:cubicBezTo>
                    <a:pt x="532" y="474"/>
                    <a:pt x="533" y="477"/>
                    <a:pt x="527" y="473"/>
                  </a:cubicBezTo>
                  <a:cubicBezTo>
                    <a:pt x="528" y="471"/>
                    <a:pt x="526" y="468"/>
                    <a:pt x="524" y="465"/>
                  </a:cubicBezTo>
                  <a:close/>
                  <a:moveTo>
                    <a:pt x="522" y="443"/>
                  </a:moveTo>
                  <a:cubicBezTo>
                    <a:pt x="525" y="446"/>
                    <a:pt x="524" y="443"/>
                    <a:pt x="527" y="446"/>
                  </a:cubicBezTo>
                  <a:cubicBezTo>
                    <a:pt x="530" y="449"/>
                    <a:pt x="525" y="447"/>
                    <a:pt x="523" y="444"/>
                  </a:cubicBezTo>
                  <a:cubicBezTo>
                    <a:pt x="525" y="445"/>
                    <a:pt x="521" y="442"/>
                    <a:pt x="522" y="443"/>
                  </a:cubicBezTo>
                  <a:close/>
                  <a:moveTo>
                    <a:pt x="574" y="370"/>
                  </a:moveTo>
                  <a:cubicBezTo>
                    <a:pt x="577" y="370"/>
                    <a:pt x="575" y="369"/>
                    <a:pt x="580" y="370"/>
                  </a:cubicBezTo>
                  <a:cubicBezTo>
                    <a:pt x="586" y="373"/>
                    <a:pt x="586" y="374"/>
                    <a:pt x="587" y="375"/>
                  </a:cubicBezTo>
                  <a:cubicBezTo>
                    <a:pt x="582" y="374"/>
                    <a:pt x="582" y="374"/>
                    <a:pt x="582" y="374"/>
                  </a:cubicBezTo>
                  <a:cubicBezTo>
                    <a:pt x="580" y="372"/>
                    <a:pt x="581" y="373"/>
                    <a:pt x="574" y="370"/>
                  </a:cubicBezTo>
                  <a:close/>
                  <a:moveTo>
                    <a:pt x="585" y="366"/>
                  </a:moveTo>
                  <a:cubicBezTo>
                    <a:pt x="578" y="365"/>
                    <a:pt x="588" y="369"/>
                    <a:pt x="577" y="366"/>
                  </a:cubicBezTo>
                  <a:cubicBezTo>
                    <a:pt x="580" y="367"/>
                    <a:pt x="578" y="364"/>
                    <a:pt x="585" y="366"/>
                  </a:cubicBezTo>
                  <a:close/>
                  <a:moveTo>
                    <a:pt x="990" y="198"/>
                  </a:moveTo>
                  <a:cubicBezTo>
                    <a:pt x="1000" y="203"/>
                    <a:pt x="991" y="191"/>
                    <a:pt x="1006" y="195"/>
                  </a:cubicBezTo>
                  <a:cubicBezTo>
                    <a:pt x="1000" y="198"/>
                    <a:pt x="1000" y="198"/>
                    <a:pt x="999" y="201"/>
                  </a:cubicBezTo>
                  <a:cubicBezTo>
                    <a:pt x="996" y="201"/>
                    <a:pt x="986" y="202"/>
                    <a:pt x="990" y="198"/>
                  </a:cubicBezTo>
                  <a:close/>
                  <a:moveTo>
                    <a:pt x="1006" y="202"/>
                  </a:moveTo>
                  <a:cubicBezTo>
                    <a:pt x="1005" y="203"/>
                    <a:pt x="1003" y="205"/>
                    <a:pt x="1004" y="205"/>
                  </a:cubicBezTo>
                  <a:cubicBezTo>
                    <a:pt x="1007" y="206"/>
                    <a:pt x="1016" y="202"/>
                    <a:pt x="1015" y="206"/>
                  </a:cubicBezTo>
                  <a:cubicBezTo>
                    <a:pt x="1012" y="207"/>
                    <a:pt x="1009" y="206"/>
                    <a:pt x="1006" y="209"/>
                  </a:cubicBezTo>
                  <a:cubicBezTo>
                    <a:pt x="1004" y="205"/>
                    <a:pt x="993" y="207"/>
                    <a:pt x="992" y="204"/>
                  </a:cubicBezTo>
                  <a:cubicBezTo>
                    <a:pt x="996" y="202"/>
                    <a:pt x="1001" y="200"/>
                    <a:pt x="1006" y="202"/>
                  </a:cubicBezTo>
                  <a:close/>
                  <a:moveTo>
                    <a:pt x="581" y="347"/>
                  </a:moveTo>
                  <a:cubicBezTo>
                    <a:pt x="577" y="346"/>
                    <a:pt x="579" y="346"/>
                    <a:pt x="580" y="345"/>
                  </a:cubicBezTo>
                  <a:cubicBezTo>
                    <a:pt x="585" y="346"/>
                    <a:pt x="583" y="346"/>
                    <a:pt x="589" y="348"/>
                  </a:cubicBezTo>
                  <a:cubicBezTo>
                    <a:pt x="586" y="348"/>
                    <a:pt x="584" y="347"/>
                    <a:pt x="581" y="347"/>
                  </a:cubicBezTo>
                  <a:close/>
                  <a:moveTo>
                    <a:pt x="987" y="188"/>
                  </a:moveTo>
                  <a:cubicBezTo>
                    <a:pt x="991" y="185"/>
                    <a:pt x="996" y="185"/>
                    <a:pt x="1000" y="184"/>
                  </a:cubicBezTo>
                  <a:cubicBezTo>
                    <a:pt x="998" y="186"/>
                    <a:pt x="1006" y="186"/>
                    <a:pt x="1001" y="189"/>
                  </a:cubicBezTo>
                  <a:cubicBezTo>
                    <a:pt x="994" y="189"/>
                    <a:pt x="994" y="188"/>
                    <a:pt x="987" y="188"/>
                  </a:cubicBezTo>
                  <a:close/>
                  <a:moveTo>
                    <a:pt x="587" y="344"/>
                  </a:moveTo>
                  <a:cubicBezTo>
                    <a:pt x="584" y="344"/>
                    <a:pt x="593" y="345"/>
                    <a:pt x="589" y="345"/>
                  </a:cubicBezTo>
                  <a:cubicBezTo>
                    <a:pt x="586" y="345"/>
                    <a:pt x="578" y="343"/>
                    <a:pt x="587" y="344"/>
                  </a:cubicBezTo>
                  <a:close/>
                  <a:moveTo>
                    <a:pt x="988" y="186"/>
                  </a:moveTo>
                  <a:cubicBezTo>
                    <a:pt x="985" y="185"/>
                    <a:pt x="984" y="184"/>
                    <a:pt x="987" y="182"/>
                  </a:cubicBezTo>
                  <a:cubicBezTo>
                    <a:pt x="991" y="182"/>
                    <a:pt x="993" y="182"/>
                    <a:pt x="993" y="183"/>
                  </a:cubicBezTo>
                  <a:cubicBezTo>
                    <a:pt x="991" y="183"/>
                    <a:pt x="990" y="184"/>
                    <a:pt x="988" y="186"/>
                  </a:cubicBezTo>
                  <a:close/>
                  <a:moveTo>
                    <a:pt x="559" y="287"/>
                  </a:moveTo>
                  <a:cubicBezTo>
                    <a:pt x="555" y="289"/>
                    <a:pt x="563" y="288"/>
                    <a:pt x="560" y="289"/>
                  </a:cubicBezTo>
                  <a:cubicBezTo>
                    <a:pt x="553" y="290"/>
                    <a:pt x="552" y="289"/>
                    <a:pt x="559" y="287"/>
                  </a:cubicBezTo>
                  <a:close/>
                  <a:moveTo>
                    <a:pt x="557" y="285"/>
                  </a:moveTo>
                  <a:cubicBezTo>
                    <a:pt x="556" y="286"/>
                    <a:pt x="559" y="286"/>
                    <a:pt x="555" y="288"/>
                  </a:cubicBezTo>
                  <a:cubicBezTo>
                    <a:pt x="550" y="289"/>
                    <a:pt x="550" y="288"/>
                    <a:pt x="557" y="285"/>
                  </a:cubicBezTo>
                  <a:close/>
                  <a:moveTo>
                    <a:pt x="550" y="285"/>
                  </a:moveTo>
                  <a:cubicBezTo>
                    <a:pt x="555" y="285"/>
                    <a:pt x="555" y="285"/>
                    <a:pt x="555" y="285"/>
                  </a:cubicBezTo>
                  <a:cubicBezTo>
                    <a:pt x="554" y="285"/>
                    <a:pt x="553" y="286"/>
                    <a:pt x="551" y="286"/>
                  </a:cubicBezTo>
                  <a:cubicBezTo>
                    <a:pt x="546" y="287"/>
                    <a:pt x="549" y="286"/>
                    <a:pt x="550" y="285"/>
                  </a:cubicBezTo>
                  <a:close/>
                  <a:moveTo>
                    <a:pt x="709" y="95"/>
                  </a:moveTo>
                  <a:cubicBezTo>
                    <a:pt x="712" y="91"/>
                    <a:pt x="716" y="89"/>
                    <a:pt x="721" y="88"/>
                  </a:cubicBezTo>
                  <a:cubicBezTo>
                    <a:pt x="725" y="88"/>
                    <a:pt x="726" y="91"/>
                    <a:pt x="733" y="91"/>
                  </a:cubicBezTo>
                  <a:cubicBezTo>
                    <a:pt x="731" y="92"/>
                    <a:pt x="730" y="94"/>
                    <a:pt x="729" y="95"/>
                  </a:cubicBezTo>
                  <a:cubicBezTo>
                    <a:pt x="722" y="96"/>
                    <a:pt x="715" y="96"/>
                    <a:pt x="709" y="95"/>
                  </a:cubicBezTo>
                  <a:close/>
                  <a:moveTo>
                    <a:pt x="702" y="85"/>
                  </a:moveTo>
                  <a:cubicBezTo>
                    <a:pt x="704" y="83"/>
                    <a:pt x="706" y="81"/>
                    <a:pt x="708" y="80"/>
                  </a:cubicBezTo>
                  <a:cubicBezTo>
                    <a:pt x="711" y="81"/>
                    <a:pt x="716" y="81"/>
                    <a:pt x="717" y="84"/>
                  </a:cubicBezTo>
                  <a:cubicBezTo>
                    <a:pt x="711" y="85"/>
                    <a:pt x="708" y="84"/>
                    <a:pt x="702" y="85"/>
                  </a:cubicBezTo>
                  <a:close/>
                  <a:moveTo>
                    <a:pt x="521" y="261"/>
                  </a:moveTo>
                  <a:cubicBezTo>
                    <a:pt x="526" y="259"/>
                    <a:pt x="531" y="257"/>
                    <a:pt x="529" y="259"/>
                  </a:cubicBezTo>
                  <a:cubicBezTo>
                    <a:pt x="522" y="262"/>
                    <a:pt x="523" y="261"/>
                    <a:pt x="521" y="261"/>
                  </a:cubicBezTo>
                  <a:close/>
                  <a:moveTo>
                    <a:pt x="685" y="82"/>
                  </a:moveTo>
                  <a:cubicBezTo>
                    <a:pt x="692" y="81"/>
                    <a:pt x="696" y="82"/>
                    <a:pt x="706" y="76"/>
                  </a:cubicBezTo>
                  <a:cubicBezTo>
                    <a:pt x="705" y="78"/>
                    <a:pt x="704" y="80"/>
                    <a:pt x="703" y="81"/>
                  </a:cubicBezTo>
                  <a:cubicBezTo>
                    <a:pt x="699" y="81"/>
                    <a:pt x="684" y="89"/>
                    <a:pt x="685" y="82"/>
                  </a:cubicBezTo>
                  <a:close/>
                  <a:moveTo>
                    <a:pt x="482" y="271"/>
                  </a:moveTo>
                  <a:cubicBezTo>
                    <a:pt x="480" y="272"/>
                    <a:pt x="479" y="273"/>
                    <a:pt x="479" y="273"/>
                  </a:cubicBezTo>
                  <a:cubicBezTo>
                    <a:pt x="484" y="268"/>
                    <a:pt x="490" y="266"/>
                    <a:pt x="495" y="262"/>
                  </a:cubicBezTo>
                  <a:cubicBezTo>
                    <a:pt x="496" y="262"/>
                    <a:pt x="501" y="259"/>
                    <a:pt x="496" y="263"/>
                  </a:cubicBezTo>
                  <a:cubicBezTo>
                    <a:pt x="496" y="262"/>
                    <a:pt x="488" y="266"/>
                    <a:pt x="482" y="271"/>
                  </a:cubicBezTo>
                  <a:close/>
                  <a:moveTo>
                    <a:pt x="669" y="53"/>
                  </a:moveTo>
                  <a:cubicBezTo>
                    <a:pt x="670" y="50"/>
                    <a:pt x="674" y="48"/>
                    <a:pt x="676" y="46"/>
                  </a:cubicBezTo>
                  <a:cubicBezTo>
                    <a:pt x="675" y="48"/>
                    <a:pt x="679" y="46"/>
                    <a:pt x="675" y="51"/>
                  </a:cubicBezTo>
                  <a:cubicBezTo>
                    <a:pt x="672" y="52"/>
                    <a:pt x="673" y="51"/>
                    <a:pt x="669" y="53"/>
                  </a:cubicBezTo>
                  <a:close/>
                  <a:moveTo>
                    <a:pt x="597" y="141"/>
                  </a:moveTo>
                  <a:cubicBezTo>
                    <a:pt x="598" y="139"/>
                    <a:pt x="590" y="145"/>
                    <a:pt x="588" y="147"/>
                  </a:cubicBezTo>
                  <a:cubicBezTo>
                    <a:pt x="589" y="144"/>
                    <a:pt x="592" y="143"/>
                    <a:pt x="594" y="141"/>
                  </a:cubicBezTo>
                  <a:cubicBezTo>
                    <a:pt x="593" y="141"/>
                    <a:pt x="593" y="141"/>
                    <a:pt x="594" y="139"/>
                  </a:cubicBezTo>
                  <a:cubicBezTo>
                    <a:pt x="596" y="139"/>
                    <a:pt x="596" y="141"/>
                    <a:pt x="602" y="135"/>
                  </a:cubicBezTo>
                  <a:cubicBezTo>
                    <a:pt x="603" y="135"/>
                    <a:pt x="600" y="139"/>
                    <a:pt x="597" y="141"/>
                  </a:cubicBezTo>
                  <a:close/>
                  <a:moveTo>
                    <a:pt x="504" y="234"/>
                  </a:moveTo>
                  <a:cubicBezTo>
                    <a:pt x="501" y="237"/>
                    <a:pt x="507" y="233"/>
                    <a:pt x="503" y="236"/>
                  </a:cubicBezTo>
                  <a:cubicBezTo>
                    <a:pt x="498" y="240"/>
                    <a:pt x="500" y="238"/>
                    <a:pt x="504" y="234"/>
                  </a:cubicBezTo>
                  <a:close/>
                  <a:moveTo>
                    <a:pt x="502" y="230"/>
                  </a:moveTo>
                  <a:cubicBezTo>
                    <a:pt x="506" y="228"/>
                    <a:pt x="509" y="226"/>
                    <a:pt x="506" y="230"/>
                  </a:cubicBezTo>
                  <a:cubicBezTo>
                    <a:pt x="506" y="229"/>
                    <a:pt x="499" y="234"/>
                    <a:pt x="502" y="230"/>
                  </a:cubicBezTo>
                  <a:close/>
                  <a:moveTo>
                    <a:pt x="503" y="225"/>
                  </a:moveTo>
                  <a:cubicBezTo>
                    <a:pt x="505" y="223"/>
                    <a:pt x="508" y="222"/>
                    <a:pt x="504" y="226"/>
                  </a:cubicBezTo>
                  <a:cubicBezTo>
                    <a:pt x="501" y="228"/>
                    <a:pt x="501" y="228"/>
                    <a:pt x="503" y="225"/>
                  </a:cubicBezTo>
                  <a:close/>
                  <a:moveTo>
                    <a:pt x="484" y="244"/>
                  </a:moveTo>
                  <a:cubicBezTo>
                    <a:pt x="487" y="240"/>
                    <a:pt x="487" y="240"/>
                    <a:pt x="483" y="243"/>
                  </a:cubicBezTo>
                  <a:cubicBezTo>
                    <a:pt x="486" y="240"/>
                    <a:pt x="491" y="237"/>
                    <a:pt x="488" y="240"/>
                  </a:cubicBezTo>
                  <a:cubicBezTo>
                    <a:pt x="486" y="241"/>
                    <a:pt x="485" y="243"/>
                    <a:pt x="484" y="244"/>
                  </a:cubicBezTo>
                  <a:close/>
                  <a:moveTo>
                    <a:pt x="502" y="182"/>
                  </a:moveTo>
                  <a:cubicBezTo>
                    <a:pt x="505" y="178"/>
                    <a:pt x="507" y="176"/>
                    <a:pt x="507" y="176"/>
                  </a:cubicBezTo>
                  <a:cubicBezTo>
                    <a:pt x="505" y="179"/>
                    <a:pt x="500" y="185"/>
                    <a:pt x="502" y="1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5" name="Freeform 381">
              <a:extLst>
                <a:ext uri="{FF2B5EF4-FFF2-40B4-BE49-F238E27FC236}">
                  <a16:creationId xmlns:a16="http://schemas.microsoft.com/office/drawing/2014/main" id="{9E30A38E-D9BE-4764-A2B7-076CA1815EE7}"/>
                </a:ext>
              </a:extLst>
            </p:cNvPr>
            <p:cNvSpPr>
              <a:spLocks/>
            </p:cNvSpPr>
            <p:nvPr/>
          </p:nvSpPr>
          <p:spPr bwMode="auto">
            <a:xfrm>
              <a:off x="7249" y="4468"/>
              <a:ext cx="17" cy="27"/>
            </a:xfrm>
            <a:custGeom>
              <a:avLst/>
              <a:gdLst>
                <a:gd name="T0" fmla="*/ 0 w 9"/>
                <a:gd name="T1" fmla="*/ 10 h 14"/>
                <a:gd name="T2" fmla="*/ 1 w 9"/>
                <a:gd name="T3" fmla="*/ 14 h 14"/>
                <a:gd name="T4" fmla="*/ 9 w 9"/>
                <a:gd name="T5" fmla="*/ 4 h 14"/>
                <a:gd name="T6" fmla="*/ 0 w 9"/>
                <a:gd name="T7" fmla="*/ 2 h 14"/>
                <a:gd name="T8" fmla="*/ 2 w 9"/>
                <a:gd name="T9" fmla="*/ 7 h 14"/>
                <a:gd name="T10" fmla="*/ 0 w 9"/>
                <a:gd name="T11" fmla="*/ 10 h 14"/>
              </a:gdLst>
              <a:ahLst/>
              <a:cxnLst>
                <a:cxn ang="0">
                  <a:pos x="T0" y="T1"/>
                </a:cxn>
                <a:cxn ang="0">
                  <a:pos x="T2" y="T3"/>
                </a:cxn>
                <a:cxn ang="0">
                  <a:pos x="T4" y="T5"/>
                </a:cxn>
                <a:cxn ang="0">
                  <a:pos x="T6" y="T7"/>
                </a:cxn>
                <a:cxn ang="0">
                  <a:pos x="T8" y="T9"/>
                </a:cxn>
                <a:cxn ang="0">
                  <a:pos x="T10" y="T11"/>
                </a:cxn>
              </a:cxnLst>
              <a:rect l="0" t="0" r="r" b="b"/>
              <a:pathLst>
                <a:path w="9" h="14">
                  <a:moveTo>
                    <a:pt x="0" y="10"/>
                  </a:moveTo>
                  <a:cubicBezTo>
                    <a:pt x="0" y="13"/>
                    <a:pt x="1" y="11"/>
                    <a:pt x="1" y="14"/>
                  </a:cubicBezTo>
                  <a:cubicBezTo>
                    <a:pt x="2" y="1"/>
                    <a:pt x="7" y="11"/>
                    <a:pt x="9" y="4"/>
                  </a:cubicBezTo>
                  <a:cubicBezTo>
                    <a:pt x="5" y="0"/>
                    <a:pt x="3" y="1"/>
                    <a:pt x="0" y="2"/>
                  </a:cubicBezTo>
                  <a:cubicBezTo>
                    <a:pt x="0" y="4"/>
                    <a:pt x="1" y="6"/>
                    <a:pt x="2" y="7"/>
                  </a:cubicBezTo>
                  <a:cubicBezTo>
                    <a:pt x="1" y="8"/>
                    <a:pt x="1" y="11"/>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6" name="Freeform 382">
              <a:extLst>
                <a:ext uri="{FF2B5EF4-FFF2-40B4-BE49-F238E27FC236}">
                  <a16:creationId xmlns:a16="http://schemas.microsoft.com/office/drawing/2014/main" id="{6478DD46-D8E8-4738-B429-562FC6455376}"/>
                </a:ext>
              </a:extLst>
            </p:cNvPr>
            <p:cNvSpPr>
              <a:spLocks/>
            </p:cNvSpPr>
            <p:nvPr/>
          </p:nvSpPr>
          <p:spPr bwMode="auto">
            <a:xfrm>
              <a:off x="6780" y="5377"/>
              <a:ext cx="9" cy="17"/>
            </a:xfrm>
            <a:custGeom>
              <a:avLst/>
              <a:gdLst>
                <a:gd name="T0" fmla="*/ 0 w 5"/>
                <a:gd name="T1" fmla="*/ 5 h 9"/>
                <a:gd name="T2" fmla="*/ 5 w 5"/>
                <a:gd name="T3" fmla="*/ 3 h 9"/>
                <a:gd name="T4" fmla="*/ 0 w 5"/>
                <a:gd name="T5" fmla="*/ 5 h 9"/>
              </a:gdLst>
              <a:ahLst/>
              <a:cxnLst>
                <a:cxn ang="0">
                  <a:pos x="T0" y="T1"/>
                </a:cxn>
                <a:cxn ang="0">
                  <a:pos x="T2" y="T3"/>
                </a:cxn>
                <a:cxn ang="0">
                  <a:pos x="T4" y="T5"/>
                </a:cxn>
              </a:cxnLst>
              <a:rect l="0" t="0" r="r" b="b"/>
              <a:pathLst>
                <a:path w="5" h="9">
                  <a:moveTo>
                    <a:pt x="0" y="5"/>
                  </a:moveTo>
                  <a:cubicBezTo>
                    <a:pt x="2" y="9"/>
                    <a:pt x="3" y="3"/>
                    <a:pt x="5" y="3"/>
                  </a:cubicBezTo>
                  <a:cubicBezTo>
                    <a:pt x="3" y="2"/>
                    <a:pt x="2"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7" name="Freeform 383">
              <a:extLst>
                <a:ext uri="{FF2B5EF4-FFF2-40B4-BE49-F238E27FC236}">
                  <a16:creationId xmlns:a16="http://schemas.microsoft.com/office/drawing/2014/main" id="{81CB90BA-6A8B-4794-A1C5-5DE7ADA397F7}"/>
                </a:ext>
              </a:extLst>
            </p:cNvPr>
            <p:cNvSpPr>
              <a:spLocks/>
            </p:cNvSpPr>
            <p:nvPr/>
          </p:nvSpPr>
          <p:spPr bwMode="auto">
            <a:xfrm>
              <a:off x="6939" y="5343"/>
              <a:ext cx="9" cy="17"/>
            </a:xfrm>
            <a:custGeom>
              <a:avLst/>
              <a:gdLst>
                <a:gd name="T0" fmla="*/ 2 w 5"/>
                <a:gd name="T1" fmla="*/ 0 h 9"/>
                <a:gd name="T2" fmla="*/ 0 w 5"/>
                <a:gd name="T3" fmla="*/ 7 h 9"/>
                <a:gd name="T4" fmla="*/ 3 w 5"/>
                <a:gd name="T5" fmla="*/ 3 h 9"/>
                <a:gd name="T6" fmla="*/ 4 w 5"/>
                <a:gd name="T7" fmla="*/ 9 h 9"/>
                <a:gd name="T8" fmla="*/ 2 w 5"/>
                <a:gd name="T9" fmla="*/ 0 h 9"/>
              </a:gdLst>
              <a:ahLst/>
              <a:cxnLst>
                <a:cxn ang="0">
                  <a:pos x="T0" y="T1"/>
                </a:cxn>
                <a:cxn ang="0">
                  <a:pos x="T2" y="T3"/>
                </a:cxn>
                <a:cxn ang="0">
                  <a:pos x="T4" y="T5"/>
                </a:cxn>
                <a:cxn ang="0">
                  <a:pos x="T6" y="T7"/>
                </a:cxn>
                <a:cxn ang="0">
                  <a:pos x="T8" y="T9"/>
                </a:cxn>
              </a:cxnLst>
              <a:rect l="0" t="0" r="r" b="b"/>
              <a:pathLst>
                <a:path w="5" h="9">
                  <a:moveTo>
                    <a:pt x="2" y="0"/>
                  </a:moveTo>
                  <a:cubicBezTo>
                    <a:pt x="1" y="2"/>
                    <a:pt x="1" y="5"/>
                    <a:pt x="0" y="7"/>
                  </a:cubicBezTo>
                  <a:cubicBezTo>
                    <a:pt x="1" y="8"/>
                    <a:pt x="2" y="5"/>
                    <a:pt x="3" y="3"/>
                  </a:cubicBezTo>
                  <a:cubicBezTo>
                    <a:pt x="3" y="5"/>
                    <a:pt x="3" y="7"/>
                    <a:pt x="4" y="9"/>
                  </a:cubicBezTo>
                  <a:cubicBezTo>
                    <a:pt x="5" y="4"/>
                    <a:pt x="3"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8" name="Freeform 384">
              <a:extLst>
                <a:ext uri="{FF2B5EF4-FFF2-40B4-BE49-F238E27FC236}">
                  <a16:creationId xmlns:a16="http://schemas.microsoft.com/office/drawing/2014/main" id="{EBC2D35A-50C4-4795-84F5-B2685F22AC5D}"/>
                </a:ext>
              </a:extLst>
            </p:cNvPr>
            <p:cNvSpPr>
              <a:spLocks/>
            </p:cNvSpPr>
            <p:nvPr/>
          </p:nvSpPr>
          <p:spPr bwMode="auto">
            <a:xfrm>
              <a:off x="6803" y="4937"/>
              <a:ext cx="9" cy="25"/>
            </a:xfrm>
            <a:custGeom>
              <a:avLst/>
              <a:gdLst>
                <a:gd name="T0" fmla="*/ 2 w 5"/>
                <a:gd name="T1" fmla="*/ 5 h 13"/>
                <a:gd name="T2" fmla="*/ 4 w 5"/>
                <a:gd name="T3" fmla="*/ 13 h 13"/>
                <a:gd name="T4" fmla="*/ 5 w 5"/>
                <a:gd name="T5" fmla="*/ 4 h 13"/>
                <a:gd name="T6" fmla="*/ 2 w 5"/>
                <a:gd name="T7" fmla="*/ 5 h 13"/>
              </a:gdLst>
              <a:ahLst/>
              <a:cxnLst>
                <a:cxn ang="0">
                  <a:pos x="T0" y="T1"/>
                </a:cxn>
                <a:cxn ang="0">
                  <a:pos x="T2" y="T3"/>
                </a:cxn>
                <a:cxn ang="0">
                  <a:pos x="T4" y="T5"/>
                </a:cxn>
                <a:cxn ang="0">
                  <a:pos x="T6" y="T7"/>
                </a:cxn>
              </a:cxnLst>
              <a:rect l="0" t="0" r="r" b="b"/>
              <a:pathLst>
                <a:path w="5" h="13">
                  <a:moveTo>
                    <a:pt x="2" y="5"/>
                  </a:moveTo>
                  <a:cubicBezTo>
                    <a:pt x="0" y="6"/>
                    <a:pt x="4" y="6"/>
                    <a:pt x="4" y="13"/>
                  </a:cubicBezTo>
                  <a:cubicBezTo>
                    <a:pt x="5" y="10"/>
                    <a:pt x="5" y="7"/>
                    <a:pt x="5" y="4"/>
                  </a:cubicBezTo>
                  <a:cubicBezTo>
                    <a:pt x="3" y="0"/>
                    <a:pt x="4" y="9"/>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9" name="Freeform 385">
              <a:extLst>
                <a:ext uri="{FF2B5EF4-FFF2-40B4-BE49-F238E27FC236}">
                  <a16:creationId xmlns:a16="http://schemas.microsoft.com/office/drawing/2014/main" id="{0638500E-BE37-4596-B207-87D0DB2377BD}"/>
                </a:ext>
              </a:extLst>
            </p:cNvPr>
            <p:cNvSpPr>
              <a:spLocks/>
            </p:cNvSpPr>
            <p:nvPr/>
          </p:nvSpPr>
          <p:spPr bwMode="auto">
            <a:xfrm>
              <a:off x="6860" y="5109"/>
              <a:ext cx="10" cy="16"/>
            </a:xfrm>
            <a:custGeom>
              <a:avLst/>
              <a:gdLst>
                <a:gd name="T0" fmla="*/ 1 w 5"/>
                <a:gd name="T1" fmla="*/ 0 h 8"/>
                <a:gd name="T2" fmla="*/ 1 w 5"/>
                <a:gd name="T3" fmla="*/ 8 h 8"/>
                <a:gd name="T4" fmla="*/ 4 w 5"/>
                <a:gd name="T5" fmla="*/ 4 h 8"/>
                <a:gd name="T6" fmla="*/ 1 w 5"/>
                <a:gd name="T7" fmla="*/ 0 h 8"/>
              </a:gdLst>
              <a:ahLst/>
              <a:cxnLst>
                <a:cxn ang="0">
                  <a:pos x="T0" y="T1"/>
                </a:cxn>
                <a:cxn ang="0">
                  <a:pos x="T2" y="T3"/>
                </a:cxn>
                <a:cxn ang="0">
                  <a:pos x="T4" y="T5"/>
                </a:cxn>
                <a:cxn ang="0">
                  <a:pos x="T6" y="T7"/>
                </a:cxn>
              </a:cxnLst>
              <a:rect l="0" t="0" r="r" b="b"/>
              <a:pathLst>
                <a:path w="5" h="8">
                  <a:moveTo>
                    <a:pt x="1" y="0"/>
                  </a:moveTo>
                  <a:cubicBezTo>
                    <a:pt x="0" y="3"/>
                    <a:pt x="0" y="5"/>
                    <a:pt x="1" y="8"/>
                  </a:cubicBezTo>
                  <a:cubicBezTo>
                    <a:pt x="1" y="5"/>
                    <a:pt x="2" y="3"/>
                    <a:pt x="4" y="4"/>
                  </a:cubicBezTo>
                  <a:cubicBezTo>
                    <a:pt x="5" y="1"/>
                    <a:pt x="2"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0" name="Freeform 386">
              <a:extLst>
                <a:ext uri="{FF2B5EF4-FFF2-40B4-BE49-F238E27FC236}">
                  <a16:creationId xmlns:a16="http://schemas.microsoft.com/office/drawing/2014/main" id="{E4561044-614D-4BA4-9B13-1DF95224FEE9}"/>
                </a:ext>
              </a:extLst>
            </p:cNvPr>
            <p:cNvSpPr>
              <a:spLocks/>
            </p:cNvSpPr>
            <p:nvPr/>
          </p:nvSpPr>
          <p:spPr bwMode="auto">
            <a:xfrm>
              <a:off x="6847" y="5033"/>
              <a:ext cx="7" cy="19"/>
            </a:xfrm>
            <a:custGeom>
              <a:avLst/>
              <a:gdLst>
                <a:gd name="T0" fmla="*/ 3 w 4"/>
                <a:gd name="T1" fmla="*/ 7 h 10"/>
                <a:gd name="T2" fmla="*/ 2 w 4"/>
                <a:gd name="T3" fmla="*/ 0 h 10"/>
                <a:gd name="T4" fmla="*/ 0 w 4"/>
                <a:gd name="T5" fmla="*/ 8 h 10"/>
                <a:gd name="T6" fmla="*/ 3 w 4"/>
                <a:gd name="T7" fmla="*/ 8 h 10"/>
                <a:gd name="T8" fmla="*/ 3 w 4"/>
                <a:gd name="T9" fmla="*/ 7 h 10"/>
              </a:gdLst>
              <a:ahLst/>
              <a:cxnLst>
                <a:cxn ang="0">
                  <a:pos x="T0" y="T1"/>
                </a:cxn>
                <a:cxn ang="0">
                  <a:pos x="T2" y="T3"/>
                </a:cxn>
                <a:cxn ang="0">
                  <a:pos x="T4" y="T5"/>
                </a:cxn>
                <a:cxn ang="0">
                  <a:pos x="T6" y="T7"/>
                </a:cxn>
                <a:cxn ang="0">
                  <a:pos x="T8" y="T9"/>
                </a:cxn>
              </a:cxnLst>
              <a:rect l="0" t="0" r="r" b="b"/>
              <a:pathLst>
                <a:path w="4" h="10">
                  <a:moveTo>
                    <a:pt x="3" y="7"/>
                  </a:moveTo>
                  <a:cubicBezTo>
                    <a:pt x="2" y="5"/>
                    <a:pt x="3" y="2"/>
                    <a:pt x="2" y="0"/>
                  </a:cubicBezTo>
                  <a:cubicBezTo>
                    <a:pt x="1" y="3"/>
                    <a:pt x="1" y="5"/>
                    <a:pt x="0" y="8"/>
                  </a:cubicBezTo>
                  <a:cubicBezTo>
                    <a:pt x="1" y="10"/>
                    <a:pt x="2" y="5"/>
                    <a:pt x="3" y="8"/>
                  </a:cubicBezTo>
                  <a:cubicBezTo>
                    <a:pt x="4"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1" name="Freeform 387">
              <a:extLst>
                <a:ext uri="{FF2B5EF4-FFF2-40B4-BE49-F238E27FC236}">
                  <a16:creationId xmlns:a16="http://schemas.microsoft.com/office/drawing/2014/main" id="{6F0B59AC-1B91-467F-B7AF-AE31B34C5EB9}"/>
                </a:ext>
              </a:extLst>
            </p:cNvPr>
            <p:cNvSpPr>
              <a:spLocks/>
            </p:cNvSpPr>
            <p:nvPr/>
          </p:nvSpPr>
          <p:spPr bwMode="auto">
            <a:xfrm>
              <a:off x="6988" y="5406"/>
              <a:ext cx="25" cy="30"/>
            </a:xfrm>
            <a:custGeom>
              <a:avLst/>
              <a:gdLst>
                <a:gd name="T0" fmla="*/ 0 w 13"/>
                <a:gd name="T1" fmla="*/ 10 h 16"/>
                <a:gd name="T2" fmla="*/ 2 w 13"/>
                <a:gd name="T3" fmla="*/ 5 h 16"/>
                <a:gd name="T4" fmla="*/ 4 w 13"/>
                <a:gd name="T5" fmla="*/ 10 h 16"/>
                <a:gd name="T6" fmla="*/ 12 w 13"/>
                <a:gd name="T7" fmla="*/ 8 h 16"/>
                <a:gd name="T8" fmla="*/ 13 w 13"/>
                <a:gd name="T9" fmla="*/ 0 h 16"/>
                <a:gd name="T10" fmla="*/ 2 w 13"/>
                <a:gd name="T11" fmla="*/ 1 h 16"/>
                <a:gd name="T12" fmla="*/ 0 w 13"/>
                <a:gd name="T13" fmla="*/ 10 h 16"/>
              </a:gdLst>
              <a:ahLst/>
              <a:cxnLst>
                <a:cxn ang="0">
                  <a:pos x="T0" y="T1"/>
                </a:cxn>
                <a:cxn ang="0">
                  <a:pos x="T2" y="T3"/>
                </a:cxn>
                <a:cxn ang="0">
                  <a:pos x="T4" y="T5"/>
                </a:cxn>
                <a:cxn ang="0">
                  <a:pos x="T6" y="T7"/>
                </a:cxn>
                <a:cxn ang="0">
                  <a:pos x="T8" y="T9"/>
                </a:cxn>
                <a:cxn ang="0">
                  <a:pos x="T10" y="T11"/>
                </a:cxn>
                <a:cxn ang="0">
                  <a:pos x="T12" y="T13"/>
                </a:cxn>
              </a:cxnLst>
              <a:rect l="0" t="0" r="r" b="b"/>
              <a:pathLst>
                <a:path w="13" h="16">
                  <a:moveTo>
                    <a:pt x="0" y="10"/>
                  </a:moveTo>
                  <a:cubicBezTo>
                    <a:pt x="2" y="16"/>
                    <a:pt x="1" y="7"/>
                    <a:pt x="2" y="5"/>
                  </a:cubicBezTo>
                  <a:cubicBezTo>
                    <a:pt x="3" y="2"/>
                    <a:pt x="2" y="9"/>
                    <a:pt x="4" y="10"/>
                  </a:cubicBezTo>
                  <a:cubicBezTo>
                    <a:pt x="7" y="3"/>
                    <a:pt x="9" y="5"/>
                    <a:pt x="12" y="8"/>
                  </a:cubicBezTo>
                  <a:cubicBezTo>
                    <a:pt x="12" y="6"/>
                    <a:pt x="12" y="3"/>
                    <a:pt x="13" y="0"/>
                  </a:cubicBezTo>
                  <a:cubicBezTo>
                    <a:pt x="11" y="4"/>
                    <a:pt x="6" y="5"/>
                    <a:pt x="2" y="1"/>
                  </a:cubicBezTo>
                  <a:cubicBezTo>
                    <a:pt x="2" y="7"/>
                    <a:pt x="0" y="5"/>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2" name="Freeform 388">
              <a:extLst>
                <a:ext uri="{FF2B5EF4-FFF2-40B4-BE49-F238E27FC236}">
                  <a16:creationId xmlns:a16="http://schemas.microsoft.com/office/drawing/2014/main" id="{5E0E5C37-C6C4-40AB-8237-FC289FD9AB24}"/>
                </a:ext>
              </a:extLst>
            </p:cNvPr>
            <p:cNvSpPr>
              <a:spLocks/>
            </p:cNvSpPr>
            <p:nvPr/>
          </p:nvSpPr>
          <p:spPr bwMode="auto">
            <a:xfrm>
              <a:off x="6843" y="4945"/>
              <a:ext cx="27" cy="40"/>
            </a:xfrm>
            <a:custGeom>
              <a:avLst/>
              <a:gdLst>
                <a:gd name="T0" fmla="*/ 0 w 14"/>
                <a:gd name="T1" fmla="*/ 20 h 21"/>
                <a:gd name="T2" fmla="*/ 14 w 14"/>
                <a:gd name="T3" fmla="*/ 13 h 21"/>
                <a:gd name="T4" fmla="*/ 13 w 14"/>
                <a:gd name="T5" fmla="*/ 9 h 21"/>
                <a:gd name="T6" fmla="*/ 10 w 14"/>
                <a:gd name="T7" fmla="*/ 13 h 21"/>
                <a:gd name="T8" fmla="*/ 5 w 14"/>
                <a:gd name="T9" fmla="*/ 5 h 21"/>
                <a:gd name="T10" fmla="*/ 0 w 14"/>
                <a:gd name="T11" fmla="*/ 20 h 21"/>
              </a:gdLst>
              <a:ahLst/>
              <a:cxnLst>
                <a:cxn ang="0">
                  <a:pos x="T0" y="T1"/>
                </a:cxn>
                <a:cxn ang="0">
                  <a:pos x="T2" y="T3"/>
                </a:cxn>
                <a:cxn ang="0">
                  <a:pos x="T4" y="T5"/>
                </a:cxn>
                <a:cxn ang="0">
                  <a:pos x="T6" y="T7"/>
                </a:cxn>
                <a:cxn ang="0">
                  <a:pos x="T8" y="T9"/>
                </a:cxn>
                <a:cxn ang="0">
                  <a:pos x="T10" y="T11"/>
                </a:cxn>
              </a:cxnLst>
              <a:rect l="0" t="0" r="r" b="b"/>
              <a:pathLst>
                <a:path w="14" h="21">
                  <a:moveTo>
                    <a:pt x="0" y="20"/>
                  </a:moveTo>
                  <a:cubicBezTo>
                    <a:pt x="5" y="18"/>
                    <a:pt x="9" y="21"/>
                    <a:pt x="14" y="13"/>
                  </a:cubicBezTo>
                  <a:cubicBezTo>
                    <a:pt x="13" y="11"/>
                    <a:pt x="12" y="12"/>
                    <a:pt x="13" y="9"/>
                  </a:cubicBezTo>
                  <a:cubicBezTo>
                    <a:pt x="11" y="6"/>
                    <a:pt x="11" y="11"/>
                    <a:pt x="10" y="13"/>
                  </a:cubicBezTo>
                  <a:cubicBezTo>
                    <a:pt x="10" y="6"/>
                    <a:pt x="3" y="11"/>
                    <a:pt x="5" y="5"/>
                  </a:cubicBezTo>
                  <a:cubicBezTo>
                    <a:pt x="4" y="0"/>
                    <a:pt x="1" y="13"/>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3" name="Freeform 389">
              <a:extLst>
                <a:ext uri="{FF2B5EF4-FFF2-40B4-BE49-F238E27FC236}">
                  <a16:creationId xmlns:a16="http://schemas.microsoft.com/office/drawing/2014/main" id="{415B1596-40C1-445F-AE07-EB17E41A7E4D}"/>
                </a:ext>
              </a:extLst>
            </p:cNvPr>
            <p:cNvSpPr>
              <a:spLocks/>
            </p:cNvSpPr>
            <p:nvPr/>
          </p:nvSpPr>
          <p:spPr bwMode="auto">
            <a:xfrm>
              <a:off x="7044" y="5515"/>
              <a:ext cx="21" cy="9"/>
            </a:xfrm>
            <a:custGeom>
              <a:avLst/>
              <a:gdLst>
                <a:gd name="T0" fmla="*/ 0 w 11"/>
                <a:gd name="T1" fmla="*/ 0 h 5"/>
                <a:gd name="T2" fmla="*/ 11 w 11"/>
                <a:gd name="T3" fmla="*/ 2 h 5"/>
                <a:gd name="T4" fmla="*/ 0 w 11"/>
                <a:gd name="T5" fmla="*/ 0 h 5"/>
              </a:gdLst>
              <a:ahLst/>
              <a:cxnLst>
                <a:cxn ang="0">
                  <a:pos x="T0" y="T1"/>
                </a:cxn>
                <a:cxn ang="0">
                  <a:pos x="T2" y="T3"/>
                </a:cxn>
                <a:cxn ang="0">
                  <a:pos x="T4" y="T5"/>
                </a:cxn>
              </a:cxnLst>
              <a:rect l="0" t="0" r="r" b="b"/>
              <a:pathLst>
                <a:path w="11" h="5">
                  <a:moveTo>
                    <a:pt x="0" y="0"/>
                  </a:moveTo>
                  <a:cubicBezTo>
                    <a:pt x="1" y="5"/>
                    <a:pt x="7" y="5"/>
                    <a:pt x="11" y="2"/>
                  </a:cubicBezTo>
                  <a:cubicBezTo>
                    <a:pt x="7"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4" name="Freeform 390">
              <a:extLst>
                <a:ext uri="{FF2B5EF4-FFF2-40B4-BE49-F238E27FC236}">
                  <a16:creationId xmlns:a16="http://schemas.microsoft.com/office/drawing/2014/main" id="{409851E0-108E-4115-9958-56D1A9F796AD}"/>
                </a:ext>
              </a:extLst>
            </p:cNvPr>
            <p:cNvSpPr>
              <a:spLocks/>
            </p:cNvSpPr>
            <p:nvPr/>
          </p:nvSpPr>
          <p:spPr bwMode="auto">
            <a:xfrm>
              <a:off x="6728" y="4533"/>
              <a:ext cx="8" cy="21"/>
            </a:xfrm>
            <a:custGeom>
              <a:avLst/>
              <a:gdLst>
                <a:gd name="T0" fmla="*/ 3 w 4"/>
                <a:gd name="T1" fmla="*/ 0 h 11"/>
                <a:gd name="T2" fmla="*/ 0 w 4"/>
                <a:gd name="T3" fmla="*/ 8 h 11"/>
                <a:gd name="T4" fmla="*/ 4 w 4"/>
                <a:gd name="T5" fmla="*/ 4 h 11"/>
                <a:gd name="T6" fmla="*/ 3 w 4"/>
                <a:gd name="T7" fmla="*/ 0 h 11"/>
              </a:gdLst>
              <a:ahLst/>
              <a:cxnLst>
                <a:cxn ang="0">
                  <a:pos x="T0" y="T1"/>
                </a:cxn>
                <a:cxn ang="0">
                  <a:pos x="T2" y="T3"/>
                </a:cxn>
                <a:cxn ang="0">
                  <a:pos x="T4" y="T5"/>
                </a:cxn>
                <a:cxn ang="0">
                  <a:pos x="T6" y="T7"/>
                </a:cxn>
              </a:cxnLst>
              <a:rect l="0" t="0" r="r" b="b"/>
              <a:pathLst>
                <a:path w="4" h="11">
                  <a:moveTo>
                    <a:pt x="3" y="0"/>
                  </a:moveTo>
                  <a:cubicBezTo>
                    <a:pt x="3" y="5"/>
                    <a:pt x="1" y="2"/>
                    <a:pt x="0" y="8"/>
                  </a:cubicBezTo>
                  <a:cubicBezTo>
                    <a:pt x="3" y="11"/>
                    <a:pt x="3" y="6"/>
                    <a:pt x="4" y="4"/>
                  </a:cubicBezTo>
                  <a:cubicBezTo>
                    <a:pt x="4" y="2"/>
                    <a:pt x="3" y="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5" name="Freeform 391">
              <a:extLst>
                <a:ext uri="{FF2B5EF4-FFF2-40B4-BE49-F238E27FC236}">
                  <a16:creationId xmlns:a16="http://schemas.microsoft.com/office/drawing/2014/main" id="{5907B859-2EBB-4491-BE00-2764AE6CBCD0}"/>
                </a:ext>
              </a:extLst>
            </p:cNvPr>
            <p:cNvSpPr>
              <a:spLocks/>
            </p:cNvSpPr>
            <p:nvPr/>
          </p:nvSpPr>
          <p:spPr bwMode="auto">
            <a:xfrm>
              <a:off x="6864" y="4966"/>
              <a:ext cx="10" cy="23"/>
            </a:xfrm>
            <a:custGeom>
              <a:avLst/>
              <a:gdLst>
                <a:gd name="T0" fmla="*/ 0 w 5"/>
                <a:gd name="T1" fmla="*/ 10 h 12"/>
                <a:gd name="T2" fmla="*/ 5 w 5"/>
                <a:gd name="T3" fmla="*/ 7 h 12"/>
                <a:gd name="T4" fmla="*/ 0 w 5"/>
                <a:gd name="T5" fmla="*/ 10 h 12"/>
              </a:gdLst>
              <a:ahLst/>
              <a:cxnLst>
                <a:cxn ang="0">
                  <a:pos x="T0" y="T1"/>
                </a:cxn>
                <a:cxn ang="0">
                  <a:pos x="T2" y="T3"/>
                </a:cxn>
                <a:cxn ang="0">
                  <a:pos x="T4" y="T5"/>
                </a:cxn>
              </a:cxnLst>
              <a:rect l="0" t="0" r="r" b="b"/>
              <a:pathLst>
                <a:path w="5" h="12">
                  <a:moveTo>
                    <a:pt x="0" y="10"/>
                  </a:moveTo>
                  <a:cubicBezTo>
                    <a:pt x="2" y="9"/>
                    <a:pt x="4" y="12"/>
                    <a:pt x="5" y="7"/>
                  </a:cubicBezTo>
                  <a:cubicBezTo>
                    <a:pt x="4" y="0"/>
                    <a:pt x="2" y="9"/>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6" name="Freeform 392">
              <a:extLst>
                <a:ext uri="{FF2B5EF4-FFF2-40B4-BE49-F238E27FC236}">
                  <a16:creationId xmlns:a16="http://schemas.microsoft.com/office/drawing/2014/main" id="{76F34778-9379-4DC1-8D62-EBC747C83DAB}"/>
                </a:ext>
              </a:extLst>
            </p:cNvPr>
            <p:cNvSpPr>
              <a:spLocks/>
            </p:cNvSpPr>
            <p:nvPr/>
          </p:nvSpPr>
          <p:spPr bwMode="auto">
            <a:xfrm>
              <a:off x="7023" y="5375"/>
              <a:ext cx="9" cy="19"/>
            </a:xfrm>
            <a:custGeom>
              <a:avLst/>
              <a:gdLst>
                <a:gd name="T0" fmla="*/ 1 w 5"/>
                <a:gd name="T1" fmla="*/ 0 h 10"/>
                <a:gd name="T2" fmla="*/ 1 w 5"/>
                <a:gd name="T3" fmla="*/ 7 h 10"/>
                <a:gd name="T4" fmla="*/ 4 w 5"/>
                <a:gd name="T5" fmla="*/ 6 h 10"/>
                <a:gd name="T6" fmla="*/ 1 w 5"/>
                <a:gd name="T7" fmla="*/ 0 h 10"/>
              </a:gdLst>
              <a:ahLst/>
              <a:cxnLst>
                <a:cxn ang="0">
                  <a:pos x="T0" y="T1"/>
                </a:cxn>
                <a:cxn ang="0">
                  <a:pos x="T2" y="T3"/>
                </a:cxn>
                <a:cxn ang="0">
                  <a:pos x="T4" y="T5"/>
                </a:cxn>
                <a:cxn ang="0">
                  <a:pos x="T6" y="T7"/>
                </a:cxn>
              </a:cxnLst>
              <a:rect l="0" t="0" r="r" b="b"/>
              <a:pathLst>
                <a:path w="5" h="10">
                  <a:moveTo>
                    <a:pt x="1" y="0"/>
                  </a:moveTo>
                  <a:cubicBezTo>
                    <a:pt x="0" y="3"/>
                    <a:pt x="1" y="5"/>
                    <a:pt x="1" y="7"/>
                  </a:cubicBezTo>
                  <a:cubicBezTo>
                    <a:pt x="2" y="10"/>
                    <a:pt x="3" y="7"/>
                    <a:pt x="4" y="6"/>
                  </a:cubicBezTo>
                  <a:cubicBezTo>
                    <a:pt x="5" y="2"/>
                    <a:pt x="2" y="8"/>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7" name="Freeform 393">
              <a:extLst>
                <a:ext uri="{FF2B5EF4-FFF2-40B4-BE49-F238E27FC236}">
                  <a16:creationId xmlns:a16="http://schemas.microsoft.com/office/drawing/2014/main" id="{69C47BD0-6C57-4F96-824C-696F5A2FBEBF}"/>
                </a:ext>
              </a:extLst>
            </p:cNvPr>
            <p:cNvSpPr>
              <a:spLocks/>
            </p:cNvSpPr>
            <p:nvPr/>
          </p:nvSpPr>
          <p:spPr bwMode="auto">
            <a:xfrm>
              <a:off x="6808" y="4656"/>
              <a:ext cx="12" cy="27"/>
            </a:xfrm>
            <a:custGeom>
              <a:avLst/>
              <a:gdLst>
                <a:gd name="T0" fmla="*/ 3 w 6"/>
                <a:gd name="T1" fmla="*/ 14 h 14"/>
                <a:gd name="T2" fmla="*/ 3 w 6"/>
                <a:gd name="T3" fmla="*/ 10 h 14"/>
                <a:gd name="T4" fmla="*/ 6 w 6"/>
                <a:gd name="T5" fmla="*/ 5 h 14"/>
                <a:gd name="T6" fmla="*/ 0 w 6"/>
                <a:gd name="T7" fmla="*/ 7 h 14"/>
                <a:gd name="T8" fmla="*/ 3 w 6"/>
                <a:gd name="T9" fmla="*/ 14 h 14"/>
              </a:gdLst>
              <a:ahLst/>
              <a:cxnLst>
                <a:cxn ang="0">
                  <a:pos x="T0" y="T1"/>
                </a:cxn>
                <a:cxn ang="0">
                  <a:pos x="T2" y="T3"/>
                </a:cxn>
                <a:cxn ang="0">
                  <a:pos x="T4" y="T5"/>
                </a:cxn>
                <a:cxn ang="0">
                  <a:pos x="T6" y="T7"/>
                </a:cxn>
                <a:cxn ang="0">
                  <a:pos x="T8" y="T9"/>
                </a:cxn>
              </a:cxnLst>
              <a:rect l="0" t="0" r="r" b="b"/>
              <a:pathLst>
                <a:path w="6" h="14">
                  <a:moveTo>
                    <a:pt x="3" y="14"/>
                  </a:moveTo>
                  <a:cubicBezTo>
                    <a:pt x="4" y="13"/>
                    <a:pt x="3" y="12"/>
                    <a:pt x="3" y="10"/>
                  </a:cubicBezTo>
                  <a:cubicBezTo>
                    <a:pt x="4" y="6"/>
                    <a:pt x="5" y="10"/>
                    <a:pt x="6" y="5"/>
                  </a:cubicBezTo>
                  <a:cubicBezTo>
                    <a:pt x="4" y="3"/>
                    <a:pt x="2" y="0"/>
                    <a:pt x="0" y="7"/>
                  </a:cubicBezTo>
                  <a:cubicBezTo>
                    <a:pt x="2" y="10"/>
                    <a:pt x="3" y="7"/>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8" name="Freeform 394">
              <a:extLst>
                <a:ext uri="{FF2B5EF4-FFF2-40B4-BE49-F238E27FC236}">
                  <a16:creationId xmlns:a16="http://schemas.microsoft.com/office/drawing/2014/main" id="{188E7A0D-3691-45FC-BE0C-FC24F90142E4}"/>
                </a:ext>
              </a:extLst>
            </p:cNvPr>
            <p:cNvSpPr>
              <a:spLocks/>
            </p:cNvSpPr>
            <p:nvPr/>
          </p:nvSpPr>
          <p:spPr bwMode="auto">
            <a:xfrm>
              <a:off x="6908" y="4832"/>
              <a:ext cx="10" cy="19"/>
            </a:xfrm>
            <a:custGeom>
              <a:avLst/>
              <a:gdLst>
                <a:gd name="T0" fmla="*/ 0 w 5"/>
                <a:gd name="T1" fmla="*/ 7 h 10"/>
                <a:gd name="T2" fmla="*/ 4 w 5"/>
                <a:gd name="T3" fmla="*/ 10 h 10"/>
                <a:gd name="T4" fmla="*/ 5 w 5"/>
                <a:gd name="T5" fmla="*/ 0 h 10"/>
                <a:gd name="T6" fmla="*/ 0 w 5"/>
                <a:gd name="T7" fmla="*/ 7 h 10"/>
              </a:gdLst>
              <a:ahLst/>
              <a:cxnLst>
                <a:cxn ang="0">
                  <a:pos x="T0" y="T1"/>
                </a:cxn>
                <a:cxn ang="0">
                  <a:pos x="T2" y="T3"/>
                </a:cxn>
                <a:cxn ang="0">
                  <a:pos x="T4" y="T5"/>
                </a:cxn>
                <a:cxn ang="0">
                  <a:pos x="T6" y="T7"/>
                </a:cxn>
              </a:cxnLst>
              <a:rect l="0" t="0" r="r" b="b"/>
              <a:pathLst>
                <a:path w="5" h="10">
                  <a:moveTo>
                    <a:pt x="0" y="7"/>
                  </a:moveTo>
                  <a:cubicBezTo>
                    <a:pt x="2" y="4"/>
                    <a:pt x="2" y="10"/>
                    <a:pt x="4" y="10"/>
                  </a:cubicBezTo>
                  <a:cubicBezTo>
                    <a:pt x="5" y="4"/>
                    <a:pt x="4" y="4"/>
                    <a:pt x="5" y="0"/>
                  </a:cubicBezTo>
                  <a:cubicBezTo>
                    <a:pt x="4" y="3"/>
                    <a:pt x="0" y="2"/>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9" name="Freeform 395">
              <a:extLst>
                <a:ext uri="{FF2B5EF4-FFF2-40B4-BE49-F238E27FC236}">
                  <a16:creationId xmlns:a16="http://schemas.microsoft.com/office/drawing/2014/main" id="{7759A825-1866-45FC-8034-E1506AFA3AAD}"/>
                </a:ext>
              </a:extLst>
            </p:cNvPr>
            <p:cNvSpPr>
              <a:spLocks/>
            </p:cNvSpPr>
            <p:nvPr/>
          </p:nvSpPr>
          <p:spPr bwMode="auto">
            <a:xfrm>
              <a:off x="7128" y="5398"/>
              <a:ext cx="15" cy="36"/>
            </a:xfrm>
            <a:custGeom>
              <a:avLst/>
              <a:gdLst>
                <a:gd name="T0" fmla="*/ 4 w 8"/>
                <a:gd name="T1" fmla="*/ 12 h 19"/>
                <a:gd name="T2" fmla="*/ 5 w 8"/>
                <a:gd name="T3" fmla="*/ 4 h 19"/>
                <a:gd name="T4" fmla="*/ 2 w 8"/>
                <a:gd name="T5" fmla="*/ 2 h 19"/>
                <a:gd name="T6" fmla="*/ 3 w 8"/>
                <a:gd name="T7" fmla="*/ 19 h 19"/>
                <a:gd name="T8" fmla="*/ 7 w 8"/>
                <a:gd name="T9" fmla="*/ 16 h 19"/>
                <a:gd name="T10" fmla="*/ 4 w 8"/>
                <a:gd name="T11" fmla="*/ 12 h 19"/>
              </a:gdLst>
              <a:ahLst/>
              <a:cxnLst>
                <a:cxn ang="0">
                  <a:pos x="T0" y="T1"/>
                </a:cxn>
                <a:cxn ang="0">
                  <a:pos x="T2" y="T3"/>
                </a:cxn>
                <a:cxn ang="0">
                  <a:pos x="T4" y="T5"/>
                </a:cxn>
                <a:cxn ang="0">
                  <a:pos x="T6" y="T7"/>
                </a:cxn>
                <a:cxn ang="0">
                  <a:pos x="T8" y="T9"/>
                </a:cxn>
                <a:cxn ang="0">
                  <a:pos x="T10" y="T11"/>
                </a:cxn>
              </a:cxnLst>
              <a:rect l="0" t="0" r="r" b="b"/>
              <a:pathLst>
                <a:path w="8" h="19">
                  <a:moveTo>
                    <a:pt x="4" y="12"/>
                  </a:moveTo>
                  <a:cubicBezTo>
                    <a:pt x="3" y="7"/>
                    <a:pt x="6" y="10"/>
                    <a:pt x="5" y="4"/>
                  </a:cubicBezTo>
                  <a:cubicBezTo>
                    <a:pt x="4" y="0"/>
                    <a:pt x="3" y="8"/>
                    <a:pt x="2" y="2"/>
                  </a:cubicBezTo>
                  <a:cubicBezTo>
                    <a:pt x="3" y="8"/>
                    <a:pt x="0" y="11"/>
                    <a:pt x="3" y="19"/>
                  </a:cubicBezTo>
                  <a:cubicBezTo>
                    <a:pt x="4" y="16"/>
                    <a:pt x="5" y="14"/>
                    <a:pt x="7" y="16"/>
                  </a:cubicBezTo>
                  <a:cubicBezTo>
                    <a:pt x="8" y="12"/>
                    <a:pt x="5" y="14"/>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0" name="Freeform 396">
              <a:extLst>
                <a:ext uri="{FF2B5EF4-FFF2-40B4-BE49-F238E27FC236}">
                  <a16:creationId xmlns:a16="http://schemas.microsoft.com/office/drawing/2014/main" id="{065BAEEB-1177-40F8-8934-61B5A6664CB3}"/>
                </a:ext>
              </a:extLst>
            </p:cNvPr>
            <p:cNvSpPr>
              <a:spLocks/>
            </p:cNvSpPr>
            <p:nvPr/>
          </p:nvSpPr>
          <p:spPr bwMode="auto">
            <a:xfrm>
              <a:off x="7155" y="5421"/>
              <a:ext cx="15" cy="19"/>
            </a:xfrm>
            <a:custGeom>
              <a:avLst/>
              <a:gdLst>
                <a:gd name="T0" fmla="*/ 0 w 8"/>
                <a:gd name="T1" fmla="*/ 6 h 10"/>
                <a:gd name="T2" fmla="*/ 7 w 8"/>
                <a:gd name="T3" fmla="*/ 9 h 10"/>
                <a:gd name="T4" fmla="*/ 6 w 8"/>
                <a:gd name="T5" fmla="*/ 2 h 10"/>
                <a:gd name="T6" fmla="*/ 0 w 8"/>
                <a:gd name="T7" fmla="*/ 6 h 10"/>
              </a:gdLst>
              <a:ahLst/>
              <a:cxnLst>
                <a:cxn ang="0">
                  <a:pos x="T0" y="T1"/>
                </a:cxn>
                <a:cxn ang="0">
                  <a:pos x="T2" y="T3"/>
                </a:cxn>
                <a:cxn ang="0">
                  <a:pos x="T4" y="T5"/>
                </a:cxn>
                <a:cxn ang="0">
                  <a:pos x="T6" y="T7"/>
                </a:cxn>
              </a:cxnLst>
              <a:rect l="0" t="0" r="r" b="b"/>
              <a:pathLst>
                <a:path w="8" h="10">
                  <a:moveTo>
                    <a:pt x="0" y="6"/>
                  </a:moveTo>
                  <a:cubicBezTo>
                    <a:pt x="2" y="10"/>
                    <a:pt x="4" y="0"/>
                    <a:pt x="7" y="9"/>
                  </a:cubicBezTo>
                  <a:cubicBezTo>
                    <a:pt x="8" y="3"/>
                    <a:pt x="5" y="5"/>
                    <a:pt x="6" y="2"/>
                  </a:cubicBezTo>
                  <a:cubicBezTo>
                    <a:pt x="4" y="3"/>
                    <a:pt x="2" y="2"/>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1" name="Freeform 397">
              <a:extLst>
                <a:ext uri="{FF2B5EF4-FFF2-40B4-BE49-F238E27FC236}">
                  <a16:creationId xmlns:a16="http://schemas.microsoft.com/office/drawing/2014/main" id="{66520785-D4EF-4743-A785-FDD93B779F3C}"/>
                </a:ext>
              </a:extLst>
            </p:cNvPr>
            <p:cNvSpPr>
              <a:spLocks/>
            </p:cNvSpPr>
            <p:nvPr/>
          </p:nvSpPr>
          <p:spPr bwMode="auto">
            <a:xfrm>
              <a:off x="7153" y="5404"/>
              <a:ext cx="36" cy="29"/>
            </a:xfrm>
            <a:custGeom>
              <a:avLst/>
              <a:gdLst>
                <a:gd name="T0" fmla="*/ 11 w 19"/>
                <a:gd name="T1" fmla="*/ 8 h 15"/>
                <a:gd name="T2" fmla="*/ 9 w 19"/>
                <a:gd name="T3" fmla="*/ 1 h 15"/>
                <a:gd name="T4" fmla="*/ 0 w 19"/>
                <a:gd name="T5" fmla="*/ 0 h 15"/>
                <a:gd name="T6" fmla="*/ 9 w 19"/>
                <a:gd name="T7" fmla="*/ 12 h 15"/>
                <a:gd name="T8" fmla="*/ 14 w 19"/>
                <a:gd name="T9" fmla="*/ 15 h 15"/>
                <a:gd name="T10" fmla="*/ 19 w 19"/>
                <a:gd name="T11" fmla="*/ 6 h 15"/>
                <a:gd name="T12" fmla="*/ 16 w 19"/>
                <a:gd name="T13" fmla="*/ 3 h 15"/>
                <a:gd name="T14" fmla="*/ 16 w 19"/>
                <a:gd name="T15" fmla="*/ 10 h 15"/>
                <a:gd name="T16" fmla="*/ 14 w 19"/>
                <a:gd name="T17" fmla="*/ 11 h 15"/>
                <a:gd name="T18" fmla="*/ 12 w 19"/>
                <a:gd name="T19" fmla="*/ 3 h 15"/>
                <a:gd name="T20" fmla="*/ 11 w 19"/>
                <a:gd name="T2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5">
                  <a:moveTo>
                    <a:pt x="11" y="8"/>
                  </a:moveTo>
                  <a:cubicBezTo>
                    <a:pt x="10" y="6"/>
                    <a:pt x="10" y="4"/>
                    <a:pt x="9" y="1"/>
                  </a:cubicBezTo>
                  <a:cubicBezTo>
                    <a:pt x="6" y="5"/>
                    <a:pt x="3" y="4"/>
                    <a:pt x="0" y="0"/>
                  </a:cubicBezTo>
                  <a:cubicBezTo>
                    <a:pt x="1" y="11"/>
                    <a:pt x="5" y="2"/>
                    <a:pt x="9" y="12"/>
                  </a:cubicBezTo>
                  <a:cubicBezTo>
                    <a:pt x="10" y="5"/>
                    <a:pt x="12" y="10"/>
                    <a:pt x="14" y="15"/>
                  </a:cubicBezTo>
                  <a:cubicBezTo>
                    <a:pt x="17" y="13"/>
                    <a:pt x="17" y="10"/>
                    <a:pt x="19" y="6"/>
                  </a:cubicBezTo>
                  <a:cubicBezTo>
                    <a:pt x="18" y="4"/>
                    <a:pt x="17" y="4"/>
                    <a:pt x="16" y="3"/>
                  </a:cubicBezTo>
                  <a:cubicBezTo>
                    <a:pt x="14" y="5"/>
                    <a:pt x="16" y="7"/>
                    <a:pt x="16" y="10"/>
                  </a:cubicBezTo>
                  <a:cubicBezTo>
                    <a:pt x="15" y="10"/>
                    <a:pt x="15" y="10"/>
                    <a:pt x="14" y="11"/>
                  </a:cubicBezTo>
                  <a:cubicBezTo>
                    <a:pt x="13" y="8"/>
                    <a:pt x="15" y="5"/>
                    <a:pt x="12" y="3"/>
                  </a:cubicBezTo>
                  <a:cubicBezTo>
                    <a:pt x="11" y="3"/>
                    <a:pt x="11" y="5"/>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2" name="Freeform 398">
              <a:extLst>
                <a:ext uri="{FF2B5EF4-FFF2-40B4-BE49-F238E27FC236}">
                  <a16:creationId xmlns:a16="http://schemas.microsoft.com/office/drawing/2014/main" id="{9A64362A-E086-4FDB-8D19-DE8A26B077B3}"/>
                </a:ext>
              </a:extLst>
            </p:cNvPr>
            <p:cNvSpPr>
              <a:spLocks/>
            </p:cNvSpPr>
            <p:nvPr/>
          </p:nvSpPr>
          <p:spPr bwMode="auto">
            <a:xfrm>
              <a:off x="6887" y="4411"/>
              <a:ext cx="6" cy="15"/>
            </a:xfrm>
            <a:custGeom>
              <a:avLst/>
              <a:gdLst>
                <a:gd name="T0" fmla="*/ 0 w 3"/>
                <a:gd name="T1" fmla="*/ 0 h 8"/>
                <a:gd name="T2" fmla="*/ 1 w 3"/>
                <a:gd name="T3" fmla="*/ 1 h 8"/>
                <a:gd name="T4" fmla="*/ 1 w 3"/>
                <a:gd name="T5" fmla="*/ 7 h 8"/>
                <a:gd name="T6" fmla="*/ 3 w 3"/>
                <a:gd name="T7" fmla="*/ 3 h 8"/>
                <a:gd name="T8" fmla="*/ 0 w 3"/>
                <a:gd name="T9" fmla="*/ 0 h 8"/>
              </a:gdLst>
              <a:ahLst/>
              <a:cxnLst>
                <a:cxn ang="0">
                  <a:pos x="T0" y="T1"/>
                </a:cxn>
                <a:cxn ang="0">
                  <a:pos x="T2" y="T3"/>
                </a:cxn>
                <a:cxn ang="0">
                  <a:pos x="T4" y="T5"/>
                </a:cxn>
                <a:cxn ang="0">
                  <a:pos x="T6" y="T7"/>
                </a:cxn>
                <a:cxn ang="0">
                  <a:pos x="T8" y="T9"/>
                </a:cxn>
              </a:cxnLst>
              <a:rect l="0" t="0" r="r" b="b"/>
              <a:pathLst>
                <a:path w="3" h="8">
                  <a:moveTo>
                    <a:pt x="0" y="0"/>
                  </a:moveTo>
                  <a:cubicBezTo>
                    <a:pt x="0" y="2"/>
                    <a:pt x="0" y="2"/>
                    <a:pt x="1" y="1"/>
                  </a:cubicBezTo>
                  <a:cubicBezTo>
                    <a:pt x="1" y="3"/>
                    <a:pt x="2" y="5"/>
                    <a:pt x="1" y="7"/>
                  </a:cubicBezTo>
                  <a:cubicBezTo>
                    <a:pt x="2" y="8"/>
                    <a:pt x="3" y="5"/>
                    <a:pt x="3" y="3"/>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3" name="Freeform 399">
              <a:extLst>
                <a:ext uri="{FF2B5EF4-FFF2-40B4-BE49-F238E27FC236}">
                  <a16:creationId xmlns:a16="http://schemas.microsoft.com/office/drawing/2014/main" id="{3300CDCD-02AE-492B-B232-B7D9F62907DB}"/>
                </a:ext>
              </a:extLst>
            </p:cNvPr>
            <p:cNvSpPr>
              <a:spLocks/>
            </p:cNvSpPr>
            <p:nvPr/>
          </p:nvSpPr>
          <p:spPr bwMode="auto">
            <a:xfrm>
              <a:off x="6960" y="4484"/>
              <a:ext cx="13" cy="26"/>
            </a:xfrm>
            <a:custGeom>
              <a:avLst/>
              <a:gdLst>
                <a:gd name="T0" fmla="*/ 0 w 7"/>
                <a:gd name="T1" fmla="*/ 3 h 14"/>
                <a:gd name="T2" fmla="*/ 7 w 7"/>
                <a:gd name="T3" fmla="*/ 7 h 14"/>
                <a:gd name="T4" fmla="*/ 5 w 7"/>
                <a:gd name="T5" fmla="*/ 4 h 14"/>
                <a:gd name="T6" fmla="*/ 0 w 7"/>
                <a:gd name="T7" fmla="*/ 3 h 14"/>
              </a:gdLst>
              <a:ahLst/>
              <a:cxnLst>
                <a:cxn ang="0">
                  <a:pos x="T0" y="T1"/>
                </a:cxn>
                <a:cxn ang="0">
                  <a:pos x="T2" y="T3"/>
                </a:cxn>
                <a:cxn ang="0">
                  <a:pos x="T4" y="T5"/>
                </a:cxn>
                <a:cxn ang="0">
                  <a:pos x="T6" y="T7"/>
                </a:cxn>
              </a:cxnLst>
              <a:rect l="0" t="0" r="r" b="b"/>
              <a:pathLst>
                <a:path w="7" h="14">
                  <a:moveTo>
                    <a:pt x="0" y="3"/>
                  </a:moveTo>
                  <a:cubicBezTo>
                    <a:pt x="0" y="7"/>
                    <a:pt x="6" y="14"/>
                    <a:pt x="7" y="7"/>
                  </a:cubicBezTo>
                  <a:cubicBezTo>
                    <a:pt x="6" y="5"/>
                    <a:pt x="4" y="10"/>
                    <a:pt x="5" y="4"/>
                  </a:cubicBezTo>
                  <a:cubicBezTo>
                    <a:pt x="3" y="0"/>
                    <a:pt x="2" y="1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4" name="Freeform 400">
              <a:extLst>
                <a:ext uri="{FF2B5EF4-FFF2-40B4-BE49-F238E27FC236}">
                  <a16:creationId xmlns:a16="http://schemas.microsoft.com/office/drawing/2014/main" id="{39429370-55EB-4EE3-ABF4-935BAA5CEF49}"/>
                </a:ext>
              </a:extLst>
            </p:cNvPr>
            <p:cNvSpPr>
              <a:spLocks/>
            </p:cNvSpPr>
            <p:nvPr/>
          </p:nvSpPr>
          <p:spPr bwMode="auto">
            <a:xfrm>
              <a:off x="6996" y="4518"/>
              <a:ext cx="12" cy="38"/>
            </a:xfrm>
            <a:custGeom>
              <a:avLst/>
              <a:gdLst>
                <a:gd name="T0" fmla="*/ 1 w 6"/>
                <a:gd name="T1" fmla="*/ 8 h 20"/>
                <a:gd name="T2" fmla="*/ 6 w 6"/>
                <a:gd name="T3" fmla="*/ 14 h 20"/>
                <a:gd name="T4" fmla="*/ 2 w 6"/>
                <a:gd name="T5" fmla="*/ 0 h 20"/>
                <a:gd name="T6" fmla="*/ 1 w 6"/>
                <a:gd name="T7" fmla="*/ 8 h 20"/>
              </a:gdLst>
              <a:ahLst/>
              <a:cxnLst>
                <a:cxn ang="0">
                  <a:pos x="T0" y="T1"/>
                </a:cxn>
                <a:cxn ang="0">
                  <a:pos x="T2" y="T3"/>
                </a:cxn>
                <a:cxn ang="0">
                  <a:pos x="T4" y="T5"/>
                </a:cxn>
                <a:cxn ang="0">
                  <a:pos x="T6" y="T7"/>
                </a:cxn>
              </a:cxnLst>
              <a:rect l="0" t="0" r="r" b="b"/>
              <a:pathLst>
                <a:path w="6" h="20">
                  <a:moveTo>
                    <a:pt x="1" y="8"/>
                  </a:moveTo>
                  <a:cubicBezTo>
                    <a:pt x="3" y="10"/>
                    <a:pt x="4" y="20"/>
                    <a:pt x="6" y="14"/>
                  </a:cubicBezTo>
                  <a:cubicBezTo>
                    <a:pt x="5" y="3"/>
                    <a:pt x="2" y="11"/>
                    <a:pt x="2" y="0"/>
                  </a:cubicBezTo>
                  <a:cubicBezTo>
                    <a:pt x="0" y="2"/>
                    <a:pt x="3" y="5"/>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5" name="Freeform 401">
              <a:extLst>
                <a:ext uri="{FF2B5EF4-FFF2-40B4-BE49-F238E27FC236}">
                  <a16:creationId xmlns:a16="http://schemas.microsoft.com/office/drawing/2014/main" id="{E7A91AB9-CFB8-46DC-A03C-000356E7BD9D}"/>
                </a:ext>
              </a:extLst>
            </p:cNvPr>
            <p:cNvSpPr>
              <a:spLocks/>
            </p:cNvSpPr>
            <p:nvPr/>
          </p:nvSpPr>
          <p:spPr bwMode="auto">
            <a:xfrm>
              <a:off x="7182" y="4918"/>
              <a:ext cx="7" cy="19"/>
            </a:xfrm>
            <a:custGeom>
              <a:avLst/>
              <a:gdLst>
                <a:gd name="T0" fmla="*/ 0 w 4"/>
                <a:gd name="T1" fmla="*/ 5 h 10"/>
                <a:gd name="T2" fmla="*/ 3 w 4"/>
                <a:gd name="T3" fmla="*/ 9 h 10"/>
                <a:gd name="T4" fmla="*/ 4 w 4"/>
                <a:gd name="T5" fmla="*/ 5 h 10"/>
                <a:gd name="T6" fmla="*/ 4 w 4"/>
                <a:gd name="T7" fmla="*/ 2 h 10"/>
                <a:gd name="T8" fmla="*/ 2 w 4"/>
                <a:gd name="T9" fmla="*/ 0 h 10"/>
                <a:gd name="T10" fmla="*/ 2 w 4"/>
                <a:gd name="T11" fmla="*/ 4 h 10"/>
                <a:gd name="T12" fmla="*/ 0 w 4"/>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4" h="10">
                  <a:moveTo>
                    <a:pt x="0" y="5"/>
                  </a:moveTo>
                  <a:cubicBezTo>
                    <a:pt x="0" y="10"/>
                    <a:pt x="2" y="7"/>
                    <a:pt x="3" y="9"/>
                  </a:cubicBezTo>
                  <a:cubicBezTo>
                    <a:pt x="4" y="7"/>
                    <a:pt x="3" y="3"/>
                    <a:pt x="4" y="5"/>
                  </a:cubicBezTo>
                  <a:cubicBezTo>
                    <a:pt x="4" y="4"/>
                    <a:pt x="4" y="3"/>
                    <a:pt x="4" y="2"/>
                  </a:cubicBezTo>
                  <a:cubicBezTo>
                    <a:pt x="3" y="1"/>
                    <a:pt x="3" y="1"/>
                    <a:pt x="2" y="0"/>
                  </a:cubicBezTo>
                  <a:cubicBezTo>
                    <a:pt x="3" y="2"/>
                    <a:pt x="2" y="10"/>
                    <a:pt x="2" y="4"/>
                  </a:cubicBezTo>
                  <a:cubicBezTo>
                    <a:pt x="1" y="2"/>
                    <a:pt x="2"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6" name="Freeform 402">
              <a:extLst>
                <a:ext uri="{FF2B5EF4-FFF2-40B4-BE49-F238E27FC236}">
                  <a16:creationId xmlns:a16="http://schemas.microsoft.com/office/drawing/2014/main" id="{625E9992-5869-46D3-B312-D8FD0F7A4A4C}"/>
                </a:ext>
              </a:extLst>
            </p:cNvPr>
            <p:cNvSpPr>
              <a:spLocks/>
            </p:cNvSpPr>
            <p:nvPr/>
          </p:nvSpPr>
          <p:spPr bwMode="auto">
            <a:xfrm>
              <a:off x="7080" y="4558"/>
              <a:ext cx="19" cy="48"/>
            </a:xfrm>
            <a:custGeom>
              <a:avLst/>
              <a:gdLst>
                <a:gd name="T0" fmla="*/ 0 w 10"/>
                <a:gd name="T1" fmla="*/ 3 h 25"/>
                <a:gd name="T2" fmla="*/ 5 w 10"/>
                <a:gd name="T3" fmla="*/ 8 h 25"/>
                <a:gd name="T4" fmla="*/ 10 w 10"/>
                <a:gd name="T5" fmla="*/ 25 h 25"/>
                <a:gd name="T6" fmla="*/ 6 w 10"/>
                <a:gd name="T7" fmla="*/ 2 h 25"/>
                <a:gd name="T8" fmla="*/ 1 w 10"/>
                <a:gd name="T9" fmla="*/ 0 h 25"/>
                <a:gd name="T10" fmla="*/ 0 w 10"/>
                <a:gd name="T11" fmla="*/ 3 h 25"/>
              </a:gdLst>
              <a:ahLst/>
              <a:cxnLst>
                <a:cxn ang="0">
                  <a:pos x="T0" y="T1"/>
                </a:cxn>
                <a:cxn ang="0">
                  <a:pos x="T2" y="T3"/>
                </a:cxn>
                <a:cxn ang="0">
                  <a:pos x="T4" y="T5"/>
                </a:cxn>
                <a:cxn ang="0">
                  <a:pos x="T6" y="T7"/>
                </a:cxn>
                <a:cxn ang="0">
                  <a:pos x="T8" y="T9"/>
                </a:cxn>
                <a:cxn ang="0">
                  <a:pos x="T10" y="T11"/>
                </a:cxn>
              </a:cxnLst>
              <a:rect l="0" t="0" r="r" b="b"/>
              <a:pathLst>
                <a:path w="10" h="25">
                  <a:moveTo>
                    <a:pt x="0" y="3"/>
                  </a:moveTo>
                  <a:cubicBezTo>
                    <a:pt x="1" y="8"/>
                    <a:pt x="4" y="6"/>
                    <a:pt x="5" y="8"/>
                  </a:cubicBezTo>
                  <a:cubicBezTo>
                    <a:pt x="6" y="16"/>
                    <a:pt x="9" y="22"/>
                    <a:pt x="10" y="25"/>
                  </a:cubicBezTo>
                  <a:cubicBezTo>
                    <a:pt x="10" y="17"/>
                    <a:pt x="8" y="9"/>
                    <a:pt x="6" y="2"/>
                  </a:cubicBezTo>
                  <a:cubicBezTo>
                    <a:pt x="7" y="15"/>
                    <a:pt x="4" y="0"/>
                    <a:pt x="1" y="0"/>
                  </a:cubicBezTo>
                  <a:cubicBezTo>
                    <a:pt x="2" y="3"/>
                    <a:pt x="1"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7" name="Freeform 403">
              <a:extLst>
                <a:ext uri="{FF2B5EF4-FFF2-40B4-BE49-F238E27FC236}">
                  <a16:creationId xmlns:a16="http://schemas.microsoft.com/office/drawing/2014/main" id="{55C4B392-980A-4A3B-BC4A-D36B2047978A}"/>
                </a:ext>
              </a:extLst>
            </p:cNvPr>
            <p:cNvSpPr>
              <a:spLocks/>
            </p:cNvSpPr>
            <p:nvPr/>
          </p:nvSpPr>
          <p:spPr bwMode="auto">
            <a:xfrm>
              <a:off x="7109" y="4610"/>
              <a:ext cx="13" cy="15"/>
            </a:xfrm>
            <a:custGeom>
              <a:avLst/>
              <a:gdLst>
                <a:gd name="T0" fmla="*/ 0 w 7"/>
                <a:gd name="T1" fmla="*/ 2 h 8"/>
                <a:gd name="T2" fmla="*/ 7 w 7"/>
                <a:gd name="T3" fmla="*/ 8 h 8"/>
                <a:gd name="T4" fmla="*/ 4 w 7"/>
                <a:gd name="T5" fmla="*/ 0 h 8"/>
                <a:gd name="T6" fmla="*/ 0 w 7"/>
                <a:gd name="T7" fmla="*/ 2 h 8"/>
              </a:gdLst>
              <a:ahLst/>
              <a:cxnLst>
                <a:cxn ang="0">
                  <a:pos x="T0" y="T1"/>
                </a:cxn>
                <a:cxn ang="0">
                  <a:pos x="T2" y="T3"/>
                </a:cxn>
                <a:cxn ang="0">
                  <a:pos x="T4" y="T5"/>
                </a:cxn>
                <a:cxn ang="0">
                  <a:pos x="T6" y="T7"/>
                </a:cxn>
              </a:cxnLst>
              <a:rect l="0" t="0" r="r" b="b"/>
              <a:pathLst>
                <a:path w="7" h="8">
                  <a:moveTo>
                    <a:pt x="0" y="2"/>
                  </a:moveTo>
                  <a:cubicBezTo>
                    <a:pt x="1" y="8"/>
                    <a:pt x="5" y="5"/>
                    <a:pt x="7" y="8"/>
                  </a:cubicBezTo>
                  <a:cubicBezTo>
                    <a:pt x="7" y="3"/>
                    <a:pt x="4" y="5"/>
                    <a:pt x="4" y="0"/>
                  </a:cubicBezTo>
                  <a:cubicBezTo>
                    <a:pt x="4" y="1"/>
                    <a:pt x="2" y="6"/>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8" name="Freeform 404">
              <a:extLst>
                <a:ext uri="{FF2B5EF4-FFF2-40B4-BE49-F238E27FC236}">
                  <a16:creationId xmlns:a16="http://schemas.microsoft.com/office/drawing/2014/main" id="{04DA7CCE-9474-48B9-A8C6-08D90E6443AE}"/>
                </a:ext>
              </a:extLst>
            </p:cNvPr>
            <p:cNvSpPr>
              <a:spLocks/>
            </p:cNvSpPr>
            <p:nvPr/>
          </p:nvSpPr>
          <p:spPr bwMode="auto">
            <a:xfrm>
              <a:off x="7096" y="4572"/>
              <a:ext cx="11" cy="21"/>
            </a:xfrm>
            <a:custGeom>
              <a:avLst/>
              <a:gdLst>
                <a:gd name="T0" fmla="*/ 1 w 6"/>
                <a:gd name="T1" fmla="*/ 0 h 11"/>
                <a:gd name="T2" fmla="*/ 2 w 6"/>
                <a:gd name="T3" fmla="*/ 3 h 11"/>
                <a:gd name="T4" fmla="*/ 3 w 6"/>
                <a:gd name="T5" fmla="*/ 10 h 11"/>
                <a:gd name="T6" fmla="*/ 5 w 6"/>
                <a:gd name="T7" fmla="*/ 11 h 11"/>
                <a:gd name="T8" fmla="*/ 6 w 6"/>
                <a:gd name="T9" fmla="*/ 7 h 11"/>
                <a:gd name="T10" fmla="*/ 4 w 6"/>
                <a:gd name="T11" fmla="*/ 0 h 11"/>
                <a:gd name="T12" fmla="*/ 1 w 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1" y="0"/>
                  </a:moveTo>
                  <a:cubicBezTo>
                    <a:pt x="0" y="4"/>
                    <a:pt x="2" y="5"/>
                    <a:pt x="2" y="3"/>
                  </a:cubicBezTo>
                  <a:cubicBezTo>
                    <a:pt x="3" y="5"/>
                    <a:pt x="3" y="8"/>
                    <a:pt x="3" y="10"/>
                  </a:cubicBezTo>
                  <a:cubicBezTo>
                    <a:pt x="4" y="11"/>
                    <a:pt x="4" y="10"/>
                    <a:pt x="5" y="11"/>
                  </a:cubicBezTo>
                  <a:cubicBezTo>
                    <a:pt x="4" y="9"/>
                    <a:pt x="3" y="0"/>
                    <a:pt x="6" y="7"/>
                  </a:cubicBezTo>
                  <a:cubicBezTo>
                    <a:pt x="6" y="5"/>
                    <a:pt x="5" y="3"/>
                    <a:pt x="4" y="0"/>
                  </a:cubicBezTo>
                  <a:cubicBezTo>
                    <a:pt x="3" y="4"/>
                    <a:pt x="2" y="4"/>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9" name="Freeform 405">
              <a:extLst>
                <a:ext uri="{FF2B5EF4-FFF2-40B4-BE49-F238E27FC236}">
                  <a16:creationId xmlns:a16="http://schemas.microsoft.com/office/drawing/2014/main" id="{85D9BFFA-BBF3-4B10-80B2-CEFC67145A1F}"/>
                </a:ext>
              </a:extLst>
            </p:cNvPr>
            <p:cNvSpPr>
              <a:spLocks/>
            </p:cNvSpPr>
            <p:nvPr/>
          </p:nvSpPr>
          <p:spPr bwMode="auto">
            <a:xfrm>
              <a:off x="7128" y="4585"/>
              <a:ext cx="6" cy="17"/>
            </a:xfrm>
            <a:custGeom>
              <a:avLst/>
              <a:gdLst>
                <a:gd name="T0" fmla="*/ 3 w 3"/>
                <a:gd name="T1" fmla="*/ 1 h 9"/>
                <a:gd name="T2" fmla="*/ 1 w 3"/>
                <a:gd name="T3" fmla="*/ 0 h 9"/>
                <a:gd name="T4" fmla="*/ 2 w 3"/>
                <a:gd name="T5" fmla="*/ 9 h 9"/>
                <a:gd name="T6" fmla="*/ 3 w 3"/>
                <a:gd name="T7" fmla="*/ 1 h 9"/>
              </a:gdLst>
              <a:ahLst/>
              <a:cxnLst>
                <a:cxn ang="0">
                  <a:pos x="T0" y="T1"/>
                </a:cxn>
                <a:cxn ang="0">
                  <a:pos x="T2" y="T3"/>
                </a:cxn>
                <a:cxn ang="0">
                  <a:pos x="T4" y="T5"/>
                </a:cxn>
                <a:cxn ang="0">
                  <a:pos x="T6" y="T7"/>
                </a:cxn>
              </a:cxnLst>
              <a:rect l="0" t="0" r="r" b="b"/>
              <a:pathLst>
                <a:path w="3" h="9">
                  <a:moveTo>
                    <a:pt x="3" y="1"/>
                  </a:moveTo>
                  <a:cubicBezTo>
                    <a:pt x="3" y="0"/>
                    <a:pt x="2" y="1"/>
                    <a:pt x="1" y="0"/>
                  </a:cubicBezTo>
                  <a:cubicBezTo>
                    <a:pt x="0" y="3"/>
                    <a:pt x="3" y="6"/>
                    <a:pt x="2" y="9"/>
                  </a:cubicBezTo>
                  <a:cubicBezTo>
                    <a:pt x="3" y="9"/>
                    <a:pt x="2" y="5"/>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0" name="Freeform 406">
              <a:extLst>
                <a:ext uri="{FF2B5EF4-FFF2-40B4-BE49-F238E27FC236}">
                  <a16:creationId xmlns:a16="http://schemas.microsoft.com/office/drawing/2014/main" id="{9A0462D5-25B9-4082-B48B-FABB0DEB8F32}"/>
                </a:ext>
              </a:extLst>
            </p:cNvPr>
            <p:cNvSpPr>
              <a:spLocks/>
            </p:cNvSpPr>
            <p:nvPr/>
          </p:nvSpPr>
          <p:spPr bwMode="auto">
            <a:xfrm>
              <a:off x="7149" y="4476"/>
              <a:ext cx="6" cy="27"/>
            </a:xfrm>
            <a:custGeom>
              <a:avLst/>
              <a:gdLst>
                <a:gd name="T0" fmla="*/ 0 w 3"/>
                <a:gd name="T1" fmla="*/ 0 h 14"/>
                <a:gd name="T2" fmla="*/ 0 w 3"/>
                <a:gd name="T3" fmla="*/ 5 h 14"/>
                <a:gd name="T4" fmla="*/ 2 w 3"/>
                <a:gd name="T5" fmla="*/ 14 h 14"/>
                <a:gd name="T6" fmla="*/ 2 w 3"/>
                <a:gd name="T7" fmla="*/ 11 h 14"/>
                <a:gd name="T8" fmla="*/ 2 w 3"/>
                <a:gd name="T9" fmla="*/ 5 h 14"/>
                <a:gd name="T10" fmla="*/ 0 w 3"/>
                <a:gd name="T11" fmla="*/ 0 h 14"/>
              </a:gdLst>
              <a:ahLst/>
              <a:cxnLst>
                <a:cxn ang="0">
                  <a:pos x="T0" y="T1"/>
                </a:cxn>
                <a:cxn ang="0">
                  <a:pos x="T2" y="T3"/>
                </a:cxn>
                <a:cxn ang="0">
                  <a:pos x="T4" y="T5"/>
                </a:cxn>
                <a:cxn ang="0">
                  <a:pos x="T6" y="T7"/>
                </a:cxn>
                <a:cxn ang="0">
                  <a:pos x="T8" y="T9"/>
                </a:cxn>
                <a:cxn ang="0">
                  <a:pos x="T10" y="T11"/>
                </a:cxn>
              </a:cxnLst>
              <a:rect l="0" t="0" r="r" b="b"/>
              <a:pathLst>
                <a:path w="3" h="14">
                  <a:moveTo>
                    <a:pt x="0" y="0"/>
                  </a:moveTo>
                  <a:cubicBezTo>
                    <a:pt x="1" y="5"/>
                    <a:pt x="0" y="1"/>
                    <a:pt x="0" y="5"/>
                  </a:cubicBezTo>
                  <a:cubicBezTo>
                    <a:pt x="1" y="8"/>
                    <a:pt x="0" y="11"/>
                    <a:pt x="2" y="14"/>
                  </a:cubicBezTo>
                  <a:cubicBezTo>
                    <a:pt x="2" y="13"/>
                    <a:pt x="2" y="12"/>
                    <a:pt x="2" y="11"/>
                  </a:cubicBezTo>
                  <a:cubicBezTo>
                    <a:pt x="1" y="7"/>
                    <a:pt x="0" y="3"/>
                    <a:pt x="2" y="5"/>
                  </a:cubicBezTo>
                  <a:cubicBezTo>
                    <a:pt x="3" y="1"/>
                    <a:pt x="1"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1" name="Freeform 407">
              <a:extLst>
                <a:ext uri="{FF2B5EF4-FFF2-40B4-BE49-F238E27FC236}">
                  <a16:creationId xmlns:a16="http://schemas.microsoft.com/office/drawing/2014/main" id="{67D931E9-43AD-4011-B5B6-1CCBA7E979E4}"/>
                </a:ext>
              </a:extLst>
            </p:cNvPr>
            <p:cNvSpPr>
              <a:spLocks/>
            </p:cNvSpPr>
            <p:nvPr/>
          </p:nvSpPr>
          <p:spPr bwMode="auto">
            <a:xfrm>
              <a:off x="7224" y="4654"/>
              <a:ext cx="7" cy="23"/>
            </a:xfrm>
            <a:custGeom>
              <a:avLst/>
              <a:gdLst>
                <a:gd name="T0" fmla="*/ 2 w 4"/>
                <a:gd name="T1" fmla="*/ 1 h 12"/>
                <a:gd name="T2" fmla="*/ 2 w 4"/>
                <a:gd name="T3" fmla="*/ 3 h 12"/>
                <a:gd name="T4" fmla="*/ 3 w 4"/>
                <a:gd name="T5" fmla="*/ 11 h 12"/>
                <a:gd name="T6" fmla="*/ 3 w 4"/>
                <a:gd name="T7" fmla="*/ 0 h 12"/>
                <a:gd name="T8" fmla="*/ 2 w 4"/>
                <a:gd name="T9" fmla="*/ 1 h 12"/>
              </a:gdLst>
              <a:ahLst/>
              <a:cxnLst>
                <a:cxn ang="0">
                  <a:pos x="T0" y="T1"/>
                </a:cxn>
                <a:cxn ang="0">
                  <a:pos x="T2" y="T3"/>
                </a:cxn>
                <a:cxn ang="0">
                  <a:pos x="T4" y="T5"/>
                </a:cxn>
                <a:cxn ang="0">
                  <a:pos x="T6" y="T7"/>
                </a:cxn>
                <a:cxn ang="0">
                  <a:pos x="T8" y="T9"/>
                </a:cxn>
              </a:cxnLst>
              <a:rect l="0" t="0" r="r" b="b"/>
              <a:pathLst>
                <a:path w="4" h="12">
                  <a:moveTo>
                    <a:pt x="2" y="1"/>
                  </a:moveTo>
                  <a:cubicBezTo>
                    <a:pt x="0" y="0"/>
                    <a:pt x="2" y="5"/>
                    <a:pt x="2" y="3"/>
                  </a:cubicBezTo>
                  <a:cubicBezTo>
                    <a:pt x="3" y="5"/>
                    <a:pt x="3" y="8"/>
                    <a:pt x="3" y="11"/>
                  </a:cubicBezTo>
                  <a:cubicBezTo>
                    <a:pt x="4" y="12"/>
                    <a:pt x="4" y="3"/>
                    <a:pt x="3" y="0"/>
                  </a:cubicBezTo>
                  <a:cubicBezTo>
                    <a:pt x="3"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2" name="Freeform 408">
              <a:extLst>
                <a:ext uri="{FF2B5EF4-FFF2-40B4-BE49-F238E27FC236}">
                  <a16:creationId xmlns:a16="http://schemas.microsoft.com/office/drawing/2014/main" id="{4B846D48-53E0-4305-BB63-4EE06AA19035}"/>
                </a:ext>
              </a:extLst>
            </p:cNvPr>
            <p:cNvSpPr>
              <a:spLocks/>
            </p:cNvSpPr>
            <p:nvPr/>
          </p:nvSpPr>
          <p:spPr bwMode="auto">
            <a:xfrm>
              <a:off x="7375" y="4950"/>
              <a:ext cx="12" cy="27"/>
            </a:xfrm>
            <a:custGeom>
              <a:avLst/>
              <a:gdLst>
                <a:gd name="T0" fmla="*/ 1 w 6"/>
                <a:gd name="T1" fmla="*/ 9 h 14"/>
                <a:gd name="T2" fmla="*/ 2 w 6"/>
                <a:gd name="T3" fmla="*/ 8 h 14"/>
                <a:gd name="T4" fmla="*/ 5 w 6"/>
                <a:gd name="T5" fmla="*/ 6 h 14"/>
                <a:gd name="T6" fmla="*/ 0 w 6"/>
                <a:gd name="T7" fmla="*/ 4 h 14"/>
                <a:gd name="T8" fmla="*/ 1 w 6"/>
                <a:gd name="T9" fmla="*/ 9 h 14"/>
              </a:gdLst>
              <a:ahLst/>
              <a:cxnLst>
                <a:cxn ang="0">
                  <a:pos x="T0" y="T1"/>
                </a:cxn>
                <a:cxn ang="0">
                  <a:pos x="T2" y="T3"/>
                </a:cxn>
                <a:cxn ang="0">
                  <a:pos x="T4" y="T5"/>
                </a:cxn>
                <a:cxn ang="0">
                  <a:pos x="T6" y="T7"/>
                </a:cxn>
                <a:cxn ang="0">
                  <a:pos x="T8" y="T9"/>
                </a:cxn>
              </a:cxnLst>
              <a:rect l="0" t="0" r="r" b="b"/>
              <a:pathLst>
                <a:path w="6" h="14">
                  <a:moveTo>
                    <a:pt x="1" y="9"/>
                  </a:moveTo>
                  <a:cubicBezTo>
                    <a:pt x="2" y="10"/>
                    <a:pt x="2" y="9"/>
                    <a:pt x="2" y="8"/>
                  </a:cubicBezTo>
                  <a:cubicBezTo>
                    <a:pt x="2" y="3"/>
                    <a:pt x="6" y="14"/>
                    <a:pt x="5" y="6"/>
                  </a:cubicBezTo>
                  <a:cubicBezTo>
                    <a:pt x="2" y="0"/>
                    <a:pt x="2" y="5"/>
                    <a:pt x="0" y="4"/>
                  </a:cubicBezTo>
                  <a:cubicBezTo>
                    <a:pt x="0" y="6"/>
                    <a:pt x="2" y="7"/>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3" name="Freeform 409">
              <a:extLst>
                <a:ext uri="{FF2B5EF4-FFF2-40B4-BE49-F238E27FC236}">
                  <a16:creationId xmlns:a16="http://schemas.microsoft.com/office/drawing/2014/main" id="{B7DAB646-D88D-475E-9EB1-31E5B3FC8696}"/>
                </a:ext>
              </a:extLst>
            </p:cNvPr>
            <p:cNvSpPr>
              <a:spLocks/>
            </p:cNvSpPr>
            <p:nvPr/>
          </p:nvSpPr>
          <p:spPr bwMode="auto">
            <a:xfrm>
              <a:off x="7207" y="4445"/>
              <a:ext cx="17" cy="29"/>
            </a:xfrm>
            <a:custGeom>
              <a:avLst/>
              <a:gdLst>
                <a:gd name="T0" fmla="*/ 4 w 9"/>
                <a:gd name="T1" fmla="*/ 7 h 15"/>
                <a:gd name="T2" fmla="*/ 0 w 9"/>
                <a:gd name="T3" fmla="*/ 5 h 15"/>
                <a:gd name="T4" fmla="*/ 6 w 9"/>
                <a:gd name="T5" fmla="*/ 15 h 15"/>
                <a:gd name="T6" fmla="*/ 9 w 9"/>
                <a:gd name="T7" fmla="*/ 7 h 15"/>
                <a:gd name="T8" fmla="*/ 4 w 9"/>
                <a:gd name="T9" fmla="*/ 7 h 15"/>
              </a:gdLst>
              <a:ahLst/>
              <a:cxnLst>
                <a:cxn ang="0">
                  <a:pos x="T0" y="T1"/>
                </a:cxn>
                <a:cxn ang="0">
                  <a:pos x="T2" y="T3"/>
                </a:cxn>
                <a:cxn ang="0">
                  <a:pos x="T4" y="T5"/>
                </a:cxn>
                <a:cxn ang="0">
                  <a:pos x="T6" y="T7"/>
                </a:cxn>
                <a:cxn ang="0">
                  <a:pos x="T8" y="T9"/>
                </a:cxn>
              </a:cxnLst>
              <a:rect l="0" t="0" r="r" b="b"/>
              <a:pathLst>
                <a:path w="9" h="15">
                  <a:moveTo>
                    <a:pt x="4" y="7"/>
                  </a:moveTo>
                  <a:cubicBezTo>
                    <a:pt x="2" y="2"/>
                    <a:pt x="0" y="2"/>
                    <a:pt x="0" y="5"/>
                  </a:cubicBezTo>
                  <a:cubicBezTo>
                    <a:pt x="2" y="12"/>
                    <a:pt x="3" y="10"/>
                    <a:pt x="6" y="15"/>
                  </a:cubicBezTo>
                  <a:cubicBezTo>
                    <a:pt x="5" y="6"/>
                    <a:pt x="8" y="11"/>
                    <a:pt x="9" y="7"/>
                  </a:cubicBezTo>
                  <a:cubicBezTo>
                    <a:pt x="9" y="8"/>
                    <a:pt x="3" y="0"/>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4" name="Freeform 410">
              <a:extLst>
                <a:ext uri="{FF2B5EF4-FFF2-40B4-BE49-F238E27FC236}">
                  <a16:creationId xmlns:a16="http://schemas.microsoft.com/office/drawing/2014/main" id="{9640CCDE-0FB5-43C9-ACED-FB5EABE6041A}"/>
                </a:ext>
              </a:extLst>
            </p:cNvPr>
            <p:cNvSpPr>
              <a:spLocks/>
            </p:cNvSpPr>
            <p:nvPr/>
          </p:nvSpPr>
          <p:spPr bwMode="auto">
            <a:xfrm>
              <a:off x="7226" y="4449"/>
              <a:ext cx="21" cy="35"/>
            </a:xfrm>
            <a:custGeom>
              <a:avLst/>
              <a:gdLst>
                <a:gd name="T0" fmla="*/ 0 w 11"/>
                <a:gd name="T1" fmla="*/ 15 h 18"/>
                <a:gd name="T2" fmla="*/ 5 w 11"/>
                <a:gd name="T3" fmla="*/ 15 h 18"/>
                <a:gd name="T4" fmla="*/ 11 w 11"/>
                <a:gd name="T5" fmla="*/ 11 h 18"/>
                <a:gd name="T6" fmla="*/ 10 w 11"/>
                <a:gd name="T7" fmla="*/ 4 h 18"/>
                <a:gd name="T8" fmla="*/ 5 w 11"/>
                <a:gd name="T9" fmla="*/ 3 h 18"/>
                <a:gd name="T10" fmla="*/ 0 w 11"/>
                <a:gd name="T11" fmla="*/ 4 h 18"/>
                <a:gd name="T12" fmla="*/ 2 w 11"/>
                <a:gd name="T13" fmla="*/ 11 h 18"/>
                <a:gd name="T14" fmla="*/ 0 w 11"/>
                <a:gd name="T15" fmla="*/ 15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8">
                  <a:moveTo>
                    <a:pt x="0" y="15"/>
                  </a:moveTo>
                  <a:cubicBezTo>
                    <a:pt x="2" y="16"/>
                    <a:pt x="2" y="9"/>
                    <a:pt x="5" y="15"/>
                  </a:cubicBezTo>
                  <a:cubicBezTo>
                    <a:pt x="2" y="0"/>
                    <a:pt x="11" y="18"/>
                    <a:pt x="11" y="11"/>
                  </a:cubicBezTo>
                  <a:cubicBezTo>
                    <a:pt x="11" y="9"/>
                    <a:pt x="10" y="6"/>
                    <a:pt x="10" y="4"/>
                  </a:cubicBezTo>
                  <a:cubicBezTo>
                    <a:pt x="9" y="5"/>
                    <a:pt x="9" y="12"/>
                    <a:pt x="5" y="3"/>
                  </a:cubicBezTo>
                  <a:cubicBezTo>
                    <a:pt x="4" y="8"/>
                    <a:pt x="2" y="4"/>
                    <a:pt x="0" y="4"/>
                  </a:cubicBezTo>
                  <a:cubicBezTo>
                    <a:pt x="0" y="6"/>
                    <a:pt x="1" y="9"/>
                    <a:pt x="2" y="11"/>
                  </a:cubicBezTo>
                  <a:cubicBezTo>
                    <a:pt x="1" y="13"/>
                    <a:pt x="0" y="8"/>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5" name="Freeform 411">
              <a:extLst>
                <a:ext uri="{FF2B5EF4-FFF2-40B4-BE49-F238E27FC236}">
                  <a16:creationId xmlns:a16="http://schemas.microsoft.com/office/drawing/2014/main" id="{F4F5FB32-8402-4A5A-9628-D1B741B00C1C}"/>
                </a:ext>
              </a:extLst>
            </p:cNvPr>
            <p:cNvSpPr>
              <a:spLocks/>
            </p:cNvSpPr>
            <p:nvPr/>
          </p:nvSpPr>
          <p:spPr bwMode="auto">
            <a:xfrm>
              <a:off x="7207" y="4418"/>
              <a:ext cx="21" cy="27"/>
            </a:xfrm>
            <a:custGeom>
              <a:avLst/>
              <a:gdLst>
                <a:gd name="T0" fmla="*/ 0 w 11"/>
                <a:gd name="T1" fmla="*/ 0 h 14"/>
                <a:gd name="T2" fmla="*/ 11 w 11"/>
                <a:gd name="T3" fmla="*/ 7 h 14"/>
                <a:gd name="T4" fmla="*/ 0 w 11"/>
                <a:gd name="T5" fmla="*/ 0 h 14"/>
              </a:gdLst>
              <a:ahLst/>
              <a:cxnLst>
                <a:cxn ang="0">
                  <a:pos x="T0" y="T1"/>
                </a:cxn>
                <a:cxn ang="0">
                  <a:pos x="T2" y="T3"/>
                </a:cxn>
                <a:cxn ang="0">
                  <a:pos x="T4" y="T5"/>
                </a:cxn>
              </a:cxnLst>
              <a:rect l="0" t="0" r="r" b="b"/>
              <a:pathLst>
                <a:path w="11" h="14">
                  <a:moveTo>
                    <a:pt x="0" y="0"/>
                  </a:moveTo>
                  <a:cubicBezTo>
                    <a:pt x="4" y="14"/>
                    <a:pt x="11" y="13"/>
                    <a:pt x="11" y="7"/>
                  </a:cubicBezTo>
                  <a:cubicBezTo>
                    <a:pt x="8" y="6"/>
                    <a:pt x="5" y="1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6" name="Freeform 412">
              <a:extLst>
                <a:ext uri="{FF2B5EF4-FFF2-40B4-BE49-F238E27FC236}">
                  <a16:creationId xmlns:a16="http://schemas.microsoft.com/office/drawing/2014/main" id="{01C21B42-A5B3-4B6C-BF47-B8CED300ED29}"/>
                </a:ext>
              </a:extLst>
            </p:cNvPr>
            <p:cNvSpPr>
              <a:spLocks/>
            </p:cNvSpPr>
            <p:nvPr/>
          </p:nvSpPr>
          <p:spPr bwMode="auto">
            <a:xfrm>
              <a:off x="7258" y="4441"/>
              <a:ext cx="8" cy="10"/>
            </a:xfrm>
            <a:custGeom>
              <a:avLst/>
              <a:gdLst>
                <a:gd name="T0" fmla="*/ 0 w 4"/>
                <a:gd name="T1" fmla="*/ 3 h 5"/>
                <a:gd name="T2" fmla="*/ 4 w 4"/>
                <a:gd name="T3" fmla="*/ 5 h 5"/>
                <a:gd name="T4" fmla="*/ 0 w 4"/>
                <a:gd name="T5" fmla="*/ 3 h 5"/>
              </a:gdLst>
              <a:ahLst/>
              <a:cxnLst>
                <a:cxn ang="0">
                  <a:pos x="T0" y="T1"/>
                </a:cxn>
                <a:cxn ang="0">
                  <a:pos x="T2" y="T3"/>
                </a:cxn>
                <a:cxn ang="0">
                  <a:pos x="T4" y="T5"/>
                </a:cxn>
              </a:cxnLst>
              <a:rect l="0" t="0" r="r" b="b"/>
              <a:pathLst>
                <a:path w="4" h="5">
                  <a:moveTo>
                    <a:pt x="0" y="3"/>
                  </a:moveTo>
                  <a:cubicBezTo>
                    <a:pt x="1" y="4"/>
                    <a:pt x="3" y="5"/>
                    <a:pt x="4" y="5"/>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7" name="Freeform 413">
              <a:extLst>
                <a:ext uri="{FF2B5EF4-FFF2-40B4-BE49-F238E27FC236}">
                  <a16:creationId xmlns:a16="http://schemas.microsoft.com/office/drawing/2014/main" id="{6BD60FCF-2B92-4EFB-9035-510C8C69B4BB}"/>
                </a:ext>
              </a:extLst>
            </p:cNvPr>
            <p:cNvSpPr>
              <a:spLocks/>
            </p:cNvSpPr>
            <p:nvPr/>
          </p:nvSpPr>
          <p:spPr bwMode="auto">
            <a:xfrm>
              <a:off x="7291" y="4440"/>
              <a:ext cx="21" cy="26"/>
            </a:xfrm>
            <a:custGeom>
              <a:avLst/>
              <a:gdLst>
                <a:gd name="T0" fmla="*/ 0 w 11"/>
                <a:gd name="T1" fmla="*/ 8 h 14"/>
                <a:gd name="T2" fmla="*/ 11 w 11"/>
                <a:gd name="T3" fmla="*/ 12 h 14"/>
                <a:gd name="T4" fmla="*/ 6 w 11"/>
                <a:gd name="T5" fmla="*/ 4 h 14"/>
                <a:gd name="T6" fmla="*/ 3 w 11"/>
                <a:gd name="T7" fmla="*/ 10 h 14"/>
                <a:gd name="T8" fmla="*/ 0 w 11"/>
                <a:gd name="T9" fmla="*/ 0 h 14"/>
                <a:gd name="T10" fmla="*/ 0 w 11"/>
                <a:gd name="T11" fmla="*/ 8 h 14"/>
              </a:gdLst>
              <a:ahLst/>
              <a:cxnLst>
                <a:cxn ang="0">
                  <a:pos x="T0" y="T1"/>
                </a:cxn>
                <a:cxn ang="0">
                  <a:pos x="T2" y="T3"/>
                </a:cxn>
                <a:cxn ang="0">
                  <a:pos x="T4" y="T5"/>
                </a:cxn>
                <a:cxn ang="0">
                  <a:pos x="T6" y="T7"/>
                </a:cxn>
                <a:cxn ang="0">
                  <a:pos x="T8" y="T9"/>
                </a:cxn>
                <a:cxn ang="0">
                  <a:pos x="T10" y="T11"/>
                </a:cxn>
              </a:cxnLst>
              <a:rect l="0" t="0" r="r" b="b"/>
              <a:pathLst>
                <a:path w="11" h="14">
                  <a:moveTo>
                    <a:pt x="0" y="8"/>
                  </a:moveTo>
                  <a:cubicBezTo>
                    <a:pt x="4" y="14"/>
                    <a:pt x="8" y="14"/>
                    <a:pt x="11" y="12"/>
                  </a:cubicBezTo>
                  <a:cubicBezTo>
                    <a:pt x="8" y="5"/>
                    <a:pt x="9" y="13"/>
                    <a:pt x="6" y="4"/>
                  </a:cubicBezTo>
                  <a:cubicBezTo>
                    <a:pt x="8" y="14"/>
                    <a:pt x="3" y="3"/>
                    <a:pt x="3" y="10"/>
                  </a:cubicBezTo>
                  <a:cubicBezTo>
                    <a:pt x="1" y="6"/>
                    <a:pt x="2" y="0"/>
                    <a:pt x="0" y="0"/>
                  </a:cubicBezTo>
                  <a:cubicBezTo>
                    <a:pt x="2" y="7"/>
                    <a:pt x="2" y="9"/>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8" name="Freeform 414">
              <a:extLst>
                <a:ext uri="{FF2B5EF4-FFF2-40B4-BE49-F238E27FC236}">
                  <a16:creationId xmlns:a16="http://schemas.microsoft.com/office/drawing/2014/main" id="{1E8702AE-C6DE-404D-98B8-DAE72E744740}"/>
                </a:ext>
              </a:extLst>
            </p:cNvPr>
            <p:cNvSpPr>
              <a:spLocks/>
            </p:cNvSpPr>
            <p:nvPr/>
          </p:nvSpPr>
          <p:spPr bwMode="auto">
            <a:xfrm>
              <a:off x="7283" y="4422"/>
              <a:ext cx="10" cy="23"/>
            </a:xfrm>
            <a:custGeom>
              <a:avLst/>
              <a:gdLst>
                <a:gd name="T0" fmla="*/ 0 w 5"/>
                <a:gd name="T1" fmla="*/ 4 h 12"/>
                <a:gd name="T2" fmla="*/ 5 w 5"/>
                <a:gd name="T3" fmla="*/ 7 h 12"/>
                <a:gd name="T4" fmla="*/ 1 w 5"/>
                <a:gd name="T5" fmla="*/ 0 h 12"/>
                <a:gd name="T6" fmla="*/ 0 w 5"/>
                <a:gd name="T7" fmla="*/ 4 h 12"/>
              </a:gdLst>
              <a:ahLst/>
              <a:cxnLst>
                <a:cxn ang="0">
                  <a:pos x="T0" y="T1"/>
                </a:cxn>
                <a:cxn ang="0">
                  <a:pos x="T2" y="T3"/>
                </a:cxn>
                <a:cxn ang="0">
                  <a:pos x="T4" y="T5"/>
                </a:cxn>
                <a:cxn ang="0">
                  <a:pos x="T6" y="T7"/>
                </a:cxn>
              </a:cxnLst>
              <a:rect l="0" t="0" r="r" b="b"/>
              <a:pathLst>
                <a:path w="5" h="12">
                  <a:moveTo>
                    <a:pt x="0" y="4"/>
                  </a:moveTo>
                  <a:cubicBezTo>
                    <a:pt x="2" y="12"/>
                    <a:pt x="3" y="5"/>
                    <a:pt x="5" y="7"/>
                  </a:cubicBezTo>
                  <a:cubicBezTo>
                    <a:pt x="4" y="2"/>
                    <a:pt x="3" y="5"/>
                    <a:pt x="1" y="0"/>
                  </a:cubicBezTo>
                  <a:cubicBezTo>
                    <a:pt x="2" y="6"/>
                    <a:pt x="2" y="7"/>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9" name="Freeform 415">
              <a:extLst>
                <a:ext uri="{FF2B5EF4-FFF2-40B4-BE49-F238E27FC236}">
                  <a16:creationId xmlns:a16="http://schemas.microsoft.com/office/drawing/2014/main" id="{055A8C3A-6A34-43C5-82EB-E513FE29100E}"/>
                </a:ext>
              </a:extLst>
            </p:cNvPr>
            <p:cNvSpPr>
              <a:spLocks/>
            </p:cNvSpPr>
            <p:nvPr/>
          </p:nvSpPr>
          <p:spPr bwMode="auto">
            <a:xfrm>
              <a:off x="7312" y="4438"/>
              <a:ext cx="15" cy="34"/>
            </a:xfrm>
            <a:custGeom>
              <a:avLst/>
              <a:gdLst>
                <a:gd name="T0" fmla="*/ 0 w 8"/>
                <a:gd name="T1" fmla="*/ 13 h 18"/>
                <a:gd name="T2" fmla="*/ 8 w 8"/>
                <a:gd name="T3" fmla="*/ 16 h 18"/>
                <a:gd name="T4" fmla="*/ 0 w 8"/>
                <a:gd name="T5" fmla="*/ 13 h 18"/>
              </a:gdLst>
              <a:ahLst/>
              <a:cxnLst>
                <a:cxn ang="0">
                  <a:pos x="T0" y="T1"/>
                </a:cxn>
                <a:cxn ang="0">
                  <a:pos x="T2" y="T3"/>
                </a:cxn>
                <a:cxn ang="0">
                  <a:pos x="T4" y="T5"/>
                </a:cxn>
              </a:cxnLst>
              <a:rect l="0" t="0" r="r" b="b"/>
              <a:pathLst>
                <a:path w="8" h="18">
                  <a:moveTo>
                    <a:pt x="0" y="13"/>
                  </a:moveTo>
                  <a:cubicBezTo>
                    <a:pt x="4" y="17"/>
                    <a:pt x="6" y="18"/>
                    <a:pt x="8" y="16"/>
                  </a:cubicBezTo>
                  <a:cubicBezTo>
                    <a:pt x="2" y="0"/>
                    <a:pt x="2" y="10"/>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0" name="Freeform 416">
              <a:extLst>
                <a:ext uri="{FF2B5EF4-FFF2-40B4-BE49-F238E27FC236}">
                  <a16:creationId xmlns:a16="http://schemas.microsoft.com/office/drawing/2014/main" id="{90411CE2-277E-48CF-B821-A6AF2AC1549F}"/>
                </a:ext>
              </a:extLst>
            </p:cNvPr>
            <p:cNvSpPr>
              <a:spLocks/>
            </p:cNvSpPr>
            <p:nvPr/>
          </p:nvSpPr>
          <p:spPr bwMode="auto">
            <a:xfrm>
              <a:off x="7377" y="4466"/>
              <a:ext cx="8" cy="14"/>
            </a:xfrm>
            <a:custGeom>
              <a:avLst/>
              <a:gdLst>
                <a:gd name="T0" fmla="*/ 1 w 4"/>
                <a:gd name="T1" fmla="*/ 6 h 7"/>
                <a:gd name="T2" fmla="*/ 4 w 4"/>
                <a:gd name="T3" fmla="*/ 4 h 7"/>
                <a:gd name="T4" fmla="*/ 2 w 4"/>
                <a:gd name="T5" fmla="*/ 0 h 7"/>
                <a:gd name="T6" fmla="*/ 1 w 4"/>
                <a:gd name="T7" fmla="*/ 6 h 7"/>
              </a:gdLst>
              <a:ahLst/>
              <a:cxnLst>
                <a:cxn ang="0">
                  <a:pos x="T0" y="T1"/>
                </a:cxn>
                <a:cxn ang="0">
                  <a:pos x="T2" y="T3"/>
                </a:cxn>
                <a:cxn ang="0">
                  <a:pos x="T4" y="T5"/>
                </a:cxn>
                <a:cxn ang="0">
                  <a:pos x="T6" y="T7"/>
                </a:cxn>
              </a:cxnLst>
              <a:rect l="0" t="0" r="r" b="b"/>
              <a:pathLst>
                <a:path w="4" h="7">
                  <a:moveTo>
                    <a:pt x="1" y="6"/>
                  </a:moveTo>
                  <a:cubicBezTo>
                    <a:pt x="3" y="7"/>
                    <a:pt x="3" y="5"/>
                    <a:pt x="4" y="4"/>
                  </a:cubicBezTo>
                  <a:cubicBezTo>
                    <a:pt x="3" y="3"/>
                    <a:pt x="2" y="1"/>
                    <a:pt x="2" y="0"/>
                  </a:cubicBezTo>
                  <a:cubicBezTo>
                    <a:pt x="3" y="6"/>
                    <a:pt x="0" y="1"/>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1" name="Freeform 417">
              <a:extLst>
                <a:ext uri="{FF2B5EF4-FFF2-40B4-BE49-F238E27FC236}">
                  <a16:creationId xmlns:a16="http://schemas.microsoft.com/office/drawing/2014/main" id="{3BFFDDD5-B0E6-4DC1-B614-510E233A32DE}"/>
                </a:ext>
              </a:extLst>
            </p:cNvPr>
            <p:cNvSpPr>
              <a:spLocks/>
            </p:cNvSpPr>
            <p:nvPr/>
          </p:nvSpPr>
          <p:spPr bwMode="auto">
            <a:xfrm>
              <a:off x="7394" y="4436"/>
              <a:ext cx="8" cy="19"/>
            </a:xfrm>
            <a:custGeom>
              <a:avLst/>
              <a:gdLst>
                <a:gd name="T0" fmla="*/ 1 w 4"/>
                <a:gd name="T1" fmla="*/ 1 h 10"/>
                <a:gd name="T2" fmla="*/ 2 w 4"/>
                <a:gd name="T3" fmla="*/ 8 h 10"/>
                <a:gd name="T4" fmla="*/ 4 w 4"/>
                <a:gd name="T5" fmla="*/ 4 h 10"/>
                <a:gd name="T6" fmla="*/ 1 w 4"/>
                <a:gd name="T7" fmla="*/ 1 h 10"/>
              </a:gdLst>
              <a:ahLst/>
              <a:cxnLst>
                <a:cxn ang="0">
                  <a:pos x="T0" y="T1"/>
                </a:cxn>
                <a:cxn ang="0">
                  <a:pos x="T2" y="T3"/>
                </a:cxn>
                <a:cxn ang="0">
                  <a:pos x="T4" y="T5"/>
                </a:cxn>
                <a:cxn ang="0">
                  <a:pos x="T6" y="T7"/>
                </a:cxn>
              </a:cxnLst>
              <a:rect l="0" t="0" r="r" b="b"/>
              <a:pathLst>
                <a:path w="4" h="10">
                  <a:moveTo>
                    <a:pt x="1" y="1"/>
                  </a:moveTo>
                  <a:cubicBezTo>
                    <a:pt x="2" y="8"/>
                    <a:pt x="2" y="8"/>
                    <a:pt x="2" y="8"/>
                  </a:cubicBezTo>
                  <a:cubicBezTo>
                    <a:pt x="4" y="10"/>
                    <a:pt x="0" y="0"/>
                    <a:pt x="4" y="4"/>
                  </a:cubicBezTo>
                  <a:cubicBezTo>
                    <a:pt x="3" y="1"/>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2" name="Freeform 418">
              <a:extLst>
                <a:ext uri="{FF2B5EF4-FFF2-40B4-BE49-F238E27FC236}">
                  <a16:creationId xmlns:a16="http://schemas.microsoft.com/office/drawing/2014/main" id="{B907226E-2EB7-41C8-BEE2-513208544053}"/>
                </a:ext>
              </a:extLst>
            </p:cNvPr>
            <p:cNvSpPr>
              <a:spLocks/>
            </p:cNvSpPr>
            <p:nvPr/>
          </p:nvSpPr>
          <p:spPr bwMode="auto">
            <a:xfrm>
              <a:off x="7427" y="4430"/>
              <a:ext cx="13" cy="34"/>
            </a:xfrm>
            <a:custGeom>
              <a:avLst/>
              <a:gdLst>
                <a:gd name="T0" fmla="*/ 1 w 7"/>
                <a:gd name="T1" fmla="*/ 6 h 18"/>
                <a:gd name="T2" fmla="*/ 7 w 7"/>
                <a:gd name="T3" fmla="*/ 12 h 18"/>
                <a:gd name="T4" fmla="*/ 5 w 7"/>
                <a:gd name="T5" fmla="*/ 7 h 18"/>
                <a:gd name="T6" fmla="*/ 1 w 7"/>
                <a:gd name="T7" fmla="*/ 6 h 18"/>
              </a:gdLst>
              <a:ahLst/>
              <a:cxnLst>
                <a:cxn ang="0">
                  <a:pos x="T0" y="T1"/>
                </a:cxn>
                <a:cxn ang="0">
                  <a:pos x="T2" y="T3"/>
                </a:cxn>
                <a:cxn ang="0">
                  <a:pos x="T4" y="T5"/>
                </a:cxn>
                <a:cxn ang="0">
                  <a:pos x="T6" y="T7"/>
                </a:cxn>
              </a:cxnLst>
              <a:rect l="0" t="0" r="r" b="b"/>
              <a:pathLst>
                <a:path w="7" h="18">
                  <a:moveTo>
                    <a:pt x="1" y="6"/>
                  </a:moveTo>
                  <a:cubicBezTo>
                    <a:pt x="7" y="18"/>
                    <a:pt x="0" y="0"/>
                    <a:pt x="7" y="12"/>
                  </a:cubicBezTo>
                  <a:cubicBezTo>
                    <a:pt x="6" y="10"/>
                    <a:pt x="6" y="8"/>
                    <a:pt x="5" y="7"/>
                  </a:cubicBezTo>
                  <a:cubicBezTo>
                    <a:pt x="2" y="1"/>
                    <a:pt x="3" y="7"/>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3" name="Freeform 419">
              <a:extLst>
                <a:ext uri="{FF2B5EF4-FFF2-40B4-BE49-F238E27FC236}">
                  <a16:creationId xmlns:a16="http://schemas.microsoft.com/office/drawing/2014/main" id="{0597FCC3-654B-4387-989A-9B2636BE9A75}"/>
                </a:ext>
              </a:extLst>
            </p:cNvPr>
            <p:cNvSpPr>
              <a:spLocks/>
            </p:cNvSpPr>
            <p:nvPr/>
          </p:nvSpPr>
          <p:spPr bwMode="auto">
            <a:xfrm>
              <a:off x="7471" y="4413"/>
              <a:ext cx="19" cy="30"/>
            </a:xfrm>
            <a:custGeom>
              <a:avLst/>
              <a:gdLst>
                <a:gd name="T0" fmla="*/ 2 w 10"/>
                <a:gd name="T1" fmla="*/ 6 h 16"/>
                <a:gd name="T2" fmla="*/ 3 w 10"/>
                <a:gd name="T3" fmla="*/ 7 h 16"/>
                <a:gd name="T4" fmla="*/ 7 w 10"/>
                <a:gd name="T5" fmla="*/ 16 h 16"/>
                <a:gd name="T6" fmla="*/ 9 w 10"/>
                <a:gd name="T7" fmla="*/ 15 h 16"/>
                <a:gd name="T8" fmla="*/ 10 w 10"/>
                <a:gd name="T9" fmla="*/ 8 h 16"/>
                <a:gd name="T10" fmla="*/ 7 w 10"/>
                <a:gd name="T11" fmla="*/ 1 h 16"/>
                <a:gd name="T12" fmla="*/ 4 w 10"/>
                <a:gd name="T13" fmla="*/ 5 h 16"/>
                <a:gd name="T14" fmla="*/ 0 w 10"/>
                <a:gd name="T15" fmla="*/ 0 h 16"/>
                <a:gd name="T16" fmla="*/ 2 w 10"/>
                <a:gd name="T1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2" y="6"/>
                  </a:moveTo>
                  <a:cubicBezTo>
                    <a:pt x="0" y="5"/>
                    <a:pt x="3" y="9"/>
                    <a:pt x="3" y="7"/>
                  </a:cubicBezTo>
                  <a:cubicBezTo>
                    <a:pt x="5" y="10"/>
                    <a:pt x="5" y="13"/>
                    <a:pt x="7" y="16"/>
                  </a:cubicBezTo>
                  <a:cubicBezTo>
                    <a:pt x="8" y="16"/>
                    <a:pt x="6" y="10"/>
                    <a:pt x="9" y="15"/>
                  </a:cubicBezTo>
                  <a:cubicBezTo>
                    <a:pt x="4" y="3"/>
                    <a:pt x="10" y="10"/>
                    <a:pt x="10" y="8"/>
                  </a:cubicBezTo>
                  <a:cubicBezTo>
                    <a:pt x="10" y="5"/>
                    <a:pt x="7" y="3"/>
                    <a:pt x="7" y="1"/>
                  </a:cubicBezTo>
                  <a:cubicBezTo>
                    <a:pt x="7" y="4"/>
                    <a:pt x="3" y="0"/>
                    <a:pt x="4" y="5"/>
                  </a:cubicBezTo>
                  <a:cubicBezTo>
                    <a:pt x="3" y="4"/>
                    <a:pt x="2" y="1"/>
                    <a:pt x="0" y="0"/>
                  </a:cubicBezTo>
                  <a:cubicBezTo>
                    <a:pt x="3" y="3"/>
                    <a:pt x="3"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4" name="Freeform 420">
              <a:extLst>
                <a:ext uri="{FF2B5EF4-FFF2-40B4-BE49-F238E27FC236}">
                  <a16:creationId xmlns:a16="http://schemas.microsoft.com/office/drawing/2014/main" id="{A3F1A74B-2C1A-4681-9E21-029FB226AF2F}"/>
                </a:ext>
              </a:extLst>
            </p:cNvPr>
            <p:cNvSpPr>
              <a:spLocks/>
            </p:cNvSpPr>
            <p:nvPr/>
          </p:nvSpPr>
          <p:spPr bwMode="auto">
            <a:xfrm>
              <a:off x="7551" y="4392"/>
              <a:ext cx="17" cy="23"/>
            </a:xfrm>
            <a:custGeom>
              <a:avLst/>
              <a:gdLst>
                <a:gd name="T0" fmla="*/ 4 w 9"/>
                <a:gd name="T1" fmla="*/ 8 h 12"/>
                <a:gd name="T2" fmla="*/ 8 w 9"/>
                <a:gd name="T3" fmla="*/ 6 h 12"/>
                <a:gd name="T4" fmla="*/ 3 w 9"/>
                <a:gd name="T5" fmla="*/ 1 h 12"/>
                <a:gd name="T6" fmla="*/ 4 w 9"/>
                <a:gd name="T7" fmla="*/ 8 h 12"/>
              </a:gdLst>
              <a:ahLst/>
              <a:cxnLst>
                <a:cxn ang="0">
                  <a:pos x="T0" y="T1"/>
                </a:cxn>
                <a:cxn ang="0">
                  <a:pos x="T2" y="T3"/>
                </a:cxn>
                <a:cxn ang="0">
                  <a:pos x="T4" y="T5"/>
                </a:cxn>
                <a:cxn ang="0">
                  <a:pos x="T6" y="T7"/>
                </a:cxn>
              </a:cxnLst>
              <a:rect l="0" t="0" r="r" b="b"/>
              <a:pathLst>
                <a:path w="9" h="12">
                  <a:moveTo>
                    <a:pt x="4" y="8"/>
                  </a:moveTo>
                  <a:cubicBezTo>
                    <a:pt x="9" y="12"/>
                    <a:pt x="2" y="0"/>
                    <a:pt x="8" y="6"/>
                  </a:cubicBezTo>
                  <a:cubicBezTo>
                    <a:pt x="7" y="4"/>
                    <a:pt x="5" y="3"/>
                    <a:pt x="3" y="1"/>
                  </a:cubicBezTo>
                  <a:cubicBezTo>
                    <a:pt x="7" y="8"/>
                    <a:pt x="0" y="0"/>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5" name="Freeform 421">
              <a:extLst>
                <a:ext uri="{FF2B5EF4-FFF2-40B4-BE49-F238E27FC236}">
                  <a16:creationId xmlns:a16="http://schemas.microsoft.com/office/drawing/2014/main" id="{0A3155E7-FE81-4046-B7E1-DE0F1F76E842}"/>
                </a:ext>
              </a:extLst>
            </p:cNvPr>
            <p:cNvSpPr>
              <a:spLocks/>
            </p:cNvSpPr>
            <p:nvPr/>
          </p:nvSpPr>
          <p:spPr bwMode="auto">
            <a:xfrm>
              <a:off x="7595" y="4371"/>
              <a:ext cx="14" cy="7"/>
            </a:xfrm>
            <a:custGeom>
              <a:avLst/>
              <a:gdLst>
                <a:gd name="T0" fmla="*/ 0 w 7"/>
                <a:gd name="T1" fmla="*/ 0 h 4"/>
                <a:gd name="T2" fmla="*/ 4 w 7"/>
                <a:gd name="T3" fmla="*/ 0 h 4"/>
                <a:gd name="T4" fmla="*/ 0 w 7"/>
                <a:gd name="T5" fmla="*/ 0 h 4"/>
              </a:gdLst>
              <a:ahLst/>
              <a:cxnLst>
                <a:cxn ang="0">
                  <a:pos x="T0" y="T1"/>
                </a:cxn>
                <a:cxn ang="0">
                  <a:pos x="T2" y="T3"/>
                </a:cxn>
                <a:cxn ang="0">
                  <a:pos x="T4" y="T5"/>
                </a:cxn>
              </a:cxnLst>
              <a:rect l="0" t="0" r="r" b="b"/>
              <a:pathLst>
                <a:path w="7" h="4">
                  <a:moveTo>
                    <a:pt x="0" y="0"/>
                  </a:moveTo>
                  <a:cubicBezTo>
                    <a:pt x="3" y="4"/>
                    <a:pt x="7" y="3"/>
                    <a:pt x="4" y="0"/>
                  </a:cubicBezTo>
                  <a:cubicBezTo>
                    <a:pt x="3" y="0"/>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6" name="Freeform 422">
              <a:extLst>
                <a:ext uri="{FF2B5EF4-FFF2-40B4-BE49-F238E27FC236}">
                  <a16:creationId xmlns:a16="http://schemas.microsoft.com/office/drawing/2014/main" id="{ADD74EA9-7D66-4C06-B48B-A2293D5A39E1}"/>
                </a:ext>
              </a:extLst>
            </p:cNvPr>
            <p:cNvSpPr>
              <a:spLocks/>
            </p:cNvSpPr>
            <p:nvPr/>
          </p:nvSpPr>
          <p:spPr bwMode="auto">
            <a:xfrm>
              <a:off x="7656" y="4371"/>
              <a:ext cx="18" cy="17"/>
            </a:xfrm>
            <a:custGeom>
              <a:avLst/>
              <a:gdLst>
                <a:gd name="T0" fmla="*/ 9 w 9"/>
                <a:gd name="T1" fmla="*/ 9 h 9"/>
                <a:gd name="T2" fmla="*/ 2 w 9"/>
                <a:gd name="T3" fmla="*/ 1 h 9"/>
                <a:gd name="T4" fmla="*/ 2 w 9"/>
                <a:gd name="T5" fmla="*/ 4 h 9"/>
                <a:gd name="T6" fmla="*/ 4 w 9"/>
                <a:gd name="T7" fmla="*/ 3 h 9"/>
                <a:gd name="T8" fmla="*/ 9 w 9"/>
                <a:gd name="T9" fmla="*/ 9 h 9"/>
              </a:gdLst>
              <a:ahLst/>
              <a:cxnLst>
                <a:cxn ang="0">
                  <a:pos x="T0" y="T1"/>
                </a:cxn>
                <a:cxn ang="0">
                  <a:pos x="T2" y="T3"/>
                </a:cxn>
                <a:cxn ang="0">
                  <a:pos x="T4" y="T5"/>
                </a:cxn>
                <a:cxn ang="0">
                  <a:pos x="T6" y="T7"/>
                </a:cxn>
                <a:cxn ang="0">
                  <a:pos x="T8" y="T9"/>
                </a:cxn>
              </a:cxnLst>
              <a:rect l="0" t="0" r="r" b="b"/>
              <a:pathLst>
                <a:path w="9" h="9">
                  <a:moveTo>
                    <a:pt x="9" y="9"/>
                  </a:moveTo>
                  <a:cubicBezTo>
                    <a:pt x="7" y="6"/>
                    <a:pt x="5" y="3"/>
                    <a:pt x="2" y="1"/>
                  </a:cubicBezTo>
                  <a:cubicBezTo>
                    <a:pt x="0" y="0"/>
                    <a:pt x="1" y="1"/>
                    <a:pt x="2" y="4"/>
                  </a:cubicBezTo>
                  <a:cubicBezTo>
                    <a:pt x="6" y="7"/>
                    <a:pt x="3" y="3"/>
                    <a:pt x="4" y="3"/>
                  </a:cubicBezTo>
                  <a:cubicBezTo>
                    <a:pt x="6" y="5"/>
                    <a:pt x="4" y="6"/>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7" name="Freeform 423">
              <a:extLst>
                <a:ext uri="{FF2B5EF4-FFF2-40B4-BE49-F238E27FC236}">
                  <a16:creationId xmlns:a16="http://schemas.microsoft.com/office/drawing/2014/main" id="{A6238122-558F-4C11-A13F-D19D97A90515}"/>
                </a:ext>
              </a:extLst>
            </p:cNvPr>
            <p:cNvSpPr>
              <a:spLocks/>
            </p:cNvSpPr>
            <p:nvPr/>
          </p:nvSpPr>
          <p:spPr bwMode="auto">
            <a:xfrm>
              <a:off x="7746" y="4239"/>
              <a:ext cx="12" cy="7"/>
            </a:xfrm>
            <a:custGeom>
              <a:avLst/>
              <a:gdLst>
                <a:gd name="T0" fmla="*/ 0 w 6"/>
                <a:gd name="T1" fmla="*/ 1 h 4"/>
                <a:gd name="T2" fmla="*/ 6 w 6"/>
                <a:gd name="T3" fmla="*/ 1 h 4"/>
                <a:gd name="T4" fmla="*/ 3 w 6"/>
                <a:gd name="T5" fmla="*/ 0 h 4"/>
                <a:gd name="T6" fmla="*/ 1 w 6"/>
                <a:gd name="T7" fmla="*/ 0 h 4"/>
                <a:gd name="T8" fmla="*/ 0 w 6"/>
                <a:gd name="T9" fmla="*/ 1 h 4"/>
              </a:gdLst>
              <a:ahLst/>
              <a:cxnLst>
                <a:cxn ang="0">
                  <a:pos x="T0" y="T1"/>
                </a:cxn>
                <a:cxn ang="0">
                  <a:pos x="T2" y="T3"/>
                </a:cxn>
                <a:cxn ang="0">
                  <a:pos x="T4" y="T5"/>
                </a:cxn>
                <a:cxn ang="0">
                  <a:pos x="T6" y="T7"/>
                </a:cxn>
                <a:cxn ang="0">
                  <a:pos x="T8" y="T9"/>
                </a:cxn>
              </a:cxnLst>
              <a:rect l="0" t="0" r="r" b="b"/>
              <a:pathLst>
                <a:path w="6" h="4">
                  <a:moveTo>
                    <a:pt x="0" y="1"/>
                  </a:moveTo>
                  <a:cubicBezTo>
                    <a:pt x="6" y="4"/>
                    <a:pt x="2" y="0"/>
                    <a:pt x="6" y="1"/>
                  </a:cubicBezTo>
                  <a:cubicBezTo>
                    <a:pt x="5" y="1"/>
                    <a:pt x="4" y="1"/>
                    <a:pt x="3" y="0"/>
                  </a:cubicBezTo>
                  <a:cubicBezTo>
                    <a:pt x="3" y="0"/>
                    <a:pt x="2" y="0"/>
                    <a:pt x="1" y="0"/>
                  </a:cubicBezTo>
                  <a:cubicBezTo>
                    <a:pt x="4" y="2"/>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8" name="Freeform 424">
              <a:extLst>
                <a:ext uri="{FF2B5EF4-FFF2-40B4-BE49-F238E27FC236}">
                  <a16:creationId xmlns:a16="http://schemas.microsoft.com/office/drawing/2014/main" id="{33F0BC8D-EABD-4FAC-9ABC-FF0A5F05CF9A}"/>
                </a:ext>
              </a:extLst>
            </p:cNvPr>
            <p:cNvSpPr>
              <a:spLocks/>
            </p:cNvSpPr>
            <p:nvPr/>
          </p:nvSpPr>
          <p:spPr bwMode="auto">
            <a:xfrm>
              <a:off x="8703" y="4061"/>
              <a:ext cx="20" cy="48"/>
            </a:xfrm>
            <a:custGeom>
              <a:avLst/>
              <a:gdLst>
                <a:gd name="T0" fmla="*/ 8 w 10"/>
                <a:gd name="T1" fmla="*/ 25 h 25"/>
                <a:gd name="T2" fmla="*/ 10 w 10"/>
                <a:gd name="T3" fmla="*/ 12 h 25"/>
                <a:gd name="T4" fmla="*/ 7 w 10"/>
                <a:gd name="T5" fmla="*/ 1 h 25"/>
                <a:gd name="T6" fmla="*/ 3 w 10"/>
                <a:gd name="T7" fmla="*/ 0 h 25"/>
                <a:gd name="T8" fmla="*/ 0 w 10"/>
                <a:gd name="T9" fmla="*/ 0 h 25"/>
                <a:gd name="T10" fmla="*/ 8 w 10"/>
                <a:gd name="T11" fmla="*/ 25 h 25"/>
              </a:gdLst>
              <a:ahLst/>
              <a:cxnLst>
                <a:cxn ang="0">
                  <a:pos x="T0" y="T1"/>
                </a:cxn>
                <a:cxn ang="0">
                  <a:pos x="T2" y="T3"/>
                </a:cxn>
                <a:cxn ang="0">
                  <a:pos x="T4" y="T5"/>
                </a:cxn>
                <a:cxn ang="0">
                  <a:pos x="T6" y="T7"/>
                </a:cxn>
                <a:cxn ang="0">
                  <a:pos x="T8" y="T9"/>
                </a:cxn>
                <a:cxn ang="0">
                  <a:pos x="T10" y="T11"/>
                </a:cxn>
              </a:cxnLst>
              <a:rect l="0" t="0" r="r" b="b"/>
              <a:pathLst>
                <a:path w="10" h="25">
                  <a:moveTo>
                    <a:pt x="8" y="25"/>
                  </a:moveTo>
                  <a:cubicBezTo>
                    <a:pt x="10" y="21"/>
                    <a:pt x="8" y="16"/>
                    <a:pt x="10" y="12"/>
                  </a:cubicBezTo>
                  <a:cubicBezTo>
                    <a:pt x="2" y="10"/>
                    <a:pt x="6" y="5"/>
                    <a:pt x="7" y="1"/>
                  </a:cubicBezTo>
                  <a:cubicBezTo>
                    <a:pt x="5" y="0"/>
                    <a:pt x="4" y="1"/>
                    <a:pt x="3" y="0"/>
                  </a:cubicBezTo>
                  <a:cubicBezTo>
                    <a:pt x="2" y="1"/>
                    <a:pt x="1" y="0"/>
                    <a:pt x="0" y="0"/>
                  </a:cubicBezTo>
                  <a:cubicBezTo>
                    <a:pt x="6" y="8"/>
                    <a:pt x="3" y="17"/>
                    <a:pt x="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9" name="Freeform 425">
              <a:extLst>
                <a:ext uri="{FF2B5EF4-FFF2-40B4-BE49-F238E27FC236}">
                  <a16:creationId xmlns:a16="http://schemas.microsoft.com/office/drawing/2014/main" id="{0C7819D2-BF80-4D6E-A44B-C7E3566FCFDE}"/>
                </a:ext>
              </a:extLst>
            </p:cNvPr>
            <p:cNvSpPr>
              <a:spLocks/>
            </p:cNvSpPr>
            <p:nvPr/>
          </p:nvSpPr>
          <p:spPr bwMode="auto">
            <a:xfrm>
              <a:off x="7651" y="4072"/>
              <a:ext cx="23" cy="6"/>
            </a:xfrm>
            <a:custGeom>
              <a:avLst/>
              <a:gdLst>
                <a:gd name="T0" fmla="*/ 12 w 12"/>
                <a:gd name="T1" fmla="*/ 0 h 3"/>
                <a:gd name="T2" fmla="*/ 1 w 12"/>
                <a:gd name="T3" fmla="*/ 2 h 3"/>
                <a:gd name="T4" fmla="*/ 0 w 12"/>
                <a:gd name="T5" fmla="*/ 3 h 3"/>
                <a:gd name="T6" fmla="*/ 3 w 12"/>
                <a:gd name="T7" fmla="*/ 3 h 3"/>
                <a:gd name="T8" fmla="*/ 12 w 12"/>
                <a:gd name="T9" fmla="*/ 0 h 3"/>
              </a:gdLst>
              <a:ahLst/>
              <a:cxnLst>
                <a:cxn ang="0">
                  <a:pos x="T0" y="T1"/>
                </a:cxn>
                <a:cxn ang="0">
                  <a:pos x="T2" y="T3"/>
                </a:cxn>
                <a:cxn ang="0">
                  <a:pos x="T4" y="T5"/>
                </a:cxn>
                <a:cxn ang="0">
                  <a:pos x="T6" y="T7"/>
                </a:cxn>
                <a:cxn ang="0">
                  <a:pos x="T8" y="T9"/>
                </a:cxn>
              </a:cxnLst>
              <a:rect l="0" t="0" r="r" b="b"/>
              <a:pathLst>
                <a:path w="12" h="3">
                  <a:moveTo>
                    <a:pt x="12" y="0"/>
                  </a:moveTo>
                  <a:cubicBezTo>
                    <a:pt x="8" y="0"/>
                    <a:pt x="5" y="2"/>
                    <a:pt x="1" y="2"/>
                  </a:cubicBezTo>
                  <a:cubicBezTo>
                    <a:pt x="1" y="3"/>
                    <a:pt x="1" y="3"/>
                    <a:pt x="0" y="3"/>
                  </a:cubicBezTo>
                  <a:cubicBezTo>
                    <a:pt x="1" y="3"/>
                    <a:pt x="2" y="3"/>
                    <a:pt x="3" y="3"/>
                  </a:cubicBezTo>
                  <a:cubicBezTo>
                    <a:pt x="6" y="1"/>
                    <a:pt x="8" y="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0" name="Freeform 426">
              <a:extLst>
                <a:ext uri="{FF2B5EF4-FFF2-40B4-BE49-F238E27FC236}">
                  <a16:creationId xmlns:a16="http://schemas.microsoft.com/office/drawing/2014/main" id="{10A67D45-3250-4FB3-869F-7EBD865C47E3}"/>
                </a:ext>
              </a:extLst>
            </p:cNvPr>
            <p:cNvSpPr>
              <a:spLocks/>
            </p:cNvSpPr>
            <p:nvPr/>
          </p:nvSpPr>
          <p:spPr bwMode="auto">
            <a:xfrm>
              <a:off x="7666" y="4047"/>
              <a:ext cx="34" cy="14"/>
            </a:xfrm>
            <a:custGeom>
              <a:avLst/>
              <a:gdLst>
                <a:gd name="T0" fmla="*/ 11 w 18"/>
                <a:gd name="T1" fmla="*/ 3 h 7"/>
                <a:gd name="T2" fmla="*/ 4 w 18"/>
                <a:gd name="T3" fmla="*/ 5 h 7"/>
                <a:gd name="T4" fmla="*/ 4 w 18"/>
                <a:gd name="T5" fmla="*/ 6 h 7"/>
                <a:gd name="T6" fmla="*/ 11 w 18"/>
                <a:gd name="T7" fmla="*/ 3 h 7"/>
              </a:gdLst>
              <a:ahLst/>
              <a:cxnLst>
                <a:cxn ang="0">
                  <a:pos x="T0" y="T1"/>
                </a:cxn>
                <a:cxn ang="0">
                  <a:pos x="T2" y="T3"/>
                </a:cxn>
                <a:cxn ang="0">
                  <a:pos x="T4" y="T5"/>
                </a:cxn>
                <a:cxn ang="0">
                  <a:pos x="T6" y="T7"/>
                </a:cxn>
              </a:cxnLst>
              <a:rect l="0" t="0" r="r" b="b"/>
              <a:pathLst>
                <a:path w="18" h="7">
                  <a:moveTo>
                    <a:pt x="11" y="3"/>
                  </a:moveTo>
                  <a:cubicBezTo>
                    <a:pt x="18" y="0"/>
                    <a:pt x="1" y="7"/>
                    <a:pt x="4" y="5"/>
                  </a:cubicBezTo>
                  <a:cubicBezTo>
                    <a:pt x="0" y="6"/>
                    <a:pt x="0" y="7"/>
                    <a:pt x="4" y="6"/>
                  </a:cubicBezTo>
                  <a:cubicBezTo>
                    <a:pt x="6" y="4"/>
                    <a:pt x="9" y="4"/>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432" name="Rectangle 431">
            <a:extLst>
              <a:ext uri="{FF2B5EF4-FFF2-40B4-BE49-F238E27FC236}">
                <a16:creationId xmlns:a16="http://schemas.microsoft.com/office/drawing/2014/main" id="{C17D0F36-CF68-4DDD-BAED-5CC3874EFDBD}"/>
              </a:ext>
            </a:extLst>
          </p:cNvPr>
          <p:cNvSpPr/>
          <p:nvPr/>
        </p:nvSpPr>
        <p:spPr>
          <a:xfrm>
            <a:off x="14675385" y="1597732"/>
            <a:ext cx="6389185" cy="10343557"/>
          </a:xfrm>
          <a:prstGeom prst="rect">
            <a:avLst/>
          </a:prstGeom>
        </p:spPr>
        <p:txBody>
          <a:bodyPr vert="wordArtVert" wrap="square">
            <a:spAutoFit/>
          </a:bodyPr>
          <a:lstStyle/>
          <a:p>
            <a:r>
              <a:rPr lang="en-US" sz="19900" dirty="0">
                <a:solidFill>
                  <a:schemeClr val="bg1"/>
                </a:solidFill>
                <a:latin typeface="hiragana tfb" panose="02000500000000000000" pitchFamily="2" charset="0"/>
                <a:ea typeface="Inter Medium" panose="02000603000000020004" pitchFamily="50" charset="0"/>
                <a:cs typeface="Poppins SemiBold" panose="00000700000000000000" pitchFamily="2" charset="0"/>
              </a:rPr>
              <a:t>Create</a:t>
            </a:r>
            <a:endParaRPr lang="en-ID" sz="19900" spc="600" dirty="0">
              <a:solidFill>
                <a:schemeClr val="bg1"/>
              </a:solidFill>
              <a:latin typeface="hiragana tfb" panose="02000500000000000000" pitchFamily="2" charset="0"/>
              <a:cs typeface="Poppins SemiBold" panose="00000700000000000000" pitchFamily="2" charset="0"/>
            </a:endParaRPr>
          </a:p>
        </p:txBody>
      </p:sp>
      <p:sp>
        <p:nvSpPr>
          <p:cNvPr id="433" name="Rectangle 432">
            <a:extLst>
              <a:ext uri="{FF2B5EF4-FFF2-40B4-BE49-F238E27FC236}">
                <a16:creationId xmlns:a16="http://schemas.microsoft.com/office/drawing/2014/main" id="{2EFAE4F9-C89C-44F7-A9A1-30CD6FAC47CE}"/>
              </a:ext>
            </a:extLst>
          </p:cNvPr>
          <p:cNvSpPr/>
          <p:nvPr/>
        </p:nvSpPr>
        <p:spPr>
          <a:xfrm>
            <a:off x="15442923" y="1225691"/>
            <a:ext cx="7478970" cy="11356877"/>
          </a:xfrm>
          <a:prstGeom prst="rect">
            <a:avLst/>
          </a:prstGeom>
        </p:spPr>
        <p:txBody>
          <a:bodyPr vert="wordArtVert" wrap="square">
            <a:spAutoFit/>
          </a:bodyPr>
          <a:lstStyle/>
          <a:p>
            <a:r>
              <a:rPr lang="en-ID" sz="19900" dirty="0">
                <a:solidFill>
                  <a:srgbClr val="FFC100"/>
                </a:solidFill>
                <a:latin typeface="Untitled" pitchFamily="2" charset="0"/>
                <a:cs typeface="Poppins SemiBold" panose="00000700000000000000" pitchFamily="2" charset="0"/>
              </a:rPr>
              <a:t>Create</a:t>
            </a:r>
          </a:p>
        </p:txBody>
      </p:sp>
      <p:sp>
        <p:nvSpPr>
          <p:cNvPr id="434" name="Subtitle 2">
            <a:extLst>
              <a:ext uri="{FF2B5EF4-FFF2-40B4-BE49-F238E27FC236}">
                <a16:creationId xmlns:a16="http://schemas.microsoft.com/office/drawing/2014/main" id="{68C05EC1-DA58-48BC-8A04-BF9973B6A41A}"/>
              </a:ext>
            </a:extLst>
          </p:cNvPr>
          <p:cNvSpPr txBox="1">
            <a:spLocks/>
          </p:cNvSpPr>
          <p:nvPr/>
        </p:nvSpPr>
        <p:spPr>
          <a:xfrm>
            <a:off x="2808082" y="8123243"/>
            <a:ext cx="5679167" cy="28177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1600" dirty="0">
                <a:solidFill>
                  <a:schemeClr val="bg1"/>
                </a:solidFill>
                <a:latin typeface="Poppins" panose="00000500000000000000" pitchFamily="2" charset="0"/>
                <a:ea typeface="Roboto" pitchFamily="2" charset="0"/>
                <a:cs typeface="Poppins" panose="00000500000000000000" pitchFamily="2" charset="0"/>
              </a:rPr>
              <a:t>Design has the power to pull people closer, guiding them visually so they can easily engage with your brand. </a:t>
            </a:r>
          </a:p>
        </p:txBody>
      </p:sp>
      <p:sp>
        <p:nvSpPr>
          <p:cNvPr id="435" name="Rectangle 434">
            <a:extLst>
              <a:ext uri="{FF2B5EF4-FFF2-40B4-BE49-F238E27FC236}">
                <a16:creationId xmlns:a16="http://schemas.microsoft.com/office/drawing/2014/main" id="{036D6E42-086F-4FBB-AAD1-0E16EA6EA7E7}"/>
              </a:ext>
            </a:extLst>
          </p:cNvPr>
          <p:cNvSpPr/>
          <p:nvPr/>
        </p:nvSpPr>
        <p:spPr>
          <a:xfrm>
            <a:off x="2857871" y="3517993"/>
            <a:ext cx="7482175" cy="3785652"/>
          </a:xfrm>
          <a:prstGeom prst="rect">
            <a:avLst/>
          </a:prstGeom>
        </p:spPr>
        <p:txBody>
          <a:bodyPr wrap="square">
            <a:spAutoFit/>
          </a:bodyPr>
          <a:lstStyle/>
          <a:p>
            <a:r>
              <a:rPr lang="en-US" sz="6000" dirty="0">
                <a:solidFill>
                  <a:schemeClr val="bg1"/>
                </a:solidFill>
                <a:latin typeface="Poppins" panose="00000500000000000000" pitchFamily="2" charset="0"/>
                <a:ea typeface="Open Sans" panose="020B0606030504020204" pitchFamily="34" charset="0"/>
                <a:cs typeface="Poppins" panose="00000500000000000000" pitchFamily="2" charset="0"/>
              </a:rPr>
              <a:t>A designer who has served the industry for over a decade.</a:t>
            </a:r>
            <a:endParaRPr lang="en-ID" sz="6000" dirty="0">
              <a:solidFill>
                <a:schemeClr val="bg1"/>
              </a:solidFill>
              <a:latin typeface="Poppins" panose="00000500000000000000" pitchFamily="2" charset="0"/>
              <a:cs typeface="Poppins" panose="00000500000000000000" pitchFamily="2" charset="0"/>
            </a:endParaRPr>
          </a:p>
        </p:txBody>
      </p:sp>
      <p:cxnSp>
        <p:nvCxnSpPr>
          <p:cNvPr id="437" name="Straight Connector 436">
            <a:extLst>
              <a:ext uri="{FF2B5EF4-FFF2-40B4-BE49-F238E27FC236}">
                <a16:creationId xmlns:a16="http://schemas.microsoft.com/office/drawing/2014/main" id="{DD9A8A07-F1B4-42AB-A968-7F509B901646}"/>
              </a:ext>
            </a:extLst>
          </p:cNvPr>
          <p:cNvCxnSpPr/>
          <p:nvPr/>
        </p:nvCxnSpPr>
        <p:spPr>
          <a:xfrm>
            <a:off x="0" y="12909139"/>
            <a:ext cx="244792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15052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469EAD8-5DCD-4B7C-A516-DC9CC1183573}"/>
              </a:ext>
            </a:extLst>
          </p:cNvPr>
          <p:cNvSpPr txBox="1">
            <a:spLocks/>
          </p:cNvSpPr>
          <p:nvPr/>
        </p:nvSpPr>
        <p:spPr>
          <a:xfrm>
            <a:off x="7287495" y="4063885"/>
            <a:ext cx="9775801" cy="5551716"/>
          </a:xfrm>
          <a:custGeom>
            <a:avLst/>
            <a:gdLst/>
            <a:ahLst/>
            <a:cxnLst/>
            <a:rect l="l" t="t" r="r" b="b"/>
            <a:pathLst>
              <a:path w="9775801" h="5551716">
                <a:moveTo>
                  <a:pt x="2221621" y="3570160"/>
                </a:moveTo>
                <a:lnTo>
                  <a:pt x="2229631" y="3601313"/>
                </a:lnTo>
                <a:cubicBezTo>
                  <a:pt x="2256666" y="3688234"/>
                  <a:pt x="2287858" y="3773323"/>
                  <a:pt x="2322975" y="3856347"/>
                </a:cubicBezTo>
                <a:lnTo>
                  <a:pt x="2327676" y="3866107"/>
                </a:lnTo>
                <a:lnTo>
                  <a:pt x="2308053" y="3916472"/>
                </a:lnTo>
                <a:cubicBezTo>
                  <a:pt x="2302910" y="3895898"/>
                  <a:pt x="2297766" y="3878539"/>
                  <a:pt x="2292623" y="3864394"/>
                </a:cubicBezTo>
                <a:cubicBezTo>
                  <a:pt x="2287479" y="3850250"/>
                  <a:pt x="2282336" y="3834176"/>
                  <a:pt x="2277193" y="3816174"/>
                </a:cubicBezTo>
                <a:cubicBezTo>
                  <a:pt x="2243760" y="3829033"/>
                  <a:pt x="2222543" y="3851536"/>
                  <a:pt x="2213541" y="3883683"/>
                </a:cubicBezTo>
                <a:cubicBezTo>
                  <a:pt x="2204541" y="3915830"/>
                  <a:pt x="2191039" y="3942190"/>
                  <a:pt x="2173036" y="3962764"/>
                </a:cubicBezTo>
                <a:cubicBezTo>
                  <a:pt x="2152463" y="3906185"/>
                  <a:pt x="2148605" y="3857322"/>
                  <a:pt x="2161463" y="3816174"/>
                </a:cubicBezTo>
                <a:cubicBezTo>
                  <a:pt x="2174323" y="3775026"/>
                  <a:pt x="2185895" y="3732592"/>
                  <a:pt x="2196182" y="3688872"/>
                </a:cubicBezTo>
                <a:close/>
                <a:moveTo>
                  <a:pt x="7532563" y="3125659"/>
                </a:moveTo>
                <a:cubicBezTo>
                  <a:pt x="7563424" y="3130803"/>
                  <a:pt x="7584642" y="3141090"/>
                  <a:pt x="7596214" y="3156520"/>
                </a:cubicBezTo>
                <a:lnTo>
                  <a:pt x="7620515" y="3201881"/>
                </a:lnTo>
                <a:lnTo>
                  <a:pt x="7605997" y="3297005"/>
                </a:lnTo>
                <a:lnTo>
                  <a:pt x="7573068" y="3220171"/>
                </a:lnTo>
                <a:cubicBezTo>
                  <a:pt x="7558923" y="3188024"/>
                  <a:pt x="7545422" y="3156520"/>
                  <a:pt x="7532563" y="3125659"/>
                </a:cubicBezTo>
                <a:close/>
                <a:moveTo>
                  <a:pt x="7574997" y="2959781"/>
                </a:moveTo>
                <a:cubicBezTo>
                  <a:pt x="7580141" y="2972640"/>
                  <a:pt x="7583356" y="2983570"/>
                  <a:pt x="7584642" y="2992571"/>
                </a:cubicBezTo>
                <a:cubicBezTo>
                  <a:pt x="7585927" y="3001572"/>
                  <a:pt x="7589142" y="3011216"/>
                  <a:pt x="7594286" y="3021503"/>
                </a:cubicBezTo>
                <a:cubicBezTo>
                  <a:pt x="7589142" y="3024075"/>
                  <a:pt x="7585284" y="3025361"/>
                  <a:pt x="7582713" y="3025361"/>
                </a:cubicBezTo>
                <a:cubicBezTo>
                  <a:pt x="7580141" y="3025361"/>
                  <a:pt x="7576283" y="3026647"/>
                  <a:pt x="7571139" y="3029219"/>
                </a:cubicBezTo>
                <a:lnTo>
                  <a:pt x="7547994" y="2971354"/>
                </a:lnTo>
                <a:cubicBezTo>
                  <a:pt x="7555709" y="2968782"/>
                  <a:pt x="7564710" y="2964925"/>
                  <a:pt x="7574997" y="2959781"/>
                </a:cubicBezTo>
                <a:close/>
                <a:moveTo>
                  <a:pt x="2319626" y="2824765"/>
                </a:moveTo>
                <a:cubicBezTo>
                  <a:pt x="2324769" y="2822193"/>
                  <a:pt x="2331842" y="2823479"/>
                  <a:pt x="2340843" y="2828622"/>
                </a:cubicBezTo>
                <a:cubicBezTo>
                  <a:pt x="2349844" y="2833766"/>
                  <a:pt x="2359488" y="2838909"/>
                  <a:pt x="2369775" y="2844053"/>
                </a:cubicBezTo>
                <a:cubicBezTo>
                  <a:pt x="2359488" y="2895488"/>
                  <a:pt x="2350487" y="2946923"/>
                  <a:pt x="2342772" y="2998358"/>
                </a:cubicBezTo>
                <a:cubicBezTo>
                  <a:pt x="2335057" y="3049793"/>
                  <a:pt x="2326056" y="3099942"/>
                  <a:pt x="2315769" y="3148805"/>
                </a:cubicBezTo>
                <a:cubicBezTo>
                  <a:pt x="2295195" y="3238816"/>
                  <a:pt x="2274621" y="3328828"/>
                  <a:pt x="2254047" y="3418839"/>
                </a:cubicBezTo>
                <a:lnTo>
                  <a:pt x="2221621" y="3570160"/>
                </a:lnTo>
                <a:lnTo>
                  <a:pt x="2161230" y="3335290"/>
                </a:lnTo>
                <a:cubicBezTo>
                  <a:pt x="2142741" y="3244940"/>
                  <a:pt x="2128642" y="3152990"/>
                  <a:pt x="2119166" y="3059674"/>
                </a:cubicBezTo>
                <a:lnTo>
                  <a:pt x="2110086" y="2879856"/>
                </a:lnTo>
                <a:lnTo>
                  <a:pt x="2134460" y="2859483"/>
                </a:lnTo>
                <a:cubicBezTo>
                  <a:pt x="2160178" y="2846624"/>
                  <a:pt x="2189110" y="2838909"/>
                  <a:pt x="2221257" y="2836338"/>
                </a:cubicBezTo>
                <a:cubicBezTo>
                  <a:pt x="2253403" y="2833766"/>
                  <a:pt x="2286193" y="2829908"/>
                  <a:pt x="2319626" y="2824765"/>
                </a:cubicBezTo>
                <a:close/>
                <a:moveTo>
                  <a:pt x="3416001" y="2369565"/>
                </a:moveTo>
                <a:cubicBezTo>
                  <a:pt x="3426289" y="2369565"/>
                  <a:pt x="3434003" y="2370851"/>
                  <a:pt x="3439147" y="2373422"/>
                </a:cubicBezTo>
                <a:cubicBezTo>
                  <a:pt x="3439147" y="2448003"/>
                  <a:pt x="3439790" y="2523870"/>
                  <a:pt x="3441076" y="2601022"/>
                </a:cubicBezTo>
                <a:cubicBezTo>
                  <a:pt x="3442362" y="2678175"/>
                  <a:pt x="3443005" y="2759185"/>
                  <a:pt x="3443005" y="2844053"/>
                </a:cubicBezTo>
                <a:cubicBezTo>
                  <a:pt x="3407001" y="2856912"/>
                  <a:pt x="3369067" y="2871056"/>
                  <a:pt x="3329205" y="2886487"/>
                </a:cubicBezTo>
                <a:cubicBezTo>
                  <a:pt x="3289343" y="2901917"/>
                  <a:pt x="3246266" y="2918633"/>
                  <a:pt x="3199975" y="2936636"/>
                </a:cubicBezTo>
                <a:cubicBezTo>
                  <a:pt x="3202547" y="2913490"/>
                  <a:pt x="3203189" y="2895488"/>
                  <a:pt x="3201903" y="2882629"/>
                </a:cubicBezTo>
                <a:cubicBezTo>
                  <a:pt x="3200618" y="2869770"/>
                  <a:pt x="3202547" y="2858197"/>
                  <a:pt x="3207689" y="2847910"/>
                </a:cubicBezTo>
                <a:cubicBezTo>
                  <a:pt x="3243695" y="2765614"/>
                  <a:pt x="3278413" y="2685247"/>
                  <a:pt x="3311846" y="2606809"/>
                </a:cubicBezTo>
                <a:cubicBezTo>
                  <a:pt x="3345278" y="2528370"/>
                  <a:pt x="3379997" y="2449289"/>
                  <a:pt x="3416001" y="2369565"/>
                </a:cubicBezTo>
                <a:close/>
                <a:moveTo>
                  <a:pt x="6187824" y="2315558"/>
                </a:moveTo>
                <a:cubicBezTo>
                  <a:pt x="6187824" y="2318130"/>
                  <a:pt x="6188467" y="2319416"/>
                  <a:pt x="6189752" y="2319416"/>
                </a:cubicBezTo>
                <a:cubicBezTo>
                  <a:pt x="6191039" y="2319416"/>
                  <a:pt x="6191681" y="2320702"/>
                  <a:pt x="6191681" y="2323273"/>
                </a:cubicBezTo>
                <a:cubicBezTo>
                  <a:pt x="6186538" y="2328417"/>
                  <a:pt x="6182037" y="2331632"/>
                  <a:pt x="6178179" y="2332917"/>
                </a:cubicBezTo>
                <a:cubicBezTo>
                  <a:pt x="6174322" y="2334203"/>
                  <a:pt x="6169821" y="2336132"/>
                  <a:pt x="6164678" y="2338704"/>
                </a:cubicBezTo>
                <a:cubicBezTo>
                  <a:pt x="6162106" y="2336132"/>
                  <a:pt x="6160821" y="2334203"/>
                  <a:pt x="6160821" y="2332917"/>
                </a:cubicBezTo>
                <a:cubicBezTo>
                  <a:pt x="6160821" y="2331632"/>
                  <a:pt x="6159535" y="2329703"/>
                  <a:pt x="6156963" y="2327131"/>
                </a:cubicBezTo>
                <a:cubicBezTo>
                  <a:pt x="6162106" y="2324559"/>
                  <a:pt x="6167250" y="2322630"/>
                  <a:pt x="6172393" y="2321345"/>
                </a:cubicBezTo>
                <a:cubicBezTo>
                  <a:pt x="6177537" y="2320059"/>
                  <a:pt x="6182681" y="2318130"/>
                  <a:pt x="6187824" y="2315558"/>
                </a:cubicBezTo>
                <a:close/>
                <a:moveTo>
                  <a:pt x="8404387" y="2296270"/>
                </a:moveTo>
                <a:cubicBezTo>
                  <a:pt x="8378670" y="2296270"/>
                  <a:pt x="8352952" y="2305271"/>
                  <a:pt x="8327235" y="2323273"/>
                </a:cubicBezTo>
                <a:cubicBezTo>
                  <a:pt x="8216649" y="2397854"/>
                  <a:pt x="8119566" y="2484651"/>
                  <a:pt x="8035983" y="2583663"/>
                </a:cubicBezTo>
                <a:cubicBezTo>
                  <a:pt x="7952401" y="2682675"/>
                  <a:pt x="7887465" y="2795189"/>
                  <a:pt x="7841174" y="2921205"/>
                </a:cubicBezTo>
                <a:cubicBezTo>
                  <a:pt x="7828314" y="2952066"/>
                  <a:pt x="7826385" y="2986142"/>
                  <a:pt x="7835387" y="3023432"/>
                </a:cubicBezTo>
                <a:cubicBezTo>
                  <a:pt x="7844388" y="3060723"/>
                  <a:pt x="7859818" y="3095441"/>
                  <a:pt x="7881679" y="3127588"/>
                </a:cubicBezTo>
                <a:cubicBezTo>
                  <a:pt x="7903538" y="3159735"/>
                  <a:pt x="7930541" y="3186738"/>
                  <a:pt x="7962689" y="3208598"/>
                </a:cubicBezTo>
                <a:cubicBezTo>
                  <a:pt x="7994836" y="3230458"/>
                  <a:pt x="8028911" y="3241388"/>
                  <a:pt x="8064916" y="3241388"/>
                </a:cubicBezTo>
                <a:cubicBezTo>
                  <a:pt x="8077775" y="3236245"/>
                  <a:pt x="8094491" y="3229815"/>
                  <a:pt x="8115065" y="3222100"/>
                </a:cubicBezTo>
                <a:cubicBezTo>
                  <a:pt x="8135639" y="3214385"/>
                  <a:pt x="8156212" y="3202812"/>
                  <a:pt x="8176787" y="3187381"/>
                </a:cubicBezTo>
                <a:cubicBezTo>
                  <a:pt x="8210220" y="3159092"/>
                  <a:pt x="8242366" y="3129517"/>
                  <a:pt x="8273227" y="3098656"/>
                </a:cubicBezTo>
                <a:cubicBezTo>
                  <a:pt x="8304088" y="3067795"/>
                  <a:pt x="8332378" y="3034362"/>
                  <a:pt x="8358095" y="2998358"/>
                </a:cubicBezTo>
                <a:cubicBezTo>
                  <a:pt x="8417245" y="2918633"/>
                  <a:pt x="8460965" y="2833766"/>
                  <a:pt x="8489254" y="2743754"/>
                </a:cubicBezTo>
                <a:cubicBezTo>
                  <a:pt x="8517544" y="2653743"/>
                  <a:pt x="8534260" y="2559874"/>
                  <a:pt x="8539403" y="2462148"/>
                </a:cubicBezTo>
                <a:cubicBezTo>
                  <a:pt x="8539403" y="2428715"/>
                  <a:pt x="8533617" y="2399140"/>
                  <a:pt x="8522044" y="2373422"/>
                </a:cubicBezTo>
                <a:cubicBezTo>
                  <a:pt x="8510471" y="2347705"/>
                  <a:pt x="8494399" y="2328417"/>
                  <a:pt x="8473823" y="2315558"/>
                </a:cubicBezTo>
                <a:cubicBezTo>
                  <a:pt x="8453250" y="2302699"/>
                  <a:pt x="8430104" y="2296270"/>
                  <a:pt x="8404387" y="2296270"/>
                </a:cubicBezTo>
                <a:close/>
                <a:moveTo>
                  <a:pt x="7537994" y="1974674"/>
                </a:moveTo>
                <a:lnTo>
                  <a:pt x="7568217" y="1993446"/>
                </a:lnTo>
                <a:cubicBezTo>
                  <a:pt x="7592327" y="2014020"/>
                  <a:pt x="7614669" y="2039095"/>
                  <a:pt x="7635243" y="2068670"/>
                </a:cubicBezTo>
                <a:cubicBezTo>
                  <a:pt x="7627528" y="2112390"/>
                  <a:pt x="7616598" y="2154824"/>
                  <a:pt x="7602453" y="2195972"/>
                </a:cubicBezTo>
                <a:lnTo>
                  <a:pt x="7597260" y="2205170"/>
                </a:lnTo>
                <a:close/>
                <a:moveTo>
                  <a:pt x="3400571" y="1918223"/>
                </a:moveTo>
                <a:cubicBezTo>
                  <a:pt x="3392856" y="1977373"/>
                  <a:pt x="3373567" y="2054526"/>
                  <a:pt x="3342706" y="2149680"/>
                </a:cubicBezTo>
                <a:cubicBezTo>
                  <a:pt x="3311846" y="2244835"/>
                  <a:pt x="3275841" y="2347062"/>
                  <a:pt x="3234693" y="2456361"/>
                </a:cubicBezTo>
                <a:cubicBezTo>
                  <a:pt x="3193545" y="2565661"/>
                  <a:pt x="3149825" y="2675603"/>
                  <a:pt x="3103534" y="2786188"/>
                </a:cubicBezTo>
                <a:cubicBezTo>
                  <a:pt x="3057242" y="2896773"/>
                  <a:pt x="3017380" y="2994500"/>
                  <a:pt x="2983947" y="3079368"/>
                </a:cubicBezTo>
                <a:cubicBezTo>
                  <a:pt x="2955659" y="3087083"/>
                  <a:pt x="2924797" y="3094798"/>
                  <a:pt x="2891365" y="3102514"/>
                </a:cubicBezTo>
                <a:cubicBezTo>
                  <a:pt x="2906795" y="3138518"/>
                  <a:pt x="2913867" y="3172594"/>
                  <a:pt x="2912581" y="3204741"/>
                </a:cubicBezTo>
                <a:cubicBezTo>
                  <a:pt x="2911295" y="3236887"/>
                  <a:pt x="2905509" y="3268391"/>
                  <a:pt x="2895222" y="3299252"/>
                </a:cubicBezTo>
                <a:cubicBezTo>
                  <a:pt x="2884935" y="3330113"/>
                  <a:pt x="2872077" y="3360331"/>
                  <a:pt x="2856645" y="3389907"/>
                </a:cubicBezTo>
                <a:cubicBezTo>
                  <a:pt x="2841215" y="3419482"/>
                  <a:pt x="2828357" y="3449700"/>
                  <a:pt x="2818069" y="3480561"/>
                </a:cubicBezTo>
                <a:cubicBezTo>
                  <a:pt x="2841215" y="3598861"/>
                  <a:pt x="2884935" y="3645153"/>
                  <a:pt x="2949229" y="3619435"/>
                </a:cubicBezTo>
                <a:cubicBezTo>
                  <a:pt x="2962087" y="3547426"/>
                  <a:pt x="2974303" y="3481204"/>
                  <a:pt x="2985877" y="3420768"/>
                </a:cubicBezTo>
                <a:cubicBezTo>
                  <a:pt x="2997449" y="3360331"/>
                  <a:pt x="3018666" y="3304396"/>
                  <a:pt x="3049527" y="3252961"/>
                </a:cubicBezTo>
                <a:cubicBezTo>
                  <a:pt x="3080388" y="3201526"/>
                  <a:pt x="3126679" y="3153948"/>
                  <a:pt x="3188401" y="3110229"/>
                </a:cubicBezTo>
                <a:cubicBezTo>
                  <a:pt x="3250123" y="3066509"/>
                  <a:pt x="3337563" y="3022789"/>
                  <a:pt x="3450721" y="2979069"/>
                </a:cubicBezTo>
                <a:cubicBezTo>
                  <a:pt x="3450721" y="3105085"/>
                  <a:pt x="3450077" y="3228529"/>
                  <a:pt x="3448791" y="3349401"/>
                </a:cubicBezTo>
                <a:cubicBezTo>
                  <a:pt x="3447505" y="3470274"/>
                  <a:pt x="3446863" y="3595003"/>
                  <a:pt x="3446863" y="3723591"/>
                </a:cubicBezTo>
                <a:cubicBezTo>
                  <a:pt x="3477723" y="3731307"/>
                  <a:pt x="3507299" y="3738379"/>
                  <a:pt x="3535587" y="3744808"/>
                </a:cubicBezTo>
                <a:cubicBezTo>
                  <a:pt x="3563877" y="3751238"/>
                  <a:pt x="3594738" y="3758310"/>
                  <a:pt x="3628171" y="3766025"/>
                </a:cubicBezTo>
                <a:cubicBezTo>
                  <a:pt x="3641030" y="3732592"/>
                  <a:pt x="3652603" y="3702374"/>
                  <a:pt x="3662889" y="3675371"/>
                </a:cubicBezTo>
                <a:cubicBezTo>
                  <a:pt x="3673176" y="3648367"/>
                  <a:pt x="3680892" y="3620721"/>
                  <a:pt x="3686035" y="3592432"/>
                </a:cubicBezTo>
                <a:cubicBezTo>
                  <a:pt x="3701465" y="3510136"/>
                  <a:pt x="3716253" y="3428483"/>
                  <a:pt x="3730397" y="3347473"/>
                </a:cubicBezTo>
                <a:cubicBezTo>
                  <a:pt x="3744543" y="3266462"/>
                  <a:pt x="3758045" y="3184809"/>
                  <a:pt x="3770903" y="3102514"/>
                </a:cubicBezTo>
                <a:cubicBezTo>
                  <a:pt x="3776047" y="3084511"/>
                  <a:pt x="3779261" y="3066509"/>
                  <a:pt x="3780547" y="3048507"/>
                </a:cubicBezTo>
                <a:cubicBezTo>
                  <a:pt x="3781833" y="3030505"/>
                  <a:pt x="3783761" y="3012502"/>
                  <a:pt x="3786333" y="2994500"/>
                </a:cubicBezTo>
                <a:cubicBezTo>
                  <a:pt x="3791477" y="2935350"/>
                  <a:pt x="3796621" y="2875557"/>
                  <a:pt x="3801765" y="2815120"/>
                </a:cubicBezTo>
                <a:cubicBezTo>
                  <a:pt x="3806907" y="2754684"/>
                  <a:pt x="3814623" y="2694891"/>
                  <a:pt x="3824909" y="2635741"/>
                </a:cubicBezTo>
                <a:cubicBezTo>
                  <a:pt x="3837769" y="2553445"/>
                  <a:pt x="3851270" y="2471149"/>
                  <a:pt x="3865415" y="2388853"/>
                </a:cubicBezTo>
                <a:cubicBezTo>
                  <a:pt x="3879559" y="2306557"/>
                  <a:pt x="3893061" y="2224261"/>
                  <a:pt x="3905919" y="2141965"/>
                </a:cubicBezTo>
                <a:cubicBezTo>
                  <a:pt x="3908491" y="2129106"/>
                  <a:pt x="3906563" y="2115604"/>
                  <a:pt x="3900134" y="2101460"/>
                </a:cubicBezTo>
                <a:cubicBezTo>
                  <a:pt x="3893704" y="2087315"/>
                  <a:pt x="3886632" y="2077671"/>
                  <a:pt x="3878917" y="2072528"/>
                </a:cubicBezTo>
                <a:cubicBezTo>
                  <a:pt x="3845483" y="2049382"/>
                  <a:pt x="3813337" y="2026879"/>
                  <a:pt x="3782476" y="2005019"/>
                </a:cubicBezTo>
                <a:cubicBezTo>
                  <a:pt x="3751615" y="1983160"/>
                  <a:pt x="3714325" y="1969658"/>
                  <a:pt x="3670605" y="1964514"/>
                </a:cubicBezTo>
                <a:cubicBezTo>
                  <a:pt x="3624313" y="1959371"/>
                  <a:pt x="3578665" y="1952298"/>
                  <a:pt x="3533659" y="1943297"/>
                </a:cubicBezTo>
                <a:cubicBezTo>
                  <a:pt x="3488653" y="1934296"/>
                  <a:pt x="3444291" y="1925938"/>
                  <a:pt x="3400571" y="1918223"/>
                </a:cubicBezTo>
                <a:close/>
                <a:moveTo>
                  <a:pt x="8149784" y="1860358"/>
                </a:moveTo>
                <a:cubicBezTo>
                  <a:pt x="8193503" y="1896363"/>
                  <a:pt x="8237223" y="1929796"/>
                  <a:pt x="8280942" y="1960657"/>
                </a:cubicBezTo>
                <a:cubicBezTo>
                  <a:pt x="8324663" y="1991518"/>
                  <a:pt x="8367097" y="2024950"/>
                  <a:pt x="8408244" y="2060955"/>
                </a:cubicBezTo>
                <a:cubicBezTo>
                  <a:pt x="8444250" y="2089244"/>
                  <a:pt x="8477039" y="2120105"/>
                  <a:pt x="8506613" y="2153538"/>
                </a:cubicBezTo>
                <a:cubicBezTo>
                  <a:pt x="8536189" y="2186971"/>
                  <a:pt x="8570264" y="2213974"/>
                  <a:pt x="8608841" y="2234548"/>
                </a:cubicBezTo>
                <a:cubicBezTo>
                  <a:pt x="8673134" y="2267981"/>
                  <a:pt x="8713640" y="2309129"/>
                  <a:pt x="8730355" y="2357992"/>
                </a:cubicBezTo>
                <a:cubicBezTo>
                  <a:pt x="8734535" y="2370208"/>
                  <a:pt x="8737629" y="2382584"/>
                  <a:pt x="8739638" y="2395122"/>
                </a:cubicBezTo>
                <a:lnTo>
                  <a:pt x="8741373" y="2418953"/>
                </a:lnTo>
                <a:lnTo>
                  <a:pt x="8754496" y="2382102"/>
                </a:lnTo>
                <a:cubicBezTo>
                  <a:pt x="8768319" y="2336454"/>
                  <a:pt x="8780052" y="2289841"/>
                  <a:pt x="8789697" y="2242263"/>
                </a:cubicBezTo>
                <a:cubicBezTo>
                  <a:pt x="8808985" y="2147108"/>
                  <a:pt x="8828917" y="2053240"/>
                  <a:pt x="8849490" y="1960657"/>
                </a:cubicBezTo>
                <a:cubicBezTo>
                  <a:pt x="8854634" y="1947798"/>
                  <a:pt x="8858491" y="1933653"/>
                  <a:pt x="8861062" y="1918223"/>
                </a:cubicBezTo>
                <a:cubicBezTo>
                  <a:pt x="8863636" y="1902792"/>
                  <a:pt x="8867492" y="1887362"/>
                  <a:pt x="8872636" y="1871931"/>
                </a:cubicBezTo>
                <a:cubicBezTo>
                  <a:pt x="8921499" y="1879647"/>
                  <a:pt x="8967148" y="1898935"/>
                  <a:pt x="9009581" y="1929796"/>
                </a:cubicBezTo>
                <a:cubicBezTo>
                  <a:pt x="9052016" y="1960657"/>
                  <a:pt x="9088020" y="1997947"/>
                  <a:pt x="9117596" y="2041667"/>
                </a:cubicBezTo>
                <a:cubicBezTo>
                  <a:pt x="9147171" y="2085387"/>
                  <a:pt x="9167744" y="2132964"/>
                  <a:pt x="9179317" y="2184399"/>
                </a:cubicBezTo>
                <a:cubicBezTo>
                  <a:pt x="9190890" y="2235834"/>
                  <a:pt x="9191533" y="2285983"/>
                  <a:pt x="9181246" y="2334846"/>
                </a:cubicBezTo>
                <a:cubicBezTo>
                  <a:pt x="9152957" y="2463434"/>
                  <a:pt x="9118880" y="2587521"/>
                  <a:pt x="9079019" y="2707107"/>
                </a:cubicBezTo>
                <a:cubicBezTo>
                  <a:pt x="9039157" y="2826693"/>
                  <a:pt x="9001224" y="2948209"/>
                  <a:pt x="8965219" y="3071652"/>
                </a:cubicBezTo>
                <a:cubicBezTo>
                  <a:pt x="8962647" y="3092227"/>
                  <a:pt x="8959432" y="3112801"/>
                  <a:pt x="8955575" y="3133375"/>
                </a:cubicBezTo>
                <a:cubicBezTo>
                  <a:pt x="8951717" y="3153948"/>
                  <a:pt x="8949788" y="3174523"/>
                  <a:pt x="8949788" y="3195097"/>
                </a:cubicBezTo>
                <a:cubicBezTo>
                  <a:pt x="8954931" y="3200240"/>
                  <a:pt x="8960076" y="3202812"/>
                  <a:pt x="8965219" y="3202812"/>
                </a:cubicBezTo>
                <a:cubicBezTo>
                  <a:pt x="8970362" y="3202812"/>
                  <a:pt x="8975507" y="3204098"/>
                  <a:pt x="8980649" y="3206669"/>
                </a:cubicBezTo>
                <a:cubicBezTo>
                  <a:pt x="9062945" y="3111515"/>
                  <a:pt x="9136240" y="3010574"/>
                  <a:pt x="9200534" y="2903846"/>
                </a:cubicBezTo>
                <a:cubicBezTo>
                  <a:pt x="9264828" y="2797118"/>
                  <a:pt x="9323978" y="2687819"/>
                  <a:pt x="9377984" y="2575948"/>
                </a:cubicBezTo>
                <a:cubicBezTo>
                  <a:pt x="9431992" y="2464077"/>
                  <a:pt x="9483427" y="2350277"/>
                  <a:pt x="9532289" y="2234548"/>
                </a:cubicBezTo>
                <a:cubicBezTo>
                  <a:pt x="9581153" y="2118819"/>
                  <a:pt x="9631303" y="2004376"/>
                  <a:pt x="9682737" y="1891219"/>
                </a:cubicBezTo>
                <a:cubicBezTo>
                  <a:pt x="9734173" y="1906650"/>
                  <a:pt x="9763747" y="1929796"/>
                  <a:pt x="9771463" y="1960657"/>
                </a:cubicBezTo>
                <a:cubicBezTo>
                  <a:pt x="9779177" y="1991518"/>
                  <a:pt x="9776605" y="2024950"/>
                  <a:pt x="9763747" y="2060955"/>
                </a:cubicBezTo>
                <a:cubicBezTo>
                  <a:pt x="9732885" y="2150966"/>
                  <a:pt x="9702025" y="2243549"/>
                  <a:pt x="9671165" y="2338704"/>
                </a:cubicBezTo>
                <a:cubicBezTo>
                  <a:pt x="9640303" y="2433859"/>
                  <a:pt x="9605585" y="2526442"/>
                  <a:pt x="9567009" y="2616453"/>
                </a:cubicBezTo>
                <a:cubicBezTo>
                  <a:pt x="9525861" y="2706464"/>
                  <a:pt x="9492427" y="2795832"/>
                  <a:pt x="9466710" y="2884558"/>
                </a:cubicBezTo>
                <a:cubicBezTo>
                  <a:pt x="9440992" y="2973283"/>
                  <a:pt x="9415275" y="3066509"/>
                  <a:pt x="9389558" y="3164236"/>
                </a:cubicBezTo>
                <a:cubicBezTo>
                  <a:pt x="9379270" y="3207955"/>
                  <a:pt x="9362554" y="3249746"/>
                  <a:pt x="9339409" y="3289608"/>
                </a:cubicBezTo>
                <a:cubicBezTo>
                  <a:pt x="9316263" y="3329470"/>
                  <a:pt x="9278972" y="3362260"/>
                  <a:pt x="9227538" y="3387978"/>
                </a:cubicBezTo>
                <a:cubicBezTo>
                  <a:pt x="9206963" y="3398265"/>
                  <a:pt x="9186389" y="3414981"/>
                  <a:pt x="9165816" y="3438127"/>
                </a:cubicBezTo>
                <a:cubicBezTo>
                  <a:pt x="9145242" y="3461273"/>
                  <a:pt x="9119523" y="3486990"/>
                  <a:pt x="9088662" y="3515279"/>
                </a:cubicBezTo>
                <a:cubicBezTo>
                  <a:pt x="9050087" y="3504992"/>
                  <a:pt x="9008938" y="3496634"/>
                  <a:pt x="8965219" y="3490205"/>
                </a:cubicBezTo>
                <a:cubicBezTo>
                  <a:pt x="8921499" y="3483775"/>
                  <a:pt x="8879066" y="3470274"/>
                  <a:pt x="8837917" y="3449700"/>
                </a:cubicBezTo>
                <a:cubicBezTo>
                  <a:pt x="8778767" y="3426554"/>
                  <a:pt x="8734405" y="3391835"/>
                  <a:pt x="8704829" y="3345544"/>
                </a:cubicBezTo>
                <a:cubicBezTo>
                  <a:pt x="8675254" y="3299252"/>
                  <a:pt x="8654037" y="3245246"/>
                  <a:pt x="8641178" y="3183524"/>
                </a:cubicBezTo>
                <a:cubicBezTo>
                  <a:pt x="8618033" y="3070367"/>
                  <a:pt x="8613532" y="2958496"/>
                  <a:pt x="8627677" y="2847910"/>
                </a:cubicBezTo>
                <a:lnTo>
                  <a:pt x="8645784" y="2749044"/>
                </a:lnTo>
                <a:lnTo>
                  <a:pt x="8626200" y="2801619"/>
                </a:lnTo>
                <a:cubicBezTo>
                  <a:pt x="8588910" y="2896773"/>
                  <a:pt x="8545833" y="2989357"/>
                  <a:pt x="8496970" y="3079368"/>
                </a:cubicBezTo>
                <a:cubicBezTo>
                  <a:pt x="8455822" y="3153948"/>
                  <a:pt x="8407602" y="3224672"/>
                  <a:pt x="8352309" y="3291537"/>
                </a:cubicBezTo>
                <a:cubicBezTo>
                  <a:pt x="8297017" y="3358403"/>
                  <a:pt x="8239796" y="3429126"/>
                  <a:pt x="8180645" y="3503707"/>
                </a:cubicBezTo>
                <a:cubicBezTo>
                  <a:pt x="8106064" y="3490848"/>
                  <a:pt x="8031483" y="3479275"/>
                  <a:pt x="7956902" y="3468988"/>
                </a:cubicBezTo>
                <a:cubicBezTo>
                  <a:pt x="7882321" y="3458701"/>
                  <a:pt x="7807740" y="3443270"/>
                  <a:pt x="7733160" y="3422696"/>
                </a:cubicBezTo>
                <a:cubicBezTo>
                  <a:pt x="7707442" y="3417553"/>
                  <a:pt x="7684939" y="3402765"/>
                  <a:pt x="7665652" y="3378334"/>
                </a:cubicBezTo>
                <a:cubicBezTo>
                  <a:pt x="7646363" y="3353902"/>
                  <a:pt x="7626432" y="3331399"/>
                  <a:pt x="7605858" y="3310825"/>
                </a:cubicBezTo>
                <a:lnTo>
                  <a:pt x="7608781" y="3311556"/>
                </a:lnTo>
                <a:lnTo>
                  <a:pt x="7604230" y="3308587"/>
                </a:lnTo>
                <a:lnTo>
                  <a:pt x="7605997" y="3297005"/>
                </a:lnTo>
                <a:lnTo>
                  <a:pt x="7612648" y="3312523"/>
                </a:lnTo>
                <a:lnTo>
                  <a:pt x="7636719" y="3318541"/>
                </a:lnTo>
                <a:cubicBezTo>
                  <a:pt x="7647006" y="3321112"/>
                  <a:pt x="7666294" y="3326256"/>
                  <a:pt x="7694584" y="3333971"/>
                </a:cubicBezTo>
                <a:cubicBezTo>
                  <a:pt x="7671438" y="3315969"/>
                  <a:pt x="7656008" y="3296038"/>
                  <a:pt x="7648292" y="3274178"/>
                </a:cubicBezTo>
                <a:cubicBezTo>
                  <a:pt x="7640577" y="3252318"/>
                  <a:pt x="7632862" y="3231101"/>
                  <a:pt x="7625147" y="3210527"/>
                </a:cubicBezTo>
                <a:lnTo>
                  <a:pt x="7620515" y="3201881"/>
                </a:lnTo>
                <a:lnTo>
                  <a:pt x="7642219" y="3059674"/>
                </a:lnTo>
                <a:cubicBezTo>
                  <a:pt x="7651695" y="2966357"/>
                  <a:pt x="7656550" y="2871675"/>
                  <a:pt x="7656550" y="2775858"/>
                </a:cubicBezTo>
                <a:cubicBezTo>
                  <a:pt x="7656550" y="2680042"/>
                  <a:pt x="7651695" y="2585359"/>
                  <a:pt x="7642219" y="2492043"/>
                </a:cubicBezTo>
                <a:lnTo>
                  <a:pt x="7620359" y="2348810"/>
                </a:lnTo>
                <a:lnTo>
                  <a:pt x="7665652" y="2282768"/>
                </a:lnTo>
                <a:cubicBezTo>
                  <a:pt x="7728659" y="2201758"/>
                  <a:pt x="7801311" y="2126534"/>
                  <a:pt x="7883608" y="2057097"/>
                </a:cubicBezTo>
                <a:cubicBezTo>
                  <a:pt x="7965903" y="1987660"/>
                  <a:pt x="8054629" y="1922080"/>
                  <a:pt x="8149784" y="1860358"/>
                </a:cubicBezTo>
                <a:close/>
                <a:moveTo>
                  <a:pt x="4908223" y="1856742"/>
                </a:moveTo>
                <a:cubicBezTo>
                  <a:pt x="4890864" y="1857224"/>
                  <a:pt x="4882185" y="1870002"/>
                  <a:pt x="4882185" y="1895077"/>
                </a:cubicBezTo>
                <a:cubicBezTo>
                  <a:pt x="4882185" y="1913079"/>
                  <a:pt x="4882185" y="1930439"/>
                  <a:pt x="4882185" y="1947155"/>
                </a:cubicBezTo>
                <a:cubicBezTo>
                  <a:pt x="4882185" y="1963871"/>
                  <a:pt x="4879613" y="1981231"/>
                  <a:pt x="4874469" y="1999233"/>
                </a:cubicBezTo>
                <a:cubicBezTo>
                  <a:pt x="4871898" y="2017235"/>
                  <a:pt x="4866755" y="2060955"/>
                  <a:pt x="4859039" y="2130392"/>
                </a:cubicBezTo>
                <a:cubicBezTo>
                  <a:pt x="4851324" y="2199829"/>
                  <a:pt x="4843608" y="2272481"/>
                  <a:pt x="4835893" y="2348348"/>
                </a:cubicBezTo>
                <a:cubicBezTo>
                  <a:pt x="4828178" y="2424215"/>
                  <a:pt x="4820463" y="2493652"/>
                  <a:pt x="4812747" y="2556660"/>
                </a:cubicBezTo>
                <a:cubicBezTo>
                  <a:pt x="4805032" y="2619668"/>
                  <a:pt x="4801174" y="2652457"/>
                  <a:pt x="4801174" y="2655029"/>
                </a:cubicBezTo>
                <a:cubicBezTo>
                  <a:pt x="4801174" y="2655029"/>
                  <a:pt x="4790887" y="2629312"/>
                  <a:pt x="4770314" y="2577877"/>
                </a:cubicBezTo>
                <a:cubicBezTo>
                  <a:pt x="4749739" y="2526442"/>
                  <a:pt x="4725951" y="2466005"/>
                  <a:pt x="4698948" y="2396568"/>
                </a:cubicBezTo>
                <a:cubicBezTo>
                  <a:pt x="4671945" y="2327131"/>
                  <a:pt x="4644941" y="2257694"/>
                  <a:pt x="4617937" y="2188256"/>
                </a:cubicBezTo>
                <a:cubicBezTo>
                  <a:pt x="4590934" y="2118819"/>
                  <a:pt x="4569717" y="2066098"/>
                  <a:pt x="4554287" y="2030094"/>
                </a:cubicBezTo>
                <a:cubicBezTo>
                  <a:pt x="4536285" y="2006948"/>
                  <a:pt x="4515710" y="1988946"/>
                  <a:pt x="4492565" y="1976087"/>
                </a:cubicBezTo>
                <a:cubicBezTo>
                  <a:pt x="4469419" y="1963228"/>
                  <a:pt x="4444344" y="1952941"/>
                  <a:pt x="4417341" y="1945226"/>
                </a:cubicBezTo>
                <a:cubicBezTo>
                  <a:pt x="4390337" y="1937511"/>
                  <a:pt x="4362691" y="1930439"/>
                  <a:pt x="4334402" y="1924009"/>
                </a:cubicBezTo>
                <a:cubicBezTo>
                  <a:pt x="4306113" y="1917580"/>
                  <a:pt x="4279109" y="1907936"/>
                  <a:pt x="4253391" y="1895077"/>
                </a:cubicBezTo>
                <a:cubicBezTo>
                  <a:pt x="4214815" y="1877075"/>
                  <a:pt x="4195527" y="1891219"/>
                  <a:pt x="4195527" y="1937511"/>
                </a:cubicBezTo>
                <a:cubicBezTo>
                  <a:pt x="4195527" y="1945226"/>
                  <a:pt x="4196171" y="1952298"/>
                  <a:pt x="4197457" y="1958728"/>
                </a:cubicBezTo>
                <a:cubicBezTo>
                  <a:pt x="4198743" y="1965157"/>
                  <a:pt x="4198099" y="1972230"/>
                  <a:pt x="4195527" y="1979945"/>
                </a:cubicBezTo>
                <a:cubicBezTo>
                  <a:pt x="4177525" y="2095673"/>
                  <a:pt x="4160165" y="2209473"/>
                  <a:pt x="4143449" y="2321345"/>
                </a:cubicBezTo>
                <a:cubicBezTo>
                  <a:pt x="4126733" y="2433216"/>
                  <a:pt x="4108088" y="2545730"/>
                  <a:pt x="4087515" y="2658887"/>
                </a:cubicBezTo>
                <a:cubicBezTo>
                  <a:pt x="4066940" y="2790046"/>
                  <a:pt x="4047009" y="2918633"/>
                  <a:pt x="4027721" y="3044649"/>
                </a:cubicBezTo>
                <a:cubicBezTo>
                  <a:pt x="4008433" y="3170665"/>
                  <a:pt x="3988501" y="3299252"/>
                  <a:pt x="3967927" y="3430412"/>
                </a:cubicBezTo>
                <a:cubicBezTo>
                  <a:pt x="4003932" y="3440699"/>
                  <a:pt x="4027721" y="3442627"/>
                  <a:pt x="4039293" y="3436198"/>
                </a:cubicBezTo>
                <a:cubicBezTo>
                  <a:pt x="4050867" y="3429769"/>
                  <a:pt x="4064368" y="3408552"/>
                  <a:pt x="4079799" y="3372547"/>
                </a:cubicBezTo>
                <a:cubicBezTo>
                  <a:pt x="4097801" y="3321112"/>
                  <a:pt x="4116445" y="3271606"/>
                  <a:pt x="4135734" y="3224029"/>
                </a:cubicBezTo>
                <a:cubicBezTo>
                  <a:pt x="4155023" y="3176451"/>
                  <a:pt x="4173667" y="3126945"/>
                  <a:pt x="4191670" y="3075510"/>
                </a:cubicBezTo>
                <a:cubicBezTo>
                  <a:pt x="4225103" y="2985499"/>
                  <a:pt x="4257892" y="2894202"/>
                  <a:pt x="4290039" y="2801619"/>
                </a:cubicBezTo>
                <a:cubicBezTo>
                  <a:pt x="4322186" y="2709036"/>
                  <a:pt x="4356263" y="2617739"/>
                  <a:pt x="4392266" y="2527727"/>
                </a:cubicBezTo>
                <a:cubicBezTo>
                  <a:pt x="4397410" y="2514869"/>
                  <a:pt x="4403839" y="2503939"/>
                  <a:pt x="4411555" y="2494938"/>
                </a:cubicBezTo>
                <a:cubicBezTo>
                  <a:pt x="4419269" y="2485937"/>
                  <a:pt x="4428271" y="2473721"/>
                  <a:pt x="4438558" y="2458290"/>
                </a:cubicBezTo>
                <a:cubicBezTo>
                  <a:pt x="4451417" y="2496867"/>
                  <a:pt x="4462347" y="2532871"/>
                  <a:pt x="4471348" y="2566304"/>
                </a:cubicBezTo>
                <a:cubicBezTo>
                  <a:pt x="4480349" y="2599736"/>
                  <a:pt x="4491279" y="2631883"/>
                  <a:pt x="4504137" y="2662744"/>
                </a:cubicBezTo>
                <a:cubicBezTo>
                  <a:pt x="4511853" y="2693605"/>
                  <a:pt x="4524711" y="2734110"/>
                  <a:pt x="4542713" y="2784259"/>
                </a:cubicBezTo>
                <a:cubicBezTo>
                  <a:pt x="4560716" y="2834409"/>
                  <a:pt x="4580647" y="2889058"/>
                  <a:pt x="4602507" y="2948209"/>
                </a:cubicBezTo>
                <a:cubicBezTo>
                  <a:pt x="4624367" y="3007359"/>
                  <a:pt x="4646227" y="3066509"/>
                  <a:pt x="4668087" y="3125659"/>
                </a:cubicBezTo>
                <a:cubicBezTo>
                  <a:pt x="4689947" y="3184809"/>
                  <a:pt x="4709877" y="3239459"/>
                  <a:pt x="4727880" y="3289608"/>
                </a:cubicBezTo>
                <a:cubicBezTo>
                  <a:pt x="4745882" y="3339757"/>
                  <a:pt x="4761313" y="3381548"/>
                  <a:pt x="4774171" y="3414981"/>
                </a:cubicBezTo>
                <a:cubicBezTo>
                  <a:pt x="4787029" y="3448414"/>
                  <a:pt x="4793459" y="3467702"/>
                  <a:pt x="4793459" y="3472846"/>
                </a:cubicBezTo>
                <a:cubicBezTo>
                  <a:pt x="4796031" y="3470274"/>
                  <a:pt x="4807605" y="3436198"/>
                  <a:pt x="4828178" y="3370618"/>
                </a:cubicBezTo>
                <a:cubicBezTo>
                  <a:pt x="4848752" y="3305039"/>
                  <a:pt x="4873827" y="3223386"/>
                  <a:pt x="4903401" y="3125659"/>
                </a:cubicBezTo>
                <a:cubicBezTo>
                  <a:pt x="4932977" y="3027933"/>
                  <a:pt x="4963838" y="2920562"/>
                  <a:pt x="4995985" y="2803548"/>
                </a:cubicBezTo>
                <a:cubicBezTo>
                  <a:pt x="5028131" y="2686533"/>
                  <a:pt x="5057706" y="2575948"/>
                  <a:pt x="5084710" y="2471792"/>
                </a:cubicBezTo>
                <a:cubicBezTo>
                  <a:pt x="5111713" y="2367636"/>
                  <a:pt x="5133573" y="2276982"/>
                  <a:pt x="5150289" y="2199829"/>
                </a:cubicBezTo>
                <a:cubicBezTo>
                  <a:pt x="5167006" y="2122677"/>
                  <a:pt x="5172792" y="2075099"/>
                  <a:pt x="5167649" y="2057097"/>
                </a:cubicBezTo>
                <a:cubicBezTo>
                  <a:pt x="5162505" y="2039095"/>
                  <a:pt x="5155433" y="2021093"/>
                  <a:pt x="5146431" y="2003090"/>
                </a:cubicBezTo>
                <a:cubicBezTo>
                  <a:pt x="5137431" y="1985088"/>
                  <a:pt x="5126501" y="1970944"/>
                  <a:pt x="5113642" y="1960657"/>
                </a:cubicBezTo>
                <a:cubicBezTo>
                  <a:pt x="5085352" y="1940083"/>
                  <a:pt x="5055135" y="1922080"/>
                  <a:pt x="5022987" y="1906650"/>
                </a:cubicBezTo>
                <a:cubicBezTo>
                  <a:pt x="4990841" y="1891219"/>
                  <a:pt x="4959337" y="1875789"/>
                  <a:pt x="4928475" y="1860358"/>
                </a:cubicBezTo>
                <a:cubicBezTo>
                  <a:pt x="4920761" y="1857787"/>
                  <a:pt x="4914010" y="1856581"/>
                  <a:pt x="4908223" y="1856742"/>
                </a:cubicBezTo>
                <a:close/>
                <a:moveTo>
                  <a:pt x="1926149" y="1706053"/>
                </a:moveTo>
                <a:cubicBezTo>
                  <a:pt x="1993014" y="1731771"/>
                  <a:pt x="2059879" y="1757488"/>
                  <a:pt x="2126745" y="1783206"/>
                </a:cubicBezTo>
                <a:lnTo>
                  <a:pt x="2270708" y="1838174"/>
                </a:lnTo>
                <a:lnTo>
                  <a:pt x="2229631" y="1950403"/>
                </a:lnTo>
                <a:cubicBezTo>
                  <a:pt x="2148526" y="2211164"/>
                  <a:pt x="2104834" y="2488409"/>
                  <a:pt x="2104834" y="2775858"/>
                </a:cubicBezTo>
                <a:lnTo>
                  <a:pt x="2110086" y="2879856"/>
                </a:lnTo>
                <a:lnTo>
                  <a:pt x="2102153" y="2886487"/>
                </a:lnTo>
                <a:cubicBezTo>
                  <a:pt x="2092187" y="2896774"/>
                  <a:pt x="2083025" y="2908346"/>
                  <a:pt x="2074667" y="2921205"/>
                </a:cubicBezTo>
                <a:cubicBezTo>
                  <a:pt x="2057951" y="2946923"/>
                  <a:pt x="2043163" y="2972640"/>
                  <a:pt x="2030305" y="2998358"/>
                </a:cubicBezTo>
                <a:cubicBezTo>
                  <a:pt x="2009730" y="3036934"/>
                  <a:pt x="1991085" y="3076153"/>
                  <a:pt x="1974369" y="3116015"/>
                </a:cubicBezTo>
                <a:cubicBezTo>
                  <a:pt x="1957653" y="3155877"/>
                  <a:pt x="1940293" y="3196382"/>
                  <a:pt x="1922291" y="3237530"/>
                </a:cubicBezTo>
                <a:cubicBezTo>
                  <a:pt x="1914576" y="3258104"/>
                  <a:pt x="1906861" y="3279964"/>
                  <a:pt x="1899145" y="3303110"/>
                </a:cubicBezTo>
                <a:cubicBezTo>
                  <a:pt x="1891430" y="3326256"/>
                  <a:pt x="1882429" y="3348116"/>
                  <a:pt x="1872142" y="3368690"/>
                </a:cubicBezTo>
                <a:cubicBezTo>
                  <a:pt x="1859283" y="3396979"/>
                  <a:pt x="1846424" y="3423982"/>
                  <a:pt x="1833565" y="3449700"/>
                </a:cubicBezTo>
                <a:cubicBezTo>
                  <a:pt x="1820707" y="3475417"/>
                  <a:pt x="1807848" y="3502421"/>
                  <a:pt x="1794989" y="3530710"/>
                </a:cubicBezTo>
                <a:cubicBezTo>
                  <a:pt x="1782131" y="3556427"/>
                  <a:pt x="1771201" y="3582788"/>
                  <a:pt x="1762199" y="3609791"/>
                </a:cubicBezTo>
                <a:cubicBezTo>
                  <a:pt x="1753198" y="3636795"/>
                  <a:pt x="1742269" y="3668298"/>
                  <a:pt x="1729410" y="3704303"/>
                </a:cubicBezTo>
                <a:cubicBezTo>
                  <a:pt x="1716551" y="3655440"/>
                  <a:pt x="1704978" y="3612363"/>
                  <a:pt x="1694691" y="3575072"/>
                </a:cubicBezTo>
                <a:cubicBezTo>
                  <a:pt x="1684404" y="3537782"/>
                  <a:pt x="1675403" y="3504992"/>
                  <a:pt x="1667687" y="3476703"/>
                </a:cubicBezTo>
                <a:cubicBezTo>
                  <a:pt x="1680546" y="3435555"/>
                  <a:pt x="1693405" y="3398265"/>
                  <a:pt x="1706264" y="3364832"/>
                </a:cubicBezTo>
                <a:cubicBezTo>
                  <a:pt x="1719123" y="3331399"/>
                  <a:pt x="1731981" y="3297967"/>
                  <a:pt x="1744840" y="3264534"/>
                </a:cubicBezTo>
                <a:cubicBezTo>
                  <a:pt x="1742269" y="3259390"/>
                  <a:pt x="1739697" y="3256175"/>
                  <a:pt x="1737125" y="3254890"/>
                </a:cubicBezTo>
                <a:cubicBezTo>
                  <a:pt x="1734553" y="3253604"/>
                  <a:pt x="1731981" y="3251675"/>
                  <a:pt x="1729410" y="3249103"/>
                </a:cubicBezTo>
                <a:cubicBezTo>
                  <a:pt x="1721695" y="3251675"/>
                  <a:pt x="1713336" y="3254247"/>
                  <a:pt x="1704335" y="3256818"/>
                </a:cubicBezTo>
                <a:cubicBezTo>
                  <a:pt x="1695334" y="3259390"/>
                  <a:pt x="1681832" y="3263248"/>
                  <a:pt x="1663830" y="3268391"/>
                </a:cubicBezTo>
                <a:cubicBezTo>
                  <a:pt x="1684404" y="3129517"/>
                  <a:pt x="1702406" y="2995143"/>
                  <a:pt x="1717837" y="2865270"/>
                </a:cubicBezTo>
                <a:cubicBezTo>
                  <a:pt x="1733267" y="2735396"/>
                  <a:pt x="1751270" y="2606166"/>
                  <a:pt x="1771843" y="2477578"/>
                </a:cubicBezTo>
                <a:cubicBezTo>
                  <a:pt x="1792417" y="2346419"/>
                  <a:pt x="1816206" y="2218475"/>
                  <a:pt x="1843210" y="2093745"/>
                </a:cubicBezTo>
                <a:cubicBezTo>
                  <a:pt x="1870213" y="1969015"/>
                  <a:pt x="1897859" y="1839784"/>
                  <a:pt x="1926149" y="1706053"/>
                </a:cubicBezTo>
                <a:close/>
                <a:moveTo>
                  <a:pt x="676147" y="1256640"/>
                </a:moveTo>
                <a:cubicBezTo>
                  <a:pt x="730797" y="1256640"/>
                  <a:pt x="785768" y="1257283"/>
                  <a:pt x="841061" y="1258569"/>
                </a:cubicBezTo>
                <a:cubicBezTo>
                  <a:pt x="892496" y="1258569"/>
                  <a:pt x="945216" y="1263070"/>
                  <a:pt x="999223" y="1272071"/>
                </a:cubicBezTo>
                <a:cubicBezTo>
                  <a:pt x="1053230" y="1281072"/>
                  <a:pt x="1107237" y="1285572"/>
                  <a:pt x="1161243" y="1285572"/>
                </a:cubicBezTo>
                <a:cubicBezTo>
                  <a:pt x="1243539" y="1285572"/>
                  <a:pt x="1326479" y="1281072"/>
                  <a:pt x="1410060" y="1272071"/>
                </a:cubicBezTo>
                <a:cubicBezTo>
                  <a:pt x="1493642" y="1263070"/>
                  <a:pt x="1576581" y="1263712"/>
                  <a:pt x="1658877" y="1273999"/>
                </a:cubicBezTo>
                <a:cubicBezTo>
                  <a:pt x="1802895" y="1292002"/>
                  <a:pt x="1945627" y="1306146"/>
                  <a:pt x="2087073" y="1316433"/>
                </a:cubicBezTo>
                <a:cubicBezTo>
                  <a:pt x="2157797" y="1321577"/>
                  <a:pt x="2228198" y="1330899"/>
                  <a:pt x="2298279" y="1344401"/>
                </a:cubicBezTo>
                <a:lnTo>
                  <a:pt x="2477998" y="1389952"/>
                </a:lnTo>
                <a:lnTo>
                  <a:pt x="2439865" y="1452720"/>
                </a:lnTo>
                <a:lnTo>
                  <a:pt x="2428868" y="1475549"/>
                </a:lnTo>
                <a:lnTo>
                  <a:pt x="2380253" y="1474596"/>
                </a:lnTo>
                <a:cubicBezTo>
                  <a:pt x="2315959" y="1472024"/>
                  <a:pt x="2250379" y="1473310"/>
                  <a:pt x="2183514" y="1478454"/>
                </a:cubicBezTo>
                <a:cubicBezTo>
                  <a:pt x="2093503" y="1488741"/>
                  <a:pt x="2002849" y="1500956"/>
                  <a:pt x="1911551" y="1515101"/>
                </a:cubicBezTo>
                <a:cubicBezTo>
                  <a:pt x="1820255" y="1529246"/>
                  <a:pt x="1729600" y="1547891"/>
                  <a:pt x="1639589" y="1571037"/>
                </a:cubicBezTo>
                <a:cubicBezTo>
                  <a:pt x="1583011" y="1586467"/>
                  <a:pt x="1528361" y="1609613"/>
                  <a:pt x="1475640" y="1640474"/>
                </a:cubicBezTo>
                <a:cubicBezTo>
                  <a:pt x="1422919" y="1671335"/>
                  <a:pt x="1370841" y="1702196"/>
                  <a:pt x="1319406" y="1733057"/>
                </a:cubicBezTo>
                <a:cubicBezTo>
                  <a:pt x="1309119" y="1738200"/>
                  <a:pt x="1300761" y="1751059"/>
                  <a:pt x="1294331" y="1771633"/>
                </a:cubicBezTo>
                <a:cubicBezTo>
                  <a:pt x="1287902" y="1792207"/>
                  <a:pt x="1285973" y="1808924"/>
                  <a:pt x="1288545" y="1821782"/>
                </a:cubicBezTo>
                <a:cubicBezTo>
                  <a:pt x="1319406" y="1996661"/>
                  <a:pt x="1298832" y="2163825"/>
                  <a:pt x="1226823" y="2323273"/>
                </a:cubicBezTo>
                <a:cubicBezTo>
                  <a:pt x="1183103" y="2426143"/>
                  <a:pt x="1139384" y="2529656"/>
                  <a:pt x="1095664" y="2633812"/>
                </a:cubicBezTo>
                <a:cubicBezTo>
                  <a:pt x="1051944" y="2737968"/>
                  <a:pt x="1014654" y="2844053"/>
                  <a:pt x="983793" y="2952066"/>
                </a:cubicBezTo>
                <a:cubicBezTo>
                  <a:pt x="940073" y="3108943"/>
                  <a:pt x="884138" y="3260676"/>
                  <a:pt x="815986" y="3407266"/>
                </a:cubicBezTo>
                <a:cubicBezTo>
                  <a:pt x="747835" y="3553856"/>
                  <a:pt x="684184" y="3703017"/>
                  <a:pt x="625034" y="3854750"/>
                </a:cubicBezTo>
                <a:lnTo>
                  <a:pt x="578742" y="3993625"/>
                </a:lnTo>
                <a:cubicBezTo>
                  <a:pt x="565883" y="4027058"/>
                  <a:pt x="546595" y="4045703"/>
                  <a:pt x="520878" y="4049560"/>
                </a:cubicBezTo>
                <a:cubicBezTo>
                  <a:pt x="495160" y="4053418"/>
                  <a:pt x="474586" y="4039916"/>
                  <a:pt x="459156" y="4009055"/>
                </a:cubicBezTo>
                <a:cubicBezTo>
                  <a:pt x="446297" y="3983338"/>
                  <a:pt x="434724" y="3955049"/>
                  <a:pt x="424437" y="3924188"/>
                </a:cubicBezTo>
                <a:cubicBezTo>
                  <a:pt x="414150" y="3893327"/>
                  <a:pt x="411578" y="3863752"/>
                  <a:pt x="416722" y="3835462"/>
                </a:cubicBezTo>
                <a:cubicBezTo>
                  <a:pt x="437296" y="3699160"/>
                  <a:pt x="460442" y="3564786"/>
                  <a:pt x="486159" y="3432340"/>
                </a:cubicBezTo>
                <a:cubicBezTo>
                  <a:pt x="511877" y="3299895"/>
                  <a:pt x="537594" y="3165521"/>
                  <a:pt x="563312" y="3029219"/>
                </a:cubicBezTo>
                <a:cubicBezTo>
                  <a:pt x="599316" y="2831194"/>
                  <a:pt x="635321" y="2635098"/>
                  <a:pt x="671325" y="2440931"/>
                </a:cubicBezTo>
                <a:cubicBezTo>
                  <a:pt x="707330" y="2246764"/>
                  <a:pt x="743334" y="2051954"/>
                  <a:pt x="779339" y="1856501"/>
                </a:cubicBezTo>
                <a:cubicBezTo>
                  <a:pt x="781910" y="1843642"/>
                  <a:pt x="783196" y="1830140"/>
                  <a:pt x="783196" y="1815996"/>
                </a:cubicBezTo>
                <a:cubicBezTo>
                  <a:pt x="783196" y="1801851"/>
                  <a:pt x="784482" y="1784492"/>
                  <a:pt x="787054" y="1763918"/>
                </a:cubicBezTo>
                <a:cubicBezTo>
                  <a:pt x="774195" y="1769061"/>
                  <a:pt x="761336" y="1772919"/>
                  <a:pt x="748478" y="1775491"/>
                </a:cubicBezTo>
                <a:cubicBezTo>
                  <a:pt x="735619" y="1778062"/>
                  <a:pt x="726618" y="1781920"/>
                  <a:pt x="721474" y="1787063"/>
                </a:cubicBezTo>
                <a:cubicBezTo>
                  <a:pt x="700900" y="1815353"/>
                  <a:pt x="677755" y="1837213"/>
                  <a:pt x="652037" y="1852643"/>
                </a:cubicBezTo>
                <a:cubicBezTo>
                  <a:pt x="626319" y="1868074"/>
                  <a:pt x="599316" y="1879647"/>
                  <a:pt x="571027" y="1887362"/>
                </a:cubicBezTo>
                <a:cubicBezTo>
                  <a:pt x="542738" y="1895077"/>
                  <a:pt x="513163" y="1900863"/>
                  <a:pt x="482301" y="1904721"/>
                </a:cubicBezTo>
                <a:cubicBezTo>
                  <a:pt x="451441" y="1908579"/>
                  <a:pt x="421865" y="1913079"/>
                  <a:pt x="393576" y="1918223"/>
                </a:cubicBezTo>
                <a:cubicBezTo>
                  <a:pt x="349856" y="1928510"/>
                  <a:pt x="308066" y="1938154"/>
                  <a:pt x="268203" y="1947155"/>
                </a:cubicBezTo>
                <a:cubicBezTo>
                  <a:pt x="228341" y="1956156"/>
                  <a:pt x="186550" y="1967086"/>
                  <a:pt x="142831" y="1979945"/>
                </a:cubicBezTo>
                <a:cubicBezTo>
                  <a:pt x="45104" y="2005662"/>
                  <a:pt x="-2473" y="1968372"/>
                  <a:pt x="99" y="1868074"/>
                </a:cubicBezTo>
                <a:cubicBezTo>
                  <a:pt x="5242" y="1790921"/>
                  <a:pt x="9742" y="1713769"/>
                  <a:pt x="13600" y="1636616"/>
                </a:cubicBezTo>
                <a:cubicBezTo>
                  <a:pt x="17458" y="1559464"/>
                  <a:pt x="23244" y="1482311"/>
                  <a:pt x="30959" y="1405159"/>
                </a:cubicBezTo>
                <a:cubicBezTo>
                  <a:pt x="36103" y="1353724"/>
                  <a:pt x="50891" y="1317719"/>
                  <a:pt x="75322" y="1297145"/>
                </a:cubicBezTo>
                <a:cubicBezTo>
                  <a:pt x="99754" y="1276571"/>
                  <a:pt x="137687" y="1266284"/>
                  <a:pt x="189122" y="1266284"/>
                </a:cubicBezTo>
                <a:cubicBezTo>
                  <a:pt x="297136" y="1263712"/>
                  <a:pt x="405149" y="1261141"/>
                  <a:pt x="513163" y="1258569"/>
                </a:cubicBezTo>
                <a:cubicBezTo>
                  <a:pt x="567169" y="1257283"/>
                  <a:pt x="621497" y="1256640"/>
                  <a:pt x="676147" y="1256640"/>
                </a:cubicBezTo>
                <a:close/>
                <a:moveTo>
                  <a:pt x="4880692" y="0"/>
                </a:moveTo>
                <a:cubicBezTo>
                  <a:pt x="6126307" y="0"/>
                  <a:pt x="7180297" y="820438"/>
                  <a:pt x="7531753" y="1950403"/>
                </a:cubicBezTo>
                <a:lnTo>
                  <a:pt x="7537994" y="1974674"/>
                </a:lnTo>
                <a:lnTo>
                  <a:pt x="7490582" y="1945226"/>
                </a:lnTo>
                <a:cubicBezTo>
                  <a:pt x="7435290" y="1922080"/>
                  <a:pt x="7381925" y="1904078"/>
                  <a:pt x="7330491" y="1891219"/>
                </a:cubicBezTo>
                <a:cubicBezTo>
                  <a:pt x="7304773" y="1934939"/>
                  <a:pt x="7277770" y="1984445"/>
                  <a:pt x="7249481" y="2039738"/>
                </a:cubicBezTo>
                <a:cubicBezTo>
                  <a:pt x="7221191" y="2095031"/>
                  <a:pt x="7192259" y="2152252"/>
                  <a:pt x="7162684" y="2211402"/>
                </a:cubicBezTo>
                <a:cubicBezTo>
                  <a:pt x="7133109" y="2270553"/>
                  <a:pt x="7104176" y="2327774"/>
                  <a:pt x="7075888" y="2383066"/>
                </a:cubicBezTo>
                <a:cubicBezTo>
                  <a:pt x="7047598" y="2438359"/>
                  <a:pt x="7020595" y="2486579"/>
                  <a:pt x="6994878" y="2527727"/>
                </a:cubicBezTo>
                <a:cubicBezTo>
                  <a:pt x="6979447" y="2499438"/>
                  <a:pt x="6954372" y="2446717"/>
                  <a:pt x="6919654" y="2369565"/>
                </a:cubicBezTo>
                <a:cubicBezTo>
                  <a:pt x="6884935" y="2292412"/>
                  <a:pt x="6847002" y="2211402"/>
                  <a:pt x="6805854" y="2126534"/>
                </a:cubicBezTo>
                <a:cubicBezTo>
                  <a:pt x="6764706" y="2041667"/>
                  <a:pt x="6723557" y="1962585"/>
                  <a:pt x="6682409" y="1889291"/>
                </a:cubicBezTo>
                <a:cubicBezTo>
                  <a:pt x="6641261" y="1815996"/>
                  <a:pt x="6609115" y="1767775"/>
                  <a:pt x="6585969" y="1744630"/>
                </a:cubicBezTo>
                <a:cubicBezTo>
                  <a:pt x="6560251" y="1722127"/>
                  <a:pt x="6530515" y="1710172"/>
                  <a:pt x="6496761" y="1708766"/>
                </a:cubicBezTo>
                <a:cubicBezTo>
                  <a:pt x="6476509" y="1707922"/>
                  <a:pt x="6454810" y="1710875"/>
                  <a:pt x="6431664" y="1717626"/>
                </a:cubicBezTo>
                <a:cubicBezTo>
                  <a:pt x="6369942" y="1735629"/>
                  <a:pt x="6305648" y="1766490"/>
                  <a:pt x="6238783" y="1810209"/>
                </a:cubicBezTo>
                <a:cubicBezTo>
                  <a:pt x="6249069" y="1902792"/>
                  <a:pt x="6260643" y="1972230"/>
                  <a:pt x="6273501" y="2018521"/>
                </a:cubicBezTo>
                <a:cubicBezTo>
                  <a:pt x="6276716" y="2030094"/>
                  <a:pt x="6279891" y="2040702"/>
                  <a:pt x="6283025" y="2050346"/>
                </a:cubicBezTo>
                <a:lnTo>
                  <a:pt x="6289105" y="2067401"/>
                </a:lnTo>
                <a:lnTo>
                  <a:pt x="6241831" y="2116890"/>
                </a:lnTo>
                <a:cubicBezTo>
                  <a:pt x="6200683" y="2159324"/>
                  <a:pt x="6158249" y="2201115"/>
                  <a:pt x="6114529" y="2242263"/>
                </a:cubicBezTo>
                <a:cubicBezTo>
                  <a:pt x="6075953" y="2280839"/>
                  <a:pt x="6036091" y="2318773"/>
                  <a:pt x="5994943" y="2356063"/>
                </a:cubicBezTo>
                <a:cubicBezTo>
                  <a:pt x="5953795" y="2393353"/>
                  <a:pt x="5912647" y="2431287"/>
                  <a:pt x="5871499" y="2469863"/>
                </a:cubicBezTo>
                <a:cubicBezTo>
                  <a:pt x="5871499" y="2472435"/>
                  <a:pt x="5868927" y="2476292"/>
                  <a:pt x="5863783" y="2481436"/>
                </a:cubicBezTo>
                <a:cubicBezTo>
                  <a:pt x="5850925" y="2491723"/>
                  <a:pt x="5839352" y="2501367"/>
                  <a:pt x="5829065" y="2510368"/>
                </a:cubicBezTo>
                <a:cubicBezTo>
                  <a:pt x="5818778" y="2519369"/>
                  <a:pt x="5807205" y="2527727"/>
                  <a:pt x="5794346" y="2535443"/>
                </a:cubicBezTo>
                <a:cubicBezTo>
                  <a:pt x="5789203" y="2530299"/>
                  <a:pt x="5784059" y="2526442"/>
                  <a:pt x="5778915" y="2523870"/>
                </a:cubicBezTo>
                <a:cubicBezTo>
                  <a:pt x="5784059" y="2505868"/>
                  <a:pt x="5787274" y="2487865"/>
                  <a:pt x="5788559" y="2469863"/>
                </a:cubicBezTo>
                <a:cubicBezTo>
                  <a:pt x="5789846" y="2451861"/>
                  <a:pt x="5794346" y="2436430"/>
                  <a:pt x="5802061" y="2423572"/>
                </a:cubicBezTo>
                <a:cubicBezTo>
                  <a:pt x="5830351" y="2364421"/>
                  <a:pt x="5859283" y="2305271"/>
                  <a:pt x="5888858" y="2246121"/>
                </a:cubicBezTo>
                <a:cubicBezTo>
                  <a:pt x="5918433" y="2186971"/>
                  <a:pt x="5935793" y="2123963"/>
                  <a:pt x="5940935" y="2057097"/>
                </a:cubicBezTo>
                <a:cubicBezTo>
                  <a:pt x="5925505" y="2044238"/>
                  <a:pt x="5910075" y="2030094"/>
                  <a:pt x="5894644" y="2014663"/>
                </a:cubicBezTo>
                <a:cubicBezTo>
                  <a:pt x="5879213" y="1999233"/>
                  <a:pt x="5862498" y="1988946"/>
                  <a:pt x="5844495" y="1983802"/>
                </a:cubicBezTo>
                <a:cubicBezTo>
                  <a:pt x="5793060" y="1965800"/>
                  <a:pt x="5742911" y="1950370"/>
                  <a:pt x="5694047" y="1937511"/>
                </a:cubicBezTo>
                <a:cubicBezTo>
                  <a:pt x="5645185" y="1924652"/>
                  <a:pt x="5595035" y="1911793"/>
                  <a:pt x="5543601" y="1898935"/>
                </a:cubicBezTo>
                <a:cubicBezTo>
                  <a:pt x="5533313" y="1909222"/>
                  <a:pt x="5524312" y="1917580"/>
                  <a:pt x="5516597" y="1924009"/>
                </a:cubicBezTo>
                <a:cubicBezTo>
                  <a:pt x="5508881" y="1930439"/>
                  <a:pt x="5498595" y="1940083"/>
                  <a:pt x="5485736" y="1952941"/>
                </a:cubicBezTo>
                <a:cubicBezTo>
                  <a:pt x="5498595" y="2001805"/>
                  <a:pt x="5508881" y="2044238"/>
                  <a:pt x="5516597" y="2080243"/>
                </a:cubicBezTo>
                <a:cubicBezTo>
                  <a:pt x="5511453" y="2100817"/>
                  <a:pt x="5505667" y="2119462"/>
                  <a:pt x="5499237" y="2136178"/>
                </a:cubicBezTo>
                <a:cubicBezTo>
                  <a:pt x="5492808" y="2152895"/>
                  <a:pt x="5488308" y="2168968"/>
                  <a:pt x="5485736" y="2184399"/>
                </a:cubicBezTo>
                <a:cubicBezTo>
                  <a:pt x="5480593" y="2197258"/>
                  <a:pt x="5479307" y="2210759"/>
                  <a:pt x="5481879" y="2224904"/>
                </a:cubicBezTo>
                <a:cubicBezTo>
                  <a:pt x="5484451" y="2239049"/>
                  <a:pt x="5484451" y="2252550"/>
                  <a:pt x="5481879" y="2265409"/>
                </a:cubicBezTo>
                <a:cubicBezTo>
                  <a:pt x="5471591" y="2301413"/>
                  <a:pt x="5462590" y="2336132"/>
                  <a:pt x="5454875" y="2369565"/>
                </a:cubicBezTo>
                <a:cubicBezTo>
                  <a:pt x="5447160" y="2402998"/>
                  <a:pt x="5436873" y="2437716"/>
                  <a:pt x="5424014" y="2473721"/>
                </a:cubicBezTo>
                <a:cubicBezTo>
                  <a:pt x="5411155" y="2504582"/>
                  <a:pt x="5400869" y="2538014"/>
                  <a:pt x="5393153" y="2574019"/>
                </a:cubicBezTo>
                <a:cubicBezTo>
                  <a:pt x="5385438" y="2610024"/>
                  <a:pt x="5371293" y="2642170"/>
                  <a:pt x="5350719" y="2670460"/>
                </a:cubicBezTo>
                <a:cubicBezTo>
                  <a:pt x="5348147" y="2688462"/>
                  <a:pt x="5346219" y="2705821"/>
                  <a:pt x="5344933" y="2722537"/>
                </a:cubicBezTo>
                <a:cubicBezTo>
                  <a:pt x="5343647" y="2739254"/>
                  <a:pt x="5343004" y="2755327"/>
                  <a:pt x="5343004" y="2770758"/>
                </a:cubicBezTo>
                <a:cubicBezTo>
                  <a:pt x="5343004" y="2786188"/>
                  <a:pt x="5334003" y="2805476"/>
                  <a:pt x="5316001" y="2828622"/>
                </a:cubicBezTo>
                <a:lnTo>
                  <a:pt x="5304428" y="2863341"/>
                </a:lnTo>
                <a:cubicBezTo>
                  <a:pt x="5291569" y="2894202"/>
                  <a:pt x="5278710" y="2925063"/>
                  <a:pt x="5265851" y="2955924"/>
                </a:cubicBezTo>
                <a:cubicBezTo>
                  <a:pt x="5252993" y="2986785"/>
                  <a:pt x="5242705" y="3017646"/>
                  <a:pt x="5234990" y="3048507"/>
                </a:cubicBezTo>
                <a:cubicBezTo>
                  <a:pt x="5219559" y="3125659"/>
                  <a:pt x="5218917" y="3200883"/>
                  <a:pt x="5233062" y="3274178"/>
                </a:cubicBezTo>
                <a:cubicBezTo>
                  <a:pt x="5247207" y="3347473"/>
                  <a:pt x="5260709" y="3418839"/>
                  <a:pt x="5273567" y="3488276"/>
                </a:cubicBezTo>
                <a:cubicBezTo>
                  <a:pt x="5325001" y="3398265"/>
                  <a:pt x="5376437" y="3306325"/>
                  <a:pt x="5427871" y="3212456"/>
                </a:cubicBezTo>
                <a:cubicBezTo>
                  <a:pt x="5479307" y="3118587"/>
                  <a:pt x="5530742" y="3024075"/>
                  <a:pt x="5582177" y="2928920"/>
                </a:cubicBezTo>
                <a:cubicBezTo>
                  <a:pt x="5592463" y="2926349"/>
                  <a:pt x="5603393" y="2925063"/>
                  <a:pt x="5614967" y="2925063"/>
                </a:cubicBezTo>
                <a:cubicBezTo>
                  <a:pt x="5626539" y="2925063"/>
                  <a:pt x="5636183" y="2922491"/>
                  <a:pt x="5643899" y="2917348"/>
                </a:cubicBezTo>
                <a:cubicBezTo>
                  <a:pt x="5687619" y="2883915"/>
                  <a:pt x="5733909" y="2863984"/>
                  <a:pt x="5782773" y="2857554"/>
                </a:cubicBezTo>
                <a:cubicBezTo>
                  <a:pt x="5831637" y="2851125"/>
                  <a:pt x="5881785" y="2849196"/>
                  <a:pt x="5933220" y="2851768"/>
                </a:cubicBezTo>
                <a:cubicBezTo>
                  <a:pt x="5958939" y="2854340"/>
                  <a:pt x="5984013" y="2859483"/>
                  <a:pt x="6008444" y="2867198"/>
                </a:cubicBezTo>
                <a:cubicBezTo>
                  <a:pt x="6032876" y="2874914"/>
                  <a:pt x="6056665" y="2881343"/>
                  <a:pt x="6079810" y="2886487"/>
                </a:cubicBezTo>
                <a:cubicBezTo>
                  <a:pt x="6141532" y="2899345"/>
                  <a:pt x="6203255" y="2909632"/>
                  <a:pt x="6264976" y="2917348"/>
                </a:cubicBezTo>
                <a:cubicBezTo>
                  <a:pt x="6326698" y="2925063"/>
                  <a:pt x="6388421" y="2935350"/>
                  <a:pt x="6450142" y="2948209"/>
                </a:cubicBezTo>
                <a:cubicBezTo>
                  <a:pt x="6465573" y="2953352"/>
                  <a:pt x="6480361" y="2960424"/>
                  <a:pt x="6494505" y="2969425"/>
                </a:cubicBezTo>
                <a:cubicBezTo>
                  <a:pt x="6508649" y="2978427"/>
                  <a:pt x="6523437" y="2986785"/>
                  <a:pt x="6538867" y="2994500"/>
                </a:cubicBezTo>
                <a:cubicBezTo>
                  <a:pt x="6528581" y="3007359"/>
                  <a:pt x="6518937" y="3020218"/>
                  <a:pt x="6509935" y="3033076"/>
                </a:cubicBezTo>
                <a:cubicBezTo>
                  <a:pt x="6500935" y="3045935"/>
                  <a:pt x="6491291" y="3058794"/>
                  <a:pt x="6481003" y="3071652"/>
                </a:cubicBezTo>
                <a:lnTo>
                  <a:pt x="6481003" y="3083225"/>
                </a:lnTo>
                <a:cubicBezTo>
                  <a:pt x="6517008" y="3075510"/>
                  <a:pt x="6547227" y="3060723"/>
                  <a:pt x="6571657" y="3038863"/>
                </a:cubicBezTo>
                <a:cubicBezTo>
                  <a:pt x="6596089" y="3017003"/>
                  <a:pt x="6610877" y="2991928"/>
                  <a:pt x="6616020" y="2963639"/>
                </a:cubicBezTo>
                <a:cubicBezTo>
                  <a:pt x="6621163" y="2932778"/>
                  <a:pt x="6616020" y="2902560"/>
                  <a:pt x="6600589" y="2872985"/>
                </a:cubicBezTo>
                <a:cubicBezTo>
                  <a:pt x="6585159" y="2843410"/>
                  <a:pt x="6559442" y="2822193"/>
                  <a:pt x="6523437" y="2809334"/>
                </a:cubicBezTo>
                <a:cubicBezTo>
                  <a:pt x="6472003" y="2791332"/>
                  <a:pt x="6421853" y="2775258"/>
                  <a:pt x="6372990" y="2761114"/>
                </a:cubicBezTo>
                <a:cubicBezTo>
                  <a:pt x="6324127" y="2746969"/>
                  <a:pt x="6273977" y="2734753"/>
                  <a:pt x="6222542" y="2724466"/>
                </a:cubicBezTo>
                <a:cubicBezTo>
                  <a:pt x="6176251" y="2714179"/>
                  <a:pt x="6128674" y="2707750"/>
                  <a:pt x="6079810" y="2705178"/>
                </a:cubicBezTo>
                <a:cubicBezTo>
                  <a:pt x="6030947" y="2702606"/>
                  <a:pt x="5983369" y="2698749"/>
                  <a:pt x="5937078" y="2693605"/>
                </a:cubicBezTo>
                <a:cubicBezTo>
                  <a:pt x="5937078" y="2688462"/>
                  <a:pt x="5935793" y="2683318"/>
                  <a:pt x="5933220" y="2678175"/>
                </a:cubicBezTo>
                <a:cubicBezTo>
                  <a:pt x="5984655" y="2647314"/>
                  <a:pt x="6034161" y="2615810"/>
                  <a:pt x="6081739" y="2583663"/>
                </a:cubicBezTo>
                <a:cubicBezTo>
                  <a:pt x="6129317" y="2551516"/>
                  <a:pt x="6178823" y="2518726"/>
                  <a:pt x="6230257" y="2485294"/>
                </a:cubicBezTo>
                <a:cubicBezTo>
                  <a:pt x="6230257" y="2487865"/>
                  <a:pt x="6232830" y="2491723"/>
                  <a:pt x="6237973" y="2496867"/>
                </a:cubicBezTo>
                <a:cubicBezTo>
                  <a:pt x="6232830" y="2502010"/>
                  <a:pt x="6228329" y="2508439"/>
                  <a:pt x="6224471" y="2516155"/>
                </a:cubicBezTo>
                <a:cubicBezTo>
                  <a:pt x="6220613" y="2523870"/>
                  <a:pt x="6216113" y="2530299"/>
                  <a:pt x="6210969" y="2535443"/>
                </a:cubicBezTo>
                <a:cubicBezTo>
                  <a:pt x="6246975" y="2517441"/>
                  <a:pt x="6282979" y="2500081"/>
                  <a:pt x="6318983" y="2483365"/>
                </a:cubicBezTo>
                <a:cubicBezTo>
                  <a:pt x="6354987" y="2466648"/>
                  <a:pt x="6392277" y="2453147"/>
                  <a:pt x="6430854" y="2442860"/>
                </a:cubicBezTo>
                <a:cubicBezTo>
                  <a:pt x="6435997" y="2440288"/>
                  <a:pt x="6441141" y="2436430"/>
                  <a:pt x="6446285" y="2431287"/>
                </a:cubicBezTo>
                <a:cubicBezTo>
                  <a:pt x="6451428" y="2426143"/>
                  <a:pt x="6456572" y="2421000"/>
                  <a:pt x="6461715" y="2415856"/>
                </a:cubicBezTo>
                <a:cubicBezTo>
                  <a:pt x="6477145" y="2402998"/>
                  <a:pt x="6492576" y="2390782"/>
                  <a:pt x="6508007" y="2379209"/>
                </a:cubicBezTo>
                <a:cubicBezTo>
                  <a:pt x="6523437" y="2367636"/>
                  <a:pt x="6540153" y="2356706"/>
                  <a:pt x="6558156" y="2346419"/>
                </a:cubicBezTo>
                <a:cubicBezTo>
                  <a:pt x="6565871" y="2342562"/>
                  <a:pt x="6573265" y="2337418"/>
                  <a:pt x="6580337" y="2330989"/>
                </a:cubicBezTo>
                <a:lnTo>
                  <a:pt x="6584857" y="2326363"/>
                </a:lnTo>
                <a:lnTo>
                  <a:pt x="6597542" y="2350277"/>
                </a:lnTo>
                <a:cubicBezTo>
                  <a:pt x="6615545" y="2386281"/>
                  <a:pt x="6623259" y="2410713"/>
                  <a:pt x="6620687" y="2423572"/>
                </a:cubicBezTo>
                <a:cubicBezTo>
                  <a:pt x="6625831" y="2431287"/>
                  <a:pt x="6630331" y="2439002"/>
                  <a:pt x="6634189" y="2446717"/>
                </a:cubicBezTo>
                <a:cubicBezTo>
                  <a:pt x="6638047" y="2454433"/>
                  <a:pt x="6639976" y="2463434"/>
                  <a:pt x="6639976" y="2473721"/>
                </a:cubicBezTo>
                <a:cubicBezTo>
                  <a:pt x="6647691" y="2527727"/>
                  <a:pt x="6657977" y="2581734"/>
                  <a:pt x="6670837" y="2635741"/>
                </a:cubicBezTo>
                <a:cubicBezTo>
                  <a:pt x="6683695" y="2689748"/>
                  <a:pt x="6683695" y="2742469"/>
                  <a:pt x="6670837" y="2793904"/>
                </a:cubicBezTo>
                <a:cubicBezTo>
                  <a:pt x="6657977" y="2840195"/>
                  <a:pt x="6657977" y="2880700"/>
                  <a:pt x="6670837" y="2915419"/>
                </a:cubicBezTo>
                <a:cubicBezTo>
                  <a:pt x="6683695" y="2950137"/>
                  <a:pt x="6692697" y="2985499"/>
                  <a:pt x="6697840" y="3021503"/>
                </a:cubicBezTo>
                <a:cubicBezTo>
                  <a:pt x="6700412" y="3036934"/>
                  <a:pt x="6699769" y="3052364"/>
                  <a:pt x="6695911" y="3067795"/>
                </a:cubicBezTo>
                <a:cubicBezTo>
                  <a:pt x="6692054" y="3083225"/>
                  <a:pt x="6687553" y="3098656"/>
                  <a:pt x="6682409" y="3114086"/>
                </a:cubicBezTo>
                <a:cubicBezTo>
                  <a:pt x="6674694" y="3144947"/>
                  <a:pt x="6670193" y="3164878"/>
                  <a:pt x="6668908" y="3173880"/>
                </a:cubicBezTo>
                <a:cubicBezTo>
                  <a:pt x="6667622" y="3182881"/>
                  <a:pt x="6666979" y="3189310"/>
                  <a:pt x="6666979" y="3193168"/>
                </a:cubicBezTo>
                <a:cubicBezTo>
                  <a:pt x="6666979" y="3197025"/>
                  <a:pt x="6666336" y="3203455"/>
                  <a:pt x="6665051" y="3212456"/>
                </a:cubicBezTo>
                <a:cubicBezTo>
                  <a:pt x="6663765" y="3221457"/>
                  <a:pt x="6659263" y="3241388"/>
                  <a:pt x="6651549" y="3272249"/>
                </a:cubicBezTo>
                <a:cubicBezTo>
                  <a:pt x="6641261" y="3297967"/>
                  <a:pt x="6625831" y="3330113"/>
                  <a:pt x="6605257" y="3368690"/>
                </a:cubicBezTo>
                <a:cubicBezTo>
                  <a:pt x="6584683" y="3445842"/>
                  <a:pt x="6562823" y="3520423"/>
                  <a:pt x="6539677" y="3592432"/>
                </a:cubicBezTo>
                <a:cubicBezTo>
                  <a:pt x="6516531" y="3664441"/>
                  <a:pt x="6508817" y="3722305"/>
                  <a:pt x="6516531" y="3766025"/>
                </a:cubicBezTo>
                <a:cubicBezTo>
                  <a:pt x="6539677" y="3812316"/>
                  <a:pt x="6566681" y="3843821"/>
                  <a:pt x="6597542" y="3860537"/>
                </a:cubicBezTo>
                <a:cubicBezTo>
                  <a:pt x="6628403" y="3877253"/>
                  <a:pt x="6661193" y="3883683"/>
                  <a:pt x="6695911" y="3879825"/>
                </a:cubicBezTo>
                <a:cubicBezTo>
                  <a:pt x="6730630" y="3875967"/>
                  <a:pt x="6765991" y="3865680"/>
                  <a:pt x="6801996" y="3848964"/>
                </a:cubicBezTo>
                <a:cubicBezTo>
                  <a:pt x="6838000" y="3832247"/>
                  <a:pt x="6871433" y="3813602"/>
                  <a:pt x="6902294" y="3793028"/>
                </a:cubicBezTo>
                <a:cubicBezTo>
                  <a:pt x="6874005" y="3749309"/>
                  <a:pt x="6857288" y="3699802"/>
                  <a:pt x="6852145" y="3644510"/>
                </a:cubicBezTo>
                <a:cubicBezTo>
                  <a:pt x="6847002" y="3589217"/>
                  <a:pt x="6847002" y="3534568"/>
                  <a:pt x="6852145" y="3480561"/>
                </a:cubicBezTo>
                <a:cubicBezTo>
                  <a:pt x="6857288" y="3426554"/>
                  <a:pt x="6866932" y="3375762"/>
                  <a:pt x="6881077" y="3328185"/>
                </a:cubicBezTo>
                <a:cubicBezTo>
                  <a:pt x="6895222" y="3280607"/>
                  <a:pt x="6908723" y="3242674"/>
                  <a:pt x="6921583" y="3214385"/>
                </a:cubicBezTo>
                <a:cubicBezTo>
                  <a:pt x="6957587" y="3137232"/>
                  <a:pt x="6995520" y="3060723"/>
                  <a:pt x="7035383" y="2984856"/>
                </a:cubicBezTo>
                <a:cubicBezTo>
                  <a:pt x="7075244" y="2908989"/>
                  <a:pt x="7118321" y="2836338"/>
                  <a:pt x="7164612" y="2766900"/>
                </a:cubicBezTo>
                <a:cubicBezTo>
                  <a:pt x="7195474" y="2720609"/>
                  <a:pt x="7225691" y="2679461"/>
                  <a:pt x="7255267" y="2643456"/>
                </a:cubicBezTo>
                <a:cubicBezTo>
                  <a:pt x="7284842" y="2607452"/>
                  <a:pt x="7314417" y="2572090"/>
                  <a:pt x="7343992" y="2537372"/>
                </a:cubicBezTo>
                <a:cubicBezTo>
                  <a:pt x="7373567" y="2502653"/>
                  <a:pt x="7403786" y="2467934"/>
                  <a:pt x="7434647" y="2433216"/>
                </a:cubicBezTo>
                <a:cubicBezTo>
                  <a:pt x="7465508" y="2398497"/>
                  <a:pt x="7498940" y="2359278"/>
                  <a:pt x="7534945" y="2315558"/>
                </a:cubicBezTo>
                <a:lnTo>
                  <a:pt x="7597260" y="2205170"/>
                </a:lnTo>
                <a:lnTo>
                  <a:pt x="7600154" y="2216426"/>
                </a:lnTo>
                <a:lnTo>
                  <a:pt x="7620359" y="2348810"/>
                </a:lnTo>
                <a:lnTo>
                  <a:pt x="7579337" y="2408623"/>
                </a:lnTo>
                <a:cubicBezTo>
                  <a:pt x="7553298" y="2452022"/>
                  <a:pt x="7529992" y="2496867"/>
                  <a:pt x="7509418" y="2543158"/>
                </a:cubicBezTo>
                <a:cubicBezTo>
                  <a:pt x="7468270" y="2635741"/>
                  <a:pt x="7441266" y="2737325"/>
                  <a:pt x="7428407" y="2847910"/>
                </a:cubicBezTo>
                <a:cubicBezTo>
                  <a:pt x="7423264" y="2889058"/>
                  <a:pt x="7421978" y="2931492"/>
                  <a:pt x="7424550" y="2975212"/>
                </a:cubicBezTo>
                <a:cubicBezTo>
                  <a:pt x="7427121" y="3018932"/>
                  <a:pt x="7434837" y="3061365"/>
                  <a:pt x="7447696" y="3102514"/>
                </a:cubicBezTo>
                <a:cubicBezTo>
                  <a:pt x="7460554" y="3143662"/>
                  <a:pt x="7480486" y="3182881"/>
                  <a:pt x="7507489" y="3220171"/>
                </a:cubicBezTo>
                <a:cubicBezTo>
                  <a:pt x="7527741" y="3248139"/>
                  <a:pt x="7552695" y="3272852"/>
                  <a:pt x="7582351" y="3294310"/>
                </a:cubicBezTo>
                <a:lnTo>
                  <a:pt x="7604230" y="3308587"/>
                </a:lnTo>
                <a:lnTo>
                  <a:pt x="7600154" y="3335290"/>
                </a:lnTo>
                <a:cubicBezTo>
                  <a:pt x="7341316" y="4600202"/>
                  <a:pt x="6222123" y="5551716"/>
                  <a:pt x="4880692" y="5551716"/>
                </a:cubicBezTo>
                <a:cubicBezTo>
                  <a:pt x="3826711" y="5551716"/>
                  <a:pt x="2909927" y="4964302"/>
                  <a:pt x="2439865" y="4098997"/>
                </a:cubicBezTo>
                <a:lnTo>
                  <a:pt x="2327676" y="3866107"/>
                </a:lnTo>
                <a:lnTo>
                  <a:pt x="2365917" y="3767954"/>
                </a:lnTo>
                <a:cubicBezTo>
                  <a:pt x="2383920" y="3720376"/>
                  <a:pt x="2401922" y="3670870"/>
                  <a:pt x="2419925" y="3619435"/>
                </a:cubicBezTo>
                <a:cubicBezTo>
                  <a:pt x="2455929" y="3519137"/>
                  <a:pt x="2497077" y="3423982"/>
                  <a:pt x="2543369" y="3333971"/>
                </a:cubicBezTo>
                <a:cubicBezTo>
                  <a:pt x="2589660" y="3243960"/>
                  <a:pt x="2641095" y="3156520"/>
                  <a:pt x="2697673" y="3071652"/>
                </a:cubicBezTo>
                <a:cubicBezTo>
                  <a:pt x="2725963" y="3027933"/>
                  <a:pt x="2749751" y="2979712"/>
                  <a:pt x="2769039" y="2926992"/>
                </a:cubicBezTo>
                <a:cubicBezTo>
                  <a:pt x="2788328" y="2874271"/>
                  <a:pt x="2808259" y="2822193"/>
                  <a:pt x="2828833" y="2770758"/>
                </a:cubicBezTo>
                <a:cubicBezTo>
                  <a:pt x="2849407" y="2711607"/>
                  <a:pt x="2867409" y="2652457"/>
                  <a:pt x="2882839" y="2593307"/>
                </a:cubicBezTo>
                <a:cubicBezTo>
                  <a:pt x="2898270" y="2534157"/>
                  <a:pt x="2914987" y="2475007"/>
                  <a:pt x="2932989" y="2415856"/>
                </a:cubicBezTo>
                <a:cubicBezTo>
                  <a:pt x="2948419" y="2361850"/>
                  <a:pt x="2964493" y="2307843"/>
                  <a:pt x="2981209" y="2253836"/>
                </a:cubicBezTo>
                <a:cubicBezTo>
                  <a:pt x="2997925" y="2199829"/>
                  <a:pt x="3015285" y="2145823"/>
                  <a:pt x="3033287" y="2091816"/>
                </a:cubicBezTo>
                <a:cubicBezTo>
                  <a:pt x="3004998" y="2055811"/>
                  <a:pt x="2978637" y="2024307"/>
                  <a:pt x="2954205" y="1997304"/>
                </a:cubicBezTo>
                <a:cubicBezTo>
                  <a:pt x="2929774" y="1970301"/>
                  <a:pt x="2898270" y="1951655"/>
                  <a:pt x="2859693" y="1941368"/>
                </a:cubicBezTo>
                <a:cubicBezTo>
                  <a:pt x="2831405" y="1933653"/>
                  <a:pt x="2803115" y="1920152"/>
                  <a:pt x="2774826" y="1900863"/>
                </a:cubicBezTo>
                <a:cubicBezTo>
                  <a:pt x="2746537" y="1881575"/>
                  <a:pt x="2718248" y="1861644"/>
                  <a:pt x="2689959" y="1841070"/>
                </a:cubicBezTo>
                <a:cubicBezTo>
                  <a:pt x="2635951" y="1799922"/>
                  <a:pt x="2585802" y="1780634"/>
                  <a:pt x="2539511" y="1783206"/>
                </a:cubicBezTo>
                <a:cubicBezTo>
                  <a:pt x="2549797" y="1868074"/>
                  <a:pt x="2550441" y="1948441"/>
                  <a:pt x="2541440" y="2024307"/>
                </a:cubicBezTo>
                <a:cubicBezTo>
                  <a:pt x="2532439" y="2100174"/>
                  <a:pt x="2519579" y="2172826"/>
                  <a:pt x="2502863" y="2242263"/>
                </a:cubicBezTo>
                <a:cubicBezTo>
                  <a:pt x="2486147" y="2311700"/>
                  <a:pt x="2467502" y="2380495"/>
                  <a:pt x="2446928" y="2448646"/>
                </a:cubicBezTo>
                <a:cubicBezTo>
                  <a:pt x="2426354" y="2516798"/>
                  <a:pt x="2410923" y="2586878"/>
                  <a:pt x="2400637" y="2658887"/>
                </a:cubicBezTo>
                <a:cubicBezTo>
                  <a:pt x="2356917" y="2661458"/>
                  <a:pt x="2315769" y="2663387"/>
                  <a:pt x="2277193" y="2664673"/>
                </a:cubicBezTo>
                <a:cubicBezTo>
                  <a:pt x="2238616" y="2665959"/>
                  <a:pt x="2196182" y="2669174"/>
                  <a:pt x="2149891" y="2674317"/>
                </a:cubicBezTo>
                <a:cubicBezTo>
                  <a:pt x="2185895" y="2535443"/>
                  <a:pt x="2221900" y="2401712"/>
                  <a:pt x="2257904" y="2273124"/>
                </a:cubicBezTo>
                <a:cubicBezTo>
                  <a:pt x="2293909" y="2144537"/>
                  <a:pt x="2320912" y="2008234"/>
                  <a:pt x="2338914" y="1864216"/>
                </a:cubicBezTo>
                <a:lnTo>
                  <a:pt x="2270708" y="1838174"/>
                </a:lnTo>
                <a:lnTo>
                  <a:pt x="2322975" y="1695369"/>
                </a:lnTo>
                <a:lnTo>
                  <a:pt x="2428868" y="1475549"/>
                </a:lnTo>
                <a:lnTo>
                  <a:pt x="2576991" y="1478454"/>
                </a:lnTo>
                <a:cubicBezTo>
                  <a:pt x="2574419" y="1457880"/>
                  <a:pt x="2570563" y="1444378"/>
                  <a:pt x="2565419" y="1437948"/>
                </a:cubicBezTo>
                <a:cubicBezTo>
                  <a:pt x="2560275" y="1431519"/>
                  <a:pt x="2555132" y="1425733"/>
                  <a:pt x="2549989" y="1420589"/>
                </a:cubicBezTo>
                <a:cubicBezTo>
                  <a:pt x="2531986" y="1407731"/>
                  <a:pt x="2517842" y="1400015"/>
                  <a:pt x="2507555" y="1397443"/>
                </a:cubicBezTo>
                <a:lnTo>
                  <a:pt x="2477998" y="1389952"/>
                </a:lnTo>
                <a:lnTo>
                  <a:pt x="2578907" y="1223850"/>
                </a:lnTo>
                <a:cubicBezTo>
                  <a:pt x="3077749" y="485466"/>
                  <a:pt x="3922527" y="0"/>
                  <a:pt x="4880692" y="0"/>
                </a:cubicBezTo>
                <a:close/>
              </a:path>
            </a:pathLst>
          </a:custGeom>
          <a:solidFill>
            <a:srgbClr val="D9010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30400" dirty="0">
              <a:latin typeface="Untitled" pitchFamily="2" charset="0"/>
              <a:ea typeface="EB Garamond 12" panose="02020502060206020403" pitchFamily="18" charset="0"/>
            </a:endParaRPr>
          </a:p>
        </p:txBody>
      </p:sp>
    </p:spTree>
    <p:extLst>
      <p:ext uri="{BB962C8B-B14F-4D97-AF65-F5344CB8AC3E}">
        <p14:creationId xmlns:p14="http://schemas.microsoft.com/office/powerpoint/2010/main" val="1541659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2C640F87-26B5-436B-869F-F7648460393B}"/>
              </a:ext>
            </a:extLst>
          </p:cNvPr>
          <p:cNvSpPr/>
          <p:nvPr/>
        </p:nvSpPr>
        <p:spPr>
          <a:xfrm>
            <a:off x="1298971" y="1509287"/>
            <a:ext cx="10660347" cy="10660347"/>
          </a:xfrm>
          <a:prstGeom prst="ellipse">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2" name="Group 4">
            <a:extLst>
              <a:ext uri="{FF2B5EF4-FFF2-40B4-BE49-F238E27FC236}">
                <a16:creationId xmlns:a16="http://schemas.microsoft.com/office/drawing/2014/main" id="{2E3AF95D-D75C-441E-9F67-B9BBF403385C}"/>
              </a:ext>
            </a:extLst>
          </p:cNvPr>
          <p:cNvGrpSpPr>
            <a:grpSpLocks noChangeAspect="1"/>
          </p:cNvGrpSpPr>
          <p:nvPr/>
        </p:nvGrpSpPr>
        <p:grpSpPr bwMode="auto">
          <a:xfrm>
            <a:off x="1173295" y="2195822"/>
            <a:ext cx="11066330" cy="9973812"/>
            <a:chOff x="1431" y="3807"/>
            <a:chExt cx="2431" cy="2191"/>
          </a:xfrm>
          <a:solidFill>
            <a:srgbClr val="FC0201"/>
          </a:solidFill>
        </p:grpSpPr>
        <p:sp>
          <p:nvSpPr>
            <p:cNvPr id="14" name="Freeform 5">
              <a:extLst>
                <a:ext uri="{FF2B5EF4-FFF2-40B4-BE49-F238E27FC236}">
                  <a16:creationId xmlns:a16="http://schemas.microsoft.com/office/drawing/2014/main" id="{3795A606-9AB7-42D5-B2A0-F36BB6547070}"/>
                </a:ext>
              </a:extLst>
            </p:cNvPr>
            <p:cNvSpPr>
              <a:spLocks/>
            </p:cNvSpPr>
            <p:nvPr/>
          </p:nvSpPr>
          <p:spPr bwMode="auto">
            <a:xfrm>
              <a:off x="1574" y="5893"/>
              <a:ext cx="11" cy="11"/>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2" y="2"/>
                    <a:pt x="2" y="2"/>
                    <a:pt x="2"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 name="Freeform 6">
              <a:extLst>
                <a:ext uri="{FF2B5EF4-FFF2-40B4-BE49-F238E27FC236}">
                  <a16:creationId xmlns:a16="http://schemas.microsoft.com/office/drawing/2014/main" id="{225BA8E5-484E-4CCB-BB10-01B2117652A9}"/>
                </a:ext>
              </a:extLst>
            </p:cNvPr>
            <p:cNvSpPr>
              <a:spLocks/>
            </p:cNvSpPr>
            <p:nvPr/>
          </p:nvSpPr>
          <p:spPr bwMode="auto">
            <a:xfrm>
              <a:off x="1569" y="5870"/>
              <a:ext cx="11" cy="11"/>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1"/>
                    <a:pt x="2" y="2"/>
                    <a:pt x="2" y="1"/>
                  </a:cubicBezTo>
                  <a:cubicBezTo>
                    <a:pt x="2" y="1"/>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 name="Freeform 7">
              <a:extLst>
                <a:ext uri="{FF2B5EF4-FFF2-40B4-BE49-F238E27FC236}">
                  <a16:creationId xmlns:a16="http://schemas.microsoft.com/office/drawing/2014/main" id="{79A5C302-A006-4F8B-BCF2-53EEA52F4E86}"/>
                </a:ext>
              </a:extLst>
            </p:cNvPr>
            <p:cNvSpPr>
              <a:spLocks/>
            </p:cNvSpPr>
            <p:nvPr/>
          </p:nvSpPr>
          <p:spPr bwMode="auto">
            <a:xfrm>
              <a:off x="1607" y="5887"/>
              <a:ext cx="6" cy="11"/>
            </a:xfrm>
            <a:custGeom>
              <a:avLst/>
              <a:gdLst>
                <a:gd name="T0" fmla="*/ 1 w 1"/>
                <a:gd name="T1" fmla="*/ 2 h 2"/>
                <a:gd name="T2" fmla="*/ 1 w 1"/>
                <a:gd name="T3" fmla="*/ 1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1"/>
                    <a:pt x="1" y="1"/>
                  </a:cubicBezTo>
                  <a:cubicBezTo>
                    <a:pt x="1" y="0"/>
                    <a:pt x="1" y="0"/>
                    <a:pt x="0" y="0"/>
                  </a:cubicBezTo>
                  <a:cubicBezTo>
                    <a:pt x="0"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 name="Freeform 8">
              <a:extLst>
                <a:ext uri="{FF2B5EF4-FFF2-40B4-BE49-F238E27FC236}">
                  <a16:creationId xmlns:a16="http://schemas.microsoft.com/office/drawing/2014/main" id="{FC975676-F2AE-4111-9303-8CF7ED570053}"/>
                </a:ext>
              </a:extLst>
            </p:cNvPr>
            <p:cNvSpPr>
              <a:spLocks/>
            </p:cNvSpPr>
            <p:nvPr/>
          </p:nvSpPr>
          <p:spPr bwMode="auto">
            <a:xfrm>
              <a:off x="1773" y="5987"/>
              <a:ext cx="11" cy="11"/>
            </a:xfrm>
            <a:custGeom>
              <a:avLst/>
              <a:gdLst>
                <a:gd name="T0" fmla="*/ 0 w 2"/>
                <a:gd name="T1" fmla="*/ 1 h 2"/>
                <a:gd name="T2" fmla="*/ 1 w 2"/>
                <a:gd name="T3" fmla="*/ 2 h 2"/>
                <a:gd name="T4" fmla="*/ 1 w 2"/>
                <a:gd name="T5" fmla="*/ 1 h 2"/>
                <a:gd name="T6" fmla="*/ 0 w 2"/>
                <a:gd name="T7" fmla="*/ 1 h 2"/>
              </a:gdLst>
              <a:ahLst/>
              <a:cxnLst>
                <a:cxn ang="0">
                  <a:pos x="T0" y="T1"/>
                </a:cxn>
                <a:cxn ang="0">
                  <a:pos x="T2" y="T3"/>
                </a:cxn>
                <a:cxn ang="0">
                  <a:pos x="T4" y="T5"/>
                </a:cxn>
                <a:cxn ang="0">
                  <a:pos x="T6" y="T7"/>
                </a:cxn>
              </a:cxnLst>
              <a:rect l="0" t="0" r="r" b="b"/>
              <a:pathLst>
                <a:path w="2" h="2">
                  <a:moveTo>
                    <a:pt x="0" y="1"/>
                  </a:moveTo>
                  <a:cubicBezTo>
                    <a:pt x="0" y="2"/>
                    <a:pt x="1" y="2"/>
                    <a:pt x="1" y="2"/>
                  </a:cubicBezTo>
                  <a:cubicBezTo>
                    <a:pt x="1" y="1"/>
                    <a:pt x="2" y="1"/>
                    <a:pt x="1"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 name="Freeform 9">
              <a:extLst>
                <a:ext uri="{FF2B5EF4-FFF2-40B4-BE49-F238E27FC236}">
                  <a16:creationId xmlns:a16="http://schemas.microsoft.com/office/drawing/2014/main" id="{EFFBD3BF-ADDC-4166-9CBA-5FC8D90DB4F3}"/>
                </a:ext>
              </a:extLst>
            </p:cNvPr>
            <p:cNvSpPr>
              <a:spLocks/>
            </p:cNvSpPr>
            <p:nvPr/>
          </p:nvSpPr>
          <p:spPr bwMode="auto">
            <a:xfrm>
              <a:off x="1585" y="5870"/>
              <a:ext cx="11" cy="11"/>
            </a:xfrm>
            <a:custGeom>
              <a:avLst/>
              <a:gdLst>
                <a:gd name="T0" fmla="*/ 0 w 2"/>
                <a:gd name="T1" fmla="*/ 1 h 2"/>
                <a:gd name="T2" fmla="*/ 2 w 2"/>
                <a:gd name="T3" fmla="*/ 1 h 2"/>
                <a:gd name="T4" fmla="*/ 0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1" y="2"/>
                    <a:pt x="2" y="2"/>
                    <a:pt x="2" y="1"/>
                  </a:cubicBezTo>
                  <a:cubicBezTo>
                    <a:pt x="1" y="0"/>
                    <a:pt x="1" y="1"/>
                    <a:pt x="0"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 name="Freeform 10">
              <a:extLst>
                <a:ext uri="{FF2B5EF4-FFF2-40B4-BE49-F238E27FC236}">
                  <a16:creationId xmlns:a16="http://schemas.microsoft.com/office/drawing/2014/main" id="{FD71897D-B2DA-4832-8905-C4311C71934C}"/>
                </a:ext>
              </a:extLst>
            </p:cNvPr>
            <p:cNvSpPr>
              <a:spLocks/>
            </p:cNvSpPr>
            <p:nvPr/>
          </p:nvSpPr>
          <p:spPr bwMode="auto">
            <a:xfrm>
              <a:off x="1784" y="5981"/>
              <a:ext cx="11" cy="17"/>
            </a:xfrm>
            <a:custGeom>
              <a:avLst/>
              <a:gdLst>
                <a:gd name="T0" fmla="*/ 0 w 2"/>
                <a:gd name="T1" fmla="*/ 2 h 3"/>
                <a:gd name="T2" fmla="*/ 2 w 2"/>
                <a:gd name="T3" fmla="*/ 3 h 3"/>
                <a:gd name="T4" fmla="*/ 0 w 2"/>
                <a:gd name="T5" fmla="*/ 0 h 3"/>
                <a:gd name="T6" fmla="*/ 0 w 2"/>
                <a:gd name="T7" fmla="*/ 2 h 3"/>
              </a:gdLst>
              <a:ahLst/>
              <a:cxnLst>
                <a:cxn ang="0">
                  <a:pos x="T0" y="T1"/>
                </a:cxn>
                <a:cxn ang="0">
                  <a:pos x="T2" y="T3"/>
                </a:cxn>
                <a:cxn ang="0">
                  <a:pos x="T4" y="T5"/>
                </a:cxn>
                <a:cxn ang="0">
                  <a:pos x="T6" y="T7"/>
                </a:cxn>
              </a:cxnLst>
              <a:rect l="0" t="0" r="r" b="b"/>
              <a:pathLst>
                <a:path w="2" h="3">
                  <a:moveTo>
                    <a:pt x="0" y="2"/>
                  </a:moveTo>
                  <a:cubicBezTo>
                    <a:pt x="1" y="1"/>
                    <a:pt x="1" y="2"/>
                    <a:pt x="2" y="3"/>
                  </a:cubicBezTo>
                  <a:cubicBezTo>
                    <a:pt x="2" y="2"/>
                    <a:pt x="1" y="1"/>
                    <a:pt x="0"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 name="Freeform 11">
              <a:extLst>
                <a:ext uri="{FF2B5EF4-FFF2-40B4-BE49-F238E27FC236}">
                  <a16:creationId xmlns:a16="http://schemas.microsoft.com/office/drawing/2014/main" id="{0660CD7A-76D5-44C7-A168-67B26D7CD022}"/>
                </a:ext>
              </a:extLst>
            </p:cNvPr>
            <p:cNvSpPr>
              <a:spLocks/>
            </p:cNvSpPr>
            <p:nvPr/>
          </p:nvSpPr>
          <p:spPr bwMode="auto">
            <a:xfrm>
              <a:off x="1663" y="5881"/>
              <a:ext cx="11" cy="12"/>
            </a:xfrm>
            <a:custGeom>
              <a:avLst/>
              <a:gdLst>
                <a:gd name="T0" fmla="*/ 0 w 2"/>
                <a:gd name="T1" fmla="*/ 1 h 2"/>
                <a:gd name="T2" fmla="*/ 1 w 2"/>
                <a:gd name="T3" fmla="*/ 1 h 2"/>
                <a:gd name="T4" fmla="*/ 0 w 2"/>
                <a:gd name="T5" fmla="*/ 1 h 2"/>
              </a:gdLst>
              <a:ahLst/>
              <a:cxnLst>
                <a:cxn ang="0">
                  <a:pos x="T0" y="T1"/>
                </a:cxn>
                <a:cxn ang="0">
                  <a:pos x="T2" y="T3"/>
                </a:cxn>
                <a:cxn ang="0">
                  <a:pos x="T4" y="T5"/>
                </a:cxn>
              </a:cxnLst>
              <a:rect l="0" t="0" r="r" b="b"/>
              <a:pathLst>
                <a:path w="2" h="2">
                  <a:moveTo>
                    <a:pt x="0" y="1"/>
                  </a:moveTo>
                  <a:cubicBezTo>
                    <a:pt x="0" y="2"/>
                    <a:pt x="2" y="2"/>
                    <a:pt x="1" y="1"/>
                  </a:cubicBezTo>
                  <a:cubicBezTo>
                    <a:pt x="0" y="0"/>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 name="Freeform 12">
              <a:extLst>
                <a:ext uri="{FF2B5EF4-FFF2-40B4-BE49-F238E27FC236}">
                  <a16:creationId xmlns:a16="http://schemas.microsoft.com/office/drawing/2014/main" id="{0A8AF51A-1231-448F-8164-D20478B1C10A}"/>
                </a:ext>
              </a:extLst>
            </p:cNvPr>
            <p:cNvSpPr>
              <a:spLocks/>
            </p:cNvSpPr>
            <p:nvPr/>
          </p:nvSpPr>
          <p:spPr bwMode="auto">
            <a:xfrm>
              <a:off x="1823" y="5964"/>
              <a:ext cx="22" cy="28"/>
            </a:xfrm>
            <a:custGeom>
              <a:avLst/>
              <a:gdLst>
                <a:gd name="T0" fmla="*/ 0 w 4"/>
                <a:gd name="T1" fmla="*/ 4 h 5"/>
                <a:gd name="T2" fmla="*/ 1 w 4"/>
                <a:gd name="T3" fmla="*/ 4 h 5"/>
                <a:gd name="T4" fmla="*/ 1 w 4"/>
                <a:gd name="T5" fmla="*/ 2 h 5"/>
                <a:gd name="T6" fmla="*/ 4 w 4"/>
                <a:gd name="T7" fmla="*/ 4 h 5"/>
                <a:gd name="T8" fmla="*/ 4 w 4"/>
                <a:gd name="T9" fmla="*/ 0 h 5"/>
                <a:gd name="T10" fmla="*/ 2 w 4"/>
                <a:gd name="T11" fmla="*/ 0 h 5"/>
                <a:gd name="T12" fmla="*/ 2 w 4"/>
                <a:gd name="T13" fmla="*/ 2 h 5"/>
                <a:gd name="T14" fmla="*/ 1 w 4"/>
                <a:gd name="T15" fmla="*/ 1 h 5"/>
                <a:gd name="T16" fmla="*/ 0 w 4"/>
                <a:gd name="T17" fmla="*/ 2 h 5"/>
                <a:gd name="T18" fmla="*/ 0 w 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0" y="4"/>
                  </a:moveTo>
                  <a:cubicBezTo>
                    <a:pt x="1" y="4"/>
                    <a:pt x="1" y="3"/>
                    <a:pt x="1" y="4"/>
                  </a:cubicBezTo>
                  <a:cubicBezTo>
                    <a:pt x="2" y="5"/>
                    <a:pt x="1" y="3"/>
                    <a:pt x="1" y="2"/>
                  </a:cubicBezTo>
                  <a:cubicBezTo>
                    <a:pt x="2" y="3"/>
                    <a:pt x="3" y="4"/>
                    <a:pt x="4" y="4"/>
                  </a:cubicBezTo>
                  <a:cubicBezTo>
                    <a:pt x="2" y="1"/>
                    <a:pt x="3" y="1"/>
                    <a:pt x="4" y="0"/>
                  </a:cubicBezTo>
                  <a:cubicBezTo>
                    <a:pt x="3" y="0"/>
                    <a:pt x="3" y="1"/>
                    <a:pt x="2" y="0"/>
                  </a:cubicBezTo>
                  <a:cubicBezTo>
                    <a:pt x="3" y="1"/>
                    <a:pt x="2" y="1"/>
                    <a:pt x="2" y="2"/>
                  </a:cubicBezTo>
                  <a:cubicBezTo>
                    <a:pt x="2" y="2"/>
                    <a:pt x="1" y="1"/>
                    <a:pt x="1" y="1"/>
                  </a:cubicBezTo>
                  <a:cubicBezTo>
                    <a:pt x="1" y="2"/>
                    <a:pt x="1" y="2"/>
                    <a:pt x="0" y="2"/>
                  </a:cubicBezTo>
                  <a:cubicBezTo>
                    <a:pt x="0" y="2"/>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 name="Freeform 13">
              <a:extLst>
                <a:ext uri="{FF2B5EF4-FFF2-40B4-BE49-F238E27FC236}">
                  <a16:creationId xmlns:a16="http://schemas.microsoft.com/office/drawing/2014/main" id="{2DED6767-612D-469B-A0D8-555448E96B2C}"/>
                </a:ext>
              </a:extLst>
            </p:cNvPr>
            <p:cNvSpPr>
              <a:spLocks/>
            </p:cNvSpPr>
            <p:nvPr/>
          </p:nvSpPr>
          <p:spPr bwMode="auto">
            <a:xfrm>
              <a:off x="1674" y="5881"/>
              <a:ext cx="11" cy="12"/>
            </a:xfrm>
            <a:custGeom>
              <a:avLst/>
              <a:gdLst>
                <a:gd name="T0" fmla="*/ 0 w 2"/>
                <a:gd name="T1" fmla="*/ 1 h 2"/>
                <a:gd name="T2" fmla="*/ 2 w 2"/>
                <a:gd name="T3" fmla="*/ 2 h 2"/>
                <a:gd name="T4" fmla="*/ 2 w 2"/>
                <a:gd name="T5" fmla="*/ 1 h 2"/>
                <a:gd name="T6" fmla="*/ 0 w 2"/>
                <a:gd name="T7" fmla="*/ 1 h 2"/>
              </a:gdLst>
              <a:ahLst/>
              <a:cxnLst>
                <a:cxn ang="0">
                  <a:pos x="T0" y="T1"/>
                </a:cxn>
                <a:cxn ang="0">
                  <a:pos x="T2" y="T3"/>
                </a:cxn>
                <a:cxn ang="0">
                  <a:pos x="T4" y="T5"/>
                </a:cxn>
                <a:cxn ang="0">
                  <a:pos x="T6" y="T7"/>
                </a:cxn>
              </a:cxnLst>
              <a:rect l="0" t="0" r="r" b="b"/>
              <a:pathLst>
                <a:path w="2" h="2">
                  <a:moveTo>
                    <a:pt x="0" y="1"/>
                  </a:moveTo>
                  <a:cubicBezTo>
                    <a:pt x="2" y="2"/>
                    <a:pt x="2" y="2"/>
                    <a:pt x="2" y="2"/>
                  </a:cubicBezTo>
                  <a:cubicBezTo>
                    <a:pt x="2" y="2"/>
                    <a:pt x="1" y="1"/>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 name="Freeform 14">
              <a:extLst>
                <a:ext uri="{FF2B5EF4-FFF2-40B4-BE49-F238E27FC236}">
                  <a16:creationId xmlns:a16="http://schemas.microsoft.com/office/drawing/2014/main" id="{0A2222C7-2AA7-4D34-94B8-463F914E7BD3}"/>
                </a:ext>
              </a:extLst>
            </p:cNvPr>
            <p:cNvSpPr>
              <a:spLocks/>
            </p:cNvSpPr>
            <p:nvPr/>
          </p:nvSpPr>
          <p:spPr bwMode="auto">
            <a:xfrm>
              <a:off x="1652" y="5832"/>
              <a:ext cx="11" cy="5"/>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2" y="1"/>
                    <a:pt x="2" y="1"/>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 name="Freeform 15">
              <a:extLst>
                <a:ext uri="{FF2B5EF4-FFF2-40B4-BE49-F238E27FC236}">
                  <a16:creationId xmlns:a16="http://schemas.microsoft.com/office/drawing/2014/main" id="{0FB70B05-4156-474D-8364-28B9A11FE456}"/>
                </a:ext>
              </a:extLst>
            </p:cNvPr>
            <p:cNvSpPr>
              <a:spLocks/>
            </p:cNvSpPr>
            <p:nvPr/>
          </p:nvSpPr>
          <p:spPr bwMode="auto">
            <a:xfrm>
              <a:off x="1917" y="5976"/>
              <a:ext cx="5" cy="11"/>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2"/>
                    <a:pt x="1" y="2"/>
                    <a:pt x="1"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 name="Freeform 16">
              <a:extLst>
                <a:ext uri="{FF2B5EF4-FFF2-40B4-BE49-F238E27FC236}">
                  <a16:creationId xmlns:a16="http://schemas.microsoft.com/office/drawing/2014/main" id="{CCB369BF-4B43-4EC2-B2B4-7C1B9591010C}"/>
                </a:ext>
              </a:extLst>
            </p:cNvPr>
            <p:cNvSpPr>
              <a:spLocks/>
            </p:cNvSpPr>
            <p:nvPr/>
          </p:nvSpPr>
          <p:spPr bwMode="auto">
            <a:xfrm>
              <a:off x="1685" y="5821"/>
              <a:ext cx="11" cy="16"/>
            </a:xfrm>
            <a:custGeom>
              <a:avLst/>
              <a:gdLst>
                <a:gd name="T0" fmla="*/ 0 w 2"/>
                <a:gd name="T1" fmla="*/ 1 h 3"/>
                <a:gd name="T2" fmla="*/ 1 w 2"/>
                <a:gd name="T3" fmla="*/ 1 h 3"/>
                <a:gd name="T4" fmla="*/ 0 w 2"/>
                <a:gd name="T5" fmla="*/ 1 h 3"/>
              </a:gdLst>
              <a:ahLst/>
              <a:cxnLst>
                <a:cxn ang="0">
                  <a:pos x="T0" y="T1"/>
                </a:cxn>
                <a:cxn ang="0">
                  <a:pos x="T2" y="T3"/>
                </a:cxn>
                <a:cxn ang="0">
                  <a:pos x="T4" y="T5"/>
                </a:cxn>
              </a:cxnLst>
              <a:rect l="0" t="0" r="r" b="b"/>
              <a:pathLst>
                <a:path w="2" h="3">
                  <a:moveTo>
                    <a:pt x="0" y="1"/>
                  </a:moveTo>
                  <a:cubicBezTo>
                    <a:pt x="0" y="1"/>
                    <a:pt x="2" y="3"/>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 name="Freeform 17">
              <a:extLst>
                <a:ext uri="{FF2B5EF4-FFF2-40B4-BE49-F238E27FC236}">
                  <a16:creationId xmlns:a16="http://schemas.microsoft.com/office/drawing/2014/main" id="{B83BA882-D3E8-4EDA-A1F6-DB4C0EB75646}"/>
                </a:ext>
              </a:extLst>
            </p:cNvPr>
            <p:cNvSpPr>
              <a:spLocks/>
            </p:cNvSpPr>
            <p:nvPr/>
          </p:nvSpPr>
          <p:spPr bwMode="auto">
            <a:xfrm>
              <a:off x="1828" y="5870"/>
              <a:ext cx="11" cy="17"/>
            </a:xfrm>
            <a:custGeom>
              <a:avLst/>
              <a:gdLst>
                <a:gd name="T0" fmla="*/ 1 w 2"/>
                <a:gd name="T1" fmla="*/ 3 h 3"/>
                <a:gd name="T2" fmla="*/ 2 w 2"/>
                <a:gd name="T3" fmla="*/ 1 h 3"/>
                <a:gd name="T4" fmla="*/ 1 w 2"/>
                <a:gd name="T5" fmla="*/ 0 h 3"/>
                <a:gd name="T6" fmla="*/ 1 w 2"/>
                <a:gd name="T7" fmla="*/ 3 h 3"/>
              </a:gdLst>
              <a:ahLst/>
              <a:cxnLst>
                <a:cxn ang="0">
                  <a:pos x="T0" y="T1"/>
                </a:cxn>
                <a:cxn ang="0">
                  <a:pos x="T2" y="T3"/>
                </a:cxn>
                <a:cxn ang="0">
                  <a:pos x="T4" y="T5"/>
                </a:cxn>
                <a:cxn ang="0">
                  <a:pos x="T6" y="T7"/>
                </a:cxn>
              </a:cxnLst>
              <a:rect l="0" t="0" r="r" b="b"/>
              <a:pathLst>
                <a:path w="2" h="3">
                  <a:moveTo>
                    <a:pt x="1" y="3"/>
                  </a:moveTo>
                  <a:cubicBezTo>
                    <a:pt x="2" y="3"/>
                    <a:pt x="1" y="2"/>
                    <a:pt x="2" y="1"/>
                  </a:cubicBezTo>
                  <a:cubicBezTo>
                    <a:pt x="1" y="1"/>
                    <a:pt x="1" y="1"/>
                    <a:pt x="1" y="0"/>
                  </a:cubicBezTo>
                  <a:cubicBezTo>
                    <a:pt x="2" y="2"/>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 name="Freeform 18">
              <a:extLst>
                <a:ext uri="{FF2B5EF4-FFF2-40B4-BE49-F238E27FC236}">
                  <a16:creationId xmlns:a16="http://schemas.microsoft.com/office/drawing/2014/main" id="{B622AF84-E7F1-4804-8364-A56FDC151C83}"/>
                </a:ext>
              </a:extLst>
            </p:cNvPr>
            <p:cNvSpPr>
              <a:spLocks/>
            </p:cNvSpPr>
            <p:nvPr/>
          </p:nvSpPr>
          <p:spPr bwMode="auto">
            <a:xfrm>
              <a:off x="1685" y="5782"/>
              <a:ext cx="11" cy="11"/>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2" y="1"/>
                    <a:pt x="1" y="1"/>
                    <a:pt x="0" y="0"/>
                  </a:cubicBezTo>
                  <a:cubicBezTo>
                    <a:pt x="0"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 name="Freeform 19">
              <a:extLst>
                <a:ext uri="{FF2B5EF4-FFF2-40B4-BE49-F238E27FC236}">
                  <a16:creationId xmlns:a16="http://schemas.microsoft.com/office/drawing/2014/main" id="{2CC5A54C-2F82-44D4-A3E7-81F66115199E}"/>
                </a:ext>
              </a:extLst>
            </p:cNvPr>
            <p:cNvSpPr>
              <a:spLocks/>
            </p:cNvSpPr>
            <p:nvPr/>
          </p:nvSpPr>
          <p:spPr bwMode="auto">
            <a:xfrm>
              <a:off x="1723" y="5776"/>
              <a:ext cx="17" cy="11"/>
            </a:xfrm>
            <a:custGeom>
              <a:avLst/>
              <a:gdLst>
                <a:gd name="T0" fmla="*/ 2 w 3"/>
                <a:gd name="T1" fmla="*/ 2 h 2"/>
                <a:gd name="T2" fmla="*/ 3 w 3"/>
                <a:gd name="T3" fmla="*/ 1 h 2"/>
                <a:gd name="T4" fmla="*/ 0 w 3"/>
                <a:gd name="T5" fmla="*/ 0 h 2"/>
                <a:gd name="T6" fmla="*/ 2 w 3"/>
                <a:gd name="T7" fmla="*/ 2 h 2"/>
              </a:gdLst>
              <a:ahLst/>
              <a:cxnLst>
                <a:cxn ang="0">
                  <a:pos x="T0" y="T1"/>
                </a:cxn>
                <a:cxn ang="0">
                  <a:pos x="T2" y="T3"/>
                </a:cxn>
                <a:cxn ang="0">
                  <a:pos x="T4" y="T5"/>
                </a:cxn>
                <a:cxn ang="0">
                  <a:pos x="T6" y="T7"/>
                </a:cxn>
              </a:cxnLst>
              <a:rect l="0" t="0" r="r" b="b"/>
              <a:pathLst>
                <a:path w="3" h="2">
                  <a:moveTo>
                    <a:pt x="2" y="2"/>
                  </a:moveTo>
                  <a:cubicBezTo>
                    <a:pt x="2" y="2"/>
                    <a:pt x="3" y="2"/>
                    <a:pt x="3" y="1"/>
                  </a:cubicBezTo>
                  <a:cubicBezTo>
                    <a:pt x="2" y="1"/>
                    <a:pt x="1" y="1"/>
                    <a:pt x="0" y="0"/>
                  </a:cubicBezTo>
                  <a:cubicBezTo>
                    <a:pt x="0"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 name="Freeform 20">
              <a:extLst>
                <a:ext uri="{FF2B5EF4-FFF2-40B4-BE49-F238E27FC236}">
                  <a16:creationId xmlns:a16="http://schemas.microsoft.com/office/drawing/2014/main" id="{972A334D-FCDE-4015-837A-AF7ED91D18A5}"/>
                </a:ext>
              </a:extLst>
            </p:cNvPr>
            <p:cNvSpPr>
              <a:spLocks/>
            </p:cNvSpPr>
            <p:nvPr/>
          </p:nvSpPr>
          <p:spPr bwMode="auto">
            <a:xfrm>
              <a:off x="1939" y="5904"/>
              <a:ext cx="11" cy="22"/>
            </a:xfrm>
            <a:custGeom>
              <a:avLst/>
              <a:gdLst>
                <a:gd name="T0" fmla="*/ 0 w 2"/>
                <a:gd name="T1" fmla="*/ 2 h 4"/>
                <a:gd name="T2" fmla="*/ 2 w 2"/>
                <a:gd name="T3" fmla="*/ 2 h 4"/>
                <a:gd name="T4" fmla="*/ 0 w 2"/>
                <a:gd name="T5" fmla="*/ 2 h 4"/>
              </a:gdLst>
              <a:ahLst/>
              <a:cxnLst>
                <a:cxn ang="0">
                  <a:pos x="T0" y="T1"/>
                </a:cxn>
                <a:cxn ang="0">
                  <a:pos x="T2" y="T3"/>
                </a:cxn>
                <a:cxn ang="0">
                  <a:pos x="T4" y="T5"/>
                </a:cxn>
              </a:cxnLst>
              <a:rect l="0" t="0" r="r" b="b"/>
              <a:pathLst>
                <a:path w="2" h="4">
                  <a:moveTo>
                    <a:pt x="0" y="2"/>
                  </a:moveTo>
                  <a:cubicBezTo>
                    <a:pt x="1" y="4"/>
                    <a:pt x="1" y="2"/>
                    <a:pt x="2" y="2"/>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 name="Freeform 21">
              <a:extLst>
                <a:ext uri="{FF2B5EF4-FFF2-40B4-BE49-F238E27FC236}">
                  <a16:creationId xmlns:a16="http://schemas.microsoft.com/office/drawing/2014/main" id="{34200F3C-0F6A-4178-BBFC-B3A0F409B7B9}"/>
                </a:ext>
              </a:extLst>
            </p:cNvPr>
            <p:cNvSpPr>
              <a:spLocks/>
            </p:cNvSpPr>
            <p:nvPr/>
          </p:nvSpPr>
          <p:spPr bwMode="auto">
            <a:xfrm>
              <a:off x="1917" y="5870"/>
              <a:ext cx="11" cy="17"/>
            </a:xfrm>
            <a:custGeom>
              <a:avLst/>
              <a:gdLst>
                <a:gd name="T0" fmla="*/ 1 w 2"/>
                <a:gd name="T1" fmla="*/ 1 h 3"/>
                <a:gd name="T2" fmla="*/ 0 w 2"/>
                <a:gd name="T3" fmla="*/ 1 h 3"/>
                <a:gd name="T4" fmla="*/ 1 w 2"/>
                <a:gd name="T5" fmla="*/ 3 h 3"/>
                <a:gd name="T6" fmla="*/ 1 w 2"/>
                <a:gd name="T7" fmla="*/ 1 h 3"/>
              </a:gdLst>
              <a:ahLst/>
              <a:cxnLst>
                <a:cxn ang="0">
                  <a:pos x="T0" y="T1"/>
                </a:cxn>
                <a:cxn ang="0">
                  <a:pos x="T2" y="T3"/>
                </a:cxn>
                <a:cxn ang="0">
                  <a:pos x="T4" y="T5"/>
                </a:cxn>
                <a:cxn ang="0">
                  <a:pos x="T6" y="T7"/>
                </a:cxn>
              </a:cxnLst>
              <a:rect l="0" t="0" r="r" b="b"/>
              <a:pathLst>
                <a:path w="2" h="3">
                  <a:moveTo>
                    <a:pt x="1" y="1"/>
                  </a:moveTo>
                  <a:cubicBezTo>
                    <a:pt x="0" y="0"/>
                    <a:pt x="1" y="2"/>
                    <a:pt x="0" y="1"/>
                  </a:cubicBezTo>
                  <a:cubicBezTo>
                    <a:pt x="0" y="2"/>
                    <a:pt x="0" y="3"/>
                    <a:pt x="1" y="3"/>
                  </a:cubicBezTo>
                  <a:cubicBezTo>
                    <a:pt x="1" y="2"/>
                    <a:pt x="2"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 name="Freeform 22">
              <a:extLst>
                <a:ext uri="{FF2B5EF4-FFF2-40B4-BE49-F238E27FC236}">
                  <a16:creationId xmlns:a16="http://schemas.microsoft.com/office/drawing/2014/main" id="{345BF53C-40F8-4FE3-A258-D804A6C6D06C}"/>
                </a:ext>
              </a:extLst>
            </p:cNvPr>
            <p:cNvSpPr>
              <a:spLocks/>
            </p:cNvSpPr>
            <p:nvPr/>
          </p:nvSpPr>
          <p:spPr bwMode="auto">
            <a:xfrm>
              <a:off x="2027" y="5937"/>
              <a:ext cx="11" cy="11"/>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1" y="1"/>
                    <a:pt x="2" y="2"/>
                    <a:pt x="2" y="0"/>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 name="Freeform 23">
              <a:extLst>
                <a:ext uri="{FF2B5EF4-FFF2-40B4-BE49-F238E27FC236}">
                  <a16:creationId xmlns:a16="http://schemas.microsoft.com/office/drawing/2014/main" id="{BF81EB55-689D-477D-8AA9-C1FAEAC72BA9}"/>
                </a:ext>
              </a:extLst>
            </p:cNvPr>
            <p:cNvSpPr>
              <a:spLocks/>
            </p:cNvSpPr>
            <p:nvPr/>
          </p:nvSpPr>
          <p:spPr bwMode="auto">
            <a:xfrm>
              <a:off x="1652" y="5699"/>
              <a:ext cx="11" cy="17"/>
            </a:xfrm>
            <a:custGeom>
              <a:avLst/>
              <a:gdLst>
                <a:gd name="T0" fmla="*/ 1 w 2"/>
                <a:gd name="T1" fmla="*/ 2 h 3"/>
                <a:gd name="T2" fmla="*/ 2 w 2"/>
                <a:gd name="T3" fmla="*/ 2 h 3"/>
                <a:gd name="T4" fmla="*/ 0 w 2"/>
                <a:gd name="T5" fmla="*/ 0 h 3"/>
                <a:gd name="T6" fmla="*/ 1 w 2"/>
                <a:gd name="T7" fmla="*/ 2 h 3"/>
              </a:gdLst>
              <a:ahLst/>
              <a:cxnLst>
                <a:cxn ang="0">
                  <a:pos x="T0" y="T1"/>
                </a:cxn>
                <a:cxn ang="0">
                  <a:pos x="T2" y="T3"/>
                </a:cxn>
                <a:cxn ang="0">
                  <a:pos x="T4" y="T5"/>
                </a:cxn>
                <a:cxn ang="0">
                  <a:pos x="T6" y="T7"/>
                </a:cxn>
              </a:cxnLst>
              <a:rect l="0" t="0" r="r" b="b"/>
              <a:pathLst>
                <a:path w="2" h="3">
                  <a:moveTo>
                    <a:pt x="1" y="2"/>
                  </a:moveTo>
                  <a:cubicBezTo>
                    <a:pt x="2" y="3"/>
                    <a:pt x="1" y="2"/>
                    <a:pt x="2" y="2"/>
                  </a:cubicBezTo>
                  <a:cubicBezTo>
                    <a:pt x="2"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 name="Freeform 24">
              <a:extLst>
                <a:ext uri="{FF2B5EF4-FFF2-40B4-BE49-F238E27FC236}">
                  <a16:creationId xmlns:a16="http://schemas.microsoft.com/office/drawing/2014/main" id="{9CEB0CF4-6B67-4B0F-80E4-85AE884FCA05}"/>
                </a:ext>
              </a:extLst>
            </p:cNvPr>
            <p:cNvSpPr>
              <a:spLocks/>
            </p:cNvSpPr>
            <p:nvPr/>
          </p:nvSpPr>
          <p:spPr bwMode="auto">
            <a:xfrm>
              <a:off x="1701" y="5727"/>
              <a:ext cx="11" cy="16"/>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1" y="3"/>
                    <a:pt x="1" y="2"/>
                    <a:pt x="2" y="2"/>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 name="Freeform 25">
              <a:extLst>
                <a:ext uri="{FF2B5EF4-FFF2-40B4-BE49-F238E27FC236}">
                  <a16:creationId xmlns:a16="http://schemas.microsoft.com/office/drawing/2014/main" id="{10D1B6FE-5C6D-49C1-94F4-EE4F7CBB4B45}"/>
                </a:ext>
              </a:extLst>
            </p:cNvPr>
            <p:cNvSpPr>
              <a:spLocks/>
            </p:cNvSpPr>
            <p:nvPr/>
          </p:nvSpPr>
          <p:spPr bwMode="auto">
            <a:xfrm>
              <a:off x="1668" y="5677"/>
              <a:ext cx="33" cy="33"/>
            </a:xfrm>
            <a:custGeom>
              <a:avLst/>
              <a:gdLst>
                <a:gd name="T0" fmla="*/ 1 w 6"/>
                <a:gd name="T1" fmla="*/ 5 h 6"/>
                <a:gd name="T2" fmla="*/ 1 w 6"/>
                <a:gd name="T3" fmla="*/ 5 h 6"/>
                <a:gd name="T4" fmla="*/ 6 w 6"/>
                <a:gd name="T5" fmla="*/ 4 h 6"/>
                <a:gd name="T6" fmla="*/ 4 w 6"/>
                <a:gd name="T7" fmla="*/ 1 h 6"/>
                <a:gd name="T8" fmla="*/ 4 w 6"/>
                <a:gd name="T9" fmla="*/ 2 h 6"/>
                <a:gd name="T10" fmla="*/ 2 w 6"/>
                <a:gd name="T11" fmla="*/ 1 h 6"/>
                <a:gd name="T12" fmla="*/ 2 w 6"/>
                <a:gd name="T13" fmla="*/ 4 h 6"/>
                <a:gd name="T14" fmla="*/ 0 w 6"/>
                <a:gd name="T15" fmla="*/ 3 h 6"/>
                <a:gd name="T16" fmla="*/ 1 w 6"/>
                <a:gd name="T1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1" y="5"/>
                  </a:moveTo>
                  <a:cubicBezTo>
                    <a:pt x="1" y="5"/>
                    <a:pt x="1" y="5"/>
                    <a:pt x="1" y="5"/>
                  </a:cubicBezTo>
                  <a:cubicBezTo>
                    <a:pt x="4" y="6"/>
                    <a:pt x="4" y="4"/>
                    <a:pt x="6" y="4"/>
                  </a:cubicBezTo>
                  <a:cubicBezTo>
                    <a:pt x="6" y="3"/>
                    <a:pt x="5" y="2"/>
                    <a:pt x="4" y="1"/>
                  </a:cubicBezTo>
                  <a:cubicBezTo>
                    <a:pt x="3" y="0"/>
                    <a:pt x="5" y="2"/>
                    <a:pt x="4" y="2"/>
                  </a:cubicBezTo>
                  <a:cubicBezTo>
                    <a:pt x="3" y="2"/>
                    <a:pt x="3" y="1"/>
                    <a:pt x="2" y="1"/>
                  </a:cubicBezTo>
                  <a:cubicBezTo>
                    <a:pt x="3" y="3"/>
                    <a:pt x="2" y="3"/>
                    <a:pt x="2" y="4"/>
                  </a:cubicBezTo>
                  <a:cubicBezTo>
                    <a:pt x="1" y="3"/>
                    <a:pt x="1" y="4"/>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 name="Freeform 26">
              <a:extLst>
                <a:ext uri="{FF2B5EF4-FFF2-40B4-BE49-F238E27FC236}">
                  <a16:creationId xmlns:a16="http://schemas.microsoft.com/office/drawing/2014/main" id="{EE836C2C-04BD-457C-B0EB-BE007BF3E1C9}"/>
                </a:ext>
              </a:extLst>
            </p:cNvPr>
            <p:cNvSpPr>
              <a:spLocks/>
            </p:cNvSpPr>
            <p:nvPr/>
          </p:nvSpPr>
          <p:spPr bwMode="auto">
            <a:xfrm>
              <a:off x="1961" y="5854"/>
              <a:ext cx="17" cy="22"/>
            </a:xfrm>
            <a:custGeom>
              <a:avLst/>
              <a:gdLst>
                <a:gd name="T0" fmla="*/ 2 w 3"/>
                <a:gd name="T1" fmla="*/ 3 h 4"/>
                <a:gd name="T2" fmla="*/ 2 w 3"/>
                <a:gd name="T3" fmla="*/ 1 h 4"/>
                <a:gd name="T4" fmla="*/ 1 w 3"/>
                <a:gd name="T5" fmla="*/ 1 h 4"/>
                <a:gd name="T6" fmla="*/ 1 w 3"/>
                <a:gd name="T7" fmla="*/ 3 h 4"/>
                <a:gd name="T8" fmla="*/ 3 w 3"/>
                <a:gd name="T9" fmla="*/ 4 h 4"/>
                <a:gd name="T10" fmla="*/ 2 w 3"/>
                <a:gd name="T11" fmla="*/ 3 h 4"/>
              </a:gdLst>
              <a:ahLst/>
              <a:cxnLst>
                <a:cxn ang="0">
                  <a:pos x="T0" y="T1"/>
                </a:cxn>
                <a:cxn ang="0">
                  <a:pos x="T2" y="T3"/>
                </a:cxn>
                <a:cxn ang="0">
                  <a:pos x="T4" y="T5"/>
                </a:cxn>
                <a:cxn ang="0">
                  <a:pos x="T6" y="T7"/>
                </a:cxn>
                <a:cxn ang="0">
                  <a:pos x="T8" y="T9"/>
                </a:cxn>
                <a:cxn ang="0">
                  <a:pos x="T10" y="T11"/>
                </a:cxn>
              </a:cxnLst>
              <a:rect l="0" t="0" r="r" b="b"/>
              <a:pathLst>
                <a:path w="3" h="4">
                  <a:moveTo>
                    <a:pt x="2" y="3"/>
                  </a:moveTo>
                  <a:cubicBezTo>
                    <a:pt x="1" y="3"/>
                    <a:pt x="2" y="1"/>
                    <a:pt x="2" y="1"/>
                  </a:cubicBezTo>
                  <a:cubicBezTo>
                    <a:pt x="1" y="0"/>
                    <a:pt x="1" y="2"/>
                    <a:pt x="1" y="1"/>
                  </a:cubicBezTo>
                  <a:cubicBezTo>
                    <a:pt x="0" y="2"/>
                    <a:pt x="1" y="2"/>
                    <a:pt x="1" y="3"/>
                  </a:cubicBezTo>
                  <a:cubicBezTo>
                    <a:pt x="2" y="4"/>
                    <a:pt x="3" y="4"/>
                    <a:pt x="3" y="4"/>
                  </a:cubicBezTo>
                  <a:cubicBezTo>
                    <a:pt x="3" y="3"/>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 name="Freeform 27">
              <a:extLst>
                <a:ext uri="{FF2B5EF4-FFF2-40B4-BE49-F238E27FC236}">
                  <a16:creationId xmlns:a16="http://schemas.microsoft.com/office/drawing/2014/main" id="{F2FDB67E-8E1C-458A-932A-E39A446BBD18}"/>
                </a:ext>
              </a:extLst>
            </p:cNvPr>
            <p:cNvSpPr>
              <a:spLocks/>
            </p:cNvSpPr>
            <p:nvPr/>
          </p:nvSpPr>
          <p:spPr bwMode="auto">
            <a:xfrm>
              <a:off x="1530" y="5588"/>
              <a:ext cx="11" cy="11"/>
            </a:xfrm>
            <a:custGeom>
              <a:avLst/>
              <a:gdLst>
                <a:gd name="T0" fmla="*/ 0 w 2"/>
                <a:gd name="T1" fmla="*/ 1 h 2"/>
                <a:gd name="T2" fmla="*/ 1 w 2"/>
                <a:gd name="T3" fmla="*/ 1 h 2"/>
                <a:gd name="T4" fmla="*/ 0 w 2"/>
                <a:gd name="T5" fmla="*/ 1 h 2"/>
              </a:gdLst>
              <a:ahLst/>
              <a:cxnLst>
                <a:cxn ang="0">
                  <a:pos x="T0" y="T1"/>
                </a:cxn>
                <a:cxn ang="0">
                  <a:pos x="T2" y="T3"/>
                </a:cxn>
                <a:cxn ang="0">
                  <a:pos x="T4" y="T5"/>
                </a:cxn>
              </a:cxnLst>
              <a:rect l="0" t="0" r="r" b="b"/>
              <a:pathLst>
                <a:path w="2" h="2">
                  <a:moveTo>
                    <a:pt x="0" y="1"/>
                  </a:moveTo>
                  <a:cubicBezTo>
                    <a:pt x="0" y="1"/>
                    <a:pt x="2"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 name="Freeform 28">
              <a:extLst>
                <a:ext uri="{FF2B5EF4-FFF2-40B4-BE49-F238E27FC236}">
                  <a16:creationId xmlns:a16="http://schemas.microsoft.com/office/drawing/2014/main" id="{EBE58E1F-14E1-4469-B7D1-B3696FB6F064}"/>
                </a:ext>
              </a:extLst>
            </p:cNvPr>
            <p:cNvSpPr>
              <a:spLocks/>
            </p:cNvSpPr>
            <p:nvPr/>
          </p:nvSpPr>
          <p:spPr bwMode="auto">
            <a:xfrm>
              <a:off x="1519" y="5572"/>
              <a:ext cx="11" cy="16"/>
            </a:xfrm>
            <a:custGeom>
              <a:avLst/>
              <a:gdLst>
                <a:gd name="T0" fmla="*/ 0 w 2"/>
                <a:gd name="T1" fmla="*/ 2 h 3"/>
                <a:gd name="T2" fmla="*/ 1 w 2"/>
                <a:gd name="T3" fmla="*/ 2 h 3"/>
                <a:gd name="T4" fmla="*/ 0 w 2"/>
                <a:gd name="T5" fmla="*/ 2 h 3"/>
              </a:gdLst>
              <a:ahLst/>
              <a:cxnLst>
                <a:cxn ang="0">
                  <a:pos x="T0" y="T1"/>
                </a:cxn>
                <a:cxn ang="0">
                  <a:pos x="T2" y="T3"/>
                </a:cxn>
                <a:cxn ang="0">
                  <a:pos x="T4" y="T5"/>
                </a:cxn>
              </a:cxnLst>
              <a:rect l="0" t="0" r="r" b="b"/>
              <a:pathLst>
                <a:path w="2" h="3">
                  <a:moveTo>
                    <a:pt x="0" y="2"/>
                  </a:moveTo>
                  <a:cubicBezTo>
                    <a:pt x="1" y="3"/>
                    <a:pt x="2" y="2"/>
                    <a:pt x="1"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 name="Freeform 29">
              <a:extLst>
                <a:ext uri="{FF2B5EF4-FFF2-40B4-BE49-F238E27FC236}">
                  <a16:creationId xmlns:a16="http://schemas.microsoft.com/office/drawing/2014/main" id="{E3678060-49AD-43A9-83CD-AA91261E7F36}"/>
                </a:ext>
              </a:extLst>
            </p:cNvPr>
            <p:cNvSpPr>
              <a:spLocks/>
            </p:cNvSpPr>
            <p:nvPr/>
          </p:nvSpPr>
          <p:spPr bwMode="auto">
            <a:xfrm>
              <a:off x="1530" y="5577"/>
              <a:ext cx="11" cy="11"/>
            </a:xfrm>
            <a:custGeom>
              <a:avLst/>
              <a:gdLst>
                <a:gd name="T0" fmla="*/ 2 w 2"/>
                <a:gd name="T1" fmla="*/ 2 h 2"/>
                <a:gd name="T2" fmla="*/ 1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0"/>
                    <a:pt x="0" y="0"/>
                    <a:pt x="0" y="0"/>
                  </a:cubicBezTo>
                  <a:cubicBezTo>
                    <a:pt x="0" y="1"/>
                    <a:pt x="1"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 name="Freeform 30">
              <a:extLst>
                <a:ext uri="{FF2B5EF4-FFF2-40B4-BE49-F238E27FC236}">
                  <a16:creationId xmlns:a16="http://schemas.microsoft.com/office/drawing/2014/main" id="{C4D61FEA-2A50-4A93-AFE2-D8F23FBF4BD2}"/>
                </a:ext>
              </a:extLst>
            </p:cNvPr>
            <p:cNvSpPr>
              <a:spLocks/>
            </p:cNvSpPr>
            <p:nvPr/>
          </p:nvSpPr>
          <p:spPr bwMode="auto">
            <a:xfrm>
              <a:off x="1978" y="5854"/>
              <a:ext cx="16" cy="16"/>
            </a:xfrm>
            <a:custGeom>
              <a:avLst/>
              <a:gdLst>
                <a:gd name="T0" fmla="*/ 0 w 3"/>
                <a:gd name="T1" fmla="*/ 1 h 3"/>
                <a:gd name="T2" fmla="*/ 3 w 3"/>
                <a:gd name="T3" fmla="*/ 2 h 3"/>
                <a:gd name="T4" fmla="*/ 0 w 3"/>
                <a:gd name="T5" fmla="*/ 1 h 3"/>
              </a:gdLst>
              <a:ahLst/>
              <a:cxnLst>
                <a:cxn ang="0">
                  <a:pos x="T0" y="T1"/>
                </a:cxn>
                <a:cxn ang="0">
                  <a:pos x="T2" y="T3"/>
                </a:cxn>
                <a:cxn ang="0">
                  <a:pos x="T4" y="T5"/>
                </a:cxn>
              </a:cxnLst>
              <a:rect l="0" t="0" r="r" b="b"/>
              <a:pathLst>
                <a:path w="3" h="3">
                  <a:moveTo>
                    <a:pt x="0" y="1"/>
                  </a:moveTo>
                  <a:cubicBezTo>
                    <a:pt x="1" y="3"/>
                    <a:pt x="2" y="1"/>
                    <a:pt x="3" y="2"/>
                  </a:cubicBezTo>
                  <a:cubicBezTo>
                    <a:pt x="2"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 name="Freeform 31">
              <a:extLst>
                <a:ext uri="{FF2B5EF4-FFF2-40B4-BE49-F238E27FC236}">
                  <a16:creationId xmlns:a16="http://schemas.microsoft.com/office/drawing/2014/main" id="{07389DA3-7843-4733-BE65-EFCE32A7988D}"/>
                </a:ext>
              </a:extLst>
            </p:cNvPr>
            <p:cNvSpPr>
              <a:spLocks/>
            </p:cNvSpPr>
            <p:nvPr/>
          </p:nvSpPr>
          <p:spPr bwMode="auto">
            <a:xfrm>
              <a:off x="1442" y="5483"/>
              <a:ext cx="5" cy="17"/>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3"/>
                    <a:pt x="1" y="2"/>
                    <a:pt x="1" y="0"/>
                  </a:cubicBezTo>
                  <a:cubicBezTo>
                    <a:pt x="1" y="1"/>
                    <a:pt x="0"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 name="Freeform 32">
              <a:extLst>
                <a:ext uri="{FF2B5EF4-FFF2-40B4-BE49-F238E27FC236}">
                  <a16:creationId xmlns:a16="http://schemas.microsoft.com/office/drawing/2014/main" id="{BF6EB78E-53D7-4A68-BFC8-55AB4DC244C2}"/>
                </a:ext>
              </a:extLst>
            </p:cNvPr>
            <p:cNvSpPr>
              <a:spLocks/>
            </p:cNvSpPr>
            <p:nvPr/>
          </p:nvSpPr>
          <p:spPr bwMode="auto">
            <a:xfrm>
              <a:off x="2005" y="5843"/>
              <a:ext cx="11" cy="16"/>
            </a:xfrm>
            <a:custGeom>
              <a:avLst/>
              <a:gdLst>
                <a:gd name="T0" fmla="*/ 2 w 2"/>
                <a:gd name="T1" fmla="*/ 2 h 3"/>
                <a:gd name="T2" fmla="*/ 0 w 2"/>
                <a:gd name="T3" fmla="*/ 1 h 3"/>
                <a:gd name="T4" fmla="*/ 2 w 2"/>
                <a:gd name="T5" fmla="*/ 2 h 3"/>
              </a:gdLst>
              <a:ahLst/>
              <a:cxnLst>
                <a:cxn ang="0">
                  <a:pos x="T0" y="T1"/>
                </a:cxn>
                <a:cxn ang="0">
                  <a:pos x="T2" y="T3"/>
                </a:cxn>
                <a:cxn ang="0">
                  <a:pos x="T4" y="T5"/>
                </a:cxn>
              </a:cxnLst>
              <a:rect l="0" t="0" r="r" b="b"/>
              <a:pathLst>
                <a:path w="2" h="3">
                  <a:moveTo>
                    <a:pt x="2" y="2"/>
                  </a:moveTo>
                  <a:cubicBezTo>
                    <a:pt x="1" y="1"/>
                    <a:pt x="0" y="0"/>
                    <a:pt x="0" y="1"/>
                  </a:cubicBezTo>
                  <a:cubicBezTo>
                    <a:pt x="0" y="2"/>
                    <a:pt x="2"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 name="Freeform 33">
              <a:extLst>
                <a:ext uri="{FF2B5EF4-FFF2-40B4-BE49-F238E27FC236}">
                  <a16:creationId xmlns:a16="http://schemas.microsoft.com/office/drawing/2014/main" id="{E9181C3E-8C14-42A5-9ED6-1C27C3ADF9CB}"/>
                </a:ext>
              </a:extLst>
            </p:cNvPr>
            <p:cNvSpPr>
              <a:spLocks/>
            </p:cNvSpPr>
            <p:nvPr/>
          </p:nvSpPr>
          <p:spPr bwMode="auto">
            <a:xfrm>
              <a:off x="1618" y="5594"/>
              <a:ext cx="11" cy="16"/>
            </a:xfrm>
            <a:custGeom>
              <a:avLst/>
              <a:gdLst>
                <a:gd name="T0" fmla="*/ 0 w 2"/>
                <a:gd name="T1" fmla="*/ 3 h 3"/>
                <a:gd name="T2" fmla="*/ 0 w 2"/>
                <a:gd name="T3" fmla="*/ 0 h 3"/>
                <a:gd name="T4" fmla="*/ 0 w 2"/>
                <a:gd name="T5" fmla="*/ 3 h 3"/>
              </a:gdLst>
              <a:ahLst/>
              <a:cxnLst>
                <a:cxn ang="0">
                  <a:pos x="T0" y="T1"/>
                </a:cxn>
                <a:cxn ang="0">
                  <a:pos x="T2" y="T3"/>
                </a:cxn>
                <a:cxn ang="0">
                  <a:pos x="T4" y="T5"/>
                </a:cxn>
              </a:cxnLst>
              <a:rect l="0" t="0" r="r" b="b"/>
              <a:pathLst>
                <a:path w="2" h="3">
                  <a:moveTo>
                    <a:pt x="0" y="3"/>
                  </a:moveTo>
                  <a:cubicBezTo>
                    <a:pt x="1" y="3"/>
                    <a:pt x="2" y="2"/>
                    <a:pt x="0" y="0"/>
                  </a:cubicBezTo>
                  <a:cubicBezTo>
                    <a:pt x="1"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 name="Freeform 34">
              <a:extLst>
                <a:ext uri="{FF2B5EF4-FFF2-40B4-BE49-F238E27FC236}">
                  <a16:creationId xmlns:a16="http://schemas.microsoft.com/office/drawing/2014/main" id="{2999B5E1-80A8-4BAD-89DA-39F8D241BFBA}"/>
                </a:ext>
              </a:extLst>
            </p:cNvPr>
            <p:cNvSpPr>
              <a:spLocks/>
            </p:cNvSpPr>
            <p:nvPr/>
          </p:nvSpPr>
          <p:spPr bwMode="auto">
            <a:xfrm>
              <a:off x="1734" y="5660"/>
              <a:ext cx="17" cy="28"/>
            </a:xfrm>
            <a:custGeom>
              <a:avLst/>
              <a:gdLst>
                <a:gd name="T0" fmla="*/ 1 w 3"/>
                <a:gd name="T1" fmla="*/ 3 h 5"/>
                <a:gd name="T2" fmla="*/ 3 w 3"/>
                <a:gd name="T3" fmla="*/ 2 h 5"/>
                <a:gd name="T4" fmla="*/ 2 w 3"/>
                <a:gd name="T5" fmla="*/ 1 h 5"/>
                <a:gd name="T6" fmla="*/ 1 w 3"/>
                <a:gd name="T7" fmla="*/ 3 h 5"/>
              </a:gdLst>
              <a:ahLst/>
              <a:cxnLst>
                <a:cxn ang="0">
                  <a:pos x="T0" y="T1"/>
                </a:cxn>
                <a:cxn ang="0">
                  <a:pos x="T2" y="T3"/>
                </a:cxn>
                <a:cxn ang="0">
                  <a:pos x="T4" y="T5"/>
                </a:cxn>
                <a:cxn ang="0">
                  <a:pos x="T6" y="T7"/>
                </a:cxn>
              </a:cxnLst>
              <a:rect l="0" t="0" r="r" b="b"/>
              <a:pathLst>
                <a:path w="3" h="5">
                  <a:moveTo>
                    <a:pt x="1" y="3"/>
                  </a:moveTo>
                  <a:cubicBezTo>
                    <a:pt x="2" y="5"/>
                    <a:pt x="3" y="4"/>
                    <a:pt x="3" y="2"/>
                  </a:cubicBezTo>
                  <a:cubicBezTo>
                    <a:pt x="2" y="2"/>
                    <a:pt x="2" y="1"/>
                    <a:pt x="2" y="1"/>
                  </a:cubicBezTo>
                  <a:cubicBezTo>
                    <a:pt x="0" y="0"/>
                    <a:pt x="2"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 name="Freeform 35">
              <a:extLst>
                <a:ext uri="{FF2B5EF4-FFF2-40B4-BE49-F238E27FC236}">
                  <a16:creationId xmlns:a16="http://schemas.microsoft.com/office/drawing/2014/main" id="{DAC41B67-D840-4DD1-AFAF-3B221FE9DB19}"/>
                </a:ext>
              </a:extLst>
            </p:cNvPr>
            <p:cNvSpPr>
              <a:spLocks/>
            </p:cNvSpPr>
            <p:nvPr/>
          </p:nvSpPr>
          <p:spPr bwMode="auto">
            <a:xfrm>
              <a:off x="1519" y="5522"/>
              <a:ext cx="11" cy="11"/>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1" y="2"/>
                    <a:pt x="2" y="2"/>
                    <a:pt x="2" y="1"/>
                  </a:cubicBezTo>
                  <a:cubicBezTo>
                    <a:pt x="2" y="2"/>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 name="Freeform 36">
              <a:extLst>
                <a:ext uri="{FF2B5EF4-FFF2-40B4-BE49-F238E27FC236}">
                  <a16:creationId xmlns:a16="http://schemas.microsoft.com/office/drawing/2014/main" id="{FABB7B35-D940-440B-84C6-0C5C7D1E4367}"/>
                </a:ext>
              </a:extLst>
            </p:cNvPr>
            <p:cNvSpPr>
              <a:spLocks/>
            </p:cNvSpPr>
            <p:nvPr/>
          </p:nvSpPr>
          <p:spPr bwMode="auto">
            <a:xfrm>
              <a:off x="2027" y="5826"/>
              <a:ext cx="22" cy="28"/>
            </a:xfrm>
            <a:custGeom>
              <a:avLst/>
              <a:gdLst>
                <a:gd name="T0" fmla="*/ 1 w 4"/>
                <a:gd name="T1" fmla="*/ 4 h 5"/>
                <a:gd name="T2" fmla="*/ 2 w 4"/>
                <a:gd name="T3" fmla="*/ 5 h 5"/>
                <a:gd name="T4" fmla="*/ 4 w 4"/>
                <a:gd name="T5" fmla="*/ 2 h 5"/>
                <a:gd name="T6" fmla="*/ 1 w 4"/>
                <a:gd name="T7" fmla="*/ 4 h 5"/>
              </a:gdLst>
              <a:ahLst/>
              <a:cxnLst>
                <a:cxn ang="0">
                  <a:pos x="T0" y="T1"/>
                </a:cxn>
                <a:cxn ang="0">
                  <a:pos x="T2" y="T3"/>
                </a:cxn>
                <a:cxn ang="0">
                  <a:pos x="T4" y="T5"/>
                </a:cxn>
                <a:cxn ang="0">
                  <a:pos x="T6" y="T7"/>
                </a:cxn>
              </a:cxnLst>
              <a:rect l="0" t="0" r="r" b="b"/>
              <a:pathLst>
                <a:path w="4" h="5">
                  <a:moveTo>
                    <a:pt x="1" y="4"/>
                  </a:moveTo>
                  <a:cubicBezTo>
                    <a:pt x="1" y="4"/>
                    <a:pt x="2" y="4"/>
                    <a:pt x="2" y="5"/>
                  </a:cubicBezTo>
                  <a:cubicBezTo>
                    <a:pt x="2" y="3"/>
                    <a:pt x="4" y="4"/>
                    <a:pt x="4" y="2"/>
                  </a:cubicBezTo>
                  <a:cubicBezTo>
                    <a:pt x="3" y="3"/>
                    <a:pt x="0" y="0"/>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 name="Freeform 37">
              <a:extLst>
                <a:ext uri="{FF2B5EF4-FFF2-40B4-BE49-F238E27FC236}">
                  <a16:creationId xmlns:a16="http://schemas.microsoft.com/office/drawing/2014/main" id="{E620B6FD-5532-4220-B537-59747E199636}"/>
                </a:ext>
              </a:extLst>
            </p:cNvPr>
            <p:cNvSpPr>
              <a:spLocks/>
            </p:cNvSpPr>
            <p:nvPr/>
          </p:nvSpPr>
          <p:spPr bwMode="auto">
            <a:xfrm>
              <a:off x="1652" y="5588"/>
              <a:ext cx="11" cy="11"/>
            </a:xfrm>
            <a:custGeom>
              <a:avLst/>
              <a:gdLst>
                <a:gd name="T0" fmla="*/ 1 w 2"/>
                <a:gd name="T1" fmla="*/ 1 h 2"/>
                <a:gd name="T2" fmla="*/ 1 w 2"/>
                <a:gd name="T3" fmla="*/ 0 h 2"/>
                <a:gd name="T4" fmla="*/ 0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1" y="0"/>
                    <a:pt x="1" y="0"/>
                  </a:cubicBezTo>
                  <a:cubicBezTo>
                    <a:pt x="1" y="0"/>
                    <a:pt x="1"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 name="Freeform 38">
              <a:extLst>
                <a:ext uri="{FF2B5EF4-FFF2-40B4-BE49-F238E27FC236}">
                  <a16:creationId xmlns:a16="http://schemas.microsoft.com/office/drawing/2014/main" id="{9F564F70-46B5-4870-B4BA-F6D192E7387B}"/>
                </a:ext>
              </a:extLst>
            </p:cNvPr>
            <p:cNvSpPr>
              <a:spLocks/>
            </p:cNvSpPr>
            <p:nvPr/>
          </p:nvSpPr>
          <p:spPr bwMode="auto">
            <a:xfrm>
              <a:off x="2049" y="5821"/>
              <a:ext cx="11" cy="22"/>
            </a:xfrm>
            <a:custGeom>
              <a:avLst/>
              <a:gdLst>
                <a:gd name="T0" fmla="*/ 0 w 2"/>
                <a:gd name="T1" fmla="*/ 3 h 4"/>
                <a:gd name="T2" fmla="*/ 2 w 2"/>
                <a:gd name="T3" fmla="*/ 4 h 4"/>
                <a:gd name="T4" fmla="*/ 2 w 2"/>
                <a:gd name="T5" fmla="*/ 2 h 4"/>
                <a:gd name="T6" fmla="*/ 1 w 2"/>
                <a:gd name="T7" fmla="*/ 2 h 4"/>
                <a:gd name="T8" fmla="*/ 0 w 2"/>
                <a:gd name="T9" fmla="*/ 3 h 4"/>
              </a:gdLst>
              <a:ahLst/>
              <a:cxnLst>
                <a:cxn ang="0">
                  <a:pos x="T0" y="T1"/>
                </a:cxn>
                <a:cxn ang="0">
                  <a:pos x="T2" y="T3"/>
                </a:cxn>
                <a:cxn ang="0">
                  <a:pos x="T4" y="T5"/>
                </a:cxn>
                <a:cxn ang="0">
                  <a:pos x="T6" y="T7"/>
                </a:cxn>
                <a:cxn ang="0">
                  <a:pos x="T8" y="T9"/>
                </a:cxn>
              </a:cxnLst>
              <a:rect l="0" t="0" r="r" b="b"/>
              <a:pathLst>
                <a:path w="2" h="4">
                  <a:moveTo>
                    <a:pt x="0" y="3"/>
                  </a:moveTo>
                  <a:cubicBezTo>
                    <a:pt x="1" y="4"/>
                    <a:pt x="1" y="3"/>
                    <a:pt x="2" y="4"/>
                  </a:cubicBezTo>
                  <a:cubicBezTo>
                    <a:pt x="0" y="2"/>
                    <a:pt x="2" y="3"/>
                    <a:pt x="2" y="2"/>
                  </a:cubicBezTo>
                  <a:cubicBezTo>
                    <a:pt x="0" y="0"/>
                    <a:pt x="2" y="3"/>
                    <a:pt x="1" y="2"/>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 name="Freeform 39">
              <a:extLst>
                <a:ext uri="{FF2B5EF4-FFF2-40B4-BE49-F238E27FC236}">
                  <a16:creationId xmlns:a16="http://schemas.microsoft.com/office/drawing/2014/main" id="{E8A495B2-2BF8-4307-9F41-D3571950A452}"/>
                </a:ext>
              </a:extLst>
            </p:cNvPr>
            <p:cNvSpPr>
              <a:spLocks/>
            </p:cNvSpPr>
            <p:nvPr/>
          </p:nvSpPr>
          <p:spPr bwMode="auto">
            <a:xfrm>
              <a:off x="2060" y="5821"/>
              <a:ext cx="17" cy="27"/>
            </a:xfrm>
            <a:custGeom>
              <a:avLst/>
              <a:gdLst>
                <a:gd name="T0" fmla="*/ 0 w 3"/>
                <a:gd name="T1" fmla="*/ 3 h 5"/>
                <a:gd name="T2" fmla="*/ 3 w 3"/>
                <a:gd name="T3" fmla="*/ 3 h 5"/>
                <a:gd name="T4" fmla="*/ 1 w 3"/>
                <a:gd name="T5" fmla="*/ 0 h 5"/>
                <a:gd name="T6" fmla="*/ 0 w 3"/>
                <a:gd name="T7" fmla="*/ 3 h 5"/>
              </a:gdLst>
              <a:ahLst/>
              <a:cxnLst>
                <a:cxn ang="0">
                  <a:pos x="T0" y="T1"/>
                </a:cxn>
                <a:cxn ang="0">
                  <a:pos x="T2" y="T3"/>
                </a:cxn>
                <a:cxn ang="0">
                  <a:pos x="T4" y="T5"/>
                </a:cxn>
                <a:cxn ang="0">
                  <a:pos x="T6" y="T7"/>
                </a:cxn>
              </a:cxnLst>
              <a:rect l="0" t="0" r="r" b="b"/>
              <a:pathLst>
                <a:path w="3" h="5">
                  <a:moveTo>
                    <a:pt x="0" y="3"/>
                  </a:moveTo>
                  <a:cubicBezTo>
                    <a:pt x="2" y="2"/>
                    <a:pt x="3" y="5"/>
                    <a:pt x="3" y="3"/>
                  </a:cubicBezTo>
                  <a:cubicBezTo>
                    <a:pt x="2" y="2"/>
                    <a:pt x="2" y="1"/>
                    <a:pt x="1" y="0"/>
                  </a:cubicBezTo>
                  <a:cubicBezTo>
                    <a:pt x="2" y="2"/>
                    <a:pt x="0"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 name="Freeform 40">
              <a:extLst>
                <a:ext uri="{FF2B5EF4-FFF2-40B4-BE49-F238E27FC236}">
                  <a16:creationId xmlns:a16="http://schemas.microsoft.com/office/drawing/2014/main" id="{76084493-70BD-417F-8579-33CC68DCDA3B}"/>
                </a:ext>
              </a:extLst>
            </p:cNvPr>
            <p:cNvSpPr>
              <a:spLocks/>
            </p:cNvSpPr>
            <p:nvPr/>
          </p:nvSpPr>
          <p:spPr bwMode="auto">
            <a:xfrm>
              <a:off x="1613" y="5511"/>
              <a:ext cx="11" cy="16"/>
            </a:xfrm>
            <a:custGeom>
              <a:avLst/>
              <a:gdLst>
                <a:gd name="T0" fmla="*/ 0 w 2"/>
                <a:gd name="T1" fmla="*/ 3 h 3"/>
                <a:gd name="T2" fmla="*/ 0 w 2"/>
                <a:gd name="T3" fmla="*/ 0 h 3"/>
                <a:gd name="T4" fmla="*/ 0 w 2"/>
                <a:gd name="T5" fmla="*/ 3 h 3"/>
              </a:gdLst>
              <a:ahLst/>
              <a:cxnLst>
                <a:cxn ang="0">
                  <a:pos x="T0" y="T1"/>
                </a:cxn>
                <a:cxn ang="0">
                  <a:pos x="T2" y="T3"/>
                </a:cxn>
                <a:cxn ang="0">
                  <a:pos x="T4" y="T5"/>
                </a:cxn>
              </a:cxnLst>
              <a:rect l="0" t="0" r="r" b="b"/>
              <a:pathLst>
                <a:path w="2" h="3">
                  <a:moveTo>
                    <a:pt x="0" y="3"/>
                  </a:moveTo>
                  <a:cubicBezTo>
                    <a:pt x="1" y="3"/>
                    <a:pt x="2" y="1"/>
                    <a:pt x="0" y="0"/>
                  </a:cubicBezTo>
                  <a:cubicBezTo>
                    <a:pt x="0" y="1"/>
                    <a:pt x="0"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 name="Freeform 41">
              <a:extLst>
                <a:ext uri="{FF2B5EF4-FFF2-40B4-BE49-F238E27FC236}">
                  <a16:creationId xmlns:a16="http://schemas.microsoft.com/office/drawing/2014/main" id="{0F9121B0-43CB-4B0A-9D39-61CD5247BAAF}"/>
                </a:ext>
              </a:extLst>
            </p:cNvPr>
            <p:cNvSpPr>
              <a:spLocks/>
            </p:cNvSpPr>
            <p:nvPr/>
          </p:nvSpPr>
          <p:spPr bwMode="auto">
            <a:xfrm>
              <a:off x="2088" y="5804"/>
              <a:ext cx="28" cy="28"/>
            </a:xfrm>
            <a:custGeom>
              <a:avLst/>
              <a:gdLst>
                <a:gd name="T0" fmla="*/ 0 w 5"/>
                <a:gd name="T1" fmla="*/ 3 h 5"/>
                <a:gd name="T2" fmla="*/ 3 w 5"/>
                <a:gd name="T3" fmla="*/ 2 h 5"/>
                <a:gd name="T4" fmla="*/ 3 w 5"/>
                <a:gd name="T5" fmla="*/ 5 h 5"/>
                <a:gd name="T6" fmla="*/ 5 w 5"/>
                <a:gd name="T7" fmla="*/ 2 h 5"/>
                <a:gd name="T8" fmla="*/ 3 w 5"/>
                <a:gd name="T9" fmla="*/ 0 h 5"/>
                <a:gd name="T10" fmla="*/ 4 w 5"/>
                <a:gd name="T11" fmla="*/ 2 h 5"/>
                <a:gd name="T12" fmla="*/ 0 w 5"/>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0" y="3"/>
                  </a:moveTo>
                  <a:cubicBezTo>
                    <a:pt x="2" y="4"/>
                    <a:pt x="2" y="2"/>
                    <a:pt x="3" y="2"/>
                  </a:cubicBezTo>
                  <a:cubicBezTo>
                    <a:pt x="3" y="3"/>
                    <a:pt x="3" y="4"/>
                    <a:pt x="3" y="5"/>
                  </a:cubicBezTo>
                  <a:cubicBezTo>
                    <a:pt x="5" y="5"/>
                    <a:pt x="3" y="2"/>
                    <a:pt x="5" y="2"/>
                  </a:cubicBezTo>
                  <a:cubicBezTo>
                    <a:pt x="4" y="1"/>
                    <a:pt x="4" y="1"/>
                    <a:pt x="3" y="0"/>
                  </a:cubicBezTo>
                  <a:cubicBezTo>
                    <a:pt x="3" y="2"/>
                    <a:pt x="3" y="1"/>
                    <a:pt x="4" y="2"/>
                  </a:cubicBezTo>
                  <a:cubicBezTo>
                    <a:pt x="3" y="2"/>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 name="Freeform 42">
              <a:extLst>
                <a:ext uri="{FF2B5EF4-FFF2-40B4-BE49-F238E27FC236}">
                  <a16:creationId xmlns:a16="http://schemas.microsoft.com/office/drawing/2014/main" id="{58BC0AA2-0674-4267-BE6B-0433AF87C6CE}"/>
                </a:ext>
              </a:extLst>
            </p:cNvPr>
            <p:cNvSpPr>
              <a:spLocks/>
            </p:cNvSpPr>
            <p:nvPr/>
          </p:nvSpPr>
          <p:spPr bwMode="auto">
            <a:xfrm>
              <a:off x="1862" y="5638"/>
              <a:ext cx="11" cy="11"/>
            </a:xfrm>
            <a:custGeom>
              <a:avLst/>
              <a:gdLst>
                <a:gd name="T0" fmla="*/ 1 w 2"/>
                <a:gd name="T1" fmla="*/ 2 h 2"/>
                <a:gd name="T2" fmla="*/ 2 w 2"/>
                <a:gd name="T3" fmla="*/ 0 h 2"/>
                <a:gd name="T4" fmla="*/ 1 w 2"/>
                <a:gd name="T5" fmla="*/ 2 h 2"/>
              </a:gdLst>
              <a:ahLst/>
              <a:cxnLst>
                <a:cxn ang="0">
                  <a:pos x="T0" y="T1"/>
                </a:cxn>
                <a:cxn ang="0">
                  <a:pos x="T2" y="T3"/>
                </a:cxn>
                <a:cxn ang="0">
                  <a:pos x="T4" y="T5"/>
                </a:cxn>
              </a:cxnLst>
              <a:rect l="0" t="0" r="r" b="b"/>
              <a:pathLst>
                <a:path w="2" h="2">
                  <a:moveTo>
                    <a:pt x="1" y="2"/>
                  </a:moveTo>
                  <a:cubicBezTo>
                    <a:pt x="2" y="2"/>
                    <a:pt x="2" y="1"/>
                    <a:pt x="2" y="0"/>
                  </a:cubicBezTo>
                  <a:cubicBezTo>
                    <a:pt x="1" y="0"/>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 name="Freeform 43">
              <a:extLst>
                <a:ext uri="{FF2B5EF4-FFF2-40B4-BE49-F238E27FC236}">
                  <a16:creationId xmlns:a16="http://schemas.microsoft.com/office/drawing/2014/main" id="{9D13C170-EB1F-4762-8486-E159BB69C67E}"/>
                </a:ext>
              </a:extLst>
            </p:cNvPr>
            <p:cNvSpPr>
              <a:spLocks/>
            </p:cNvSpPr>
            <p:nvPr/>
          </p:nvSpPr>
          <p:spPr bwMode="auto">
            <a:xfrm>
              <a:off x="1740" y="5555"/>
              <a:ext cx="11" cy="17"/>
            </a:xfrm>
            <a:custGeom>
              <a:avLst/>
              <a:gdLst>
                <a:gd name="T0" fmla="*/ 0 w 2"/>
                <a:gd name="T1" fmla="*/ 2 h 3"/>
                <a:gd name="T2" fmla="*/ 2 w 2"/>
                <a:gd name="T3" fmla="*/ 3 h 3"/>
                <a:gd name="T4" fmla="*/ 0 w 2"/>
                <a:gd name="T5" fmla="*/ 1 h 3"/>
                <a:gd name="T6" fmla="*/ 0 w 2"/>
                <a:gd name="T7" fmla="*/ 2 h 3"/>
              </a:gdLst>
              <a:ahLst/>
              <a:cxnLst>
                <a:cxn ang="0">
                  <a:pos x="T0" y="T1"/>
                </a:cxn>
                <a:cxn ang="0">
                  <a:pos x="T2" y="T3"/>
                </a:cxn>
                <a:cxn ang="0">
                  <a:pos x="T4" y="T5"/>
                </a:cxn>
                <a:cxn ang="0">
                  <a:pos x="T6" y="T7"/>
                </a:cxn>
              </a:cxnLst>
              <a:rect l="0" t="0" r="r" b="b"/>
              <a:pathLst>
                <a:path w="2" h="3">
                  <a:moveTo>
                    <a:pt x="0" y="2"/>
                  </a:moveTo>
                  <a:cubicBezTo>
                    <a:pt x="1" y="2"/>
                    <a:pt x="1" y="2"/>
                    <a:pt x="2" y="3"/>
                  </a:cubicBezTo>
                  <a:cubicBezTo>
                    <a:pt x="1" y="2"/>
                    <a:pt x="1" y="1"/>
                    <a:pt x="0" y="1"/>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 name="Freeform 44">
              <a:extLst>
                <a:ext uri="{FF2B5EF4-FFF2-40B4-BE49-F238E27FC236}">
                  <a16:creationId xmlns:a16="http://schemas.microsoft.com/office/drawing/2014/main" id="{D5A7D8C6-458B-4797-A487-AFE816F388C1}"/>
                </a:ext>
              </a:extLst>
            </p:cNvPr>
            <p:cNvSpPr>
              <a:spLocks/>
            </p:cNvSpPr>
            <p:nvPr/>
          </p:nvSpPr>
          <p:spPr bwMode="auto">
            <a:xfrm>
              <a:off x="1823" y="5533"/>
              <a:ext cx="11" cy="11"/>
            </a:xfrm>
            <a:custGeom>
              <a:avLst/>
              <a:gdLst>
                <a:gd name="T0" fmla="*/ 1 w 2"/>
                <a:gd name="T1" fmla="*/ 2 h 2"/>
                <a:gd name="T2" fmla="*/ 2 w 2"/>
                <a:gd name="T3" fmla="*/ 0 h 2"/>
                <a:gd name="T4" fmla="*/ 1 w 2"/>
                <a:gd name="T5" fmla="*/ 2 h 2"/>
              </a:gdLst>
              <a:ahLst/>
              <a:cxnLst>
                <a:cxn ang="0">
                  <a:pos x="T0" y="T1"/>
                </a:cxn>
                <a:cxn ang="0">
                  <a:pos x="T2" y="T3"/>
                </a:cxn>
                <a:cxn ang="0">
                  <a:pos x="T4" y="T5"/>
                </a:cxn>
              </a:cxnLst>
              <a:rect l="0" t="0" r="r" b="b"/>
              <a:pathLst>
                <a:path w="2" h="2">
                  <a:moveTo>
                    <a:pt x="1" y="2"/>
                  </a:moveTo>
                  <a:cubicBezTo>
                    <a:pt x="2" y="2"/>
                    <a:pt x="2" y="2"/>
                    <a:pt x="2" y="0"/>
                  </a:cubicBezTo>
                  <a:cubicBezTo>
                    <a:pt x="2" y="1"/>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 name="Freeform 45">
              <a:extLst>
                <a:ext uri="{FF2B5EF4-FFF2-40B4-BE49-F238E27FC236}">
                  <a16:creationId xmlns:a16="http://schemas.microsoft.com/office/drawing/2014/main" id="{17938C33-2B0A-4808-A6FF-DF7A9AFEACD8}"/>
                </a:ext>
              </a:extLst>
            </p:cNvPr>
            <p:cNvSpPr>
              <a:spLocks/>
            </p:cNvSpPr>
            <p:nvPr/>
          </p:nvSpPr>
          <p:spPr bwMode="auto">
            <a:xfrm>
              <a:off x="1657" y="5378"/>
              <a:ext cx="11" cy="11"/>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1" y="2"/>
                    <a:pt x="2" y="2"/>
                  </a:cubicBezTo>
                  <a:cubicBezTo>
                    <a:pt x="2" y="1"/>
                    <a:pt x="0" y="1"/>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 name="Freeform 46">
              <a:extLst>
                <a:ext uri="{FF2B5EF4-FFF2-40B4-BE49-F238E27FC236}">
                  <a16:creationId xmlns:a16="http://schemas.microsoft.com/office/drawing/2014/main" id="{D34BA4B6-6B3D-4FE3-8F8E-01ABB650D1D6}"/>
                </a:ext>
              </a:extLst>
            </p:cNvPr>
            <p:cNvSpPr>
              <a:spLocks/>
            </p:cNvSpPr>
            <p:nvPr/>
          </p:nvSpPr>
          <p:spPr bwMode="auto">
            <a:xfrm>
              <a:off x="1558" y="5312"/>
              <a:ext cx="11" cy="16"/>
            </a:xfrm>
            <a:custGeom>
              <a:avLst/>
              <a:gdLst>
                <a:gd name="T0" fmla="*/ 1 w 2"/>
                <a:gd name="T1" fmla="*/ 2 h 3"/>
                <a:gd name="T2" fmla="*/ 2 w 2"/>
                <a:gd name="T3" fmla="*/ 0 h 3"/>
                <a:gd name="T4" fmla="*/ 1 w 2"/>
                <a:gd name="T5" fmla="*/ 2 h 3"/>
              </a:gdLst>
              <a:ahLst/>
              <a:cxnLst>
                <a:cxn ang="0">
                  <a:pos x="T0" y="T1"/>
                </a:cxn>
                <a:cxn ang="0">
                  <a:pos x="T2" y="T3"/>
                </a:cxn>
                <a:cxn ang="0">
                  <a:pos x="T4" y="T5"/>
                </a:cxn>
              </a:cxnLst>
              <a:rect l="0" t="0" r="r" b="b"/>
              <a:pathLst>
                <a:path w="2" h="3">
                  <a:moveTo>
                    <a:pt x="1" y="2"/>
                  </a:moveTo>
                  <a:cubicBezTo>
                    <a:pt x="2" y="3"/>
                    <a:pt x="2" y="2"/>
                    <a:pt x="2" y="0"/>
                  </a:cubicBezTo>
                  <a:cubicBezTo>
                    <a:pt x="1" y="1"/>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 name="Freeform 47">
              <a:extLst>
                <a:ext uri="{FF2B5EF4-FFF2-40B4-BE49-F238E27FC236}">
                  <a16:creationId xmlns:a16="http://schemas.microsoft.com/office/drawing/2014/main" id="{B9050F63-964B-4A77-B8CC-D4BEC19CE85A}"/>
                </a:ext>
              </a:extLst>
            </p:cNvPr>
            <p:cNvSpPr>
              <a:spLocks/>
            </p:cNvSpPr>
            <p:nvPr/>
          </p:nvSpPr>
          <p:spPr bwMode="auto">
            <a:xfrm>
              <a:off x="1939" y="5538"/>
              <a:ext cx="11" cy="12"/>
            </a:xfrm>
            <a:custGeom>
              <a:avLst/>
              <a:gdLst>
                <a:gd name="T0" fmla="*/ 1 w 2"/>
                <a:gd name="T1" fmla="*/ 1 h 2"/>
                <a:gd name="T2" fmla="*/ 2 w 2"/>
                <a:gd name="T3" fmla="*/ 2 h 2"/>
                <a:gd name="T4" fmla="*/ 2 w 2"/>
                <a:gd name="T5" fmla="*/ 1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2" y="2"/>
                    <a:pt x="2" y="2"/>
                  </a:cubicBezTo>
                  <a:cubicBezTo>
                    <a:pt x="2" y="2"/>
                    <a:pt x="1" y="1"/>
                    <a:pt x="2" y="1"/>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 name="Freeform 48">
              <a:extLst>
                <a:ext uri="{FF2B5EF4-FFF2-40B4-BE49-F238E27FC236}">
                  <a16:creationId xmlns:a16="http://schemas.microsoft.com/office/drawing/2014/main" id="{4AF859DE-6FDC-4EA5-9726-4F1FEC5FAD3E}"/>
                </a:ext>
              </a:extLst>
            </p:cNvPr>
            <p:cNvSpPr>
              <a:spLocks/>
            </p:cNvSpPr>
            <p:nvPr/>
          </p:nvSpPr>
          <p:spPr bwMode="auto">
            <a:xfrm>
              <a:off x="1652" y="5323"/>
              <a:ext cx="16" cy="22"/>
            </a:xfrm>
            <a:custGeom>
              <a:avLst/>
              <a:gdLst>
                <a:gd name="T0" fmla="*/ 0 w 3"/>
                <a:gd name="T1" fmla="*/ 4 h 4"/>
                <a:gd name="T2" fmla="*/ 3 w 3"/>
                <a:gd name="T3" fmla="*/ 4 h 4"/>
                <a:gd name="T4" fmla="*/ 2 w 3"/>
                <a:gd name="T5" fmla="*/ 2 h 4"/>
                <a:gd name="T6" fmla="*/ 2 w 3"/>
                <a:gd name="T7" fmla="*/ 1 h 4"/>
                <a:gd name="T8" fmla="*/ 1 w 3"/>
                <a:gd name="T9" fmla="*/ 1 h 4"/>
                <a:gd name="T10" fmla="*/ 0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0" y="4"/>
                  </a:moveTo>
                  <a:cubicBezTo>
                    <a:pt x="2" y="4"/>
                    <a:pt x="2" y="3"/>
                    <a:pt x="3" y="4"/>
                  </a:cubicBezTo>
                  <a:cubicBezTo>
                    <a:pt x="3" y="3"/>
                    <a:pt x="2" y="3"/>
                    <a:pt x="2" y="2"/>
                  </a:cubicBezTo>
                  <a:cubicBezTo>
                    <a:pt x="2" y="1"/>
                    <a:pt x="3" y="2"/>
                    <a:pt x="2" y="1"/>
                  </a:cubicBezTo>
                  <a:cubicBezTo>
                    <a:pt x="2" y="0"/>
                    <a:pt x="2" y="2"/>
                    <a:pt x="1" y="1"/>
                  </a:cubicBezTo>
                  <a:cubicBezTo>
                    <a:pt x="2" y="3"/>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 name="Freeform 49">
              <a:extLst>
                <a:ext uri="{FF2B5EF4-FFF2-40B4-BE49-F238E27FC236}">
                  <a16:creationId xmlns:a16="http://schemas.microsoft.com/office/drawing/2014/main" id="{ABDC2331-66B5-4272-9B2A-2F1049ED7F5B}"/>
                </a:ext>
              </a:extLst>
            </p:cNvPr>
            <p:cNvSpPr>
              <a:spLocks/>
            </p:cNvSpPr>
            <p:nvPr/>
          </p:nvSpPr>
          <p:spPr bwMode="auto">
            <a:xfrm>
              <a:off x="1928" y="5489"/>
              <a:ext cx="11" cy="11"/>
            </a:xfrm>
            <a:custGeom>
              <a:avLst/>
              <a:gdLst>
                <a:gd name="T0" fmla="*/ 1 w 2"/>
                <a:gd name="T1" fmla="*/ 2 h 2"/>
                <a:gd name="T2" fmla="*/ 2 w 2"/>
                <a:gd name="T3" fmla="*/ 2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1" y="2"/>
                    <a:pt x="2" y="2"/>
                    <a:pt x="2" y="2"/>
                  </a:cubicBezTo>
                  <a:cubicBezTo>
                    <a:pt x="2" y="1"/>
                    <a:pt x="1" y="0"/>
                    <a:pt x="0" y="0"/>
                  </a:cubicBezTo>
                  <a:cubicBezTo>
                    <a:pt x="0"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 name="Freeform 50">
              <a:extLst>
                <a:ext uri="{FF2B5EF4-FFF2-40B4-BE49-F238E27FC236}">
                  <a16:creationId xmlns:a16="http://schemas.microsoft.com/office/drawing/2014/main" id="{BAE2D388-EC4E-4578-9F68-AA83E2B3187D}"/>
                </a:ext>
              </a:extLst>
            </p:cNvPr>
            <p:cNvSpPr>
              <a:spLocks/>
            </p:cNvSpPr>
            <p:nvPr/>
          </p:nvSpPr>
          <p:spPr bwMode="auto">
            <a:xfrm>
              <a:off x="1696" y="5306"/>
              <a:ext cx="16" cy="11"/>
            </a:xfrm>
            <a:custGeom>
              <a:avLst/>
              <a:gdLst>
                <a:gd name="T0" fmla="*/ 0 w 3"/>
                <a:gd name="T1" fmla="*/ 1 h 2"/>
                <a:gd name="T2" fmla="*/ 2 w 3"/>
                <a:gd name="T3" fmla="*/ 0 h 2"/>
                <a:gd name="T4" fmla="*/ 0 w 3"/>
                <a:gd name="T5" fmla="*/ 1 h 2"/>
              </a:gdLst>
              <a:ahLst/>
              <a:cxnLst>
                <a:cxn ang="0">
                  <a:pos x="T0" y="T1"/>
                </a:cxn>
                <a:cxn ang="0">
                  <a:pos x="T2" y="T3"/>
                </a:cxn>
                <a:cxn ang="0">
                  <a:pos x="T4" y="T5"/>
                </a:cxn>
              </a:cxnLst>
              <a:rect l="0" t="0" r="r" b="b"/>
              <a:pathLst>
                <a:path w="3" h="2">
                  <a:moveTo>
                    <a:pt x="0" y="1"/>
                  </a:moveTo>
                  <a:cubicBezTo>
                    <a:pt x="1" y="2"/>
                    <a:pt x="3" y="2"/>
                    <a:pt x="2" y="0"/>
                  </a:cubicBezTo>
                  <a:cubicBezTo>
                    <a:pt x="2" y="0"/>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 name="Freeform 51">
              <a:extLst>
                <a:ext uri="{FF2B5EF4-FFF2-40B4-BE49-F238E27FC236}">
                  <a16:creationId xmlns:a16="http://schemas.microsoft.com/office/drawing/2014/main" id="{056BC841-A969-4FA1-ACEF-403DB54D4270}"/>
                </a:ext>
              </a:extLst>
            </p:cNvPr>
            <p:cNvSpPr>
              <a:spLocks/>
            </p:cNvSpPr>
            <p:nvPr/>
          </p:nvSpPr>
          <p:spPr bwMode="auto">
            <a:xfrm>
              <a:off x="1652" y="5251"/>
              <a:ext cx="11" cy="11"/>
            </a:xfrm>
            <a:custGeom>
              <a:avLst/>
              <a:gdLst>
                <a:gd name="T0" fmla="*/ 0 w 2"/>
                <a:gd name="T1" fmla="*/ 2 h 2"/>
                <a:gd name="T2" fmla="*/ 1 w 2"/>
                <a:gd name="T3" fmla="*/ 0 h 2"/>
                <a:gd name="T4" fmla="*/ 0 w 2"/>
                <a:gd name="T5" fmla="*/ 2 h 2"/>
              </a:gdLst>
              <a:ahLst/>
              <a:cxnLst>
                <a:cxn ang="0">
                  <a:pos x="T0" y="T1"/>
                </a:cxn>
                <a:cxn ang="0">
                  <a:pos x="T2" y="T3"/>
                </a:cxn>
                <a:cxn ang="0">
                  <a:pos x="T4" y="T5"/>
                </a:cxn>
              </a:cxnLst>
              <a:rect l="0" t="0" r="r" b="b"/>
              <a:pathLst>
                <a:path w="2" h="2">
                  <a:moveTo>
                    <a:pt x="0" y="2"/>
                  </a:moveTo>
                  <a:cubicBezTo>
                    <a:pt x="1" y="2"/>
                    <a:pt x="2" y="2"/>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 name="Freeform 52">
              <a:extLst>
                <a:ext uri="{FF2B5EF4-FFF2-40B4-BE49-F238E27FC236}">
                  <a16:creationId xmlns:a16="http://schemas.microsoft.com/office/drawing/2014/main" id="{3FF6BA3F-5D9B-4A7D-9D48-614FF48D89D0}"/>
                </a:ext>
              </a:extLst>
            </p:cNvPr>
            <p:cNvSpPr>
              <a:spLocks/>
            </p:cNvSpPr>
            <p:nvPr/>
          </p:nvSpPr>
          <p:spPr bwMode="auto">
            <a:xfrm>
              <a:off x="1751" y="5306"/>
              <a:ext cx="11" cy="11"/>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1" y="1"/>
                    <a:pt x="2" y="2"/>
                    <a:pt x="2"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 name="Freeform 53">
              <a:extLst>
                <a:ext uri="{FF2B5EF4-FFF2-40B4-BE49-F238E27FC236}">
                  <a16:creationId xmlns:a16="http://schemas.microsoft.com/office/drawing/2014/main" id="{6A6E0E55-E1A2-419B-A02F-9AC46EEF1C28}"/>
                </a:ext>
              </a:extLst>
            </p:cNvPr>
            <p:cNvSpPr>
              <a:spLocks/>
            </p:cNvSpPr>
            <p:nvPr/>
          </p:nvSpPr>
          <p:spPr bwMode="auto">
            <a:xfrm>
              <a:off x="1790" y="5301"/>
              <a:ext cx="5" cy="11"/>
            </a:xfrm>
            <a:custGeom>
              <a:avLst/>
              <a:gdLst>
                <a:gd name="T0" fmla="*/ 0 w 1"/>
                <a:gd name="T1" fmla="*/ 2 h 2"/>
                <a:gd name="T2" fmla="*/ 1 w 1"/>
                <a:gd name="T3" fmla="*/ 2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0" y="1"/>
                    <a:pt x="1" y="2"/>
                  </a:cubicBezTo>
                  <a:cubicBezTo>
                    <a:pt x="1" y="1"/>
                    <a:pt x="0" y="1"/>
                    <a:pt x="0"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 name="Freeform 54">
              <a:extLst>
                <a:ext uri="{FF2B5EF4-FFF2-40B4-BE49-F238E27FC236}">
                  <a16:creationId xmlns:a16="http://schemas.microsoft.com/office/drawing/2014/main" id="{7EE85388-2DA6-4BAD-90B5-5DEAC0178F0E}"/>
                </a:ext>
              </a:extLst>
            </p:cNvPr>
            <p:cNvSpPr>
              <a:spLocks/>
            </p:cNvSpPr>
            <p:nvPr/>
          </p:nvSpPr>
          <p:spPr bwMode="auto">
            <a:xfrm>
              <a:off x="1795" y="5289"/>
              <a:ext cx="11" cy="17"/>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2" y="3"/>
                    <a:pt x="1" y="1"/>
                    <a:pt x="2" y="2"/>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 name="Freeform 55">
              <a:extLst>
                <a:ext uri="{FF2B5EF4-FFF2-40B4-BE49-F238E27FC236}">
                  <a16:creationId xmlns:a16="http://schemas.microsoft.com/office/drawing/2014/main" id="{F710272C-1782-47DC-9DF3-3341B8BEB1EE}"/>
                </a:ext>
              </a:extLst>
            </p:cNvPr>
            <p:cNvSpPr>
              <a:spLocks/>
            </p:cNvSpPr>
            <p:nvPr/>
          </p:nvSpPr>
          <p:spPr bwMode="auto">
            <a:xfrm>
              <a:off x="2049" y="5433"/>
              <a:ext cx="11" cy="17"/>
            </a:xfrm>
            <a:custGeom>
              <a:avLst/>
              <a:gdLst>
                <a:gd name="T0" fmla="*/ 1 w 2"/>
                <a:gd name="T1" fmla="*/ 3 h 3"/>
                <a:gd name="T2" fmla="*/ 1 w 2"/>
                <a:gd name="T3" fmla="*/ 3 h 3"/>
                <a:gd name="T4" fmla="*/ 2 w 2"/>
                <a:gd name="T5" fmla="*/ 3 h 3"/>
                <a:gd name="T6" fmla="*/ 2 w 2"/>
                <a:gd name="T7" fmla="*/ 1 h 3"/>
                <a:gd name="T8" fmla="*/ 1 w 2"/>
                <a:gd name="T9" fmla="*/ 0 h 3"/>
                <a:gd name="T10" fmla="*/ 1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1" y="3"/>
                  </a:moveTo>
                  <a:cubicBezTo>
                    <a:pt x="1" y="3"/>
                    <a:pt x="1" y="3"/>
                    <a:pt x="1" y="3"/>
                  </a:cubicBezTo>
                  <a:cubicBezTo>
                    <a:pt x="1" y="2"/>
                    <a:pt x="2" y="3"/>
                    <a:pt x="2" y="3"/>
                  </a:cubicBezTo>
                  <a:cubicBezTo>
                    <a:pt x="2" y="2"/>
                    <a:pt x="1" y="1"/>
                    <a:pt x="2" y="1"/>
                  </a:cubicBezTo>
                  <a:cubicBezTo>
                    <a:pt x="2" y="0"/>
                    <a:pt x="1" y="1"/>
                    <a:pt x="1" y="0"/>
                  </a:cubicBezTo>
                  <a:cubicBezTo>
                    <a:pt x="0"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 name="Freeform 56">
              <a:extLst>
                <a:ext uri="{FF2B5EF4-FFF2-40B4-BE49-F238E27FC236}">
                  <a16:creationId xmlns:a16="http://schemas.microsoft.com/office/drawing/2014/main" id="{257B33AF-C3D6-4E16-9F59-9D347939F0DF}"/>
                </a:ext>
              </a:extLst>
            </p:cNvPr>
            <p:cNvSpPr>
              <a:spLocks/>
            </p:cNvSpPr>
            <p:nvPr/>
          </p:nvSpPr>
          <p:spPr bwMode="auto">
            <a:xfrm>
              <a:off x="2055" y="5428"/>
              <a:ext cx="16" cy="11"/>
            </a:xfrm>
            <a:custGeom>
              <a:avLst/>
              <a:gdLst>
                <a:gd name="T0" fmla="*/ 1 w 3"/>
                <a:gd name="T1" fmla="*/ 1 h 2"/>
                <a:gd name="T2" fmla="*/ 1 w 3"/>
                <a:gd name="T3" fmla="*/ 1 h 2"/>
                <a:gd name="T4" fmla="*/ 2 w 3"/>
                <a:gd name="T5" fmla="*/ 2 h 2"/>
                <a:gd name="T6" fmla="*/ 2 w 3"/>
                <a:gd name="T7" fmla="*/ 1 h 2"/>
                <a:gd name="T8" fmla="*/ 1 w 3"/>
                <a:gd name="T9" fmla="*/ 0 h 2"/>
                <a:gd name="T10" fmla="*/ 1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1" y="1"/>
                  </a:moveTo>
                  <a:cubicBezTo>
                    <a:pt x="1" y="2"/>
                    <a:pt x="1" y="1"/>
                    <a:pt x="1" y="1"/>
                  </a:cubicBezTo>
                  <a:cubicBezTo>
                    <a:pt x="2" y="1"/>
                    <a:pt x="2" y="1"/>
                    <a:pt x="2" y="2"/>
                  </a:cubicBezTo>
                  <a:cubicBezTo>
                    <a:pt x="3" y="2"/>
                    <a:pt x="2" y="1"/>
                    <a:pt x="2" y="1"/>
                  </a:cubicBezTo>
                  <a:cubicBezTo>
                    <a:pt x="1" y="0"/>
                    <a:pt x="1" y="0"/>
                    <a:pt x="1" y="0"/>
                  </a:cubicBezTo>
                  <a:cubicBezTo>
                    <a:pt x="1" y="1"/>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 name="Freeform 57">
              <a:extLst>
                <a:ext uri="{FF2B5EF4-FFF2-40B4-BE49-F238E27FC236}">
                  <a16:creationId xmlns:a16="http://schemas.microsoft.com/office/drawing/2014/main" id="{34930BB7-962F-40C5-BA0C-52FFD0352BA1}"/>
                </a:ext>
              </a:extLst>
            </p:cNvPr>
            <p:cNvSpPr>
              <a:spLocks/>
            </p:cNvSpPr>
            <p:nvPr/>
          </p:nvSpPr>
          <p:spPr bwMode="auto">
            <a:xfrm>
              <a:off x="2094" y="5444"/>
              <a:ext cx="5" cy="11"/>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2"/>
                    <a:pt x="1" y="1"/>
                    <a:pt x="1" y="0"/>
                  </a:cubicBezTo>
                  <a:cubicBezTo>
                    <a:pt x="0"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 name="Freeform 58">
              <a:extLst>
                <a:ext uri="{FF2B5EF4-FFF2-40B4-BE49-F238E27FC236}">
                  <a16:creationId xmlns:a16="http://schemas.microsoft.com/office/drawing/2014/main" id="{6D4B3B43-61B9-4314-A663-9D66C7F64F51}"/>
                </a:ext>
              </a:extLst>
            </p:cNvPr>
            <p:cNvSpPr>
              <a:spLocks/>
            </p:cNvSpPr>
            <p:nvPr/>
          </p:nvSpPr>
          <p:spPr bwMode="auto">
            <a:xfrm>
              <a:off x="1845" y="5284"/>
              <a:ext cx="17" cy="11"/>
            </a:xfrm>
            <a:custGeom>
              <a:avLst/>
              <a:gdLst>
                <a:gd name="T0" fmla="*/ 2 w 3"/>
                <a:gd name="T1" fmla="*/ 2 h 2"/>
                <a:gd name="T2" fmla="*/ 1 w 3"/>
                <a:gd name="T3" fmla="*/ 0 h 2"/>
                <a:gd name="T4" fmla="*/ 2 w 3"/>
                <a:gd name="T5" fmla="*/ 2 h 2"/>
              </a:gdLst>
              <a:ahLst/>
              <a:cxnLst>
                <a:cxn ang="0">
                  <a:pos x="T0" y="T1"/>
                </a:cxn>
                <a:cxn ang="0">
                  <a:pos x="T2" y="T3"/>
                </a:cxn>
                <a:cxn ang="0">
                  <a:pos x="T4" y="T5"/>
                </a:cxn>
              </a:cxnLst>
              <a:rect l="0" t="0" r="r" b="b"/>
              <a:pathLst>
                <a:path w="3" h="2">
                  <a:moveTo>
                    <a:pt x="2" y="2"/>
                  </a:moveTo>
                  <a:cubicBezTo>
                    <a:pt x="3" y="2"/>
                    <a:pt x="1" y="0"/>
                    <a:pt x="1" y="0"/>
                  </a:cubicBezTo>
                  <a:cubicBezTo>
                    <a:pt x="0" y="0"/>
                    <a:pt x="1"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 name="Freeform 59">
              <a:extLst>
                <a:ext uri="{FF2B5EF4-FFF2-40B4-BE49-F238E27FC236}">
                  <a16:creationId xmlns:a16="http://schemas.microsoft.com/office/drawing/2014/main" id="{DD45EF57-9650-4139-BD4D-B7106A9819FB}"/>
                </a:ext>
              </a:extLst>
            </p:cNvPr>
            <p:cNvSpPr>
              <a:spLocks/>
            </p:cNvSpPr>
            <p:nvPr/>
          </p:nvSpPr>
          <p:spPr bwMode="auto">
            <a:xfrm>
              <a:off x="1834" y="5267"/>
              <a:ext cx="16" cy="17"/>
            </a:xfrm>
            <a:custGeom>
              <a:avLst/>
              <a:gdLst>
                <a:gd name="T0" fmla="*/ 0 w 3"/>
                <a:gd name="T1" fmla="*/ 2 h 3"/>
                <a:gd name="T2" fmla="*/ 2 w 3"/>
                <a:gd name="T3" fmla="*/ 0 h 3"/>
                <a:gd name="T4" fmla="*/ 0 w 3"/>
                <a:gd name="T5" fmla="*/ 2 h 3"/>
              </a:gdLst>
              <a:ahLst/>
              <a:cxnLst>
                <a:cxn ang="0">
                  <a:pos x="T0" y="T1"/>
                </a:cxn>
                <a:cxn ang="0">
                  <a:pos x="T2" y="T3"/>
                </a:cxn>
                <a:cxn ang="0">
                  <a:pos x="T4" y="T5"/>
                </a:cxn>
              </a:cxnLst>
              <a:rect l="0" t="0" r="r" b="b"/>
              <a:pathLst>
                <a:path w="3" h="3">
                  <a:moveTo>
                    <a:pt x="0" y="2"/>
                  </a:moveTo>
                  <a:cubicBezTo>
                    <a:pt x="1" y="2"/>
                    <a:pt x="3" y="3"/>
                    <a:pt x="2" y="0"/>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 name="Freeform 60">
              <a:extLst>
                <a:ext uri="{FF2B5EF4-FFF2-40B4-BE49-F238E27FC236}">
                  <a16:creationId xmlns:a16="http://schemas.microsoft.com/office/drawing/2014/main" id="{CD52EA3F-C005-4C8D-8D1E-09D968841EE4}"/>
                </a:ext>
              </a:extLst>
            </p:cNvPr>
            <p:cNvSpPr>
              <a:spLocks/>
            </p:cNvSpPr>
            <p:nvPr/>
          </p:nvSpPr>
          <p:spPr bwMode="auto">
            <a:xfrm>
              <a:off x="1856" y="5284"/>
              <a:ext cx="11" cy="5"/>
            </a:xfrm>
            <a:custGeom>
              <a:avLst/>
              <a:gdLst>
                <a:gd name="T0" fmla="*/ 1 w 2"/>
                <a:gd name="T1" fmla="*/ 1 h 1"/>
                <a:gd name="T2" fmla="*/ 2 w 2"/>
                <a:gd name="T3" fmla="*/ 0 h 1"/>
                <a:gd name="T4" fmla="*/ 0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2" y="1"/>
                    <a:pt x="2" y="0"/>
                  </a:cubicBez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 name="Freeform 61">
              <a:extLst>
                <a:ext uri="{FF2B5EF4-FFF2-40B4-BE49-F238E27FC236}">
                  <a16:creationId xmlns:a16="http://schemas.microsoft.com/office/drawing/2014/main" id="{79AF8618-1F04-407D-8650-3E1C15C5BAF3}"/>
                </a:ext>
              </a:extLst>
            </p:cNvPr>
            <p:cNvSpPr>
              <a:spLocks/>
            </p:cNvSpPr>
            <p:nvPr/>
          </p:nvSpPr>
          <p:spPr bwMode="auto">
            <a:xfrm>
              <a:off x="1884" y="5295"/>
              <a:ext cx="16" cy="17"/>
            </a:xfrm>
            <a:custGeom>
              <a:avLst/>
              <a:gdLst>
                <a:gd name="T0" fmla="*/ 1 w 3"/>
                <a:gd name="T1" fmla="*/ 3 h 3"/>
                <a:gd name="T2" fmla="*/ 0 w 3"/>
                <a:gd name="T3" fmla="*/ 0 h 3"/>
                <a:gd name="T4" fmla="*/ 1 w 3"/>
                <a:gd name="T5" fmla="*/ 3 h 3"/>
              </a:gdLst>
              <a:ahLst/>
              <a:cxnLst>
                <a:cxn ang="0">
                  <a:pos x="T0" y="T1"/>
                </a:cxn>
                <a:cxn ang="0">
                  <a:pos x="T2" y="T3"/>
                </a:cxn>
                <a:cxn ang="0">
                  <a:pos x="T4" y="T5"/>
                </a:cxn>
              </a:cxnLst>
              <a:rect l="0" t="0" r="r" b="b"/>
              <a:pathLst>
                <a:path w="3" h="3">
                  <a:moveTo>
                    <a:pt x="1" y="3"/>
                  </a:moveTo>
                  <a:cubicBezTo>
                    <a:pt x="2" y="1"/>
                    <a:pt x="3" y="2"/>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 name="Freeform 62">
              <a:extLst>
                <a:ext uri="{FF2B5EF4-FFF2-40B4-BE49-F238E27FC236}">
                  <a16:creationId xmlns:a16="http://schemas.microsoft.com/office/drawing/2014/main" id="{A0BD51DE-00D1-48D9-9840-BD8ECD2F4581}"/>
                </a:ext>
              </a:extLst>
            </p:cNvPr>
            <p:cNvSpPr>
              <a:spLocks/>
            </p:cNvSpPr>
            <p:nvPr/>
          </p:nvSpPr>
          <p:spPr bwMode="auto">
            <a:xfrm>
              <a:off x="2116" y="5428"/>
              <a:ext cx="11" cy="11"/>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2" y="2"/>
                    <a:pt x="2" y="2"/>
                    <a:pt x="2" y="1"/>
                  </a:cubicBezTo>
                  <a:cubicBezTo>
                    <a:pt x="1" y="1"/>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 name="Freeform 63">
              <a:extLst>
                <a:ext uri="{FF2B5EF4-FFF2-40B4-BE49-F238E27FC236}">
                  <a16:creationId xmlns:a16="http://schemas.microsoft.com/office/drawing/2014/main" id="{3BEA6987-7625-4F8A-8D4C-C2FF24083F93}"/>
                </a:ext>
              </a:extLst>
            </p:cNvPr>
            <p:cNvSpPr>
              <a:spLocks/>
            </p:cNvSpPr>
            <p:nvPr/>
          </p:nvSpPr>
          <p:spPr bwMode="auto">
            <a:xfrm>
              <a:off x="2149" y="5406"/>
              <a:ext cx="33" cy="22"/>
            </a:xfrm>
            <a:custGeom>
              <a:avLst/>
              <a:gdLst>
                <a:gd name="T0" fmla="*/ 3 w 6"/>
                <a:gd name="T1" fmla="*/ 4 h 4"/>
                <a:gd name="T2" fmla="*/ 5 w 6"/>
                <a:gd name="T3" fmla="*/ 0 h 4"/>
                <a:gd name="T4" fmla="*/ 2 w 6"/>
                <a:gd name="T5" fmla="*/ 3 h 4"/>
                <a:gd name="T6" fmla="*/ 2 w 6"/>
                <a:gd name="T7" fmla="*/ 1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4" y="2"/>
                    <a:pt x="6" y="2"/>
                    <a:pt x="5" y="0"/>
                  </a:cubicBezTo>
                  <a:cubicBezTo>
                    <a:pt x="4" y="0"/>
                    <a:pt x="3" y="1"/>
                    <a:pt x="2" y="3"/>
                  </a:cubicBezTo>
                  <a:cubicBezTo>
                    <a:pt x="2" y="2"/>
                    <a:pt x="2" y="2"/>
                    <a:pt x="2" y="1"/>
                  </a:cubicBezTo>
                  <a:cubicBezTo>
                    <a:pt x="0" y="1"/>
                    <a:pt x="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3" name="Freeform 64">
              <a:extLst>
                <a:ext uri="{FF2B5EF4-FFF2-40B4-BE49-F238E27FC236}">
                  <a16:creationId xmlns:a16="http://schemas.microsoft.com/office/drawing/2014/main" id="{0C32456B-A108-4E98-A225-3B3CDBF0098B}"/>
                </a:ext>
              </a:extLst>
            </p:cNvPr>
            <p:cNvSpPr>
              <a:spLocks/>
            </p:cNvSpPr>
            <p:nvPr/>
          </p:nvSpPr>
          <p:spPr bwMode="auto">
            <a:xfrm>
              <a:off x="1922" y="5245"/>
              <a:ext cx="11" cy="22"/>
            </a:xfrm>
            <a:custGeom>
              <a:avLst/>
              <a:gdLst>
                <a:gd name="T0" fmla="*/ 1 w 2"/>
                <a:gd name="T1" fmla="*/ 4 h 4"/>
                <a:gd name="T2" fmla="*/ 1 w 2"/>
                <a:gd name="T3" fmla="*/ 2 h 4"/>
                <a:gd name="T4" fmla="*/ 1 w 2"/>
                <a:gd name="T5" fmla="*/ 4 h 4"/>
              </a:gdLst>
              <a:ahLst/>
              <a:cxnLst>
                <a:cxn ang="0">
                  <a:pos x="T0" y="T1"/>
                </a:cxn>
                <a:cxn ang="0">
                  <a:pos x="T2" y="T3"/>
                </a:cxn>
                <a:cxn ang="0">
                  <a:pos x="T4" y="T5"/>
                </a:cxn>
              </a:cxnLst>
              <a:rect l="0" t="0" r="r" b="b"/>
              <a:pathLst>
                <a:path w="2" h="4">
                  <a:moveTo>
                    <a:pt x="1" y="4"/>
                  </a:moveTo>
                  <a:cubicBezTo>
                    <a:pt x="2" y="4"/>
                    <a:pt x="0" y="2"/>
                    <a:pt x="1" y="2"/>
                  </a:cubicBezTo>
                  <a:cubicBezTo>
                    <a:pt x="0" y="0"/>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4" name="Freeform 65">
              <a:extLst>
                <a:ext uri="{FF2B5EF4-FFF2-40B4-BE49-F238E27FC236}">
                  <a16:creationId xmlns:a16="http://schemas.microsoft.com/office/drawing/2014/main" id="{8D878837-082C-4AFC-B93C-888F352563BB}"/>
                </a:ext>
              </a:extLst>
            </p:cNvPr>
            <p:cNvSpPr>
              <a:spLocks/>
            </p:cNvSpPr>
            <p:nvPr/>
          </p:nvSpPr>
          <p:spPr bwMode="auto">
            <a:xfrm>
              <a:off x="1928" y="5251"/>
              <a:ext cx="5" cy="11"/>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2"/>
                    <a:pt x="1" y="2"/>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5" name="Freeform 66">
              <a:extLst>
                <a:ext uri="{FF2B5EF4-FFF2-40B4-BE49-F238E27FC236}">
                  <a16:creationId xmlns:a16="http://schemas.microsoft.com/office/drawing/2014/main" id="{580CB684-7B35-478F-B7C0-C6D6ECBB68E5}"/>
                </a:ext>
              </a:extLst>
            </p:cNvPr>
            <p:cNvSpPr>
              <a:spLocks/>
            </p:cNvSpPr>
            <p:nvPr/>
          </p:nvSpPr>
          <p:spPr bwMode="auto">
            <a:xfrm>
              <a:off x="2193" y="5389"/>
              <a:ext cx="11" cy="11"/>
            </a:xfrm>
            <a:custGeom>
              <a:avLst/>
              <a:gdLst>
                <a:gd name="T0" fmla="*/ 0 w 2"/>
                <a:gd name="T1" fmla="*/ 1 h 2"/>
                <a:gd name="T2" fmla="*/ 2 w 2"/>
                <a:gd name="T3" fmla="*/ 2 h 2"/>
                <a:gd name="T4" fmla="*/ 1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2" y="2"/>
                    <a:pt x="2" y="2"/>
                    <a:pt x="2" y="2"/>
                  </a:cubicBezTo>
                  <a:cubicBezTo>
                    <a:pt x="2" y="1"/>
                    <a:pt x="1" y="1"/>
                    <a:pt x="1"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6" name="Freeform 67">
              <a:extLst>
                <a:ext uri="{FF2B5EF4-FFF2-40B4-BE49-F238E27FC236}">
                  <a16:creationId xmlns:a16="http://schemas.microsoft.com/office/drawing/2014/main" id="{884E5F5F-ACC0-41E8-8CCC-1015EEC96391}"/>
                </a:ext>
              </a:extLst>
            </p:cNvPr>
            <p:cNvSpPr>
              <a:spLocks/>
            </p:cNvSpPr>
            <p:nvPr/>
          </p:nvSpPr>
          <p:spPr bwMode="auto">
            <a:xfrm>
              <a:off x="2000" y="5256"/>
              <a:ext cx="11" cy="17"/>
            </a:xfrm>
            <a:custGeom>
              <a:avLst/>
              <a:gdLst>
                <a:gd name="T0" fmla="*/ 2 w 2"/>
                <a:gd name="T1" fmla="*/ 2 h 3"/>
                <a:gd name="T2" fmla="*/ 1 w 2"/>
                <a:gd name="T3" fmla="*/ 0 h 3"/>
                <a:gd name="T4" fmla="*/ 2 w 2"/>
                <a:gd name="T5" fmla="*/ 2 h 3"/>
              </a:gdLst>
              <a:ahLst/>
              <a:cxnLst>
                <a:cxn ang="0">
                  <a:pos x="T0" y="T1"/>
                </a:cxn>
                <a:cxn ang="0">
                  <a:pos x="T2" y="T3"/>
                </a:cxn>
                <a:cxn ang="0">
                  <a:pos x="T4" y="T5"/>
                </a:cxn>
              </a:cxnLst>
              <a:rect l="0" t="0" r="r" b="b"/>
              <a:pathLst>
                <a:path w="2" h="3">
                  <a:moveTo>
                    <a:pt x="2" y="2"/>
                  </a:moveTo>
                  <a:cubicBezTo>
                    <a:pt x="1" y="2"/>
                    <a:pt x="0" y="1"/>
                    <a:pt x="1" y="0"/>
                  </a:cubicBezTo>
                  <a:cubicBezTo>
                    <a:pt x="0" y="0"/>
                    <a:pt x="0"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7" name="Freeform 68">
              <a:extLst>
                <a:ext uri="{FF2B5EF4-FFF2-40B4-BE49-F238E27FC236}">
                  <a16:creationId xmlns:a16="http://schemas.microsoft.com/office/drawing/2014/main" id="{251E24F9-7418-4E83-AF5D-C5B9B8200358}"/>
                </a:ext>
              </a:extLst>
            </p:cNvPr>
            <p:cNvSpPr>
              <a:spLocks/>
            </p:cNvSpPr>
            <p:nvPr/>
          </p:nvSpPr>
          <p:spPr bwMode="auto">
            <a:xfrm>
              <a:off x="2022" y="5057"/>
              <a:ext cx="11" cy="17"/>
            </a:xfrm>
            <a:custGeom>
              <a:avLst/>
              <a:gdLst>
                <a:gd name="T0" fmla="*/ 0 w 2"/>
                <a:gd name="T1" fmla="*/ 2 h 3"/>
                <a:gd name="T2" fmla="*/ 1 w 2"/>
                <a:gd name="T3" fmla="*/ 0 h 3"/>
                <a:gd name="T4" fmla="*/ 0 w 2"/>
                <a:gd name="T5" fmla="*/ 2 h 3"/>
              </a:gdLst>
              <a:ahLst/>
              <a:cxnLst>
                <a:cxn ang="0">
                  <a:pos x="T0" y="T1"/>
                </a:cxn>
                <a:cxn ang="0">
                  <a:pos x="T2" y="T3"/>
                </a:cxn>
                <a:cxn ang="0">
                  <a:pos x="T4" y="T5"/>
                </a:cxn>
              </a:cxnLst>
              <a:rect l="0" t="0" r="r" b="b"/>
              <a:pathLst>
                <a:path w="2" h="3">
                  <a:moveTo>
                    <a:pt x="0" y="2"/>
                  </a:moveTo>
                  <a:cubicBezTo>
                    <a:pt x="2" y="3"/>
                    <a:pt x="1"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8" name="Freeform 69">
              <a:extLst>
                <a:ext uri="{FF2B5EF4-FFF2-40B4-BE49-F238E27FC236}">
                  <a16:creationId xmlns:a16="http://schemas.microsoft.com/office/drawing/2014/main" id="{BE5D9155-2DE1-4194-A2EC-EF247CA00D25}"/>
                </a:ext>
              </a:extLst>
            </p:cNvPr>
            <p:cNvSpPr>
              <a:spLocks/>
            </p:cNvSpPr>
            <p:nvPr/>
          </p:nvSpPr>
          <p:spPr bwMode="auto">
            <a:xfrm>
              <a:off x="2094" y="5002"/>
              <a:ext cx="27" cy="33"/>
            </a:xfrm>
            <a:custGeom>
              <a:avLst/>
              <a:gdLst>
                <a:gd name="T0" fmla="*/ 2 w 5"/>
                <a:gd name="T1" fmla="*/ 5 h 6"/>
                <a:gd name="T2" fmla="*/ 3 w 5"/>
                <a:gd name="T3" fmla="*/ 4 h 6"/>
                <a:gd name="T4" fmla="*/ 4 w 5"/>
                <a:gd name="T5" fmla="*/ 5 h 6"/>
                <a:gd name="T6" fmla="*/ 4 w 5"/>
                <a:gd name="T7" fmla="*/ 3 h 6"/>
                <a:gd name="T8" fmla="*/ 3 w 5"/>
                <a:gd name="T9" fmla="*/ 2 h 6"/>
                <a:gd name="T10" fmla="*/ 4 w 5"/>
                <a:gd name="T11" fmla="*/ 1 h 6"/>
                <a:gd name="T12" fmla="*/ 2 w 5"/>
                <a:gd name="T13" fmla="*/ 0 h 6"/>
                <a:gd name="T14" fmla="*/ 0 w 5"/>
                <a:gd name="T15" fmla="*/ 1 h 6"/>
                <a:gd name="T16" fmla="*/ 2 w 5"/>
                <a:gd name="T1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2" y="5"/>
                  </a:moveTo>
                  <a:cubicBezTo>
                    <a:pt x="4" y="5"/>
                    <a:pt x="2" y="3"/>
                    <a:pt x="3" y="4"/>
                  </a:cubicBezTo>
                  <a:cubicBezTo>
                    <a:pt x="4" y="4"/>
                    <a:pt x="3" y="5"/>
                    <a:pt x="4" y="5"/>
                  </a:cubicBezTo>
                  <a:cubicBezTo>
                    <a:pt x="5" y="6"/>
                    <a:pt x="4" y="5"/>
                    <a:pt x="4" y="3"/>
                  </a:cubicBezTo>
                  <a:cubicBezTo>
                    <a:pt x="3" y="3"/>
                    <a:pt x="3" y="3"/>
                    <a:pt x="3" y="2"/>
                  </a:cubicBezTo>
                  <a:cubicBezTo>
                    <a:pt x="2" y="1"/>
                    <a:pt x="4" y="2"/>
                    <a:pt x="4" y="1"/>
                  </a:cubicBezTo>
                  <a:cubicBezTo>
                    <a:pt x="3" y="1"/>
                    <a:pt x="3" y="1"/>
                    <a:pt x="2" y="0"/>
                  </a:cubicBezTo>
                  <a:cubicBezTo>
                    <a:pt x="2" y="2"/>
                    <a:pt x="1" y="2"/>
                    <a:pt x="0" y="1"/>
                  </a:cubicBezTo>
                  <a:cubicBezTo>
                    <a:pt x="1" y="2"/>
                    <a:pt x="2" y="3"/>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9" name="Freeform 70">
              <a:extLst>
                <a:ext uri="{FF2B5EF4-FFF2-40B4-BE49-F238E27FC236}">
                  <a16:creationId xmlns:a16="http://schemas.microsoft.com/office/drawing/2014/main" id="{FE18F29C-7AA0-4141-96E2-5A54E29AC63F}"/>
                </a:ext>
              </a:extLst>
            </p:cNvPr>
            <p:cNvSpPr>
              <a:spLocks/>
            </p:cNvSpPr>
            <p:nvPr/>
          </p:nvSpPr>
          <p:spPr bwMode="auto">
            <a:xfrm>
              <a:off x="2127" y="4996"/>
              <a:ext cx="16" cy="17"/>
            </a:xfrm>
            <a:custGeom>
              <a:avLst/>
              <a:gdLst>
                <a:gd name="T0" fmla="*/ 1 w 3"/>
                <a:gd name="T1" fmla="*/ 2 h 3"/>
                <a:gd name="T2" fmla="*/ 3 w 3"/>
                <a:gd name="T3" fmla="*/ 3 h 3"/>
                <a:gd name="T4" fmla="*/ 2 w 3"/>
                <a:gd name="T5" fmla="*/ 1 h 3"/>
                <a:gd name="T6" fmla="*/ 1 w 3"/>
                <a:gd name="T7" fmla="*/ 0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3" y="3"/>
                    <a:pt x="3" y="3"/>
                    <a:pt x="3" y="3"/>
                  </a:cubicBezTo>
                  <a:cubicBezTo>
                    <a:pt x="2" y="1"/>
                    <a:pt x="3" y="2"/>
                    <a:pt x="2" y="1"/>
                  </a:cubicBezTo>
                  <a:cubicBezTo>
                    <a:pt x="1" y="0"/>
                    <a:pt x="2" y="3"/>
                    <a:pt x="1" y="0"/>
                  </a:cubicBezTo>
                  <a:cubicBezTo>
                    <a:pt x="0" y="0"/>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0" name="Freeform 71">
              <a:extLst>
                <a:ext uri="{FF2B5EF4-FFF2-40B4-BE49-F238E27FC236}">
                  <a16:creationId xmlns:a16="http://schemas.microsoft.com/office/drawing/2014/main" id="{D2AE7287-FB31-434F-9A54-F3D299A3ACBD}"/>
                </a:ext>
              </a:extLst>
            </p:cNvPr>
            <p:cNvSpPr>
              <a:spLocks/>
            </p:cNvSpPr>
            <p:nvPr/>
          </p:nvSpPr>
          <p:spPr bwMode="auto">
            <a:xfrm>
              <a:off x="2138" y="4991"/>
              <a:ext cx="11" cy="16"/>
            </a:xfrm>
            <a:custGeom>
              <a:avLst/>
              <a:gdLst>
                <a:gd name="T0" fmla="*/ 2 w 2"/>
                <a:gd name="T1" fmla="*/ 3 h 3"/>
                <a:gd name="T2" fmla="*/ 2 w 2"/>
                <a:gd name="T3" fmla="*/ 0 h 3"/>
                <a:gd name="T4" fmla="*/ 1 w 2"/>
                <a:gd name="T5" fmla="*/ 0 h 3"/>
                <a:gd name="T6" fmla="*/ 0 w 2"/>
                <a:gd name="T7" fmla="*/ 0 h 3"/>
                <a:gd name="T8" fmla="*/ 1 w 2"/>
                <a:gd name="T9" fmla="*/ 2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cubicBezTo>
                    <a:pt x="2" y="2"/>
                    <a:pt x="2" y="1"/>
                    <a:pt x="2" y="0"/>
                  </a:cubicBezTo>
                  <a:cubicBezTo>
                    <a:pt x="1" y="0"/>
                    <a:pt x="1" y="0"/>
                    <a:pt x="1" y="0"/>
                  </a:cubicBezTo>
                  <a:cubicBezTo>
                    <a:pt x="1" y="0"/>
                    <a:pt x="1" y="0"/>
                    <a:pt x="0" y="0"/>
                  </a:cubicBezTo>
                  <a:cubicBezTo>
                    <a:pt x="1" y="1"/>
                    <a:pt x="1" y="1"/>
                    <a:pt x="1" y="2"/>
                  </a:cubicBezTo>
                  <a:cubicBezTo>
                    <a:pt x="1" y="2"/>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1" name="Freeform 72">
              <a:extLst>
                <a:ext uri="{FF2B5EF4-FFF2-40B4-BE49-F238E27FC236}">
                  <a16:creationId xmlns:a16="http://schemas.microsoft.com/office/drawing/2014/main" id="{8920E469-49C1-465A-8CA3-17BEBB127DB0}"/>
                </a:ext>
              </a:extLst>
            </p:cNvPr>
            <p:cNvSpPr>
              <a:spLocks/>
            </p:cNvSpPr>
            <p:nvPr/>
          </p:nvSpPr>
          <p:spPr bwMode="auto">
            <a:xfrm>
              <a:off x="2160" y="4996"/>
              <a:ext cx="11" cy="11"/>
            </a:xfrm>
            <a:custGeom>
              <a:avLst/>
              <a:gdLst>
                <a:gd name="T0" fmla="*/ 1 w 2"/>
                <a:gd name="T1" fmla="*/ 2 h 2"/>
                <a:gd name="T2" fmla="*/ 2 w 2"/>
                <a:gd name="T3" fmla="*/ 0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1" y="1"/>
                    <a:pt x="2" y="1"/>
                    <a:pt x="2" y="0"/>
                  </a:cubicBezTo>
                  <a:cubicBezTo>
                    <a:pt x="1" y="0"/>
                    <a:pt x="1" y="1"/>
                    <a:pt x="0" y="0"/>
                  </a:cubicBezTo>
                  <a:cubicBezTo>
                    <a:pt x="0" y="2"/>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2" name="Freeform 73">
              <a:extLst>
                <a:ext uri="{FF2B5EF4-FFF2-40B4-BE49-F238E27FC236}">
                  <a16:creationId xmlns:a16="http://schemas.microsoft.com/office/drawing/2014/main" id="{52379DDC-8F97-413E-B3EE-0B91B9934A7B}"/>
                </a:ext>
              </a:extLst>
            </p:cNvPr>
            <p:cNvSpPr>
              <a:spLocks/>
            </p:cNvSpPr>
            <p:nvPr/>
          </p:nvSpPr>
          <p:spPr bwMode="auto">
            <a:xfrm>
              <a:off x="2171" y="4985"/>
              <a:ext cx="5" cy="11"/>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0" y="1"/>
                    <a:pt x="1" y="2"/>
                  </a:cubicBezTo>
                  <a:cubicBezTo>
                    <a:pt x="1" y="2"/>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3" name="Freeform 74">
              <a:extLst>
                <a:ext uri="{FF2B5EF4-FFF2-40B4-BE49-F238E27FC236}">
                  <a16:creationId xmlns:a16="http://schemas.microsoft.com/office/drawing/2014/main" id="{C96E74D6-14C5-4333-9C13-9465B44311B2}"/>
                </a:ext>
              </a:extLst>
            </p:cNvPr>
            <p:cNvSpPr>
              <a:spLocks/>
            </p:cNvSpPr>
            <p:nvPr/>
          </p:nvSpPr>
          <p:spPr bwMode="auto">
            <a:xfrm>
              <a:off x="2176" y="4980"/>
              <a:ext cx="6" cy="16"/>
            </a:xfrm>
            <a:custGeom>
              <a:avLst/>
              <a:gdLst>
                <a:gd name="T0" fmla="*/ 0 w 1"/>
                <a:gd name="T1" fmla="*/ 1 h 3"/>
                <a:gd name="T2" fmla="*/ 1 w 1"/>
                <a:gd name="T3" fmla="*/ 3 h 3"/>
                <a:gd name="T4" fmla="*/ 1 w 1"/>
                <a:gd name="T5" fmla="*/ 1 h 3"/>
                <a:gd name="T6" fmla="*/ 0 w 1"/>
                <a:gd name="T7" fmla="*/ 0 h 3"/>
                <a:gd name="T8" fmla="*/ 0 w 1"/>
                <a:gd name="T9" fmla="*/ 1 h 3"/>
              </a:gdLst>
              <a:ahLst/>
              <a:cxnLst>
                <a:cxn ang="0">
                  <a:pos x="T0" y="T1"/>
                </a:cxn>
                <a:cxn ang="0">
                  <a:pos x="T2" y="T3"/>
                </a:cxn>
                <a:cxn ang="0">
                  <a:pos x="T4" y="T5"/>
                </a:cxn>
                <a:cxn ang="0">
                  <a:pos x="T6" y="T7"/>
                </a:cxn>
                <a:cxn ang="0">
                  <a:pos x="T8" y="T9"/>
                </a:cxn>
              </a:cxnLst>
              <a:rect l="0" t="0" r="r" b="b"/>
              <a:pathLst>
                <a:path w="1" h="3">
                  <a:moveTo>
                    <a:pt x="0" y="1"/>
                  </a:moveTo>
                  <a:cubicBezTo>
                    <a:pt x="0" y="2"/>
                    <a:pt x="0" y="2"/>
                    <a:pt x="1" y="3"/>
                  </a:cubicBezTo>
                  <a:cubicBezTo>
                    <a:pt x="1" y="2"/>
                    <a:pt x="0" y="1"/>
                    <a:pt x="1" y="1"/>
                  </a:cubicBezTo>
                  <a:cubicBezTo>
                    <a:pt x="1"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4" name="Freeform 75">
              <a:extLst>
                <a:ext uri="{FF2B5EF4-FFF2-40B4-BE49-F238E27FC236}">
                  <a16:creationId xmlns:a16="http://schemas.microsoft.com/office/drawing/2014/main" id="{E49B13E2-8B6F-4103-A98E-9B981E661836}"/>
                </a:ext>
              </a:extLst>
            </p:cNvPr>
            <p:cNvSpPr>
              <a:spLocks/>
            </p:cNvSpPr>
            <p:nvPr/>
          </p:nvSpPr>
          <p:spPr bwMode="auto">
            <a:xfrm>
              <a:off x="2171" y="4969"/>
              <a:ext cx="17" cy="11"/>
            </a:xfrm>
            <a:custGeom>
              <a:avLst/>
              <a:gdLst>
                <a:gd name="T0" fmla="*/ 0 w 3"/>
                <a:gd name="T1" fmla="*/ 1 h 2"/>
                <a:gd name="T2" fmla="*/ 2 w 3"/>
                <a:gd name="T3" fmla="*/ 1 h 2"/>
                <a:gd name="T4" fmla="*/ 0 w 3"/>
                <a:gd name="T5" fmla="*/ 1 h 2"/>
              </a:gdLst>
              <a:ahLst/>
              <a:cxnLst>
                <a:cxn ang="0">
                  <a:pos x="T0" y="T1"/>
                </a:cxn>
                <a:cxn ang="0">
                  <a:pos x="T2" y="T3"/>
                </a:cxn>
                <a:cxn ang="0">
                  <a:pos x="T4" y="T5"/>
                </a:cxn>
              </a:cxnLst>
              <a:rect l="0" t="0" r="r" b="b"/>
              <a:pathLst>
                <a:path w="3" h="2">
                  <a:moveTo>
                    <a:pt x="0" y="1"/>
                  </a:moveTo>
                  <a:cubicBezTo>
                    <a:pt x="0" y="1"/>
                    <a:pt x="3" y="2"/>
                    <a:pt x="2"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5" name="Freeform 76">
              <a:extLst>
                <a:ext uri="{FF2B5EF4-FFF2-40B4-BE49-F238E27FC236}">
                  <a16:creationId xmlns:a16="http://schemas.microsoft.com/office/drawing/2014/main" id="{883C9921-EE95-4A66-9A39-2A6556A3E654}"/>
                </a:ext>
              </a:extLst>
            </p:cNvPr>
            <p:cNvSpPr>
              <a:spLocks/>
            </p:cNvSpPr>
            <p:nvPr/>
          </p:nvSpPr>
          <p:spPr bwMode="auto">
            <a:xfrm>
              <a:off x="2221" y="4946"/>
              <a:ext cx="5" cy="17"/>
            </a:xfrm>
            <a:custGeom>
              <a:avLst/>
              <a:gdLst>
                <a:gd name="T0" fmla="*/ 1 w 1"/>
                <a:gd name="T1" fmla="*/ 3 h 3"/>
                <a:gd name="T2" fmla="*/ 1 w 1"/>
                <a:gd name="T3" fmla="*/ 1 h 3"/>
                <a:gd name="T4" fmla="*/ 0 w 1"/>
                <a:gd name="T5" fmla="*/ 0 h 3"/>
                <a:gd name="T6" fmla="*/ 1 w 1"/>
                <a:gd name="T7" fmla="*/ 3 h 3"/>
              </a:gdLst>
              <a:ahLst/>
              <a:cxnLst>
                <a:cxn ang="0">
                  <a:pos x="T0" y="T1"/>
                </a:cxn>
                <a:cxn ang="0">
                  <a:pos x="T2" y="T3"/>
                </a:cxn>
                <a:cxn ang="0">
                  <a:pos x="T4" y="T5"/>
                </a:cxn>
                <a:cxn ang="0">
                  <a:pos x="T6" y="T7"/>
                </a:cxn>
              </a:cxnLst>
              <a:rect l="0" t="0" r="r" b="b"/>
              <a:pathLst>
                <a:path w="1" h="3">
                  <a:moveTo>
                    <a:pt x="1" y="3"/>
                  </a:moveTo>
                  <a:cubicBezTo>
                    <a:pt x="1" y="1"/>
                    <a:pt x="1" y="2"/>
                    <a:pt x="1" y="1"/>
                  </a:cubicBezTo>
                  <a:cubicBezTo>
                    <a:pt x="0" y="0"/>
                    <a:pt x="1" y="1"/>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6" name="Freeform 77">
              <a:extLst>
                <a:ext uri="{FF2B5EF4-FFF2-40B4-BE49-F238E27FC236}">
                  <a16:creationId xmlns:a16="http://schemas.microsoft.com/office/drawing/2014/main" id="{93378A27-7B81-40A0-86B6-7A7399E5440F}"/>
                </a:ext>
              </a:extLst>
            </p:cNvPr>
            <p:cNvSpPr>
              <a:spLocks/>
            </p:cNvSpPr>
            <p:nvPr/>
          </p:nvSpPr>
          <p:spPr bwMode="auto">
            <a:xfrm>
              <a:off x="2248" y="4935"/>
              <a:ext cx="6" cy="11"/>
            </a:xfrm>
            <a:custGeom>
              <a:avLst/>
              <a:gdLst>
                <a:gd name="T0" fmla="*/ 0 w 1"/>
                <a:gd name="T1" fmla="*/ 1 h 2"/>
                <a:gd name="T2" fmla="*/ 1 w 1"/>
                <a:gd name="T3" fmla="*/ 1 h 2"/>
                <a:gd name="T4" fmla="*/ 0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1" y="2"/>
                    <a:pt x="1" y="2"/>
                    <a:pt x="1"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7" name="Freeform 78">
              <a:extLst>
                <a:ext uri="{FF2B5EF4-FFF2-40B4-BE49-F238E27FC236}">
                  <a16:creationId xmlns:a16="http://schemas.microsoft.com/office/drawing/2014/main" id="{7AEEF680-1C33-423D-821E-7536DAAA5CE6}"/>
                </a:ext>
              </a:extLst>
            </p:cNvPr>
            <p:cNvSpPr>
              <a:spLocks/>
            </p:cNvSpPr>
            <p:nvPr/>
          </p:nvSpPr>
          <p:spPr bwMode="auto">
            <a:xfrm>
              <a:off x="2259" y="4924"/>
              <a:ext cx="17" cy="11"/>
            </a:xfrm>
            <a:custGeom>
              <a:avLst/>
              <a:gdLst>
                <a:gd name="T0" fmla="*/ 1 w 3"/>
                <a:gd name="T1" fmla="*/ 2 h 2"/>
                <a:gd name="T2" fmla="*/ 3 w 3"/>
                <a:gd name="T3" fmla="*/ 2 h 2"/>
                <a:gd name="T4" fmla="*/ 1 w 3"/>
                <a:gd name="T5" fmla="*/ 0 h 2"/>
                <a:gd name="T6" fmla="*/ 1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2" y="2"/>
                    <a:pt x="2" y="2"/>
                    <a:pt x="3" y="2"/>
                  </a:cubicBezTo>
                  <a:cubicBezTo>
                    <a:pt x="3" y="1"/>
                    <a:pt x="1" y="1"/>
                    <a:pt x="1" y="0"/>
                  </a:cubicBezTo>
                  <a:cubicBezTo>
                    <a:pt x="1" y="0"/>
                    <a:pt x="1" y="1"/>
                    <a:pt x="1" y="1"/>
                  </a:cubicBezTo>
                  <a:cubicBezTo>
                    <a:pt x="1" y="1"/>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8" name="Freeform 79">
              <a:extLst>
                <a:ext uri="{FF2B5EF4-FFF2-40B4-BE49-F238E27FC236}">
                  <a16:creationId xmlns:a16="http://schemas.microsoft.com/office/drawing/2014/main" id="{B4CE30E9-E438-4B36-B67C-FF8AF0438822}"/>
                </a:ext>
              </a:extLst>
            </p:cNvPr>
            <p:cNvSpPr>
              <a:spLocks/>
            </p:cNvSpPr>
            <p:nvPr/>
          </p:nvSpPr>
          <p:spPr bwMode="auto">
            <a:xfrm>
              <a:off x="2254" y="4902"/>
              <a:ext cx="11" cy="11"/>
            </a:xfrm>
            <a:custGeom>
              <a:avLst/>
              <a:gdLst>
                <a:gd name="T0" fmla="*/ 2 w 2"/>
                <a:gd name="T1" fmla="*/ 2 h 2"/>
                <a:gd name="T2" fmla="*/ 2 w 2"/>
                <a:gd name="T3" fmla="*/ 1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2" y="1"/>
                    <a:pt x="2" y="1"/>
                  </a:cubicBezTo>
                  <a:cubicBezTo>
                    <a:pt x="2" y="0"/>
                    <a:pt x="1" y="0"/>
                    <a:pt x="0" y="0"/>
                  </a:cubicBezTo>
                  <a:cubicBezTo>
                    <a:pt x="1"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9" name="Freeform 80">
              <a:extLst>
                <a:ext uri="{FF2B5EF4-FFF2-40B4-BE49-F238E27FC236}">
                  <a16:creationId xmlns:a16="http://schemas.microsoft.com/office/drawing/2014/main" id="{B7CDD793-DE22-4682-8980-AE946F450F9A}"/>
                </a:ext>
              </a:extLst>
            </p:cNvPr>
            <p:cNvSpPr>
              <a:spLocks/>
            </p:cNvSpPr>
            <p:nvPr/>
          </p:nvSpPr>
          <p:spPr bwMode="auto">
            <a:xfrm>
              <a:off x="2281" y="4902"/>
              <a:ext cx="28" cy="22"/>
            </a:xfrm>
            <a:custGeom>
              <a:avLst/>
              <a:gdLst>
                <a:gd name="T0" fmla="*/ 3 w 5"/>
                <a:gd name="T1" fmla="*/ 4 h 4"/>
                <a:gd name="T2" fmla="*/ 5 w 5"/>
                <a:gd name="T3" fmla="*/ 3 h 4"/>
                <a:gd name="T4" fmla="*/ 2 w 5"/>
                <a:gd name="T5" fmla="*/ 0 h 4"/>
                <a:gd name="T6" fmla="*/ 2 w 5"/>
                <a:gd name="T7" fmla="*/ 3 h 4"/>
                <a:gd name="T8" fmla="*/ 0 w 5"/>
                <a:gd name="T9" fmla="*/ 2 h 4"/>
                <a:gd name="T10" fmla="*/ 3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3" y="4"/>
                  </a:moveTo>
                  <a:cubicBezTo>
                    <a:pt x="3" y="2"/>
                    <a:pt x="4" y="3"/>
                    <a:pt x="5" y="3"/>
                  </a:cubicBezTo>
                  <a:cubicBezTo>
                    <a:pt x="5" y="1"/>
                    <a:pt x="3" y="1"/>
                    <a:pt x="2" y="0"/>
                  </a:cubicBezTo>
                  <a:cubicBezTo>
                    <a:pt x="3" y="2"/>
                    <a:pt x="3" y="2"/>
                    <a:pt x="2" y="3"/>
                  </a:cubicBezTo>
                  <a:cubicBezTo>
                    <a:pt x="1" y="2"/>
                    <a:pt x="0" y="1"/>
                    <a:pt x="0" y="2"/>
                  </a:cubicBezTo>
                  <a:cubicBezTo>
                    <a:pt x="1" y="3"/>
                    <a:pt x="1"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0" name="Freeform 81">
              <a:extLst>
                <a:ext uri="{FF2B5EF4-FFF2-40B4-BE49-F238E27FC236}">
                  <a16:creationId xmlns:a16="http://schemas.microsoft.com/office/drawing/2014/main" id="{9B47B5AC-E11D-42FE-8B1E-B12236DCD6E6}"/>
                </a:ext>
              </a:extLst>
            </p:cNvPr>
            <p:cNvSpPr>
              <a:spLocks/>
            </p:cNvSpPr>
            <p:nvPr/>
          </p:nvSpPr>
          <p:spPr bwMode="auto">
            <a:xfrm>
              <a:off x="2281" y="4897"/>
              <a:ext cx="11" cy="5"/>
            </a:xfrm>
            <a:custGeom>
              <a:avLst/>
              <a:gdLst>
                <a:gd name="T0" fmla="*/ 0 w 2"/>
                <a:gd name="T1" fmla="*/ 1 h 1"/>
                <a:gd name="T2" fmla="*/ 2 w 2"/>
                <a:gd name="T3" fmla="*/ 1 h 1"/>
                <a:gd name="T4" fmla="*/ 0 w 2"/>
                <a:gd name="T5" fmla="*/ 1 h 1"/>
              </a:gdLst>
              <a:ahLst/>
              <a:cxnLst>
                <a:cxn ang="0">
                  <a:pos x="T0" y="T1"/>
                </a:cxn>
                <a:cxn ang="0">
                  <a:pos x="T2" y="T3"/>
                </a:cxn>
                <a:cxn ang="0">
                  <a:pos x="T4" y="T5"/>
                </a:cxn>
              </a:cxnLst>
              <a:rect l="0" t="0" r="r" b="b"/>
              <a:pathLst>
                <a:path w="2" h="1">
                  <a:moveTo>
                    <a:pt x="0" y="1"/>
                  </a:moveTo>
                  <a:cubicBezTo>
                    <a:pt x="1" y="1"/>
                    <a:pt x="1" y="0"/>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1" name="Freeform 82">
              <a:extLst>
                <a:ext uri="{FF2B5EF4-FFF2-40B4-BE49-F238E27FC236}">
                  <a16:creationId xmlns:a16="http://schemas.microsoft.com/office/drawing/2014/main" id="{C4268E74-80BE-4AAE-97A1-14DB4931F599}"/>
                </a:ext>
              </a:extLst>
            </p:cNvPr>
            <p:cNvSpPr>
              <a:spLocks/>
            </p:cNvSpPr>
            <p:nvPr/>
          </p:nvSpPr>
          <p:spPr bwMode="auto">
            <a:xfrm>
              <a:off x="2292" y="4875"/>
              <a:ext cx="12" cy="16"/>
            </a:xfrm>
            <a:custGeom>
              <a:avLst/>
              <a:gdLst>
                <a:gd name="T0" fmla="*/ 0 w 2"/>
                <a:gd name="T1" fmla="*/ 2 h 3"/>
                <a:gd name="T2" fmla="*/ 2 w 2"/>
                <a:gd name="T3" fmla="*/ 3 h 3"/>
                <a:gd name="T4" fmla="*/ 0 w 2"/>
                <a:gd name="T5" fmla="*/ 0 h 3"/>
                <a:gd name="T6" fmla="*/ 0 w 2"/>
                <a:gd name="T7" fmla="*/ 1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3"/>
                    <a:pt x="1" y="2"/>
                    <a:pt x="2" y="3"/>
                  </a:cubicBezTo>
                  <a:cubicBezTo>
                    <a:pt x="2" y="2"/>
                    <a:pt x="0" y="1"/>
                    <a:pt x="0" y="0"/>
                  </a:cubicBezTo>
                  <a:cubicBezTo>
                    <a:pt x="0" y="0"/>
                    <a:pt x="0" y="1"/>
                    <a:pt x="0" y="1"/>
                  </a:cubicBezTo>
                  <a:cubicBezTo>
                    <a:pt x="1" y="2"/>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2" name="Freeform 83">
              <a:extLst>
                <a:ext uri="{FF2B5EF4-FFF2-40B4-BE49-F238E27FC236}">
                  <a16:creationId xmlns:a16="http://schemas.microsoft.com/office/drawing/2014/main" id="{E92DC5A8-2225-4F1D-BDCC-0B0052B8A732}"/>
                </a:ext>
              </a:extLst>
            </p:cNvPr>
            <p:cNvSpPr>
              <a:spLocks/>
            </p:cNvSpPr>
            <p:nvPr/>
          </p:nvSpPr>
          <p:spPr bwMode="auto">
            <a:xfrm>
              <a:off x="2315" y="4863"/>
              <a:ext cx="11" cy="12"/>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1" y="2"/>
                    <a:pt x="2" y="2"/>
                  </a:cubicBezTo>
                  <a:cubicBezTo>
                    <a:pt x="1" y="1"/>
                    <a:pt x="1" y="1"/>
                    <a:pt x="0"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3" name="Freeform 84">
              <a:extLst>
                <a:ext uri="{FF2B5EF4-FFF2-40B4-BE49-F238E27FC236}">
                  <a16:creationId xmlns:a16="http://schemas.microsoft.com/office/drawing/2014/main" id="{F8A0D60F-B307-4BAA-8E88-F9B62A884A4C}"/>
                </a:ext>
              </a:extLst>
            </p:cNvPr>
            <p:cNvSpPr>
              <a:spLocks/>
            </p:cNvSpPr>
            <p:nvPr/>
          </p:nvSpPr>
          <p:spPr bwMode="auto">
            <a:xfrm>
              <a:off x="2602" y="4731"/>
              <a:ext cx="16" cy="16"/>
            </a:xfrm>
            <a:custGeom>
              <a:avLst/>
              <a:gdLst>
                <a:gd name="T0" fmla="*/ 1 w 3"/>
                <a:gd name="T1" fmla="*/ 2 h 3"/>
                <a:gd name="T2" fmla="*/ 3 w 3"/>
                <a:gd name="T3" fmla="*/ 0 h 3"/>
                <a:gd name="T4" fmla="*/ 0 w 3"/>
                <a:gd name="T5" fmla="*/ 0 h 3"/>
                <a:gd name="T6" fmla="*/ 1 w 3"/>
                <a:gd name="T7" fmla="*/ 2 h 3"/>
              </a:gdLst>
              <a:ahLst/>
              <a:cxnLst>
                <a:cxn ang="0">
                  <a:pos x="T0" y="T1"/>
                </a:cxn>
                <a:cxn ang="0">
                  <a:pos x="T2" y="T3"/>
                </a:cxn>
                <a:cxn ang="0">
                  <a:pos x="T4" y="T5"/>
                </a:cxn>
                <a:cxn ang="0">
                  <a:pos x="T6" y="T7"/>
                </a:cxn>
              </a:cxnLst>
              <a:rect l="0" t="0" r="r" b="b"/>
              <a:pathLst>
                <a:path w="3" h="3">
                  <a:moveTo>
                    <a:pt x="1" y="2"/>
                  </a:moveTo>
                  <a:cubicBezTo>
                    <a:pt x="2" y="3"/>
                    <a:pt x="3" y="2"/>
                    <a:pt x="3" y="0"/>
                  </a:cubicBezTo>
                  <a:cubicBezTo>
                    <a:pt x="2" y="0"/>
                    <a:pt x="1" y="0"/>
                    <a:pt x="0" y="0"/>
                  </a:cubicBezTo>
                  <a:cubicBezTo>
                    <a:pt x="0"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4" name="Freeform 85">
              <a:extLst>
                <a:ext uri="{FF2B5EF4-FFF2-40B4-BE49-F238E27FC236}">
                  <a16:creationId xmlns:a16="http://schemas.microsoft.com/office/drawing/2014/main" id="{BAAF0C88-9044-462F-A57D-EBDAEEA6C845}"/>
                </a:ext>
              </a:extLst>
            </p:cNvPr>
            <p:cNvSpPr>
              <a:spLocks/>
            </p:cNvSpPr>
            <p:nvPr/>
          </p:nvSpPr>
          <p:spPr bwMode="auto">
            <a:xfrm>
              <a:off x="2657" y="4659"/>
              <a:ext cx="11" cy="16"/>
            </a:xfrm>
            <a:custGeom>
              <a:avLst/>
              <a:gdLst>
                <a:gd name="T0" fmla="*/ 1 w 2"/>
                <a:gd name="T1" fmla="*/ 2 h 3"/>
                <a:gd name="T2" fmla="*/ 2 w 2"/>
                <a:gd name="T3" fmla="*/ 1 h 3"/>
                <a:gd name="T4" fmla="*/ 1 w 2"/>
                <a:gd name="T5" fmla="*/ 2 h 3"/>
              </a:gdLst>
              <a:ahLst/>
              <a:cxnLst>
                <a:cxn ang="0">
                  <a:pos x="T0" y="T1"/>
                </a:cxn>
                <a:cxn ang="0">
                  <a:pos x="T2" y="T3"/>
                </a:cxn>
                <a:cxn ang="0">
                  <a:pos x="T4" y="T5"/>
                </a:cxn>
              </a:cxnLst>
              <a:rect l="0" t="0" r="r" b="b"/>
              <a:pathLst>
                <a:path w="2" h="3">
                  <a:moveTo>
                    <a:pt x="1" y="2"/>
                  </a:moveTo>
                  <a:cubicBezTo>
                    <a:pt x="2" y="3"/>
                    <a:pt x="2" y="1"/>
                    <a:pt x="2" y="1"/>
                  </a:cubicBezTo>
                  <a:cubicBezTo>
                    <a:pt x="2" y="1"/>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5" name="Freeform 86">
              <a:extLst>
                <a:ext uri="{FF2B5EF4-FFF2-40B4-BE49-F238E27FC236}">
                  <a16:creationId xmlns:a16="http://schemas.microsoft.com/office/drawing/2014/main" id="{7A8DC71A-DBC9-4CBD-B2A6-50C285B16A4E}"/>
                </a:ext>
              </a:extLst>
            </p:cNvPr>
            <p:cNvSpPr>
              <a:spLocks/>
            </p:cNvSpPr>
            <p:nvPr/>
          </p:nvSpPr>
          <p:spPr bwMode="auto">
            <a:xfrm>
              <a:off x="2746" y="4620"/>
              <a:ext cx="11" cy="11"/>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1" y="2"/>
                    <a:pt x="2" y="2"/>
                    <a:pt x="2"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6" name="Freeform 87">
              <a:extLst>
                <a:ext uri="{FF2B5EF4-FFF2-40B4-BE49-F238E27FC236}">
                  <a16:creationId xmlns:a16="http://schemas.microsoft.com/office/drawing/2014/main" id="{B8F7309B-1B55-4680-A905-B832E76CD95A}"/>
                </a:ext>
              </a:extLst>
            </p:cNvPr>
            <p:cNvSpPr>
              <a:spLocks/>
            </p:cNvSpPr>
            <p:nvPr/>
          </p:nvSpPr>
          <p:spPr bwMode="auto">
            <a:xfrm>
              <a:off x="2779" y="4587"/>
              <a:ext cx="16" cy="16"/>
            </a:xfrm>
            <a:custGeom>
              <a:avLst/>
              <a:gdLst>
                <a:gd name="T0" fmla="*/ 1 w 3"/>
                <a:gd name="T1" fmla="*/ 3 h 3"/>
                <a:gd name="T2" fmla="*/ 2 w 3"/>
                <a:gd name="T3" fmla="*/ 0 h 3"/>
                <a:gd name="T4" fmla="*/ 1 w 3"/>
                <a:gd name="T5" fmla="*/ 3 h 3"/>
              </a:gdLst>
              <a:ahLst/>
              <a:cxnLst>
                <a:cxn ang="0">
                  <a:pos x="T0" y="T1"/>
                </a:cxn>
                <a:cxn ang="0">
                  <a:pos x="T2" y="T3"/>
                </a:cxn>
                <a:cxn ang="0">
                  <a:pos x="T4" y="T5"/>
                </a:cxn>
              </a:cxnLst>
              <a:rect l="0" t="0" r="r" b="b"/>
              <a:pathLst>
                <a:path w="3" h="3">
                  <a:moveTo>
                    <a:pt x="1" y="3"/>
                  </a:moveTo>
                  <a:cubicBezTo>
                    <a:pt x="1" y="2"/>
                    <a:pt x="3" y="1"/>
                    <a:pt x="2" y="0"/>
                  </a:cubicBezTo>
                  <a:cubicBezTo>
                    <a:pt x="1"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7" name="Freeform 88">
              <a:extLst>
                <a:ext uri="{FF2B5EF4-FFF2-40B4-BE49-F238E27FC236}">
                  <a16:creationId xmlns:a16="http://schemas.microsoft.com/office/drawing/2014/main" id="{518F0318-7629-4037-9CAE-489C8AE1B487}"/>
                </a:ext>
              </a:extLst>
            </p:cNvPr>
            <p:cNvSpPr>
              <a:spLocks/>
            </p:cNvSpPr>
            <p:nvPr/>
          </p:nvSpPr>
          <p:spPr bwMode="auto">
            <a:xfrm>
              <a:off x="2850" y="4537"/>
              <a:ext cx="12" cy="6"/>
            </a:xfrm>
            <a:custGeom>
              <a:avLst/>
              <a:gdLst>
                <a:gd name="T0" fmla="*/ 0 w 2"/>
                <a:gd name="T1" fmla="*/ 1 h 1"/>
                <a:gd name="T2" fmla="*/ 2 w 2"/>
                <a:gd name="T3" fmla="*/ 1 h 1"/>
                <a:gd name="T4" fmla="*/ 0 w 2"/>
                <a:gd name="T5" fmla="*/ 1 h 1"/>
              </a:gdLst>
              <a:ahLst/>
              <a:cxnLst>
                <a:cxn ang="0">
                  <a:pos x="T0" y="T1"/>
                </a:cxn>
                <a:cxn ang="0">
                  <a:pos x="T2" y="T3"/>
                </a:cxn>
                <a:cxn ang="0">
                  <a:pos x="T4" y="T5"/>
                </a:cxn>
              </a:cxnLst>
              <a:rect l="0" t="0" r="r" b="b"/>
              <a:pathLst>
                <a:path w="2" h="1">
                  <a:moveTo>
                    <a:pt x="0" y="1"/>
                  </a:moveTo>
                  <a:cubicBezTo>
                    <a:pt x="1" y="1"/>
                    <a:pt x="1" y="1"/>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8" name="Freeform 89">
              <a:extLst>
                <a:ext uri="{FF2B5EF4-FFF2-40B4-BE49-F238E27FC236}">
                  <a16:creationId xmlns:a16="http://schemas.microsoft.com/office/drawing/2014/main" id="{EB4E99C0-1A14-4DAF-84BA-8B3F41ABE8F4}"/>
                </a:ext>
              </a:extLst>
            </p:cNvPr>
            <p:cNvSpPr>
              <a:spLocks/>
            </p:cNvSpPr>
            <p:nvPr/>
          </p:nvSpPr>
          <p:spPr bwMode="auto">
            <a:xfrm>
              <a:off x="2939" y="4498"/>
              <a:ext cx="5" cy="11"/>
            </a:xfrm>
            <a:custGeom>
              <a:avLst/>
              <a:gdLst>
                <a:gd name="T0" fmla="*/ 1 w 1"/>
                <a:gd name="T1" fmla="*/ 2 h 2"/>
                <a:gd name="T2" fmla="*/ 0 w 1"/>
                <a:gd name="T3" fmla="*/ 0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0"/>
                  </a:cubicBezTo>
                  <a:cubicBezTo>
                    <a:pt x="0" y="0"/>
                    <a:pt x="0" y="1"/>
                    <a:pt x="0" y="1"/>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9" name="Freeform 90">
              <a:extLst>
                <a:ext uri="{FF2B5EF4-FFF2-40B4-BE49-F238E27FC236}">
                  <a16:creationId xmlns:a16="http://schemas.microsoft.com/office/drawing/2014/main" id="{29E06E42-E10E-45D3-891A-9E7ADBC0AC33}"/>
                </a:ext>
              </a:extLst>
            </p:cNvPr>
            <p:cNvSpPr>
              <a:spLocks/>
            </p:cNvSpPr>
            <p:nvPr/>
          </p:nvSpPr>
          <p:spPr bwMode="auto">
            <a:xfrm>
              <a:off x="3585" y="4808"/>
              <a:ext cx="11" cy="28"/>
            </a:xfrm>
            <a:custGeom>
              <a:avLst/>
              <a:gdLst>
                <a:gd name="T0" fmla="*/ 0 w 2"/>
                <a:gd name="T1" fmla="*/ 5 h 5"/>
                <a:gd name="T2" fmla="*/ 2 w 2"/>
                <a:gd name="T3" fmla="*/ 2 h 5"/>
                <a:gd name="T4" fmla="*/ 0 w 2"/>
                <a:gd name="T5" fmla="*/ 5 h 5"/>
              </a:gdLst>
              <a:ahLst/>
              <a:cxnLst>
                <a:cxn ang="0">
                  <a:pos x="T0" y="T1"/>
                </a:cxn>
                <a:cxn ang="0">
                  <a:pos x="T2" y="T3"/>
                </a:cxn>
                <a:cxn ang="0">
                  <a:pos x="T4" y="T5"/>
                </a:cxn>
              </a:cxnLst>
              <a:rect l="0" t="0" r="r" b="b"/>
              <a:pathLst>
                <a:path w="2" h="5">
                  <a:moveTo>
                    <a:pt x="0" y="5"/>
                  </a:moveTo>
                  <a:cubicBezTo>
                    <a:pt x="1" y="5"/>
                    <a:pt x="1" y="2"/>
                    <a:pt x="2" y="2"/>
                  </a:cubicBezTo>
                  <a:cubicBezTo>
                    <a:pt x="0" y="0"/>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0" name="Freeform 91">
              <a:extLst>
                <a:ext uri="{FF2B5EF4-FFF2-40B4-BE49-F238E27FC236}">
                  <a16:creationId xmlns:a16="http://schemas.microsoft.com/office/drawing/2014/main" id="{28C061EC-7C7C-4AF5-AFDE-0127FD5C0850}"/>
                </a:ext>
              </a:extLst>
            </p:cNvPr>
            <p:cNvSpPr>
              <a:spLocks/>
            </p:cNvSpPr>
            <p:nvPr/>
          </p:nvSpPr>
          <p:spPr bwMode="auto">
            <a:xfrm>
              <a:off x="3596" y="4803"/>
              <a:ext cx="6" cy="11"/>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2"/>
                    <a:pt x="1" y="2"/>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1" name="Freeform 92">
              <a:extLst>
                <a:ext uri="{FF2B5EF4-FFF2-40B4-BE49-F238E27FC236}">
                  <a16:creationId xmlns:a16="http://schemas.microsoft.com/office/drawing/2014/main" id="{5BA40586-0826-47A1-8F3C-F1740D4D4BD2}"/>
                </a:ext>
              </a:extLst>
            </p:cNvPr>
            <p:cNvSpPr>
              <a:spLocks/>
            </p:cNvSpPr>
            <p:nvPr/>
          </p:nvSpPr>
          <p:spPr bwMode="auto">
            <a:xfrm>
              <a:off x="3049" y="4371"/>
              <a:ext cx="17" cy="17"/>
            </a:xfrm>
            <a:custGeom>
              <a:avLst/>
              <a:gdLst>
                <a:gd name="T0" fmla="*/ 3 w 3"/>
                <a:gd name="T1" fmla="*/ 3 h 3"/>
                <a:gd name="T2" fmla="*/ 1 w 3"/>
                <a:gd name="T3" fmla="*/ 2 h 3"/>
                <a:gd name="T4" fmla="*/ 3 w 3"/>
                <a:gd name="T5" fmla="*/ 0 h 3"/>
                <a:gd name="T6" fmla="*/ 0 w 3"/>
                <a:gd name="T7" fmla="*/ 1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cubicBezTo>
                    <a:pt x="2" y="2"/>
                    <a:pt x="2" y="2"/>
                    <a:pt x="1" y="2"/>
                  </a:cubicBezTo>
                  <a:cubicBezTo>
                    <a:pt x="2" y="1"/>
                    <a:pt x="3" y="1"/>
                    <a:pt x="3" y="0"/>
                  </a:cubicBezTo>
                  <a:cubicBezTo>
                    <a:pt x="2" y="0"/>
                    <a:pt x="1" y="0"/>
                    <a:pt x="0" y="1"/>
                  </a:cubicBezTo>
                  <a:cubicBezTo>
                    <a:pt x="1"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2" name="Freeform 93">
              <a:extLst>
                <a:ext uri="{FF2B5EF4-FFF2-40B4-BE49-F238E27FC236}">
                  <a16:creationId xmlns:a16="http://schemas.microsoft.com/office/drawing/2014/main" id="{30A5D0E9-EA89-457D-A496-4268DA881C89}"/>
                </a:ext>
              </a:extLst>
            </p:cNvPr>
            <p:cNvSpPr>
              <a:spLocks/>
            </p:cNvSpPr>
            <p:nvPr/>
          </p:nvSpPr>
          <p:spPr bwMode="auto">
            <a:xfrm>
              <a:off x="3094" y="4377"/>
              <a:ext cx="11" cy="1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3" name="Freeform 94">
              <a:extLst>
                <a:ext uri="{FF2B5EF4-FFF2-40B4-BE49-F238E27FC236}">
                  <a16:creationId xmlns:a16="http://schemas.microsoft.com/office/drawing/2014/main" id="{5E252F07-58BB-47B6-84BD-ED0C0E2D4924}"/>
                </a:ext>
              </a:extLst>
            </p:cNvPr>
            <p:cNvSpPr>
              <a:spLocks/>
            </p:cNvSpPr>
            <p:nvPr/>
          </p:nvSpPr>
          <p:spPr bwMode="auto">
            <a:xfrm>
              <a:off x="3077" y="4360"/>
              <a:ext cx="6" cy="17"/>
            </a:xfrm>
            <a:custGeom>
              <a:avLst/>
              <a:gdLst>
                <a:gd name="T0" fmla="*/ 0 w 1"/>
                <a:gd name="T1" fmla="*/ 2 h 3"/>
                <a:gd name="T2" fmla="*/ 1 w 1"/>
                <a:gd name="T3" fmla="*/ 3 h 3"/>
                <a:gd name="T4" fmla="*/ 0 w 1"/>
                <a:gd name="T5" fmla="*/ 1 h 3"/>
                <a:gd name="T6" fmla="*/ 0 w 1"/>
                <a:gd name="T7" fmla="*/ 2 h 3"/>
              </a:gdLst>
              <a:ahLst/>
              <a:cxnLst>
                <a:cxn ang="0">
                  <a:pos x="T0" y="T1"/>
                </a:cxn>
                <a:cxn ang="0">
                  <a:pos x="T2" y="T3"/>
                </a:cxn>
                <a:cxn ang="0">
                  <a:pos x="T4" y="T5"/>
                </a:cxn>
                <a:cxn ang="0">
                  <a:pos x="T6" y="T7"/>
                </a:cxn>
              </a:cxnLst>
              <a:rect l="0" t="0" r="r" b="b"/>
              <a:pathLst>
                <a:path w="1" h="3">
                  <a:moveTo>
                    <a:pt x="0" y="2"/>
                  </a:moveTo>
                  <a:cubicBezTo>
                    <a:pt x="0" y="2"/>
                    <a:pt x="1" y="2"/>
                    <a:pt x="1" y="3"/>
                  </a:cubicBezTo>
                  <a:cubicBezTo>
                    <a:pt x="1" y="2"/>
                    <a:pt x="1" y="1"/>
                    <a:pt x="0" y="1"/>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4" name="Freeform 95">
              <a:extLst>
                <a:ext uri="{FF2B5EF4-FFF2-40B4-BE49-F238E27FC236}">
                  <a16:creationId xmlns:a16="http://schemas.microsoft.com/office/drawing/2014/main" id="{378409C6-E3BA-4203-A2C3-B5F574CB28E6}"/>
                </a:ext>
              </a:extLst>
            </p:cNvPr>
            <p:cNvSpPr>
              <a:spLocks/>
            </p:cNvSpPr>
            <p:nvPr/>
          </p:nvSpPr>
          <p:spPr bwMode="auto">
            <a:xfrm>
              <a:off x="3226" y="4205"/>
              <a:ext cx="6" cy="11"/>
            </a:xfrm>
            <a:custGeom>
              <a:avLst/>
              <a:gdLst>
                <a:gd name="T0" fmla="*/ 1 w 1"/>
                <a:gd name="T1" fmla="*/ 2 h 2"/>
                <a:gd name="T2" fmla="*/ 0 w 1"/>
                <a:gd name="T3" fmla="*/ 0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0"/>
                    <a:pt x="0" y="0"/>
                  </a:cubicBezTo>
                  <a:cubicBezTo>
                    <a:pt x="0" y="0"/>
                    <a:pt x="0" y="0"/>
                    <a:pt x="0" y="1"/>
                  </a:cubicBezTo>
                  <a:cubicBezTo>
                    <a:pt x="0" y="1"/>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5" name="Freeform 96">
              <a:extLst>
                <a:ext uri="{FF2B5EF4-FFF2-40B4-BE49-F238E27FC236}">
                  <a16:creationId xmlns:a16="http://schemas.microsoft.com/office/drawing/2014/main" id="{0D6D55CE-8E18-456E-BC86-26A60D3AADAD}"/>
                </a:ext>
              </a:extLst>
            </p:cNvPr>
            <p:cNvSpPr>
              <a:spLocks/>
            </p:cNvSpPr>
            <p:nvPr/>
          </p:nvSpPr>
          <p:spPr bwMode="auto">
            <a:xfrm>
              <a:off x="3221" y="4177"/>
              <a:ext cx="11" cy="11"/>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2"/>
                    <a:pt x="1" y="0"/>
                    <a:pt x="1" y="0"/>
                  </a:cubicBezTo>
                  <a:cubicBezTo>
                    <a:pt x="0"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6" name="Freeform 97">
              <a:extLst>
                <a:ext uri="{FF2B5EF4-FFF2-40B4-BE49-F238E27FC236}">
                  <a16:creationId xmlns:a16="http://schemas.microsoft.com/office/drawing/2014/main" id="{3DA85A5B-5F13-4D6D-8572-3DB24691F9B5}"/>
                </a:ext>
              </a:extLst>
            </p:cNvPr>
            <p:cNvSpPr>
              <a:spLocks/>
            </p:cNvSpPr>
            <p:nvPr/>
          </p:nvSpPr>
          <p:spPr bwMode="auto">
            <a:xfrm>
              <a:off x="3248" y="4155"/>
              <a:ext cx="17" cy="33"/>
            </a:xfrm>
            <a:custGeom>
              <a:avLst/>
              <a:gdLst>
                <a:gd name="T0" fmla="*/ 0 w 3"/>
                <a:gd name="T1" fmla="*/ 6 h 6"/>
                <a:gd name="T2" fmla="*/ 3 w 3"/>
                <a:gd name="T3" fmla="*/ 3 h 6"/>
                <a:gd name="T4" fmla="*/ 2 w 3"/>
                <a:gd name="T5" fmla="*/ 0 h 6"/>
                <a:gd name="T6" fmla="*/ 0 w 3"/>
                <a:gd name="T7" fmla="*/ 6 h 6"/>
              </a:gdLst>
              <a:ahLst/>
              <a:cxnLst>
                <a:cxn ang="0">
                  <a:pos x="T0" y="T1"/>
                </a:cxn>
                <a:cxn ang="0">
                  <a:pos x="T2" y="T3"/>
                </a:cxn>
                <a:cxn ang="0">
                  <a:pos x="T4" y="T5"/>
                </a:cxn>
                <a:cxn ang="0">
                  <a:pos x="T6" y="T7"/>
                </a:cxn>
              </a:cxnLst>
              <a:rect l="0" t="0" r="r" b="b"/>
              <a:pathLst>
                <a:path w="3" h="6">
                  <a:moveTo>
                    <a:pt x="0" y="6"/>
                  </a:moveTo>
                  <a:cubicBezTo>
                    <a:pt x="1" y="6"/>
                    <a:pt x="2" y="4"/>
                    <a:pt x="3" y="3"/>
                  </a:cubicBezTo>
                  <a:cubicBezTo>
                    <a:pt x="2" y="2"/>
                    <a:pt x="3" y="2"/>
                    <a:pt x="2" y="0"/>
                  </a:cubicBezTo>
                  <a:cubicBezTo>
                    <a:pt x="1" y="2"/>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7" name="Freeform 98">
              <a:extLst>
                <a:ext uri="{FF2B5EF4-FFF2-40B4-BE49-F238E27FC236}">
                  <a16:creationId xmlns:a16="http://schemas.microsoft.com/office/drawing/2014/main" id="{A57FF320-593F-49FC-A9AE-EC0338B336D2}"/>
                </a:ext>
              </a:extLst>
            </p:cNvPr>
            <p:cNvSpPr>
              <a:spLocks/>
            </p:cNvSpPr>
            <p:nvPr/>
          </p:nvSpPr>
          <p:spPr bwMode="auto">
            <a:xfrm>
              <a:off x="3265" y="4155"/>
              <a:ext cx="5" cy="11"/>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2"/>
                    <a:pt x="1"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8" name="Freeform 99">
              <a:extLst>
                <a:ext uri="{FF2B5EF4-FFF2-40B4-BE49-F238E27FC236}">
                  <a16:creationId xmlns:a16="http://schemas.microsoft.com/office/drawing/2014/main" id="{79C900D6-6BF9-42D3-962D-8DDF869947A4}"/>
                </a:ext>
              </a:extLst>
            </p:cNvPr>
            <p:cNvSpPr>
              <a:spLocks/>
            </p:cNvSpPr>
            <p:nvPr/>
          </p:nvSpPr>
          <p:spPr bwMode="auto">
            <a:xfrm>
              <a:off x="3270" y="4144"/>
              <a:ext cx="11" cy="11"/>
            </a:xfrm>
            <a:custGeom>
              <a:avLst/>
              <a:gdLst>
                <a:gd name="T0" fmla="*/ 0 w 2"/>
                <a:gd name="T1" fmla="*/ 2 h 2"/>
                <a:gd name="T2" fmla="*/ 2 w 2"/>
                <a:gd name="T3" fmla="*/ 1 h 2"/>
                <a:gd name="T4" fmla="*/ 0 w 2"/>
                <a:gd name="T5" fmla="*/ 2 h 2"/>
              </a:gdLst>
              <a:ahLst/>
              <a:cxnLst>
                <a:cxn ang="0">
                  <a:pos x="T0" y="T1"/>
                </a:cxn>
                <a:cxn ang="0">
                  <a:pos x="T2" y="T3"/>
                </a:cxn>
                <a:cxn ang="0">
                  <a:pos x="T4" y="T5"/>
                </a:cxn>
              </a:cxnLst>
              <a:rect l="0" t="0" r="r" b="b"/>
              <a:pathLst>
                <a:path w="2" h="2">
                  <a:moveTo>
                    <a:pt x="0" y="2"/>
                  </a:moveTo>
                  <a:cubicBezTo>
                    <a:pt x="1" y="2"/>
                    <a:pt x="2" y="2"/>
                    <a:pt x="2" y="1"/>
                  </a:cubicBezTo>
                  <a:cubicBezTo>
                    <a:pt x="1" y="0"/>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9" name="Freeform 100">
              <a:extLst>
                <a:ext uri="{FF2B5EF4-FFF2-40B4-BE49-F238E27FC236}">
                  <a16:creationId xmlns:a16="http://schemas.microsoft.com/office/drawing/2014/main" id="{B33B56F3-2DAE-46FA-AA4F-729C527956C8}"/>
                </a:ext>
              </a:extLst>
            </p:cNvPr>
            <p:cNvSpPr>
              <a:spLocks/>
            </p:cNvSpPr>
            <p:nvPr/>
          </p:nvSpPr>
          <p:spPr bwMode="auto">
            <a:xfrm>
              <a:off x="3287" y="4144"/>
              <a:ext cx="17" cy="17"/>
            </a:xfrm>
            <a:custGeom>
              <a:avLst/>
              <a:gdLst>
                <a:gd name="T0" fmla="*/ 0 w 3"/>
                <a:gd name="T1" fmla="*/ 3 h 3"/>
                <a:gd name="T2" fmla="*/ 3 w 3"/>
                <a:gd name="T3" fmla="*/ 3 h 3"/>
                <a:gd name="T4" fmla="*/ 1 w 3"/>
                <a:gd name="T5" fmla="*/ 0 h 3"/>
                <a:gd name="T6" fmla="*/ 0 w 3"/>
                <a:gd name="T7" fmla="*/ 3 h 3"/>
              </a:gdLst>
              <a:ahLst/>
              <a:cxnLst>
                <a:cxn ang="0">
                  <a:pos x="T0" y="T1"/>
                </a:cxn>
                <a:cxn ang="0">
                  <a:pos x="T2" y="T3"/>
                </a:cxn>
                <a:cxn ang="0">
                  <a:pos x="T4" y="T5"/>
                </a:cxn>
                <a:cxn ang="0">
                  <a:pos x="T6" y="T7"/>
                </a:cxn>
              </a:cxnLst>
              <a:rect l="0" t="0" r="r" b="b"/>
              <a:pathLst>
                <a:path w="3" h="3">
                  <a:moveTo>
                    <a:pt x="0" y="3"/>
                  </a:moveTo>
                  <a:cubicBezTo>
                    <a:pt x="1" y="2"/>
                    <a:pt x="2" y="3"/>
                    <a:pt x="3" y="3"/>
                  </a:cubicBezTo>
                  <a:cubicBezTo>
                    <a:pt x="2" y="2"/>
                    <a:pt x="2" y="1"/>
                    <a:pt x="1" y="0"/>
                  </a:cubicBezTo>
                  <a:cubicBezTo>
                    <a:pt x="2"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0" name="Freeform 101">
              <a:extLst>
                <a:ext uri="{FF2B5EF4-FFF2-40B4-BE49-F238E27FC236}">
                  <a16:creationId xmlns:a16="http://schemas.microsoft.com/office/drawing/2014/main" id="{C15FE232-3C42-478D-B293-EB6F6F2F644D}"/>
                </a:ext>
              </a:extLst>
            </p:cNvPr>
            <p:cNvSpPr>
              <a:spLocks/>
            </p:cNvSpPr>
            <p:nvPr/>
          </p:nvSpPr>
          <p:spPr bwMode="auto">
            <a:xfrm>
              <a:off x="3232" y="4067"/>
              <a:ext cx="5" cy="16"/>
            </a:xfrm>
            <a:custGeom>
              <a:avLst/>
              <a:gdLst>
                <a:gd name="T0" fmla="*/ 0 w 1"/>
                <a:gd name="T1" fmla="*/ 1 h 3"/>
                <a:gd name="T2" fmla="*/ 1 w 1"/>
                <a:gd name="T3" fmla="*/ 0 h 3"/>
                <a:gd name="T4" fmla="*/ 0 w 1"/>
                <a:gd name="T5" fmla="*/ 0 h 3"/>
                <a:gd name="T6" fmla="*/ 0 w 1"/>
                <a:gd name="T7" fmla="*/ 1 h 3"/>
              </a:gdLst>
              <a:ahLst/>
              <a:cxnLst>
                <a:cxn ang="0">
                  <a:pos x="T0" y="T1"/>
                </a:cxn>
                <a:cxn ang="0">
                  <a:pos x="T2" y="T3"/>
                </a:cxn>
                <a:cxn ang="0">
                  <a:pos x="T4" y="T5"/>
                </a:cxn>
                <a:cxn ang="0">
                  <a:pos x="T6" y="T7"/>
                </a:cxn>
              </a:cxnLst>
              <a:rect l="0" t="0" r="r" b="b"/>
              <a:pathLst>
                <a:path w="1" h="3">
                  <a:moveTo>
                    <a:pt x="0" y="1"/>
                  </a:moveTo>
                  <a:cubicBezTo>
                    <a:pt x="1" y="3"/>
                    <a:pt x="1" y="1"/>
                    <a:pt x="1"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1" name="Freeform 102">
              <a:extLst>
                <a:ext uri="{FF2B5EF4-FFF2-40B4-BE49-F238E27FC236}">
                  <a16:creationId xmlns:a16="http://schemas.microsoft.com/office/drawing/2014/main" id="{79B3FF71-5709-45A2-92B5-7BE269B4139D}"/>
                </a:ext>
              </a:extLst>
            </p:cNvPr>
            <p:cNvSpPr>
              <a:spLocks/>
            </p:cNvSpPr>
            <p:nvPr/>
          </p:nvSpPr>
          <p:spPr bwMode="auto">
            <a:xfrm>
              <a:off x="3298" y="4083"/>
              <a:ext cx="28" cy="28"/>
            </a:xfrm>
            <a:custGeom>
              <a:avLst/>
              <a:gdLst>
                <a:gd name="T0" fmla="*/ 2 w 5"/>
                <a:gd name="T1" fmla="*/ 4 h 5"/>
                <a:gd name="T2" fmla="*/ 2 w 5"/>
                <a:gd name="T3" fmla="*/ 5 h 5"/>
                <a:gd name="T4" fmla="*/ 3 w 5"/>
                <a:gd name="T5" fmla="*/ 5 h 5"/>
                <a:gd name="T6" fmla="*/ 4 w 5"/>
                <a:gd name="T7" fmla="*/ 1 h 5"/>
                <a:gd name="T8" fmla="*/ 3 w 5"/>
                <a:gd name="T9" fmla="*/ 1 h 5"/>
                <a:gd name="T10" fmla="*/ 3 w 5"/>
                <a:gd name="T11" fmla="*/ 3 h 5"/>
                <a:gd name="T12" fmla="*/ 1 w 5"/>
                <a:gd name="T13" fmla="*/ 1 h 5"/>
                <a:gd name="T14" fmla="*/ 1 w 5"/>
                <a:gd name="T15" fmla="*/ 3 h 5"/>
                <a:gd name="T16" fmla="*/ 2 w 5"/>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2" y="4"/>
                  </a:moveTo>
                  <a:cubicBezTo>
                    <a:pt x="2" y="4"/>
                    <a:pt x="2" y="4"/>
                    <a:pt x="2" y="5"/>
                  </a:cubicBezTo>
                  <a:cubicBezTo>
                    <a:pt x="3" y="5"/>
                    <a:pt x="3" y="5"/>
                    <a:pt x="3" y="5"/>
                  </a:cubicBezTo>
                  <a:cubicBezTo>
                    <a:pt x="2" y="3"/>
                    <a:pt x="5" y="4"/>
                    <a:pt x="4" y="1"/>
                  </a:cubicBezTo>
                  <a:cubicBezTo>
                    <a:pt x="4" y="1"/>
                    <a:pt x="3" y="1"/>
                    <a:pt x="3" y="1"/>
                  </a:cubicBezTo>
                  <a:cubicBezTo>
                    <a:pt x="3" y="2"/>
                    <a:pt x="3" y="2"/>
                    <a:pt x="3" y="3"/>
                  </a:cubicBezTo>
                  <a:cubicBezTo>
                    <a:pt x="1" y="3"/>
                    <a:pt x="2" y="2"/>
                    <a:pt x="1" y="1"/>
                  </a:cubicBezTo>
                  <a:cubicBezTo>
                    <a:pt x="0" y="0"/>
                    <a:pt x="2" y="3"/>
                    <a:pt x="1" y="3"/>
                  </a:cubicBezTo>
                  <a:cubicBezTo>
                    <a:pt x="1" y="3"/>
                    <a:pt x="3"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2" name="Freeform 103">
              <a:extLst>
                <a:ext uri="{FF2B5EF4-FFF2-40B4-BE49-F238E27FC236}">
                  <a16:creationId xmlns:a16="http://schemas.microsoft.com/office/drawing/2014/main" id="{46C4186F-24DE-43E8-829E-BE66B72921CE}"/>
                </a:ext>
              </a:extLst>
            </p:cNvPr>
            <p:cNvSpPr>
              <a:spLocks/>
            </p:cNvSpPr>
            <p:nvPr/>
          </p:nvSpPr>
          <p:spPr bwMode="auto">
            <a:xfrm>
              <a:off x="3243" y="4045"/>
              <a:ext cx="5" cy="1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3"/>
                    <a:pt x="1" y="2"/>
                    <a:pt x="1" y="0"/>
                  </a:cubicBezTo>
                  <a:cubicBezTo>
                    <a:pt x="1"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3" name="Freeform 104">
              <a:extLst>
                <a:ext uri="{FF2B5EF4-FFF2-40B4-BE49-F238E27FC236}">
                  <a16:creationId xmlns:a16="http://schemas.microsoft.com/office/drawing/2014/main" id="{47A371AF-6CF2-43FB-AF41-268C63B9A104}"/>
                </a:ext>
              </a:extLst>
            </p:cNvPr>
            <p:cNvSpPr>
              <a:spLocks/>
            </p:cNvSpPr>
            <p:nvPr/>
          </p:nvSpPr>
          <p:spPr bwMode="auto">
            <a:xfrm>
              <a:off x="3326" y="4078"/>
              <a:ext cx="11" cy="16"/>
            </a:xfrm>
            <a:custGeom>
              <a:avLst/>
              <a:gdLst>
                <a:gd name="T0" fmla="*/ 0 w 2"/>
                <a:gd name="T1" fmla="*/ 2 h 3"/>
                <a:gd name="T2" fmla="*/ 2 w 2"/>
                <a:gd name="T3" fmla="*/ 3 h 3"/>
                <a:gd name="T4" fmla="*/ 1 w 2"/>
                <a:gd name="T5" fmla="*/ 0 h 3"/>
                <a:gd name="T6" fmla="*/ 0 w 2"/>
                <a:gd name="T7" fmla="*/ 2 h 3"/>
              </a:gdLst>
              <a:ahLst/>
              <a:cxnLst>
                <a:cxn ang="0">
                  <a:pos x="T0" y="T1"/>
                </a:cxn>
                <a:cxn ang="0">
                  <a:pos x="T2" y="T3"/>
                </a:cxn>
                <a:cxn ang="0">
                  <a:pos x="T4" y="T5"/>
                </a:cxn>
                <a:cxn ang="0">
                  <a:pos x="T6" y="T7"/>
                </a:cxn>
              </a:cxnLst>
              <a:rect l="0" t="0" r="r" b="b"/>
              <a:pathLst>
                <a:path w="2" h="3">
                  <a:moveTo>
                    <a:pt x="0" y="2"/>
                  </a:moveTo>
                  <a:cubicBezTo>
                    <a:pt x="0" y="1"/>
                    <a:pt x="1" y="3"/>
                    <a:pt x="2" y="3"/>
                  </a:cubicBezTo>
                  <a:cubicBezTo>
                    <a:pt x="1" y="2"/>
                    <a:pt x="0"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4" name="Freeform 105">
              <a:extLst>
                <a:ext uri="{FF2B5EF4-FFF2-40B4-BE49-F238E27FC236}">
                  <a16:creationId xmlns:a16="http://schemas.microsoft.com/office/drawing/2014/main" id="{F9E2FB65-EE8E-403A-B16C-C2973100CFFF}"/>
                </a:ext>
              </a:extLst>
            </p:cNvPr>
            <p:cNvSpPr>
              <a:spLocks/>
            </p:cNvSpPr>
            <p:nvPr/>
          </p:nvSpPr>
          <p:spPr bwMode="auto">
            <a:xfrm>
              <a:off x="3320" y="4061"/>
              <a:ext cx="6" cy="11"/>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2"/>
                    <a:pt x="1"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5" name="Freeform 106">
              <a:extLst>
                <a:ext uri="{FF2B5EF4-FFF2-40B4-BE49-F238E27FC236}">
                  <a16:creationId xmlns:a16="http://schemas.microsoft.com/office/drawing/2014/main" id="{34405616-B31D-4D85-ADBD-43B292315186}"/>
                </a:ext>
              </a:extLst>
            </p:cNvPr>
            <p:cNvSpPr>
              <a:spLocks/>
            </p:cNvSpPr>
            <p:nvPr/>
          </p:nvSpPr>
          <p:spPr bwMode="auto">
            <a:xfrm>
              <a:off x="3337" y="4045"/>
              <a:ext cx="16" cy="27"/>
            </a:xfrm>
            <a:custGeom>
              <a:avLst/>
              <a:gdLst>
                <a:gd name="T0" fmla="*/ 3 w 3"/>
                <a:gd name="T1" fmla="*/ 1 h 5"/>
                <a:gd name="T2" fmla="*/ 2 w 3"/>
                <a:gd name="T3" fmla="*/ 0 h 5"/>
                <a:gd name="T4" fmla="*/ 0 w 3"/>
                <a:gd name="T5" fmla="*/ 2 h 5"/>
                <a:gd name="T6" fmla="*/ 3 w 3"/>
                <a:gd name="T7" fmla="*/ 1 h 5"/>
              </a:gdLst>
              <a:ahLst/>
              <a:cxnLst>
                <a:cxn ang="0">
                  <a:pos x="T0" y="T1"/>
                </a:cxn>
                <a:cxn ang="0">
                  <a:pos x="T2" y="T3"/>
                </a:cxn>
                <a:cxn ang="0">
                  <a:pos x="T4" y="T5"/>
                </a:cxn>
                <a:cxn ang="0">
                  <a:pos x="T6" y="T7"/>
                </a:cxn>
              </a:cxnLst>
              <a:rect l="0" t="0" r="r" b="b"/>
              <a:pathLst>
                <a:path w="3" h="5">
                  <a:moveTo>
                    <a:pt x="3" y="1"/>
                  </a:moveTo>
                  <a:cubicBezTo>
                    <a:pt x="3" y="0"/>
                    <a:pt x="2" y="0"/>
                    <a:pt x="2" y="0"/>
                  </a:cubicBezTo>
                  <a:cubicBezTo>
                    <a:pt x="1" y="0"/>
                    <a:pt x="2" y="3"/>
                    <a:pt x="0" y="2"/>
                  </a:cubicBezTo>
                  <a:cubicBezTo>
                    <a:pt x="2" y="5"/>
                    <a:pt x="1"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6" name="Freeform 107">
              <a:extLst>
                <a:ext uri="{FF2B5EF4-FFF2-40B4-BE49-F238E27FC236}">
                  <a16:creationId xmlns:a16="http://schemas.microsoft.com/office/drawing/2014/main" id="{4DA79510-7599-4674-B4BA-AA79DA0CE82F}"/>
                </a:ext>
              </a:extLst>
            </p:cNvPr>
            <p:cNvSpPr>
              <a:spLocks/>
            </p:cNvSpPr>
            <p:nvPr/>
          </p:nvSpPr>
          <p:spPr bwMode="auto">
            <a:xfrm>
              <a:off x="3331" y="4034"/>
              <a:ext cx="6" cy="22"/>
            </a:xfrm>
            <a:custGeom>
              <a:avLst/>
              <a:gdLst>
                <a:gd name="T0" fmla="*/ 0 w 1"/>
                <a:gd name="T1" fmla="*/ 4 h 4"/>
                <a:gd name="T2" fmla="*/ 1 w 1"/>
                <a:gd name="T3" fmla="*/ 0 h 4"/>
                <a:gd name="T4" fmla="*/ 0 w 1"/>
                <a:gd name="T5" fmla="*/ 4 h 4"/>
              </a:gdLst>
              <a:ahLst/>
              <a:cxnLst>
                <a:cxn ang="0">
                  <a:pos x="T0" y="T1"/>
                </a:cxn>
                <a:cxn ang="0">
                  <a:pos x="T2" y="T3"/>
                </a:cxn>
                <a:cxn ang="0">
                  <a:pos x="T4" y="T5"/>
                </a:cxn>
              </a:cxnLst>
              <a:rect l="0" t="0" r="r" b="b"/>
              <a:pathLst>
                <a:path w="1" h="4">
                  <a:moveTo>
                    <a:pt x="0" y="4"/>
                  </a:moveTo>
                  <a:cubicBezTo>
                    <a:pt x="1" y="4"/>
                    <a:pt x="1" y="1"/>
                    <a:pt x="1" y="0"/>
                  </a:cubicBezTo>
                  <a:cubicBezTo>
                    <a:pt x="0"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7" name="Freeform 108">
              <a:extLst>
                <a:ext uri="{FF2B5EF4-FFF2-40B4-BE49-F238E27FC236}">
                  <a16:creationId xmlns:a16="http://schemas.microsoft.com/office/drawing/2014/main" id="{F70FF985-AC05-4044-B549-36F154410675}"/>
                </a:ext>
              </a:extLst>
            </p:cNvPr>
            <p:cNvSpPr>
              <a:spLocks/>
            </p:cNvSpPr>
            <p:nvPr/>
          </p:nvSpPr>
          <p:spPr bwMode="auto">
            <a:xfrm>
              <a:off x="3326" y="4011"/>
              <a:ext cx="5" cy="17"/>
            </a:xfrm>
            <a:custGeom>
              <a:avLst/>
              <a:gdLst>
                <a:gd name="T0" fmla="*/ 0 w 1"/>
                <a:gd name="T1" fmla="*/ 2 h 3"/>
                <a:gd name="T2" fmla="*/ 1 w 1"/>
                <a:gd name="T3" fmla="*/ 0 h 3"/>
                <a:gd name="T4" fmla="*/ 0 w 1"/>
                <a:gd name="T5" fmla="*/ 2 h 3"/>
              </a:gdLst>
              <a:ahLst/>
              <a:cxnLst>
                <a:cxn ang="0">
                  <a:pos x="T0" y="T1"/>
                </a:cxn>
                <a:cxn ang="0">
                  <a:pos x="T2" y="T3"/>
                </a:cxn>
                <a:cxn ang="0">
                  <a:pos x="T4" y="T5"/>
                </a:cxn>
              </a:cxnLst>
              <a:rect l="0" t="0" r="r" b="b"/>
              <a:pathLst>
                <a:path w="1" h="3">
                  <a:moveTo>
                    <a:pt x="0" y="2"/>
                  </a:moveTo>
                  <a:cubicBezTo>
                    <a:pt x="1" y="3"/>
                    <a:pt x="1" y="1"/>
                    <a:pt x="1" y="0"/>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8" name="Freeform 109">
              <a:extLst>
                <a:ext uri="{FF2B5EF4-FFF2-40B4-BE49-F238E27FC236}">
                  <a16:creationId xmlns:a16="http://schemas.microsoft.com/office/drawing/2014/main" id="{CEBB1119-4B25-4320-A8B8-15B13AD5BD0D}"/>
                </a:ext>
              </a:extLst>
            </p:cNvPr>
            <p:cNvSpPr>
              <a:spLocks/>
            </p:cNvSpPr>
            <p:nvPr/>
          </p:nvSpPr>
          <p:spPr bwMode="auto">
            <a:xfrm>
              <a:off x="3331" y="4017"/>
              <a:ext cx="17" cy="11"/>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2" y="2"/>
                    <a:pt x="3" y="2"/>
                    <a:pt x="2" y="0"/>
                  </a:cubicBezTo>
                  <a:cubicBezTo>
                    <a:pt x="3" y="2"/>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9" name="Freeform 110">
              <a:extLst>
                <a:ext uri="{FF2B5EF4-FFF2-40B4-BE49-F238E27FC236}">
                  <a16:creationId xmlns:a16="http://schemas.microsoft.com/office/drawing/2014/main" id="{EFC9A3F9-07B7-4188-951C-8549175C5AD7}"/>
                </a:ext>
              </a:extLst>
            </p:cNvPr>
            <p:cNvSpPr>
              <a:spLocks/>
            </p:cNvSpPr>
            <p:nvPr/>
          </p:nvSpPr>
          <p:spPr bwMode="auto">
            <a:xfrm>
              <a:off x="3353" y="3967"/>
              <a:ext cx="22" cy="78"/>
            </a:xfrm>
            <a:custGeom>
              <a:avLst/>
              <a:gdLst>
                <a:gd name="T0" fmla="*/ 2 w 4"/>
                <a:gd name="T1" fmla="*/ 10 h 14"/>
                <a:gd name="T2" fmla="*/ 1 w 4"/>
                <a:gd name="T3" fmla="*/ 8 h 14"/>
                <a:gd name="T4" fmla="*/ 2 w 4"/>
                <a:gd name="T5" fmla="*/ 10 h 14"/>
                <a:gd name="T6" fmla="*/ 4 w 4"/>
                <a:gd name="T7" fmla="*/ 10 h 14"/>
                <a:gd name="T8" fmla="*/ 2 w 4"/>
                <a:gd name="T9" fmla="*/ 2 h 14"/>
                <a:gd name="T10" fmla="*/ 2 w 4"/>
                <a:gd name="T11" fmla="*/ 6 h 14"/>
                <a:gd name="T12" fmla="*/ 0 w 4"/>
                <a:gd name="T13" fmla="*/ 5 h 14"/>
                <a:gd name="T14" fmla="*/ 1 w 4"/>
                <a:gd name="T15" fmla="*/ 13 h 14"/>
                <a:gd name="T16" fmla="*/ 2 w 4"/>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4">
                  <a:moveTo>
                    <a:pt x="2" y="10"/>
                  </a:moveTo>
                  <a:cubicBezTo>
                    <a:pt x="0" y="10"/>
                    <a:pt x="0" y="8"/>
                    <a:pt x="1" y="8"/>
                  </a:cubicBezTo>
                  <a:cubicBezTo>
                    <a:pt x="2" y="9"/>
                    <a:pt x="2" y="10"/>
                    <a:pt x="2" y="10"/>
                  </a:cubicBezTo>
                  <a:cubicBezTo>
                    <a:pt x="3" y="11"/>
                    <a:pt x="2" y="9"/>
                    <a:pt x="4" y="10"/>
                  </a:cubicBezTo>
                  <a:cubicBezTo>
                    <a:pt x="2" y="8"/>
                    <a:pt x="2" y="4"/>
                    <a:pt x="2" y="2"/>
                  </a:cubicBezTo>
                  <a:cubicBezTo>
                    <a:pt x="0" y="0"/>
                    <a:pt x="1" y="5"/>
                    <a:pt x="2" y="6"/>
                  </a:cubicBezTo>
                  <a:cubicBezTo>
                    <a:pt x="1" y="5"/>
                    <a:pt x="1" y="6"/>
                    <a:pt x="0" y="5"/>
                  </a:cubicBezTo>
                  <a:cubicBezTo>
                    <a:pt x="0" y="7"/>
                    <a:pt x="1" y="10"/>
                    <a:pt x="1" y="13"/>
                  </a:cubicBezTo>
                  <a:cubicBezTo>
                    <a:pt x="3" y="14"/>
                    <a:pt x="2" y="12"/>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0" name="Freeform 111">
              <a:extLst>
                <a:ext uri="{FF2B5EF4-FFF2-40B4-BE49-F238E27FC236}">
                  <a16:creationId xmlns:a16="http://schemas.microsoft.com/office/drawing/2014/main" id="{26030C88-1F01-4B64-A9FB-AC65A2FA47C7}"/>
                </a:ext>
              </a:extLst>
            </p:cNvPr>
            <p:cNvSpPr>
              <a:spLocks/>
            </p:cNvSpPr>
            <p:nvPr/>
          </p:nvSpPr>
          <p:spPr bwMode="auto">
            <a:xfrm>
              <a:off x="3370" y="3984"/>
              <a:ext cx="11" cy="16"/>
            </a:xfrm>
            <a:custGeom>
              <a:avLst/>
              <a:gdLst>
                <a:gd name="T0" fmla="*/ 1 w 2"/>
                <a:gd name="T1" fmla="*/ 2 h 3"/>
                <a:gd name="T2" fmla="*/ 2 w 2"/>
                <a:gd name="T3" fmla="*/ 3 h 3"/>
                <a:gd name="T4" fmla="*/ 2 w 2"/>
                <a:gd name="T5" fmla="*/ 1 h 3"/>
                <a:gd name="T6" fmla="*/ 1 w 2"/>
                <a:gd name="T7" fmla="*/ 0 h 3"/>
                <a:gd name="T8" fmla="*/ 0 w 2"/>
                <a:gd name="T9" fmla="*/ 0 h 3"/>
                <a:gd name="T10" fmla="*/ 1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1" y="2"/>
                  </a:moveTo>
                  <a:cubicBezTo>
                    <a:pt x="1" y="3"/>
                    <a:pt x="1" y="3"/>
                    <a:pt x="2" y="3"/>
                  </a:cubicBezTo>
                  <a:cubicBezTo>
                    <a:pt x="2" y="3"/>
                    <a:pt x="2" y="1"/>
                    <a:pt x="2" y="1"/>
                  </a:cubicBezTo>
                  <a:cubicBezTo>
                    <a:pt x="2" y="1"/>
                    <a:pt x="1" y="1"/>
                    <a:pt x="1" y="0"/>
                  </a:cubicBezTo>
                  <a:cubicBezTo>
                    <a:pt x="1" y="0"/>
                    <a:pt x="1" y="0"/>
                    <a:pt x="0" y="0"/>
                  </a:cubicBezTo>
                  <a:cubicBezTo>
                    <a:pt x="0"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1" name="Freeform 112">
              <a:extLst>
                <a:ext uri="{FF2B5EF4-FFF2-40B4-BE49-F238E27FC236}">
                  <a16:creationId xmlns:a16="http://schemas.microsoft.com/office/drawing/2014/main" id="{4F907BAE-2FAA-4F2B-A133-BCC820736284}"/>
                </a:ext>
              </a:extLst>
            </p:cNvPr>
            <p:cNvSpPr>
              <a:spLocks/>
            </p:cNvSpPr>
            <p:nvPr/>
          </p:nvSpPr>
          <p:spPr bwMode="auto">
            <a:xfrm>
              <a:off x="3386" y="3989"/>
              <a:ext cx="11" cy="11"/>
            </a:xfrm>
            <a:custGeom>
              <a:avLst/>
              <a:gdLst>
                <a:gd name="T0" fmla="*/ 1 w 2"/>
                <a:gd name="T1" fmla="*/ 2 h 2"/>
                <a:gd name="T2" fmla="*/ 0 w 2"/>
                <a:gd name="T3" fmla="*/ 0 h 2"/>
                <a:gd name="T4" fmla="*/ 1 w 2"/>
                <a:gd name="T5" fmla="*/ 2 h 2"/>
              </a:gdLst>
              <a:ahLst/>
              <a:cxnLst>
                <a:cxn ang="0">
                  <a:pos x="T0" y="T1"/>
                </a:cxn>
                <a:cxn ang="0">
                  <a:pos x="T2" y="T3"/>
                </a:cxn>
                <a:cxn ang="0">
                  <a:pos x="T4" y="T5"/>
                </a:cxn>
              </a:cxnLst>
              <a:rect l="0" t="0" r="r" b="b"/>
              <a:pathLst>
                <a:path w="2" h="2">
                  <a:moveTo>
                    <a:pt x="1" y="2"/>
                  </a:moveTo>
                  <a:cubicBezTo>
                    <a:pt x="1" y="2"/>
                    <a:pt x="2" y="0"/>
                    <a:pt x="0" y="0"/>
                  </a:cubicBezTo>
                  <a:cubicBezTo>
                    <a:pt x="0"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2" name="Freeform 113">
              <a:extLst>
                <a:ext uri="{FF2B5EF4-FFF2-40B4-BE49-F238E27FC236}">
                  <a16:creationId xmlns:a16="http://schemas.microsoft.com/office/drawing/2014/main" id="{0904FAEE-86BC-498D-91EC-E44137E6BB65}"/>
                </a:ext>
              </a:extLst>
            </p:cNvPr>
            <p:cNvSpPr>
              <a:spLocks/>
            </p:cNvSpPr>
            <p:nvPr/>
          </p:nvSpPr>
          <p:spPr bwMode="auto">
            <a:xfrm>
              <a:off x="3381" y="3967"/>
              <a:ext cx="11" cy="22"/>
            </a:xfrm>
            <a:custGeom>
              <a:avLst/>
              <a:gdLst>
                <a:gd name="T0" fmla="*/ 0 w 2"/>
                <a:gd name="T1" fmla="*/ 2 h 4"/>
                <a:gd name="T2" fmla="*/ 2 w 2"/>
                <a:gd name="T3" fmla="*/ 3 h 4"/>
                <a:gd name="T4" fmla="*/ 1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1" y="4"/>
                    <a:pt x="1" y="2"/>
                    <a:pt x="2" y="3"/>
                  </a:cubicBezTo>
                  <a:cubicBezTo>
                    <a:pt x="1" y="2"/>
                    <a:pt x="1" y="2"/>
                    <a:pt x="1" y="1"/>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3" name="Freeform 114">
              <a:extLst>
                <a:ext uri="{FF2B5EF4-FFF2-40B4-BE49-F238E27FC236}">
                  <a16:creationId xmlns:a16="http://schemas.microsoft.com/office/drawing/2014/main" id="{91A4C443-F0CE-4558-825A-6F9C74E987A7}"/>
                </a:ext>
              </a:extLst>
            </p:cNvPr>
            <p:cNvSpPr>
              <a:spLocks/>
            </p:cNvSpPr>
            <p:nvPr/>
          </p:nvSpPr>
          <p:spPr bwMode="auto">
            <a:xfrm>
              <a:off x="1519" y="5865"/>
              <a:ext cx="44" cy="55"/>
            </a:xfrm>
            <a:custGeom>
              <a:avLst/>
              <a:gdLst>
                <a:gd name="T0" fmla="*/ 1 w 8"/>
                <a:gd name="T1" fmla="*/ 6 h 10"/>
                <a:gd name="T2" fmla="*/ 0 w 8"/>
                <a:gd name="T3" fmla="*/ 4 h 10"/>
                <a:gd name="T4" fmla="*/ 0 w 8"/>
                <a:gd name="T5" fmla="*/ 5 h 10"/>
                <a:gd name="T6" fmla="*/ 1 w 8"/>
                <a:gd name="T7" fmla="*/ 6 h 10"/>
                <a:gd name="T8" fmla="*/ 6 w 8"/>
                <a:gd name="T9" fmla="*/ 5 h 10"/>
                <a:gd name="T10" fmla="*/ 7 w 8"/>
                <a:gd name="T11" fmla="*/ 5 h 10"/>
                <a:gd name="T12" fmla="*/ 7 w 8"/>
                <a:gd name="T13" fmla="*/ 4 h 10"/>
                <a:gd name="T14" fmla="*/ 8 w 8"/>
                <a:gd name="T15" fmla="*/ 5 h 10"/>
                <a:gd name="T16" fmla="*/ 7 w 8"/>
                <a:gd name="T17" fmla="*/ 1 h 10"/>
                <a:gd name="T18" fmla="*/ 6 w 8"/>
                <a:gd name="T19" fmla="*/ 3 h 10"/>
                <a:gd name="T20" fmla="*/ 5 w 8"/>
                <a:gd name="T21" fmla="*/ 3 h 10"/>
                <a:gd name="T22" fmla="*/ 1 w 8"/>
                <a:gd name="T23" fmla="*/ 3 h 10"/>
                <a:gd name="T24" fmla="*/ 3 w 8"/>
                <a:gd name="T25" fmla="*/ 4 h 10"/>
                <a:gd name="T26" fmla="*/ 1 w 8"/>
                <a:gd name="T2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1" y="6"/>
                  </a:moveTo>
                  <a:cubicBezTo>
                    <a:pt x="1" y="5"/>
                    <a:pt x="1" y="4"/>
                    <a:pt x="0" y="4"/>
                  </a:cubicBezTo>
                  <a:cubicBezTo>
                    <a:pt x="0" y="4"/>
                    <a:pt x="0" y="4"/>
                    <a:pt x="0" y="5"/>
                  </a:cubicBezTo>
                  <a:cubicBezTo>
                    <a:pt x="1" y="4"/>
                    <a:pt x="3" y="10"/>
                    <a:pt x="1" y="6"/>
                  </a:cubicBezTo>
                  <a:cubicBezTo>
                    <a:pt x="3" y="6"/>
                    <a:pt x="4" y="4"/>
                    <a:pt x="6" y="5"/>
                  </a:cubicBezTo>
                  <a:cubicBezTo>
                    <a:pt x="6" y="4"/>
                    <a:pt x="6" y="4"/>
                    <a:pt x="7" y="5"/>
                  </a:cubicBezTo>
                  <a:cubicBezTo>
                    <a:pt x="7" y="4"/>
                    <a:pt x="7" y="4"/>
                    <a:pt x="7" y="4"/>
                  </a:cubicBezTo>
                  <a:cubicBezTo>
                    <a:pt x="7" y="3"/>
                    <a:pt x="7" y="5"/>
                    <a:pt x="8" y="5"/>
                  </a:cubicBezTo>
                  <a:cubicBezTo>
                    <a:pt x="7" y="3"/>
                    <a:pt x="8" y="3"/>
                    <a:pt x="7" y="1"/>
                  </a:cubicBezTo>
                  <a:cubicBezTo>
                    <a:pt x="6" y="0"/>
                    <a:pt x="7" y="2"/>
                    <a:pt x="6" y="3"/>
                  </a:cubicBezTo>
                  <a:cubicBezTo>
                    <a:pt x="5" y="2"/>
                    <a:pt x="5" y="3"/>
                    <a:pt x="5" y="3"/>
                  </a:cubicBezTo>
                  <a:cubicBezTo>
                    <a:pt x="2" y="1"/>
                    <a:pt x="2" y="4"/>
                    <a:pt x="1" y="3"/>
                  </a:cubicBezTo>
                  <a:cubicBezTo>
                    <a:pt x="1" y="4"/>
                    <a:pt x="3" y="4"/>
                    <a:pt x="3" y="4"/>
                  </a:cubicBezTo>
                  <a:cubicBezTo>
                    <a:pt x="3" y="6"/>
                    <a:pt x="1"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4" name="Freeform 115">
              <a:extLst>
                <a:ext uri="{FF2B5EF4-FFF2-40B4-BE49-F238E27FC236}">
                  <a16:creationId xmlns:a16="http://schemas.microsoft.com/office/drawing/2014/main" id="{47E1B835-6EC7-4022-921B-4B3B777F5EF2}"/>
                </a:ext>
              </a:extLst>
            </p:cNvPr>
            <p:cNvSpPr>
              <a:spLocks/>
            </p:cNvSpPr>
            <p:nvPr/>
          </p:nvSpPr>
          <p:spPr bwMode="auto">
            <a:xfrm>
              <a:off x="1635" y="5904"/>
              <a:ext cx="11" cy="16"/>
            </a:xfrm>
            <a:custGeom>
              <a:avLst/>
              <a:gdLst>
                <a:gd name="T0" fmla="*/ 0 w 2"/>
                <a:gd name="T1" fmla="*/ 2 h 3"/>
                <a:gd name="T2" fmla="*/ 2 w 2"/>
                <a:gd name="T3" fmla="*/ 1 h 3"/>
                <a:gd name="T4" fmla="*/ 1 w 2"/>
                <a:gd name="T5" fmla="*/ 0 h 3"/>
                <a:gd name="T6" fmla="*/ 0 w 2"/>
                <a:gd name="T7" fmla="*/ 2 h 3"/>
              </a:gdLst>
              <a:ahLst/>
              <a:cxnLst>
                <a:cxn ang="0">
                  <a:pos x="T0" y="T1"/>
                </a:cxn>
                <a:cxn ang="0">
                  <a:pos x="T2" y="T3"/>
                </a:cxn>
                <a:cxn ang="0">
                  <a:pos x="T4" y="T5"/>
                </a:cxn>
                <a:cxn ang="0">
                  <a:pos x="T6" y="T7"/>
                </a:cxn>
              </a:cxnLst>
              <a:rect l="0" t="0" r="r" b="b"/>
              <a:pathLst>
                <a:path w="2" h="3">
                  <a:moveTo>
                    <a:pt x="0" y="2"/>
                  </a:moveTo>
                  <a:cubicBezTo>
                    <a:pt x="1" y="3"/>
                    <a:pt x="2" y="2"/>
                    <a:pt x="2" y="1"/>
                  </a:cubicBezTo>
                  <a:cubicBezTo>
                    <a:pt x="1" y="1"/>
                    <a:pt x="1" y="0"/>
                    <a:pt x="1" y="0"/>
                  </a:cubicBezTo>
                  <a:cubicBezTo>
                    <a:pt x="2" y="2"/>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5" name="Freeform 116">
              <a:extLst>
                <a:ext uri="{FF2B5EF4-FFF2-40B4-BE49-F238E27FC236}">
                  <a16:creationId xmlns:a16="http://schemas.microsoft.com/office/drawing/2014/main" id="{4A51AC4D-BCF4-4679-82DC-046FCF30BF66}"/>
                </a:ext>
              </a:extLst>
            </p:cNvPr>
            <p:cNvSpPr>
              <a:spLocks noEditPoints="1"/>
            </p:cNvSpPr>
            <p:nvPr/>
          </p:nvSpPr>
          <p:spPr bwMode="auto">
            <a:xfrm>
              <a:off x="1447" y="3807"/>
              <a:ext cx="2415" cy="2174"/>
            </a:xfrm>
            <a:custGeom>
              <a:avLst/>
              <a:gdLst>
                <a:gd name="T0" fmla="*/ 69 w 437"/>
                <a:gd name="T1" fmla="*/ 374 h 393"/>
                <a:gd name="T2" fmla="*/ 281 w 437"/>
                <a:gd name="T3" fmla="*/ 257 h 393"/>
                <a:gd name="T4" fmla="*/ 180 w 437"/>
                <a:gd name="T5" fmla="*/ 333 h 393"/>
                <a:gd name="T6" fmla="*/ 118 w 437"/>
                <a:gd name="T7" fmla="*/ 367 h 393"/>
                <a:gd name="T8" fmla="*/ 75 w 437"/>
                <a:gd name="T9" fmla="*/ 391 h 393"/>
                <a:gd name="T10" fmla="*/ 120 w 437"/>
                <a:gd name="T11" fmla="*/ 381 h 393"/>
                <a:gd name="T12" fmla="*/ 334 w 437"/>
                <a:gd name="T13" fmla="*/ 234 h 393"/>
                <a:gd name="T14" fmla="*/ 395 w 437"/>
                <a:gd name="T15" fmla="*/ 171 h 393"/>
                <a:gd name="T16" fmla="*/ 414 w 437"/>
                <a:gd name="T17" fmla="*/ 75 h 393"/>
                <a:gd name="T18" fmla="*/ 412 w 437"/>
                <a:gd name="T19" fmla="*/ 28 h 393"/>
                <a:gd name="T20" fmla="*/ 385 w 437"/>
                <a:gd name="T21" fmla="*/ 19 h 393"/>
                <a:gd name="T22" fmla="*/ 350 w 437"/>
                <a:gd name="T23" fmla="*/ 36 h 393"/>
                <a:gd name="T24" fmla="*/ 330 w 437"/>
                <a:gd name="T25" fmla="*/ 68 h 393"/>
                <a:gd name="T26" fmla="*/ 294 w 437"/>
                <a:gd name="T27" fmla="*/ 107 h 393"/>
                <a:gd name="T28" fmla="*/ 263 w 437"/>
                <a:gd name="T29" fmla="*/ 131 h 393"/>
                <a:gd name="T30" fmla="*/ 233 w 437"/>
                <a:gd name="T31" fmla="*/ 153 h 393"/>
                <a:gd name="T32" fmla="*/ 200 w 437"/>
                <a:gd name="T33" fmla="*/ 172 h 393"/>
                <a:gd name="T34" fmla="*/ 176 w 437"/>
                <a:gd name="T35" fmla="*/ 189 h 393"/>
                <a:gd name="T36" fmla="*/ 165 w 437"/>
                <a:gd name="T37" fmla="*/ 203 h 393"/>
                <a:gd name="T38" fmla="*/ 136 w 437"/>
                <a:gd name="T39" fmla="*/ 215 h 393"/>
                <a:gd name="T40" fmla="*/ 108 w 437"/>
                <a:gd name="T41" fmla="*/ 235 h 393"/>
                <a:gd name="T42" fmla="*/ 64 w 437"/>
                <a:gd name="T43" fmla="*/ 250 h 393"/>
                <a:gd name="T44" fmla="*/ 34 w 437"/>
                <a:gd name="T45" fmla="*/ 267 h 393"/>
                <a:gd name="T46" fmla="*/ 54 w 437"/>
                <a:gd name="T47" fmla="*/ 265 h 393"/>
                <a:gd name="T48" fmla="*/ 90 w 437"/>
                <a:gd name="T49" fmla="*/ 259 h 393"/>
                <a:gd name="T50" fmla="*/ 101 w 437"/>
                <a:gd name="T51" fmla="*/ 267 h 393"/>
                <a:gd name="T52" fmla="*/ 58 w 437"/>
                <a:gd name="T53" fmla="*/ 280 h 393"/>
                <a:gd name="T54" fmla="*/ 22 w 437"/>
                <a:gd name="T55" fmla="*/ 297 h 393"/>
                <a:gd name="T56" fmla="*/ 17 w 437"/>
                <a:gd name="T57" fmla="*/ 307 h 393"/>
                <a:gd name="T58" fmla="*/ 29 w 437"/>
                <a:gd name="T59" fmla="*/ 311 h 393"/>
                <a:gd name="T60" fmla="*/ 59 w 437"/>
                <a:gd name="T61" fmla="*/ 316 h 393"/>
                <a:gd name="T62" fmla="*/ 100 w 437"/>
                <a:gd name="T63" fmla="*/ 299 h 393"/>
                <a:gd name="T64" fmla="*/ 148 w 437"/>
                <a:gd name="T65" fmla="*/ 281 h 393"/>
                <a:gd name="T66" fmla="*/ 121 w 437"/>
                <a:gd name="T67" fmla="*/ 297 h 393"/>
                <a:gd name="T68" fmla="*/ 85 w 437"/>
                <a:gd name="T69" fmla="*/ 319 h 393"/>
                <a:gd name="T70" fmla="*/ 62 w 437"/>
                <a:gd name="T71" fmla="*/ 341 h 393"/>
                <a:gd name="T72" fmla="*/ 74 w 437"/>
                <a:gd name="T73" fmla="*/ 348 h 393"/>
                <a:gd name="T74" fmla="*/ 35 w 437"/>
                <a:gd name="T75" fmla="*/ 370 h 393"/>
                <a:gd name="T76" fmla="*/ 236 w 437"/>
                <a:gd name="T77" fmla="*/ 152 h 393"/>
                <a:gd name="T78" fmla="*/ 76 w 437"/>
                <a:gd name="T79" fmla="*/ 349 h 393"/>
                <a:gd name="T80" fmla="*/ 64 w 437"/>
                <a:gd name="T81" fmla="*/ 331 h 393"/>
                <a:gd name="T82" fmla="*/ 118 w 437"/>
                <a:gd name="T83" fmla="*/ 356 h 393"/>
                <a:gd name="T84" fmla="*/ 81 w 437"/>
                <a:gd name="T85" fmla="*/ 330 h 393"/>
                <a:gd name="T86" fmla="*/ 40 w 437"/>
                <a:gd name="T87" fmla="*/ 298 h 393"/>
                <a:gd name="T88" fmla="*/ 61 w 437"/>
                <a:gd name="T89" fmla="*/ 303 h 393"/>
                <a:gd name="T90" fmla="*/ 35 w 437"/>
                <a:gd name="T91" fmla="*/ 284 h 393"/>
                <a:gd name="T92" fmla="*/ 90 w 437"/>
                <a:gd name="T93" fmla="*/ 300 h 393"/>
                <a:gd name="T94" fmla="*/ 53 w 437"/>
                <a:gd name="T95" fmla="*/ 263 h 393"/>
                <a:gd name="T96" fmla="*/ 64 w 437"/>
                <a:gd name="T97" fmla="*/ 262 h 393"/>
                <a:gd name="T98" fmla="*/ 93 w 437"/>
                <a:gd name="T99" fmla="*/ 272 h 393"/>
                <a:gd name="T100" fmla="*/ 83 w 437"/>
                <a:gd name="T101" fmla="*/ 254 h 393"/>
                <a:gd name="T102" fmla="*/ 155 w 437"/>
                <a:gd name="T103" fmla="*/ 277 h 393"/>
                <a:gd name="T104" fmla="*/ 123 w 437"/>
                <a:gd name="T105" fmla="*/ 248 h 393"/>
                <a:gd name="T106" fmla="*/ 126 w 437"/>
                <a:gd name="T107" fmla="*/ 246 h 393"/>
                <a:gd name="T108" fmla="*/ 111 w 437"/>
                <a:gd name="T109" fmla="*/ 228 h 393"/>
                <a:gd name="T110" fmla="*/ 121 w 437"/>
                <a:gd name="T111" fmla="*/ 226 h 393"/>
                <a:gd name="T112" fmla="*/ 165 w 437"/>
                <a:gd name="T113" fmla="*/ 234 h 393"/>
                <a:gd name="T114" fmla="*/ 175 w 437"/>
                <a:gd name="T115" fmla="*/ 230 h 393"/>
                <a:gd name="T116" fmla="*/ 174 w 437"/>
                <a:gd name="T117" fmla="*/ 192 h 393"/>
                <a:gd name="T118" fmla="*/ 192 w 437"/>
                <a:gd name="T119" fmla="*/ 186 h 393"/>
                <a:gd name="T120" fmla="*/ 202 w 437"/>
                <a:gd name="T121" fmla="*/ 174 h 393"/>
                <a:gd name="T122" fmla="*/ 393 w 437"/>
                <a:gd name="T123" fmla="*/ 170 h 393"/>
                <a:gd name="T124" fmla="*/ 352 w 437"/>
                <a:gd name="T125" fmla="*/ 5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7" h="393">
                  <a:moveTo>
                    <a:pt x="38" y="380"/>
                  </a:moveTo>
                  <a:cubicBezTo>
                    <a:pt x="38" y="379"/>
                    <a:pt x="38" y="379"/>
                    <a:pt x="37" y="378"/>
                  </a:cubicBezTo>
                  <a:cubicBezTo>
                    <a:pt x="37" y="378"/>
                    <a:pt x="38" y="378"/>
                    <a:pt x="38" y="378"/>
                  </a:cubicBezTo>
                  <a:cubicBezTo>
                    <a:pt x="38" y="377"/>
                    <a:pt x="38" y="377"/>
                    <a:pt x="37" y="376"/>
                  </a:cubicBezTo>
                  <a:cubicBezTo>
                    <a:pt x="38" y="376"/>
                    <a:pt x="40" y="376"/>
                    <a:pt x="40" y="374"/>
                  </a:cubicBezTo>
                  <a:cubicBezTo>
                    <a:pt x="43" y="376"/>
                    <a:pt x="42" y="373"/>
                    <a:pt x="44" y="373"/>
                  </a:cubicBezTo>
                  <a:cubicBezTo>
                    <a:pt x="45" y="376"/>
                    <a:pt x="43" y="375"/>
                    <a:pt x="44" y="377"/>
                  </a:cubicBezTo>
                  <a:cubicBezTo>
                    <a:pt x="45" y="376"/>
                    <a:pt x="47" y="377"/>
                    <a:pt x="47" y="374"/>
                  </a:cubicBezTo>
                  <a:cubicBezTo>
                    <a:pt x="49" y="375"/>
                    <a:pt x="50" y="376"/>
                    <a:pt x="49" y="374"/>
                  </a:cubicBezTo>
                  <a:cubicBezTo>
                    <a:pt x="50" y="375"/>
                    <a:pt x="51" y="376"/>
                    <a:pt x="51" y="377"/>
                  </a:cubicBezTo>
                  <a:cubicBezTo>
                    <a:pt x="52" y="378"/>
                    <a:pt x="51" y="377"/>
                    <a:pt x="52" y="377"/>
                  </a:cubicBezTo>
                  <a:cubicBezTo>
                    <a:pt x="51" y="376"/>
                    <a:pt x="51" y="375"/>
                    <a:pt x="50" y="374"/>
                  </a:cubicBezTo>
                  <a:cubicBezTo>
                    <a:pt x="52" y="375"/>
                    <a:pt x="52" y="372"/>
                    <a:pt x="53" y="372"/>
                  </a:cubicBezTo>
                  <a:cubicBezTo>
                    <a:pt x="52" y="374"/>
                    <a:pt x="52" y="376"/>
                    <a:pt x="52" y="376"/>
                  </a:cubicBezTo>
                  <a:cubicBezTo>
                    <a:pt x="54" y="378"/>
                    <a:pt x="54" y="374"/>
                    <a:pt x="54" y="373"/>
                  </a:cubicBezTo>
                  <a:cubicBezTo>
                    <a:pt x="55" y="374"/>
                    <a:pt x="56" y="373"/>
                    <a:pt x="56" y="373"/>
                  </a:cubicBezTo>
                  <a:cubicBezTo>
                    <a:pt x="56" y="372"/>
                    <a:pt x="56" y="372"/>
                    <a:pt x="56" y="372"/>
                  </a:cubicBezTo>
                  <a:cubicBezTo>
                    <a:pt x="56" y="371"/>
                    <a:pt x="56" y="372"/>
                    <a:pt x="56" y="371"/>
                  </a:cubicBezTo>
                  <a:cubicBezTo>
                    <a:pt x="56" y="372"/>
                    <a:pt x="56" y="372"/>
                    <a:pt x="57" y="373"/>
                  </a:cubicBezTo>
                  <a:cubicBezTo>
                    <a:pt x="58" y="372"/>
                    <a:pt x="59" y="370"/>
                    <a:pt x="60" y="369"/>
                  </a:cubicBezTo>
                  <a:cubicBezTo>
                    <a:pt x="60" y="369"/>
                    <a:pt x="60" y="370"/>
                    <a:pt x="60" y="370"/>
                  </a:cubicBezTo>
                  <a:cubicBezTo>
                    <a:pt x="59" y="371"/>
                    <a:pt x="60" y="372"/>
                    <a:pt x="59" y="374"/>
                  </a:cubicBezTo>
                  <a:cubicBezTo>
                    <a:pt x="61" y="374"/>
                    <a:pt x="61" y="373"/>
                    <a:pt x="62" y="373"/>
                  </a:cubicBezTo>
                  <a:cubicBezTo>
                    <a:pt x="62" y="372"/>
                    <a:pt x="62" y="373"/>
                    <a:pt x="61" y="372"/>
                  </a:cubicBezTo>
                  <a:cubicBezTo>
                    <a:pt x="61" y="371"/>
                    <a:pt x="61" y="371"/>
                    <a:pt x="61" y="371"/>
                  </a:cubicBezTo>
                  <a:cubicBezTo>
                    <a:pt x="63" y="371"/>
                    <a:pt x="63" y="373"/>
                    <a:pt x="64" y="373"/>
                  </a:cubicBezTo>
                  <a:cubicBezTo>
                    <a:pt x="64" y="372"/>
                    <a:pt x="63" y="372"/>
                    <a:pt x="63" y="371"/>
                  </a:cubicBezTo>
                  <a:cubicBezTo>
                    <a:pt x="63" y="371"/>
                    <a:pt x="63" y="371"/>
                    <a:pt x="63" y="372"/>
                  </a:cubicBezTo>
                  <a:cubicBezTo>
                    <a:pt x="62" y="371"/>
                    <a:pt x="61" y="369"/>
                    <a:pt x="62" y="371"/>
                  </a:cubicBezTo>
                  <a:cubicBezTo>
                    <a:pt x="60" y="370"/>
                    <a:pt x="60" y="368"/>
                    <a:pt x="61" y="368"/>
                  </a:cubicBezTo>
                  <a:cubicBezTo>
                    <a:pt x="61" y="370"/>
                    <a:pt x="63" y="369"/>
                    <a:pt x="63" y="370"/>
                  </a:cubicBezTo>
                  <a:cubicBezTo>
                    <a:pt x="64" y="371"/>
                    <a:pt x="63" y="368"/>
                    <a:pt x="63" y="369"/>
                  </a:cubicBezTo>
                  <a:cubicBezTo>
                    <a:pt x="64" y="370"/>
                    <a:pt x="64" y="371"/>
                    <a:pt x="64" y="371"/>
                  </a:cubicBezTo>
                  <a:cubicBezTo>
                    <a:pt x="64" y="372"/>
                    <a:pt x="65" y="373"/>
                    <a:pt x="65" y="373"/>
                  </a:cubicBezTo>
                  <a:cubicBezTo>
                    <a:pt x="66" y="374"/>
                    <a:pt x="66" y="372"/>
                    <a:pt x="67" y="373"/>
                  </a:cubicBezTo>
                  <a:cubicBezTo>
                    <a:pt x="68" y="374"/>
                    <a:pt x="67" y="374"/>
                    <a:pt x="67" y="376"/>
                  </a:cubicBezTo>
                  <a:cubicBezTo>
                    <a:pt x="69" y="377"/>
                    <a:pt x="68" y="374"/>
                    <a:pt x="70" y="376"/>
                  </a:cubicBezTo>
                  <a:cubicBezTo>
                    <a:pt x="69" y="374"/>
                    <a:pt x="69" y="375"/>
                    <a:pt x="68" y="374"/>
                  </a:cubicBezTo>
                  <a:cubicBezTo>
                    <a:pt x="68" y="374"/>
                    <a:pt x="68" y="374"/>
                    <a:pt x="69" y="374"/>
                  </a:cubicBezTo>
                  <a:cubicBezTo>
                    <a:pt x="68" y="373"/>
                    <a:pt x="68" y="372"/>
                    <a:pt x="67" y="371"/>
                  </a:cubicBezTo>
                  <a:cubicBezTo>
                    <a:pt x="67" y="371"/>
                    <a:pt x="67" y="371"/>
                    <a:pt x="67" y="370"/>
                  </a:cubicBezTo>
                  <a:cubicBezTo>
                    <a:pt x="68" y="371"/>
                    <a:pt x="68" y="372"/>
                    <a:pt x="69" y="372"/>
                  </a:cubicBezTo>
                  <a:cubicBezTo>
                    <a:pt x="68" y="370"/>
                    <a:pt x="72" y="369"/>
                    <a:pt x="73" y="372"/>
                  </a:cubicBezTo>
                  <a:cubicBezTo>
                    <a:pt x="73" y="370"/>
                    <a:pt x="74" y="371"/>
                    <a:pt x="73" y="369"/>
                  </a:cubicBezTo>
                  <a:cubicBezTo>
                    <a:pt x="75" y="370"/>
                    <a:pt x="75" y="371"/>
                    <a:pt x="76" y="372"/>
                  </a:cubicBezTo>
                  <a:cubicBezTo>
                    <a:pt x="75" y="372"/>
                    <a:pt x="75" y="373"/>
                    <a:pt x="74" y="373"/>
                  </a:cubicBezTo>
                  <a:cubicBezTo>
                    <a:pt x="75" y="374"/>
                    <a:pt x="77" y="373"/>
                    <a:pt x="77" y="372"/>
                  </a:cubicBezTo>
                  <a:cubicBezTo>
                    <a:pt x="78" y="373"/>
                    <a:pt x="78" y="373"/>
                    <a:pt x="79" y="374"/>
                  </a:cubicBezTo>
                  <a:cubicBezTo>
                    <a:pt x="79" y="373"/>
                    <a:pt x="79" y="371"/>
                    <a:pt x="81" y="372"/>
                  </a:cubicBezTo>
                  <a:cubicBezTo>
                    <a:pt x="80" y="371"/>
                    <a:pt x="81" y="371"/>
                    <a:pt x="79" y="369"/>
                  </a:cubicBezTo>
                  <a:cubicBezTo>
                    <a:pt x="80" y="370"/>
                    <a:pt x="80" y="368"/>
                    <a:pt x="81" y="369"/>
                  </a:cubicBezTo>
                  <a:cubicBezTo>
                    <a:pt x="79" y="367"/>
                    <a:pt x="82" y="367"/>
                    <a:pt x="81" y="366"/>
                  </a:cubicBezTo>
                  <a:cubicBezTo>
                    <a:pt x="83" y="366"/>
                    <a:pt x="81" y="368"/>
                    <a:pt x="83" y="368"/>
                  </a:cubicBezTo>
                  <a:cubicBezTo>
                    <a:pt x="82" y="367"/>
                    <a:pt x="83" y="367"/>
                    <a:pt x="84" y="367"/>
                  </a:cubicBezTo>
                  <a:cubicBezTo>
                    <a:pt x="84" y="367"/>
                    <a:pt x="84" y="368"/>
                    <a:pt x="85" y="369"/>
                  </a:cubicBezTo>
                  <a:cubicBezTo>
                    <a:pt x="84" y="371"/>
                    <a:pt x="82" y="370"/>
                    <a:pt x="81" y="372"/>
                  </a:cubicBezTo>
                  <a:cubicBezTo>
                    <a:pt x="82" y="373"/>
                    <a:pt x="82" y="371"/>
                    <a:pt x="83" y="373"/>
                  </a:cubicBezTo>
                  <a:cubicBezTo>
                    <a:pt x="83" y="368"/>
                    <a:pt x="88" y="372"/>
                    <a:pt x="88" y="369"/>
                  </a:cubicBezTo>
                  <a:cubicBezTo>
                    <a:pt x="92" y="370"/>
                    <a:pt x="93" y="366"/>
                    <a:pt x="96" y="368"/>
                  </a:cubicBezTo>
                  <a:cubicBezTo>
                    <a:pt x="97" y="368"/>
                    <a:pt x="97" y="368"/>
                    <a:pt x="98" y="368"/>
                  </a:cubicBezTo>
                  <a:cubicBezTo>
                    <a:pt x="97" y="365"/>
                    <a:pt x="99" y="366"/>
                    <a:pt x="100" y="365"/>
                  </a:cubicBezTo>
                  <a:cubicBezTo>
                    <a:pt x="100" y="366"/>
                    <a:pt x="100" y="366"/>
                    <a:pt x="101" y="367"/>
                  </a:cubicBezTo>
                  <a:cubicBezTo>
                    <a:pt x="100" y="365"/>
                    <a:pt x="101" y="365"/>
                    <a:pt x="101" y="366"/>
                  </a:cubicBezTo>
                  <a:cubicBezTo>
                    <a:pt x="102" y="363"/>
                    <a:pt x="105" y="365"/>
                    <a:pt x="106" y="363"/>
                  </a:cubicBezTo>
                  <a:cubicBezTo>
                    <a:pt x="105" y="362"/>
                    <a:pt x="106" y="361"/>
                    <a:pt x="106" y="361"/>
                  </a:cubicBezTo>
                  <a:cubicBezTo>
                    <a:pt x="106" y="361"/>
                    <a:pt x="106" y="363"/>
                    <a:pt x="106" y="363"/>
                  </a:cubicBezTo>
                  <a:cubicBezTo>
                    <a:pt x="109" y="364"/>
                    <a:pt x="109" y="361"/>
                    <a:pt x="110" y="360"/>
                  </a:cubicBezTo>
                  <a:cubicBezTo>
                    <a:pt x="112" y="362"/>
                    <a:pt x="113" y="362"/>
                    <a:pt x="113" y="360"/>
                  </a:cubicBezTo>
                  <a:cubicBezTo>
                    <a:pt x="114" y="361"/>
                    <a:pt x="113" y="360"/>
                    <a:pt x="114" y="361"/>
                  </a:cubicBezTo>
                  <a:cubicBezTo>
                    <a:pt x="113" y="357"/>
                    <a:pt x="119" y="360"/>
                    <a:pt x="119" y="356"/>
                  </a:cubicBezTo>
                  <a:cubicBezTo>
                    <a:pt x="122" y="359"/>
                    <a:pt x="121" y="352"/>
                    <a:pt x="124" y="355"/>
                  </a:cubicBezTo>
                  <a:cubicBezTo>
                    <a:pt x="124" y="355"/>
                    <a:pt x="123" y="356"/>
                    <a:pt x="123" y="356"/>
                  </a:cubicBezTo>
                  <a:cubicBezTo>
                    <a:pt x="124" y="357"/>
                    <a:pt x="124" y="354"/>
                    <a:pt x="126" y="354"/>
                  </a:cubicBezTo>
                  <a:cubicBezTo>
                    <a:pt x="127" y="354"/>
                    <a:pt x="129" y="355"/>
                    <a:pt x="128" y="353"/>
                  </a:cubicBezTo>
                  <a:cubicBezTo>
                    <a:pt x="128" y="352"/>
                    <a:pt x="129" y="354"/>
                    <a:pt x="130" y="354"/>
                  </a:cubicBezTo>
                  <a:cubicBezTo>
                    <a:pt x="130" y="352"/>
                    <a:pt x="132" y="353"/>
                    <a:pt x="132" y="351"/>
                  </a:cubicBezTo>
                  <a:cubicBezTo>
                    <a:pt x="134" y="351"/>
                    <a:pt x="136" y="349"/>
                    <a:pt x="138" y="348"/>
                  </a:cubicBezTo>
                  <a:cubicBezTo>
                    <a:pt x="192" y="327"/>
                    <a:pt x="237" y="292"/>
                    <a:pt x="281" y="257"/>
                  </a:cubicBezTo>
                  <a:cubicBezTo>
                    <a:pt x="282" y="257"/>
                    <a:pt x="282" y="258"/>
                    <a:pt x="282" y="259"/>
                  </a:cubicBezTo>
                  <a:cubicBezTo>
                    <a:pt x="277" y="260"/>
                    <a:pt x="276" y="265"/>
                    <a:pt x="272" y="266"/>
                  </a:cubicBezTo>
                  <a:cubicBezTo>
                    <a:pt x="272" y="267"/>
                    <a:pt x="272" y="267"/>
                    <a:pt x="271" y="268"/>
                  </a:cubicBezTo>
                  <a:cubicBezTo>
                    <a:pt x="271" y="268"/>
                    <a:pt x="272" y="268"/>
                    <a:pt x="271" y="267"/>
                  </a:cubicBezTo>
                  <a:cubicBezTo>
                    <a:pt x="270" y="267"/>
                    <a:pt x="271" y="269"/>
                    <a:pt x="270" y="268"/>
                  </a:cubicBezTo>
                  <a:cubicBezTo>
                    <a:pt x="270" y="269"/>
                    <a:pt x="271" y="269"/>
                    <a:pt x="271" y="270"/>
                  </a:cubicBezTo>
                  <a:cubicBezTo>
                    <a:pt x="267" y="269"/>
                    <a:pt x="266" y="271"/>
                    <a:pt x="265" y="274"/>
                  </a:cubicBezTo>
                  <a:cubicBezTo>
                    <a:pt x="263" y="275"/>
                    <a:pt x="261" y="275"/>
                    <a:pt x="260" y="278"/>
                  </a:cubicBezTo>
                  <a:cubicBezTo>
                    <a:pt x="260" y="277"/>
                    <a:pt x="260" y="277"/>
                    <a:pt x="260" y="277"/>
                  </a:cubicBezTo>
                  <a:cubicBezTo>
                    <a:pt x="258" y="280"/>
                    <a:pt x="253" y="280"/>
                    <a:pt x="253" y="284"/>
                  </a:cubicBezTo>
                  <a:cubicBezTo>
                    <a:pt x="252" y="283"/>
                    <a:pt x="253" y="283"/>
                    <a:pt x="252" y="283"/>
                  </a:cubicBezTo>
                  <a:cubicBezTo>
                    <a:pt x="252" y="283"/>
                    <a:pt x="253" y="284"/>
                    <a:pt x="253" y="284"/>
                  </a:cubicBezTo>
                  <a:cubicBezTo>
                    <a:pt x="249" y="284"/>
                    <a:pt x="249" y="289"/>
                    <a:pt x="244" y="289"/>
                  </a:cubicBezTo>
                  <a:cubicBezTo>
                    <a:pt x="245" y="291"/>
                    <a:pt x="242" y="291"/>
                    <a:pt x="241" y="291"/>
                  </a:cubicBezTo>
                  <a:cubicBezTo>
                    <a:pt x="240" y="292"/>
                    <a:pt x="240" y="295"/>
                    <a:pt x="239" y="293"/>
                  </a:cubicBezTo>
                  <a:cubicBezTo>
                    <a:pt x="238" y="295"/>
                    <a:pt x="237" y="296"/>
                    <a:pt x="235" y="296"/>
                  </a:cubicBezTo>
                  <a:cubicBezTo>
                    <a:pt x="235" y="296"/>
                    <a:pt x="236" y="296"/>
                    <a:pt x="236" y="297"/>
                  </a:cubicBezTo>
                  <a:cubicBezTo>
                    <a:pt x="236" y="298"/>
                    <a:pt x="235" y="297"/>
                    <a:pt x="235" y="297"/>
                  </a:cubicBezTo>
                  <a:cubicBezTo>
                    <a:pt x="235" y="299"/>
                    <a:pt x="233" y="298"/>
                    <a:pt x="233" y="299"/>
                  </a:cubicBezTo>
                  <a:cubicBezTo>
                    <a:pt x="233" y="299"/>
                    <a:pt x="233" y="298"/>
                    <a:pt x="232" y="298"/>
                  </a:cubicBezTo>
                  <a:cubicBezTo>
                    <a:pt x="232" y="300"/>
                    <a:pt x="231" y="300"/>
                    <a:pt x="230" y="301"/>
                  </a:cubicBezTo>
                  <a:cubicBezTo>
                    <a:pt x="229" y="299"/>
                    <a:pt x="230" y="301"/>
                    <a:pt x="229" y="301"/>
                  </a:cubicBezTo>
                  <a:cubicBezTo>
                    <a:pt x="229" y="301"/>
                    <a:pt x="229" y="302"/>
                    <a:pt x="229" y="302"/>
                  </a:cubicBezTo>
                  <a:cubicBezTo>
                    <a:pt x="229" y="302"/>
                    <a:pt x="228" y="302"/>
                    <a:pt x="228" y="301"/>
                  </a:cubicBezTo>
                  <a:cubicBezTo>
                    <a:pt x="228" y="304"/>
                    <a:pt x="225" y="302"/>
                    <a:pt x="225" y="305"/>
                  </a:cubicBezTo>
                  <a:cubicBezTo>
                    <a:pt x="225" y="305"/>
                    <a:pt x="224" y="304"/>
                    <a:pt x="224" y="304"/>
                  </a:cubicBezTo>
                  <a:cubicBezTo>
                    <a:pt x="223" y="305"/>
                    <a:pt x="219" y="307"/>
                    <a:pt x="219" y="309"/>
                  </a:cubicBezTo>
                  <a:cubicBezTo>
                    <a:pt x="219" y="310"/>
                    <a:pt x="216" y="308"/>
                    <a:pt x="217" y="311"/>
                  </a:cubicBezTo>
                  <a:cubicBezTo>
                    <a:pt x="215" y="310"/>
                    <a:pt x="213" y="310"/>
                    <a:pt x="214" y="312"/>
                  </a:cubicBezTo>
                  <a:cubicBezTo>
                    <a:pt x="208" y="314"/>
                    <a:pt x="204" y="319"/>
                    <a:pt x="198" y="322"/>
                  </a:cubicBezTo>
                  <a:cubicBezTo>
                    <a:pt x="198" y="322"/>
                    <a:pt x="198" y="322"/>
                    <a:pt x="199" y="323"/>
                  </a:cubicBezTo>
                  <a:cubicBezTo>
                    <a:pt x="198" y="322"/>
                    <a:pt x="198" y="323"/>
                    <a:pt x="196" y="322"/>
                  </a:cubicBezTo>
                  <a:cubicBezTo>
                    <a:pt x="195" y="326"/>
                    <a:pt x="188" y="325"/>
                    <a:pt x="187" y="330"/>
                  </a:cubicBezTo>
                  <a:cubicBezTo>
                    <a:pt x="186" y="330"/>
                    <a:pt x="186" y="329"/>
                    <a:pt x="185" y="329"/>
                  </a:cubicBezTo>
                  <a:cubicBezTo>
                    <a:pt x="184" y="330"/>
                    <a:pt x="183" y="332"/>
                    <a:pt x="182" y="332"/>
                  </a:cubicBezTo>
                  <a:cubicBezTo>
                    <a:pt x="182" y="333"/>
                    <a:pt x="184" y="335"/>
                    <a:pt x="183" y="336"/>
                  </a:cubicBezTo>
                  <a:cubicBezTo>
                    <a:pt x="182" y="335"/>
                    <a:pt x="182" y="334"/>
                    <a:pt x="181" y="334"/>
                  </a:cubicBezTo>
                  <a:cubicBezTo>
                    <a:pt x="180" y="334"/>
                    <a:pt x="180" y="332"/>
                    <a:pt x="181" y="333"/>
                  </a:cubicBezTo>
                  <a:cubicBezTo>
                    <a:pt x="181" y="331"/>
                    <a:pt x="179" y="332"/>
                    <a:pt x="180" y="333"/>
                  </a:cubicBezTo>
                  <a:cubicBezTo>
                    <a:pt x="177" y="332"/>
                    <a:pt x="177" y="336"/>
                    <a:pt x="174" y="335"/>
                  </a:cubicBezTo>
                  <a:cubicBezTo>
                    <a:pt x="175" y="337"/>
                    <a:pt x="173" y="337"/>
                    <a:pt x="171" y="336"/>
                  </a:cubicBezTo>
                  <a:cubicBezTo>
                    <a:pt x="171" y="337"/>
                    <a:pt x="171" y="337"/>
                    <a:pt x="172" y="337"/>
                  </a:cubicBezTo>
                  <a:cubicBezTo>
                    <a:pt x="170" y="337"/>
                    <a:pt x="168" y="339"/>
                    <a:pt x="166" y="339"/>
                  </a:cubicBezTo>
                  <a:cubicBezTo>
                    <a:pt x="166" y="340"/>
                    <a:pt x="167" y="340"/>
                    <a:pt x="167" y="340"/>
                  </a:cubicBezTo>
                  <a:cubicBezTo>
                    <a:pt x="164" y="341"/>
                    <a:pt x="162" y="345"/>
                    <a:pt x="159" y="343"/>
                  </a:cubicBezTo>
                  <a:cubicBezTo>
                    <a:pt x="159" y="344"/>
                    <a:pt x="159" y="344"/>
                    <a:pt x="159" y="344"/>
                  </a:cubicBezTo>
                  <a:cubicBezTo>
                    <a:pt x="156" y="345"/>
                    <a:pt x="154" y="348"/>
                    <a:pt x="151" y="347"/>
                  </a:cubicBezTo>
                  <a:cubicBezTo>
                    <a:pt x="150" y="350"/>
                    <a:pt x="146" y="350"/>
                    <a:pt x="143" y="351"/>
                  </a:cubicBezTo>
                  <a:cubicBezTo>
                    <a:pt x="143" y="352"/>
                    <a:pt x="144" y="353"/>
                    <a:pt x="144" y="354"/>
                  </a:cubicBezTo>
                  <a:cubicBezTo>
                    <a:pt x="144" y="354"/>
                    <a:pt x="144" y="354"/>
                    <a:pt x="144" y="354"/>
                  </a:cubicBezTo>
                  <a:cubicBezTo>
                    <a:pt x="142" y="351"/>
                    <a:pt x="141" y="354"/>
                    <a:pt x="139" y="353"/>
                  </a:cubicBezTo>
                  <a:cubicBezTo>
                    <a:pt x="140" y="355"/>
                    <a:pt x="140" y="353"/>
                    <a:pt x="141" y="354"/>
                  </a:cubicBezTo>
                  <a:cubicBezTo>
                    <a:pt x="142" y="355"/>
                    <a:pt x="141" y="355"/>
                    <a:pt x="141" y="356"/>
                  </a:cubicBezTo>
                  <a:cubicBezTo>
                    <a:pt x="138" y="352"/>
                    <a:pt x="137" y="356"/>
                    <a:pt x="135" y="355"/>
                  </a:cubicBezTo>
                  <a:cubicBezTo>
                    <a:pt x="135" y="356"/>
                    <a:pt x="136" y="356"/>
                    <a:pt x="136" y="357"/>
                  </a:cubicBezTo>
                  <a:cubicBezTo>
                    <a:pt x="136" y="358"/>
                    <a:pt x="135" y="357"/>
                    <a:pt x="135" y="358"/>
                  </a:cubicBezTo>
                  <a:cubicBezTo>
                    <a:pt x="135" y="357"/>
                    <a:pt x="135" y="357"/>
                    <a:pt x="135" y="356"/>
                  </a:cubicBezTo>
                  <a:cubicBezTo>
                    <a:pt x="134" y="356"/>
                    <a:pt x="133" y="356"/>
                    <a:pt x="133" y="357"/>
                  </a:cubicBezTo>
                  <a:cubicBezTo>
                    <a:pt x="134" y="358"/>
                    <a:pt x="135" y="358"/>
                    <a:pt x="135" y="359"/>
                  </a:cubicBezTo>
                  <a:cubicBezTo>
                    <a:pt x="135" y="359"/>
                    <a:pt x="135" y="358"/>
                    <a:pt x="136" y="359"/>
                  </a:cubicBezTo>
                  <a:cubicBezTo>
                    <a:pt x="136" y="360"/>
                    <a:pt x="135" y="359"/>
                    <a:pt x="135" y="361"/>
                  </a:cubicBezTo>
                  <a:cubicBezTo>
                    <a:pt x="133" y="359"/>
                    <a:pt x="134" y="360"/>
                    <a:pt x="133" y="360"/>
                  </a:cubicBezTo>
                  <a:cubicBezTo>
                    <a:pt x="132" y="359"/>
                    <a:pt x="134" y="360"/>
                    <a:pt x="134" y="359"/>
                  </a:cubicBezTo>
                  <a:cubicBezTo>
                    <a:pt x="131" y="358"/>
                    <a:pt x="134" y="358"/>
                    <a:pt x="133" y="357"/>
                  </a:cubicBezTo>
                  <a:cubicBezTo>
                    <a:pt x="131" y="356"/>
                    <a:pt x="132" y="358"/>
                    <a:pt x="130" y="357"/>
                  </a:cubicBezTo>
                  <a:cubicBezTo>
                    <a:pt x="130" y="358"/>
                    <a:pt x="131" y="358"/>
                    <a:pt x="131" y="359"/>
                  </a:cubicBezTo>
                  <a:cubicBezTo>
                    <a:pt x="131" y="359"/>
                    <a:pt x="131" y="359"/>
                    <a:pt x="131" y="359"/>
                  </a:cubicBezTo>
                  <a:cubicBezTo>
                    <a:pt x="131" y="360"/>
                    <a:pt x="131" y="360"/>
                    <a:pt x="132" y="360"/>
                  </a:cubicBezTo>
                  <a:cubicBezTo>
                    <a:pt x="132" y="362"/>
                    <a:pt x="131" y="362"/>
                    <a:pt x="131" y="364"/>
                  </a:cubicBezTo>
                  <a:cubicBezTo>
                    <a:pt x="131" y="363"/>
                    <a:pt x="130" y="363"/>
                    <a:pt x="130" y="362"/>
                  </a:cubicBezTo>
                  <a:cubicBezTo>
                    <a:pt x="129" y="363"/>
                    <a:pt x="130" y="365"/>
                    <a:pt x="129" y="365"/>
                  </a:cubicBezTo>
                  <a:cubicBezTo>
                    <a:pt x="128" y="364"/>
                    <a:pt x="128" y="363"/>
                    <a:pt x="128" y="363"/>
                  </a:cubicBezTo>
                  <a:cubicBezTo>
                    <a:pt x="127" y="362"/>
                    <a:pt x="128" y="364"/>
                    <a:pt x="128" y="365"/>
                  </a:cubicBezTo>
                  <a:cubicBezTo>
                    <a:pt x="128" y="366"/>
                    <a:pt x="127" y="364"/>
                    <a:pt x="127" y="365"/>
                  </a:cubicBezTo>
                  <a:cubicBezTo>
                    <a:pt x="126" y="365"/>
                    <a:pt x="126" y="364"/>
                    <a:pt x="125" y="363"/>
                  </a:cubicBezTo>
                  <a:cubicBezTo>
                    <a:pt x="126" y="366"/>
                    <a:pt x="124" y="368"/>
                    <a:pt x="123" y="366"/>
                  </a:cubicBezTo>
                  <a:cubicBezTo>
                    <a:pt x="122" y="366"/>
                    <a:pt x="121" y="366"/>
                    <a:pt x="121" y="368"/>
                  </a:cubicBezTo>
                  <a:cubicBezTo>
                    <a:pt x="119" y="366"/>
                    <a:pt x="120" y="369"/>
                    <a:pt x="118" y="367"/>
                  </a:cubicBezTo>
                  <a:cubicBezTo>
                    <a:pt x="119" y="371"/>
                    <a:pt x="114" y="367"/>
                    <a:pt x="115" y="370"/>
                  </a:cubicBezTo>
                  <a:cubicBezTo>
                    <a:pt x="113" y="370"/>
                    <a:pt x="112" y="372"/>
                    <a:pt x="110" y="371"/>
                  </a:cubicBezTo>
                  <a:cubicBezTo>
                    <a:pt x="109" y="371"/>
                    <a:pt x="111" y="371"/>
                    <a:pt x="110" y="370"/>
                  </a:cubicBezTo>
                  <a:cubicBezTo>
                    <a:pt x="109" y="374"/>
                    <a:pt x="105" y="371"/>
                    <a:pt x="104" y="374"/>
                  </a:cubicBezTo>
                  <a:cubicBezTo>
                    <a:pt x="105" y="374"/>
                    <a:pt x="105" y="374"/>
                    <a:pt x="105" y="375"/>
                  </a:cubicBezTo>
                  <a:cubicBezTo>
                    <a:pt x="106" y="375"/>
                    <a:pt x="106" y="375"/>
                    <a:pt x="106" y="376"/>
                  </a:cubicBezTo>
                  <a:cubicBezTo>
                    <a:pt x="105" y="376"/>
                    <a:pt x="103" y="375"/>
                    <a:pt x="102" y="375"/>
                  </a:cubicBezTo>
                  <a:cubicBezTo>
                    <a:pt x="103" y="376"/>
                    <a:pt x="103" y="376"/>
                    <a:pt x="103" y="376"/>
                  </a:cubicBezTo>
                  <a:cubicBezTo>
                    <a:pt x="104" y="377"/>
                    <a:pt x="103" y="376"/>
                    <a:pt x="103" y="378"/>
                  </a:cubicBezTo>
                  <a:cubicBezTo>
                    <a:pt x="103" y="377"/>
                    <a:pt x="102" y="377"/>
                    <a:pt x="102" y="377"/>
                  </a:cubicBezTo>
                  <a:cubicBezTo>
                    <a:pt x="103" y="380"/>
                    <a:pt x="99" y="377"/>
                    <a:pt x="99" y="380"/>
                  </a:cubicBezTo>
                  <a:cubicBezTo>
                    <a:pt x="98" y="379"/>
                    <a:pt x="98" y="379"/>
                    <a:pt x="98" y="378"/>
                  </a:cubicBezTo>
                  <a:cubicBezTo>
                    <a:pt x="97" y="377"/>
                    <a:pt x="97" y="378"/>
                    <a:pt x="96" y="378"/>
                  </a:cubicBezTo>
                  <a:cubicBezTo>
                    <a:pt x="96" y="378"/>
                    <a:pt x="97" y="379"/>
                    <a:pt x="98" y="379"/>
                  </a:cubicBezTo>
                  <a:cubicBezTo>
                    <a:pt x="98" y="380"/>
                    <a:pt x="97" y="380"/>
                    <a:pt x="97" y="381"/>
                  </a:cubicBezTo>
                  <a:cubicBezTo>
                    <a:pt x="96" y="380"/>
                    <a:pt x="96" y="380"/>
                    <a:pt x="96" y="379"/>
                  </a:cubicBezTo>
                  <a:cubicBezTo>
                    <a:pt x="96" y="380"/>
                    <a:pt x="94" y="380"/>
                    <a:pt x="93" y="381"/>
                  </a:cubicBezTo>
                  <a:cubicBezTo>
                    <a:pt x="93" y="380"/>
                    <a:pt x="93" y="379"/>
                    <a:pt x="92" y="379"/>
                  </a:cubicBezTo>
                  <a:cubicBezTo>
                    <a:pt x="93" y="382"/>
                    <a:pt x="89" y="382"/>
                    <a:pt x="89" y="384"/>
                  </a:cubicBezTo>
                  <a:cubicBezTo>
                    <a:pt x="87" y="383"/>
                    <a:pt x="87" y="384"/>
                    <a:pt x="87" y="382"/>
                  </a:cubicBezTo>
                  <a:cubicBezTo>
                    <a:pt x="86" y="382"/>
                    <a:pt x="86" y="383"/>
                    <a:pt x="87" y="384"/>
                  </a:cubicBezTo>
                  <a:cubicBezTo>
                    <a:pt x="86" y="384"/>
                    <a:pt x="84" y="382"/>
                    <a:pt x="84" y="383"/>
                  </a:cubicBezTo>
                  <a:cubicBezTo>
                    <a:pt x="85" y="384"/>
                    <a:pt x="85" y="383"/>
                    <a:pt x="86" y="383"/>
                  </a:cubicBezTo>
                  <a:cubicBezTo>
                    <a:pt x="86" y="384"/>
                    <a:pt x="86" y="384"/>
                    <a:pt x="86" y="384"/>
                  </a:cubicBezTo>
                  <a:cubicBezTo>
                    <a:pt x="84" y="385"/>
                    <a:pt x="82" y="384"/>
                    <a:pt x="82" y="387"/>
                  </a:cubicBezTo>
                  <a:cubicBezTo>
                    <a:pt x="81" y="386"/>
                    <a:pt x="81" y="386"/>
                    <a:pt x="79" y="385"/>
                  </a:cubicBezTo>
                  <a:cubicBezTo>
                    <a:pt x="80" y="386"/>
                    <a:pt x="81" y="386"/>
                    <a:pt x="82" y="387"/>
                  </a:cubicBezTo>
                  <a:cubicBezTo>
                    <a:pt x="82" y="390"/>
                    <a:pt x="79" y="387"/>
                    <a:pt x="80" y="389"/>
                  </a:cubicBezTo>
                  <a:cubicBezTo>
                    <a:pt x="78" y="388"/>
                    <a:pt x="79" y="387"/>
                    <a:pt x="77" y="386"/>
                  </a:cubicBezTo>
                  <a:cubicBezTo>
                    <a:pt x="78" y="387"/>
                    <a:pt x="79" y="388"/>
                    <a:pt x="79" y="389"/>
                  </a:cubicBezTo>
                  <a:cubicBezTo>
                    <a:pt x="79" y="391"/>
                    <a:pt x="78" y="389"/>
                    <a:pt x="78" y="389"/>
                  </a:cubicBezTo>
                  <a:cubicBezTo>
                    <a:pt x="77" y="389"/>
                    <a:pt x="77" y="388"/>
                    <a:pt x="77" y="388"/>
                  </a:cubicBezTo>
                  <a:cubicBezTo>
                    <a:pt x="77" y="387"/>
                    <a:pt x="76" y="389"/>
                    <a:pt x="77" y="390"/>
                  </a:cubicBezTo>
                  <a:cubicBezTo>
                    <a:pt x="75" y="388"/>
                    <a:pt x="76" y="390"/>
                    <a:pt x="74" y="388"/>
                  </a:cubicBezTo>
                  <a:cubicBezTo>
                    <a:pt x="74" y="390"/>
                    <a:pt x="73" y="390"/>
                    <a:pt x="72" y="389"/>
                  </a:cubicBezTo>
                  <a:cubicBezTo>
                    <a:pt x="72" y="390"/>
                    <a:pt x="73" y="391"/>
                    <a:pt x="73" y="392"/>
                  </a:cubicBezTo>
                  <a:cubicBezTo>
                    <a:pt x="75" y="393"/>
                    <a:pt x="75" y="393"/>
                    <a:pt x="75" y="393"/>
                  </a:cubicBezTo>
                  <a:cubicBezTo>
                    <a:pt x="75" y="393"/>
                    <a:pt x="74" y="391"/>
                    <a:pt x="76" y="392"/>
                  </a:cubicBezTo>
                  <a:cubicBezTo>
                    <a:pt x="76" y="392"/>
                    <a:pt x="75" y="392"/>
                    <a:pt x="75" y="391"/>
                  </a:cubicBezTo>
                  <a:cubicBezTo>
                    <a:pt x="76" y="391"/>
                    <a:pt x="78" y="389"/>
                    <a:pt x="80" y="392"/>
                  </a:cubicBezTo>
                  <a:cubicBezTo>
                    <a:pt x="80" y="392"/>
                    <a:pt x="80" y="391"/>
                    <a:pt x="80" y="390"/>
                  </a:cubicBezTo>
                  <a:cubicBezTo>
                    <a:pt x="81" y="391"/>
                    <a:pt x="81" y="392"/>
                    <a:pt x="81" y="393"/>
                  </a:cubicBezTo>
                  <a:cubicBezTo>
                    <a:pt x="81" y="393"/>
                    <a:pt x="83" y="392"/>
                    <a:pt x="81" y="391"/>
                  </a:cubicBezTo>
                  <a:cubicBezTo>
                    <a:pt x="82" y="390"/>
                    <a:pt x="83" y="391"/>
                    <a:pt x="83" y="389"/>
                  </a:cubicBezTo>
                  <a:cubicBezTo>
                    <a:pt x="83" y="390"/>
                    <a:pt x="83" y="391"/>
                    <a:pt x="84" y="391"/>
                  </a:cubicBezTo>
                  <a:cubicBezTo>
                    <a:pt x="85" y="392"/>
                    <a:pt x="85" y="389"/>
                    <a:pt x="86" y="392"/>
                  </a:cubicBezTo>
                  <a:cubicBezTo>
                    <a:pt x="87" y="392"/>
                    <a:pt x="86" y="391"/>
                    <a:pt x="86" y="391"/>
                  </a:cubicBezTo>
                  <a:cubicBezTo>
                    <a:pt x="86" y="390"/>
                    <a:pt x="87" y="390"/>
                    <a:pt x="88" y="391"/>
                  </a:cubicBezTo>
                  <a:cubicBezTo>
                    <a:pt x="88" y="390"/>
                    <a:pt x="87" y="390"/>
                    <a:pt x="87" y="389"/>
                  </a:cubicBezTo>
                  <a:cubicBezTo>
                    <a:pt x="87" y="389"/>
                    <a:pt x="88" y="389"/>
                    <a:pt x="88" y="388"/>
                  </a:cubicBezTo>
                  <a:cubicBezTo>
                    <a:pt x="88" y="389"/>
                    <a:pt x="88" y="389"/>
                    <a:pt x="89" y="390"/>
                  </a:cubicBezTo>
                  <a:cubicBezTo>
                    <a:pt x="89" y="388"/>
                    <a:pt x="91" y="387"/>
                    <a:pt x="92" y="387"/>
                  </a:cubicBezTo>
                  <a:cubicBezTo>
                    <a:pt x="93" y="388"/>
                    <a:pt x="92" y="388"/>
                    <a:pt x="92" y="389"/>
                  </a:cubicBezTo>
                  <a:cubicBezTo>
                    <a:pt x="93" y="389"/>
                    <a:pt x="93" y="388"/>
                    <a:pt x="94" y="389"/>
                  </a:cubicBezTo>
                  <a:cubicBezTo>
                    <a:pt x="94" y="390"/>
                    <a:pt x="93" y="390"/>
                    <a:pt x="92" y="389"/>
                  </a:cubicBezTo>
                  <a:cubicBezTo>
                    <a:pt x="93" y="392"/>
                    <a:pt x="90" y="390"/>
                    <a:pt x="90" y="392"/>
                  </a:cubicBezTo>
                  <a:cubicBezTo>
                    <a:pt x="92" y="392"/>
                    <a:pt x="94" y="390"/>
                    <a:pt x="96" y="390"/>
                  </a:cubicBezTo>
                  <a:cubicBezTo>
                    <a:pt x="95" y="388"/>
                    <a:pt x="95" y="390"/>
                    <a:pt x="94" y="389"/>
                  </a:cubicBezTo>
                  <a:cubicBezTo>
                    <a:pt x="94" y="387"/>
                    <a:pt x="97" y="391"/>
                    <a:pt x="97" y="389"/>
                  </a:cubicBezTo>
                  <a:cubicBezTo>
                    <a:pt x="96" y="388"/>
                    <a:pt x="96" y="389"/>
                    <a:pt x="95" y="389"/>
                  </a:cubicBezTo>
                  <a:cubicBezTo>
                    <a:pt x="95" y="387"/>
                    <a:pt x="96" y="388"/>
                    <a:pt x="96" y="387"/>
                  </a:cubicBezTo>
                  <a:cubicBezTo>
                    <a:pt x="97" y="387"/>
                    <a:pt x="97" y="388"/>
                    <a:pt x="97" y="388"/>
                  </a:cubicBezTo>
                  <a:cubicBezTo>
                    <a:pt x="97" y="388"/>
                    <a:pt x="97" y="388"/>
                    <a:pt x="98" y="388"/>
                  </a:cubicBezTo>
                  <a:cubicBezTo>
                    <a:pt x="97" y="386"/>
                    <a:pt x="100" y="386"/>
                    <a:pt x="101" y="386"/>
                  </a:cubicBezTo>
                  <a:cubicBezTo>
                    <a:pt x="102" y="387"/>
                    <a:pt x="100" y="385"/>
                    <a:pt x="101" y="387"/>
                  </a:cubicBezTo>
                  <a:cubicBezTo>
                    <a:pt x="103" y="385"/>
                    <a:pt x="104" y="384"/>
                    <a:pt x="107" y="384"/>
                  </a:cubicBezTo>
                  <a:cubicBezTo>
                    <a:pt x="107" y="384"/>
                    <a:pt x="107" y="385"/>
                    <a:pt x="108" y="385"/>
                  </a:cubicBezTo>
                  <a:cubicBezTo>
                    <a:pt x="109" y="386"/>
                    <a:pt x="108" y="384"/>
                    <a:pt x="108" y="383"/>
                  </a:cubicBezTo>
                  <a:cubicBezTo>
                    <a:pt x="108" y="383"/>
                    <a:pt x="109" y="385"/>
                    <a:pt x="110" y="385"/>
                  </a:cubicBezTo>
                  <a:cubicBezTo>
                    <a:pt x="110" y="384"/>
                    <a:pt x="109" y="384"/>
                    <a:pt x="109" y="383"/>
                  </a:cubicBezTo>
                  <a:cubicBezTo>
                    <a:pt x="110" y="383"/>
                    <a:pt x="110" y="380"/>
                    <a:pt x="112" y="381"/>
                  </a:cubicBezTo>
                  <a:cubicBezTo>
                    <a:pt x="112" y="379"/>
                    <a:pt x="113" y="380"/>
                    <a:pt x="113" y="379"/>
                  </a:cubicBezTo>
                  <a:cubicBezTo>
                    <a:pt x="114" y="379"/>
                    <a:pt x="114" y="380"/>
                    <a:pt x="115" y="380"/>
                  </a:cubicBezTo>
                  <a:cubicBezTo>
                    <a:pt x="115" y="378"/>
                    <a:pt x="116" y="378"/>
                    <a:pt x="117" y="378"/>
                  </a:cubicBezTo>
                  <a:cubicBezTo>
                    <a:pt x="118" y="379"/>
                    <a:pt x="117" y="379"/>
                    <a:pt x="117" y="379"/>
                  </a:cubicBezTo>
                  <a:cubicBezTo>
                    <a:pt x="118" y="380"/>
                    <a:pt x="118" y="379"/>
                    <a:pt x="118" y="377"/>
                  </a:cubicBezTo>
                  <a:cubicBezTo>
                    <a:pt x="119" y="377"/>
                    <a:pt x="119" y="378"/>
                    <a:pt x="120" y="379"/>
                  </a:cubicBezTo>
                  <a:cubicBezTo>
                    <a:pt x="120" y="380"/>
                    <a:pt x="119" y="379"/>
                    <a:pt x="120" y="381"/>
                  </a:cubicBezTo>
                  <a:cubicBezTo>
                    <a:pt x="122" y="380"/>
                    <a:pt x="123" y="378"/>
                    <a:pt x="123" y="376"/>
                  </a:cubicBezTo>
                  <a:cubicBezTo>
                    <a:pt x="125" y="376"/>
                    <a:pt x="124" y="378"/>
                    <a:pt x="125" y="378"/>
                  </a:cubicBezTo>
                  <a:cubicBezTo>
                    <a:pt x="127" y="377"/>
                    <a:pt x="128" y="376"/>
                    <a:pt x="131" y="377"/>
                  </a:cubicBezTo>
                  <a:cubicBezTo>
                    <a:pt x="130" y="375"/>
                    <a:pt x="132" y="376"/>
                    <a:pt x="132" y="376"/>
                  </a:cubicBezTo>
                  <a:cubicBezTo>
                    <a:pt x="132" y="375"/>
                    <a:pt x="131" y="375"/>
                    <a:pt x="132" y="374"/>
                  </a:cubicBezTo>
                  <a:cubicBezTo>
                    <a:pt x="134" y="375"/>
                    <a:pt x="135" y="371"/>
                    <a:pt x="136" y="373"/>
                  </a:cubicBezTo>
                  <a:cubicBezTo>
                    <a:pt x="138" y="372"/>
                    <a:pt x="142" y="372"/>
                    <a:pt x="142" y="370"/>
                  </a:cubicBezTo>
                  <a:cubicBezTo>
                    <a:pt x="144" y="371"/>
                    <a:pt x="144" y="369"/>
                    <a:pt x="146" y="370"/>
                  </a:cubicBezTo>
                  <a:cubicBezTo>
                    <a:pt x="146" y="368"/>
                    <a:pt x="147" y="369"/>
                    <a:pt x="147" y="367"/>
                  </a:cubicBezTo>
                  <a:cubicBezTo>
                    <a:pt x="148" y="367"/>
                    <a:pt x="148" y="368"/>
                    <a:pt x="148" y="368"/>
                  </a:cubicBezTo>
                  <a:cubicBezTo>
                    <a:pt x="152" y="367"/>
                    <a:pt x="155" y="364"/>
                    <a:pt x="159" y="364"/>
                  </a:cubicBezTo>
                  <a:cubicBezTo>
                    <a:pt x="159" y="363"/>
                    <a:pt x="159" y="362"/>
                    <a:pt x="158" y="362"/>
                  </a:cubicBezTo>
                  <a:cubicBezTo>
                    <a:pt x="162" y="362"/>
                    <a:pt x="165" y="361"/>
                    <a:pt x="167" y="358"/>
                  </a:cubicBezTo>
                  <a:cubicBezTo>
                    <a:pt x="167" y="357"/>
                    <a:pt x="169" y="359"/>
                    <a:pt x="170" y="358"/>
                  </a:cubicBezTo>
                  <a:cubicBezTo>
                    <a:pt x="170" y="358"/>
                    <a:pt x="169" y="358"/>
                    <a:pt x="169" y="357"/>
                  </a:cubicBezTo>
                  <a:cubicBezTo>
                    <a:pt x="170" y="357"/>
                    <a:pt x="172" y="357"/>
                    <a:pt x="172" y="355"/>
                  </a:cubicBezTo>
                  <a:cubicBezTo>
                    <a:pt x="174" y="356"/>
                    <a:pt x="174" y="356"/>
                    <a:pt x="174" y="356"/>
                  </a:cubicBezTo>
                  <a:cubicBezTo>
                    <a:pt x="176" y="353"/>
                    <a:pt x="180" y="353"/>
                    <a:pt x="184" y="352"/>
                  </a:cubicBezTo>
                  <a:cubicBezTo>
                    <a:pt x="183" y="351"/>
                    <a:pt x="183" y="351"/>
                    <a:pt x="183" y="351"/>
                  </a:cubicBezTo>
                  <a:cubicBezTo>
                    <a:pt x="189" y="349"/>
                    <a:pt x="193" y="345"/>
                    <a:pt x="199" y="342"/>
                  </a:cubicBezTo>
                  <a:cubicBezTo>
                    <a:pt x="199" y="340"/>
                    <a:pt x="203" y="340"/>
                    <a:pt x="205" y="338"/>
                  </a:cubicBezTo>
                  <a:cubicBezTo>
                    <a:pt x="207" y="338"/>
                    <a:pt x="207" y="336"/>
                    <a:pt x="209" y="337"/>
                  </a:cubicBezTo>
                  <a:cubicBezTo>
                    <a:pt x="208" y="335"/>
                    <a:pt x="208" y="335"/>
                    <a:pt x="208" y="335"/>
                  </a:cubicBezTo>
                  <a:cubicBezTo>
                    <a:pt x="210" y="337"/>
                    <a:pt x="210" y="334"/>
                    <a:pt x="212" y="335"/>
                  </a:cubicBezTo>
                  <a:cubicBezTo>
                    <a:pt x="213" y="331"/>
                    <a:pt x="218" y="332"/>
                    <a:pt x="220" y="328"/>
                  </a:cubicBezTo>
                  <a:cubicBezTo>
                    <a:pt x="221" y="329"/>
                    <a:pt x="221" y="329"/>
                    <a:pt x="221" y="329"/>
                  </a:cubicBezTo>
                  <a:cubicBezTo>
                    <a:pt x="224" y="325"/>
                    <a:pt x="229" y="325"/>
                    <a:pt x="231" y="321"/>
                  </a:cubicBezTo>
                  <a:cubicBezTo>
                    <a:pt x="234" y="321"/>
                    <a:pt x="234" y="318"/>
                    <a:pt x="237" y="318"/>
                  </a:cubicBezTo>
                  <a:cubicBezTo>
                    <a:pt x="236" y="316"/>
                    <a:pt x="239" y="317"/>
                    <a:pt x="239" y="315"/>
                  </a:cubicBezTo>
                  <a:cubicBezTo>
                    <a:pt x="242" y="315"/>
                    <a:pt x="244" y="313"/>
                    <a:pt x="247" y="310"/>
                  </a:cubicBezTo>
                  <a:cubicBezTo>
                    <a:pt x="253" y="307"/>
                    <a:pt x="257" y="301"/>
                    <a:pt x="263" y="298"/>
                  </a:cubicBezTo>
                  <a:cubicBezTo>
                    <a:pt x="263" y="296"/>
                    <a:pt x="263" y="296"/>
                    <a:pt x="263" y="296"/>
                  </a:cubicBezTo>
                  <a:cubicBezTo>
                    <a:pt x="263" y="296"/>
                    <a:pt x="264" y="297"/>
                    <a:pt x="264" y="297"/>
                  </a:cubicBezTo>
                  <a:cubicBezTo>
                    <a:pt x="266" y="294"/>
                    <a:pt x="269" y="293"/>
                    <a:pt x="271" y="290"/>
                  </a:cubicBezTo>
                  <a:cubicBezTo>
                    <a:pt x="272" y="290"/>
                    <a:pt x="272" y="290"/>
                    <a:pt x="272" y="290"/>
                  </a:cubicBezTo>
                  <a:cubicBezTo>
                    <a:pt x="273" y="290"/>
                    <a:pt x="271" y="288"/>
                    <a:pt x="273" y="289"/>
                  </a:cubicBezTo>
                  <a:cubicBezTo>
                    <a:pt x="273" y="289"/>
                    <a:pt x="273" y="289"/>
                    <a:pt x="273" y="290"/>
                  </a:cubicBezTo>
                  <a:cubicBezTo>
                    <a:pt x="274" y="290"/>
                    <a:pt x="274" y="289"/>
                    <a:pt x="273" y="288"/>
                  </a:cubicBezTo>
                  <a:cubicBezTo>
                    <a:pt x="296" y="273"/>
                    <a:pt x="313" y="252"/>
                    <a:pt x="334" y="234"/>
                  </a:cubicBezTo>
                  <a:cubicBezTo>
                    <a:pt x="334" y="233"/>
                    <a:pt x="334" y="233"/>
                    <a:pt x="334" y="233"/>
                  </a:cubicBezTo>
                  <a:cubicBezTo>
                    <a:pt x="337" y="231"/>
                    <a:pt x="338" y="226"/>
                    <a:pt x="342" y="226"/>
                  </a:cubicBezTo>
                  <a:cubicBezTo>
                    <a:pt x="342" y="225"/>
                    <a:pt x="342" y="223"/>
                    <a:pt x="343" y="225"/>
                  </a:cubicBezTo>
                  <a:cubicBezTo>
                    <a:pt x="343" y="223"/>
                    <a:pt x="344" y="222"/>
                    <a:pt x="345" y="222"/>
                  </a:cubicBezTo>
                  <a:cubicBezTo>
                    <a:pt x="345" y="221"/>
                    <a:pt x="345" y="221"/>
                    <a:pt x="345" y="221"/>
                  </a:cubicBezTo>
                  <a:cubicBezTo>
                    <a:pt x="346" y="220"/>
                    <a:pt x="347" y="220"/>
                    <a:pt x="348" y="218"/>
                  </a:cubicBezTo>
                  <a:cubicBezTo>
                    <a:pt x="354" y="216"/>
                    <a:pt x="356" y="208"/>
                    <a:pt x="363" y="207"/>
                  </a:cubicBezTo>
                  <a:cubicBezTo>
                    <a:pt x="363" y="206"/>
                    <a:pt x="363" y="206"/>
                    <a:pt x="363" y="206"/>
                  </a:cubicBezTo>
                  <a:cubicBezTo>
                    <a:pt x="364" y="207"/>
                    <a:pt x="366" y="205"/>
                    <a:pt x="365" y="204"/>
                  </a:cubicBezTo>
                  <a:cubicBezTo>
                    <a:pt x="366" y="204"/>
                    <a:pt x="366" y="204"/>
                    <a:pt x="366" y="205"/>
                  </a:cubicBezTo>
                  <a:cubicBezTo>
                    <a:pt x="365" y="202"/>
                    <a:pt x="367" y="203"/>
                    <a:pt x="368" y="204"/>
                  </a:cubicBezTo>
                  <a:cubicBezTo>
                    <a:pt x="368" y="201"/>
                    <a:pt x="369" y="200"/>
                    <a:pt x="371" y="199"/>
                  </a:cubicBezTo>
                  <a:cubicBezTo>
                    <a:pt x="372" y="199"/>
                    <a:pt x="372" y="200"/>
                    <a:pt x="372" y="200"/>
                  </a:cubicBezTo>
                  <a:cubicBezTo>
                    <a:pt x="373" y="200"/>
                    <a:pt x="371" y="198"/>
                    <a:pt x="373" y="199"/>
                  </a:cubicBezTo>
                  <a:cubicBezTo>
                    <a:pt x="373" y="198"/>
                    <a:pt x="373" y="198"/>
                    <a:pt x="372" y="198"/>
                  </a:cubicBezTo>
                  <a:cubicBezTo>
                    <a:pt x="372" y="197"/>
                    <a:pt x="373" y="198"/>
                    <a:pt x="373" y="196"/>
                  </a:cubicBezTo>
                  <a:cubicBezTo>
                    <a:pt x="373" y="196"/>
                    <a:pt x="374" y="197"/>
                    <a:pt x="374" y="197"/>
                  </a:cubicBezTo>
                  <a:cubicBezTo>
                    <a:pt x="374" y="196"/>
                    <a:pt x="374" y="195"/>
                    <a:pt x="375" y="194"/>
                  </a:cubicBezTo>
                  <a:cubicBezTo>
                    <a:pt x="376" y="195"/>
                    <a:pt x="375" y="195"/>
                    <a:pt x="375" y="196"/>
                  </a:cubicBezTo>
                  <a:cubicBezTo>
                    <a:pt x="376" y="194"/>
                    <a:pt x="377" y="192"/>
                    <a:pt x="378" y="190"/>
                  </a:cubicBezTo>
                  <a:cubicBezTo>
                    <a:pt x="380" y="191"/>
                    <a:pt x="380" y="191"/>
                    <a:pt x="380" y="191"/>
                  </a:cubicBezTo>
                  <a:cubicBezTo>
                    <a:pt x="380" y="192"/>
                    <a:pt x="379" y="190"/>
                    <a:pt x="378" y="190"/>
                  </a:cubicBezTo>
                  <a:cubicBezTo>
                    <a:pt x="378" y="188"/>
                    <a:pt x="379" y="188"/>
                    <a:pt x="379" y="186"/>
                  </a:cubicBezTo>
                  <a:cubicBezTo>
                    <a:pt x="380" y="187"/>
                    <a:pt x="381" y="186"/>
                    <a:pt x="381" y="187"/>
                  </a:cubicBezTo>
                  <a:cubicBezTo>
                    <a:pt x="382" y="187"/>
                    <a:pt x="380" y="185"/>
                    <a:pt x="383" y="186"/>
                  </a:cubicBezTo>
                  <a:cubicBezTo>
                    <a:pt x="382" y="185"/>
                    <a:pt x="382" y="186"/>
                    <a:pt x="381" y="186"/>
                  </a:cubicBezTo>
                  <a:cubicBezTo>
                    <a:pt x="381" y="184"/>
                    <a:pt x="383" y="184"/>
                    <a:pt x="383" y="182"/>
                  </a:cubicBezTo>
                  <a:cubicBezTo>
                    <a:pt x="383" y="182"/>
                    <a:pt x="383" y="183"/>
                    <a:pt x="383" y="183"/>
                  </a:cubicBezTo>
                  <a:cubicBezTo>
                    <a:pt x="384" y="183"/>
                    <a:pt x="383" y="182"/>
                    <a:pt x="385" y="183"/>
                  </a:cubicBezTo>
                  <a:cubicBezTo>
                    <a:pt x="383" y="182"/>
                    <a:pt x="385" y="182"/>
                    <a:pt x="384" y="181"/>
                  </a:cubicBezTo>
                  <a:cubicBezTo>
                    <a:pt x="388" y="181"/>
                    <a:pt x="386" y="173"/>
                    <a:pt x="391" y="175"/>
                  </a:cubicBezTo>
                  <a:cubicBezTo>
                    <a:pt x="389" y="172"/>
                    <a:pt x="391" y="172"/>
                    <a:pt x="392" y="170"/>
                  </a:cubicBezTo>
                  <a:cubicBezTo>
                    <a:pt x="393" y="172"/>
                    <a:pt x="391" y="172"/>
                    <a:pt x="391" y="173"/>
                  </a:cubicBezTo>
                  <a:cubicBezTo>
                    <a:pt x="392" y="173"/>
                    <a:pt x="392" y="173"/>
                    <a:pt x="392" y="173"/>
                  </a:cubicBezTo>
                  <a:cubicBezTo>
                    <a:pt x="392" y="175"/>
                    <a:pt x="393" y="177"/>
                    <a:pt x="392" y="178"/>
                  </a:cubicBezTo>
                  <a:cubicBezTo>
                    <a:pt x="390" y="175"/>
                    <a:pt x="390" y="179"/>
                    <a:pt x="390" y="180"/>
                  </a:cubicBezTo>
                  <a:cubicBezTo>
                    <a:pt x="393" y="180"/>
                    <a:pt x="394" y="177"/>
                    <a:pt x="394" y="174"/>
                  </a:cubicBezTo>
                  <a:cubicBezTo>
                    <a:pt x="394" y="174"/>
                    <a:pt x="394" y="175"/>
                    <a:pt x="395" y="176"/>
                  </a:cubicBezTo>
                  <a:cubicBezTo>
                    <a:pt x="395" y="175"/>
                    <a:pt x="397" y="173"/>
                    <a:pt x="395" y="171"/>
                  </a:cubicBezTo>
                  <a:cubicBezTo>
                    <a:pt x="395" y="170"/>
                    <a:pt x="396" y="172"/>
                    <a:pt x="397" y="172"/>
                  </a:cubicBezTo>
                  <a:cubicBezTo>
                    <a:pt x="397" y="169"/>
                    <a:pt x="398" y="168"/>
                    <a:pt x="398" y="165"/>
                  </a:cubicBezTo>
                  <a:cubicBezTo>
                    <a:pt x="400" y="163"/>
                    <a:pt x="402" y="162"/>
                    <a:pt x="402" y="158"/>
                  </a:cubicBezTo>
                  <a:cubicBezTo>
                    <a:pt x="404" y="157"/>
                    <a:pt x="405" y="154"/>
                    <a:pt x="404" y="152"/>
                  </a:cubicBezTo>
                  <a:cubicBezTo>
                    <a:pt x="407" y="151"/>
                    <a:pt x="407" y="141"/>
                    <a:pt x="413" y="142"/>
                  </a:cubicBezTo>
                  <a:cubicBezTo>
                    <a:pt x="409" y="139"/>
                    <a:pt x="413" y="139"/>
                    <a:pt x="411" y="136"/>
                  </a:cubicBezTo>
                  <a:cubicBezTo>
                    <a:pt x="412" y="136"/>
                    <a:pt x="410" y="132"/>
                    <a:pt x="412" y="133"/>
                  </a:cubicBezTo>
                  <a:cubicBezTo>
                    <a:pt x="413" y="128"/>
                    <a:pt x="415" y="126"/>
                    <a:pt x="420" y="126"/>
                  </a:cubicBezTo>
                  <a:cubicBezTo>
                    <a:pt x="420" y="125"/>
                    <a:pt x="420" y="124"/>
                    <a:pt x="419" y="123"/>
                  </a:cubicBezTo>
                  <a:cubicBezTo>
                    <a:pt x="419" y="122"/>
                    <a:pt x="420" y="123"/>
                    <a:pt x="421" y="123"/>
                  </a:cubicBezTo>
                  <a:cubicBezTo>
                    <a:pt x="420" y="122"/>
                    <a:pt x="421" y="122"/>
                    <a:pt x="421" y="122"/>
                  </a:cubicBezTo>
                  <a:cubicBezTo>
                    <a:pt x="421" y="120"/>
                    <a:pt x="421" y="120"/>
                    <a:pt x="420" y="118"/>
                  </a:cubicBezTo>
                  <a:cubicBezTo>
                    <a:pt x="419" y="118"/>
                    <a:pt x="420" y="119"/>
                    <a:pt x="419" y="119"/>
                  </a:cubicBezTo>
                  <a:cubicBezTo>
                    <a:pt x="420" y="116"/>
                    <a:pt x="423" y="114"/>
                    <a:pt x="427" y="115"/>
                  </a:cubicBezTo>
                  <a:cubicBezTo>
                    <a:pt x="425" y="112"/>
                    <a:pt x="426" y="111"/>
                    <a:pt x="427" y="111"/>
                  </a:cubicBezTo>
                  <a:cubicBezTo>
                    <a:pt x="426" y="106"/>
                    <a:pt x="426" y="102"/>
                    <a:pt x="427" y="99"/>
                  </a:cubicBezTo>
                  <a:cubicBezTo>
                    <a:pt x="429" y="100"/>
                    <a:pt x="429" y="100"/>
                    <a:pt x="429" y="100"/>
                  </a:cubicBezTo>
                  <a:cubicBezTo>
                    <a:pt x="428" y="99"/>
                    <a:pt x="429" y="98"/>
                    <a:pt x="429" y="97"/>
                  </a:cubicBezTo>
                  <a:cubicBezTo>
                    <a:pt x="429" y="97"/>
                    <a:pt x="430" y="97"/>
                    <a:pt x="430" y="98"/>
                  </a:cubicBezTo>
                  <a:cubicBezTo>
                    <a:pt x="431" y="95"/>
                    <a:pt x="433" y="94"/>
                    <a:pt x="432" y="90"/>
                  </a:cubicBezTo>
                  <a:cubicBezTo>
                    <a:pt x="434" y="88"/>
                    <a:pt x="436" y="85"/>
                    <a:pt x="435" y="81"/>
                  </a:cubicBezTo>
                  <a:cubicBezTo>
                    <a:pt x="436" y="80"/>
                    <a:pt x="436" y="75"/>
                    <a:pt x="436" y="73"/>
                  </a:cubicBezTo>
                  <a:cubicBezTo>
                    <a:pt x="437" y="69"/>
                    <a:pt x="437" y="66"/>
                    <a:pt x="436" y="62"/>
                  </a:cubicBezTo>
                  <a:cubicBezTo>
                    <a:pt x="435" y="63"/>
                    <a:pt x="435" y="62"/>
                    <a:pt x="434" y="61"/>
                  </a:cubicBezTo>
                  <a:cubicBezTo>
                    <a:pt x="434" y="60"/>
                    <a:pt x="434" y="61"/>
                    <a:pt x="434" y="59"/>
                  </a:cubicBezTo>
                  <a:cubicBezTo>
                    <a:pt x="433" y="59"/>
                    <a:pt x="434" y="61"/>
                    <a:pt x="432" y="60"/>
                  </a:cubicBezTo>
                  <a:cubicBezTo>
                    <a:pt x="433" y="62"/>
                    <a:pt x="430" y="60"/>
                    <a:pt x="431" y="63"/>
                  </a:cubicBezTo>
                  <a:cubicBezTo>
                    <a:pt x="431" y="63"/>
                    <a:pt x="430" y="62"/>
                    <a:pt x="429" y="62"/>
                  </a:cubicBezTo>
                  <a:cubicBezTo>
                    <a:pt x="429" y="63"/>
                    <a:pt x="428" y="64"/>
                    <a:pt x="427" y="64"/>
                  </a:cubicBezTo>
                  <a:cubicBezTo>
                    <a:pt x="427" y="63"/>
                    <a:pt x="427" y="62"/>
                    <a:pt x="427" y="59"/>
                  </a:cubicBezTo>
                  <a:cubicBezTo>
                    <a:pt x="424" y="62"/>
                    <a:pt x="420" y="66"/>
                    <a:pt x="419" y="72"/>
                  </a:cubicBezTo>
                  <a:cubicBezTo>
                    <a:pt x="419" y="73"/>
                    <a:pt x="419" y="73"/>
                    <a:pt x="418" y="73"/>
                  </a:cubicBezTo>
                  <a:cubicBezTo>
                    <a:pt x="418" y="73"/>
                    <a:pt x="419" y="74"/>
                    <a:pt x="419" y="74"/>
                  </a:cubicBezTo>
                  <a:cubicBezTo>
                    <a:pt x="419" y="74"/>
                    <a:pt x="419" y="75"/>
                    <a:pt x="419" y="76"/>
                  </a:cubicBezTo>
                  <a:cubicBezTo>
                    <a:pt x="416" y="74"/>
                    <a:pt x="418" y="79"/>
                    <a:pt x="418" y="81"/>
                  </a:cubicBezTo>
                  <a:cubicBezTo>
                    <a:pt x="417" y="80"/>
                    <a:pt x="417" y="79"/>
                    <a:pt x="417" y="78"/>
                  </a:cubicBezTo>
                  <a:cubicBezTo>
                    <a:pt x="417" y="78"/>
                    <a:pt x="416" y="78"/>
                    <a:pt x="415" y="77"/>
                  </a:cubicBezTo>
                  <a:cubicBezTo>
                    <a:pt x="415" y="76"/>
                    <a:pt x="415" y="76"/>
                    <a:pt x="415" y="74"/>
                  </a:cubicBezTo>
                  <a:cubicBezTo>
                    <a:pt x="414" y="74"/>
                    <a:pt x="415" y="77"/>
                    <a:pt x="414" y="75"/>
                  </a:cubicBezTo>
                  <a:cubicBezTo>
                    <a:pt x="414" y="76"/>
                    <a:pt x="414" y="77"/>
                    <a:pt x="414" y="77"/>
                  </a:cubicBezTo>
                  <a:cubicBezTo>
                    <a:pt x="414" y="78"/>
                    <a:pt x="414" y="78"/>
                    <a:pt x="414" y="78"/>
                  </a:cubicBezTo>
                  <a:cubicBezTo>
                    <a:pt x="413" y="77"/>
                    <a:pt x="413" y="76"/>
                    <a:pt x="412" y="75"/>
                  </a:cubicBezTo>
                  <a:cubicBezTo>
                    <a:pt x="412" y="74"/>
                    <a:pt x="413" y="74"/>
                    <a:pt x="413" y="74"/>
                  </a:cubicBezTo>
                  <a:cubicBezTo>
                    <a:pt x="414" y="76"/>
                    <a:pt x="414" y="74"/>
                    <a:pt x="414" y="73"/>
                  </a:cubicBezTo>
                  <a:cubicBezTo>
                    <a:pt x="415" y="73"/>
                    <a:pt x="415" y="74"/>
                    <a:pt x="415" y="74"/>
                  </a:cubicBezTo>
                  <a:cubicBezTo>
                    <a:pt x="416" y="73"/>
                    <a:pt x="414" y="70"/>
                    <a:pt x="415" y="68"/>
                  </a:cubicBezTo>
                  <a:cubicBezTo>
                    <a:pt x="416" y="69"/>
                    <a:pt x="415" y="71"/>
                    <a:pt x="416" y="72"/>
                  </a:cubicBezTo>
                  <a:cubicBezTo>
                    <a:pt x="416" y="72"/>
                    <a:pt x="417" y="70"/>
                    <a:pt x="415" y="69"/>
                  </a:cubicBezTo>
                  <a:cubicBezTo>
                    <a:pt x="417" y="69"/>
                    <a:pt x="417" y="66"/>
                    <a:pt x="417" y="64"/>
                  </a:cubicBezTo>
                  <a:cubicBezTo>
                    <a:pt x="416" y="64"/>
                    <a:pt x="417" y="66"/>
                    <a:pt x="416" y="68"/>
                  </a:cubicBezTo>
                  <a:cubicBezTo>
                    <a:pt x="415" y="65"/>
                    <a:pt x="416" y="63"/>
                    <a:pt x="418" y="63"/>
                  </a:cubicBezTo>
                  <a:cubicBezTo>
                    <a:pt x="418" y="61"/>
                    <a:pt x="418" y="59"/>
                    <a:pt x="420" y="59"/>
                  </a:cubicBezTo>
                  <a:cubicBezTo>
                    <a:pt x="420" y="53"/>
                    <a:pt x="424" y="52"/>
                    <a:pt x="425" y="47"/>
                  </a:cubicBezTo>
                  <a:cubicBezTo>
                    <a:pt x="423" y="46"/>
                    <a:pt x="423" y="48"/>
                    <a:pt x="421" y="46"/>
                  </a:cubicBezTo>
                  <a:cubicBezTo>
                    <a:pt x="420" y="47"/>
                    <a:pt x="420" y="48"/>
                    <a:pt x="418" y="47"/>
                  </a:cubicBezTo>
                  <a:cubicBezTo>
                    <a:pt x="418" y="47"/>
                    <a:pt x="418" y="48"/>
                    <a:pt x="418" y="48"/>
                  </a:cubicBezTo>
                  <a:cubicBezTo>
                    <a:pt x="416" y="47"/>
                    <a:pt x="417" y="49"/>
                    <a:pt x="416" y="49"/>
                  </a:cubicBezTo>
                  <a:cubicBezTo>
                    <a:pt x="415" y="48"/>
                    <a:pt x="415" y="47"/>
                    <a:pt x="415" y="46"/>
                  </a:cubicBezTo>
                  <a:cubicBezTo>
                    <a:pt x="413" y="46"/>
                    <a:pt x="414" y="48"/>
                    <a:pt x="413" y="48"/>
                  </a:cubicBezTo>
                  <a:cubicBezTo>
                    <a:pt x="412" y="48"/>
                    <a:pt x="412" y="46"/>
                    <a:pt x="411" y="46"/>
                  </a:cubicBezTo>
                  <a:cubicBezTo>
                    <a:pt x="409" y="46"/>
                    <a:pt x="410" y="48"/>
                    <a:pt x="410" y="50"/>
                  </a:cubicBezTo>
                  <a:cubicBezTo>
                    <a:pt x="408" y="49"/>
                    <a:pt x="409" y="47"/>
                    <a:pt x="408" y="45"/>
                  </a:cubicBezTo>
                  <a:cubicBezTo>
                    <a:pt x="408" y="46"/>
                    <a:pt x="408" y="45"/>
                    <a:pt x="407" y="45"/>
                  </a:cubicBezTo>
                  <a:cubicBezTo>
                    <a:pt x="407" y="45"/>
                    <a:pt x="408" y="46"/>
                    <a:pt x="408" y="46"/>
                  </a:cubicBezTo>
                  <a:cubicBezTo>
                    <a:pt x="408" y="47"/>
                    <a:pt x="407" y="46"/>
                    <a:pt x="408" y="48"/>
                  </a:cubicBezTo>
                  <a:cubicBezTo>
                    <a:pt x="407" y="47"/>
                    <a:pt x="407" y="47"/>
                    <a:pt x="406" y="46"/>
                  </a:cubicBezTo>
                  <a:cubicBezTo>
                    <a:pt x="406" y="48"/>
                    <a:pt x="405" y="48"/>
                    <a:pt x="404" y="49"/>
                  </a:cubicBezTo>
                  <a:cubicBezTo>
                    <a:pt x="404" y="50"/>
                    <a:pt x="405" y="50"/>
                    <a:pt x="405" y="51"/>
                  </a:cubicBezTo>
                  <a:cubicBezTo>
                    <a:pt x="406" y="52"/>
                    <a:pt x="406" y="52"/>
                    <a:pt x="405" y="53"/>
                  </a:cubicBezTo>
                  <a:cubicBezTo>
                    <a:pt x="404" y="52"/>
                    <a:pt x="403" y="51"/>
                    <a:pt x="402" y="50"/>
                  </a:cubicBezTo>
                  <a:cubicBezTo>
                    <a:pt x="403" y="49"/>
                    <a:pt x="403" y="45"/>
                    <a:pt x="402" y="43"/>
                  </a:cubicBezTo>
                  <a:cubicBezTo>
                    <a:pt x="403" y="41"/>
                    <a:pt x="404" y="39"/>
                    <a:pt x="406" y="39"/>
                  </a:cubicBezTo>
                  <a:cubicBezTo>
                    <a:pt x="404" y="37"/>
                    <a:pt x="406" y="37"/>
                    <a:pt x="407" y="36"/>
                  </a:cubicBezTo>
                  <a:cubicBezTo>
                    <a:pt x="408" y="37"/>
                    <a:pt x="406" y="37"/>
                    <a:pt x="406" y="38"/>
                  </a:cubicBezTo>
                  <a:cubicBezTo>
                    <a:pt x="408" y="39"/>
                    <a:pt x="407" y="36"/>
                    <a:pt x="407" y="35"/>
                  </a:cubicBezTo>
                  <a:cubicBezTo>
                    <a:pt x="408" y="35"/>
                    <a:pt x="408" y="36"/>
                    <a:pt x="409" y="36"/>
                  </a:cubicBezTo>
                  <a:cubicBezTo>
                    <a:pt x="407" y="34"/>
                    <a:pt x="409" y="32"/>
                    <a:pt x="410" y="32"/>
                  </a:cubicBezTo>
                  <a:cubicBezTo>
                    <a:pt x="410" y="30"/>
                    <a:pt x="411" y="30"/>
                    <a:pt x="412" y="28"/>
                  </a:cubicBezTo>
                  <a:cubicBezTo>
                    <a:pt x="411" y="27"/>
                    <a:pt x="411" y="29"/>
                    <a:pt x="410" y="29"/>
                  </a:cubicBezTo>
                  <a:cubicBezTo>
                    <a:pt x="410" y="27"/>
                    <a:pt x="411" y="23"/>
                    <a:pt x="414" y="24"/>
                  </a:cubicBezTo>
                  <a:cubicBezTo>
                    <a:pt x="413" y="21"/>
                    <a:pt x="419" y="20"/>
                    <a:pt x="415" y="15"/>
                  </a:cubicBezTo>
                  <a:cubicBezTo>
                    <a:pt x="417" y="15"/>
                    <a:pt x="415" y="13"/>
                    <a:pt x="416" y="13"/>
                  </a:cubicBezTo>
                  <a:cubicBezTo>
                    <a:pt x="417" y="14"/>
                    <a:pt x="416" y="14"/>
                    <a:pt x="418" y="15"/>
                  </a:cubicBezTo>
                  <a:cubicBezTo>
                    <a:pt x="418" y="11"/>
                    <a:pt x="418" y="7"/>
                    <a:pt x="415" y="3"/>
                  </a:cubicBezTo>
                  <a:cubicBezTo>
                    <a:pt x="414" y="3"/>
                    <a:pt x="413" y="3"/>
                    <a:pt x="412" y="1"/>
                  </a:cubicBezTo>
                  <a:cubicBezTo>
                    <a:pt x="410" y="1"/>
                    <a:pt x="408" y="3"/>
                    <a:pt x="405" y="0"/>
                  </a:cubicBezTo>
                  <a:cubicBezTo>
                    <a:pt x="406" y="1"/>
                    <a:pt x="404" y="2"/>
                    <a:pt x="406" y="3"/>
                  </a:cubicBezTo>
                  <a:cubicBezTo>
                    <a:pt x="406" y="4"/>
                    <a:pt x="406" y="3"/>
                    <a:pt x="406" y="2"/>
                  </a:cubicBezTo>
                  <a:cubicBezTo>
                    <a:pt x="407" y="3"/>
                    <a:pt x="406" y="3"/>
                    <a:pt x="406" y="4"/>
                  </a:cubicBezTo>
                  <a:cubicBezTo>
                    <a:pt x="405" y="3"/>
                    <a:pt x="405" y="3"/>
                    <a:pt x="404" y="4"/>
                  </a:cubicBezTo>
                  <a:cubicBezTo>
                    <a:pt x="404" y="3"/>
                    <a:pt x="403" y="3"/>
                    <a:pt x="403" y="2"/>
                  </a:cubicBezTo>
                  <a:cubicBezTo>
                    <a:pt x="403" y="2"/>
                    <a:pt x="402" y="2"/>
                    <a:pt x="403" y="3"/>
                  </a:cubicBezTo>
                  <a:cubicBezTo>
                    <a:pt x="401" y="2"/>
                    <a:pt x="400" y="5"/>
                    <a:pt x="400" y="7"/>
                  </a:cubicBezTo>
                  <a:cubicBezTo>
                    <a:pt x="396" y="6"/>
                    <a:pt x="398" y="10"/>
                    <a:pt x="398" y="13"/>
                  </a:cubicBezTo>
                  <a:cubicBezTo>
                    <a:pt x="397" y="13"/>
                    <a:pt x="397" y="13"/>
                    <a:pt x="397" y="13"/>
                  </a:cubicBezTo>
                  <a:cubicBezTo>
                    <a:pt x="395" y="9"/>
                    <a:pt x="397" y="8"/>
                    <a:pt x="396" y="6"/>
                  </a:cubicBezTo>
                  <a:cubicBezTo>
                    <a:pt x="395" y="5"/>
                    <a:pt x="395" y="6"/>
                    <a:pt x="394" y="5"/>
                  </a:cubicBezTo>
                  <a:cubicBezTo>
                    <a:pt x="394" y="10"/>
                    <a:pt x="392" y="10"/>
                    <a:pt x="392" y="14"/>
                  </a:cubicBezTo>
                  <a:cubicBezTo>
                    <a:pt x="391" y="13"/>
                    <a:pt x="391" y="13"/>
                    <a:pt x="391" y="13"/>
                  </a:cubicBezTo>
                  <a:cubicBezTo>
                    <a:pt x="391" y="12"/>
                    <a:pt x="391" y="10"/>
                    <a:pt x="391" y="8"/>
                  </a:cubicBezTo>
                  <a:cubicBezTo>
                    <a:pt x="390" y="7"/>
                    <a:pt x="390" y="9"/>
                    <a:pt x="389" y="8"/>
                  </a:cubicBezTo>
                  <a:cubicBezTo>
                    <a:pt x="390" y="9"/>
                    <a:pt x="390" y="10"/>
                    <a:pt x="389" y="9"/>
                  </a:cubicBezTo>
                  <a:cubicBezTo>
                    <a:pt x="390" y="10"/>
                    <a:pt x="390" y="11"/>
                    <a:pt x="391" y="12"/>
                  </a:cubicBezTo>
                  <a:cubicBezTo>
                    <a:pt x="390" y="12"/>
                    <a:pt x="389" y="14"/>
                    <a:pt x="391" y="16"/>
                  </a:cubicBezTo>
                  <a:cubicBezTo>
                    <a:pt x="391" y="17"/>
                    <a:pt x="389" y="14"/>
                    <a:pt x="389" y="15"/>
                  </a:cubicBezTo>
                  <a:cubicBezTo>
                    <a:pt x="389" y="15"/>
                    <a:pt x="389" y="14"/>
                    <a:pt x="388" y="14"/>
                  </a:cubicBezTo>
                  <a:cubicBezTo>
                    <a:pt x="388" y="14"/>
                    <a:pt x="389" y="16"/>
                    <a:pt x="390" y="17"/>
                  </a:cubicBezTo>
                  <a:cubicBezTo>
                    <a:pt x="390" y="17"/>
                    <a:pt x="388" y="16"/>
                    <a:pt x="388" y="15"/>
                  </a:cubicBezTo>
                  <a:cubicBezTo>
                    <a:pt x="387" y="17"/>
                    <a:pt x="389" y="17"/>
                    <a:pt x="389" y="18"/>
                  </a:cubicBezTo>
                  <a:cubicBezTo>
                    <a:pt x="389" y="19"/>
                    <a:pt x="388" y="18"/>
                    <a:pt x="388" y="17"/>
                  </a:cubicBezTo>
                  <a:cubicBezTo>
                    <a:pt x="387" y="17"/>
                    <a:pt x="388" y="19"/>
                    <a:pt x="388" y="19"/>
                  </a:cubicBezTo>
                  <a:cubicBezTo>
                    <a:pt x="388" y="19"/>
                    <a:pt x="387" y="19"/>
                    <a:pt x="386" y="18"/>
                  </a:cubicBezTo>
                  <a:cubicBezTo>
                    <a:pt x="386" y="17"/>
                    <a:pt x="386" y="17"/>
                    <a:pt x="386" y="16"/>
                  </a:cubicBezTo>
                  <a:cubicBezTo>
                    <a:pt x="385" y="16"/>
                    <a:pt x="386" y="18"/>
                    <a:pt x="387" y="19"/>
                  </a:cubicBezTo>
                  <a:cubicBezTo>
                    <a:pt x="386" y="20"/>
                    <a:pt x="385" y="21"/>
                    <a:pt x="386" y="23"/>
                  </a:cubicBezTo>
                  <a:cubicBezTo>
                    <a:pt x="385" y="23"/>
                    <a:pt x="385" y="22"/>
                    <a:pt x="384" y="21"/>
                  </a:cubicBezTo>
                  <a:cubicBezTo>
                    <a:pt x="385" y="21"/>
                    <a:pt x="385" y="20"/>
                    <a:pt x="385" y="19"/>
                  </a:cubicBezTo>
                  <a:cubicBezTo>
                    <a:pt x="384" y="19"/>
                    <a:pt x="383" y="18"/>
                    <a:pt x="383" y="16"/>
                  </a:cubicBezTo>
                  <a:cubicBezTo>
                    <a:pt x="382" y="16"/>
                    <a:pt x="382" y="17"/>
                    <a:pt x="383" y="17"/>
                  </a:cubicBezTo>
                  <a:cubicBezTo>
                    <a:pt x="382" y="16"/>
                    <a:pt x="382" y="18"/>
                    <a:pt x="381" y="16"/>
                  </a:cubicBezTo>
                  <a:cubicBezTo>
                    <a:pt x="381" y="18"/>
                    <a:pt x="380" y="19"/>
                    <a:pt x="379" y="20"/>
                  </a:cubicBezTo>
                  <a:cubicBezTo>
                    <a:pt x="379" y="19"/>
                    <a:pt x="379" y="18"/>
                    <a:pt x="380" y="19"/>
                  </a:cubicBezTo>
                  <a:cubicBezTo>
                    <a:pt x="380" y="18"/>
                    <a:pt x="380" y="18"/>
                    <a:pt x="380" y="18"/>
                  </a:cubicBezTo>
                  <a:cubicBezTo>
                    <a:pt x="380" y="17"/>
                    <a:pt x="380" y="17"/>
                    <a:pt x="380" y="17"/>
                  </a:cubicBezTo>
                  <a:cubicBezTo>
                    <a:pt x="378" y="17"/>
                    <a:pt x="379" y="18"/>
                    <a:pt x="378" y="19"/>
                  </a:cubicBezTo>
                  <a:cubicBezTo>
                    <a:pt x="377" y="18"/>
                    <a:pt x="377" y="17"/>
                    <a:pt x="376" y="16"/>
                  </a:cubicBezTo>
                  <a:cubicBezTo>
                    <a:pt x="376" y="17"/>
                    <a:pt x="376" y="17"/>
                    <a:pt x="376" y="18"/>
                  </a:cubicBezTo>
                  <a:cubicBezTo>
                    <a:pt x="375" y="18"/>
                    <a:pt x="375" y="17"/>
                    <a:pt x="374" y="17"/>
                  </a:cubicBezTo>
                  <a:cubicBezTo>
                    <a:pt x="374" y="17"/>
                    <a:pt x="374" y="18"/>
                    <a:pt x="374" y="18"/>
                  </a:cubicBezTo>
                  <a:cubicBezTo>
                    <a:pt x="374" y="18"/>
                    <a:pt x="374" y="17"/>
                    <a:pt x="373" y="17"/>
                  </a:cubicBezTo>
                  <a:cubicBezTo>
                    <a:pt x="372" y="18"/>
                    <a:pt x="371" y="19"/>
                    <a:pt x="371" y="19"/>
                  </a:cubicBezTo>
                  <a:cubicBezTo>
                    <a:pt x="369" y="18"/>
                    <a:pt x="370" y="18"/>
                    <a:pt x="370" y="17"/>
                  </a:cubicBezTo>
                  <a:cubicBezTo>
                    <a:pt x="369" y="16"/>
                    <a:pt x="370" y="18"/>
                    <a:pt x="368" y="17"/>
                  </a:cubicBezTo>
                  <a:cubicBezTo>
                    <a:pt x="369" y="18"/>
                    <a:pt x="369" y="18"/>
                    <a:pt x="369" y="19"/>
                  </a:cubicBezTo>
                  <a:cubicBezTo>
                    <a:pt x="367" y="19"/>
                    <a:pt x="367" y="23"/>
                    <a:pt x="364" y="24"/>
                  </a:cubicBezTo>
                  <a:cubicBezTo>
                    <a:pt x="364" y="24"/>
                    <a:pt x="365" y="24"/>
                    <a:pt x="365" y="25"/>
                  </a:cubicBezTo>
                  <a:cubicBezTo>
                    <a:pt x="365" y="26"/>
                    <a:pt x="366" y="26"/>
                    <a:pt x="365" y="27"/>
                  </a:cubicBezTo>
                  <a:cubicBezTo>
                    <a:pt x="361" y="23"/>
                    <a:pt x="364" y="30"/>
                    <a:pt x="362" y="30"/>
                  </a:cubicBezTo>
                  <a:cubicBezTo>
                    <a:pt x="359" y="26"/>
                    <a:pt x="361" y="26"/>
                    <a:pt x="361" y="23"/>
                  </a:cubicBezTo>
                  <a:cubicBezTo>
                    <a:pt x="360" y="23"/>
                    <a:pt x="361" y="25"/>
                    <a:pt x="359" y="23"/>
                  </a:cubicBezTo>
                  <a:cubicBezTo>
                    <a:pt x="360" y="26"/>
                    <a:pt x="360" y="26"/>
                    <a:pt x="360" y="26"/>
                  </a:cubicBezTo>
                  <a:cubicBezTo>
                    <a:pt x="359" y="25"/>
                    <a:pt x="359" y="25"/>
                    <a:pt x="358" y="25"/>
                  </a:cubicBezTo>
                  <a:cubicBezTo>
                    <a:pt x="358" y="24"/>
                    <a:pt x="358" y="23"/>
                    <a:pt x="359" y="23"/>
                  </a:cubicBezTo>
                  <a:cubicBezTo>
                    <a:pt x="358" y="22"/>
                    <a:pt x="359" y="22"/>
                    <a:pt x="358" y="21"/>
                  </a:cubicBezTo>
                  <a:cubicBezTo>
                    <a:pt x="356" y="19"/>
                    <a:pt x="359" y="25"/>
                    <a:pt x="356" y="23"/>
                  </a:cubicBezTo>
                  <a:cubicBezTo>
                    <a:pt x="357" y="25"/>
                    <a:pt x="357" y="27"/>
                    <a:pt x="358" y="29"/>
                  </a:cubicBezTo>
                  <a:cubicBezTo>
                    <a:pt x="357" y="28"/>
                    <a:pt x="357" y="27"/>
                    <a:pt x="356" y="27"/>
                  </a:cubicBezTo>
                  <a:cubicBezTo>
                    <a:pt x="355" y="25"/>
                    <a:pt x="355" y="27"/>
                    <a:pt x="355" y="27"/>
                  </a:cubicBezTo>
                  <a:cubicBezTo>
                    <a:pt x="355" y="28"/>
                    <a:pt x="356" y="28"/>
                    <a:pt x="356" y="29"/>
                  </a:cubicBezTo>
                  <a:cubicBezTo>
                    <a:pt x="356" y="30"/>
                    <a:pt x="356" y="28"/>
                    <a:pt x="357" y="29"/>
                  </a:cubicBezTo>
                  <a:cubicBezTo>
                    <a:pt x="357" y="30"/>
                    <a:pt x="356" y="31"/>
                    <a:pt x="356" y="30"/>
                  </a:cubicBezTo>
                  <a:cubicBezTo>
                    <a:pt x="356" y="34"/>
                    <a:pt x="356" y="34"/>
                    <a:pt x="356" y="34"/>
                  </a:cubicBezTo>
                  <a:cubicBezTo>
                    <a:pt x="355" y="32"/>
                    <a:pt x="355" y="32"/>
                    <a:pt x="354" y="33"/>
                  </a:cubicBezTo>
                  <a:cubicBezTo>
                    <a:pt x="353" y="32"/>
                    <a:pt x="354" y="31"/>
                    <a:pt x="352" y="31"/>
                  </a:cubicBezTo>
                  <a:cubicBezTo>
                    <a:pt x="354" y="33"/>
                    <a:pt x="353" y="33"/>
                    <a:pt x="354" y="36"/>
                  </a:cubicBezTo>
                  <a:cubicBezTo>
                    <a:pt x="353" y="36"/>
                    <a:pt x="352" y="37"/>
                    <a:pt x="350" y="36"/>
                  </a:cubicBezTo>
                  <a:cubicBezTo>
                    <a:pt x="352" y="39"/>
                    <a:pt x="351" y="40"/>
                    <a:pt x="352" y="42"/>
                  </a:cubicBezTo>
                  <a:cubicBezTo>
                    <a:pt x="350" y="42"/>
                    <a:pt x="351" y="41"/>
                    <a:pt x="350" y="40"/>
                  </a:cubicBezTo>
                  <a:cubicBezTo>
                    <a:pt x="349" y="41"/>
                    <a:pt x="351" y="46"/>
                    <a:pt x="352" y="48"/>
                  </a:cubicBezTo>
                  <a:cubicBezTo>
                    <a:pt x="354" y="48"/>
                    <a:pt x="351" y="44"/>
                    <a:pt x="351" y="43"/>
                  </a:cubicBezTo>
                  <a:cubicBezTo>
                    <a:pt x="352" y="43"/>
                    <a:pt x="352" y="43"/>
                    <a:pt x="353" y="44"/>
                  </a:cubicBezTo>
                  <a:cubicBezTo>
                    <a:pt x="353" y="44"/>
                    <a:pt x="352" y="42"/>
                    <a:pt x="352" y="42"/>
                  </a:cubicBezTo>
                  <a:cubicBezTo>
                    <a:pt x="355" y="43"/>
                    <a:pt x="352" y="35"/>
                    <a:pt x="356" y="37"/>
                  </a:cubicBezTo>
                  <a:cubicBezTo>
                    <a:pt x="357" y="41"/>
                    <a:pt x="355" y="43"/>
                    <a:pt x="354" y="43"/>
                  </a:cubicBezTo>
                  <a:cubicBezTo>
                    <a:pt x="356" y="47"/>
                    <a:pt x="354" y="49"/>
                    <a:pt x="352" y="50"/>
                  </a:cubicBezTo>
                  <a:cubicBezTo>
                    <a:pt x="351" y="48"/>
                    <a:pt x="351" y="47"/>
                    <a:pt x="349" y="45"/>
                  </a:cubicBezTo>
                  <a:cubicBezTo>
                    <a:pt x="350" y="46"/>
                    <a:pt x="349" y="46"/>
                    <a:pt x="349" y="47"/>
                  </a:cubicBezTo>
                  <a:cubicBezTo>
                    <a:pt x="346" y="45"/>
                    <a:pt x="349" y="50"/>
                    <a:pt x="346" y="48"/>
                  </a:cubicBezTo>
                  <a:cubicBezTo>
                    <a:pt x="346" y="50"/>
                    <a:pt x="346" y="50"/>
                    <a:pt x="345" y="51"/>
                  </a:cubicBezTo>
                  <a:cubicBezTo>
                    <a:pt x="346" y="52"/>
                    <a:pt x="346" y="52"/>
                    <a:pt x="346" y="53"/>
                  </a:cubicBezTo>
                  <a:cubicBezTo>
                    <a:pt x="346" y="53"/>
                    <a:pt x="346" y="53"/>
                    <a:pt x="346" y="54"/>
                  </a:cubicBezTo>
                  <a:cubicBezTo>
                    <a:pt x="345" y="54"/>
                    <a:pt x="345" y="53"/>
                    <a:pt x="345" y="52"/>
                  </a:cubicBezTo>
                  <a:cubicBezTo>
                    <a:pt x="344" y="51"/>
                    <a:pt x="344" y="54"/>
                    <a:pt x="345" y="55"/>
                  </a:cubicBezTo>
                  <a:cubicBezTo>
                    <a:pt x="344" y="55"/>
                    <a:pt x="345" y="57"/>
                    <a:pt x="343" y="56"/>
                  </a:cubicBezTo>
                  <a:cubicBezTo>
                    <a:pt x="342" y="56"/>
                    <a:pt x="343" y="59"/>
                    <a:pt x="342" y="59"/>
                  </a:cubicBezTo>
                  <a:cubicBezTo>
                    <a:pt x="340" y="58"/>
                    <a:pt x="340" y="56"/>
                    <a:pt x="339" y="54"/>
                  </a:cubicBezTo>
                  <a:cubicBezTo>
                    <a:pt x="338" y="55"/>
                    <a:pt x="340" y="57"/>
                    <a:pt x="338" y="58"/>
                  </a:cubicBezTo>
                  <a:cubicBezTo>
                    <a:pt x="337" y="57"/>
                    <a:pt x="337" y="57"/>
                    <a:pt x="337" y="57"/>
                  </a:cubicBezTo>
                  <a:cubicBezTo>
                    <a:pt x="337" y="59"/>
                    <a:pt x="338" y="57"/>
                    <a:pt x="338" y="59"/>
                  </a:cubicBezTo>
                  <a:cubicBezTo>
                    <a:pt x="338" y="58"/>
                    <a:pt x="339" y="58"/>
                    <a:pt x="339" y="57"/>
                  </a:cubicBezTo>
                  <a:cubicBezTo>
                    <a:pt x="340" y="59"/>
                    <a:pt x="340" y="59"/>
                    <a:pt x="341" y="58"/>
                  </a:cubicBezTo>
                  <a:cubicBezTo>
                    <a:pt x="341" y="58"/>
                    <a:pt x="341" y="59"/>
                    <a:pt x="341" y="59"/>
                  </a:cubicBezTo>
                  <a:cubicBezTo>
                    <a:pt x="341" y="60"/>
                    <a:pt x="339" y="58"/>
                    <a:pt x="339" y="59"/>
                  </a:cubicBezTo>
                  <a:cubicBezTo>
                    <a:pt x="340" y="59"/>
                    <a:pt x="340" y="60"/>
                    <a:pt x="340" y="60"/>
                  </a:cubicBezTo>
                  <a:cubicBezTo>
                    <a:pt x="340" y="61"/>
                    <a:pt x="339" y="61"/>
                    <a:pt x="339" y="61"/>
                  </a:cubicBezTo>
                  <a:cubicBezTo>
                    <a:pt x="338" y="61"/>
                    <a:pt x="338" y="60"/>
                    <a:pt x="338" y="60"/>
                  </a:cubicBezTo>
                  <a:cubicBezTo>
                    <a:pt x="338" y="60"/>
                    <a:pt x="339" y="60"/>
                    <a:pt x="339" y="61"/>
                  </a:cubicBezTo>
                  <a:cubicBezTo>
                    <a:pt x="339" y="60"/>
                    <a:pt x="338" y="59"/>
                    <a:pt x="337" y="58"/>
                  </a:cubicBezTo>
                  <a:cubicBezTo>
                    <a:pt x="339" y="64"/>
                    <a:pt x="337" y="65"/>
                    <a:pt x="337" y="68"/>
                  </a:cubicBezTo>
                  <a:cubicBezTo>
                    <a:pt x="336" y="68"/>
                    <a:pt x="336" y="68"/>
                    <a:pt x="336" y="67"/>
                  </a:cubicBezTo>
                  <a:cubicBezTo>
                    <a:pt x="336" y="68"/>
                    <a:pt x="336" y="71"/>
                    <a:pt x="335" y="72"/>
                  </a:cubicBezTo>
                  <a:cubicBezTo>
                    <a:pt x="334" y="70"/>
                    <a:pt x="335" y="69"/>
                    <a:pt x="334" y="68"/>
                  </a:cubicBezTo>
                  <a:cubicBezTo>
                    <a:pt x="335" y="69"/>
                    <a:pt x="335" y="68"/>
                    <a:pt x="334" y="67"/>
                  </a:cubicBezTo>
                  <a:cubicBezTo>
                    <a:pt x="334" y="70"/>
                    <a:pt x="333" y="71"/>
                    <a:pt x="332" y="72"/>
                  </a:cubicBezTo>
                  <a:cubicBezTo>
                    <a:pt x="330" y="71"/>
                    <a:pt x="332" y="70"/>
                    <a:pt x="330" y="68"/>
                  </a:cubicBezTo>
                  <a:cubicBezTo>
                    <a:pt x="330" y="69"/>
                    <a:pt x="329" y="68"/>
                    <a:pt x="330" y="70"/>
                  </a:cubicBezTo>
                  <a:cubicBezTo>
                    <a:pt x="327" y="69"/>
                    <a:pt x="327" y="76"/>
                    <a:pt x="326" y="78"/>
                  </a:cubicBezTo>
                  <a:cubicBezTo>
                    <a:pt x="325" y="77"/>
                    <a:pt x="326" y="76"/>
                    <a:pt x="325" y="75"/>
                  </a:cubicBezTo>
                  <a:cubicBezTo>
                    <a:pt x="326" y="77"/>
                    <a:pt x="325" y="78"/>
                    <a:pt x="325" y="79"/>
                  </a:cubicBezTo>
                  <a:cubicBezTo>
                    <a:pt x="326" y="79"/>
                    <a:pt x="326" y="79"/>
                    <a:pt x="326" y="78"/>
                  </a:cubicBezTo>
                  <a:cubicBezTo>
                    <a:pt x="327" y="79"/>
                    <a:pt x="327" y="79"/>
                    <a:pt x="327" y="79"/>
                  </a:cubicBezTo>
                  <a:cubicBezTo>
                    <a:pt x="327" y="81"/>
                    <a:pt x="325" y="79"/>
                    <a:pt x="326" y="82"/>
                  </a:cubicBezTo>
                  <a:cubicBezTo>
                    <a:pt x="325" y="81"/>
                    <a:pt x="325" y="81"/>
                    <a:pt x="324" y="81"/>
                  </a:cubicBezTo>
                  <a:cubicBezTo>
                    <a:pt x="324" y="82"/>
                    <a:pt x="323" y="82"/>
                    <a:pt x="323" y="83"/>
                  </a:cubicBezTo>
                  <a:cubicBezTo>
                    <a:pt x="322" y="83"/>
                    <a:pt x="322" y="82"/>
                    <a:pt x="322" y="82"/>
                  </a:cubicBezTo>
                  <a:cubicBezTo>
                    <a:pt x="321" y="81"/>
                    <a:pt x="322" y="83"/>
                    <a:pt x="321" y="82"/>
                  </a:cubicBezTo>
                  <a:cubicBezTo>
                    <a:pt x="321" y="83"/>
                    <a:pt x="321" y="83"/>
                    <a:pt x="321" y="83"/>
                  </a:cubicBezTo>
                  <a:cubicBezTo>
                    <a:pt x="319" y="85"/>
                    <a:pt x="318" y="86"/>
                    <a:pt x="316" y="89"/>
                  </a:cubicBezTo>
                  <a:cubicBezTo>
                    <a:pt x="315" y="88"/>
                    <a:pt x="315" y="88"/>
                    <a:pt x="315" y="87"/>
                  </a:cubicBezTo>
                  <a:cubicBezTo>
                    <a:pt x="314" y="87"/>
                    <a:pt x="314" y="88"/>
                    <a:pt x="314" y="88"/>
                  </a:cubicBezTo>
                  <a:cubicBezTo>
                    <a:pt x="314" y="89"/>
                    <a:pt x="315" y="89"/>
                    <a:pt x="315" y="90"/>
                  </a:cubicBezTo>
                  <a:cubicBezTo>
                    <a:pt x="314" y="90"/>
                    <a:pt x="313" y="91"/>
                    <a:pt x="313" y="92"/>
                  </a:cubicBezTo>
                  <a:cubicBezTo>
                    <a:pt x="313" y="92"/>
                    <a:pt x="313" y="91"/>
                    <a:pt x="312" y="91"/>
                  </a:cubicBezTo>
                  <a:cubicBezTo>
                    <a:pt x="312" y="92"/>
                    <a:pt x="313" y="92"/>
                    <a:pt x="313" y="93"/>
                  </a:cubicBezTo>
                  <a:cubicBezTo>
                    <a:pt x="311" y="92"/>
                    <a:pt x="312" y="93"/>
                    <a:pt x="312" y="95"/>
                  </a:cubicBezTo>
                  <a:cubicBezTo>
                    <a:pt x="311" y="94"/>
                    <a:pt x="311" y="93"/>
                    <a:pt x="310" y="93"/>
                  </a:cubicBezTo>
                  <a:cubicBezTo>
                    <a:pt x="310" y="94"/>
                    <a:pt x="311" y="94"/>
                    <a:pt x="311" y="95"/>
                  </a:cubicBezTo>
                  <a:cubicBezTo>
                    <a:pt x="311" y="96"/>
                    <a:pt x="308" y="95"/>
                    <a:pt x="306" y="94"/>
                  </a:cubicBezTo>
                  <a:cubicBezTo>
                    <a:pt x="306" y="95"/>
                    <a:pt x="309" y="94"/>
                    <a:pt x="309" y="97"/>
                  </a:cubicBezTo>
                  <a:cubicBezTo>
                    <a:pt x="309" y="97"/>
                    <a:pt x="308" y="96"/>
                    <a:pt x="307" y="96"/>
                  </a:cubicBezTo>
                  <a:cubicBezTo>
                    <a:pt x="307" y="97"/>
                    <a:pt x="306" y="97"/>
                    <a:pt x="307" y="99"/>
                  </a:cubicBezTo>
                  <a:cubicBezTo>
                    <a:pt x="306" y="100"/>
                    <a:pt x="306" y="100"/>
                    <a:pt x="304" y="99"/>
                  </a:cubicBezTo>
                  <a:cubicBezTo>
                    <a:pt x="305" y="100"/>
                    <a:pt x="305" y="100"/>
                    <a:pt x="305" y="100"/>
                  </a:cubicBezTo>
                  <a:cubicBezTo>
                    <a:pt x="306" y="102"/>
                    <a:pt x="304" y="99"/>
                    <a:pt x="306" y="100"/>
                  </a:cubicBezTo>
                  <a:cubicBezTo>
                    <a:pt x="307" y="103"/>
                    <a:pt x="304" y="103"/>
                    <a:pt x="304" y="105"/>
                  </a:cubicBezTo>
                  <a:cubicBezTo>
                    <a:pt x="303" y="104"/>
                    <a:pt x="302" y="103"/>
                    <a:pt x="302" y="102"/>
                  </a:cubicBezTo>
                  <a:cubicBezTo>
                    <a:pt x="300" y="101"/>
                    <a:pt x="303" y="105"/>
                    <a:pt x="302" y="106"/>
                  </a:cubicBezTo>
                  <a:cubicBezTo>
                    <a:pt x="300" y="104"/>
                    <a:pt x="301" y="106"/>
                    <a:pt x="301" y="107"/>
                  </a:cubicBezTo>
                  <a:cubicBezTo>
                    <a:pt x="299" y="106"/>
                    <a:pt x="299" y="108"/>
                    <a:pt x="298" y="109"/>
                  </a:cubicBezTo>
                  <a:cubicBezTo>
                    <a:pt x="297" y="108"/>
                    <a:pt x="298" y="108"/>
                    <a:pt x="298" y="107"/>
                  </a:cubicBezTo>
                  <a:cubicBezTo>
                    <a:pt x="297" y="106"/>
                    <a:pt x="297" y="105"/>
                    <a:pt x="296" y="104"/>
                  </a:cubicBezTo>
                  <a:cubicBezTo>
                    <a:pt x="297" y="106"/>
                    <a:pt x="296" y="107"/>
                    <a:pt x="297" y="110"/>
                  </a:cubicBezTo>
                  <a:cubicBezTo>
                    <a:pt x="296" y="109"/>
                    <a:pt x="296" y="110"/>
                    <a:pt x="295" y="110"/>
                  </a:cubicBezTo>
                  <a:cubicBezTo>
                    <a:pt x="294" y="108"/>
                    <a:pt x="297" y="108"/>
                    <a:pt x="294" y="107"/>
                  </a:cubicBezTo>
                  <a:cubicBezTo>
                    <a:pt x="294" y="106"/>
                    <a:pt x="295" y="107"/>
                    <a:pt x="295" y="106"/>
                  </a:cubicBezTo>
                  <a:cubicBezTo>
                    <a:pt x="293" y="105"/>
                    <a:pt x="294" y="108"/>
                    <a:pt x="293" y="106"/>
                  </a:cubicBezTo>
                  <a:cubicBezTo>
                    <a:pt x="293" y="107"/>
                    <a:pt x="292" y="107"/>
                    <a:pt x="292" y="108"/>
                  </a:cubicBezTo>
                  <a:cubicBezTo>
                    <a:pt x="291" y="106"/>
                    <a:pt x="291" y="109"/>
                    <a:pt x="290" y="108"/>
                  </a:cubicBezTo>
                  <a:cubicBezTo>
                    <a:pt x="290" y="110"/>
                    <a:pt x="289" y="110"/>
                    <a:pt x="289" y="112"/>
                  </a:cubicBezTo>
                  <a:cubicBezTo>
                    <a:pt x="290" y="113"/>
                    <a:pt x="291" y="113"/>
                    <a:pt x="291" y="112"/>
                  </a:cubicBezTo>
                  <a:cubicBezTo>
                    <a:pt x="292" y="114"/>
                    <a:pt x="290" y="114"/>
                    <a:pt x="289" y="114"/>
                  </a:cubicBezTo>
                  <a:cubicBezTo>
                    <a:pt x="289" y="113"/>
                    <a:pt x="288" y="112"/>
                    <a:pt x="288" y="112"/>
                  </a:cubicBezTo>
                  <a:cubicBezTo>
                    <a:pt x="288" y="111"/>
                    <a:pt x="287" y="111"/>
                    <a:pt x="286" y="110"/>
                  </a:cubicBezTo>
                  <a:cubicBezTo>
                    <a:pt x="288" y="113"/>
                    <a:pt x="286" y="111"/>
                    <a:pt x="287" y="113"/>
                  </a:cubicBezTo>
                  <a:cubicBezTo>
                    <a:pt x="288" y="115"/>
                    <a:pt x="287" y="113"/>
                    <a:pt x="288" y="114"/>
                  </a:cubicBezTo>
                  <a:cubicBezTo>
                    <a:pt x="288" y="114"/>
                    <a:pt x="288" y="115"/>
                    <a:pt x="287" y="115"/>
                  </a:cubicBezTo>
                  <a:cubicBezTo>
                    <a:pt x="286" y="114"/>
                    <a:pt x="287" y="114"/>
                    <a:pt x="287" y="113"/>
                  </a:cubicBezTo>
                  <a:cubicBezTo>
                    <a:pt x="286" y="113"/>
                    <a:pt x="286" y="114"/>
                    <a:pt x="286" y="113"/>
                  </a:cubicBezTo>
                  <a:cubicBezTo>
                    <a:pt x="284" y="112"/>
                    <a:pt x="287" y="115"/>
                    <a:pt x="285" y="114"/>
                  </a:cubicBezTo>
                  <a:cubicBezTo>
                    <a:pt x="286" y="114"/>
                    <a:pt x="287" y="115"/>
                    <a:pt x="287" y="116"/>
                  </a:cubicBezTo>
                  <a:cubicBezTo>
                    <a:pt x="286" y="117"/>
                    <a:pt x="286" y="115"/>
                    <a:pt x="285" y="115"/>
                  </a:cubicBezTo>
                  <a:cubicBezTo>
                    <a:pt x="285" y="116"/>
                    <a:pt x="286" y="116"/>
                    <a:pt x="287" y="117"/>
                  </a:cubicBezTo>
                  <a:cubicBezTo>
                    <a:pt x="286" y="117"/>
                    <a:pt x="286" y="117"/>
                    <a:pt x="286" y="118"/>
                  </a:cubicBezTo>
                  <a:cubicBezTo>
                    <a:pt x="284" y="117"/>
                    <a:pt x="285" y="115"/>
                    <a:pt x="283" y="114"/>
                  </a:cubicBezTo>
                  <a:cubicBezTo>
                    <a:pt x="284" y="115"/>
                    <a:pt x="284" y="116"/>
                    <a:pt x="285" y="117"/>
                  </a:cubicBezTo>
                  <a:cubicBezTo>
                    <a:pt x="285" y="118"/>
                    <a:pt x="283" y="116"/>
                    <a:pt x="284" y="118"/>
                  </a:cubicBezTo>
                  <a:cubicBezTo>
                    <a:pt x="283" y="118"/>
                    <a:pt x="282" y="117"/>
                    <a:pt x="282" y="117"/>
                  </a:cubicBezTo>
                  <a:cubicBezTo>
                    <a:pt x="282" y="118"/>
                    <a:pt x="281" y="118"/>
                    <a:pt x="280" y="118"/>
                  </a:cubicBezTo>
                  <a:cubicBezTo>
                    <a:pt x="281" y="120"/>
                    <a:pt x="280" y="120"/>
                    <a:pt x="279" y="121"/>
                  </a:cubicBezTo>
                  <a:cubicBezTo>
                    <a:pt x="278" y="120"/>
                    <a:pt x="279" y="119"/>
                    <a:pt x="278" y="119"/>
                  </a:cubicBezTo>
                  <a:cubicBezTo>
                    <a:pt x="278" y="121"/>
                    <a:pt x="277" y="121"/>
                    <a:pt x="276" y="121"/>
                  </a:cubicBezTo>
                  <a:cubicBezTo>
                    <a:pt x="276" y="122"/>
                    <a:pt x="277" y="123"/>
                    <a:pt x="277" y="123"/>
                  </a:cubicBezTo>
                  <a:cubicBezTo>
                    <a:pt x="277" y="124"/>
                    <a:pt x="276" y="122"/>
                    <a:pt x="275" y="122"/>
                  </a:cubicBezTo>
                  <a:cubicBezTo>
                    <a:pt x="275" y="122"/>
                    <a:pt x="275" y="123"/>
                    <a:pt x="275" y="123"/>
                  </a:cubicBezTo>
                  <a:cubicBezTo>
                    <a:pt x="272" y="121"/>
                    <a:pt x="274" y="127"/>
                    <a:pt x="271" y="126"/>
                  </a:cubicBezTo>
                  <a:cubicBezTo>
                    <a:pt x="272" y="128"/>
                    <a:pt x="271" y="128"/>
                    <a:pt x="271" y="130"/>
                  </a:cubicBezTo>
                  <a:cubicBezTo>
                    <a:pt x="271" y="130"/>
                    <a:pt x="270" y="129"/>
                    <a:pt x="270" y="129"/>
                  </a:cubicBezTo>
                  <a:cubicBezTo>
                    <a:pt x="269" y="128"/>
                    <a:pt x="270" y="128"/>
                    <a:pt x="270" y="127"/>
                  </a:cubicBezTo>
                  <a:cubicBezTo>
                    <a:pt x="268" y="127"/>
                    <a:pt x="268" y="128"/>
                    <a:pt x="269" y="130"/>
                  </a:cubicBezTo>
                  <a:cubicBezTo>
                    <a:pt x="268" y="130"/>
                    <a:pt x="267" y="129"/>
                    <a:pt x="266" y="128"/>
                  </a:cubicBezTo>
                  <a:cubicBezTo>
                    <a:pt x="266" y="129"/>
                    <a:pt x="265" y="128"/>
                    <a:pt x="266" y="130"/>
                  </a:cubicBezTo>
                  <a:cubicBezTo>
                    <a:pt x="264" y="129"/>
                    <a:pt x="264" y="129"/>
                    <a:pt x="264" y="129"/>
                  </a:cubicBezTo>
                  <a:cubicBezTo>
                    <a:pt x="266" y="130"/>
                    <a:pt x="265" y="132"/>
                    <a:pt x="263" y="131"/>
                  </a:cubicBezTo>
                  <a:cubicBezTo>
                    <a:pt x="264" y="133"/>
                    <a:pt x="263" y="132"/>
                    <a:pt x="262" y="132"/>
                  </a:cubicBezTo>
                  <a:cubicBezTo>
                    <a:pt x="262" y="134"/>
                    <a:pt x="262" y="133"/>
                    <a:pt x="263" y="133"/>
                  </a:cubicBezTo>
                  <a:cubicBezTo>
                    <a:pt x="263" y="134"/>
                    <a:pt x="262" y="134"/>
                    <a:pt x="262" y="134"/>
                  </a:cubicBezTo>
                  <a:cubicBezTo>
                    <a:pt x="261" y="133"/>
                    <a:pt x="261" y="133"/>
                    <a:pt x="261" y="132"/>
                  </a:cubicBezTo>
                  <a:cubicBezTo>
                    <a:pt x="260" y="132"/>
                    <a:pt x="259" y="132"/>
                    <a:pt x="257" y="131"/>
                  </a:cubicBezTo>
                  <a:cubicBezTo>
                    <a:pt x="257" y="131"/>
                    <a:pt x="257" y="131"/>
                    <a:pt x="258" y="131"/>
                  </a:cubicBezTo>
                  <a:cubicBezTo>
                    <a:pt x="257" y="130"/>
                    <a:pt x="256" y="131"/>
                    <a:pt x="255" y="131"/>
                  </a:cubicBezTo>
                  <a:cubicBezTo>
                    <a:pt x="257" y="131"/>
                    <a:pt x="258" y="133"/>
                    <a:pt x="260" y="133"/>
                  </a:cubicBezTo>
                  <a:cubicBezTo>
                    <a:pt x="261" y="136"/>
                    <a:pt x="257" y="132"/>
                    <a:pt x="257" y="133"/>
                  </a:cubicBezTo>
                  <a:cubicBezTo>
                    <a:pt x="258" y="134"/>
                    <a:pt x="260" y="135"/>
                    <a:pt x="260" y="136"/>
                  </a:cubicBezTo>
                  <a:cubicBezTo>
                    <a:pt x="259" y="135"/>
                    <a:pt x="258" y="136"/>
                    <a:pt x="257" y="135"/>
                  </a:cubicBezTo>
                  <a:cubicBezTo>
                    <a:pt x="258" y="136"/>
                    <a:pt x="258" y="137"/>
                    <a:pt x="259" y="139"/>
                  </a:cubicBezTo>
                  <a:cubicBezTo>
                    <a:pt x="258" y="137"/>
                    <a:pt x="257" y="137"/>
                    <a:pt x="256" y="137"/>
                  </a:cubicBezTo>
                  <a:cubicBezTo>
                    <a:pt x="255" y="136"/>
                    <a:pt x="255" y="135"/>
                    <a:pt x="254" y="135"/>
                  </a:cubicBezTo>
                  <a:cubicBezTo>
                    <a:pt x="255" y="136"/>
                    <a:pt x="255" y="136"/>
                    <a:pt x="256" y="137"/>
                  </a:cubicBezTo>
                  <a:cubicBezTo>
                    <a:pt x="255" y="137"/>
                    <a:pt x="254" y="137"/>
                    <a:pt x="255" y="138"/>
                  </a:cubicBezTo>
                  <a:cubicBezTo>
                    <a:pt x="255" y="138"/>
                    <a:pt x="254" y="138"/>
                    <a:pt x="253" y="137"/>
                  </a:cubicBezTo>
                  <a:cubicBezTo>
                    <a:pt x="253" y="136"/>
                    <a:pt x="254" y="136"/>
                    <a:pt x="253" y="135"/>
                  </a:cubicBezTo>
                  <a:cubicBezTo>
                    <a:pt x="253" y="136"/>
                    <a:pt x="251" y="141"/>
                    <a:pt x="249" y="137"/>
                  </a:cubicBezTo>
                  <a:cubicBezTo>
                    <a:pt x="249" y="137"/>
                    <a:pt x="250" y="139"/>
                    <a:pt x="248" y="138"/>
                  </a:cubicBezTo>
                  <a:cubicBezTo>
                    <a:pt x="250" y="141"/>
                    <a:pt x="247" y="140"/>
                    <a:pt x="248" y="143"/>
                  </a:cubicBezTo>
                  <a:cubicBezTo>
                    <a:pt x="246" y="142"/>
                    <a:pt x="246" y="143"/>
                    <a:pt x="245" y="142"/>
                  </a:cubicBezTo>
                  <a:cubicBezTo>
                    <a:pt x="244" y="142"/>
                    <a:pt x="246" y="143"/>
                    <a:pt x="246" y="144"/>
                  </a:cubicBezTo>
                  <a:cubicBezTo>
                    <a:pt x="245" y="145"/>
                    <a:pt x="243" y="145"/>
                    <a:pt x="243" y="147"/>
                  </a:cubicBezTo>
                  <a:cubicBezTo>
                    <a:pt x="242" y="146"/>
                    <a:pt x="241" y="147"/>
                    <a:pt x="242" y="148"/>
                  </a:cubicBezTo>
                  <a:cubicBezTo>
                    <a:pt x="240" y="147"/>
                    <a:pt x="241" y="148"/>
                    <a:pt x="240" y="147"/>
                  </a:cubicBezTo>
                  <a:cubicBezTo>
                    <a:pt x="240" y="148"/>
                    <a:pt x="241" y="148"/>
                    <a:pt x="242" y="149"/>
                  </a:cubicBezTo>
                  <a:cubicBezTo>
                    <a:pt x="241" y="149"/>
                    <a:pt x="240" y="149"/>
                    <a:pt x="239" y="148"/>
                  </a:cubicBezTo>
                  <a:cubicBezTo>
                    <a:pt x="238" y="148"/>
                    <a:pt x="240" y="150"/>
                    <a:pt x="238" y="149"/>
                  </a:cubicBezTo>
                  <a:cubicBezTo>
                    <a:pt x="238" y="150"/>
                    <a:pt x="239" y="150"/>
                    <a:pt x="239" y="150"/>
                  </a:cubicBezTo>
                  <a:cubicBezTo>
                    <a:pt x="239" y="150"/>
                    <a:pt x="240" y="150"/>
                    <a:pt x="241" y="150"/>
                  </a:cubicBezTo>
                  <a:cubicBezTo>
                    <a:pt x="240" y="151"/>
                    <a:pt x="239" y="151"/>
                    <a:pt x="238" y="152"/>
                  </a:cubicBezTo>
                  <a:cubicBezTo>
                    <a:pt x="238" y="152"/>
                    <a:pt x="238" y="152"/>
                    <a:pt x="237" y="151"/>
                  </a:cubicBezTo>
                  <a:cubicBezTo>
                    <a:pt x="237" y="151"/>
                    <a:pt x="239" y="151"/>
                    <a:pt x="238" y="149"/>
                  </a:cubicBezTo>
                  <a:cubicBezTo>
                    <a:pt x="237" y="149"/>
                    <a:pt x="237" y="152"/>
                    <a:pt x="235" y="151"/>
                  </a:cubicBezTo>
                  <a:cubicBezTo>
                    <a:pt x="235" y="151"/>
                    <a:pt x="235" y="152"/>
                    <a:pt x="235" y="151"/>
                  </a:cubicBezTo>
                  <a:cubicBezTo>
                    <a:pt x="235" y="152"/>
                    <a:pt x="236" y="152"/>
                    <a:pt x="236" y="153"/>
                  </a:cubicBezTo>
                  <a:cubicBezTo>
                    <a:pt x="236" y="154"/>
                    <a:pt x="235" y="153"/>
                    <a:pt x="235" y="155"/>
                  </a:cubicBezTo>
                  <a:cubicBezTo>
                    <a:pt x="234" y="154"/>
                    <a:pt x="234" y="154"/>
                    <a:pt x="233" y="153"/>
                  </a:cubicBezTo>
                  <a:cubicBezTo>
                    <a:pt x="233" y="154"/>
                    <a:pt x="235" y="155"/>
                    <a:pt x="234" y="155"/>
                  </a:cubicBezTo>
                  <a:cubicBezTo>
                    <a:pt x="233" y="155"/>
                    <a:pt x="233" y="153"/>
                    <a:pt x="232" y="154"/>
                  </a:cubicBezTo>
                  <a:cubicBezTo>
                    <a:pt x="232" y="155"/>
                    <a:pt x="233" y="155"/>
                    <a:pt x="233" y="155"/>
                  </a:cubicBezTo>
                  <a:cubicBezTo>
                    <a:pt x="229" y="153"/>
                    <a:pt x="229" y="158"/>
                    <a:pt x="226" y="158"/>
                  </a:cubicBezTo>
                  <a:cubicBezTo>
                    <a:pt x="225" y="158"/>
                    <a:pt x="225" y="157"/>
                    <a:pt x="225" y="156"/>
                  </a:cubicBezTo>
                  <a:cubicBezTo>
                    <a:pt x="224" y="156"/>
                    <a:pt x="225" y="159"/>
                    <a:pt x="222" y="157"/>
                  </a:cubicBezTo>
                  <a:cubicBezTo>
                    <a:pt x="222" y="158"/>
                    <a:pt x="223" y="158"/>
                    <a:pt x="223" y="159"/>
                  </a:cubicBezTo>
                  <a:cubicBezTo>
                    <a:pt x="224" y="160"/>
                    <a:pt x="223" y="159"/>
                    <a:pt x="223" y="160"/>
                  </a:cubicBezTo>
                  <a:cubicBezTo>
                    <a:pt x="223" y="160"/>
                    <a:pt x="223" y="159"/>
                    <a:pt x="222" y="159"/>
                  </a:cubicBezTo>
                  <a:cubicBezTo>
                    <a:pt x="221" y="158"/>
                    <a:pt x="222" y="159"/>
                    <a:pt x="221" y="159"/>
                  </a:cubicBezTo>
                  <a:cubicBezTo>
                    <a:pt x="221" y="160"/>
                    <a:pt x="222" y="160"/>
                    <a:pt x="222" y="160"/>
                  </a:cubicBezTo>
                  <a:cubicBezTo>
                    <a:pt x="222" y="161"/>
                    <a:pt x="221" y="161"/>
                    <a:pt x="222" y="161"/>
                  </a:cubicBezTo>
                  <a:cubicBezTo>
                    <a:pt x="221" y="161"/>
                    <a:pt x="221" y="160"/>
                    <a:pt x="220" y="160"/>
                  </a:cubicBezTo>
                  <a:cubicBezTo>
                    <a:pt x="221" y="161"/>
                    <a:pt x="221" y="161"/>
                    <a:pt x="221" y="161"/>
                  </a:cubicBezTo>
                  <a:cubicBezTo>
                    <a:pt x="220" y="161"/>
                    <a:pt x="220" y="160"/>
                    <a:pt x="219" y="160"/>
                  </a:cubicBezTo>
                  <a:cubicBezTo>
                    <a:pt x="218" y="161"/>
                    <a:pt x="217" y="163"/>
                    <a:pt x="215" y="163"/>
                  </a:cubicBezTo>
                  <a:cubicBezTo>
                    <a:pt x="216" y="164"/>
                    <a:pt x="216" y="164"/>
                    <a:pt x="216" y="164"/>
                  </a:cubicBezTo>
                  <a:cubicBezTo>
                    <a:pt x="216" y="164"/>
                    <a:pt x="217" y="166"/>
                    <a:pt x="216" y="165"/>
                  </a:cubicBezTo>
                  <a:cubicBezTo>
                    <a:pt x="215" y="165"/>
                    <a:pt x="215" y="164"/>
                    <a:pt x="215" y="164"/>
                  </a:cubicBezTo>
                  <a:cubicBezTo>
                    <a:pt x="214" y="164"/>
                    <a:pt x="213" y="166"/>
                    <a:pt x="213" y="167"/>
                  </a:cubicBezTo>
                  <a:cubicBezTo>
                    <a:pt x="212" y="166"/>
                    <a:pt x="212" y="166"/>
                    <a:pt x="212" y="167"/>
                  </a:cubicBezTo>
                  <a:cubicBezTo>
                    <a:pt x="213" y="167"/>
                    <a:pt x="212" y="168"/>
                    <a:pt x="213" y="169"/>
                  </a:cubicBezTo>
                  <a:cubicBezTo>
                    <a:pt x="213" y="167"/>
                    <a:pt x="215" y="169"/>
                    <a:pt x="216" y="167"/>
                  </a:cubicBezTo>
                  <a:cubicBezTo>
                    <a:pt x="216" y="166"/>
                    <a:pt x="216" y="167"/>
                    <a:pt x="215" y="167"/>
                  </a:cubicBezTo>
                  <a:cubicBezTo>
                    <a:pt x="215" y="165"/>
                    <a:pt x="216" y="167"/>
                    <a:pt x="216" y="166"/>
                  </a:cubicBezTo>
                  <a:cubicBezTo>
                    <a:pt x="217" y="167"/>
                    <a:pt x="217" y="166"/>
                    <a:pt x="218" y="167"/>
                  </a:cubicBezTo>
                  <a:cubicBezTo>
                    <a:pt x="216" y="167"/>
                    <a:pt x="215" y="171"/>
                    <a:pt x="213" y="170"/>
                  </a:cubicBezTo>
                  <a:cubicBezTo>
                    <a:pt x="213" y="170"/>
                    <a:pt x="213" y="170"/>
                    <a:pt x="213" y="170"/>
                  </a:cubicBezTo>
                  <a:cubicBezTo>
                    <a:pt x="213" y="171"/>
                    <a:pt x="213" y="169"/>
                    <a:pt x="212" y="169"/>
                  </a:cubicBezTo>
                  <a:cubicBezTo>
                    <a:pt x="213" y="172"/>
                    <a:pt x="211" y="171"/>
                    <a:pt x="210" y="171"/>
                  </a:cubicBezTo>
                  <a:cubicBezTo>
                    <a:pt x="211" y="173"/>
                    <a:pt x="210" y="173"/>
                    <a:pt x="209" y="173"/>
                  </a:cubicBezTo>
                  <a:cubicBezTo>
                    <a:pt x="209" y="172"/>
                    <a:pt x="208" y="171"/>
                    <a:pt x="207" y="170"/>
                  </a:cubicBezTo>
                  <a:cubicBezTo>
                    <a:pt x="207" y="169"/>
                    <a:pt x="208" y="169"/>
                    <a:pt x="208" y="168"/>
                  </a:cubicBezTo>
                  <a:cubicBezTo>
                    <a:pt x="207" y="169"/>
                    <a:pt x="207" y="168"/>
                    <a:pt x="206" y="167"/>
                  </a:cubicBezTo>
                  <a:cubicBezTo>
                    <a:pt x="207" y="169"/>
                    <a:pt x="206" y="169"/>
                    <a:pt x="207" y="170"/>
                  </a:cubicBezTo>
                  <a:cubicBezTo>
                    <a:pt x="206" y="171"/>
                    <a:pt x="205" y="170"/>
                    <a:pt x="206" y="171"/>
                  </a:cubicBezTo>
                  <a:cubicBezTo>
                    <a:pt x="204" y="170"/>
                    <a:pt x="203" y="171"/>
                    <a:pt x="203" y="173"/>
                  </a:cubicBezTo>
                  <a:cubicBezTo>
                    <a:pt x="201" y="171"/>
                    <a:pt x="201" y="172"/>
                    <a:pt x="201" y="173"/>
                  </a:cubicBezTo>
                  <a:cubicBezTo>
                    <a:pt x="201" y="173"/>
                    <a:pt x="200" y="173"/>
                    <a:pt x="200" y="172"/>
                  </a:cubicBezTo>
                  <a:cubicBezTo>
                    <a:pt x="199" y="172"/>
                    <a:pt x="199" y="174"/>
                    <a:pt x="198" y="174"/>
                  </a:cubicBezTo>
                  <a:cubicBezTo>
                    <a:pt x="198" y="175"/>
                    <a:pt x="199" y="175"/>
                    <a:pt x="199" y="176"/>
                  </a:cubicBezTo>
                  <a:cubicBezTo>
                    <a:pt x="199" y="177"/>
                    <a:pt x="198" y="175"/>
                    <a:pt x="198" y="176"/>
                  </a:cubicBezTo>
                  <a:cubicBezTo>
                    <a:pt x="198" y="176"/>
                    <a:pt x="197" y="176"/>
                    <a:pt x="197" y="175"/>
                  </a:cubicBezTo>
                  <a:cubicBezTo>
                    <a:pt x="197" y="175"/>
                    <a:pt x="198" y="177"/>
                    <a:pt x="197" y="176"/>
                  </a:cubicBezTo>
                  <a:cubicBezTo>
                    <a:pt x="196" y="176"/>
                    <a:pt x="196" y="175"/>
                    <a:pt x="196" y="175"/>
                  </a:cubicBezTo>
                  <a:cubicBezTo>
                    <a:pt x="195" y="176"/>
                    <a:pt x="193" y="175"/>
                    <a:pt x="194" y="177"/>
                  </a:cubicBezTo>
                  <a:cubicBezTo>
                    <a:pt x="193" y="177"/>
                    <a:pt x="193" y="176"/>
                    <a:pt x="192" y="176"/>
                  </a:cubicBezTo>
                  <a:cubicBezTo>
                    <a:pt x="194" y="178"/>
                    <a:pt x="192" y="177"/>
                    <a:pt x="192" y="177"/>
                  </a:cubicBezTo>
                  <a:cubicBezTo>
                    <a:pt x="191" y="177"/>
                    <a:pt x="192" y="180"/>
                    <a:pt x="190" y="179"/>
                  </a:cubicBezTo>
                  <a:cubicBezTo>
                    <a:pt x="191" y="181"/>
                    <a:pt x="189" y="181"/>
                    <a:pt x="189" y="181"/>
                  </a:cubicBezTo>
                  <a:cubicBezTo>
                    <a:pt x="188" y="181"/>
                    <a:pt x="188" y="180"/>
                    <a:pt x="188" y="180"/>
                  </a:cubicBezTo>
                  <a:cubicBezTo>
                    <a:pt x="189" y="182"/>
                    <a:pt x="187" y="181"/>
                    <a:pt x="187" y="183"/>
                  </a:cubicBezTo>
                  <a:cubicBezTo>
                    <a:pt x="188" y="184"/>
                    <a:pt x="189" y="184"/>
                    <a:pt x="189" y="183"/>
                  </a:cubicBezTo>
                  <a:cubicBezTo>
                    <a:pt x="189" y="183"/>
                    <a:pt x="189" y="185"/>
                    <a:pt x="189" y="185"/>
                  </a:cubicBezTo>
                  <a:cubicBezTo>
                    <a:pt x="189" y="186"/>
                    <a:pt x="190" y="185"/>
                    <a:pt x="190" y="185"/>
                  </a:cubicBezTo>
                  <a:cubicBezTo>
                    <a:pt x="190" y="185"/>
                    <a:pt x="190" y="186"/>
                    <a:pt x="191" y="186"/>
                  </a:cubicBezTo>
                  <a:cubicBezTo>
                    <a:pt x="190" y="187"/>
                    <a:pt x="189" y="185"/>
                    <a:pt x="189" y="187"/>
                  </a:cubicBezTo>
                  <a:cubicBezTo>
                    <a:pt x="188" y="187"/>
                    <a:pt x="188" y="186"/>
                    <a:pt x="187" y="186"/>
                  </a:cubicBezTo>
                  <a:cubicBezTo>
                    <a:pt x="186" y="185"/>
                    <a:pt x="187" y="187"/>
                    <a:pt x="185" y="186"/>
                  </a:cubicBezTo>
                  <a:cubicBezTo>
                    <a:pt x="186" y="186"/>
                    <a:pt x="186" y="187"/>
                    <a:pt x="186" y="188"/>
                  </a:cubicBezTo>
                  <a:cubicBezTo>
                    <a:pt x="185" y="185"/>
                    <a:pt x="185" y="183"/>
                    <a:pt x="185" y="182"/>
                  </a:cubicBezTo>
                  <a:cubicBezTo>
                    <a:pt x="184" y="182"/>
                    <a:pt x="183" y="181"/>
                    <a:pt x="183" y="181"/>
                  </a:cubicBezTo>
                  <a:cubicBezTo>
                    <a:pt x="183" y="182"/>
                    <a:pt x="184" y="183"/>
                    <a:pt x="183" y="183"/>
                  </a:cubicBezTo>
                  <a:cubicBezTo>
                    <a:pt x="183" y="183"/>
                    <a:pt x="183" y="183"/>
                    <a:pt x="183" y="184"/>
                  </a:cubicBezTo>
                  <a:cubicBezTo>
                    <a:pt x="183" y="185"/>
                    <a:pt x="183" y="184"/>
                    <a:pt x="181" y="183"/>
                  </a:cubicBezTo>
                  <a:cubicBezTo>
                    <a:pt x="183" y="185"/>
                    <a:pt x="181" y="187"/>
                    <a:pt x="179" y="185"/>
                  </a:cubicBezTo>
                  <a:cubicBezTo>
                    <a:pt x="180" y="186"/>
                    <a:pt x="178" y="185"/>
                    <a:pt x="179" y="187"/>
                  </a:cubicBezTo>
                  <a:cubicBezTo>
                    <a:pt x="180" y="188"/>
                    <a:pt x="180" y="186"/>
                    <a:pt x="181" y="187"/>
                  </a:cubicBezTo>
                  <a:cubicBezTo>
                    <a:pt x="181" y="188"/>
                    <a:pt x="180" y="188"/>
                    <a:pt x="179" y="188"/>
                  </a:cubicBezTo>
                  <a:cubicBezTo>
                    <a:pt x="179" y="188"/>
                    <a:pt x="180" y="189"/>
                    <a:pt x="180" y="190"/>
                  </a:cubicBezTo>
                  <a:cubicBezTo>
                    <a:pt x="180" y="191"/>
                    <a:pt x="179" y="189"/>
                    <a:pt x="179" y="189"/>
                  </a:cubicBezTo>
                  <a:cubicBezTo>
                    <a:pt x="178" y="189"/>
                    <a:pt x="179" y="190"/>
                    <a:pt x="180" y="191"/>
                  </a:cubicBezTo>
                  <a:cubicBezTo>
                    <a:pt x="180" y="190"/>
                    <a:pt x="181" y="191"/>
                    <a:pt x="181" y="189"/>
                  </a:cubicBezTo>
                  <a:cubicBezTo>
                    <a:pt x="181" y="190"/>
                    <a:pt x="181" y="190"/>
                    <a:pt x="182" y="191"/>
                  </a:cubicBezTo>
                  <a:cubicBezTo>
                    <a:pt x="182" y="192"/>
                    <a:pt x="180" y="191"/>
                    <a:pt x="180" y="192"/>
                  </a:cubicBezTo>
                  <a:cubicBezTo>
                    <a:pt x="179" y="191"/>
                    <a:pt x="179" y="188"/>
                    <a:pt x="178" y="189"/>
                  </a:cubicBezTo>
                  <a:cubicBezTo>
                    <a:pt x="179" y="190"/>
                    <a:pt x="178" y="189"/>
                    <a:pt x="178" y="190"/>
                  </a:cubicBezTo>
                  <a:cubicBezTo>
                    <a:pt x="177" y="189"/>
                    <a:pt x="178" y="189"/>
                    <a:pt x="176" y="189"/>
                  </a:cubicBezTo>
                  <a:cubicBezTo>
                    <a:pt x="177" y="190"/>
                    <a:pt x="177" y="191"/>
                    <a:pt x="177" y="191"/>
                  </a:cubicBezTo>
                  <a:cubicBezTo>
                    <a:pt x="175" y="189"/>
                    <a:pt x="176" y="193"/>
                    <a:pt x="174" y="191"/>
                  </a:cubicBezTo>
                  <a:cubicBezTo>
                    <a:pt x="176" y="190"/>
                    <a:pt x="176" y="187"/>
                    <a:pt x="179" y="188"/>
                  </a:cubicBezTo>
                  <a:cubicBezTo>
                    <a:pt x="177" y="186"/>
                    <a:pt x="179" y="186"/>
                    <a:pt x="178" y="184"/>
                  </a:cubicBezTo>
                  <a:cubicBezTo>
                    <a:pt x="177" y="184"/>
                    <a:pt x="177" y="184"/>
                    <a:pt x="176" y="183"/>
                  </a:cubicBezTo>
                  <a:cubicBezTo>
                    <a:pt x="177" y="185"/>
                    <a:pt x="175" y="185"/>
                    <a:pt x="174" y="184"/>
                  </a:cubicBezTo>
                  <a:cubicBezTo>
                    <a:pt x="176" y="185"/>
                    <a:pt x="175" y="186"/>
                    <a:pt x="176" y="187"/>
                  </a:cubicBezTo>
                  <a:cubicBezTo>
                    <a:pt x="176" y="187"/>
                    <a:pt x="176" y="188"/>
                    <a:pt x="175" y="188"/>
                  </a:cubicBezTo>
                  <a:cubicBezTo>
                    <a:pt x="174" y="187"/>
                    <a:pt x="176" y="187"/>
                    <a:pt x="174" y="186"/>
                  </a:cubicBezTo>
                  <a:cubicBezTo>
                    <a:pt x="174" y="185"/>
                    <a:pt x="175" y="187"/>
                    <a:pt x="175" y="185"/>
                  </a:cubicBezTo>
                  <a:cubicBezTo>
                    <a:pt x="174" y="185"/>
                    <a:pt x="174" y="184"/>
                    <a:pt x="173" y="184"/>
                  </a:cubicBezTo>
                  <a:cubicBezTo>
                    <a:pt x="174" y="186"/>
                    <a:pt x="173" y="185"/>
                    <a:pt x="171" y="184"/>
                  </a:cubicBezTo>
                  <a:cubicBezTo>
                    <a:pt x="173" y="186"/>
                    <a:pt x="170" y="186"/>
                    <a:pt x="170" y="187"/>
                  </a:cubicBezTo>
                  <a:cubicBezTo>
                    <a:pt x="170" y="188"/>
                    <a:pt x="170" y="188"/>
                    <a:pt x="171" y="188"/>
                  </a:cubicBezTo>
                  <a:cubicBezTo>
                    <a:pt x="172" y="191"/>
                    <a:pt x="169" y="190"/>
                    <a:pt x="170" y="192"/>
                  </a:cubicBezTo>
                  <a:cubicBezTo>
                    <a:pt x="168" y="191"/>
                    <a:pt x="169" y="190"/>
                    <a:pt x="168" y="190"/>
                  </a:cubicBezTo>
                  <a:cubicBezTo>
                    <a:pt x="169" y="189"/>
                    <a:pt x="169" y="189"/>
                    <a:pt x="170" y="189"/>
                  </a:cubicBezTo>
                  <a:cubicBezTo>
                    <a:pt x="170" y="188"/>
                    <a:pt x="169" y="187"/>
                    <a:pt x="169" y="186"/>
                  </a:cubicBezTo>
                  <a:cubicBezTo>
                    <a:pt x="169" y="187"/>
                    <a:pt x="169" y="187"/>
                    <a:pt x="168" y="187"/>
                  </a:cubicBezTo>
                  <a:cubicBezTo>
                    <a:pt x="168" y="187"/>
                    <a:pt x="169" y="188"/>
                    <a:pt x="169" y="188"/>
                  </a:cubicBezTo>
                  <a:cubicBezTo>
                    <a:pt x="167" y="187"/>
                    <a:pt x="166" y="190"/>
                    <a:pt x="167" y="191"/>
                  </a:cubicBezTo>
                  <a:cubicBezTo>
                    <a:pt x="165" y="188"/>
                    <a:pt x="165" y="191"/>
                    <a:pt x="163" y="189"/>
                  </a:cubicBezTo>
                  <a:cubicBezTo>
                    <a:pt x="163" y="190"/>
                    <a:pt x="163" y="190"/>
                    <a:pt x="162" y="190"/>
                  </a:cubicBezTo>
                  <a:cubicBezTo>
                    <a:pt x="163" y="191"/>
                    <a:pt x="163" y="190"/>
                    <a:pt x="164" y="190"/>
                  </a:cubicBezTo>
                  <a:cubicBezTo>
                    <a:pt x="165" y="191"/>
                    <a:pt x="165" y="193"/>
                    <a:pt x="165" y="195"/>
                  </a:cubicBezTo>
                  <a:cubicBezTo>
                    <a:pt x="164" y="194"/>
                    <a:pt x="165" y="193"/>
                    <a:pt x="164" y="192"/>
                  </a:cubicBezTo>
                  <a:cubicBezTo>
                    <a:pt x="162" y="191"/>
                    <a:pt x="163" y="192"/>
                    <a:pt x="163" y="193"/>
                  </a:cubicBezTo>
                  <a:cubicBezTo>
                    <a:pt x="164" y="194"/>
                    <a:pt x="164" y="194"/>
                    <a:pt x="165" y="195"/>
                  </a:cubicBezTo>
                  <a:cubicBezTo>
                    <a:pt x="165" y="196"/>
                    <a:pt x="163" y="195"/>
                    <a:pt x="164" y="196"/>
                  </a:cubicBezTo>
                  <a:cubicBezTo>
                    <a:pt x="165" y="197"/>
                    <a:pt x="164" y="194"/>
                    <a:pt x="166" y="196"/>
                  </a:cubicBezTo>
                  <a:cubicBezTo>
                    <a:pt x="166" y="194"/>
                    <a:pt x="166" y="193"/>
                    <a:pt x="167" y="192"/>
                  </a:cubicBezTo>
                  <a:cubicBezTo>
                    <a:pt x="168" y="193"/>
                    <a:pt x="167" y="193"/>
                    <a:pt x="167" y="193"/>
                  </a:cubicBezTo>
                  <a:cubicBezTo>
                    <a:pt x="167" y="195"/>
                    <a:pt x="168" y="194"/>
                    <a:pt x="167" y="193"/>
                  </a:cubicBezTo>
                  <a:cubicBezTo>
                    <a:pt x="171" y="198"/>
                    <a:pt x="164" y="196"/>
                    <a:pt x="163" y="200"/>
                  </a:cubicBezTo>
                  <a:cubicBezTo>
                    <a:pt x="163" y="200"/>
                    <a:pt x="164" y="200"/>
                    <a:pt x="164" y="201"/>
                  </a:cubicBezTo>
                  <a:cubicBezTo>
                    <a:pt x="165" y="201"/>
                    <a:pt x="164" y="199"/>
                    <a:pt x="165" y="200"/>
                  </a:cubicBezTo>
                  <a:cubicBezTo>
                    <a:pt x="166" y="201"/>
                    <a:pt x="165" y="203"/>
                    <a:pt x="164" y="202"/>
                  </a:cubicBezTo>
                  <a:cubicBezTo>
                    <a:pt x="165" y="203"/>
                    <a:pt x="165" y="205"/>
                    <a:pt x="164" y="204"/>
                  </a:cubicBezTo>
                  <a:cubicBezTo>
                    <a:pt x="163" y="204"/>
                    <a:pt x="164" y="202"/>
                    <a:pt x="165" y="203"/>
                  </a:cubicBezTo>
                  <a:cubicBezTo>
                    <a:pt x="163" y="201"/>
                    <a:pt x="164" y="201"/>
                    <a:pt x="163" y="200"/>
                  </a:cubicBezTo>
                  <a:cubicBezTo>
                    <a:pt x="162" y="199"/>
                    <a:pt x="162" y="199"/>
                    <a:pt x="161" y="199"/>
                  </a:cubicBezTo>
                  <a:cubicBezTo>
                    <a:pt x="161" y="197"/>
                    <a:pt x="163" y="198"/>
                    <a:pt x="162" y="195"/>
                  </a:cubicBezTo>
                  <a:cubicBezTo>
                    <a:pt x="161" y="194"/>
                    <a:pt x="161" y="194"/>
                    <a:pt x="160" y="193"/>
                  </a:cubicBezTo>
                  <a:cubicBezTo>
                    <a:pt x="161" y="194"/>
                    <a:pt x="162" y="195"/>
                    <a:pt x="162" y="196"/>
                  </a:cubicBezTo>
                  <a:cubicBezTo>
                    <a:pt x="161" y="197"/>
                    <a:pt x="159" y="197"/>
                    <a:pt x="159" y="198"/>
                  </a:cubicBezTo>
                  <a:cubicBezTo>
                    <a:pt x="159" y="198"/>
                    <a:pt x="160" y="199"/>
                    <a:pt x="160" y="200"/>
                  </a:cubicBezTo>
                  <a:cubicBezTo>
                    <a:pt x="161" y="200"/>
                    <a:pt x="161" y="199"/>
                    <a:pt x="162" y="199"/>
                  </a:cubicBezTo>
                  <a:cubicBezTo>
                    <a:pt x="162" y="200"/>
                    <a:pt x="162" y="201"/>
                    <a:pt x="162" y="201"/>
                  </a:cubicBezTo>
                  <a:cubicBezTo>
                    <a:pt x="161" y="201"/>
                    <a:pt x="161" y="201"/>
                    <a:pt x="161" y="200"/>
                  </a:cubicBezTo>
                  <a:cubicBezTo>
                    <a:pt x="160" y="200"/>
                    <a:pt x="162" y="202"/>
                    <a:pt x="161" y="202"/>
                  </a:cubicBezTo>
                  <a:cubicBezTo>
                    <a:pt x="160" y="201"/>
                    <a:pt x="160" y="200"/>
                    <a:pt x="159" y="199"/>
                  </a:cubicBezTo>
                  <a:cubicBezTo>
                    <a:pt x="160" y="202"/>
                    <a:pt x="156" y="201"/>
                    <a:pt x="157" y="204"/>
                  </a:cubicBezTo>
                  <a:cubicBezTo>
                    <a:pt x="156" y="203"/>
                    <a:pt x="156" y="203"/>
                    <a:pt x="155" y="202"/>
                  </a:cubicBezTo>
                  <a:cubicBezTo>
                    <a:pt x="155" y="203"/>
                    <a:pt x="154" y="203"/>
                    <a:pt x="154" y="205"/>
                  </a:cubicBezTo>
                  <a:cubicBezTo>
                    <a:pt x="155" y="205"/>
                    <a:pt x="156" y="205"/>
                    <a:pt x="156" y="206"/>
                  </a:cubicBezTo>
                  <a:cubicBezTo>
                    <a:pt x="156" y="207"/>
                    <a:pt x="155" y="207"/>
                    <a:pt x="155" y="208"/>
                  </a:cubicBezTo>
                  <a:cubicBezTo>
                    <a:pt x="154" y="207"/>
                    <a:pt x="153" y="205"/>
                    <a:pt x="155" y="206"/>
                  </a:cubicBezTo>
                  <a:cubicBezTo>
                    <a:pt x="154" y="205"/>
                    <a:pt x="154" y="204"/>
                    <a:pt x="153" y="203"/>
                  </a:cubicBezTo>
                  <a:cubicBezTo>
                    <a:pt x="154" y="206"/>
                    <a:pt x="153" y="205"/>
                    <a:pt x="152" y="207"/>
                  </a:cubicBezTo>
                  <a:cubicBezTo>
                    <a:pt x="153" y="208"/>
                    <a:pt x="153" y="206"/>
                    <a:pt x="154" y="207"/>
                  </a:cubicBezTo>
                  <a:cubicBezTo>
                    <a:pt x="154" y="208"/>
                    <a:pt x="153" y="208"/>
                    <a:pt x="153" y="209"/>
                  </a:cubicBezTo>
                  <a:cubicBezTo>
                    <a:pt x="153" y="209"/>
                    <a:pt x="152" y="208"/>
                    <a:pt x="152" y="208"/>
                  </a:cubicBezTo>
                  <a:cubicBezTo>
                    <a:pt x="154" y="211"/>
                    <a:pt x="150" y="209"/>
                    <a:pt x="150" y="211"/>
                  </a:cubicBezTo>
                  <a:cubicBezTo>
                    <a:pt x="149" y="209"/>
                    <a:pt x="150" y="209"/>
                    <a:pt x="150" y="207"/>
                  </a:cubicBezTo>
                  <a:cubicBezTo>
                    <a:pt x="149" y="207"/>
                    <a:pt x="149" y="208"/>
                    <a:pt x="149" y="208"/>
                  </a:cubicBezTo>
                  <a:cubicBezTo>
                    <a:pt x="148" y="208"/>
                    <a:pt x="149" y="207"/>
                    <a:pt x="148" y="206"/>
                  </a:cubicBezTo>
                  <a:cubicBezTo>
                    <a:pt x="148" y="208"/>
                    <a:pt x="147" y="207"/>
                    <a:pt x="148" y="208"/>
                  </a:cubicBezTo>
                  <a:cubicBezTo>
                    <a:pt x="148" y="210"/>
                    <a:pt x="147" y="208"/>
                    <a:pt x="146" y="209"/>
                  </a:cubicBezTo>
                  <a:cubicBezTo>
                    <a:pt x="146" y="208"/>
                    <a:pt x="145" y="207"/>
                    <a:pt x="146" y="208"/>
                  </a:cubicBezTo>
                  <a:cubicBezTo>
                    <a:pt x="145" y="206"/>
                    <a:pt x="146" y="210"/>
                    <a:pt x="144" y="208"/>
                  </a:cubicBezTo>
                  <a:cubicBezTo>
                    <a:pt x="144" y="210"/>
                    <a:pt x="144" y="210"/>
                    <a:pt x="144" y="210"/>
                  </a:cubicBezTo>
                  <a:cubicBezTo>
                    <a:pt x="144" y="210"/>
                    <a:pt x="145" y="211"/>
                    <a:pt x="145" y="211"/>
                  </a:cubicBezTo>
                  <a:cubicBezTo>
                    <a:pt x="145" y="212"/>
                    <a:pt x="144" y="211"/>
                    <a:pt x="144" y="210"/>
                  </a:cubicBezTo>
                  <a:cubicBezTo>
                    <a:pt x="144" y="213"/>
                    <a:pt x="142" y="212"/>
                    <a:pt x="140" y="211"/>
                  </a:cubicBezTo>
                  <a:cubicBezTo>
                    <a:pt x="140" y="214"/>
                    <a:pt x="137" y="212"/>
                    <a:pt x="136" y="214"/>
                  </a:cubicBezTo>
                  <a:cubicBezTo>
                    <a:pt x="137" y="216"/>
                    <a:pt x="137" y="214"/>
                    <a:pt x="138" y="215"/>
                  </a:cubicBezTo>
                  <a:cubicBezTo>
                    <a:pt x="139" y="216"/>
                    <a:pt x="137" y="217"/>
                    <a:pt x="136" y="217"/>
                  </a:cubicBezTo>
                  <a:cubicBezTo>
                    <a:pt x="135" y="216"/>
                    <a:pt x="137" y="217"/>
                    <a:pt x="136" y="215"/>
                  </a:cubicBezTo>
                  <a:cubicBezTo>
                    <a:pt x="135" y="215"/>
                    <a:pt x="134" y="215"/>
                    <a:pt x="134" y="214"/>
                  </a:cubicBezTo>
                  <a:cubicBezTo>
                    <a:pt x="134" y="215"/>
                    <a:pt x="135" y="217"/>
                    <a:pt x="135" y="218"/>
                  </a:cubicBezTo>
                  <a:cubicBezTo>
                    <a:pt x="134" y="219"/>
                    <a:pt x="133" y="217"/>
                    <a:pt x="132" y="217"/>
                  </a:cubicBezTo>
                  <a:cubicBezTo>
                    <a:pt x="132" y="217"/>
                    <a:pt x="132" y="219"/>
                    <a:pt x="131" y="217"/>
                  </a:cubicBezTo>
                  <a:cubicBezTo>
                    <a:pt x="131" y="219"/>
                    <a:pt x="130" y="220"/>
                    <a:pt x="128" y="220"/>
                  </a:cubicBezTo>
                  <a:cubicBezTo>
                    <a:pt x="127" y="220"/>
                    <a:pt x="128" y="218"/>
                    <a:pt x="126" y="218"/>
                  </a:cubicBezTo>
                  <a:cubicBezTo>
                    <a:pt x="126" y="219"/>
                    <a:pt x="128" y="219"/>
                    <a:pt x="128" y="220"/>
                  </a:cubicBezTo>
                  <a:cubicBezTo>
                    <a:pt x="128" y="222"/>
                    <a:pt x="126" y="219"/>
                    <a:pt x="125" y="219"/>
                  </a:cubicBezTo>
                  <a:cubicBezTo>
                    <a:pt x="125" y="220"/>
                    <a:pt x="124" y="219"/>
                    <a:pt x="124" y="219"/>
                  </a:cubicBezTo>
                  <a:cubicBezTo>
                    <a:pt x="124" y="219"/>
                    <a:pt x="123" y="218"/>
                    <a:pt x="122" y="217"/>
                  </a:cubicBezTo>
                  <a:cubicBezTo>
                    <a:pt x="122" y="218"/>
                    <a:pt x="122" y="219"/>
                    <a:pt x="122" y="219"/>
                  </a:cubicBezTo>
                  <a:cubicBezTo>
                    <a:pt x="122" y="220"/>
                    <a:pt x="122" y="218"/>
                    <a:pt x="123" y="219"/>
                  </a:cubicBezTo>
                  <a:cubicBezTo>
                    <a:pt x="124" y="221"/>
                    <a:pt x="123" y="220"/>
                    <a:pt x="122" y="220"/>
                  </a:cubicBezTo>
                  <a:cubicBezTo>
                    <a:pt x="122" y="221"/>
                    <a:pt x="123" y="221"/>
                    <a:pt x="123" y="220"/>
                  </a:cubicBezTo>
                  <a:cubicBezTo>
                    <a:pt x="124" y="221"/>
                    <a:pt x="124" y="222"/>
                    <a:pt x="125" y="223"/>
                  </a:cubicBezTo>
                  <a:cubicBezTo>
                    <a:pt x="124" y="223"/>
                    <a:pt x="123" y="222"/>
                    <a:pt x="124" y="224"/>
                  </a:cubicBezTo>
                  <a:cubicBezTo>
                    <a:pt x="123" y="223"/>
                    <a:pt x="124" y="222"/>
                    <a:pt x="123" y="222"/>
                  </a:cubicBezTo>
                  <a:cubicBezTo>
                    <a:pt x="122" y="221"/>
                    <a:pt x="123" y="222"/>
                    <a:pt x="123" y="223"/>
                  </a:cubicBezTo>
                  <a:cubicBezTo>
                    <a:pt x="123" y="224"/>
                    <a:pt x="122" y="224"/>
                    <a:pt x="121" y="224"/>
                  </a:cubicBezTo>
                  <a:cubicBezTo>
                    <a:pt x="121" y="224"/>
                    <a:pt x="120" y="223"/>
                    <a:pt x="120" y="222"/>
                  </a:cubicBezTo>
                  <a:cubicBezTo>
                    <a:pt x="119" y="222"/>
                    <a:pt x="117" y="220"/>
                    <a:pt x="117" y="221"/>
                  </a:cubicBezTo>
                  <a:cubicBezTo>
                    <a:pt x="115" y="220"/>
                    <a:pt x="114" y="219"/>
                    <a:pt x="113" y="220"/>
                  </a:cubicBezTo>
                  <a:cubicBezTo>
                    <a:pt x="114" y="220"/>
                    <a:pt x="114" y="220"/>
                    <a:pt x="115" y="221"/>
                  </a:cubicBezTo>
                  <a:cubicBezTo>
                    <a:pt x="115" y="222"/>
                    <a:pt x="114" y="222"/>
                    <a:pt x="114" y="222"/>
                  </a:cubicBezTo>
                  <a:cubicBezTo>
                    <a:pt x="114" y="222"/>
                    <a:pt x="115" y="223"/>
                    <a:pt x="115" y="224"/>
                  </a:cubicBezTo>
                  <a:cubicBezTo>
                    <a:pt x="115" y="223"/>
                    <a:pt x="117" y="224"/>
                    <a:pt x="116" y="223"/>
                  </a:cubicBezTo>
                  <a:cubicBezTo>
                    <a:pt x="117" y="223"/>
                    <a:pt x="118" y="224"/>
                    <a:pt x="118" y="225"/>
                  </a:cubicBezTo>
                  <a:cubicBezTo>
                    <a:pt x="117" y="225"/>
                    <a:pt x="116" y="223"/>
                    <a:pt x="117" y="225"/>
                  </a:cubicBezTo>
                  <a:cubicBezTo>
                    <a:pt x="116" y="225"/>
                    <a:pt x="116" y="224"/>
                    <a:pt x="115" y="224"/>
                  </a:cubicBezTo>
                  <a:cubicBezTo>
                    <a:pt x="117" y="226"/>
                    <a:pt x="116" y="226"/>
                    <a:pt x="115" y="226"/>
                  </a:cubicBezTo>
                  <a:cubicBezTo>
                    <a:pt x="115" y="227"/>
                    <a:pt x="116" y="227"/>
                    <a:pt x="116" y="226"/>
                  </a:cubicBezTo>
                  <a:cubicBezTo>
                    <a:pt x="116" y="227"/>
                    <a:pt x="116" y="227"/>
                    <a:pt x="116" y="228"/>
                  </a:cubicBezTo>
                  <a:cubicBezTo>
                    <a:pt x="115" y="227"/>
                    <a:pt x="114" y="227"/>
                    <a:pt x="114" y="226"/>
                  </a:cubicBezTo>
                  <a:cubicBezTo>
                    <a:pt x="113" y="226"/>
                    <a:pt x="114" y="228"/>
                    <a:pt x="113" y="226"/>
                  </a:cubicBezTo>
                  <a:cubicBezTo>
                    <a:pt x="112" y="226"/>
                    <a:pt x="114" y="229"/>
                    <a:pt x="112" y="229"/>
                  </a:cubicBezTo>
                  <a:cubicBezTo>
                    <a:pt x="112" y="228"/>
                    <a:pt x="112" y="228"/>
                    <a:pt x="112" y="227"/>
                  </a:cubicBezTo>
                  <a:cubicBezTo>
                    <a:pt x="111" y="227"/>
                    <a:pt x="109" y="227"/>
                    <a:pt x="109" y="228"/>
                  </a:cubicBezTo>
                  <a:cubicBezTo>
                    <a:pt x="109" y="229"/>
                    <a:pt x="108" y="229"/>
                    <a:pt x="108" y="228"/>
                  </a:cubicBezTo>
                  <a:cubicBezTo>
                    <a:pt x="107" y="229"/>
                    <a:pt x="107" y="231"/>
                    <a:pt x="108" y="235"/>
                  </a:cubicBezTo>
                  <a:cubicBezTo>
                    <a:pt x="108" y="235"/>
                    <a:pt x="108" y="235"/>
                    <a:pt x="108" y="236"/>
                  </a:cubicBezTo>
                  <a:cubicBezTo>
                    <a:pt x="106" y="235"/>
                    <a:pt x="107" y="234"/>
                    <a:pt x="105" y="233"/>
                  </a:cubicBezTo>
                  <a:cubicBezTo>
                    <a:pt x="105" y="232"/>
                    <a:pt x="106" y="232"/>
                    <a:pt x="107" y="232"/>
                  </a:cubicBezTo>
                  <a:cubicBezTo>
                    <a:pt x="107" y="231"/>
                    <a:pt x="106" y="230"/>
                    <a:pt x="105" y="229"/>
                  </a:cubicBezTo>
                  <a:cubicBezTo>
                    <a:pt x="105" y="230"/>
                    <a:pt x="105" y="230"/>
                    <a:pt x="106" y="230"/>
                  </a:cubicBezTo>
                  <a:cubicBezTo>
                    <a:pt x="106" y="231"/>
                    <a:pt x="106" y="232"/>
                    <a:pt x="105" y="231"/>
                  </a:cubicBezTo>
                  <a:cubicBezTo>
                    <a:pt x="104" y="231"/>
                    <a:pt x="105" y="231"/>
                    <a:pt x="104" y="230"/>
                  </a:cubicBezTo>
                  <a:cubicBezTo>
                    <a:pt x="103" y="229"/>
                    <a:pt x="104" y="231"/>
                    <a:pt x="103" y="230"/>
                  </a:cubicBezTo>
                  <a:cubicBezTo>
                    <a:pt x="105" y="233"/>
                    <a:pt x="102" y="232"/>
                    <a:pt x="100" y="231"/>
                  </a:cubicBezTo>
                  <a:cubicBezTo>
                    <a:pt x="100" y="232"/>
                    <a:pt x="101" y="234"/>
                    <a:pt x="102" y="234"/>
                  </a:cubicBezTo>
                  <a:cubicBezTo>
                    <a:pt x="101" y="233"/>
                    <a:pt x="102" y="233"/>
                    <a:pt x="102" y="233"/>
                  </a:cubicBezTo>
                  <a:cubicBezTo>
                    <a:pt x="103" y="233"/>
                    <a:pt x="103" y="234"/>
                    <a:pt x="102" y="233"/>
                  </a:cubicBezTo>
                  <a:cubicBezTo>
                    <a:pt x="103" y="235"/>
                    <a:pt x="104" y="233"/>
                    <a:pt x="105" y="233"/>
                  </a:cubicBezTo>
                  <a:cubicBezTo>
                    <a:pt x="104" y="236"/>
                    <a:pt x="100" y="237"/>
                    <a:pt x="98" y="239"/>
                  </a:cubicBezTo>
                  <a:cubicBezTo>
                    <a:pt x="97" y="239"/>
                    <a:pt x="97" y="239"/>
                    <a:pt x="97" y="238"/>
                  </a:cubicBezTo>
                  <a:cubicBezTo>
                    <a:pt x="97" y="238"/>
                    <a:pt x="96" y="238"/>
                    <a:pt x="96" y="239"/>
                  </a:cubicBezTo>
                  <a:cubicBezTo>
                    <a:pt x="95" y="238"/>
                    <a:pt x="96" y="239"/>
                    <a:pt x="95" y="239"/>
                  </a:cubicBezTo>
                  <a:cubicBezTo>
                    <a:pt x="94" y="238"/>
                    <a:pt x="95" y="237"/>
                    <a:pt x="93" y="237"/>
                  </a:cubicBezTo>
                  <a:cubicBezTo>
                    <a:pt x="94" y="239"/>
                    <a:pt x="93" y="238"/>
                    <a:pt x="92" y="238"/>
                  </a:cubicBezTo>
                  <a:cubicBezTo>
                    <a:pt x="92" y="240"/>
                    <a:pt x="92" y="241"/>
                    <a:pt x="90" y="240"/>
                  </a:cubicBezTo>
                  <a:cubicBezTo>
                    <a:pt x="91" y="241"/>
                    <a:pt x="90" y="241"/>
                    <a:pt x="90" y="242"/>
                  </a:cubicBezTo>
                  <a:cubicBezTo>
                    <a:pt x="86" y="239"/>
                    <a:pt x="85" y="244"/>
                    <a:pt x="81" y="243"/>
                  </a:cubicBezTo>
                  <a:cubicBezTo>
                    <a:pt x="82" y="244"/>
                    <a:pt x="82" y="246"/>
                    <a:pt x="81" y="244"/>
                  </a:cubicBezTo>
                  <a:cubicBezTo>
                    <a:pt x="81" y="245"/>
                    <a:pt x="81" y="246"/>
                    <a:pt x="82" y="246"/>
                  </a:cubicBezTo>
                  <a:cubicBezTo>
                    <a:pt x="82" y="247"/>
                    <a:pt x="82" y="247"/>
                    <a:pt x="81" y="247"/>
                  </a:cubicBezTo>
                  <a:cubicBezTo>
                    <a:pt x="81" y="246"/>
                    <a:pt x="80" y="245"/>
                    <a:pt x="80" y="244"/>
                  </a:cubicBezTo>
                  <a:cubicBezTo>
                    <a:pt x="78" y="243"/>
                    <a:pt x="81" y="246"/>
                    <a:pt x="79" y="245"/>
                  </a:cubicBezTo>
                  <a:cubicBezTo>
                    <a:pt x="80" y="247"/>
                    <a:pt x="80" y="247"/>
                    <a:pt x="79" y="247"/>
                  </a:cubicBezTo>
                  <a:cubicBezTo>
                    <a:pt x="78" y="247"/>
                    <a:pt x="78" y="246"/>
                    <a:pt x="78" y="245"/>
                  </a:cubicBezTo>
                  <a:cubicBezTo>
                    <a:pt x="78" y="247"/>
                    <a:pt x="75" y="247"/>
                    <a:pt x="76" y="251"/>
                  </a:cubicBezTo>
                  <a:cubicBezTo>
                    <a:pt x="76" y="252"/>
                    <a:pt x="75" y="251"/>
                    <a:pt x="74" y="251"/>
                  </a:cubicBezTo>
                  <a:cubicBezTo>
                    <a:pt x="73" y="251"/>
                    <a:pt x="74" y="249"/>
                    <a:pt x="73" y="249"/>
                  </a:cubicBezTo>
                  <a:cubicBezTo>
                    <a:pt x="73" y="250"/>
                    <a:pt x="73" y="251"/>
                    <a:pt x="74" y="251"/>
                  </a:cubicBezTo>
                  <a:cubicBezTo>
                    <a:pt x="73" y="251"/>
                    <a:pt x="74" y="252"/>
                    <a:pt x="73" y="253"/>
                  </a:cubicBezTo>
                  <a:cubicBezTo>
                    <a:pt x="72" y="252"/>
                    <a:pt x="72" y="249"/>
                    <a:pt x="72" y="249"/>
                  </a:cubicBezTo>
                  <a:cubicBezTo>
                    <a:pt x="72" y="249"/>
                    <a:pt x="72" y="248"/>
                    <a:pt x="72" y="248"/>
                  </a:cubicBezTo>
                  <a:cubicBezTo>
                    <a:pt x="70" y="247"/>
                    <a:pt x="67" y="246"/>
                    <a:pt x="68" y="250"/>
                  </a:cubicBezTo>
                  <a:cubicBezTo>
                    <a:pt x="67" y="250"/>
                    <a:pt x="68" y="248"/>
                    <a:pt x="66" y="248"/>
                  </a:cubicBezTo>
                  <a:cubicBezTo>
                    <a:pt x="67" y="250"/>
                    <a:pt x="64" y="249"/>
                    <a:pt x="64" y="250"/>
                  </a:cubicBezTo>
                  <a:cubicBezTo>
                    <a:pt x="64" y="250"/>
                    <a:pt x="64" y="251"/>
                    <a:pt x="64" y="251"/>
                  </a:cubicBezTo>
                  <a:cubicBezTo>
                    <a:pt x="64" y="251"/>
                    <a:pt x="64" y="250"/>
                    <a:pt x="63" y="250"/>
                  </a:cubicBezTo>
                  <a:cubicBezTo>
                    <a:pt x="62" y="250"/>
                    <a:pt x="63" y="250"/>
                    <a:pt x="63" y="251"/>
                  </a:cubicBezTo>
                  <a:cubicBezTo>
                    <a:pt x="63" y="251"/>
                    <a:pt x="63" y="251"/>
                    <a:pt x="62" y="250"/>
                  </a:cubicBezTo>
                  <a:cubicBezTo>
                    <a:pt x="61" y="249"/>
                    <a:pt x="61" y="251"/>
                    <a:pt x="62" y="252"/>
                  </a:cubicBezTo>
                  <a:cubicBezTo>
                    <a:pt x="62" y="252"/>
                    <a:pt x="61" y="252"/>
                    <a:pt x="61" y="252"/>
                  </a:cubicBezTo>
                  <a:cubicBezTo>
                    <a:pt x="61" y="252"/>
                    <a:pt x="61" y="251"/>
                    <a:pt x="61" y="251"/>
                  </a:cubicBezTo>
                  <a:cubicBezTo>
                    <a:pt x="60" y="251"/>
                    <a:pt x="56" y="251"/>
                    <a:pt x="57" y="253"/>
                  </a:cubicBezTo>
                  <a:cubicBezTo>
                    <a:pt x="54" y="252"/>
                    <a:pt x="56" y="254"/>
                    <a:pt x="55" y="254"/>
                  </a:cubicBezTo>
                  <a:cubicBezTo>
                    <a:pt x="55" y="256"/>
                    <a:pt x="55" y="256"/>
                    <a:pt x="54" y="258"/>
                  </a:cubicBezTo>
                  <a:cubicBezTo>
                    <a:pt x="55" y="258"/>
                    <a:pt x="55" y="258"/>
                    <a:pt x="56" y="258"/>
                  </a:cubicBezTo>
                  <a:cubicBezTo>
                    <a:pt x="56" y="259"/>
                    <a:pt x="55" y="258"/>
                    <a:pt x="55" y="259"/>
                  </a:cubicBezTo>
                  <a:cubicBezTo>
                    <a:pt x="54" y="259"/>
                    <a:pt x="55" y="258"/>
                    <a:pt x="54" y="258"/>
                  </a:cubicBezTo>
                  <a:cubicBezTo>
                    <a:pt x="53" y="258"/>
                    <a:pt x="52" y="258"/>
                    <a:pt x="51" y="258"/>
                  </a:cubicBezTo>
                  <a:cubicBezTo>
                    <a:pt x="50" y="258"/>
                    <a:pt x="50" y="257"/>
                    <a:pt x="50" y="257"/>
                  </a:cubicBezTo>
                  <a:cubicBezTo>
                    <a:pt x="50" y="257"/>
                    <a:pt x="49" y="257"/>
                    <a:pt x="49" y="258"/>
                  </a:cubicBezTo>
                  <a:cubicBezTo>
                    <a:pt x="51" y="261"/>
                    <a:pt x="45" y="258"/>
                    <a:pt x="45" y="261"/>
                  </a:cubicBezTo>
                  <a:cubicBezTo>
                    <a:pt x="47" y="261"/>
                    <a:pt x="49" y="260"/>
                    <a:pt x="51" y="260"/>
                  </a:cubicBezTo>
                  <a:cubicBezTo>
                    <a:pt x="51" y="261"/>
                    <a:pt x="50" y="260"/>
                    <a:pt x="49" y="261"/>
                  </a:cubicBezTo>
                  <a:cubicBezTo>
                    <a:pt x="50" y="262"/>
                    <a:pt x="50" y="261"/>
                    <a:pt x="51" y="261"/>
                  </a:cubicBezTo>
                  <a:cubicBezTo>
                    <a:pt x="51" y="263"/>
                    <a:pt x="51" y="263"/>
                    <a:pt x="51" y="263"/>
                  </a:cubicBezTo>
                  <a:cubicBezTo>
                    <a:pt x="50" y="263"/>
                    <a:pt x="50" y="262"/>
                    <a:pt x="50" y="262"/>
                  </a:cubicBezTo>
                  <a:cubicBezTo>
                    <a:pt x="49" y="263"/>
                    <a:pt x="51" y="266"/>
                    <a:pt x="49" y="266"/>
                  </a:cubicBezTo>
                  <a:cubicBezTo>
                    <a:pt x="48" y="265"/>
                    <a:pt x="49" y="264"/>
                    <a:pt x="49" y="263"/>
                  </a:cubicBezTo>
                  <a:cubicBezTo>
                    <a:pt x="48" y="262"/>
                    <a:pt x="47" y="262"/>
                    <a:pt x="47" y="261"/>
                  </a:cubicBezTo>
                  <a:cubicBezTo>
                    <a:pt x="47" y="262"/>
                    <a:pt x="49" y="266"/>
                    <a:pt x="47" y="265"/>
                  </a:cubicBezTo>
                  <a:cubicBezTo>
                    <a:pt x="46" y="264"/>
                    <a:pt x="46" y="264"/>
                    <a:pt x="46" y="263"/>
                  </a:cubicBezTo>
                  <a:cubicBezTo>
                    <a:pt x="45" y="262"/>
                    <a:pt x="46" y="266"/>
                    <a:pt x="45" y="266"/>
                  </a:cubicBezTo>
                  <a:cubicBezTo>
                    <a:pt x="44" y="265"/>
                    <a:pt x="44" y="264"/>
                    <a:pt x="43" y="264"/>
                  </a:cubicBezTo>
                  <a:cubicBezTo>
                    <a:pt x="43" y="264"/>
                    <a:pt x="43" y="264"/>
                    <a:pt x="44" y="264"/>
                  </a:cubicBezTo>
                  <a:cubicBezTo>
                    <a:pt x="44" y="265"/>
                    <a:pt x="43" y="265"/>
                    <a:pt x="44" y="266"/>
                  </a:cubicBezTo>
                  <a:cubicBezTo>
                    <a:pt x="44" y="266"/>
                    <a:pt x="42" y="266"/>
                    <a:pt x="44" y="268"/>
                  </a:cubicBezTo>
                  <a:cubicBezTo>
                    <a:pt x="43" y="268"/>
                    <a:pt x="43" y="268"/>
                    <a:pt x="42" y="268"/>
                  </a:cubicBezTo>
                  <a:cubicBezTo>
                    <a:pt x="42" y="267"/>
                    <a:pt x="42" y="265"/>
                    <a:pt x="41" y="264"/>
                  </a:cubicBezTo>
                  <a:cubicBezTo>
                    <a:pt x="41" y="265"/>
                    <a:pt x="41" y="266"/>
                    <a:pt x="41" y="267"/>
                  </a:cubicBezTo>
                  <a:cubicBezTo>
                    <a:pt x="40" y="266"/>
                    <a:pt x="40" y="265"/>
                    <a:pt x="39" y="265"/>
                  </a:cubicBezTo>
                  <a:cubicBezTo>
                    <a:pt x="38" y="266"/>
                    <a:pt x="37" y="266"/>
                    <a:pt x="36" y="267"/>
                  </a:cubicBezTo>
                  <a:cubicBezTo>
                    <a:pt x="36" y="266"/>
                    <a:pt x="37" y="266"/>
                    <a:pt x="36" y="265"/>
                  </a:cubicBezTo>
                  <a:cubicBezTo>
                    <a:pt x="35" y="264"/>
                    <a:pt x="37" y="269"/>
                    <a:pt x="34" y="267"/>
                  </a:cubicBezTo>
                  <a:cubicBezTo>
                    <a:pt x="34" y="267"/>
                    <a:pt x="35" y="269"/>
                    <a:pt x="34" y="269"/>
                  </a:cubicBezTo>
                  <a:cubicBezTo>
                    <a:pt x="34" y="270"/>
                    <a:pt x="35" y="268"/>
                    <a:pt x="36" y="269"/>
                  </a:cubicBezTo>
                  <a:cubicBezTo>
                    <a:pt x="36" y="270"/>
                    <a:pt x="36" y="270"/>
                    <a:pt x="36" y="270"/>
                  </a:cubicBezTo>
                  <a:cubicBezTo>
                    <a:pt x="34" y="270"/>
                    <a:pt x="34" y="271"/>
                    <a:pt x="32" y="271"/>
                  </a:cubicBezTo>
                  <a:cubicBezTo>
                    <a:pt x="31" y="269"/>
                    <a:pt x="32" y="268"/>
                    <a:pt x="34" y="270"/>
                  </a:cubicBezTo>
                  <a:cubicBezTo>
                    <a:pt x="34" y="269"/>
                    <a:pt x="34" y="268"/>
                    <a:pt x="34" y="268"/>
                  </a:cubicBezTo>
                  <a:cubicBezTo>
                    <a:pt x="34" y="268"/>
                    <a:pt x="31" y="267"/>
                    <a:pt x="32" y="269"/>
                  </a:cubicBezTo>
                  <a:cubicBezTo>
                    <a:pt x="31" y="269"/>
                    <a:pt x="31" y="267"/>
                    <a:pt x="30" y="267"/>
                  </a:cubicBezTo>
                  <a:cubicBezTo>
                    <a:pt x="31" y="269"/>
                    <a:pt x="29" y="270"/>
                    <a:pt x="28" y="271"/>
                  </a:cubicBezTo>
                  <a:cubicBezTo>
                    <a:pt x="26" y="270"/>
                    <a:pt x="28" y="270"/>
                    <a:pt x="27" y="269"/>
                  </a:cubicBezTo>
                  <a:cubicBezTo>
                    <a:pt x="27" y="270"/>
                    <a:pt x="26" y="268"/>
                    <a:pt x="25" y="268"/>
                  </a:cubicBezTo>
                  <a:cubicBezTo>
                    <a:pt x="25" y="269"/>
                    <a:pt x="24" y="269"/>
                    <a:pt x="24" y="270"/>
                  </a:cubicBezTo>
                  <a:cubicBezTo>
                    <a:pt x="22" y="269"/>
                    <a:pt x="23" y="271"/>
                    <a:pt x="23" y="274"/>
                  </a:cubicBezTo>
                  <a:cubicBezTo>
                    <a:pt x="23" y="274"/>
                    <a:pt x="23" y="273"/>
                    <a:pt x="24" y="273"/>
                  </a:cubicBezTo>
                  <a:cubicBezTo>
                    <a:pt x="24" y="272"/>
                    <a:pt x="24" y="272"/>
                    <a:pt x="24" y="272"/>
                  </a:cubicBezTo>
                  <a:cubicBezTo>
                    <a:pt x="24" y="271"/>
                    <a:pt x="24" y="271"/>
                    <a:pt x="25" y="271"/>
                  </a:cubicBezTo>
                  <a:cubicBezTo>
                    <a:pt x="25" y="271"/>
                    <a:pt x="25" y="272"/>
                    <a:pt x="25" y="272"/>
                  </a:cubicBezTo>
                  <a:cubicBezTo>
                    <a:pt x="25" y="273"/>
                    <a:pt x="28" y="275"/>
                    <a:pt x="28" y="272"/>
                  </a:cubicBezTo>
                  <a:cubicBezTo>
                    <a:pt x="30" y="274"/>
                    <a:pt x="31" y="273"/>
                    <a:pt x="32" y="272"/>
                  </a:cubicBezTo>
                  <a:cubicBezTo>
                    <a:pt x="32" y="272"/>
                    <a:pt x="33" y="273"/>
                    <a:pt x="32" y="271"/>
                  </a:cubicBezTo>
                  <a:cubicBezTo>
                    <a:pt x="35" y="273"/>
                    <a:pt x="37" y="272"/>
                    <a:pt x="38" y="270"/>
                  </a:cubicBezTo>
                  <a:cubicBezTo>
                    <a:pt x="39" y="272"/>
                    <a:pt x="40" y="270"/>
                    <a:pt x="40" y="272"/>
                  </a:cubicBezTo>
                  <a:cubicBezTo>
                    <a:pt x="40" y="271"/>
                    <a:pt x="41" y="271"/>
                    <a:pt x="41" y="271"/>
                  </a:cubicBezTo>
                  <a:cubicBezTo>
                    <a:pt x="41" y="270"/>
                    <a:pt x="41" y="271"/>
                    <a:pt x="40" y="270"/>
                  </a:cubicBezTo>
                  <a:cubicBezTo>
                    <a:pt x="40" y="270"/>
                    <a:pt x="40" y="269"/>
                    <a:pt x="40" y="269"/>
                  </a:cubicBezTo>
                  <a:cubicBezTo>
                    <a:pt x="41" y="269"/>
                    <a:pt x="41" y="270"/>
                    <a:pt x="41" y="271"/>
                  </a:cubicBezTo>
                  <a:cubicBezTo>
                    <a:pt x="42" y="271"/>
                    <a:pt x="42" y="270"/>
                    <a:pt x="43" y="271"/>
                  </a:cubicBezTo>
                  <a:cubicBezTo>
                    <a:pt x="43" y="270"/>
                    <a:pt x="43" y="270"/>
                    <a:pt x="43" y="270"/>
                  </a:cubicBezTo>
                  <a:cubicBezTo>
                    <a:pt x="44" y="270"/>
                    <a:pt x="44" y="271"/>
                    <a:pt x="44" y="269"/>
                  </a:cubicBezTo>
                  <a:cubicBezTo>
                    <a:pt x="44" y="270"/>
                    <a:pt x="45" y="270"/>
                    <a:pt x="45" y="270"/>
                  </a:cubicBezTo>
                  <a:cubicBezTo>
                    <a:pt x="46" y="270"/>
                    <a:pt x="45" y="271"/>
                    <a:pt x="46" y="272"/>
                  </a:cubicBezTo>
                  <a:cubicBezTo>
                    <a:pt x="45" y="269"/>
                    <a:pt x="48" y="269"/>
                    <a:pt x="50" y="270"/>
                  </a:cubicBezTo>
                  <a:cubicBezTo>
                    <a:pt x="51" y="270"/>
                    <a:pt x="50" y="269"/>
                    <a:pt x="50" y="268"/>
                  </a:cubicBezTo>
                  <a:cubicBezTo>
                    <a:pt x="50" y="268"/>
                    <a:pt x="50" y="268"/>
                    <a:pt x="50" y="268"/>
                  </a:cubicBezTo>
                  <a:cubicBezTo>
                    <a:pt x="51" y="268"/>
                    <a:pt x="51" y="269"/>
                    <a:pt x="52" y="270"/>
                  </a:cubicBezTo>
                  <a:cubicBezTo>
                    <a:pt x="52" y="267"/>
                    <a:pt x="55" y="268"/>
                    <a:pt x="56" y="268"/>
                  </a:cubicBezTo>
                  <a:cubicBezTo>
                    <a:pt x="56" y="266"/>
                    <a:pt x="57" y="266"/>
                    <a:pt x="57" y="266"/>
                  </a:cubicBezTo>
                  <a:cubicBezTo>
                    <a:pt x="55" y="265"/>
                    <a:pt x="57" y="267"/>
                    <a:pt x="55" y="267"/>
                  </a:cubicBezTo>
                  <a:cubicBezTo>
                    <a:pt x="55" y="265"/>
                    <a:pt x="55" y="266"/>
                    <a:pt x="54" y="265"/>
                  </a:cubicBezTo>
                  <a:cubicBezTo>
                    <a:pt x="54" y="262"/>
                    <a:pt x="55" y="263"/>
                    <a:pt x="56" y="264"/>
                  </a:cubicBezTo>
                  <a:cubicBezTo>
                    <a:pt x="57" y="265"/>
                    <a:pt x="55" y="263"/>
                    <a:pt x="55" y="265"/>
                  </a:cubicBezTo>
                  <a:cubicBezTo>
                    <a:pt x="56" y="264"/>
                    <a:pt x="57" y="266"/>
                    <a:pt x="57" y="267"/>
                  </a:cubicBezTo>
                  <a:cubicBezTo>
                    <a:pt x="58" y="267"/>
                    <a:pt x="60" y="267"/>
                    <a:pt x="61" y="266"/>
                  </a:cubicBezTo>
                  <a:cubicBezTo>
                    <a:pt x="61" y="268"/>
                    <a:pt x="61" y="267"/>
                    <a:pt x="62" y="268"/>
                  </a:cubicBezTo>
                  <a:cubicBezTo>
                    <a:pt x="62" y="268"/>
                    <a:pt x="61" y="268"/>
                    <a:pt x="60" y="267"/>
                  </a:cubicBezTo>
                  <a:cubicBezTo>
                    <a:pt x="60" y="268"/>
                    <a:pt x="61" y="268"/>
                    <a:pt x="61" y="269"/>
                  </a:cubicBezTo>
                  <a:cubicBezTo>
                    <a:pt x="62" y="268"/>
                    <a:pt x="63" y="269"/>
                    <a:pt x="63" y="269"/>
                  </a:cubicBezTo>
                  <a:cubicBezTo>
                    <a:pt x="63" y="268"/>
                    <a:pt x="62" y="267"/>
                    <a:pt x="61" y="267"/>
                  </a:cubicBezTo>
                  <a:cubicBezTo>
                    <a:pt x="62" y="266"/>
                    <a:pt x="63" y="266"/>
                    <a:pt x="63" y="264"/>
                  </a:cubicBezTo>
                  <a:cubicBezTo>
                    <a:pt x="62" y="264"/>
                    <a:pt x="62" y="263"/>
                    <a:pt x="61" y="262"/>
                  </a:cubicBezTo>
                  <a:cubicBezTo>
                    <a:pt x="62" y="261"/>
                    <a:pt x="62" y="264"/>
                    <a:pt x="63" y="264"/>
                  </a:cubicBezTo>
                  <a:cubicBezTo>
                    <a:pt x="64" y="264"/>
                    <a:pt x="63" y="264"/>
                    <a:pt x="64" y="265"/>
                  </a:cubicBezTo>
                  <a:cubicBezTo>
                    <a:pt x="66" y="266"/>
                    <a:pt x="67" y="264"/>
                    <a:pt x="69" y="266"/>
                  </a:cubicBezTo>
                  <a:cubicBezTo>
                    <a:pt x="69" y="263"/>
                    <a:pt x="71" y="264"/>
                    <a:pt x="72" y="263"/>
                  </a:cubicBezTo>
                  <a:cubicBezTo>
                    <a:pt x="74" y="264"/>
                    <a:pt x="72" y="265"/>
                    <a:pt x="73" y="266"/>
                  </a:cubicBezTo>
                  <a:cubicBezTo>
                    <a:pt x="75" y="267"/>
                    <a:pt x="73" y="264"/>
                    <a:pt x="75" y="266"/>
                  </a:cubicBezTo>
                  <a:cubicBezTo>
                    <a:pt x="75" y="265"/>
                    <a:pt x="74" y="264"/>
                    <a:pt x="73" y="264"/>
                  </a:cubicBezTo>
                  <a:cubicBezTo>
                    <a:pt x="74" y="262"/>
                    <a:pt x="75" y="262"/>
                    <a:pt x="76" y="262"/>
                  </a:cubicBezTo>
                  <a:cubicBezTo>
                    <a:pt x="75" y="260"/>
                    <a:pt x="77" y="260"/>
                    <a:pt x="78" y="260"/>
                  </a:cubicBezTo>
                  <a:cubicBezTo>
                    <a:pt x="78" y="260"/>
                    <a:pt x="78" y="261"/>
                    <a:pt x="78" y="261"/>
                  </a:cubicBezTo>
                  <a:cubicBezTo>
                    <a:pt x="78" y="262"/>
                    <a:pt x="77" y="261"/>
                    <a:pt x="77" y="261"/>
                  </a:cubicBezTo>
                  <a:cubicBezTo>
                    <a:pt x="77" y="261"/>
                    <a:pt x="77" y="262"/>
                    <a:pt x="77" y="262"/>
                  </a:cubicBezTo>
                  <a:cubicBezTo>
                    <a:pt x="77" y="262"/>
                    <a:pt x="77" y="262"/>
                    <a:pt x="77" y="262"/>
                  </a:cubicBezTo>
                  <a:cubicBezTo>
                    <a:pt x="78" y="263"/>
                    <a:pt x="78" y="261"/>
                    <a:pt x="79" y="262"/>
                  </a:cubicBezTo>
                  <a:cubicBezTo>
                    <a:pt x="80" y="263"/>
                    <a:pt x="79" y="263"/>
                    <a:pt x="79" y="263"/>
                  </a:cubicBezTo>
                  <a:cubicBezTo>
                    <a:pt x="79" y="265"/>
                    <a:pt x="80" y="264"/>
                    <a:pt x="81" y="264"/>
                  </a:cubicBezTo>
                  <a:cubicBezTo>
                    <a:pt x="81" y="267"/>
                    <a:pt x="82" y="264"/>
                    <a:pt x="83" y="264"/>
                  </a:cubicBezTo>
                  <a:cubicBezTo>
                    <a:pt x="83" y="263"/>
                    <a:pt x="82" y="262"/>
                    <a:pt x="82" y="261"/>
                  </a:cubicBezTo>
                  <a:cubicBezTo>
                    <a:pt x="83" y="263"/>
                    <a:pt x="84" y="262"/>
                    <a:pt x="85" y="264"/>
                  </a:cubicBezTo>
                  <a:cubicBezTo>
                    <a:pt x="85" y="264"/>
                    <a:pt x="85" y="263"/>
                    <a:pt x="85" y="264"/>
                  </a:cubicBezTo>
                  <a:cubicBezTo>
                    <a:pt x="84" y="262"/>
                    <a:pt x="85" y="262"/>
                    <a:pt x="84" y="260"/>
                  </a:cubicBezTo>
                  <a:cubicBezTo>
                    <a:pt x="85" y="260"/>
                    <a:pt x="87" y="261"/>
                    <a:pt x="87" y="259"/>
                  </a:cubicBezTo>
                  <a:cubicBezTo>
                    <a:pt x="88" y="260"/>
                    <a:pt x="88" y="261"/>
                    <a:pt x="88" y="261"/>
                  </a:cubicBezTo>
                  <a:cubicBezTo>
                    <a:pt x="90" y="262"/>
                    <a:pt x="90" y="261"/>
                    <a:pt x="91" y="262"/>
                  </a:cubicBezTo>
                  <a:cubicBezTo>
                    <a:pt x="91" y="261"/>
                    <a:pt x="91" y="261"/>
                    <a:pt x="91" y="261"/>
                  </a:cubicBezTo>
                  <a:cubicBezTo>
                    <a:pt x="90" y="260"/>
                    <a:pt x="90" y="260"/>
                    <a:pt x="90" y="260"/>
                  </a:cubicBezTo>
                  <a:cubicBezTo>
                    <a:pt x="90" y="262"/>
                    <a:pt x="89" y="260"/>
                    <a:pt x="88" y="260"/>
                  </a:cubicBezTo>
                  <a:cubicBezTo>
                    <a:pt x="88" y="259"/>
                    <a:pt x="90" y="260"/>
                    <a:pt x="90" y="259"/>
                  </a:cubicBezTo>
                  <a:cubicBezTo>
                    <a:pt x="92" y="262"/>
                    <a:pt x="92" y="259"/>
                    <a:pt x="95" y="260"/>
                  </a:cubicBezTo>
                  <a:cubicBezTo>
                    <a:pt x="94" y="260"/>
                    <a:pt x="94" y="261"/>
                    <a:pt x="93" y="261"/>
                  </a:cubicBezTo>
                  <a:cubicBezTo>
                    <a:pt x="94" y="262"/>
                    <a:pt x="95" y="261"/>
                    <a:pt x="95" y="261"/>
                  </a:cubicBezTo>
                  <a:cubicBezTo>
                    <a:pt x="95" y="260"/>
                    <a:pt x="94" y="259"/>
                    <a:pt x="94" y="258"/>
                  </a:cubicBezTo>
                  <a:cubicBezTo>
                    <a:pt x="94" y="257"/>
                    <a:pt x="95" y="259"/>
                    <a:pt x="96" y="260"/>
                  </a:cubicBezTo>
                  <a:cubicBezTo>
                    <a:pt x="96" y="259"/>
                    <a:pt x="96" y="259"/>
                    <a:pt x="97" y="259"/>
                  </a:cubicBezTo>
                  <a:cubicBezTo>
                    <a:pt x="95" y="258"/>
                    <a:pt x="96" y="257"/>
                    <a:pt x="98" y="259"/>
                  </a:cubicBezTo>
                  <a:cubicBezTo>
                    <a:pt x="96" y="257"/>
                    <a:pt x="98" y="258"/>
                    <a:pt x="97" y="256"/>
                  </a:cubicBezTo>
                  <a:cubicBezTo>
                    <a:pt x="99" y="257"/>
                    <a:pt x="97" y="258"/>
                    <a:pt x="99" y="259"/>
                  </a:cubicBezTo>
                  <a:cubicBezTo>
                    <a:pt x="98" y="257"/>
                    <a:pt x="99" y="257"/>
                    <a:pt x="99" y="255"/>
                  </a:cubicBezTo>
                  <a:cubicBezTo>
                    <a:pt x="100" y="256"/>
                    <a:pt x="99" y="257"/>
                    <a:pt x="99" y="258"/>
                  </a:cubicBezTo>
                  <a:cubicBezTo>
                    <a:pt x="100" y="257"/>
                    <a:pt x="100" y="257"/>
                    <a:pt x="100" y="256"/>
                  </a:cubicBezTo>
                  <a:cubicBezTo>
                    <a:pt x="101" y="257"/>
                    <a:pt x="100" y="257"/>
                    <a:pt x="101" y="258"/>
                  </a:cubicBezTo>
                  <a:cubicBezTo>
                    <a:pt x="103" y="259"/>
                    <a:pt x="102" y="256"/>
                    <a:pt x="103" y="255"/>
                  </a:cubicBezTo>
                  <a:cubicBezTo>
                    <a:pt x="104" y="255"/>
                    <a:pt x="104" y="256"/>
                    <a:pt x="105" y="256"/>
                  </a:cubicBezTo>
                  <a:cubicBezTo>
                    <a:pt x="105" y="255"/>
                    <a:pt x="106" y="256"/>
                    <a:pt x="106" y="254"/>
                  </a:cubicBezTo>
                  <a:cubicBezTo>
                    <a:pt x="107" y="255"/>
                    <a:pt x="107" y="256"/>
                    <a:pt x="108" y="257"/>
                  </a:cubicBezTo>
                  <a:cubicBezTo>
                    <a:pt x="108" y="257"/>
                    <a:pt x="107" y="257"/>
                    <a:pt x="107" y="258"/>
                  </a:cubicBezTo>
                  <a:cubicBezTo>
                    <a:pt x="107" y="257"/>
                    <a:pt x="107" y="256"/>
                    <a:pt x="106" y="256"/>
                  </a:cubicBezTo>
                  <a:cubicBezTo>
                    <a:pt x="106" y="257"/>
                    <a:pt x="106" y="258"/>
                    <a:pt x="105" y="258"/>
                  </a:cubicBezTo>
                  <a:cubicBezTo>
                    <a:pt x="106" y="258"/>
                    <a:pt x="107" y="259"/>
                    <a:pt x="107" y="258"/>
                  </a:cubicBezTo>
                  <a:cubicBezTo>
                    <a:pt x="108" y="258"/>
                    <a:pt x="106" y="258"/>
                    <a:pt x="108" y="259"/>
                  </a:cubicBezTo>
                  <a:cubicBezTo>
                    <a:pt x="107" y="259"/>
                    <a:pt x="106" y="260"/>
                    <a:pt x="105" y="260"/>
                  </a:cubicBezTo>
                  <a:cubicBezTo>
                    <a:pt x="105" y="260"/>
                    <a:pt x="106" y="260"/>
                    <a:pt x="106" y="261"/>
                  </a:cubicBezTo>
                  <a:cubicBezTo>
                    <a:pt x="106" y="262"/>
                    <a:pt x="105" y="260"/>
                    <a:pt x="104" y="260"/>
                  </a:cubicBezTo>
                  <a:cubicBezTo>
                    <a:pt x="104" y="260"/>
                    <a:pt x="104" y="261"/>
                    <a:pt x="104" y="260"/>
                  </a:cubicBezTo>
                  <a:cubicBezTo>
                    <a:pt x="106" y="264"/>
                    <a:pt x="102" y="260"/>
                    <a:pt x="103" y="263"/>
                  </a:cubicBezTo>
                  <a:cubicBezTo>
                    <a:pt x="102" y="263"/>
                    <a:pt x="102" y="261"/>
                    <a:pt x="101" y="262"/>
                  </a:cubicBezTo>
                  <a:cubicBezTo>
                    <a:pt x="101" y="263"/>
                    <a:pt x="103" y="264"/>
                    <a:pt x="103" y="265"/>
                  </a:cubicBezTo>
                  <a:cubicBezTo>
                    <a:pt x="104" y="266"/>
                    <a:pt x="103" y="265"/>
                    <a:pt x="104" y="265"/>
                  </a:cubicBezTo>
                  <a:cubicBezTo>
                    <a:pt x="104" y="265"/>
                    <a:pt x="104" y="265"/>
                    <a:pt x="103" y="264"/>
                  </a:cubicBezTo>
                  <a:cubicBezTo>
                    <a:pt x="103" y="263"/>
                    <a:pt x="104" y="263"/>
                    <a:pt x="105" y="263"/>
                  </a:cubicBezTo>
                  <a:cubicBezTo>
                    <a:pt x="106" y="264"/>
                    <a:pt x="105" y="264"/>
                    <a:pt x="105" y="265"/>
                  </a:cubicBezTo>
                  <a:cubicBezTo>
                    <a:pt x="105" y="266"/>
                    <a:pt x="104" y="266"/>
                    <a:pt x="104" y="267"/>
                  </a:cubicBezTo>
                  <a:cubicBezTo>
                    <a:pt x="103" y="267"/>
                    <a:pt x="103" y="265"/>
                    <a:pt x="102" y="266"/>
                  </a:cubicBezTo>
                  <a:cubicBezTo>
                    <a:pt x="104" y="270"/>
                    <a:pt x="99" y="269"/>
                    <a:pt x="97" y="270"/>
                  </a:cubicBezTo>
                  <a:cubicBezTo>
                    <a:pt x="97" y="270"/>
                    <a:pt x="97" y="268"/>
                    <a:pt x="96" y="268"/>
                  </a:cubicBezTo>
                  <a:cubicBezTo>
                    <a:pt x="98" y="267"/>
                    <a:pt x="100" y="267"/>
                    <a:pt x="102" y="266"/>
                  </a:cubicBezTo>
                  <a:cubicBezTo>
                    <a:pt x="102" y="265"/>
                    <a:pt x="101" y="265"/>
                    <a:pt x="101" y="267"/>
                  </a:cubicBezTo>
                  <a:cubicBezTo>
                    <a:pt x="100" y="266"/>
                    <a:pt x="100" y="266"/>
                    <a:pt x="99" y="265"/>
                  </a:cubicBezTo>
                  <a:cubicBezTo>
                    <a:pt x="99" y="265"/>
                    <a:pt x="99" y="266"/>
                    <a:pt x="98" y="266"/>
                  </a:cubicBezTo>
                  <a:cubicBezTo>
                    <a:pt x="98" y="266"/>
                    <a:pt x="98" y="265"/>
                    <a:pt x="97" y="264"/>
                  </a:cubicBezTo>
                  <a:cubicBezTo>
                    <a:pt x="97" y="266"/>
                    <a:pt x="97" y="266"/>
                    <a:pt x="96" y="266"/>
                  </a:cubicBezTo>
                  <a:cubicBezTo>
                    <a:pt x="95" y="265"/>
                    <a:pt x="95" y="264"/>
                    <a:pt x="94" y="264"/>
                  </a:cubicBezTo>
                  <a:cubicBezTo>
                    <a:pt x="93" y="264"/>
                    <a:pt x="92" y="266"/>
                    <a:pt x="92" y="267"/>
                  </a:cubicBezTo>
                  <a:cubicBezTo>
                    <a:pt x="92" y="267"/>
                    <a:pt x="91" y="267"/>
                    <a:pt x="91" y="266"/>
                  </a:cubicBezTo>
                  <a:cubicBezTo>
                    <a:pt x="91" y="265"/>
                    <a:pt x="92" y="267"/>
                    <a:pt x="92" y="266"/>
                  </a:cubicBezTo>
                  <a:cubicBezTo>
                    <a:pt x="90" y="265"/>
                    <a:pt x="90" y="266"/>
                    <a:pt x="88" y="266"/>
                  </a:cubicBezTo>
                  <a:cubicBezTo>
                    <a:pt x="89" y="268"/>
                    <a:pt x="89" y="268"/>
                    <a:pt x="89" y="268"/>
                  </a:cubicBezTo>
                  <a:cubicBezTo>
                    <a:pt x="88" y="268"/>
                    <a:pt x="87" y="267"/>
                    <a:pt x="86" y="267"/>
                  </a:cubicBezTo>
                  <a:cubicBezTo>
                    <a:pt x="87" y="269"/>
                    <a:pt x="88" y="268"/>
                    <a:pt x="89" y="269"/>
                  </a:cubicBezTo>
                  <a:cubicBezTo>
                    <a:pt x="89" y="271"/>
                    <a:pt x="87" y="268"/>
                    <a:pt x="87" y="270"/>
                  </a:cubicBezTo>
                  <a:cubicBezTo>
                    <a:pt x="86" y="269"/>
                    <a:pt x="86" y="267"/>
                    <a:pt x="85" y="267"/>
                  </a:cubicBezTo>
                  <a:cubicBezTo>
                    <a:pt x="85" y="267"/>
                    <a:pt x="85" y="267"/>
                    <a:pt x="85" y="267"/>
                  </a:cubicBezTo>
                  <a:cubicBezTo>
                    <a:pt x="85" y="269"/>
                    <a:pt x="83" y="269"/>
                    <a:pt x="82" y="269"/>
                  </a:cubicBezTo>
                  <a:cubicBezTo>
                    <a:pt x="82" y="270"/>
                    <a:pt x="84" y="271"/>
                    <a:pt x="84" y="271"/>
                  </a:cubicBezTo>
                  <a:cubicBezTo>
                    <a:pt x="84" y="272"/>
                    <a:pt x="85" y="275"/>
                    <a:pt x="84" y="274"/>
                  </a:cubicBezTo>
                  <a:cubicBezTo>
                    <a:pt x="83" y="273"/>
                    <a:pt x="84" y="273"/>
                    <a:pt x="83" y="272"/>
                  </a:cubicBezTo>
                  <a:cubicBezTo>
                    <a:pt x="82" y="271"/>
                    <a:pt x="83" y="273"/>
                    <a:pt x="82" y="272"/>
                  </a:cubicBezTo>
                  <a:cubicBezTo>
                    <a:pt x="83" y="273"/>
                    <a:pt x="83" y="273"/>
                    <a:pt x="83" y="274"/>
                  </a:cubicBezTo>
                  <a:cubicBezTo>
                    <a:pt x="82" y="274"/>
                    <a:pt x="82" y="273"/>
                    <a:pt x="82" y="273"/>
                  </a:cubicBezTo>
                  <a:cubicBezTo>
                    <a:pt x="80" y="272"/>
                    <a:pt x="82" y="275"/>
                    <a:pt x="81" y="274"/>
                  </a:cubicBezTo>
                  <a:cubicBezTo>
                    <a:pt x="80" y="274"/>
                    <a:pt x="81" y="272"/>
                    <a:pt x="79" y="272"/>
                  </a:cubicBezTo>
                  <a:cubicBezTo>
                    <a:pt x="79" y="273"/>
                    <a:pt x="80" y="273"/>
                    <a:pt x="80" y="274"/>
                  </a:cubicBezTo>
                  <a:cubicBezTo>
                    <a:pt x="80" y="274"/>
                    <a:pt x="80" y="275"/>
                    <a:pt x="79" y="275"/>
                  </a:cubicBezTo>
                  <a:cubicBezTo>
                    <a:pt x="79" y="274"/>
                    <a:pt x="80" y="273"/>
                    <a:pt x="78" y="272"/>
                  </a:cubicBezTo>
                  <a:cubicBezTo>
                    <a:pt x="78" y="272"/>
                    <a:pt x="77" y="271"/>
                    <a:pt x="76" y="271"/>
                  </a:cubicBezTo>
                  <a:cubicBezTo>
                    <a:pt x="74" y="270"/>
                    <a:pt x="73" y="273"/>
                    <a:pt x="72" y="273"/>
                  </a:cubicBezTo>
                  <a:cubicBezTo>
                    <a:pt x="72" y="271"/>
                    <a:pt x="69" y="273"/>
                    <a:pt x="68" y="273"/>
                  </a:cubicBezTo>
                  <a:cubicBezTo>
                    <a:pt x="67" y="272"/>
                    <a:pt x="69" y="273"/>
                    <a:pt x="69" y="271"/>
                  </a:cubicBezTo>
                  <a:cubicBezTo>
                    <a:pt x="67" y="270"/>
                    <a:pt x="68" y="274"/>
                    <a:pt x="66" y="272"/>
                  </a:cubicBezTo>
                  <a:cubicBezTo>
                    <a:pt x="66" y="273"/>
                    <a:pt x="66" y="273"/>
                    <a:pt x="67" y="273"/>
                  </a:cubicBezTo>
                  <a:cubicBezTo>
                    <a:pt x="67" y="275"/>
                    <a:pt x="66" y="274"/>
                    <a:pt x="66" y="275"/>
                  </a:cubicBezTo>
                  <a:cubicBezTo>
                    <a:pt x="63" y="273"/>
                    <a:pt x="64" y="276"/>
                    <a:pt x="62" y="274"/>
                  </a:cubicBezTo>
                  <a:cubicBezTo>
                    <a:pt x="61" y="276"/>
                    <a:pt x="59" y="275"/>
                    <a:pt x="60" y="278"/>
                  </a:cubicBezTo>
                  <a:cubicBezTo>
                    <a:pt x="60" y="278"/>
                    <a:pt x="60" y="278"/>
                    <a:pt x="61" y="279"/>
                  </a:cubicBezTo>
                  <a:cubicBezTo>
                    <a:pt x="60" y="281"/>
                    <a:pt x="58" y="278"/>
                    <a:pt x="56" y="276"/>
                  </a:cubicBezTo>
                  <a:cubicBezTo>
                    <a:pt x="57" y="277"/>
                    <a:pt x="58" y="278"/>
                    <a:pt x="58" y="280"/>
                  </a:cubicBezTo>
                  <a:cubicBezTo>
                    <a:pt x="57" y="280"/>
                    <a:pt x="57" y="280"/>
                    <a:pt x="56" y="280"/>
                  </a:cubicBezTo>
                  <a:cubicBezTo>
                    <a:pt x="55" y="279"/>
                    <a:pt x="56" y="279"/>
                    <a:pt x="56" y="278"/>
                  </a:cubicBezTo>
                  <a:cubicBezTo>
                    <a:pt x="56" y="278"/>
                    <a:pt x="53" y="278"/>
                    <a:pt x="53" y="279"/>
                  </a:cubicBezTo>
                  <a:cubicBezTo>
                    <a:pt x="52" y="279"/>
                    <a:pt x="51" y="277"/>
                    <a:pt x="52" y="278"/>
                  </a:cubicBezTo>
                  <a:cubicBezTo>
                    <a:pt x="51" y="276"/>
                    <a:pt x="52" y="278"/>
                    <a:pt x="51" y="278"/>
                  </a:cubicBezTo>
                  <a:cubicBezTo>
                    <a:pt x="51" y="279"/>
                    <a:pt x="52" y="279"/>
                    <a:pt x="52" y="279"/>
                  </a:cubicBezTo>
                  <a:cubicBezTo>
                    <a:pt x="51" y="280"/>
                    <a:pt x="47" y="277"/>
                    <a:pt x="47" y="280"/>
                  </a:cubicBezTo>
                  <a:cubicBezTo>
                    <a:pt x="45" y="279"/>
                    <a:pt x="45" y="279"/>
                    <a:pt x="45" y="279"/>
                  </a:cubicBezTo>
                  <a:cubicBezTo>
                    <a:pt x="45" y="280"/>
                    <a:pt x="44" y="279"/>
                    <a:pt x="44" y="280"/>
                  </a:cubicBezTo>
                  <a:cubicBezTo>
                    <a:pt x="41" y="278"/>
                    <a:pt x="42" y="281"/>
                    <a:pt x="39" y="279"/>
                  </a:cubicBezTo>
                  <a:cubicBezTo>
                    <a:pt x="39" y="281"/>
                    <a:pt x="37" y="281"/>
                    <a:pt x="34" y="280"/>
                  </a:cubicBezTo>
                  <a:cubicBezTo>
                    <a:pt x="34" y="279"/>
                    <a:pt x="34" y="278"/>
                    <a:pt x="34" y="277"/>
                  </a:cubicBezTo>
                  <a:cubicBezTo>
                    <a:pt x="33" y="278"/>
                    <a:pt x="32" y="280"/>
                    <a:pt x="31" y="279"/>
                  </a:cubicBezTo>
                  <a:cubicBezTo>
                    <a:pt x="32" y="281"/>
                    <a:pt x="32" y="283"/>
                    <a:pt x="34" y="286"/>
                  </a:cubicBezTo>
                  <a:cubicBezTo>
                    <a:pt x="33" y="286"/>
                    <a:pt x="32" y="285"/>
                    <a:pt x="31" y="285"/>
                  </a:cubicBezTo>
                  <a:cubicBezTo>
                    <a:pt x="33" y="288"/>
                    <a:pt x="34" y="285"/>
                    <a:pt x="36" y="288"/>
                  </a:cubicBezTo>
                  <a:cubicBezTo>
                    <a:pt x="36" y="289"/>
                    <a:pt x="35" y="287"/>
                    <a:pt x="35" y="287"/>
                  </a:cubicBezTo>
                  <a:cubicBezTo>
                    <a:pt x="36" y="289"/>
                    <a:pt x="33" y="288"/>
                    <a:pt x="34" y="290"/>
                  </a:cubicBezTo>
                  <a:cubicBezTo>
                    <a:pt x="33" y="289"/>
                    <a:pt x="33" y="288"/>
                    <a:pt x="32" y="287"/>
                  </a:cubicBezTo>
                  <a:cubicBezTo>
                    <a:pt x="32" y="289"/>
                    <a:pt x="32" y="289"/>
                    <a:pt x="32" y="291"/>
                  </a:cubicBezTo>
                  <a:cubicBezTo>
                    <a:pt x="31" y="290"/>
                    <a:pt x="29" y="289"/>
                    <a:pt x="30" y="290"/>
                  </a:cubicBezTo>
                  <a:cubicBezTo>
                    <a:pt x="29" y="290"/>
                    <a:pt x="29" y="289"/>
                    <a:pt x="28" y="289"/>
                  </a:cubicBezTo>
                  <a:cubicBezTo>
                    <a:pt x="27" y="288"/>
                    <a:pt x="28" y="288"/>
                    <a:pt x="28" y="287"/>
                  </a:cubicBezTo>
                  <a:cubicBezTo>
                    <a:pt x="27" y="288"/>
                    <a:pt x="26" y="288"/>
                    <a:pt x="26" y="289"/>
                  </a:cubicBezTo>
                  <a:cubicBezTo>
                    <a:pt x="25" y="288"/>
                    <a:pt x="25" y="287"/>
                    <a:pt x="24" y="286"/>
                  </a:cubicBezTo>
                  <a:cubicBezTo>
                    <a:pt x="24" y="286"/>
                    <a:pt x="26" y="289"/>
                    <a:pt x="24" y="288"/>
                  </a:cubicBezTo>
                  <a:cubicBezTo>
                    <a:pt x="25" y="289"/>
                    <a:pt x="25" y="289"/>
                    <a:pt x="26" y="290"/>
                  </a:cubicBezTo>
                  <a:cubicBezTo>
                    <a:pt x="25" y="291"/>
                    <a:pt x="25" y="291"/>
                    <a:pt x="26" y="292"/>
                  </a:cubicBezTo>
                  <a:cubicBezTo>
                    <a:pt x="26" y="293"/>
                    <a:pt x="24" y="291"/>
                    <a:pt x="25" y="292"/>
                  </a:cubicBezTo>
                  <a:cubicBezTo>
                    <a:pt x="25" y="294"/>
                    <a:pt x="26" y="293"/>
                    <a:pt x="26" y="294"/>
                  </a:cubicBezTo>
                  <a:cubicBezTo>
                    <a:pt x="26" y="294"/>
                    <a:pt x="25" y="293"/>
                    <a:pt x="25" y="294"/>
                  </a:cubicBezTo>
                  <a:cubicBezTo>
                    <a:pt x="24" y="294"/>
                    <a:pt x="25" y="292"/>
                    <a:pt x="24" y="292"/>
                  </a:cubicBezTo>
                  <a:cubicBezTo>
                    <a:pt x="24" y="293"/>
                    <a:pt x="23" y="293"/>
                    <a:pt x="23" y="292"/>
                  </a:cubicBezTo>
                  <a:cubicBezTo>
                    <a:pt x="23" y="295"/>
                    <a:pt x="21" y="295"/>
                    <a:pt x="19" y="293"/>
                  </a:cubicBezTo>
                  <a:cubicBezTo>
                    <a:pt x="19" y="294"/>
                    <a:pt x="19" y="295"/>
                    <a:pt x="20" y="295"/>
                  </a:cubicBezTo>
                  <a:cubicBezTo>
                    <a:pt x="21" y="296"/>
                    <a:pt x="20" y="296"/>
                    <a:pt x="22" y="297"/>
                  </a:cubicBezTo>
                  <a:cubicBezTo>
                    <a:pt x="22" y="296"/>
                    <a:pt x="21" y="296"/>
                    <a:pt x="20" y="295"/>
                  </a:cubicBezTo>
                  <a:cubicBezTo>
                    <a:pt x="21" y="294"/>
                    <a:pt x="24" y="295"/>
                    <a:pt x="25" y="295"/>
                  </a:cubicBezTo>
                  <a:cubicBezTo>
                    <a:pt x="25" y="297"/>
                    <a:pt x="23" y="295"/>
                    <a:pt x="22" y="297"/>
                  </a:cubicBezTo>
                  <a:cubicBezTo>
                    <a:pt x="23" y="297"/>
                    <a:pt x="24" y="297"/>
                    <a:pt x="25" y="297"/>
                  </a:cubicBezTo>
                  <a:cubicBezTo>
                    <a:pt x="25" y="298"/>
                    <a:pt x="23" y="297"/>
                    <a:pt x="24" y="299"/>
                  </a:cubicBezTo>
                  <a:cubicBezTo>
                    <a:pt x="23" y="299"/>
                    <a:pt x="23" y="298"/>
                    <a:pt x="22" y="297"/>
                  </a:cubicBezTo>
                  <a:cubicBezTo>
                    <a:pt x="22" y="298"/>
                    <a:pt x="22" y="298"/>
                    <a:pt x="22" y="298"/>
                  </a:cubicBezTo>
                  <a:cubicBezTo>
                    <a:pt x="21" y="298"/>
                    <a:pt x="21" y="298"/>
                    <a:pt x="21" y="297"/>
                  </a:cubicBezTo>
                  <a:cubicBezTo>
                    <a:pt x="20" y="297"/>
                    <a:pt x="21" y="298"/>
                    <a:pt x="20" y="297"/>
                  </a:cubicBezTo>
                  <a:cubicBezTo>
                    <a:pt x="21" y="299"/>
                    <a:pt x="19" y="298"/>
                    <a:pt x="20" y="300"/>
                  </a:cubicBezTo>
                  <a:cubicBezTo>
                    <a:pt x="19" y="299"/>
                    <a:pt x="19" y="298"/>
                    <a:pt x="18" y="297"/>
                  </a:cubicBezTo>
                  <a:cubicBezTo>
                    <a:pt x="18" y="298"/>
                    <a:pt x="16" y="298"/>
                    <a:pt x="15" y="297"/>
                  </a:cubicBezTo>
                  <a:cubicBezTo>
                    <a:pt x="15" y="299"/>
                    <a:pt x="13" y="297"/>
                    <a:pt x="13" y="298"/>
                  </a:cubicBezTo>
                  <a:cubicBezTo>
                    <a:pt x="12" y="297"/>
                    <a:pt x="13" y="298"/>
                    <a:pt x="13" y="297"/>
                  </a:cubicBezTo>
                  <a:cubicBezTo>
                    <a:pt x="11" y="296"/>
                    <a:pt x="11" y="298"/>
                    <a:pt x="10" y="297"/>
                  </a:cubicBezTo>
                  <a:cubicBezTo>
                    <a:pt x="10" y="298"/>
                    <a:pt x="10" y="299"/>
                    <a:pt x="11" y="300"/>
                  </a:cubicBezTo>
                  <a:cubicBezTo>
                    <a:pt x="11" y="300"/>
                    <a:pt x="10" y="301"/>
                    <a:pt x="11" y="302"/>
                  </a:cubicBezTo>
                  <a:cubicBezTo>
                    <a:pt x="10" y="302"/>
                    <a:pt x="10" y="301"/>
                    <a:pt x="9" y="301"/>
                  </a:cubicBezTo>
                  <a:cubicBezTo>
                    <a:pt x="9" y="301"/>
                    <a:pt x="9" y="302"/>
                    <a:pt x="8" y="301"/>
                  </a:cubicBezTo>
                  <a:cubicBezTo>
                    <a:pt x="8" y="302"/>
                    <a:pt x="9" y="303"/>
                    <a:pt x="8" y="303"/>
                  </a:cubicBezTo>
                  <a:cubicBezTo>
                    <a:pt x="7" y="302"/>
                    <a:pt x="8" y="301"/>
                    <a:pt x="7" y="300"/>
                  </a:cubicBezTo>
                  <a:cubicBezTo>
                    <a:pt x="7" y="299"/>
                    <a:pt x="9" y="301"/>
                    <a:pt x="8" y="300"/>
                  </a:cubicBezTo>
                  <a:cubicBezTo>
                    <a:pt x="7" y="298"/>
                    <a:pt x="6" y="299"/>
                    <a:pt x="6" y="300"/>
                  </a:cubicBezTo>
                  <a:cubicBezTo>
                    <a:pt x="5" y="300"/>
                    <a:pt x="5" y="299"/>
                    <a:pt x="4" y="299"/>
                  </a:cubicBezTo>
                  <a:cubicBezTo>
                    <a:pt x="4" y="300"/>
                    <a:pt x="4" y="302"/>
                    <a:pt x="2" y="301"/>
                  </a:cubicBezTo>
                  <a:cubicBezTo>
                    <a:pt x="2" y="301"/>
                    <a:pt x="3" y="302"/>
                    <a:pt x="3" y="302"/>
                  </a:cubicBezTo>
                  <a:cubicBezTo>
                    <a:pt x="2" y="303"/>
                    <a:pt x="2" y="303"/>
                    <a:pt x="1" y="302"/>
                  </a:cubicBezTo>
                  <a:cubicBezTo>
                    <a:pt x="1" y="303"/>
                    <a:pt x="0" y="303"/>
                    <a:pt x="1" y="304"/>
                  </a:cubicBezTo>
                  <a:cubicBezTo>
                    <a:pt x="1" y="303"/>
                    <a:pt x="3" y="305"/>
                    <a:pt x="3" y="303"/>
                  </a:cubicBezTo>
                  <a:cubicBezTo>
                    <a:pt x="4" y="305"/>
                    <a:pt x="4" y="305"/>
                    <a:pt x="5" y="306"/>
                  </a:cubicBezTo>
                  <a:cubicBezTo>
                    <a:pt x="6" y="308"/>
                    <a:pt x="4" y="306"/>
                    <a:pt x="4" y="306"/>
                  </a:cubicBezTo>
                  <a:cubicBezTo>
                    <a:pt x="4" y="308"/>
                    <a:pt x="5" y="307"/>
                    <a:pt x="6" y="308"/>
                  </a:cubicBezTo>
                  <a:cubicBezTo>
                    <a:pt x="6" y="307"/>
                    <a:pt x="6" y="307"/>
                    <a:pt x="7" y="308"/>
                  </a:cubicBezTo>
                  <a:cubicBezTo>
                    <a:pt x="7" y="306"/>
                    <a:pt x="7" y="307"/>
                    <a:pt x="7" y="306"/>
                  </a:cubicBezTo>
                  <a:cubicBezTo>
                    <a:pt x="6" y="306"/>
                    <a:pt x="6" y="306"/>
                    <a:pt x="5" y="305"/>
                  </a:cubicBezTo>
                  <a:cubicBezTo>
                    <a:pt x="5" y="304"/>
                    <a:pt x="6" y="306"/>
                    <a:pt x="6" y="305"/>
                  </a:cubicBezTo>
                  <a:cubicBezTo>
                    <a:pt x="7" y="306"/>
                    <a:pt x="7" y="306"/>
                    <a:pt x="8" y="306"/>
                  </a:cubicBezTo>
                  <a:cubicBezTo>
                    <a:pt x="6" y="305"/>
                    <a:pt x="9" y="306"/>
                    <a:pt x="9" y="306"/>
                  </a:cubicBezTo>
                  <a:cubicBezTo>
                    <a:pt x="9" y="306"/>
                    <a:pt x="10" y="308"/>
                    <a:pt x="10" y="307"/>
                  </a:cubicBezTo>
                  <a:cubicBezTo>
                    <a:pt x="10" y="307"/>
                    <a:pt x="12" y="309"/>
                    <a:pt x="12" y="307"/>
                  </a:cubicBezTo>
                  <a:cubicBezTo>
                    <a:pt x="14" y="310"/>
                    <a:pt x="14" y="307"/>
                    <a:pt x="16" y="310"/>
                  </a:cubicBezTo>
                  <a:cubicBezTo>
                    <a:pt x="17" y="309"/>
                    <a:pt x="16" y="307"/>
                    <a:pt x="17" y="307"/>
                  </a:cubicBezTo>
                  <a:cubicBezTo>
                    <a:pt x="17" y="307"/>
                    <a:pt x="17" y="308"/>
                    <a:pt x="17" y="309"/>
                  </a:cubicBezTo>
                  <a:cubicBezTo>
                    <a:pt x="19" y="310"/>
                    <a:pt x="19" y="309"/>
                    <a:pt x="20" y="309"/>
                  </a:cubicBezTo>
                  <a:cubicBezTo>
                    <a:pt x="20" y="308"/>
                    <a:pt x="19" y="308"/>
                    <a:pt x="19" y="308"/>
                  </a:cubicBezTo>
                  <a:cubicBezTo>
                    <a:pt x="18" y="307"/>
                    <a:pt x="20" y="308"/>
                    <a:pt x="19" y="306"/>
                  </a:cubicBezTo>
                  <a:cubicBezTo>
                    <a:pt x="19" y="306"/>
                    <a:pt x="20" y="308"/>
                    <a:pt x="20" y="307"/>
                  </a:cubicBezTo>
                  <a:cubicBezTo>
                    <a:pt x="21" y="308"/>
                    <a:pt x="21" y="308"/>
                    <a:pt x="21" y="309"/>
                  </a:cubicBezTo>
                  <a:cubicBezTo>
                    <a:pt x="22" y="309"/>
                    <a:pt x="22" y="307"/>
                    <a:pt x="24" y="309"/>
                  </a:cubicBezTo>
                  <a:cubicBezTo>
                    <a:pt x="22" y="306"/>
                    <a:pt x="26" y="310"/>
                    <a:pt x="25" y="307"/>
                  </a:cubicBezTo>
                  <a:cubicBezTo>
                    <a:pt x="26" y="309"/>
                    <a:pt x="26" y="307"/>
                    <a:pt x="27" y="309"/>
                  </a:cubicBezTo>
                  <a:cubicBezTo>
                    <a:pt x="27" y="309"/>
                    <a:pt x="26" y="310"/>
                    <a:pt x="25" y="309"/>
                  </a:cubicBezTo>
                  <a:cubicBezTo>
                    <a:pt x="26" y="311"/>
                    <a:pt x="23" y="310"/>
                    <a:pt x="22" y="309"/>
                  </a:cubicBezTo>
                  <a:cubicBezTo>
                    <a:pt x="22" y="310"/>
                    <a:pt x="23" y="311"/>
                    <a:pt x="23" y="312"/>
                  </a:cubicBezTo>
                  <a:cubicBezTo>
                    <a:pt x="22" y="309"/>
                    <a:pt x="29" y="314"/>
                    <a:pt x="27" y="308"/>
                  </a:cubicBezTo>
                  <a:cubicBezTo>
                    <a:pt x="28" y="308"/>
                    <a:pt x="29" y="307"/>
                    <a:pt x="31" y="307"/>
                  </a:cubicBezTo>
                  <a:cubicBezTo>
                    <a:pt x="30" y="307"/>
                    <a:pt x="30" y="306"/>
                    <a:pt x="30" y="306"/>
                  </a:cubicBezTo>
                  <a:cubicBezTo>
                    <a:pt x="29" y="304"/>
                    <a:pt x="29" y="304"/>
                    <a:pt x="29" y="304"/>
                  </a:cubicBezTo>
                  <a:cubicBezTo>
                    <a:pt x="30" y="304"/>
                    <a:pt x="30" y="304"/>
                    <a:pt x="31" y="304"/>
                  </a:cubicBezTo>
                  <a:cubicBezTo>
                    <a:pt x="31" y="306"/>
                    <a:pt x="30" y="305"/>
                    <a:pt x="30" y="307"/>
                  </a:cubicBezTo>
                  <a:cubicBezTo>
                    <a:pt x="31" y="307"/>
                    <a:pt x="32" y="307"/>
                    <a:pt x="32" y="307"/>
                  </a:cubicBezTo>
                  <a:cubicBezTo>
                    <a:pt x="32" y="306"/>
                    <a:pt x="32" y="306"/>
                    <a:pt x="32" y="306"/>
                  </a:cubicBezTo>
                  <a:cubicBezTo>
                    <a:pt x="33" y="306"/>
                    <a:pt x="33" y="306"/>
                    <a:pt x="33" y="306"/>
                  </a:cubicBezTo>
                  <a:cubicBezTo>
                    <a:pt x="34" y="306"/>
                    <a:pt x="34" y="307"/>
                    <a:pt x="34" y="308"/>
                  </a:cubicBezTo>
                  <a:cubicBezTo>
                    <a:pt x="36" y="308"/>
                    <a:pt x="33" y="305"/>
                    <a:pt x="35" y="305"/>
                  </a:cubicBezTo>
                  <a:cubicBezTo>
                    <a:pt x="35" y="305"/>
                    <a:pt x="34" y="304"/>
                    <a:pt x="34" y="304"/>
                  </a:cubicBezTo>
                  <a:cubicBezTo>
                    <a:pt x="34" y="303"/>
                    <a:pt x="34" y="303"/>
                    <a:pt x="34" y="303"/>
                  </a:cubicBezTo>
                  <a:cubicBezTo>
                    <a:pt x="35" y="306"/>
                    <a:pt x="38" y="305"/>
                    <a:pt x="39" y="306"/>
                  </a:cubicBezTo>
                  <a:cubicBezTo>
                    <a:pt x="39" y="307"/>
                    <a:pt x="36" y="306"/>
                    <a:pt x="37" y="309"/>
                  </a:cubicBezTo>
                  <a:cubicBezTo>
                    <a:pt x="36" y="309"/>
                    <a:pt x="35" y="309"/>
                    <a:pt x="34" y="309"/>
                  </a:cubicBezTo>
                  <a:cubicBezTo>
                    <a:pt x="35" y="311"/>
                    <a:pt x="36" y="309"/>
                    <a:pt x="36" y="310"/>
                  </a:cubicBezTo>
                  <a:cubicBezTo>
                    <a:pt x="36" y="311"/>
                    <a:pt x="36" y="310"/>
                    <a:pt x="36" y="312"/>
                  </a:cubicBezTo>
                  <a:cubicBezTo>
                    <a:pt x="34" y="310"/>
                    <a:pt x="35" y="312"/>
                    <a:pt x="33" y="310"/>
                  </a:cubicBezTo>
                  <a:cubicBezTo>
                    <a:pt x="33" y="311"/>
                    <a:pt x="34" y="312"/>
                    <a:pt x="35" y="313"/>
                  </a:cubicBezTo>
                  <a:cubicBezTo>
                    <a:pt x="35" y="314"/>
                    <a:pt x="34" y="312"/>
                    <a:pt x="33" y="312"/>
                  </a:cubicBezTo>
                  <a:cubicBezTo>
                    <a:pt x="33" y="313"/>
                    <a:pt x="33" y="313"/>
                    <a:pt x="33" y="314"/>
                  </a:cubicBezTo>
                  <a:cubicBezTo>
                    <a:pt x="32" y="314"/>
                    <a:pt x="32" y="313"/>
                    <a:pt x="32" y="312"/>
                  </a:cubicBezTo>
                  <a:cubicBezTo>
                    <a:pt x="32" y="314"/>
                    <a:pt x="31" y="313"/>
                    <a:pt x="30" y="313"/>
                  </a:cubicBezTo>
                  <a:cubicBezTo>
                    <a:pt x="30" y="314"/>
                    <a:pt x="29" y="314"/>
                    <a:pt x="29" y="315"/>
                  </a:cubicBezTo>
                  <a:cubicBezTo>
                    <a:pt x="28" y="315"/>
                    <a:pt x="28" y="314"/>
                    <a:pt x="28" y="313"/>
                  </a:cubicBezTo>
                  <a:cubicBezTo>
                    <a:pt x="28" y="312"/>
                    <a:pt x="30" y="313"/>
                    <a:pt x="29" y="311"/>
                  </a:cubicBezTo>
                  <a:cubicBezTo>
                    <a:pt x="28" y="311"/>
                    <a:pt x="28" y="312"/>
                    <a:pt x="28" y="312"/>
                  </a:cubicBezTo>
                  <a:cubicBezTo>
                    <a:pt x="28" y="312"/>
                    <a:pt x="28" y="312"/>
                    <a:pt x="27" y="311"/>
                  </a:cubicBezTo>
                  <a:cubicBezTo>
                    <a:pt x="27" y="313"/>
                    <a:pt x="27" y="313"/>
                    <a:pt x="26" y="312"/>
                  </a:cubicBezTo>
                  <a:cubicBezTo>
                    <a:pt x="26" y="314"/>
                    <a:pt x="27" y="314"/>
                    <a:pt x="27" y="316"/>
                  </a:cubicBezTo>
                  <a:cubicBezTo>
                    <a:pt x="27" y="316"/>
                    <a:pt x="27" y="316"/>
                    <a:pt x="27" y="316"/>
                  </a:cubicBezTo>
                  <a:cubicBezTo>
                    <a:pt x="26" y="316"/>
                    <a:pt x="26" y="315"/>
                    <a:pt x="26" y="314"/>
                  </a:cubicBezTo>
                  <a:cubicBezTo>
                    <a:pt x="24" y="313"/>
                    <a:pt x="25" y="314"/>
                    <a:pt x="24" y="314"/>
                  </a:cubicBezTo>
                  <a:cubicBezTo>
                    <a:pt x="24" y="314"/>
                    <a:pt x="24" y="314"/>
                    <a:pt x="24" y="315"/>
                  </a:cubicBezTo>
                  <a:cubicBezTo>
                    <a:pt x="24" y="316"/>
                    <a:pt x="21" y="314"/>
                    <a:pt x="22" y="317"/>
                  </a:cubicBezTo>
                  <a:cubicBezTo>
                    <a:pt x="20" y="317"/>
                    <a:pt x="20" y="318"/>
                    <a:pt x="17" y="317"/>
                  </a:cubicBezTo>
                  <a:cubicBezTo>
                    <a:pt x="17" y="319"/>
                    <a:pt x="16" y="318"/>
                    <a:pt x="16" y="319"/>
                  </a:cubicBezTo>
                  <a:cubicBezTo>
                    <a:pt x="17" y="320"/>
                    <a:pt x="17" y="320"/>
                    <a:pt x="17" y="321"/>
                  </a:cubicBezTo>
                  <a:cubicBezTo>
                    <a:pt x="19" y="322"/>
                    <a:pt x="18" y="322"/>
                    <a:pt x="20" y="323"/>
                  </a:cubicBezTo>
                  <a:cubicBezTo>
                    <a:pt x="19" y="321"/>
                    <a:pt x="19" y="322"/>
                    <a:pt x="19" y="320"/>
                  </a:cubicBezTo>
                  <a:cubicBezTo>
                    <a:pt x="19" y="320"/>
                    <a:pt x="21" y="320"/>
                    <a:pt x="20" y="319"/>
                  </a:cubicBezTo>
                  <a:cubicBezTo>
                    <a:pt x="21" y="319"/>
                    <a:pt x="21" y="321"/>
                    <a:pt x="22" y="322"/>
                  </a:cubicBezTo>
                  <a:cubicBezTo>
                    <a:pt x="22" y="323"/>
                    <a:pt x="23" y="321"/>
                    <a:pt x="24" y="323"/>
                  </a:cubicBezTo>
                  <a:cubicBezTo>
                    <a:pt x="25" y="323"/>
                    <a:pt x="25" y="320"/>
                    <a:pt x="27" y="322"/>
                  </a:cubicBezTo>
                  <a:cubicBezTo>
                    <a:pt x="27" y="323"/>
                    <a:pt x="26" y="323"/>
                    <a:pt x="26" y="324"/>
                  </a:cubicBezTo>
                  <a:cubicBezTo>
                    <a:pt x="27" y="324"/>
                    <a:pt x="27" y="323"/>
                    <a:pt x="28" y="324"/>
                  </a:cubicBezTo>
                  <a:cubicBezTo>
                    <a:pt x="27" y="323"/>
                    <a:pt x="27" y="323"/>
                    <a:pt x="28" y="324"/>
                  </a:cubicBezTo>
                  <a:cubicBezTo>
                    <a:pt x="28" y="321"/>
                    <a:pt x="31" y="324"/>
                    <a:pt x="32" y="323"/>
                  </a:cubicBezTo>
                  <a:cubicBezTo>
                    <a:pt x="33" y="323"/>
                    <a:pt x="33" y="324"/>
                    <a:pt x="33" y="324"/>
                  </a:cubicBezTo>
                  <a:cubicBezTo>
                    <a:pt x="34" y="325"/>
                    <a:pt x="34" y="324"/>
                    <a:pt x="34" y="324"/>
                  </a:cubicBezTo>
                  <a:cubicBezTo>
                    <a:pt x="33" y="323"/>
                    <a:pt x="33" y="322"/>
                    <a:pt x="31" y="322"/>
                  </a:cubicBezTo>
                  <a:cubicBezTo>
                    <a:pt x="31" y="321"/>
                    <a:pt x="31" y="321"/>
                    <a:pt x="31" y="320"/>
                  </a:cubicBezTo>
                  <a:cubicBezTo>
                    <a:pt x="31" y="320"/>
                    <a:pt x="31" y="320"/>
                    <a:pt x="32" y="320"/>
                  </a:cubicBezTo>
                  <a:cubicBezTo>
                    <a:pt x="32" y="320"/>
                    <a:pt x="32" y="321"/>
                    <a:pt x="33" y="322"/>
                  </a:cubicBezTo>
                  <a:cubicBezTo>
                    <a:pt x="33" y="321"/>
                    <a:pt x="33" y="320"/>
                    <a:pt x="33" y="320"/>
                  </a:cubicBezTo>
                  <a:cubicBezTo>
                    <a:pt x="33" y="320"/>
                    <a:pt x="33" y="320"/>
                    <a:pt x="33" y="320"/>
                  </a:cubicBezTo>
                  <a:cubicBezTo>
                    <a:pt x="34" y="321"/>
                    <a:pt x="33" y="320"/>
                    <a:pt x="34" y="321"/>
                  </a:cubicBezTo>
                  <a:cubicBezTo>
                    <a:pt x="34" y="322"/>
                    <a:pt x="33" y="321"/>
                    <a:pt x="33" y="322"/>
                  </a:cubicBezTo>
                  <a:cubicBezTo>
                    <a:pt x="38" y="321"/>
                    <a:pt x="43" y="319"/>
                    <a:pt x="48" y="318"/>
                  </a:cubicBezTo>
                  <a:cubicBezTo>
                    <a:pt x="47" y="316"/>
                    <a:pt x="49" y="316"/>
                    <a:pt x="51" y="318"/>
                  </a:cubicBezTo>
                  <a:cubicBezTo>
                    <a:pt x="50" y="316"/>
                    <a:pt x="49" y="315"/>
                    <a:pt x="49" y="314"/>
                  </a:cubicBezTo>
                  <a:cubicBezTo>
                    <a:pt x="49" y="313"/>
                    <a:pt x="50" y="315"/>
                    <a:pt x="51" y="314"/>
                  </a:cubicBezTo>
                  <a:cubicBezTo>
                    <a:pt x="51" y="314"/>
                    <a:pt x="51" y="315"/>
                    <a:pt x="51" y="315"/>
                  </a:cubicBezTo>
                  <a:cubicBezTo>
                    <a:pt x="52" y="315"/>
                    <a:pt x="52" y="313"/>
                    <a:pt x="53" y="314"/>
                  </a:cubicBezTo>
                  <a:cubicBezTo>
                    <a:pt x="54" y="317"/>
                    <a:pt x="56" y="314"/>
                    <a:pt x="59" y="316"/>
                  </a:cubicBezTo>
                  <a:cubicBezTo>
                    <a:pt x="59" y="315"/>
                    <a:pt x="58" y="315"/>
                    <a:pt x="57" y="315"/>
                  </a:cubicBezTo>
                  <a:cubicBezTo>
                    <a:pt x="58" y="314"/>
                    <a:pt x="58" y="315"/>
                    <a:pt x="60" y="315"/>
                  </a:cubicBezTo>
                  <a:cubicBezTo>
                    <a:pt x="60" y="314"/>
                    <a:pt x="59" y="314"/>
                    <a:pt x="59" y="313"/>
                  </a:cubicBezTo>
                  <a:cubicBezTo>
                    <a:pt x="59" y="313"/>
                    <a:pt x="59" y="313"/>
                    <a:pt x="60" y="313"/>
                  </a:cubicBezTo>
                  <a:cubicBezTo>
                    <a:pt x="60" y="313"/>
                    <a:pt x="59" y="312"/>
                    <a:pt x="59" y="311"/>
                  </a:cubicBezTo>
                  <a:cubicBezTo>
                    <a:pt x="59" y="310"/>
                    <a:pt x="61" y="313"/>
                    <a:pt x="61" y="311"/>
                  </a:cubicBezTo>
                  <a:cubicBezTo>
                    <a:pt x="61" y="311"/>
                    <a:pt x="61" y="312"/>
                    <a:pt x="61" y="313"/>
                  </a:cubicBezTo>
                  <a:cubicBezTo>
                    <a:pt x="64" y="313"/>
                    <a:pt x="64" y="314"/>
                    <a:pt x="66" y="312"/>
                  </a:cubicBezTo>
                  <a:cubicBezTo>
                    <a:pt x="66" y="312"/>
                    <a:pt x="66" y="312"/>
                    <a:pt x="66" y="313"/>
                  </a:cubicBezTo>
                  <a:cubicBezTo>
                    <a:pt x="67" y="311"/>
                    <a:pt x="69" y="312"/>
                    <a:pt x="70" y="310"/>
                  </a:cubicBezTo>
                  <a:cubicBezTo>
                    <a:pt x="70" y="310"/>
                    <a:pt x="70" y="310"/>
                    <a:pt x="70" y="311"/>
                  </a:cubicBezTo>
                  <a:cubicBezTo>
                    <a:pt x="71" y="311"/>
                    <a:pt x="71" y="309"/>
                    <a:pt x="71" y="308"/>
                  </a:cubicBezTo>
                  <a:cubicBezTo>
                    <a:pt x="71" y="308"/>
                    <a:pt x="72" y="309"/>
                    <a:pt x="72" y="310"/>
                  </a:cubicBezTo>
                  <a:cubicBezTo>
                    <a:pt x="73" y="308"/>
                    <a:pt x="77" y="310"/>
                    <a:pt x="77" y="306"/>
                  </a:cubicBezTo>
                  <a:cubicBezTo>
                    <a:pt x="78" y="307"/>
                    <a:pt x="77" y="308"/>
                    <a:pt x="78" y="308"/>
                  </a:cubicBezTo>
                  <a:cubicBezTo>
                    <a:pt x="78" y="309"/>
                    <a:pt x="78" y="308"/>
                    <a:pt x="78" y="309"/>
                  </a:cubicBezTo>
                  <a:cubicBezTo>
                    <a:pt x="79" y="308"/>
                    <a:pt x="79" y="305"/>
                    <a:pt x="82" y="306"/>
                  </a:cubicBezTo>
                  <a:cubicBezTo>
                    <a:pt x="81" y="304"/>
                    <a:pt x="80" y="305"/>
                    <a:pt x="80" y="303"/>
                  </a:cubicBezTo>
                  <a:cubicBezTo>
                    <a:pt x="82" y="304"/>
                    <a:pt x="83" y="305"/>
                    <a:pt x="83" y="304"/>
                  </a:cubicBezTo>
                  <a:cubicBezTo>
                    <a:pt x="83" y="302"/>
                    <a:pt x="83" y="304"/>
                    <a:pt x="82" y="304"/>
                  </a:cubicBezTo>
                  <a:cubicBezTo>
                    <a:pt x="82" y="302"/>
                    <a:pt x="83" y="303"/>
                    <a:pt x="83" y="302"/>
                  </a:cubicBezTo>
                  <a:cubicBezTo>
                    <a:pt x="84" y="303"/>
                    <a:pt x="84" y="304"/>
                    <a:pt x="84" y="305"/>
                  </a:cubicBezTo>
                  <a:cubicBezTo>
                    <a:pt x="86" y="304"/>
                    <a:pt x="85" y="301"/>
                    <a:pt x="88" y="301"/>
                  </a:cubicBezTo>
                  <a:cubicBezTo>
                    <a:pt x="88" y="302"/>
                    <a:pt x="88" y="302"/>
                    <a:pt x="88" y="302"/>
                  </a:cubicBezTo>
                  <a:cubicBezTo>
                    <a:pt x="89" y="303"/>
                    <a:pt x="89" y="302"/>
                    <a:pt x="90" y="303"/>
                  </a:cubicBezTo>
                  <a:cubicBezTo>
                    <a:pt x="90" y="301"/>
                    <a:pt x="89" y="302"/>
                    <a:pt x="90" y="301"/>
                  </a:cubicBezTo>
                  <a:cubicBezTo>
                    <a:pt x="90" y="301"/>
                    <a:pt x="90" y="302"/>
                    <a:pt x="91" y="302"/>
                  </a:cubicBezTo>
                  <a:cubicBezTo>
                    <a:pt x="92" y="301"/>
                    <a:pt x="93" y="301"/>
                    <a:pt x="93" y="300"/>
                  </a:cubicBezTo>
                  <a:cubicBezTo>
                    <a:pt x="94" y="301"/>
                    <a:pt x="93" y="302"/>
                    <a:pt x="93" y="301"/>
                  </a:cubicBezTo>
                  <a:cubicBezTo>
                    <a:pt x="95" y="303"/>
                    <a:pt x="95" y="300"/>
                    <a:pt x="94" y="298"/>
                  </a:cubicBezTo>
                  <a:cubicBezTo>
                    <a:pt x="95" y="299"/>
                    <a:pt x="95" y="300"/>
                    <a:pt x="95" y="301"/>
                  </a:cubicBezTo>
                  <a:cubicBezTo>
                    <a:pt x="96" y="300"/>
                    <a:pt x="96" y="297"/>
                    <a:pt x="97" y="297"/>
                  </a:cubicBezTo>
                  <a:cubicBezTo>
                    <a:pt x="98" y="298"/>
                    <a:pt x="98" y="299"/>
                    <a:pt x="97" y="298"/>
                  </a:cubicBezTo>
                  <a:cubicBezTo>
                    <a:pt x="98" y="300"/>
                    <a:pt x="99" y="300"/>
                    <a:pt x="100" y="299"/>
                  </a:cubicBezTo>
                  <a:cubicBezTo>
                    <a:pt x="99" y="299"/>
                    <a:pt x="99" y="300"/>
                    <a:pt x="100" y="301"/>
                  </a:cubicBezTo>
                  <a:cubicBezTo>
                    <a:pt x="100" y="301"/>
                    <a:pt x="99" y="300"/>
                    <a:pt x="100" y="302"/>
                  </a:cubicBezTo>
                  <a:cubicBezTo>
                    <a:pt x="101" y="302"/>
                    <a:pt x="100" y="301"/>
                    <a:pt x="101" y="301"/>
                  </a:cubicBezTo>
                  <a:cubicBezTo>
                    <a:pt x="101" y="301"/>
                    <a:pt x="100" y="299"/>
                    <a:pt x="101" y="300"/>
                  </a:cubicBezTo>
                  <a:cubicBezTo>
                    <a:pt x="101" y="299"/>
                    <a:pt x="101" y="299"/>
                    <a:pt x="100" y="299"/>
                  </a:cubicBezTo>
                  <a:cubicBezTo>
                    <a:pt x="100" y="298"/>
                    <a:pt x="101" y="298"/>
                    <a:pt x="100" y="296"/>
                  </a:cubicBezTo>
                  <a:cubicBezTo>
                    <a:pt x="102" y="296"/>
                    <a:pt x="101" y="297"/>
                    <a:pt x="102" y="298"/>
                  </a:cubicBezTo>
                  <a:cubicBezTo>
                    <a:pt x="102" y="297"/>
                    <a:pt x="103" y="296"/>
                    <a:pt x="102" y="295"/>
                  </a:cubicBezTo>
                  <a:cubicBezTo>
                    <a:pt x="103" y="295"/>
                    <a:pt x="105" y="295"/>
                    <a:pt x="106" y="294"/>
                  </a:cubicBezTo>
                  <a:cubicBezTo>
                    <a:pt x="105" y="293"/>
                    <a:pt x="105" y="292"/>
                    <a:pt x="105" y="291"/>
                  </a:cubicBezTo>
                  <a:cubicBezTo>
                    <a:pt x="106" y="293"/>
                    <a:pt x="106" y="294"/>
                    <a:pt x="107" y="294"/>
                  </a:cubicBezTo>
                  <a:cubicBezTo>
                    <a:pt x="108" y="295"/>
                    <a:pt x="107" y="294"/>
                    <a:pt x="107" y="295"/>
                  </a:cubicBezTo>
                  <a:cubicBezTo>
                    <a:pt x="108" y="296"/>
                    <a:pt x="108" y="294"/>
                    <a:pt x="109" y="294"/>
                  </a:cubicBezTo>
                  <a:cubicBezTo>
                    <a:pt x="109" y="294"/>
                    <a:pt x="108" y="293"/>
                    <a:pt x="108" y="293"/>
                  </a:cubicBezTo>
                  <a:cubicBezTo>
                    <a:pt x="109" y="293"/>
                    <a:pt x="109" y="292"/>
                    <a:pt x="110" y="294"/>
                  </a:cubicBezTo>
                  <a:cubicBezTo>
                    <a:pt x="110" y="293"/>
                    <a:pt x="110" y="292"/>
                    <a:pt x="110" y="291"/>
                  </a:cubicBezTo>
                  <a:cubicBezTo>
                    <a:pt x="110" y="291"/>
                    <a:pt x="112" y="293"/>
                    <a:pt x="111" y="291"/>
                  </a:cubicBezTo>
                  <a:cubicBezTo>
                    <a:pt x="112" y="291"/>
                    <a:pt x="112" y="292"/>
                    <a:pt x="113" y="292"/>
                  </a:cubicBezTo>
                  <a:cubicBezTo>
                    <a:pt x="113" y="293"/>
                    <a:pt x="113" y="293"/>
                    <a:pt x="112" y="293"/>
                  </a:cubicBezTo>
                  <a:cubicBezTo>
                    <a:pt x="116" y="294"/>
                    <a:pt x="118" y="290"/>
                    <a:pt x="121" y="289"/>
                  </a:cubicBezTo>
                  <a:cubicBezTo>
                    <a:pt x="122" y="290"/>
                    <a:pt x="122" y="291"/>
                    <a:pt x="122" y="292"/>
                  </a:cubicBezTo>
                  <a:cubicBezTo>
                    <a:pt x="123" y="292"/>
                    <a:pt x="123" y="291"/>
                    <a:pt x="124" y="291"/>
                  </a:cubicBezTo>
                  <a:cubicBezTo>
                    <a:pt x="124" y="290"/>
                    <a:pt x="123" y="290"/>
                    <a:pt x="123" y="289"/>
                  </a:cubicBezTo>
                  <a:cubicBezTo>
                    <a:pt x="124" y="288"/>
                    <a:pt x="128" y="290"/>
                    <a:pt x="127" y="285"/>
                  </a:cubicBezTo>
                  <a:cubicBezTo>
                    <a:pt x="128" y="286"/>
                    <a:pt x="127" y="286"/>
                    <a:pt x="128" y="287"/>
                  </a:cubicBezTo>
                  <a:cubicBezTo>
                    <a:pt x="129" y="287"/>
                    <a:pt x="129" y="287"/>
                    <a:pt x="130" y="287"/>
                  </a:cubicBezTo>
                  <a:cubicBezTo>
                    <a:pt x="130" y="286"/>
                    <a:pt x="129" y="286"/>
                    <a:pt x="129" y="285"/>
                  </a:cubicBezTo>
                  <a:cubicBezTo>
                    <a:pt x="130" y="284"/>
                    <a:pt x="133" y="286"/>
                    <a:pt x="132" y="284"/>
                  </a:cubicBezTo>
                  <a:cubicBezTo>
                    <a:pt x="133" y="284"/>
                    <a:pt x="133" y="285"/>
                    <a:pt x="134" y="285"/>
                  </a:cubicBezTo>
                  <a:cubicBezTo>
                    <a:pt x="134" y="285"/>
                    <a:pt x="134" y="283"/>
                    <a:pt x="135" y="284"/>
                  </a:cubicBezTo>
                  <a:cubicBezTo>
                    <a:pt x="134" y="281"/>
                    <a:pt x="138" y="283"/>
                    <a:pt x="138" y="281"/>
                  </a:cubicBezTo>
                  <a:cubicBezTo>
                    <a:pt x="138" y="281"/>
                    <a:pt x="139" y="282"/>
                    <a:pt x="139" y="282"/>
                  </a:cubicBezTo>
                  <a:cubicBezTo>
                    <a:pt x="140" y="281"/>
                    <a:pt x="140" y="280"/>
                    <a:pt x="142" y="281"/>
                  </a:cubicBezTo>
                  <a:cubicBezTo>
                    <a:pt x="142" y="280"/>
                    <a:pt x="142" y="280"/>
                    <a:pt x="142" y="280"/>
                  </a:cubicBezTo>
                  <a:cubicBezTo>
                    <a:pt x="142" y="280"/>
                    <a:pt x="142" y="280"/>
                    <a:pt x="143" y="281"/>
                  </a:cubicBezTo>
                  <a:cubicBezTo>
                    <a:pt x="142" y="280"/>
                    <a:pt x="143" y="279"/>
                    <a:pt x="144" y="280"/>
                  </a:cubicBezTo>
                  <a:cubicBezTo>
                    <a:pt x="143" y="279"/>
                    <a:pt x="144" y="279"/>
                    <a:pt x="146" y="279"/>
                  </a:cubicBezTo>
                  <a:cubicBezTo>
                    <a:pt x="145" y="278"/>
                    <a:pt x="145" y="278"/>
                    <a:pt x="145" y="277"/>
                  </a:cubicBezTo>
                  <a:cubicBezTo>
                    <a:pt x="146" y="278"/>
                    <a:pt x="146" y="278"/>
                    <a:pt x="146" y="279"/>
                  </a:cubicBezTo>
                  <a:cubicBezTo>
                    <a:pt x="147" y="279"/>
                    <a:pt x="147" y="278"/>
                    <a:pt x="148" y="278"/>
                  </a:cubicBezTo>
                  <a:cubicBezTo>
                    <a:pt x="149" y="279"/>
                    <a:pt x="147" y="278"/>
                    <a:pt x="148" y="280"/>
                  </a:cubicBezTo>
                  <a:cubicBezTo>
                    <a:pt x="149" y="280"/>
                    <a:pt x="149" y="280"/>
                    <a:pt x="150" y="279"/>
                  </a:cubicBezTo>
                  <a:cubicBezTo>
                    <a:pt x="150" y="280"/>
                    <a:pt x="150" y="280"/>
                    <a:pt x="150" y="281"/>
                  </a:cubicBezTo>
                  <a:cubicBezTo>
                    <a:pt x="150" y="281"/>
                    <a:pt x="148" y="280"/>
                    <a:pt x="148" y="281"/>
                  </a:cubicBezTo>
                  <a:cubicBezTo>
                    <a:pt x="149" y="281"/>
                    <a:pt x="150" y="283"/>
                    <a:pt x="150" y="282"/>
                  </a:cubicBezTo>
                  <a:cubicBezTo>
                    <a:pt x="151" y="283"/>
                    <a:pt x="151" y="284"/>
                    <a:pt x="151" y="284"/>
                  </a:cubicBezTo>
                  <a:cubicBezTo>
                    <a:pt x="150" y="284"/>
                    <a:pt x="150" y="283"/>
                    <a:pt x="149" y="282"/>
                  </a:cubicBezTo>
                  <a:cubicBezTo>
                    <a:pt x="148" y="282"/>
                    <a:pt x="149" y="283"/>
                    <a:pt x="149" y="284"/>
                  </a:cubicBezTo>
                  <a:cubicBezTo>
                    <a:pt x="149" y="285"/>
                    <a:pt x="149" y="285"/>
                    <a:pt x="147" y="285"/>
                  </a:cubicBezTo>
                  <a:cubicBezTo>
                    <a:pt x="149" y="284"/>
                    <a:pt x="147" y="282"/>
                    <a:pt x="148" y="282"/>
                  </a:cubicBezTo>
                  <a:cubicBezTo>
                    <a:pt x="148" y="281"/>
                    <a:pt x="147" y="282"/>
                    <a:pt x="147" y="281"/>
                  </a:cubicBezTo>
                  <a:cubicBezTo>
                    <a:pt x="147" y="279"/>
                    <a:pt x="148" y="282"/>
                    <a:pt x="148" y="281"/>
                  </a:cubicBezTo>
                  <a:cubicBezTo>
                    <a:pt x="148" y="280"/>
                    <a:pt x="148" y="281"/>
                    <a:pt x="147" y="280"/>
                  </a:cubicBezTo>
                  <a:cubicBezTo>
                    <a:pt x="147" y="279"/>
                    <a:pt x="147" y="279"/>
                    <a:pt x="147" y="279"/>
                  </a:cubicBezTo>
                  <a:cubicBezTo>
                    <a:pt x="146" y="279"/>
                    <a:pt x="145" y="281"/>
                    <a:pt x="143" y="281"/>
                  </a:cubicBezTo>
                  <a:cubicBezTo>
                    <a:pt x="145" y="283"/>
                    <a:pt x="143" y="282"/>
                    <a:pt x="144" y="283"/>
                  </a:cubicBezTo>
                  <a:cubicBezTo>
                    <a:pt x="145" y="283"/>
                    <a:pt x="145" y="282"/>
                    <a:pt x="145" y="281"/>
                  </a:cubicBezTo>
                  <a:cubicBezTo>
                    <a:pt x="148" y="284"/>
                    <a:pt x="145" y="285"/>
                    <a:pt x="145" y="286"/>
                  </a:cubicBezTo>
                  <a:cubicBezTo>
                    <a:pt x="143" y="285"/>
                    <a:pt x="143" y="283"/>
                    <a:pt x="141" y="282"/>
                  </a:cubicBezTo>
                  <a:cubicBezTo>
                    <a:pt x="143" y="284"/>
                    <a:pt x="140" y="282"/>
                    <a:pt x="141" y="284"/>
                  </a:cubicBezTo>
                  <a:cubicBezTo>
                    <a:pt x="141" y="284"/>
                    <a:pt x="143" y="284"/>
                    <a:pt x="143" y="285"/>
                  </a:cubicBezTo>
                  <a:cubicBezTo>
                    <a:pt x="141" y="284"/>
                    <a:pt x="143" y="287"/>
                    <a:pt x="141" y="286"/>
                  </a:cubicBezTo>
                  <a:cubicBezTo>
                    <a:pt x="140" y="286"/>
                    <a:pt x="140" y="284"/>
                    <a:pt x="139" y="284"/>
                  </a:cubicBezTo>
                  <a:cubicBezTo>
                    <a:pt x="139" y="286"/>
                    <a:pt x="139" y="286"/>
                    <a:pt x="139" y="286"/>
                  </a:cubicBezTo>
                  <a:cubicBezTo>
                    <a:pt x="140" y="286"/>
                    <a:pt x="140" y="286"/>
                    <a:pt x="140" y="287"/>
                  </a:cubicBezTo>
                  <a:cubicBezTo>
                    <a:pt x="140" y="289"/>
                    <a:pt x="138" y="289"/>
                    <a:pt x="137" y="291"/>
                  </a:cubicBezTo>
                  <a:cubicBezTo>
                    <a:pt x="139" y="292"/>
                    <a:pt x="138" y="291"/>
                    <a:pt x="139" y="291"/>
                  </a:cubicBezTo>
                  <a:cubicBezTo>
                    <a:pt x="139" y="292"/>
                    <a:pt x="138" y="294"/>
                    <a:pt x="136" y="292"/>
                  </a:cubicBezTo>
                  <a:cubicBezTo>
                    <a:pt x="137" y="292"/>
                    <a:pt x="137" y="291"/>
                    <a:pt x="137" y="290"/>
                  </a:cubicBezTo>
                  <a:cubicBezTo>
                    <a:pt x="136" y="289"/>
                    <a:pt x="136" y="290"/>
                    <a:pt x="135" y="289"/>
                  </a:cubicBezTo>
                  <a:cubicBezTo>
                    <a:pt x="135" y="290"/>
                    <a:pt x="135" y="292"/>
                    <a:pt x="133" y="290"/>
                  </a:cubicBezTo>
                  <a:cubicBezTo>
                    <a:pt x="133" y="291"/>
                    <a:pt x="133" y="291"/>
                    <a:pt x="132" y="291"/>
                  </a:cubicBezTo>
                  <a:cubicBezTo>
                    <a:pt x="133" y="291"/>
                    <a:pt x="133" y="292"/>
                    <a:pt x="133" y="292"/>
                  </a:cubicBezTo>
                  <a:cubicBezTo>
                    <a:pt x="131" y="292"/>
                    <a:pt x="131" y="295"/>
                    <a:pt x="129" y="293"/>
                  </a:cubicBezTo>
                  <a:cubicBezTo>
                    <a:pt x="128" y="294"/>
                    <a:pt x="128" y="295"/>
                    <a:pt x="127" y="295"/>
                  </a:cubicBezTo>
                  <a:cubicBezTo>
                    <a:pt x="127" y="295"/>
                    <a:pt x="127" y="294"/>
                    <a:pt x="127" y="294"/>
                  </a:cubicBezTo>
                  <a:cubicBezTo>
                    <a:pt x="126" y="293"/>
                    <a:pt x="127" y="295"/>
                    <a:pt x="127" y="296"/>
                  </a:cubicBezTo>
                  <a:cubicBezTo>
                    <a:pt x="126" y="295"/>
                    <a:pt x="125" y="294"/>
                    <a:pt x="125" y="293"/>
                  </a:cubicBezTo>
                  <a:cubicBezTo>
                    <a:pt x="124" y="293"/>
                    <a:pt x="124" y="294"/>
                    <a:pt x="122" y="292"/>
                  </a:cubicBezTo>
                  <a:cubicBezTo>
                    <a:pt x="123" y="293"/>
                    <a:pt x="124" y="294"/>
                    <a:pt x="124" y="296"/>
                  </a:cubicBezTo>
                  <a:cubicBezTo>
                    <a:pt x="126" y="296"/>
                    <a:pt x="123" y="293"/>
                    <a:pt x="125" y="294"/>
                  </a:cubicBezTo>
                  <a:cubicBezTo>
                    <a:pt x="126" y="295"/>
                    <a:pt x="126" y="295"/>
                    <a:pt x="126" y="296"/>
                  </a:cubicBezTo>
                  <a:cubicBezTo>
                    <a:pt x="125" y="297"/>
                    <a:pt x="122" y="295"/>
                    <a:pt x="121" y="297"/>
                  </a:cubicBezTo>
                  <a:cubicBezTo>
                    <a:pt x="120" y="295"/>
                    <a:pt x="121" y="295"/>
                    <a:pt x="121" y="295"/>
                  </a:cubicBezTo>
                  <a:cubicBezTo>
                    <a:pt x="120" y="294"/>
                    <a:pt x="120" y="295"/>
                    <a:pt x="120" y="296"/>
                  </a:cubicBezTo>
                  <a:cubicBezTo>
                    <a:pt x="120" y="296"/>
                    <a:pt x="121" y="297"/>
                    <a:pt x="121" y="297"/>
                  </a:cubicBezTo>
                  <a:cubicBezTo>
                    <a:pt x="121" y="297"/>
                    <a:pt x="120" y="297"/>
                    <a:pt x="121" y="298"/>
                  </a:cubicBezTo>
                  <a:cubicBezTo>
                    <a:pt x="119" y="297"/>
                    <a:pt x="121" y="300"/>
                    <a:pt x="118" y="298"/>
                  </a:cubicBezTo>
                  <a:cubicBezTo>
                    <a:pt x="119" y="300"/>
                    <a:pt x="118" y="300"/>
                    <a:pt x="116" y="299"/>
                  </a:cubicBezTo>
                  <a:cubicBezTo>
                    <a:pt x="118" y="302"/>
                    <a:pt x="116" y="302"/>
                    <a:pt x="115" y="302"/>
                  </a:cubicBezTo>
                  <a:cubicBezTo>
                    <a:pt x="115" y="303"/>
                    <a:pt x="115" y="303"/>
                    <a:pt x="115" y="303"/>
                  </a:cubicBezTo>
                  <a:cubicBezTo>
                    <a:pt x="114" y="303"/>
                    <a:pt x="113" y="304"/>
                    <a:pt x="112" y="302"/>
                  </a:cubicBezTo>
                  <a:cubicBezTo>
                    <a:pt x="113" y="305"/>
                    <a:pt x="113" y="305"/>
                    <a:pt x="113" y="305"/>
                  </a:cubicBezTo>
                  <a:cubicBezTo>
                    <a:pt x="111" y="304"/>
                    <a:pt x="112" y="303"/>
                    <a:pt x="110" y="302"/>
                  </a:cubicBezTo>
                  <a:cubicBezTo>
                    <a:pt x="111" y="304"/>
                    <a:pt x="110" y="304"/>
                    <a:pt x="109" y="303"/>
                  </a:cubicBezTo>
                  <a:cubicBezTo>
                    <a:pt x="109" y="304"/>
                    <a:pt x="109" y="306"/>
                    <a:pt x="110" y="307"/>
                  </a:cubicBezTo>
                  <a:cubicBezTo>
                    <a:pt x="109" y="306"/>
                    <a:pt x="109" y="304"/>
                    <a:pt x="107" y="303"/>
                  </a:cubicBezTo>
                  <a:cubicBezTo>
                    <a:pt x="109" y="306"/>
                    <a:pt x="107" y="307"/>
                    <a:pt x="106" y="306"/>
                  </a:cubicBezTo>
                  <a:cubicBezTo>
                    <a:pt x="105" y="307"/>
                    <a:pt x="106" y="309"/>
                    <a:pt x="105" y="309"/>
                  </a:cubicBezTo>
                  <a:cubicBezTo>
                    <a:pt x="105" y="308"/>
                    <a:pt x="104" y="306"/>
                    <a:pt x="104" y="307"/>
                  </a:cubicBezTo>
                  <a:cubicBezTo>
                    <a:pt x="103" y="307"/>
                    <a:pt x="103" y="305"/>
                    <a:pt x="103" y="304"/>
                  </a:cubicBezTo>
                  <a:cubicBezTo>
                    <a:pt x="103" y="304"/>
                    <a:pt x="103" y="304"/>
                    <a:pt x="103" y="305"/>
                  </a:cubicBezTo>
                  <a:cubicBezTo>
                    <a:pt x="102" y="304"/>
                    <a:pt x="102" y="304"/>
                    <a:pt x="102" y="304"/>
                  </a:cubicBezTo>
                  <a:cubicBezTo>
                    <a:pt x="102" y="305"/>
                    <a:pt x="103" y="306"/>
                    <a:pt x="103" y="307"/>
                  </a:cubicBezTo>
                  <a:cubicBezTo>
                    <a:pt x="103" y="308"/>
                    <a:pt x="101" y="306"/>
                    <a:pt x="100" y="305"/>
                  </a:cubicBezTo>
                  <a:cubicBezTo>
                    <a:pt x="100" y="307"/>
                    <a:pt x="99" y="305"/>
                    <a:pt x="99" y="306"/>
                  </a:cubicBezTo>
                  <a:cubicBezTo>
                    <a:pt x="100" y="308"/>
                    <a:pt x="100" y="307"/>
                    <a:pt x="101" y="306"/>
                  </a:cubicBezTo>
                  <a:cubicBezTo>
                    <a:pt x="101" y="307"/>
                    <a:pt x="102" y="307"/>
                    <a:pt x="103" y="308"/>
                  </a:cubicBezTo>
                  <a:cubicBezTo>
                    <a:pt x="102" y="308"/>
                    <a:pt x="103" y="309"/>
                    <a:pt x="101" y="308"/>
                  </a:cubicBezTo>
                  <a:cubicBezTo>
                    <a:pt x="101" y="309"/>
                    <a:pt x="102" y="309"/>
                    <a:pt x="102" y="310"/>
                  </a:cubicBezTo>
                  <a:cubicBezTo>
                    <a:pt x="100" y="309"/>
                    <a:pt x="99" y="310"/>
                    <a:pt x="98" y="310"/>
                  </a:cubicBezTo>
                  <a:cubicBezTo>
                    <a:pt x="98" y="311"/>
                    <a:pt x="99" y="311"/>
                    <a:pt x="100" y="310"/>
                  </a:cubicBezTo>
                  <a:cubicBezTo>
                    <a:pt x="101" y="312"/>
                    <a:pt x="100" y="313"/>
                    <a:pt x="99" y="313"/>
                  </a:cubicBezTo>
                  <a:cubicBezTo>
                    <a:pt x="97" y="311"/>
                    <a:pt x="100" y="312"/>
                    <a:pt x="98" y="311"/>
                  </a:cubicBezTo>
                  <a:cubicBezTo>
                    <a:pt x="97" y="310"/>
                    <a:pt x="99" y="312"/>
                    <a:pt x="97" y="312"/>
                  </a:cubicBezTo>
                  <a:cubicBezTo>
                    <a:pt x="96" y="309"/>
                    <a:pt x="95" y="314"/>
                    <a:pt x="93" y="312"/>
                  </a:cubicBezTo>
                  <a:cubicBezTo>
                    <a:pt x="93" y="313"/>
                    <a:pt x="92" y="314"/>
                    <a:pt x="93" y="316"/>
                  </a:cubicBezTo>
                  <a:cubicBezTo>
                    <a:pt x="91" y="313"/>
                    <a:pt x="90" y="317"/>
                    <a:pt x="90" y="318"/>
                  </a:cubicBezTo>
                  <a:cubicBezTo>
                    <a:pt x="90" y="318"/>
                    <a:pt x="89" y="317"/>
                    <a:pt x="89" y="317"/>
                  </a:cubicBezTo>
                  <a:cubicBezTo>
                    <a:pt x="90" y="318"/>
                    <a:pt x="88" y="317"/>
                    <a:pt x="89" y="319"/>
                  </a:cubicBezTo>
                  <a:cubicBezTo>
                    <a:pt x="87" y="317"/>
                    <a:pt x="88" y="319"/>
                    <a:pt x="87" y="321"/>
                  </a:cubicBezTo>
                  <a:cubicBezTo>
                    <a:pt x="86" y="320"/>
                    <a:pt x="86" y="319"/>
                    <a:pt x="85" y="319"/>
                  </a:cubicBezTo>
                  <a:cubicBezTo>
                    <a:pt x="84" y="321"/>
                    <a:pt x="82" y="321"/>
                    <a:pt x="81" y="323"/>
                  </a:cubicBezTo>
                  <a:cubicBezTo>
                    <a:pt x="81" y="322"/>
                    <a:pt x="80" y="321"/>
                    <a:pt x="80" y="321"/>
                  </a:cubicBezTo>
                  <a:cubicBezTo>
                    <a:pt x="81" y="324"/>
                    <a:pt x="79" y="323"/>
                    <a:pt x="78" y="322"/>
                  </a:cubicBezTo>
                  <a:cubicBezTo>
                    <a:pt x="79" y="323"/>
                    <a:pt x="79" y="325"/>
                    <a:pt x="78" y="325"/>
                  </a:cubicBezTo>
                  <a:cubicBezTo>
                    <a:pt x="77" y="323"/>
                    <a:pt x="79" y="324"/>
                    <a:pt x="78" y="323"/>
                  </a:cubicBezTo>
                  <a:cubicBezTo>
                    <a:pt x="77" y="322"/>
                    <a:pt x="77" y="323"/>
                    <a:pt x="77" y="322"/>
                  </a:cubicBezTo>
                  <a:cubicBezTo>
                    <a:pt x="77" y="323"/>
                    <a:pt x="78" y="324"/>
                    <a:pt x="77" y="324"/>
                  </a:cubicBezTo>
                  <a:cubicBezTo>
                    <a:pt x="77" y="324"/>
                    <a:pt x="77" y="323"/>
                    <a:pt x="76" y="323"/>
                  </a:cubicBezTo>
                  <a:cubicBezTo>
                    <a:pt x="75" y="322"/>
                    <a:pt x="75" y="323"/>
                    <a:pt x="76" y="324"/>
                  </a:cubicBezTo>
                  <a:cubicBezTo>
                    <a:pt x="75" y="325"/>
                    <a:pt x="75" y="323"/>
                    <a:pt x="74" y="323"/>
                  </a:cubicBezTo>
                  <a:cubicBezTo>
                    <a:pt x="75" y="325"/>
                    <a:pt x="75" y="326"/>
                    <a:pt x="75" y="326"/>
                  </a:cubicBezTo>
                  <a:cubicBezTo>
                    <a:pt x="73" y="325"/>
                    <a:pt x="74" y="326"/>
                    <a:pt x="73" y="325"/>
                  </a:cubicBezTo>
                  <a:cubicBezTo>
                    <a:pt x="73" y="327"/>
                    <a:pt x="73" y="327"/>
                    <a:pt x="72" y="327"/>
                  </a:cubicBezTo>
                  <a:cubicBezTo>
                    <a:pt x="71" y="326"/>
                    <a:pt x="72" y="326"/>
                    <a:pt x="71" y="325"/>
                  </a:cubicBezTo>
                  <a:cubicBezTo>
                    <a:pt x="72" y="327"/>
                    <a:pt x="68" y="326"/>
                    <a:pt x="71" y="329"/>
                  </a:cubicBezTo>
                  <a:cubicBezTo>
                    <a:pt x="69" y="328"/>
                    <a:pt x="71" y="331"/>
                    <a:pt x="69" y="331"/>
                  </a:cubicBezTo>
                  <a:cubicBezTo>
                    <a:pt x="68" y="330"/>
                    <a:pt x="69" y="329"/>
                    <a:pt x="69" y="328"/>
                  </a:cubicBezTo>
                  <a:cubicBezTo>
                    <a:pt x="68" y="328"/>
                    <a:pt x="68" y="329"/>
                    <a:pt x="67" y="328"/>
                  </a:cubicBezTo>
                  <a:cubicBezTo>
                    <a:pt x="69" y="332"/>
                    <a:pt x="66" y="332"/>
                    <a:pt x="66" y="333"/>
                  </a:cubicBezTo>
                  <a:cubicBezTo>
                    <a:pt x="65" y="331"/>
                    <a:pt x="66" y="331"/>
                    <a:pt x="66" y="330"/>
                  </a:cubicBezTo>
                  <a:cubicBezTo>
                    <a:pt x="66" y="330"/>
                    <a:pt x="66" y="331"/>
                    <a:pt x="66" y="331"/>
                  </a:cubicBezTo>
                  <a:cubicBezTo>
                    <a:pt x="68" y="331"/>
                    <a:pt x="66" y="330"/>
                    <a:pt x="67" y="329"/>
                  </a:cubicBezTo>
                  <a:cubicBezTo>
                    <a:pt x="66" y="330"/>
                    <a:pt x="66" y="330"/>
                    <a:pt x="63" y="328"/>
                  </a:cubicBezTo>
                  <a:cubicBezTo>
                    <a:pt x="63" y="329"/>
                    <a:pt x="64" y="329"/>
                    <a:pt x="65" y="330"/>
                  </a:cubicBezTo>
                  <a:cubicBezTo>
                    <a:pt x="62" y="329"/>
                    <a:pt x="60" y="333"/>
                    <a:pt x="59" y="333"/>
                  </a:cubicBezTo>
                  <a:cubicBezTo>
                    <a:pt x="59" y="333"/>
                    <a:pt x="58" y="334"/>
                    <a:pt x="59" y="335"/>
                  </a:cubicBezTo>
                  <a:cubicBezTo>
                    <a:pt x="59" y="337"/>
                    <a:pt x="57" y="335"/>
                    <a:pt x="58" y="337"/>
                  </a:cubicBezTo>
                  <a:cubicBezTo>
                    <a:pt x="58" y="337"/>
                    <a:pt x="58" y="335"/>
                    <a:pt x="57" y="335"/>
                  </a:cubicBezTo>
                  <a:cubicBezTo>
                    <a:pt x="57" y="334"/>
                    <a:pt x="58" y="335"/>
                    <a:pt x="58" y="335"/>
                  </a:cubicBezTo>
                  <a:cubicBezTo>
                    <a:pt x="58" y="334"/>
                    <a:pt x="57" y="334"/>
                    <a:pt x="57" y="333"/>
                  </a:cubicBezTo>
                  <a:cubicBezTo>
                    <a:pt x="57" y="333"/>
                    <a:pt x="57" y="334"/>
                    <a:pt x="57" y="335"/>
                  </a:cubicBezTo>
                  <a:cubicBezTo>
                    <a:pt x="56" y="335"/>
                    <a:pt x="56" y="335"/>
                    <a:pt x="56" y="334"/>
                  </a:cubicBezTo>
                  <a:cubicBezTo>
                    <a:pt x="56" y="336"/>
                    <a:pt x="56" y="335"/>
                    <a:pt x="57" y="336"/>
                  </a:cubicBezTo>
                  <a:cubicBezTo>
                    <a:pt x="57" y="337"/>
                    <a:pt x="56" y="336"/>
                    <a:pt x="56" y="338"/>
                  </a:cubicBezTo>
                  <a:cubicBezTo>
                    <a:pt x="60" y="338"/>
                    <a:pt x="62" y="337"/>
                    <a:pt x="64" y="336"/>
                  </a:cubicBezTo>
                  <a:cubicBezTo>
                    <a:pt x="65" y="336"/>
                    <a:pt x="65" y="337"/>
                    <a:pt x="66" y="337"/>
                  </a:cubicBezTo>
                  <a:cubicBezTo>
                    <a:pt x="66" y="337"/>
                    <a:pt x="66" y="336"/>
                    <a:pt x="65" y="336"/>
                  </a:cubicBezTo>
                  <a:cubicBezTo>
                    <a:pt x="67" y="336"/>
                    <a:pt x="67" y="338"/>
                    <a:pt x="67" y="339"/>
                  </a:cubicBezTo>
                  <a:cubicBezTo>
                    <a:pt x="65" y="340"/>
                    <a:pt x="62" y="338"/>
                    <a:pt x="62" y="341"/>
                  </a:cubicBezTo>
                  <a:cubicBezTo>
                    <a:pt x="62" y="341"/>
                    <a:pt x="60" y="340"/>
                    <a:pt x="60" y="341"/>
                  </a:cubicBezTo>
                  <a:cubicBezTo>
                    <a:pt x="61" y="342"/>
                    <a:pt x="61" y="342"/>
                    <a:pt x="60" y="342"/>
                  </a:cubicBezTo>
                  <a:cubicBezTo>
                    <a:pt x="60" y="342"/>
                    <a:pt x="61" y="343"/>
                    <a:pt x="61" y="344"/>
                  </a:cubicBezTo>
                  <a:cubicBezTo>
                    <a:pt x="58" y="342"/>
                    <a:pt x="59" y="344"/>
                    <a:pt x="58" y="344"/>
                  </a:cubicBezTo>
                  <a:cubicBezTo>
                    <a:pt x="57" y="344"/>
                    <a:pt x="57" y="343"/>
                    <a:pt x="56" y="343"/>
                  </a:cubicBezTo>
                  <a:cubicBezTo>
                    <a:pt x="57" y="344"/>
                    <a:pt x="57" y="345"/>
                    <a:pt x="56" y="345"/>
                  </a:cubicBezTo>
                  <a:cubicBezTo>
                    <a:pt x="55" y="344"/>
                    <a:pt x="56" y="343"/>
                    <a:pt x="55" y="343"/>
                  </a:cubicBezTo>
                  <a:cubicBezTo>
                    <a:pt x="55" y="344"/>
                    <a:pt x="55" y="344"/>
                    <a:pt x="54" y="343"/>
                  </a:cubicBezTo>
                  <a:cubicBezTo>
                    <a:pt x="55" y="344"/>
                    <a:pt x="55" y="344"/>
                    <a:pt x="55" y="345"/>
                  </a:cubicBezTo>
                  <a:cubicBezTo>
                    <a:pt x="53" y="345"/>
                    <a:pt x="53" y="345"/>
                    <a:pt x="51" y="344"/>
                  </a:cubicBezTo>
                  <a:cubicBezTo>
                    <a:pt x="52" y="347"/>
                    <a:pt x="49" y="344"/>
                    <a:pt x="50" y="346"/>
                  </a:cubicBezTo>
                  <a:cubicBezTo>
                    <a:pt x="49" y="345"/>
                    <a:pt x="50" y="345"/>
                    <a:pt x="49" y="344"/>
                  </a:cubicBezTo>
                  <a:cubicBezTo>
                    <a:pt x="49" y="345"/>
                    <a:pt x="48" y="345"/>
                    <a:pt x="48" y="345"/>
                  </a:cubicBezTo>
                  <a:cubicBezTo>
                    <a:pt x="47" y="345"/>
                    <a:pt x="48" y="347"/>
                    <a:pt x="47" y="346"/>
                  </a:cubicBezTo>
                  <a:cubicBezTo>
                    <a:pt x="49" y="348"/>
                    <a:pt x="48" y="348"/>
                    <a:pt x="48" y="349"/>
                  </a:cubicBezTo>
                  <a:cubicBezTo>
                    <a:pt x="49" y="349"/>
                    <a:pt x="51" y="350"/>
                    <a:pt x="51" y="348"/>
                  </a:cubicBezTo>
                  <a:cubicBezTo>
                    <a:pt x="52" y="349"/>
                    <a:pt x="51" y="350"/>
                    <a:pt x="52" y="350"/>
                  </a:cubicBezTo>
                  <a:cubicBezTo>
                    <a:pt x="52" y="349"/>
                    <a:pt x="52" y="348"/>
                    <a:pt x="51" y="347"/>
                  </a:cubicBezTo>
                  <a:cubicBezTo>
                    <a:pt x="51" y="347"/>
                    <a:pt x="52" y="347"/>
                    <a:pt x="52" y="346"/>
                  </a:cubicBezTo>
                  <a:cubicBezTo>
                    <a:pt x="53" y="348"/>
                    <a:pt x="53" y="346"/>
                    <a:pt x="54" y="346"/>
                  </a:cubicBezTo>
                  <a:cubicBezTo>
                    <a:pt x="55" y="347"/>
                    <a:pt x="54" y="347"/>
                    <a:pt x="54" y="349"/>
                  </a:cubicBezTo>
                  <a:cubicBezTo>
                    <a:pt x="55" y="349"/>
                    <a:pt x="55" y="348"/>
                    <a:pt x="55" y="347"/>
                  </a:cubicBezTo>
                  <a:cubicBezTo>
                    <a:pt x="55" y="348"/>
                    <a:pt x="56" y="348"/>
                    <a:pt x="57" y="348"/>
                  </a:cubicBezTo>
                  <a:cubicBezTo>
                    <a:pt x="57" y="347"/>
                    <a:pt x="57" y="346"/>
                    <a:pt x="57" y="345"/>
                  </a:cubicBezTo>
                  <a:cubicBezTo>
                    <a:pt x="57" y="346"/>
                    <a:pt x="58" y="347"/>
                    <a:pt x="59" y="348"/>
                  </a:cubicBezTo>
                  <a:cubicBezTo>
                    <a:pt x="59" y="347"/>
                    <a:pt x="60" y="348"/>
                    <a:pt x="60" y="347"/>
                  </a:cubicBezTo>
                  <a:cubicBezTo>
                    <a:pt x="60" y="348"/>
                    <a:pt x="61" y="348"/>
                    <a:pt x="62" y="349"/>
                  </a:cubicBezTo>
                  <a:cubicBezTo>
                    <a:pt x="63" y="348"/>
                    <a:pt x="65" y="347"/>
                    <a:pt x="67" y="347"/>
                  </a:cubicBezTo>
                  <a:cubicBezTo>
                    <a:pt x="66" y="345"/>
                    <a:pt x="69" y="347"/>
                    <a:pt x="69" y="345"/>
                  </a:cubicBezTo>
                  <a:cubicBezTo>
                    <a:pt x="72" y="347"/>
                    <a:pt x="71" y="341"/>
                    <a:pt x="75" y="345"/>
                  </a:cubicBezTo>
                  <a:cubicBezTo>
                    <a:pt x="75" y="343"/>
                    <a:pt x="75" y="344"/>
                    <a:pt x="75" y="343"/>
                  </a:cubicBezTo>
                  <a:cubicBezTo>
                    <a:pt x="76" y="344"/>
                    <a:pt x="77" y="344"/>
                    <a:pt x="77" y="344"/>
                  </a:cubicBezTo>
                  <a:cubicBezTo>
                    <a:pt x="77" y="345"/>
                    <a:pt x="76" y="344"/>
                    <a:pt x="77" y="346"/>
                  </a:cubicBezTo>
                  <a:cubicBezTo>
                    <a:pt x="76" y="344"/>
                    <a:pt x="76" y="346"/>
                    <a:pt x="75" y="345"/>
                  </a:cubicBezTo>
                  <a:cubicBezTo>
                    <a:pt x="76" y="347"/>
                    <a:pt x="76" y="346"/>
                    <a:pt x="77" y="346"/>
                  </a:cubicBezTo>
                  <a:cubicBezTo>
                    <a:pt x="77" y="348"/>
                    <a:pt x="76" y="348"/>
                    <a:pt x="75" y="348"/>
                  </a:cubicBezTo>
                  <a:cubicBezTo>
                    <a:pt x="74" y="348"/>
                    <a:pt x="75" y="347"/>
                    <a:pt x="76" y="347"/>
                  </a:cubicBezTo>
                  <a:cubicBezTo>
                    <a:pt x="74" y="346"/>
                    <a:pt x="74" y="348"/>
                    <a:pt x="73" y="348"/>
                  </a:cubicBezTo>
                  <a:cubicBezTo>
                    <a:pt x="74" y="349"/>
                    <a:pt x="73" y="347"/>
                    <a:pt x="74" y="348"/>
                  </a:cubicBezTo>
                  <a:cubicBezTo>
                    <a:pt x="73" y="349"/>
                    <a:pt x="73" y="350"/>
                    <a:pt x="72" y="351"/>
                  </a:cubicBezTo>
                  <a:cubicBezTo>
                    <a:pt x="71" y="351"/>
                    <a:pt x="72" y="350"/>
                    <a:pt x="71" y="349"/>
                  </a:cubicBezTo>
                  <a:cubicBezTo>
                    <a:pt x="71" y="351"/>
                    <a:pt x="71" y="351"/>
                    <a:pt x="71" y="351"/>
                  </a:cubicBezTo>
                  <a:cubicBezTo>
                    <a:pt x="69" y="350"/>
                    <a:pt x="68" y="352"/>
                    <a:pt x="68" y="354"/>
                  </a:cubicBezTo>
                  <a:cubicBezTo>
                    <a:pt x="68" y="352"/>
                    <a:pt x="67" y="353"/>
                    <a:pt x="66" y="353"/>
                  </a:cubicBezTo>
                  <a:cubicBezTo>
                    <a:pt x="66" y="354"/>
                    <a:pt x="66" y="355"/>
                    <a:pt x="67" y="354"/>
                  </a:cubicBezTo>
                  <a:cubicBezTo>
                    <a:pt x="67" y="357"/>
                    <a:pt x="65" y="354"/>
                    <a:pt x="65" y="356"/>
                  </a:cubicBezTo>
                  <a:cubicBezTo>
                    <a:pt x="64" y="355"/>
                    <a:pt x="64" y="354"/>
                    <a:pt x="64" y="353"/>
                  </a:cubicBezTo>
                  <a:cubicBezTo>
                    <a:pt x="63" y="353"/>
                    <a:pt x="63" y="356"/>
                    <a:pt x="64" y="356"/>
                  </a:cubicBezTo>
                  <a:cubicBezTo>
                    <a:pt x="64" y="357"/>
                    <a:pt x="61" y="355"/>
                    <a:pt x="62" y="357"/>
                  </a:cubicBezTo>
                  <a:cubicBezTo>
                    <a:pt x="62" y="357"/>
                    <a:pt x="60" y="357"/>
                    <a:pt x="60" y="356"/>
                  </a:cubicBezTo>
                  <a:cubicBezTo>
                    <a:pt x="60" y="358"/>
                    <a:pt x="59" y="359"/>
                    <a:pt x="57" y="359"/>
                  </a:cubicBezTo>
                  <a:cubicBezTo>
                    <a:pt x="57" y="358"/>
                    <a:pt x="57" y="358"/>
                    <a:pt x="57" y="356"/>
                  </a:cubicBezTo>
                  <a:cubicBezTo>
                    <a:pt x="56" y="356"/>
                    <a:pt x="55" y="356"/>
                    <a:pt x="55" y="355"/>
                  </a:cubicBezTo>
                  <a:cubicBezTo>
                    <a:pt x="54" y="356"/>
                    <a:pt x="56" y="357"/>
                    <a:pt x="55" y="357"/>
                  </a:cubicBezTo>
                  <a:cubicBezTo>
                    <a:pt x="56" y="358"/>
                    <a:pt x="56" y="356"/>
                    <a:pt x="56" y="356"/>
                  </a:cubicBezTo>
                  <a:cubicBezTo>
                    <a:pt x="57" y="358"/>
                    <a:pt x="57" y="360"/>
                    <a:pt x="55" y="359"/>
                  </a:cubicBezTo>
                  <a:cubicBezTo>
                    <a:pt x="53" y="359"/>
                    <a:pt x="55" y="363"/>
                    <a:pt x="53" y="362"/>
                  </a:cubicBezTo>
                  <a:cubicBezTo>
                    <a:pt x="53" y="364"/>
                    <a:pt x="53" y="364"/>
                    <a:pt x="53" y="364"/>
                  </a:cubicBezTo>
                  <a:cubicBezTo>
                    <a:pt x="52" y="363"/>
                    <a:pt x="52" y="362"/>
                    <a:pt x="52" y="362"/>
                  </a:cubicBezTo>
                  <a:cubicBezTo>
                    <a:pt x="51" y="362"/>
                    <a:pt x="52" y="364"/>
                    <a:pt x="50" y="363"/>
                  </a:cubicBezTo>
                  <a:cubicBezTo>
                    <a:pt x="49" y="362"/>
                    <a:pt x="50" y="362"/>
                    <a:pt x="50" y="362"/>
                  </a:cubicBezTo>
                  <a:cubicBezTo>
                    <a:pt x="49" y="363"/>
                    <a:pt x="48" y="365"/>
                    <a:pt x="46" y="364"/>
                  </a:cubicBezTo>
                  <a:cubicBezTo>
                    <a:pt x="45" y="364"/>
                    <a:pt x="45" y="364"/>
                    <a:pt x="45" y="365"/>
                  </a:cubicBezTo>
                  <a:cubicBezTo>
                    <a:pt x="46" y="366"/>
                    <a:pt x="46" y="366"/>
                    <a:pt x="46" y="367"/>
                  </a:cubicBezTo>
                  <a:cubicBezTo>
                    <a:pt x="45" y="366"/>
                    <a:pt x="44" y="368"/>
                    <a:pt x="42" y="367"/>
                  </a:cubicBezTo>
                  <a:cubicBezTo>
                    <a:pt x="42" y="366"/>
                    <a:pt x="42" y="366"/>
                    <a:pt x="43" y="366"/>
                  </a:cubicBezTo>
                  <a:cubicBezTo>
                    <a:pt x="42" y="365"/>
                    <a:pt x="40" y="366"/>
                    <a:pt x="39" y="366"/>
                  </a:cubicBezTo>
                  <a:cubicBezTo>
                    <a:pt x="39" y="368"/>
                    <a:pt x="40" y="366"/>
                    <a:pt x="41" y="367"/>
                  </a:cubicBezTo>
                  <a:cubicBezTo>
                    <a:pt x="41" y="369"/>
                    <a:pt x="40" y="368"/>
                    <a:pt x="40" y="369"/>
                  </a:cubicBezTo>
                  <a:cubicBezTo>
                    <a:pt x="41" y="370"/>
                    <a:pt x="41" y="370"/>
                    <a:pt x="41" y="371"/>
                  </a:cubicBezTo>
                  <a:cubicBezTo>
                    <a:pt x="42" y="371"/>
                    <a:pt x="42" y="371"/>
                    <a:pt x="42" y="372"/>
                  </a:cubicBezTo>
                  <a:cubicBezTo>
                    <a:pt x="42" y="372"/>
                    <a:pt x="42" y="372"/>
                    <a:pt x="42" y="372"/>
                  </a:cubicBezTo>
                  <a:cubicBezTo>
                    <a:pt x="40" y="371"/>
                    <a:pt x="40" y="371"/>
                    <a:pt x="38" y="371"/>
                  </a:cubicBezTo>
                  <a:cubicBezTo>
                    <a:pt x="38" y="369"/>
                    <a:pt x="40" y="371"/>
                    <a:pt x="40" y="370"/>
                  </a:cubicBezTo>
                  <a:cubicBezTo>
                    <a:pt x="39" y="369"/>
                    <a:pt x="39" y="370"/>
                    <a:pt x="38" y="369"/>
                  </a:cubicBezTo>
                  <a:cubicBezTo>
                    <a:pt x="39" y="370"/>
                    <a:pt x="38" y="371"/>
                    <a:pt x="37" y="372"/>
                  </a:cubicBezTo>
                  <a:cubicBezTo>
                    <a:pt x="37" y="371"/>
                    <a:pt x="37" y="371"/>
                    <a:pt x="37" y="370"/>
                  </a:cubicBezTo>
                  <a:cubicBezTo>
                    <a:pt x="36" y="369"/>
                    <a:pt x="36" y="371"/>
                    <a:pt x="35" y="370"/>
                  </a:cubicBezTo>
                  <a:cubicBezTo>
                    <a:pt x="35" y="370"/>
                    <a:pt x="36" y="371"/>
                    <a:pt x="36" y="371"/>
                  </a:cubicBezTo>
                  <a:cubicBezTo>
                    <a:pt x="36" y="373"/>
                    <a:pt x="34" y="372"/>
                    <a:pt x="33" y="373"/>
                  </a:cubicBezTo>
                  <a:cubicBezTo>
                    <a:pt x="34" y="375"/>
                    <a:pt x="34" y="373"/>
                    <a:pt x="35" y="373"/>
                  </a:cubicBezTo>
                  <a:cubicBezTo>
                    <a:pt x="35" y="373"/>
                    <a:pt x="35" y="374"/>
                    <a:pt x="36" y="374"/>
                  </a:cubicBezTo>
                  <a:cubicBezTo>
                    <a:pt x="35" y="374"/>
                    <a:pt x="35" y="375"/>
                    <a:pt x="35" y="376"/>
                  </a:cubicBezTo>
                  <a:cubicBezTo>
                    <a:pt x="36" y="378"/>
                    <a:pt x="36" y="377"/>
                    <a:pt x="35" y="375"/>
                  </a:cubicBezTo>
                  <a:cubicBezTo>
                    <a:pt x="37" y="376"/>
                    <a:pt x="36" y="377"/>
                    <a:pt x="37" y="377"/>
                  </a:cubicBezTo>
                  <a:cubicBezTo>
                    <a:pt x="37" y="378"/>
                    <a:pt x="36" y="379"/>
                    <a:pt x="38" y="380"/>
                  </a:cubicBezTo>
                  <a:close/>
                  <a:moveTo>
                    <a:pt x="103" y="363"/>
                  </a:moveTo>
                  <a:cubicBezTo>
                    <a:pt x="102" y="362"/>
                    <a:pt x="104" y="363"/>
                    <a:pt x="104" y="363"/>
                  </a:cubicBezTo>
                  <a:cubicBezTo>
                    <a:pt x="105" y="364"/>
                    <a:pt x="104" y="364"/>
                    <a:pt x="103" y="363"/>
                  </a:cubicBezTo>
                  <a:close/>
                  <a:moveTo>
                    <a:pt x="154" y="348"/>
                  </a:moveTo>
                  <a:cubicBezTo>
                    <a:pt x="155" y="350"/>
                    <a:pt x="153" y="350"/>
                    <a:pt x="155" y="351"/>
                  </a:cubicBezTo>
                  <a:cubicBezTo>
                    <a:pt x="154" y="352"/>
                    <a:pt x="153" y="352"/>
                    <a:pt x="152" y="352"/>
                  </a:cubicBezTo>
                  <a:cubicBezTo>
                    <a:pt x="152" y="351"/>
                    <a:pt x="152" y="351"/>
                    <a:pt x="151" y="349"/>
                  </a:cubicBezTo>
                  <a:cubicBezTo>
                    <a:pt x="152" y="349"/>
                    <a:pt x="153" y="350"/>
                    <a:pt x="153" y="350"/>
                  </a:cubicBezTo>
                  <a:cubicBezTo>
                    <a:pt x="153" y="349"/>
                    <a:pt x="152" y="349"/>
                    <a:pt x="152" y="349"/>
                  </a:cubicBezTo>
                  <a:cubicBezTo>
                    <a:pt x="153" y="349"/>
                    <a:pt x="152" y="347"/>
                    <a:pt x="154" y="348"/>
                  </a:cubicBezTo>
                  <a:close/>
                  <a:moveTo>
                    <a:pt x="404" y="54"/>
                  </a:moveTo>
                  <a:cubicBezTo>
                    <a:pt x="404" y="53"/>
                    <a:pt x="403" y="52"/>
                    <a:pt x="405" y="52"/>
                  </a:cubicBezTo>
                  <a:cubicBezTo>
                    <a:pt x="405" y="53"/>
                    <a:pt x="405" y="54"/>
                    <a:pt x="404" y="54"/>
                  </a:cubicBezTo>
                  <a:close/>
                  <a:moveTo>
                    <a:pt x="381" y="25"/>
                  </a:moveTo>
                  <a:cubicBezTo>
                    <a:pt x="381" y="24"/>
                    <a:pt x="381" y="24"/>
                    <a:pt x="380" y="22"/>
                  </a:cubicBezTo>
                  <a:cubicBezTo>
                    <a:pt x="382" y="23"/>
                    <a:pt x="381" y="22"/>
                    <a:pt x="381" y="21"/>
                  </a:cubicBezTo>
                  <a:cubicBezTo>
                    <a:pt x="383" y="22"/>
                    <a:pt x="383" y="22"/>
                    <a:pt x="384" y="23"/>
                  </a:cubicBezTo>
                  <a:cubicBezTo>
                    <a:pt x="384" y="21"/>
                    <a:pt x="383" y="21"/>
                    <a:pt x="382" y="20"/>
                  </a:cubicBezTo>
                  <a:cubicBezTo>
                    <a:pt x="383" y="20"/>
                    <a:pt x="385" y="22"/>
                    <a:pt x="386" y="24"/>
                  </a:cubicBezTo>
                  <a:cubicBezTo>
                    <a:pt x="383" y="23"/>
                    <a:pt x="385" y="27"/>
                    <a:pt x="383" y="27"/>
                  </a:cubicBezTo>
                  <a:cubicBezTo>
                    <a:pt x="382" y="26"/>
                    <a:pt x="383" y="26"/>
                    <a:pt x="382" y="25"/>
                  </a:cubicBezTo>
                  <a:cubicBezTo>
                    <a:pt x="382" y="26"/>
                    <a:pt x="382" y="26"/>
                    <a:pt x="381" y="25"/>
                  </a:cubicBezTo>
                  <a:close/>
                  <a:moveTo>
                    <a:pt x="308" y="97"/>
                  </a:moveTo>
                  <a:cubicBezTo>
                    <a:pt x="308" y="98"/>
                    <a:pt x="307" y="98"/>
                    <a:pt x="307" y="98"/>
                  </a:cubicBezTo>
                  <a:cubicBezTo>
                    <a:pt x="307" y="97"/>
                    <a:pt x="307" y="97"/>
                    <a:pt x="308" y="97"/>
                  </a:cubicBezTo>
                  <a:close/>
                  <a:moveTo>
                    <a:pt x="269" y="131"/>
                  </a:moveTo>
                  <a:cubicBezTo>
                    <a:pt x="268" y="130"/>
                    <a:pt x="267" y="131"/>
                    <a:pt x="267" y="130"/>
                  </a:cubicBezTo>
                  <a:cubicBezTo>
                    <a:pt x="268" y="131"/>
                    <a:pt x="268" y="129"/>
                    <a:pt x="269" y="131"/>
                  </a:cubicBezTo>
                  <a:close/>
                  <a:moveTo>
                    <a:pt x="236" y="152"/>
                  </a:moveTo>
                  <a:cubicBezTo>
                    <a:pt x="237" y="152"/>
                    <a:pt x="236" y="151"/>
                    <a:pt x="238" y="152"/>
                  </a:cubicBezTo>
                  <a:cubicBezTo>
                    <a:pt x="238" y="153"/>
                    <a:pt x="237" y="153"/>
                    <a:pt x="236" y="152"/>
                  </a:cubicBezTo>
                  <a:close/>
                  <a:moveTo>
                    <a:pt x="38" y="268"/>
                  </a:moveTo>
                  <a:cubicBezTo>
                    <a:pt x="38" y="268"/>
                    <a:pt x="37" y="269"/>
                    <a:pt x="36" y="268"/>
                  </a:cubicBezTo>
                  <a:cubicBezTo>
                    <a:pt x="37" y="268"/>
                    <a:pt x="37" y="266"/>
                    <a:pt x="38" y="268"/>
                  </a:cubicBezTo>
                  <a:close/>
                  <a:moveTo>
                    <a:pt x="63" y="279"/>
                  </a:moveTo>
                  <a:cubicBezTo>
                    <a:pt x="64" y="281"/>
                    <a:pt x="61" y="282"/>
                    <a:pt x="60" y="280"/>
                  </a:cubicBezTo>
                  <a:cubicBezTo>
                    <a:pt x="62" y="281"/>
                    <a:pt x="61" y="278"/>
                    <a:pt x="63" y="279"/>
                  </a:cubicBezTo>
                  <a:close/>
                  <a:moveTo>
                    <a:pt x="9" y="303"/>
                  </a:moveTo>
                  <a:cubicBezTo>
                    <a:pt x="9" y="303"/>
                    <a:pt x="9" y="302"/>
                    <a:pt x="9" y="302"/>
                  </a:cubicBezTo>
                  <a:cubicBezTo>
                    <a:pt x="10" y="302"/>
                    <a:pt x="10" y="302"/>
                    <a:pt x="10" y="302"/>
                  </a:cubicBezTo>
                  <a:cubicBezTo>
                    <a:pt x="10" y="303"/>
                    <a:pt x="10" y="304"/>
                    <a:pt x="9" y="303"/>
                  </a:cubicBezTo>
                  <a:close/>
                  <a:moveTo>
                    <a:pt x="105" y="310"/>
                  </a:moveTo>
                  <a:cubicBezTo>
                    <a:pt x="104" y="310"/>
                    <a:pt x="103" y="311"/>
                    <a:pt x="102" y="311"/>
                  </a:cubicBezTo>
                  <a:cubicBezTo>
                    <a:pt x="103" y="309"/>
                    <a:pt x="104" y="309"/>
                    <a:pt x="105" y="310"/>
                  </a:cubicBezTo>
                  <a:close/>
                  <a:moveTo>
                    <a:pt x="78" y="325"/>
                  </a:moveTo>
                  <a:cubicBezTo>
                    <a:pt x="77" y="325"/>
                    <a:pt x="76" y="327"/>
                    <a:pt x="75" y="325"/>
                  </a:cubicBezTo>
                  <a:cubicBezTo>
                    <a:pt x="76" y="325"/>
                    <a:pt x="77" y="324"/>
                    <a:pt x="78" y="325"/>
                  </a:cubicBezTo>
                  <a:close/>
                  <a:moveTo>
                    <a:pt x="62" y="331"/>
                  </a:moveTo>
                  <a:cubicBezTo>
                    <a:pt x="62" y="332"/>
                    <a:pt x="63" y="334"/>
                    <a:pt x="62" y="333"/>
                  </a:cubicBezTo>
                  <a:cubicBezTo>
                    <a:pt x="61" y="332"/>
                    <a:pt x="61" y="331"/>
                    <a:pt x="62" y="331"/>
                  </a:cubicBezTo>
                  <a:close/>
                  <a:moveTo>
                    <a:pt x="40" y="372"/>
                  </a:moveTo>
                  <a:cubicBezTo>
                    <a:pt x="39" y="372"/>
                    <a:pt x="40" y="373"/>
                    <a:pt x="40" y="374"/>
                  </a:cubicBezTo>
                  <a:cubicBezTo>
                    <a:pt x="38" y="372"/>
                    <a:pt x="40" y="375"/>
                    <a:pt x="38" y="373"/>
                  </a:cubicBezTo>
                  <a:cubicBezTo>
                    <a:pt x="38" y="372"/>
                    <a:pt x="39" y="371"/>
                    <a:pt x="40" y="372"/>
                  </a:cubicBezTo>
                  <a:close/>
                  <a:moveTo>
                    <a:pt x="65" y="368"/>
                  </a:moveTo>
                  <a:cubicBezTo>
                    <a:pt x="65" y="369"/>
                    <a:pt x="65" y="370"/>
                    <a:pt x="64" y="369"/>
                  </a:cubicBezTo>
                  <a:cubicBezTo>
                    <a:pt x="64" y="367"/>
                    <a:pt x="65" y="368"/>
                    <a:pt x="65" y="368"/>
                  </a:cubicBezTo>
                  <a:close/>
                  <a:moveTo>
                    <a:pt x="91" y="366"/>
                  </a:moveTo>
                  <a:cubicBezTo>
                    <a:pt x="92" y="368"/>
                    <a:pt x="91" y="368"/>
                    <a:pt x="90" y="367"/>
                  </a:cubicBezTo>
                  <a:cubicBezTo>
                    <a:pt x="90" y="366"/>
                    <a:pt x="90" y="366"/>
                    <a:pt x="91" y="366"/>
                  </a:cubicBezTo>
                  <a:close/>
                  <a:moveTo>
                    <a:pt x="96" y="364"/>
                  </a:moveTo>
                  <a:cubicBezTo>
                    <a:pt x="96" y="365"/>
                    <a:pt x="94" y="366"/>
                    <a:pt x="93" y="364"/>
                  </a:cubicBezTo>
                  <a:cubicBezTo>
                    <a:pt x="94" y="365"/>
                    <a:pt x="94" y="363"/>
                    <a:pt x="96" y="364"/>
                  </a:cubicBezTo>
                  <a:close/>
                  <a:moveTo>
                    <a:pt x="27" y="322"/>
                  </a:moveTo>
                  <a:cubicBezTo>
                    <a:pt x="28" y="322"/>
                    <a:pt x="29" y="320"/>
                    <a:pt x="30" y="320"/>
                  </a:cubicBezTo>
                  <a:cubicBezTo>
                    <a:pt x="30" y="322"/>
                    <a:pt x="28" y="323"/>
                    <a:pt x="27" y="322"/>
                  </a:cubicBezTo>
                  <a:close/>
                  <a:moveTo>
                    <a:pt x="121" y="377"/>
                  </a:moveTo>
                  <a:cubicBezTo>
                    <a:pt x="122" y="378"/>
                    <a:pt x="121" y="378"/>
                    <a:pt x="120" y="378"/>
                  </a:cubicBezTo>
                  <a:cubicBezTo>
                    <a:pt x="119" y="376"/>
                    <a:pt x="120" y="376"/>
                    <a:pt x="121" y="377"/>
                  </a:cubicBezTo>
                  <a:close/>
                  <a:moveTo>
                    <a:pt x="76" y="349"/>
                  </a:moveTo>
                  <a:cubicBezTo>
                    <a:pt x="76" y="349"/>
                    <a:pt x="76" y="351"/>
                    <a:pt x="75" y="350"/>
                  </a:cubicBezTo>
                  <a:cubicBezTo>
                    <a:pt x="75" y="349"/>
                    <a:pt x="76" y="348"/>
                    <a:pt x="76" y="349"/>
                  </a:cubicBezTo>
                  <a:close/>
                  <a:moveTo>
                    <a:pt x="24" y="317"/>
                  </a:moveTo>
                  <a:cubicBezTo>
                    <a:pt x="23" y="316"/>
                    <a:pt x="23" y="318"/>
                    <a:pt x="22" y="316"/>
                  </a:cubicBezTo>
                  <a:cubicBezTo>
                    <a:pt x="23" y="316"/>
                    <a:pt x="23" y="315"/>
                    <a:pt x="24" y="317"/>
                  </a:cubicBezTo>
                  <a:close/>
                  <a:moveTo>
                    <a:pt x="24" y="315"/>
                  </a:moveTo>
                  <a:cubicBezTo>
                    <a:pt x="26" y="317"/>
                    <a:pt x="25" y="316"/>
                    <a:pt x="26" y="316"/>
                  </a:cubicBezTo>
                  <a:cubicBezTo>
                    <a:pt x="26" y="316"/>
                    <a:pt x="27" y="317"/>
                    <a:pt x="27" y="317"/>
                  </a:cubicBezTo>
                  <a:cubicBezTo>
                    <a:pt x="26" y="317"/>
                    <a:pt x="26" y="316"/>
                    <a:pt x="26" y="318"/>
                  </a:cubicBezTo>
                  <a:cubicBezTo>
                    <a:pt x="25" y="317"/>
                    <a:pt x="25" y="317"/>
                    <a:pt x="25" y="317"/>
                  </a:cubicBezTo>
                  <a:cubicBezTo>
                    <a:pt x="25" y="317"/>
                    <a:pt x="24" y="316"/>
                    <a:pt x="24" y="315"/>
                  </a:cubicBezTo>
                  <a:close/>
                  <a:moveTo>
                    <a:pt x="30" y="318"/>
                  </a:moveTo>
                  <a:cubicBezTo>
                    <a:pt x="29" y="318"/>
                    <a:pt x="29" y="319"/>
                    <a:pt x="28" y="318"/>
                  </a:cubicBezTo>
                  <a:cubicBezTo>
                    <a:pt x="28" y="317"/>
                    <a:pt x="28" y="317"/>
                    <a:pt x="30" y="318"/>
                  </a:cubicBezTo>
                  <a:close/>
                  <a:moveTo>
                    <a:pt x="67" y="336"/>
                  </a:moveTo>
                  <a:cubicBezTo>
                    <a:pt x="67" y="335"/>
                    <a:pt x="67" y="335"/>
                    <a:pt x="67" y="335"/>
                  </a:cubicBezTo>
                  <a:cubicBezTo>
                    <a:pt x="67" y="336"/>
                    <a:pt x="69" y="339"/>
                    <a:pt x="68" y="338"/>
                  </a:cubicBezTo>
                  <a:cubicBezTo>
                    <a:pt x="67" y="337"/>
                    <a:pt x="68" y="337"/>
                    <a:pt x="67" y="336"/>
                  </a:cubicBezTo>
                  <a:close/>
                  <a:moveTo>
                    <a:pt x="34" y="314"/>
                  </a:moveTo>
                  <a:cubicBezTo>
                    <a:pt x="34" y="315"/>
                    <a:pt x="34" y="315"/>
                    <a:pt x="34" y="316"/>
                  </a:cubicBezTo>
                  <a:cubicBezTo>
                    <a:pt x="33" y="315"/>
                    <a:pt x="33" y="315"/>
                    <a:pt x="33" y="315"/>
                  </a:cubicBezTo>
                  <a:cubicBezTo>
                    <a:pt x="32" y="314"/>
                    <a:pt x="33" y="314"/>
                    <a:pt x="34" y="314"/>
                  </a:cubicBezTo>
                  <a:close/>
                  <a:moveTo>
                    <a:pt x="14" y="302"/>
                  </a:moveTo>
                  <a:cubicBezTo>
                    <a:pt x="12" y="300"/>
                    <a:pt x="13" y="302"/>
                    <a:pt x="12" y="302"/>
                  </a:cubicBezTo>
                  <a:cubicBezTo>
                    <a:pt x="11" y="300"/>
                    <a:pt x="13" y="300"/>
                    <a:pt x="14" y="302"/>
                  </a:cubicBezTo>
                  <a:close/>
                  <a:moveTo>
                    <a:pt x="70" y="334"/>
                  </a:moveTo>
                  <a:cubicBezTo>
                    <a:pt x="71" y="334"/>
                    <a:pt x="71" y="331"/>
                    <a:pt x="73" y="333"/>
                  </a:cubicBezTo>
                  <a:cubicBezTo>
                    <a:pt x="72" y="332"/>
                    <a:pt x="73" y="331"/>
                    <a:pt x="74" y="332"/>
                  </a:cubicBezTo>
                  <a:cubicBezTo>
                    <a:pt x="73" y="333"/>
                    <a:pt x="74" y="335"/>
                    <a:pt x="74" y="337"/>
                  </a:cubicBezTo>
                  <a:cubicBezTo>
                    <a:pt x="72" y="335"/>
                    <a:pt x="73" y="337"/>
                    <a:pt x="72" y="335"/>
                  </a:cubicBezTo>
                  <a:cubicBezTo>
                    <a:pt x="71" y="336"/>
                    <a:pt x="71" y="338"/>
                    <a:pt x="70" y="337"/>
                  </a:cubicBezTo>
                  <a:cubicBezTo>
                    <a:pt x="70" y="337"/>
                    <a:pt x="70" y="337"/>
                    <a:pt x="70" y="336"/>
                  </a:cubicBezTo>
                  <a:cubicBezTo>
                    <a:pt x="70" y="337"/>
                    <a:pt x="69" y="337"/>
                    <a:pt x="68" y="336"/>
                  </a:cubicBezTo>
                  <a:cubicBezTo>
                    <a:pt x="68" y="335"/>
                    <a:pt x="69" y="336"/>
                    <a:pt x="69" y="336"/>
                  </a:cubicBezTo>
                  <a:cubicBezTo>
                    <a:pt x="69" y="335"/>
                    <a:pt x="70" y="335"/>
                    <a:pt x="70" y="334"/>
                  </a:cubicBezTo>
                  <a:close/>
                  <a:moveTo>
                    <a:pt x="108" y="359"/>
                  </a:moveTo>
                  <a:cubicBezTo>
                    <a:pt x="109" y="360"/>
                    <a:pt x="108" y="360"/>
                    <a:pt x="107" y="360"/>
                  </a:cubicBezTo>
                  <a:cubicBezTo>
                    <a:pt x="106" y="359"/>
                    <a:pt x="107" y="359"/>
                    <a:pt x="108" y="359"/>
                  </a:cubicBezTo>
                  <a:close/>
                  <a:moveTo>
                    <a:pt x="64" y="331"/>
                  </a:moveTo>
                  <a:cubicBezTo>
                    <a:pt x="65" y="332"/>
                    <a:pt x="65" y="332"/>
                    <a:pt x="65" y="332"/>
                  </a:cubicBezTo>
                  <a:cubicBezTo>
                    <a:pt x="65" y="333"/>
                    <a:pt x="65" y="334"/>
                    <a:pt x="65" y="333"/>
                  </a:cubicBezTo>
                  <a:cubicBezTo>
                    <a:pt x="65" y="332"/>
                    <a:pt x="63" y="332"/>
                    <a:pt x="64" y="331"/>
                  </a:cubicBezTo>
                  <a:close/>
                  <a:moveTo>
                    <a:pt x="20" y="302"/>
                  </a:moveTo>
                  <a:cubicBezTo>
                    <a:pt x="21" y="303"/>
                    <a:pt x="19" y="301"/>
                    <a:pt x="19" y="303"/>
                  </a:cubicBezTo>
                  <a:cubicBezTo>
                    <a:pt x="18" y="302"/>
                    <a:pt x="18" y="301"/>
                    <a:pt x="17" y="301"/>
                  </a:cubicBezTo>
                  <a:cubicBezTo>
                    <a:pt x="17" y="298"/>
                    <a:pt x="19" y="302"/>
                    <a:pt x="20" y="302"/>
                  </a:cubicBezTo>
                  <a:close/>
                  <a:moveTo>
                    <a:pt x="39" y="313"/>
                  </a:moveTo>
                  <a:cubicBezTo>
                    <a:pt x="39" y="314"/>
                    <a:pt x="40" y="316"/>
                    <a:pt x="39" y="315"/>
                  </a:cubicBezTo>
                  <a:cubicBezTo>
                    <a:pt x="39" y="314"/>
                    <a:pt x="38" y="312"/>
                    <a:pt x="39" y="313"/>
                  </a:cubicBezTo>
                  <a:close/>
                  <a:moveTo>
                    <a:pt x="26" y="306"/>
                  </a:moveTo>
                  <a:cubicBezTo>
                    <a:pt x="25" y="304"/>
                    <a:pt x="25" y="301"/>
                    <a:pt x="26" y="302"/>
                  </a:cubicBezTo>
                  <a:cubicBezTo>
                    <a:pt x="27" y="303"/>
                    <a:pt x="27" y="304"/>
                    <a:pt x="27" y="304"/>
                  </a:cubicBezTo>
                  <a:cubicBezTo>
                    <a:pt x="26" y="303"/>
                    <a:pt x="26" y="304"/>
                    <a:pt x="26" y="306"/>
                  </a:cubicBezTo>
                  <a:close/>
                  <a:moveTo>
                    <a:pt x="81" y="333"/>
                  </a:moveTo>
                  <a:cubicBezTo>
                    <a:pt x="81" y="332"/>
                    <a:pt x="81" y="333"/>
                    <a:pt x="81" y="334"/>
                  </a:cubicBezTo>
                  <a:cubicBezTo>
                    <a:pt x="81" y="334"/>
                    <a:pt x="80" y="334"/>
                    <a:pt x="80" y="333"/>
                  </a:cubicBezTo>
                  <a:cubicBezTo>
                    <a:pt x="80" y="335"/>
                    <a:pt x="77" y="334"/>
                    <a:pt x="77" y="336"/>
                  </a:cubicBezTo>
                  <a:cubicBezTo>
                    <a:pt x="76" y="336"/>
                    <a:pt x="76" y="334"/>
                    <a:pt x="76" y="336"/>
                  </a:cubicBezTo>
                  <a:cubicBezTo>
                    <a:pt x="75" y="335"/>
                    <a:pt x="73" y="333"/>
                    <a:pt x="75" y="333"/>
                  </a:cubicBezTo>
                  <a:cubicBezTo>
                    <a:pt x="75" y="334"/>
                    <a:pt x="75" y="334"/>
                    <a:pt x="75" y="334"/>
                  </a:cubicBezTo>
                  <a:cubicBezTo>
                    <a:pt x="73" y="331"/>
                    <a:pt x="76" y="331"/>
                    <a:pt x="76" y="330"/>
                  </a:cubicBezTo>
                  <a:cubicBezTo>
                    <a:pt x="78" y="331"/>
                    <a:pt x="78" y="331"/>
                    <a:pt x="78" y="331"/>
                  </a:cubicBezTo>
                  <a:cubicBezTo>
                    <a:pt x="78" y="330"/>
                    <a:pt x="78" y="328"/>
                    <a:pt x="79" y="329"/>
                  </a:cubicBezTo>
                  <a:cubicBezTo>
                    <a:pt x="80" y="331"/>
                    <a:pt x="79" y="332"/>
                    <a:pt x="78" y="332"/>
                  </a:cubicBezTo>
                  <a:cubicBezTo>
                    <a:pt x="78" y="332"/>
                    <a:pt x="78" y="333"/>
                    <a:pt x="78" y="333"/>
                  </a:cubicBezTo>
                  <a:cubicBezTo>
                    <a:pt x="79" y="333"/>
                    <a:pt x="80" y="334"/>
                    <a:pt x="80" y="333"/>
                  </a:cubicBezTo>
                  <a:cubicBezTo>
                    <a:pt x="80" y="331"/>
                    <a:pt x="80" y="330"/>
                    <a:pt x="81" y="331"/>
                  </a:cubicBezTo>
                  <a:cubicBezTo>
                    <a:pt x="80" y="331"/>
                    <a:pt x="81" y="332"/>
                    <a:pt x="81" y="333"/>
                  </a:cubicBezTo>
                  <a:close/>
                  <a:moveTo>
                    <a:pt x="40" y="312"/>
                  </a:moveTo>
                  <a:cubicBezTo>
                    <a:pt x="40" y="311"/>
                    <a:pt x="39" y="311"/>
                    <a:pt x="39" y="310"/>
                  </a:cubicBezTo>
                  <a:cubicBezTo>
                    <a:pt x="40" y="311"/>
                    <a:pt x="39" y="309"/>
                    <a:pt x="40" y="310"/>
                  </a:cubicBezTo>
                  <a:cubicBezTo>
                    <a:pt x="40" y="311"/>
                    <a:pt x="41" y="312"/>
                    <a:pt x="41" y="313"/>
                  </a:cubicBezTo>
                  <a:cubicBezTo>
                    <a:pt x="40" y="313"/>
                    <a:pt x="40" y="313"/>
                    <a:pt x="40" y="313"/>
                  </a:cubicBezTo>
                  <a:lnTo>
                    <a:pt x="40" y="312"/>
                  </a:lnTo>
                  <a:close/>
                  <a:moveTo>
                    <a:pt x="137" y="370"/>
                  </a:moveTo>
                  <a:cubicBezTo>
                    <a:pt x="138" y="371"/>
                    <a:pt x="138" y="373"/>
                    <a:pt x="137" y="372"/>
                  </a:cubicBezTo>
                  <a:cubicBezTo>
                    <a:pt x="137" y="371"/>
                    <a:pt x="136" y="369"/>
                    <a:pt x="137" y="370"/>
                  </a:cubicBezTo>
                  <a:close/>
                  <a:moveTo>
                    <a:pt x="118" y="356"/>
                  </a:moveTo>
                  <a:cubicBezTo>
                    <a:pt x="119" y="358"/>
                    <a:pt x="116" y="356"/>
                    <a:pt x="116" y="356"/>
                  </a:cubicBezTo>
                  <a:cubicBezTo>
                    <a:pt x="117" y="356"/>
                    <a:pt x="117" y="355"/>
                    <a:pt x="118" y="356"/>
                  </a:cubicBezTo>
                  <a:close/>
                  <a:moveTo>
                    <a:pt x="31" y="302"/>
                  </a:moveTo>
                  <a:cubicBezTo>
                    <a:pt x="31" y="304"/>
                    <a:pt x="31" y="304"/>
                    <a:pt x="31" y="304"/>
                  </a:cubicBezTo>
                  <a:cubicBezTo>
                    <a:pt x="31" y="303"/>
                    <a:pt x="31" y="303"/>
                    <a:pt x="30" y="303"/>
                  </a:cubicBezTo>
                  <a:cubicBezTo>
                    <a:pt x="31" y="303"/>
                    <a:pt x="30" y="301"/>
                    <a:pt x="31" y="302"/>
                  </a:cubicBezTo>
                  <a:close/>
                  <a:moveTo>
                    <a:pt x="41" y="305"/>
                  </a:moveTo>
                  <a:cubicBezTo>
                    <a:pt x="41" y="306"/>
                    <a:pt x="41" y="306"/>
                    <a:pt x="42" y="307"/>
                  </a:cubicBezTo>
                  <a:cubicBezTo>
                    <a:pt x="42" y="309"/>
                    <a:pt x="42" y="309"/>
                    <a:pt x="42" y="309"/>
                  </a:cubicBezTo>
                  <a:cubicBezTo>
                    <a:pt x="42" y="309"/>
                    <a:pt x="41" y="308"/>
                    <a:pt x="40" y="308"/>
                  </a:cubicBezTo>
                  <a:cubicBezTo>
                    <a:pt x="40" y="307"/>
                    <a:pt x="41" y="306"/>
                    <a:pt x="41" y="305"/>
                  </a:cubicBezTo>
                  <a:close/>
                  <a:moveTo>
                    <a:pt x="31" y="301"/>
                  </a:moveTo>
                  <a:cubicBezTo>
                    <a:pt x="31" y="300"/>
                    <a:pt x="30" y="300"/>
                    <a:pt x="30" y="299"/>
                  </a:cubicBezTo>
                  <a:cubicBezTo>
                    <a:pt x="30" y="299"/>
                    <a:pt x="30" y="298"/>
                    <a:pt x="31" y="299"/>
                  </a:cubicBezTo>
                  <a:cubicBezTo>
                    <a:pt x="31" y="302"/>
                    <a:pt x="33" y="299"/>
                    <a:pt x="33" y="301"/>
                  </a:cubicBezTo>
                  <a:cubicBezTo>
                    <a:pt x="32" y="301"/>
                    <a:pt x="32" y="303"/>
                    <a:pt x="31" y="301"/>
                  </a:cubicBezTo>
                  <a:close/>
                  <a:moveTo>
                    <a:pt x="46" y="308"/>
                  </a:moveTo>
                  <a:cubicBezTo>
                    <a:pt x="45" y="306"/>
                    <a:pt x="45" y="308"/>
                    <a:pt x="44" y="308"/>
                  </a:cubicBezTo>
                  <a:cubicBezTo>
                    <a:pt x="43" y="305"/>
                    <a:pt x="45" y="306"/>
                    <a:pt x="46" y="308"/>
                  </a:cubicBezTo>
                  <a:close/>
                  <a:moveTo>
                    <a:pt x="48" y="308"/>
                  </a:moveTo>
                  <a:cubicBezTo>
                    <a:pt x="48" y="308"/>
                    <a:pt x="49" y="310"/>
                    <a:pt x="49" y="309"/>
                  </a:cubicBezTo>
                  <a:cubicBezTo>
                    <a:pt x="49" y="308"/>
                    <a:pt x="48" y="307"/>
                    <a:pt x="48" y="307"/>
                  </a:cubicBezTo>
                  <a:cubicBezTo>
                    <a:pt x="49" y="307"/>
                    <a:pt x="49" y="307"/>
                    <a:pt x="49" y="307"/>
                  </a:cubicBezTo>
                  <a:cubicBezTo>
                    <a:pt x="49" y="308"/>
                    <a:pt x="49" y="309"/>
                    <a:pt x="50" y="309"/>
                  </a:cubicBezTo>
                  <a:cubicBezTo>
                    <a:pt x="50" y="310"/>
                    <a:pt x="50" y="311"/>
                    <a:pt x="49" y="310"/>
                  </a:cubicBezTo>
                  <a:cubicBezTo>
                    <a:pt x="49" y="310"/>
                    <a:pt x="49" y="309"/>
                    <a:pt x="49" y="309"/>
                  </a:cubicBezTo>
                  <a:cubicBezTo>
                    <a:pt x="49" y="310"/>
                    <a:pt x="49" y="310"/>
                    <a:pt x="49" y="311"/>
                  </a:cubicBezTo>
                  <a:cubicBezTo>
                    <a:pt x="48" y="311"/>
                    <a:pt x="48" y="309"/>
                    <a:pt x="48" y="308"/>
                  </a:cubicBezTo>
                  <a:close/>
                  <a:moveTo>
                    <a:pt x="56" y="313"/>
                  </a:moveTo>
                  <a:cubicBezTo>
                    <a:pt x="57" y="315"/>
                    <a:pt x="56" y="315"/>
                    <a:pt x="54" y="314"/>
                  </a:cubicBezTo>
                  <a:cubicBezTo>
                    <a:pt x="54" y="313"/>
                    <a:pt x="55" y="313"/>
                    <a:pt x="56" y="313"/>
                  </a:cubicBezTo>
                  <a:close/>
                  <a:moveTo>
                    <a:pt x="33" y="300"/>
                  </a:moveTo>
                  <a:cubicBezTo>
                    <a:pt x="34" y="299"/>
                    <a:pt x="35" y="300"/>
                    <a:pt x="36" y="299"/>
                  </a:cubicBezTo>
                  <a:cubicBezTo>
                    <a:pt x="36" y="301"/>
                    <a:pt x="35" y="301"/>
                    <a:pt x="34" y="301"/>
                  </a:cubicBezTo>
                  <a:cubicBezTo>
                    <a:pt x="34" y="300"/>
                    <a:pt x="34" y="300"/>
                    <a:pt x="33" y="300"/>
                  </a:cubicBezTo>
                  <a:close/>
                  <a:moveTo>
                    <a:pt x="83" y="328"/>
                  </a:moveTo>
                  <a:cubicBezTo>
                    <a:pt x="83" y="330"/>
                    <a:pt x="83" y="330"/>
                    <a:pt x="83" y="330"/>
                  </a:cubicBezTo>
                  <a:cubicBezTo>
                    <a:pt x="82" y="329"/>
                    <a:pt x="82" y="329"/>
                    <a:pt x="82" y="330"/>
                  </a:cubicBezTo>
                  <a:cubicBezTo>
                    <a:pt x="81" y="330"/>
                    <a:pt x="81" y="330"/>
                    <a:pt x="81" y="330"/>
                  </a:cubicBezTo>
                  <a:cubicBezTo>
                    <a:pt x="81" y="328"/>
                    <a:pt x="82" y="328"/>
                    <a:pt x="83" y="328"/>
                  </a:cubicBezTo>
                  <a:close/>
                  <a:moveTo>
                    <a:pt x="38" y="300"/>
                  </a:moveTo>
                  <a:cubicBezTo>
                    <a:pt x="37" y="300"/>
                    <a:pt x="37" y="301"/>
                    <a:pt x="36" y="300"/>
                  </a:cubicBezTo>
                  <a:cubicBezTo>
                    <a:pt x="36" y="299"/>
                    <a:pt x="37" y="299"/>
                    <a:pt x="38" y="300"/>
                  </a:cubicBezTo>
                  <a:close/>
                  <a:moveTo>
                    <a:pt x="126" y="353"/>
                  </a:moveTo>
                  <a:cubicBezTo>
                    <a:pt x="126" y="354"/>
                    <a:pt x="125" y="354"/>
                    <a:pt x="124" y="355"/>
                  </a:cubicBezTo>
                  <a:cubicBezTo>
                    <a:pt x="123" y="353"/>
                    <a:pt x="125" y="353"/>
                    <a:pt x="126" y="353"/>
                  </a:cubicBezTo>
                  <a:close/>
                  <a:moveTo>
                    <a:pt x="30" y="294"/>
                  </a:moveTo>
                  <a:cubicBezTo>
                    <a:pt x="29" y="294"/>
                    <a:pt x="29" y="293"/>
                    <a:pt x="29" y="292"/>
                  </a:cubicBezTo>
                  <a:cubicBezTo>
                    <a:pt x="29" y="292"/>
                    <a:pt x="29" y="291"/>
                    <a:pt x="30" y="291"/>
                  </a:cubicBezTo>
                  <a:cubicBezTo>
                    <a:pt x="31" y="292"/>
                    <a:pt x="31" y="293"/>
                    <a:pt x="31" y="294"/>
                  </a:cubicBezTo>
                  <a:cubicBezTo>
                    <a:pt x="31" y="292"/>
                    <a:pt x="32" y="292"/>
                    <a:pt x="32" y="291"/>
                  </a:cubicBezTo>
                  <a:cubicBezTo>
                    <a:pt x="34" y="293"/>
                    <a:pt x="35" y="292"/>
                    <a:pt x="36" y="293"/>
                  </a:cubicBezTo>
                  <a:cubicBezTo>
                    <a:pt x="37" y="294"/>
                    <a:pt x="34" y="294"/>
                    <a:pt x="33" y="294"/>
                  </a:cubicBezTo>
                  <a:cubicBezTo>
                    <a:pt x="34" y="295"/>
                    <a:pt x="34" y="295"/>
                    <a:pt x="34" y="296"/>
                  </a:cubicBezTo>
                  <a:cubicBezTo>
                    <a:pt x="33" y="296"/>
                    <a:pt x="33" y="296"/>
                    <a:pt x="33" y="294"/>
                  </a:cubicBezTo>
                  <a:cubicBezTo>
                    <a:pt x="32" y="295"/>
                    <a:pt x="31" y="297"/>
                    <a:pt x="28" y="295"/>
                  </a:cubicBezTo>
                  <a:cubicBezTo>
                    <a:pt x="30" y="295"/>
                    <a:pt x="29" y="294"/>
                    <a:pt x="30" y="294"/>
                  </a:cubicBezTo>
                  <a:close/>
                  <a:moveTo>
                    <a:pt x="46" y="303"/>
                  </a:moveTo>
                  <a:cubicBezTo>
                    <a:pt x="47" y="305"/>
                    <a:pt x="47" y="306"/>
                    <a:pt x="46" y="306"/>
                  </a:cubicBezTo>
                  <a:cubicBezTo>
                    <a:pt x="47" y="305"/>
                    <a:pt x="45" y="304"/>
                    <a:pt x="46" y="303"/>
                  </a:cubicBezTo>
                  <a:close/>
                  <a:moveTo>
                    <a:pt x="34" y="297"/>
                  </a:moveTo>
                  <a:cubicBezTo>
                    <a:pt x="34" y="297"/>
                    <a:pt x="35" y="296"/>
                    <a:pt x="35" y="297"/>
                  </a:cubicBezTo>
                  <a:cubicBezTo>
                    <a:pt x="36" y="298"/>
                    <a:pt x="34" y="298"/>
                    <a:pt x="34" y="297"/>
                  </a:cubicBezTo>
                  <a:close/>
                  <a:moveTo>
                    <a:pt x="85" y="327"/>
                  </a:moveTo>
                  <a:cubicBezTo>
                    <a:pt x="86" y="327"/>
                    <a:pt x="86" y="327"/>
                    <a:pt x="86" y="326"/>
                  </a:cubicBezTo>
                  <a:cubicBezTo>
                    <a:pt x="87" y="327"/>
                    <a:pt x="87" y="327"/>
                    <a:pt x="87" y="327"/>
                  </a:cubicBezTo>
                  <a:cubicBezTo>
                    <a:pt x="87" y="325"/>
                    <a:pt x="88" y="326"/>
                    <a:pt x="89" y="325"/>
                  </a:cubicBezTo>
                  <a:cubicBezTo>
                    <a:pt x="89" y="326"/>
                    <a:pt x="90" y="326"/>
                    <a:pt x="90" y="327"/>
                  </a:cubicBezTo>
                  <a:cubicBezTo>
                    <a:pt x="88" y="326"/>
                    <a:pt x="88" y="327"/>
                    <a:pt x="88" y="328"/>
                  </a:cubicBezTo>
                  <a:cubicBezTo>
                    <a:pt x="89" y="329"/>
                    <a:pt x="90" y="329"/>
                    <a:pt x="90" y="331"/>
                  </a:cubicBezTo>
                  <a:cubicBezTo>
                    <a:pt x="89" y="331"/>
                    <a:pt x="88" y="331"/>
                    <a:pt x="87" y="330"/>
                  </a:cubicBezTo>
                  <a:cubicBezTo>
                    <a:pt x="87" y="329"/>
                    <a:pt x="88" y="329"/>
                    <a:pt x="88" y="328"/>
                  </a:cubicBezTo>
                  <a:cubicBezTo>
                    <a:pt x="87" y="327"/>
                    <a:pt x="86" y="328"/>
                    <a:pt x="85" y="327"/>
                  </a:cubicBezTo>
                  <a:close/>
                  <a:moveTo>
                    <a:pt x="86" y="328"/>
                  </a:moveTo>
                  <a:cubicBezTo>
                    <a:pt x="87" y="329"/>
                    <a:pt x="86" y="329"/>
                    <a:pt x="85" y="328"/>
                  </a:cubicBezTo>
                  <a:cubicBezTo>
                    <a:pt x="85" y="327"/>
                    <a:pt x="86" y="328"/>
                    <a:pt x="86" y="328"/>
                  </a:cubicBezTo>
                  <a:close/>
                  <a:moveTo>
                    <a:pt x="39" y="297"/>
                  </a:moveTo>
                  <a:cubicBezTo>
                    <a:pt x="40" y="297"/>
                    <a:pt x="39" y="298"/>
                    <a:pt x="40" y="298"/>
                  </a:cubicBezTo>
                  <a:cubicBezTo>
                    <a:pt x="40" y="299"/>
                    <a:pt x="40" y="299"/>
                    <a:pt x="39" y="299"/>
                  </a:cubicBezTo>
                  <a:cubicBezTo>
                    <a:pt x="39" y="298"/>
                    <a:pt x="39" y="297"/>
                    <a:pt x="39" y="297"/>
                  </a:cubicBezTo>
                  <a:close/>
                  <a:moveTo>
                    <a:pt x="138" y="357"/>
                  </a:moveTo>
                  <a:cubicBezTo>
                    <a:pt x="138" y="358"/>
                    <a:pt x="138" y="359"/>
                    <a:pt x="137" y="359"/>
                  </a:cubicBezTo>
                  <a:cubicBezTo>
                    <a:pt x="137" y="357"/>
                    <a:pt x="137" y="357"/>
                    <a:pt x="138" y="357"/>
                  </a:cubicBezTo>
                  <a:close/>
                  <a:moveTo>
                    <a:pt x="37" y="295"/>
                  </a:moveTo>
                  <a:cubicBezTo>
                    <a:pt x="37" y="295"/>
                    <a:pt x="37" y="296"/>
                    <a:pt x="38" y="296"/>
                  </a:cubicBezTo>
                  <a:cubicBezTo>
                    <a:pt x="38" y="297"/>
                    <a:pt x="38" y="297"/>
                    <a:pt x="37" y="296"/>
                  </a:cubicBezTo>
                  <a:lnTo>
                    <a:pt x="37" y="295"/>
                  </a:lnTo>
                  <a:close/>
                  <a:moveTo>
                    <a:pt x="63" y="309"/>
                  </a:moveTo>
                  <a:cubicBezTo>
                    <a:pt x="64" y="310"/>
                    <a:pt x="64" y="310"/>
                    <a:pt x="65" y="310"/>
                  </a:cubicBezTo>
                  <a:cubicBezTo>
                    <a:pt x="64" y="311"/>
                    <a:pt x="64" y="312"/>
                    <a:pt x="63" y="311"/>
                  </a:cubicBezTo>
                  <a:cubicBezTo>
                    <a:pt x="62" y="310"/>
                    <a:pt x="64" y="311"/>
                    <a:pt x="63" y="309"/>
                  </a:cubicBezTo>
                  <a:close/>
                  <a:moveTo>
                    <a:pt x="41" y="296"/>
                  </a:moveTo>
                  <a:cubicBezTo>
                    <a:pt x="42" y="297"/>
                    <a:pt x="42" y="295"/>
                    <a:pt x="43" y="296"/>
                  </a:cubicBezTo>
                  <a:cubicBezTo>
                    <a:pt x="43" y="296"/>
                    <a:pt x="43" y="298"/>
                    <a:pt x="42" y="297"/>
                  </a:cubicBezTo>
                  <a:cubicBezTo>
                    <a:pt x="41" y="297"/>
                    <a:pt x="41" y="297"/>
                    <a:pt x="41" y="296"/>
                  </a:cubicBezTo>
                  <a:close/>
                  <a:moveTo>
                    <a:pt x="48" y="301"/>
                  </a:moveTo>
                  <a:cubicBezTo>
                    <a:pt x="48" y="299"/>
                    <a:pt x="48" y="299"/>
                    <a:pt x="48" y="299"/>
                  </a:cubicBezTo>
                  <a:cubicBezTo>
                    <a:pt x="49" y="300"/>
                    <a:pt x="50" y="300"/>
                    <a:pt x="50" y="301"/>
                  </a:cubicBezTo>
                  <a:cubicBezTo>
                    <a:pt x="49" y="300"/>
                    <a:pt x="49" y="301"/>
                    <a:pt x="48" y="301"/>
                  </a:cubicBezTo>
                  <a:close/>
                  <a:moveTo>
                    <a:pt x="38" y="293"/>
                  </a:moveTo>
                  <a:cubicBezTo>
                    <a:pt x="38" y="293"/>
                    <a:pt x="36" y="292"/>
                    <a:pt x="36" y="291"/>
                  </a:cubicBezTo>
                  <a:cubicBezTo>
                    <a:pt x="37" y="291"/>
                    <a:pt x="37" y="293"/>
                    <a:pt x="38" y="293"/>
                  </a:cubicBezTo>
                  <a:cubicBezTo>
                    <a:pt x="38" y="295"/>
                    <a:pt x="38" y="295"/>
                    <a:pt x="38" y="295"/>
                  </a:cubicBezTo>
                  <a:cubicBezTo>
                    <a:pt x="38" y="294"/>
                    <a:pt x="37" y="295"/>
                    <a:pt x="37" y="294"/>
                  </a:cubicBezTo>
                  <a:cubicBezTo>
                    <a:pt x="37" y="293"/>
                    <a:pt x="38" y="294"/>
                    <a:pt x="38" y="293"/>
                  </a:cubicBezTo>
                  <a:close/>
                  <a:moveTo>
                    <a:pt x="91" y="325"/>
                  </a:moveTo>
                  <a:cubicBezTo>
                    <a:pt x="90" y="325"/>
                    <a:pt x="92" y="327"/>
                    <a:pt x="90" y="326"/>
                  </a:cubicBezTo>
                  <a:cubicBezTo>
                    <a:pt x="90" y="325"/>
                    <a:pt x="91" y="324"/>
                    <a:pt x="91" y="325"/>
                  </a:cubicBezTo>
                  <a:close/>
                  <a:moveTo>
                    <a:pt x="53" y="299"/>
                  </a:moveTo>
                  <a:cubicBezTo>
                    <a:pt x="52" y="300"/>
                    <a:pt x="52" y="301"/>
                    <a:pt x="51" y="300"/>
                  </a:cubicBezTo>
                  <a:cubicBezTo>
                    <a:pt x="51" y="299"/>
                    <a:pt x="52" y="299"/>
                    <a:pt x="53" y="299"/>
                  </a:cubicBezTo>
                  <a:close/>
                  <a:moveTo>
                    <a:pt x="145" y="355"/>
                  </a:moveTo>
                  <a:cubicBezTo>
                    <a:pt x="145" y="356"/>
                    <a:pt x="145" y="357"/>
                    <a:pt x="144" y="356"/>
                  </a:cubicBezTo>
                  <a:cubicBezTo>
                    <a:pt x="143" y="355"/>
                    <a:pt x="144" y="354"/>
                    <a:pt x="145" y="355"/>
                  </a:cubicBezTo>
                  <a:close/>
                  <a:moveTo>
                    <a:pt x="61" y="303"/>
                  </a:moveTo>
                  <a:cubicBezTo>
                    <a:pt x="60" y="302"/>
                    <a:pt x="60" y="303"/>
                    <a:pt x="59" y="303"/>
                  </a:cubicBezTo>
                  <a:cubicBezTo>
                    <a:pt x="58" y="301"/>
                    <a:pt x="60" y="302"/>
                    <a:pt x="61" y="303"/>
                  </a:cubicBezTo>
                  <a:close/>
                  <a:moveTo>
                    <a:pt x="95" y="324"/>
                  </a:moveTo>
                  <a:cubicBezTo>
                    <a:pt x="95" y="323"/>
                    <a:pt x="96" y="323"/>
                    <a:pt x="97" y="323"/>
                  </a:cubicBezTo>
                  <a:cubicBezTo>
                    <a:pt x="97" y="325"/>
                    <a:pt x="96" y="326"/>
                    <a:pt x="95" y="324"/>
                  </a:cubicBezTo>
                  <a:close/>
                  <a:moveTo>
                    <a:pt x="39" y="283"/>
                  </a:moveTo>
                  <a:cubicBezTo>
                    <a:pt x="39" y="285"/>
                    <a:pt x="39" y="284"/>
                    <a:pt x="40" y="284"/>
                  </a:cubicBezTo>
                  <a:cubicBezTo>
                    <a:pt x="40" y="286"/>
                    <a:pt x="39" y="284"/>
                    <a:pt x="39" y="285"/>
                  </a:cubicBezTo>
                  <a:cubicBezTo>
                    <a:pt x="41" y="286"/>
                    <a:pt x="41" y="286"/>
                    <a:pt x="42" y="286"/>
                  </a:cubicBezTo>
                  <a:cubicBezTo>
                    <a:pt x="42" y="286"/>
                    <a:pt x="44" y="288"/>
                    <a:pt x="43" y="288"/>
                  </a:cubicBezTo>
                  <a:cubicBezTo>
                    <a:pt x="43" y="287"/>
                    <a:pt x="42" y="288"/>
                    <a:pt x="41" y="287"/>
                  </a:cubicBezTo>
                  <a:cubicBezTo>
                    <a:pt x="42" y="289"/>
                    <a:pt x="40" y="287"/>
                    <a:pt x="40" y="289"/>
                  </a:cubicBezTo>
                  <a:cubicBezTo>
                    <a:pt x="39" y="287"/>
                    <a:pt x="38" y="287"/>
                    <a:pt x="37" y="288"/>
                  </a:cubicBezTo>
                  <a:cubicBezTo>
                    <a:pt x="37" y="288"/>
                    <a:pt x="38" y="288"/>
                    <a:pt x="38" y="289"/>
                  </a:cubicBezTo>
                  <a:cubicBezTo>
                    <a:pt x="36" y="288"/>
                    <a:pt x="36" y="287"/>
                    <a:pt x="35" y="284"/>
                  </a:cubicBezTo>
                  <a:cubicBezTo>
                    <a:pt x="36" y="284"/>
                    <a:pt x="36" y="285"/>
                    <a:pt x="36" y="285"/>
                  </a:cubicBezTo>
                  <a:cubicBezTo>
                    <a:pt x="36" y="285"/>
                    <a:pt x="37" y="286"/>
                    <a:pt x="37" y="285"/>
                  </a:cubicBezTo>
                  <a:cubicBezTo>
                    <a:pt x="37" y="285"/>
                    <a:pt x="36" y="284"/>
                    <a:pt x="36" y="284"/>
                  </a:cubicBezTo>
                  <a:cubicBezTo>
                    <a:pt x="36" y="283"/>
                    <a:pt x="37" y="284"/>
                    <a:pt x="36" y="282"/>
                  </a:cubicBezTo>
                  <a:cubicBezTo>
                    <a:pt x="36" y="282"/>
                    <a:pt x="36" y="281"/>
                    <a:pt x="37" y="282"/>
                  </a:cubicBezTo>
                  <a:cubicBezTo>
                    <a:pt x="37" y="283"/>
                    <a:pt x="37" y="283"/>
                    <a:pt x="37" y="284"/>
                  </a:cubicBezTo>
                  <a:cubicBezTo>
                    <a:pt x="38" y="283"/>
                    <a:pt x="38" y="283"/>
                    <a:pt x="39" y="283"/>
                  </a:cubicBezTo>
                  <a:close/>
                  <a:moveTo>
                    <a:pt x="50" y="291"/>
                  </a:moveTo>
                  <a:cubicBezTo>
                    <a:pt x="49" y="290"/>
                    <a:pt x="50" y="290"/>
                    <a:pt x="50" y="289"/>
                  </a:cubicBezTo>
                  <a:cubicBezTo>
                    <a:pt x="51" y="291"/>
                    <a:pt x="51" y="289"/>
                    <a:pt x="52" y="289"/>
                  </a:cubicBezTo>
                  <a:cubicBezTo>
                    <a:pt x="53" y="291"/>
                    <a:pt x="53" y="289"/>
                    <a:pt x="54" y="290"/>
                  </a:cubicBezTo>
                  <a:cubicBezTo>
                    <a:pt x="54" y="291"/>
                    <a:pt x="53" y="290"/>
                    <a:pt x="52" y="291"/>
                  </a:cubicBezTo>
                  <a:cubicBezTo>
                    <a:pt x="52" y="293"/>
                    <a:pt x="55" y="296"/>
                    <a:pt x="53" y="296"/>
                  </a:cubicBezTo>
                  <a:cubicBezTo>
                    <a:pt x="53" y="295"/>
                    <a:pt x="52" y="291"/>
                    <a:pt x="50" y="291"/>
                  </a:cubicBezTo>
                  <a:close/>
                  <a:moveTo>
                    <a:pt x="149" y="351"/>
                  </a:moveTo>
                  <a:cubicBezTo>
                    <a:pt x="149" y="351"/>
                    <a:pt x="149" y="352"/>
                    <a:pt x="150" y="353"/>
                  </a:cubicBezTo>
                  <a:cubicBezTo>
                    <a:pt x="150" y="351"/>
                    <a:pt x="149" y="351"/>
                    <a:pt x="149" y="350"/>
                  </a:cubicBezTo>
                  <a:cubicBezTo>
                    <a:pt x="150" y="350"/>
                    <a:pt x="150" y="350"/>
                    <a:pt x="150" y="350"/>
                  </a:cubicBezTo>
                  <a:cubicBezTo>
                    <a:pt x="151" y="353"/>
                    <a:pt x="151" y="353"/>
                    <a:pt x="152" y="356"/>
                  </a:cubicBezTo>
                  <a:cubicBezTo>
                    <a:pt x="149" y="354"/>
                    <a:pt x="149" y="354"/>
                    <a:pt x="148" y="354"/>
                  </a:cubicBezTo>
                  <a:cubicBezTo>
                    <a:pt x="148" y="353"/>
                    <a:pt x="148" y="351"/>
                    <a:pt x="149" y="351"/>
                  </a:cubicBezTo>
                  <a:close/>
                  <a:moveTo>
                    <a:pt x="98" y="322"/>
                  </a:moveTo>
                  <a:cubicBezTo>
                    <a:pt x="99" y="323"/>
                    <a:pt x="98" y="324"/>
                    <a:pt x="97" y="323"/>
                  </a:cubicBezTo>
                  <a:cubicBezTo>
                    <a:pt x="97" y="323"/>
                    <a:pt x="98" y="322"/>
                    <a:pt x="98" y="322"/>
                  </a:cubicBezTo>
                  <a:close/>
                  <a:moveTo>
                    <a:pt x="34" y="282"/>
                  </a:moveTo>
                  <a:cubicBezTo>
                    <a:pt x="34" y="283"/>
                    <a:pt x="35" y="283"/>
                    <a:pt x="35" y="284"/>
                  </a:cubicBezTo>
                  <a:cubicBezTo>
                    <a:pt x="34" y="284"/>
                    <a:pt x="33" y="282"/>
                    <a:pt x="34" y="282"/>
                  </a:cubicBezTo>
                  <a:close/>
                  <a:moveTo>
                    <a:pt x="55" y="293"/>
                  </a:moveTo>
                  <a:cubicBezTo>
                    <a:pt x="55" y="296"/>
                    <a:pt x="55" y="296"/>
                    <a:pt x="55" y="296"/>
                  </a:cubicBezTo>
                  <a:cubicBezTo>
                    <a:pt x="55" y="295"/>
                    <a:pt x="55" y="296"/>
                    <a:pt x="54" y="295"/>
                  </a:cubicBezTo>
                  <a:cubicBezTo>
                    <a:pt x="53" y="294"/>
                    <a:pt x="54" y="292"/>
                    <a:pt x="55" y="293"/>
                  </a:cubicBezTo>
                  <a:close/>
                  <a:moveTo>
                    <a:pt x="100" y="322"/>
                  </a:moveTo>
                  <a:cubicBezTo>
                    <a:pt x="100" y="322"/>
                    <a:pt x="101" y="322"/>
                    <a:pt x="101" y="323"/>
                  </a:cubicBezTo>
                  <a:cubicBezTo>
                    <a:pt x="100" y="322"/>
                    <a:pt x="101" y="324"/>
                    <a:pt x="100" y="323"/>
                  </a:cubicBezTo>
                  <a:lnTo>
                    <a:pt x="100" y="322"/>
                  </a:lnTo>
                  <a:close/>
                  <a:moveTo>
                    <a:pt x="75" y="304"/>
                  </a:moveTo>
                  <a:cubicBezTo>
                    <a:pt x="76" y="305"/>
                    <a:pt x="75" y="307"/>
                    <a:pt x="74" y="306"/>
                  </a:cubicBezTo>
                  <a:cubicBezTo>
                    <a:pt x="74" y="305"/>
                    <a:pt x="75" y="306"/>
                    <a:pt x="75" y="304"/>
                  </a:cubicBezTo>
                  <a:close/>
                  <a:moveTo>
                    <a:pt x="42" y="285"/>
                  </a:moveTo>
                  <a:cubicBezTo>
                    <a:pt x="42" y="285"/>
                    <a:pt x="43" y="286"/>
                    <a:pt x="43" y="287"/>
                  </a:cubicBezTo>
                  <a:cubicBezTo>
                    <a:pt x="43" y="286"/>
                    <a:pt x="42" y="286"/>
                    <a:pt x="42" y="285"/>
                  </a:cubicBezTo>
                  <a:close/>
                  <a:moveTo>
                    <a:pt x="99" y="319"/>
                  </a:moveTo>
                  <a:cubicBezTo>
                    <a:pt x="99" y="320"/>
                    <a:pt x="100" y="320"/>
                    <a:pt x="100" y="320"/>
                  </a:cubicBezTo>
                  <a:cubicBezTo>
                    <a:pt x="100" y="319"/>
                    <a:pt x="100" y="319"/>
                    <a:pt x="100" y="319"/>
                  </a:cubicBezTo>
                  <a:cubicBezTo>
                    <a:pt x="100" y="321"/>
                    <a:pt x="100" y="321"/>
                    <a:pt x="99" y="321"/>
                  </a:cubicBezTo>
                  <a:cubicBezTo>
                    <a:pt x="99" y="320"/>
                    <a:pt x="99" y="319"/>
                    <a:pt x="99" y="319"/>
                  </a:cubicBezTo>
                  <a:close/>
                  <a:moveTo>
                    <a:pt x="95" y="314"/>
                  </a:moveTo>
                  <a:cubicBezTo>
                    <a:pt x="94" y="314"/>
                    <a:pt x="95" y="316"/>
                    <a:pt x="94" y="315"/>
                  </a:cubicBezTo>
                  <a:cubicBezTo>
                    <a:pt x="94" y="314"/>
                    <a:pt x="95" y="313"/>
                    <a:pt x="95" y="314"/>
                  </a:cubicBezTo>
                  <a:close/>
                  <a:moveTo>
                    <a:pt x="26" y="270"/>
                  </a:moveTo>
                  <a:cubicBezTo>
                    <a:pt x="26" y="272"/>
                    <a:pt x="27" y="270"/>
                    <a:pt x="26" y="270"/>
                  </a:cubicBezTo>
                  <a:cubicBezTo>
                    <a:pt x="27" y="270"/>
                    <a:pt x="27" y="271"/>
                    <a:pt x="27" y="272"/>
                  </a:cubicBezTo>
                  <a:cubicBezTo>
                    <a:pt x="26" y="272"/>
                    <a:pt x="27" y="272"/>
                    <a:pt x="26" y="272"/>
                  </a:cubicBezTo>
                  <a:cubicBezTo>
                    <a:pt x="25" y="271"/>
                    <a:pt x="25" y="271"/>
                    <a:pt x="26" y="270"/>
                  </a:cubicBezTo>
                  <a:close/>
                  <a:moveTo>
                    <a:pt x="160" y="347"/>
                  </a:moveTo>
                  <a:cubicBezTo>
                    <a:pt x="160" y="348"/>
                    <a:pt x="159" y="347"/>
                    <a:pt x="159" y="347"/>
                  </a:cubicBezTo>
                  <a:cubicBezTo>
                    <a:pt x="158" y="346"/>
                    <a:pt x="159" y="346"/>
                    <a:pt x="160" y="347"/>
                  </a:cubicBezTo>
                  <a:close/>
                  <a:moveTo>
                    <a:pt x="84" y="300"/>
                  </a:moveTo>
                  <a:cubicBezTo>
                    <a:pt x="84" y="301"/>
                    <a:pt x="84" y="301"/>
                    <a:pt x="83" y="300"/>
                  </a:cubicBezTo>
                  <a:cubicBezTo>
                    <a:pt x="82" y="299"/>
                    <a:pt x="83" y="299"/>
                    <a:pt x="84" y="300"/>
                  </a:cubicBezTo>
                  <a:close/>
                  <a:moveTo>
                    <a:pt x="113" y="317"/>
                  </a:moveTo>
                  <a:cubicBezTo>
                    <a:pt x="114" y="318"/>
                    <a:pt x="115" y="320"/>
                    <a:pt x="113" y="319"/>
                  </a:cubicBezTo>
                  <a:cubicBezTo>
                    <a:pt x="113" y="318"/>
                    <a:pt x="113" y="318"/>
                    <a:pt x="113" y="317"/>
                  </a:cubicBezTo>
                  <a:close/>
                  <a:moveTo>
                    <a:pt x="87" y="300"/>
                  </a:moveTo>
                  <a:cubicBezTo>
                    <a:pt x="87" y="298"/>
                    <a:pt x="89" y="298"/>
                    <a:pt x="90" y="300"/>
                  </a:cubicBezTo>
                  <a:cubicBezTo>
                    <a:pt x="88" y="298"/>
                    <a:pt x="89" y="301"/>
                    <a:pt x="88" y="301"/>
                  </a:cubicBezTo>
                  <a:cubicBezTo>
                    <a:pt x="88" y="300"/>
                    <a:pt x="88" y="301"/>
                    <a:pt x="87" y="300"/>
                  </a:cubicBezTo>
                  <a:close/>
                  <a:moveTo>
                    <a:pt x="168" y="344"/>
                  </a:moveTo>
                  <a:cubicBezTo>
                    <a:pt x="168" y="345"/>
                    <a:pt x="168" y="345"/>
                    <a:pt x="166" y="345"/>
                  </a:cubicBezTo>
                  <a:cubicBezTo>
                    <a:pt x="166" y="344"/>
                    <a:pt x="167" y="343"/>
                    <a:pt x="168" y="344"/>
                  </a:cubicBezTo>
                  <a:close/>
                  <a:moveTo>
                    <a:pt x="42" y="268"/>
                  </a:moveTo>
                  <a:cubicBezTo>
                    <a:pt x="41" y="268"/>
                    <a:pt x="40" y="268"/>
                    <a:pt x="39" y="267"/>
                  </a:cubicBezTo>
                  <a:cubicBezTo>
                    <a:pt x="39" y="266"/>
                    <a:pt x="41" y="267"/>
                    <a:pt x="42" y="268"/>
                  </a:cubicBezTo>
                  <a:close/>
                  <a:moveTo>
                    <a:pt x="64" y="277"/>
                  </a:moveTo>
                  <a:cubicBezTo>
                    <a:pt x="65" y="278"/>
                    <a:pt x="66" y="277"/>
                    <a:pt x="67" y="278"/>
                  </a:cubicBezTo>
                  <a:cubicBezTo>
                    <a:pt x="67" y="279"/>
                    <a:pt x="65" y="278"/>
                    <a:pt x="66" y="280"/>
                  </a:cubicBezTo>
                  <a:cubicBezTo>
                    <a:pt x="65" y="280"/>
                    <a:pt x="65" y="281"/>
                    <a:pt x="64" y="280"/>
                  </a:cubicBezTo>
                  <a:cubicBezTo>
                    <a:pt x="64" y="278"/>
                    <a:pt x="64" y="279"/>
                    <a:pt x="64" y="277"/>
                  </a:cubicBezTo>
                  <a:close/>
                  <a:moveTo>
                    <a:pt x="111" y="305"/>
                  </a:moveTo>
                  <a:cubicBezTo>
                    <a:pt x="112" y="305"/>
                    <a:pt x="113" y="306"/>
                    <a:pt x="113" y="307"/>
                  </a:cubicBezTo>
                  <a:cubicBezTo>
                    <a:pt x="112" y="307"/>
                    <a:pt x="111" y="306"/>
                    <a:pt x="111" y="307"/>
                  </a:cubicBezTo>
                  <a:cubicBezTo>
                    <a:pt x="110" y="305"/>
                    <a:pt x="111" y="306"/>
                    <a:pt x="111" y="305"/>
                  </a:cubicBezTo>
                  <a:close/>
                  <a:moveTo>
                    <a:pt x="53" y="265"/>
                  </a:moveTo>
                  <a:cubicBezTo>
                    <a:pt x="53" y="266"/>
                    <a:pt x="54" y="267"/>
                    <a:pt x="53" y="267"/>
                  </a:cubicBezTo>
                  <a:cubicBezTo>
                    <a:pt x="53" y="266"/>
                    <a:pt x="52" y="264"/>
                    <a:pt x="53" y="265"/>
                  </a:cubicBezTo>
                  <a:close/>
                  <a:moveTo>
                    <a:pt x="83" y="284"/>
                  </a:moveTo>
                  <a:cubicBezTo>
                    <a:pt x="83" y="285"/>
                    <a:pt x="83" y="285"/>
                    <a:pt x="82" y="284"/>
                  </a:cubicBezTo>
                  <a:cubicBezTo>
                    <a:pt x="82" y="283"/>
                    <a:pt x="82" y="283"/>
                    <a:pt x="83" y="284"/>
                  </a:cubicBezTo>
                  <a:close/>
                  <a:moveTo>
                    <a:pt x="72" y="275"/>
                  </a:moveTo>
                  <a:cubicBezTo>
                    <a:pt x="72" y="277"/>
                    <a:pt x="71" y="277"/>
                    <a:pt x="70" y="277"/>
                  </a:cubicBezTo>
                  <a:cubicBezTo>
                    <a:pt x="70" y="275"/>
                    <a:pt x="71" y="276"/>
                    <a:pt x="72" y="275"/>
                  </a:cubicBezTo>
                  <a:close/>
                  <a:moveTo>
                    <a:pt x="79" y="278"/>
                  </a:moveTo>
                  <a:cubicBezTo>
                    <a:pt x="80" y="279"/>
                    <a:pt x="80" y="277"/>
                    <a:pt x="81" y="277"/>
                  </a:cubicBezTo>
                  <a:cubicBezTo>
                    <a:pt x="82" y="279"/>
                    <a:pt x="80" y="279"/>
                    <a:pt x="79" y="280"/>
                  </a:cubicBezTo>
                  <a:cubicBezTo>
                    <a:pt x="80" y="280"/>
                    <a:pt x="80" y="281"/>
                    <a:pt x="79" y="280"/>
                  </a:cubicBezTo>
                  <a:cubicBezTo>
                    <a:pt x="79" y="280"/>
                    <a:pt x="79" y="279"/>
                    <a:pt x="79" y="278"/>
                  </a:cubicBezTo>
                  <a:close/>
                  <a:moveTo>
                    <a:pt x="105" y="292"/>
                  </a:moveTo>
                  <a:cubicBezTo>
                    <a:pt x="105" y="293"/>
                    <a:pt x="104" y="294"/>
                    <a:pt x="103" y="294"/>
                  </a:cubicBezTo>
                  <a:cubicBezTo>
                    <a:pt x="103" y="292"/>
                    <a:pt x="104" y="292"/>
                    <a:pt x="105" y="292"/>
                  </a:cubicBezTo>
                  <a:close/>
                  <a:moveTo>
                    <a:pt x="55" y="260"/>
                  </a:moveTo>
                  <a:cubicBezTo>
                    <a:pt x="55" y="261"/>
                    <a:pt x="55" y="261"/>
                    <a:pt x="54" y="261"/>
                  </a:cubicBezTo>
                  <a:cubicBezTo>
                    <a:pt x="54" y="260"/>
                    <a:pt x="53" y="260"/>
                    <a:pt x="53" y="258"/>
                  </a:cubicBezTo>
                  <a:cubicBezTo>
                    <a:pt x="54" y="259"/>
                    <a:pt x="54" y="260"/>
                    <a:pt x="55" y="260"/>
                  </a:cubicBezTo>
                  <a:close/>
                  <a:moveTo>
                    <a:pt x="53" y="263"/>
                  </a:moveTo>
                  <a:cubicBezTo>
                    <a:pt x="52" y="261"/>
                    <a:pt x="52" y="262"/>
                    <a:pt x="51" y="262"/>
                  </a:cubicBezTo>
                  <a:cubicBezTo>
                    <a:pt x="52" y="261"/>
                    <a:pt x="51" y="257"/>
                    <a:pt x="53" y="259"/>
                  </a:cubicBezTo>
                  <a:cubicBezTo>
                    <a:pt x="52" y="260"/>
                    <a:pt x="53" y="261"/>
                    <a:pt x="53" y="263"/>
                  </a:cubicBezTo>
                  <a:close/>
                  <a:moveTo>
                    <a:pt x="57" y="263"/>
                  </a:moveTo>
                  <a:cubicBezTo>
                    <a:pt x="56" y="262"/>
                    <a:pt x="56" y="264"/>
                    <a:pt x="55" y="262"/>
                  </a:cubicBezTo>
                  <a:cubicBezTo>
                    <a:pt x="55" y="262"/>
                    <a:pt x="56" y="261"/>
                    <a:pt x="57" y="262"/>
                  </a:cubicBezTo>
                  <a:cubicBezTo>
                    <a:pt x="57" y="263"/>
                    <a:pt x="57" y="263"/>
                    <a:pt x="58" y="264"/>
                  </a:cubicBezTo>
                  <a:cubicBezTo>
                    <a:pt x="58" y="265"/>
                    <a:pt x="58" y="265"/>
                    <a:pt x="57" y="265"/>
                  </a:cubicBezTo>
                  <a:cubicBezTo>
                    <a:pt x="57" y="264"/>
                    <a:pt x="58" y="264"/>
                    <a:pt x="57" y="263"/>
                  </a:cubicBezTo>
                  <a:close/>
                  <a:moveTo>
                    <a:pt x="78" y="273"/>
                  </a:moveTo>
                  <a:cubicBezTo>
                    <a:pt x="77" y="273"/>
                    <a:pt x="77" y="274"/>
                    <a:pt x="76" y="274"/>
                  </a:cubicBezTo>
                  <a:cubicBezTo>
                    <a:pt x="76" y="272"/>
                    <a:pt x="77" y="273"/>
                    <a:pt x="78" y="273"/>
                  </a:cubicBezTo>
                  <a:close/>
                  <a:moveTo>
                    <a:pt x="76" y="274"/>
                  </a:moveTo>
                  <a:cubicBezTo>
                    <a:pt x="76" y="274"/>
                    <a:pt x="75" y="273"/>
                    <a:pt x="75" y="272"/>
                  </a:cubicBezTo>
                  <a:cubicBezTo>
                    <a:pt x="76" y="273"/>
                    <a:pt x="77" y="275"/>
                    <a:pt x="76" y="274"/>
                  </a:cubicBezTo>
                  <a:close/>
                  <a:moveTo>
                    <a:pt x="83" y="278"/>
                  </a:moveTo>
                  <a:cubicBezTo>
                    <a:pt x="83" y="277"/>
                    <a:pt x="83" y="277"/>
                    <a:pt x="83" y="276"/>
                  </a:cubicBezTo>
                  <a:cubicBezTo>
                    <a:pt x="84" y="277"/>
                    <a:pt x="85" y="277"/>
                    <a:pt x="85" y="277"/>
                  </a:cubicBezTo>
                  <a:cubicBezTo>
                    <a:pt x="85" y="278"/>
                    <a:pt x="85" y="278"/>
                    <a:pt x="85" y="279"/>
                  </a:cubicBezTo>
                  <a:cubicBezTo>
                    <a:pt x="84" y="278"/>
                    <a:pt x="84" y="278"/>
                    <a:pt x="84" y="279"/>
                  </a:cubicBezTo>
                  <a:cubicBezTo>
                    <a:pt x="84" y="279"/>
                    <a:pt x="83" y="278"/>
                    <a:pt x="83" y="278"/>
                  </a:cubicBezTo>
                  <a:close/>
                  <a:moveTo>
                    <a:pt x="133" y="306"/>
                  </a:moveTo>
                  <a:cubicBezTo>
                    <a:pt x="134" y="308"/>
                    <a:pt x="133" y="308"/>
                    <a:pt x="134" y="309"/>
                  </a:cubicBezTo>
                  <a:cubicBezTo>
                    <a:pt x="133" y="308"/>
                    <a:pt x="133" y="308"/>
                    <a:pt x="133" y="308"/>
                  </a:cubicBezTo>
                  <a:cubicBezTo>
                    <a:pt x="133" y="309"/>
                    <a:pt x="133" y="309"/>
                    <a:pt x="133" y="309"/>
                  </a:cubicBezTo>
                  <a:cubicBezTo>
                    <a:pt x="132" y="307"/>
                    <a:pt x="132" y="306"/>
                    <a:pt x="133" y="306"/>
                  </a:cubicBezTo>
                  <a:close/>
                  <a:moveTo>
                    <a:pt x="179" y="335"/>
                  </a:moveTo>
                  <a:cubicBezTo>
                    <a:pt x="180" y="336"/>
                    <a:pt x="180" y="335"/>
                    <a:pt x="180" y="336"/>
                  </a:cubicBezTo>
                  <a:cubicBezTo>
                    <a:pt x="181" y="337"/>
                    <a:pt x="179" y="337"/>
                    <a:pt x="179" y="335"/>
                  </a:cubicBezTo>
                  <a:close/>
                  <a:moveTo>
                    <a:pt x="57" y="261"/>
                  </a:moveTo>
                  <a:cubicBezTo>
                    <a:pt x="57" y="261"/>
                    <a:pt x="56" y="261"/>
                    <a:pt x="55" y="260"/>
                  </a:cubicBezTo>
                  <a:cubicBezTo>
                    <a:pt x="55" y="259"/>
                    <a:pt x="57" y="260"/>
                    <a:pt x="57" y="261"/>
                  </a:cubicBezTo>
                  <a:close/>
                  <a:moveTo>
                    <a:pt x="124" y="298"/>
                  </a:moveTo>
                  <a:cubicBezTo>
                    <a:pt x="124" y="299"/>
                    <a:pt x="123" y="300"/>
                    <a:pt x="122" y="299"/>
                  </a:cubicBezTo>
                  <a:cubicBezTo>
                    <a:pt x="122" y="298"/>
                    <a:pt x="123" y="298"/>
                    <a:pt x="124" y="298"/>
                  </a:cubicBezTo>
                  <a:close/>
                  <a:moveTo>
                    <a:pt x="64" y="259"/>
                  </a:moveTo>
                  <a:cubicBezTo>
                    <a:pt x="64" y="259"/>
                    <a:pt x="64" y="260"/>
                    <a:pt x="64" y="261"/>
                  </a:cubicBezTo>
                  <a:cubicBezTo>
                    <a:pt x="63" y="261"/>
                    <a:pt x="62" y="259"/>
                    <a:pt x="62" y="261"/>
                  </a:cubicBezTo>
                  <a:cubicBezTo>
                    <a:pt x="63" y="262"/>
                    <a:pt x="64" y="261"/>
                    <a:pt x="64" y="262"/>
                  </a:cubicBezTo>
                  <a:cubicBezTo>
                    <a:pt x="64" y="263"/>
                    <a:pt x="63" y="263"/>
                    <a:pt x="62" y="261"/>
                  </a:cubicBezTo>
                  <a:cubicBezTo>
                    <a:pt x="62" y="259"/>
                    <a:pt x="63" y="258"/>
                    <a:pt x="64" y="259"/>
                  </a:cubicBezTo>
                  <a:close/>
                  <a:moveTo>
                    <a:pt x="113" y="291"/>
                  </a:moveTo>
                  <a:cubicBezTo>
                    <a:pt x="114" y="291"/>
                    <a:pt x="113" y="289"/>
                    <a:pt x="115" y="290"/>
                  </a:cubicBezTo>
                  <a:cubicBezTo>
                    <a:pt x="115" y="291"/>
                    <a:pt x="114" y="291"/>
                    <a:pt x="114" y="292"/>
                  </a:cubicBezTo>
                  <a:cubicBezTo>
                    <a:pt x="113" y="292"/>
                    <a:pt x="113" y="291"/>
                    <a:pt x="113" y="291"/>
                  </a:cubicBezTo>
                  <a:close/>
                  <a:moveTo>
                    <a:pt x="85" y="272"/>
                  </a:moveTo>
                  <a:cubicBezTo>
                    <a:pt x="85" y="272"/>
                    <a:pt x="85" y="272"/>
                    <a:pt x="86" y="273"/>
                  </a:cubicBezTo>
                  <a:cubicBezTo>
                    <a:pt x="87" y="274"/>
                    <a:pt x="85" y="273"/>
                    <a:pt x="85" y="272"/>
                  </a:cubicBezTo>
                  <a:close/>
                  <a:moveTo>
                    <a:pt x="66" y="259"/>
                  </a:moveTo>
                  <a:cubicBezTo>
                    <a:pt x="66" y="259"/>
                    <a:pt x="67" y="259"/>
                    <a:pt x="67" y="260"/>
                  </a:cubicBezTo>
                  <a:cubicBezTo>
                    <a:pt x="67" y="260"/>
                    <a:pt x="66" y="260"/>
                    <a:pt x="65" y="259"/>
                  </a:cubicBezTo>
                  <a:cubicBezTo>
                    <a:pt x="65" y="258"/>
                    <a:pt x="66" y="258"/>
                    <a:pt x="66" y="259"/>
                  </a:cubicBezTo>
                  <a:close/>
                  <a:moveTo>
                    <a:pt x="88" y="271"/>
                  </a:moveTo>
                  <a:cubicBezTo>
                    <a:pt x="87" y="271"/>
                    <a:pt x="88" y="273"/>
                    <a:pt x="87" y="273"/>
                  </a:cubicBezTo>
                  <a:cubicBezTo>
                    <a:pt x="87" y="271"/>
                    <a:pt x="87" y="271"/>
                    <a:pt x="88" y="271"/>
                  </a:cubicBezTo>
                  <a:close/>
                  <a:moveTo>
                    <a:pt x="95" y="273"/>
                  </a:moveTo>
                  <a:cubicBezTo>
                    <a:pt x="96" y="275"/>
                    <a:pt x="94" y="274"/>
                    <a:pt x="95" y="275"/>
                  </a:cubicBezTo>
                  <a:cubicBezTo>
                    <a:pt x="95" y="275"/>
                    <a:pt x="94" y="275"/>
                    <a:pt x="94" y="274"/>
                  </a:cubicBezTo>
                  <a:cubicBezTo>
                    <a:pt x="94" y="273"/>
                    <a:pt x="94" y="273"/>
                    <a:pt x="95" y="273"/>
                  </a:cubicBezTo>
                  <a:close/>
                  <a:moveTo>
                    <a:pt x="92" y="275"/>
                  </a:moveTo>
                  <a:cubicBezTo>
                    <a:pt x="93" y="275"/>
                    <a:pt x="92" y="273"/>
                    <a:pt x="94" y="274"/>
                  </a:cubicBezTo>
                  <a:cubicBezTo>
                    <a:pt x="94" y="276"/>
                    <a:pt x="93" y="276"/>
                    <a:pt x="92" y="275"/>
                  </a:cubicBezTo>
                  <a:close/>
                  <a:moveTo>
                    <a:pt x="71" y="261"/>
                  </a:moveTo>
                  <a:cubicBezTo>
                    <a:pt x="71" y="262"/>
                    <a:pt x="70" y="261"/>
                    <a:pt x="69" y="261"/>
                  </a:cubicBezTo>
                  <a:cubicBezTo>
                    <a:pt x="69" y="260"/>
                    <a:pt x="70" y="261"/>
                    <a:pt x="71" y="261"/>
                  </a:cubicBezTo>
                  <a:close/>
                  <a:moveTo>
                    <a:pt x="91" y="271"/>
                  </a:moveTo>
                  <a:cubicBezTo>
                    <a:pt x="91" y="272"/>
                    <a:pt x="90" y="272"/>
                    <a:pt x="90" y="272"/>
                  </a:cubicBezTo>
                  <a:cubicBezTo>
                    <a:pt x="89" y="271"/>
                    <a:pt x="90" y="270"/>
                    <a:pt x="91" y="271"/>
                  </a:cubicBezTo>
                  <a:close/>
                  <a:moveTo>
                    <a:pt x="91" y="268"/>
                  </a:moveTo>
                  <a:cubicBezTo>
                    <a:pt x="91" y="269"/>
                    <a:pt x="91" y="270"/>
                    <a:pt x="92" y="271"/>
                  </a:cubicBezTo>
                  <a:cubicBezTo>
                    <a:pt x="91" y="272"/>
                    <a:pt x="91" y="270"/>
                    <a:pt x="90" y="270"/>
                  </a:cubicBezTo>
                  <a:cubicBezTo>
                    <a:pt x="90" y="269"/>
                    <a:pt x="90" y="269"/>
                    <a:pt x="90" y="268"/>
                  </a:cubicBezTo>
                  <a:cubicBezTo>
                    <a:pt x="90" y="268"/>
                    <a:pt x="90" y="268"/>
                    <a:pt x="89" y="267"/>
                  </a:cubicBezTo>
                  <a:cubicBezTo>
                    <a:pt x="90" y="266"/>
                    <a:pt x="91" y="267"/>
                    <a:pt x="92" y="268"/>
                  </a:cubicBezTo>
                  <a:cubicBezTo>
                    <a:pt x="92" y="268"/>
                    <a:pt x="93" y="269"/>
                    <a:pt x="93" y="269"/>
                  </a:cubicBezTo>
                  <a:cubicBezTo>
                    <a:pt x="92" y="269"/>
                    <a:pt x="91" y="268"/>
                    <a:pt x="91" y="268"/>
                  </a:cubicBezTo>
                  <a:close/>
                  <a:moveTo>
                    <a:pt x="95" y="270"/>
                  </a:moveTo>
                  <a:cubicBezTo>
                    <a:pt x="95" y="271"/>
                    <a:pt x="94" y="272"/>
                    <a:pt x="93" y="272"/>
                  </a:cubicBezTo>
                  <a:cubicBezTo>
                    <a:pt x="91" y="269"/>
                    <a:pt x="93" y="269"/>
                    <a:pt x="95" y="270"/>
                  </a:cubicBezTo>
                  <a:close/>
                  <a:moveTo>
                    <a:pt x="64" y="252"/>
                  </a:moveTo>
                  <a:cubicBezTo>
                    <a:pt x="64" y="253"/>
                    <a:pt x="63" y="253"/>
                    <a:pt x="62" y="253"/>
                  </a:cubicBezTo>
                  <a:cubicBezTo>
                    <a:pt x="62" y="252"/>
                    <a:pt x="63" y="251"/>
                    <a:pt x="64" y="252"/>
                  </a:cubicBezTo>
                  <a:close/>
                  <a:moveTo>
                    <a:pt x="74" y="258"/>
                  </a:moveTo>
                  <a:cubicBezTo>
                    <a:pt x="75" y="259"/>
                    <a:pt x="76" y="261"/>
                    <a:pt x="75" y="260"/>
                  </a:cubicBezTo>
                  <a:cubicBezTo>
                    <a:pt x="74" y="260"/>
                    <a:pt x="74" y="258"/>
                    <a:pt x="74" y="258"/>
                  </a:cubicBezTo>
                  <a:close/>
                  <a:moveTo>
                    <a:pt x="69" y="252"/>
                  </a:moveTo>
                  <a:cubicBezTo>
                    <a:pt x="70" y="253"/>
                    <a:pt x="69" y="254"/>
                    <a:pt x="70" y="254"/>
                  </a:cubicBezTo>
                  <a:cubicBezTo>
                    <a:pt x="71" y="255"/>
                    <a:pt x="70" y="253"/>
                    <a:pt x="71" y="254"/>
                  </a:cubicBezTo>
                  <a:cubicBezTo>
                    <a:pt x="71" y="256"/>
                    <a:pt x="70" y="255"/>
                    <a:pt x="69" y="256"/>
                  </a:cubicBezTo>
                  <a:cubicBezTo>
                    <a:pt x="69" y="254"/>
                    <a:pt x="70" y="254"/>
                    <a:pt x="69" y="252"/>
                  </a:cubicBezTo>
                  <a:close/>
                  <a:moveTo>
                    <a:pt x="98" y="272"/>
                  </a:moveTo>
                  <a:cubicBezTo>
                    <a:pt x="98" y="270"/>
                    <a:pt x="101" y="272"/>
                    <a:pt x="102" y="274"/>
                  </a:cubicBezTo>
                  <a:cubicBezTo>
                    <a:pt x="101" y="273"/>
                    <a:pt x="100" y="273"/>
                    <a:pt x="98" y="272"/>
                  </a:cubicBezTo>
                  <a:close/>
                  <a:moveTo>
                    <a:pt x="96" y="269"/>
                  </a:moveTo>
                  <a:cubicBezTo>
                    <a:pt x="96" y="270"/>
                    <a:pt x="96" y="270"/>
                    <a:pt x="96" y="270"/>
                  </a:cubicBezTo>
                  <a:cubicBezTo>
                    <a:pt x="96" y="270"/>
                    <a:pt x="95" y="270"/>
                    <a:pt x="95" y="269"/>
                  </a:cubicBezTo>
                  <a:cubicBezTo>
                    <a:pt x="96" y="270"/>
                    <a:pt x="95" y="267"/>
                    <a:pt x="96" y="269"/>
                  </a:cubicBezTo>
                  <a:close/>
                  <a:moveTo>
                    <a:pt x="81" y="258"/>
                  </a:moveTo>
                  <a:cubicBezTo>
                    <a:pt x="82" y="259"/>
                    <a:pt x="82" y="260"/>
                    <a:pt x="83" y="260"/>
                  </a:cubicBezTo>
                  <a:cubicBezTo>
                    <a:pt x="82" y="260"/>
                    <a:pt x="82" y="261"/>
                    <a:pt x="82" y="260"/>
                  </a:cubicBezTo>
                  <a:lnTo>
                    <a:pt x="81" y="258"/>
                  </a:lnTo>
                  <a:close/>
                  <a:moveTo>
                    <a:pt x="75" y="253"/>
                  </a:moveTo>
                  <a:cubicBezTo>
                    <a:pt x="76" y="254"/>
                    <a:pt x="76" y="255"/>
                    <a:pt x="77" y="256"/>
                  </a:cubicBezTo>
                  <a:cubicBezTo>
                    <a:pt x="75" y="256"/>
                    <a:pt x="74" y="254"/>
                    <a:pt x="75" y="253"/>
                  </a:cubicBezTo>
                  <a:close/>
                  <a:moveTo>
                    <a:pt x="93" y="266"/>
                  </a:moveTo>
                  <a:cubicBezTo>
                    <a:pt x="93" y="264"/>
                    <a:pt x="95" y="266"/>
                    <a:pt x="95" y="266"/>
                  </a:cubicBezTo>
                  <a:cubicBezTo>
                    <a:pt x="95" y="268"/>
                    <a:pt x="95" y="266"/>
                    <a:pt x="93" y="266"/>
                  </a:cubicBezTo>
                  <a:close/>
                  <a:moveTo>
                    <a:pt x="77" y="252"/>
                  </a:moveTo>
                  <a:cubicBezTo>
                    <a:pt x="77" y="252"/>
                    <a:pt x="78" y="252"/>
                    <a:pt x="78" y="252"/>
                  </a:cubicBezTo>
                  <a:cubicBezTo>
                    <a:pt x="78" y="253"/>
                    <a:pt x="77" y="252"/>
                    <a:pt x="78" y="254"/>
                  </a:cubicBezTo>
                  <a:cubicBezTo>
                    <a:pt x="76" y="252"/>
                    <a:pt x="77" y="254"/>
                    <a:pt x="76" y="253"/>
                  </a:cubicBezTo>
                  <a:cubicBezTo>
                    <a:pt x="76" y="252"/>
                    <a:pt x="77" y="253"/>
                    <a:pt x="77" y="252"/>
                  </a:cubicBezTo>
                  <a:close/>
                  <a:moveTo>
                    <a:pt x="83" y="252"/>
                  </a:moveTo>
                  <a:cubicBezTo>
                    <a:pt x="81" y="251"/>
                    <a:pt x="81" y="254"/>
                    <a:pt x="79" y="252"/>
                  </a:cubicBezTo>
                  <a:cubicBezTo>
                    <a:pt x="80" y="252"/>
                    <a:pt x="81" y="249"/>
                    <a:pt x="83" y="252"/>
                  </a:cubicBezTo>
                  <a:close/>
                  <a:moveTo>
                    <a:pt x="82" y="253"/>
                  </a:moveTo>
                  <a:cubicBezTo>
                    <a:pt x="82" y="253"/>
                    <a:pt x="83" y="254"/>
                    <a:pt x="83" y="254"/>
                  </a:cubicBezTo>
                  <a:cubicBezTo>
                    <a:pt x="82" y="254"/>
                    <a:pt x="82" y="255"/>
                    <a:pt x="81" y="254"/>
                  </a:cubicBezTo>
                  <a:cubicBezTo>
                    <a:pt x="82" y="253"/>
                    <a:pt x="81" y="252"/>
                    <a:pt x="82" y="253"/>
                  </a:cubicBezTo>
                  <a:close/>
                  <a:moveTo>
                    <a:pt x="86" y="249"/>
                  </a:moveTo>
                  <a:cubicBezTo>
                    <a:pt x="87" y="250"/>
                    <a:pt x="87" y="248"/>
                    <a:pt x="88" y="249"/>
                  </a:cubicBezTo>
                  <a:cubicBezTo>
                    <a:pt x="88" y="250"/>
                    <a:pt x="88" y="251"/>
                    <a:pt x="87" y="250"/>
                  </a:cubicBezTo>
                  <a:cubicBezTo>
                    <a:pt x="87" y="250"/>
                    <a:pt x="87" y="249"/>
                    <a:pt x="86" y="249"/>
                  </a:cubicBezTo>
                  <a:close/>
                  <a:moveTo>
                    <a:pt x="112" y="260"/>
                  </a:moveTo>
                  <a:cubicBezTo>
                    <a:pt x="111" y="261"/>
                    <a:pt x="111" y="263"/>
                    <a:pt x="110" y="260"/>
                  </a:cubicBezTo>
                  <a:cubicBezTo>
                    <a:pt x="111" y="261"/>
                    <a:pt x="111" y="259"/>
                    <a:pt x="112" y="260"/>
                  </a:cubicBezTo>
                  <a:close/>
                  <a:moveTo>
                    <a:pt x="146" y="281"/>
                  </a:moveTo>
                  <a:cubicBezTo>
                    <a:pt x="147" y="282"/>
                    <a:pt x="148" y="284"/>
                    <a:pt x="147" y="283"/>
                  </a:cubicBezTo>
                  <a:cubicBezTo>
                    <a:pt x="147" y="282"/>
                    <a:pt x="146" y="282"/>
                    <a:pt x="146" y="281"/>
                  </a:cubicBezTo>
                  <a:close/>
                  <a:moveTo>
                    <a:pt x="110" y="259"/>
                  </a:moveTo>
                  <a:cubicBezTo>
                    <a:pt x="111" y="260"/>
                    <a:pt x="110" y="260"/>
                    <a:pt x="109" y="259"/>
                  </a:cubicBezTo>
                  <a:cubicBezTo>
                    <a:pt x="109" y="259"/>
                    <a:pt x="108" y="257"/>
                    <a:pt x="109" y="257"/>
                  </a:cubicBezTo>
                  <a:cubicBezTo>
                    <a:pt x="109" y="258"/>
                    <a:pt x="110" y="258"/>
                    <a:pt x="110" y="259"/>
                  </a:cubicBezTo>
                  <a:close/>
                  <a:moveTo>
                    <a:pt x="109" y="256"/>
                  </a:moveTo>
                  <a:cubicBezTo>
                    <a:pt x="110" y="257"/>
                    <a:pt x="111" y="259"/>
                    <a:pt x="110" y="258"/>
                  </a:cubicBezTo>
                  <a:cubicBezTo>
                    <a:pt x="110" y="258"/>
                    <a:pt x="109" y="257"/>
                    <a:pt x="109" y="256"/>
                  </a:cubicBezTo>
                  <a:close/>
                  <a:moveTo>
                    <a:pt x="94" y="246"/>
                  </a:moveTo>
                  <a:cubicBezTo>
                    <a:pt x="96" y="248"/>
                    <a:pt x="95" y="245"/>
                    <a:pt x="96" y="246"/>
                  </a:cubicBezTo>
                  <a:cubicBezTo>
                    <a:pt x="96" y="248"/>
                    <a:pt x="95" y="248"/>
                    <a:pt x="95" y="249"/>
                  </a:cubicBezTo>
                  <a:lnTo>
                    <a:pt x="94" y="246"/>
                  </a:lnTo>
                  <a:close/>
                  <a:moveTo>
                    <a:pt x="108" y="254"/>
                  </a:moveTo>
                  <a:cubicBezTo>
                    <a:pt x="108" y="255"/>
                    <a:pt x="108" y="255"/>
                    <a:pt x="108" y="255"/>
                  </a:cubicBezTo>
                  <a:cubicBezTo>
                    <a:pt x="107" y="255"/>
                    <a:pt x="107" y="255"/>
                    <a:pt x="107" y="255"/>
                  </a:cubicBezTo>
                  <a:cubicBezTo>
                    <a:pt x="106" y="254"/>
                    <a:pt x="107" y="254"/>
                    <a:pt x="108" y="254"/>
                  </a:cubicBezTo>
                  <a:close/>
                  <a:moveTo>
                    <a:pt x="114" y="258"/>
                  </a:moveTo>
                  <a:cubicBezTo>
                    <a:pt x="114" y="256"/>
                    <a:pt x="115" y="259"/>
                    <a:pt x="116" y="259"/>
                  </a:cubicBezTo>
                  <a:cubicBezTo>
                    <a:pt x="116" y="259"/>
                    <a:pt x="115" y="259"/>
                    <a:pt x="114" y="258"/>
                  </a:cubicBezTo>
                  <a:close/>
                  <a:moveTo>
                    <a:pt x="117" y="259"/>
                  </a:moveTo>
                  <a:cubicBezTo>
                    <a:pt x="118" y="259"/>
                    <a:pt x="118" y="259"/>
                    <a:pt x="118" y="259"/>
                  </a:cubicBezTo>
                  <a:cubicBezTo>
                    <a:pt x="118" y="261"/>
                    <a:pt x="118" y="261"/>
                    <a:pt x="117" y="260"/>
                  </a:cubicBezTo>
                  <a:cubicBezTo>
                    <a:pt x="118" y="260"/>
                    <a:pt x="117" y="259"/>
                    <a:pt x="117" y="259"/>
                  </a:cubicBezTo>
                  <a:close/>
                  <a:moveTo>
                    <a:pt x="150" y="278"/>
                  </a:moveTo>
                  <a:cubicBezTo>
                    <a:pt x="150" y="278"/>
                    <a:pt x="149" y="278"/>
                    <a:pt x="149" y="278"/>
                  </a:cubicBezTo>
                  <a:cubicBezTo>
                    <a:pt x="151" y="276"/>
                    <a:pt x="152" y="275"/>
                    <a:pt x="155" y="275"/>
                  </a:cubicBezTo>
                  <a:cubicBezTo>
                    <a:pt x="156" y="277"/>
                    <a:pt x="153" y="274"/>
                    <a:pt x="154" y="276"/>
                  </a:cubicBezTo>
                  <a:cubicBezTo>
                    <a:pt x="155" y="277"/>
                    <a:pt x="155" y="276"/>
                    <a:pt x="155" y="277"/>
                  </a:cubicBezTo>
                  <a:cubicBezTo>
                    <a:pt x="155" y="278"/>
                    <a:pt x="154" y="277"/>
                    <a:pt x="153" y="276"/>
                  </a:cubicBezTo>
                  <a:cubicBezTo>
                    <a:pt x="153" y="278"/>
                    <a:pt x="151" y="276"/>
                    <a:pt x="152" y="278"/>
                  </a:cubicBezTo>
                  <a:cubicBezTo>
                    <a:pt x="152" y="278"/>
                    <a:pt x="152" y="278"/>
                    <a:pt x="154" y="278"/>
                  </a:cubicBezTo>
                  <a:cubicBezTo>
                    <a:pt x="154" y="279"/>
                    <a:pt x="153" y="279"/>
                    <a:pt x="153" y="280"/>
                  </a:cubicBezTo>
                  <a:cubicBezTo>
                    <a:pt x="153" y="280"/>
                    <a:pt x="152" y="278"/>
                    <a:pt x="152" y="279"/>
                  </a:cubicBezTo>
                  <a:cubicBezTo>
                    <a:pt x="152" y="280"/>
                    <a:pt x="153" y="280"/>
                    <a:pt x="153" y="281"/>
                  </a:cubicBezTo>
                  <a:cubicBezTo>
                    <a:pt x="153" y="281"/>
                    <a:pt x="152" y="281"/>
                    <a:pt x="152" y="281"/>
                  </a:cubicBezTo>
                  <a:cubicBezTo>
                    <a:pt x="151" y="280"/>
                    <a:pt x="151" y="279"/>
                    <a:pt x="150" y="278"/>
                  </a:cubicBezTo>
                  <a:close/>
                  <a:moveTo>
                    <a:pt x="111" y="254"/>
                  </a:moveTo>
                  <a:cubicBezTo>
                    <a:pt x="113" y="255"/>
                    <a:pt x="113" y="254"/>
                    <a:pt x="114" y="254"/>
                  </a:cubicBezTo>
                  <a:cubicBezTo>
                    <a:pt x="114" y="256"/>
                    <a:pt x="116" y="256"/>
                    <a:pt x="115" y="257"/>
                  </a:cubicBezTo>
                  <a:cubicBezTo>
                    <a:pt x="114" y="257"/>
                    <a:pt x="114" y="256"/>
                    <a:pt x="113" y="255"/>
                  </a:cubicBezTo>
                  <a:cubicBezTo>
                    <a:pt x="113" y="256"/>
                    <a:pt x="112" y="256"/>
                    <a:pt x="113" y="257"/>
                  </a:cubicBezTo>
                  <a:cubicBezTo>
                    <a:pt x="111" y="256"/>
                    <a:pt x="111" y="255"/>
                    <a:pt x="111" y="254"/>
                  </a:cubicBezTo>
                  <a:close/>
                  <a:moveTo>
                    <a:pt x="98" y="245"/>
                  </a:moveTo>
                  <a:cubicBezTo>
                    <a:pt x="98" y="247"/>
                    <a:pt x="99" y="248"/>
                    <a:pt x="98" y="247"/>
                  </a:cubicBezTo>
                  <a:cubicBezTo>
                    <a:pt x="98" y="247"/>
                    <a:pt x="97" y="245"/>
                    <a:pt x="98" y="245"/>
                  </a:cubicBezTo>
                  <a:close/>
                  <a:moveTo>
                    <a:pt x="124" y="262"/>
                  </a:moveTo>
                  <a:cubicBezTo>
                    <a:pt x="124" y="263"/>
                    <a:pt x="124" y="263"/>
                    <a:pt x="124" y="263"/>
                  </a:cubicBezTo>
                  <a:cubicBezTo>
                    <a:pt x="123" y="263"/>
                    <a:pt x="123" y="263"/>
                    <a:pt x="123" y="263"/>
                  </a:cubicBezTo>
                  <a:cubicBezTo>
                    <a:pt x="123" y="262"/>
                    <a:pt x="123" y="261"/>
                    <a:pt x="124" y="262"/>
                  </a:cubicBezTo>
                  <a:close/>
                  <a:moveTo>
                    <a:pt x="124" y="253"/>
                  </a:moveTo>
                  <a:cubicBezTo>
                    <a:pt x="124" y="252"/>
                    <a:pt x="124" y="252"/>
                    <a:pt x="125" y="253"/>
                  </a:cubicBezTo>
                  <a:cubicBezTo>
                    <a:pt x="125" y="255"/>
                    <a:pt x="122" y="252"/>
                    <a:pt x="121" y="251"/>
                  </a:cubicBezTo>
                  <a:cubicBezTo>
                    <a:pt x="121" y="253"/>
                    <a:pt x="121" y="253"/>
                    <a:pt x="121" y="253"/>
                  </a:cubicBezTo>
                  <a:cubicBezTo>
                    <a:pt x="119" y="252"/>
                    <a:pt x="118" y="253"/>
                    <a:pt x="117" y="254"/>
                  </a:cubicBezTo>
                  <a:cubicBezTo>
                    <a:pt x="118" y="256"/>
                    <a:pt x="119" y="257"/>
                    <a:pt x="118" y="258"/>
                  </a:cubicBezTo>
                  <a:cubicBezTo>
                    <a:pt x="117" y="255"/>
                    <a:pt x="118" y="259"/>
                    <a:pt x="117" y="258"/>
                  </a:cubicBezTo>
                  <a:cubicBezTo>
                    <a:pt x="117" y="256"/>
                    <a:pt x="117" y="254"/>
                    <a:pt x="116" y="252"/>
                  </a:cubicBezTo>
                  <a:cubicBezTo>
                    <a:pt x="119" y="254"/>
                    <a:pt x="119" y="250"/>
                    <a:pt x="120" y="250"/>
                  </a:cubicBezTo>
                  <a:cubicBezTo>
                    <a:pt x="120" y="250"/>
                    <a:pt x="119" y="251"/>
                    <a:pt x="120" y="252"/>
                  </a:cubicBezTo>
                  <a:cubicBezTo>
                    <a:pt x="120" y="250"/>
                    <a:pt x="121" y="250"/>
                    <a:pt x="121" y="249"/>
                  </a:cubicBezTo>
                  <a:cubicBezTo>
                    <a:pt x="120" y="249"/>
                    <a:pt x="120" y="249"/>
                    <a:pt x="120" y="249"/>
                  </a:cubicBezTo>
                  <a:cubicBezTo>
                    <a:pt x="121" y="249"/>
                    <a:pt x="121" y="247"/>
                    <a:pt x="122" y="248"/>
                  </a:cubicBezTo>
                  <a:cubicBezTo>
                    <a:pt x="121" y="248"/>
                    <a:pt x="121" y="251"/>
                    <a:pt x="123" y="252"/>
                  </a:cubicBezTo>
                  <a:cubicBezTo>
                    <a:pt x="122" y="250"/>
                    <a:pt x="124" y="250"/>
                    <a:pt x="125" y="251"/>
                  </a:cubicBezTo>
                  <a:cubicBezTo>
                    <a:pt x="124" y="251"/>
                    <a:pt x="122" y="251"/>
                    <a:pt x="124" y="253"/>
                  </a:cubicBezTo>
                  <a:close/>
                  <a:moveTo>
                    <a:pt x="123" y="250"/>
                  </a:moveTo>
                  <a:cubicBezTo>
                    <a:pt x="122" y="249"/>
                    <a:pt x="122" y="248"/>
                    <a:pt x="123" y="248"/>
                  </a:cubicBezTo>
                  <a:cubicBezTo>
                    <a:pt x="123" y="249"/>
                    <a:pt x="124" y="248"/>
                    <a:pt x="124" y="248"/>
                  </a:cubicBezTo>
                  <a:cubicBezTo>
                    <a:pt x="124" y="250"/>
                    <a:pt x="123" y="250"/>
                    <a:pt x="123" y="250"/>
                  </a:cubicBezTo>
                  <a:close/>
                  <a:moveTo>
                    <a:pt x="99" y="246"/>
                  </a:moveTo>
                  <a:cubicBezTo>
                    <a:pt x="99" y="245"/>
                    <a:pt x="100" y="245"/>
                    <a:pt x="101" y="245"/>
                  </a:cubicBezTo>
                  <a:cubicBezTo>
                    <a:pt x="101" y="246"/>
                    <a:pt x="100" y="247"/>
                    <a:pt x="99" y="246"/>
                  </a:cubicBezTo>
                  <a:close/>
                  <a:moveTo>
                    <a:pt x="111" y="252"/>
                  </a:moveTo>
                  <a:cubicBezTo>
                    <a:pt x="111" y="252"/>
                    <a:pt x="111" y="253"/>
                    <a:pt x="110" y="252"/>
                  </a:cubicBezTo>
                  <a:cubicBezTo>
                    <a:pt x="109" y="251"/>
                    <a:pt x="111" y="252"/>
                    <a:pt x="111" y="252"/>
                  </a:cubicBezTo>
                  <a:close/>
                  <a:moveTo>
                    <a:pt x="114" y="252"/>
                  </a:moveTo>
                  <a:cubicBezTo>
                    <a:pt x="115" y="253"/>
                    <a:pt x="114" y="254"/>
                    <a:pt x="113" y="252"/>
                  </a:cubicBezTo>
                  <a:cubicBezTo>
                    <a:pt x="114" y="252"/>
                    <a:pt x="114" y="252"/>
                    <a:pt x="114" y="252"/>
                  </a:cubicBezTo>
                  <a:close/>
                  <a:moveTo>
                    <a:pt x="102" y="244"/>
                  </a:moveTo>
                  <a:cubicBezTo>
                    <a:pt x="103" y="245"/>
                    <a:pt x="102" y="246"/>
                    <a:pt x="101" y="245"/>
                  </a:cubicBezTo>
                  <a:cubicBezTo>
                    <a:pt x="101" y="244"/>
                    <a:pt x="101" y="244"/>
                    <a:pt x="102" y="244"/>
                  </a:cubicBezTo>
                  <a:close/>
                  <a:moveTo>
                    <a:pt x="157" y="275"/>
                  </a:moveTo>
                  <a:cubicBezTo>
                    <a:pt x="158" y="276"/>
                    <a:pt x="157" y="275"/>
                    <a:pt x="158" y="277"/>
                  </a:cubicBezTo>
                  <a:cubicBezTo>
                    <a:pt x="157" y="277"/>
                    <a:pt x="156" y="274"/>
                    <a:pt x="157" y="275"/>
                  </a:cubicBezTo>
                  <a:close/>
                  <a:moveTo>
                    <a:pt x="159" y="274"/>
                  </a:moveTo>
                  <a:cubicBezTo>
                    <a:pt x="160" y="275"/>
                    <a:pt x="159" y="275"/>
                    <a:pt x="159" y="276"/>
                  </a:cubicBezTo>
                  <a:cubicBezTo>
                    <a:pt x="158" y="276"/>
                    <a:pt x="158" y="276"/>
                    <a:pt x="158" y="276"/>
                  </a:cubicBezTo>
                  <a:cubicBezTo>
                    <a:pt x="158" y="275"/>
                    <a:pt x="158" y="273"/>
                    <a:pt x="159" y="274"/>
                  </a:cubicBezTo>
                  <a:close/>
                  <a:moveTo>
                    <a:pt x="118" y="250"/>
                  </a:moveTo>
                  <a:cubicBezTo>
                    <a:pt x="118" y="250"/>
                    <a:pt x="118" y="252"/>
                    <a:pt x="117" y="250"/>
                  </a:cubicBezTo>
                  <a:cubicBezTo>
                    <a:pt x="118" y="250"/>
                    <a:pt x="117" y="249"/>
                    <a:pt x="118" y="250"/>
                  </a:cubicBezTo>
                  <a:close/>
                  <a:moveTo>
                    <a:pt x="110" y="243"/>
                  </a:moveTo>
                  <a:cubicBezTo>
                    <a:pt x="110" y="244"/>
                    <a:pt x="110" y="244"/>
                    <a:pt x="109" y="244"/>
                  </a:cubicBezTo>
                  <a:cubicBezTo>
                    <a:pt x="109" y="242"/>
                    <a:pt x="109" y="242"/>
                    <a:pt x="110" y="243"/>
                  </a:cubicBezTo>
                  <a:close/>
                  <a:moveTo>
                    <a:pt x="126" y="250"/>
                  </a:moveTo>
                  <a:cubicBezTo>
                    <a:pt x="127" y="249"/>
                    <a:pt x="127" y="249"/>
                    <a:pt x="128" y="249"/>
                  </a:cubicBezTo>
                  <a:cubicBezTo>
                    <a:pt x="128" y="250"/>
                    <a:pt x="128" y="251"/>
                    <a:pt x="127" y="251"/>
                  </a:cubicBezTo>
                  <a:cubicBezTo>
                    <a:pt x="127" y="251"/>
                    <a:pt x="126" y="250"/>
                    <a:pt x="126" y="250"/>
                  </a:cubicBezTo>
                  <a:close/>
                  <a:moveTo>
                    <a:pt x="131" y="250"/>
                  </a:moveTo>
                  <a:cubicBezTo>
                    <a:pt x="132" y="251"/>
                    <a:pt x="132" y="251"/>
                    <a:pt x="132" y="251"/>
                  </a:cubicBezTo>
                  <a:cubicBezTo>
                    <a:pt x="132" y="252"/>
                    <a:pt x="132" y="252"/>
                    <a:pt x="132" y="252"/>
                  </a:cubicBezTo>
                  <a:cubicBezTo>
                    <a:pt x="133" y="252"/>
                    <a:pt x="133" y="252"/>
                    <a:pt x="133" y="252"/>
                  </a:cubicBezTo>
                  <a:cubicBezTo>
                    <a:pt x="131" y="251"/>
                    <a:pt x="133" y="253"/>
                    <a:pt x="133" y="254"/>
                  </a:cubicBezTo>
                  <a:cubicBezTo>
                    <a:pt x="133" y="254"/>
                    <a:pt x="133" y="255"/>
                    <a:pt x="132" y="254"/>
                  </a:cubicBezTo>
                  <a:cubicBezTo>
                    <a:pt x="132" y="253"/>
                    <a:pt x="131" y="252"/>
                    <a:pt x="131" y="250"/>
                  </a:cubicBezTo>
                  <a:close/>
                  <a:moveTo>
                    <a:pt x="126" y="246"/>
                  </a:moveTo>
                  <a:cubicBezTo>
                    <a:pt x="126" y="247"/>
                    <a:pt x="127" y="247"/>
                    <a:pt x="127" y="247"/>
                  </a:cubicBezTo>
                  <a:cubicBezTo>
                    <a:pt x="126" y="247"/>
                    <a:pt x="127" y="249"/>
                    <a:pt x="125" y="248"/>
                  </a:cubicBezTo>
                  <a:cubicBezTo>
                    <a:pt x="125" y="247"/>
                    <a:pt x="126" y="248"/>
                    <a:pt x="126" y="246"/>
                  </a:cubicBezTo>
                  <a:close/>
                  <a:moveTo>
                    <a:pt x="226" y="305"/>
                  </a:moveTo>
                  <a:cubicBezTo>
                    <a:pt x="227" y="306"/>
                    <a:pt x="227" y="307"/>
                    <a:pt x="227" y="308"/>
                  </a:cubicBezTo>
                  <a:cubicBezTo>
                    <a:pt x="227" y="307"/>
                    <a:pt x="227" y="307"/>
                    <a:pt x="227" y="307"/>
                  </a:cubicBezTo>
                  <a:cubicBezTo>
                    <a:pt x="226" y="307"/>
                    <a:pt x="226" y="305"/>
                    <a:pt x="226" y="305"/>
                  </a:cubicBezTo>
                  <a:close/>
                  <a:moveTo>
                    <a:pt x="165" y="269"/>
                  </a:moveTo>
                  <a:cubicBezTo>
                    <a:pt x="165" y="268"/>
                    <a:pt x="165" y="268"/>
                    <a:pt x="166" y="269"/>
                  </a:cubicBezTo>
                  <a:cubicBezTo>
                    <a:pt x="167" y="270"/>
                    <a:pt x="168" y="272"/>
                    <a:pt x="167" y="271"/>
                  </a:cubicBezTo>
                  <a:cubicBezTo>
                    <a:pt x="166" y="270"/>
                    <a:pt x="166" y="269"/>
                    <a:pt x="165" y="269"/>
                  </a:cubicBezTo>
                  <a:close/>
                  <a:moveTo>
                    <a:pt x="135" y="249"/>
                  </a:moveTo>
                  <a:cubicBezTo>
                    <a:pt x="134" y="250"/>
                    <a:pt x="134" y="249"/>
                    <a:pt x="133" y="248"/>
                  </a:cubicBezTo>
                  <a:cubicBezTo>
                    <a:pt x="133" y="250"/>
                    <a:pt x="131" y="250"/>
                    <a:pt x="129" y="248"/>
                  </a:cubicBezTo>
                  <a:cubicBezTo>
                    <a:pt x="131" y="249"/>
                    <a:pt x="132" y="247"/>
                    <a:pt x="132" y="246"/>
                  </a:cubicBezTo>
                  <a:cubicBezTo>
                    <a:pt x="132" y="247"/>
                    <a:pt x="133" y="247"/>
                    <a:pt x="134" y="248"/>
                  </a:cubicBezTo>
                  <a:cubicBezTo>
                    <a:pt x="133" y="247"/>
                    <a:pt x="133" y="247"/>
                    <a:pt x="134" y="246"/>
                  </a:cubicBezTo>
                  <a:cubicBezTo>
                    <a:pt x="134" y="246"/>
                    <a:pt x="134" y="247"/>
                    <a:pt x="135" y="248"/>
                  </a:cubicBezTo>
                  <a:cubicBezTo>
                    <a:pt x="134" y="246"/>
                    <a:pt x="135" y="247"/>
                    <a:pt x="135" y="246"/>
                  </a:cubicBezTo>
                  <a:cubicBezTo>
                    <a:pt x="134" y="246"/>
                    <a:pt x="135" y="245"/>
                    <a:pt x="136" y="245"/>
                  </a:cubicBezTo>
                  <a:cubicBezTo>
                    <a:pt x="136" y="246"/>
                    <a:pt x="136" y="246"/>
                    <a:pt x="136" y="248"/>
                  </a:cubicBezTo>
                  <a:cubicBezTo>
                    <a:pt x="135" y="248"/>
                    <a:pt x="134" y="247"/>
                    <a:pt x="135" y="249"/>
                  </a:cubicBezTo>
                  <a:close/>
                  <a:moveTo>
                    <a:pt x="108" y="231"/>
                  </a:moveTo>
                  <a:cubicBezTo>
                    <a:pt x="109" y="232"/>
                    <a:pt x="108" y="229"/>
                    <a:pt x="108" y="229"/>
                  </a:cubicBezTo>
                  <a:cubicBezTo>
                    <a:pt x="110" y="230"/>
                    <a:pt x="109" y="230"/>
                    <a:pt x="110" y="232"/>
                  </a:cubicBezTo>
                  <a:cubicBezTo>
                    <a:pt x="109" y="231"/>
                    <a:pt x="109" y="232"/>
                    <a:pt x="109" y="233"/>
                  </a:cubicBezTo>
                  <a:cubicBezTo>
                    <a:pt x="108" y="233"/>
                    <a:pt x="108" y="232"/>
                    <a:pt x="108" y="231"/>
                  </a:cubicBezTo>
                  <a:close/>
                  <a:moveTo>
                    <a:pt x="131" y="244"/>
                  </a:moveTo>
                  <a:cubicBezTo>
                    <a:pt x="132" y="245"/>
                    <a:pt x="133" y="244"/>
                    <a:pt x="134" y="244"/>
                  </a:cubicBezTo>
                  <a:cubicBezTo>
                    <a:pt x="134" y="245"/>
                    <a:pt x="133" y="246"/>
                    <a:pt x="133" y="246"/>
                  </a:cubicBezTo>
                  <a:cubicBezTo>
                    <a:pt x="133" y="245"/>
                    <a:pt x="132" y="246"/>
                    <a:pt x="131" y="244"/>
                  </a:cubicBezTo>
                  <a:close/>
                  <a:moveTo>
                    <a:pt x="116" y="233"/>
                  </a:moveTo>
                  <a:cubicBezTo>
                    <a:pt x="116" y="234"/>
                    <a:pt x="117" y="235"/>
                    <a:pt x="116" y="235"/>
                  </a:cubicBezTo>
                  <a:cubicBezTo>
                    <a:pt x="116" y="234"/>
                    <a:pt x="115" y="233"/>
                    <a:pt x="116" y="233"/>
                  </a:cubicBezTo>
                  <a:close/>
                  <a:moveTo>
                    <a:pt x="111" y="228"/>
                  </a:moveTo>
                  <a:cubicBezTo>
                    <a:pt x="112" y="229"/>
                    <a:pt x="111" y="229"/>
                    <a:pt x="111" y="230"/>
                  </a:cubicBezTo>
                  <a:cubicBezTo>
                    <a:pt x="112" y="230"/>
                    <a:pt x="112" y="230"/>
                    <a:pt x="113" y="231"/>
                  </a:cubicBezTo>
                  <a:cubicBezTo>
                    <a:pt x="112" y="231"/>
                    <a:pt x="111" y="232"/>
                    <a:pt x="110" y="230"/>
                  </a:cubicBezTo>
                  <a:cubicBezTo>
                    <a:pt x="110" y="229"/>
                    <a:pt x="110" y="227"/>
                    <a:pt x="111" y="228"/>
                  </a:cubicBezTo>
                  <a:close/>
                  <a:moveTo>
                    <a:pt x="137" y="245"/>
                  </a:moveTo>
                  <a:cubicBezTo>
                    <a:pt x="138" y="246"/>
                    <a:pt x="137" y="244"/>
                    <a:pt x="138" y="246"/>
                  </a:cubicBezTo>
                  <a:cubicBezTo>
                    <a:pt x="138" y="246"/>
                    <a:pt x="137" y="247"/>
                    <a:pt x="137" y="245"/>
                  </a:cubicBezTo>
                  <a:close/>
                  <a:moveTo>
                    <a:pt x="127" y="237"/>
                  </a:moveTo>
                  <a:cubicBezTo>
                    <a:pt x="126" y="237"/>
                    <a:pt x="126" y="238"/>
                    <a:pt x="125" y="238"/>
                  </a:cubicBezTo>
                  <a:cubicBezTo>
                    <a:pt x="125" y="237"/>
                    <a:pt x="126" y="235"/>
                    <a:pt x="127" y="237"/>
                  </a:cubicBezTo>
                  <a:close/>
                  <a:moveTo>
                    <a:pt x="114" y="229"/>
                  </a:moveTo>
                  <a:cubicBezTo>
                    <a:pt x="114" y="230"/>
                    <a:pt x="114" y="230"/>
                    <a:pt x="115" y="231"/>
                  </a:cubicBezTo>
                  <a:cubicBezTo>
                    <a:pt x="114" y="230"/>
                    <a:pt x="113" y="231"/>
                    <a:pt x="112" y="230"/>
                  </a:cubicBezTo>
                  <a:cubicBezTo>
                    <a:pt x="114" y="230"/>
                    <a:pt x="113" y="228"/>
                    <a:pt x="114" y="229"/>
                  </a:cubicBezTo>
                  <a:close/>
                  <a:moveTo>
                    <a:pt x="142" y="241"/>
                  </a:moveTo>
                  <a:cubicBezTo>
                    <a:pt x="142" y="243"/>
                    <a:pt x="140" y="243"/>
                    <a:pt x="140" y="244"/>
                  </a:cubicBezTo>
                  <a:cubicBezTo>
                    <a:pt x="140" y="245"/>
                    <a:pt x="141" y="245"/>
                    <a:pt x="141" y="246"/>
                  </a:cubicBezTo>
                  <a:cubicBezTo>
                    <a:pt x="139" y="244"/>
                    <a:pt x="140" y="246"/>
                    <a:pt x="138" y="245"/>
                  </a:cubicBezTo>
                  <a:cubicBezTo>
                    <a:pt x="138" y="244"/>
                    <a:pt x="139" y="244"/>
                    <a:pt x="137" y="242"/>
                  </a:cubicBezTo>
                  <a:cubicBezTo>
                    <a:pt x="140" y="244"/>
                    <a:pt x="140" y="241"/>
                    <a:pt x="142" y="241"/>
                  </a:cubicBezTo>
                  <a:close/>
                  <a:moveTo>
                    <a:pt x="235" y="299"/>
                  </a:moveTo>
                  <a:cubicBezTo>
                    <a:pt x="235" y="299"/>
                    <a:pt x="235" y="301"/>
                    <a:pt x="234" y="300"/>
                  </a:cubicBezTo>
                  <a:cubicBezTo>
                    <a:pt x="234" y="299"/>
                    <a:pt x="235" y="298"/>
                    <a:pt x="235" y="299"/>
                  </a:cubicBezTo>
                  <a:close/>
                  <a:moveTo>
                    <a:pt x="175" y="263"/>
                  </a:moveTo>
                  <a:cubicBezTo>
                    <a:pt x="176" y="263"/>
                    <a:pt x="176" y="263"/>
                    <a:pt x="176" y="262"/>
                  </a:cubicBezTo>
                  <a:cubicBezTo>
                    <a:pt x="177" y="264"/>
                    <a:pt x="177" y="267"/>
                    <a:pt x="176" y="266"/>
                  </a:cubicBezTo>
                  <a:cubicBezTo>
                    <a:pt x="176" y="264"/>
                    <a:pt x="176" y="264"/>
                    <a:pt x="175" y="263"/>
                  </a:cubicBezTo>
                  <a:close/>
                  <a:moveTo>
                    <a:pt x="117" y="228"/>
                  </a:moveTo>
                  <a:cubicBezTo>
                    <a:pt x="117" y="229"/>
                    <a:pt x="116" y="229"/>
                    <a:pt x="115" y="230"/>
                  </a:cubicBezTo>
                  <a:cubicBezTo>
                    <a:pt x="115" y="229"/>
                    <a:pt x="115" y="229"/>
                    <a:pt x="115" y="229"/>
                  </a:cubicBezTo>
                  <a:cubicBezTo>
                    <a:pt x="116" y="229"/>
                    <a:pt x="116" y="228"/>
                    <a:pt x="117" y="228"/>
                  </a:cubicBezTo>
                  <a:close/>
                  <a:moveTo>
                    <a:pt x="151" y="249"/>
                  </a:moveTo>
                  <a:cubicBezTo>
                    <a:pt x="150" y="249"/>
                    <a:pt x="149" y="251"/>
                    <a:pt x="148" y="249"/>
                  </a:cubicBezTo>
                  <a:cubicBezTo>
                    <a:pt x="149" y="250"/>
                    <a:pt x="149" y="247"/>
                    <a:pt x="151" y="249"/>
                  </a:cubicBezTo>
                  <a:close/>
                  <a:moveTo>
                    <a:pt x="146" y="244"/>
                  </a:moveTo>
                  <a:cubicBezTo>
                    <a:pt x="147" y="245"/>
                    <a:pt x="147" y="244"/>
                    <a:pt x="149" y="244"/>
                  </a:cubicBezTo>
                  <a:cubicBezTo>
                    <a:pt x="149" y="246"/>
                    <a:pt x="147" y="246"/>
                    <a:pt x="146" y="245"/>
                  </a:cubicBezTo>
                  <a:cubicBezTo>
                    <a:pt x="146" y="246"/>
                    <a:pt x="146" y="245"/>
                    <a:pt x="146" y="244"/>
                  </a:cubicBezTo>
                  <a:close/>
                  <a:moveTo>
                    <a:pt x="118" y="227"/>
                  </a:moveTo>
                  <a:cubicBezTo>
                    <a:pt x="118" y="228"/>
                    <a:pt x="119" y="228"/>
                    <a:pt x="119" y="228"/>
                  </a:cubicBezTo>
                  <a:cubicBezTo>
                    <a:pt x="119" y="228"/>
                    <a:pt x="119" y="229"/>
                    <a:pt x="118" y="228"/>
                  </a:cubicBezTo>
                  <a:cubicBezTo>
                    <a:pt x="118" y="227"/>
                    <a:pt x="117" y="227"/>
                    <a:pt x="118" y="227"/>
                  </a:cubicBezTo>
                  <a:close/>
                  <a:moveTo>
                    <a:pt x="121" y="226"/>
                  </a:moveTo>
                  <a:cubicBezTo>
                    <a:pt x="122" y="228"/>
                    <a:pt x="121" y="228"/>
                    <a:pt x="120" y="228"/>
                  </a:cubicBezTo>
                  <a:cubicBezTo>
                    <a:pt x="121" y="227"/>
                    <a:pt x="121" y="226"/>
                    <a:pt x="121" y="226"/>
                  </a:cubicBezTo>
                  <a:close/>
                  <a:moveTo>
                    <a:pt x="143" y="241"/>
                  </a:moveTo>
                  <a:cubicBezTo>
                    <a:pt x="143" y="239"/>
                    <a:pt x="144" y="240"/>
                    <a:pt x="146" y="241"/>
                  </a:cubicBezTo>
                  <a:cubicBezTo>
                    <a:pt x="146" y="242"/>
                    <a:pt x="146" y="242"/>
                    <a:pt x="146" y="243"/>
                  </a:cubicBezTo>
                  <a:cubicBezTo>
                    <a:pt x="146" y="242"/>
                    <a:pt x="146" y="242"/>
                    <a:pt x="146" y="242"/>
                  </a:cubicBezTo>
                  <a:cubicBezTo>
                    <a:pt x="145" y="241"/>
                    <a:pt x="144" y="241"/>
                    <a:pt x="143" y="241"/>
                  </a:cubicBezTo>
                  <a:close/>
                  <a:moveTo>
                    <a:pt x="117" y="223"/>
                  </a:moveTo>
                  <a:cubicBezTo>
                    <a:pt x="118" y="223"/>
                    <a:pt x="118" y="221"/>
                    <a:pt x="120" y="222"/>
                  </a:cubicBezTo>
                  <a:cubicBezTo>
                    <a:pt x="119" y="223"/>
                    <a:pt x="121" y="225"/>
                    <a:pt x="120" y="225"/>
                  </a:cubicBezTo>
                  <a:cubicBezTo>
                    <a:pt x="119" y="225"/>
                    <a:pt x="119" y="223"/>
                    <a:pt x="118" y="223"/>
                  </a:cubicBezTo>
                  <a:cubicBezTo>
                    <a:pt x="119" y="224"/>
                    <a:pt x="119" y="225"/>
                    <a:pt x="119" y="226"/>
                  </a:cubicBezTo>
                  <a:cubicBezTo>
                    <a:pt x="118" y="225"/>
                    <a:pt x="118" y="224"/>
                    <a:pt x="117" y="223"/>
                  </a:cubicBezTo>
                  <a:close/>
                  <a:moveTo>
                    <a:pt x="123" y="225"/>
                  </a:moveTo>
                  <a:cubicBezTo>
                    <a:pt x="124" y="226"/>
                    <a:pt x="124" y="226"/>
                    <a:pt x="124" y="227"/>
                  </a:cubicBezTo>
                  <a:cubicBezTo>
                    <a:pt x="123" y="226"/>
                    <a:pt x="123" y="227"/>
                    <a:pt x="122" y="227"/>
                  </a:cubicBezTo>
                  <a:cubicBezTo>
                    <a:pt x="122" y="226"/>
                    <a:pt x="122" y="226"/>
                    <a:pt x="122" y="226"/>
                  </a:cubicBezTo>
                  <a:cubicBezTo>
                    <a:pt x="123" y="227"/>
                    <a:pt x="123" y="225"/>
                    <a:pt x="123" y="225"/>
                  </a:cubicBezTo>
                  <a:close/>
                  <a:moveTo>
                    <a:pt x="149" y="238"/>
                  </a:moveTo>
                  <a:cubicBezTo>
                    <a:pt x="148" y="239"/>
                    <a:pt x="148" y="242"/>
                    <a:pt x="146" y="240"/>
                  </a:cubicBezTo>
                  <a:cubicBezTo>
                    <a:pt x="148" y="240"/>
                    <a:pt x="147" y="237"/>
                    <a:pt x="149" y="238"/>
                  </a:cubicBezTo>
                  <a:close/>
                  <a:moveTo>
                    <a:pt x="156" y="240"/>
                  </a:moveTo>
                  <a:cubicBezTo>
                    <a:pt x="156" y="241"/>
                    <a:pt x="156" y="242"/>
                    <a:pt x="155" y="242"/>
                  </a:cubicBezTo>
                  <a:cubicBezTo>
                    <a:pt x="155" y="241"/>
                    <a:pt x="155" y="240"/>
                    <a:pt x="156" y="240"/>
                  </a:cubicBezTo>
                  <a:close/>
                  <a:moveTo>
                    <a:pt x="154" y="237"/>
                  </a:moveTo>
                  <a:cubicBezTo>
                    <a:pt x="153" y="237"/>
                    <a:pt x="152" y="241"/>
                    <a:pt x="150" y="238"/>
                  </a:cubicBezTo>
                  <a:cubicBezTo>
                    <a:pt x="152" y="238"/>
                    <a:pt x="152" y="236"/>
                    <a:pt x="154" y="237"/>
                  </a:cubicBezTo>
                  <a:close/>
                  <a:moveTo>
                    <a:pt x="164" y="241"/>
                  </a:moveTo>
                  <a:cubicBezTo>
                    <a:pt x="164" y="243"/>
                    <a:pt x="164" y="243"/>
                    <a:pt x="163" y="243"/>
                  </a:cubicBezTo>
                  <a:cubicBezTo>
                    <a:pt x="162" y="242"/>
                    <a:pt x="163" y="241"/>
                    <a:pt x="164" y="241"/>
                  </a:cubicBezTo>
                  <a:close/>
                  <a:moveTo>
                    <a:pt x="160" y="238"/>
                  </a:moveTo>
                  <a:cubicBezTo>
                    <a:pt x="162" y="240"/>
                    <a:pt x="162" y="237"/>
                    <a:pt x="163" y="238"/>
                  </a:cubicBezTo>
                  <a:cubicBezTo>
                    <a:pt x="164" y="240"/>
                    <a:pt x="161" y="239"/>
                    <a:pt x="160" y="240"/>
                  </a:cubicBezTo>
                  <a:cubicBezTo>
                    <a:pt x="160" y="239"/>
                    <a:pt x="160" y="239"/>
                    <a:pt x="160" y="238"/>
                  </a:cubicBezTo>
                  <a:close/>
                  <a:moveTo>
                    <a:pt x="159" y="236"/>
                  </a:moveTo>
                  <a:cubicBezTo>
                    <a:pt x="161" y="237"/>
                    <a:pt x="159" y="234"/>
                    <a:pt x="161" y="235"/>
                  </a:cubicBezTo>
                  <a:cubicBezTo>
                    <a:pt x="161" y="236"/>
                    <a:pt x="161" y="235"/>
                    <a:pt x="161" y="237"/>
                  </a:cubicBezTo>
                  <a:cubicBezTo>
                    <a:pt x="161" y="237"/>
                    <a:pt x="160" y="238"/>
                    <a:pt x="159" y="236"/>
                  </a:cubicBezTo>
                  <a:close/>
                  <a:moveTo>
                    <a:pt x="165" y="234"/>
                  </a:moveTo>
                  <a:cubicBezTo>
                    <a:pt x="165" y="236"/>
                    <a:pt x="165" y="236"/>
                    <a:pt x="164" y="236"/>
                  </a:cubicBezTo>
                  <a:cubicBezTo>
                    <a:pt x="163" y="235"/>
                    <a:pt x="163" y="233"/>
                    <a:pt x="165" y="234"/>
                  </a:cubicBezTo>
                  <a:close/>
                  <a:moveTo>
                    <a:pt x="141" y="219"/>
                  </a:moveTo>
                  <a:cubicBezTo>
                    <a:pt x="141" y="220"/>
                    <a:pt x="140" y="220"/>
                    <a:pt x="140" y="220"/>
                  </a:cubicBezTo>
                  <a:cubicBezTo>
                    <a:pt x="140" y="220"/>
                    <a:pt x="140" y="218"/>
                    <a:pt x="141" y="219"/>
                  </a:cubicBezTo>
                  <a:close/>
                  <a:moveTo>
                    <a:pt x="140" y="218"/>
                  </a:moveTo>
                  <a:cubicBezTo>
                    <a:pt x="140" y="219"/>
                    <a:pt x="139" y="219"/>
                    <a:pt x="138" y="218"/>
                  </a:cubicBezTo>
                  <a:cubicBezTo>
                    <a:pt x="139" y="218"/>
                    <a:pt x="138" y="217"/>
                    <a:pt x="140" y="218"/>
                  </a:cubicBezTo>
                  <a:close/>
                  <a:moveTo>
                    <a:pt x="144" y="220"/>
                  </a:moveTo>
                  <a:cubicBezTo>
                    <a:pt x="144" y="220"/>
                    <a:pt x="145" y="221"/>
                    <a:pt x="145" y="221"/>
                  </a:cubicBezTo>
                  <a:cubicBezTo>
                    <a:pt x="146" y="222"/>
                    <a:pt x="145" y="223"/>
                    <a:pt x="145" y="222"/>
                  </a:cubicBezTo>
                  <a:cubicBezTo>
                    <a:pt x="145" y="221"/>
                    <a:pt x="143" y="220"/>
                    <a:pt x="144" y="220"/>
                  </a:cubicBezTo>
                  <a:close/>
                  <a:moveTo>
                    <a:pt x="140" y="214"/>
                  </a:moveTo>
                  <a:cubicBezTo>
                    <a:pt x="140" y="214"/>
                    <a:pt x="140" y="216"/>
                    <a:pt x="141" y="217"/>
                  </a:cubicBezTo>
                  <a:cubicBezTo>
                    <a:pt x="141" y="216"/>
                    <a:pt x="142" y="216"/>
                    <a:pt x="143" y="217"/>
                  </a:cubicBezTo>
                  <a:cubicBezTo>
                    <a:pt x="142" y="218"/>
                    <a:pt x="143" y="220"/>
                    <a:pt x="141" y="219"/>
                  </a:cubicBezTo>
                  <a:cubicBezTo>
                    <a:pt x="142" y="218"/>
                    <a:pt x="137" y="213"/>
                    <a:pt x="140" y="214"/>
                  </a:cubicBezTo>
                  <a:close/>
                  <a:moveTo>
                    <a:pt x="173" y="236"/>
                  </a:moveTo>
                  <a:cubicBezTo>
                    <a:pt x="174" y="237"/>
                    <a:pt x="173" y="237"/>
                    <a:pt x="172" y="236"/>
                  </a:cubicBezTo>
                  <a:cubicBezTo>
                    <a:pt x="173" y="236"/>
                    <a:pt x="172" y="235"/>
                    <a:pt x="173" y="236"/>
                  </a:cubicBezTo>
                  <a:close/>
                  <a:moveTo>
                    <a:pt x="145" y="217"/>
                  </a:moveTo>
                  <a:cubicBezTo>
                    <a:pt x="145" y="218"/>
                    <a:pt x="145" y="218"/>
                    <a:pt x="144" y="218"/>
                  </a:cubicBezTo>
                  <a:cubicBezTo>
                    <a:pt x="144" y="217"/>
                    <a:pt x="144" y="216"/>
                    <a:pt x="145" y="217"/>
                  </a:cubicBezTo>
                  <a:close/>
                  <a:moveTo>
                    <a:pt x="167" y="231"/>
                  </a:moveTo>
                  <a:cubicBezTo>
                    <a:pt x="168" y="230"/>
                    <a:pt x="169" y="229"/>
                    <a:pt x="170" y="230"/>
                  </a:cubicBezTo>
                  <a:cubicBezTo>
                    <a:pt x="170" y="229"/>
                    <a:pt x="172" y="230"/>
                    <a:pt x="171" y="228"/>
                  </a:cubicBezTo>
                  <a:cubicBezTo>
                    <a:pt x="172" y="229"/>
                    <a:pt x="172" y="229"/>
                    <a:pt x="172" y="229"/>
                  </a:cubicBezTo>
                  <a:cubicBezTo>
                    <a:pt x="172" y="230"/>
                    <a:pt x="171" y="230"/>
                    <a:pt x="172" y="231"/>
                  </a:cubicBezTo>
                  <a:cubicBezTo>
                    <a:pt x="171" y="230"/>
                    <a:pt x="170" y="231"/>
                    <a:pt x="172" y="233"/>
                  </a:cubicBezTo>
                  <a:cubicBezTo>
                    <a:pt x="171" y="232"/>
                    <a:pt x="171" y="231"/>
                    <a:pt x="170" y="231"/>
                  </a:cubicBezTo>
                  <a:cubicBezTo>
                    <a:pt x="170" y="233"/>
                    <a:pt x="170" y="233"/>
                    <a:pt x="170" y="233"/>
                  </a:cubicBezTo>
                  <a:cubicBezTo>
                    <a:pt x="169" y="232"/>
                    <a:pt x="169" y="230"/>
                    <a:pt x="167" y="231"/>
                  </a:cubicBezTo>
                  <a:close/>
                  <a:moveTo>
                    <a:pt x="174" y="229"/>
                  </a:moveTo>
                  <a:cubicBezTo>
                    <a:pt x="176" y="231"/>
                    <a:pt x="175" y="233"/>
                    <a:pt x="173" y="232"/>
                  </a:cubicBezTo>
                  <a:cubicBezTo>
                    <a:pt x="173" y="231"/>
                    <a:pt x="173" y="231"/>
                    <a:pt x="172" y="230"/>
                  </a:cubicBezTo>
                  <a:cubicBezTo>
                    <a:pt x="173" y="230"/>
                    <a:pt x="175" y="232"/>
                    <a:pt x="174" y="229"/>
                  </a:cubicBezTo>
                  <a:close/>
                  <a:moveTo>
                    <a:pt x="174" y="227"/>
                  </a:moveTo>
                  <a:cubicBezTo>
                    <a:pt x="175" y="227"/>
                    <a:pt x="175" y="229"/>
                    <a:pt x="175" y="230"/>
                  </a:cubicBezTo>
                  <a:cubicBezTo>
                    <a:pt x="175" y="230"/>
                    <a:pt x="175" y="231"/>
                    <a:pt x="175" y="230"/>
                  </a:cubicBezTo>
                  <a:cubicBezTo>
                    <a:pt x="174" y="228"/>
                    <a:pt x="175" y="229"/>
                    <a:pt x="174" y="227"/>
                  </a:cubicBezTo>
                  <a:close/>
                  <a:moveTo>
                    <a:pt x="182" y="231"/>
                  </a:moveTo>
                  <a:cubicBezTo>
                    <a:pt x="182" y="232"/>
                    <a:pt x="182" y="233"/>
                    <a:pt x="181" y="232"/>
                  </a:cubicBezTo>
                  <a:cubicBezTo>
                    <a:pt x="180" y="231"/>
                    <a:pt x="181" y="230"/>
                    <a:pt x="182" y="231"/>
                  </a:cubicBezTo>
                  <a:close/>
                  <a:moveTo>
                    <a:pt x="269" y="272"/>
                  </a:moveTo>
                  <a:cubicBezTo>
                    <a:pt x="269" y="271"/>
                    <a:pt x="270" y="270"/>
                    <a:pt x="271" y="272"/>
                  </a:cubicBezTo>
                  <a:cubicBezTo>
                    <a:pt x="270" y="271"/>
                    <a:pt x="270" y="273"/>
                    <a:pt x="271" y="273"/>
                  </a:cubicBezTo>
                  <a:cubicBezTo>
                    <a:pt x="270" y="273"/>
                    <a:pt x="270" y="273"/>
                    <a:pt x="269" y="272"/>
                  </a:cubicBezTo>
                  <a:close/>
                  <a:moveTo>
                    <a:pt x="186" y="222"/>
                  </a:moveTo>
                  <a:cubicBezTo>
                    <a:pt x="188" y="223"/>
                    <a:pt x="188" y="226"/>
                    <a:pt x="186" y="224"/>
                  </a:cubicBezTo>
                  <a:cubicBezTo>
                    <a:pt x="187" y="224"/>
                    <a:pt x="186" y="223"/>
                    <a:pt x="186" y="222"/>
                  </a:cubicBezTo>
                  <a:close/>
                  <a:moveTo>
                    <a:pt x="271" y="270"/>
                  </a:moveTo>
                  <a:cubicBezTo>
                    <a:pt x="272" y="269"/>
                    <a:pt x="272" y="267"/>
                    <a:pt x="274" y="269"/>
                  </a:cubicBezTo>
                  <a:cubicBezTo>
                    <a:pt x="273" y="269"/>
                    <a:pt x="275" y="271"/>
                    <a:pt x="275" y="272"/>
                  </a:cubicBezTo>
                  <a:cubicBezTo>
                    <a:pt x="274" y="271"/>
                    <a:pt x="273" y="270"/>
                    <a:pt x="272" y="269"/>
                  </a:cubicBezTo>
                  <a:cubicBezTo>
                    <a:pt x="273" y="271"/>
                    <a:pt x="272" y="272"/>
                    <a:pt x="271" y="270"/>
                  </a:cubicBezTo>
                  <a:close/>
                  <a:moveTo>
                    <a:pt x="275" y="267"/>
                  </a:moveTo>
                  <a:cubicBezTo>
                    <a:pt x="275" y="267"/>
                    <a:pt x="275" y="268"/>
                    <a:pt x="274" y="268"/>
                  </a:cubicBezTo>
                  <a:cubicBezTo>
                    <a:pt x="273" y="266"/>
                    <a:pt x="275" y="266"/>
                    <a:pt x="275" y="267"/>
                  </a:cubicBezTo>
                  <a:close/>
                  <a:moveTo>
                    <a:pt x="170" y="200"/>
                  </a:moveTo>
                  <a:cubicBezTo>
                    <a:pt x="170" y="201"/>
                    <a:pt x="170" y="201"/>
                    <a:pt x="169" y="200"/>
                  </a:cubicBezTo>
                  <a:cubicBezTo>
                    <a:pt x="168" y="199"/>
                    <a:pt x="169" y="199"/>
                    <a:pt x="170" y="200"/>
                  </a:cubicBezTo>
                  <a:close/>
                  <a:moveTo>
                    <a:pt x="172" y="196"/>
                  </a:moveTo>
                  <a:cubicBezTo>
                    <a:pt x="171" y="194"/>
                    <a:pt x="172" y="196"/>
                    <a:pt x="173" y="196"/>
                  </a:cubicBezTo>
                  <a:cubicBezTo>
                    <a:pt x="171" y="194"/>
                    <a:pt x="171" y="193"/>
                    <a:pt x="171" y="192"/>
                  </a:cubicBezTo>
                  <a:cubicBezTo>
                    <a:pt x="173" y="193"/>
                    <a:pt x="172" y="195"/>
                    <a:pt x="173" y="196"/>
                  </a:cubicBezTo>
                  <a:cubicBezTo>
                    <a:pt x="173" y="195"/>
                    <a:pt x="173" y="195"/>
                    <a:pt x="173" y="194"/>
                  </a:cubicBezTo>
                  <a:cubicBezTo>
                    <a:pt x="173" y="194"/>
                    <a:pt x="175" y="194"/>
                    <a:pt x="175" y="195"/>
                  </a:cubicBezTo>
                  <a:cubicBezTo>
                    <a:pt x="173" y="195"/>
                    <a:pt x="174" y="202"/>
                    <a:pt x="172" y="197"/>
                  </a:cubicBezTo>
                  <a:cubicBezTo>
                    <a:pt x="171" y="197"/>
                    <a:pt x="171" y="199"/>
                    <a:pt x="169" y="198"/>
                  </a:cubicBezTo>
                  <a:cubicBezTo>
                    <a:pt x="169" y="196"/>
                    <a:pt x="170" y="195"/>
                    <a:pt x="172" y="196"/>
                  </a:cubicBezTo>
                  <a:close/>
                  <a:moveTo>
                    <a:pt x="171" y="193"/>
                  </a:moveTo>
                  <a:cubicBezTo>
                    <a:pt x="171" y="195"/>
                    <a:pt x="170" y="195"/>
                    <a:pt x="169" y="195"/>
                  </a:cubicBezTo>
                  <a:cubicBezTo>
                    <a:pt x="169" y="194"/>
                    <a:pt x="169" y="193"/>
                    <a:pt x="171" y="193"/>
                  </a:cubicBezTo>
                  <a:close/>
                  <a:moveTo>
                    <a:pt x="282" y="257"/>
                  </a:moveTo>
                  <a:cubicBezTo>
                    <a:pt x="283" y="258"/>
                    <a:pt x="283" y="254"/>
                    <a:pt x="284" y="256"/>
                  </a:cubicBezTo>
                  <a:cubicBezTo>
                    <a:pt x="283" y="256"/>
                    <a:pt x="284" y="259"/>
                    <a:pt x="282" y="257"/>
                  </a:cubicBezTo>
                  <a:close/>
                  <a:moveTo>
                    <a:pt x="172" y="191"/>
                  </a:moveTo>
                  <a:cubicBezTo>
                    <a:pt x="173" y="191"/>
                    <a:pt x="174" y="191"/>
                    <a:pt x="174" y="192"/>
                  </a:cubicBezTo>
                  <a:cubicBezTo>
                    <a:pt x="172" y="191"/>
                    <a:pt x="172" y="192"/>
                    <a:pt x="173" y="193"/>
                  </a:cubicBezTo>
                  <a:cubicBezTo>
                    <a:pt x="172" y="192"/>
                    <a:pt x="172" y="191"/>
                    <a:pt x="172" y="191"/>
                  </a:cubicBezTo>
                  <a:close/>
                  <a:moveTo>
                    <a:pt x="177" y="192"/>
                  </a:moveTo>
                  <a:cubicBezTo>
                    <a:pt x="178" y="193"/>
                    <a:pt x="177" y="191"/>
                    <a:pt x="179" y="192"/>
                  </a:cubicBezTo>
                  <a:cubicBezTo>
                    <a:pt x="179" y="193"/>
                    <a:pt x="178" y="193"/>
                    <a:pt x="177" y="192"/>
                  </a:cubicBezTo>
                  <a:close/>
                  <a:moveTo>
                    <a:pt x="172" y="187"/>
                  </a:moveTo>
                  <a:cubicBezTo>
                    <a:pt x="173" y="187"/>
                    <a:pt x="173" y="187"/>
                    <a:pt x="173" y="188"/>
                  </a:cubicBezTo>
                  <a:cubicBezTo>
                    <a:pt x="173" y="188"/>
                    <a:pt x="172" y="187"/>
                    <a:pt x="172" y="188"/>
                  </a:cubicBezTo>
                  <a:cubicBezTo>
                    <a:pt x="172" y="188"/>
                    <a:pt x="172" y="189"/>
                    <a:pt x="172" y="188"/>
                  </a:cubicBezTo>
                  <a:lnTo>
                    <a:pt x="172" y="187"/>
                  </a:lnTo>
                  <a:close/>
                  <a:moveTo>
                    <a:pt x="289" y="252"/>
                  </a:moveTo>
                  <a:cubicBezTo>
                    <a:pt x="289" y="253"/>
                    <a:pt x="289" y="253"/>
                    <a:pt x="289" y="254"/>
                  </a:cubicBezTo>
                  <a:cubicBezTo>
                    <a:pt x="288" y="253"/>
                    <a:pt x="288" y="254"/>
                    <a:pt x="288" y="254"/>
                  </a:cubicBezTo>
                  <a:cubicBezTo>
                    <a:pt x="287" y="253"/>
                    <a:pt x="287" y="252"/>
                    <a:pt x="289" y="252"/>
                  </a:cubicBezTo>
                  <a:close/>
                  <a:moveTo>
                    <a:pt x="182" y="188"/>
                  </a:moveTo>
                  <a:cubicBezTo>
                    <a:pt x="182" y="189"/>
                    <a:pt x="183" y="189"/>
                    <a:pt x="183" y="189"/>
                  </a:cubicBezTo>
                  <a:cubicBezTo>
                    <a:pt x="183" y="188"/>
                    <a:pt x="183" y="188"/>
                    <a:pt x="182" y="187"/>
                  </a:cubicBezTo>
                  <a:cubicBezTo>
                    <a:pt x="183" y="187"/>
                    <a:pt x="184" y="188"/>
                    <a:pt x="185" y="190"/>
                  </a:cubicBezTo>
                  <a:cubicBezTo>
                    <a:pt x="184" y="190"/>
                    <a:pt x="183" y="191"/>
                    <a:pt x="182" y="190"/>
                  </a:cubicBezTo>
                  <a:cubicBezTo>
                    <a:pt x="182" y="189"/>
                    <a:pt x="182" y="189"/>
                    <a:pt x="182" y="188"/>
                  </a:cubicBezTo>
                  <a:close/>
                  <a:moveTo>
                    <a:pt x="293" y="253"/>
                  </a:moveTo>
                  <a:cubicBezTo>
                    <a:pt x="291" y="252"/>
                    <a:pt x="291" y="252"/>
                    <a:pt x="291" y="252"/>
                  </a:cubicBezTo>
                  <a:cubicBezTo>
                    <a:pt x="291" y="251"/>
                    <a:pt x="293" y="252"/>
                    <a:pt x="293" y="253"/>
                  </a:cubicBezTo>
                  <a:close/>
                  <a:moveTo>
                    <a:pt x="186" y="187"/>
                  </a:moveTo>
                  <a:cubicBezTo>
                    <a:pt x="186" y="187"/>
                    <a:pt x="187" y="186"/>
                    <a:pt x="188" y="187"/>
                  </a:cubicBezTo>
                  <a:cubicBezTo>
                    <a:pt x="188" y="188"/>
                    <a:pt x="188" y="188"/>
                    <a:pt x="187" y="188"/>
                  </a:cubicBezTo>
                  <a:cubicBezTo>
                    <a:pt x="187" y="188"/>
                    <a:pt x="187" y="187"/>
                    <a:pt x="186" y="187"/>
                  </a:cubicBezTo>
                  <a:close/>
                  <a:moveTo>
                    <a:pt x="296" y="245"/>
                  </a:moveTo>
                  <a:cubicBezTo>
                    <a:pt x="297" y="245"/>
                    <a:pt x="297" y="244"/>
                    <a:pt x="298" y="245"/>
                  </a:cubicBezTo>
                  <a:cubicBezTo>
                    <a:pt x="298" y="245"/>
                    <a:pt x="299" y="247"/>
                    <a:pt x="298" y="247"/>
                  </a:cubicBezTo>
                  <a:cubicBezTo>
                    <a:pt x="298" y="246"/>
                    <a:pt x="297" y="245"/>
                    <a:pt x="297" y="246"/>
                  </a:cubicBezTo>
                  <a:cubicBezTo>
                    <a:pt x="298" y="246"/>
                    <a:pt x="298" y="247"/>
                    <a:pt x="298" y="248"/>
                  </a:cubicBezTo>
                  <a:cubicBezTo>
                    <a:pt x="298" y="247"/>
                    <a:pt x="298" y="248"/>
                    <a:pt x="297" y="248"/>
                  </a:cubicBezTo>
                  <a:cubicBezTo>
                    <a:pt x="297" y="246"/>
                    <a:pt x="296" y="246"/>
                    <a:pt x="296" y="245"/>
                  </a:cubicBezTo>
                  <a:close/>
                  <a:moveTo>
                    <a:pt x="189" y="182"/>
                  </a:moveTo>
                  <a:cubicBezTo>
                    <a:pt x="190" y="182"/>
                    <a:pt x="190" y="180"/>
                    <a:pt x="191" y="182"/>
                  </a:cubicBezTo>
                  <a:cubicBezTo>
                    <a:pt x="191" y="181"/>
                    <a:pt x="191" y="182"/>
                    <a:pt x="190" y="183"/>
                  </a:cubicBezTo>
                  <a:cubicBezTo>
                    <a:pt x="191" y="183"/>
                    <a:pt x="191" y="183"/>
                    <a:pt x="192" y="183"/>
                  </a:cubicBezTo>
                  <a:cubicBezTo>
                    <a:pt x="192" y="184"/>
                    <a:pt x="191" y="185"/>
                    <a:pt x="192" y="186"/>
                  </a:cubicBezTo>
                  <a:cubicBezTo>
                    <a:pt x="191" y="184"/>
                    <a:pt x="190" y="183"/>
                    <a:pt x="189" y="182"/>
                  </a:cubicBezTo>
                  <a:close/>
                  <a:moveTo>
                    <a:pt x="299" y="243"/>
                  </a:moveTo>
                  <a:cubicBezTo>
                    <a:pt x="299" y="244"/>
                    <a:pt x="300" y="244"/>
                    <a:pt x="300" y="245"/>
                  </a:cubicBezTo>
                  <a:cubicBezTo>
                    <a:pt x="299" y="245"/>
                    <a:pt x="298" y="243"/>
                    <a:pt x="299" y="243"/>
                  </a:cubicBezTo>
                  <a:close/>
                  <a:moveTo>
                    <a:pt x="193" y="182"/>
                  </a:moveTo>
                  <a:cubicBezTo>
                    <a:pt x="194" y="182"/>
                    <a:pt x="195" y="184"/>
                    <a:pt x="196" y="185"/>
                  </a:cubicBezTo>
                  <a:cubicBezTo>
                    <a:pt x="195" y="185"/>
                    <a:pt x="195" y="185"/>
                    <a:pt x="195" y="185"/>
                  </a:cubicBezTo>
                  <a:cubicBezTo>
                    <a:pt x="194" y="184"/>
                    <a:pt x="193" y="183"/>
                    <a:pt x="193" y="182"/>
                  </a:cubicBezTo>
                  <a:close/>
                  <a:moveTo>
                    <a:pt x="301" y="244"/>
                  </a:moveTo>
                  <a:cubicBezTo>
                    <a:pt x="301" y="245"/>
                    <a:pt x="301" y="245"/>
                    <a:pt x="300" y="244"/>
                  </a:cubicBezTo>
                  <a:cubicBezTo>
                    <a:pt x="300" y="243"/>
                    <a:pt x="300" y="243"/>
                    <a:pt x="301" y="244"/>
                  </a:cubicBezTo>
                  <a:close/>
                  <a:moveTo>
                    <a:pt x="194" y="180"/>
                  </a:moveTo>
                  <a:cubicBezTo>
                    <a:pt x="193" y="181"/>
                    <a:pt x="193" y="181"/>
                    <a:pt x="192" y="181"/>
                  </a:cubicBezTo>
                  <a:cubicBezTo>
                    <a:pt x="192" y="180"/>
                    <a:pt x="192" y="180"/>
                    <a:pt x="193" y="179"/>
                  </a:cubicBezTo>
                  <a:cubicBezTo>
                    <a:pt x="193" y="180"/>
                    <a:pt x="193" y="180"/>
                    <a:pt x="193" y="180"/>
                  </a:cubicBezTo>
                  <a:cubicBezTo>
                    <a:pt x="193" y="180"/>
                    <a:pt x="193" y="179"/>
                    <a:pt x="194" y="180"/>
                  </a:cubicBezTo>
                  <a:close/>
                  <a:moveTo>
                    <a:pt x="196" y="180"/>
                  </a:moveTo>
                  <a:cubicBezTo>
                    <a:pt x="196" y="181"/>
                    <a:pt x="197" y="181"/>
                    <a:pt x="197" y="181"/>
                  </a:cubicBezTo>
                  <a:cubicBezTo>
                    <a:pt x="197" y="183"/>
                    <a:pt x="196" y="183"/>
                    <a:pt x="195" y="183"/>
                  </a:cubicBezTo>
                  <a:cubicBezTo>
                    <a:pt x="195" y="182"/>
                    <a:pt x="194" y="182"/>
                    <a:pt x="194" y="181"/>
                  </a:cubicBezTo>
                  <a:cubicBezTo>
                    <a:pt x="195" y="181"/>
                    <a:pt x="195" y="180"/>
                    <a:pt x="196" y="180"/>
                  </a:cubicBezTo>
                  <a:close/>
                  <a:moveTo>
                    <a:pt x="303" y="239"/>
                  </a:moveTo>
                  <a:cubicBezTo>
                    <a:pt x="303" y="241"/>
                    <a:pt x="304" y="242"/>
                    <a:pt x="304" y="242"/>
                  </a:cubicBezTo>
                  <a:cubicBezTo>
                    <a:pt x="303" y="242"/>
                    <a:pt x="304" y="243"/>
                    <a:pt x="303" y="243"/>
                  </a:cubicBezTo>
                  <a:cubicBezTo>
                    <a:pt x="302" y="241"/>
                    <a:pt x="302" y="242"/>
                    <a:pt x="301" y="241"/>
                  </a:cubicBezTo>
                  <a:cubicBezTo>
                    <a:pt x="303" y="241"/>
                    <a:pt x="302" y="239"/>
                    <a:pt x="303" y="239"/>
                  </a:cubicBezTo>
                  <a:close/>
                  <a:moveTo>
                    <a:pt x="195" y="177"/>
                  </a:moveTo>
                  <a:cubicBezTo>
                    <a:pt x="195" y="177"/>
                    <a:pt x="195" y="177"/>
                    <a:pt x="196" y="178"/>
                  </a:cubicBezTo>
                  <a:cubicBezTo>
                    <a:pt x="196" y="177"/>
                    <a:pt x="196" y="177"/>
                    <a:pt x="196" y="177"/>
                  </a:cubicBezTo>
                  <a:cubicBezTo>
                    <a:pt x="197" y="177"/>
                    <a:pt x="197" y="178"/>
                    <a:pt x="197" y="179"/>
                  </a:cubicBezTo>
                  <a:cubicBezTo>
                    <a:pt x="196" y="179"/>
                    <a:pt x="196" y="178"/>
                    <a:pt x="196" y="179"/>
                  </a:cubicBezTo>
                  <a:cubicBezTo>
                    <a:pt x="196" y="179"/>
                    <a:pt x="196" y="179"/>
                    <a:pt x="196" y="180"/>
                  </a:cubicBezTo>
                  <a:cubicBezTo>
                    <a:pt x="195" y="179"/>
                    <a:pt x="195" y="179"/>
                    <a:pt x="195" y="179"/>
                  </a:cubicBezTo>
                  <a:cubicBezTo>
                    <a:pt x="195" y="178"/>
                    <a:pt x="195" y="178"/>
                    <a:pt x="195" y="177"/>
                  </a:cubicBezTo>
                  <a:close/>
                  <a:moveTo>
                    <a:pt x="199" y="179"/>
                  </a:moveTo>
                  <a:cubicBezTo>
                    <a:pt x="199" y="178"/>
                    <a:pt x="200" y="179"/>
                    <a:pt x="201" y="178"/>
                  </a:cubicBezTo>
                  <a:cubicBezTo>
                    <a:pt x="201" y="180"/>
                    <a:pt x="201" y="181"/>
                    <a:pt x="199" y="179"/>
                  </a:cubicBezTo>
                  <a:close/>
                  <a:moveTo>
                    <a:pt x="201" y="175"/>
                  </a:moveTo>
                  <a:cubicBezTo>
                    <a:pt x="201" y="175"/>
                    <a:pt x="201" y="174"/>
                    <a:pt x="202" y="174"/>
                  </a:cubicBezTo>
                  <a:cubicBezTo>
                    <a:pt x="203" y="176"/>
                    <a:pt x="201" y="175"/>
                    <a:pt x="201" y="175"/>
                  </a:cubicBezTo>
                  <a:cubicBezTo>
                    <a:pt x="202" y="176"/>
                    <a:pt x="202" y="176"/>
                    <a:pt x="202" y="176"/>
                  </a:cubicBezTo>
                  <a:cubicBezTo>
                    <a:pt x="201" y="176"/>
                    <a:pt x="201" y="176"/>
                    <a:pt x="201" y="175"/>
                  </a:cubicBezTo>
                  <a:close/>
                  <a:moveTo>
                    <a:pt x="206" y="175"/>
                  </a:moveTo>
                  <a:cubicBezTo>
                    <a:pt x="205" y="175"/>
                    <a:pt x="205" y="176"/>
                    <a:pt x="204" y="175"/>
                  </a:cubicBezTo>
                  <a:cubicBezTo>
                    <a:pt x="204" y="175"/>
                    <a:pt x="205" y="174"/>
                    <a:pt x="206" y="175"/>
                  </a:cubicBezTo>
                  <a:close/>
                  <a:moveTo>
                    <a:pt x="206" y="176"/>
                  </a:moveTo>
                  <a:cubicBezTo>
                    <a:pt x="206" y="176"/>
                    <a:pt x="206" y="176"/>
                    <a:pt x="206" y="175"/>
                  </a:cubicBezTo>
                  <a:cubicBezTo>
                    <a:pt x="207" y="176"/>
                    <a:pt x="207" y="176"/>
                    <a:pt x="207" y="177"/>
                  </a:cubicBezTo>
                  <a:cubicBezTo>
                    <a:pt x="207" y="177"/>
                    <a:pt x="207" y="177"/>
                    <a:pt x="206" y="177"/>
                  </a:cubicBezTo>
                  <a:cubicBezTo>
                    <a:pt x="206" y="177"/>
                    <a:pt x="206" y="176"/>
                    <a:pt x="206" y="176"/>
                  </a:cubicBezTo>
                  <a:close/>
                  <a:moveTo>
                    <a:pt x="209" y="174"/>
                  </a:moveTo>
                  <a:cubicBezTo>
                    <a:pt x="209" y="176"/>
                    <a:pt x="208" y="176"/>
                    <a:pt x="207" y="176"/>
                  </a:cubicBezTo>
                  <a:cubicBezTo>
                    <a:pt x="207" y="174"/>
                    <a:pt x="209" y="175"/>
                    <a:pt x="209" y="174"/>
                  </a:cubicBezTo>
                  <a:close/>
                  <a:moveTo>
                    <a:pt x="207" y="171"/>
                  </a:moveTo>
                  <a:cubicBezTo>
                    <a:pt x="208" y="173"/>
                    <a:pt x="207" y="173"/>
                    <a:pt x="206" y="173"/>
                  </a:cubicBezTo>
                  <a:cubicBezTo>
                    <a:pt x="206" y="172"/>
                    <a:pt x="206" y="171"/>
                    <a:pt x="207" y="171"/>
                  </a:cubicBezTo>
                  <a:close/>
                  <a:moveTo>
                    <a:pt x="213" y="172"/>
                  </a:moveTo>
                  <a:cubicBezTo>
                    <a:pt x="214" y="173"/>
                    <a:pt x="214" y="173"/>
                    <a:pt x="215" y="174"/>
                  </a:cubicBezTo>
                  <a:cubicBezTo>
                    <a:pt x="215" y="175"/>
                    <a:pt x="215" y="176"/>
                    <a:pt x="213" y="175"/>
                  </a:cubicBezTo>
                  <a:cubicBezTo>
                    <a:pt x="214" y="174"/>
                    <a:pt x="214" y="173"/>
                    <a:pt x="213" y="172"/>
                  </a:cubicBezTo>
                  <a:close/>
                  <a:moveTo>
                    <a:pt x="219" y="163"/>
                  </a:moveTo>
                  <a:cubicBezTo>
                    <a:pt x="219" y="164"/>
                    <a:pt x="219" y="163"/>
                    <a:pt x="220" y="164"/>
                  </a:cubicBezTo>
                  <a:cubicBezTo>
                    <a:pt x="221" y="165"/>
                    <a:pt x="219" y="165"/>
                    <a:pt x="219" y="164"/>
                  </a:cubicBezTo>
                  <a:cubicBezTo>
                    <a:pt x="219" y="164"/>
                    <a:pt x="218" y="163"/>
                    <a:pt x="219" y="163"/>
                  </a:cubicBezTo>
                  <a:close/>
                  <a:moveTo>
                    <a:pt x="274" y="124"/>
                  </a:moveTo>
                  <a:cubicBezTo>
                    <a:pt x="275" y="124"/>
                    <a:pt x="275" y="124"/>
                    <a:pt x="276" y="125"/>
                  </a:cubicBezTo>
                  <a:cubicBezTo>
                    <a:pt x="276" y="126"/>
                    <a:pt x="276" y="127"/>
                    <a:pt x="275" y="127"/>
                  </a:cubicBezTo>
                  <a:cubicBezTo>
                    <a:pt x="274" y="127"/>
                    <a:pt x="274" y="127"/>
                    <a:pt x="274" y="127"/>
                  </a:cubicBezTo>
                  <a:cubicBezTo>
                    <a:pt x="275" y="126"/>
                    <a:pt x="275" y="126"/>
                    <a:pt x="274" y="124"/>
                  </a:cubicBezTo>
                  <a:close/>
                  <a:moveTo>
                    <a:pt x="279" y="123"/>
                  </a:moveTo>
                  <a:cubicBezTo>
                    <a:pt x="278" y="122"/>
                    <a:pt x="279" y="125"/>
                    <a:pt x="277" y="122"/>
                  </a:cubicBezTo>
                  <a:cubicBezTo>
                    <a:pt x="278" y="122"/>
                    <a:pt x="279" y="121"/>
                    <a:pt x="279" y="123"/>
                  </a:cubicBezTo>
                  <a:close/>
                  <a:moveTo>
                    <a:pt x="393" y="166"/>
                  </a:moveTo>
                  <a:cubicBezTo>
                    <a:pt x="393" y="169"/>
                    <a:pt x="395" y="165"/>
                    <a:pt x="395" y="169"/>
                  </a:cubicBezTo>
                  <a:cubicBezTo>
                    <a:pt x="394" y="168"/>
                    <a:pt x="394" y="168"/>
                    <a:pt x="393" y="168"/>
                  </a:cubicBezTo>
                  <a:cubicBezTo>
                    <a:pt x="393" y="168"/>
                    <a:pt x="392" y="165"/>
                    <a:pt x="393" y="166"/>
                  </a:cubicBezTo>
                  <a:close/>
                  <a:moveTo>
                    <a:pt x="394" y="170"/>
                  </a:moveTo>
                  <a:cubicBezTo>
                    <a:pt x="394" y="170"/>
                    <a:pt x="393" y="169"/>
                    <a:pt x="393" y="170"/>
                  </a:cubicBezTo>
                  <a:cubicBezTo>
                    <a:pt x="393" y="171"/>
                    <a:pt x="395" y="172"/>
                    <a:pt x="394" y="172"/>
                  </a:cubicBezTo>
                  <a:cubicBezTo>
                    <a:pt x="393" y="172"/>
                    <a:pt x="393" y="171"/>
                    <a:pt x="392" y="171"/>
                  </a:cubicBezTo>
                  <a:cubicBezTo>
                    <a:pt x="393" y="170"/>
                    <a:pt x="391" y="168"/>
                    <a:pt x="392" y="167"/>
                  </a:cubicBezTo>
                  <a:cubicBezTo>
                    <a:pt x="393" y="168"/>
                    <a:pt x="394" y="169"/>
                    <a:pt x="394" y="170"/>
                  </a:cubicBezTo>
                  <a:close/>
                  <a:moveTo>
                    <a:pt x="291" y="111"/>
                  </a:moveTo>
                  <a:cubicBezTo>
                    <a:pt x="291" y="110"/>
                    <a:pt x="292" y="110"/>
                    <a:pt x="292" y="110"/>
                  </a:cubicBezTo>
                  <a:cubicBezTo>
                    <a:pt x="293" y="111"/>
                    <a:pt x="292" y="111"/>
                    <a:pt x="293" y="113"/>
                  </a:cubicBezTo>
                  <a:cubicBezTo>
                    <a:pt x="292" y="113"/>
                    <a:pt x="292" y="112"/>
                    <a:pt x="291" y="111"/>
                  </a:cubicBezTo>
                  <a:close/>
                  <a:moveTo>
                    <a:pt x="395" y="164"/>
                  </a:moveTo>
                  <a:cubicBezTo>
                    <a:pt x="396" y="165"/>
                    <a:pt x="396" y="166"/>
                    <a:pt x="397" y="167"/>
                  </a:cubicBezTo>
                  <a:cubicBezTo>
                    <a:pt x="396" y="166"/>
                    <a:pt x="397" y="168"/>
                    <a:pt x="396" y="167"/>
                  </a:cubicBezTo>
                  <a:cubicBezTo>
                    <a:pt x="395" y="166"/>
                    <a:pt x="396" y="166"/>
                    <a:pt x="395" y="164"/>
                  </a:cubicBezTo>
                  <a:close/>
                  <a:moveTo>
                    <a:pt x="295" y="110"/>
                  </a:moveTo>
                  <a:cubicBezTo>
                    <a:pt x="294" y="110"/>
                    <a:pt x="295" y="112"/>
                    <a:pt x="294" y="112"/>
                  </a:cubicBezTo>
                  <a:cubicBezTo>
                    <a:pt x="293" y="111"/>
                    <a:pt x="294" y="108"/>
                    <a:pt x="295" y="110"/>
                  </a:cubicBezTo>
                  <a:close/>
                  <a:moveTo>
                    <a:pt x="395" y="164"/>
                  </a:moveTo>
                  <a:cubicBezTo>
                    <a:pt x="395" y="163"/>
                    <a:pt x="396" y="163"/>
                    <a:pt x="396" y="164"/>
                  </a:cubicBezTo>
                  <a:cubicBezTo>
                    <a:pt x="397" y="164"/>
                    <a:pt x="397" y="165"/>
                    <a:pt x="397" y="165"/>
                  </a:cubicBezTo>
                  <a:cubicBezTo>
                    <a:pt x="396" y="165"/>
                    <a:pt x="396" y="164"/>
                    <a:pt x="395" y="164"/>
                  </a:cubicBezTo>
                  <a:close/>
                  <a:moveTo>
                    <a:pt x="329" y="76"/>
                  </a:moveTo>
                  <a:cubicBezTo>
                    <a:pt x="328" y="76"/>
                    <a:pt x="329" y="78"/>
                    <a:pt x="328" y="77"/>
                  </a:cubicBezTo>
                  <a:cubicBezTo>
                    <a:pt x="327" y="76"/>
                    <a:pt x="328" y="75"/>
                    <a:pt x="329" y="76"/>
                  </a:cubicBezTo>
                  <a:close/>
                  <a:moveTo>
                    <a:pt x="331" y="74"/>
                  </a:moveTo>
                  <a:cubicBezTo>
                    <a:pt x="330" y="75"/>
                    <a:pt x="330" y="76"/>
                    <a:pt x="329" y="75"/>
                  </a:cubicBezTo>
                  <a:cubicBezTo>
                    <a:pt x="329" y="74"/>
                    <a:pt x="329" y="73"/>
                    <a:pt x="331" y="74"/>
                  </a:cubicBezTo>
                  <a:close/>
                  <a:moveTo>
                    <a:pt x="331" y="72"/>
                  </a:moveTo>
                  <a:cubicBezTo>
                    <a:pt x="331" y="74"/>
                    <a:pt x="331" y="74"/>
                    <a:pt x="331" y="74"/>
                  </a:cubicBezTo>
                  <a:cubicBezTo>
                    <a:pt x="330" y="73"/>
                    <a:pt x="330" y="73"/>
                    <a:pt x="330" y="73"/>
                  </a:cubicBezTo>
                  <a:cubicBezTo>
                    <a:pt x="330" y="72"/>
                    <a:pt x="330" y="72"/>
                    <a:pt x="331" y="72"/>
                  </a:cubicBezTo>
                  <a:close/>
                  <a:moveTo>
                    <a:pt x="407" y="85"/>
                  </a:moveTo>
                  <a:cubicBezTo>
                    <a:pt x="409" y="85"/>
                    <a:pt x="409" y="86"/>
                    <a:pt x="409" y="88"/>
                  </a:cubicBezTo>
                  <a:cubicBezTo>
                    <a:pt x="409" y="89"/>
                    <a:pt x="408" y="89"/>
                    <a:pt x="408" y="91"/>
                  </a:cubicBezTo>
                  <a:cubicBezTo>
                    <a:pt x="408" y="91"/>
                    <a:pt x="407" y="91"/>
                    <a:pt x="407" y="90"/>
                  </a:cubicBezTo>
                  <a:cubicBezTo>
                    <a:pt x="407" y="89"/>
                    <a:pt x="407" y="86"/>
                    <a:pt x="407" y="85"/>
                  </a:cubicBezTo>
                  <a:close/>
                  <a:moveTo>
                    <a:pt x="411" y="82"/>
                  </a:moveTo>
                  <a:cubicBezTo>
                    <a:pt x="412" y="82"/>
                    <a:pt x="412" y="83"/>
                    <a:pt x="413" y="83"/>
                  </a:cubicBezTo>
                  <a:cubicBezTo>
                    <a:pt x="412" y="84"/>
                    <a:pt x="412" y="86"/>
                    <a:pt x="411" y="86"/>
                  </a:cubicBezTo>
                  <a:cubicBezTo>
                    <a:pt x="411" y="85"/>
                    <a:pt x="411" y="84"/>
                    <a:pt x="411" y="82"/>
                  </a:cubicBezTo>
                  <a:close/>
                  <a:moveTo>
                    <a:pt x="352" y="50"/>
                  </a:moveTo>
                  <a:cubicBezTo>
                    <a:pt x="352" y="51"/>
                    <a:pt x="352" y="53"/>
                    <a:pt x="351" y="53"/>
                  </a:cubicBezTo>
                  <a:cubicBezTo>
                    <a:pt x="351" y="51"/>
                    <a:pt x="351" y="51"/>
                    <a:pt x="352" y="50"/>
                  </a:cubicBezTo>
                  <a:close/>
                  <a:moveTo>
                    <a:pt x="413" y="77"/>
                  </a:moveTo>
                  <a:cubicBezTo>
                    <a:pt x="413" y="79"/>
                    <a:pt x="412" y="80"/>
                    <a:pt x="414" y="83"/>
                  </a:cubicBezTo>
                  <a:cubicBezTo>
                    <a:pt x="412" y="82"/>
                    <a:pt x="412" y="82"/>
                    <a:pt x="412" y="82"/>
                  </a:cubicBezTo>
                  <a:cubicBezTo>
                    <a:pt x="413" y="81"/>
                    <a:pt x="411" y="77"/>
                    <a:pt x="413" y="77"/>
                  </a:cubicBezTo>
                  <a:close/>
                  <a:moveTo>
                    <a:pt x="355" y="35"/>
                  </a:moveTo>
                  <a:cubicBezTo>
                    <a:pt x="354" y="35"/>
                    <a:pt x="354" y="34"/>
                    <a:pt x="355" y="34"/>
                  </a:cubicBezTo>
                  <a:cubicBezTo>
                    <a:pt x="356" y="35"/>
                    <a:pt x="356" y="37"/>
                    <a:pt x="358" y="37"/>
                  </a:cubicBezTo>
                  <a:cubicBezTo>
                    <a:pt x="358" y="38"/>
                    <a:pt x="358" y="40"/>
                    <a:pt x="357" y="39"/>
                  </a:cubicBezTo>
                  <a:cubicBezTo>
                    <a:pt x="358" y="38"/>
                    <a:pt x="357" y="36"/>
                    <a:pt x="355" y="35"/>
                  </a:cubicBezTo>
                  <a:close/>
                  <a:moveTo>
                    <a:pt x="424" y="70"/>
                  </a:moveTo>
                  <a:cubicBezTo>
                    <a:pt x="425" y="71"/>
                    <a:pt x="425" y="72"/>
                    <a:pt x="425" y="73"/>
                  </a:cubicBezTo>
                  <a:cubicBezTo>
                    <a:pt x="425" y="72"/>
                    <a:pt x="425" y="73"/>
                    <a:pt x="424" y="72"/>
                  </a:cubicBezTo>
                  <a:cubicBezTo>
                    <a:pt x="424" y="72"/>
                    <a:pt x="424" y="72"/>
                    <a:pt x="424" y="70"/>
                  </a:cubicBezTo>
                  <a:close/>
                  <a:moveTo>
                    <a:pt x="401" y="52"/>
                  </a:moveTo>
                  <a:cubicBezTo>
                    <a:pt x="402" y="52"/>
                    <a:pt x="401" y="50"/>
                    <a:pt x="400" y="50"/>
                  </a:cubicBezTo>
                  <a:cubicBezTo>
                    <a:pt x="401" y="50"/>
                    <a:pt x="401" y="51"/>
                    <a:pt x="402" y="51"/>
                  </a:cubicBezTo>
                  <a:cubicBezTo>
                    <a:pt x="402" y="51"/>
                    <a:pt x="402" y="51"/>
                    <a:pt x="403" y="51"/>
                  </a:cubicBezTo>
                  <a:cubicBezTo>
                    <a:pt x="402" y="52"/>
                    <a:pt x="401" y="52"/>
                    <a:pt x="403" y="54"/>
                  </a:cubicBezTo>
                  <a:cubicBezTo>
                    <a:pt x="403" y="54"/>
                    <a:pt x="402" y="53"/>
                    <a:pt x="401" y="52"/>
                  </a:cubicBezTo>
                  <a:close/>
                  <a:moveTo>
                    <a:pt x="376" y="31"/>
                  </a:moveTo>
                  <a:cubicBezTo>
                    <a:pt x="375" y="30"/>
                    <a:pt x="376" y="32"/>
                    <a:pt x="375" y="31"/>
                  </a:cubicBezTo>
                  <a:cubicBezTo>
                    <a:pt x="374" y="30"/>
                    <a:pt x="375" y="29"/>
                    <a:pt x="376" y="31"/>
                  </a:cubicBezTo>
                  <a:close/>
                  <a:moveTo>
                    <a:pt x="380" y="28"/>
                  </a:moveTo>
                  <a:cubicBezTo>
                    <a:pt x="380" y="29"/>
                    <a:pt x="380" y="31"/>
                    <a:pt x="378" y="30"/>
                  </a:cubicBezTo>
                  <a:cubicBezTo>
                    <a:pt x="379" y="30"/>
                    <a:pt x="378" y="28"/>
                    <a:pt x="380" y="28"/>
                  </a:cubicBezTo>
                  <a:close/>
                  <a:moveTo>
                    <a:pt x="383" y="27"/>
                  </a:moveTo>
                  <a:cubicBezTo>
                    <a:pt x="383" y="28"/>
                    <a:pt x="383" y="28"/>
                    <a:pt x="382" y="28"/>
                  </a:cubicBezTo>
                  <a:cubicBezTo>
                    <a:pt x="382" y="27"/>
                    <a:pt x="382" y="26"/>
                    <a:pt x="383" y="27"/>
                  </a:cubicBezTo>
                  <a:close/>
                  <a:moveTo>
                    <a:pt x="379" y="22"/>
                  </a:moveTo>
                  <a:cubicBezTo>
                    <a:pt x="380" y="22"/>
                    <a:pt x="380" y="22"/>
                    <a:pt x="379" y="21"/>
                  </a:cubicBezTo>
                  <a:cubicBezTo>
                    <a:pt x="380" y="22"/>
                    <a:pt x="380" y="24"/>
                    <a:pt x="379" y="23"/>
                  </a:cubicBezTo>
                  <a:cubicBezTo>
                    <a:pt x="379" y="22"/>
                    <a:pt x="379" y="22"/>
                    <a:pt x="379" y="22"/>
                  </a:cubicBezTo>
                  <a:close/>
                  <a:moveTo>
                    <a:pt x="410" y="15"/>
                  </a:moveTo>
                  <a:cubicBezTo>
                    <a:pt x="411" y="16"/>
                    <a:pt x="411" y="17"/>
                    <a:pt x="411" y="17"/>
                  </a:cubicBezTo>
                  <a:cubicBezTo>
                    <a:pt x="410" y="16"/>
                    <a:pt x="409" y="14"/>
                    <a:pt x="4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6" name="Freeform 117">
              <a:extLst>
                <a:ext uri="{FF2B5EF4-FFF2-40B4-BE49-F238E27FC236}">
                  <a16:creationId xmlns:a16="http://schemas.microsoft.com/office/drawing/2014/main" id="{908C0FE8-1D50-4DE8-9400-CD98D041BA49}"/>
                </a:ext>
              </a:extLst>
            </p:cNvPr>
            <p:cNvSpPr>
              <a:spLocks/>
            </p:cNvSpPr>
            <p:nvPr/>
          </p:nvSpPr>
          <p:spPr bwMode="auto">
            <a:xfrm>
              <a:off x="1978" y="5096"/>
              <a:ext cx="22" cy="27"/>
            </a:xfrm>
            <a:custGeom>
              <a:avLst/>
              <a:gdLst>
                <a:gd name="T0" fmla="*/ 0 w 4"/>
                <a:gd name="T1" fmla="*/ 4 h 5"/>
                <a:gd name="T2" fmla="*/ 1 w 4"/>
                <a:gd name="T3" fmla="*/ 5 h 5"/>
                <a:gd name="T4" fmla="*/ 4 w 4"/>
                <a:gd name="T5" fmla="*/ 0 h 5"/>
                <a:gd name="T6" fmla="*/ 0 w 4"/>
                <a:gd name="T7" fmla="*/ 2 h 5"/>
                <a:gd name="T8" fmla="*/ 1 w 4"/>
                <a:gd name="T9" fmla="*/ 3 h 5"/>
                <a:gd name="T10" fmla="*/ 0 w 4"/>
                <a:gd name="T11" fmla="*/ 4 h 5"/>
              </a:gdLst>
              <a:ahLst/>
              <a:cxnLst>
                <a:cxn ang="0">
                  <a:pos x="T0" y="T1"/>
                </a:cxn>
                <a:cxn ang="0">
                  <a:pos x="T2" y="T3"/>
                </a:cxn>
                <a:cxn ang="0">
                  <a:pos x="T4" y="T5"/>
                </a:cxn>
                <a:cxn ang="0">
                  <a:pos x="T6" y="T7"/>
                </a:cxn>
                <a:cxn ang="0">
                  <a:pos x="T8" y="T9"/>
                </a:cxn>
                <a:cxn ang="0">
                  <a:pos x="T10" y="T11"/>
                </a:cxn>
              </a:cxnLst>
              <a:rect l="0" t="0" r="r" b="b"/>
              <a:pathLst>
                <a:path w="4" h="5">
                  <a:moveTo>
                    <a:pt x="0" y="4"/>
                  </a:moveTo>
                  <a:cubicBezTo>
                    <a:pt x="0" y="4"/>
                    <a:pt x="1" y="4"/>
                    <a:pt x="1" y="5"/>
                  </a:cubicBezTo>
                  <a:cubicBezTo>
                    <a:pt x="1" y="1"/>
                    <a:pt x="4" y="2"/>
                    <a:pt x="4" y="0"/>
                  </a:cubicBezTo>
                  <a:cubicBezTo>
                    <a:pt x="2" y="0"/>
                    <a:pt x="1" y="1"/>
                    <a:pt x="0" y="2"/>
                  </a:cubicBezTo>
                  <a:cubicBezTo>
                    <a:pt x="0" y="2"/>
                    <a:pt x="1" y="2"/>
                    <a:pt x="1" y="3"/>
                  </a:cubicBezTo>
                  <a:cubicBezTo>
                    <a:pt x="1" y="3"/>
                    <a:pt x="1"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7" name="Freeform 118">
              <a:extLst>
                <a:ext uri="{FF2B5EF4-FFF2-40B4-BE49-F238E27FC236}">
                  <a16:creationId xmlns:a16="http://schemas.microsoft.com/office/drawing/2014/main" id="{CCD18D3B-6C53-4BF1-806A-7D3505AC10EE}"/>
                </a:ext>
              </a:extLst>
            </p:cNvPr>
            <p:cNvSpPr>
              <a:spLocks/>
            </p:cNvSpPr>
            <p:nvPr/>
          </p:nvSpPr>
          <p:spPr bwMode="auto">
            <a:xfrm>
              <a:off x="1812" y="5976"/>
              <a:ext cx="5" cy="11"/>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2"/>
                    <a:pt x="1" y="1"/>
                    <a:pt x="1" y="0"/>
                  </a:cubicBezTo>
                  <a:cubicBezTo>
                    <a:pt x="1" y="0"/>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8" name="Freeform 119">
              <a:extLst>
                <a:ext uri="{FF2B5EF4-FFF2-40B4-BE49-F238E27FC236}">
                  <a16:creationId xmlns:a16="http://schemas.microsoft.com/office/drawing/2014/main" id="{1FAEE6CB-FA0A-4492-852B-15D63647A7BB}"/>
                </a:ext>
              </a:extLst>
            </p:cNvPr>
            <p:cNvSpPr>
              <a:spLocks/>
            </p:cNvSpPr>
            <p:nvPr/>
          </p:nvSpPr>
          <p:spPr bwMode="auto">
            <a:xfrm>
              <a:off x="1933" y="5865"/>
              <a:ext cx="11" cy="11"/>
            </a:xfrm>
            <a:custGeom>
              <a:avLst/>
              <a:gdLst>
                <a:gd name="T0" fmla="*/ 0 w 2"/>
                <a:gd name="T1" fmla="*/ 0 h 2"/>
                <a:gd name="T2" fmla="*/ 1 w 2"/>
                <a:gd name="T3" fmla="*/ 2 h 2"/>
                <a:gd name="T4" fmla="*/ 1 w 2"/>
                <a:gd name="T5" fmla="*/ 1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2"/>
                    <a:pt x="1" y="2"/>
                  </a:cubicBezTo>
                  <a:cubicBezTo>
                    <a:pt x="1" y="2"/>
                    <a:pt x="1" y="1"/>
                    <a:pt x="1" y="1"/>
                  </a:cubicBezTo>
                  <a:cubicBezTo>
                    <a:pt x="1" y="1"/>
                    <a:pt x="1" y="2"/>
                    <a:pt x="2" y="2"/>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9" name="Freeform 120">
              <a:extLst>
                <a:ext uri="{FF2B5EF4-FFF2-40B4-BE49-F238E27FC236}">
                  <a16:creationId xmlns:a16="http://schemas.microsoft.com/office/drawing/2014/main" id="{C19F82C1-5C25-4914-8156-B5EA76B75561}"/>
                </a:ext>
              </a:extLst>
            </p:cNvPr>
            <p:cNvSpPr>
              <a:spLocks/>
            </p:cNvSpPr>
            <p:nvPr/>
          </p:nvSpPr>
          <p:spPr bwMode="auto">
            <a:xfrm>
              <a:off x="1663" y="5693"/>
              <a:ext cx="11" cy="17"/>
            </a:xfrm>
            <a:custGeom>
              <a:avLst/>
              <a:gdLst>
                <a:gd name="T0" fmla="*/ 0 w 2"/>
                <a:gd name="T1" fmla="*/ 2 h 3"/>
                <a:gd name="T2" fmla="*/ 2 w 2"/>
                <a:gd name="T3" fmla="*/ 3 h 3"/>
                <a:gd name="T4" fmla="*/ 1 w 2"/>
                <a:gd name="T5" fmla="*/ 1 h 3"/>
                <a:gd name="T6" fmla="*/ 0 w 2"/>
                <a:gd name="T7" fmla="*/ 2 h 3"/>
              </a:gdLst>
              <a:ahLst/>
              <a:cxnLst>
                <a:cxn ang="0">
                  <a:pos x="T0" y="T1"/>
                </a:cxn>
                <a:cxn ang="0">
                  <a:pos x="T2" y="T3"/>
                </a:cxn>
                <a:cxn ang="0">
                  <a:pos x="T4" y="T5"/>
                </a:cxn>
                <a:cxn ang="0">
                  <a:pos x="T6" y="T7"/>
                </a:cxn>
              </a:cxnLst>
              <a:rect l="0" t="0" r="r" b="b"/>
              <a:pathLst>
                <a:path w="2" h="3">
                  <a:moveTo>
                    <a:pt x="0" y="2"/>
                  </a:moveTo>
                  <a:cubicBezTo>
                    <a:pt x="0" y="2"/>
                    <a:pt x="1" y="1"/>
                    <a:pt x="2" y="3"/>
                  </a:cubicBezTo>
                  <a:cubicBezTo>
                    <a:pt x="2" y="2"/>
                    <a:pt x="1" y="1"/>
                    <a:pt x="1" y="1"/>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0" name="Freeform 121">
              <a:extLst>
                <a:ext uri="{FF2B5EF4-FFF2-40B4-BE49-F238E27FC236}">
                  <a16:creationId xmlns:a16="http://schemas.microsoft.com/office/drawing/2014/main" id="{64C772F2-1D50-4A1A-AFF4-769F67614B40}"/>
                </a:ext>
              </a:extLst>
            </p:cNvPr>
            <p:cNvSpPr>
              <a:spLocks/>
            </p:cNvSpPr>
            <p:nvPr/>
          </p:nvSpPr>
          <p:spPr bwMode="auto">
            <a:xfrm>
              <a:off x="1779" y="5765"/>
              <a:ext cx="5" cy="11"/>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0" y="2"/>
                    <a:pt x="1" y="2"/>
                  </a:cubicBez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1" name="Freeform 122">
              <a:extLst>
                <a:ext uri="{FF2B5EF4-FFF2-40B4-BE49-F238E27FC236}">
                  <a16:creationId xmlns:a16="http://schemas.microsoft.com/office/drawing/2014/main" id="{1338CADB-4029-445B-BA78-9E9FBFD096A5}"/>
                </a:ext>
              </a:extLst>
            </p:cNvPr>
            <p:cNvSpPr>
              <a:spLocks/>
            </p:cNvSpPr>
            <p:nvPr/>
          </p:nvSpPr>
          <p:spPr bwMode="auto">
            <a:xfrm>
              <a:off x="1734" y="5727"/>
              <a:ext cx="12" cy="16"/>
            </a:xfrm>
            <a:custGeom>
              <a:avLst/>
              <a:gdLst>
                <a:gd name="T0" fmla="*/ 1 w 2"/>
                <a:gd name="T1" fmla="*/ 2 h 3"/>
                <a:gd name="T2" fmla="*/ 0 w 2"/>
                <a:gd name="T3" fmla="*/ 0 h 3"/>
                <a:gd name="T4" fmla="*/ 1 w 2"/>
                <a:gd name="T5" fmla="*/ 2 h 3"/>
                <a:gd name="T6" fmla="*/ 2 w 2"/>
                <a:gd name="T7" fmla="*/ 2 h 3"/>
                <a:gd name="T8" fmla="*/ 1 w 2"/>
                <a:gd name="T9" fmla="*/ 2 h 3"/>
              </a:gdLst>
              <a:ahLst/>
              <a:cxnLst>
                <a:cxn ang="0">
                  <a:pos x="T0" y="T1"/>
                </a:cxn>
                <a:cxn ang="0">
                  <a:pos x="T2" y="T3"/>
                </a:cxn>
                <a:cxn ang="0">
                  <a:pos x="T4" y="T5"/>
                </a:cxn>
                <a:cxn ang="0">
                  <a:pos x="T6" y="T7"/>
                </a:cxn>
                <a:cxn ang="0">
                  <a:pos x="T8" y="T9"/>
                </a:cxn>
              </a:cxnLst>
              <a:rect l="0" t="0" r="r" b="b"/>
              <a:pathLst>
                <a:path w="2" h="3">
                  <a:moveTo>
                    <a:pt x="1" y="2"/>
                  </a:moveTo>
                  <a:cubicBezTo>
                    <a:pt x="1" y="1"/>
                    <a:pt x="1" y="1"/>
                    <a:pt x="0" y="0"/>
                  </a:cubicBezTo>
                  <a:cubicBezTo>
                    <a:pt x="0" y="1"/>
                    <a:pt x="1" y="2"/>
                    <a:pt x="1" y="2"/>
                  </a:cubicBezTo>
                  <a:cubicBezTo>
                    <a:pt x="2" y="3"/>
                    <a:pt x="1" y="1"/>
                    <a:pt x="2" y="2"/>
                  </a:cubicBezTo>
                  <a:cubicBezTo>
                    <a:pt x="2"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2" name="Freeform 123">
              <a:extLst>
                <a:ext uri="{FF2B5EF4-FFF2-40B4-BE49-F238E27FC236}">
                  <a16:creationId xmlns:a16="http://schemas.microsoft.com/office/drawing/2014/main" id="{8AE2535E-CFBB-4BF1-BE07-C222ECEF74E0}"/>
                </a:ext>
              </a:extLst>
            </p:cNvPr>
            <p:cNvSpPr>
              <a:spLocks/>
            </p:cNvSpPr>
            <p:nvPr/>
          </p:nvSpPr>
          <p:spPr bwMode="auto">
            <a:xfrm>
              <a:off x="2000" y="5870"/>
              <a:ext cx="22" cy="28"/>
            </a:xfrm>
            <a:custGeom>
              <a:avLst/>
              <a:gdLst>
                <a:gd name="T0" fmla="*/ 1 w 4"/>
                <a:gd name="T1" fmla="*/ 4 h 5"/>
                <a:gd name="T2" fmla="*/ 1 w 4"/>
                <a:gd name="T3" fmla="*/ 3 h 5"/>
                <a:gd name="T4" fmla="*/ 2 w 4"/>
                <a:gd name="T5" fmla="*/ 3 h 5"/>
                <a:gd name="T6" fmla="*/ 4 w 4"/>
                <a:gd name="T7" fmla="*/ 2 h 5"/>
                <a:gd name="T8" fmla="*/ 3 w 4"/>
                <a:gd name="T9" fmla="*/ 0 h 5"/>
                <a:gd name="T10" fmla="*/ 0 w 4"/>
                <a:gd name="T11" fmla="*/ 2 h 5"/>
                <a:gd name="T12" fmla="*/ 1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1" y="4"/>
                  </a:moveTo>
                  <a:cubicBezTo>
                    <a:pt x="2" y="5"/>
                    <a:pt x="1" y="3"/>
                    <a:pt x="1" y="3"/>
                  </a:cubicBezTo>
                  <a:cubicBezTo>
                    <a:pt x="1" y="2"/>
                    <a:pt x="1" y="3"/>
                    <a:pt x="2" y="3"/>
                  </a:cubicBezTo>
                  <a:cubicBezTo>
                    <a:pt x="2" y="1"/>
                    <a:pt x="3" y="1"/>
                    <a:pt x="4" y="2"/>
                  </a:cubicBezTo>
                  <a:cubicBezTo>
                    <a:pt x="4" y="1"/>
                    <a:pt x="3" y="0"/>
                    <a:pt x="3" y="0"/>
                  </a:cubicBezTo>
                  <a:cubicBezTo>
                    <a:pt x="3" y="1"/>
                    <a:pt x="2" y="2"/>
                    <a:pt x="0" y="2"/>
                  </a:cubicBezTo>
                  <a:cubicBezTo>
                    <a:pt x="1" y="3"/>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3" name="Freeform 124">
              <a:extLst>
                <a:ext uri="{FF2B5EF4-FFF2-40B4-BE49-F238E27FC236}">
                  <a16:creationId xmlns:a16="http://schemas.microsoft.com/office/drawing/2014/main" id="{AF571666-420D-4FE8-A032-6FC8C4FA8BB6}"/>
                </a:ext>
              </a:extLst>
            </p:cNvPr>
            <p:cNvSpPr>
              <a:spLocks/>
            </p:cNvSpPr>
            <p:nvPr/>
          </p:nvSpPr>
          <p:spPr bwMode="auto">
            <a:xfrm>
              <a:off x="1701" y="5671"/>
              <a:ext cx="28" cy="33"/>
            </a:xfrm>
            <a:custGeom>
              <a:avLst/>
              <a:gdLst>
                <a:gd name="T0" fmla="*/ 2 w 5"/>
                <a:gd name="T1" fmla="*/ 6 h 6"/>
                <a:gd name="T2" fmla="*/ 5 w 5"/>
                <a:gd name="T3" fmla="*/ 1 h 6"/>
                <a:gd name="T4" fmla="*/ 4 w 5"/>
                <a:gd name="T5" fmla="*/ 1 h 6"/>
                <a:gd name="T6" fmla="*/ 4 w 5"/>
                <a:gd name="T7" fmla="*/ 2 h 6"/>
                <a:gd name="T8" fmla="*/ 1 w 5"/>
                <a:gd name="T9" fmla="*/ 2 h 6"/>
                <a:gd name="T10" fmla="*/ 2 w 5"/>
                <a:gd name="T11" fmla="*/ 6 h 6"/>
              </a:gdLst>
              <a:ahLst/>
              <a:cxnLst>
                <a:cxn ang="0">
                  <a:pos x="T0" y="T1"/>
                </a:cxn>
                <a:cxn ang="0">
                  <a:pos x="T2" y="T3"/>
                </a:cxn>
                <a:cxn ang="0">
                  <a:pos x="T4" y="T5"/>
                </a:cxn>
                <a:cxn ang="0">
                  <a:pos x="T6" y="T7"/>
                </a:cxn>
                <a:cxn ang="0">
                  <a:pos x="T8" y="T9"/>
                </a:cxn>
                <a:cxn ang="0">
                  <a:pos x="T10" y="T11"/>
                </a:cxn>
              </a:cxnLst>
              <a:rect l="0" t="0" r="r" b="b"/>
              <a:pathLst>
                <a:path w="5" h="6">
                  <a:moveTo>
                    <a:pt x="2" y="6"/>
                  </a:moveTo>
                  <a:cubicBezTo>
                    <a:pt x="3" y="4"/>
                    <a:pt x="5" y="4"/>
                    <a:pt x="5" y="1"/>
                  </a:cubicBezTo>
                  <a:cubicBezTo>
                    <a:pt x="5" y="1"/>
                    <a:pt x="4" y="1"/>
                    <a:pt x="4" y="1"/>
                  </a:cubicBezTo>
                  <a:cubicBezTo>
                    <a:pt x="3" y="0"/>
                    <a:pt x="4" y="1"/>
                    <a:pt x="4" y="2"/>
                  </a:cubicBezTo>
                  <a:cubicBezTo>
                    <a:pt x="3" y="1"/>
                    <a:pt x="1" y="3"/>
                    <a:pt x="1" y="2"/>
                  </a:cubicBezTo>
                  <a:cubicBezTo>
                    <a:pt x="0" y="1"/>
                    <a:pt x="1" y="4"/>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4" name="Freeform 125">
              <a:extLst>
                <a:ext uri="{FF2B5EF4-FFF2-40B4-BE49-F238E27FC236}">
                  <a16:creationId xmlns:a16="http://schemas.microsoft.com/office/drawing/2014/main" id="{2DD3658E-F7C7-42D0-8604-A086C3D4E760}"/>
                </a:ext>
              </a:extLst>
            </p:cNvPr>
            <p:cNvSpPr>
              <a:spLocks/>
            </p:cNvSpPr>
            <p:nvPr/>
          </p:nvSpPr>
          <p:spPr bwMode="auto">
            <a:xfrm>
              <a:off x="2083" y="5915"/>
              <a:ext cx="16" cy="11"/>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1"/>
                    <a:pt x="3"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5" name="Freeform 126">
              <a:extLst>
                <a:ext uri="{FF2B5EF4-FFF2-40B4-BE49-F238E27FC236}">
                  <a16:creationId xmlns:a16="http://schemas.microsoft.com/office/drawing/2014/main" id="{E036076E-33C8-4BCE-A0E3-33323ED1399E}"/>
                </a:ext>
              </a:extLst>
            </p:cNvPr>
            <p:cNvSpPr>
              <a:spLocks/>
            </p:cNvSpPr>
            <p:nvPr/>
          </p:nvSpPr>
          <p:spPr bwMode="auto">
            <a:xfrm>
              <a:off x="1431" y="5494"/>
              <a:ext cx="11" cy="17"/>
            </a:xfrm>
            <a:custGeom>
              <a:avLst/>
              <a:gdLst>
                <a:gd name="T0" fmla="*/ 0 w 2"/>
                <a:gd name="T1" fmla="*/ 0 h 3"/>
                <a:gd name="T2" fmla="*/ 1 w 2"/>
                <a:gd name="T3" fmla="*/ 3 h 3"/>
                <a:gd name="T4" fmla="*/ 1 w 2"/>
                <a:gd name="T5" fmla="*/ 1 h 3"/>
                <a:gd name="T6" fmla="*/ 0 w 2"/>
                <a:gd name="T7" fmla="*/ 0 h 3"/>
              </a:gdLst>
              <a:ahLst/>
              <a:cxnLst>
                <a:cxn ang="0">
                  <a:pos x="T0" y="T1"/>
                </a:cxn>
                <a:cxn ang="0">
                  <a:pos x="T2" y="T3"/>
                </a:cxn>
                <a:cxn ang="0">
                  <a:pos x="T4" y="T5"/>
                </a:cxn>
                <a:cxn ang="0">
                  <a:pos x="T6" y="T7"/>
                </a:cxn>
              </a:cxnLst>
              <a:rect l="0" t="0" r="r" b="b"/>
              <a:pathLst>
                <a:path w="2" h="3">
                  <a:moveTo>
                    <a:pt x="0" y="0"/>
                  </a:moveTo>
                  <a:cubicBezTo>
                    <a:pt x="1" y="1"/>
                    <a:pt x="0" y="1"/>
                    <a:pt x="1" y="3"/>
                  </a:cubicBezTo>
                  <a:cubicBezTo>
                    <a:pt x="2" y="3"/>
                    <a:pt x="1" y="2"/>
                    <a:pt x="1" y="1"/>
                  </a:cubicBezTo>
                  <a:cubicBezTo>
                    <a:pt x="1"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6" name="Freeform 127">
              <a:extLst>
                <a:ext uri="{FF2B5EF4-FFF2-40B4-BE49-F238E27FC236}">
                  <a16:creationId xmlns:a16="http://schemas.microsoft.com/office/drawing/2014/main" id="{AE8EB7F3-34B0-4A5A-ADBB-F930AD55B10D}"/>
                </a:ext>
              </a:extLst>
            </p:cNvPr>
            <p:cNvSpPr>
              <a:spLocks/>
            </p:cNvSpPr>
            <p:nvPr/>
          </p:nvSpPr>
          <p:spPr bwMode="auto">
            <a:xfrm>
              <a:off x="1729" y="5677"/>
              <a:ext cx="11" cy="11"/>
            </a:xfrm>
            <a:custGeom>
              <a:avLst/>
              <a:gdLst>
                <a:gd name="T0" fmla="*/ 0 w 2"/>
                <a:gd name="T1" fmla="*/ 2 h 2"/>
                <a:gd name="T2" fmla="*/ 1 w 2"/>
                <a:gd name="T3" fmla="*/ 1 h 2"/>
                <a:gd name="T4" fmla="*/ 0 w 2"/>
                <a:gd name="T5" fmla="*/ 2 h 2"/>
              </a:gdLst>
              <a:ahLst/>
              <a:cxnLst>
                <a:cxn ang="0">
                  <a:pos x="T0" y="T1"/>
                </a:cxn>
                <a:cxn ang="0">
                  <a:pos x="T2" y="T3"/>
                </a:cxn>
                <a:cxn ang="0">
                  <a:pos x="T4" y="T5"/>
                </a:cxn>
              </a:cxnLst>
              <a:rect l="0" t="0" r="r" b="b"/>
              <a:pathLst>
                <a:path w="2" h="2">
                  <a:moveTo>
                    <a:pt x="0" y="2"/>
                  </a:moveTo>
                  <a:cubicBezTo>
                    <a:pt x="1" y="2"/>
                    <a:pt x="2" y="2"/>
                    <a:pt x="1" y="1"/>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7" name="Freeform 128">
              <a:extLst>
                <a:ext uri="{FF2B5EF4-FFF2-40B4-BE49-F238E27FC236}">
                  <a16:creationId xmlns:a16="http://schemas.microsoft.com/office/drawing/2014/main" id="{DF0B9C30-B45C-471E-80F6-50206FD1FB7B}"/>
                </a:ext>
              </a:extLst>
            </p:cNvPr>
            <p:cNvSpPr>
              <a:spLocks/>
            </p:cNvSpPr>
            <p:nvPr/>
          </p:nvSpPr>
          <p:spPr bwMode="auto">
            <a:xfrm>
              <a:off x="2016" y="5843"/>
              <a:ext cx="11" cy="11"/>
            </a:xfrm>
            <a:custGeom>
              <a:avLst/>
              <a:gdLst>
                <a:gd name="T0" fmla="*/ 0 w 2"/>
                <a:gd name="T1" fmla="*/ 0 h 2"/>
                <a:gd name="T2" fmla="*/ 1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1" y="1"/>
                    <a:pt x="1" y="2"/>
                  </a:cubicBezTo>
                  <a:cubicBezTo>
                    <a:pt x="1" y="2"/>
                    <a:pt x="1" y="1"/>
                    <a:pt x="2" y="1"/>
                  </a:cubicBezTo>
                  <a:cubicBezTo>
                    <a:pt x="1" y="0"/>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8" name="Freeform 129">
              <a:extLst>
                <a:ext uri="{FF2B5EF4-FFF2-40B4-BE49-F238E27FC236}">
                  <a16:creationId xmlns:a16="http://schemas.microsoft.com/office/drawing/2014/main" id="{D5CABB2D-A124-4101-87A8-929ED440FC0A}"/>
                </a:ext>
              </a:extLst>
            </p:cNvPr>
            <p:cNvSpPr>
              <a:spLocks/>
            </p:cNvSpPr>
            <p:nvPr/>
          </p:nvSpPr>
          <p:spPr bwMode="auto">
            <a:xfrm>
              <a:off x="1558" y="5522"/>
              <a:ext cx="11" cy="16"/>
            </a:xfrm>
            <a:custGeom>
              <a:avLst/>
              <a:gdLst>
                <a:gd name="T0" fmla="*/ 2 w 2"/>
                <a:gd name="T1" fmla="*/ 3 h 3"/>
                <a:gd name="T2" fmla="*/ 1 w 2"/>
                <a:gd name="T3" fmla="*/ 2 h 3"/>
                <a:gd name="T4" fmla="*/ 1 w 2"/>
                <a:gd name="T5" fmla="*/ 0 h 3"/>
                <a:gd name="T6" fmla="*/ 0 w 2"/>
                <a:gd name="T7" fmla="*/ 2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cubicBezTo>
                    <a:pt x="2" y="2"/>
                    <a:pt x="2" y="2"/>
                    <a:pt x="1" y="2"/>
                  </a:cubicBezTo>
                  <a:cubicBezTo>
                    <a:pt x="1" y="1"/>
                    <a:pt x="2" y="1"/>
                    <a:pt x="1" y="0"/>
                  </a:cubicBezTo>
                  <a:cubicBezTo>
                    <a:pt x="1" y="0"/>
                    <a:pt x="0" y="0"/>
                    <a:pt x="0" y="2"/>
                  </a:cubicBezTo>
                  <a:cubicBezTo>
                    <a:pt x="1" y="2"/>
                    <a:pt x="1"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9" name="Freeform 130">
              <a:extLst>
                <a:ext uri="{FF2B5EF4-FFF2-40B4-BE49-F238E27FC236}">
                  <a16:creationId xmlns:a16="http://schemas.microsoft.com/office/drawing/2014/main" id="{A080CABE-1C18-4223-A346-9AD45A29CA85}"/>
                </a:ext>
              </a:extLst>
            </p:cNvPr>
            <p:cNvSpPr>
              <a:spLocks/>
            </p:cNvSpPr>
            <p:nvPr/>
          </p:nvSpPr>
          <p:spPr bwMode="auto">
            <a:xfrm>
              <a:off x="1712" y="5561"/>
              <a:ext cx="17" cy="22"/>
            </a:xfrm>
            <a:custGeom>
              <a:avLst/>
              <a:gdLst>
                <a:gd name="T0" fmla="*/ 1 w 3"/>
                <a:gd name="T1" fmla="*/ 3 h 4"/>
                <a:gd name="T2" fmla="*/ 3 w 3"/>
                <a:gd name="T3" fmla="*/ 3 h 4"/>
                <a:gd name="T4" fmla="*/ 2 w 3"/>
                <a:gd name="T5" fmla="*/ 0 h 4"/>
                <a:gd name="T6" fmla="*/ 1 w 3"/>
                <a:gd name="T7" fmla="*/ 3 h 4"/>
              </a:gdLst>
              <a:ahLst/>
              <a:cxnLst>
                <a:cxn ang="0">
                  <a:pos x="T0" y="T1"/>
                </a:cxn>
                <a:cxn ang="0">
                  <a:pos x="T2" y="T3"/>
                </a:cxn>
                <a:cxn ang="0">
                  <a:pos x="T4" y="T5"/>
                </a:cxn>
                <a:cxn ang="0">
                  <a:pos x="T6" y="T7"/>
                </a:cxn>
              </a:cxnLst>
              <a:rect l="0" t="0" r="r" b="b"/>
              <a:pathLst>
                <a:path w="3" h="4">
                  <a:moveTo>
                    <a:pt x="1" y="3"/>
                  </a:moveTo>
                  <a:cubicBezTo>
                    <a:pt x="1" y="2"/>
                    <a:pt x="2" y="4"/>
                    <a:pt x="3" y="3"/>
                  </a:cubicBezTo>
                  <a:cubicBezTo>
                    <a:pt x="2" y="2"/>
                    <a:pt x="2" y="2"/>
                    <a:pt x="2" y="0"/>
                  </a:cubicBezTo>
                  <a:cubicBezTo>
                    <a:pt x="2" y="2"/>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0" name="Freeform 131">
              <a:extLst>
                <a:ext uri="{FF2B5EF4-FFF2-40B4-BE49-F238E27FC236}">
                  <a16:creationId xmlns:a16="http://schemas.microsoft.com/office/drawing/2014/main" id="{90E32689-C7A7-4867-8B88-9F426DE3507F}"/>
                </a:ext>
              </a:extLst>
            </p:cNvPr>
            <p:cNvSpPr>
              <a:spLocks/>
            </p:cNvSpPr>
            <p:nvPr/>
          </p:nvSpPr>
          <p:spPr bwMode="auto">
            <a:xfrm>
              <a:off x="2116" y="5804"/>
              <a:ext cx="16" cy="22"/>
            </a:xfrm>
            <a:custGeom>
              <a:avLst/>
              <a:gdLst>
                <a:gd name="T0" fmla="*/ 1 w 3"/>
                <a:gd name="T1" fmla="*/ 2 h 4"/>
                <a:gd name="T2" fmla="*/ 1 w 3"/>
                <a:gd name="T3" fmla="*/ 0 h 4"/>
                <a:gd name="T4" fmla="*/ 0 w 3"/>
                <a:gd name="T5" fmla="*/ 1 h 4"/>
                <a:gd name="T6" fmla="*/ 2 w 3"/>
                <a:gd name="T7" fmla="*/ 4 h 4"/>
                <a:gd name="T8" fmla="*/ 3 w 3"/>
                <a:gd name="T9" fmla="*/ 3 h 4"/>
                <a:gd name="T10" fmla="*/ 1 w 3"/>
                <a:gd name="T11" fmla="*/ 2 h 4"/>
              </a:gdLst>
              <a:ahLst/>
              <a:cxnLst>
                <a:cxn ang="0">
                  <a:pos x="T0" y="T1"/>
                </a:cxn>
                <a:cxn ang="0">
                  <a:pos x="T2" y="T3"/>
                </a:cxn>
                <a:cxn ang="0">
                  <a:pos x="T4" y="T5"/>
                </a:cxn>
                <a:cxn ang="0">
                  <a:pos x="T6" y="T7"/>
                </a:cxn>
                <a:cxn ang="0">
                  <a:pos x="T8" y="T9"/>
                </a:cxn>
                <a:cxn ang="0">
                  <a:pos x="T10" y="T11"/>
                </a:cxn>
              </a:cxnLst>
              <a:rect l="0" t="0" r="r" b="b"/>
              <a:pathLst>
                <a:path w="3" h="4">
                  <a:moveTo>
                    <a:pt x="1" y="2"/>
                  </a:moveTo>
                  <a:cubicBezTo>
                    <a:pt x="0" y="1"/>
                    <a:pt x="2" y="1"/>
                    <a:pt x="1" y="0"/>
                  </a:cubicBezTo>
                  <a:cubicBezTo>
                    <a:pt x="0" y="0"/>
                    <a:pt x="1" y="1"/>
                    <a:pt x="0" y="1"/>
                  </a:cubicBezTo>
                  <a:cubicBezTo>
                    <a:pt x="0" y="2"/>
                    <a:pt x="0" y="3"/>
                    <a:pt x="2" y="4"/>
                  </a:cubicBezTo>
                  <a:cubicBezTo>
                    <a:pt x="2" y="3"/>
                    <a:pt x="2" y="3"/>
                    <a:pt x="3" y="3"/>
                  </a:cubicBezTo>
                  <a:cubicBezTo>
                    <a:pt x="2" y="2"/>
                    <a:pt x="2"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1" name="Freeform 132">
              <a:extLst>
                <a:ext uri="{FF2B5EF4-FFF2-40B4-BE49-F238E27FC236}">
                  <a16:creationId xmlns:a16="http://schemas.microsoft.com/office/drawing/2014/main" id="{D32E33F2-AACA-49CB-AC4C-E7F2B7796F2C}"/>
                </a:ext>
              </a:extLst>
            </p:cNvPr>
            <p:cNvSpPr>
              <a:spLocks/>
            </p:cNvSpPr>
            <p:nvPr/>
          </p:nvSpPr>
          <p:spPr bwMode="auto">
            <a:xfrm>
              <a:off x="2143" y="5804"/>
              <a:ext cx="11" cy="11"/>
            </a:xfrm>
            <a:custGeom>
              <a:avLst/>
              <a:gdLst>
                <a:gd name="T0" fmla="*/ 0 w 2"/>
                <a:gd name="T1" fmla="*/ 2 h 2"/>
                <a:gd name="T2" fmla="*/ 2 w 2"/>
                <a:gd name="T3" fmla="*/ 1 h 2"/>
                <a:gd name="T4" fmla="*/ 1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0" y="0"/>
                    <a:pt x="2" y="1"/>
                  </a:cubicBezTo>
                  <a:cubicBezTo>
                    <a:pt x="2" y="0"/>
                    <a:pt x="1" y="1"/>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2" name="Freeform 133">
              <a:extLst>
                <a:ext uri="{FF2B5EF4-FFF2-40B4-BE49-F238E27FC236}">
                  <a16:creationId xmlns:a16="http://schemas.microsoft.com/office/drawing/2014/main" id="{AD03BDED-F2AE-4A18-B4A8-5D75B825AA73}"/>
                </a:ext>
              </a:extLst>
            </p:cNvPr>
            <p:cNvSpPr>
              <a:spLocks/>
            </p:cNvSpPr>
            <p:nvPr/>
          </p:nvSpPr>
          <p:spPr bwMode="auto">
            <a:xfrm>
              <a:off x="2132" y="5787"/>
              <a:ext cx="33" cy="23"/>
            </a:xfrm>
            <a:custGeom>
              <a:avLst/>
              <a:gdLst>
                <a:gd name="T0" fmla="*/ 4 w 6"/>
                <a:gd name="T1" fmla="*/ 2 h 4"/>
                <a:gd name="T2" fmla="*/ 2 w 6"/>
                <a:gd name="T3" fmla="*/ 1 h 4"/>
                <a:gd name="T4" fmla="*/ 0 w 6"/>
                <a:gd name="T5" fmla="*/ 2 h 4"/>
                <a:gd name="T6" fmla="*/ 4 w 6"/>
                <a:gd name="T7" fmla="*/ 3 h 4"/>
                <a:gd name="T8" fmla="*/ 5 w 6"/>
                <a:gd name="T9" fmla="*/ 3 h 4"/>
                <a:gd name="T10" fmla="*/ 6 w 6"/>
                <a:gd name="T11" fmla="*/ 0 h 4"/>
                <a:gd name="T12" fmla="*/ 5 w 6"/>
                <a:gd name="T13" fmla="*/ 0 h 4"/>
                <a:gd name="T14" fmla="*/ 5 w 6"/>
                <a:gd name="T15" fmla="*/ 1 h 4"/>
                <a:gd name="T16" fmla="*/ 5 w 6"/>
                <a:gd name="T17" fmla="*/ 2 h 4"/>
                <a:gd name="T18" fmla="*/ 4 w 6"/>
                <a:gd name="T19" fmla="*/ 0 h 4"/>
                <a:gd name="T20" fmla="*/ 4 w 6"/>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4" y="2"/>
                  </a:moveTo>
                  <a:cubicBezTo>
                    <a:pt x="3" y="1"/>
                    <a:pt x="3" y="1"/>
                    <a:pt x="2" y="1"/>
                  </a:cubicBezTo>
                  <a:cubicBezTo>
                    <a:pt x="2" y="2"/>
                    <a:pt x="1" y="2"/>
                    <a:pt x="0" y="2"/>
                  </a:cubicBezTo>
                  <a:cubicBezTo>
                    <a:pt x="1" y="4"/>
                    <a:pt x="2" y="1"/>
                    <a:pt x="4" y="3"/>
                  </a:cubicBezTo>
                  <a:cubicBezTo>
                    <a:pt x="3" y="1"/>
                    <a:pt x="4" y="2"/>
                    <a:pt x="5" y="3"/>
                  </a:cubicBezTo>
                  <a:cubicBezTo>
                    <a:pt x="6" y="2"/>
                    <a:pt x="6" y="1"/>
                    <a:pt x="6" y="0"/>
                  </a:cubicBezTo>
                  <a:cubicBezTo>
                    <a:pt x="5" y="0"/>
                    <a:pt x="5" y="0"/>
                    <a:pt x="5" y="0"/>
                  </a:cubicBezTo>
                  <a:cubicBezTo>
                    <a:pt x="4" y="1"/>
                    <a:pt x="5" y="1"/>
                    <a:pt x="5" y="1"/>
                  </a:cubicBezTo>
                  <a:cubicBezTo>
                    <a:pt x="5" y="2"/>
                    <a:pt x="5" y="2"/>
                    <a:pt x="5" y="2"/>
                  </a:cubicBezTo>
                  <a:cubicBezTo>
                    <a:pt x="5" y="1"/>
                    <a:pt x="5" y="1"/>
                    <a:pt x="4" y="0"/>
                  </a:cubicBezTo>
                  <a:cubicBezTo>
                    <a:pt x="3" y="1"/>
                    <a:pt x="3"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134">
              <a:extLst>
                <a:ext uri="{FF2B5EF4-FFF2-40B4-BE49-F238E27FC236}">
                  <a16:creationId xmlns:a16="http://schemas.microsoft.com/office/drawing/2014/main" id="{DDF510D1-4234-495A-86AD-44C56D9F1E9E}"/>
                </a:ext>
              </a:extLst>
            </p:cNvPr>
            <p:cNvSpPr>
              <a:spLocks/>
            </p:cNvSpPr>
            <p:nvPr/>
          </p:nvSpPr>
          <p:spPr bwMode="auto">
            <a:xfrm>
              <a:off x="1536" y="5317"/>
              <a:ext cx="11" cy="11"/>
            </a:xfrm>
            <a:custGeom>
              <a:avLst/>
              <a:gdLst>
                <a:gd name="T0" fmla="*/ 0 w 2"/>
                <a:gd name="T1" fmla="*/ 1 h 2"/>
                <a:gd name="T2" fmla="*/ 1 w 2"/>
                <a:gd name="T3" fmla="*/ 1 h 2"/>
                <a:gd name="T4" fmla="*/ 2 w 2"/>
                <a:gd name="T5" fmla="*/ 2 h 2"/>
                <a:gd name="T6" fmla="*/ 2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1" y="1"/>
                    <a:pt x="1" y="1"/>
                  </a:cubicBezTo>
                  <a:cubicBezTo>
                    <a:pt x="1" y="1"/>
                    <a:pt x="2" y="1"/>
                    <a:pt x="2" y="2"/>
                  </a:cubicBezTo>
                  <a:cubicBezTo>
                    <a:pt x="2" y="2"/>
                    <a:pt x="2" y="1"/>
                    <a:pt x="2"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135">
              <a:extLst>
                <a:ext uri="{FF2B5EF4-FFF2-40B4-BE49-F238E27FC236}">
                  <a16:creationId xmlns:a16="http://schemas.microsoft.com/office/drawing/2014/main" id="{51A745CA-7A8D-43CA-8E59-38564936AC6E}"/>
                </a:ext>
              </a:extLst>
            </p:cNvPr>
            <p:cNvSpPr>
              <a:spLocks/>
            </p:cNvSpPr>
            <p:nvPr/>
          </p:nvSpPr>
          <p:spPr bwMode="auto">
            <a:xfrm>
              <a:off x="1641" y="5317"/>
              <a:ext cx="16" cy="11"/>
            </a:xfrm>
            <a:custGeom>
              <a:avLst/>
              <a:gdLst>
                <a:gd name="T0" fmla="*/ 0 w 3"/>
                <a:gd name="T1" fmla="*/ 1 h 2"/>
                <a:gd name="T2" fmla="*/ 3 w 3"/>
                <a:gd name="T3" fmla="*/ 0 h 2"/>
                <a:gd name="T4" fmla="*/ 2 w 3"/>
                <a:gd name="T5" fmla="*/ 0 h 2"/>
                <a:gd name="T6" fmla="*/ 0 w 3"/>
                <a:gd name="T7" fmla="*/ 1 h 2"/>
              </a:gdLst>
              <a:ahLst/>
              <a:cxnLst>
                <a:cxn ang="0">
                  <a:pos x="T0" y="T1"/>
                </a:cxn>
                <a:cxn ang="0">
                  <a:pos x="T2" y="T3"/>
                </a:cxn>
                <a:cxn ang="0">
                  <a:pos x="T4" y="T5"/>
                </a:cxn>
                <a:cxn ang="0">
                  <a:pos x="T6" y="T7"/>
                </a:cxn>
              </a:cxnLst>
              <a:rect l="0" t="0" r="r" b="b"/>
              <a:pathLst>
                <a:path w="3" h="2">
                  <a:moveTo>
                    <a:pt x="0" y="1"/>
                  </a:moveTo>
                  <a:cubicBezTo>
                    <a:pt x="0" y="2"/>
                    <a:pt x="3" y="2"/>
                    <a:pt x="3" y="0"/>
                  </a:cubicBezTo>
                  <a:cubicBezTo>
                    <a:pt x="3" y="0"/>
                    <a:pt x="3" y="1"/>
                    <a:pt x="2" y="0"/>
                  </a:cubicBezTo>
                  <a:cubicBezTo>
                    <a:pt x="1" y="0"/>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136">
              <a:extLst>
                <a:ext uri="{FF2B5EF4-FFF2-40B4-BE49-F238E27FC236}">
                  <a16:creationId xmlns:a16="http://schemas.microsoft.com/office/drawing/2014/main" id="{A8C23934-1181-446F-B2FA-38A9F78EF0C3}"/>
                </a:ext>
              </a:extLst>
            </p:cNvPr>
            <p:cNvSpPr>
              <a:spLocks/>
            </p:cNvSpPr>
            <p:nvPr/>
          </p:nvSpPr>
          <p:spPr bwMode="auto">
            <a:xfrm>
              <a:off x="1690" y="5312"/>
              <a:ext cx="22" cy="22"/>
            </a:xfrm>
            <a:custGeom>
              <a:avLst/>
              <a:gdLst>
                <a:gd name="T0" fmla="*/ 1 w 4"/>
                <a:gd name="T1" fmla="*/ 2 h 4"/>
                <a:gd name="T2" fmla="*/ 4 w 4"/>
                <a:gd name="T3" fmla="*/ 2 h 4"/>
                <a:gd name="T4" fmla="*/ 0 w 4"/>
                <a:gd name="T5" fmla="*/ 0 h 4"/>
                <a:gd name="T6" fmla="*/ 1 w 4"/>
                <a:gd name="T7" fmla="*/ 2 h 4"/>
              </a:gdLst>
              <a:ahLst/>
              <a:cxnLst>
                <a:cxn ang="0">
                  <a:pos x="T0" y="T1"/>
                </a:cxn>
                <a:cxn ang="0">
                  <a:pos x="T2" y="T3"/>
                </a:cxn>
                <a:cxn ang="0">
                  <a:pos x="T4" y="T5"/>
                </a:cxn>
                <a:cxn ang="0">
                  <a:pos x="T6" y="T7"/>
                </a:cxn>
              </a:cxnLst>
              <a:rect l="0" t="0" r="r" b="b"/>
              <a:pathLst>
                <a:path w="4" h="4">
                  <a:moveTo>
                    <a:pt x="1" y="2"/>
                  </a:moveTo>
                  <a:cubicBezTo>
                    <a:pt x="2" y="2"/>
                    <a:pt x="4" y="4"/>
                    <a:pt x="4" y="2"/>
                  </a:cubicBezTo>
                  <a:cubicBezTo>
                    <a:pt x="2" y="0"/>
                    <a:pt x="2" y="3"/>
                    <a:pt x="0" y="0"/>
                  </a:cubicBezTo>
                  <a:cubicBezTo>
                    <a:pt x="0" y="1"/>
                    <a:pt x="2"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6" name="Freeform 137">
              <a:extLst>
                <a:ext uri="{FF2B5EF4-FFF2-40B4-BE49-F238E27FC236}">
                  <a16:creationId xmlns:a16="http://schemas.microsoft.com/office/drawing/2014/main" id="{F897F818-A1F7-45BC-9110-2B4536F68DDB}"/>
                </a:ext>
              </a:extLst>
            </p:cNvPr>
            <p:cNvSpPr>
              <a:spLocks/>
            </p:cNvSpPr>
            <p:nvPr/>
          </p:nvSpPr>
          <p:spPr bwMode="auto">
            <a:xfrm>
              <a:off x="2005" y="5461"/>
              <a:ext cx="11" cy="17"/>
            </a:xfrm>
            <a:custGeom>
              <a:avLst/>
              <a:gdLst>
                <a:gd name="T0" fmla="*/ 1 w 2"/>
                <a:gd name="T1" fmla="*/ 1 h 3"/>
                <a:gd name="T2" fmla="*/ 2 w 2"/>
                <a:gd name="T3" fmla="*/ 2 h 3"/>
                <a:gd name="T4" fmla="*/ 2 w 2"/>
                <a:gd name="T5" fmla="*/ 1 h 3"/>
                <a:gd name="T6" fmla="*/ 1 w 2"/>
                <a:gd name="T7" fmla="*/ 0 h 3"/>
                <a:gd name="T8" fmla="*/ 1 w 2"/>
                <a:gd name="T9" fmla="*/ 0 h 3"/>
                <a:gd name="T10" fmla="*/ 1 w 2"/>
                <a:gd name="T11" fmla="*/ 1 h 3"/>
                <a:gd name="T12" fmla="*/ 1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1"/>
                  </a:moveTo>
                  <a:cubicBezTo>
                    <a:pt x="1" y="3"/>
                    <a:pt x="1" y="2"/>
                    <a:pt x="2" y="2"/>
                  </a:cubicBezTo>
                  <a:cubicBezTo>
                    <a:pt x="2" y="1"/>
                    <a:pt x="1" y="1"/>
                    <a:pt x="2" y="1"/>
                  </a:cubicBezTo>
                  <a:cubicBezTo>
                    <a:pt x="2" y="1"/>
                    <a:pt x="2" y="0"/>
                    <a:pt x="1" y="0"/>
                  </a:cubicBezTo>
                  <a:cubicBezTo>
                    <a:pt x="1" y="0"/>
                    <a:pt x="1" y="0"/>
                    <a:pt x="1" y="0"/>
                  </a:cubicBezTo>
                  <a:cubicBezTo>
                    <a:pt x="1" y="0"/>
                    <a:pt x="1" y="2"/>
                    <a:pt x="1"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7" name="Freeform 138">
              <a:extLst>
                <a:ext uri="{FF2B5EF4-FFF2-40B4-BE49-F238E27FC236}">
                  <a16:creationId xmlns:a16="http://schemas.microsoft.com/office/drawing/2014/main" id="{88267570-11D6-43E5-B739-24D31BA1F0E0}"/>
                </a:ext>
              </a:extLst>
            </p:cNvPr>
            <p:cNvSpPr>
              <a:spLocks/>
            </p:cNvSpPr>
            <p:nvPr/>
          </p:nvSpPr>
          <p:spPr bwMode="auto">
            <a:xfrm>
              <a:off x="1795" y="5278"/>
              <a:ext cx="33" cy="23"/>
            </a:xfrm>
            <a:custGeom>
              <a:avLst/>
              <a:gdLst>
                <a:gd name="T0" fmla="*/ 0 w 6"/>
                <a:gd name="T1" fmla="*/ 2 h 4"/>
                <a:gd name="T2" fmla="*/ 3 w 6"/>
                <a:gd name="T3" fmla="*/ 2 h 4"/>
                <a:gd name="T4" fmla="*/ 6 w 6"/>
                <a:gd name="T5" fmla="*/ 4 h 4"/>
                <a:gd name="T6" fmla="*/ 2 w 6"/>
                <a:gd name="T7" fmla="*/ 0 h 4"/>
                <a:gd name="T8" fmla="*/ 0 w 6"/>
                <a:gd name="T9" fmla="*/ 1 h 4"/>
                <a:gd name="T10" fmla="*/ 0 w 6"/>
                <a:gd name="T11" fmla="*/ 2 h 4"/>
              </a:gdLst>
              <a:ahLst/>
              <a:cxnLst>
                <a:cxn ang="0">
                  <a:pos x="T0" y="T1"/>
                </a:cxn>
                <a:cxn ang="0">
                  <a:pos x="T2" y="T3"/>
                </a:cxn>
                <a:cxn ang="0">
                  <a:pos x="T4" y="T5"/>
                </a:cxn>
                <a:cxn ang="0">
                  <a:pos x="T6" y="T7"/>
                </a:cxn>
                <a:cxn ang="0">
                  <a:pos x="T8" y="T9"/>
                </a:cxn>
                <a:cxn ang="0">
                  <a:pos x="T10" y="T11"/>
                </a:cxn>
              </a:cxnLst>
              <a:rect l="0" t="0" r="r" b="b"/>
              <a:pathLst>
                <a:path w="6" h="4">
                  <a:moveTo>
                    <a:pt x="0" y="2"/>
                  </a:moveTo>
                  <a:cubicBezTo>
                    <a:pt x="1" y="3"/>
                    <a:pt x="2" y="2"/>
                    <a:pt x="3" y="2"/>
                  </a:cubicBezTo>
                  <a:cubicBezTo>
                    <a:pt x="4" y="4"/>
                    <a:pt x="6" y="4"/>
                    <a:pt x="6" y="4"/>
                  </a:cubicBezTo>
                  <a:cubicBezTo>
                    <a:pt x="5" y="3"/>
                    <a:pt x="4" y="1"/>
                    <a:pt x="2" y="0"/>
                  </a:cubicBezTo>
                  <a:cubicBezTo>
                    <a:pt x="4" y="3"/>
                    <a:pt x="1" y="0"/>
                    <a:pt x="0" y="1"/>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8" name="Freeform 139">
              <a:extLst>
                <a:ext uri="{FF2B5EF4-FFF2-40B4-BE49-F238E27FC236}">
                  <a16:creationId xmlns:a16="http://schemas.microsoft.com/office/drawing/2014/main" id="{CB06A51B-E8AB-40B9-9BE4-620ADBDF64CE}"/>
                </a:ext>
              </a:extLst>
            </p:cNvPr>
            <p:cNvSpPr>
              <a:spLocks/>
            </p:cNvSpPr>
            <p:nvPr/>
          </p:nvSpPr>
          <p:spPr bwMode="auto">
            <a:xfrm>
              <a:off x="1845" y="5295"/>
              <a:ext cx="17" cy="11"/>
            </a:xfrm>
            <a:custGeom>
              <a:avLst/>
              <a:gdLst>
                <a:gd name="T0" fmla="*/ 0 w 3"/>
                <a:gd name="T1" fmla="*/ 1 h 2"/>
                <a:gd name="T2" fmla="*/ 3 w 3"/>
                <a:gd name="T3" fmla="*/ 1 h 2"/>
                <a:gd name="T4" fmla="*/ 1 w 3"/>
                <a:gd name="T5" fmla="*/ 0 h 2"/>
                <a:gd name="T6" fmla="*/ 0 w 3"/>
                <a:gd name="T7" fmla="*/ 1 h 2"/>
              </a:gdLst>
              <a:ahLst/>
              <a:cxnLst>
                <a:cxn ang="0">
                  <a:pos x="T0" y="T1"/>
                </a:cxn>
                <a:cxn ang="0">
                  <a:pos x="T2" y="T3"/>
                </a:cxn>
                <a:cxn ang="0">
                  <a:pos x="T4" y="T5"/>
                </a:cxn>
                <a:cxn ang="0">
                  <a:pos x="T6" y="T7"/>
                </a:cxn>
              </a:cxnLst>
              <a:rect l="0" t="0" r="r" b="b"/>
              <a:pathLst>
                <a:path w="3" h="2">
                  <a:moveTo>
                    <a:pt x="0" y="1"/>
                  </a:moveTo>
                  <a:cubicBezTo>
                    <a:pt x="0" y="2"/>
                    <a:pt x="2" y="1"/>
                    <a:pt x="3" y="1"/>
                  </a:cubicBezTo>
                  <a:cubicBezTo>
                    <a:pt x="2" y="0"/>
                    <a:pt x="1" y="1"/>
                    <a:pt x="1" y="0"/>
                  </a:cubicBezTo>
                  <a:cubicBezTo>
                    <a:pt x="1" y="0"/>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9" name="Freeform 140">
              <a:extLst>
                <a:ext uri="{FF2B5EF4-FFF2-40B4-BE49-F238E27FC236}">
                  <a16:creationId xmlns:a16="http://schemas.microsoft.com/office/drawing/2014/main" id="{DDB1270E-9C3A-425B-8CE9-980A720B48E0}"/>
                </a:ext>
              </a:extLst>
            </p:cNvPr>
            <p:cNvSpPr>
              <a:spLocks/>
            </p:cNvSpPr>
            <p:nvPr/>
          </p:nvSpPr>
          <p:spPr bwMode="auto">
            <a:xfrm>
              <a:off x="1817" y="5278"/>
              <a:ext cx="17" cy="17"/>
            </a:xfrm>
            <a:custGeom>
              <a:avLst/>
              <a:gdLst>
                <a:gd name="T0" fmla="*/ 0 w 3"/>
                <a:gd name="T1" fmla="*/ 1 h 3"/>
                <a:gd name="T2" fmla="*/ 1 w 3"/>
                <a:gd name="T3" fmla="*/ 1 h 3"/>
                <a:gd name="T4" fmla="*/ 2 w 3"/>
                <a:gd name="T5" fmla="*/ 2 h 3"/>
                <a:gd name="T6" fmla="*/ 3 w 3"/>
                <a:gd name="T7" fmla="*/ 2 h 3"/>
                <a:gd name="T8" fmla="*/ 3 w 3"/>
                <a:gd name="T9" fmla="*/ 1 h 3"/>
                <a:gd name="T10" fmla="*/ 1 w 3"/>
                <a:gd name="T11" fmla="*/ 0 h 3"/>
                <a:gd name="T12" fmla="*/ 0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1"/>
                  </a:moveTo>
                  <a:cubicBezTo>
                    <a:pt x="0" y="2"/>
                    <a:pt x="1" y="2"/>
                    <a:pt x="1" y="1"/>
                  </a:cubicBezTo>
                  <a:cubicBezTo>
                    <a:pt x="1" y="1"/>
                    <a:pt x="2" y="2"/>
                    <a:pt x="2" y="2"/>
                  </a:cubicBezTo>
                  <a:cubicBezTo>
                    <a:pt x="2" y="3"/>
                    <a:pt x="2" y="2"/>
                    <a:pt x="3" y="2"/>
                  </a:cubicBezTo>
                  <a:cubicBezTo>
                    <a:pt x="2" y="2"/>
                    <a:pt x="1" y="0"/>
                    <a:pt x="3" y="1"/>
                  </a:cubicBezTo>
                  <a:cubicBezTo>
                    <a:pt x="2" y="1"/>
                    <a:pt x="2" y="0"/>
                    <a:pt x="1"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0" name="Freeform 141">
              <a:extLst>
                <a:ext uri="{FF2B5EF4-FFF2-40B4-BE49-F238E27FC236}">
                  <a16:creationId xmlns:a16="http://schemas.microsoft.com/office/drawing/2014/main" id="{6CBE21AA-E902-4285-B113-B1793BD3F15B}"/>
                </a:ext>
              </a:extLst>
            </p:cNvPr>
            <p:cNvSpPr>
              <a:spLocks/>
            </p:cNvSpPr>
            <p:nvPr/>
          </p:nvSpPr>
          <p:spPr bwMode="auto">
            <a:xfrm>
              <a:off x="1856" y="5267"/>
              <a:ext cx="11" cy="11"/>
            </a:xfrm>
            <a:custGeom>
              <a:avLst/>
              <a:gdLst>
                <a:gd name="T0" fmla="*/ 1 w 2"/>
                <a:gd name="T1" fmla="*/ 0 h 2"/>
                <a:gd name="T2" fmla="*/ 0 w 2"/>
                <a:gd name="T3" fmla="*/ 0 h 2"/>
                <a:gd name="T4" fmla="*/ 1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1" y="0"/>
                    <a:pt x="0" y="0"/>
                  </a:cubicBezTo>
                  <a:cubicBezTo>
                    <a:pt x="0" y="1"/>
                    <a:pt x="1" y="1"/>
                    <a:pt x="1" y="2"/>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1" name="Freeform 142">
              <a:extLst>
                <a:ext uri="{FF2B5EF4-FFF2-40B4-BE49-F238E27FC236}">
                  <a16:creationId xmlns:a16="http://schemas.microsoft.com/office/drawing/2014/main" id="{F2BF5256-5D5A-4DF7-9105-FA784635EC81}"/>
                </a:ext>
              </a:extLst>
            </p:cNvPr>
            <p:cNvSpPr>
              <a:spLocks/>
            </p:cNvSpPr>
            <p:nvPr/>
          </p:nvSpPr>
          <p:spPr bwMode="auto">
            <a:xfrm>
              <a:off x="1850" y="5179"/>
              <a:ext cx="12" cy="16"/>
            </a:xfrm>
            <a:custGeom>
              <a:avLst/>
              <a:gdLst>
                <a:gd name="T0" fmla="*/ 0 w 2"/>
                <a:gd name="T1" fmla="*/ 0 h 3"/>
                <a:gd name="T2" fmla="*/ 1 w 2"/>
                <a:gd name="T3" fmla="*/ 1 h 3"/>
                <a:gd name="T4" fmla="*/ 2 w 2"/>
                <a:gd name="T5" fmla="*/ 3 h 3"/>
                <a:gd name="T6" fmla="*/ 2 w 2"/>
                <a:gd name="T7" fmla="*/ 2 h 3"/>
                <a:gd name="T8" fmla="*/ 2 w 2"/>
                <a:gd name="T9" fmla="*/ 1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cubicBezTo>
                    <a:pt x="1" y="1"/>
                    <a:pt x="0" y="0"/>
                    <a:pt x="1" y="1"/>
                  </a:cubicBezTo>
                  <a:cubicBezTo>
                    <a:pt x="2" y="2"/>
                    <a:pt x="1" y="3"/>
                    <a:pt x="2" y="3"/>
                  </a:cubicBezTo>
                  <a:cubicBezTo>
                    <a:pt x="2" y="2"/>
                    <a:pt x="2" y="2"/>
                    <a:pt x="2" y="2"/>
                  </a:cubicBezTo>
                  <a:cubicBezTo>
                    <a:pt x="1" y="2"/>
                    <a:pt x="1" y="1"/>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2" name="Freeform 143">
              <a:extLst>
                <a:ext uri="{FF2B5EF4-FFF2-40B4-BE49-F238E27FC236}">
                  <a16:creationId xmlns:a16="http://schemas.microsoft.com/office/drawing/2014/main" id="{8ACB32AA-EB40-431B-A129-F33AAA61DBA1}"/>
                </a:ext>
              </a:extLst>
            </p:cNvPr>
            <p:cNvSpPr>
              <a:spLocks/>
            </p:cNvSpPr>
            <p:nvPr/>
          </p:nvSpPr>
          <p:spPr bwMode="auto">
            <a:xfrm>
              <a:off x="1983" y="5251"/>
              <a:ext cx="11" cy="16"/>
            </a:xfrm>
            <a:custGeom>
              <a:avLst/>
              <a:gdLst>
                <a:gd name="T0" fmla="*/ 0 w 2"/>
                <a:gd name="T1" fmla="*/ 1 h 3"/>
                <a:gd name="T2" fmla="*/ 1 w 2"/>
                <a:gd name="T3" fmla="*/ 1 h 3"/>
                <a:gd name="T4" fmla="*/ 1 w 2"/>
                <a:gd name="T5" fmla="*/ 3 h 3"/>
                <a:gd name="T6" fmla="*/ 0 w 2"/>
                <a:gd name="T7" fmla="*/ 0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cubicBezTo>
                    <a:pt x="0" y="1"/>
                    <a:pt x="1" y="2"/>
                    <a:pt x="1" y="1"/>
                  </a:cubicBezTo>
                  <a:cubicBezTo>
                    <a:pt x="1" y="2"/>
                    <a:pt x="1" y="2"/>
                    <a:pt x="1" y="3"/>
                  </a:cubicBezTo>
                  <a:cubicBezTo>
                    <a:pt x="2" y="3"/>
                    <a:pt x="1" y="1"/>
                    <a:pt x="0"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3" name="Freeform 144">
              <a:extLst>
                <a:ext uri="{FF2B5EF4-FFF2-40B4-BE49-F238E27FC236}">
                  <a16:creationId xmlns:a16="http://schemas.microsoft.com/office/drawing/2014/main" id="{4131E5D9-DE3E-4003-9E1F-F4561D71E5FD}"/>
                </a:ext>
              </a:extLst>
            </p:cNvPr>
            <p:cNvSpPr>
              <a:spLocks/>
            </p:cNvSpPr>
            <p:nvPr/>
          </p:nvSpPr>
          <p:spPr bwMode="auto">
            <a:xfrm>
              <a:off x="2204" y="5384"/>
              <a:ext cx="11" cy="16"/>
            </a:xfrm>
            <a:custGeom>
              <a:avLst/>
              <a:gdLst>
                <a:gd name="T0" fmla="*/ 0 w 2"/>
                <a:gd name="T1" fmla="*/ 2 h 3"/>
                <a:gd name="T2" fmla="*/ 0 w 2"/>
                <a:gd name="T3" fmla="*/ 2 h 3"/>
                <a:gd name="T4" fmla="*/ 1 w 2"/>
                <a:gd name="T5" fmla="*/ 1 h 3"/>
                <a:gd name="T6" fmla="*/ 0 w 2"/>
                <a:gd name="T7" fmla="*/ 1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2"/>
                    <a:pt x="0" y="2"/>
                    <a:pt x="0" y="2"/>
                  </a:cubicBezTo>
                  <a:cubicBezTo>
                    <a:pt x="0" y="1"/>
                    <a:pt x="2" y="3"/>
                    <a:pt x="1" y="1"/>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4" name="Freeform 145">
              <a:extLst>
                <a:ext uri="{FF2B5EF4-FFF2-40B4-BE49-F238E27FC236}">
                  <a16:creationId xmlns:a16="http://schemas.microsoft.com/office/drawing/2014/main" id="{B78BB723-AABB-40F7-9184-02BC170F424E}"/>
                </a:ext>
              </a:extLst>
            </p:cNvPr>
            <p:cNvSpPr>
              <a:spLocks/>
            </p:cNvSpPr>
            <p:nvPr/>
          </p:nvSpPr>
          <p:spPr bwMode="auto">
            <a:xfrm>
              <a:off x="1917" y="5112"/>
              <a:ext cx="27" cy="17"/>
            </a:xfrm>
            <a:custGeom>
              <a:avLst/>
              <a:gdLst>
                <a:gd name="T0" fmla="*/ 2 w 5"/>
                <a:gd name="T1" fmla="*/ 1 h 3"/>
                <a:gd name="T2" fmla="*/ 0 w 5"/>
                <a:gd name="T3" fmla="*/ 2 h 3"/>
                <a:gd name="T4" fmla="*/ 4 w 5"/>
                <a:gd name="T5" fmla="*/ 3 h 3"/>
                <a:gd name="T6" fmla="*/ 5 w 5"/>
                <a:gd name="T7" fmla="*/ 0 h 3"/>
                <a:gd name="T8" fmla="*/ 2 w 5"/>
                <a:gd name="T9" fmla="*/ 1 h 3"/>
              </a:gdLst>
              <a:ahLst/>
              <a:cxnLst>
                <a:cxn ang="0">
                  <a:pos x="T0" y="T1"/>
                </a:cxn>
                <a:cxn ang="0">
                  <a:pos x="T2" y="T3"/>
                </a:cxn>
                <a:cxn ang="0">
                  <a:pos x="T4" y="T5"/>
                </a:cxn>
                <a:cxn ang="0">
                  <a:pos x="T6" y="T7"/>
                </a:cxn>
                <a:cxn ang="0">
                  <a:pos x="T8" y="T9"/>
                </a:cxn>
              </a:cxnLst>
              <a:rect l="0" t="0" r="r" b="b"/>
              <a:pathLst>
                <a:path w="5" h="3">
                  <a:moveTo>
                    <a:pt x="2" y="1"/>
                  </a:moveTo>
                  <a:cubicBezTo>
                    <a:pt x="1" y="1"/>
                    <a:pt x="0" y="1"/>
                    <a:pt x="0" y="2"/>
                  </a:cubicBezTo>
                  <a:cubicBezTo>
                    <a:pt x="2" y="3"/>
                    <a:pt x="2" y="2"/>
                    <a:pt x="4" y="3"/>
                  </a:cubicBezTo>
                  <a:cubicBezTo>
                    <a:pt x="3" y="1"/>
                    <a:pt x="4" y="1"/>
                    <a:pt x="5" y="0"/>
                  </a:cubicBezTo>
                  <a:cubicBezTo>
                    <a:pt x="5" y="0"/>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5" name="Freeform 146">
              <a:extLst>
                <a:ext uri="{FF2B5EF4-FFF2-40B4-BE49-F238E27FC236}">
                  <a16:creationId xmlns:a16="http://schemas.microsoft.com/office/drawing/2014/main" id="{42C02FF4-15A0-44B0-AFB6-BC52E0DAD64E}"/>
                </a:ext>
              </a:extLst>
            </p:cNvPr>
            <p:cNvSpPr>
              <a:spLocks/>
            </p:cNvSpPr>
            <p:nvPr/>
          </p:nvSpPr>
          <p:spPr bwMode="auto">
            <a:xfrm>
              <a:off x="1944" y="5096"/>
              <a:ext cx="34" cy="27"/>
            </a:xfrm>
            <a:custGeom>
              <a:avLst/>
              <a:gdLst>
                <a:gd name="T0" fmla="*/ 1 w 6"/>
                <a:gd name="T1" fmla="*/ 5 h 5"/>
                <a:gd name="T2" fmla="*/ 3 w 6"/>
                <a:gd name="T3" fmla="*/ 4 h 5"/>
                <a:gd name="T4" fmla="*/ 6 w 6"/>
                <a:gd name="T5" fmla="*/ 1 h 5"/>
                <a:gd name="T6" fmla="*/ 4 w 6"/>
                <a:gd name="T7" fmla="*/ 0 h 5"/>
                <a:gd name="T8" fmla="*/ 2 w 6"/>
                <a:gd name="T9" fmla="*/ 1 h 5"/>
                <a:gd name="T10" fmla="*/ 0 w 6"/>
                <a:gd name="T11" fmla="*/ 3 h 5"/>
                <a:gd name="T12" fmla="*/ 1 w 6"/>
                <a:gd name="T13" fmla="*/ 4 h 5"/>
                <a:gd name="T14" fmla="*/ 1 w 6"/>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1" y="5"/>
                  </a:moveTo>
                  <a:cubicBezTo>
                    <a:pt x="1" y="5"/>
                    <a:pt x="1" y="3"/>
                    <a:pt x="3" y="4"/>
                  </a:cubicBezTo>
                  <a:cubicBezTo>
                    <a:pt x="1" y="1"/>
                    <a:pt x="6" y="4"/>
                    <a:pt x="6" y="1"/>
                  </a:cubicBezTo>
                  <a:cubicBezTo>
                    <a:pt x="5" y="1"/>
                    <a:pt x="5" y="1"/>
                    <a:pt x="4" y="0"/>
                  </a:cubicBezTo>
                  <a:cubicBezTo>
                    <a:pt x="4" y="1"/>
                    <a:pt x="4" y="2"/>
                    <a:pt x="2" y="1"/>
                  </a:cubicBezTo>
                  <a:cubicBezTo>
                    <a:pt x="2" y="2"/>
                    <a:pt x="1" y="2"/>
                    <a:pt x="0" y="3"/>
                  </a:cubicBezTo>
                  <a:cubicBezTo>
                    <a:pt x="0" y="3"/>
                    <a:pt x="1" y="3"/>
                    <a:pt x="1" y="4"/>
                  </a:cubicBezTo>
                  <a:cubicBezTo>
                    <a:pt x="1" y="5"/>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6" name="Freeform 147">
              <a:extLst>
                <a:ext uri="{FF2B5EF4-FFF2-40B4-BE49-F238E27FC236}">
                  <a16:creationId xmlns:a16="http://schemas.microsoft.com/office/drawing/2014/main" id="{25DA85F0-7861-46CE-99B2-4B50F7D9594F}"/>
                </a:ext>
              </a:extLst>
            </p:cNvPr>
            <p:cNvSpPr>
              <a:spLocks/>
            </p:cNvSpPr>
            <p:nvPr/>
          </p:nvSpPr>
          <p:spPr bwMode="auto">
            <a:xfrm>
              <a:off x="1917" y="5090"/>
              <a:ext cx="27" cy="22"/>
            </a:xfrm>
            <a:custGeom>
              <a:avLst/>
              <a:gdLst>
                <a:gd name="T0" fmla="*/ 0 w 5"/>
                <a:gd name="T1" fmla="*/ 1 h 4"/>
                <a:gd name="T2" fmla="*/ 5 w 5"/>
                <a:gd name="T3" fmla="*/ 0 h 4"/>
                <a:gd name="T4" fmla="*/ 0 w 5"/>
                <a:gd name="T5" fmla="*/ 1 h 4"/>
              </a:gdLst>
              <a:ahLst/>
              <a:cxnLst>
                <a:cxn ang="0">
                  <a:pos x="T0" y="T1"/>
                </a:cxn>
                <a:cxn ang="0">
                  <a:pos x="T2" y="T3"/>
                </a:cxn>
                <a:cxn ang="0">
                  <a:pos x="T4" y="T5"/>
                </a:cxn>
              </a:cxnLst>
              <a:rect l="0" t="0" r="r" b="b"/>
              <a:pathLst>
                <a:path w="5" h="4">
                  <a:moveTo>
                    <a:pt x="0" y="1"/>
                  </a:moveTo>
                  <a:cubicBezTo>
                    <a:pt x="2" y="4"/>
                    <a:pt x="5" y="2"/>
                    <a:pt x="5" y="0"/>
                  </a:cubicBezTo>
                  <a:cubicBezTo>
                    <a:pt x="3" y="0"/>
                    <a:pt x="2"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7" name="Freeform 148">
              <a:extLst>
                <a:ext uri="{FF2B5EF4-FFF2-40B4-BE49-F238E27FC236}">
                  <a16:creationId xmlns:a16="http://schemas.microsoft.com/office/drawing/2014/main" id="{58E508E9-1F54-4695-899B-9FFD0FD1E103}"/>
                </a:ext>
              </a:extLst>
            </p:cNvPr>
            <p:cNvSpPr>
              <a:spLocks/>
            </p:cNvSpPr>
            <p:nvPr/>
          </p:nvSpPr>
          <p:spPr bwMode="auto">
            <a:xfrm>
              <a:off x="1983" y="5068"/>
              <a:ext cx="17" cy="11"/>
            </a:xfrm>
            <a:custGeom>
              <a:avLst/>
              <a:gdLst>
                <a:gd name="T0" fmla="*/ 0 w 3"/>
                <a:gd name="T1" fmla="*/ 2 h 2"/>
                <a:gd name="T2" fmla="*/ 3 w 3"/>
                <a:gd name="T3" fmla="*/ 1 h 2"/>
                <a:gd name="T4" fmla="*/ 0 w 3"/>
                <a:gd name="T5" fmla="*/ 2 h 2"/>
              </a:gdLst>
              <a:ahLst/>
              <a:cxnLst>
                <a:cxn ang="0">
                  <a:pos x="T0" y="T1"/>
                </a:cxn>
                <a:cxn ang="0">
                  <a:pos x="T2" y="T3"/>
                </a:cxn>
                <a:cxn ang="0">
                  <a:pos x="T4" y="T5"/>
                </a:cxn>
              </a:cxnLst>
              <a:rect l="0" t="0" r="r" b="b"/>
              <a:pathLst>
                <a:path w="3" h="2">
                  <a:moveTo>
                    <a:pt x="0" y="2"/>
                  </a:moveTo>
                  <a:cubicBezTo>
                    <a:pt x="1" y="2"/>
                    <a:pt x="2" y="2"/>
                    <a:pt x="3" y="1"/>
                  </a:cubicBezTo>
                  <a:cubicBezTo>
                    <a:pt x="2"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8" name="Freeform 149">
              <a:extLst>
                <a:ext uri="{FF2B5EF4-FFF2-40B4-BE49-F238E27FC236}">
                  <a16:creationId xmlns:a16="http://schemas.microsoft.com/office/drawing/2014/main" id="{1176A1CA-5D04-418C-94DB-8F8526D594E9}"/>
                </a:ext>
              </a:extLst>
            </p:cNvPr>
            <p:cNvSpPr>
              <a:spLocks/>
            </p:cNvSpPr>
            <p:nvPr/>
          </p:nvSpPr>
          <p:spPr bwMode="auto">
            <a:xfrm>
              <a:off x="2033" y="5046"/>
              <a:ext cx="27" cy="17"/>
            </a:xfrm>
            <a:custGeom>
              <a:avLst/>
              <a:gdLst>
                <a:gd name="T0" fmla="*/ 0 w 5"/>
                <a:gd name="T1" fmla="*/ 3 h 3"/>
                <a:gd name="T2" fmla="*/ 5 w 5"/>
                <a:gd name="T3" fmla="*/ 1 h 3"/>
                <a:gd name="T4" fmla="*/ 2 w 5"/>
                <a:gd name="T5" fmla="*/ 0 h 3"/>
                <a:gd name="T6" fmla="*/ 1 w 5"/>
                <a:gd name="T7" fmla="*/ 2 h 3"/>
                <a:gd name="T8" fmla="*/ 0 w 5"/>
                <a:gd name="T9" fmla="*/ 0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cubicBezTo>
                    <a:pt x="2" y="3"/>
                    <a:pt x="4" y="2"/>
                    <a:pt x="5" y="1"/>
                  </a:cubicBezTo>
                  <a:cubicBezTo>
                    <a:pt x="3" y="0"/>
                    <a:pt x="4" y="2"/>
                    <a:pt x="2" y="0"/>
                  </a:cubicBezTo>
                  <a:cubicBezTo>
                    <a:pt x="4" y="2"/>
                    <a:pt x="1" y="0"/>
                    <a:pt x="1" y="2"/>
                  </a:cubicBezTo>
                  <a:cubicBezTo>
                    <a:pt x="0" y="2"/>
                    <a:pt x="0" y="0"/>
                    <a:pt x="0" y="0"/>
                  </a:cubicBezTo>
                  <a:cubicBezTo>
                    <a:pt x="1"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9" name="Freeform 150">
              <a:extLst>
                <a:ext uri="{FF2B5EF4-FFF2-40B4-BE49-F238E27FC236}">
                  <a16:creationId xmlns:a16="http://schemas.microsoft.com/office/drawing/2014/main" id="{CA645204-AD53-4E9C-B39F-D6821AB10C29}"/>
                </a:ext>
              </a:extLst>
            </p:cNvPr>
            <p:cNvSpPr>
              <a:spLocks/>
            </p:cNvSpPr>
            <p:nvPr/>
          </p:nvSpPr>
          <p:spPr bwMode="auto">
            <a:xfrm>
              <a:off x="2022" y="5035"/>
              <a:ext cx="11" cy="17"/>
            </a:xfrm>
            <a:custGeom>
              <a:avLst/>
              <a:gdLst>
                <a:gd name="T0" fmla="*/ 0 w 2"/>
                <a:gd name="T1" fmla="*/ 2 h 3"/>
                <a:gd name="T2" fmla="*/ 2 w 2"/>
                <a:gd name="T3" fmla="*/ 2 h 3"/>
                <a:gd name="T4" fmla="*/ 0 w 2"/>
                <a:gd name="T5" fmla="*/ 1 h 3"/>
                <a:gd name="T6" fmla="*/ 0 w 2"/>
                <a:gd name="T7" fmla="*/ 2 h 3"/>
              </a:gdLst>
              <a:ahLst/>
              <a:cxnLst>
                <a:cxn ang="0">
                  <a:pos x="T0" y="T1"/>
                </a:cxn>
                <a:cxn ang="0">
                  <a:pos x="T2" y="T3"/>
                </a:cxn>
                <a:cxn ang="0">
                  <a:pos x="T4" y="T5"/>
                </a:cxn>
                <a:cxn ang="0">
                  <a:pos x="T6" y="T7"/>
                </a:cxn>
              </a:cxnLst>
              <a:rect l="0" t="0" r="r" b="b"/>
              <a:pathLst>
                <a:path w="2" h="3">
                  <a:moveTo>
                    <a:pt x="0" y="2"/>
                  </a:moveTo>
                  <a:cubicBezTo>
                    <a:pt x="1" y="3"/>
                    <a:pt x="1" y="2"/>
                    <a:pt x="2" y="2"/>
                  </a:cubicBezTo>
                  <a:cubicBezTo>
                    <a:pt x="1" y="0"/>
                    <a:pt x="1" y="2"/>
                    <a:pt x="0" y="1"/>
                  </a:cubicBezTo>
                  <a:cubicBezTo>
                    <a:pt x="0"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0" name="Freeform 151">
              <a:extLst>
                <a:ext uri="{FF2B5EF4-FFF2-40B4-BE49-F238E27FC236}">
                  <a16:creationId xmlns:a16="http://schemas.microsoft.com/office/drawing/2014/main" id="{CCBAF844-4F6E-4E0D-8290-9C20316A1B06}"/>
                </a:ext>
              </a:extLst>
            </p:cNvPr>
            <p:cNvSpPr>
              <a:spLocks/>
            </p:cNvSpPr>
            <p:nvPr/>
          </p:nvSpPr>
          <p:spPr bwMode="auto">
            <a:xfrm>
              <a:off x="2060" y="5029"/>
              <a:ext cx="23" cy="23"/>
            </a:xfrm>
            <a:custGeom>
              <a:avLst/>
              <a:gdLst>
                <a:gd name="T0" fmla="*/ 0 w 4"/>
                <a:gd name="T1" fmla="*/ 4 h 4"/>
                <a:gd name="T2" fmla="*/ 4 w 4"/>
                <a:gd name="T3" fmla="*/ 3 h 4"/>
                <a:gd name="T4" fmla="*/ 0 w 4"/>
                <a:gd name="T5" fmla="*/ 4 h 4"/>
              </a:gdLst>
              <a:ahLst/>
              <a:cxnLst>
                <a:cxn ang="0">
                  <a:pos x="T0" y="T1"/>
                </a:cxn>
                <a:cxn ang="0">
                  <a:pos x="T2" y="T3"/>
                </a:cxn>
                <a:cxn ang="0">
                  <a:pos x="T4" y="T5"/>
                </a:cxn>
              </a:cxnLst>
              <a:rect l="0" t="0" r="r" b="b"/>
              <a:pathLst>
                <a:path w="4" h="4">
                  <a:moveTo>
                    <a:pt x="0" y="4"/>
                  </a:moveTo>
                  <a:cubicBezTo>
                    <a:pt x="2" y="4"/>
                    <a:pt x="3" y="4"/>
                    <a:pt x="4" y="3"/>
                  </a:cubicBezTo>
                  <a:cubicBezTo>
                    <a:pt x="1" y="0"/>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1" name="Freeform 152">
              <a:extLst>
                <a:ext uri="{FF2B5EF4-FFF2-40B4-BE49-F238E27FC236}">
                  <a16:creationId xmlns:a16="http://schemas.microsoft.com/office/drawing/2014/main" id="{223071E2-2767-401C-B636-1B7BF9CE5970}"/>
                </a:ext>
              </a:extLst>
            </p:cNvPr>
            <p:cNvSpPr>
              <a:spLocks/>
            </p:cNvSpPr>
            <p:nvPr/>
          </p:nvSpPr>
          <p:spPr bwMode="auto">
            <a:xfrm>
              <a:off x="2154" y="5002"/>
              <a:ext cx="6" cy="11"/>
            </a:xfrm>
            <a:custGeom>
              <a:avLst/>
              <a:gdLst>
                <a:gd name="T0" fmla="*/ 0 w 1"/>
                <a:gd name="T1" fmla="*/ 2 h 2"/>
                <a:gd name="T2" fmla="*/ 1 w 1"/>
                <a:gd name="T3" fmla="*/ 1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1" y="2"/>
                    <a:pt x="1" y="1"/>
                  </a:cubicBezTo>
                  <a:cubicBezTo>
                    <a:pt x="0" y="0"/>
                    <a:pt x="0" y="0"/>
                    <a:pt x="0" y="0"/>
                  </a:cubicBezTo>
                  <a:cubicBezTo>
                    <a:pt x="1" y="2"/>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2" name="Freeform 153">
              <a:extLst>
                <a:ext uri="{FF2B5EF4-FFF2-40B4-BE49-F238E27FC236}">
                  <a16:creationId xmlns:a16="http://schemas.microsoft.com/office/drawing/2014/main" id="{A024EDD9-A8B7-409A-9DE8-3A48DC0D24A1}"/>
                </a:ext>
              </a:extLst>
            </p:cNvPr>
            <p:cNvSpPr>
              <a:spLocks/>
            </p:cNvSpPr>
            <p:nvPr/>
          </p:nvSpPr>
          <p:spPr bwMode="auto">
            <a:xfrm>
              <a:off x="2182" y="4963"/>
              <a:ext cx="11" cy="17"/>
            </a:xfrm>
            <a:custGeom>
              <a:avLst/>
              <a:gdLst>
                <a:gd name="T0" fmla="*/ 0 w 2"/>
                <a:gd name="T1" fmla="*/ 0 h 3"/>
                <a:gd name="T2" fmla="*/ 1 w 2"/>
                <a:gd name="T3" fmla="*/ 3 h 3"/>
                <a:gd name="T4" fmla="*/ 2 w 2"/>
                <a:gd name="T5" fmla="*/ 1 h 3"/>
                <a:gd name="T6" fmla="*/ 0 w 2"/>
                <a:gd name="T7" fmla="*/ 0 h 3"/>
              </a:gdLst>
              <a:ahLst/>
              <a:cxnLst>
                <a:cxn ang="0">
                  <a:pos x="T0" y="T1"/>
                </a:cxn>
                <a:cxn ang="0">
                  <a:pos x="T2" y="T3"/>
                </a:cxn>
                <a:cxn ang="0">
                  <a:pos x="T4" y="T5"/>
                </a:cxn>
                <a:cxn ang="0">
                  <a:pos x="T6" y="T7"/>
                </a:cxn>
              </a:cxnLst>
              <a:rect l="0" t="0" r="r" b="b"/>
              <a:pathLst>
                <a:path w="2" h="3">
                  <a:moveTo>
                    <a:pt x="0" y="0"/>
                  </a:moveTo>
                  <a:cubicBezTo>
                    <a:pt x="1" y="3"/>
                    <a:pt x="1" y="3"/>
                    <a:pt x="1" y="3"/>
                  </a:cubicBezTo>
                  <a:cubicBezTo>
                    <a:pt x="2" y="3"/>
                    <a:pt x="0" y="0"/>
                    <a:pt x="2" y="1"/>
                  </a:cubicBezTo>
                  <a:cubicBezTo>
                    <a:pt x="1"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3" name="Freeform 154">
              <a:extLst>
                <a:ext uri="{FF2B5EF4-FFF2-40B4-BE49-F238E27FC236}">
                  <a16:creationId xmlns:a16="http://schemas.microsoft.com/office/drawing/2014/main" id="{1E4454C4-A849-4BDD-9A97-B322157D7D73}"/>
                </a:ext>
              </a:extLst>
            </p:cNvPr>
            <p:cNvSpPr>
              <a:spLocks/>
            </p:cNvSpPr>
            <p:nvPr/>
          </p:nvSpPr>
          <p:spPr bwMode="auto">
            <a:xfrm>
              <a:off x="2232" y="4935"/>
              <a:ext cx="16" cy="23"/>
            </a:xfrm>
            <a:custGeom>
              <a:avLst/>
              <a:gdLst>
                <a:gd name="T0" fmla="*/ 0 w 3"/>
                <a:gd name="T1" fmla="*/ 2 h 4"/>
                <a:gd name="T2" fmla="*/ 3 w 3"/>
                <a:gd name="T3" fmla="*/ 2 h 4"/>
                <a:gd name="T4" fmla="*/ 2 w 3"/>
                <a:gd name="T5" fmla="*/ 1 h 4"/>
                <a:gd name="T6" fmla="*/ 0 w 3"/>
                <a:gd name="T7" fmla="*/ 2 h 4"/>
              </a:gdLst>
              <a:ahLst/>
              <a:cxnLst>
                <a:cxn ang="0">
                  <a:pos x="T0" y="T1"/>
                </a:cxn>
                <a:cxn ang="0">
                  <a:pos x="T2" y="T3"/>
                </a:cxn>
                <a:cxn ang="0">
                  <a:pos x="T4" y="T5"/>
                </a:cxn>
                <a:cxn ang="0">
                  <a:pos x="T6" y="T7"/>
                </a:cxn>
              </a:cxnLst>
              <a:rect l="0" t="0" r="r" b="b"/>
              <a:pathLst>
                <a:path w="3" h="4">
                  <a:moveTo>
                    <a:pt x="0" y="2"/>
                  </a:moveTo>
                  <a:cubicBezTo>
                    <a:pt x="2" y="4"/>
                    <a:pt x="0" y="0"/>
                    <a:pt x="3" y="2"/>
                  </a:cubicBezTo>
                  <a:cubicBezTo>
                    <a:pt x="3" y="2"/>
                    <a:pt x="2" y="1"/>
                    <a:pt x="2" y="1"/>
                  </a:cubicBezTo>
                  <a:cubicBezTo>
                    <a:pt x="1"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4" name="Freeform 155">
              <a:extLst>
                <a:ext uri="{FF2B5EF4-FFF2-40B4-BE49-F238E27FC236}">
                  <a16:creationId xmlns:a16="http://schemas.microsoft.com/office/drawing/2014/main" id="{EAC61444-C513-4320-AA4F-A9B260F6029D}"/>
                </a:ext>
              </a:extLst>
            </p:cNvPr>
            <p:cNvSpPr>
              <a:spLocks/>
            </p:cNvSpPr>
            <p:nvPr/>
          </p:nvSpPr>
          <p:spPr bwMode="auto">
            <a:xfrm>
              <a:off x="2304" y="4880"/>
              <a:ext cx="27" cy="28"/>
            </a:xfrm>
            <a:custGeom>
              <a:avLst/>
              <a:gdLst>
                <a:gd name="T0" fmla="*/ 0 w 5"/>
                <a:gd name="T1" fmla="*/ 3 h 5"/>
                <a:gd name="T2" fmla="*/ 1 w 5"/>
                <a:gd name="T3" fmla="*/ 3 h 5"/>
                <a:gd name="T4" fmla="*/ 2 w 5"/>
                <a:gd name="T5" fmla="*/ 5 h 5"/>
                <a:gd name="T6" fmla="*/ 3 w 5"/>
                <a:gd name="T7" fmla="*/ 4 h 5"/>
                <a:gd name="T8" fmla="*/ 4 w 5"/>
                <a:gd name="T9" fmla="*/ 2 h 5"/>
                <a:gd name="T10" fmla="*/ 3 w 5"/>
                <a:gd name="T11" fmla="*/ 0 h 5"/>
                <a:gd name="T12" fmla="*/ 2 w 5"/>
                <a:gd name="T13" fmla="*/ 2 h 5"/>
                <a:gd name="T14" fmla="*/ 0 w 5"/>
                <a:gd name="T15" fmla="*/ 1 h 5"/>
                <a:gd name="T16" fmla="*/ 0 w 5"/>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0" y="3"/>
                  </a:moveTo>
                  <a:cubicBezTo>
                    <a:pt x="0" y="3"/>
                    <a:pt x="1" y="4"/>
                    <a:pt x="1" y="3"/>
                  </a:cubicBezTo>
                  <a:cubicBezTo>
                    <a:pt x="1" y="4"/>
                    <a:pt x="1" y="5"/>
                    <a:pt x="2" y="5"/>
                  </a:cubicBezTo>
                  <a:cubicBezTo>
                    <a:pt x="2" y="5"/>
                    <a:pt x="2" y="4"/>
                    <a:pt x="3" y="4"/>
                  </a:cubicBezTo>
                  <a:cubicBezTo>
                    <a:pt x="2" y="1"/>
                    <a:pt x="4" y="3"/>
                    <a:pt x="4" y="2"/>
                  </a:cubicBezTo>
                  <a:cubicBezTo>
                    <a:pt x="5" y="1"/>
                    <a:pt x="3" y="1"/>
                    <a:pt x="3" y="0"/>
                  </a:cubicBezTo>
                  <a:cubicBezTo>
                    <a:pt x="3" y="1"/>
                    <a:pt x="2" y="0"/>
                    <a:pt x="2" y="2"/>
                  </a:cubicBezTo>
                  <a:cubicBezTo>
                    <a:pt x="1" y="2"/>
                    <a:pt x="1" y="1"/>
                    <a:pt x="0" y="1"/>
                  </a:cubicBezTo>
                  <a:cubicBezTo>
                    <a:pt x="1"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5" name="Freeform 156">
              <a:extLst>
                <a:ext uri="{FF2B5EF4-FFF2-40B4-BE49-F238E27FC236}">
                  <a16:creationId xmlns:a16="http://schemas.microsoft.com/office/drawing/2014/main" id="{61A8BFBC-1BE4-4309-A641-9C734E6B3066}"/>
                </a:ext>
              </a:extLst>
            </p:cNvPr>
            <p:cNvSpPr>
              <a:spLocks/>
            </p:cNvSpPr>
            <p:nvPr/>
          </p:nvSpPr>
          <p:spPr bwMode="auto">
            <a:xfrm>
              <a:off x="2431" y="4814"/>
              <a:ext cx="16" cy="16"/>
            </a:xfrm>
            <a:custGeom>
              <a:avLst/>
              <a:gdLst>
                <a:gd name="T0" fmla="*/ 1 w 3"/>
                <a:gd name="T1" fmla="*/ 2 h 3"/>
                <a:gd name="T2" fmla="*/ 3 w 3"/>
                <a:gd name="T3" fmla="*/ 1 h 3"/>
                <a:gd name="T4" fmla="*/ 2 w 3"/>
                <a:gd name="T5" fmla="*/ 0 h 3"/>
                <a:gd name="T6" fmla="*/ 1 w 3"/>
                <a:gd name="T7" fmla="*/ 2 h 3"/>
              </a:gdLst>
              <a:ahLst/>
              <a:cxnLst>
                <a:cxn ang="0">
                  <a:pos x="T0" y="T1"/>
                </a:cxn>
                <a:cxn ang="0">
                  <a:pos x="T2" y="T3"/>
                </a:cxn>
                <a:cxn ang="0">
                  <a:pos x="T4" y="T5"/>
                </a:cxn>
                <a:cxn ang="0">
                  <a:pos x="T6" y="T7"/>
                </a:cxn>
              </a:cxnLst>
              <a:rect l="0" t="0" r="r" b="b"/>
              <a:pathLst>
                <a:path w="3" h="3">
                  <a:moveTo>
                    <a:pt x="1" y="2"/>
                  </a:moveTo>
                  <a:cubicBezTo>
                    <a:pt x="2" y="3"/>
                    <a:pt x="1" y="0"/>
                    <a:pt x="3" y="1"/>
                  </a:cubicBezTo>
                  <a:cubicBezTo>
                    <a:pt x="3" y="0"/>
                    <a:pt x="2" y="0"/>
                    <a:pt x="2" y="0"/>
                  </a:cubicBezTo>
                  <a:cubicBezTo>
                    <a:pt x="2" y="2"/>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6" name="Freeform 157">
              <a:extLst>
                <a:ext uri="{FF2B5EF4-FFF2-40B4-BE49-F238E27FC236}">
                  <a16:creationId xmlns:a16="http://schemas.microsoft.com/office/drawing/2014/main" id="{37C53A8F-3430-4566-A96E-6F15BAB02031}"/>
                </a:ext>
              </a:extLst>
            </p:cNvPr>
            <p:cNvSpPr>
              <a:spLocks/>
            </p:cNvSpPr>
            <p:nvPr/>
          </p:nvSpPr>
          <p:spPr bwMode="auto">
            <a:xfrm>
              <a:off x="2508" y="4764"/>
              <a:ext cx="17" cy="11"/>
            </a:xfrm>
            <a:custGeom>
              <a:avLst/>
              <a:gdLst>
                <a:gd name="T0" fmla="*/ 0 w 3"/>
                <a:gd name="T1" fmla="*/ 1 h 2"/>
                <a:gd name="T2" fmla="*/ 2 w 3"/>
                <a:gd name="T3" fmla="*/ 0 h 2"/>
                <a:gd name="T4" fmla="*/ 0 w 3"/>
                <a:gd name="T5" fmla="*/ 1 h 2"/>
              </a:gdLst>
              <a:ahLst/>
              <a:cxnLst>
                <a:cxn ang="0">
                  <a:pos x="T0" y="T1"/>
                </a:cxn>
                <a:cxn ang="0">
                  <a:pos x="T2" y="T3"/>
                </a:cxn>
                <a:cxn ang="0">
                  <a:pos x="T4" y="T5"/>
                </a:cxn>
              </a:cxnLst>
              <a:rect l="0" t="0" r="r" b="b"/>
              <a:pathLst>
                <a:path w="3" h="2">
                  <a:moveTo>
                    <a:pt x="0" y="1"/>
                  </a:moveTo>
                  <a:cubicBezTo>
                    <a:pt x="1" y="2"/>
                    <a:pt x="3" y="1"/>
                    <a:pt x="2"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7" name="Freeform 158">
              <a:extLst>
                <a:ext uri="{FF2B5EF4-FFF2-40B4-BE49-F238E27FC236}">
                  <a16:creationId xmlns:a16="http://schemas.microsoft.com/office/drawing/2014/main" id="{82044EB8-F792-409E-8DB3-8F5CE37DAE64}"/>
                </a:ext>
              </a:extLst>
            </p:cNvPr>
            <p:cNvSpPr>
              <a:spLocks/>
            </p:cNvSpPr>
            <p:nvPr/>
          </p:nvSpPr>
          <p:spPr bwMode="auto">
            <a:xfrm>
              <a:off x="2596" y="4736"/>
              <a:ext cx="11" cy="17"/>
            </a:xfrm>
            <a:custGeom>
              <a:avLst/>
              <a:gdLst>
                <a:gd name="T0" fmla="*/ 2 w 2"/>
                <a:gd name="T1" fmla="*/ 3 h 3"/>
                <a:gd name="T2" fmla="*/ 1 w 2"/>
                <a:gd name="T3" fmla="*/ 0 h 3"/>
                <a:gd name="T4" fmla="*/ 0 w 2"/>
                <a:gd name="T5" fmla="*/ 2 h 3"/>
                <a:gd name="T6" fmla="*/ 1 w 2"/>
                <a:gd name="T7" fmla="*/ 1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cubicBezTo>
                    <a:pt x="2" y="2"/>
                    <a:pt x="1" y="1"/>
                    <a:pt x="1" y="0"/>
                  </a:cubicBezTo>
                  <a:cubicBezTo>
                    <a:pt x="0" y="0"/>
                    <a:pt x="0" y="1"/>
                    <a:pt x="0" y="2"/>
                  </a:cubicBezTo>
                  <a:cubicBezTo>
                    <a:pt x="1" y="2"/>
                    <a:pt x="1" y="1"/>
                    <a:pt x="1" y="1"/>
                  </a:cubicBezTo>
                  <a:cubicBezTo>
                    <a:pt x="2" y="1"/>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8" name="Freeform 159">
              <a:extLst>
                <a:ext uri="{FF2B5EF4-FFF2-40B4-BE49-F238E27FC236}">
                  <a16:creationId xmlns:a16="http://schemas.microsoft.com/office/drawing/2014/main" id="{1C858167-604E-4A55-9117-B361F9CF3410}"/>
                </a:ext>
              </a:extLst>
            </p:cNvPr>
            <p:cNvSpPr>
              <a:spLocks/>
            </p:cNvSpPr>
            <p:nvPr/>
          </p:nvSpPr>
          <p:spPr bwMode="auto">
            <a:xfrm>
              <a:off x="2878" y="4520"/>
              <a:ext cx="11" cy="11"/>
            </a:xfrm>
            <a:custGeom>
              <a:avLst/>
              <a:gdLst>
                <a:gd name="T0" fmla="*/ 0 w 2"/>
                <a:gd name="T1" fmla="*/ 1 h 2"/>
                <a:gd name="T2" fmla="*/ 2 w 2"/>
                <a:gd name="T3" fmla="*/ 1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2"/>
                    <a:pt x="1" y="1"/>
                    <a:pt x="2" y="1"/>
                  </a:cubicBezTo>
                  <a:cubicBezTo>
                    <a:pt x="2" y="1"/>
                    <a:pt x="2" y="1"/>
                    <a:pt x="2" y="1"/>
                  </a:cubicBezTo>
                  <a:cubicBezTo>
                    <a:pt x="1" y="0"/>
                    <a:pt x="1" y="0"/>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9" name="Freeform 160">
              <a:extLst>
                <a:ext uri="{FF2B5EF4-FFF2-40B4-BE49-F238E27FC236}">
                  <a16:creationId xmlns:a16="http://schemas.microsoft.com/office/drawing/2014/main" id="{D2413850-6178-4F8E-A597-C3BA302EB617}"/>
                </a:ext>
              </a:extLst>
            </p:cNvPr>
            <p:cNvSpPr>
              <a:spLocks/>
            </p:cNvSpPr>
            <p:nvPr/>
          </p:nvSpPr>
          <p:spPr bwMode="auto">
            <a:xfrm>
              <a:off x="3541" y="4852"/>
              <a:ext cx="28" cy="28"/>
            </a:xfrm>
            <a:custGeom>
              <a:avLst/>
              <a:gdLst>
                <a:gd name="T0" fmla="*/ 0 w 5"/>
                <a:gd name="T1" fmla="*/ 5 h 5"/>
                <a:gd name="T2" fmla="*/ 3 w 5"/>
                <a:gd name="T3" fmla="*/ 4 h 5"/>
                <a:gd name="T4" fmla="*/ 5 w 5"/>
                <a:gd name="T5" fmla="*/ 2 h 5"/>
                <a:gd name="T6" fmla="*/ 4 w 5"/>
                <a:gd name="T7" fmla="*/ 1 h 5"/>
                <a:gd name="T8" fmla="*/ 4 w 5"/>
                <a:gd name="T9" fmla="*/ 0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cubicBezTo>
                    <a:pt x="1" y="5"/>
                    <a:pt x="2" y="4"/>
                    <a:pt x="3" y="4"/>
                  </a:cubicBezTo>
                  <a:cubicBezTo>
                    <a:pt x="2" y="2"/>
                    <a:pt x="4" y="2"/>
                    <a:pt x="5" y="2"/>
                  </a:cubicBezTo>
                  <a:cubicBezTo>
                    <a:pt x="5" y="1"/>
                    <a:pt x="4" y="1"/>
                    <a:pt x="4" y="1"/>
                  </a:cubicBezTo>
                  <a:cubicBezTo>
                    <a:pt x="4" y="1"/>
                    <a:pt x="4" y="0"/>
                    <a:pt x="4" y="0"/>
                  </a:cubicBezTo>
                  <a:cubicBezTo>
                    <a:pt x="3" y="2"/>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0" name="Freeform 161">
              <a:extLst>
                <a:ext uri="{FF2B5EF4-FFF2-40B4-BE49-F238E27FC236}">
                  <a16:creationId xmlns:a16="http://schemas.microsoft.com/office/drawing/2014/main" id="{07BD89F9-F83E-4C4A-B228-86ADB52C4FCA}"/>
                </a:ext>
              </a:extLst>
            </p:cNvPr>
            <p:cNvSpPr>
              <a:spLocks/>
            </p:cNvSpPr>
            <p:nvPr/>
          </p:nvSpPr>
          <p:spPr bwMode="auto">
            <a:xfrm>
              <a:off x="3248" y="4139"/>
              <a:ext cx="11" cy="16"/>
            </a:xfrm>
            <a:custGeom>
              <a:avLst/>
              <a:gdLst>
                <a:gd name="T0" fmla="*/ 2 w 2"/>
                <a:gd name="T1" fmla="*/ 3 h 3"/>
                <a:gd name="T2" fmla="*/ 1 w 2"/>
                <a:gd name="T3" fmla="*/ 0 h 3"/>
                <a:gd name="T4" fmla="*/ 0 w 2"/>
                <a:gd name="T5" fmla="*/ 0 h 3"/>
                <a:gd name="T6" fmla="*/ 0 w 2"/>
                <a:gd name="T7" fmla="*/ 1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cubicBezTo>
                    <a:pt x="2" y="2"/>
                    <a:pt x="0" y="1"/>
                    <a:pt x="1" y="0"/>
                  </a:cubicBezTo>
                  <a:cubicBezTo>
                    <a:pt x="0" y="0"/>
                    <a:pt x="0" y="0"/>
                    <a:pt x="0" y="0"/>
                  </a:cubicBezTo>
                  <a:cubicBezTo>
                    <a:pt x="0" y="1"/>
                    <a:pt x="0" y="1"/>
                    <a:pt x="0" y="1"/>
                  </a:cubicBezTo>
                  <a:cubicBezTo>
                    <a:pt x="1" y="1"/>
                    <a:pt x="0"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1" name="Freeform 162">
              <a:extLst>
                <a:ext uri="{FF2B5EF4-FFF2-40B4-BE49-F238E27FC236}">
                  <a16:creationId xmlns:a16="http://schemas.microsoft.com/office/drawing/2014/main" id="{1167EB3F-DF09-45D8-B756-562C7C8F8EFD}"/>
                </a:ext>
              </a:extLst>
            </p:cNvPr>
            <p:cNvSpPr>
              <a:spLocks/>
            </p:cNvSpPr>
            <p:nvPr/>
          </p:nvSpPr>
          <p:spPr bwMode="auto">
            <a:xfrm>
              <a:off x="3287" y="4122"/>
              <a:ext cx="22" cy="22"/>
            </a:xfrm>
            <a:custGeom>
              <a:avLst/>
              <a:gdLst>
                <a:gd name="T0" fmla="*/ 2 w 4"/>
                <a:gd name="T1" fmla="*/ 3 h 4"/>
                <a:gd name="T2" fmla="*/ 2 w 4"/>
                <a:gd name="T3" fmla="*/ 1 h 4"/>
                <a:gd name="T4" fmla="*/ 1 w 4"/>
                <a:gd name="T5" fmla="*/ 2 h 4"/>
                <a:gd name="T6" fmla="*/ 2 w 4"/>
                <a:gd name="T7" fmla="*/ 3 h 4"/>
              </a:gdLst>
              <a:ahLst/>
              <a:cxnLst>
                <a:cxn ang="0">
                  <a:pos x="T0" y="T1"/>
                </a:cxn>
                <a:cxn ang="0">
                  <a:pos x="T2" y="T3"/>
                </a:cxn>
                <a:cxn ang="0">
                  <a:pos x="T4" y="T5"/>
                </a:cxn>
                <a:cxn ang="0">
                  <a:pos x="T6" y="T7"/>
                </a:cxn>
              </a:cxnLst>
              <a:rect l="0" t="0" r="r" b="b"/>
              <a:pathLst>
                <a:path w="4" h="4">
                  <a:moveTo>
                    <a:pt x="2" y="3"/>
                  </a:moveTo>
                  <a:cubicBezTo>
                    <a:pt x="4" y="4"/>
                    <a:pt x="0" y="1"/>
                    <a:pt x="2" y="1"/>
                  </a:cubicBezTo>
                  <a:cubicBezTo>
                    <a:pt x="1" y="0"/>
                    <a:pt x="0" y="1"/>
                    <a:pt x="1" y="2"/>
                  </a:cubicBezTo>
                  <a:cubicBezTo>
                    <a:pt x="1" y="2"/>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7" name="Rectangle 6">
            <a:extLst>
              <a:ext uri="{FF2B5EF4-FFF2-40B4-BE49-F238E27FC236}">
                <a16:creationId xmlns:a16="http://schemas.microsoft.com/office/drawing/2014/main" id="{8530552B-097B-4411-A958-2BF4C3F93CBF}"/>
              </a:ext>
            </a:extLst>
          </p:cNvPr>
          <p:cNvSpPr/>
          <p:nvPr/>
        </p:nvSpPr>
        <p:spPr>
          <a:xfrm>
            <a:off x="13527844" y="5947047"/>
            <a:ext cx="7014240" cy="1938992"/>
          </a:xfrm>
          <a:prstGeom prst="rect">
            <a:avLst/>
          </a:prstGeom>
        </p:spPr>
        <p:txBody>
          <a:bodyPr wrap="square">
            <a:spAutoFit/>
          </a:bodyPr>
          <a:lstStyle/>
          <a:p>
            <a:r>
              <a:rPr lang="en-US" sz="4000" dirty="0">
                <a:latin typeface="Poppins Medium" panose="00000600000000000000" pitchFamily="2" charset="0"/>
                <a:ea typeface="EB Garamond 12" panose="02020502060206020403" pitchFamily="18" charset="0"/>
                <a:cs typeface="Poppins Medium" panose="00000600000000000000" pitchFamily="2" charset="0"/>
              </a:rPr>
              <a:t>Research is confirming that clothing has the power to shape our lives.</a:t>
            </a:r>
            <a:endParaRPr lang="en-ID" sz="4000" dirty="0">
              <a:latin typeface="Poppins Medium" panose="00000600000000000000" pitchFamily="2" charset="0"/>
              <a:ea typeface="EB Garamond 12" panose="02020502060206020403" pitchFamily="18" charset="0"/>
              <a:cs typeface="Poppins Medium" panose="00000600000000000000" pitchFamily="2" charset="0"/>
            </a:endParaRPr>
          </a:p>
        </p:txBody>
      </p:sp>
      <p:sp>
        <p:nvSpPr>
          <p:cNvPr id="8" name="Rectangle 7">
            <a:extLst>
              <a:ext uri="{FF2B5EF4-FFF2-40B4-BE49-F238E27FC236}">
                <a16:creationId xmlns:a16="http://schemas.microsoft.com/office/drawing/2014/main" id="{EA000140-246A-447B-86A0-EB8CB27FC38F}"/>
              </a:ext>
            </a:extLst>
          </p:cNvPr>
          <p:cNvSpPr/>
          <p:nvPr/>
        </p:nvSpPr>
        <p:spPr>
          <a:xfrm>
            <a:off x="13527843" y="8352741"/>
            <a:ext cx="7308153" cy="1433726"/>
          </a:xfrm>
          <a:prstGeom prst="rect">
            <a:avLst/>
          </a:prstGeom>
        </p:spPr>
        <p:txBody>
          <a:bodyPr wrap="square">
            <a:spAutoFit/>
          </a:bodyPr>
          <a:lstStyle/>
          <a:p>
            <a:pPr algn="just">
              <a:lnSpc>
                <a:spcPct val="150000"/>
              </a:lnSpc>
            </a:pPr>
            <a:r>
              <a:rPr lang="en-US" sz="2000" dirty="0">
                <a:latin typeface="Poppins" panose="00000500000000000000" pitchFamily="2" charset="0"/>
                <a:ea typeface="Open Sans" panose="020B0606030504020204" pitchFamily="34" charset="0"/>
                <a:cs typeface="Poppins" panose="00000500000000000000" pitchFamily="2" charset="0"/>
              </a:rPr>
              <a:t>These employees experienced lower job satisfaction and had a negative outlook on their prospects of career progression.</a:t>
            </a:r>
            <a:endParaRPr lang="en-ID" sz="2000" dirty="0">
              <a:latin typeface="Poppins" panose="00000500000000000000" pitchFamily="2" charset="0"/>
              <a:ea typeface="Open Sans" panose="020B0606030504020204" pitchFamily="34" charset="0"/>
              <a:cs typeface="Poppins" panose="00000500000000000000" pitchFamily="2" charset="0"/>
            </a:endParaRPr>
          </a:p>
        </p:txBody>
      </p:sp>
      <p:cxnSp>
        <p:nvCxnSpPr>
          <p:cNvPr id="182" name="Straight Connector 181">
            <a:extLst>
              <a:ext uri="{FF2B5EF4-FFF2-40B4-BE49-F238E27FC236}">
                <a16:creationId xmlns:a16="http://schemas.microsoft.com/office/drawing/2014/main" id="{610F61BE-D5DE-4F50-AC4E-D353C9B54599}"/>
              </a:ext>
            </a:extLst>
          </p:cNvPr>
          <p:cNvCxnSpPr/>
          <p:nvPr/>
        </p:nvCxnSpPr>
        <p:spPr>
          <a:xfrm>
            <a:off x="13690162" y="5155827"/>
            <a:ext cx="30371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3" name="Subtitle 2">
            <a:extLst>
              <a:ext uri="{FF2B5EF4-FFF2-40B4-BE49-F238E27FC236}">
                <a16:creationId xmlns:a16="http://schemas.microsoft.com/office/drawing/2014/main" id="{6578E73D-D89F-4229-878E-03CFB23A43A9}"/>
              </a:ext>
            </a:extLst>
          </p:cNvPr>
          <p:cNvSpPr txBox="1">
            <a:spLocks/>
          </p:cNvSpPr>
          <p:nvPr/>
        </p:nvSpPr>
        <p:spPr>
          <a:xfrm>
            <a:off x="13592191" y="3267563"/>
            <a:ext cx="2650743" cy="98684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en-US" sz="3600" dirty="0">
                <a:latin typeface="Poppins" panose="00000500000000000000" pitchFamily="2" charset="0"/>
                <a:ea typeface="Roboto" pitchFamily="2" charset="0"/>
                <a:cs typeface="Poppins" panose="00000500000000000000" pitchFamily="2" charset="0"/>
              </a:rPr>
              <a:t>1.152.254+</a:t>
            </a:r>
            <a:endParaRPr lang="en-US" sz="900" dirty="0">
              <a:latin typeface="Poppins" panose="00000500000000000000" pitchFamily="2" charset="0"/>
              <a:ea typeface="Roboto" pitchFamily="2" charset="0"/>
              <a:cs typeface="Poppins" panose="00000500000000000000" pitchFamily="2" charset="0"/>
            </a:endParaRPr>
          </a:p>
        </p:txBody>
      </p:sp>
      <p:sp>
        <p:nvSpPr>
          <p:cNvPr id="184" name="Title 1">
            <a:extLst>
              <a:ext uri="{FF2B5EF4-FFF2-40B4-BE49-F238E27FC236}">
                <a16:creationId xmlns:a16="http://schemas.microsoft.com/office/drawing/2014/main" id="{2F813064-E485-474F-8AE9-785AAD91391F}"/>
              </a:ext>
            </a:extLst>
          </p:cNvPr>
          <p:cNvSpPr txBox="1">
            <a:spLocks/>
          </p:cNvSpPr>
          <p:nvPr/>
        </p:nvSpPr>
        <p:spPr>
          <a:xfrm>
            <a:off x="13592191" y="4120893"/>
            <a:ext cx="3008671" cy="64835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latin typeface="Poppins" panose="00000500000000000000" pitchFamily="2" charset="0"/>
                <a:ea typeface="Inter Medium" panose="02000603000000020004" pitchFamily="50" charset="0"/>
                <a:cs typeface="Poppins" panose="00000500000000000000" pitchFamily="2" charset="0"/>
              </a:rPr>
              <a:t>Get your paid</a:t>
            </a:r>
          </a:p>
        </p:txBody>
      </p:sp>
      <p:sp>
        <p:nvSpPr>
          <p:cNvPr id="185" name="Rectangle 184">
            <a:extLst>
              <a:ext uri="{FF2B5EF4-FFF2-40B4-BE49-F238E27FC236}">
                <a16:creationId xmlns:a16="http://schemas.microsoft.com/office/drawing/2014/main" id="{846CC9B8-78AF-406C-BE45-483B630E077E}"/>
              </a:ext>
            </a:extLst>
          </p:cNvPr>
          <p:cNvSpPr/>
          <p:nvPr/>
        </p:nvSpPr>
        <p:spPr>
          <a:xfrm>
            <a:off x="22336906" y="-983885"/>
            <a:ext cx="7351473" cy="15973604"/>
          </a:xfrm>
          <a:prstGeom prst="rect">
            <a:avLst/>
          </a:prstGeom>
        </p:spPr>
        <p:txBody>
          <a:bodyPr wrap="square">
            <a:spAutoFit/>
          </a:bodyPr>
          <a:lstStyle/>
          <a:p>
            <a:r>
              <a:rPr lang="en-ID" sz="34400" spc="600" dirty="0">
                <a:latin typeface="hiragana tfb" panose="02000500000000000000" pitchFamily="2" charset="0"/>
                <a:cs typeface="Poppins SemiBold" panose="00000700000000000000" pitchFamily="2" charset="0"/>
              </a:rPr>
              <a:t>E  X  O</a:t>
            </a:r>
          </a:p>
        </p:txBody>
      </p:sp>
      <p:sp>
        <p:nvSpPr>
          <p:cNvPr id="3" name="Picture Placeholder 2">
            <a:extLst>
              <a:ext uri="{FF2B5EF4-FFF2-40B4-BE49-F238E27FC236}">
                <a16:creationId xmlns:a16="http://schemas.microsoft.com/office/drawing/2014/main" id="{3BAB0885-99DD-4B3D-BB7A-A866BC298FD2}"/>
              </a:ext>
            </a:extLst>
          </p:cNvPr>
          <p:cNvSpPr>
            <a:spLocks noGrp="1"/>
          </p:cNvSpPr>
          <p:nvPr>
            <p:ph type="pic" sz="quarter" idx="10"/>
          </p:nvPr>
        </p:nvSpPr>
        <p:spPr/>
      </p:sp>
    </p:spTree>
    <p:extLst>
      <p:ext uri="{BB962C8B-B14F-4D97-AF65-F5344CB8AC3E}">
        <p14:creationId xmlns:p14="http://schemas.microsoft.com/office/powerpoint/2010/main" val="1625328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8C244B2-1188-43E5-A382-298ADC6E99B1}"/>
              </a:ext>
            </a:extLst>
          </p:cNvPr>
          <p:cNvSpPr/>
          <p:nvPr/>
        </p:nvSpPr>
        <p:spPr>
          <a:xfrm>
            <a:off x="0" y="794"/>
            <a:ext cx="24479250" cy="13679488"/>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8" name="图片占位符 7">
            <a:extLst>
              <a:ext uri="{FF2B5EF4-FFF2-40B4-BE49-F238E27FC236}">
                <a16:creationId xmlns:a16="http://schemas.microsoft.com/office/drawing/2014/main" id="{CDA387A5-753C-4144-A5A2-7A571D34F01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4307" b="14307"/>
          <a:stretch>
            <a:fillRect/>
          </a:stretch>
        </p:blipFill>
        <p:spPr/>
      </p:pic>
      <p:sp>
        <p:nvSpPr>
          <p:cNvPr id="14" name="Oval 13">
            <a:extLst>
              <a:ext uri="{FF2B5EF4-FFF2-40B4-BE49-F238E27FC236}">
                <a16:creationId xmlns:a16="http://schemas.microsoft.com/office/drawing/2014/main" id="{A365D6E6-67F0-45BB-8673-5910DBCC2AAE}"/>
              </a:ext>
            </a:extLst>
          </p:cNvPr>
          <p:cNvSpPr/>
          <p:nvPr/>
        </p:nvSpPr>
        <p:spPr>
          <a:xfrm>
            <a:off x="11120907" y="1823024"/>
            <a:ext cx="2521407" cy="2521407"/>
          </a:xfrm>
          <a:prstGeom prst="ellipse">
            <a:avLst/>
          </a:prstGeom>
          <a:solidFill>
            <a:srgbClr val="D9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Rectangle 6">
            <a:extLst>
              <a:ext uri="{FF2B5EF4-FFF2-40B4-BE49-F238E27FC236}">
                <a16:creationId xmlns:a16="http://schemas.microsoft.com/office/drawing/2014/main" id="{CE09E4F0-0F14-4EE5-8BCE-E351A34929C7}"/>
              </a:ext>
            </a:extLst>
          </p:cNvPr>
          <p:cNvSpPr/>
          <p:nvPr/>
        </p:nvSpPr>
        <p:spPr>
          <a:xfrm>
            <a:off x="10267990" y="2675468"/>
            <a:ext cx="4917582" cy="9279463"/>
          </a:xfrm>
          <a:prstGeom prst="rect">
            <a:avLst/>
          </a:prstGeom>
        </p:spPr>
        <p:txBody>
          <a:bodyPr wrap="square">
            <a:spAutoFit/>
          </a:bodyPr>
          <a:lstStyle/>
          <a:p>
            <a:r>
              <a:rPr lang="en-ID" sz="19900" spc="600" dirty="0">
                <a:solidFill>
                  <a:schemeClr val="bg1"/>
                </a:solidFill>
                <a:latin typeface="hiragana tfb" panose="02000500000000000000" pitchFamily="2" charset="0"/>
                <a:cs typeface="Poppins SemiBold" panose="00000700000000000000" pitchFamily="2" charset="0"/>
              </a:rPr>
              <a:t>E  X  O</a:t>
            </a:r>
          </a:p>
        </p:txBody>
      </p:sp>
      <p:sp>
        <p:nvSpPr>
          <p:cNvPr id="9" name="Rectangle 8">
            <a:extLst>
              <a:ext uri="{FF2B5EF4-FFF2-40B4-BE49-F238E27FC236}">
                <a16:creationId xmlns:a16="http://schemas.microsoft.com/office/drawing/2014/main" id="{B784B18D-2F02-4660-919C-162D8F4017B7}"/>
              </a:ext>
            </a:extLst>
          </p:cNvPr>
          <p:cNvSpPr/>
          <p:nvPr/>
        </p:nvSpPr>
        <p:spPr>
          <a:xfrm>
            <a:off x="9885609" y="2416629"/>
            <a:ext cx="3004457" cy="9538302"/>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Subtitle 2">
            <a:extLst>
              <a:ext uri="{FF2B5EF4-FFF2-40B4-BE49-F238E27FC236}">
                <a16:creationId xmlns:a16="http://schemas.microsoft.com/office/drawing/2014/main" id="{F9E9C6E9-A409-40CA-92CE-94FE5AA033AA}"/>
              </a:ext>
            </a:extLst>
          </p:cNvPr>
          <p:cNvSpPr txBox="1">
            <a:spLocks/>
          </p:cNvSpPr>
          <p:nvPr/>
        </p:nvSpPr>
        <p:spPr>
          <a:xfrm>
            <a:off x="13197174" y="3361207"/>
            <a:ext cx="8421401" cy="15719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buNone/>
              <a:defRPr/>
            </a:pPr>
            <a:r>
              <a:rPr lang="en-US" sz="2000" dirty="0">
                <a:latin typeface="Poppins" panose="00000500000000000000" pitchFamily="2" charset="0"/>
                <a:ea typeface="Roboto" pitchFamily="2" charset="0"/>
                <a:cs typeface="Poppins" panose="00000500000000000000" pitchFamily="2" charset="0"/>
              </a:rPr>
              <a:t>It’s been an awesome, but intense, </a:t>
            </a:r>
            <a:r>
              <a:rPr lang="en-US" sz="2000" b="1" dirty="0">
                <a:latin typeface="Poppins" panose="00000500000000000000" pitchFamily="2" charset="0"/>
                <a:ea typeface="Roboto" pitchFamily="2" charset="0"/>
                <a:cs typeface="Poppins" panose="00000500000000000000" pitchFamily="2" charset="0"/>
              </a:rPr>
              <a:t>[summer/fall/winter/spring]</a:t>
            </a:r>
            <a:r>
              <a:rPr lang="en-US" sz="2000" dirty="0">
                <a:latin typeface="Poppins" panose="00000500000000000000" pitchFamily="2" charset="0"/>
                <a:ea typeface="Roboto" pitchFamily="2" charset="0"/>
                <a:cs typeface="Poppins" panose="00000500000000000000" pitchFamily="2" charset="0"/>
              </a:rPr>
              <a:t>. Many things are tracking well, but there are some challenges we’re working through.</a:t>
            </a:r>
            <a:endParaRPr lang="en-US" sz="500" dirty="0">
              <a:latin typeface="Poppins" panose="00000500000000000000" pitchFamily="2" charset="0"/>
              <a:ea typeface="Roboto" pitchFamily="2" charset="0"/>
              <a:cs typeface="Poppins" panose="00000500000000000000" pitchFamily="2" charset="0"/>
            </a:endParaRPr>
          </a:p>
        </p:txBody>
      </p:sp>
      <p:sp>
        <p:nvSpPr>
          <p:cNvPr id="11" name="Rectangle 10">
            <a:extLst>
              <a:ext uri="{FF2B5EF4-FFF2-40B4-BE49-F238E27FC236}">
                <a16:creationId xmlns:a16="http://schemas.microsoft.com/office/drawing/2014/main" id="{959D1AEF-4FB5-481A-9FCC-F4C56774EAA4}"/>
              </a:ext>
            </a:extLst>
          </p:cNvPr>
          <p:cNvSpPr/>
          <p:nvPr/>
        </p:nvSpPr>
        <p:spPr>
          <a:xfrm>
            <a:off x="16666578" y="10100001"/>
            <a:ext cx="4951997" cy="461665"/>
          </a:xfrm>
          <a:prstGeom prst="rect">
            <a:avLst/>
          </a:prstGeom>
        </p:spPr>
        <p:txBody>
          <a:bodyPr wrap="none">
            <a:spAutoFit/>
          </a:bodyPr>
          <a:lstStyle/>
          <a:p>
            <a:r>
              <a:rPr lang="en-US" sz="2400" b="1" dirty="0">
                <a:latin typeface="Poppins" panose="00000500000000000000" pitchFamily="2" charset="0"/>
                <a:ea typeface="Roboto" pitchFamily="2" charset="0"/>
                <a:cs typeface="Poppins" panose="00000500000000000000" pitchFamily="2" charset="0"/>
              </a:rPr>
              <a:t>[summer/fall/winter/spring]</a:t>
            </a:r>
            <a:r>
              <a:rPr lang="en-US" sz="2400" dirty="0">
                <a:latin typeface="Poppins" panose="00000500000000000000" pitchFamily="2" charset="0"/>
                <a:ea typeface="Roboto" pitchFamily="2" charset="0"/>
                <a:cs typeface="Poppins" panose="00000500000000000000" pitchFamily="2" charset="0"/>
              </a:rPr>
              <a:t>. </a:t>
            </a:r>
            <a:endParaRPr lang="en-ID" sz="2400" dirty="0"/>
          </a:p>
        </p:txBody>
      </p:sp>
      <p:sp>
        <p:nvSpPr>
          <p:cNvPr id="12" name="Rectangle 11">
            <a:extLst>
              <a:ext uri="{FF2B5EF4-FFF2-40B4-BE49-F238E27FC236}">
                <a16:creationId xmlns:a16="http://schemas.microsoft.com/office/drawing/2014/main" id="{8124DBCD-7513-4131-9DAE-6C7ED05EA63B}"/>
              </a:ext>
            </a:extLst>
          </p:cNvPr>
          <p:cNvSpPr/>
          <p:nvPr/>
        </p:nvSpPr>
        <p:spPr>
          <a:xfrm rot="16200000">
            <a:off x="1954464" y="4636632"/>
            <a:ext cx="5690545" cy="1015663"/>
          </a:xfrm>
          <a:prstGeom prst="rect">
            <a:avLst/>
          </a:prstGeom>
        </p:spPr>
        <p:txBody>
          <a:bodyPr wrap="square">
            <a:spAutoFit/>
          </a:bodyPr>
          <a:lstStyle/>
          <a:p>
            <a:r>
              <a:rPr lang="en-US" sz="2000" dirty="0">
                <a:latin typeface="Poppins" panose="00000500000000000000" pitchFamily="2" charset="0"/>
                <a:ea typeface="EB Garamond 12" panose="02020502060206020403" pitchFamily="18" charset="0"/>
                <a:cs typeface="Poppins" panose="00000500000000000000" pitchFamily="2" charset="0"/>
              </a:rPr>
              <a:t>For some professionals, this priority can take its toll as it removes the heart and soul from the design process:</a:t>
            </a:r>
            <a:endParaRPr lang="en-ID" sz="2000" dirty="0">
              <a:latin typeface="Poppins" panose="00000500000000000000" pitchFamily="2" charset="0"/>
              <a:ea typeface="EB Garamond 12" panose="02020502060206020403" pitchFamily="18" charset="0"/>
              <a:cs typeface="Poppins" panose="00000500000000000000" pitchFamily="2" charset="0"/>
            </a:endParaRPr>
          </a:p>
        </p:txBody>
      </p:sp>
      <p:sp>
        <p:nvSpPr>
          <p:cNvPr id="13" name="Rectangle 12">
            <a:extLst>
              <a:ext uri="{FF2B5EF4-FFF2-40B4-BE49-F238E27FC236}">
                <a16:creationId xmlns:a16="http://schemas.microsoft.com/office/drawing/2014/main" id="{57C51E21-E0C0-4D07-8C05-8125F7A261F7}"/>
              </a:ext>
            </a:extLst>
          </p:cNvPr>
          <p:cNvSpPr/>
          <p:nvPr/>
        </p:nvSpPr>
        <p:spPr>
          <a:xfrm rot="16200000">
            <a:off x="2770416" y="8783033"/>
            <a:ext cx="4058640" cy="1569660"/>
          </a:xfrm>
          <a:prstGeom prst="rect">
            <a:avLst/>
          </a:prstGeom>
        </p:spPr>
        <p:txBody>
          <a:bodyPr wrap="square">
            <a:spAutoFit/>
          </a:bodyPr>
          <a:lstStyle/>
          <a:p>
            <a:pPr algn="ctr"/>
            <a:r>
              <a:rPr lang="en-ID" sz="9600" b="1" dirty="0">
                <a:latin typeface="Poppins Medium" panose="00000600000000000000" pitchFamily="2" charset="0"/>
                <a:cs typeface="Poppins Medium" panose="00000600000000000000" pitchFamily="2" charset="0"/>
              </a:rPr>
              <a:t>PRO.</a:t>
            </a:r>
          </a:p>
        </p:txBody>
      </p:sp>
    </p:spTree>
    <p:extLst>
      <p:ext uri="{BB962C8B-B14F-4D97-AF65-F5344CB8AC3E}">
        <p14:creationId xmlns:p14="http://schemas.microsoft.com/office/powerpoint/2010/main" val="3725326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D899716-2793-414E-8E6D-60E77E8F5657}"/>
              </a:ext>
            </a:extLst>
          </p:cNvPr>
          <p:cNvSpPr/>
          <p:nvPr/>
        </p:nvSpPr>
        <p:spPr>
          <a:xfrm>
            <a:off x="0" y="794"/>
            <a:ext cx="24479250" cy="13679488"/>
          </a:xfrm>
          <a:prstGeom prst="rect">
            <a:avLst/>
          </a:prstGeom>
          <a:solidFill>
            <a:srgbClr val="D9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 name="Rectangle 6">
            <a:extLst>
              <a:ext uri="{FF2B5EF4-FFF2-40B4-BE49-F238E27FC236}">
                <a16:creationId xmlns:a16="http://schemas.microsoft.com/office/drawing/2014/main" id="{82F645DE-EE79-40AF-9856-2B6A0F4514A7}"/>
              </a:ext>
            </a:extLst>
          </p:cNvPr>
          <p:cNvSpPr/>
          <p:nvPr/>
        </p:nvSpPr>
        <p:spPr>
          <a:xfrm>
            <a:off x="9438634" y="4931231"/>
            <a:ext cx="2729554" cy="3046988"/>
          </a:xfrm>
          <a:prstGeom prst="rect">
            <a:avLst/>
          </a:prstGeom>
        </p:spPr>
        <p:txBody>
          <a:bodyPr wrap="square">
            <a:spAutoFit/>
          </a:bodyPr>
          <a:lstStyle/>
          <a:p>
            <a:r>
              <a:rPr lang="en-ID" sz="9600" spc="600" dirty="0" err="1">
                <a:solidFill>
                  <a:schemeClr val="bg1"/>
                </a:solidFill>
                <a:latin typeface="hiragana tfb" panose="02000500000000000000" pitchFamily="2" charset="0"/>
                <a:cs typeface="Poppins SemiBold" panose="00000700000000000000" pitchFamily="2" charset="0"/>
              </a:rPr>
              <a:t>EXOl</a:t>
            </a:r>
            <a:endParaRPr lang="en-ID" sz="9600" spc="600" dirty="0">
              <a:solidFill>
                <a:schemeClr val="bg1"/>
              </a:solidFill>
              <a:latin typeface="hiragana tfb" panose="02000500000000000000" pitchFamily="2" charset="0"/>
              <a:cs typeface="Poppins SemiBold" panose="00000700000000000000" pitchFamily="2" charset="0"/>
            </a:endParaRPr>
          </a:p>
        </p:txBody>
      </p:sp>
      <p:sp>
        <p:nvSpPr>
          <p:cNvPr id="9" name="Rectangle 8">
            <a:extLst>
              <a:ext uri="{FF2B5EF4-FFF2-40B4-BE49-F238E27FC236}">
                <a16:creationId xmlns:a16="http://schemas.microsoft.com/office/drawing/2014/main" id="{57009885-EC05-41E6-9382-25A1064C48F1}"/>
              </a:ext>
            </a:extLst>
          </p:cNvPr>
          <p:cNvSpPr/>
          <p:nvPr/>
        </p:nvSpPr>
        <p:spPr>
          <a:xfrm>
            <a:off x="12636919" y="4931231"/>
            <a:ext cx="9066474" cy="5193217"/>
          </a:xfrm>
          <a:prstGeom prst="rect">
            <a:avLst/>
          </a:prstGeom>
        </p:spPr>
        <p:txBody>
          <a:bodyPr wrap="square">
            <a:spAutoFit/>
          </a:bodyPr>
          <a:lstStyle/>
          <a:p>
            <a:pPr algn="just">
              <a:lnSpc>
                <a:spcPct val="150000"/>
              </a:lnSpc>
            </a:pPr>
            <a:r>
              <a:rPr lang="en-US" sz="3200" dirty="0">
                <a:solidFill>
                  <a:schemeClr val="bg1"/>
                </a:solidFill>
                <a:latin typeface="Poppins" panose="00000500000000000000" pitchFamily="2" charset="0"/>
                <a:ea typeface="Open Sans" panose="020B0606030504020204" pitchFamily="34" charset="0"/>
                <a:cs typeface="Poppins" panose="00000500000000000000" pitchFamily="2" charset="0"/>
              </a:rPr>
              <a:t>The image of the ‘tortured artist’ is a familiar </a:t>
            </a:r>
            <a:r>
              <a:rPr lang="en-US" sz="3200" dirty="0" err="1">
                <a:solidFill>
                  <a:schemeClr val="bg1"/>
                </a:solidFill>
                <a:latin typeface="Poppins" panose="00000500000000000000" pitchFamily="2" charset="0"/>
                <a:ea typeface="Open Sans" panose="020B0606030504020204" pitchFamily="34" charset="0"/>
                <a:cs typeface="Poppins" panose="00000500000000000000" pitchFamily="2" charset="0"/>
              </a:rPr>
              <a:t>characterisation</a:t>
            </a:r>
            <a:r>
              <a:rPr lang="en-US" sz="3200" dirty="0">
                <a:solidFill>
                  <a:schemeClr val="bg1"/>
                </a:solidFill>
                <a:latin typeface="Poppins" panose="00000500000000000000" pitchFamily="2" charset="0"/>
                <a:ea typeface="Open Sans" panose="020B0606030504020204" pitchFamily="34" charset="0"/>
                <a:cs typeface="Poppins" panose="00000500000000000000" pitchFamily="2" charset="0"/>
              </a:rPr>
              <a:t> that asserts that the most creative among us are bound to be touched by mental affliction. It is a stereotype often </a:t>
            </a:r>
            <a:r>
              <a:rPr lang="en-US" sz="3200" dirty="0" err="1">
                <a:solidFill>
                  <a:schemeClr val="bg1"/>
                </a:solidFill>
                <a:latin typeface="Poppins" panose="00000500000000000000" pitchFamily="2" charset="0"/>
                <a:ea typeface="Open Sans" panose="020B0606030504020204" pitchFamily="34" charset="0"/>
                <a:cs typeface="Poppins" panose="00000500000000000000" pitchFamily="2" charset="0"/>
              </a:rPr>
              <a:t>romanticised</a:t>
            </a:r>
            <a:r>
              <a:rPr lang="en-US" sz="3200" dirty="0">
                <a:solidFill>
                  <a:schemeClr val="bg1"/>
                </a:solidFill>
                <a:latin typeface="Poppins" panose="00000500000000000000" pitchFamily="2" charset="0"/>
                <a:ea typeface="Open Sans" panose="020B0606030504020204" pitchFamily="34" charset="0"/>
                <a:cs typeface="Poppins" panose="00000500000000000000" pitchFamily="2" charset="0"/>
              </a:rPr>
              <a:t> in western society as the only way to authentically achieve great works of art.</a:t>
            </a:r>
            <a:endParaRPr lang="en-ID" sz="3200" dirty="0">
              <a:solidFill>
                <a:schemeClr val="bg1"/>
              </a:solidFill>
              <a:latin typeface="Poppins" panose="00000500000000000000" pitchFamily="2" charset="0"/>
              <a:ea typeface="Open Sans" panose="020B0606030504020204" pitchFamily="34" charset="0"/>
              <a:cs typeface="Poppins" panose="00000500000000000000" pitchFamily="2" charset="0"/>
            </a:endParaRPr>
          </a:p>
        </p:txBody>
      </p:sp>
      <p:sp>
        <p:nvSpPr>
          <p:cNvPr id="10" name="Rectangle 9">
            <a:extLst>
              <a:ext uri="{FF2B5EF4-FFF2-40B4-BE49-F238E27FC236}">
                <a16:creationId xmlns:a16="http://schemas.microsoft.com/office/drawing/2014/main" id="{6BBE7E74-700F-43C0-A9B3-899B4BBA47FA}"/>
              </a:ext>
            </a:extLst>
          </p:cNvPr>
          <p:cNvSpPr/>
          <p:nvPr/>
        </p:nvSpPr>
        <p:spPr>
          <a:xfrm>
            <a:off x="2775857" y="2600556"/>
            <a:ext cx="18830965" cy="187778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12" name="Straight Connector 11">
            <a:extLst>
              <a:ext uri="{FF2B5EF4-FFF2-40B4-BE49-F238E27FC236}">
                <a16:creationId xmlns:a16="http://schemas.microsoft.com/office/drawing/2014/main" id="{74BE3442-9178-4B5D-AECB-DAE33834E17D}"/>
              </a:ext>
            </a:extLst>
          </p:cNvPr>
          <p:cNvCxnSpPr>
            <a:cxnSpLocks/>
          </p:cNvCxnSpPr>
          <p:nvPr/>
        </p:nvCxnSpPr>
        <p:spPr>
          <a:xfrm>
            <a:off x="5584371" y="2600556"/>
            <a:ext cx="0" cy="187778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DC4C780-BA48-4779-88A3-075894A22454}"/>
              </a:ext>
            </a:extLst>
          </p:cNvPr>
          <p:cNvCxnSpPr>
            <a:cxnSpLocks/>
          </p:cNvCxnSpPr>
          <p:nvPr/>
        </p:nvCxnSpPr>
        <p:spPr>
          <a:xfrm>
            <a:off x="19659600" y="2600556"/>
            <a:ext cx="0" cy="187778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B430430-DA47-440F-B154-2B2F28D5BAC3}"/>
              </a:ext>
            </a:extLst>
          </p:cNvPr>
          <p:cNvCxnSpPr>
            <a:cxnSpLocks/>
          </p:cNvCxnSpPr>
          <p:nvPr/>
        </p:nvCxnSpPr>
        <p:spPr>
          <a:xfrm>
            <a:off x="16361229" y="2600556"/>
            <a:ext cx="0" cy="187778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B4FDF2A-618E-4824-B2EA-84785944FE79}"/>
              </a:ext>
            </a:extLst>
          </p:cNvPr>
          <p:cNvCxnSpPr/>
          <p:nvPr/>
        </p:nvCxnSpPr>
        <p:spPr>
          <a:xfrm>
            <a:off x="16361229" y="3563940"/>
            <a:ext cx="524559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920E9F00-9828-4547-BD4A-4346FF82CF0B}"/>
              </a:ext>
            </a:extLst>
          </p:cNvPr>
          <p:cNvSpPr/>
          <p:nvPr/>
        </p:nvSpPr>
        <p:spPr>
          <a:xfrm>
            <a:off x="2280559" y="2908680"/>
            <a:ext cx="4058640" cy="1569660"/>
          </a:xfrm>
          <a:prstGeom prst="rect">
            <a:avLst/>
          </a:prstGeom>
        </p:spPr>
        <p:txBody>
          <a:bodyPr wrap="square">
            <a:spAutoFit/>
          </a:bodyPr>
          <a:lstStyle/>
          <a:p>
            <a:pPr algn="ctr"/>
            <a:r>
              <a:rPr lang="en-ID" sz="9600" b="1" dirty="0">
                <a:solidFill>
                  <a:schemeClr val="bg1"/>
                </a:solidFill>
                <a:latin typeface="Poppins Medium" panose="00000600000000000000" pitchFamily="2" charset="0"/>
                <a:cs typeface="Poppins Medium" panose="00000600000000000000" pitchFamily="2" charset="0"/>
              </a:rPr>
              <a:t>01</a:t>
            </a:r>
          </a:p>
        </p:txBody>
      </p:sp>
      <p:sp>
        <p:nvSpPr>
          <p:cNvPr id="23" name="Rectangle 22">
            <a:extLst>
              <a:ext uri="{FF2B5EF4-FFF2-40B4-BE49-F238E27FC236}">
                <a16:creationId xmlns:a16="http://schemas.microsoft.com/office/drawing/2014/main" id="{4FE7AE17-1046-4FAA-8FB4-4C1DDE92895B}"/>
              </a:ext>
            </a:extLst>
          </p:cNvPr>
          <p:cNvSpPr/>
          <p:nvPr/>
        </p:nvSpPr>
        <p:spPr>
          <a:xfrm>
            <a:off x="6600795" y="2732609"/>
            <a:ext cx="9999923" cy="1569660"/>
          </a:xfrm>
          <a:prstGeom prst="rect">
            <a:avLst/>
          </a:prstGeom>
        </p:spPr>
        <p:txBody>
          <a:bodyPr wrap="square">
            <a:spAutoFit/>
          </a:bodyPr>
          <a:lstStyle/>
          <a:p>
            <a:pPr algn="ctr"/>
            <a:r>
              <a:rPr lang="en-ID" sz="9600" b="1" dirty="0">
                <a:solidFill>
                  <a:schemeClr val="bg1"/>
                </a:solidFill>
                <a:latin typeface="Untitled" pitchFamily="2" charset="0"/>
                <a:cs typeface="Poppins Medium" panose="00000600000000000000" pitchFamily="2" charset="0"/>
              </a:rPr>
              <a:t>EXO TEMPLATE</a:t>
            </a:r>
          </a:p>
        </p:txBody>
      </p:sp>
      <p:sp>
        <p:nvSpPr>
          <p:cNvPr id="25" name="Rectangle 24">
            <a:extLst>
              <a:ext uri="{FF2B5EF4-FFF2-40B4-BE49-F238E27FC236}">
                <a16:creationId xmlns:a16="http://schemas.microsoft.com/office/drawing/2014/main" id="{7B947CF7-6EB9-4903-8141-84EE2EF0B46D}"/>
              </a:ext>
            </a:extLst>
          </p:cNvPr>
          <p:cNvSpPr/>
          <p:nvPr/>
        </p:nvSpPr>
        <p:spPr>
          <a:xfrm>
            <a:off x="16036593" y="2841248"/>
            <a:ext cx="4058640" cy="646331"/>
          </a:xfrm>
          <a:prstGeom prst="rect">
            <a:avLst/>
          </a:prstGeom>
        </p:spPr>
        <p:txBody>
          <a:bodyPr wrap="square">
            <a:spAutoFit/>
          </a:bodyPr>
          <a:lstStyle/>
          <a:p>
            <a:pPr algn="ctr"/>
            <a:r>
              <a:rPr lang="en-ID" sz="3600" dirty="0">
                <a:solidFill>
                  <a:schemeClr val="bg1"/>
                </a:solidFill>
                <a:latin typeface="Poppins Medium" panose="00000600000000000000" pitchFamily="2" charset="0"/>
                <a:cs typeface="Poppins Medium" panose="00000600000000000000" pitchFamily="2" charset="0"/>
              </a:rPr>
              <a:t>10/10/20</a:t>
            </a:r>
          </a:p>
        </p:txBody>
      </p:sp>
      <p:sp>
        <p:nvSpPr>
          <p:cNvPr id="26" name="Rectangle 25">
            <a:extLst>
              <a:ext uri="{FF2B5EF4-FFF2-40B4-BE49-F238E27FC236}">
                <a16:creationId xmlns:a16="http://schemas.microsoft.com/office/drawing/2014/main" id="{7B2CD2CC-511E-4EFF-AA12-C4FE8869F130}"/>
              </a:ext>
            </a:extLst>
          </p:cNvPr>
          <p:cNvSpPr/>
          <p:nvPr/>
        </p:nvSpPr>
        <p:spPr>
          <a:xfrm>
            <a:off x="18547939" y="2844424"/>
            <a:ext cx="4058640" cy="646331"/>
          </a:xfrm>
          <a:prstGeom prst="rect">
            <a:avLst/>
          </a:prstGeom>
        </p:spPr>
        <p:txBody>
          <a:bodyPr wrap="square">
            <a:spAutoFit/>
          </a:bodyPr>
          <a:lstStyle/>
          <a:p>
            <a:pPr algn="ctr"/>
            <a:r>
              <a:rPr lang="en-ID" sz="3600" dirty="0">
                <a:solidFill>
                  <a:schemeClr val="bg1"/>
                </a:solidFill>
                <a:latin typeface="Poppins Medium" panose="00000600000000000000" pitchFamily="2" charset="0"/>
                <a:cs typeface="Poppins Medium" panose="00000600000000000000" pitchFamily="2" charset="0"/>
              </a:rPr>
              <a:t>30/SLD</a:t>
            </a:r>
          </a:p>
        </p:txBody>
      </p:sp>
      <p:sp>
        <p:nvSpPr>
          <p:cNvPr id="28" name="Rectangle 27">
            <a:extLst>
              <a:ext uri="{FF2B5EF4-FFF2-40B4-BE49-F238E27FC236}">
                <a16:creationId xmlns:a16="http://schemas.microsoft.com/office/drawing/2014/main" id="{B0B60ACE-D6E9-4627-895B-B1DCE1A4A9B4}"/>
              </a:ext>
            </a:extLst>
          </p:cNvPr>
          <p:cNvSpPr/>
          <p:nvPr/>
        </p:nvSpPr>
        <p:spPr>
          <a:xfrm>
            <a:off x="15791663" y="3725447"/>
            <a:ext cx="4058640" cy="646331"/>
          </a:xfrm>
          <a:prstGeom prst="rect">
            <a:avLst/>
          </a:prstGeom>
        </p:spPr>
        <p:txBody>
          <a:bodyPr wrap="square">
            <a:spAutoFit/>
          </a:bodyPr>
          <a:lstStyle/>
          <a:p>
            <a:pPr algn="ctr"/>
            <a:r>
              <a:rPr lang="en-ID" sz="3600" dirty="0">
                <a:solidFill>
                  <a:schemeClr val="bg1"/>
                </a:solidFill>
                <a:latin typeface="Poppins Medium" panose="00000600000000000000" pitchFamily="2" charset="0"/>
                <a:cs typeface="Poppins Medium" panose="00000600000000000000" pitchFamily="2" charset="0"/>
              </a:rPr>
              <a:t>Layered</a:t>
            </a:r>
          </a:p>
        </p:txBody>
      </p:sp>
      <p:sp>
        <p:nvSpPr>
          <p:cNvPr id="29" name="Rectangle 28">
            <a:extLst>
              <a:ext uri="{FF2B5EF4-FFF2-40B4-BE49-F238E27FC236}">
                <a16:creationId xmlns:a16="http://schemas.microsoft.com/office/drawing/2014/main" id="{8DC0E239-B85C-4A6A-8AA9-E1F8741BA983}"/>
              </a:ext>
            </a:extLst>
          </p:cNvPr>
          <p:cNvSpPr/>
          <p:nvPr/>
        </p:nvSpPr>
        <p:spPr>
          <a:xfrm>
            <a:off x="18552062" y="3787585"/>
            <a:ext cx="4058640" cy="646331"/>
          </a:xfrm>
          <a:prstGeom prst="rect">
            <a:avLst/>
          </a:prstGeom>
        </p:spPr>
        <p:txBody>
          <a:bodyPr wrap="square">
            <a:spAutoFit/>
          </a:bodyPr>
          <a:lstStyle/>
          <a:p>
            <a:pPr algn="ctr"/>
            <a:r>
              <a:rPr lang="en-ID" sz="3600" dirty="0">
                <a:solidFill>
                  <a:schemeClr val="bg1"/>
                </a:solidFill>
                <a:latin typeface="Poppins Medium" panose="00000600000000000000" pitchFamily="2" charset="0"/>
                <a:cs typeface="Poppins Medium" panose="00000600000000000000" pitchFamily="2" charset="0"/>
              </a:rPr>
              <a:t>6:9</a:t>
            </a:r>
          </a:p>
        </p:txBody>
      </p:sp>
      <p:cxnSp>
        <p:nvCxnSpPr>
          <p:cNvPr id="31" name="Straight Connector 30">
            <a:extLst>
              <a:ext uri="{FF2B5EF4-FFF2-40B4-BE49-F238E27FC236}">
                <a16:creationId xmlns:a16="http://schemas.microsoft.com/office/drawing/2014/main" id="{3F8AB7EE-D87D-4231-B131-4A436BAD2372}"/>
              </a:ext>
            </a:extLst>
          </p:cNvPr>
          <p:cNvCxnSpPr>
            <a:cxnSpLocks/>
          </p:cNvCxnSpPr>
          <p:nvPr/>
        </p:nvCxnSpPr>
        <p:spPr>
          <a:xfrm>
            <a:off x="2775857" y="11821886"/>
            <a:ext cx="189275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2E5C50E7-23B3-4F37-9666-BAFFF0296EAC}"/>
              </a:ext>
            </a:extLst>
          </p:cNvPr>
          <p:cNvSpPr/>
          <p:nvPr/>
        </p:nvSpPr>
        <p:spPr>
          <a:xfrm>
            <a:off x="2710543" y="12128604"/>
            <a:ext cx="4099847" cy="954107"/>
          </a:xfrm>
          <a:prstGeom prst="rect">
            <a:avLst/>
          </a:prstGeom>
        </p:spPr>
        <p:txBody>
          <a:bodyPr wrap="square">
            <a:spAutoFit/>
          </a:bodyPr>
          <a:lstStyle/>
          <a:p>
            <a:r>
              <a:rPr lang="en-ID" sz="2800" dirty="0">
                <a:solidFill>
                  <a:schemeClr val="bg1"/>
                </a:solidFill>
                <a:latin typeface="Poppins" panose="00000500000000000000" pitchFamily="2" charset="0"/>
                <a:cs typeface="Poppins" panose="00000500000000000000" pitchFamily="2" charset="0"/>
              </a:rPr>
              <a:t>Professionals, this priority.</a:t>
            </a:r>
          </a:p>
        </p:txBody>
      </p:sp>
      <p:pic>
        <p:nvPicPr>
          <p:cNvPr id="5" name="图片占位符 4">
            <a:extLst>
              <a:ext uri="{FF2B5EF4-FFF2-40B4-BE49-F238E27FC236}">
                <a16:creationId xmlns:a16="http://schemas.microsoft.com/office/drawing/2014/main" id="{32CD9908-998C-4B81-BFF9-2B0E8D177BF4}"/>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8586" b="8586"/>
          <a:stretch>
            <a:fillRect/>
          </a:stretch>
        </p:blipFill>
        <p:spPr/>
      </p:pic>
    </p:spTree>
    <p:extLst>
      <p:ext uri="{BB962C8B-B14F-4D97-AF65-F5344CB8AC3E}">
        <p14:creationId xmlns:p14="http://schemas.microsoft.com/office/powerpoint/2010/main" val="421145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12DAFF-B87F-457E-8A15-1FF2D8AF03CE}"/>
              </a:ext>
            </a:extLst>
          </p:cNvPr>
          <p:cNvSpPr/>
          <p:nvPr/>
        </p:nvSpPr>
        <p:spPr>
          <a:xfrm>
            <a:off x="12239625" y="3399117"/>
            <a:ext cx="3553614" cy="3440627"/>
          </a:xfrm>
          <a:prstGeom prst="rect">
            <a:avLst/>
          </a:prstGeom>
          <a:solidFill>
            <a:srgbClr val="D9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Rectangle 2">
            <a:extLst>
              <a:ext uri="{FF2B5EF4-FFF2-40B4-BE49-F238E27FC236}">
                <a16:creationId xmlns:a16="http://schemas.microsoft.com/office/drawing/2014/main" id="{6ACE0ADD-D868-4411-A86D-39CF349D9FA9}"/>
              </a:ext>
            </a:extLst>
          </p:cNvPr>
          <p:cNvSpPr/>
          <p:nvPr/>
        </p:nvSpPr>
        <p:spPr>
          <a:xfrm>
            <a:off x="15793239" y="6839744"/>
            <a:ext cx="3553614" cy="3440627"/>
          </a:xfrm>
          <a:prstGeom prst="rect">
            <a:avLst/>
          </a:prstGeom>
          <a:solidFill>
            <a:srgbClr val="FC02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Rectangle 3">
            <a:extLst>
              <a:ext uri="{FF2B5EF4-FFF2-40B4-BE49-F238E27FC236}">
                <a16:creationId xmlns:a16="http://schemas.microsoft.com/office/drawing/2014/main" id="{0C23F1F6-8D1D-4AA7-B06C-1814F3930E90}"/>
              </a:ext>
            </a:extLst>
          </p:cNvPr>
          <p:cNvSpPr/>
          <p:nvPr/>
        </p:nvSpPr>
        <p:spPr>
          <a:xfrm>
            <a:off x="19346860" y="3399117"/>
            <a:ext cx="3553614" cy="3440627"/>
          </a:xfrm>
          <a:prstGeom prst="rect">
            <a:avLst/>
          </a:prstGeom>
          <a:solidFill>
            <a:srgbClr val="E85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Rectangle 4">
            <a:extLst>
              <a:ext uri="{FF2B5EF4-FFF2-40B4-BE49-F238E27FC236}">
                <a16:creationId xmlns:a16="http://schemas.microsoft.com/office/drawing/2014/main" id="{17C036C1-4834-4443-9162-FE671BA389AC}"/>
              </a:ext>
            </a:extLst>
          </p:cNvPr>
          <p:cNvSpPr/>
          <p:nvPr/>
        </p:nvSpPr>
        <p:spPr>
          <a:xfrm>
            <a:off x="12239627" y="6839744"/>
            <a:ext cx="3553614" cy="3440627"/>
          </a:xfrm>
          <a:prstGeom prst="rect">
            <a:avLst/>
          </a:prstGeom>
          <a:solidFill>
            <a:srgbClr val="232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Rectangle 5">
            <a:extLst>
              <a:ext uri="{FF2B5EF4-FFF2-40B4-BE49-F238E27FC236}">
                <a16:creationId xmlns:a16="http://schemas.microsoft.com/office/drawing/2014/main" id="{C06130ED-FCA7-4ABE-AF84-558F183E22CE}"/>
              </a:ext>
            </a:extLst>
          </p:cNvPr>
          <p:cNvSpPr/>
          <p:nvPr/>
        </p:nvSpPr>
        <p:spPr>
          <a:xfrm>
            <a:off x="15793239" y="3399117"/>
            <a:ext cx="3553614" cy="3440627"/>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4" name="Group 4">
            <a:extLst>
              <a:ext uri="{FF2B5EF4-FFF2-40B4-BE49-F238E27FC236}">
                <a16:creationId xmlns:a16="http://schemas.microsoft.com/office/drawing/2014/main" id="{70DBAE34-5E6B-4603-A534-E9159B7499D7}"/>
              </a:ext>
            </a:extLst>
          </p:cNvPr>
          <p:cNvGrpSpPr>
            <a:grpSpLocks noChangeAspect="1"/>
          </p:cNvGrpSpPr>
          <p:nvPr/>
        </p:nvGrpSpPr>
        <p:grpSpPr bwMode="auto">
          <a:xfrm rot="20316104" flipV="1">
            <a:off x="-250156" y="5322371"/>
            <a:ext cx="12322835" cy="1988251"/>
            <a:chOff x="6275" y="4069"/>
            <a:chExt cx="2851" cy="460"/>
          </a:xfrm>
          <a:solidFill>
            <a:srgbClr val="FFC100"/>
          </a:solidFill>
        </p:grpSpPr>
        <p:sp>
          <p:nvSpPr>
            <p:cNvPr id="15" name="Freeform 5">
              <a:extLst>
                <a:ext uri="{FF2B5EF4-FFF2-40B4-BE49-F238E27FC236}">
                  <a16:creationId xmlns:a16="http://schemas.microsoft.com/office/drawing/2014/main" id="{88A1FE25-E5B5-4E8B-AAB0-C1E88EFF39CC}"/>
                </a:ext>
              </a:extLst>
            </p:cNvPr>
            <p:cNvSpPr>
              <a:spLocks/>
            </p:cNvSpPr>
            <p:nvPr/>
          </p:nvSpPr>
          <p:spPr bwMode="auto">
            <a:xfrm>
              <a:off x="6320" y="4437"/>
              <a:ext cx="8" cy="5"/>
            </a:xfrm>
            <a:custGeom>
              <a:avLst/>
              <a:gdLst>
                <a:gd name="T0" fmla="*/ 0 w 4"/>
                <a:gd name="T1" fmla="*/ 1 h 3"/>
                <a:gd name="T2" fmla="*/ 4 w 4"/>
                <a:gd name="T3" fmla="*/ 2 h 3"/>
                <a:gd name="T4" fmla="*/ 0 w 4"/>
                <a:gd name="T5" fmla="*/ 1 h 3"/>
              </a:gdLst>
              <a:ahLst/>
              <a:cxnLst>
                <a:cxn ang="0">
                  <a:pos x="T0" y="T1"/>
                </a:cxn>
                <a:cxn ang="0">
                  <a:pos x="T2" y="T3"/>
                </a:cxn>
                <a:cxn ang="0">
                  <a:pos x="T4" y="T5"/>
                </a:cxn>
              </a:cxnLst>
              <a:rect l="0" t="0" r="r" b="b"/>
              <a:pathLst>
                <a:path w="4" h="3">
                  <a:moveTo>
                    <a:pt x="0" y="1"/>
                  </a:moveTo>
                  <a:cubicBezTo>
                    <a:pt x="1" y="3"/>
                    <a:pt x="2" y="3"/>
                    <a:pt x="4" y="2"/>
                  </a:cubicBezTo>
                  <a:cubicBezTo>
                    <a:pt x="2" y="2"/>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 name="Freeform 6">
              <a:extLst>
                <a:ext uri="{FF2B5EF4-FFF2-40B4-BE49-F238E27FC236}">
                  <a16:creationId xmlns:a16="http://schemas.microsoft.com/office/drawing/2014/main" id="{B52DE401-DC04-4960-9797-106FCFA803E6}"/>
                </a:ext>
              </a:extLst>
            </p:cNvPr>
            <p:cNvSpPr>
              <a:spLocks/>
            </p:cNvSpPr>
            <p:nvPr/>
          </p:nvSpPr>
          <p:spPr bwMode="auto">
            <a:xfrm>
              <a:off x="6326" y="4429"/>
              <a:ext cx="8" cy="6"/>
            </a:xfrm>
            <a:custGeom>
              <a:avLst/>
              <a:gdLst>
                <a:gd name="T0" fmla="*/ 0 w 4"/>
                <a:gd name="T1" fmla="*/ 2 h 3"/>
                <a:gd name="T2" fmla="*/ 4 w 4"/>
                <a:gd name="T3" fmla="*/ 2 h 3"/>
                <a:gd name="T4" fmla="*/ 0 w 4"/>
                <a:gd name="T5" fmla="*/ 2 h 3"/>
              </a:gdLst>
              <a:ahLst/>
              <a:cxnLst>
                <a:cxn ang="0">
                  <a:pos x="T0" y="T1"/>
                </a:cxn>
                <a:cxn ang="0">
                  <a:pos x="T2" y="T3"/>
                </a:cxn>
                <a:cxn ang="0">
                  <a:pos x="T4" y="T5"/>
                </a:cxn>
              </a:cxnLst>
              <a:rect l="0" t="0" r="r" b="b"/>
              <a:pathLst>
                <a:path w="4" h="3">
                  <a:moveTo>
                    <a:pt x="0" y="2"/>
                  </a:moveTo>
                  <a:cubicBezTo>
                    <a:pt x="2" y="2"/>
                    <a:pt x="3" y="3"/>
                    <a:pt x="4" y="2"/>
                  </a:cubicBezTo>
                  <a:cubicBezTo>
                    <a:pt x="3"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 name="Freeform 7">
              <a:extLst>
                <a:ext uri="{FF2B5EF4-FFF2-40B4-BE49-F238E27FC236}">
                  <a16:creationId xmlns:a16="http://schemas.microsoft.com/office/drawing/2014/main" id="{52EED7AC-562D-412F-B02D-D9E097207BE6}"/>
                </a:ext>
              </a:extLst>
            </p:cNvPr>
            <p:cNvSpPr>
              <a:spLocks/>
            </p:cNvSpPr>
            <p:nvPr/>
          </p:nvSpPr>
          <p:spPr bwMode="auto">
            <a:xfrm>
              <a:off x="6347" y="4440"/>
              <a:ext cx="8" cy="6"/>
            </a:xfrm>
            <a:custGeom>
              <a:avLst/>
              <a:gdLst>
                <a:gd name="T0" fmla="*/ 0 w 4"/>
                <a:gd name="T1" fmla="*/ 2 h 3"/>
                <a:gd name="T2" fmla="*/ 4 w 4"/>
                <a:gd name="T3" fmla="*/ 1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2" y="2"/>
                    <a:pt x="4" y="1"/>
                  </a:cubicBezTo>
                  <a:cubicBezTo>
                    <a:pt x="3" y="0"/>
                    <a:pt x="2" y="1"/>
                    <a:pt x="2" y="0"/>
                  </a:cubicBezTo>
                  <a:cubicBezTo>
                    <a:pt x="1"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 name="Freeform 8">
              <a:extLst>
                <a:ext uri="{FF2B5EF4-FFF2-40B4-BE49-F238E27FC236}">
                  <a16:creationId xmlns:a16="http://schemas.microsoft.com/office/drawing/2014/main" id="{3738AD9E-9016-4D68-AF50-2BAF90DB3B48}"/>
                </a:ext>
              </a:extLst>
            </p:cNvPr>
            <p:cNvSpPr>
              <a:spLocks/>
            </p:cNvSpPr>
            <p:nvPr/>
          </p:nvSpPr>
          <p:spPr bwMode="auto">
            <a:xfrm>
              <a:off x="6426" y="4496"/>
              <a:ext cx="9" cy="6"/>
            </a:xfrm>
            <a:custGeom>
              <a:avLst/>
              <a:gdLst>
                <a:gd name="T0" fmla="*/ 0 w 5"/>
                <a:gd name="T1" fmla="*/ 2 h 3"/>
                <a:gd name="T2" fmla="*/ 2 w 5"/>
                <a:gd name="T3" fmla="*/ 3 h 3"/>
                <a:gd name="T4" fmla="*/ 5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2" y="3"/>
                    <a:pt x="2" y="3"/>
                    <a:pt x="2" y="3"/>
                  </a:cubicBezTo>
                  <a:cubicBezTo>
                    <a:pt x="3" y="2"/>
                    <a:pt x="4" y="2"/>
                    <a:pt x="5" y="1"/>
                  </a:cubicBezTo>
                  <a:cubicBezTo>
                    <a:pt x="3" y="0"/>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 name="Freeform 9">
              <a:extLst>
                <a:ext uri="{FF2B5EF4-FFF2-40B4-BE49-F238E27FC236}">
                  <a16:creationId xmlns:a16="http://schemas.microsoft.com/office/drawing/2014/main" id="{59E5DC19-602B-427C-9DBC-50963F128422}"/>
                </a:ext>
              </a:extLst>
            </p:cNvPr>
            <p:cNvSpPr>
              <a:spLocks/>
            </p:cNvSpPr>
            <p:nvPr/>
          </p:nvSpPr>
          <p:spPr bwMode="auto">
            <a:xfrm>
              <a:off x="6340" y="4433"/>
              <a:ext cx="7" cy="4"/>
            </a:xfrm>
            <a:custGeom>
              <a:avLst/>
              <a:gdLst>
                <a:gd name="T0" fmla="*/ 1 w 4"/>
                <a:gd name="T1" fmla="*/ 0 h 2"/>
                <a:gd name="T2" fmla="*/ 4 w 4"/>
                <a:gd name="T3" fmla="*/ 1 h 2"/>
                <a:gd name="T4" fmla="*/ 2 w 4"/>
                <a:gd name="T5" fmla="*/ 0 h 2"/>
                <a:gd name="T6" fmla="*/ 1 w 4"/>
                <a:gd name="T7" fmla="*/ 0 h 2"/>
              </a:gdLst>
              <a:ahLst/>
              <a:cxnLst>
                <a:cxn ang="0">
                  <a:pos x="T0" y="T1"/>
                </a:cxn>
                <a:cxn ang="0">
                  <a:pos x="T2" y="T3"/>
                </a:cxn>
                <a:cxn ang="0">
                  <a:pos x="T4" y="T5"/>
                </a:cxn>
                <a:cxn ang="0">
                  <a:pos x="T6" y="T7"/>
                </a:cxn>
              </a:cxnLst>
              <a:rect l="0" t="0" r="r" b="b"/>
              <a:pathLst>
                <a:path w="4" h="2">
                  <a:moveTo>
                    <a:pt x="1" y="0"/>
                  </a:moveTo>
                  <a:cubicBezTo>
                    <a:pt x="0" y="1"/>
                    <a:pt x="3" y="2"/>
                    <a:pt x="4" y="1"/>
                  </a:cubicBezTo>
                  <a:cubicBezTo>
                    <a:pt x="4" y="0"/>
                    <a:pt x="3" y="1"/>
                    <a:pt x="2" y="0"/>
                  </a:cubicBezTo>
                  <a:cubicBezTo>
                    <a:pt x="2" y="0"/>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 name="Freeform 10">
              <a:extLst>
                <a:ext uri="{FF2B5EF4-FFF2-40B4-BE49-F238E27FC236}">
                  <a16:creationId xmlns:a16="http://schemas.microsoft.com/office/drawing/2014/main" id="{A18C5FE5-C506-4871-A096-6ADF581126C4}"/>
                </a:ext>
              </a:extLst>
            </p:cNvPr>
            <p:cNvSpPr>
              <a:spLocks/>
            </p:cNvSpPr>
            <p:nvPr/>
          </p:nvSpPr>
          <p:spPr bwMode="auto">
            <a:xfrm>
              <a:off x="6439" y="4498"/>
              <a:ext cx="6" cy="6"/>
            </a:xfrm>
            <a:custGeom>
              <a:avLst/>
              <a:gdLst>
                <a:gd name="T0" fmla="*/ 0 w 3"/>
                <a:gd name="T1" fmla="*/ 1 h 3"/>
                <a:gd name="T2" fmla="*/ 2 w 3"/>
                <a:gd name="T3" fmla="*/ 3 h 3"/>
                <a:gd name="T4" fmla="*/ 2 w 3"/>
                <a:gd name="T5" fmla="*/ 0 h 3"/>
                <a:gd name="T6" fmla="*/ 0 w 3"/>
                <a:gd name="T7" fmla="*/ 1 h 3"/>
              </a:gdLst>
              <a:ahLst/>
              <a:cxnLst>
                <a:cxn ang="0">
                  <a:pos x="T0" y="T1"/>
                </a:cxn>
                <a:cxn ang="0">
                  <a:pos x="T2" y="T3"/>
                </a:cxn>
                <a:cxn ang="0">
                  <a:pos x="T4" y="T5"/>
                </a:cxn>
                <a:cxn ang="0">
                  <a:pos x="T6" y="T7"/>
                </a:cxn>
              </a:cxnLst>
              <a:rect l="0" t="0" r="r" b="b"/>
              <a:pathLst>
                <a:path w="3" h="3">
                  <a:moveTo>
                    <a:pt x="0" y="1"/>
                  </a:moveTo>
                  <a:cubicBezTo>
                    <a:pt x="2" y="1"/>
                    <a:pt x="2" y="2"/>
                    <a:pt x="2" y="3"/>
                  </a:cubicBezTo>
                  <a:cubicBezTo>
                    <a:pt x="3" y="2"/>
                    <a:pt x="3" y="1"/>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 name="Freeform 11">
              <a:extLst>
                <a:ext uri="{FF2B5EF4-FFF2-40B4-BE49-F238E27FC236}">
                  <a16:creationId xmlns:a16="http://schemas.microsoft.com/office/drawing/2014/main" id="{3C8ABA15-D0E3-40C2-9F02-90561F49D52E}"/>
                </a:ext>
              </a:extLst>
            </p:cNvPr>
            <p:cNvSpPr>
              <a:spLocks/>
            </p:cNvSpPr>
            <p:nvPr/>
          </p:nvSpPr>
          <p:spPr bwMode="auto">
            <a:xfrm>
              <a:off x="6393" y="4446"/>
              <a:ext cx="8" cy="6"/>
            </a:xfrm>
            <a:custGeom>
              <a:avLst/>
              <a:gdLst>
                <a:gd name="T0" fmla="*/ 0 w 4"/>
                <a:gd name="T1" fmla="*/ 2 h 3"/>
                <a:gd name="T2" fmla="*/ 4 w 4"/>
                <a:gd name="T3" fmla="*/ 2 h 3"/>
                <a:gd name="T4" fmla="*/ 0 w 4"/>
                <a:gd name="T5" fmla="*/ 2 h 3"/>
              </a:gdLst>
              <a:ahLst/>
              <a:cxnLst>
                <a:cxn ang="0">
                  <a:pos x="T0" y="T1"/>
                </a:cxn>
                <a:cxn ang="0">
                  <a:pos x="T2" y="T3"/>
                </a:cxn>
                <a:cxn ang="0">
                  <a:pos x="T4" y="T5"/>
                </a:cxn>
              </a:cxnLst>
              <a:rect l="0" t="0" r="r" b="b"/>
              <a:pathLst>
                <a:path w="4" h="3">
                  <a:moveTo>
                    <a:pt x="0" y="2"/>
                  </a:moveTo>
                  <a:cubicBezTo>
                    <a:pt x="0" y="3"/>
                    <a:pt x="3" y="3"/>
                    <a:pt x="4" y="2"/>
                  </a:cubicBezTo>
                  <a:cubicBezTo>
                    <a:pt x="3" y="0"/>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 name="Freeform 12">
              <a:extLst>
                <a:ext uri="{FF2B5EF4-FFF2-40B4-BE49-F238E27FC236}">
                  <a16:creationId xmlns:a16="http://schemas.microsoft.com/office/drawing/2014/main" id="{6F98DDC6-E7B3-4A75-A949-564C9B60B101}"/>
                </a:ext>
              </a:extLst>
            </p:cNvPr>
            <p:cNvSpPr>
              <a:spLocks/>
            </p:cNvSpPr>
            <p:nvPr/>
          </p:nvSpPr>
          <p:spPr bwMode="auto">
            <a:xfrm>
              <a:off x="6472" y="4498"/>
              <a:ext cx="26" cy="10"/>
            </a:xfrm>
            <a:custGeom>
              <a:avLst/>
              <a:gdLst>
                <a:gd name="T0" fmla="*/ 0 w 14"/>
                <a:gd name="T1" fmla="*/ 4 h 5"/>
                <a:gd name="T2" fmla="*/ 1 w 14"/>
                <a:gd name="T3" fmla="*/ 4 h 5"/>
                <a:gd name="T4" fmla="*/ 4 w 14"/>
                <a:gd name="T5" fmla="*/ 2 h 5"/>
                <a:gd name="T6" fmla="*/ 8 w 14"/>
                <a:gd name="T7" fmla="*/ 5 h 5"/>
                <a:gd name="T8" fmla="*/ 14 w 14"/>
                <a:gd name="T9" fmla="*/ 1 h 5"/>
                <a:gd name="T10" fmla="*/ 10 w 14"/>
                <a:gd name="T11" fmla="*/ 0 h 5"/>
                <a:gd name="T12" fmla="*/ 7 w 14"/>
                <a:gd name="T13" fmla="*/ 2 h 5"/>
                <a:gd name="T14" fmla="*/ 6 w 14"/>
                <a:gd name="T15" fmla="*/ 1 h 5"/>
                <a:gd name="T16" fmla="*/ 2 w 14"/>
                <a:gd name="T17" fmla="*/ 1 h 5"/>
                <a:gd name="T18" fmla="*/ 0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0" y="4"/>
                  </a:moveTo>
                  <a:cubicBezTo>
                    <a:pt x="1" y="4"/>
                    <a:pt x="2" y="3"/>
                    <a:pt x="1" y="4"/>
                  </a:cubicBezTo>
                  <a:cubicBezTo>
                    <a:pt x="2" y="5"/>
                    <a:pt x="3" y="3"/>
                    <a:pt x="4" y="2"/>
                  </a:cubicBezTo>
                  <a:cubicBezTo>
                    <a:pt x="5" y="4"/>
                    <a:pt x="6" y="4"/>
                    <a:pt x="8" y="5"/>
                  </a:cubicBezTo>
                  <a:cubicBezTo>
                    <a:pt x="8" y="2"/>
                    <a:pt x="11" y="2"/>
                    <a:pt x="14" y="1"/>
                  </a:cubicBezTo>
                  <a:cubicBezTo>
                    <a:pt x="12" y="1"/>
                    <a:pt x="11" y="2"/>
                    <a:pt x="10" y="0"/>
                  </a:cubicBezTo>
                  <a:cubicBezTo>
                    <a:pt x="10" y="2"/>
                    <a:pt x="9" y="1"/>
                    <a:pt x="7" y="2"/>
                  </a:cubicBezTo>
                  <a:cubicBezTo>
                    <a:pt x="7" y="2"/>
                    <a:pt x="7" y="1"/>
                    <a:pt x="6" y="1"/>
                  </a:cubicBezTo>
                  <a:cubicBezTo>
                    <a:pt x="5" y="2"/>
                    <a:pt x="3" y="2"/>
                    <a:pt x="2" y="1"/>
                  </a:cubicBezTo>
                  <a:cubicBezTo>
                    <a:pt x="1" y="2"/>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 name="Freeform 13">
              <a:extLst>
                <a:ext uri="{FF2B5EF4-FFF2-40B4-BE49-F238E27FC236}">
                  <a16:creationId xmlns:a16="http://schemas.microsoft.com/office/drawing/2014/main" id="{869D96E6-4DCC-4CEC-9531-1F7D30A8FA08}"/>
                </a:ext>
              </a:extLst>
            </p:cNvPr>
            <p:cNvSpPr>
              <a:spLocks/>
            </p:cNvSpPr>
            <p:nvPr/>
          </p:nvSpPr>
          <p:spPr bwMode="auto">
            <a:xfrm>
              <a:off x="6405" y="4448"/>
              <a:ext cx="7" cy="6"/>
            </a:xfrm>
            <a:custGeom>
              <a:avLst/>
              <a:gdLst>
                <a:gd name="T0" fmla="*/ 0 w 4"/>
                <a:gd name="T1" fmla="*/ 2 h 3"/>
                <a:gd name="T2" fmla="*/ 2 w 4"/>
                <a:gd name="T3" fmla="*/ 3 h 3"/>
                <a:gd name="T4" fmla="*/ 3 w 4"/>
                <a:gd name="T5" fmla="*/ 2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2" y="3"/>
                    <a:pt x="2" y="3"/>
                  </a:cubicBezTo>
                  <a:cubicBezTo>
                    <a:pt x="2" y="2"/>
                    <a:pt x="2" y="1"/>
                    <a:pt x="3" y="2"/>
                  </a:cubicBezTo>
                  <a:cubicBezTo>
                    <a:pt x="4"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 name="Freeform 14">
              <a:extLst>
                <a:ext uri="{FF2B5EF4-FFF2-40B4-BE49-F238E27FC236}">
                  <a16:creationId xmlns:a16="http://schemas.microsoft.com/office/drawing/2014/main" id="{5A93FBE9-13F6-4E04-B1D5-86E9F0336766}"/>
                </a:ext>
              </a:extLst>
            </p:cNvPr>
            <p:cNvSpPr>
              <a:spLocks/>
            </p:cNvSpPr>
            <p:nvPr/>
          </p:nvSpPr>
          <p:spPr bwMode="auto">
            <a:xfrm>
              <a:off x="6416" y="4429"/>
              <a:ext cx="8" cy="4"/>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2" y="2"/>
                    <a:pt x="4" y="1"/>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 name="Freeform 15">
              <a:extLst>
                <a:ext uri="{FF2B5EF4-FFF2-40B4-BE49-F238E27FC236}">
                  <a16:creationId xmlns:a16="http://schemas.microsoft.com/office/drawing/2014/main" id="{99E54967-1911-40E1-935D-B1A6DC24A030}"/>
                </a:ext>
              </a:extLst>
            </p:cNvPr>
            <p:cNvSpPr>
              <a:spLocks/>
            </p:cNvSpPr>
            <p:nvPr/>
          </p:nvSpPr>
          <p:spPr bwMode="auto">
            <a:xfrm>
              <a:off x="6544" y="4516"/>
              <a:ext cx="8" cy="3"/>
            </a:xfrm>
            <a:custGeom>
              <a:avLst/>
              <a:gdLst>
                <a:gd name="T0" fmla="*/ 0 w 4"/>
                <a:gd name="T1" fmla="*/ 1 h 2"/>
                <a:gd name="T2" fmla="*/ 4 w 4"/>
                <a:gd name="T3" fmla="*/ 1 h 2"/>
                <a:gd name="T4" fmla="*/ 0 w 4"/>
                <a:gd name="T5" fmla="*/ 1 h 2"/>
              </a:gdLst>
              <a:ahLst/>
              <a:cxnLst>
                <a:cxn ang="0">
                  <a:pos x="T0" y="T1"/>
                </a:cxn>
                <a:cxn ang="0">
                  <a:pos x="T2" y="T3"/>
                </a:cxn>
                <a:cxn ang="0">
                  <a:pos x="T4" y="T5"/>
                </a:cxn>
              </a:cxnLst>
              <a:rect l="0" t="0" r="r" b="b"/>
              <a:pathLst>
                <a:path w="4" h="2">
                  <a:moveTo>
                    <a:pt x="0" y="1"/>
                  </a:moveTo>
                  <a:cubicBezTo>
                    <a:pt x="1" y="2"/>
                    <a:pt x="4" y="2"/>
                    <a:pt x="4"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 name="Freeform 16">
              <a:extLst>
                <a:ext uri="{FF2B5EF4-FFF2-40B4-BE49-F238E27FC236}">
                  <a16:creationId xmlns:a16="http://schemas.microsoft.com/office/drawing/2014/main" id="{89EEB6E8-1D03-454B-8572-6FD49AF9C84A}"/>
                </a:ext>
              </a:extLst>
            </p:cNvPr>
            <p:cNvSpPr>
              <a:spLocks/>
            </p:cNvSpPr>
            <p:nvPr/>
          </p:nvSpPr>
          <p:spPr bwMode="auto">
            <a:xfrm>
              <a:off x="6441" y="4433"/>
              <a:ext cx="9" cy="4"/>
            </a:xfrm>
            <a:custGeom>
              <a:avLst/>
              <a:gdLst>
                <a:gd name="T0" fmla="*/ 0 w 5"/>
                <a:gd name="T1" fmla="*/ 0 h 2"/>
                <a:gd name="T2" fmla="*/ 5 w 5"/>
                <a:gd name="T3" fmla="*/ 0 h 2"/>
                <a:gd name="T4" fmla="*/ 0 w 5"/>
                <a:gd name="T5" fmla="*/ 0 h 2"/>
              </a:gdLst>
              <a:ahLst/>
              <a:cxnLst>
                <a:cxn ang="0">
                  <a:pos x="T0" y="T1"/>
                </a:cxn>
                <a:cxn ang="0">
                  <a:pos x="T2" y="T3"/>
                </a:cxn>
                <a:cxn ang="0">
                  <a:pos x="T4" y="T5"/>
                </a:cxn>
              </a:cxnLst>
              <a:rect l="0" t="0" r="r" b="b"/>
              <a:pathLst>
                <a:path w="5" h="2">
                  <a:moveTo>
                    <a:pt x="0" y="0"/>
                  </a:moveTo>
                  <a:cubicBezTo>
                    <a:pt x="2" y="1"/>
                    <a:pt x="3" y="2"/>
                    <a:pt x="5"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 name="Freeform 17">
              <a:extLst>
                <a:ext uri="{FF2B5EF4-FFF2-40B4-BE49-F238E27FC236}">
                  <a16:creationId xmlns:a16="http://schemas.microsoft.com/office/drawing/2014/main" id="{C3074288-B569-4D58-8885-A31B19902D6A}"/>
                </a:ext>
              </a:extLst>
            </p:cNvPr>
            <p:cNvSpPr>
              <a:spLocks/>
            </p:cNvSpPr>
            <p:nvPr/>
          </p:nvSpPr>
          <p:spPr bwMode="auto">
            <a:xfrm>
              <a:off x="6531" y="4469"/>
              <a:ext cx="9" cy="6"/>
            </a:xfrm>
            <a:custGeom>
              <a:avLst/>
              <a:gdLst>
                <a:gd name="T0" fmla="*/ 0 w 5"/>
                <a:gd name="T1" fmla="*/ 3 h 3"/>
                <a:gd name="T2" fmla="*/ 5 w 5"/>
                <a:gd name="T3" fmla="*/ 1 h 3"/>
                <a:gd name="T4" fmla="*/ 3 w 5"/>
                <a:gd name="T5" fmla="*/ 0 h 3"/>
                <a:gd name="T6" fmla="*/ 0 w 5"/>
                <a:gd name="T7" fmla="*/ 3 h 3"/>
              </a:gdLst>
              <a:ahLst/>
              <a:cxnLst>
                <a:cxn ang="0">
                  <a:pos x="T0" y="T1"/>
                </a:cxn>
                <a:cxn ang="0">
                  <a:pos x="T2" y="T3"/>
                </a:cxn>
                <a:cxn ang="0">
                  <a:pos x="T4" y="T5"/>
                </a:cxn>
                <a:cxn ang="0">
                  <a:pos x="T6" y="T7"/>
                </a:cxn>
              </a:cxnLst>
              <a:rect l="0" t="0" r="r" b="b"/>
              <a:pathLst>
                <a:path w="5" h="3">
                  <a:moveTo>
                    <a:pt x="0" y="3"/>
                  </a:moveTo>
                  <a:cubicBezTo>
                    <a:pt x="2" y="3"/>
                    <a:pt x="2" y="2"/>
                    <a:pt x="5" y="1"/>
                  </a:cubicBezTo>
                  <a:cubicBezTo>
                    <a:pt x="4" y="1"/>
                    <a:pt x="3" y="1"/>
                    <a:pt x="3" y="0"/>
                  </a:cubicBezTo>
                  <a:cubicBezTo>
                    <a:pt x="2" y="2"/>
                    <a:pt x="0"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 name="Freeform 18">
              <a:extLst>
                <a:ext uri="{FF2B5EF4-FFF2-40B4-BE49-F238E27FC236}">
                  <a16:creationId xmlns:a16="http://schemas.microsoft.com/office/drawing/2014/main" id="{0774D502-5EF6-4BE3-8CF8-824A84D05770}"/>
                </a:ext>
              </a:extLst>
            </p:cNvPr>
            <p:cNvSpPr>
              <a:spLocks/>
            </p:cNvSpPr>
            <p:nvPr/>
          </p:nvSpPr>
          <p:spPr bwMode="auto">
            <a:xfrm>
              <a:off x="6462" y="4419"/>
              <a:ext cx="10" cy="4"/>
            </a:xfrm>
            <a:custGeom>
              <a:avLst/>
              <a:gdLst>
                <a:gd name="T0" fmla="*/ 5 w 5"/>
                <a:gd name="T1" fmla="*/ 2 h 2"/>
                <a:gd name="T2" fmla="*/ 1 w 5"/>
                <a:gd name="T3" fmla="*/ 0 h 2"/>
                <a:gd name="T4" fmla="*/ 5 w 5"/>
                <a:gd name="T5" fmla="*/ 2 h 2"/>
              </a:gdLst>
              <a:ahLst/>
              <a:cxnLst>
                <a:cxn ang="0">
                  <a:pos x="T0" y="T1"/>
                </a:cxn>
                <a:cxn ang="0">
                  <a:pos x="T2" y="T3"/>
                </a:cxn>
                <a:cxn ang="0">
                  <a:pos x="T4" y="T5"/>
                </a:cxn>
              </a:cxnLst>
              <a:rect l="0" t="0" r="r" b="b"/>
              <a:pathLst>
                <a:path w="5" h="2">
                  <a:moveTo>
                    <a:pt x="5" y="2"/>
                  </a:moveTo>
                  <a:cubicBezTo>
                    <a:pt x="5" y="1"/>
                    <a:pt x="2" y="1"/>
                    <a:pt x="1" y="0"/>
                  </a:cubicBezTo>
                  <a:cubicBezTo>
                    <a:pt x="0" y="1"/>
                    <a:pt x="3"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 name="Freeform 19">
              <a:extLst>
                <a:ext uri="{FF2B5EF4-FFF2-40B4-BE49-F238E27FC236}">
                  <a16:creationId xmlns:a16="http://schemas.microsoft.com/office/drawing/2014/main" id="{36EC1B57-B2DD-4211-A680-5E31CDCC88B6}"/>
                </a:ext>
              </a:extLst>
            </p:cNvPr>
            <p:cNvSpPr>
              <a:spLocks/>
            </p:cNvSpPr>
            <p:nvPr/>
          </p:nvSpPr>
          <p:spPr bwMode="auto">
            <a:xfrm>
              <a:off x="6496" y="4423"/>
              <a:ext cx="14" cy="6"/>
            </a:xfrm>
            <a:custGeom>
              <a:avLst/>
              <a:gdLst>
                <a:gd name="T0" fmla="*/ 2 w 7"/>
                <a:gd name="T1" fmla="*/ 2 h 3"/>
                <a:gd name="T2" fmla="*/ 7 w 7"/>
                <a:gd name="T3" fmla="*/ 2 h 3"/>
                <a:gd name="T4" fmla="*/ 1 w 7"/>
                <a:gd name="T5" fmla="*/ 0 h 3"/>
                <a:gd name="T6" fmla="*/ 2 w 7"/>
                <a:gd name="T7" fmla="*/ 2 h 3"/>
              </a:gdLst>
              <a:ahLst/>
              <a:cxnLst>
                <a:cxn ang="0">
                  <a:pos x="T0" y="T1"/>
                </a:cxn>
                <a:cxn ang="0">
                  <a:pos x="T2" y="T3"/>
                </a:cxn>
                <a:cxn ang="0">
                  <a:pos x="T4" y="T5"/>
                </a:cxn>
                <a:cxn ang="0">
                  <a:pos x="T6" y="T7"/>
                </a:cxn>
              </a:cxnLst>
              <a:rect l="0" t="0" r="r" b="b"/>
              <a:pathLst>
                <a:path w="7" h="3">
                  <a:moveTo>
                    <a:pt x="2" y="2"/>
                  </a:moveTo>
                  <a:cubicBezTo>
                    <a:pt x="4" y="2"/>
                    <a:pt x="5" y="3"/>
                    <a:pt x="7" y="2"/>
                  </a:cubicBezTo>
                  <a:cubicBezTo>
                    <a:pt x="5" y="1"/>
                    <a:pt x="3" y="1"/>
                    <a:pt x="1" y="0"/>
                  </a:cubicBezTo>
                  <a:cubicBezTo>
                    <a:pt x="0" y="1"/>
                    <a:pt x="4"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 name="Freeform 20">
              <a:extLst>
                <a:ext uri="{FF2B5EF4-FFF2-40B4-BE49-F238E27FC236}">
                  <a16:creationId xmlns:a16="http://schemas.microsoft.com/office/drawing/2014/main" id="{EE9CF3DA-E964-40B3-A0D1-4FAA691E386A}"/>
                </a:ext>
              </a:extLst>
            </p:cNvPr>
            <p:cNvSpPr>
              <a:spLocks/>
            </p:cNvSpPr>
            <p:nvPr/>
          </p:nvSpPr>
          <p:spPr bwMode="auto">
            <a:xfrm>
              <a:off x="6598" y="4496"/>
              <a:ext cx="9" cy="8"/>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0" y="4"/>
                    <a:pt x="3" y="2"/>
                    <a:pt x="4" y="2"/>
                  </a:cubicBezTo>
                  <a:cubicBezTo>
                    <a:pt x="5"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1" name="Freeform 21">
              <a:extLst>
                <a:ext uri="{FF2B5EF4-FFF2-40B4-BE49-F238E27FC236}">
                  <a16:creationId xmlns:a16="http://schemas.microsoft.com/office/drawing/2014/main" id="{96799286-54DC-4B9C-B5B1-5035A1B014CE}"/>
                </a:ext>
              </a:extLst>
            </p:cNvPr>
            <p:cNvSpPr>
              <a:spLocks/>
            </p:cNvSpPr>
            <p:nvPr/>
          </p:nvSpPr>
          <p:spPr bwMode="auto">
            <a:xfrm>
              <a:off x="6598" y="4483"/>
              <a:ext cx="7" cy="6"/>
            </a:xfrm>
            <a:custGeom>
              <a:avLst/>
              <a:gdLst>
                <a:gd name="T0" fmla="*/ 4 w 4"/>
                <a:gd name="T1" fmla="*/ 1 h 3"/>
                <a:gd name="T2" fmla="*/ 1 w 4"/>
                <a:gd name="T3" fmla="*/ 0 h 3"/>
                <a:gd name="T4" fmla="*/ 1 w 4"/>
                <a:gd name="T5" fmla="*/ 3 h 3"/>
                <a:gd name="T6" fmla="*/ 4 w 4"/>
                <a:gd name="T7" fmla="*/ 1 h 3"/>
              </a:gdLst>
              <a:ahLst/>
              <a:cxnLst>
                <a:cxn ang="0">
                  <a:pos x="T0" y="T1"/>
                </a:cxn>
                <a:cxn ang="0">
                  <a:pos x="T2" y="T3"/>
                </a:cxn>
                <a:cxn ang="0">
                  <a:pos x="T4" y="T5"/>
                </a:cxn>
                <a:cxn ang="0">
                  <a:pos x="T6" y="T7"/>
                </a:cxn>
              </a:cxnLst>
              <a:rect l="0" t="0" r="r" b="b"/>
              <a:pathLst>
                <a:path w="4" h="3">
                  <a:moveTo>
                    <a:pt x="4" y="1"/>
                  </a:moveTo>
                  <a:cubicBezTo>
                    <a:pt x="3" y="0"/>
                    <a:pt x="2" y="2"/>
                    <a:pt x="1" y="0"/>
                  </a:cubicBezTo>
                  <a:cubicBezTo>
                    <a:pt x="0" y="1"/>
                    <a:pt x="0" y="2"/>
                    <a:pt x="1" y="3"/>
                  </a:cubicBezTo>
                  <a:cubicBezTo>
                    <a:pt x="2" y="1"/>
                    <a:pt x="4" y="3"/>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 name="Freeform 22">
              <a:extLst>
                <a:ext uri="{FF2B5EF4-FFF2-40B4-BE49-F238E27FC236}">
                  <a16:creationId xmlns:a16="http://schemas.microsoft.com/office/drawing/2014/main" id="{DE91CD5C-979D-4E73-B5C7-F348D65C76B6}"/>
                </a:ext>
              </a:extLst>
            </p:cNvPr>
            <p:cNvSpPr>
              <a:spLocks/>
            </p:cNvSpPr>
            <p:nvPr/>
          </p:nvSpPr>
          <p:spPr bwMode="auto">
            <a:xfrm>
              <a:off x="6655" y="4521"/>
              <a:ext cx="10" cy="4"/>
            </a:xfrm>
            <a:custGeom>
              <a:avLst/>
              <a:gdLst>
                <a:gd name="T0" fmla="*/ 0 w 5"/>
                <a:gd name="T1" fmla="*/ 1 h 2"/>
                <a:gd name="T2" fmla="*/ 5 w 5"/>
                <a:gd name="T3" fmla="*/ 1 h 2"/>
                <a:gd name="T4" fmla="*/ 0 w 5"/>
                <a:gd name="T5" fmla="*/ 1 h 2"/>
              </a:gdLst>
              <a:ahLst/>
              <a:cxnLst>
                <a:cxn ang="0">
                  <a:pos x="T0" y="T1"/>
                </a:cxn>
                <a:cxn ang="0">
                  <a:pos x="T2" y="T3"/>
                </a:cxn>
                <a:cxn ang="0">
                  <a:pos x="T4" y="T5"/>
                </a:cxn>
              </a:cxnLst>
              <a:rect l="0" t="0" r="r" b="b"/>
              <a:pathLst>
                <a:path w="5" h="2">
                  <a:moveTo>
                    <a:pt x="0" y="1"/>
                  </a:moveTo>
                  <a:cubicBezTo>
                    <a:pt x="2" y="1"/>
                    <a:pt x="3" y="2"/>
                    <a:pt x="5" y="1"/>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 name="Freeform 23">
              <a:extLst>
                <a:ext uri="{FF2B5EF4-FFF2-40B4-BE49-F238E27FC236}">
                  <a16:creationId xmlns:a16="http://schemas.microsoft.com/office/drawing/2014/main" id="{AAFFDA7D-F8C1-4EED-AE06-60EA11815C25}"/>
                </a:ext>
              </a:extLst>
            </p:cNvPr>
            <p:cNvSpPr>
              <a:spLocks/>
            </p:cNvSpPr>
            <p:nvPr/>
          </p:nvSpPr>
          <p:spPr bwMode="auto">
            <a:xfrm>
              <a:off x="6479" y="4388"/>
              <a:ext cx="10" cy="6"/>
            </a:xfrm>
            <a:custGeom>
              <a:avLst/>
              <a:gdLst>
                <a:gd name="T0" fmla="*/ 0 w 5"/>
                <a:gd name="T1" fmla="*/ 1 h 3"/>
                <a:gd name="T2" fmla="*/ 3 w 5"/>
                <a:gd name="T3" fmla="*/ 3 h 3"/>
                <a:gd name="T4" fmla="*/ 2 w 5"/>
                <a:gd name="T5" fmla="*/ 0 h 3"/>
                <a:gd name="T6" fmla="*/ 0 w 5"/>
                <a:gd name="T7" fmla="*/ 1 h 3"/>
              </a:gdLst>
              <a:ahLst/>
              <a:cxnLst>
                <a:cxn ang="0">
                  <a:pos x="T0" y="T1"/>
                </a:cxn>
                <a:cxn ang="0">
                  <a:pos x="T2" y="T3"/>
                </a:cxn>
                <a:cxn ang="0">
                  <a:pos x="T4" y="T5"/>
                </a:cxn>
                <a:cxn ang="0">
                  <a:pos x="T6" y="T7"/>
                </a:cxn>
              </a:cxnLst>
              <a:rect l="0" t="0" r="r" b="b"/>
              <a:pathLst>
                <a:path w="5" h="3">
                  <a:moveTo>
                    <a:pt x="0" y="1"/>
                  </a:moveTo>
                  <a:cubicBezTo>
                    <a:pt x="1" y="3"/>
                    <a:pt x="2" y="2"/>
                    <a:pt x="3" y="3"/>
                  </a:cubicBezTo>
                  <a:cubicBezTo>
                    <a:pt x="5" y="2"/>
                    <a:pt x="3" y="1"/>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 name="Freeform 24">
              <a:extLst>
                <a:ext uri="{FF2B5EF4-FFF2-40B4-BE49-F238E27FC236}">
                  <a16:creationId xmlns:a16="http://schemas.microsoft.com/office/drawing/2014/main" id="{513AB8A2-039C-437E-A5EE-E28081C43340}"/>
                </a:ext>
              </a:extLst>
            </p:cNvPr>
            <p:cNvSpPr>
              <a:spLocks/>
            </p:cNvSpPr>
            <p:nvPr/>
          </p:nvSpPr>
          <p:spPr bwMode="auto">
            <a:xfrm>
              <a:off x="6502" y="4404"/>
              <a:ext cx="10" cy="6"/>
            </a:xfrm>
            <a:custGeom>
              <a:avLst/>
              <a:gdLst>
                <a:gd name="T0" fmla="*/ 0 w 5"/>
                <a:gd name="T1" fmla="*/ 2 h 3"/>
                <a:gd name="T2" fmla="*/ 4 w 5"/>
                <a:gd name="T3" fmla="*/ 3 h 3"/>
                <a:gd name="T4" fmla="*/ 0 w 5"/>
                <a:gd name="T5" fmla="*/ 2 h 3"/>
              </a:gdLst>
              <a:ahLst/>
              <a:cxnLst>
                <a:cxn ang="0">
                  <a:pos x="T0" y="T1"/>
                </a:cxn>
                <a:cxn ang="0">
                  <a:pos x="T2" y="T3"/>
                </a:cxn>
                <a:cxn ang="0">
                  <a:pos x="T4" y="T5"/>
                </a:cxn>
              </a:cxnLst>
              <a:rect l="0" t="0" r="r" b="b"/>
              <a:pathLst>
                <a:path w="5" h="3">
                  <a:moveTo>
                    <a:pt x="0" y="2"/>
                  </a:moveTo>
                  <a:cubicBezTo>
                    <a:pt x="2" y="3"/>
                    <a:pt x="3" y="3"/>
                    <a:pt x="4" y="3"/>
                  </a:cubicBezTo>
                  <a:cubicBezTo>
                    <a:pt x="5" y="2"/>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 name="Freeform 25">
              <a:extLst>
                <a:ext uri="{FF2B5EF4-FFF2-40B4-BE49-F238E27FC236}">
                  <a16:creationId xmlns:a16="http://schemas.microsoft.com/office/drawing/2014/main" id="{C7629D2D-832E-43FC-B801-15BBC4E29049}"/>
                </a:ext>
              </a:extLst>
            </p:cNvPr>
            <p:cNvSpPr>
              <a:spLocks/>
            </p:cNvSpPr>
            <p:nvPr/>
          </p:nvSpPr>
          <p:spPr bwMode="auto">
            <a:xfrm>
              <a:off x="6496" y="4386"/>
              <a:ext cx="27" cy="10"/>
            </a:xfrm>
            <a:custGeom>
              <a:avLst/>
              <a:gdLst>
                <a:gd name="T0" fmla="*/ 1 w 14"/>
                <a:gd name="T1" fmla="*/ 3 h 5"/>
                <a:gd name="T2" fmla="*/ 2 w 14"/>
                <a:gd name="T3" fmla="*/ 3 h 5"/>
                <a:gd name="T4" fmla="*/ 12 w 14"/>
                <a:gd name="T5" fmla="*/ 4 h 5"/>
                <a:gd name="T6" fmla="*/ 14 w 14"/>
                <a:gd name="T7" fmla="*/ 1 h 5"/>
                <a:gd name="T8" fmla="*/ 11 w 14"/>
                <a:gd name="T9" fmla="*/ 2 h 5"/>
                <a:gd name="T10" fmla="*/ 9 w 14"/>
                <a:gd name="T11" fmla="*/ 0 h 5"/>
                <a:gd name="T12" fmla="*/ 5 w 14"/>
                <a:gd name="T13" fmla="*/ 3 h 5"/>
                <a:gd name="T14" fmla="*/ 2 w 14"/>
                <a:gd name="T15" fmla="*/ 1 h 5"/>
                <a:gd name="T16" fmla="*/ 1 w 14"/>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
                  <a:moveTo>
                    <a:pt x="1" y="3"/>
                  </a:moveTo>
                  <a:cubicBezTo>
                    <a:pt x="1" y="4"/>
                    <a:pt x="1" y="3"/>
                    <a:pt x="2" y="3"/>
                  </a:cubicBezTo>
                  <a:cubicBezTo>
                    <a:pt x="5" y="5"/>
                    <a:pt x="9" y="3"/>
                    <a:pt x="12" y="4"/>
                  </a:cubicBezTo>
                  <a:cubicBezTo>
                    <a:pt x="14" y="3"/>
                    <a:pt x="13" y="2"/>
                    <a:pt x="14" y="1"/>
                  </a:cubicBezTo>
                  <a:cubicBezTo>
                    <a:pt x="12" y="0"/>
                    <a:pt x="13" y="2"/>
                    <a:pt x="11" y="2"/>
                  </a:cubicBezTo>
                  <a:cubicBezTo>
                    <a:pt x="9" y="1"/>
                    <a:pt x="11" y="0"/>
                    <a:pt x="9" y="0"/>
                  </a:cubicBezTo>
                  <a:cubicBezTo>
                    <a:pt x="9" y="2"/>
                    <a:pt x="6" y="2"/>
                    <a:pt x="5" y="3"/>
                  </a:cubicBezTo>
                  <a:cubicBezTo>
                    <a:pt x="4" y="1"/>
                    <a:pt x="3" y="2"/>
                    <a:pt x="2" y="1"/>
                  </a:cubicBezTo>
                  <a:cubicBezTo>
                    <a:pt x="0" y="2"/>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 name="Freeform 26">
              <a:extLst>
                <a:ext uri="{FF2B5EF4-FFF2-40B4-BE49-F238E27FC236}">
                  <a16:creationId xmlns:a16="http://schemas.microsoft.com/office/drawing/2014/main" id="{560F24DF-5AFE-4B2D-8DAF-FA49C84CE476}"/>
                </a:ext>
              </a:extLst>
            </p:cNvPr>
            <p:cNvSpPr>
              <a:spLocks/>
            </p:cNvSpPr>
            <p:nvPr/>
          </p:nvSpPr>
          <p:spPr bwMode="auto">
            <a:xfrm>
              <a:off x="6644" y="4485"/>
              <a:ext cx="9" cy="7"/>
            </a:xfrm>
            <a:custGeom>
              <a:avLst/>
              <a:gdLst>
                <a:gd name="T0" fmla="*/ 2 w 5"/>
                <a:gd name="T1" fmla="*/ 3 h 4"/>
                <a:gd name="T2" fmla="*/ 4 w 5"/>
                <a:gd name="T3" fmla="*/ 2 h 4"/>
                <a:gd name="T4" fmla="*/ 2 w 5"/>
                <a:gd name="T5" fmla="*/ 1 h 4"/>
                <a:gd name="T6" fmla="*/ 0 w 5"/>
                <a:gd name="T7" fmla="*/ 3 h 4"/>
                <a:gd name="T8" fmla="*/ 4 w 5"/>
                <a:gd name="T9" fmla="*/ 4 h 4"/>
                <a:gd name="T10" fmla="*/ 2 w 5"/>
                <a:gd name="T11" fmla="*/ 3 h 4"/>
              </a:gdLst>
              <a:ahLst/>
              <a:cxnLst>
                <a:cxn ang="0">
                  <a:pos x="T0" y="T1"/>
                </a:cxn>
                <a:cxn ang="0">
                  <a:pos x="T2" y="T3"/>
                </a:cxn>
                <a:cxn ang="0">
                  <a:pos x="T4" y="T5"/>
                </a:cxn>
                <a:cxn ang="0">
                  <a:pos x="T6" y="T7"/>
                </a:cxn>
                <a:cxn ang="0">
                  <a:pos x="T8" y="T9"/>
                </a:cxn>
                <a:cxn ang="0">
                  <a:pos x="T10" y="T11"/>
                </a:cxn>
              </a:cxnLst>
              <a:rect l="0" t="0" r="r" b="b"/>
              <a:pathLst>
                <a:path w="5" h="4">
                  <a:moveTo>
                    <a:pt x="2" y="3"/>
                  </a:moveTo>
                  <a:cubicBezTo>
                    <a:pt x="1" y="2"/>
                    <a:pt x="3" y="1"/>
                    <a:pt x="4" y="2"/>
                  </a:cubicBezTo>
                  <a:cubicBezTo>
                    <a:pt x="5" y="0"/>
                    <a:pt x="2" y="2"/>
                    <a:pt x="2" y="1"/>
                  </a:cubicBezTo>
                  <a:cubicBezTo>
                    <a:pt x="0" y="1"/>
                    <a:pt x="1" y="2"/>
                    <a:pt x="0" y="3"/>
                  </a:cubicBezTo>
                  <a:cubicBezTo>
                    <a:pt x="1" y="4"/>
                    <a:pt x="3" y="4"/>
                    <a:pt x="4" y="4"/>
                  </a:cubicBezTo>
                  <a:cubicBezTo>
                    <a:pt x="5"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 name="Freeform 27">
              <a:extLst>
                <a:ext uri="{FF2B5EF4-FFF2-40B4-BE49-F238E27FC236}">
                  <a16:creationId xmlns:a16="http://schemas.microsoft.com/office/drawing/2014/main" id="{CC274ABB-41D9-4A8E-BE8B-13A82D9823BB}"/>
                </a:ext>
              </a:extLst>
            </p:cNvPr>
            <p:cNvSpPr>
              <a:spLocks/>
            </p:cNvSpPr>
            <p:nvPr/>
          </p:nvSpPr>
          <p:spPr bwMode="auto">
            <a:xfrm>
              <a:off x="6437" y="4333"/>
              <a:ext cx="10" cy="5"/>
            </a:xfrm>
            <a:custGeom>
              <a:avLst/>
              <a:gdLst>
                <a:gd name="T0" fmla="*/ 0 w 5"/>
                <a:gd name="T1" fmla="*/ 1 h 3"/>
                <a:gd name="T2" fmla="*/ 5 w 5"/>
                <a:gd name="T3" fmla="*/ 2 h 3"/>
                <a:gd name="T4" fmla="*/ 0 w 5"/>
                <a:gd name="T5" fmla="*/ 1 h 3"/>
              </a:gdLst>
              <a:ahLst/>
              <a:cxnLst>
                <a:cxn ang="0">
                  <a:pos x="T0" y="T1"/>
                </a:cxn>
                <a:cxn ang="0">
                  <a:pos x="T2" y="T3"/>
                </a:cxn>
                <a:cxn ang="0">
                  <a:pos x="T4" y="T5"/>
                </a:cxn>
              </a:cxnLst>
              <a:rect l="0" t="0" r="r" b="b"/>
              <a:pathLst>
                <a:path w="5" h="3">
                  <a:moveTo>
                    <a:pt x="0" y="1"/>
                  </a:moveTo>
                  <a:cubicBezTo>
                    <a:pt x="2" y="2"/>
                    <a:pt x="3" y="3"/>
                    <a:pt x="5" y="2"/>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 name="Freeform 28">
              <a:extLst>
                <a:ext uri="{FF2B5EF4-FFF2-40B4-BE49-F238E27FC236}">
                  <a16:creationId xmlns:a16="http://schemas.microsoft.com/office/drawing/2014/main" id="{AD5BBD0F-33CE-4700-91E8-F24B1B8DF8F9}"/>
                </a:ext>
              </a:extLst>
            </p:cNvPr>
            <p:cNvSpPr>
              <a:spLocks/>
            </p:cNvSpPr>
            <p:nvPr/>
          </p:nvSpPr>
          <p:spPr bwMode="auto">
            <a:xfrm>
              <a:off x="6435" y="4327"/>
              <a:ext cx="8" cy="6"/>
            </a:xfrm>
            <a:custGeom>
              <a:avLst/>
              <a:gdLst>
                <a:gd name="T0" fmla="*/ 1 w 4"/>
                <a:gd name="T1" fmla="*/ 2 h 3"/>
                <a:gd name="T2" fmla="*/ 4 w 4"/>
                <a:gd name="T3" fmla="*/ 2 h 3"/>
                <a:gd name="T4" fmla="*/ 1 w 4"/>
                <a:gd name="T5" fmla="*/ 2 h 3"/>
              </a:gdLst>
              <a:ahLst/>
              <a:cxnLst>
                <a:cxn ang="0">
                  <a:pos x="T0" y="T1"/>
                </a:cxn>
                <a:cxn ang="0">
                  <a:pos x="T2" y="T3"/>
                </a:cxn>
                <a:cxn ang="0">
                  <a:pos x="T4" y="T5"/>
                </a:cxn>
              </a:cxnLst>
              <a:rect l="0" t="0" r="r" b="b"/>
              <a:pathLst>
                <a:path w="4" h="3">
                  <a:moveTo>
                    <a:pt x="1" y="2"/>
                  </a:moveTo>
                  <a:cubicBezTo>
                    <a:pt x="0" y="3"/>
                    <a:pt x="3" y="3"/>
                    <a:pt x="4" y="2"/>
                  </a:cubicBezTo>
                  <a:cubicBezTo>
                    <a:pt x="3"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 name="Freeform 29">
              <a:extLst>
                <a:ext uri="{FF2B5EF4-FFF2-40B4-BE49-F238E27FC236}">
                  <a16:creationId xmlns:a16="http://schemas.microsoft.com/office/drawing/2014/main" id="{BDEC60AA-C9F4-41FC-9050-3DDAFF2C2214}"/>
                </a:ext>
              </a:extLst>
            </p:cNvPr>
            <p:cNvSpPr>
              <a:spLocks/>
            </p:cNvSpPr>
            <p:nvPr/>
          </p:nvSpPr>
          <p:spPr bwMode="auto">
            <a:xfrm>
              <a:off x="6447" y="4331"/>
              <a:ext cx="5" cy="3"/>
            </a:xfrm>
            <a:custGeom>
              <a:avLst/>
              <a:gdLst>
                <a:gd name="T0" fmla="*/ 1 w 3"/>
                <a:gd name="T1" fmla="*/ 2 h 2"/>
                <a:gd name="T2" fmla="*/ 3 w 3"/>
                <a:gd name="T3" fmla="*/ 0 h 2"/>
                <a:gd name="T4" fmla="*/ 0 w 3"/>
                <a:gd name="T5" fmla="*/ 0 h 2"/>
                <a:gd name="T6" fmla="*/ 1 w 3"/>
                <a:gd name="T7" fmla="*/ 2 h 2"/>
              </a:gdLst>
              <a:ahLst/>
              <a:cxnLst>
                <a:cxn ang="0">
                  <a:pos x="T0" y="T1"/>
                </a:cxn>
                <a:cxn ang="0">
                  <a:pos x="T2" y="T3"/>
                </a:cxn>
                <a:cxn ang="0">
                  <a:pos x="T4" y="T5"/>
                </a:cxn>
                <a:cxn ang="0">
                  <a:pos x="T6" y="T7"/>
                </a:cxn>
              </a:cxnLst>
              <a:rect l="0" t="0" r="r" b="b"/>
              <a:pathLst>
                <a:path w="3" h="2">
                  <a:moveTo>
                    <a:pt x="1" y="2"/>
                  </a:moveTo>
                  <a:cubicBezTo>
                    <a:pt x="2" y="2"/>
                    <a:pt x="2" y="1"/>
                    <a:pt x="3" y="0"/>
                  </a:cubicBezTo>
                  <a:cubicBezTo>
                    <a:pt x="2" y="0"/>
                    <a:pt x="1" y="0"/>
                    <a:pt x="0" y="0"/>
                  </a:cubicBezTo>
                  <a:cubicBezTo>
                    <a:pt x="0"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 name="Freeform 30">
              <a:extLst>
                <a:ext uri="{FF2B5EF4-FFF2-40B4-BE49-F238E27FC236}">
                  <a16:creationId xmlns:a16="http://schemas.microsoft.com/office/drawing/2014/main" id="{1B8972DA-B16E-4CE3-8824-1490B889EE39}"/>
                </a:ext>
              </a:extLst>
            </p:cNvPr>
            <p:cNvSpPr>
              <a:spLocks/>
            </p:cNvSpPr>
            <p:nvPr/>
          </p:nvSpPr>
          <p:spPr bwMode="auto">
            <a:xfrm>
              <a:off x="6657" y="4487"/>
              <a:ext cx="12" cy="5"/>
            </a:xfrm>
            <a:custGeom>
              <a:avLst/>
              <a:gdLst>
                <a:gd name="T0" fmla="*/ 0 w 6"/>
                <a:gd name="T1" fmla="*/ 1 h 3"/>
                <a:gd name="T2" fmla="*/ 5 w 6"/>
                <a:gd name="T3" fmla="*/ 2 h 3"/>
                <a:gd name="T4" fmla="*/ 0 w 6"/>
                <a:gd name="T5" fmla="*/ 1 h 3"/>
              </a:gdLst>
              <a:ahLst/>
              <a:cxnLst>
                <a:cxn ang="0">
                  <a:pos x="T0" y="T1"/>
                </a:cxn>
                <a:cxn ang="0">
                  <a:pos x="T2" y="T3"/>
                </a:cxn>
                <a:cxn ang="0">
                  <a:pos x="T4" y="T5"/>
                </a:cxn>
              </a:cxnLst>
              <a:rect l="0" t="0" r="r" b="b"/>
              <a:pathLst>
                <a:path w="6" h="3">
                  <a:moveTo>
                    <a:pt x="0" y="1"/>
                  </a:moveTo>
                  <a:cubicBezTo>
                    <a:pt x="0" y="3"/>
                    <a:pt x="4" y="1"/>
                    <a:pt x="5" y="2"/>
                  </a:cubicBezTo>
                  <a:cubicBezTo>
                    <a:pt x="6" y="0"/>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 name="Freeform 31">
              <a:extLst>
                <a:ext uri="{FF2B5EF4-FFF2-40B4-BE49-F238E27FC236}">
                  <a16:creationId xmlns:a16="http://schemas.microsoft.com/office/drawing/2014/main" id="{FFB2E307-D6F0-41D2-A475-CE94F2891370}"/>
                </a:ext>
              </a:extLst>
            </p:cNvPr>
            <p:cNvSpPr>
              <a:spLocks/>
            </p:cNvSpPr>
            <p:nvPr/>
          </p:nvSpPr>
          <p:spPr bwMode="auto">
            <a:xfrm>
              <a:off x="6418" y="4288"/>
              <a:ext cx="11" cy="6"/>
            </a:xfrm>
            <a:custGeom>
              <a:avLst/>
              <a:gdLst>
                <a:gd name="T0" fmla="*/ 0 w 6"/>
                <a:gd name="T1" fmla="*/ 3 h 3"/>
                <a:gd name="T2" fmla="*/ 6 w 6"/>
                <a:gd name="T3" fmla="*/ 0 h 3"/>
                <a:gd name="T4" fmla="*/ 0 w 6"/>
                <a:gd name="T5" fmla="*/ 3 h 3"/>
              </a:gdLst>
              <a:ahLst/>
              <a:cxnLst>
                <a:cxn ang="0">
                  <a:pos x="T0" y="T1"/>
                </a:cxn>
                <a:cxn ang="0">
                  <a:pos x="T2" y="T3"/>
                </a:cxn>
                <a:cxn ang="0">
                  <a:pos x="T4" y="T5"/>
                </a:cxn>
              </a:cxnLst>
              <a:rect l="0" t="0" r="r" b="b"/>
              <a:pathLst>
                <a:path w="6" h="3">
                  <a:moveTo>
                    <a:pt x="0" y="3"/>
                  </a:moveTo>
                  <a:cubicBezTo>
                    <a:pt x="1" y="3"/>
                    <a:pt x="3" y="2"/>
                    <a:pt x="6" y="0"/>
                  </a:cubicBezTo>
                  <a:cubicBezTo>
                    <a:pt x="4" y="1"/>
                    <a:pt x="2"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 name="Freeform 32">
              <a:extLst>
                <a:ext uri="{FF2B5EF4-FFF2-40B4-BE49-F238E27FC236}">
                  <a16:creationId xmlns:a16="http://schemas.microsoft.com/office/drawing/2014/main" id="{8455EA35-BCD4-42E4-9E62-A8AD54E0D0B6}"/>
                </a:ext>
              </a:extLst>
            </p:cNvPr>
            <p:cNvSpPr>
              <a:spLocks/>
            </p:cNvSpPr>
            <p:nvPr/>
          </p:nvSpPr>
          <p:spPr bwMode="auto">
            <a:xfrm>
              <a:off x="6684" y="4487"/>
              <a:ext cx="6" cy="7"/>
            </a:xfrm>
            <a:custGeom>
              <a:avLst/>
              <a:gdLst>
                <a:gd name="T0" fmla="*/ 3 w 3"/>
                <a:gd name="T1" fmla="*/ 2 h 4"/>
                <a:gd name="T2" fmla="*/ 0 w 3"/>
                <a:gd name="T3" fmla="*/ 1 h 4"/>
                <a:gd name="T4" fmla="*/ 3 w 3"/>
                <a:gd name="T5" fmla="*/ 2 h 4"/>
              </a:gdLst>
              <a:ahLst/>
              <a:cxnLst>
                <a:cxn ang="0">
                  <a:pos x="T0" y="T1"/>
                </a:cxn>
                <a:cxn ang="0">
                  <a:pos x="T2" y="T3"/>
                </a:cxn>
                <a:cxn ang="0">
                  <a:pos x="T4" y="T5"/>
                </a:cxn>
              </a:cxnLst>
              <a:rect l="0" t="0" r="r" b="b"/>
              <a:pathLst>
                <a:path w="3" h="4">
                  <a:moveTo>
                    <a:pt x="3" y="2"/>
                  </a:moveTo>
                  <a:cubicBezTo>
                    <a:pt x="3" y="1"/>
                    <a:pt x="1" y="0"/>
                    <a:pt x="0" y="1"/>
                  </a:cubicBezTo>
                  <a:cubicBezTo>
                    <a:pt x="0" y="2"/>
                    <a:pt x="2" y="4"/>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 name="Freeform 33">
              <a:extLst>
                <a:ext uri="{FF2B5EF4-FFF2-40B4-BE49-F238E27FC236}">
                  <a16:creationId xmlns:a16="http://schemas.microsoft.com/office/drawing/2014/main" id="{8E263981-DDA8-4218-B1A8-984DC5122CE7}"/>
                </a:ext>
              </a:extLst>
            </p:cNvPr>
            <p:cNvSpPr>
              <a:spLocks/>
            </p:cNvSpPr>
            <p:nvPr/>
          </p:nvSpPr>
          <p:spPr bwMode="auto">
            <a:xfrm>
              <a:off x="6502" y="4350"/>
              <a:ext cx="12" cy="6"/>
            </a:xfrm>
            <a:custGeom>
              <a:avLst/>
              <a:gdLst>
                <a:gd name="T0" fmla="*/ 0 w 6"/>
                <a:gd name="T1" fmla="*/ 2 h 3"/>
                <a:gd name="T2" fmla="*/ 4 w 6"/>
                <a:gd name="T3" fmla="*/ 0 h 3"/>
                <a:gd name="T4" fmla="*/ 0 w 6"/>
                <a:gd name="T5" fmla="*/ 2 h 3"/>
              </a:gdLst>
              <a:ahLst/>
              <a:cxnLst>
                <a:cxn ang="0">
                  <a:pos x="T0" y="T1"/>
                </a:cxn>
                <a:cxn ang="0">
                  <a:pos x="T2" y="T3"/>
                </a:cxn>
                <a:cxn ang="0">
                  <a:pos x="T4" y="T5"/>
                </a:cxn>
              </a:cxnLst>
              <a:rect l="0" t="0" r="r" b="b"/>
              <a:pathLst>
                <a:path w="6" h="3">
                  <a:moveTo>
                    <a:pt x="0" y="2"/>
                  </a:moveTo>
                  <a:cubicBezTo>
                    <a:pt x="1" y="3"/>
                    <a:pt x="6" y="2"/>
                    <a:pt x="4" y="0"/>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 name="Freeform 34">
              <a:extLst>
                <a:ext uri="{FF2B5EF4-FFF2-40B4-BE49-F238E27FC236}">
                  <a16:creationId xmlns:a16="http://schemas.microsoft.com/office/drawing/2014/main" id="{C2833E79-3270-4374-AC0E-0306B366187B}"/>
                </a:ext>
              </a:extLst>
            </p:cNvPr>
            <p:cNvSpPr>
              <a:spLocks/>
            </p:cNvSpPr>
            <p:nvPr/>
          </p:nvSpPr>
          <p:spPr bwMode="auto">
            <a:xfrm>
              <a:off x="6561" y="4388"/>
              <a:ext cx="14" cy="10"/>
            </a:xfrm>
            <a:custGeom>
              <a:avLst/>
              <a:gdLst>
                <a:gd name="T0" fmla="*/ 0 w 7"/>
                <a:gd name="T1" fmla="*/ 3 h 5"/>
                <a:gd name="T2" fmla="*/ 7 w 7"/>
                <a:gd name="T3" fmla="*/ 3 h 5"/>
                <a:gd name="T4" fmla="*/ 7 w 7"/>
                <a:gd name="T5" fmla="*/ 1 h 5"/>
                <a:gd name="T6" fmla="*/ 0 w 7"/>
                <a:gd name="T7" fmla="*/ 3 h 5"/>
              </a:gdLst>
              <a:ahLst/>
              <a:cxnLst>
                <a:cxn ang="0">
                  <a:pos x="T0" y="T1"/>
                </a:cxn>
                <a:cxn ang="0">
                  <a:pos x="T2" y="T3"/>
                </a:cxn>
                <a:cxn ang="0">
                  <a:pos x="T4" y="T5"/>
                </a:cxn>
                <a:cxn ang="0">
                  <a:pos x="T6" y="T7"/>
                </a:cxn>
              </a:cxnLst>
              <a:rect l="0" t="0" r="r" b="b"/>
              <a:pathLst>
                <a:path w="7" h="5">
                  <a:moveTo>
                    <a:pt x="0" y="3"/>
                  </a:moveTo>
                  <a:cubicBezTo>
                    <a:pt x="1" y="5"/>
                    <a:pt x="5" y="5"/>
                    <a:pt x="7" y="3"/>
                  </a:cubicBezTo>
                  <a:cubicBezTo>
                    <a:pt x="6" y="2"/>
                    <a:pt x="6" y="2"/>
                    <a:pt x="7" y="1"/>
                  </a:cubicBezTo>
                  <a:cubicBezTo>
                    <a:pt x="4" y="0"/>
                    <a:pt x="2"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 name="Freeform 35">
              <a:extLst>
                <a:ext uri="{FF2B5EF4-FFF2-40B4-BE49-F238E27FC236}">
                  <a16:creationId xmlns:a16="http://schemas.microsoft.com/office/drawing/2014/main" id="{10B1A569-5030-4922-B65C-86D719CFAE08}"/>
                </a:ext>
              </a:extLst>
            </p:cNvPr>
            <p:cNvSpPr>
              <a:spLocks/>
            </p:cNvSpPr>
            <p:nvPr/>
          </p:nvSpPr>
          <p:spPr bwMode="auto">
            <a:xfrm>
              <a:off x="6464" y="4311"/>
              <a:ext cx="11" cy="6"/>
            </a:xfrm>
            <a:custGeom>
              <a:avLst/>
              <a:gdLst>
                <a:gd name="T0" fmla="*/ 0 w 6"/>
                <a:gd name="T1" fmla="*/ 1 h 3"/>
                <a:gd name="T2" fmla="*/ 6 w 6"/>
                <a:gd name="T3" fmla="*/ 2 h 3"/>
                <a:gd name="T4" fmla="*/ 0 w 6"/>
                <a:gd name="T5" fmla="*/ 1 h 3"/>
              </a:gdLst>
              <a:ahLst/>
              <a:cxnLst>
                <a:cxn ang="0">
                  <a:pos x="T0" y="T1"/>
                </a:cxn>
                <a:cxn ang="0">
                  <a:pos x="T2" y="T3"/>
                </a:cxn>
                <a:cxn ang="0">
                  <a:pos x="T4" y="T5"/>
                </a:cxn>
              </a:cxnLst>
              <a:rect l="0" t="0" r="r" b="b"/>
              <a:pathLst>
                <a:path w="6" h="3">
                  <a:moveTo>
                    <a:pt x="0" y="1"/>
                  </a:moveTo>
                  <a:cubicBezTo>
                    <a:pt x="2" y="3"/>
                    <a:pt x="4" y="3"/>
                    <a:pt x="6" y="2"/>
                  </a:cubicBezTo>
                  <a:cubicBezTo>
                    <a:pt x="4" y="2"/>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 name="Freeform 36">
              <a:extLst>
                <a:ext uri="{FF2B5EF4-FFF2-40B4-BE49-F238E27FC236}">
                  <a16:creationId xmlns:a16="http://schemas.microsoft.com/office/drawing/2014/main" id="{2ECB4A69-5360-445B-9C0A-5A640BF7B046}"/>
                </a:ext>
              </a:extLst>
            </p:cNvPr>
            <p:cNvSpPr>
              <a:spLocks/>
            </p:cNvSpPr>
            <p:nvPr/>
          </p:nvSpPr>
          <p:spPr bwMode="auto">
            <a:xfrm>
              <a:off x="6707" y="4485"/>
              <a:ext cx="17" cy="9"/>
            </a:xfrm>
            <a:custGeom>
              <a:avLst/>
              <a:gdLst>
                <a:gd name="T0" fmla="*/ 0 w 9"/>
                <a:gd name="T1" fmla="*/ 4 h 5"/>
                <a:gd name="T2" fmla="*/ 1 w 9"/>
                <a:gd name="T3" fmla="*/ 5 h 5"/>
                <a:gd name="T4" fmla="*/ 9 w 9"/>
                <a:gd name="T5" fmla="*/ 4 h 5"/>
                <a:gd name="T6" fmla="*/ 0 w 9"/>
                <a:gd name="T7" fmla="*/ 4 h 5"/>
              </a:gdLst>
              <a:ahLst/>
              <a:cxnLst>
                <a:cxn ang="0">
                  <a:pos x="T0" y="T1"/>
                </a:cxn>
                <a:cxn ang="0">
                  <a:pos x="T2" y="T3"/>
                </a:cxn>
                <a:cxn ang="0">
                  <a:pos x="T4" y="T5"/>
                </a:cxn>
                <a:cxn ang="0">
                  <a:pos x="T6" y="T7"/>
                </a:cxn>
              </a:cxnLst>
              <a:rect l="0" t="0" r="r" b="b"/>
              <a:pathLst>
                <a:path w="9" h="5">
                  <a:moveTo>
                    <a:pt x="0" y="4"/>
                  </a:moveTo>
                  <a:cubicBezTo>
                    <a:pt x="1" y="4"/>
                    <a:pt x="1" y="4"/>
                    <a:pt x="1" y="5"/>
                  </a:cubicBezTo>
                  <a:cubicBezTo>
                    <a:pt x="4" y="3"/>
                    <a:pt x="6" y="5"/>
                    <a:pt x="9" y="4"/>
                  </a:cubicBezTo>
                  <a:cubicBezTo>
                    <a:pt x="5" y="4"/>
                    <a:pt x="3"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 name="Freeform 37">
              <a:extLst>
                <a:ext uri="{FF2B5EF4-FFF2-40B4-BE49-F238E27FC236}">
                  <a16:creationId xmlns:a16="http://schemas.microsoft.com/office/drawing/2014/main" id="{E5134CF6-0226-412D-B0FA-AA1EB1DACA97}"/>
                </a:ext>
              </a:extLst>
            </p:cNvPr>
            <p:cNvSpPr>
              <a:spLocks/>
            </p:cNvSpPr>
            <p:nvPr/>
          </p:nvSpPr>
          <p:spPr bwMode="auto">
            <a:xfrm>
              <a:off x="6540" y="4352"/>
              <a:ext cx="6" cy="6"/>
            </a:xfrm>
            <a:custGeom>
              <a:avLst/>
              <a:gdLst>
                <a:gd name="T0" fmla="*/ 0 w 3"/>
                <a:gd name="T1" fmla="*/ 2 h 3"/>
                <a:gd name="T2" fmla="*/ 3 w 3"/>
                <a:gd name="T3" fmla="*/ 1 h 3"/>
                <a:gd name="T4" fmla="*/ 1 w 3"/>
                <a:gd name="T5" fmla="*/ 0 h 3"/>
                <a:gd name="T6" fmla="*/ 0 w 3"/>
                <a:gd name="T7" fmla="*/ 2 h 3"/>
              </a:gdLst>
              <a:ahLst/>
              <a:cxnLst>
                <a:cxn ang="0">
                  <a:pos x="T0" y="T1"/>
                </a:cxn>
                <a:cxn ang="0">
                  <a:pos x="T2" y="T3"/>
                </a:cxn>
                <a:cxn ang="0">
                  <a:pos x="T4" y="T5"/>
                </a:cxn>
                <a:cxn ang="0">
                  <a:pos x="T6" y="T7"/>
                </a:cxn>
              </a:cxnLst>
              <a:rect l="0" t="0" r="r" b="b"/>
              <a:pathLst>
                <a:path w="3" h="3">
                  <a:moveTo>
                    <a:pt x="0" y="2"/>
                  </a:moveTo>
                  <a:cubicBezTo>
                    <a:pt x="1" y="3"/>
                    <a:pt x="2" y="1"/>
                    <a:pt x="3" y="1"/>
                  </a:cubicBezTo>
                  <a:cubicBezTo>
                    <a:pt x="2" y="1"/>
                    <a:pt x="2"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 name="Freeform 38">
              <a:extLst>
                <a:ext uri="{FF2B5EF4-FFF2-40B4-BE49-F238E27FC236}">
                  <a16:creationId xmlns:a16="http://schemas.microsoft.com/office/drawing/2014/main" id="{D1BD52F3-6CF8-45C0-88AF-7FB106ADDDE9}"/>
                </a:ext>
              </a:extLst>
            </p:cNvPr>
            <p:cNvSpPr>
              <a:spLocks/>
            </p:cNvSpPr>
            <p:nvPr/>
          </p:nvSpPr>
          <p:spPr bwMode="auto">
            <a:xfrm>
              <a:off x="6724" y="4489"/>
              <a:ext cx="11" cy="5"/>
            </a:xfrm>
            <a:custGeom>
              <a:avLst/>
              <a:gdLst>
                <a:gd name="T0" fmla="*/ 1 w 6"/>
                <a:gd name="T1" fmla="*/ 2 h 3"/>
                <a:gd name="T2" fmla="*/ 3 w 6"/>
                <a:gd name="T3" fmla="*/ 3 h 3"/>
                <a:gd name="T4" fmla="*/ 6 w 6"/>
                <a:gd name="T5" fmla="*/ 1 h 3"/>
                <a:gd name="T6" fmla="*/ 3 w 6"/>
                <a:gd name="T7" fmla="*/ 1 h 3"/>
                <a:gd name="T8" fmla="*/ 1 w 6"/>
                <a:gd name="T9" fmla="*/ 2 h 3"/>
              </a:gdLst>
              <a:ahLst/>
              <a:cxnLst>
                <a:cxn ang="0">
                  <a:pos x="T0" y="T1"/>
                </a:cxn>
                <a:cxn ang="0">
                  <a:pos x="T2" y="T3"/>
                </a:cxn>
                <a:cxn ang="0">
                  <a:pos x="T4" y="T5"/>
                </a:cxn>
                <a:cxn ang="0">
                  <a:pos x="T6" y="T7"/>
                </a:cxn>
                <a:cxn ang="0">
                  <a:pos x="T8" y="T9"/>
                </a:cxn>
              </a:cxnLst>
              <a:rect l="0" t="0" r="r" b="b"/>
              <a:pathLst>
                <a:path w="6" h="3">
                  <a:moveTo>
                    <a:pt x="1" y="2"/>
                  </a:moveTo>
                  <a:cubicBezTo>
                    <a:pt x="0" y="3"/>
                    <a:pt x="3" y="2"/>
                    <a:pt x="3" y="3"/>
                  </a:cubicBezTo>
                  <a:cubicBezTo>
                    <a:pt x="2" y="1"/>
                    <a:pt x="5" y="3"/>
                    <a:pt x="6" y="1"/>
                  </a:cubicBezTo>
                  <a:cubicBezTo>
                    <a:pt x="5" y="0"/>
                    <a:pt x="4" y="3"/>
                    <a:pt x="3" y="1"/>
                  </a:cubicBezTo>
                  <a:cubicBezTo>
                    <a:pt x="2" y="2"/>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 name="Freeform 39">
              <a:extLst>
                <a:ext uri="{FF2B5EF4-FFF2-40B4-BE49-F238E27FC236}">
                  <a16:creationId xmlns:a16="http://schemas.microsoft.com/office/drawing/2014/main" id="{305B682D-F730-4595-87A9-1C894819E44D}"/>
                </a:ext>
              </a:extLst>
            </p:cNvPr>
            <p:cNvSpPr>
              <a:spLocks/>
            </p:cNvSpPr>
            <p:nvPr/>
          </p:nvSpPr>
          <p:spPr bwMode="auto">
            <a:xfrm>
              <a:off x="6737" y="4490"/>
              <a:ext cx="12" cy="8"/>
            </a:xfrm>
            <a:custGeom>
              <a:avLst/>
              <a:gdLst>
                <a:gd name="T0" fmla="*/ 0 w 6"/>
                <a:gd name="T1" fmla="*/ 1 h 4"/>
                <a:gd name="T2" fmla="*/ 6 w 6"/>
                <a:gd name="T3" fmla="*/ 3 h 4"/>
                <a:gd name="T4" fmla="*/ 4 w 6"/>
                <a:gd name="T5" fmla="*/ 0 h 4"/>
                <a:gd name="T6" fmla="*/ 0 w 6"/>
                <a:gd name="T7" fmla="*/ 1 h 4"/>
              </a:gdLst>
              <a:ahLst/>
              <a:cxnLst>
                <a:cxn ang="0">
                  <a:pos x="T0" y="T1"/>
                </a:cxn>
                <a:cxn ang="0">
                  <a:pos x="T2" y="T3"/>
                </a:cxn>
                <a:cxn ang="0">
                  <a:pos x="T4" y="T5"/>
                </a:cxn>
                <a:cxn ang="0">
                  <a:pos x="T6" y="T7"/>
                </a:cxn>
              </a:cxnLst>
              <a:rect l="0" t="0" r="r" b="b"/>
              <a:pathLst>
                <a:path w="6" h="4">
                  <a:moveTo>
                    <a:pt x="0" y="1"/>
                  </a:moveTo>
                  <a:cubicBezTo>
                    <a:pt x="3" y="2"/>
                    <a:pt x="3" y="4"/>
                    <a:pt x="6" y="3"/>
                  </a:cubicBezTo>
                  <a:cubicBezTo>
                    <a:pt x="3" y="2"/>
                    <a:pt x="6" y="1"/>
                    <a:pt x="4" y="0"/>
                  </a:cubicBezTo>
                  <a:cubicBezTo>
                    <a:pt x="4" y="2"/>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 name="Freeform 40">
              <a:extLst>
                <a:ext uri="{FF2B5EF4-FFF2-40B4-BE49-F238E27FC236}">
                  <a16:creationId xmlns:a16="http://schemas.microsoft.com/office/drawing/2014/main" id="{DC9F4F2D-DCCA-4AA2-9C18-6F19E7313833}"/>
                </a:ext>
              </a:extLst>
            </p:cNvPr>
            <p:cNvSpPr>
              <a:spLocks/>
            </p:cNvSpPr>
            <p:nvPr/>
          </p:nvSpPr>
          <p:spPr bwMode="auto">
            <a:xfrm>
              <a:off x="6542" y="4323"/>
              <a:ext cx="10" cy="4"/>
            </a:xfrm>
            <a:custGeom>
              <a:avLst/>
              <a:gdLst>
                <a:gd name="T0" fmla="*/ 0 w 5"/>
                <a:gd name="T1" fmla="*/ 2 h 2"/>
                <a:gd name="T2" fmla="*/ 3 w 5"/>
                <a:gd name="T3" fmla="*/ 0 h 2"/>
                <a:gd name="T4" fmla="*/ 0 w 5"/>
                <a:gd name="T5" fmla="*/ 2 h 2"/>
              </a:gdLst>
              <a:ahLst/>
              <a:cxnLst>
                <a:cxn ang="0">
                  <a:pos x="T0" y="T1"/>
                </a:cxn>
                <a:cxn ang="0">
                  <a:pos x="T2" y="T3"/>
                </a:cxn>
                <a:cxn ang="0">
                  <a:pos x="T4" y="T5"/>
                </a:cxn>
              </a:cxnLst>
              <a:rect l="0" t="0" r="r" b="b"/>
              <a:pathLst>
                <a:path w="5" h="2">
                  <a:moveTo>
                    <a:pt x="0" y="2"/>
                  </a:moveTo>
                  <a:cubicBezTo>
                    <a:pt x="2" y="2"/>
                    <a:pt x="5" y="1"/>
                    <a:pt x="3" y="0"/>
                  </a:cubicBezTo>
                  <a:cubicBezTo>
                    <a:pt x="2"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 name="Freeform 41">
              <a:extLst>
                <a:ext uri="{FF2B5EF4-FFF2-40B4-BE49-F238E27FC236}">
                  <a16:creationId xmlns:a16="http://schemas.microsoft.com/office/drawing/2014/main" id="{333BECDA-1D5D-4F54-BEB8-58FB0B70C2A0}"/>
                </a:ext>
              </a:extLst>
            </p:cNvPr>
            <p:cNvSpPr>
              <a:spLocks/>
            </p:cNvSpPr>
            <p:nvPr/>
          </p:nvSpPr>
          <p:spPr bwMode="auto">
            <a:xfrm>
              <a:off x="6766" y="4490"/>
              <a:ext cx="21" cy="10"/>
            </a:xfrm>
            <a:custGeom>
              <a:avLst/>
              <a:gdLst>
                <a:gd name="T0" fmla="*/ 0 w 11"/>
                <a:gd name="T1" fmla="*/ 1 h 5"/>
                <a:gd name="T2" fmla="*/ 6 w 11"/>
                <a:gd name="T3" fmla="*/ 2 h 5"/>
                <a:gd name="T4" fmla="*/ 4 w 11"/>
                <a:gd name="T5" fmla="*/ 4 h 5"/>
                <a:gd name="T6" fmla="*/ 11 w 11"/>
                <a:gd name="T7" fmla="*/ 2 h 5"/>
                <a:gd name="T8" fmla="*/ 9 w 11"/>
                <a:gd name="T9" fmla="*/ 0 h 5"/>
                <a:gd name="T10" fmla="*/ 10 w 11"/>
                <a:gd name="T11" fmla="*/ 1 h 5"/>
                <a:gd name="T12" fmla="*/ 0 w 11"/>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1" h="5">
                  <a:moveTo>
                    <a:pt x="0" y="1"/>
                  </a:moveTo>
                  <a:cubicBezTo>
                    <a:pt x="2" y="2"/>
                    <a:pt x="4" y="1"/>
                    <a:pt x="6" y="2"/>
                  </a:cubicBezTo>
                  <a:cubicBezTo>
                    <a:pt x="6" y="2"/>
                    <a:pt x="5" y="3"/>
                    <a:pt x="4" y="4"/>
                  </a:cubicBezTo>
                  <a:cubicBezTo>
                    <a:pt x="7" y="5"/>
                    <a:pt x="7" y="1"/>
                    <a:pt x="11" y="2"/>
                  </a:cubicBezTo>
                  <a:cubicBezTo>
                    <a:pt x="11" y="0"/>
                    <a:pt x="10" y="1"/>
                    <a:pt x="9" y="0"/>
                  </a:cubicBezTo>
                  <a:cubicBezTo>
                    <a:pt x="7" y="1"/>
                    <a:pt x="9" y="0"/>
                    <a:pt x="10" y="1"/>
                  </a:cubicBezTo>
                  <a:cubicBezTo>
                    <a:pt x="7" y="2"/>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 name="Freeform 42">
              <a:extLst>
                <a:ext uri="{FF2B5EF4-FFF2-40B4-BE49-F238E27FC236}">
                  <a16:creationId xmlns:a16="http://schemas.microsoft.com/office/drawing/2014/main" id="{0990F480-7AF1-4F12-9FD9-8A1A55590D43}"/>
                </a:ext>
              </a:extLst>
            </p:cNvPr>
            <p:cNvSpPr>
              <a:spLocks/>
            </p:cNvSpPr>
            <p:nvPr/>
          </p:nvSpPr>
          <p:spPr bwMode="auto">
            <a:xfrm>
              <a:off x="6678" y="4400"/>
              <a:ext cx="10" cy="6"/>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3"/>
                    <a:pt x="4" y="2"/>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 name="Freeform 43">
              <a:extLst>
                <a:ext uri="{FF2B5EF4-FFF2-40B4-BE49-F238E27FC236}">
                  <a16:creationId xmlns:a16="http://schemas.microsoft.com/office/drawing/2014/main" id="{C4307B2B-0611-4A31-BA13-66E2E99F09EB}"/>
                </a:ext>
              </a:extLst>
            </p:cNvPr>
            <p:cNvSpPr>
              <a:spLocks/>
            </p:cNvSpPr>
            <p:nvPr/>
          </p:nvSpPr>
          <p:spPr bwMode="auto">
            <a:xfrm>
              <a:off x="6623" y="4356"/>
              <a:ext cx="5" cy="5"/>
            </a:xfrm>
            <a:custGeom>
              <a:avLst/>
              <a:gdLst>
                <a:gd name="T0" fmla="*/ 0 w 3"/>
                <a:gd name="T1" fmla="*/ 2 h 3"/>
                <a:gd name="T2" fmla="*/ 2 w 3"/>
                <a:gd name="T3" fmla="*/ 3 h 3"/>
                <a:gd name="T4" fmla="*/ 2 w 3"/>
                <a:gd name="T5" fmla="*/ 1 h 3"/>
                <a:gd name="T6" fmla="*/ 0 w 3"/>
                <a:gd name="T7" fmla="*/ 2 h 3"/>
              </a:gdLst>
              <a:ahLst/>
              <a:cxnLst>
                <a:cxn ang="0">
                  <a:pos x="T0" y="T1"/>
                </a:cxn>
                <a:cxn ang="0">
                  <a:pos x="T2" y="T3"/>
                </a:cxn>
                <a:cxn ang="0">
                  <a:pos x="T4" y="T5"/>
                </a:cxn>
                <a:cxn ang="0">
                  <a:pos x="T6" y="T7"/>
                </a:cxn>
              </a:cxnLst>
              <a:rect l="0" t="0" r="r" b="b"/>
              <a:pathLst>
                <a:path w="3" h="3">
                  <a:moveTo>
                    <a:pt x="0" y="2"/>
                  </a:moveTo>
                  <a:cubicBezTo>
                    <a:pt x="2" y="2"/>
                    <a:pt x="1" y="2"/>
                    <a:pt x="2" y="3"/>
                  </a:cubicBezTo>
                  <a:cubicBezTo>
                    <a:pt x="3" y="2"/>
                    <a:pt x="2" y="1"/>
                    <a:pt x="2" y="1"/>
                  </a:cubicBezTo>
                  <a:cubicBezTo>
                    <a:pt x="2"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 name="Freeform 44">
              <a:extLst>
                <a:ext uri="{FF2B5EF4-FFF2-40B4-BE49-F238E27FC236}">
                  <a16:creationId xmlns:a16="http://schemas.microsoft.com/office/drawing/2014/main" id="{7F23BF70-16FB-46F3-8DD2-FD777D0F2617}"/>
                </a:ext>
              </a:extLst>
            </p:cNvPr>
            <p:cNvSpPr>
              <a:spLocks/>
            </p:cNvSpPr>
            <p:nvPr/>
          </p:nvSpPr>
          <p:spPr bwMode="auto">
            <a:xfrm>
              <a:off x="6703" y="4361"/>
              <a:ext cx="10" cy="4"/>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2" y="2"/>
                    <a:pt x="3" y="2"/>
                    <a:pt x="5" y="1"/>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 name="Freeform 45">
              <a:extLst>
                <a:ext uri="{FF2B5EF4-FFF2-40B4-BE49-F238E27FC236}">
                  <a16:creationId xmlns:a16="http://schemas.microsoft.com/office/drawing/2014/main" id="{29230526-50D6-4BB6-9883-F7761640E70A}"/>
                </a:ext>
              </a:extLst>
            </p:cNvPr>
            <p:cNvSpPr>
              <a:spLocks/>
            </p:cNvSpPr>
            <p:nvPr/>
          </p:nvSpPr>
          <p:spPr bwMode="auto">
            <a:xfrm>
              <a:off x="6647" y="4286"/>
              <a:ext cx="10" cy="6"/>
            </a:xfrm>
            <a:custGeom>
              <a:avLst/>
              <a:gdLst>
                <a:gd name="T0" fmla="*/ 0 w 5"/>
                <a:gd name="T1" fmla="*/ 2 h 3"/>
                <a:gd name="T2" fmla="*/ 3 w 5"/>
                <a:gd name="T3" fmla="*/ 3 h 3"/>
                <a:gd name="T4" fmla="*/ 3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3"/>
                    <a:pt x="2" y="2"/>
                    <a:pt x="3" y="3"/>
                  </a:cubicBezTo>
                  <a:cubicBezTo>
                    <a:pt x="5" y="2"/>
                    <a:pt x="1" y="1"/>
                    <a:pt x="3" y="1"/>
                  </a:cubicBezTo>
                  <a:cubicBezTo>
                    <a:pt x="2"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 name="Freeform 46">
              <a:extLst>
                <a:ext uri="{FF2B5EF4-FFF2-40B4-BE49-F238E27FC236}">
                  <a16:creationId xmlns:a16="http://schemas.microsoft.com/office/drawing/2014/main" id="{52C48C54-512F-48E9-AE6D-0E5134F6692A}"/>
                </a:ext>
              </a:extLst>
            </p:cNvPr>
            <p:cNvSpPr>
              <a:spLocks/>
            </p:cNvSpPr>
            <p:nvPr/>
          </p:nvSpPr>
          <p:spPr bwMode="auto">
            <a:xfrm>
              <a:off x="6603" y="4252"/>
              <a:ext cx="10" cy="5"/>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3"/>
                    <a:pt x="4" y="2"/>
                    <a:pt x="5" y="0"/>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 name="Freeform 47">
              <a:extLst>
                <a:ext uri="{FF2B5EF4-FFF2-40B4-BE49-F238E27FC236}">
                  <a16:creationId xmlns:a16="http://schemas.microsoft.com/office/drawing/2014/main" id="{4877AFF2-F0EB-4ABD-B26E-0B2719C5F556}"/>
                </a:ext>
              </a:extLst>
            </p:cNvPr>
            <p:cNvSpPr>
              <a:spLocks/>
            </p:cNvSpPr>
            <p:nvPr/>
          </p:nvSpPr>
          <p:spPr bwMode="auto">
            <a:xfrm>
              <a:off x="6793" y="4381"/>
              <a:ext cx="6" cy="4"/>
            </a:xfrm>
            <a:custGeom>
              <a:avLst/>
              <a:gdLst>
                <a:gd name="T0" fmla="*/ 0 w 3"/>
                <a:gd name="T1" fmla="*/ 1 h 2"/>
                <a:gd name="T2" fmla="*/ 1 w 3"/>
                <a:gd name="T3" fmla="*/ 2 h 2"/>
                <a:gd name="T4" fmla="*/ 2 w 3"/>
                <a:gd name="T5" fmla="*/ 2 h 2"/>
                <a:gd name="T6" fmla="*/ 0 w 3"/>
                <a:gd name="T7" fmla="*/ 1 h 2"/>
              </a:gdLst>
              <a:ahLst/>
              <a:cxnLst>
                <a:cxn ang="0">
                  <a:pos x="T0" y="T1"/>
                </a:cxn>
                <a:cxn ang="0">
                  <a:pos x="T2" y="T3"/>
                </a:cxn>
                <a:cxn ang="0">
                  <a:pos x="T4" y="T5"/>
                </a:cxn>
                <a:cxn ang="0">
                  <a:pos x="T6" y="T7"/>
                </a:cxn>
              </a:cxnLst>
              <a:rect l="0" t="0" r="r" b="b"/>
              <a:pathLst>
                <a:path w="3" h="2">
                  <a:moveTo>
                    <a:pt x="0" y="1"/>
                  </a:moveTo>
                  <a:cubicBezTo>
                    <a:pt x="1" y="2"/>
                    <a:pt x="1" y="2"/>
                    <a:pt x="1" y="2"/>
                  </a:cubicBezTo>
                  <a:cubicBezTo>
                    <a:pt x="1" y="2"/>
                    <a:pt x="2" y="1"/>
                    <a:pt x="2" y="2"/>
                  </a:cubicBezTo>
                  <a:cubicBezTo>
                    <a:pt x="3"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 name="Freeform 48">
              <a:extLst>
                <a:ext uri="{FF2B5EF4-FFF2-40B4-BE49-F238E27FC236}">
                  <a16:creationId xmlns:a16="http://schemas.microsoft.com/office/drawing/2014/main" id="{C555800E-74C2-4403-B933-B62C1485CF16}"/>
                </a:ext>
              </a:extLst>
            </p:cNvPr>
            <p:cNvSpPr>
              <a:spLocks/>
            </p:cNvSpPr>
            <p:nvPr/>
          </p:nvSpPr>
          <p:spPr bwMode="auto">
            <a:xfrm>
              <a:off x="6669" y="4271"/>
              <a:ext cx="17" cy="8"/>
            </a:xfrm>
            <a:custGeom>
              <a:avLst/>
              <a:gdLst>
                <a:gd name="T0" fmla="*/ 0 w 9"/>
                <a:gd name="T1" fmla="*/ 2 h 4"/>
                <a:gd name="T2" fmla="*/ 6 w 9"/>
                <a:gd name="T3" fmla="*/ 4 h 4"/>
                <a:gd name="T4" fmla="*/ 6 w 9"/>
                <a:gd name="T5" fmla="*/ 1 h 4"/>
                <a:gd name="T6" fmla="*/ 9 w 9"/>
                <a:gd name="T7" fmla="*/ 0 h 4"/>
                <a:gd name="T8" fmla="*/ 6 w 9"/>
                <a:gd name="T9" fmla="*/ 0 h 4"/>
                <a:gd name="T10" fmla="*/ 0 w 9"/>
                <a:gd name="T11" fmla="*/ 2 h 4"/>
              </a:gdLst>
              <a:ahLst/>
              <a:cxnLst>
                <a:cxn ang="0">
                  <a:pos x="T0" y="T1"/>
                </a:cxn>
                <a:cxn ang="0">
                  <a:pos x="T2" y="T3"/>
                </a:cxn>
                <a:cxn ang="0">
                  <a:pos x="T4" y="T5"/>
                </a:cxn>
                <a:cxn ang="0">
                  <a:pos x="T6" y="T7"/>
                </a:cxn>
                <a:cxn ang="0">
                  <a:pos x="T8" y="T9"/>
                </a:cxn>
                <a:cxn ang="0">
                  <a:pos x="T10" y="T11"/>
                </a:cxn>
              </a:cxnLst>
              <a:rect l="0" t="0" r="r" b="b"/>
              <a:pathLst>
                <a:path w="9" h="4">
                  <a:moveTo>
                    <a:pt x="0" y="2"/>
                  </a:moveTo>
                  <a:cubicBezTo>
                    <a:pt x="2" y="3"/>
                    <a:pt x="4" y="2"/>
                    <a:pt x="6" y="4"/>
                  </a:cubicBezTo>
                  <a:cubicBezTo>
                    <a:pt x="7" y="3"/>
                    <a:pt x="6" y="2"/>
                    <a:pt x="6" y="1"/>
                  </a:cubicBezTo>
                  <a:cubicBezTo>
                    <a:pt x="7" y="1"/>
                    <a:pt x="9" y="2"/>
                    <a:pt x="9" y="0"/>
                  </a:cubicBezTo>
                  <a:cubicBezTo>
                    <a:pt x="8" y="0"/>
                    <a:pt x="7" y="1"/>
                    <a:pt x="6" y="0"/>
                  </a:cubicBezTo>
                  <a:cubicBezTo>
                    <a:pt x="5"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 name="Freeform 49">
              <a:extLst>
                <a:ext uri="{FF2B5EF4-FFF2-40B4-BE49-F238E27FC236}">
                  <a16:creationId xmlns:a16="http://schemas.microsoft.com/office/drawing/2014/main" id="{527616FD-D630-42F7-BCC5-2078443A274A}"/>
                </a:ext>
              </a:extLst>
            </p:cNvPr>
            <p:cNvSpPr>
              <a:spLocks/>
            </p:cNvSpPr>
            <p:nvPr/>
          </p:nvSpPr>
          <p:spPr bwMode="auto">
            <a:xfrm>
              <a:off x="6806" y="4363"/>
              <a:ext cx="10" cy="6"/>
            </a:xfrm>
            <a:custGeom>
              <a:avLst/>
              <a:gdLst>
                <a:gd name="T0" fmla="*/ 1 w 5"/>
                <a:gd name="T1" fmla="*/ 2 h 3"/>
                <a:gd name="T2" fmla="*/ 3 w 5"/>
                <a:gd name="T3" fmla="*/ 2 h 3"/>
                <a:gd name="T4" fmla="*/ 2 w 5"/>
                <a:gd name="T5" fmla="*/ 0 h 3"/>
                <a:gd name="T6" fmla="*/ 1 w 5"/>
                <a:gd name="T7" fmla="*/ 2 h 3"/>
              </a:gdLst>
              <a:ahLst/>
              <a:cxnLst>
                <a:cxn ang="0">
                  <a:pos x="T0" y="T1"/>
                </a:cxn>
                <a:cxn ang="0">
                  <a:pos x="T2" y="T3"/>
                </a:cxn>
                <a:cxn ang="0">
                  <a:pos x="T4" y="T5"/>
                </a:cxn>
                <a:cxn ang="0">
                  <a:pos x="T6" y="T7"/>
                </a:cxn>
              </a:cxnLst>
              <a:rect l="0" t="0" r="r" b="b"/>
              <a:pathLst>
                <a:path w="5" h="3">
                  <a:moveTo>
                    <a:pt x="1" y="2"/>
                  </a:moveTo>
                  <a:cubicBezTo>
                    <a:pt x="2" y="2"/>
                    <a:pt x="3" y="3"/>
                    <a:pt x="3" y="2"/>
                  </a:cubicBezTo>
                  <a:cubicBezTo>
                    <a:pt x="5" y="1"/>
                    <a:pt x="3" y="0"/>
                    <a:pt x="2" y="0"/>
                  </a:cubicBezTo>
                  <a:cubicBezTo>
                    <a:pt x="0"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 name="Freeform 50">
              <a:extLst>
                <a:ext uri="{FF2B5EF4-FFF2-40B4-BE49-F238E27FC236}">
                  <a16:creationId xmlns:a16="http://schemas.microsoft.com/office/drawing/2014/main" id="{05970BB2-75B2-4C37-A4DE-B3C57CEB15D3}"/>
                </a:ext>
              </a:extLst>
            </p:cNvPr>
            <p:cNvSpPr>
              <a:spLocks/>
            </p:cNvSpPr>
            <p:nvPr/>
          </p:nvSpPr>
          <p:spPr bwMode="auto">
            <a:xfrm>
              <a:off x="6718" y="4271"/>
              <a:ext cx="14" cy="4"/>
            </a:xfrm>
            <a:custGeom>
              <a:avLst/>
              <a:gdLst>
                <a:gd name="T0" fmla="*/ 0 w 7"/>
                <a:gd name="T1" fmla="*/ 0 h 2"/>
                <a:gd name="T2" fmla="*/ 7 w 7"/>
                <a:gd name="T3" fmla="*/ 0 h 2"/>
                <a:gd name="T4" fmla="*/ 0 w 7"/>
                <a:gd name="T5" fmla="*/ 0 h 2"/>
              </a:gdLst>
              <a:ahLst/>
              <a:cxnLst>
                <a:cxn ang="0">
                  <a:pos x="T0" y="T1"/>
                </a:cxn>
                <a:cxn ang="0">
                  <a:pos x="T2" y="T3"/>
                </a:cxn>
                <a:cxn ang="0">
                  <a:pos x="T4" y="T5"/>
                </a:cxn>
              </a:cxnLst>
              <a:rect l="0" t="0" r="r" b="b"/>
              <a:pathLst>
                <a:path w="7" h="2">
                  <a:moveTo>
                    <a:pt x="0" y="0"/>
                  </a:moveTo>
                  <a:cubicBezTo>
                    <a:pt x="1" y="2"/>
                    <a:pt x="6" y="2"/>
                    <a:pt x="7" y="0"/>
                  </a:cubicBezTo>
                  <a:cubicBezTo>
                    <a:pt x="5" y="0"/>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 name="Freeform 51">
              <a:extLst>
                <a:ext uri="{FF2B5EF4-FFF2-40B4-BE49-F238E27FC236}">
                  <a16:creationId xmlns:a16="http://schemas.microsoft.com/office/drawing/2014/main" id="{781B6CFC-A1F3-4DDC-920E-687ADFC7876D}"/>
                </a:ext>
              </a:extLst>
            </p:cNvPr>
            <p:cNvSpPr>
              <a:spLocks/>
            </p:cNvSpPr>
            <p:nvPr/>
          </p:nvSpPr>
          <p:spPr bwMode="auto">
            <a:xfrm>
              <a:off x="6711" y="4246"/>
              <a:ext cx="9"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2"/>
                    <a:pt x="3" y="2"/>
                    <a:pt x="5" y="0"/>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 name="Freeform 52">
              <a:extLst>
                <a:ext uri="{FF2B5EF4-FFF2-40B4-BE49-F238E27FC236}">
                  <a16:creationId xmlns:a16="http://schemas.microsoft.com/office/drawing/2014/main" id="{0062A358-2E10-4449-8667-E3E313BD34F0}"/>
                </a:ext>
              </a:extLst>
            </p:cNvPr>
            <p:cNvSpPr>
              <a:spLocks/>
            </p:cNvSpPr>
            <p:nvPr/>
          </p:nvSpPr>
          <p:spPr bwMode="auto">
            <a:xfrm>
              <a:off x="6762" y="4279"/>
              <a:ext cx="8" cy="3"/>
            </a:xfrm>
            <a:custGeom>
              <a:avLst/>
              <a:gdLst>
                <a:gd name="T0" fmla="*/ 0 w 4"/>
                <a:gd name="T1" fmla="*/ 1 h 2"/>
                <a:gd name="T2" fmla="*/ 4 w 4"/>
                <a:gd name="T3" fmla="*/ 1 h 2"/>
                <a:gd name="T4" fmla="*/ 0 w 4"/>
                <a:gd name="T5" fmla="*/ 1 h 2"/>
              </a:gdLst>
              <a:ahLst/>
              <a:cxnLst>
                <a:cxn ang="0">
                  <a:pos x="T0" y="T1"/>
                </a:cxn>
                <a:cxn ang="0">
                  <a:pos x="T2" y="T3"/>
                </a:cxn>
                <a:cxn ang="0">
                  <a:pos x="T4" y="T5"/>
                </a:cxn>
              </a:cxnLst>
              <a:rect l="0" t="0" r="r" b="b"/>
              <a:pathLst>
                <a:path w="4" h="2">
                  <a:moveTo>
                    <a:pt x="0" y="1"/>
                  </a:moveTo>
                  <a:cubicBezTo>
                    <a:pt x="1" y="1"/>
                    <a:pt x="3" y="2"/>
                    <a:pt x="4" y="1"/>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 name="Freeform 53">
              <a:extLst>
                <a:ext uri="{FF2B5EF4-FFF2-40B4-BE49-F238E27FC236}">
                  <a16:creationId xmlns:a16="http://schemas.microsoft.com/office/drawing/2014/main" id="{7D8E1CA3-E5AC-4732-A1FE-9DB8655027A9}"/>
                </a:ext>
              </a:extLst>
            </p:cNvPr>
            <p:cNvSpPr>
              <a:spLocks/>
            </p:cNvSpPr>
            <p:nvPr/>
          </p:nvSpPr>
          <p:spPr bwMode="auto">
            <a:xfrm>
              <a:off x="6793" y="4282"/>
              <a:ext cx="7" cy="4"/>
            </a:xfrm>
            <a:custGeom>
              <a:avLst/>
              <a:gdLst>
                <a:gd name="T0" fmla="*/ 0 w 4"/>
                <a:gd name="T1" fmla="*/ 1 h 2"/>
                <a:gd name="T2" fmla="*/ 3 w 4"/>
                <a:gd name="T3" fmla="*/ 2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2" y="1"/>
                    <a:pt x="3" y="2"/>
                  </a:cubicBezTo>
                  <a:cubicBezTo>
                    <a:pt x="4" y="1"/>
                    <a:pt x="3"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 name="Freeform 54">
              <a:extLst>
                <a:ext uri="{FF2B5EF4-FFF2-40B4-BE49-F238E27FC236}">
                  <a16:creationId xmlns:a16="http://schemas.microsoft.com/office/drawing/2014/main" id="{A2B08674-ED59-4F45-B8D1-D42BB8E8B0FC}"/>
                </a:ext>
              </a:extLst>
            </p:cNvPr>
            <p:cNvSpPr>
              <a:spLocks/>
            </p:cNvSpPr>
            <p:nvPr/>
          </p:nvSpPr>
          <p:spPr bwMode="auto">
            <a:xfrm>
              <a:off x="6806" y="4279"/>
              <a:ext cx="8" cy="5"/>
            </a:xfrm>
            <a:custGeom>
              <a:avLst/>
              <a:gdLst>
                <a:gd name="T0" fmla="*/ 0 w 4"/>
                <a:gd name="T1" fmla="*/ 2 h 3"/>
                <a:gd name="T2" fmla="*/ 4 w 4"/>
                <a:gd name="T3" fmla="*/ 3 h 3"/>
                <a:gd name="T4" fmla="*/ 0 w 4"/>
                <a:gd name="T5" fmla="*/ 2 h 3"/>
              </a:gdLst>
              <a:ahLst/>
              <a:cxnLst>
                <a:cxn ang="0">
                  <a:pos x="T0" y="T1"/>
                </a:cxn>
                <a:cxn ang="0">
                  <a:pos x="T2" y="T3"/>
                </a:cxn>
                <a:cxn ang="0">
                  <a:pos x="T4" y="T5"/>
                </a:cxn>
              </a:cxnLst>
              <a:rect l="0" t="0" r="r" b="b"/>
              <a:pathLst>
                <a:path w="4" h="3">
                  <a:moveTo>
                    <a:pt x="0" y="2"/>
                  </a:moveTo>
                  <a:cubicBezTo>
                    <a:pt x="1" y="3"/>
                    <a:pt x="2" y="2"/>
                    <a:pt x="4" y="3"/>
                  </a:cubicBezTo>
                  <a:cubicBezTo>
                    <a:pt x="4" y="2"/>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 name="Freeform 55">
              <a:extLst>
                <a:ext uri="{FF2B5EF4-FFF2-40B4-BE49-F238E27FC236}">
                  <a16:creationId xmlns:a16="http://schemas.microsoft.com/office/drawing/2014/main" id="{C217E8A8-0AB6-46B7-8F8B-C121ED5D4102}"/>
                </a:ext>
              </a:extLst>
            </p:cNvPr>
            <p:cNvSpPr>
              <a:spLocks/>
            </p:cNvSpPr>
            <p:nvPr/>
          </p:nvSpPr>
          <p:spPr bwMode="auto">
            <a:xfrm>
              <a:off x="6927" y="4363"/>
              <a:ext cx="15" cy="6"/>
            </a:xfrm>
            <a:custGeom>
              <a:avLst/>
              <a:gdLst>
                <a:gd name="T0" fmla="*/ 3 w 8"/>
                <a:gd name="T1" fmla="*/ 3 h 3"/>
                <a:gd name="T2" fmla="*/ 3 w 8"/>
                <a:gd name="T3" fmla="*/ 3 h 3"/>
                <a:gd name="T4" fmla="*/ 5 w 8"/>
                <a:gd name="T5" fmla="*/ 3 h 3"/>
                <a:gd name="T6" fmla="*/ 7 w 8"/>
                <a:gd name="T7" fmla="*/ 1 h 3"/>
                <a:gd name="T8" fmla="*/ 6 w 8"/>
                <a:gd name="T9" fmla="*/ 0 h 3"/>
                <a:gd name="T10" fmla="*/ 3 w 8"/>
                <a:gd name="T11" fmla="*/ 3 h 3"/>
              </a:gdLst>
              <a:ahLst/>
              <a:cxnLst>
                <a:cxn ang="0">
                  <a:pos x="T0" y="T1"/>
                </a:cxn>
                <a:cxn ang="0">
                  <a:pos x="T2" y="T3"/>
                </a:cxn>
                <a:cxn ang="0">
                  <a:pos x="T4" y="T5"/>
                </a:cxn>
                <a:cxn ang="0">
                  <a:pos x="T6" y="T7"/>
                </a:cxn>
                <a:cxn ang="0">
                  <a:pos x="T8" y="T9"/>
                </a:cxn>
                <a:cxn ang="0">
                  <a:pos x="T10" y="T11"/>
                </a:cxn>
              </a:cxnLst>
              <a:rect l="0" t="0" r="r" b="b"/>
              <a:pathLst>
                <a:path w="8" h="3">
                  <a:moveTo>
                    <a:pt x="3" y="3"/>
                  </a:moveTo>
                  <a:cubicBezTo>
                    <a:pt x="3" y="3"/>
                    <a:pt x="3" y="3"/>
                    <a:pt x="3" y="3"/>
                  </a:cubicBezTo>
                  <a:cubicBezTo>
                    <a:pt x="3" y="2"/>
                    <a:pt x="4" y="3"/>
                    <a:pt x="5" y="3"/>
                  </a:cubicBezTo>
                  <a:cubicBezTo>
                    <a:pt x="6" y="3"/>
                    <a:pt x="5" y="1"/>
                    <a:pt x="7" y="1"/>
                  </a:cubicBezTo>
                  <a:cubicBezTo>
                    <a:pt x="8" y="0"/>
                    <a:pt x="4" y="1"/>
                    <a:pt x="6" y="0"/>
                  </a:cubicBezTo>
                  <a:cubicBezTo>
                    <a:pt x="5" y="0"/>
                    <a:pt x="0"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 name="Freeform 56">
              <a:extLst>
                <a:ext uri="{FF2B5EF4-FFF2-40B4-BE49-F238E27FC236}">
                  <a16:creationId xmlns:a16="http://schemas.microsoft.com/office/drawing/2014/main" id="{856497B9-EF31-491C-B98E-A78A9050BAD9}"/>
                </a:ext>
              </a:extLst>
            </p:cNvPr>
            <p:cNvSpPr>
              <a:spLocks/>
            </p:cNvSpPr>
            <p:nvPr/>
          </p:nvSpPr>
          <p:spPr bwMode="auto">
            <a:xfrm>
              <a:off x="6942" y="4361"/>
              <a:ext cx="10" cy="6"/>
            </a:xfrm>
            <a:custGeom>
              <a:avLst/>
              <a:gdLst>
                <a:gd name="T0" fmla="*/ 0 w 5"/>
                <a:gd name="T1" fmla="*/ 2 h 3"/>
                <a:gd name="T2" fmla="*/ 2 w 5"/>
                <a:gd name="T3" fmla="*/ 2 h 3"/>
                <a:gd name="T4" fmla="*/ 2 w 5"/>
                <a:gd name="T5" fmla="*/ 3 h 3"/>
                <a:gd name="T6" fmla="*/ 5 w 5"/>
                <a:gd name="T7" fmla="*/ 2 h 3"/>
                <a:gd name="T8" fmla="*/ 2 w 5"/>
                <a:gd name="T9" fmla="*/ 0 h 3"/>
                <a:gd name="T10" fmla="*/ 0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0" y="2"/>
                  </a:moveTo>
                  <a:cubicBezTo>
                    <a:pt x="0" y="2"/>
                    <a:pt x="1" y="2"/>
                    <a:pt x="2" y="2"/>
                  </a:cubicBezTo>
                  <a:cubicBezTo>
                    <a:pt x="2" y="2"/>
                    <a:pt x="3" y="3"/>
                    <a:pt x="2" y="3"/>
                  </a:cubicBezTo>
                  <a:cubicBezTo>
                    <a:pt x="3" y="3"/>
                    <a:pt x="4" y="2"/>
                    <a:pt x="5" y="2"/>
                  </a:cubicBezTo>
                  <a:cubicBezTo>
                    <a:pt x="2" y="0"/>
                    <a:pt x="2" y="0"/>
                    <a:pt x="2" y="0"/>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 name="Freeform 57">
              <a:extLst>
                <a:ext uri="{FF2B5EF4-FFF2-40B4-BE49-F238E27FC236}">
                  <a16:creationId xmlns:a16="http://schemas.microsoft.com/office/drawing/2014/main" id="{5AB0849A-CA2B-44E9-BD73-8D6825F79DF5}"/>
                </a:ext>
              </a:extLst>
            </p:cNvPr>
            <p:cNvSpPr>
              <a:spLocks/>
            </p:cNvSpPr>
            <p:nvPr/>
          </p:nvSpPr>
          <p:spPr bwMode="auto">
            <a:xfrm>
              <a:off x="6961" y="4373"/>
              <a:ext cx="8" cy="4"/>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 name="Freeform 58">
              <a:extLst>
                <a:ext uri="{FF2B5EF4-FFF2-40B4-BE49-F238E27FC236}">
                  <a16:creationId xmlns:a16="http://schemas.microsoft.com/office/drawing/2014/main" id="{EE5C0495-AA90-4410-B1E9-3827F1A8168D}"/>
                </a:ext>
              </a:extLst>
            </p:cNvPr>
            <p:cNvSpPr>
              <a:spLocks/>
            </p:cNvSpPr>
            <p:nvPr/>
          </p:nvSpPr>
          <p:spPr bwMode="auto">
            <a:xfrm>
              <a:off x="6850" y="4284"/>
              <a:ext cx="8" cy="6"/>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1"/>
                    <a:pt x="3" y="0"/>
                  </a:cubicBezTo>
                  <a:cubicBezTo>
                    <a:pt x="0" y="0"/>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 name="Freeform 59">
              <a:extLst>
                <a:ext uri="{FF2B5EF4-FFF2-40B4-BE49-F238E27FC236}">
                  <a16:creationId xmlns:a16="http://schemas.microsoft.com/office/drawing/2014/main" id="{7901DA1F-D4F0-447B-8CA1-BF8497531EEF}"/>
                </a:ext>
              </a:extLst>
            </p:cNvPr>
            <p:cNvSpPr>
              <a:spLocks/>
            </p:cNvSpPr>
            <p:nvPr/>
          </p:nvSpPr>
          <p:spPr bwMode="auto">
            <a:xfrm>
              <a:off x="6846" y="4277"/>
              <a:ext cx="14" cy="7"/>
            </a:xfrm>
            <a:custGeom>
              <a:avLst/>
              <a:gdLst>
                <a:gd name="T0" fmla="*/ 0 w 7"/>
                <a:gd name="T1" fmla="*/ 3 h 4"/>
                <a:gd name="T2" fmla="*/ 7 w 7"/>
                <a:gd name="T3" fmla="*/ 2 h 4"/>
                <a:gd name="T4" fmla="*/ 0 w 7"/>
                <a:gd name="T5" fmla="*/ 3 h 4"/>
              </a:gdLst>
              <a:ahLst/>
              <a:cxnLst>
                <a:cxn ang="0">
                  <a:pos x="T0" y="T1"/>
                </a:cxn>
                <a:cxn ang="0">
                  <a:pos x="T2" y="T3"/>
                </a:cxn>
                <a:cxn ang="0">
                  <a:pos x="T4" y="T5"/>
                </a:cxn>
              </a:cxnLst>
              <a:rect l="0" t="0" r="r" b="b"/>
              <a:pathLst>
                <a:path w="7" h="4">
                  <a:moveTo>
                    <a:pt x="0" y="3"/>
                  </a:moveTo>
                  <a:cubicBezTo>
                    <a:pt x="3" y="3"/>
                    <a:pt x="6" y="4"/>
                    <a:pt x="7" y="2"/>
                  </a:cubicBezTo>
                  <a:cubicBezTo>
                    <a:pt x="5" y="2"/>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 name="Freeform 60">
              <a:extLst>
                <a:ext uri="{FF2B5EF4-FFF2-40B4-BE49-F238E27FC236}">
                  <a16:creationId xmlns:a16="http://schemas.microsoft.com/office/drawing/2014/main" id="{1FAA1452-7E11-4335-8A83-5CD4F0660478}"/>
                </a:ext>
              </a:extLst>
            </p:cNvPr>
            <p:cNvSpPr>
              <a:spLocks/>
            </p:cNvSpPr>
            <p:nvPr/>
          </p:nvSpPr>
          <p:spPr bwMode="auto">
            <a:xfrm>
              <a:off x="6860" y="4286"/>
              <a:ext cx="7" cy="4"/>
            </a:xfrm>
            <a:custGeom>
              <a:avLst/>
              <a:gdLst>
                <a:gd name="T0" fmla="*/ 0 w 4"/>
                <a:gd name="T1" fmla="*/ 1 h 2"/>
                <a:gd name="T2" fmla="*/ 4 w 4"/>
                <a:gd name="T3" fmla="*/ 1 h 2"/>
                <a:gd name="T4" fmla="*/ 0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1"/>
                    <a:pt x="3" y="2"/>
                    <a:pt x="4" y="1"/>
                  </a:cubicBezTo>
                  <a:cubicBezTo>
                    <a:pt x="3" y="0"/>
                    <a:pt x="1" y="1"/>
                    <a:pt x="0" y="0"/>
                  </a:cubicBezTo>
                  <a:cubicBezTo>
                    <a:pt x="0"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 name="Freeform 61">
              <a:extLst>
                <a:ext uri="{FF2B5EF4-FFF2-40B4-BE49-F238E27FC236}">
                  <a16:creationId xmlns:a16="http://schemas.microsoft.com/office/drawing/2014/main" id="{AE65D908-49A7-469B-8B10-A5B686781549}"/>
                </a:ext>
              </a:extLst>
            </p:cNvPr>
            <p:cNvSpPr>
              <a:spLocks/>
            </p:cNvSpPr>
            <p:nvPr/>
          </p:nvSpPr>
          <p:spPr bwMode="auto">
            <a:xfrm>
              <a:off x="6875" y="4294"/>
              <a:ext cx="8" cy="6"/>
            </a:xfrm>
            <a:custGeom>
              <a:avLst/>
              <a:gdLst>
                <a:gd name="T0" fmla="*/ 0 w 4"/>
                <a:gd name="T1" fmla="*/ 3 h 3"/>
                <a:gd name="T2" fmla="*/ 2 w 4"/>
                <a:gd name="T3" fmla="*/ 0 h 3"/>
                <a:gd name="T4" fmla="*/ 0 w 4"/>
                <a:gd name="T5" fmla="*/ 3 h 3"/>
              </a:gdLst>
              <a:ahLst/>
              <a:cxnLst>
                <a:cxn ang="0">
                  <a:pos x="T0" y="T1"/>
                </a:cxn>
                <a:cxn ang="0">
                  <a:pos x="T2" y="T3"/>
                </a:cxn>
                <a:cxn ang="0">
                  <a:pos x="T4" y="T5"/>
                </a:cxn>
              </a:cxnLst>
              <a:rect l="0" t="0" r="r" b="b"/>
              <a:pathLst>
                <a:path w="4" h="3">
                  <a:moveTo>
                    <a:pt x="0" y="3"/>
                  </a:moveTo>
                  <a:cubicBezTo>
                    <a:pt x="4" y="2"/>
                    <a:pt x="4" y="3"/>
                    <a:pt x="2"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 name="Freeform 62">
              <a:extLst>
                <a:ext uri="{FF2B5EF4-FFF2-40B4-BE49-F238E27FC236}">
                  <a16:creationId xmlns:a16="http://schemas.microsoft.com/office/drawing/2014/main" id="{49EB4B51-77CD-485F-9678-E088069173DF}"/>
                </a:ext>
              </a:extLst>
            </p:cNvPr>
            <p:cNvSpPr>
              <a:spLocks/>
            </p:cNvSpPr>
            <p:nvPr/>
          </p:nvSpPr>
          <p:spPr bwMode="auto">
            <a:xfrm>
              <a:off x="6988" y="4373"/>
              <a:ext cx="8" cy="4"/>
            </a:xfrm>
            <a:custGeom>
              <a:avLst/>
              <a:gdLst>
                <a:gd name="T0" fmla="*/ 0 w 4"/>
                <a:gd name="T1" fmla="*/ 1 h 2"/>
                <a:gd name="T2" fmla="*/ 4 w 4"/>
                <a:gd name="T3" fmla="*/ 1 h 2"/>
                <a:gd name="T4" fmla="*/ 0 w 4"/>
                <a:gd name="T5" fmla="*/ 1 h 2"/>
              </a:gdLst>
              <a:ahLst/>
              <a:cxnLst>
                <a:cxn ang="0">
                  <a:pos x="T0" y="T1"/>
                </a:cxn>
                <a:cxn ang="0">
                  <a:pos x="T2" y="T3"/>
                </a:cxn>
                <a:cxn ang="0">
                  <a:pos x="T4" y="T5"/>
                </a:cxn>
              </a:cxnLst>
              <a:rect l="0" t="0" r="r" b="b"/>
              <a:pathLst>
                <a:path w="4" h="2">
                  <a:moveTo>
                    <a:pt x="0" y="1"/>
                  </a:moveTo>
                  <a:cubicBezTo>
                    <a:pt x="1" y="2"/>
                    <a:pt x="3" y="2"/>
                    <a:pt x="4" y="1"/>
                  </a:cubicBezTo>
                  <a:cubicBezTo>
                    <a:pt x="3"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3" name="Freeform 63">
              <a:extLst>
                <a:ext uri="{FF2B5EF4-FFF2-40B4-BE49-F238E27FC236}">
                  <a16:creationId xmlns:a16="http://schemas.microsoft.com/office/drawing/2014/main" id="{E79BB3FD-B726-4B41-B08F-73532492C270}"/>
                </a:ext>
              </a:extLst>
            </p:cNvPr>
            <p:cNvSpPr>
              <a:spLocks/>
            </p:cNvSpPr>
            <p:nvPr/>
          </p:nvSpPr>
          <p:spPr bwMode="auto">
            <a:xfrm>
              <a:off x="7026" y="4371"/>
              <a:ext cx="23" cy="8"/>
            </a:xfrm>
            <a:custGeom>
              <a:avLst/>
              <a:gdLst>
                <a:gd name="T0" fmla="*/ 2 w 12"/>
                <a:gd name="T1" fmla="*/ 4 h 4"/>
                <a:gd name="T2" fmla="*/ 12 w 12"/>
                <a:gd name="T3" fmla="*/ 1 h 4"/>
                <a:gd name="T4" fmla="*/ 2 w 12"/>
                <a:gd name="T5" fmla="*/ 3 h 4"/>
                <a:gd name="T6" fmla="*/ 3 w 12"/>
                <a:gd name="T7" fmla="*/ 1 h 4"/>
                <a:gd name="T8" fmla="*/ 2 w 12"/>
                <a:gd name="T9" fmla="*/ 4 h 4"/>
              </a:gdLst>
              <a:ahLst/>
              <a:cxnLst>
                <a:cxn ang="0">
                  <a:pos x="T0" y="T1"/>
                </a:cxn>
                <a:cxn ang="0">
                  <a:pos x="T2" y="T3"/>
                </a:cxn>
                <a:cxn ang="0">
                  <a:pos x="T4" y="T5"/>
                </a:cxn>
                <a:cxn ang="0">
                  <a:pos x="T6" y="T7"/>
                </a:cxn>
                <a:cxn ang="0">
                  <a:pos x="T8" y="T9"/>
                </a:cxn>
              </a:cxnLst>
              <a:rect l="0" t="0" r="r" b="b"/>
              <a:pathLst>
                <a:path w="12" h="4">
                  <a:moveTo>
                    <a:pt x="2" y="4"/>
                  </a:moveTo>
                  <a:cubicBezTo>
                    <a:pt x="6" y="2"/>
                    <a:pt x="10" y="4"/>
                    <a:pt x="12" y="1"/>
                  </a:cubicBezTo>
                  <a:cubicBezTo>
                    <a:pt x="9" y="1"/>
                    <a:pt x="6" y="1"/>
                    <a:pt x="2" y="3"/>
                  </a:cubicBezTo>
                  <a:cubicBezTo>
                    <a:pt x="2" y="2"/>
                    <a:pt x="3" y="2"/>
                    <a:pt x="3" y="1"/>
                  </a:cubicBezTo>
                  <a:cubicBezTo>
                    <a:pt x="0" y="0"/>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4" name="Freeform 64">
              <a:extLst>
                <a:ext uri="{FF2B5EF4-FFF2-40B4-BE49-F238E27FC236}">
                  <a16:creationId xmlns:a16="http://schemas.microsoft.com/office/drawing/2014/main" id="{810861C6-4932-41A3-8632-7746681775D1}"/>
                </a:ext>
              </a:extLst>
            </p:cNvPr>
            <p:cNvSpPr>
              <a:spLocks/>
            </p:cNvSpPr>
            <p:nvPr/>
          </p:nvSpPr>
          <p:spPr bwMode="auto">
            <a:xfrm>
              <a:off x="6925" y="4284"/>
              <a:ext cx="6" cy="10"/>
            </a:xfrm>
            <a:custGeom>
              <a:avLst/>
              <a:gdLst>
                <a:gd name="T0" fmla="*/ 1 w 3"/>
                <a:gd name="T1" fmla="*/ 4 h 5"/>
                <a:gd name="T2" fmla="*/ 3 w 3"/>
                <a:gd name="T3" fmla="*/ 2 h 5"/>
                <a:gd name="T4" fmla="*/ 1 w 3"/>
                <a:gd name="T5" fmla="*/ 4 h 5"/>
              </a:gdLst>
              <a:ahLst/>
              <a:cxnLst>
                <a:cxn ang="0">
                  <a:pos x="T0" y="T1"/>
                </a:cxn>
                <a:cxn ang="0">
                  <a:pos x="T2" y="T3"/>
                </a:cxn>
                <a:cxn ang="0">
                  <a:pos x="T4" y="T5"/>
                </a:cxn>
              </a:cxnLst>
              <a:rect l="0" t="0" r="r" b="b"/>
              <a:pathLst>
                <a:path w="3" h="5">
                  <a:moveTo>
                    <a:pt x="1" y="4"/>
                  </a:moveTo>
                  <a:cubicBezTo>
                    <a:pt x="3" y="5"/>
                    <a:pt x="1" y="1"/>
                    <a:pt x="3" y="2"/>
                  </a:cubicBezTo>
                  <a:cubicBezTo>
                    <a:pt x="3" y="0"/>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5" name="Freeform 65">
              <a:extLst>
                <a:ext uri="{FF2B5EF4-FFF2-40B4-BE49-F238E27FC236}">
                  <a16:creationId xmlns:a16="http://schemas.microsoft.com/office/drawing/2014/main" id="{639CBD97-B4CA-493C-A990-3550F100BA6D}"/>
                </a:ext>
              </a:extLst>
            </p:cNvPr>
            <p:cNvSpPr>
              <a:spLocks/>
            </p:cNvSpPr>
            <p:nvPr/>
          </p:nvSpPr>
          <p:spPr bwMode="auto">
            <a:xfrm>
              <a:off x="6931" y="4286"/>
              <a:ext cx="7" cy="4"/>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6" name="Freeform 66">
              <a:extLst>
                <a:ext uri="{FF2B5EF4-FFF2-40B4-BE49-F238E27FC236}">
                  <a16:creationId xmlns:a16="http://schemas.microsoft.com/office/drawing/2014/main" id="{1545295F-C5CE-4BFA-A4C2-B11546C7F176}"/>
                </a:ext>
              </a:extLst>
            </p:cNvPr>
            <p:cNvSpPr>
              <a:spLocks/>
            </p:cNvSpPr>
            <p:nvPr/>
          </p:nvSpPr>
          <p:spPr bwMode="auto">
            <a:xfrm>
              <a:off x="7070" y="4371"/>
              <a:ext cx="6" cy="4"/>
            </a:xfrm>
            <a:custGeom>
              <a:avLst/>
              <a:gdLst>
                <a:gd name="T0" fmla="*/ 0 w 3"/>
                <a:gd name="T1" fmla="*/ 1 h 2"/>
                <a:gd name="T2" fmla="*/ 1 w 3"/>
                <a:gd name="T3" fmla="*/ 2 h 2"/>
                <a:gd name="T4" fmla="*/ 3 w 3"/>
                <a:gd name="T5" fmla="*/ 1 h 2"/>
                <a:gd name="T6" fmla="*/ 0 w 3"/>
                <a:gd name="T7" fmla="*/ 1 h 2"/>
              </a:gdLst>
              <a:ahLst/>
              <a:cxnLst>
                <a:cxn ang="0">
                  <a:pos x="T0" y="T1"/>
                </a:cxn>
                <a:cxn ang="0">
                  <a:pos x="T2" y="T3"/>
                </a:cxn>
                <a:cxn ang="0">
                  <a:pos x="T4" y="T5"/>
                </a:cxn>
                <a:cxn ang="0">
                  <a:pos x="T6" y="T7"/>
                </a:cxn>
              </a:cxnLst>
              <a:rect l="0" t="0" r="r" b="b"/>
              <a:pathLst>
                <a:path w="3" h="2">
                  <a:moveTo>
                    <a:pt x="0" y="1"/>
                  </a:moveTo>
                  <a:cubicBezTo>
                    <a:pt x="1" y="2"/>
                    <a:pt x="1" y="2"/>
                    <a:pt x="1" y="2"/>
                  </a:cubicBezTo>
                  <a:cubicBezTo>
                    <a:pt x="2" y="2"/>
                    <a:pt x="2" y="1"/>
                    <a:pt x="3"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7" name="Freeform 67">
              <a:extLst>
                <a:ext uri="{FF2B5EF4-FFF2-40B4-BE49-F238E27FC236}">
                  <a16:creationId xmlns:a16="http://schemas.microsoft.com/office/drawing/2014/main" id="{8251DF69-A65E-441A-A582-61731F59A2FE}"/>
                </a:ext>
              </a:extLst>
            </p:cNvPr>
            <p:cNvSpPr>
              <a:spLocks/>
            </p:cNvSpPr>
            <p:nvPr/>
          </p:nvSpPr>
          <p:spPr bwMode="auto">
            <a:xfrm>
              <a:off x="6982" y="4300"/>
              <a:ext cx="10" cy="6"/>
            </a:xfrm>
            <a:custGeom>
              <a:avLst/>
              <a:gdLst>
                <a:gd name="T0" fmla="*/ 3 w 5"/>
                <a:gd name="T1" fmla="*/ 3 h 3"/>
                <a:gd name="T2" fmla="*/ 5 w 5"/>
                <a:gd name="T3" fmla="*/ 0 h 3"/>
                <a:gd name="T4" fmla="*/ 3 w 5"/>
                <a:gd name="T5" fmla="*/ 3 h 3"/>
              </a:gdLst>
              <a:ahLst/>
              <a:cxnLst>
                <a:cxn ang="0">
                  <a:pos x="T0" y="T1"/>
                </a:cxn>
                <a:cxn ang="0">
                  <a:pos x="T2" y="T3"/>
                </a:cxn>
                <a:cxn ang="0">
                  <a:pos x="T4" y="T5"/>
                </a:cxn>
              </a:cxnLst>
              <a:rect l="0" t="0" r="r" b="b"/>
              <a:pathLst>
                <a:path w="5" h="3">
                  <a:moveTo>
                    <a:pt x="3" y="3"/>
                  </a:moveTo>
                  <a:cubicBezTo>
                    <a:pt x="4" y="2"/>
                    <a:pt x="3" y="1"/>
                    <a:pt x="5" y="0"/>
                  </a:cubicBezTo>
                  <a:cubicBezTo>
                    <a:pt x="2" y="0"/>
                    <a:pt x="0"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8" name="Freeform 68">
              <a:extLst>
                <a:ext uri="{FF2B5EF4-FFF2-40B4-BE49-F238E27FC236}">
                  <a16:creationId xmlns:a16="http://schemas.microsoft.com/office/drawing/2014/main" id="{29F7DA2C-AEDF-4A94-9D7E-D158280EE7D0}"/>
                </a:ext>
              </a:extLst>
            </p:cNvPr>
            <p:cNvSpPr>
              <a:spLocks/>
            </p:cNvSpPr>
            <p:nvPr/>
          </p:nvSpPr>
          <p:spPr bwMode="auto">
            <a:xfrm>
              <a:off x="7107" y="4238"/>
              <a:ext cx="7" cy="8"/>
            </a:xfrm>
            <a:custGeom>
              <a:avLst/>
              <a:gdLst>
                <a:gd name="T0" fmla="*/ 0 w 4"/>
                <a:gd name="T1" fmla="*/ 2 h 4"/>
                <a:gd name="T2" fmla="*/ 4 w 4"/>
                <a:gd name="T3" fmla="*/ 0 h 4"/>
                <a:gd name="T4" fmla="*/ 0 w 4"/>
                <a:gd name="T5" fmla="*/ 2 h 4"/>
              </a:gdLst>
              <a:ahLst/>
              <a:cxnLst>
                <a:cxn ang="0">
                  <a:pos x="T0" y="T1"/>
                </a:cxn>
                <a:cxn ang="0">
                  <a:pos x="T2" y="T3"/>
                </a:cxn>
                <a:cxn ang="0">
                  <a:pos x="T4" y="T5"/>
                </a:cxn>
              </a:cxnLst>
              <a:rect l="0" t="0" r="r" b="b"/>
              <a:pathLst>
                <a:path w="4" h="4">
                  <a:moveTo>
                    <a:pt x="0" y="2"/>
                  </a:moveTo>
                  <a:cubicBezTo>
                    <a:pt x="3" y="4"/>
                    <a:pt x="4" y="2"/>
                    <a:pt x="4" y="0"/>
                  </a:cubicBezTo>
                  <a:cubicBezTo>
                    <a:pt x="3"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9" name="Freeform 69">
              <a:extLst>
                <a:ext uri="{FF2B5EF4-FFF2-40B4-BE49-F238E27FC236}">
                  <a16:creationId xmlns:a16="http://schemas.microsoft.com/office/drawing/2014/main" id="{3E445B8A-6F30-4421-9D60-C9EA5CE8376D}"/>
                </a:ext>
              </a:extLst>
            </p:cNvPr>
            <p:cNvSpPr>
              <a:spLocks/>
            </p:cNvSpPr>
            <p:nvPr/>
          </p:nvSpPr>
          <p:spPr bwMode="auto">
            <a:xfrm>
              <a:off x="7194" y="4234"/>
              <a:ext cx="20" cy="12"/>
            </a:xfrm>
            <a:custGeom>
              <a:avLst/>
              <a:gdLst>
                <a:gd name="T0" fmla="*/ 0 w 10"/>
                <a:gd name="T1" fmla="*/ 4 h 6"/>
                <a:gd name="T2" fmla="*/ 4 w 10"/>
                <a:gd name="T3" fmla="*/ 3 h 6"/>
                <a:gd name="T4" fmla="*/ 2 w 10"/>
                <a:gd name="T5" fmla="*/ 5 h 6"/>
                <a:gd name="T6" fmla="*/ 6 w 10"/>
                <a:gd name="T7" fmla="*/ 3 h 6"/>
                <a:gd name="T8" fmla="*/ 4 w 10"/>
                <a:gd name="T9" fmla="*/ 2 h 6"/>
                <a:gd name="T10" fmla="*/ 10 w 10"/>
                <a:gd name="T11" fmla="*/ 1 h 6"/>
                <a:gd name="T12" fmla="*/ 7 w 10"/>
                <a:gd name="T13" fmla="*/ 0 h 6"/>
                <a:gd name="T14" fmla="*/ 0 w 10"/>
                <a:gd name="T15" fmla="*/ 0 h 6"/>
                <a:gd name="T16" fmla="*/ 0 w 10"/>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6">
                  <a:moveTo>
                    <a:pt x="0" y="4"/>
                  </a:moveTo>
                  <a:cubicBezTo>
                    <a:pt x="2" y="5"/>
                    <a:pt x="2" y="2"/>
                    <a:pt x="4" y="3"/>
                  </a:cubicBezTo>
                  <a:cubicBezTo>
                    <a:pt x="5" y="5"/>
                    <a:pt x="2" y="4"/>
                    <a:pt x="2" y="5"/>
                  </a:cubicBezTo>
                  <a:cubicBezTo>
                    <a:pt x="4" y="6"/>
                    <a:pt x="5" y="5"/>
                    <a:pt x="6" y="3"/>
                  </a:cubicBezTo>
                  <a:cubicBezTo>
                    <a:pt x="5" y="3"/>
                    <a:pt x="4" y="3"/>
                    <a:pt x="4" y="2"/>
                  </a:cubicBezTo>
                  <a:cubicBezTo>
                    <a:pt x="6" y="0"/>
                    <a:pt x="8" y="3"/>
                    <a:pt x="10" y="1"/>
                  </a:cubicBezTo>
                  <a:cubicBezTo>
                    <a:pt x="9" y="1"/>
                    <a:pt x="8" y="1"/>
                    <a:pt x="7" y="0"/>
                  </a:cubicBezTo>
                  <a:cubicBezTo>
                    <a:pt x="4" y="2"/>
                    <a:pt x="2" y="1"/>
                    <a:pt x="0" y="0"/>
                  </a:cubicBezTo>
                  <a:cubicBezTo>
                    <a:pt x="0" y="1"/>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0" name="Freeform 70">
              <a:extLst>
                <a:ext uri="{FF2B5EF4-FFF2-40B4-BE49-F238E27FC236}">
                  <a16:creationId xmlns:a16="http://schemas.microsoft.com/office/drawing/2014/main" id="{E32C5DDD-5958-4CCD-A72A-6FE006EB7F22}"/>
                </a:ext>
              </a:extLst>
            </p:cNvPr>
            <p:cNvSpPr>
              <a:spLocks/>
            </p:cNvSpPr>
            <p:nvPr/>
          </p:nvSpPr>
          <p:spPr bwMode="auto">
            <a:xfrm>
              <a:off x="7227" y="4234"/>
              <a:ext cx="10" cy="8"/>
            </a:xfrm>
            <a:custGeom>
              <a:avLst/>
              <a:gdLst>
                <a:gd name="T0" fmla="*/ 0 w 5"/>
                <a:gd name="T1" fmla="*/ 2 h 4"/>
                <a:gd name="T2" fmla="*/ 2 w 5"/>
                <a:gd name="T3" fmla="*/ 4 h 4"/>
                <a:gd name="T4" fmla="*/ 5 w 5"/>
                <a:gd name="T5" fmla="*/ 2 h 4"/>
                <a:gd name="T6" fmla="*/ 2 w 5"/>
                <a:gd name="T7" fmla="*/ 1 h 4"/>
                <a:gd name="T8" fmla="*/ 0 w 5"/>
                <a:gd name="T9" fmla="*/ 2 h 4"/>
              </a:gdLst>
              <a:ahLst/>
              <a:cxnLst>
                <a:cxn ang="0">
                  <a:pos x="T0" y="T1"/>
                </a:cxn>
                <a:cxn ang="0">
                  <a:pos x="T2" y="T3"/>
                </a:cxn>
                <a:cxn ang="0">
                  <a:pos x="T4" y="T5"/>
                </a:cxn>
                <a:cxn ang="0">
                  <a:pos x="T6" y="T7"/>
                </a:cxn>
                <a:cxn ang="0">
                  <a:pos x="T8" y="T9"/>
                </a:cxn>
              </a:cxnLst>
              <a:rect l="0" t="0" r="r" b="b"/>
              <a:pathLst>
                <a:path w="5" h="4">
                  <a:moveTo>
                    <a:pt x="0" y="2"/>
                  </a:moveTo>
                  <a:cubicBezTo>
                    <a:pt x="2" y="4"/>
                    <a:pt x="2" y="4"/>
                    <a:pt x="2" y="4"/>
                  </a:cubicBezTo>
                  <a:cubicBezTo>
                    <a:pt x="4" y="2"/>
                    <a:pt x="4" y="3"/>
                    <a:pt x="5" y="2"/>
                  </a:cubicBezTo>
                  <a:cubicBezTo>
                    <a:pt x="3" y="1"/>
                    <a:pt x="1" y="4"/>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1" name="Freeform 71">
              <a:extLst>
                <a:ext uri="{FF2B5EF4-FFF2-40B4-BE49-F238E27FC236}">
                  <a16:creationId xmlns:a16="http://schemas.microsoft.com/office/drawing/2014/main" id="{15498CF7-B74D-44B6-85B9-9E92B40044E0}"/>
                </a:ext>
              </a:extLst>
            </p:cNvPr>
            <p:cNvSpPr>
              <a:spLocks/>
            </p:cNvSpPr>
            <p:nvPr/>
          </p:nvSpPr>
          <p:spPr bwMode="auto">
            <a:xfrm>
              <a:off x="7238" y="4234"/>
              <a:ext cx="8" cy="8"/>
            </a:xfrm>
            <a:custGeom>
              <a:avLst/>
              <a:gdLst>
                <a:gd name="T0" fmla="*/ 1 w 4"/>
                <a:gd name="T1" fmla="*/ 4 h 4"/>
                <a:gd name="T2" fmla="*/ 4 w 4"/>
                <a:gd name="T3" fmla="*/ 1 h 4"/>
                <a:gd name="T4" fmla="*/ 2 w 4"/>
                <a:gd name="T5" fmla="*/ 0 h 4"/>
                <a:gd name="T6" fmla="*/ 1 w 4"/>
                <a:gd name="T7" fmla="*/ 1 h 4"/>
                <a:gd name="T8" fmla="*/ 0 w 4"/>
                <a:gd name="T9" fmla="*/ 2 h 4"/>
                <a:gd name="T10" fmla="*/ 1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1" y="4"/>
                  </a:moveTo>
                  <a:cubicBezTo>
                    <a:pt x="1" y="3"/>
                    <a:pt x="2" y="2"/>
                    <a:pt x="4" y="1"/>
                  </a:cubicBezTo>
                  <a:cubicBezTo>
                    <a:pt x="2" y="0"/>
                    <a:pt x="2" y="0"/>
                    <a:pt x="2" y="0"/>
                  </a:cubicBezTo>
                  <a:cubicBezTo>
                    <a:pt x="2" y="1"/>
                    <a:pt x="1" y="1"/>
                    <a:pt x="1" y="1"/>
                  </a:cubicBezTo>
                  <a:cubicBezTo>
                    <a:pt x="1" y="2"/>
                    <a:pt x="1" y="1"/>
                    <a:pt x="0" y="2"/>
                  </a:cubicBezTo>
                  <a:cubicBezTo>
                    <a:pt x="0" y="3"/>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2" name="Freeform 72">
              <a:extLst>
                <a:ext uri="{FF2B5EF4-FFF2-40B4-BE49-F238E27FC236}">
                  <a16:creationId xmlns:a16="http://schemas.microsoft.com/office/drawing/2014/main" id="{E504EC02-7AB5-4710-BB2D-776B2C7A40CF}"/>
                </a:ext>
              </a:extLst>
            </p:cNvPr>
            <p:cNvSpPr>
              <a:spLocks/>
            </p:cNvSpPr>
            <p:nvPr/>
          </p:nvSpPr>
          <p:spPr bwMode="auto">
            <a:xfrm>
              <a:off x="7250" y="4240"/>
              <a:ext cx="13" cy="4"/>
            </a:xfrm>
            <a:custGeom>
              <a:avLst/>
              <a:gdLst>
                <a:gd name="T0" fmla="*/ 2 w 7"/>
                <a:gd name="T1" fmla="*/ 2 h 2"/>
                <a:gd name="T2" fmla="*/ 7 w 7"/>
                <a:gd name="T3" fmla="*/ 1 h 2"/>
                <a:gd name="T4" fmla="*/ 1 w 7"/>
                <a:gd name="T5" fmla="*/ 0 h 2"/>
                <a:gd name="T6" fmla="*/ 2 w 7"/>
                <a:gd name="T7" fmla="*/ 2 h 2"/>
              </a:gdLst>
              <a:ahLst/>
              <a:cxnLst>
                <a:cxn ang="0">
                  <a:pos x="T0" y="T1"/>
                </a:cxn>
                <a:cxn ang="0">
                  <a:pos x="T2" y="T3"/>
                </a:cxn>
                <a:cxn ang="0">
                  <a:pos x="T4" y="T5"/>
                </a:cxn>
                <a:cxn ang="0">
                  <a:pos x="T6" y="T7"/>
                </a:cxn>
              </a:cxnLst>
              <a:rect l="0" t="0" r="r" b="b"/>
              <a:pathLst>
                <a:path w="7" h="2">
                  <a:moveTo>
                    <a:pt x="2" y="2"/>
                  </a:moveTo>
                  <a:cubicBezTo>
                    <a:pt x="4" y="1"/>
                    <a:pt x="5" y="2"/>
                    <a:pt x="7" y="1"/>
                  </a:cubicBezTo>
                  <a:cubicBezTo>
                    <a:pt x="5" y="0"/>
                    <a:pt x="3" y="2"/>
                    <a:pt x="1" y="0"/>
                  </a:cubicBezTo>
                  <a:cubicBezTo>
                    <a:pt x="0" y="1"/>
                    <a:pt x="1"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3" name="Freeform 73">
              <a:extLst>
                <a:ext uri="{FF2B5EF4-FFF2-40B4-BE49-F238E27FC236}">
                  <a16:creationId xmlns:a16="http://schemas.microsoft.com/office/drawing/2014/main" id="{8DEDFABD-805F-42AC-8584-D724D848C429}"/>
                </a:ext>
              </a:extLst>
            </p:cNvPr>
            <p:cNvSpPr>
              <a:spLocks/>
            </p:cNvSpPr>
            <p:nvPr/>
          </p:nvSpPr>
          <p:spPr bwMode="auto">
            <a:xfrm>
              <a:off x="7265" y="4236"/>
              <a:ext cx="6" cy="6"/>
            </a:xfrm>
            <a:custGeom>
              <a:avLst/>
              <a:gdLst>
                <a:gd name="T0" fmla="*/ 1 w 3"/>
                <a:gd name="T1" fmla="*/ 0 h 3"/>
                <a:gd name="T2" fmla="*/ 1 w 3"/>
                <a:gd name="T3" fmla="*/ 3 h 3"/>
                <a:gd name="T4" fmla="*/ 3 w 3"/>
                <a:gd name="T5" fmla="*/ 2 h 3"/>
                <a:gd name="T6" fmla="*/ 1 w 3"/>
                <a:gd name="T7" fmla="*/ 0 h 3"/>
              </a:gdLst>
              <a:ahLst/>
              <a:cxnLst>
                <a:cxn ang="0">
                  <a:pos x="T0" y="T1"/>
                </a:cxn>
                <a:cxn ang="0">
                  <a:pos x="T2" y="T3"/>
                </a:cxn>
                <a:cxn ang="0">
                  <a:pos x="T4" y="T5"/>
                </a:cxn>
                <a:cxn ang="0">
                  <a:pos x="T6" y="T7"/>
                </a:cxn>
              </a:cxnLst>
              <a:rect l="0" t="0" r="r" b="b"/>
              <a:pathLst>
                <a:path w="3" h="3">
                  <a:moveTo>
                    <a:pt x="1" y="0"/>
                  </a:moveTo>
                  <a:cubicBezTo>
                    <a:pt x="0" y="1"/>
                    <a:pt x="0" y="2"/>
                    <a:pt x="1" y="3"/>
                  </a:cubicBezTo>
                  <a:cubicBezTo>
                    <a:pt x="2" y="3"/>
                    <a:pt x="2" y="3"/>
                    <a:pt x="3" y="2"/>
                  </a:cubicBezTo>
                  <a:cubicBezTo>
                    <a:pt x="3" y="2"/>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4" name="Freeform 74">
              <a:extLst>
                <a:ext uri="{FF2B5EF4-FFF2-40B4-BE49-F238E27FC236}">
                  <a16:creationId xmlns:a16="http://schemas.microsoft.com/office/drawing/2014/main" id="{2DDBFB45-B386-4566-AEA6-7266014EB031}"/>
                </a:ext>
              </a:extLst>
            </p:cNvPr>
            <p:cNvSpPr>
              <a:spLocks/>
            </p:cNvSpPr>
            <p:nvPr/>
          </p:nvSpPr>
          <p:spPr bwMode="auto">
            <a:xfrm>
              <a:off x="7271" y="4236"/>
              <a:ext cx="6" cy="6"/>
            </a:xfrm>
            <a:custGeom>
              <a:avLst/>
              <a:gdLst>
                <a:gd name="T0" fmla="*/ 0 w 3"/>
                <a:gd name="T1" fmla="*/ 1 h 3"/>
                <a:gd name="T2" fmla="*/ 1 w 3"/>
                <a:gd name="T3" fmla="*/ 3 h 3"/>
                <a:gd name="T4" fmla="*/ 2 w 3"/>
                <a:gd name="T5" fmla="*/ 2 h 3"/>
                <a:gd name="T6" fmla="*/ 1 w 3"/>
                <a:gd name="T7" fmla="*/ 0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1" y="2"/>
                    <a:pt x="0" y="3"/>
                    <a:pt x="1" y="3"/>
                  </a:cubicBezTo>
                  <a:cubicBezTo>
                    <a:pt x="2" y="3"/>
                    <a:pt x="1" y="2"/>
                    <a:pt x="2" y="2"/>
                  </a:cubicBezTo>
                  <a:cubicBezTo>
                    <a:pt x="3" y="1"/>
                    <a:pt x="2" y="1"/>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5" name="Freeform 75">
              <a:extLst>
                <a:ext uri="{FF2B5EF4-FFF2-40B4-BE49-F238E27FC236}">
                  <a16:creationId xmlns:a16="http://schemas.microsoft.com/office/drawing/2014/main" id="{7366F5B0-0CC1-4C4F-8575-3FFDF5CD5593}"/>
                </a:ext>
              </a:extLst>
            </p:cNvPr>
            <p:cNvSpPr>
              <a:spLocks/>
            </p:cNvSpPr>
            <p:nvPr/>
          </p:nvSpPr>
          <p:spPr bwMode="auto">
            <a:xfrm>
              <a:off x="7275" y="4232"/>
              <a:ext cx="9" cy="6"/>
            </a:xfrm>
            <a:custGeom>
              <a:avLst/>
              <a:gdLst>
                <a:gd name="T0" fmla="*/ 0 w 5"/>
                <a:gd name="T1" fmla="*/ 1 h 3"/>
                <a:gd name="T2" fmla="*/ 5 w 5"/>
                <a:gd name="T3" fmla="*/ 2 h 3"/>
                <a:gd name="T4" fmla="*/ 0 w 5"/>
                <a:gd name="T5" fmla="*/ 1 h 3"/>
              </a:gdLst>
              <a:ahLst/>
              <a:cxnLst>
                <a:cxn ang="0">
                  <a:pos x="T0" y="T1"/>
                </a:cxn>
                <a:cxn ang="0">
                  <a:pos x="T2" y="T3"/>
                </a:cxn>
                <a:cxn ang="0">
                  <a:pos x="T4" y="T5"/>
                </a:cxn>
              </a:cxnLst>
              <a:rect l="0" t="0" r="r" b="b"/>
              <a:pathLst>
                <a:path w="5" h="3">
                  <a:moveTo>
                    <a:pt x="0" y="1"/>
                  </a:moveTo>
                  <a:cubicBezTo>
                    <a:pt x="0" y="1"/>
                    <a:pt x="4" y="3"/>
                    <a:pt x="5" y="2"/>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6" name="Freeform 76">
              <a:extLst>
                <a:ext uri="{FF2B5EF4-FFF2-40B4-BE49-F238E27FC236}">
                  <a16:creationId xmlns:a16="http://schemas.microsoft.com/office/drawing/2014/main" id="{2EF7146A-C34A-40FA-80CC-1D32CD2E64CB}"/>
                </a:ext>
              </a:extLst>
            </p:cNvPr>
            <p:cNvSpPr>
              <a:spLocks/>
            </p:cNvSpPr>
            <p:nvPr/>
          </p:nvSpPr>
          <p:spPr bwMode="auto">
            <a:xfrm>
              <a:off x="7323" y="4232"/>
              <a:ext cx="9" cy="6"/>
            </a:xfrm>
            <a:custGeom>
              <a:avLst/>
              <a:gdLst>
                <a:gd name="T0" fmla="*/ 2 w 5"/>
                <a:gd name="T1" fmla="*/ 3 h 3"/>
                <a:gd name="T2" fmla="*/ 5 w 5"/>
                <a:gd name="T3" fmla="*/ 1 h 3"/>
                <a:gd name="T4" fmla="*/ 2 w 5"/>
                <a:gd name="T5" fmla="*/ 0 h 3"/>
                <a:gd name="T6" fmla="*/ 2 w 5"/>
                <a:gd name="T7" fmla="*/ 3 h 3"/>
              </a:gdLst>
              <a:ahLst/>
              <a:cxnLst>
                <a:cxn ang="0">
                  <a:pos x="T0" y="T1"/>
                </a:cxn>
                <a:cxn ang="0">
                  <a:pos x="T2" y="T3"/>
                </a:cxn>
                <a:cxn ang="0">
                  <a:pos x="T4" y="T5"/>
                </a:cxn>
                <a:cxn ang="0">
                  <a:pos x="T6" y="T7"/>
                </a:cxn>
              </a:cxnLst>
              <a:rect l="0" t="0" r="r" b="b"/>
              <a:pathLst>
                <a:path w="5" h="3">
                  <a:moveTo>
                    <a:pt x="2" y="3"/>
                  </a:moveTo>
                  <a:cubicBezTo>
                    <a:pt x="3" y="2"/>
                    <a:pt x="4" y="2"/>
                    <a:pt x="5" y="1"/>
                  </a:cubicBezTo>
                  <a:cubicBezTo>
                    <a:pt x="4" y="0"/>
                    <a:pt x="3" y="2"/>
                    <a:pt x="2" y="0"/>
                  </a:cubicBezTo>
                  <a:cubicBezTo>
                    <a:pt x="1" y="1"/>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7" name="Freeform 77">
              <a:extLst>
                <a:ext uri="{FF2B5EF4-FFF2-40B4-BE49-F238E27FC236}">
                  <a16:creationId xmlns:a16="http://schemas.microsoft.com/office/drawing/2014/main" id="{8FF652F4-6099-4B82-B0B1-DD5B8B339663}"/>
                </a:ext>
              </a:extLst>
            </p:cNvPr>
            <p:cNvSpPr>
              <a:spLocks/>
            </p:cNvSpPr>
            <p:nvPr/>
          </p:nvSpPr>
          <p:spPr bwMode="auto">
            <a:xfrm>
              <a:off x="7353" y="4232"/>
              <a:ext cx="6" cy="4"/>
            </a:xfrm>
            <a:custGeom>
              <a:avLst/>
              <a:gdLst>
                <a:gd name="T0" fmla="*/ 0 w 3"/>
                <a:gd name="T1" fmla="*/ 2 h 2"/>
                <a:gd name="T2" fmla="*/ 3 w 3"/>
                <a:gd name="T3" fmla="*/ 1 h 2"/>
                <a:gd name="T4" fmla="*/ 1 w 3"/>
                <a:gd name="T5" fmla="*/ 0 h 2"/>
                <a:gd name="T6" fmla="*/ 0 w 3"/>
                <a:gd name="T7" fmla="*/ 2 h 2"/>
              </a:gdLst>
              <a:ahLst/>
              <a:cxnLst>
                <a:cxn ang="0">
                  <a:pos x="T0" y="T1"/>
                </a:cxn>
                <a:cxn ang="0">
                  <a:pos x="T2" y="T3"/>
                </a:cxn>
                <a:cxn ang="0">
                  <a:pos x="T4" y="T5"/>
                </a:cxn>
                <a:cxn ang="0">
                  <a:pos x="T6" y="T7"/>
                </a:cxn>
              </a:cxnLst>
              <a:rect l="0" t="0" r="r" b="b"/>
              <a:pathLst>
                <a:path w="3" h="2">
                  <a:moveTo>
                    <a:pt x="0" y="2"/>
                  </a:moveTo>
                  <a:cubicBezTo>
                    <a:pt x="1" y="2"/>
                    <a:pt x="2" y="2"/>
                    <a:pt x="3" y="1"/>
                  </a:cubicBezTo>
                  <a:cubicBezTo>
                    <a:pt x="1" y="0"/>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8" name="Freeform 78">
              <a:extLst>
                <a:ext uri="{FF2B5EF4-FFF2-40B4-BE49-F238E27FC236}">
                  <a16:creationId xmlns:a16="http://schemas.microsoft.com/office/drawing/2014/main" id="{35042A4E-310E-478A-A0C5-227A05722D2B}"/>
                </a:ext>
              </a:extLst>
            </p:cNvPr>
            <p:cNvSpPr>
              <a:spLocks/>
            </p:cNvSpPr>
            <p:nvPr/>
          </p:nvSpPr>
          <p:spPr bwMode="auto">
            <a:xfrm>
              <a:off x="7369" y="4230"/>
              <a:ext cx="13" cy="6"/>
            </a:xfrm>
            <a:custGeom>
              <a:avLst/>
              <a:gdLst>
                <a:gd name="T0" fmla="*/ 0 w 7"/>
                <a:gd name="T1" fmla="*/ 3 h 3"/>
                <a:gd name="T2" fmla="*/ 6 w 7"/>
                <a:gd name="T3" fmla="*/ 3 h 3"/>
                <a:gd name="T4" fmla="*/ 4 w 7"/>
                <a:gd name="T5" fmla="*/ 1 h 3"/>
                <a:gd name="T6" fmla="*/ 3 w 7"/>
                <a:gd name="T7" fmla="*/ 2 h 3"/>
                <a:gd name="T8" fmla="*/ 0 w 7"/>
                <a:gd name="T9" fmla="*/ 3 h 3"/>
              </a:gdLst>
              <a:ahLst/>
              <a:cxnLst>
                <a:cxn ang="0">
                  <a:pos x="T0" y="T1"/>
                </a:cxn>
                <a:cxn ang="0">
                  <a:pos x="T2" y="T3"/>
                </a:cxn>
                <a:cxn ang="0">
                  <a:pos x="T4" y="T5"/>
                </a:cxn>
                <a:cxn ang="0">
                  <a:pos x="T6" y="T7"/>
                </a:cxn>
                <a:cxn ang="0">
                  <a:pos x="T8" y="T9"/>
                </a:cxn>
              </a:cxnLst>
              <a:rect l="0" t="0" r="r" b="b"/>
              <a:pathLst>
                <a:path w="7" h="3">
                  <a:moveTo>
                    <a:pt x="0" y="3"/>
                  </a:moveTo>
                  <a:cubicBezTo>
                    <a:pt x="2" y="3"/>
                    <a:pt x="4" y="3"/>
                    <a:pt x="6" y="3"/>
                  </a:cubicBezTo>
                  <a:cubicBezTo>
                    <a:pt x="7" y="2"/>
                    <a:pt x="3" y="2"/>
                    <a:pt x="4" y="1"/>
                  </a:cubicBezTo>
                  <a:cubicBezTo>
                    <a:pt x="3" y="0"/>
                    <a:pt x="3" y="1"/>
                    <a:pt x="3" y="2"/>
                  </a:cubicBezTo>
                  <a:cubicBezTo>
                    <a:pt x="2" y="2"/>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9" name="Freeform 79">
              <a:extLst>
                <a:ext uri="{FF2B5EF4-FFF2-40B4-BE49-F238E27FC236}">
                  <a16:creationId xmlns:a16="http://schemas.microsoft.com/office/drawing/2014/main" id="{C71F79BE-0DF9-40C4-B7B7-2D8C21259D85}"/>
                </a:ext>
              </a:extLst>
            </p:cNvPr>
            <p:cNvSpPr>
              <a:spLocks/>
            </p:cNvSpPr>
            <p:nvPr/>
          </p:nvSpPr>
          <p:spPr bwMode="auto">
            <a:xfrm>
              <a:off x="7378" y="4225"/>
              <a:ext cx="8" cy="4"/>
            </a:xfrm>
            <a:custGeom>
              <a:avLst/>
              <a:gdLst>
                <a:gd name="T0" fmla="*/ 1 w 4"/>
                <a:gd name="T1" fmla="*/ 2 h 2"/>
                <a:gd name="T2" fmla="*/ 4 w 4"/>
                <a:gd name="T3" fmla="*/ 1 h 2"/>
                <a:gd name="T4" fmla="*/ 1 w 4"/>
                <a:gd name="T5" fmla="*/ 0 h 2"/>
                <a:gd name="T6" fmla="*/ 1 w 4"/>
                <a:gd name="T7" fmla="*/ 2 h 2"/>
              </a:gdLst>
              <a:ahLst/>
              <a:cxnLst>
                <a:cxn ang="0">
                  <a:pos x="T0" y="T1"/>
                </a:cxn>
                <a:cxn ang="0">
                  <a:pos x="T2" y="T3"/>
                </a:cxn>
                <a:cxn ang="0">
                  <a:pos x="T4" y="T5"/>
                </a:cxn>
                <a:cxn ang="0">
                  <a:pos x="T6" y="T7"/>
                </a:cxn>
              </a:cxnLst>
              <a:rect l="0" t="0" r="r" b="b"/>
              <a:pathLst>
                <a:path w="4" h="2">
                  <a:moveTo>
                    <a:pt x="1" y="2"/>
                  </a:moveTo>
                  <a:cubicBezTo>
                    <a:pt x="2" y="2"/>
                    <a:pt x="3" y="1"/>
                    <a:pt x="4" y="1"/>
                  </a:cubicBezTo>
                  <a:cubicBezTo>
                    <a:pt x="4" y="0"/>
                    <a:pt x="3" y="0"/>
                    <a:pt x="1" y="0"/>
                  </a:cubicBezTo>
                  <a:cubicBezTo>
                    <a:pt x="0" y="0"/>
                    <a:pt x="2"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0" name="Freeform 80">
              <a:extLst>
                <a:ext uri="{FF2B5EF4-FFF2-40B4-BE49-F238E27FC236}">
                  <a16:creationId xmlns:a16="http://schemas.microsoft.com/office/drawing/2014/main" id="{F00C81EA-AAEC-4D59-B327-FB6B5929CC73}"/>
                </a:ext>
              </a:extLst>
            </p:cNvPr>
            <p:cNvSpPr>
              <a:spLocks/>
            </p:cNvSpPr>
            <p:nvPr/>
          </p:nvSpPr>
          <p:spPr bwMode="auto">
            <a:xfrm>
              <a:off x="7393" y="4229"/>
              <a:ext cx="25" cy="7"/>
            </a:xfrm>
            <a:custGeom>
              <a:avLst/>
              <a:gdLst>
                <a:gd name="T0" fmla="*/ 3 w 13"/>
                <a:gd name="T1" fmla="*/ 4 h 4"/>
                <a:gd name="T2" fmla="*/ 11 w 13"/>
                <a:gd name="T3" fmla="*/ 4 h 4"/>
                <a:gd name="T4" fmla="*/ 7 w 13"/>
                <a:gd name="T5" fmla="*/ 0 h 4"/>
                <a:gd name="T6" fmla="*/ 4 w 13"/>
                <a:gd name="T7" fmla="*/ 3 h 4"/>
                <a:gd name="T8" fmla="*/ 0 w 13"/>
                <a:gd name="T9" fmla="*/ 1 h 4"/>
                <a:gd name="T10" fmla="*/ 3 w 13"/>
                <a:gd name="T11" fmla="*/ 4 h 4"/>
              </a:gdLst>
              <a:ahLst/>
              <a:cxnLst>
                <a:cxn ang="0">
                  <a:pos x="T0" y="T1"/>
                </a:cxn>
                <a:cxn ang="0">
                  <a:pos x="T2" y="T3"/>
                </a:cxn>
                <a:cxn ang="0">
                  <a:pos x="T4" y="T5"/>
                </a:cxn>
                <a:cxn ang="0">
                  <a:pos x="T6" y="T7"/>
                </a:cxn>
                <a:cxn ang="0">
                  <a:pos x="T8" y="T9"/>
                </a:cxn>
                <a:cxn ang="0">
                  <a:pos x="T10" y="T11"/>
                </a:cxn>
              </a:cxnLst>
              <a:rect l="0" t="0" r="r" b="b"/>
              <a:pathLst>
                <a:path w="13" h="4">
                  <a:moveTo>
                    <a:pt x="3" y="4"/>
                  </a:moveTo>
                  <a:cubicBezTo>
                    <a:pt x="6" y="2"/>
                    <a:pt x="9" y="4"/>
                    <a:pt x="11" y="4"/>
                  </a:cubicBezTo>
                  <a:cubicBezTo>
                    <a:pt x="13" y="2"/>
                    <a:pt x="8" y="2"/>
                    <a:pt x="7" y="0"/>
                  </a:cubicBezTo>
                  <a:cubicBezTo>
                    <a:pt x="7" y="2"/>
                    <a:pt x="7" y="2"/>
                    <a:pt x="4" y="3"/>
                  </a:cubicBezTo>
                  <a:cubicBezTo>
                    <a:pt x="2" y="2"/>
                    <a:pt x="3" y="1"/>
                    <a:pt x="0" y="1"/>
                  </a:cubicBezTo>
                  <a:cubicBezTo>
                    <a:pt x="0" y="3"/>
                    <a:pt x="1"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1" name="Freeform 81">
              <a:extLst>
                <a:ext uri="{FF2B5EF4-FFF2-40B4-BE49-F238E27FC236}">
                  <a16:creationId xmlns:a16="http://schemas.microsoft.com/office/drawing/2014/main" id="{7208D181-0B67-4578-8690-2EC649E7F4E1}"/>
                </a:ext>
              </a:extLst>
            </p:cNvPr>
            <p:cNvSpPr>
              <a:spLocks/>
            </p:cNvSpPr>
            <p:nvPr/>
          </p:nvSpPr>
          <p:spPr bwMode="auto">
            <a:xfrm>
              <a:off x="7401" y="4225"/>
              <a:ext cx="12" cy="4"/>
            </a:xfrm>
            <a:custGeom>
              <a:avLst/>
              <a:gdLst>
                <a:gd name="T0" fmla="*/ 0 w 6"/>
                <a:gd name="T1" fmla="*/ 2 h 2"/>
                <a:gd name="T2" fmla="*/ 6 w 6"/>
                <a:gd name="T3" fmla="*/ 2 h 2"/>
                <a:gd name="T4" fmla="*/ 0 w 6"/>
                <a:gd name="T5" fmla="*/ 2 h 2"/>
              </a:gdLst>
              <a:ahLst/>
              <a:cxnLst>
                <a:cxn ang="0">
                  <a:pos x="T0" y="T1"/>
                </a:cxn>
                <a:cxn ang="0">
                  <a:pos x="T2" y="T3"/>
                </a:cxn>
                <a:cxn ang="0">
                  <a:pos x="T4" y="T5"/>
                </a:cxn>
              </a:cxnLst>
              <a:rect l="0" t="0" r="r" b="b"/>
              <a:pathLst>
                <a:path w="6" h="2">
                  <a:moveTo>
                    <a:pt x="0" y="2"/>
                  </a:moveTo>
                  <a:cubicBezTo>
                    <a:pt x="2" y="2"/>
                    <a:pt x="4" y="1"/>
                    <a:pt x="6" y="2"/>
                  </a:cubicBezTo>
                  <a:cubicBezTo>
                    <a:pt x="5"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2" name="Freeform 82">
              <a:extLst>
                <a:ext uri="{FF2B5EF4-FFF2-40B4-BE49-F238E27FC236}">
                  <a16:creationId xmlns:a16="http://schemas.microsoft.com/office/drawing/2014/main" id="{84D5CAB0-250B-4A4B-AAC1-6E42A7341C9B}"/>
                </a:ext>
              </a:extLst>
            </p:cNvPr>
            <p:cNvSpPr>
              <a:spLocks/>
            </p:cNvSpPr>
            <p:nvPr/>
          </p:nvSpPr>
          <p:spPr bwMode="auto">
            <a:xfrm>
              <a:off x="7418" y="4221"/>
              <a:ext cx="8" cy="6"/>
            </a:xfrm>
            <a:custGeom>
              <a:avLst/>
              <a:gdLst>
                <a:gd name="T0" fmla="*/ 0 w 4"/>
                <a:gd name="T1" fmla="*/ 2 h 3"/>
                <a:gd name="T2" fmla="*/ 3 w 4"/>
                <a:gd name="T3" fmla="*/ 3 h 3"/>
                <a:gd name="T4" fmla="*/ 3 w 4"/>
                <a:gd name="T5" fmla="*/ 0 h 3"/>
                <a:gd name="T6" fmla="*/ 0 w 4"/>
                <a:gd name="T7" fmla="*/ 1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1" y="3"/>
                    <a:pt x="2" y="2"/>
                    <a:pt x="3" y="3"/>
                  </a:cubicBezTo>
                  <a:cubicBezTo>
                    <a:pt x="4" y="2"/>
                    <a:pt x="1" y="1"/>
                    <a:pt x="3" y="0"/>
                  </a:cubicBezTo>
                  <a:cubicBezTo>
                    <a:pt x="2" y="0"/>
                    <a:pt x="1" y="0"/>
                    <a:pt x="0" y="1"/>
                  </a:cubicBezTo>
                  <a:cubicBezTo>
                    <a:pt x="2"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3" name="Freeform 83">
              <a:extLst>
                <a:ext uri="{FF2B5EF4-FFF2-40B4-BE49-F238E27FC236}">
                  <a16:creationId xmlns:a16="http://schemas.microsoft.com/office/drawing/2014/main" id="{942C1AD9-117E-40BF-ACFB-565FAB432386}"/>
                </a:ext>
              </a:extLst>
            </p:cNvPr>
            <p:cNvSpPr>
              <a:spLocks/>
            </p:cNvSpPr>
            <p:nvPr/>
          </p:nvSpPr>
          <p:spPr bwMode="auto">
            <a:xfrm>
              <a:off x="7443" y="4221"/>
              <a:ext cx="6" cy="4"/>
            </a:xfrm>
            <a:custGeom>
              <a:avLst/>
              <a:gdLst>
                <a:gd name="T0" fmla="*/ 0 w 3"/>
                <a:gd name="T1" fmla="*/ 1 h 2"/>
                <a:gd name="T2" fmla="*/ 3 w 3"/>
                <a:gd name="T3" fmla="*/ 2 h 2"/>
                <a:gd name="T4" fmla="*/ 2 w 3"/>
                <a:gd name="T5" fmla="*/ 0 h 2"/>
                <a:gd name="T6" fmla="*/ 0 w 3"/>
                <a:gd name="T7" fmla="*/ 1 h 2"/>
              </a:gdLst>
              <a:ahLst/>
              <a:cxnLst>
                <a:cxn ang="0">
                  <a:pos x="T0" y="T1"/>
                </a:cxn>
                <a:cxn ang="0">
                  <a:pos x="T2" y="T3"/>
                </a:cxn>
                <a:cxn ang="0">
                  <a:pos x="T4" y="T5"/>
                </a:cxn>
                <a:cxn ang="0">
                  <a:pos x="T6" y="T7"/>
                </a:cxn>
              </a:cxnLst>
              <a:rect l="0" t="0" r="r" b="b"/>
              <a:pathLst>
                <a:path w="3" h="2">
                  <a:moveTo>
                    <a:pt x="0" y="1"/>
                  </a:moveTo>
                  <a:cubicBezTo>
                    <a:pt x="1" y="2"/>
                    <a:pt x="2" y="2"/>
                    <a:pt x="3" y="2"/>
                  </a:cubicBezTo>
                  <a:cubicBezTo>
                    <a:pt x="2" y="1"/>
                    <a:pt x="3" y="0"/>
                    <a:pt x="2" y="0"/>
                  </a:cubicBezTo>
                  <a:cubicBezTo>
                    <a:pt x="2"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4" name="Freeform 84">
              <a:extLst>
                <a:ext uri="{FF2B5EF4-FFF2-40B4-BE49-F238E27FC236}">
                  <a16:creationId xmlns:a16="http://schemas.microsoft.com/office/drawing/2014/main" id="{BD0F781A-292A-4E51-8E59-A2464E6C44AD}"/>
                </a:ext>
              </a:extLst>
            </p:cNvPr>
            <p:cNvSpPr>
              <a:spLocks/>
            </p:cNvSpPr>
            <p:nvPr/>
          </p:nvSpPr>
          <p:spPr bwMode="auto">
            <a:xfrm>
              <a:off x="7742" y="4219"/>
              <a:ext cx="13" cy="8"/>
            </a:xfrm>
            <a:custGeom>
              <a:avLst/>
              <a:gdLst>
                <a:gd name="T0" fmla="*/ 0 w 7"/>
                <a:gd name="T1" fmla="*/ 3 h 4"/>
                <a:gd name="T2" fmla="*/ 7 w 7"/>
                <a:gd name="T3" fmla="*/ 1 h 4"/>
                <a:gd name="T4" fmla="*/ 1 w 7"/>
                <a:gd name="T5" fmla="*/ 0 h 4"/>
                <a:gd name="T6" fmla="*/ 0 w 7"/>
                <a:gd name="T7" fmla="*/ 3 h 4"/>
              </a:gdLst>
              <a:ahLst/>
              <a:cxnLst>
                <a:cxn ang="0">
                  <a:pos x="T0" y="T1"/>
                </a:cxn>
                <a:cxn ang="0">
                  <a:pos x="T2" y="T3"/>
                </a:cxn>
                <a:cxn ang="0">
                  <a:pos x="T4" y="T5"/>
                </a:cxn>
                <a:cxn ang="0">
                  <a:pos x="T6" y="T7"/>
                </a:cxn>
              </a:cxnLst>
              <a:rect l="0" t="0" r="r" b="b"/>
              <a:pathLst>
                <a:path w="7" h="4">
                  <a:moveTo>
                    <a:pt x="0" y="3"/>
                  </a:moveTo>
                  <a:cubicBezTo>
                    <a:pt x="3" y="4"/>
                    <a:pt x="5" y="3"/>
                    <a:pt x="7" y="1"/>
                  </a:cubicBezTo>
                  <a:cubicBezTo>
                    <a:pt x="5" y="1"/>
                    <a:pt x="3" y="0"/>
                    <a:pt x="1"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5" name="Freeform 85">
              <a:extLst>
                <a:ext uri="{FF2B5EF4-FFF2-40B4-BE49-F238E27FC236}">
                  <a16:creationId xmlns:a16="http://schemas.microsoft.com/office/drawing/2014/main" id="{280A97E5-0FB3-4656-9E63-C3CB05EB7175}"/>
                </a:ext>
              </a:extLst>
            </p:cNvPr>
            <p:cNvSpPr>
              <a:spLocks/>
            </p:cNvSpPr>
            <p:nvPr/>
          </p:nvSpPr>
          <p:spPr bwMode="auto">
            <a:xfrm>
              <a:off x="7826" y="4205"/>
              <a:ext cx="7" cy="6"/>
            </a:xfrm>
            <a:custGeom>
              <a:avLst/>
              <a:gdLst>
                <a:gd name="T0" fmla="*/ 0 w 4"/>
                <a:gd name="T1" fmla="*/ 1 h 3"/>
                <a:gd name="T2" fmla="*/ 3 w 4"/>
                <a:gd name="T3" fmla="*/ 1 h 3"/>
                <a:gd name="T4" fmla="*/ 0 w 4"/>
                <a:gd name="T5" fmla="*/ 1 h 3"/>
              </a:gdLst>
              <a:ahLst/>
              <a:cxnLst>
                <a:cxn ang="0">
                  <a:pos x="T0" y="T1"/>
                </a:cxn>
                <a:cxn ang="0">
                  <a:pos x="T2" y="T3"/>
                </a:cxn>
                <a:cxn ang="0">
                  <a:pos x="T4" y="T5"/>
                </a:cxn>
              </a:cxnLst>
              <a:rect l="0" t="0" r="r" b="b"/>
              <a:pathLst>
                <a:path w="4" h="3">
                  <a:moveTo>
                    <a:pt x="0" y="1"/>
                  </a:moveTo>
                  <a:cubicBezTo>
                    <a:pt x="1" y="3"/>
                    <a:pt x="2" y="1"/>
                    <a:pt x="3" y="1"/>
                  </a:cubicBezTo>
                  <a:cubicBezTo>
                    <a:pt x="4"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6" name="Freeform 86">
              <a:extLst>
                <a:ext uri="{FF2B5EF4-FFF2-40B4-BE49-F238E27FC236}">
                  <a16:creationId xmlns:a16="http://schemas.microsoft.com/office/drawing/2014/main" id="{EE43EED8-0803-474B-966B-86ABE1CE7F08}"/>
                </a:ext>
              </a:extLst>
            </p:cNvPr>
            <p:cNvSpPr>
              <a:spLocks/>
            </p:cNvSpPr>
            <p:nvPr/>
          </p:nvSpPr>
          <p:spPr bwMode="auto">
            <a:xfrm>
              <a:off x="7914" y="4205"/>
              <a:ext cx="11" cy="4"/>
            </a:xfrm>
            <a:custGeom>
              <a:avLst/>
              <a:gdLst>
                <a:gd name="T0" fmla="*/ 0 w 6"/>
                <a:gd name="T1" fmla="*/ 0 h 2"/>
                <a:gd name="T2" fmla="*/ 6 w 6"/>
                <a:gd name="T3" fmla="*/ 0 h 2"/>
                <a:gd name="T4" fmla="*/ 0 w 6"/>
                <a:gd name="T5" fmla="*/ 0 h 2"/>
              </a:gdLst>
              <a:ahLst/>
              <a:cxnLst>
                <a:cxn ang="0">
                  <a:pos x="T0" y="T1"/>
                </a:cxn>
                <a:cxn ang="0">
                  <a:pos x="T2" y="T3"/>
                </a:cxn>
                <a:cxn ang="0">
                  <a:pos x="T4" y="T5"/>
                </a:cxn>
              </a:cxnLst>
              <a:rect l="0" t="0" r="r" b="b"/>
              <a:pathLst>
                <a:path w="6" h="2">
                  <a:moveTo>
                    <a:pt x="0" y="0"/>
                  </a:moveTo>
                  <a:cubicBezTo>
                    <a:pt x="0" y="2"/>
                    <a:pt x="4" y="2"/>
                    <a:pt x="6" y="0"/>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7" name="Freeform 87">
              <a:extLst>
                <a:ext uri="{FF2B5EF4-FFF2-40B4-BE49-F238E27FC236}">
                  <a16:creationId xmlns:a16="http://schemas.microsoft.com/office/drawing/2014/main" id="{FF74F69E-BAC3-43B1-B62E-0B2009E261C1}"/>
                </a:ext>
              </a:extLst>
            </p:cNvPr>
            <p:cNvSpPr>
              <a:spLocks/>
            </p:cNvSpPr>
            <p:nvPr/>
          </p:nvSpPr>
          <p:spPr bwMode="auto">
            <a:xfrm>
              <a:off x="7956" y="4200"/>
              <a:ext cx="13" cy="5"/>
            </a:xfrm>
            <a:custGeom>
              <a:avLst/>
              <a:gdLst>
                <a:gd name="T0" fmla="*/ 0 w 7"/>
                <a:gd name="T1" fmla="*/ 3 h 3"/>
                <a:gd name="T2" fmla="*/ 7 w 7"/>
                <a:gd name="T3" fmla="*/ 0 h 3"/>
                <a:gd name="T4" fmla="*/ 0 w 7"/>
                <a:gd name="T5" fmla="*/ 3 h 3"/>
              </a:gdLst>
              <a:ahLst/>
              <a:cxnLst>
                <a:cxn ang="0">
                  <a:pos x="T0" y="T1"/>
                </a:cxn>
                <a:cxn ang="0">
                  <a:pos x="T2" y="T3"/>
                </a:cxn>
                <a:cxn ang="0">
                  <a:pos x="T4" y="T5"/>
                </a:cxn>
              </a:cxnLst>
              <a:rect l="0" t="0" r="r" b="b"/>
              <a:pathLst>
                <a:path w="7" h="3">
                  <a:moveTo>
                    <a:pt x="0" y="3"/>
                  </a:moveTo>
                  <a:cubicBezTo>
                    <a:pt x="2" y="2"/>
                    <a:pt x="6" y="1"/>
                    <a:pt x="7" y="0"/>
                  </a:cubicBezTo>
                  <a:cubicBezTo>
                    <a:pt x="5" y="0"/>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8" name="Freeform 88">
              <a:extLst>
                <a:ext uri="{FF2B5EF4-FFF2-40B4-BE49-F238E27FC236}">
                  <a16:creationId xmlns:a16="http://schemas.microsoft.com/office/drawing/2014/main" id="{6B36BD39-23C5-451C-B35F-E93F97DC8936}"/>
                </a:ext>
              </a:extLst>
            </p:cNvPr>
            <p:cNvSpPr>
              <a:spLocks/>
            </p:cNvSpPr>
            <p:nvPr/>
          </p:nvSpPr>
          <p:spPr bwMode="auto">
            <a:xfrm>
              <a:off x="8040" y="4192"/>
              <a:ext cx="9" cy="4"/>
            </a:xfrm>
            <a:custGeom>
              <a:avLst/>
              <a:gdLst>
                <a:gd name="T0" fmla="*/ 0 w 5"/>
                <a:gd name="T1" fmla="*/ 1 h 2"/>
                <a:gd name="T2" fmla="*/ 5 w 5"/>
                <a:gd name="T3" fmla="*/ 1 h 2"/>
                <a:gd name="T4" fmla="*/ 0 w 5"/>
                <a:gd name="T5" fmla="*/ 1 h 2"/>
              </a:gdLst>
              <a:ahLst/>
              <a:cxnLst>
                <a:cxn ang="0">
                  <a:pos x="T0" y="T1"/>
                </a:cxn>
                <a:cxn ang="0">
                  <a:pos x="T2" y="T3"/>
                </a:cxn>
                <a:cxn ang="0">
                  <a:pos x="T4" y="T5"/>
                </a:cxn>
              </a:cxnLst>
              <a:rect l="0" t="0" r="r" b="b"/>
              <a:pathLst>
                <a:path w="5" h="2">
                  <a:moveTo>
                    <a:pt x="0" y="1"/>
                  </a:moveTo>
                  <a:cubicBezTo>
                    <a:pt x="2" y="2"/>
                    <a:pt x="4" y="1"/>
                    <a:pt x="5" y="1"/>
                  </a:cubicBezTo>
                  <a:cubicBezTo>
                    <a:pt x="5"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9" name="Freeform 89">
              <a:extLst>
                <a:ext uri="{FF2B5EF4-FFF2-40B4-BE49-F238E27FC236}">
                  <a16:creationId xmlns:a16="http://schemas.microsoft.com/office/drawing/2014/main" id="{023AED36-900D-4E7D-902B-A8D4C15E1D38}"/>
                </a:ext>
              </a:extLst>
            </p:cNvPr>
            <p:cNvSpPr>
              <a:spLocks/>
            </p:cNvSpPr>
            <p:nvPr/>
          </p:nvSpPr>
          <p:spPr bwMode="auto">
            <a:xfrm>
              <a:off x="8128" y="4192"/>
              <a:ext cx="6" cy="6"/>
            </a:xfrm>
            <a:custGeom>
              <a:avLst/>
              <a:gdLst>
                <a:gd name="T0" fmla="*/ 1 w 3"/>
                <a:gd name="T1" fmla="*/ 3 h 3"/>
                <a:gd name="T2" fmla="*/ 3 w 3"/>
                <a:gd name="T3" fmla="*/ 0 h 3"/>
                <a:gd name="T4" fmla="*/ 0 w 3"/>
                <a:gd name="T5" fmla="*/ 1 h 3"/>
                <a:gd name="T6" fmla="*/ 1 w 3"/>
                <a:gd name="T7" fmla="*/ 3 h 3"/>
              </a:gdLst>
              <a:ahLst/>
              <a:cxnLst>
                <a:cxn ang="0">
                  <a:pos x="T0" y="T1"/>
                </a:cxn>
                <a:cxn ang="0">
                  <a:pos x="T2" y="T3"/>
                </a:cxn>
                <a:cxn ang="0">
                  <a:pos x="T4" y="T5"/>
                </a:cxn>
                <a:cxn ang="0">
                  <a:pos x="T6" y="T7"/>
                </a:cxn>
              </a:cxnLst>
              <a:rect l="0" t="0" r="r" b="b"/>
              <a:pathLst>
                <a:path w="3" h="3">
                  <a:moveTo>
                    <a:pt x="1" y="3"/>
                  </a:moveTo>
                  <a:cubicBezTo>
                    <a:pt x="2" y="2"/>
                    <a:pt x="3" y="1"/>
                    <a:pt x="3" y="0"/>
                  </a:cubicBezTo>
                  <a:cubicBezTo>
                    <a:pt x="2" y="0"/>
                    <a:pt x="1" y="1"/>
                    <a:pt x="0" y="1"/>
                  </a:cubicBezTo>
                  <a:cubicBezTo>
                    <a:pt x="1" y="2"/>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0" name="Freeform 90">
              <a:extLst>
                <a:ext uri="{FF2B5EF4-FFF2-40B4-BE49-F238E27FC236}">
                  <a16:creationId xmlns:a16="http://schemas.microsoft.com/office/drawing/2014/main" id="{0D98CF24-DA0E-4B36-900F-BE7B7B51ABED}"/>
                </a:ext>
              </a:extLst>
            </p:cNvPr>
            <p:cNvSpPr>
              <a:spLocks/>
            </p:cNvSpPr>
            <p:nvPr/>
          </p:nvSpPr>
          <p:spPr bwMode="auto">
            <a:xfrm>
              <a:off x="8440" y="4386"/>
              <a:ext cx="21" cy="10"/>
            </a:xfrm>
            <a:custGeom>
              <a:avLst/>
              <a:gdLst>
                <a:gd name="T0" fmla="*/ 0 w 11"/>
                <a:gd name="T1" fmla="*/ 5 h 5"/>
                <a:gd name="T2" fmla="*/ 11 w 11"/>
                <a:gd name="T3" fmla="*/ 3 h 5"/>
                <a:gd name="T4" fmla="*/ 0 w 11"/>
                <a:gd name="T5" fmla="*/ 5 h 5"/>
              </a:gdLst>
              <a:ahLst/>
              <a:cxnLst>
                <a:cxn ang="0">
                  <a:pos x="T0" y="T1"/>
                </a:cxn>
                <a:cxn ang="0">
                  <a:pos x="T2" y="T3"/>
                </a:cxn>
                <a:cxn ang="0">
                  <a:pos x="T4" y="T5"/>
                </a:cxn>
              </a:cxnLst>
              <a:rect l="0" t="0" r="r" b="b"/>
              <a:pathLst>
                <a:path w="11" h="5">
                  <a:moveTo>
                    <a:pt x="0" y="5"/>
                  </a:moveTo>
                  <a:cubicBezTo>
                    <a:pt x="4" y="5"/>
                    <a:pt x="8" y="2"/>
                    <a:pt x="11" y="3"/>
                  </a:cubicBezTo>
                  <a:cubicBezTo>
                    <a:pt x="9" y="0"/>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1" name="Freeform 91">
              <a:extLst>
                <a:ext uri="{FF2B5EF4-FFF2-40B4-BE49-F238E27FC236}">
                  <a16:creationId xmlns:a16="http://schemas.microsoft.com/office/drawing/2014/main" id="{5E911CE3-C82C-44D9-A404-F5F1191CDF89}"/>
                </a:ext>
              </a:extLst>
            </p:cNvPr>
            <p:cNvSpPr>
              <a:spLocks/>
            </p:cNvSpPr>
            <p:nvPr/>
          </p:nvSpPr>
          <p:spPr bwMode="auto">
            <a:xfrm>
              <a:off x="8463" y="4388"/>
              <a:ext cx="7" cy="4"/>
            </a:xfrm>
            <a:custGeom>
              <a:avLst/>
              <a:gdLst>
                <a:gd name="T0" fmla="*/ 0 w 4"/>
                <a:gd name="T1" fmla="*/ 1 h 2"/>
                <a:gd name="T2" fmla="*/ 4 w 4"/>
                <a:gd name="T3" fmla="*/ 0 h 2"/>
                <a:gd name="T4" fmla="*/ 0 w 4"/>
                <a:gd name="T5" fmla="*/ 1 h 2"/>
              </a:gdLst>
              <a:ahLst/>
              <a:cxnLst>
                <a:cxn ang="0">
                  <a:pos x="T0" y="T1"/>
                </a:cxn>
                <a:cxn ang="0">
                  <a:pos x="T2" y="T3"/>
                </a:cxn>
                <a:cxn ang="0">
                  <a:pos x="T4" y="T5"/>
                </a:cxn>
              </a:cxnLst>
              <a:rect l="0" t="0" r="r" b="b"/>
              <a:pathLst>
                <a:path w="4" h="2">
                  <a:moveTo>
                    <a:pt x="0" y="1"/>
                  </a:moveTo>
                  <a:cubicBezTo>
                    <a:pt x="1" y="2"/>
                    <a:pt x="3" y="1"/>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2" name="Freeform 92">
              <a:extLst>
                <a:ext uri="{FF2B5EF4-FFF2-40B4-BE49-F238E27FC236}">
                  <a16:creationId xmlns:a16="http://schemas.microsoft.com/office/drawing/2014/main" id="{8BAC180F-B7FC-4344-BD41-BAE7F8FB8A6E}"/>
                </a:ext>
              </a:extLst>
            </p:cNvPr>
            <p:cNvSpPr>
              <a:spLocks/>
            </p:cNvSpPr>
            <p:nvPr/>
          </p:nvSpPr>
          <p:spPr bwMode="auto">
            <a:xfrm>
              <a:off x="8287" y="4167"/>
              <a:ext cx="17" cy="8"/>
            </a:xfrm>
            <a:custGeom>
              <a:avLst/>
              <a:gdLst>
                <a:gd name="T0" fmla="*/ 3 w 9"/>
                <a:gd name="T1" fmla="*/ 4 h 4"/>
                <a:gd name="T2" fmla="*/ 2 w 9"/>
                <a:gd name="T3" fmla="*/ 2 h 4"/>
                <a:gd name="T4" fmla="*/ 9 w 9"/>
                <a:gd name="T5" fmla="*/ 1 h 4"/>
                <a:gd name="T6" fmla="*/ 0 w 9"/>
                <a:gd name="T7" fmla="*/ 1 h 4"/>
                <a:gd name="T8" fmla="*/ 3 w 9"/>
                <a:gd name="T9" fmla="*/ 4 h 4"/>
              </a:gdLst>
              <a:ahLst/>
              <a:cxnLst>
                <a:cxn ang="0">
                  <a:pos x="T0" y="T1"/>
                </a:cxn>
                <a:cxn ang="0">
                  <a:pos x="T2" y="T3"/>
                </a:cxn>
                <a:cxn ang="0">
                  <a:pos x="T4" y="T5"/>
                </a:cxn>
                <a:cxn ang="0">
                  <a:pos x="T6" y="T7"/>
                </a:cxn>
                <a:cxn ang="0">
                  <a:pos x="T8" y="T9"/>
                </a:cxn>
              </a:cxnLst>
              <a:rect l="0" t="0" r="r" b="b"/>
              <a:pathLst>
                <a:path w="9" h="4">
                  <a:moveTo>
                    <a:pt x="3" y="4"/>
                  </a:moveTo>
                  <a:cubicBezTo>
                    <a:pt x="3" y="3"/>
                    <a:pt x="3" y="3"/>
                    <a:pt x="2" y="2"/>
                  </a:cubicBezTo>
                  <a:cubicBezTo>
                    <a:pt x="5" y="2"/>
                    <a:pt x="6" y="2"/>
                    <a:pt x="9" y="1"/>
                  </a:cubicBezTo>
                  <a:cubicBezTo>
                    <a:pt x="6" y="0"/>
                    <a:pt x="3" y="0"/>
                    <a:pt x="0" y="1"/>
                  </a:cubicBezTo>
                  <a:cubicBezTo>
                    <a:pt x="2" y="2"/>
                    <a:pt x="1"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3" name="Freeform 93">
              <a:extLst>
                <a:ext uri="{FF2B5EF4-FFF2-40B4-BE49-F238E27FC236}">
                  <a16:creationId xmlns:a16="http://schemas.microsoft.com/office/drawing/2014/main" id="{0204D235-C08E-40B6-90A6-A1D0A0AE3689}"/>
                </a:ext>
              </a:extLst>
            </p:cNvPr>
            <p:cNvSpPr>
              <a:spLocks/>
            </p:cNvSpPr>
            <p:nvPr/>
          </p:nvSpPr>
          <p:spPr bwMode="auto">
            <a:xfrm>
              <a:off x="8317" y="4177"/>
              <a:ext cx="6" cy="5"/>
            </a:xfrm>
            <a:custGeom>
              <a:avLst/>
              <a:gdLst>
                <a:gd name="T0" fmla="*/ 1 w 3"/>
                <a:gd name="T1" fmla="*/ 3 h 3"/>
                <a:gd name="T2" fmla="*/ 1 w 3"/>
                <a:gd name="T3" fmla="*/ 0 h 3"/>
                <a:gd name="T4" fmla="*/ 1 w 3"/>
                <a:gd name="T5" fmla="*/ 3 h 3"/>
              </a:gdLst>
              <a:ahLst/>
              <a:cxnLst>
                <a:cxn ang="0">
                  <a:pos x="T0" y="T1"/>
                </a:cxn>
                <a:cxn ang="0">
                  <a:pos x="T2" y="T3"/>
                </a:cxn>
                <a:cxn ang="0">
                  <a:pos x="T4" y="T5"/>
                </a:cxn>
              </a:cxnLst>
              <a:rect l="0" t="0" r="r" b="b"/>
              <a:pathLst>
                <a:path w="3" h="3">
                  <a:moveTo>
                    <a:pt x="1" y="3"/>
                  </a:moveTo>
                  <a:cubicBezTo>
                    <a:pt x="1" y="2"/>
                    <a:pt x="3" y="0"/>
                    <a:pt x="1" y="0"/>
                  </a:cubicBezTo>
                  <a:cubicBezTo>
                    <a:pt x="0"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4" name="Freeform 94">
              <a:extLst>
                <a:ext uri="{FF2B5EF4-FFF2-40B4-BE49-F238E27FC236}">
                  <a16:creationId xmlns:a16="http://schemas.microsoft.com/office/drawing/2014/main" id="{F98972AA-CAD3-43DF-A1A6-8E5271F42CC0}"/>
                </a:ext>
              </a:extLst>
            </p:cNvPr>
            <p:cNvSpPr>
              <a:spLocks/>
            </p:cNvSpPr>
            <p:nvPr/>
          </p:nvSpPr>
          <p:spPr bwMode="auto">
            <a:xfrm>
              <a:off x="8310" y="4167"/>
              <a:ext cx="7" cy="6"/>
            </a:xfrm>
            <a:custGeom>
              <a:avLst/>
              <a:gdLst>
                <a:gd name="T0" fmla="*/ 1 w 4"/>
                <a:gd name="T1" fmla="*/ 1 h 3"/>
                <a:gd name="T2" fmla="*/ 2 w 4"/>
                <a:gd name="T3" fmla="*/ 3 h 3"/>
                <a:gd name="T4" fmla="*/ 4 w 4"/>
                <a:gd name="T5" fmla="*/ 1 h 3"/>
                <a:gd name="T6" fmla="*/ 1 w 4"/>
                <a:gd name="T7" fmla="*/ 1 h 3"/>
              </a:gdLst>
              <a:ahLst/>
              <a:cxnLst>
                <a:cxn ang="0">
                  <a:pos x="T0" y="T1"/>
                </a:cxn>
                <a:cxn ang="0">
                  <a:pos x="T2" y="T3"/>
                </a:cxn>
                <a:cxn ang="0">
                  <a:pos x="T4" y="T5"/>
                </a:cxn>
                <a:cxn ang="0">
                  <a:pos x="T6" y="T7"/>
                </a:cxn>
              </a:cxnLst>
              <a:rect l="0" t="0" r="r" b="b"/>
              <a:pathLst>
                <a:path w="4" h="3">
                  <a:moveTo>
                    <a:pt x="1" y="1"/>
                  </a:moveTo>
                  <a:cubicBezTo>
                    <a:pt x="0" y="2"/>
                    <a:pt x="2" y="2"/>
                    <a:pt x="2" y="3"/>
                  </a:cubicBezTo>
                  <a:cubicBezTo>
                    <a:pt x="3" y="2"/>
                    <a:pt x="4" y="2"/>
                    <a:pt x="4" y="1"/>
                  </a:cubicBezTo>
                  <a:cubicBezTo>
                    <a:pt x="3"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5" name="Freeform 95">
              <a:extLst>
                <a:ext uri="{FF2B5EF4-FFF2-40B4-BE49-F238E27FC236}">
                  <a16:creationId xmlns:a16="http://schemas.microsoft.com/office/drawing/2014/main" id="{59DD199E-308B-4236-9E80-A91A2DB1677D}"/>
                </a:ext>
              </a:extLst>
            </p:cNvPr>
            <p:cNvSpPr>
              <a:spLocks/>
            </p:cNvSpPr>
            <p:nvPr/>
          </p:nvSpPr>
          <p:spPr bwMode="auto">
            <a:xfrm>
              <a:off x="8516" y="4136"/>
              <a:ext cx="6" cy="6"/>
            </a:xfrm>
            <a:custGeom>
              <a:avLst/>
              <a:gdLst>
                <a:gd name="T0" fmla="*/ 0 w 3"/>
                <a:gd name="T1" fmla="*/ 2 h 3"/>
                <a:gd name="T2" fmla="*/ 3 w 3"/>
                <a:gd name="T3" fmla="*/ 1 h 3"/>
                <a:gd name="T4" fmla="*/ 0 w 3"/>
                <a:gd name="T5" fmla="*/ 1 h 3"/>
                <a:gd name="T6" fmla="*/ 0 w 3"/>
                <a:gd name="T7" fmla="*/ 2 h 3"/>
              </a:gdLst>
              <a:ahLst/>
              <a:cxnLst>
                <a:cxn ang="0">
                  <a:pos x="T0" y="T1"/>
                </a:cxn>
                <a:cxn ang="0">
                  <a:pos x="T2" y="T3"/>
                </a:cxn>
                <a:cxn ang="0">
                  <a:pos x="T4" y="T5"/>
                </a:cxn>
                <a:cxn ang="0">
                  <a:pos x="T6" y="T7"/>
                </a:cxn>
              </a:cxnLst>
              <a:rect l="0" t="0" r="r" b="b"/>
              <a:pathLst>
                <a:path w="3" h="3">
                  <a:moveTo>
                    <a:pt x="0" y="2"/>
                  </a:moveTo>
                  <a:cubicBezTo>
                    <a:pt x="2" y="3"/>
                    <a:pt x="2" y="1"/>
                    <a:pt x="3" y="1"/>
                  </a:cubicBezTo>
                  <a:cubicBezTo>
                    <a:pt x="2" y="0"/>
                    <a:pt x="1" y="1"/>
                    <a:pt x="0"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6" name="Freeform 96">
              <a:extLst>
                <a:ext uri="{FF2B5EF4-FFF2-40B4-BE49-F238E27FC236}">
                  <a16:creationId xmlns:a16="http://schemas.microsoft.com/office/drawing/2014/main" id="{108D08D4-6FCD-48AE-AAEB-E9F0BA4F65DA}"/>
                </a:ext>
              </a:extLst>
            </p:cNvPr>
            <p:cNvSpPr>
              <a:spLocks/>
            </p:cNvSpPr>
            <p:nvPr/>
          </p:nvSpPr>
          <p:spPr bwMode="auto">
            <a:xfrm>
              <a:off x="8528" y="4126"/>
              <a:ext cx="5"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2" y="3"/>
                    <a:pt x="3" y="1"/>
                    <a:pt x="3" y="0"/>
                  </a:cubicBezTo>
                  <a:cubicBezTo>
                    <a:pt x="1" y="1"/>
                    <a:pt x="0"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7" name="Freeform 97">
              <a:extLst>
                <a:ext uri="{FF2B5EF4-FFF2-40B4-BE49-F238E27FC236}">
                  <a16:creationId xmlns:a16="http://schemas.microsoft.com/office/drawing/2014/main" id="{DE058D0F-DD11-4F0D-A892-CCD4DA0402C2}"/>
                </a:ext>
              </a:extLst>
            </p:cNvPr>
            <p:cNvSpPr>
              <a:spLocks/>
            </p:cNvSpPr>
            <p:nvPr/>
          </p:nvSpPr>
          <p:spPr bwMode="auto">
            <a:xfrm>
              <a:off x="8545" y="4126"/>
              <a:ext cx="27" cy="10"/>
            </a:xfrm>
            <a:custGeom>
              <a:avLst/>
              <a:gdLst>
                <a:gd name="T0" fmla="*/ 0 w 14"/>
                <a:gd name="T1" fmla="*/ 4 h 5"/>
                <a:gd name="T2" fmla="*/ 11 w 14"/>
                <a:gd name="T3" fmla="*/ 3 h 5"/>
                <a:gd name="T4" fmla="*/ 14 w 14"/>
                <a:gd name="T5" fmla="*/ 0 h 5"/>
                <a:gd name="T6" fmla="*/ 0 w 14"/>
                <a:gd name="T7" fmla="*/ 4 h 5"/>
              </a:gdLst>
              <a:ahLst/>
              <a:cxnLst>
                <a:cxn ang="0">
                  <a:pos x="T0" y="T1"/>
                </a:cxn>
                <a:cxn ang="0">
                  <a:pos x="T2" y="T3"/>
                </a:cxn>
                <a:cxn ang="0">
                  <a:pos x="T4" y="T5"/>
                </a:cxn>
                <a:cxn ang="0">
                  <a:pos x="T6" y="T7"/>
                </a:cxn>
              </a:cxnLst>
              <a:rect l="0" t="0" r="r" b="b"/>
              <a:pathLst>
                <a:path w="14" h="5">
                  <a:moveTo>
                    <a:pt x="0" y="4"/>
                  </a:moveTo>
                  <a:cubicBezTo>
                    <a:pt x="4" y="5"/>
                    <a:pt x="7" y="3"/>
                    <a:pt x="11" y="3"/>
                  </a:cubicBezTo>
                  <a:cubicBezTo>
                    <a:pt x="10" y="1"/>
                    <a:pt x="13" y="1"/>
                    <a:pt x="14" y="0"/>
                  </a:cubicBezTo>
                  <a:cubicBezTo>
                    <a:pt x="9" y="1"/>
                    <a:pt x="6"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8" name="Freeform 98">
              <a:extLst>
                <a:ext uri="{FF2B5EF4-FFF2-40B4-BE49-F238E27FC236}">
                  <a16:creationId xmlns:a16="http://schemas.microsoft.com/office/drawing/2014/main" id="{EE3C02F4-ED0D-408F-8AC2-F8ABC7073553}"/>
                </a:ext>
              </a:extLst>
            </p:cNvPr>
            <p:cNvSpPr>
              <a:spLocks/>
            </p:cNvSpPr>
            <p:nvPr/>
          </p:nvSpPr>
          <p:spPr bwMode="auto">
            <a:xfrm>
              <a:off x="8570" y="4126"/>
              <a:ext cx="9"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2" y="3"/>
                    <a:pt x="3" y="1"/>
                    <a:pt x="5" y="1"/>
                  </a:cubicBezTo>
                  <a:cubicBezTo>
                    <a:pt x="3" y="0"/>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9" name="Freeform 99">
              <a:extLst>
                <a:ext uri="{FF2B5EF4-FFF2-40B4-BE49-F238E27FC236}">
                  <a16:creationId xmlns:a16="http://schemas.microsoft.com/office/drawing/2014/main" id="{AB59EDD7-D11D-4C58-BC36-B50211F30415}"/>
                </a:ext>
              </a:extLst>
            </p:cNvPr>
            <p:cNvSpPr>
              <a:spLocks/>
            </p:cNvSpPr>
            <p:nvPr/>
          </p:nvSpPr>
          <p:spPr bwMode="auto">
            <a:xfrm>
              <a:off x="8583" y="4125"/>
              <a:ext cx="10" cy="3"/>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2" y="2"/>
                    <a:pt x="3" y="2"/>
                    <a:pt x="5" y="1"/>
                  </a:cubicBezTo>
                  <a:cubicBezTo>
                    <a:pt x="5" y="0"/>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0" name="Freeform 100">
              <a:extLst>
                <a:ext uri="{FF2B5EF4-FFF2-40B4-BE49-F238E27FC236}">
                  <a16:creationId xmlns:a16="http://schemas.microsoft.com/office/drawing/2014/main" id="{901F1F61-C3A0-4DE9-B15A-37F231FF598D}"/>
                </a:ext>
              </a:extLst>
            </p:cNvPr>
            <p:cNvSpPr>
              <a:spLocks/>
            </p:cNvSpPr>
            <p:nvPr/>
          </p:nvSpPr>
          <p:spPr bwMode="auto">
            <a:xfrm>
              <a:off x="8593" y="4126"/>
              <a:ext cx="13" cy="8"/>
            </a:xfrm>
            <a:custGeom>
              <a:avLst/>
              <a:gdLst>
                <a:gd name="T0" fmla="*/ 0 w 7"/>
                <a:gd name="T1" fmla="*/ 3 h 4"/>
                <a:gd name="T2" fmla="*/ 4 w 7"/>
                <a:gd name="T3" fmla="*/ 4 h 4"/>
                <a:gd name="T4" fmla="*/ 5 w 7"/>
                <a:gd name="T5" fmla="*/ 0 h 4"/>
                <a:gd name="T6" fmla="*/ 0 w 7"/>
                <a:gd name="T7" fmla="*/ 3 h 4"/>
              </a:gdLst>
              <a:ahLst/>
              <a:cxnLst>
                <a:cxn ang="0">
                  <a:pos x="T0" y="T1"/>
                </a:cxn>
                <a:cxn ang="0">
                  <a:pos x="T2" y="T3"/>
                </a:cxn>
                <a:cxn ang="0">
                  <a:pos x="T4" y="T5"/>
                </a:cxn>
                <a:cxn ang="0">
                  <a:pos x="T6" y="T7"/>
                </a:cxn>
              </a:cxnLst>
              <a:rect l="0" t="0" r="r" b="b"/>
              <a:pathLst>
                <a:path w="7" h="4">
                  <a:moveTo>
                    <a:pt x="0" y="3"/>
                  </a:moveTo>
                  <a:cubicBezTo>
                    <a:pt x="2" y="3"/>
                    <a:pt x="3" y="3"/>
                    <a:pt x="4" y="4"/>
                  </a:cubicBezTo>
                  <a:cubicBezTo>
                    <a:pt x="6" y="2"/>
                    <a:pt x="7" y="2"/>
                    <a:pt x="5" y="0"/>
                  </a:cubicBezTo>
                  <a:cubicBezTo>
                    <a:pt x="5" y="3"/>
                    <a:pt x="2"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1" name="Freeform 101">
              <a:extLst>
                <a:ext uri="{FF2B5EF4-FFF2-40B4-BE49-F238E27FC236}">
                  <a16:creationId xmlns:a16="http://schemas.microsoft.com/office/drawing/2014/main" id="{1CFEFD62-DF0C-48DE-8BEB-6C1282F7313A}"/>
                </a:ext>
              </a:extLst>
            </p:cNvPr>
            <p:cNvSpPr>
              <a:spLocks/>
            </p:cNvSpPr>
            <p:nvPr/>
          </p:nvSpPr>
          <p:spPr bwMode="auto">
            <a:xfrm>
              <a:off x="8595" y="4092"/>
              <a:ext cx="9" cy="6"/>
            </a:xfrm>
            <a:custGeom>
              <a:avLst/>
              <a:gdLst>
                <a:gd name="T0" fmla="*/ 1 w 5"/>
                <a:gd name="T1" fmla="*/ 2 h 3"/>
                <a:gd name="T2" fmla="*/ 5 w 5"/>
                <a:gd name="T3" fmla="*/ 1 h 3"/>
                <a:gd name="T4" fmla="*/ 2 w 5"/>
                <a:gd name="T5" fmla="*/ 0 h 3"/>
                <a:gd name="T6" fmla="*/ 1 w 5"/>
                <a:gd name="T7" fmla="*/ 2 h 3"/>
              </a:gdLst>
              <a:ahLst/>
              <a:cxnLst>
                <a:cxn ang="0">
                  <a:pos x="T0" y="T1"/>
                </a:cxn>
                <a:cxn ang="0">
                  <a:pos x="T2" y="T3"/>
                </a:cxn>
                <a:cxn ang="0">
                  <a:pos x="T4" y="T5"/>
                </a:cxn>
                <a:cxn ang="0">
                  <a:pos x="T6" y="T7"/>
                </a:cxn>
              </a:cxnLst>
              <a:rect l="0" t="0" r="r" b="b"/>
              <a:pathLst>
                <a:path w="5" h="3">
                  <a:moveTo>
                    <a:pt x="1" y="2"/>
                  </a:moveTo>
                  <a:cubicBezTo>
                    <a:pt x="0" y="3"/>
                    <a:pt x="4" y="2"/>
                    <a:pt x="5" y="1"/>
                  </a:cubicBezTo>
                  <a:cubicBezTo>
                    <a:pt x="4" y="0"/>
                    <a:pt x="3" y="1"/>
                    <a:pt x="2" y="0"/>
                  </a:cubicBezTo>
                  <a:cubicBezTo>
                    <a:pt x="1"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2" name="Freeform 102">
              <a:extLst>
                <a:ext uri="{FF2B5EF4-FFF2-40B4-BE49-F238E27FC236}">
                  <a16:creationId xmlns:a16="http://schemas.microsoft.com/office/drawing/2014/main" id="{09E8FA4A-9AEB-4752-82BD-1C31BDFF77BD}"/>
                </a:ext>
              </a:extLst>
            </p:cNvPr>
            <p:cNvSpPr>
              <a:spLocks/>
            </p:cNvSpPr>
            <p:nvPr/>
          </p:nvSpPr>
          <p:spPr bwMode="auto">
            <a:xfrm>
              <a:off x="8637" y="4109"/>
              <a:ext cx="19" cy="10"/>
            </a:xfrm>
            <a:custGeom>
              <a:avLst/>
              <a:gdLst>
                <a:gd name="T0" fmla="*/ 1 w 10"/>
                <a:gd name="T1" fmla="*/ 4 h 5"/>
                <a:gd name="T2" fmla="*/ 1 w 10"/>
                <a:gd name="T3" fmla="*/ 4 h 5"/>
                <a:gd name="T4" fmla="*/ 1 w 10"/>
                <a:gd name="T5" fmla="*/ 5 h 5"/>
                <a:gd name="T6" fmla="*/ 10 w 10"/>
                <a:gd name="T7" fmla="*/ 2 h 5"/>
                <a:gd name="T8" fmla="*/ 9 w 10"/>
                <a:gd name="T9" fmla="*/ 1 h 5"/>
                <a:gd name="T10" fmla="*/ 3 w 10"/>
                <a:gd name="T11" fmla="*/ 4 h 5"/>
                <a:gd name="T12" fmla="*/ 4 w 10"/>
                <a:gd name="T13" fmla="*/ 1 h 5"/>
                <a:gd name="T14" fmla="*/ 1 w 10"/>
                <a:gd name="T15" fmla="*/ 2 h 5"/>
                <a:gd name="T16" fmla="*/ 1 w 10"/>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5">
                  <a:moveTo>
                    <a:pt x="1" y="4"/>
                  </a:moveTo>
                  <a:cubicBezTo>
                    <a:pt x="0" y="4"/>
                    <a:pt x="0" y="4"/>
                    <a:pt x="1" y="4"/>
                  </a:cubicBezTo>
                  <a:cubicBezTo>
                    <a:pt x="1" y="5"/>
                    <a:pt x="1" y="5"/>
                    <a:pt x="1" y="5"/>
                  </a:cubicBezTo>
                  <a:cubicBezTo>
                    <a:pt x="3" y="3"/>
                    <a:pt x="7" y="4"/>
                    <a:pt x="10" y="2"/>
                  </a:cubicBezTo>
                  <a:cubicBezTo>
                    <a:pt x="9" y="2"/>
                    <a:pt x="9" y="2"/>
                    <a:pt x="9" y="1"/>
                  </a:cubicBezTo>
                  <a:cubicBezTo>
                    <a:pt x="7" y="2"/>
                    <a:pt x="5" y="2"/>
                    <a:pt x="3" y="4"/>
                  </a:cubicBezTo>
                  <a:cubicBezTo>
                    <a:pt x="1" y="2"/>
                    <a:pt x="4" y="2"/>
                    <a:pt x="4" y="1"/>
                  </a:cubicBezTo>
                  <a:cubicBezTo>
                    <a:pt x="3" y="0"/>
                    <a:pt x="2" y="3"/>
                    <a:pt x="1" y="2"/>
                  </a:cubicBezTo>
                  <a:cubicBezTo>
                    <a:pt x="0" y="2"/>
                    <a:pt x="3"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3" name="Freeform 103">
              <a:extLst>
                <a:ext uri="{FF2B5EF4-FFF2-40B4-BE49-F238E27FC236}">
                  <a16:creationId xmlns:a16="http://schemas.microsoft.com/office/drawing/2014/main" id="{8FC03CCC-7D4A-4528-B2F6-4DA8A3ED8AFE}"/>
                </a:ext>
              </a:extLst>
            </p:cNvPr>
            <p:cNvSpPr>
              <a:spLocks/>
            </p:cNvSpPr>
            <p:nvPr/>
          </p:nvSpPr>
          <p:spPr bwMode="auto">
            <a:xfrm>
              <a:off x="8612" y="4088"/>
              <a:ext cx="17" cy="4"/>
            </a:xfrm>
            <a:custGeom>
              <a:avLst/>
              <a:gdLst>
                <a:gd name="T0" fmla="*/ 0 w 9"/>
                <a:gd name="T1" fmla="*/ 2 h 2"/>
                <a:gd name="T2" fmla="*/ 9 w 9"/>
                <a:gd name="T3" fmla="*/ 0 h 2"/>
                <a:gd name="T4" fmla="*/ 0 w 9"/>
                <a:gd name="T5" fmla="*/ 2 h 2"/>
              </a:gdLst>
              <a:ahLst/>
              <a:cxnLst>
                <a:cxn ang="0">
                  <a:pos x="T0" y="T1"/>
                </a:cxn>
                <a:cxn ang="0">
                  <a:pos x="T2" y="T3"/>
                </a:cxn>
                <a:cxn ang="0">
                  <a:pos x="T4" y="T5"/>
                </a:cxn>
              </a:cxnLst>
              <a:rect l="0" t="0" r="r" b="b"/>
              <a:pathLst>
                <a:path w="9" h="2">
                  <a:moveTo>
                    <a:pt x="0" y="2"/>
                  </a:moveTo>
                  <a:cubicBezTo>
                    <a:pt x="3" y="2"/>
                    <a:pt x="6" y="2"/>
                    <a:pt x="9" y="0"/>
                  </a:cubicBezTo>
                  <a:cubicBezTo>
                    <a:pt x="6" y="0"/>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4" name="Freeform 104">
              <a:extLst>
                <a:ext uri="{FF2B5EF4-FFF2-40B4-BE49-F238E27FC236}">
                  <a16:creationId xmlns:a16="http://schemas.microsoft.com/office/drawing/2014/main" id="{0933EEB4-21EC-426C-8EC8-2EFBDC661A82}"/>
                </a:ext>
              </a:extLst>
            </p:cNvPr>
            <p:cNvSpPr>
              <a:spLocks/>
            </p:cNvSpPr>
            <p:nvPr/>
          </p:nvSpPr>
          <p:spPr bwMode="auto">
            <a:xfrm>
              <a:off x="8660" y="4109"/>
              <a:ext cx="11" cy="8"/>
            </a:xfrm>
            <a:custGeom>
              <a:avLst/>
              <a:gdLst>
                <a:gd name="T0" fmla="*/ 0 w 6"/>
                <a:gd name="T1" fmla="*/ 2 h 4"/>
                <a:gd name="T2" fmla="*/ 4 w 6"/>
                <a:gd name="T3" fmla="*/ 3 h 4"/>
                <a:gd name="T4" fmla="*/ 6 w 6"/>
                <a:gd name="T5" fmla="*/ 1 h 4"/>
                <a:gd name="T6" fmla="*/ 0 w 6"/>
                <a:gd name="T7" fmla="*/ 2 h 4"/>
              </a:gdLst>
              <a:ahLst/>
              <a:cxnLst>
                <a:cxn ang="0">
                  <a:pos x="T0" y="T1"/>
                </a:cxn>
                <a:cxn ang="0">
                  <a:pos x="T2" y="T3"/>
                </a:cxn>
                <a:cxn ang="0">
                  <a:pos x="T4" y="T5"/>
                </a:cxn>
                <a:cxn ang="0">
                  <a:pos x="T6" y="T7"/>
                </a:cxn>
              </a:cxnLst>
              <a:rect l="0" t="0" r="r" b="b"/>
              <a:pathLst>
                <a:path w="6" h="4">
                  <a:moveTo>
                    <a:pt x="0" y="2"/>
                  </a:moveTo>
                  <a:cubicBezTo>
                    <a:pt x="2" y="1"/>
                    <a:pt x="2" y="4"/>
                    <a:pt x="4" y="3"/>
                  </a:cubicBezTo>
                  <a:cubicBezTo>
                    <a:pt x="3" y="2"/>
                    <a:pt x="3" y="1"/>
                    <a:pt x="6" y="1"/>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5" name="Freeform 105">
              <a:extLst>
                <a:ext uri="{FF2B5EF4-FFF2-40B4-BE49-F238E27FC236}">
                  <a16:creationId xmlns:a16="http://schemas.microsoft.com/office/drawing/2014/main" id="{63BC6E61-79A8-4648-9A75-4249D8EEA813}"/>
                </a:ext>
              </a:extLst>
            </p:cNvPr>
            <p:cNvSpPr>
              <a:spLocks/>
            </p:cNvSpPr>
            <p:nvPr/>
          </p:nvSpPr>
          <p:spPr bwMode="auto">
            <a:xfrm>
              <a:off x="8665" y="4103"/>
              <a:ext cx="14" cy="6"/>
            </a:xfrm>
            <a:custGeom>
              <a:avLst/>
              <a:gdLst>
                <a:gd name="T0" fmla="*/ 0 w 7"/>
                <a:gd name="T1" fmla="*/ 2 h 3"/>
                <a:gd name="T2" fmla="*/ 7 w 7"/>
                <a:gd name="T3" fmla="*/ 0 h 3"/>
                <a:gd name="T4" fmla="*/ 0 w 7"/>
                <a:gd name="T5" fmla="*/ 2 h 3"/>
              </a:gdLst>
              <a:ahLst/>
              <a:cxnLst>
                <a:cxn ang="0">
                  <a:pos x="T0" y="T1"/>
                </a:cxn>
                <a:cxn ang="0">
                  <a:pos x="T2" y="T3"/>
                </a:cxn>
                <a:cxn ang="0">
                  <a:pos x="T4" y="T5"/>
                </a:cxn>
              </a:cxnLst>
              <a:rect l="0" t="0" r="r" b="b"/>
              <a:pathLst>
                <a:path w="7" h="3">
                  <a:moveTo>
                    <a:pt x="0" y="2"/>
                  </a:moveTo>
                  <a:cubicBezTo>
                    <a:pt x="2" y="3"/>
                    <a:pt x="4" y="1"/>
                    <a:pt x="7" y="0"/>
                  </a:cubicBezTo>
                  <a:cubicBezTo>
                    <a:pt x="3" y="0"/>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6" name="Freeform 106">
              <a:extLst>
                <a:ext uri="{FF2B5EF4-FFF2-40B4-BE49-F238E27FC236}">
                  <a16:creationId xmlns:a16="http://schemas.microsoft.com/office/drawing/2014/main" id="{28138557-66A0-473B-9B74-B19317A71CD9}"/>
                </a:ext>
              </a:extLst>
            </p:cNvPr>
            <p:cNvSpPr>
              <a:spLocks/>
            </p:cNvSpPr>
            <p:nvPr/>
          </p:nvSpPr>
          <p:spPr bwMode="auto">
            <a:xfrm>
              <a:off x="8686" y="4101"/>
              <a:ext cx="19" cy="10"/>
            </a:xfrm>
            <a:custGeom>
              <a:avLst/>
              <a:gdLst>
                <a:gd name="T0" fmla="*/ 10 w 10"/>
                <a:gd name="T1" fmla="*/ 2 h 5"/>
                <a:gd name="T2" fmla="*/ 9 w 10"/>
                <a:gd name="T3" fmla="*/ 0 h 5"/>
                <a:gd name="T4" fmla="*/ 0 w 10"/>
                <a:gd name="T5" fmla="*/ 2 h 5"/>
                <a:gd name="T6" fmla="*/ 10 w 10"/>
                <a:gd name="T7" fmla="*/ 2 h 5"/>
              </a:gdLst>
              <a:ahLst/>
              <a:cxnLst>
                <a:cxn ang="0">
                  <a:pos x="T0" y="T1"/>
                </a:cxn>
                <a:cxn ang="0">
                  <a:pos x="T2" y="T3"/>
                </a:cxn>
                <a:cxn ang="0">
                  <a:pos x="T4" y="T5"/>
                </a:cxn>
                <a:cxn ang="0">
                  <a:pos x="T6" y="T7"/>
                </a:cxn>
              </a:cxnLst>
              <a:rect l="0" t="0" r="r" b="b"/>
              <a:pathLst>
                <a:path w="10" h="5">
                  <a:moveTo>
                    <a:pt x="10" y="2"/>
                  </a:moveTo>
                  <a:cubicBezTo>
                    <a:pt x="10" y="1"/>
                    <a:pt x="8" y="0"/>
                    <a:pt x="9" y="0"/>
                  </a:cubicBezTo>
                  <a:cubicBezTo>
                    <a:pt x="6" y="0"/>
                    <a:pt x="3" y="4"/>
                    <a:pt x="0" y="2"/>
                  </a:cubicBezTo>
                  <a:cubicBezTo>
                    <a:pt x="0" y="5"/>
                    <a:pt x="7"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7" name="Freeform 107">
              <a:extLst>
                <a:ext uri="{FF2B5EF4-FFF2-40B4-BE49-F238E27FC236}">
                  <a16:creationId xmlns:a16="http://schemas.microsoft.com/office/drawing/2014/main" id="{C22563AE-FCCE-4912-BCBC-44309AF07BF6}"/>
                </a:ext>
              </a:extLst>
            </p:cNvPr>
            <p:cNvSpPr>
              <a:spLocks/>
            </p:cNvSpPr>
            <p:nvPr/>
          </p:nvSpPr>
          <p:spPr bwMode="auto">
            <a:xfrm>
              <a:off x="8684" y="4096"/>
              <a:ext cx="20" cy="7"/>
            </a:xfrm>
            <a:custGeom>
              <a:avLst/>
              <a:gdLst>
                <a:gd name="T0" fmla="*/ 0 w 10"/>
                <a:gd name="T1" fmla="*/ 3 h 4"/>
                <a:gd name="T2" fmla="*/ 10 w 10"/>
                <a:gd name="T3" fmla="*/ 0 h 4"/>
                <a:gd name="T4" fmla="*/ 0 w 10"/>
                <a:gd name="T5" fmla="*/ 3 h 4"/>
              </a:gdLst>
              <a:ahLst/>
              <a:cxnLst>
                <a:cxn ang="0">
                  <a:pos x="T0" y="T1"/>
                </a:cxn>
                <a:cxn ang="0">
                  <a:pos x="T2" y="T3"/>
                </a:cxn>
                <a:cxn ang="0">
                  <a:pos x="T4" y="T5"/>
                </a:cxn>
              </a:cxnLst>
              <a:rect l="0" t="0" r="r" b="b"/>
              <a:pathLst>
                <a:path w="10" h="4">
                  <a:moveTo>
                    <a:pt x="0" y="3"/>
                  </a:moveTo>
                  <a:cubicBezTo>
                    <a:pt x="3" y="4"/>
                    <a:pt x="6" y="2"/>
                    <a:pt x="10" y="0"/>
                  </a:cubicBezTo>
                  <a:cubicBezTo>
                    <a:pt x="6" y="0"/>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8" name="Freeform 108">
              <a:extLst>
                <a:ext uri="{FF2B5EF4-FFF2-40B4-BE49-F238E27FC236}">
                  <a16:creationId xmlns:a16="http://schemas.microsoft.com/office/drawing/2014/main" id="{C19C8B34-2D29-43DF-B1B4-17E8EEF713B1}"/>
                </a:ext>
              </a:extLst>
            </p:cNvPr>
            <p:cNvSpPr>
              <a:spLocks/>
            </p:cNvSpPr>
            <p:nvPr/>
          </p:nvSpPr>
          <p:spPr bwMode="auto">
            <a:xfrm>
              <a:off x="8698" y="4088"/>
              <a:ext cx="9"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0" y="3"/>
                    <a:pt x="3" y="1"/>
                    <a:pt x="5" y="1"/>
                  </a:cubicBezTo>
                  <a:cubicBezTo>
                    <a:pt x="3" y="0"/>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9" name="Freeform 109">
              <a:extLst>
                <a:ext uri="{FF2B5EF4-FFF2-40B4-BE49-F238E27FC236}">
                  <a16:creationId xmlns:a16="http://schemas.microsoft.com/office/drawing/2014/main" id="{5F52DD46-7749-42CE-89A3-DCE0AF6A8645}"/>
                </a:ext>
              </a:extLst>
            </p:cNvPr>
            <p:cNvSpPr>
              <a:spLocks/>
            </p:cNvSpPr>
            <p:nvPr/>
          </p:nvSpPr>
          <p:spPr bwMode="auto">
            <a:xfrm>
              <a:off x="8702" y="4092"/>
              <a:ext cx="15" cy="6"/>
            </a:xfrm>
            <a:custGeom>
              <a:avLst/>
              <a:gdLst>
                <a:gd name="T0" fmla="*/ 0 w 8"/>
                <a:gd name="T1" fmla="*/ 1 h 3"/>
                <a:gd name="T2" fmla="*/ 8 w 8"/>
                <a:gd name="T3" fmla="*/ 0 h 3"/>
                <a:gd name="T4" fmla="*/ 0 w 8"/>
                <a:gd name="T5" fmla="*/ 1 h 3"/>
              </a:gdLst>
              <a:ahLst/>
              <a:cxnLst>
                <a:cxn ang="0">
                  <a:pos x="T0" y="T1"/>
                </a:cxn>
                <a:cxn ang="0">
                  <a:pos x="T2" y="T3"/>
                </a:cxn>
                <a:cxn ang="0">
                  <a:pos x="T4" y="T5"/>
                </a:cxn>
              </a:cxnLst>
              <a:rect l="0" t="0" r="r" b="b"/>
              <a:pathLst>
                <a:path w="8" h="3">
                  <a:moveTo>
                    <a:pt x="0" y="1"/>
                  </a:moveTo>
                  <a:cubicBezTo>
                    <a:pt x="3" y="2"/>
                    <a:pt x="5" y="3"/>
                    <a:pt x="8" y="0"/>
                  </a:cubicBezTo>
                  <a:cubicBezTo>
                    <a:pt x="5" y="2"/>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0" name="Freeform 110">
              <a:extLst>
                <a:ext uri="{FF2B5EF4-FFF2-40B4-BE49-F238E27FC236}">
                  <a16:creationId xmlns:a16="http://schemas.microsoft.com/office/drawing/2014/main" id="{37B836DA-0CF0-4647-985E-1487C9BE49CA}"/>
                </a:ext>
              </a:extLst>
            </p:cNvPr>
            <p:cNvSpPr>
              <a:spLocks/>
            </p:cNvSpPr>
            <p:nvPr/>
          </p:nvSpPr>
          <p:spPr bwMode="auto">
            <a:xfrm>
              <a:off x="8715" y="4078"/>
              <a:ext cx="36" cy="25"/>
            </a:xfrm>
            <a:custGeom>
              <a:avLst/>
              <a:gdLst>
                <a:gd name="T0" fmla="*/ 6 w 19"/>
                <a:gd name="T1" fmla="*/ 10 h 13"/>
                <a:gd name="T2" fmla="*/ 8 w 19"/>
                <a:gd name="T3" fmla="*/ 8 h 13"/>
                <a:gd name="T4" fmla="*/ 6 w 19"/>
                <a:gd name="T5" fmla="*/ 10 h 13"/>
                <a:gd name="T6" fmla="*/ 10 w 19"/>
                <a:gd name="T7" fmla="*/ 11 h 13"/>
                <a:gd name="T8" fmla="*/ 19 w 19"/>
                <a:gd name="T9" fmla="*/ 2 h 13"/>
                <a:gd name="T10" fmla="*/ 13 w 19"/>
                <a:gd name="T11" fmla="*/ 6 h 13"/>
                <a:gd name="T12" fmla="*/ 10 w 19"/>
                <a:gd name="T13" fmla="*/ 4 h 13"/>
                <a:gd name="T14" fmla="*/ 0 w 19"/>
                <a:gd name="T15" fmla="*/ 12 h 13"/>
                <a:gd name="T16" fmla="*/ 6 w 19"/>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3">
                  <a:moveTo>
                    <a:pt x="6" y="10"/>
                  </a:moveTo>
                  <a:cubicBezTo>
                    <a:pt x="3" y="9"/>
                    <a:pt x="7" y="7"/>
                    <a:pt x="8" y="8"/>
                  </a:cubicBezTo>
                  <a:cubicBezTo>
                    <a:pt x="10" y="9"/>
                    <a:pt x="7" y="9"/>
                    <a:pt x="6" y="10"/>
                  </a:cubicBezTo>
                  <a:cubicBezTo>
                    <a:pt x="7" y="12"/>
                    <a:pt x="9" y="9"/>
                    <a:pt x="10" y="11"/>
                  </a:cubicBezTo>
                  <a:cubicBezTo>
                    <a:pt x="10" y="7"/>
                    <a:pt x="16" y="4"/>
                    <a:pt x="19" y="2"/>
                  </a:cubicBezTo>
                  <a:cubicBezTo>
                    <a:pt x="19" y="0"/>
                    <a:pt x="13" y="4"/>
                    <a:pt x="13" y="6"/>
                  </a:cubicBezTo>
                  <a:cubicBezTo>
                    <a:pt x="12" y="4"/>
                    <a:pt x="9" y="6"/>
                    <a:pt x="10" y="4"/>
                  </a:cubicBezTo>
                  <a:cubicBezTo>
                    <a:pt x="7" y="6"/>
                    <a:pt x="4" y="9"/>
                    <a:pt x="0" y="12"/>
                  </a:cubicBezTo>
                  <a:cubicBezTo>
                    <a:pt x="2" y="13"/>
                    <a:pt x="4" y="12"/>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1" name="Freeform 111">
              <a:extLst>
                <a:ext uri="{FF2B5EF4-FFF2-40B4-BE49-F238E27FC236}">
                  <a16:creationId xmlns:a16="http://schemas.microsoft.com/office/drawing/2014/main" id="{0DC74F29-47E6-45BA-A0E7-C796E79DF86E}"/>
                </a:ext>
              </a:extLst>
            </p:cNvPr>
            <p:cNvSpPr>
              <a:spLocks/>
            </p:cNvSpPr>
            <p:nvPr/>
          </p:nvSpPr>
          <p:spPr bwMode="auto">
            <a:xfrm>
              <a:off x="8749" y="4084"/>
              <a:ext cx="12" cy="8"/>
            </a:xfrm>
            <a:custGeom>
              <a:avLst/>
              <a:gdLst>
                <a:gd name="T0" fmla="*/ 0 w 6"/>
                <a:gd name="T1" fmla="*/ 3 h 4"/>
                <a:gd name="T2" fmla="*/ 2 w 6"/>
                <a:gd name="T3" fmla="*/ 4 h 4"/>
                <a:gd name="T4" fmla="*/ 5 w 6"/>
                <a:gd name="T5" fmla="*/ 3 h 4"/>
                <a:gd name="T6" fmla="*/ 6 w 6"/>
                <a:gd name="T7" fmla="*/ 1 h 4"/>
                <a:gd name="T8" fmla="*/ 3 w 6"/>
                <a:gd name="T9" fmla="*/ 0 h 4"/>
                <a:gd name="T10" fmla="*/ 0 w 6"/>
                <a:gd name="T11" fmla="*/ 3 h 4"/>
              </a:gdLst>
              <a:ahLst/>
              <a:cxnLst>
                <a:cxn ang="0">
                  <a:pos x="T0" y="T1"/>
                </a:cxn>
                <a:cxn ang="0">
                  <a:pos x="T2" y="T3"/>
                </a:cxn>
                <a:cxn ang="0">
                  <a:pos x="T4" y="T5"/>
                </a:cxn>
                <a:cxn ang="0">
                  <a:pos x="T6" y="T7"/>
                </a:cxn>
                <a:cxn ang="0">
                  <a:pos x="T8" y="T9"/>
                </a:cxn>
                <a:cxn ang="0">
                  <a:pos x="T10" y="T11"/>
                </a:cxn>
              </a:cxnLst>
              <a:rect l="0" t="0" r="r" b="b"/>
              <a:pathLst>
                <a:path w="6" h="4">
                  <a:moveTo>
                    <a:pt x="0" y="3"/>
                  </a:moveTo>
                  <a:cubicBezTo>
                    <a:pt x="0" y="3"/>
                    <a:pt x="1" y="4"/>
                    <a:pt x="2" y="4"/>
                  </a:cubicBezTo>
                  <a:cubicBezTo>
                    <a:pt x="3" y="4"/>
                    <a:pt x="4" y="2"/>
                    <a:pt x="5" y="3"/>
                  </a:cubicBezTo>
                  <a:cubicBezTo>
                    <a:pt x="5" y="2"/>
                    <a:pt x="5" y="1"/>
                    <a:pt x="6" y="1"/>
                  </a:cubicBezTo>
                  <a:cubicBezTo>
                    <a:pt x="5" y="1"/>
                    <a:pt x="4" y="1"/>
                    <a:pt x="3" y="0"/>
                  </a:cubicBezTo>
                  <a:cubicBezTo>
                    <a:pt x="2" y="1"/>
                    <a:pt x="3"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2" name="Freeform 112">
              <a:extLst>
                <a:ext uri="{FF2B5EF4-FFF2-40B4-BE49-F238E27FC236}">
                  <a16:creationId xmlns:a16="http://schemas.microsoft.com/office/drawing/2014/main" id="{040FE844-7258-4215-8AA9-81366C9F6B4A}"/>
                </a:ext>
              </a:extLst>
            </p:cNvPr>
            <p:cNvSpPr>
              <a:spLocks/>
            </p:cNvSpPr>
            <p:nvPr/>
          </p:nvSpPr>
          <p:spPr bwMode="auto">
            <a:xfrm>
              <a:off x="8761" y="4088"/>
              <a:ext cx="8" cy="6"/>
            </a:xfrm>
            <a:custGeom>
              <a:avLst/>
              <a:gdLst>
                <a:gd name="T0" fmla="*/ 0 w 4"/>
                <a:gd name="T1" fmla="*/ 3 h 3"/>
                <a:gd name="T2" fmla="*/ 2 w 4"/>
                <a:gd name="T3" fmla="*/ 0 h 3"/>
                <a:gd name="T4" fmla="*/ 0 w 4"/>
                <a:gd name="T5" fmla="*/ 3 h 3"/>
              </a:gdLst>
              <a:ahLst/>
              <a:cxnLst>
                <a:cxn ang="0">
                  <a:pos x="T0" y="T1"/>
                </a:cxn>
                <a:cxn ang="0">
                  <a:pos x="T2" y="T3"/>
                </a:cxn>
                <a:cxn ang="0">
                  <a:pos x="T4" y="T5"/>
                </a:cxn>
              </a:cxnLst>
              <a:rect l="0" t="0" r="r" b="b"/>
              <a:pathLst>
                <a:path w="4" h="3">
                  <a:moveTo>
                    <a:pt x="0" y="3"/>
                  </a:moveTo>
                  <a:cubicBezTo>
                    <a:pt x="1" y="3"/>
                    <a:pt x="4" y="2"/>
                    <a:pt x="2" y="0"/>
                  </a:cubicBezTo>
                  <a:cubicBezTo>
                    <a:pt x="0"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3" name="Freeform 113">
              <a:extLst>
                <a:ext uri="{FF2B5EF4-FFF2-40B4-BE49-F238E27FC236}">
                  <a16:creationId xmlns:a16="http://schemas.microsoft.com/office/drawing/2014/main" id="{00161112-1113-4690-8AE2-3A9FF62AA7C4}"/>
                </a:ext>
              </a:extLst>
            </p:cNvPr>
            <p:cNvSpPr>
              <a:spLocks/>
            </p:cNvSpPr>
            <p:nvPr/>
          </p:nvSpPr>
          <p:spPr bwMode="auto">
            <a:xfrm>
              <a:off x="8763" y="4082"/>
              <a:ext cx="11" cy="6"/>
            </a:xfrm>
            <a:custGeom>
              <a:avLst/>
              <a:gdLst>
                <a:gd name="T0" fmla="*/ 1 w 6"/>
                <a:gd name="T1" fmla="*/ 2 h 3"/>
                <a:gd name="T2" fmla="*/ 4 w 6"/>
                <a:gd name="T3" fmla="*/ 3 h 3"/>
                <a:gd name="T4" fmla="*/ 6 w 6"/>
                <a:gd name="T5" fmla="*/ 1 h 3"/>
                <a:gd name="T6" fmla="*/ 1 w 6"/>
                <a:gd name="T7" fmla="*/ 2 h 3"/>
              </a:gdLst>
              <a:ahLst/>
              <a:cxnLst>
                <a:cxn ang="0">
                  <a:pos x="T0" y="T1"/>
                </a:cxn>
                <a:cxn ang="0">
                  <a:pos x="T2" y="T3"/>
                </a:cxn>
                <a:cxn ang="0">
                  <a:pos x="T4" y="T5"/>
                </a:cxn>
                <a:cxn ang="0">
                  <a:pos x="T6" y="T7"/>
                </a:cxn>
              </a:cxnLst>
              <a:rect l="0" t="0" r="r" b="b"/>
              <a:pathLst>
                <a:path w="6" h="3">
                  <a:moveTo>
                    <a:pt x="1" y="2"/>
                  </a:moveTo>
                  <a:cubicBezTo>
                    <a:pt x="0" y="3"/>
                    <a:pt x="3" y="2"/>
                    <a:pt x="4" y="3"/>
                  </a:cubicBezTo>
                  <a:cubicBezTo>
                    <a:pt x="4" y="2"/>
                    <a:pt x="4" y="2"/>
                    <a:pt x="6" y="1"/>
                  </a:cubicBezTo>
                  <a:cubicBezTo>
                    <a:pt x="4" y="0"/>
                    <a:pt x="3"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4" name="Freeform 114">
              <a:extLst>
                <a:ext uri="{FF2B5EF4-FFF2-40B4-BE49-F238E27FC236}">
                  <a16:creationId xmlns:a16="http://schemas.microsoft.com/office/drawing/2014/main" id="{9422A902-4E7A-4071-8621-C032B793176B}"/>
                </a:ext>
              </a:extLst>
            </p:cNvPr>
            <p:cNvSpPr>
              <a:spLocks/>
            </p:cNvSpPr>
            <p:nvPr/>
          </p:nvSpPr>
          <p:spPr bwMode="auto">
            <a:xfrm>
              <a:off x="6275" y="4423"/>
              <a:ext cx="45" cy="17"/>
            </a:xfrm>
            <a:custGeom>
              <a:avLst/>
              <a:gdLst>
                <a:gd name="T0" fmla="*/ 4 w 24"/>
                <a:gd name="T1" fmla="*/ 4 h 9"/>
                <a:gd name="T2" fmla="*/ 3 w 24"/>
                <a:gd name="T3" fmla="*/ 2 h 9"/>
                <a:gd name="T4" fmla="*/ 1 w 24"/>
                <a:gd name="T5" fmla="*/ 3 h 9"/>
                <a:gd name="T6" fmla="*/ 3 w 24"/>
                <a:gd name="T7" fmla="*/ 4 h 9"/>
                <a:gd name="T8" fmla="*/ 15 w 24"/>
                <a:gd name="T9" fmla="*/ 6 h 9"/>
                <a:gd name="T10" fmla="*/ 18 w 24"/>
                <a:gd name="T11" fmla="*/ 6 h 9"/>
                <a:gd name="T12" fmla="*/ 18 w 24"/>
                <a:gd name="T13" fmla="*/ 4 h 9"/>
                <a:gd name="T14" fmla="*/ 21 w 24"/>
                <a:gd name="T15" fmla="*/ 6 h 9"/>
                <a:gd name="T16" fmla="*/ 24 w 24"/>
                <a:gd name="T17" fmla="*/ 2 h 9"/>
                <a:gd name="T18" fmla="*/ 19 w 24"/>
                <a:gd name="T19" fmla="*/ 4 h 9"/>
                <a:gd name="T20" fmla="*/ 15 w 24"/>
                <a:gd name="T21" fmla="*/ 3 h 9"/>
                <a:gd name="T22" fmla="*/ 6 w 24"/>
                <a:gd name="T23" fmla="*/ 1 h 9"/>
                <a:gd name="T24" fmla="*/ 9 w 24"/>
                <a:gd name="T25" fmla="*/ 3 h 9"/>
                <a:gd name="T26" fmla="*/ 4 w 24"/>
                <a:gd name="T2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9">
                  <a:moveTo>
                    <a:pt x="4" y="4"/>
                  </a:moveTo>
                  <a:cubicBezTo>
                    <a:pt x="3" y="3"/>
                    <a:pt x="5" y="2"/>
                    <a:pt x="3" y="2"/>
                  </a:cubicBezTo>
                  <a:cubicBezTo>
                    <a:pt x="3" y="2"/>
                    <a:pt x="2" y="2"/>
                    <a:pt x="1" y="3"/>
                  </a:cubicBezTo>
                  <a:cubicBezTo>
                    <a:pt x="5" y="3"/>
                    <a:pt x="0" y="9"/>
                    <a:pt x="3" y="4"/>
                  </a:cubicBezTo>
                  <a:cubicBezTo>
                    <a:pt x="7" y="5"/>
                    <a:pt x="11" y="4"/>
                    <a:pt x="15" y="6"/>
                  </a:cubicBezTo>
                  <a:cubicBezTo>
                    <a:pt x="17" y="4"/>
                    <a:pt x="18" y="5"/>
                    <a:pt x="18" y="6"/>
                  </a:cubicBezTo>
                  <a:cubicBezTo>
                    <a:pt x="19" y="5"/>
                    <a:pt x="18" y="5"/>
                    <a:pt x="18" y="4"/>
                  </a:cubicBezTo>
                  <a:cubicBezTo>
                    <a:pt x="20" y="4"/>
                    <a:pt x="19" y="6"/>
                    <a:pt x="21" y="6"/>
                  </a:cubicBezTo>
                  <a:cubicBezTo>
                    <a:pt x="21" y="4"/>
                    <a:pt x="22" y="5"/>
                    <a:pt x="24" y="2"/>
                  </a:cubicBezTo>
                  <a:cubicBezTo>
                    <a:pt x="23" y="1"/>
                    <a:pt x="21" y="3"/>
                    <a:pt x="19" y="4"/>
                  </a:cubicBezTo>
                  <a:cubicBezTo>
                    <a:pt x="18" y="2"/>
                    <a:pt x="17" y="3"/>
                    <a:pt x="15" y="3"/>
                  </a:cubicBezTo>
                  <a:cubicBezTo>
                    <a:pt x="12" y="0"/>
                    <a:pt x="8" y="2"/>
                    <a:pt x="6" y="1"/>
                  </a:cubicBezTo>
                  <a:cubicBezTo>
                    <a:pt x="4" y="2"/>
                    <a:pt x="8" y="3"/>
                    <a:pt x="9" y="3"/>
                  </a:cubicBezTo>
                  <a:cubicBezTo>
                    <a:pt x="7" y="5"/>
                    <a:pt x="6" y="2"/>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5" name="Freeform 115">
              <a:extLst>
                <a:ext uri="{FF2B5EF4-FFF2-40B4-BE49-F238E27FC236}">
                  <a16:creationId xmlns:a16="http://schemas.microsoft.com/office/drawing/2014/main" id="{0F2A2B82-2FBE-4401-9B3E-1C7E65201F10}"/>
                </a:ext>
              </a:extLst>
            </p:cNvPr>
            <p:cNvSpPr>
              <a:spLocks/>
            </p:cNvSpPr>
            <p:nvPr/>
          </p:nvSpPr>
          <p:spPr bwMode="auto">
            <a:xfrm>
              <a:off x="6357" y="4450"/>
              <a:ext cx="13" cy="6"/>
            </a:xfrm>
            <a:custGeom>
              <a:avLst/>
              <a:gdLst>
                <a:gd name="T0" fmla="*/ 0 w 7"/>
                <a:gd name="T1" fmla="*/ 2 h 3"/>
                <a:gd name="T2" fmla="*/ 7 w 7"/>
                <a:gd name="T3" fmla="*/ 2 h 3"/>
                <a:gd name="T4" fmla="*/ 6 w 7"/>
                <a:gd name="T5" fmla="*/ 0 h 3"/>
                <a:gd name="T6" fmla="*/ 0 w 7"/>
                <a:gd name="T7" fmla="*/ 2 h 3"/>
              </a:gdLst>
              <a:ahLst/>
              <a:cxnLst>
                <a:cxn ang="0">
                  <a:pos x="T0" y="T1"/>
                </a:cxn>
                <a:cxn ang="0">
                  <a:pos x="T2" y="T3"/>
                </a:cxn>
                <a:cxn ang="0">
                  <a:pos x="T4" y="T5"/>
                </a:cxn>
                <a:cxn ang="0">
                  <a:pos x="T6" y="T7"/>
                </a:cxn>
              </a:cxnLst>
              <a:rect l="0" t="0" r="r" b="b"/>
              <a:pathLst>
                <a:path w="7" h="3">
                  <a:moveTo>
                    <a:pt x="0" y="2"/>
                  </a:moveTo>
                  <a:cubicBezTo>
                    <a:pt x="2" y="3"/>
                    <a:pt x="5" y="2"/>
                    <a:pt x="7" y="2"/>
                  </a:cubicBezTo>
                  <a:cubicBezTo>
                    <a:pt x="6" y="1"/>
                    <a:pt x="7" y="0"/>
                    <a:pt x="6" y="0"/>
                  </a:cubicBezTo>
                  <a:cubicBezTo>
                    <a:pt x="5" y="3"/>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6" name="Freeform 116">
              <a:extLst>
                <a:ext uri="{FF2B5EF4-FFF2-40B4-BE49-F238E27FC236}">
                  <a16:creationId xmlns:a16="http://schemas.microsoft.com/office/drawing/2014/main" id="{7C343E4C-AABE-45DB-83EC-B3081F308A6A}"/>
                </a:ext>
              </a:extLst>
            </p:cNvPr>
            <p:cNvSpPr>
              <a:spLocks noEditPoints="1"/>
            </p:cNvSpPr>
            <p:nvPr/>
          </p:nvSpPr>
          <p:spPr bwMode="auto">
            <a:xfrm>
              <a:off x="6374" y="4069"/>
              <a:ext cx="2752" cy="460"/>
            </a:xfrm>
            <a:custGeom>
              <a:avLst/>
              <a:gdLst>
                <a:gd name="T0" fmla="*/ 82 w 1439"/>
                <a:gd name="T1" fmla="*/ 209 h 239"/>
                <a:gd name="T2" fmla="*/ 736 w 1439"/>
                <a:gd name="T3" fmla="*/ 192 h 239"/>
                <a:gd name="T4" fmla="*/ 395 w 1439"/>
                <a:gd name="T5" fmla="*/ 219 h 239"/>
                <a:gd name="T6" fmla="*/ 204 w 1439"/>
                <a:gd name="T7" fmla="*/ 224 h 239"/>
                <a:gd name="T8" fmla="*/ 70 w 1439"/>
                <a:gd name="T9" fmla="*/ 227 h 239"/>
                <a:gd name="T10" fmla="*/ 188 w 1439"/>
                <a:gd name="T11" fmla="*/ 237 h 239"/>
                <a:gd name="T12" fmla="*/ 889 w 1439"/>
                <a:gd name="T13" fmla="*/ 193 h 239"/>
                <a:gd name="T14" fmla="*/ 1123 w 1439"/>
                <a:gd name="T15" fmla="*/ 159 h 239"/>
                <a:gd name="T16" fmla="*/ 1318 w 1439"/>
                <a:gd name="T17" fmla="*/ 76 h 239"/>
                <a:gd name="T18" fmla="*/ 1391 w 1439"/>
                <a:gd name="T19" fmla="*/ 31 h 239"/>
                <a:gd name="T20" fmla="*/ 1347 w 1439"/>
                <a:gd name="T21" fmla="*/ 11 h 239"/>
                <a:gd name="T22" fmla="*/ 1243 w 1439"/>
                <a:gd name="T23" fmla="*/ 14 h 239"/>
                <a:gd name="T24" fmla="*/ 1146 w 1439"/>
                <a:gd name="T25" fmla="*/ 36 h 239"/>
                <a:gd name="T26" fmla="*/ 1003 w 1439"/>
                <a:gd name="T27" fmla="*/ 57 h 239"/>
                <a:gd name="T28" fmla="*/ 895 w 1439"/>
                <a:gd name="T29" fmla="*/ 66 h 239"/>
                <a:gd name="T30" fmla="*/ 793 w 1439"/>
                <a:gd name="T31" fmla="*/ 75 h 239"/>
                <a:gd name="T32" fmla="*/ 689 w 1439"/>
                <a:gd name="T33" fmla="*/ 79 h 239"/>
                <a:gd name="T34" fmla="*/ 608 w 1439"/>
                <a:gd name="T35" fmla="*/ 85 h 239"/>
                <a:gd name="T36" fmla="*/ 560 w 1439"/>
                <a:gd name="T37" fmla="*/ 93 h 239"/>
                <a:gd name="T38" fmla="*/ 475 w 1439"/>
                <a:gd name="T39" fmla="*/ 92 h 239"/>
                <a:gd name="T40" fmla="*/ 383 w 1439"/>
                <a:gd name="T41" fmla="*/ 98 h 239"/>
                <a:gd name="T42" fmla="*/ 257 w 1439"/>
                <a:gd name="T43" fmla="*/ 93 h 239"/>
                <a:gd name="T44" fmla="*/ 163 w 1439"/>
                <a:gd name="T45" fmla="*/ 96 h 239"/>
                <a:gd name="T46" fmla="*/ 212 w 1439"/>
                <a:gd name="T47" fmla="*/ 102 h 239"/>
                <a:gd name="T48" fmla="*/ 303 w 1439"/>
                <a:gd name="T49" fmla="*/ 112 h 239"/>
                <a:gd name="T50" fmla="*/ 317 w 1439"/>
                <a:gd name="T51" fmla="*/ 124 h 239"/>
                <a:gd name="T52" fmla="*/ 199 w 1439"/>
                <a:gd name="T53" fmla="*/ 118 h 239"/>
                <a:gd name="T54" fmla="*/ 90 w 1439"/>
                <a:gd name="T55" fmla="*/ 118 h 239"/>
                <a:gd name="T56" fmla="*/ 62 w 1439"/>
                <a:gd name="T57" fmla="*/ 125 h 239"/>
                <a:gd name="T58" fmla="*/ 84 w 1439"/>
                <a:gd name="T59" fmla="*/ 133 h 239"/>
                <a:gd name="T60" fmla="*/ 145 w 1439"/>
                <a:gd name="T61" fmla="*/ 151 h 239"/>
                <a:gd name="T62" fmla="*/ 266 w 1439"/>
                <a:gd name="T63" fmla="*/ 154 h 239"/>
                <a:gd name="T64" fmla="*/ 402 w 1439"/>
                <a:gd name="T65" fmla="*/ 158 h 239"/>
                <a:gd name="T66" fmla="*/ 318 w 1439"/>
                <a:gd name="T67" fmla="*/ 161 h 239"/>
                <a:gd name="T68" fmla="*/ 201 w 1439"/>
                <a:gd name="T69" fmla="*/ 165 h 239"/>
                <a:gd name="T70" fmla="*/ 115 w 1439"/>
                <a:gd name="T71" fmla="*/ 175 h 239"/>
                <a:gd name="T72" fmla="*/ 133 w 1439"/>
                <a:gd name="T73" fmla="*/ 188 h 239"/>
                <a:gd name="T74" fmla="*/ 11 w 1439"/>
                <a:gd name="T75" fmla="*/ 190 h 239"/>
                <a:gd name="T76" fmla="*/ 801 w 1439"/>
                <a:gd name="T77" fmla="*/ 75 h 239"/>
                <a:gd name="T78" fmla="*/ 136 w 1439"/>
                <a:gd name="T79" fmla="*/ 189 h 239"/>
                <a:gd name="T80" fmla="*/ 133 w 1439"/>
                <a:gd name="T81" fmla="*/ 168 h 239"/>
                <a:gd name="T82" fmla="*/ 221 w 1439"/>
                <a:gd name="T83" fmla="*/ 213 h 239"/>
                <a:gd name="T84" fmla="*/ 177 w 1439"/>
                <a:gd name="T85" fmla="*/ 174 h 239"/>
                <a:gd name="T86" fmla="*/ 129 w 1439"/>
                <a:gd name="T87" fmla="*/ 125 h 239"/>
                <a:gd name="T88" fmla="*/ 165 w 1439"/>
                <a:gd name="T89" fmla="*/ 139 h 239"/>
                <a:gd name="T90" fmla="*/ 139 w 1439"/>
                <a:gd name="T91" fmla="*/ 109 h 239"/>
                <a:gd name="T92" fmla="*/ 235 w 1439"/>
                <a:gd name="T93" fmla="*/ 149 h 239"/>
                <a:gd name="T94" fmla="*/ 221 w 1439"/>
                <a:gd name="T95" fmla="*/ 99 h 239"/>
                <a:gd name="T96" fmla="*/ 237 w 1439"/>
                <a:gd name="T97" fmla="*/ 102 h 239"/>
                <a:gd name="T98" fmla="*/ 299 w 1439"/>
                <a:gd name="T99" fmla="*/ 125 h 239"/>
                <a:gd name="T100" fmla="*/ 295 w 1439"/>
                <a:gd name="T101" fmla="*/ 103 h 239"/>
                <a:gd name="T102" fmla="*/ 422 w 1439"/>
                <a:gd name="T103" fmla="*/ 156 h 239"/>
                <a:gd name="T104" fmla="*/ 392 w 1439"/>
                <a:gd name="T105" fmla="*/ 118 h 239"/>
                <a:gd name="T106" fmla="*/ 410 w 1439"/>
                <a:gd name="T107" fmla="*/ 122 h 239"/>
                <a:gd name="T108" fmla="*/ 393 w 1439"/>
                <a:gd name="T109" fmla="*/ 95 h 239"/>
                <a:gd name="T110" fmla="*/ 417 w 1439"/>
                <a:gd name="T111" fmla="*/ 95 h 239"/>
                <a:gd name="T112" fmla="*/ 496 w 1439"/>
                <a:gd name="T113" fmla="*/ 121 h 239"/>
                <a:gd name="T114" fmla="*/ 543 w 1439"/>
                <a:gd name="T115" fmla="*/ 122 h 239"/>
                <a:gd name="T116" fmla="*/ 597 w 1439"/>
                <a:gd name="T117" fmla="*/ 84 h 239"/>
                <a:gd name="T118" fmla="*/ 652 w 1439"/>
                <a:gd name="T119" fmla="*/ 86 h 239"/>
                <a:gd name="T120" fmla="*/ 685 w 1439"/>
                <a:gd name="T121" fmla="*/ 82 h 239"/>
                <a:gd name="T122" fmla="*/ 1122 w 1439"/>
                <a:gd name="T123" fmla="*/ 158 h 239"/>
                <a:gd name="T124" fmla="*/ 1301 w 1439"/>
                <a:gd name="T125"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9" h="239">
                  <a:moveTo>
                    <a:pt x="2" y="200"/>
                  </a:moveTo>
                  <a:cubicBezTo>
                    <a:pt x="4" y="200"/>
                    <a:pt x="4" y="199"/>
                    <a:pt x="3" y="198"/>
                  </a:cubicBezTo>
                  <a:cubicBezTo>
                    <a:pt x="3" y="198"/>
                    <a:pt x="4" y="199"/>
                    <a:pt x="5" y="199"/>
                  </a:cubicBezTo>
                  <a:cubicBezTo>
                    <a:pt x="6" y="198"/>
                    <a:pt x="6" y="197"/>
                    <a:pt x="7" y="197"/>
                  </a:cubicBezTo>
                  <a:cubicBezTo>
                    <a:pt x="10" y="197"/>
                    <a:pt x="12" y="197"/>
                    <a:pt x="15" y="196"/>
                  </a:cubicBezTo>
                  <a:cubicBezTo>
                    <a:pt x="18" y="199"/>
                    <a:pt x="22" y="196"/>
                    <a:pt x="25" y="197"/>
                  </a:cubicBezTo>
                  <a:cubicBezTo>
                    <a:pt x="25" y="200"/>
                    <a:pt x="20" y="198"/>
                    <a:pt x="20" y="201"/>
                  </a:cubicBezTo>
                  <a:cubicBezTo>
                    <a:pt x="25" y="199"/>
                    <a:pt x="28" y="202"/>
                    <a:pt x="33" y="199"/>
                  </a:cubicBezTo>
                  <a:cubicBezTo>
                    <a:pt x="35" y="200"/>
                    <a:pt x="35" y="202"/>
                    <a:pt x="38" y="200"/>
                  </a:cubicBezTo>
                  <a:cubicBezTo>
                    <a:pt x="39" y="201"/>
                    <a:pt x="38" y="203"/>
                    <a:pt x="36" y="203"/>
                  </a:cubicBezTo>
                  <a:cubicBezTo>
                    <a:pt x="37" y="204"/>
                    <a:pt x="38" y="203"/>
                    <a:pt x="39" y="204"/>
                  </a:cubicBezTo>
                  <a:cubicBezTo>
                    <a:pt x="38" y="203"/>
                    <a:pt x="41" y="201"/>
                    <a:pt x="39" y="200"/>
                  </a:cubicBezTo>
                  <a:cubicBezTo>
                    <a:pt x="42" y="202"/>
                    <a:pt x="45" y="199"/>
                    <a:pt x="48" y="200"/>
                  </a:cubicBezTo>
                  <a:cubicBezTo>
                    <a:pt x="44" y="201"/>
                    <a:pt x="41" y="203"/>
                    <a:pt x="40" y="203"/>
                  </a:cubicBezTo>
                  <a:cubicBezTo>
                    <a:pt x="42" y="205"/>
                    <a:pt x="47" y="202"/>
                    <a:pt x="50" y="201"/>
                  </a:cubicBezTo>
                  <a:cubicBezTo>
                    <a:pt x="50" y="203"/>
                    <a:pt x="53" y="202"/>
                    <a:pt x="55" y="202"/>
                  </a:cubicBezTo>
                  <a:cubicBezTo>
                    <a:pt x="55" y="202"/>
                    <a:pt x="54" y="201"/>
                    <a:pt x="55" y="201"/>
                  </a:cubicBezTo>
                  <a:cubicBezTo>
                    <a:pt x="55" y="200"/>
                    <a:pt x="56" y="201"/>
                    <a:pt x="56" y="200"/>
                  </a:cubicBezTo>
                  <a:cubicBezTo>
                    <a:pt x="56" y="201"/>
                    <a:pt x="56" y="201"/>
                    <a:pt x="57" y="202"/>
                  </a:cubicBezTo>
                  <a:cubicBezTo>
                    <a:pt x="60" y="202"/>
                    <a:pt x="64" y="200"/>
                    <a:pt x="68" y="200"/>
                  </a:cubicBezTo>
                  <a:cubicBezTo>
                    <a:pt x="68" y="200"/>
                    <a:pt x="68" y="201"/>
                    <a:pt x="68" y="201"/>
                  </a:cubicBezTo>
                  <a:cubicBezTo>
                    <a:pt x="64" y="202"/>
                    <a:pt x="63" y="203"/>
                    <a:pt x="59" y="204"/>
                  </a:cubicBezTo>
                  <a:cubicBezTo>
                    <a:pt x="63" y="205"/>
                    <a:pt x="66" y="204"/>
                    <a:pt x="69" y="205"/>
                  </a:cubicBezTo>
                  <a:cubicBezTo>
                    <a:pt x="70" y="204"/>
                    <a:pt x="67" y="204"/>
                    <a:pt x="67" y="203"/>
                  </a:cubicBezTo>
                  <a:cubicBezTo>
                    <a:pt x="68" y="203"/>
                    <a:pt x="69" y="203"/>
                    <a:pt x="69" y="202"/>
                  </a:cubicBezTo>
                  <a:cubicBezTo>
                    <a:pt x="71" y="203"/>
                    <a:pt x="70" y="205"/>
                    <a:pt x="72" y="205"/>
                  </a:cubicBezTo>
                  <a:cubicBezTo>
                    <a:pt x="73" y="204"/>
                    <a:pt x="72" y="204"/>
                    <a:pt x="73" y="203"/>
                  </a:cubicBezTo>
                  <a:cubicBezTo>
                    <a:pt x="73" y="203"/>
                    <a:pt x="73" y="204"/>
                    <a:pt x="72" y="204"/>
                  </a:cubicBezTo>
                  <a:cubicBezTo>
                    <a:pt x="71" y="203"/>
                    <a:pt x="71" y="200"/>
                    <a:pt x="70" y="202"/>
                  </a:cubicBezTo>
                  <a:cubicBezTo>
                    <a:pt x="68" y="201"/>
                    <a:pt x="71" y="200"/>
                    <a:pt x="73" y="200"/>
                  </a:cubicBezTo>
                  <a:cubicBezTo>
                    <a:pt x="70" y="201"/>
                    <a:pt x="75" y="201"/>
                    <a:pt x="73" y="203"/>
                  </a:cubicBezTo>
                  <a:cubicBezTo>
                    <a:pt x="75" y="203"/>
                    <a:pt x="76" y="201"/>
                    <a:pt x="77" y="201"/>
                  </a:cubicBezTo>
                  <a:cubicBezTo>
                    <a:pt x="78" y="203"/>
                    <a:pt x="75" y="203"/>
                    <a:pt x="74" y="204"/>
                  </a:cubicBezTo>
                  <a:cubicBezTo>
                    <a:pt x="73" y="205"/>
                    <a:pt x="75" y="205"/>
                    <a:pt x="74" y="206"/>
                  </a:cubicBezTo>
                  <a:cubicBezTo>
                    <a:pt x="76" y="207"/>
                    <a:pt x="77" y="206"/>
                    <a:pt x="79" y="207"/>
                  </a:cubicBezTo>
                  <a:cubicBezTo>
                    <a:pt x="79" y="208"/>
                    <a:pt x="77" y="208"/>
                    <a:pt x="76" y="209"/>
                  </a:cubicBezTo>
                  <a:cubicBezTo>
                    <a:pt x="78" y="211"/>
                    <a:pt x="79" y="209"/>
                    <a:pt x="81" y="210"/>
                  </a:cubicBezTo>
                  <a:cubicBezTo>
                    <a:pt x="82" y="209"/>
                    <a:pt x="79" y="210"/>
                    <a:pt x="78" y="208"/>
                  </a:cubicBezTo>
                  <a:cubicBezTo>
                    <a:pt x="80" y="208"/>
                    <a:pt x="81" y="208"/>
                    <a:pt x="82" y="209"/>
                  </a:cubicBezTo>
                  <a:cubicBezTo>
                    <a:pt x="80" y="207"/>
                    <a:pt x="81" y="206"/>
                    <a:pt x="82" y="205"/>
                  </a:cubicBezTo>
                  <a:cubicBezTo>
                    <a:pt x="82" y="205"/>
                    <a:pt x="83" y="205"/>
                    <a:pt x="83" y="205"/>
                  </a:cubicBezTo>
                  <a:cubicBezTo>
                    <a:pt x="85" y="205"/>
                    <a:pt x="82" y="206"/>
                    <a:pt x="84" y="207"/>
                  </a:cubicBezTo>
                  <a:cubicBezTo>
                    <a:pt x="86" y="204"/>
                    <a:pt x="97" y="206"/>
                    <a:pt x="96" y="208"/>
                  </a:cubicBezTo>
                  <a:cubicBezTo>
                    <a:pt x="97" y="207"/>
                    <a:pt x="99" y="208"/>
                    <a:pt x="99" y="206"/>
                  </a:cubicBezTo>
                  <a:cubicBezTo>
                    <a:pt x="101" y="207"/>
                    <a:pt x="100" y="208"/>
                    <a:pt x="101" y="209"/>
                  </a:cubicBezTo>
                  <a:cubicBezTo>
                    <a:pt x="99" y="209"/>
                    <a:pt x="96" y="210"/>
                    <a:pt x="94" y="210"/>
                  </a:cubicBezTo>
                  <a:cubicBezTo>
                    <a:pt x="96" y="211"/>
                    <a:pt x="101" y="211"/>
                    <a:pt x="104" y="211"/>
                  </a:cubicBezTo>
                  <a:cubicBezTo>
                    <a:pt x="105" y="211"/>
                    <a:pt x="103" y="212"/>
                    <a:pt x="105" y="213"/>
                  </a:cubicBezTo>
                  <a:cubicBezTo>
                    <a:pt x="107" y="212"/>
                    <a:pt x="109" y="210"/>
                    <a:pt x="111" y="212"/>
                  </a:cubicBezTo>
                  <a:cubicBezTo>
                    <a:pt x="112" y="210"/>
                    <a:pt x="114" y="211"/>
                    <a:pt x="112" y="209"/>
                  </a:cubicBezTo>
                  <a:cubicBezTo>
                    <a:pt x="114" y="210"/>
                    <a:pt x="115" y="208"/>
                    <a:pt x="118" y="209"/>
                  </a:cubicBezTo>
                  <a:cubicBezTo>
                    <a:pt x="116" y="207"/>
                    <a:pt x="121" y="208"/>
                    <a:pt x="121" y="207"/>
                  </a:cubicBezTo>
                  <a:cubicBezTo>
                    <a:pt x="125" y="207"/>
                    <a:pt x="119" y="209"/>
                    <a:pt x="122" y="210"/>
                  </a:cubicBezTo>
                  <a:cubicBezTo>
                    <a:pt x="123" y="208"/>
                    <a:pt x="125" y="208"/>
                    <a:pt x="126" y="208"/>
                  </a:cubicBezTo>
                  <a:cubicBezTo>
                    <a:pt x="126" y="209"/>
                    <a:pt x="126" y="210"/>
                    <a:pt x="125" y="211"/>
                  </a:cubicBezTo>
                  <a:cubicBezTo>
                    <a:pt x="121" y="212"/>
                    <a:pt x="116" y="211"/>
                    <a:pt x="113" y="212"/>
                  </a:cubicBezTo>
                  <a:cubicBezTo>
                    <a:pt x="114" y="214"/>
                    <a:pt x="115" y="212"/>
                    <a:pt x="116" y="213"/>
                  </a:cubicBezTo>
                  <a:cubicBezTo>
                    <a:pt x="122" y="209"/>
                    <a:pt x="128" y="215"/>
                    <a:pt x="134" y="212"/>
                  </a:cubicBezTo>
                  <a:cubicBezTo>
                    <a:pt x="139" y="215"/>
                    <a:pt x="150" y="211"/>
                    <a:pt x="153" y="215"/>
                  </a:cubicBezTo>
                  <a:cubicBezTo>
                    <a:pt x="154" y="215"/>
                    <a:pt x="156" y="215"/>
                    <a:pt x="158" y="216"/>
                  </a:cubicBezTo>
                  <a:cubicBezTo>
                    <a:pt x="159" y="213"/>
                    <a:pt x="162" y="215"/>
                    <a:pt x="164" y="214"/>
                  </a:cubicBezTo>
                  <a:cubicBezTo>
                    <a:pt x="165" y="215"/>
                    <a:pt x="164" y="215"/>
                    <a:pt x="165" y="216"/>
                  </a:cubicBezTo>
                  <a:cubicBezTo>
                    <a:pt x="165" y="214"/>
                    <a:pt x="168" y="214"/>
                    <a:pt x="168" y="215"/>
                  </a:cubicBezTo>
                  <a:cubicBezTo>
                    <a:pt x="173" y="213"/>
                    <a:pt x="178" y="216"/>
                    <a:pt x="183" y="215"/>
                  </a:cubicBezTo>
                  <a:cubicBezTo>
                    <a:pt x="182" y="214"/>
                    <a:pt x="184" y="213"/>
                    <a:pt x="185" y="213"/>
                  </a:cubicBezTo>
                  <a:cubicBezTo>
                    <a:pt x="186" y="213"/>
                    <a:pt x="183" y="214"/>
                    <a:pt x="183" y="215"/>
                  </a:cubicBezTo>
                  <a:cubicBezTo>
                    <a:pt x="188" y="217"/>
                    <a:pt x="192" y="214"/>
                    <a:pt x="196" y="214"/>
                  </a:cubicBezTo>
                  <a:cubicBezTo>
                    <a:pt x="196" y="217"/>
                    <a:pt x="201" y="217"/>
                    <a:pt x="202" y="215"/>
                  </a:cubicBezTo>
                  <a:cubicBezTo>
                    <a:pt x="203" y="216"/>
                    <a:pt x="204" y="215"/>
                    <a:pt x="205" y="216"/>
                  </a:cubicBezTo>
                  <a:cubicBezTo>
                    <a:pt x="207" y="212"/>
                    <a:pt x="216" y="217"/>
                    <a:pt x="221" y="214"/>
                  </a:cubicBezTo>
                  <a:cubicBezTo>
                    <a:pt x="225" y="218"/>
                    <a:pt x="233" y="211"/>
                    <a:pt x="236" y="215"/>
                  </a:cubicBezTo>
                  <a:cubicBezTo>
                    <a:pt x="235" y="215"/>
                    <a:pt x="233" y="215"/>
                    <a:pt x="232" y="216"/>
                  </a:cubicBezTo>
                  <a:cubicBezTo>
                    <a:pt x="233" y="217"/>
                    <a:pt x="237" y="215"/>
                    <a:pt x="241" y="215"/>
                  </a:cubicBezTo>
                  <a:cubicBezTo>
                    <a:pt x="242" y="216"/>
                    <a:pt x="248" y="218"/>
                    <a:pt x="248" y="216"/>
                  </a:cubicBezTo>
                  <a:cubicBezTo>
                    <a:pt x="249" y="215"/>
                    <a:pt x="250" y="217"/>
                    <a:pt x="250" y="217"/>
                  </a:cubicBezTo>
                  <a:cubicBezTo>
                    <a:pt x="254" y="215"/>
                    <a:pt x="257" y="216"/>
                    <a:pt x="260" y="215"/>
                  </a:cubicBezTo>
                  <a:cubicBezTo>
                    <a:pt x="264" y="216"/>
                    <a:pt x="272" y="215"/>
                    <a:pt x="278" y="215"/>
                  </a:cubicBezTo>
                  <a:cubicBezTo>
                    <a:pt x="431" y="219"/>
                    <a:pt x="583" y="206"/>
                    <a:pt x="736" y="192"/>
                  </a:cubicBezTo>
                  <a:cubicBezTo>
                    <a:pt x="738" y="193"/>
                    <a:pt x="736" y="193"/>
                    <a:pt x="736" y="194"/>
                  </a:cubicBezTo>
                  <a:cubicBezTo>
                    <a:pt x="724" y="193"/>
                    <a:pt x="713" y="198"/>
                    <a:pt x="701" y="196"/>
                  </a:cubicBezTo>
                  <a:cubicBezTo>
                    <a:pt x="701" y="198"/>
                    <a:pt x="700" y="198"/>
                    <a:pt x="698" y="198"/>
                  </a:cubicBezTo>
                  <a:cubicBezTo>
                    <a:pt x="698" y="198"/>
                    <a:pt x="699" y="198"/>
                    <a:pt x="700" y="197"/>
                  </a:cubicBezTo>
                  <a:cubicBezTo>
                    <a:pt x="698" y="197"/>
                    <a:pt x="696" y="199"/>
                    <a:pt x="694" y="197"/>
                  </a:cubicBezTo>
                  <a:cubicBezTo>
                    <a:pt x="693" y="198"/>
                    <a:pt x="694" y="199"/>
                    <a:pt x="693" y="200"/>
                  </a:cubicBezTo>
                  <a:cubicBezTo>
                    <a:pt x="688" y="197"/>
                    <a:pt x="681" y="199"/>
                    <a:pt x="674" y="201"/>
                  </a:cubicBezTo>
                  <a:cubicBezTo>
                    <a:pt x="669" y="201"/>
                    <a:pt x="664" y="200"/>
                    <a:pt x="659" y="202"/>
                  </a:cubicBezTo>
                  <a:cubicBezTo>
                    <a:pt x="658" y="202"/>
                    <a:pt x="658" y="202"/>
                    <a:pt x="658" y="201"/>
                  </a:cubicBezTo>
                  <a:cubicBezTo>
                    <a:pt x="650" y="204"/>
                    <a:pt x="639" y="202"/>
                    <a:pt x="634" y="205"/>
                  </a:cubicBezTo>
                  <a:cubicBezTo>
                    <a:pt x="633" y="204"/>
                    <a:pt x="634" y="204"/>
                    <a:pt x="632" y="204"/>
                  </a:cubicBezTo>
                  <a:cubicBezTo>
                    <a:pt x="632" y="204"/>
                    <a:pt x="633" y="205"/>
                    <a:pt x="633" y="205"/>
                  </a:cubicBezTo>
                  <a:cubicBezTo>
                    <a:pt x="623" y="203"/>
                    <a:pt x="615" y="208"/>
                    <a:pt x="604" y="206"/>
                  </a:cubicBezTo>
                  <a:cubicBezTo>
                    <a:pt x="603" y="209"/>
                    <a:pt x="598" y="207"/>
                    <a:pt x="595" y="207"/>
                  </a:cubicBezTo>
                  <a:cubicBezTo>
                    <a:pt x="591" y="207"/>
                    <a:pt x="588" y="210"/>
                    <a:pt x="586" y="208"/>
                  </a:cubicBezTo>
                  <a:cubicBezTo>
                    <a:pt x="583" y="210"/>
                    <a:pt x="579" y="210"/>
                    <a:pt x="575" y="208"/>
                  </a:cubicBezTo>
                  <a:cubicBezTo>
                    <a:pt x="573" y="209"/>
                    <a:pt x="577" y="210"/>
                    <a:pt x="575" y="210"/>
                  </a:cubicBezTo>
                  <a:cubicBezTo>
                    <a:pt x="574" y="211"/>
                    <a:pt x="572" y="209"/>
                    <a:pt x="573" y="209"/>
                  </a:cubicBezTo>
                  <a:cubicBezTo>
                    <a:pt x="570" y="211"/>
                    <a:pt x="568" y="210"/>
                    <a:pt x="565" y="211"/>
                  </a:cubicBezTo>
                  <a:cubicBezTo>
                    <a:pt x="565" y="210"/>
                    <a:pt x="565" y="210"/>
                    <a:pt x="565" y="209"/>
                  </a:cubicBezTo>
                  <a:cubicBezTo>
                    <a:pt x="562" y="211"/>
                    <a:pt x="559" y="210"/>
                    <a:pt x="556" y="211"/>
                  </a:cubicBezTo>
                  <a:cubicBezTo>
                    <a:pt x="556" y="209"/>
                    <a:pt x="556" y="211"/>
                    <a:pt x="553" y="210"/>
                  </a:cubicBezTo>
                  <a:cubicBezTo>
                    <a:pt x="553" y="211"/>
                    <a:pt x="552" y="212"/>
                    <a:pt x="551" y="212"/>
                  </a:cubicBezTo>
                  <a:cubicBezTo>
                    <a:pt x="551" y="211"/>
                    <a:pt x="550" y="211"/>
                    <a:pt x="550" y="210"/>
                  </a:cubicBezTo>
                  <a:cubicBezTo>
                    <a:pt x="548" y="213"/>
                    <a:pt x="543" y="210"/>
                    <a:pt x="539" y="213"/>
                  </a:cubicBezTo>
                  <a:cubicBezTo>
                    <a:pt x="538" y="212"/>
                    <a:pt x="538" y="212"/>
                    <a:pt x="538" y="211"/>
                  </a:cubicBezTo>
                  <a:cubicBezTo>
                    <a:pt x="533" y="212"/>
                    <a:pt x="521" y="212"/>
                    <a:pt x="519" y="214"/>
                  </a:cubicBezTo>
                  <a:cubicBezTo>
                    <a:pt x="517" y="214"/>
                    <a:pt x="514" y="212"/>
                    <a:pt x="511" y="215"/>
                  </a:cubicBezTo>
                  <a:cubicBezTo>
                    <a:pt x="509" y="213"/>
                    <a:pt x="504" y="213"/>
                    <a:pt x="503" y="214"/>
                  </a:cubicBezTo>
                  <a:cubicBezTo>
                    <a:pt x="486" y="214"/>
                    <a:pt x="470" y="217"/>
                    <a:pt x="453" y="216"/>
                  </a:cubicBezTo>
                  <a:cubicBezTo>
                    <a:pt x="452" y="217"/>
                    <a:pt x="452" y="217"/>
                    <a:pt x="452" y="218"/>
                  </a:cubicBezTo>
                  <a:cubicBezTo>
                    <a:pt x="450" y="217"/>
                    <a:pt x="450" y="217"/>
                    <a:pt x="448" y="216"/>
                  </a:cubicBezTo>
                  <a:cubicBezTo>
                    <a:pt x="438" y="219"/>
                    <a:pt x="425" y="216"/>
                    <a:pt x="414" y="219"/>
                  </a:cubicBezTo>
                  <a:cubicBezTo>
                    <a:pt x="413" y="219"/>
                    <a:pt x="414" y="218"/>
                    <a:pt x="413" y="218"/>
                  </a:cubicBezTo>
                  <a:cubicBezTo>
                    <a:pt x="408" y="218"/>
                    <a:pt x="404" y="219"/>
                    <a:pt x="400" y="219"/>
                  </a:cubicBezTo>
                  <a:cubicBezTo>
                    <a:pt x="400" y="220"/>
                    <a:pt x="401" y="223"/>
                    <a:pt x="397" y="224"/>
                  </a:cubicBezTo>
                  <a:cubicBezTo>
                    <a:pt x="396" y="222"/>
                    <a:pt x="397" y="221"/>
                    <a:pt x="395" y="221"/>
                  </a:cubicBezTo>
                  <a:cubicBezTo>
                    <a:pt x="394" y="220"/>
                    <a:pt x="397" y="218"/>
                    <a:pt x="398" y="220"/>
                  </a:cubicBezTo>
                  <a:cubicBezTo>
                    <a:pt x="399" y="218"/>
                    <a:pt x="395" y="218"/>
                    <a:pt x="395" y="219"/>
                  </a:cubicBezTo>
                  <a:cubicBezTo>
                    <a:pt x="389" y="217"/>
                    <a:pt x="384" y="221"/>
                    <a:pt x="378" y="218"/>
                  </a:cubicBezTo>
                  <a:cubicBezTo>
                    <a:pt x="377" y="221"/>
                    <a:pt x="373" y="220"/>
                    <a:pt x="370" y="218"/>
                  </a:cubicBezTo>
                  <a:cubicBezTo>
                    <a:pt x="369" y="219"/>
                    <a:pt x="370" y="219"/>
                    <a:pt x="370" y="220"/>
                  </a:cubicBezTo>
                  <a:cubicBezTo>
                    <a:pt x="365" y="219"/>
                    <a:pt x="360" y="220"/>
                    <a:pt x="355" y="219"/>
                  </a:cubicBezTo>
                  <a:cubicBezTo>
                    <a:pt x="354" y="219"/>
                    <a:pt x="355" y="220"/>
                    <a:pt x="354" y="220"/>
                  </a:cubicBezTo>
                  <a:cubicBezTo>
                    <a:pt x="347" y="220"/>
                    <a:pt x="337" y="222"/>
                    <a:pt x="331" y="219"/>
                  </a:cubicBezTo>
                  <a:cubicBezTo>
                    <a:pt x="331" y="220"/>
                    <a:pt x="331" y="220"/>
                    <a:pt x="332" y="220"/>
                  </a:cubicBezTo>
                  <a:cubicBezTo>
                    <a:pt x="323" y="220"/>
                    <a:pt x="315" y="222"/>
                    <a:pt x="307" y="220"/>
                  </a:cubicBezTo>
                  <a:cubicBezTo>
                    <a:pt x="301" y="221"/>
                    <a:pt x="292" y="220"/>
                    <a:pt x="284" y="220"/>
                  </a:cubicBezTo>
                  <a:cubicBezTo>
                    <a:pt x="283" y="221"/>
                    <a:pt x="285" y="222"/>
                    <a:pt x="283" y="223"/>
                  </a:cubicBezTo>
                  <a:cubicBezTo>
                    <a:pt x="282" y="223"/>
                    <a:pt x="282" y="223"/>
                    <a:pt x="281" y="223"/>
                  </a:cubicBezTo>
                  <a:cubicBezTo>
                    <a:pt x="283" y="219"/>
                    <a:pt x="276" y="221"/>
                    <a:pt x="273" y="220"/>
                  </a:cubicBezTo>
                  <a:cubicBezTo>
                    <a:pt x="272" y="222"/>
                    <a:pt x="275" y="221"/>
                    <a:pt x="276" y="222"/>
                  </a:cubicBezTo>
                  <a:cubicBezTo>
                    <a:pt x="277" y="223"/>
                    <a:pt x="274" y="223"/>
                    <a:pt x="273" y="223"/>
                  </a:cubicBezTo>
                  <a:cubicBezTo>
                    <a:pt x="270" y="219"/>
                    <a:pt x="264" y="222"/>
                    <a:pt x="260" y="220"/>
                  </a:cubicBezTo>
                  <a:cubicBezTo>
                    <a:pt x="258" y="221"/>
                    <a:pt x="260" y="222"/>
                    <a:pt x="258" y="222"/>
                  </a:cubicBezTo>
                  <a:cubicBezTo>
                    <a:pt x="258" y="223"/>
                    <a:pt x="257" y="222"/>
                    <a:pt x="256" y="222"/>
                  </a:cubicBezTo>
                  <a:cubicBezTo>
                    <a:pt x="256" y="222"/>
                    <a:pt x="257" y="221"/>
                    <a:pt x="258" y="221"/>
                  </a:cubicBezTo>
                  <a:cubicBezTo>
                    <a:pt x="256" y="220"/>
                    <a:pt x="255" y="220"/>
                    <a:pt x="254" y="221"/>
                  </a:cubicBezTo>
                  <a:cubicBezTo>
                    <a:pt x="254" y="222"/>
                    <a:pt x="255" y="222"/>
                    <a:pt x="254" y="223"/>
                  </a:cubicBezTo>
                  <a:cubicBezTo>
                    <a:pt x="255" y="224"/>
                    <a:pt x="255" y="223"/>
                    <a:pt x="256" y="224"/>
                  </a:cubicBezTo>
                  <a:cubicBezTo>
                    <a:pt x="255" y="225"/>
                    <a:pt x="253" y="223"/>
                    <a:pt x="252" y="225"/>
                  </a:cubicBezTo>
                  <a:cubicBezTo>
                    <a:pt x="250" y="223"/>
                    <a:pt x="249" y="224"/>
                    <a:pt x="247" y="224"/>
                  </a:cubicBezTo>
                  <a:cubicBezTo>
                    <a:pt x="247" y="222"/>
                    <a:pt x="250" y="224"/>
                    <a:pt x="251" y="223"/>
                  </a:cubicBezTo>
                  <a:cubicBezTo>
                    <a:pt x="248" y="221"/>
                    <a:pt x="253" y="222"/>
                    <a:pt x="254" y="221"/>
                  </a:cubicBezTo>
                  <a:cubicBezTo>
                    <a:pt x="249" y="219"/>
                    <a:pt x="250" y="222"/>
                    <a:pt x="245" y="220"/>
                  </a:cubicBezTo>
                  <a:cubicBezTo>
                    <a:pt x="245" y="221"/>
                    <a:pt x="247" y="221"/>
                    <a:pt x="246" y="222"/>
                  </a:cubicBezTo>
                  <a:cubicBezTo>
                    <a:pt x="246" y="222"/>
                    <a:pt x="245" y="222"/>
                    <a:pt x="245" y="222"/>
                  </a:cubicBezTo>
                  <a:cubicBezTo>
                    <a:pt x="244" y="223"/>
                    <a:pt x="245" y="223"/>
                    <a:pt x="246" y="223"/>
                  </a:cubicBezTo>
                  <a:cubicBezTo>
                    <a:pt x="244" y="225"/>
                    <a:pt x="241" y="224"/>
                    <a:pt x="239" y="226"/>
                  </a:cubicBezTo>
                  <a:cubicBezTo>
                    <a:pt x="238" y="226"/>
                    <a:pt x="237" y="226"/>
                    <a:pt x="237" y="224"/>
                  </a:cubicBezTo>
                  <a:cubicBezTo>
                    <a:pt x="235" y="224"/>
                    <a:pt x="233" y="227"/>
                    <a:pt x="231" y="226"/>
                  </a:cubicBezTo>
                  <a:cubicBezTo>
                    <a:pt x="230" y="225"/>
                    <a:pt x="233" y="225"/>
                    <a:pt x="233" y="224"/>
                  </a:cubicBezTo>
                  <a:cubicBezTo>
                    <a:pt x="232" y="223"/>
                    <a:pt x="230" y="225"/>
                    <a:pt x="231" y="226"/>
                  </a:cubicBezTo>
                  <a:cubicBezTo>
                    <a:pt x="230" y="227"/>
                    <a:pt x="228" y="225"/>
                    <a:pt x="227" y="226"/>
                  </a:cubicBezTo>
                  <a:cubicBezTo>
                    <a:pt x="226" y="225"/>
                    <a:pt x="228" y="224"/>
                    <a:pt x="226" y="224"/>
                  </a:cubicBezTo>
                  <a:cubicBezTo>
                    <a:pt x="224" y="226"/>
                    <a:pt x="217" y="227"/>
                    <a:pt x="217" y="224"/>
                  </a:cubicBezTo>
                  <a:cubicBezTo>
                    <a:pt x="215" y="225"/>
                    <a:pt x="213" y="224"/>
                    <a:pt x="211" y="226"/>
                  </a:cubicBezTo>
                  <a:cubicBezTo>
                    <a:pt x="209" y="223"/>
                    <a:pt x="205" y="226"/>
                    <a:pt x="204" y="224"/>
                  </a:cubicBezTo>
                  <a:cubicBezTo>
                    <a:pt x="201" y="228"/>
                    <a:pt x="195" y="222"/>
                    <a:pt x="191" y="225"/>
                  </a:cubicBezTo>
                  <a:cubicBezTo>
                    <a:pt x="188" y="224"/>
                    <a:pt x="184" y="225"/>
                    <a:pt x="180" y="224"/>
                  </a:cubicBezTo>
                  <a:cubicBezTo>
                    <a:pt x="179" y="223"/>
                    <a:pt x="182" y="224"/>
                    <a:pt x="180" y="223"/>
                  </a:cubicBezTo>
                  <a:cubicBezTo>
                    <a:pt x="174" y="226"/>
                    <a:pt x="168" y="222"/>
                    <a:pt x="162" y="224"/>
                  </a:cubicBezTo>
                  <a:cubicBezTo>
                    <a:pt x="163" y="225"/>
                    <a:pt x="164" y="224"/>
                    <a:pt x="164" y="225"/>
                  </a:cubicBezTo>
                  <a:cubicBezTo>
                    <a:pt x="165" y="225"/>
                    <a:pt x="164" y="226"/>
                    <a:pt x="164" y="226"/>
                  </a:cubicBezTo>
                  <a:cubicBezTo>
                    <a:pt x="162" y="226"/>
                    <a:pt x="159" y="224"/>
                    <a:pt x="156" y="224"/>
                  </a:cubicBezTo>
                  <a:cubicBezTo>
                    <a:pt x="156" y="225"/>
                    <a:pt x="157" y="225"/>
                    <a:pt x="157" y="225"/>
                  </a:cubicBezTo>
                  <a:cubicBezTo>
                    <a:pt x="158" y="227"/>
                    <a:pt x="155" y="225"/>
                    <a:pt x="155" y="227"/>
                  </a:cubicBezTo>
                  <a:cubicBezTo>
                    <a:pt x="155" y="226"/>
                    <a:pt x="154" y="226"/>
                    <a:pt x="153" y="226"/>
                  </a:cubicBezTo>
                  <a:cubicBezTo>
                    <a:pt x="151" y="229"/>
                    <a:pt x="146" y="224"/>
                    <a:pt x="142" y="227"/>
                  </a:cubicBezTo>
                  <a:cubicBezTo>
                    <a:pt x="140" y="226"/>
                    <a:pt x="140" y="225"/>
                    <a:pt x="142" y="224"/>
                  </a:cubicBezTo>
                  <a:cubicBezTo>
                    <a:pt x="141" y="223"/>
                    <a:pt x="140" y="225"/>
                    <a:pt x="138" y="224"/>
                  </a:cubicBezTo>
                  <a:cubicBezTo>
                    <a:pt x="138" y="224"/>
                    <a:pt x="139" y="225"/>
                    <a:pt x="140" y="226"/>
                  </a:cubicBezTo>
                  <a:cubicBezTo>
                    <a:pt x="139" y="227"/>
                    <a:pt x="137" y="227"/>
                    <a:pt x="136" y="227"/>
                  </a:cubicBezTo>
                  <a:cubicBezTo>
                    <a:pt x="136" y="226"/>
                    <a:pt x="136" y="226"/>
                    <a:pt x="137" y="225"/>
                  </a:cubicBezTo>
                  <a:cubicBezTo>
                    <a:pt x="134" y="226"/>
                    <a:pt x="131" y="225"/>
                    <a:pt x="128" y="225"/>
                  </a:cubicBezTo>
                  <a:cubicBezTo>
                    <a:pt x="127" y="225"/>
                    <a:pt x="129" y="224"/>
                    <a:pt x="127" y="223"/>
                  </a:cubicBezTo>
                  <a:cubicBezTo>
                    <a:pt x="125" y="227"/>
                    <a:pt x="115" y="225"/>
                    <a:pt x="112" y="226"/>
                  </a:cubicBezTo>
                  <a:cubicBezTo>
                    <a:pt x="111" y="225"/>
                    <a:pt x="108" y="225"/>
                    <a:pt x="110" y="224"/>
                  </a:cubicBezTo>
                  <a:cubicBezTo>
                    <a:pt x="108" y="223"/>
                    <a:pt x="108" y="224"/>
                    <a:pt x="108" y="225"/>
                  </a:cubicBezTo>
                  <a:cubicBezTo>
                    <a:pt x="106" y="226"/>
                    <a:pt x="106" y="222"/>
                    <a:pt x="103" y="224"/>
                  </a:cubicBezTo>
                  <a:cubicBezTo>
                    <a:pt x="104" y="225"/>
                    <a:pt x="105" y="224"/>
                    <a:pt x="106" y="224"/>
                  </a:cubicBezTo>
                  <a:cubicBezTo>
                    <a:pt x="105" y="225"/>
                    <a:pt x="105" y="225"/>
                    <a:pt x="105" y="225"/>
                  </a:cubicBezTo>
                  <a:cubicBezTo>
                    <a:pt x="101" y="225"/>
                    <a:pt x="96" y="224"/>
                    <a:pt x="92" y="226"/>
                  </a:cubicBezTo>
                  <a:cubicBezTo>
                    <a:pt x="92" y="225"/>
                    <a:pt x="92" y="225"/>
                    <a:pt x="90" y="223"/>
                  </a:cubicBezTo>
                  <a:cubicBezTo>
                    <a:pt x="89" y="224"/>
                    <a:pt x="90" y="225"/>
                    <a:pt x="91" y="226"/>
                  </a:cubicBezTo>
                  <a:cubicBezTo>
                    <a:pt x="89" y="229"/>
                    <a:pt x="87" y="225"/>
                    <a:pt x="84" y="227"/>
                  </a:cubicBezTo>
                  <a:cubicBezTo>
                    <a:pt x="81" y="226"/>
                    <a:pt x="85" y="224"/>
                    <a:pt x="84" y="223"/>
                  </a:cubicBezTo>
                  <a:cubicBezTo>
                    <a:pt x="82" y="224"/>
                    <a:pt x="83" y="226"/>
                    <a:pt x="82" y="227"/>
                  </a:cubicBezTo>
                  <a:cubicBezTo>
                    <a:pt x="81" y="228"/>
                    <a:pt x="80" y="226"/>
                    <a:pt x="80" y="226"/>
                  </a:cubicBezTo>
                  <a:cubicBezTo>
                    <a:pt x="79" y="226"/>
                    <a:pt x="80" y="225"/>
                    <a:pt x="81" y="225"/>
                  </a:cubicBezTo>
                  <a:cubicBezTo>
                    <a:pt x="79" y="224"/>
                    <a:pt x="77" y="225"/>
                    <a:pt x="78" y="226"/>
                  </a:cubicBezTo>
                  <a:cubicBezTo>
                    <a:pt x="75" y="224"/>
                    <a:pt x="75" y="226"/>
                    <a:pt x="72" y="224"/>
                  </a:cubicBezTo>
                  <a:cubicBezTo>
                    <a:pt x="69" y="225"/>
                    <a:pt x="69" y="225"/>
                    <a:pt x="66" y="224"/>
                  </a:cubicBezTo>
                  <a:cubicBezTo>
                    <a:pt x="66" y="225"/>
                    <a:pt x="67" y="226"/>
                    <a:pt x="65" y="227"/>
                  </a:cubicBezTo>
                  <a:cubicBezTo>
                    <a:pt x="67" y="228"/>
                    <a:pt x="67" y="228"/>
                    <a:pt x="67" y="228"/>
                  </a:cubicBezTo>
                  <a:cubicBezTo>
                    <a:pt x="69" y="228"/>
                    <a:pt x="68" y="226"/>
                    <a:pt x="70" y="228"/>
                  </a:cubicBezTo>
                  <a:cubicBezTo>
                    <a:pt x="71" y="228"/>
                    <a:pt x="71" y="227"/>
                    <a:pt x="70" y="227"/>
                  </a:cubicBezTo>
                  <a:cubicBezTo>
                    <a:pt x="73" y="227"/>
                    <a:pt x="82" y="226"/>
                    <a:pt x="80" y="229"/>
                  </a:cubicBezTo>
                  <a:cubicBezTo>
                    <a:pt x="81" y="230"/>
                    <a:pt x="82" y="228"/>
                    <a:pt x="83" y="228"/>
                  </a:cubicBezTo>
                  <a:cubicBezTo>
                    <a:pt x="84" y="229"/>
                    <a:pt x="83" y="230"/>
                    <a:pt x="81" y="231"/>
                  </a:cubicBezTo>
                  <a:cubicBezTo>
                    <a:pt x="82" y="231"/>
                    <a:pt x="87" y="231"/>
                    <a:pt x="85" y="230"/>
                  </a:cubicBezTo>
                  <a:cubicBezTo>
                    <a:pt x="87" y="229"/>
                    <a:pt x="89" y="231"/>
                    <a:pt x="91" y="228"/>
                  </a:cubicBezTo>
                  <a:cubicBezTo>
                    <a:pt x="92" y="229"/>
                    <a:pt x="89" y="230"/>
                    <a:pt x="89" y="231"/>
                  </a:cubicBezTo>
                  <a:cubicBezTo>
                    <a:pt x="91" y="232"/>
                    <a:pt x="96" y="229"/>
                    <a:pt x="94" y="232"/>
                  </a:cubicBezTo>
                  <a:cubicBezTo>
                    <a:pt x="96" y="233"/>
                    <a:pt x="96" y="231"/>
                    <a:pt x="95" y="231"/>
                  </a:cubicBezTo>
                  <a:cubicBezTo>
                    <a:pt x="97" y="231"/>
                    <a:pt x="99" y="231"/>
                    <a:pt x="100" y="232"/>
                  </a:cubicBezTo>
                  <a:cubicBezTo>
                    <a:pt x="101" y="231"/>
                    <a:pt x="100" y="231"/>
                    <a:pt x="101" y="230"/>
                  </a:cubicBezTo>
                  <a:cubicBezTo>
                    <a:pt x="102" y="230"/>
                    <a:pt x="103" y="231"/>
                    <a:pt x="104" y="230"/>
                  </a:cubicBezTo>
                  <a:cubicBezTo>
                    <a:pt x="104" y="230"/>
                    <a:pt x="104" y="231"/>
                    <a:pt x="104" y="232"/>
                  </a:cubicBezTo>
                  <a:cubicBezTo>
                    <a:pt x="107" y="230"/>
                    <a:pt x="111" y="230"/>
                    <a:pt x="115" y="231"/>
                  </a:cubicBezTo>
                  <a:cubicBezTo>
                    <a:pt x="116" y="232"/>
                    <a:pt x="114" y="231"/>
                    <a:pt x="113" y="232"/>
                  </a:cubicBezTo>
                  <a:cubicBezTo>
                    <a:pt x="115" y="233"/>
                    <a:pt x="116" y="232"/>
                    <a:pt x="118" y="233"/>
                  </a:cubicBezTo>
                  <a:cubicBezTo>
                    <a:pt x="116" y="234"/>
                    <a:pt x="114" y="234"/>
                    <a:pt x="112" y="232"/>
                  </a:cubicBezTo>
                  <a:cubicBezTo>
                    <a:pt x="111" y="235"/>
                    <a:pt x="106" y="232"/>
                    <a:pt x="103" y="234"/>
                  </a:cubicBezTo>
                  <a:cubicBezTo>
                    <a:pt x="109" y="235"/>
                    <a:pt x="114" y="234"/>
                    <a:pt x="119" y="234"/>
                  </a:cubicBezTo>
                  <a:cubicBezTo>
                    <a:pt x="120" y="233"/>
                    <a:pt x="118" y="234"/>
                    <a:pt x="118" y="233"/>
                  </a:cubicBezTo>
                  <a:cubicBezTo>
                    <a:pt x="120" y="231"/>
                    <a:pt x="121" y="236"/>
                    <a:pt x="123" y="234"/>
                  </a:cubicBezTo>
                  <a:cubicBezTo>
                    <a:pt x="123" y="234"/>
                    <a:pt x="122" y="234"/>
                    <a:pt x="121" y="233"/>
                  </a:cubicBezTo>
                  <a:cubicBezTo>
                    <a:pt x="122" y="232"/>
                    <a:pt x="123" y="234"/>
                    <a:pt x="124" y="232"/>
                  </a:cubicBezTo>
                  <a:cubicBezTo>
                    <a:pt x="126" y="232"/>
                    <a:pt x="125" y="233"/>
                    <a:pt x="124" y="234"/>
                  </a:cubicBezTo>
                  <a:cubicBezTo>
                    <a:pt x="125" y="234"/>
                    <a:pt x="125" y="233"/>
                    <a:pt x="126" y="234"/>
                  </a:cubicBezTo>
                  <a:cubicBezTo>
                    <a:pt x="127" y="232"/>
                    <a:pt x="135" y="233"/>
                    <a:pt x="138" y="233"/>
                  </a:cubicBezTo>
                  <a:cubicBezTo>
                    <a:pt x="139" y="235"/>
                    <a:pt x="136" y="233"/>
                    <a:pt x="136" y="234"/>
                  </a:cubicBezTo>
                  <a:cubicBezTo>
                    <a:pt x="142" y="233"/>
                    <a:pt x="148" y="233"/>
                    <a:pt x="154" y="234"/>
                  </a:cubicBezTo>
                  <a:cubicBezTo>
                    <a:pt x="155" y="235"/>
                    <a:pt x="153" y="235"/>
                    <a:pt x="153" y="236"/>
                  </a:cubicBezTo>
                  <a:cubicBezTo>
                    <a:pt x="155" y="237"/>
                    <a:pt x="156" y="235"/>
                    <a:pt x="156" y="234"/>
                  </a:cubicBezTo>
                  <a:cubicBezTo>
                    <a:pt x="159" y="234"/>
                    <a:pt x="156" y="236"/>
                    <a:pt x="159" y="237"/>
                  </a:cubicBezTo>
                  <a:cubicBezTo>
                    <a:pt x="161" y="236"/>
                    <a:pt x="157" y="235"/>
                    <a:pt x="158" y="234"/>
                  </a:cubicBezTo>
                  <a:cubicBezTo>
                    <a:pt x="162" y="234"/>
                    <a:pt x="166" y="232"/>
                    <a:pt x="170" y="234"/>
                  </a:cubicBezTo>
                  <a:cubicBezTo>
                    <a:pt x="171" y="232"/>
                    <a:pt x="173" y="233"/>
                    <a:pt x="175" y="232"/>
                  </a:cubicBezTo>
                  <a:cubicBezTo>
                    <a:pt x="177" y="233"/>
                    <a:pt x="176" y="234"/>
                    <a:pt x="177" y="234"/>
                  </a:cubicBezTo>
                  <a:cubicBezTo>
                    <a:pt x="180" y="233"/>
                    <a:pt x="183" y="233"/>
                    <a:pt x="186" y="233"/>
                  </a:cubicBezTo>
                  <a:cubicBezTo>
                    <a:pt x="186" y="234"/>
                    <a:pt x="183" y="234"/>
                    <a:pt x="182" y="234"/>
                  </a:cubicBezTo>
                  <a:cubicBezTo>
                    <a:pt x="184" y="235"/>
                    <a:pt x="188" y="234"/>
                    <a:pt x="190" y="233"/>
                  </a:cubicBezTo>
                  <a:cubicBezTo>
                    <a:pt x="192" y="234"/>
                    <a:pt x="190" y="234"/>
                    <a:pt x="191" y="235"/>
                  </a:cubicBezTo>
                  <a:cubicBezTo>
                    <a:pt x="190" y="236"/>
                    <a:pt x="188" y="236"/>
                    <a:pt x="188" y="237"/>
                  </a:cubicBezTo>
                  <a:cubicBezTo>
                    <a:pt x="194" y="237"/>
                    <a:pt x="198" y="236"/>
                    <a:pt x="203" y="234"/>
                  </a:cubicBezTo>
                  <a:cubicBezTo>
                    <a:pt x="205" y="235"/>
                    <a:pt x="201" y="236"/>
                    <a:pt x="203" y="237"/>
                  </a:cubicBezTo>
                  <a:cubicBezTo>
                    <a:pt x="208" y="237"/>
                    <a:pt x="213" y="236"/>
                    <a:pt x="218" y="238"/>
                  </a:cubicBezTo>
                  <a:cubicBezTo>
                    <a:pt x="220" y="236"/>
                    <a:pt x="222" y="238"/>
                    <a:pt x="223" y="238"/>
                  </a:cubicBezTo>
                  <a:cubicBezTo>
                    <a:pt x="224" y="237"/>
                    <a:pt x="223" y="237"/>
                    <a:pt x="224" y="236"/>
                  </a:cubicBezTo>
                  <a:cubicBezTo>
                    <a:pt x="228" y="238"/>
                    <a:pt x="236" y="234"/>
                    <a:pt x="236" y="237"/>
                  </a:cubicBezTo>
                  <a:cubicBezTo>
                    <a:pt x="242" y="237"/>
                    <a:pt x="250" y="239"/>
                    <a:pt x="254" y="236"/>
                  </a:cubicBezTo>
                  <a:cubicBezTo>
                    <a:pt x="257" y="238"/>
                    <a:pt x="260" y="236"/>
                    <a:pt x="263" y="239"/>
                  </a:cubicBezTo>
                  <a:cubicBezTo>
                    <a:pt x="265" y="237"/>
                    <a:pt x="267" y="238"/>
                    <a:pt x="269" y="236"/>
                  </a:cubicBezTo>
                  <a:cubicBezTo>
                    <a:pt x="270" y="237"/>
                    <a:pt x="269" y="237"/>
                    <a:pt x="270" y="238"/>
                  </a:cubicBezTo>
                  <a:cubicBezTo>
                    <a:pt x="281" y="238"/>
                    <a:pt x="292" y="237"/>
                    <a:pt x="302" y="239"/>
                  </a:cubicBezTo>
                  <a:cubicBezTo>
                    <a:pt x="302" y="238"/>
                    <a:pt x="303" y="237"/>
                    <a:pt x="302" y="237"/>
                  </a:cubicBezTo>
                  <a:cubicBezTo>
                    <a:pt x="310" y="238"/>
                    <a:pt x="319" y="239"/>
                    <a:pt x="328" y="237"/>
                  </a:cubicBezTo>
                  <a:cubicBezTo>
                    <a:pt x="330" y="236"/>
                    <a:pt x="332" y="238"/>
                    <a:pt x="334" y="238"/>
                  </a:cubicBezTo>
                  <a:cubicBezTo>
                    <a:pt x="335" y="238"/>
                    <a:pt x="334" y="237"/>
                    <a:pt x="334" y="237"/>
                  </a:cubicBezTo>
                  <a:cubicBezTo>
                    <a:pt x="337" y="237"/>
                    <a:pt x="340" y="238"/>
                    <a:pt x="344" y="236"/>
                  </a:cubicBezTo>
                  <a:cubicBezTo>
                    <a:pt x="347" y="238"/>
                    <a:pt x="347" y="238"/>
                    <a:pt x="347" y="238"/>
                  </a:cubicBezTo>
                  <a:cubicBezTo>
                    <a:pt x="356" y="236"/>
                    <a:pt x="365" y="237"/>
                    <a:pt x="375" y="238"/>
                  </a:cubicBezTo>
                  <a:cubicBezTo>
                    <a:pt x="375" y="237"/>
                    <a:pt x="375" y="237"/>
                    <a:pt x="375" y="237"/>
                  </a:cubicBezTo>
                  <a:cubicBezTo>
                    <a:pt x="391" y="238"/>
                    <a:pt x="407" y="236"/>
                    <a:pt x="423" y="236"/>
                  </a:cubicBezTo>
                  <a:cubicBezTo>
                    <a:pt x="426" y="234"/>
                    <a:pt x="437" y="235"/>
                    <a:pt x="444" y="235"/>
                  </a:cubicBezTo>
                  <a:cubicBezTo>
                    <a:pt x="447" y="235"/>
                    <a:pt x="450" y="233"/>
                    <a:pt x="453" y="235"/>
                  </a:cubicBezTo>
                  <a:cubicBezTo>
                    <a:pt x="455" y="234"/>
                    <a:pt x="455" y="234"/>
                    <a:pt x="455" y="234"/>
                  </a:cubicBezTo>
                  <a:cubicBezTo>
                    <a:pt x="457" y="236"/>
                    <a:pt x="461" y="232"/>
                    <a:pt x="464" y="235"/>
                  </a:cubicBezTo>
                  <a:cubicBezTo>
                    <a:pt x="472" y="232"/>
                    <a:pt x="483" y="234"/>
                    <a:pt x="492" y="232"/>
                  </a:cubicBezTo>
                  <a:cubicBezTo>
                    <a:pt x="494" y="233"/>
                    <a:pt x="494" y="233"/>
                    <a:pt x="494" y="233"/>
                  </a:cubicBezTo>
                  <a:cubicBezTo>
                    <a:pt x="505" y="230"/>
                    <a:pt x="517" y="233"/>
                    <a:pt x="528" y="230"/>
                  </a:cubicBezTo>
                  <a:cubicBezTo>
                    <a:pt x="534" y="232"/>
                    <a:pt x="539" y="228"/>
                    <a:pt x="544" y="230"/>
                  </a:cubicBezTo>
                  <a:cubicBezTo>
                    <a:pt x="547" y="228"/>
                    <a:pt x="550" y="230"/>
                    <a:pt x="553" y="228"/>
                  </a:cubicBezTo>
                  <a:cubicBezTo>
                    <a:pt x="561" y="229"/>
                    <a:pt x="570" y="228"/>
                    <a:pt x="578" y="227"/>
                  </a:cubicBezTo>
                  <a:cubicBezTo>
                    <a:pt x="597" y="226"/>
                    <a:pt x="616" y="223"/>
                    <a:pt x="635" y="222"/>
                  </a:cubicBezTo>
                  <a:cubicBezTo>
                    <a:pt x="636" y="221"/>
                    <a:pt x="636" y="221"/>
                    <a:pt x="636" y="221"/>
                  </a:cubicBezTo>
                  <a:cubicBezTo>
                    <a:pt x="637" y="221"/>
                    <a:pt x="637" y="221"/>
                    <a:pt x="637" y="222"/>
                  </a:cubicBezTo>
                  <a:cubicBezTo>
                    <a:pt x="647" y="220"/>
                    <a:pt x="654" y="220"/>
                    <a:pt x="664" y="218"/>
                  </a:cubicBezTo>
                  <a:cubicBezTo>
                    <a:pt x="666" y="219"/>
                    <a:pt x="666" y="219"/>
                    <a:pt x="666" y="219"/>
                  </a:cubicBezTo>
                  <a:cubicBezTo>
                    <a:pt x="668" y="219"/>
                    <a:pt x="666" y="217"/>
                    <a:pt x="669" y="218"/>
                  </a:cubicBezTo>
                  <a:cubicBezTo>
                    <a:pt x="670" y="218"/>
                    <a:pt x="669" y="218"/>
                    <a:pt x="668" y="219"/>
                  </a:cubicBezTo>
                  <a:cubicBezTo>
                    <a:pt x="669" y="219"/>
                    <a:pt x="671" y="219"/>
                    <a:pt x="671" y="218"/>
                  </a:cubicBezTo>
                  <a:cubicBezTo>
                    <a:pt x="745" y="213"/>
                    <a:pt x="816" y="201"/>
                    <a:pt x="889" y="193"/>
                  </a:cubicBezTo>
                  <a:cubicBezTo>
                    <a:pt x="890" y="191"/>
                    <a:pt x="890" y="191"/>
                    <a:pt x="890" y="191"/>
                  </a:cubicBezTo>
                  <a:cubicBezTo>
                    <a:pt x="900" y="192"/>
                    <a:pt x="910" y="187"/>
                    <a:pt x="920" y="189"/>
                  </a:cubicBezTo>
                  <a:cubicBezTo>
                    <a:pt x="922" y="188"/>
                    <a:pt x="923" y="186"/>
                    <a:pt x="924" y="188"/>
                  </a:cubicBezTo>
                  <a:cubicBezTo>
                    <a:pt x="925" y="187"/>
                    <a:pt x="929" y="186"/>
                    <a:pt x="932" y="187"/>
                  </a:cubicBezTo>
                  <a:cubicBezTo>
                    <a:pt x="934" y="185"/>
                    <a:pt x="934" y="185"/>
                    <a:pt x="934" y="185"/>
                  </a:cubicBezTo>
                  <a:cubicBezTo>
                    <a:pt x="937" y="185"/>
                    <a:pt x="941" y="185"/>
                    <a:pt x="944" y="184"/>
                  </a:cubicBezTo>
                  <a:cubicBezTo>
                    <a:pt x="961" y="184"/>
                    <a:pt x="978" y="178"/>
                    <a:pt x="994" y="180"/>
                  </a:cubicBezTo>
                  <a:cubicBezTo>
                    <a:pt x="996" y="178"/>
                    <a:pt x="996" y="178"/>
                    <a:pt x="996" y="178"/>
                  </a:cubicBezTo>
                  <a:cubicBezTo>
                    <a:pt x="999" y="180"/>
                    <a:pt x="1004" y="179"/>
                    <a:pt x="1005" y="177"/>
                  </a:cubicBezTo>
                  <a:cubicBezTo>
                    <a:pt x="1006" y="178"/>
                    <a:pt x="1006" y="178"/>
                    <a:pt x="1007" y="179"/>
                  </a:cubicBezTo>
                  <a:cubicBezTo>
                    <a:pt x="1008" y="176"/>
                    <a:pt x="1009" y="178"/>
                    <a:pt x="1011" y="178"/>
                  </a:cubicBezTo>
                  <a:cubicBezTo>
                    <a:pt x="1015" y="176"/>
                    <a:pt x="1020" y="176"/>
                    <a:pt x="1026" y="175"/>
                  </a:cubicBezTo>
                  <a:cubicBezTo>
                    <a:pt x="1027" y="176"/>
                    <a:pt x="1027" y="177"/>
                    <a:pt x="1027" y="177"/>
                  </a:cubicBezTo>
                  <a:cubicBezTo>
                    <a:pt x="1028" y="177"/>
                    <a:pt x="1028" y="175"/>
                    <a:pt x="1031" y="176"/>
                  </a:cubicBezTo>
                  <a:cubicBezTo>
                    <a:pt x="1031" y="176"/>
                    <a:pt x="1030" y="175"/>
                    <a:pt x="1030" y="175"/>
                  </a:cubicBezTo>
                  <a:cubicBezTo>
                    <a:pt x="1031" y="174"/>
                    <a:pt x="1033" y="175"/>
                    <a:pt x="1034" y="174"/>
                  </a:cubicBezTo>
                  <a:cubicBezTo>
                    <a:pt x="1035" y="174"/>
                    <a:pt x="1035" y="175"/>
                    <a:pt x="1034" y="175"/>
                  </a:cubicBezTo>
                  <a:cubicBezTo>
                    <a:pt x="1036" y="174"/>
                    <a:pt x="1039" y="173"/>
                    <a:pt x="1041" y="173"/>
                  </a:cubicBezTo>
                  <a:cubicBezTo>
                    <a:pt x="1043" y="174"/>
                    <a:pt x="1040" y="174"/>
                    <a:pt x="1039" y="175"/>
                  </a:cubicBezTo>
                  <a:cubicBezTo>
                    <a:pt x="1044" y="173"/>
                    <a:pt x="1050" y="171"/>
                    <a:pt x="1055" y="170"/>
                  </a:cubicBezTo>
                  <a:cubicBezTo>
                    <a:pt x="1057" y="171"/>
                    <a:pt x="1057" y="171"/>
                    <a:pt x="1057" y="171"/>
                  </a:cubicBezTo>
                  <a:cubicBezTo>
                    <a:pt x="1057" y="173"/>
                    <a:pt x="1059" y="170"/>
                    <a:pt x="1056" y="170"/>
                  </a:cubicBezTo>
                  <a:cubicBezTo>
                    <a:pt x="1059" y="168"/>
                    <a:pt x="1061" y="168"/>
                    <a:pt x="1064" y="167"/>
                  </a:cubicBezTo>
                  <a:cubicBezTo>
                    <a:pt x="1065" y="168"/>
                    <a:pt x="1068" y="167"/>
                    <a:pt x="1066" y="169"/>
                  </a:cubicBezTo>
                  <a:cubicBezTo>
                    <a:pt x="1068" y="169"/>
                    <a:pt x="1068" y="167"/>
                    <a:pt x="1071" y="169"/>
                  </a:cubicBezTo>
                  <a:cubicBezTo>
                    <a:pt x="1073" y="167"/>
                    <a:pt x="1070" y="168"/>
                    <a:pt x="1069" y="167"/>
                  </a:cubicBezTo>
                  <a:cubicBezTo>
                    <a:pt x="1072" y="165"/>
                    <a:pt x="1075" y="167"/>
                    <a:pt x="1078" y="164"/>
                  </a:cubicBezTo>
                  <a:cubicBezTo>
                    <a:pt x="1079" y="165"/>
                    <a:pt x="1078" y="165"/>
                    <a:pt x="1078" y="166"/>
                  </a:cubicBezTo>
                  <a:cubicBezTo>
                    <a:pt x="1078" y="166"/>
                    <a:pt x="1079" y="165"/>
                    <a:pt x="1080" y="166"/>
                  </a:cubicBezTo>
                  <a:cubicBezTo>
                    <a:pt x="1079" y="165"/>
                    <a:pt x="1082" y="165"/>
                    <a:pt x="1083" y="164"/>
                  </a:cubicBezTo>
                  <a:cubicBezTo>
                    <a:pt x="1091" y="166"/>
                    <a:pt x="1100" y="158"/>
                    <a:pt x="1107" y="161"/>
                  </a:cubicBezTo>
                  <a:cubicBezTo>
                    <a:pt x="1108" y="158"/>
                    <a:pt x="1113" y="158"/>
                    <a:pt x="1116" y="157"/>
                  </a:cubicBezTo>
                  <a:cubicBezTo>
                    <a:pt x="1116" y="159"/>
                    <a:pt x="1112" y="158"/>
                    <a:pt x="1110" y="159"/>
                  </a:cubicBezTo>
                  <a:cubicBezTo>
                    <a:pt x="1111" y="160"/>
                    <a:pt x="1112" y="160"/>
                    <a:pt x="1113" y="160"/>
                  </a:cubicBezTo>
                  <a:cubicBezTo>
                    <a:pt x="1110" y="161"/>
                    <a:pt x="1108" y="164"/>
                    <a:pt x="1105" y="165"/>
                  </a:cubicBezTo>
                  <a:cubicBezTo>
                    <a:pt x="1105" y="161"/>
                    <a:pt x="1098" y="165"/>
                    <a:pt x="1097" y="166"/>
                  </a:cubicBezTo>
                  <a:cubicBezTo>
                    <a:pt x="1102" y="167"/>
                    <a:pt x="1111" y="165"/>
                    <a:pt x="1116" y="162"/>
                  </a:cubicBezTo>
                  <a:cubicBezTo>
                    <a:pt x="1116" y="162"/>
                    <a:pt x="1115" y="163"/>
                    <a:pt x="1114" y="163"/>
                  </a:cubicBezTo>
                  <a:cubicBezTo>
                    <a:pt x="1117" y="163"/>
                    <a:pt x="1123" y="162"/>
                    <a:pt x="1123" y="159"/>
                  </a:cubicBezTo>
                  <a:cubicBezTo>
                    <a:pt x="1124" y="158"/>
                    <a:pt x="1124" y="160"/>
                    <a:pt x="1125" y="161"/>
                  </a:cubicBezTo>
                  <a:cubicBezTo>
                    <a:pt x="1130" y="158"/>
                    <a:pt x="1133" y="158"/>
                    <a:pt x="1139" y="155"/>
                  </a:cubicBezTo>
                  <a:cubicBezTo>
                    <a:pt x="1146" y="154"/>
                    <a:pt x="1153" y="153"/>
                    <a:pt x="1160" y="149"/>
                  </a:cubicBezTo>
                  <a:cubicBezTo>
                    <a:pt x="1164" y="150"/>
                    <a:pt x="1170" y="147"/>
                    <a:pt x="1173" y="145"/>
                  </a:cubicBezTo>
                  <a:cubicBezTo>
                    <a:pt x="1181" y="145"/>
                    <a:pt x="1196" y="135"/>
                    <a:pt x="1208" y="139"/>
                  </a:cubicBezTo>
                  <a:cubicBezTo>
                    <a:pt x="1205" y="135"/>
                    <a:pt x="1214" y="136"/>
                    <a:pt x="1213" y="132"/>
                  </a:cubicBezTo>
                  <a:cubicBezTo>
                    <a:pt x="1216" y="133"/>
                    <a:pt x="1218" y="128"/>
                    <a:pt x="1221" y="131"/>
                  </a:cubicBezTo>
                  <a:cubicBezTo>
                    <a:pt x="1230" y="126"/>
                    <a:pt x="1239" y="125"/>
                    <a:pt x="1249" y="127"/>
                  </a:cubicBezTo>
                  <a:cubicBezTo>
                    <a:pt x="1250" y="126"/>
                    <a:pt x="1251" y="125"/>
                    <a:pt x="1251" y="124"/>
                  </a:cubicBezTo>
                  <a:cubicBezTo>
                    <a:pt x="1252" y="123"/>
                    <a:pt x="1254" y="124"/>
                    <a:pt x="1255" y="125"/>
                  </a:cubicBezTo>
                  <a:cubicBezTo>
                    <a:pt x="1257" y="123"/>
                    <a:pt x="1258" y="124"/>
                    <a:pt x="1259" y="123"/>
                  </a:cubicBezTo>
                  <a:cubicBezTo>
                    <a:pt x="1260" y="122"/>
                    <a:pt x="1261" y="122"/>
                    <a:pt x="1262" y="120"/>
                  </a:cubicBezTo>
                  <a:cubicBezTo>
                    <a:pt x="1261" y="119"/>
                    <a:pt x="1260" y="121"/>
                    <a:pt x="1259" y="120"/>
                  </a:cubicBezTo>
                  <a:cubicBezTo>
                    <a:pt x="1265" y="117"/>
                    <a:pt x="1275" y="116"/>
                    <a:pt x="1282" y="119"/>
                  </a:cubicBezTo>
                  <a:cubicBezTo>
                    <a:pt x="1283" y="116"/>
                    <a:pt x="1286" y="116"/>
                    <a:pt x="1289" y="116"/>
                  </a:cubicBezTo>
                  <a:cubicBezTo>
                    <a:pt x="1294" y="110"/>
                    <a:pt x="1301" y="107"/>
                    <a:pt x="1308" y="104"/>
                  </a:cubicBezTo>
                  <a:cubicBezTo>
                    <a:pt x="1311" y="106"/>
                    <a:pt x="1311" y="106"/>
                    <a:pt x="1311" y="106"/>
                  </a:cubicBezTo>
                  <a:cubicBezTo>
                    <a:pt x="1310" y="104"/>
                    <a:pt x="1315" y="104"/>
                    <a:pt x="1317" y="103"/>
                  </a:cubicBezTo>
                  <a:cubicBezTo>
                    <a:pt x="1317" y="103"/>
                    <a:pt x="1317" y="104"/>
                    <a:pt x="1317" y="104"/>
                  </a:cubicBezTo>
                  <a:cubicBezTo>
                    <a:pt x="1323" y="102"/>
                    <a:pt x="1329" y="101"/>
                    <a:pt x="1334" y="98"/>
                  </a:cubicBezTo>
                  <a:cubicBezTo>
                    <a:pt x="1341" y="96"/>
                    <a:pt x="1350" y="94"/>
                    <a:pt x="1355" y="90"/>
                  </a:cubicBezTo>
                  <a:cubicBezTo>
                    <a:pt x="1360" y="90"/>
                    <a:pt x="1368" y="85"/>
                    <a:pt x="1372" y="83"/>
                  </a:cubicBezTo>
                  <a:cubicBezTo>
                    <a:pt x="1378" y="80"/>
                    <a:pt x="1383" y="77"/>
                    <a:pt x="1387" y="73"/>
                  </a:cubicBezTo>
                  <a:cubicBezTo>
                    <a:pt x="1386" y="73"/>
                    <a:pt x="1386" y="72"/>
                    <a:pt x="1385" y="71"/>
                  </a:cubicBezTo>
                  <a:cubicBezTo>
                    <a:pt x="1386" y="70"/>
                    <a:pt x="1387" y="71"/>
                    <a:pt x="1388" y="70"/>
                  </a:cubicBezTo>
                  <a:cubicBezTo>
                    <a:pt x="1386" y="69"/>
                    <a:pt x="1385" y="70"/>
                    <a:pt x="1384" y="69"/>
                  </a:cubicBezTo>
                  <a:cubicBezTo>
                    <a:pt x="1382" y="72"/>
                    <a:pt x="1378" y="69"/>
                    <a:pt x="1377" y="71"/>
                  </a:cubicBezTo>
                  <a:cubicBezTo>
                    <a:pt x="1376" y="72"/>
                    <a:pt x="1375" y="70"/>
                    <a:pt x="1374" y="70"/>
                  </a:cubicBezTo>
                  <a:cubicBezTo>
                    <a:pt x="1371" y="71"/>
                    <a:pt x="1368" y="71"/>
                    <a:pt x="1365" y="71"/>
                  </a:cubicBezTo>
                  <a:cubicBezTo>
                    <a:pt x="1368" y="70"/>
                    <a:pt x="1369" y="69"/>
                    <a:pt x="1372" y="66"/>
                  </a:cubicBezTo>
                  <a:cubicBezTo>
                    <a:pt x="1362" y="68"/>
                    <a:pt x="1347" y="70"/>
                    <a:pt x="1335" y="76"/>
                  </a:cubicBezTo>
                  <a:cubicBezTo>
                    <a:pt x="1334" y="76"/>
                    <a:pt x="1333" y="76"/>
                    <a:pt x="1331" y="75"/>
                  </a:cubicBezTo>
                  <a:cubicBezTo>
                    <a:pt x="1331" y="76"/>
                    <a:pt x="1332" y="77"/>
                    <a:pt x="1332" y="77"/>
                  </a:cubicBezTo>
                  <a:cubicBezTo>
                    <a:pt x="1331" y="77"/>
                    <a:pt x="1329" y="78"/>
                    <a:pt x="1328" y="78"/>
                  </a:cubicBezTo>
                  <a:cubicBezTo>
                    <a:pt x="1326" y="76"/>
                    <a:pt x="1321" y="81"/>
                    <a:pt x="1319" y="83"/>
                  </a:cubicBezTo>
                  <a:cubicBezTo>
                    <a:pt x="1317" y="82"/>
                    <a:pt x="1319" y="81"/>
                    <a:pt x="1320" y="80"/>
                  </a:cubicBezTo>
                  <a:cubicBezTo>
                    <a:pt x="1319" y="80"/>
                    <a:pt x="1317" y="80"/>
                    <a:pt x="1317" y="78"/>
                  </a:cubicBezTo>
                  <a:cubicBezTo>
                    <a:pt x="1319" y="77"/>
                    <a:pt x="1320" y="78"/>
                    <a:pt x="1321" y="76"/>
                  </a:cubicBezTo>
                  <a:cubicBezTo>
                    <a:pt x="1320" y="75"/>
                    <a:pt x="1319" y="78"/>
                    <a:pt x="1318" y="76"/>
                  </a:cubicBezTo>
                  <a:cubicBezTo>
                    <a:pt x="1316" y="77"/>
                    <a:pt x="1317" y="78"/>
                    <a:pt x="1316" y="79"/>
                  </a:cubicBezTo>
                  <a:cubicBezTo>
                    <a:pt x="1316" y="79"/>
                    <a:pt x="1315" y="79"/>
                    <a:pt x="1314" y="79"/>
                  </a:cubicBezTo>
                  <a:cubicBezTo>
                    <a:pt x="1314" y="78"/>
                    <a:pt x="1316" y="76"/>
                    <a:pt x="1316" y="75"/>
                  </a:cubicBezTo>
                  <a:cubicBezTo>
                    <a:pt x="1316" y="75"/>
                    <a:pt x="1317" y="75"/>
                    <a:pt x="1317" y="75"/>
                  </a:cubicBezTo>
                  <a:cubicBezTo>
                    <a:pt x="1316" y="77"/>
                    <a:pt x="1320" y="75"/>
                    <a:pt x="1322" y="74"/>
                  </a:cubicBezTo>
                  <a:cubicBezTo>
                    <a:pt x="1323" y="75"/>
                    <a:pt x="1322" y="76"/>
                    <a:pt x="1323" y="76"/>
                  </a:cubicBezTo>
                  <a:cubicBezTo>
                    <a:pt x="1327" y="75"/>
                    <a:pt x="1328" y="71"/>
                    <a:pt x="1331" y="70"/>
                  </a:cubicBezTo>
                  <a:cubicBezTo>
                    <a:pt x="1332" y="71"/>
                    <a:pt x="1328" y="73"/>
                    <a:pt x="1327" y="74"/>
                  </a:cubicBezTo>
                  <a:cubicBezTo>
                    <a:pt x="1329" y="74"/>
                    <a:pt x="1332" y="73"/>
                    <a:pt x="1331" y="71"/>
                  </a:cubicBezTo>
                  <a:cubicBezTo>
                    <a:pt x="1336" y="72"/>
                    <a:pt x="1340" y="69"/>
                    <a:pt x="1344" y="67"/>
                  </a:cubicBezTo>
                  <a:cubicBezTo>
                    <a:pt x="1341" y="66"/>
                    <a:pt x="1339" y="69"/>
                    <a:pt x="1336" y="70"/>
                  </a:cubicBezTo>
                  <a:cubicBezTo>
                    <a:pt x="1338" y="67"/>
                    <a:pt x="1343" y="65"/>
                    <a:pt x="1346" y="67"/>
                  </a:cubicBezTo>
                  <a:cubicBezTo>
                    <a:pt x="1349" y="65"/>
                    <a:pt x="1353" y="63"/>
                    <a:pt x="1356" y="64"/>
                  </a:cubicBezTo>
                  <a:cubicBezTo>
                    <a:pt x="1367" y="58"/>
                    <a:pt x="1377" y="58"/>
                    <a:pt x="1388" y="54"/>
                  </a:cubicBezTo>
                  <a:cubicBezTo>
                    <a:pt x="1385" y="52"/>
                    <a:pt x="1383" y="54"/>
                    <a:pt x="1381" y="51"/>
                  </a:cubicBezTo>
                  <a:cubicBezTo>
                    <a:pt x="1378" y="52"/>
                    <a:pt x="1376" y="52"/>
                    <a:pt x="1373" y="51"/>
                  </a:cubicBezTo>
                  <a:cubicBezTo>
                    <a:pt x="1372" y="51"/>
                    <a:pt x="1373" y="52"/>
                    <a:pt x="1372" y="52"/>
                  </a:cubicBezTo>
                  <a:cubicBezTo>
                    <a:pt x="1370" y="50"/>
                    <a:pt x="1368" y="53"/>
                    <a:pt x="1366" y="52"/>
                  </a:cubicBezTo>
                  <a:cubicBezTo>
                    <a:pt x="1365" y="51"/>
                    <a:pt x="1366" y="50"/>
                    <a:pt x="1367" y="49"/>
                  </a:cubicBezTo>
                  <a:cubicBezTo>
                    <a:pt x="1365" y="48"/>
                    <a:pt x="1363" y="50"/>
                    <a:pt x="1360" y="50"/>
                  </a:cubicBezTo>
                  <a:cubicBezTo>
                    <a:pt x="1358" y="49"/>
                    <a:pt x="1361" y="48"/>
                    <a:pt x="1360" y="47"/>
                  </a:cubicBezTo>
                  <a:cubicBezTo>
                    <a:pt x="1356" y="47"/>
                    <a:pt x="1354" y="49"/>
                    <a:pt x="1350" y="50"/>
                  </a:cubicBezTo>
                  <a:cubicBezTo>
                    <a:pt x="1349" y="49"/>
                    <a:pt x="1354" y="47"/>
                    <a:pt x="1355" y="46"/>
                  </a:cubicBezTo>
                  <a:cubicBezTo>
                    <a:pt x="1354" y="46"/>
                    <a:pt x="1354" y="45"/>
                    <a:pt x="1353" y="45"/>
                  </a:cubicBezTo>
                  <a:cubicBezTo>
                    <a:pt x="1352" y="45"/>
                    <a:pt x="1353" y="45"/>
                    <a:pt x="1353" y="46"/>
                  </a:cubicBezTo>
                  <a:cubicBezTo>
                    <a:pt x="1352" y="47"/>
                    <a:pt x="1350" y="45"/>
                    <a:pt x="1350" y="47"/>
                  </a:cubicBezTo>
                  <a:cubicBezTo>
                    <a:pt x="1349" y="47"/>
                    <a:pt x="1349" y="46"/>
                    <a:pt x="1348" y="46"/>
                  </a:cubicBezTo>
                  <a:cubicBezTo>
                    <a:pt x="1345" y="47"/>
                    <a:pt x="1342" y="47"/>
                    <a:pt x="1339" y="47"/>
                  </a:cubicBezTo>
                  <a:cubicBezTo>
                    <a:pt x="1338" y="48"/>
                    <a:pt x="1338" y="49"/>
                    <a:pt x="1339" y="50"/>
                  </a:cubicBezTo>
                  <a:cubicBezTo>
                    <a:pt x="1339" y="51"/>
                    <a:pt x="1338" y="51"/>
                    <a:pt x="1337" y="51"/>
                  </a:cubicBezTo>
                  <a:cubicBezTo>
                    <a:pt x="1336" y="50"/>
                    <a:pt x="1335" y="49"/>
                    <a:pt x="1335" y="47"/>
                  </a:cubicBezTo>
                  <a:cubicBezTo>
                    <a:pt x="1338" y="47"/>
                    <a:pt x="1344" y="43"/>
                    <a:pt x="1344" y="41"/>
                  </a:cubicBezTo>
                  <a:cubicBezTo>
                    <a:pt x="1350" y="39"/>
                    <a:pt x="1356" y="38"/>
                    <a:pt x="1361" y="38"/>
                  </a:cubicBezTo>
                  <a:cubicBezTo>
                    <a:pt x="1360" y="36"/>
                    <a:pt x="1364" y="36"/>
                    <a:pt x="1366" y="36"/>
                  </a:cubicBezTo>
                  <a:cubicBezTo>
                    <a:pt x="1367" y="38"/>
                    <a:pt x="1364" y="36"/>
                    <a:pt x="1363" y="38"/>
                  </a:cubicBezTo>
                  <a:cubicBezTo>
                    <a:pt x="1365" y="39"/>
                    <a:pt x="1368" y="36"/>
                    <a:pt x="1370" y="35"/>
                  </a:cubicBezTo>
                  <a:cubicBezTo>
                    <a:pt x="1372" y="36"/>
                    <a:pt x="1369" y="37"/>
                    <a:pt x="1371" y="37"/>
                  </a:cubicBezTo>
                  <a:cubicBezTo>
                    <a:pt x="1372" y="34"/>
                    <a:pt x="1378" y="34"/>
                    <a:pt x="1381" y="34"/>
                  </a:cubicBezTo>
                  <a:cubicBezTo>
                    <a:pt x="1384" y="32"/>
                    <a:pt x="1387" y="32"/>
                    <a:pt x="1391" y="31"/>
                  </a:cubicBezTo>
                  <a:cubicBezTo>
                    <a:pt x="1391" y="29"/>
                    <a:pt x="1387" y="31"/>
                    <a:pt x="1386" y="31"/>
                  </a:cubicBezTo>
                  <a:cubicBezTo>
                    <a:pt x="1389" y="29"/>
                    <a:pt x="1397" y="26"/>
                    <a:pt x="1402" y="27"/>
                  </a:cubicBezTo>
                  <a:cubicBezTo>
                    <a:pt x="1406" y="24"/>
                    <a:pt x="1419" y="26"/>
                    <a:pt x="1420" y="20"/>
                  </a:cubicBezTo>
                  <a:cubicBezTo>
                    <a:pt x="1423" y="20"/>
                    <a:pt x="1424" y="17"/>
                    <a:pt x="1427" y="18"/>
                  </a:cubicBezTo>
                  <a:cubicBezTo>
                    <a:pt x="1427" y="19"/>
                    <a:pt x="1425" y="19"/>
                    <a:pt x="1425" y="20"/>
                  </a:cubicBezTo>
                  <a:cubicBezTo>
                    <a:pt x="1432" y="17"/>
                    <a:pt x="1439" y="13"/>
                    <a:pt x="1439" y="8"/>
                  </a:cubicBezTo>
                  <a:cubicBezTo>
                    <a:pt x="1438" y="8"/>
                    <a:pt x="1435" y="7"/>
                    <a:pt x="1435" y="5"/>
                  </a:cubicBezTo>
                  <a:cubicBezTo>
                    <a:pt x="1431" y="4"/>
                    <a:pt x="1425" y="5"/>
                    <a:pt x="1424" y="1"/>
                  </a:cubicBezTo>
                  <a:cubicBezTo>
                    <a:pt x="1422" y="3"/>
                    <a:pt x="1419" y="2"/>
                    <a:pt x="1418" y="4"/>
                  </a:cubicBezTo>
                  <a:cubicBezTo>
                    <a:pt x="1419" y="5"/>
                    <a:pt x="1420" y="4"/>
                    <a:pt x="1420" y="4"/>
                  </a:cubicBezTo>
                  <a:cubicBezTo>
                    <a:pt x="1421" y="5"/>
                    <a:pt x="1420" y="5"/>
                    <a:pt x="1419" y="5"/>
                  </a:cubicBezTo>
                  <a:cubicBezTo>
                    <a:pt x="1418" y="4"/>
                    <a:pt x="1416" y="4"/>
                    <a:pt x="1415" y="4"/>
                  </a:cubicBezTo>
                  <a:cubicBezTo>
                    <a:pt x="1414" y="4"/>
                    <a:pt x="1414" y="3"/>
                    <a:pt x="1416" y="2"/>
                  </a:cubicBezTo>
                  <a:cubicBezTo>
                    <a:pt x="1414" y="2"/>
                    <a:pt x="1413" y="2"/>
                    <a:pt x="1413" y="3"/>
                  </a:cubicBezTo>
                  <a:cubicBezTo>
                    <a:pt x="1410" y="1"/>
                    <a:pt x="1404" y="4"/>
                    <a:pt x="1400" y="5"/>
                  </a:cubicBezTo>
                  <a:cubicBezTo>
                    <a:pt x="1395" y="3"/>
                    <a:pt x="1390" y="8"/>
                    <a:pt x="1385" y="11"/>
                  </a:cubicBezTo>
                  <a:cubicBezTo>
                    <a:pt x="1384" y="10"/>
                    <a:pt x="1384" y="10"/>
                    <a:pt x="1384" y="10"/>
                  </a:cubicBezTo>
                  <a:cubicBezTo>
                    <a:pt x="1386" y="6"/>
                    <a:pt x="1391" y="5"/>
                    <a:pt x="1393" y="3"/>
                  </a:cubicBezTo>
                  <a:cubicBezTo>
                    <a:pt x="1392" y="2"/>
                    <a:pt x="1391" y="3"/>
                    <a:pt x="1390" y="2"/>
                  </a:cubicBezTo>
                  <a:cubicBezTo>
                    <a:pt x="1383" y="6"/>
                    <a:pt x="1378" y="5"/>
                    <a:pt x="1371" y="8"/>
                  </a:cubicBezTo>
                  <a:cubicBezTo>
                    <a:pt x="1370" y="8"/>
                    <a:pt x="1371" y="8"/>
                    <a:pt x="1370" y="7"/>
                  </a:cubicBezTo>
                  <a:cubicBezTo>
                    <a:pt x="1373" y="7"/>
                    <a:pt x="1377" y="5"/>
                    <a:pt x="1378" y="3"/>
                  </a:cubicBezTo>
                  <a:cubicBezTo>
                    <a:pt x="1377" y="2"/>
                    <a:pt x="1376" y="3"/>
                    <a:pt x="1375" y="2"/>
                  </a:cubicBezTo>
                  <a:cubicBezTo>
                    <a:pt x="1375" y="4"/>
                    <a:pt x="1374" y="4"/>
                    <a:pt x="1372" y="4"/>
                  </a:cubicBezTo>
                  <a:cubicBezTo>
                    <a:pt x="1373" y="4"/>
                    <a:pt x="1373" y="5"/>
                    <a:pt x="1372" y="6"/>
                  </a:cubicBezTo>
                  <a:cubicBezTo>
                    <a:pt x="1370" y="6"/>
                    <a:pt x="1364" y="8"/>
                    <a:pt x="1365" y="10"/>
                  </a:cubicBezTo>
                  <a:cubicBezTo>
                    <a:pt x="1364" y="11"/>
                    <a:pt x="1365" y="8"/>
                    <a:pt x="1363" y="9"/>
                  </a:cubicBezTo>
                  <a:cubicBezTo>
                    <a:pt x="1363" y="9"/>
                    <a:pt x="1365" y="8"/>
                    <a:pt x="1364" y="7"/>
                  </a:cubicBezTo>
                  <a:cubicBezTo>
                    <a:pt x="1362" y="7"/>
                    <a:pt x="1361" y="10"/>
                    <a:pt x="1361" y="11"/>
                  </a:cubicBezTo>
                  <a:cubicBezTo>
                    <a:pt x="1360" y="11"/>
                    <a:pt x="1360" y="9"/>
                    <a:pt x="1359" y="9"/>
                  </a:cubicBezTo>
                  <a:cubicBezTo>
                    <a:pt x="1357" y="10"/>
                    <a:pt x="1358" y="11"/>
                    <a:pt x="1357" y="12"/>
                  </a:cubicBezTo>
                  <a:cubicBezTo>
                    <a:pt x="1356" y="13"/>
                    <a:pt x="1355" y="11"/>
                    <a:pt x="1356" y="11"/>
                  </a:cubicBezTo>
                  <a:cubicBezTo>
                    <a:pt x="1354" y="10"/>
                    <a:pt x="1355" y="12"/>
                    <a:pt x="1354" y="13"/>
                  </a:cubicBezTo>
                  <a:cubicBezTo>
                    <a:pt x="1354" y="13"/>
                    <a:pt x="1352" y="12"/>
                    <a:pt x="1351" y="11"/>
                  </a:cubicBezTo>
                  <a:cubicBezTo>
                    <a:pt x="1352" y="9"/>
                    <a:pt x="1353" y="10"/>
                    <a:pt x="1355" y="9"/>
                  </a:cubicBezTo>
                  <a:cubicBezTo>
                    <a:pt x="1352" y="8"/>
                    <a:pt x="1351" y="11"/>
                    <a:pt x="1351" y="12"/>
                  </a:cubicBezTo>
                  <a:cubicBezTo>
                    <a:pt x="1348" y="13"/>
                    <a:pt x="1345" y="13"/>
                    <a:pt x="1343" y="16"/>
                  </a:cubicBezTo>
                  <a:cubicBezTo>
                    <a:pt x="1341" y="15"/>
                    <a:pt x="1343" y="14"/>
                    <a:pt x="1342" y="13"/>
                  </a:cubicBezTo>
                  <a:cubicBezTo>
                    <a:pt x="1344" y="12"/>
                    <a:pt x="1346" y="12"/>
                    <a:pt x="1347" y="11"/>
                  </a:cubicBezTo>
                  <a:cubicBezTo>
                    <a:pt x="1346" y="10"/>
                    <a:pt x="1346" y="9"/>
                    <a:pt x="1347" y="7"/>
                  </a:cubicBezTo>
                  <a:cubicBezTo>
                    <a:pt x="1346" y="7"/>
                    <a:pt x="1345" y="8"/>
                    <a:pt x="1345" y="9"/>
                  </a:cubicBezTo>
                  <a:cubicBezTo>
                    <a:pt x="1345" y="7"/>
                    <a:pt x="1343" y="9"/>
                    <a:pt x="1342" y="7"/>
                  </a:cubicBezTo>
                  <a:cubicBezTo>
                    <a:pt x="1340" y="9"/>
                    <a:pt x="1338" y="9"/>
                    <a:pt x="1334" y="9"/>
                  </a:cubicBezTo>
                  <a:cubicBezTo>
                    <a:pt x="1333" y="8"/>
                    <a:pt x="1336" y="7"/>
                    <a:pt x="1337" y="9"/>
                  </a:cubicBezTo>
                  <a:cubicBezTo>
                    <a:pt x="1338" y="8"/>
                    <a:pt x="1338" y="8"/>
                    <a:pt x="1337" y="8"/>
                  </a:cubicBezTo>
                  <a:cubicBezTo>
                    <a:pt x="1338" y="7"/>
                    <a:pt x="1338" y="7"/>
                    <a:pt x="1338" y="7"/>
                  </a:cubicBezTo>
                  <a:cubicBezTo>
                    <a:pt x="1336" y="6"/>
                    <a:pt x="1335" y="8"/>
                    <a:pt x="1333" y="8"/>
                  </a:cubicBezTo>
                  <a:cubicBezTo>
                    <a:pt x="1332" y="7"/>
                    <a:pt x="1333" y="6"/>
                    <a:pt x="1332" y="4"/>
                  </a:cubicBezTo>
                  <a:cubicBezTo>
                    <a:pt x="1331" y="6"/>
                    <a:pt x="1331" y="5"/>
                    <a:pt x="1329" y="7"/>
                  </a:cubicBezTo>
                  <a:cubicBezTo>
                    <a:pt x="1327" y="6"/>
                    <a:pt x="1328" y="5"/>
                    <a:pt x="1327" y="4"/>
                  </a:cubicBezTo>
                  <a:cubicBezTo>
                    <a:pt x="1326" y="5"/>
                    <a:pt x="1326" y="6"/>
                    <a:pt x="1326" y="6"/>
                  </a:cubicBezTo>
                  <a:cubicBezTo>
                    <a:pt x="1324" y="6"/>
                    <a:pt x="1325" y="5"/>
                    <a:pt x="1324" y="4"/>
                  </a:cubicBezTo>
                  <a:cubicBezTo>
                    <a:pt x="1321" y="5"/>
                    <a:pt x="1318" y="5"/>
                    <a:pt x="1316" y="5"/>
                  </a:cubicBezTo>
                  <a:cubicBezTo>
                    <a:pt x="1314" y="4"/>
                    <a:pt x="1317" y="4"/>
                    <a:pt x="1318" y="3"/>
                  </a:cubicBezTo>
                  <a:cubicBezTo>
                    <a:pt x="1316" y="2"/>
                    <a:pt x="1315" y="4"/>
                    <a:pt x="1314" y="3"/>
                  </a:cubicBezTo>
                  <a:cubicBezTo>
                    <a:pt x="1314" y="3"/>
                    <a:pt x="1313" y="4"/>
                    <a:pt x="1313" y="5"/>
                  </a:cubicBezTo>
                  <a:cubicBezTo>
                    <a:pt x="1307" y="4"/>
                    <a:pt x="1300" y="8"/>
                    <a:pt x="1294" y="7"/>
                  </a:cubicBezTo>
                  <a:cubicBezTo>
                    <a:pt x="1293" y="8"/>
                    <a:pt x="1294" y="8"/>
                    <a:pt x="1294" y="8"/>
                  </a:cubicBezTo>
                  <a:cubicBezTo>
                    <a:pt x="1293" y="9"/>
                    <a:pt x="1292" y="10"/>
                    <a:pt x="1291" y="10"/>
                  </a:cubicBezTo>
                  <a:cubicBezTo>
                    <a:pt x="1289" y="5"/>
                    <a:pt x="1283" y="13"/>
                    <a:pt x="1279" y="12"/>
                  </a:cubicBezTo>
                  <a:cubicBezTo>
                    <a:pt x="1280" y="7"/>
                    <a:pt x="1285" y="8"/>
                    <a:pt x="1288" y="6"/>
                  </a:cubicBezTo>
                  <a:cubicBezTo>
                    <a:pt x="1286" y="5"/>
                    <a:pt x="1284" y="7"/>
                    <a:pt x="1283" y="5"/>
                  </a:cubicBezTo>
                  <a:cubicBezTo>
                    <a:pt x="1280" y="7"/>
                    <a:pt x="1280" y="7"/>
                    <a:pt x="1280" y="7"/>
                  </a:cubicBezTo>
                  <a:cubicBezTo>
                    <a:pt x="1279" y="7"/>
                    <a:pt x="1279" y="6"/>
                    <a:pt x="1279" y="5"/>
                  </a:cubicBezTo>
                  <a:cubicBezTo>
                    <a:pt x="1280" y="5"/>
                    <a:pt x="1281" y="4"/>
                    <a:pt x="1283" y="5"/>
                  </a:cubicBezTo>
                  <a:cubicBezTo>
                    <a:pt x="1282" y="3"/>
                    <a:pt x="1284" y="4"/>
                    <a:pt x="1284" y="2"/>
                  </a:cubicBezTo>
                  <a:cubicBezTo>
                    <a:pt x="1282" y="0"/>
                    <a:pt x="1280" y="6"/>
                    <a:pt x="1278" y="3"/>
                  </a:cubicBezTo>
                  <a:cubicBezTo>
                    <a:pt x="1276" y="5"/>
                    <a:pt x="1274" y="7"/>
                    <a:pt x="1272" y="9"/>
                  </a:cubicBezTo>
                  <a:cubicBezTo>
                    <a:pt x="1270" y="9"/>
                    <a:pt x="1271" y="8"/>
                    <a:pt x="1272" y="7"/>
                  </a:cubicBezTo>
                  <a:cubicBezTo>
                    <a:pt x="1270" y="5"/>
                    <a:pt x="1269" y="6"/>
                    <a:pt x="1267" y="6"/>
                  </a:cubicBezTo>
                  <a:cubicBezTo>
                    <a:pt x="1268" y="7"/>
                    <a:pt x="1267" y="8"/>
                    <a:pt x="1266" y="9"/>
                  </a:cubicBezTo>
                  <a:cubicBezTo>
                    <a:pt x="1267" y="9"/>
                    <a:pt x="1267" y="8"/>
                    <a:pt x="1268" y="10"/>
                  </a:cubicBezTo>
                  <a:cubicBezTo>
                    <a:pt x="1267" y="10"/>
                    <a:pt x="1265" y="11"/>
                    <a:pt x="1264" y="10"/>
                  </a:cubicBezTo>
                  <a:cubicBezTo>
                    <a:pt x="1260" y="13"/>
                    <a:pt x="1260" y="13"/>
                    <a:pt x="1260" y="13"/>
                  </a:cubicBezTo>
                  <a:cubicBezTo>
                    <a:pt x="1259" y="11"/>
                    <a:pt x="1261" y="11"/>
                    <a:pt x="1258" y="12"/>
                  </a:cubicBezTo>
                  <a:cubicBezTo>
                    <a:pt x="1255" y="11"/>
                    <a:pt x="1258" y="10"/>
                    <a:pt x="1257" y="9"/>
                  </a:cubicBezTo>
                  <a:cubicBezTo>
                    <a:pt x="1256" y="12"/>
                    <a:pt x="1254" y="12"/>
                    <a:pt x="1251" y="14"/>
                  </a:cubicBezTo>
                  <a:cubicBezTo>
                    <a:pt x="1248" y="14"/>
                    <a:pt x="1245" y="14"/>
                    <a:pt x="1243" y="14"/>
                  </a:cubicBezTo>
                  <a:cubicBezTo>
                    <a:pt x="1241" y="17"/>
                    <a:pt x="1238" y="18"/>
                    <a:pt x="1235" y="20"/>
                  </a:cubicBezTo>
                  <a:cubicBezTo>
                    <a:pt x="1233" y="19"/>
                    <a:pt x="1237" y="18"/>
                    <a:pt x="1236" y="17"/>
                  </a:cubicBezTo>
                  <a:cubicBezTo>
                    <a:pt x="1232" y="18"/>
                    <a:pt x="1228" y="23"/>
                    <a:pt x="1226" y="25"/>
                  </a:cubicBezTo>
                  <a:cubicBezTo>
                    <a:pt x="1231" y="26"/>
                    <a:pt x="1232" y="21"/>
                    <a:pt x="1234" y="20"/>
                  </a:cubicBezTo>
                  <a:cubicBezTo>
                    <a:pt x="1235" y="20"/>
                    <a:pt x="1235" y="21"/>
                    <a:pt x="1235" y="22"/>
                  </a:cubicBezTo>
                  <a:cubicBezTo>
                    <a:pt x="1236" y="22"/>
                    <a:pt x="1238" y="20"/>
                    <a:pt x="1237" y="19"/>
                  </a:cubicBezTo>
                  <a:cubicBezTo>
                    <a:pt x="1241" y="22"/>
                    <a:pt x="1247" y="13"/>
                    <a:pt x="1253" y="16"/>
                  </a:cubicBezTo>
                  <a:cubicBezTo>
                    <a:pt x="1250" y="21"/>
                    <a:pt x="1243" y="21"/>
                    <a:pt x="1239" y="21"/>
                  </a:cubicBezTo>
                  <a:cubicBezTo>
                    <a:pt x="1236" y="26"/>
                    <a:pt x="1230" y="26"/>
                    <a:pt x="1224" y="27"/>
                  </a:cubicBezTo>
                  <a:cubicBezTo>
                    <a:pt x="1225" y="25"/>
                    <a:pt x="1226" y="24"/>
                    <a:pt x="1226" y="21"/>
                  </a:cubicBezTo>
                  <a:cubicBezTo>
                    <a:pt x="1225" y="23"/>
                    <a:pt x="1224" y="22"/>
                    <a:pt x="1223" y="23"/>
                  </a:cubicBezTo>
                  <a:cubicBezTo>
                    <a:pt x="1219" y="20"/>
                    <a:pt x="1217" y="26"/>
                    <a:pt x="1213" y="23"/>
                  </a:cubicBezTo>
                  <a:cubicBezTo>
                    <a:pt x="1209" y="25"/>
                    <a:pt x="1211" y="24"/>
                    <a:pt x="1207" y="26"/>
                  </a:cubicBezTo>
                  <a:cubicBezTo>
                    <a:pt x="1208" y="26"/>
                    <a:pt x="1206" y="27"/>
                    <a:pt x="1207" y="27"/>
                  </a:cubicBezTo>
                  <a:cubicBezTo>
                    <a:pt x="1206" y="28"/>
                    <a:pt x="1205" y="28"/>
                    <a:pt x="1204" y="29"/>
                  </a:cubicBezTo>
                  <a:cubicBezTo>
                    <a:pt x="1201" y="28"/>
                    <a:pt x="1204" y="27"/>
                    <a:pt x="1205" y="27"/>
                  </a:cubicBezTo>
                  <a:cubicBezTo>
                    <a:pt x="1205" y="25"/>
                    <a:pt x="1200" y="28"/>
                    <a:pt x="1200" y="29"/>
                  </a:cubicBezTo>
                  <a:cubicBezTo>
                    <a:pt x="1198" y="29"/>
                    <a:pt x="1196" y="31"/>
                    <a:pt x="1195" y="29"/>
                  </a:cubicBezTo>
                  <a:cubicBezTo>
                    <a:pt x="1192" y="29"/>
                    <a:pt x="1190" y="33"/>
                    <a:pt x="1187" y="32"/>
                  </a:cubicBezTo>
                  <a:cubicBezTo>
                    <a:pt x="1185" y="30"/>
                    <a:pt x="1188" y="28"/>
                    <a:pt x="1189" y="26"/>
                  </a:cubicBezTo>
                  <a:cubicBezTo>
                    <a:pt x="1186" y="26"/>
                    <a:pt x="1185" y="29"/>
                    <a:pt x="1180" y="29"/>
                  </a:cubicBezTo>
                  <a:cubicBezTo>
                    <a:pt x="1178" y="28"/>
                    <a:pt x="1179" y="28"/>
                    <a:pt x="1177" y="28"/>
                  </a:cubicBezTo>
                  <a:cubicBezTo>
                    <a:pt x="1176" y="29"/>
                    <a:pt x="1180" y="28"/>
                    <a:pt x="1179" y="29"/>
                  </a:cubicBezTo>
                  <a:cubicBezTo>
                    <a:pt x="1180" y="30"/>
                    <a:pt x="1181" y="30"/>
                    <a:pt x="1183" y="29"/>
                  </a:cubicBezTo>
                  <a:cubicBezTo>
                    <a:pt x="1184" y="31"/>
                    <a:pt x="1183" y="30"/>
                    <a:pt x="1186" y="30"/>
                  </a:cubicBezTo>
                  <a:cubicBezTo>
                    <a:pt x="1186" y="31"/>
                    <a:pt x="1185" y="31"/>
                    <a:pt x="1185" y="32"/>
                  </a:cubicBezTo>
                  <a:cubicBezTo>
                    <a:pt x="1183" y="32"/>
                    <a:pt x="1182" y="30"/>
                    <a:pt x="1181" y="30"/>
                  </a:cubicBezTo>
                  <a:cubicBezTo>
                    <a:pt x="1181" y="31"/>
                    <a:pt x="1180" y="32"/>
                    <a:pt x="1181" y="32"/>
                  </a:cubicBezTo>
                  <a:cubicBezTo>
                    <a:pt x="1179" y="33"/>
                    <a:pt x="1178" y="32"/>
                    <a:pt x="1176" y="32"/>
                  </a:cubicBezTo>
                  <a:cubicBezTo>
                    <a:pt x="1175" y="32"/>
                    <a:pt x="1176" y="31"/>
                    <a:pt x="1177" y="31"/>
                  </a:cubicBezTo>
                  <a:cubicBezTo>
                    <a:pt x="1178" y="31"/>
                    <a:pt x="1177" y="32"/>
                    <a:pt x="1178" y="32"/>
                  </a:cubicBezTo>
                  <a:cubicBezTo>
                    <a:pt x="1179" y="31"/>
                    <a:pt x="1179" y="30"/>
                    <a:pt x="1178" y="29"/>
                  </a:cubicBezTo>
                  <a:cubicBezTo>
                    <a:pt x="1172" y="35"/>
                    <a:pt x="1166" y="35"/>
                    <a:pt x="1160" y="38"/>
                  </a:cubicBezTo>
                  <a:cubicBezTo>
                    <a:pt x="1159" y="38"/>
                    <a:pt x="1159" y="37"/>
                    <a:pt x="1159" y="37"/>
                  </a:cubicBezTo>
                  <a:cubicBezTo>
                    <a:pt x="1159" y="38"/>
                    <a:pt x="1154" y="40"/>
                    <a:pt x="1151" y="41"/>
                  </a:cubicBezTo>
                  <a:cubicBezTo>
                    <a:pt x="1151" y="39"/>
                    <a:pt x="1155" y="38"/>
                    <a:pt x="1155" y="37"/>
                  </a:cubicBezTo>
                  <a:cubicBezTo>
                    <a:pt x="1156" y="38"/>
                    <a:pt x="1157" y="37"/>
                    <a:pt x="1155" y="36"/>
                  </a:cubicBezTo>
                  <a:cubicBezTo>
                    <a:pt x="1151" y="38"/>
                    <a:pt x="1146" y="40"/>
                    <a:pt x="1142" y="40"/>
                  </a:cubicBezTo>
                  <a:cubicBezTo>
                    <a:pt x="1140" y="38"/>
                    <a:pt x="1147" y="38"/>
                    <a:pt x="1146" y="36"/>
                  </a:cubicBezTo>
                  <a:cubicBezTo>
                    <a:pt x="1145" y="36"/>
                    <a:pt x="1144" y="35"/>
                    <a:pt x="1143" y="37"/>
                  </a:cubicBezTo>
                  <a:cubicBezTo>
                    <a:pt x="1137" y="35"/>
                    <a:pt x="1127" y="42"/>
                    <a:pt x="1121" y="43"/>
                  </a:cubicBezTo>
                  <a:cubicBezTo>
                    <a:pt x="1120" y="42"/>
                    <a:pt x="1124" y="41"/>
                    <a:pt x="1122" y="40"/>
                  </a:cubicBezTo>
                  <a:cubicBezTo>
                    <a:pt x="1121" y="42"/>
                    <a:pt x="1119" y="43"/>
                    <a:pt x="1117" y="43"/>
                  </a:cubicBezTo>
                  <a:cubicBezTo>
                    <a:pt x="1118" y="44"/>
                    <a:pt x="1120" y="44"/>
                    <a:pt x="1121" y="44"/>
                  </a:cubicBezTo>
                  <a:cubicBezTo>
                    <a:pt x="1121" y="44"/>
                    <a:pt x="1121" y="44"/>
                    <a:pt x="1121" y="45"/>
                  </a:cubicBezTo>
                  <a:cubicBezTo>
                    <a:pt x="1119" y="46"/>
                    <a:pt x="1116" y="44"/>
                    <a:pt x="1113" y="46"/>
                  </a:cubicBezTo>
                  <a:cubicBezTo>
                    <a:pt x="1112" y="46"/>
                    <a:pt x="1113" y="45"/>
                    <a:pt x="1112" y="45"/>
                  </a:cubicBezTo>
                  <a:cubicBezTo>
                    <a:pt x="1110" y="46"/>
                    <a:pt x="1108" y="46"/>
                    <a:pt x="1106" y="46"/>
                  </a:cubicBezTo>
                  <a:cubicBezTo>
                    <a:pt x="1105" y="46"/>
                    <a:pt x="1105" y="45"/>
                    <a:pt x="1105" y="45"/>
                  </a:cubicBezTo>
                  <a:cubicBezTo>
                    <a:pt x="1104" y="44"/>
                    <a:pt x="1103" y="46"/>
                    <a:pt x="1102" y="45"/>
                  </a:cubicBezTo>
                  <a:cubicBezTo>
                    <a:pt x="1101" y="45"/>
                    <a:pt x="1102" y="46"/>
                    <a:pt x="1102" y="46"/>
                  </a:cubicBezTo>
                  <a:cubicBezTo>
                    <a:pt x="1094" y="46"/>
                    <a:pt x="1088" y="47"/>
                    <a:pt x="1080" y="49"/>
                  </a:cubicBezTo>
                  <a:cubicBezTo>
                    <a:pt x="1079" y="48"/>
                    <a:pt x="1080" y="48"/>
                    <a:pt x="1081" y="47"/>
                  </a:cubicBezTo>
                  <a:cubicBezTo>
                    <a:pt x="1080" y="47"/>
                    <a:pt x="1078" y="48"/>
                    <a:pt x="1077" y="47"/>
                  </a:cubicBezTo>
                  <a:cubicBezTo>
                    <a:pt x="1075" y="49"/>
                    <a:pt x="1078" y="49"/>
                    <a:pt x="1076" y="50"/>
                  </a:cubicBezTo>
                  <a:cubicBezTo>
                    <a:pt x="1074" y="49"/>
                    <a:pt x="1072" y="50"/>
                    <a:pt x="1070" y="51"/>
                  </a:cubicBezTo>
                  <a:cubicBezTo>
                    <a:pt x="1068" y="51"/>
                    <a:pt x="1070" y="50"/>
                    <a:pt x="1068" y="49"/>
                  </a:cubicBezTo>
                  <a:cubicBezTo>
                    <a:pt x="1067" y="50"/>
                    <a:pt x="1068" y="51"/>
                    <a:pt x="1067" y="52"/>
                  </a:cubicBezTo>
                  <a:cubicBezTo>
                    <a:pt x="1065" y="50"/>
                    <a:pt x="1065" y="52"/>
                    <a:pt x="1062" y="53"/>
                  </a:cubicBezTo>
                  <a:cubicBezTo>
                    <a:pt x="1061" y="52"/>
                    <a:pt x="1062" y="51"/>
                    <a:pt x="1060" y="51"/>
                  </a:cubicBezTo>
                  <a:cubicBezTo>
                    <a:pt x="1060" y="51"/>
                    <a:pt x="1060" y="52"/>
                    <a:pt x="1061" y="52"/>
                  </a:cubicBezTo>
                  <a:cubicBezTo>
                    <a:pt x="1058" y="54"/>
                    <a:pt x="1052" y="52"/>
                    <a:pt x="1052" y="50"/>
                  </a:cubicBezTo>
                  <a:cubicBezTo>
                    <a:pt x="1047" y="51"/>
                    <a:pt x="1055" y="51"/>
                    <a:pt x="1053" y="54"/>
                  </a:cubicBezTo>
                  <a:cubicBezTo>
                    <a:pt x="1051" y="54"/>
                    <a:pt x="1051" y="53"/>
                    <a:pt x="1049" y="52"/>
                  </a:cubicBezTo>
                  <a:cubicBezTo>
                    <a:pt x="1047" y="54"/>
                    <a:pt x="1045" y="52"/>
                    <a:pt x="1044" y="55"/>
                  </a:cubicBezTo>
                  <a:cubicBezTo>
                    <a:pt x="1042" y="55"/>
                    <a:pt x="1040" y="56"/>
                    <a:pt x="1039" y="54"/>
                  </a:cubicBezTo>
                  <a:cubicBezTo>
                    <a:pt x="1037" y="55"/>
                    <a:pt x="1037" y="55"/>
                    <a:pt x="1037" y="55"/>
                  </a:cubicBezTo>
                  <a:cubicBezTo>
                    <a:pt x="1039" y="57"/>
                    <a:pt x="1037" y="54"/>
                    <a:pt x="1039" y="56"/>
                  </a:cubicBezTo>
                  <a:cubicBezTo>
                    <a:pt x="1038" y="58"/>
                    <a:pt x="1031" y="57"/>
                    <a:pt x="1027" y="59"/>
                  </a:cubicBezTo>
                  <a:cubicBezTo>
                    <a:pt x="1028" y="58"/>
                    <a:pt x="1028" y="57"/>
                    <a:pt x="1030" y="56"/>
                  </a:cubicBezTo>
                  <a:cubicBezTo>
                    <a:pt x="1026" y="54"/>
                    <a:pt x="1026" y="59"/>
                    <a:pt x="1023" y="59"/>
                  </a:cubicBezTo>
                  <a:cubicBezTo>
                    <a:pt x="1021" y="57"/>
                    <a:pt x="1019" y="59"/>
                    <a:pt x="1017" y="60"/>
                  </a:cubicBezTo>
                  <a:cubicBezTo>
                    <a:pt x="1014" y="59"/>
                    <a:pt x="1012" y="60"/>
                    <a:pt x="1009" y="60"/>
                  </a:cubicBezTo>
                  <a:cubicBezTo>
                    <a:pt x="1008" y="59"/>
                    <a:pt x="1011" y="60"/>
                    <a:pt x="1012" y="59"/>
                  </a:cubicBezTo>
                  <a:cubicBezTo>
                    <a:pt x="1011" y="58"/>
                    <a:pt x="1013" y="56"/>
                    <a:pt x="1012" y="55"/>
                  </a:cubicBezTo>
                  <a:cubicBezTo>
                    <a:pt x="1010" y="58"/>
                    <a:pt x="1007" y="58"/>
                    <a:pt x="1004" y="61"/>
                  </a:cubicBezTo>
                  <a:cubicBezTo>
                    <a:pt x="1004" y="60"/>
                    <a:pt x="1003" y="61"/>
                    <a:pt x="1001" y="60"/>
                  </a:cubicBezTo>
                  <a:cubicBezTo>
                    <a:pt x="1000" y="58"/>
                    <a:pt x="1006" y="59"/>
                    <a:pt x="1003" y="57"/>
                  </a:cubicBezTo>
                  <a:cubicBezTo>
                    <a:pt x="1004" y="56"/>
                    <a:pt x="1005" y="58"/>
                    <a:pt x="1007" y="56"/>
                  </a:cubicBezTo>
                  <a:cubicBezTo>
                    <a:pt x="1005" y="55"/>
                    <a:pt x="1002" y="58"/>
                    <a:pt x="1002" y="55"/>
                  </a:cubicBezTo>
                  <a:cubicBezTo>
                    <a:pt x="1000" y="57"/>
                    <a:pt x="999" y="56"/>
                    <a:pt x="996" y="58"/>
                  </a:cubicBezTo>
                  <a:cubicBezTo>
                    <a:pt x="996" y="55"/>
                    <a:pt x="994" y="58"/>
                    <a:pt x="991" y="56"/>
                  </a:cubicBezTo>
                  <a:cubicBezTo>
                    <a:pt x="989" y="59"/>
                    <a:pt x="986" y="58"/>
                    <a:pt x="983" y="59"/>
                  </a:cubicBezTo>
                  <a:cubicBezTo>
                    <a:pt x="983" y="61"/>
                    <a:pt x="986" y="62"/>
                    <a:pt x="987" y="61"/>
                  </a:cubicBezTo>
                  <a:cubicBezTo>
                    <a:pt x="987" y="63"/>
                    <a:pt x="983" y="62"/>
                    <a:pt x="981" y="62"/>
                  </a:cubicBezTo>
                  <a:cubicBezTo>
                    <a:pt x="981" y="61"/>
                    <a:pt x="982" y="60"/>
                    <a:pt x="982" y="60"/>
                  </a:cubicBezTo>
                  <a:cubicBezTo>
                    <a:pt x="982" y="58"/>
                    <a:pt x="981" y="59"/>
                    <a:pt x="980" y="57"/>
                  </a:cubicBezTo>
                  <a:cubicBezTo>
                    <a:pt x="980" y="60"/>
                    <a:pt x="978" y="58"/>
                    <a:pt x="976" y="60"/>
                  </a:cubicBezTo>
                  <a:cubicBezTo>
                    <a:pt x="977" y="62"/>
                    <a:pt x="978" y="60"/>
                    <a:pt x="979" y="61"/>
                  </a:cubicBezTo>
                  <a:cubicBezTo>
                    <a:pt x="977" y="61"/>
                    <a:pt x="976" y="63"/>
                    <a:pt x="974" y="61"/>
                  </a:cubicBezTo>
                  <a:cubicBezTo>
                    <a:pt x="974" y="61"/>
                    <a:pt x="975" y="61"/>
                    <a:pt x="976" y="60"/>
                  </a:cubicBezTo>
                  <a:cubicBezTo>
                    <a:pt x="975" y="60"/>
                    <a:pt x="974" y="60"/>
                    <a:pt x="974" y="59"/>
                  </a:cubicBezTo>
                  <a:cubicBezTo>
                    <a:pt x="972" y="58"/>
                    <a:pt x="974" y="62"/>
                    <a:pt x="972" y="60"/>
                  </a:cubicBezTo>
                  <a:cubicBezTo>
                    <a:pt x="972" y="61"/>
                    <a:pt x="973" y="62"/>
                    <a:pt x="972" y="63"/>
                  </a:cubicBezTo>
                  <a:cubicBezTo>
                    <a:pt x="970" y="63"/>
                    <a:pt x="972" y="62"/>
                    <a:pt x="970" y="61"/>
                  </a:cubicBezTo>
                  <a:cubicBezTo>
                    <a:pt x="969" y="62"/>
                    <a:pt x="969" y="63"/>
                    <a:pt x="970" y="64"/>
                  </a:cubicBezTo>
                  <a:cubicBezTo>
                    <a:pt x="969" y="64"/>
                    <a:pt x="968" y="63"/>
                    <a:pt x="968" y="64"/>
                  </a:cubicBezTo>
                  <a:cubicBezTo>
                    <a:pt x="965" y="63"/>
                    <a:pt x="969" y="61"/>
                    <a:pt x="967" y="60"/>
                  </a:cubicBezTo>
                  <a:cubicBezTo>
                    <a:pt x="967" y="61"/>
                    <a:pt x="966" y="62"/>
                    <a:pt x="966" y="62"/>
                  </a:cubicBezTo>
                  <a:cubicBezTo>
                    <a:pt x="965" y="64"/>
                    <a:pt x="963" y="61"/>
                    <a:pt x="962" y="63"/>
                  </a:cubicBezTo>
                  <a:cubicBezTo>
                    <a:pt x="960" y="63"/>
                    <a:pt x="960" y="62"/>
                    <a:pt x="959" y="61"/>
                  </a:cubicBezTo>
                  <a:cubicBezTo>
                    <a:pt x="957" y="63"/>
                    <a:pt x="955" y="62"/>
                    <a:pt x="953" y="62"/>
                  </a:cubicBezTo>
                  <a:cubicBezTo>
                    <a:pt x="953" y="64"/>
                    <a:pt x="949" y="64"/>
                    <a:pt x="947" y="64"/>
                  </a:cubicBezTo>
                  <a:cubicBezTo>
                    <a:pt x="945" y="63"/>
                    <a:pt x="949" y="62"/>
                    <a:pt x="947" y="62"/>
                  </a:cubicBezTo>
                  <a:cubicBezTo>
                    <a:pt x="945" y="64"/>
                    <a:pt x="942" y="63"/>
                    <a:pt x="940" y="63"/>
                  </a:cubicBezTo>
                  <a:cubicBezTo>
                    <a:pt x="938" y="64"/>
                    <a:pt x="940" y="65"/>
                    <a:pt x="939" y="66"/>
                  </a:cubicBezTo>
                  <a:cubicBezTo>
                    <a:pt x="937" y="66"/>
                    <a:pt x="939" y="64"/>
                    <a:pt x="936" y="63"/>
                  </a:cubicBezTo>
                  <a:cubicBezTo>
                    <a:pt x="935" y="63"/>
                    <a:pt x="935" y="64"/>
                    <a:pt x="935" y="65"/>
                  </a:cubicBezTo>
                  <a:cubicBezTo>
                    <a:pt x="930" y="61"/>
                    <a:pt x="926" y="67"/>
                    <a:pt x="921" y="65"/>
                  </a:cubicBezTo>
                  <a:cubicBezTo>
                    <a:pt x="920" y="68"/>
                    <a:pt x="919" y="68"/>
                    <a:pt x="916" y="69"/>
                  </a:cubicBezTo>
                  <a:cubicBezTo>
                    <a:pt x="915" y="69"/>
                    <a:pt x="914" y="68"/>
                    <a:pt x="913" y="68"/>
                  </a:cubicBezTo>
                  <a:cubicBezTo>
                    <a:pt x="912" y="67"/>
                    <a:pt x="915" y="67"/>
                    <a:pt x="916" y="66"/>
                  </a:cubicBezTo>
                  <a:cubicBezTo>
                    <a:pt x="913" y="65"/>
                    <a:pt x="911" y="67"/>
                    <a:pt x="909" y="68"/>
                  </a:cubicBezTo>
                  <a:cubicBezTo>
                    <a:pt x="907" y="68"/>
                    <a:pt x="908" y="67"/>
                    <a:pt x="907" y="66"/>
                  </a:cubicBezTo>
                  <a:cubicBezTo>
                    <a:pt x="905" y="66"/>
                    <a:pt x="904" y="65"/>
                    <a:pt x="903" y="67"/>
                  </a:cubicBezTo>
                  <a:cubicBezTo>
                    <a:pt x="901" y="66"/>
                    <a:pt x="901" y="66"/>
                    <a:pt x="901" y="66"/>
                  </a:cubicBezTo>
                  <a:cubicBezTo>
                    <a:pt x="902" y="68"/>
                    <a:pt x="897" y="69"/>
                    <a:pt x="895" y="66"/>
                  </a:cubicBezTo>
                  <a:cubicBezTo>
                    <a:pt x="894" y="69"/>
                    <a:pt x="893" y="68"/>
                    <a:pt x="890" y="68"/>
                  </a:cubicBezTo>
                  <a:cubicBezTo>
                    <a:pt x="889" y="69"/>
                    <a:pt x="891" y="68"/>
                    <a:pt x="891" y="69"/>
                  </a:cubicBezTo>
                  <a:cubicBezTo>
                    <a:pt x="890" y="70"/>
                    <a:pt x="889" y="69"/>
                    <a:pt x="888" y="70"/>
                  </a:cubicBezTo>
                  <a:cubicBezTo>
                    <a:pt x="886" y="68"/>
                    <a:pt x="888" y="68"/>
                    <a:pt x="888" y="67"/>
                  </a:cubicBezTo>
                  <a:cubicBezTo>
                    <a:pt x="886" y="67"/>
                    <a:pt x="884" y="67"/>
                    <a:pt x="882" y="65"/>
                  </a:cubicBezTo>
                  <a:cubicBezTo>
                    <a:pt x="883" y="64"/>
                    <a:pt x="883" y="64"/>
                    <a:pt x="884" y="64"/>
                  </a:cubicBezTo>
                  <a:cubicBezTo>
                    <a:pt x="883" y="63"/>
                    <a:pt x="879" y="64"/>
                    <a:pt x="877" y="64"/>
                  </a:cubicBezTo>
                  <a:cubicBezTo>
                    <a:pt x="882" y="65"/>
                    <a:pt x="881" y="67"/>
                    <a:pt x="886" y="67"/>
                  </a:cubicBezTo>
                  <a:cubicBezTo>
                    <a:pt x="882" y="70"/>
                    <a:pt x="881" y="66"/>
                    <a:pt x="878" y="66"/>
                  </a:cubicBezTo>
                  <a:cubicBezTo>
                    <a:pt x="878" y="68"/>
                    <a:pt x="881" y="69"/>
                    <a:pt x="881" y="71"/>
                  </a:cubicBezTo>
                  <a:cubicBezTo>
                    <a:pt x="880" y="69"/>
                    <a:pt x="877" y="70"/>
                    <a:pt x="876" y="68"/>
                  </a:cubicBezTo>
                  <a:cubicBezTo>
                    <a:pt x="874" y="70"/>
                    <a:pt x="874" y="71"/>
                    <a:pt x="873" y="73"/>
                  </a:cubicBezTo>
                  <a:cubicBezTo>
                    <a:pt x="874" y="70"/>
                    <a:pt x="871" y="70"/>
                    <a:pt x="870" y="69"/>
                  </a:cubicBezTo>
                  <a:cubicBezTo>
                    <a:pt x="869" y="69"/>
                    <a:pt x="872" y="68"/>
                    <a:pt x="870" y="67"/>
                  </a:cubicBezTo>
                  <a:cubicBezTo>
                    <a:pt x="869" y="68"/>
                    <a:pt x="868" y="68"/>
                    <a:pt x="869" y="69"/>
                  </a:cubicBezTo>
                  <a:cubicBezTo>
                    <a:pt x="868" y="70"/>
                    <a:pt x="866" y="68"/>
                    <a:pt x="867" y="70"/>
                  </a:cubicBezTo>
                  <a:cubicBezTo>
                    <a:pt x="866" y="70"/>
                    <a:pt x="864" y="69"/>
                    <a:pt x="863" y="69"/>
                  </a:cubicBezTo>
                  <a:cubicBezTo>
                    <a:pt x="863" y="68"/>
                    <a:pt x="867" y="68"/>
                    <a:pt x="866" y="66"/>
                  </a:cubicBezTo>
                  <a:cubicBezTo>
                    <a:pt x="864" y="68"/>
                    <a:pt x="853" y="71"/>
                    <a:pt x="855" y="67"/>
                  </a:cubicBezTo>
                  <a:cubicBezTo>
                    <a:pt x="853" y="67"/>
                    <a:pt x="852" y="69"/>
                    <a:pt x="851" y="68"/>
                  </a:cubicBezTo>
                  <a:cubicBezTo>
                    <a:pt x="849" y="71"/>
                    <a:pt x="844" y="69"/>
                    <a:pt x="841" y="72"/>
                  </a:cubicBezTo>
                  <a:cubicBezTo>
                    <a:pt x="840" y="70"/>
                    <a:pt x="837" y="72"/>
                    <a:pt x="838" y="70"/>
                  </a:cubicBezTo>
                  <a:cubicBezTo>
                    <a:pt x="837" y="69"/>
                    <a:pt x="837" y="71"/>
                    <a:pt x="835" y="72"/>
                  </a:cubicBezTo>
                  <a:cubicBezTo>
                    <a:pt x="832" y="72"/>
                    <a:pt x="828" y="71"/>
                    <a:pt x="825" y="74"/>
                  </a:cubicBezTo>
                  <a:cubicBezTo>
                    <a:pt x="824" y="72"/>
                    <a:pt x="821" y="72"/>
                    <a:pt x="821" y="74"/>
                  </a:cubicBezTo>
                  <a:cubicBezTo>
                    <a:pt x="820" y="72"/>
                    <a:pt x="818" y="73"/>
                    <a:pt x="817" y="72"/>
                  </a:cubicBezTo>
                  <a:cubicBezTo>
                    <a:pt x="817" y="73"/>
                    <a:pt x="818" y="73"/>
                    <a:pt x="819" y="75"/>
                  </a:cubicBezTo>
                  <a:cubicBezTo>
                    <a:pt x="817" y="75"/>
                    <a:pt x="815" y="74"/>
                    <a:pt x="814" y="73"/>
                  </a:cubicBezTo>
                  <a:cubicBezTo>
                    <a:pt x="812" y="73"/>
                    <a:pt x="813" y="75"/>
                    <a:pt x="810" y="73"/>
                  </a:cubicBezTo>
                  <a:cubicBezTo>
                    <a:pt x="810" y="74"/>
                    <a:pt x="810" y="74"/>
                    <a:pt x="809" y="75"/>
                  </a:cubicBezTo>
                  <a:cubicBezTo>
                    <a:pt x="811" y="74"/>
                    <a:pt x="813" y="75"/>
                    <a:pt x="815" y="76"/>
                  </a:cubicBezTo>
                  <a:cubicBezTo>
                    <a:pt x="812" y="76"/>
                    <a:pt x="809" y="76"/>
                    <a:pt x="805" y="76"/>
                  </a:cubicBezTo>
                  <a:cubicBezTo>
                    <a:pt x="805" y="76"/>
                    <a:pt x="805" y="76"/>
                    <a:pt x="805" y="75"/>
                  </a:cubicBezTo>
                  <a:cubicBezTo>
                    <a:pt x="806" y="75"/>
                    <a:pt x="809" y="76"/>
                    <a:pt x="809" y="74"/>
                  </a:cubicBezTo>
                  <a:cubicBezTo>
                    <a:pt x="807" y="73"/>
                    <a:pt x="805" y="76"/>
                    <a:pt x="802" y="74"/>
                  </a:cubicBezTo>
                  <a:cubicBezTo>
                    <a:pt x="801" y="74"/>
                    <a:pt x="800" y="75"/>
                    <a:pt x="800" y="74"/>
                  </a:cubicBezTo>
                  <a:cubicBezTo>
                    <a:pt x="799" y="75"/>
                    <a:pt x="799" y="76"/>
                    <a:pt x="800" y="76"/>
                  </a:cubicBezTo>
                  <a:cubicBezTo>
                    <a:pt x="798" y="77"/>
                    <a:pt x="796" y="76"/>
                    <a:pt x="794" y="77"/>
                  </a:cubicBezTo>
                  <a:cubicBezTo>
                    <a:pt x="793" y="77"/>
                    <a:pt x="794" y="76"/>
                    <a:pt x="793" y="75"/>
                  </a:cubicBezTo>
                  <a:cubicBezTo>
                    <a:pt x="791" y="76"/>
                    <a:pt x="794" y="77"/>
                    <a:pt x="791" y="77"/>
                  </a:cubicBezTo>
                  <a:cubicBezTo>
                    <a:pt x="790" y="76"/>
                    <a:pt x="792" y="76"/>
                    <a:pt x="790" y="76"/>
                  </a:cubicBezTo>
                  <a:cubicBezTo>
                    <a:pt x="789" y="76"/>
                    <a:pt x="790" y="77"/>
                    <a:pt x="789" y="77"/>
                  </a:cubicBezTo>
                  <a:cubicBezTo>
                    <a:pt x="782" y="74"/>
                    <a:pt x="774" y="78"/>
                    <a:pt x="768" y="77"/>
                  </a:cubicBezTo>
                  <a:cubicBezTo>
                    <a:pt x="767" y="76"/>
                    <a:pt x="769" y="75"/>
                    <a:pt x="769" y="75"/>
                  </a:cubicBezTo>
                  <a:cubicBezTo>
                    <a:pt x="767" y="74"/>
                    <a:pt x="764" y="77"/>
                    <a:pt x="761" y="75"/>
                  </a:cubicBezTo>
                  <a:cubicBezTo>
                    <a:pt x="761" y="75"/>
                    <a:pt x="761" y="76"/>
                    <a:pt x="762" y="76"/>
                  </a:cubicBezTo>
                  <a:cubicBezTo>
                    <a:pt x="761" y="77"/>
                    <a:pt x="760" y="77"/>
                    <a:pt x="759" y="78"/>
                  </a:cubicBezTo>
                  <a:cubicBezTo>
                    <a:pt x="758" y="77"/>
                    <a:pt x="759" y="77"/>
                    <a:pt x="760" y="76"/>
                  </a:cubicBezTo>
                  <a:cubicBezTo>
                    <a:pt x="758" y="75"/>
                    <a:pt x="757" y="76"/>
                    <a:pt x="756" y="76"/>
                  </a:cubicBezTo>
                  <a:cubicBezTo>
                    <a:pt x="755" y="76"/>
                    <a:pt x="756" y="77"/>
                    <a:pt x="757" y="77"/>
                  </a:cubicBezTo>
                  <a:cubicBezTo>
                    <a:pt x="756" y="78"/>
                    <a:pt x="755" y="77"/>
                    <a:pt x="754" y="78"/>
                  </a:cubicBezTo>
                  <a:cubicBezTo>
                    <a:pt x="754" y="77"/>
                    <a:pt x="754" y="77"/>
                    <a:pt x="753" y="76"/>
                  </a:cubicBezTo>
                  <a:cubicBezTo>
                    <a:pt x="752" y="78"/>
                    <a:pt x="752" y="78"/>
                    <a:pt x="752" y="78"/>
                  </a:cubicBezTo>
                  <a:cubicBezTo>
                    <a:pt x="750" y="77"/>
                    <a:pt x="751" y="76"/>
                    <a:pt x="750" y="76"/>
                  </a:cubicBezTo>
                  <a:cubicBezTo>
                    <a:pt x="745" y="76"/>
                    <a:pt x="741" y="77"/>
                    <a:pt x="737" y="77"/>
                  </a:cubicBezTo>
                  <a:cubicBezTo>
                    <a:pt x="738" y="78"/>
                    <a:pt x="738" y="78"/>
                    <a:pt x="738" y="78"/>
                  </a:cubicBezTo>
                  <a:cubicBezTo>
                    <a:pt x="737" y="78"/>
                    <a:pt x="736" y="80"/>
                    <a:pt x="734" y="79"/>
                  </a:cubicBezTo>
                  <a:cubicBezTo>
                    <a:pt x="733" y="79"/>
                    <a:pt x="734" y="78"/>
                    <a:pt x="735" y="77"/>
                  </a:cubicBezTo>
                  <a:cubicBezTo>
                    <a:pt x="732" y="77"/>
                    <a:pt x="727" y="79"/>
                    <a:pt x="726" y="79"/>
                  </a:cubicBezTo>
                  <a:cubicBezTo>
                    <a:pt x="726" y="78"/>
                    <a:pt x="724" y="78"/>
                    <a:pt x="723" y="79"/>
                  </a:cubicBezTo>
                  <a:cubicBezTo>
                    <a:pt x="725" y="80"/>
                    <a:pt x="723" y="80"/>
                    <a:pt x="722" y="81"/>
                  </a:cubicBezTo>
                  <a:cubicBezTo>
                    <a:pt x="726" y="80"/>
                    <a:pt x="728" y="82"/>
                    <a:pt x="732" y="81"/>
                  </a:cubicBezTo>
                  <a:cubicBezTo>
                    <a:pt x="733" y="80"/>
                    <a:pt x="732" y="81"/>
                    <a:pt x="731" y="80"/>
                  </a:cubicBezTo>
                  <a:cubicBezTo>
                    <a:pt x="732" y="79"/>
                    <a:pt x="733" y="81"/>
                    <a:pt x="734" y="79"/>
                  </a:cubicBezTo>
                  <a:cubicBezTo>
                    <a:pt x="735" y="81"/>
                    <a:pt x="735" y="81"/>
                    <a:pt x="738" y="82"/>
                  </a:cubicBezTo>
                  <a:cubicBezTo>
                    <a:pt x="732" y="81"/>
                    <a:pt x="725" y="84"/>
                    <a:pt x="721" y="82"/>
                  </a:cubicBezTo>
                  <a:cubicBezTo>
                    <a:pt x="721" y="82"/>
                    <a:pt x="721" y="83"/>
                    <a:pt x="721" y="83"/>
                  </a:cubicBezTo>
                  <a:cubicBezTo>
                    <a:pt x="719" y="84"/>
                    <a:pt x="721" y="82"/>
                    <a:pt x="720" y="81"/>
                  </a:cubicBezTo>
                  <a:cubicBezTo>
                    <a:pt x="717" y="84"/>
                    <a:pt x="714" y="83"/>
                    <a:pt x="711" y="82"/>
                  </a:cubicBezTo>
                  <a:cubicBezTo>
                    <a:pt x="711" y="84"/>
                    <a:pt x="709" y="84"/>
                    <a:pt x="707" y="84"/>
                  </a:cubicBezTo>
                  <a:cubicBezTo>
                    <a:pt x="708" y="83"/>
                    <a:pt x="709" y="81"/>
                    <a:pt x="708" y="80"/>
                  </a:cubicBezTo>
                  <a:cubicBezTo>
                    <a:pt x="709" y="79"/>
                    <a:pt x="711" y="80"/>
                    <a:pt x="711" y="78"/>
                  </a:cubicBezTo>
                  <a:cubicBezTo>
                    <a:pt x="710" y="79"/>
                    <a:pt x="710" y="78"/>
                    <a:pt x="709" y="77"/>
                  </a:cubicBezTo>
                  <a:cubicBezTo>
                    <a:pt x="708" y="79"/>
                    <a:pt x="707" y="78"/>
                    <a:pt x="706" y="80"/>
                  </a:cubicBezTo>
                  <a:cubicBezTo>
                    <a:pt x="705" y="80"/>
                    <a:pt x="703" y="79"/>
                    <a:pt x="702" y="81"/>
                  </a:cubicBezTo>
                  <a:cubicBezTo>
                    <a:pt x="700" y="78"/>
                    <a:pt x="696" y="80"/>
                    <a:pt x="693" y="81"/>
                  </a:cubicBezTo>
                  <a:cubicBezTo>
                    <a:pt x="693" y="79"/>
                    <a:pt x="691" y="79"/>
                    <a:pt x="689" y="81"/>
                  </a:cubicBezTo>
                  <a:cubicBezTo>
                    <a:pt x="688" y="80"/>
                    <a:pt x="688" y="80"/>
                    <a:pt x="689" y="79"/>
                  </a:cubicBezTo>
                  <a:cubicBezTo>
                    <a:pt x="686" y="78"/>
                    <a:pt x="683" y="81"/>
                    <a:pt x="680" y="80"/>
                  </a:cubicBezTo>
                  <a:cubicBezTo>
                    <a:pt x="679" y="81"/>
                    <a:pt x="681" y="81"/>
                    <a:pt x="680" y="82"/>
                  </a:cubicBezTo>
                  <a:cubicBezTo>
                    <a:pt x="679" y="83"/>
                    <a:pt x="678" y="80"/>
                    <a:pt x="678" y="82"/>
                  </a:cubicBezTo>
                  <a:cubicBezTo>
                    <a:pt x="677" y="82"/>
                    <a:pt x="677" y="81"/>
                    <a:pt x="677" y="81"/>
                  </a:cubicBezTo>
                  <a:cubicBezTo>
                    <a:pt x="676" y="80"/>
                    <a:pt x="677" y="82"/>
                    <a:pt x="675" y="82"/>
                  </a:cubicBezTo>
                  <a:cubicBezTo>
                    <a:pt x="674" y="81"/>
                    <a:pt x="673" y="80"/>
                    <a:pt x="674" y="80"/>
                  </a:cubicBezTo>
                  <a:cubicBezTo>
                    <a:pt x="672" y="81"/>
                    <a:pt x="668" y="79"/>
                    <a:pt x="667" y="81"/>
                  </a:cubicBezTo>
                  <a:cubicBezTo>
                    <a:pt x="665" y="81"/>
                    <a:pt x="667" y="80"/>
                    <a:pt x="665" y="79"/>
                  </a:cubicBezTo>
                  <a:cubicBezTo>
                    <a:pt x="665" y="81"/>
                    <a:pt x="663" y="80"/>
                    <a:pt x="663" y="80"/>
                  </a:cubicBezTo>
                  <a:cubicBezTo>
                    <a:pt x="659" y="80"/>
                    <a:pt x="659" y="83"/>
                    <a:pt x="655" y="81"/>
                  </a:cubicBezTo>
                  <a:cubicBezTo>
                    <a:pt x="654" y="83"/>
                    <a:pt x="651" y="82"/>
                    <a:pt x="649" y="83"/>
                  </a:cubicBezTo>
                  <a:cubicBezTo>
                    <a:pt x="649" y="82"/>
                    <a:pt x="649" y="82"/>
                    <a:pt x="648" y="81"/>
                  </a:cubicBezTo>
                  <a:cubicBezTo>
                    <a:pt x="647" y="83"/>
                    <a:pt x="645" y="81"/>
                    <a:pt x="642" y="84"/>
                  </a:cubicBezTo>
                  <a:cubicBezTo>
                    <a:pt x="642" y="85"/>
                    <a:pt x="645" y="85"/>
                    <a:pt x="646" y="85"/>
                  </a:cubicBezTo>
                  <a:cubicBezTo>
                    <a:pt x="646" y="85"/>
                    <a:pt x="644" y="86"/>
                    <a:pt x="643" y="86"/>
                  </a:cubicBezTo>
                  <a:cubicBezTo>
                    <a:pt x="642" y="88"/>
                    <a:pt x="645" y="86"/>
                    <a:pt x="646" y="87"/>
                  </a:cubicBezTo>
                  <a:cubicBezTo>
                    <a:pt x="646" y="87"/>
                    <a:pt x="645" y="88"/>
                    <a:pt x="644" y="88"/>
                  </a:cubicBezTo>
                  <a:cubicBezTo>
                    <a:pt x="644" y="89"/>
                    <a:pt x="642" y="86"/>
                    <a:pt x="640" y="89"/>
                  </a:cubicBezTo>
                  <a:cubicBezTo>
                    <a:pt x="639" y="88"/>
                    <a:pt x="637" y="87"/>
                    <a:pt x="638" y="86"/>
                  </a:cubicBezTo>
                  <a:cubicBezTo>
                    <a:pt x="637" y="85"/>
                    <a:pt x="635" y="87"/>
                    <a:pt x="633" y="85"/>
                  </a:cubicBezTo>
                  <a:cubicBezTo>
                    <a:pt x="633" y="86"/>
                    <a:pt x="634" y="87"/>
                    <a:pt x="632" y="88"/>
                  </a:cubicBezTo>
                  <a:cubicBezTo>
                    <a:pt x="633" y="85"/>
                    <a:pt x="636" y="83"/>
                    <a:pt x="639" y="81"/>
                  </a:cubicBezTo>
                  <a:cubicBezTo>
                    <a:pt x="638" y="81"/>
                    <a:pt x="636" y="81"/>
                    <a:pt x="635" y="80"/>
                  </a:cubicBezTo>
                  <a:cubicBezTo>
                    <a:pt x="634" y="81"/>
                    <a:pt x="634" y="82"/>
                    <a:pt x="632" y="81"/>
                  </a:cubicBezTo>
                  <a:cubicBezTo>
                    <a:pt x="632" y="82"/>
                    <a:pt x="633" y="82"/>
                    <a:pt x="632" y="83"/>
                  </a:cubicBezTo>
                  <a:cubicBezTo>
                    <a:pt x="630" y="84"/>
                    <a:pt x="631" y="82"/>
                    <a:pt x="629" y="82"/>
                  </a:cubicBezTo>
                  <a:cubicBezTo>
                    <a:pt x="629" y="84"/>
                    <a:pt x="621" y="85"/>
                    <a:pt x="620" y="82"/>
                  </a:cubicBezTo>
                  <a:cubicBezTo>
                    <a:pt x="620" y="84"/>
                    <a:pt x="618" y="82"/>
                    <a:pt x="617" y="84"/>
                  </a:cubicBezTo>
                  <a:cubicBezTo>
                    <a:pt x="619" y="85"/>
                    <a:pt x="620" y="83"/>
                    <a:pt x="622" y="85"/>
                  </a:cubicBezTo>
                  <a:cubicBezTo>
                    <a:pt x="622" y="86"/>
                    <a:pt x="618" y="85"/>
                    <a:pt x="616" y="85"/>
                  </a:cubicBezTo>
                  <a:cubicBezTo>
                    <a:pt x="616" y="85"/>
                    <a:pt x="616" y="86"/>
                    <a:pt x="614" y="87"/>
                  </a:cubicBezTo>
                  <a:cubicBezTo>
                    <a:pt x="613" y="88"/>
                    <a:pt x="613" y="86"/>
                    <a:pt x="614" y="85"/>
                  </a:cubicBezTo>
                  <a:cubicBezTo>
                    <a:pt x="613" y="85"/>
                    <a:pt x="613" y="87"/>
                    <a:pt x="614" y="88"/>
                  </a:cubicBezTo>
                  <a:cubicBezTo>
                    <a:pt x="615" y="87"/>
                    <a:pt x="616" y="88"/>
                    <a:pt x="617" y="87"/>
                  </a:cubicBezTo>
                  <a:cubicBezTo>
                    <a:pt x="618" y="87"/>
                    <a:pt x="618" y="88"/>
                    <a:pt x="618" y="89"/>
                  </a:cubicBezTo>
                  <a:cubicBezTo>
                    <a:pt x="616" y="90"/>
                    <a:pt x="614" y="88"/>
                    <a:pt x="612" y="89"/>
                  </a:cubicBezTo>
                  <a:cubicBezTo>
                    <a:pt x="611" y="88"/>
                    <a:pt x="615" y="85"/>
                    <a:pt x="612" y="85"/>
                  </a:cubicBezTo>
                  <a:cubicBezTo>
                    <a:pt x="612" y="87"/>
                    <a:pt x="611" y="86"/>
                    <a:pt x="609" y="87"/>
                  </a:cubicBezTo>
                  <a:cubicBezTo>
                    <a:pt x="609" y="85"/>
                    <a:pt x="611" y="86"/>
                    <a:pt x="608" y="85"/>
                  </a:cubicBezTo>
                  <a:cubicBezTo>
                    <a:pt x="608" y="86"/>
                    <a:pt x="607" y="87"/>
                    <a:pt x="605" y="87"/>
                  </a:cubicBezTo>
                  <a:cubicBezTo>
                    <a:pt x="605" y="85"/>
                    <a:pt x="602" y="88"/>
                    <a:pt x="600" y="86"/>
                  </a:cubicBezTo>
                  <a:cubicBezTo>
                    <a:pt x="605" y="85"/>
                    <a:pt x="610" y="83"/>
                    <a:pt x="616" y="84"/>
                  </a:cubicBezTo>
                  <a:cubicBezTo>
                    <a:pt x="613" y="82"/>
                    <a:pt x="620" y="83"/>
                    <a:pt x="619" y="81"/>
                  </a:cubicBezTo>
                  <a:cubicBezTo>
                    <a:pt x="618" y="80"/>
                    <a:pt x="617" y="80"/>
                    <a:pt x="617" y="80"/>
                  </a:cubicBezTo>
                  <a:cubicBezTo>
                    <a:pt x="616" y="82"/>
                    <a:pt x="612" y="80"/>
                    <a:pt x="611" y="79"/>
                  </a:cubicBezTo>
                  <a:cubicBezTo>
                    <a:pt x="613" y="81"/>
                    <a:pt x="609" y="81"/>
                    <a:pt x="611" y="83"/>
                  </a:cubicBezTo>
                  <a:cubicBezTo>
                    <a:pt x="610" y="83"/>
                    <a:pt x="608" y="84"/>
                    <a:pt x="607" y="83"/>
                  </a:cubicBezTo>
                  <a:cubicBezTo>
                    <a:pt x="606" y="82"/>
                    <a:pt x="611" y="83"/>
                    <a:pt x="608" y="81"/>
                  </a:cubicBezTo>
                  <a:cubicBezTo>
                    <a:pt x="609" y="80"/>
                    <a:pt x="609" y="82"/>
                    <a:pt x="610" y="81"/>
                  </a:cubicBezTo>
                  <a:cubicBezTo>
                    <a:pt x="609" y="80"/>
                    <a:pt x="610" y="79"/>
                    <a:pt x="609" y="79"/>
                  </a:cubicBezTo>
                  <a:cubicBezTo>
                    <a:pt x="606" y="81"/>
                    <a:pt x="606" y="80"/>
                    <a:pt x="605" y="78"/>
                  </a:cubicBezTo>
                  <a:cubicBezTo>
                    <a:pt x="605" y="81"/>
                    <a:pt x="599" y="79"/>
                    <a:pt x="596" y="80"/>
                  </a:cubicBezTo>
                  <a:cubicBezTo>
                    <a:pt x="595" y="81"/>
                    <a:pt x="597" y="81"/>
                    <a:pt x="598" y="82"/>
                  </a:cubicBezTo>
                  <a:cubicBezTo>
                    <a:pt x="595" y="84"/>
                    <a:pt x="590" y="82"/>
                    <a:pt x="588" y="84"/>
                  </a:cubicBezTo>
                  <a:cubicBezTo>
                    <a:pt x="586" y="84"/>
                    <a:pt x="588" y="83"/>
                    <a:pt x="588" y="82"/>
                  </a:cubicBezTo>
                  <a:cubicBezTo>
                    <a:pt x="590" y="82"/>
                    <a:pt x="593" y="81"/>
                    <a:pt x="595" y="82"/>
                  </a:cubicBezTo>
                  <a:cubicBezTo>
                    <a:pt x="596" y="81"/>
                    <a:pt x="596" y="80"/>
                    <a:pt x="595" y="79"/>
                  </a:cubicBezTo>
                  <a:cubicBezTo>
                    <a:pt x="594" y="80"/>
                    <a:pt x="594" y="80"/>
                    <a:pt x="593" y="79"/>
                  </a:cubicBezTo>
                  <a:cubicBezTo>
                    <a:pt x="593" y="80"/>
                    <a:pt x="593" y="80"/>
                    <a:pt x="593" y="81"/>
                  </a:cubicBezTo>
                  <a:cubicBezTo>
                    <a:pt x="591" y="79"/>
                    <a:pt x="584" y="81"/>
                    <a:pt x="582" y="83"/>
                  </a:cubicBezTo>
                  <a:cubicBezTo>
                    <a:pt x="583" y="80"/>
                    <a:pt x="579" y="81"/>
                    <a:pt x="578" y="79"/>
                  </a:cubicBezTo>
                  <a:cubicBezTo>
                    <a:pt x="577" y="80"/>
                    <a:pt x="576" y="80"/>
                    <a:pt x="576" y="80"/>
                  </a:cubicBezTo>
                  <a:cubicBezTo>
                    <a:pt x="575" y="81"/>
                    <a:pt x="578" y="80"/>
                    <a:pt x="578" y="81"/>
                  </a:cubicBezTo>
                  <a:cubicBezTo>
                    <a:pt x="579" y="82"/>
                    <a:pt x="577" y="83"/>
                    <a:pt x="574" y="85"/>
                  </a:cubicBezTo>
                  <a:cubicBezTo>
                    <a:pt x="572" y="84"/>
                    <a:pt x="576" y="83"/>
                    <a:pt x="576" y="82"/>
                  </a:cubicBezTo>
                  <a:cubicBezTo>
                    <a:pt x="574" y="81"/>
                    <a:pt x="574" y="82"/>
                    <a:pt x="572" y="83"/>
                  </a:cubicBezTo>
                  <a:cubicBezTo>
                    <a:pt x="573" y="84"/>
                    <a:pt x="572" y="85"/>
                    <a:pt x="572" y="85"/>
                  </a:cubicBezTo>
                  <a:cubicBezTo>
                    <a:pt x="571" y="86"/>
                    <a:pt x="570" y="84"/>
                    <a:pt x="569" y="86"/>
                  </a:cubicBezTo>
                  <a:cubicBezTo>
                    <a:pt x="571" y="87"/>
                    <a:pt x="573" y="84"/>
                    <a:pt x="575" y="87"/>
                  </a:cubicBezTo>
                  <a:cubicBezTo>
                    <a:pt x="577" y="85"/>
                    <a:pt x="580" y="84"/>
                    <a:pt x="582" y="84"/>
                  </a:cubicBezTo>
                  <a:cubicBezTo>
                    <a:pt x="583" y="85"/>
                    <a:pt x="580" y="85"/>
                    <a:pt x="579" y="85"/>
                  </a:cubicBezTo>
                  <a:cubicBezTo>
                    <a:pt x="578" y="86"/>
                    <a:pt x="582" y="86"/>
                    <a:pt x="581" y="85"/>
                  </a:cubicBezTo>
                  <a:cubicBezTo>
                    <a:pt x="582" y="91"/>
                    <a:pt x="568" y="86"/>
                    <a:pt x="561" y="89"/>
                  </a:cubicBezTo>
                  <a:cubicBezTo>
                    <a:pt x="562" y="89"/>
                    <a:pt x="563" y="90"/>
                    <a:pt x="562" y="90"/>
                  </a:cubicBezTo>
                  <a:cubicBezTo>
                    <a:pt x="563" y="91"/>
                    <a:pt x="564" y="89"/>
                    <a:pt x="565" y="90"/>
                  </a:cubicBezTo>
                  <a:cubicBezTo>
                    <a:pt x="566" y="91"/>
                    <a:pt x="562" y="93"/>
                    <a:pt x="561" y="91"/>
                  </a:cubicBezTo>
                  <a:cubicBezTo>
                    <a:pt x="562" y="93"/>
                    <a:pt x="558" y="95"/>
                    <a:pt x="556" y="93"/>
                  </a:cubicBezTo>
                  <a:cubicBezTo>
                    <a:pt x="556" y="93"/>
                    <a:pt x="559" y="92"/>
                    <a:pt x="560" y="93"/>
                  </a:cubicBezTo>
                  <a:cubicBezTo>
                    <a:pt x="559" y="91"/>
                    <a:pt x="561" y="91"/>
                    <a:pt x="561" y="89"/>
                  </a:cubicBezTo>
                  <a:cubicBezTo>
                    <a:pt x="559" y="88"/>
                    <a:pt x="560" y="88"/>
                    <a:pt x="558" y="87"/>
                  </a:cubicBezTo>
                  <a:cubicBezTo>
                    <a:pt x="561" y="86"/>
                    <a:pt x="563" y="87"/>
                    <a:pt x="567" y="85"/>
                  </a:cubicBezTo>
                  <a:cubicBezTo>
                    <a:pt x="565" y="83"/>
                    <a:pt x="567" y="83"/>
                    <a:pt x="564" y="82"/>
                  </a:cubicBezTo>
                  <a:cubicBezTo>
                    <a:pt x="564" y="83"/>
                    <a:pt x="566" y="84"/>
                    <a:pt x="563" y="85"/>
                  </a:cubicBezTo>
                  <a:cubicBezTo>
                    <a:pt x="560" y="86"/>
                    <a:pt x="557" y="85"/>
                    <a:pt x="554" y="86"/>
                  </a:cubicBezTo>
                  <a:cubicBezTo>
                    <a:pt x="555" y="86"/>
                    <a:pt x="556" y="87"/>
                    <a:pt x="555" y="88"/>
                  </a:cubicBezTo>
                  <a:cubicBezTo>
                    <a:pt x="556" y="88"/>
                    <a:pt x="558" y="88"/>
                    <a:pt x="559" y="88"/>
                  </a:cubicBezTo>
                  <a:cubicBezTo>
                    <a:pt x="559" y="89"/>
                    <a:pt x="557" y="90"/>
                    <a:pt x="556" y="90"/>
                  </a:cubicBezTo>
                  <a:cubicBezTo>
                    <a:pt x="555" y="90"/>
                    <a:pt x="556" y="89"/>
                    <a:pt x="556" y="89"/>
                  </a:cubicBezTo>
                  <a:cubicBezTo>
                    <a:pt x="554" y="88"/>
                    <a:pt x="556" y="91"/>
                    <a:pt x="553" y="90"/>
                  </a:cubicBezTo>
                  <a:cubicBezTo>
                    <a:pt x="552" y="89"/>
                    <a:pt x="554" y="88"/>
                    <a:pt x="553" y="87"/>
                  </a:cubicBezTo>
                  <a:cubicBezTo>
                    <a:pt x="550" y="90"/>
                    <a:pt x="544" y="88"/>
                    <a:pt x="540" y="90"/>
                  </a:cubicBezTo>
                  <a:cubicBezTo>
                    <a:pt x="540" y="90"/>
                    <a:pt x="541" y="89"/>
                    <a:pt x="539" y="88"/>
                  </a:cubicBezTo>
                  <a:cubicBezTo>
                    <a:pt x="537" y="89"/>
                    <a:pt x="536" y="88"/>
                    <a:pt x="534" y="90"/>
                  </a:cubicBezTo>
                  <a:cubicBezTo>
                    <a:pt x="535" y="91"/>
                    <a:pt x="536" y="91"/>
                    <a:pt x="536" y="92"/>
                  </a:cubicBezTo>
                  <a:cubicBezTo>
                    <a:pt x="534" y="93"/>
                    <a:pt x="532" y="92"/>
                    <a:pt x="530" y="93"/>
                  </a:cubicBezTo>
                  <a:cubicBezTo>
                    <a:pt x="529" y="92"/>
                    <a:pt x="531" y="89"/>
                    <a:pt x="533" y="91"/>
                  </a:cubicBezTo>
                  <a:cubicBezTo>
                    <a:pt x="532" y="90"/>
                    <a:pt x="534" y="89"/>
                    <a:pt x="533" y="88"/>
                  </a:cubicBezTo>
                  <a:cubicBezTo>
                    <a:pt x="531" y="91"/>
                    <a:pt x="529" y="90"/>
                    <a:pt x="525" y="92"/>
                  </a:cubicBezTo>
                  <a:cubicBezTo>
                    <a:pt x="526" y="93"/>
                    <a:pt x="527" y="91"/>
                    <a:pt x="528" y="92"/>
                  </a:cubicBezTo>
                  <a:cubicBezTo>
                    <a:pt x="528" y="93"/>
                    <a:pt x="526" y="92"/>
                    <a:pt x="524" y="94"/>
                  </a:cubicBezTo>
                  <a:cubicBezTo>
                    <a:pt x="523" y="93"/>
                    <a:pt x="524" y="93"/>
                    <a:pt x="523" y="92"/>
                  </a:cubicBezTo>
                  <a:cubicBezTo>
                    <a:pt x="522" y="96"/>
                    <a:pt x="518" y="92"/>
                    <a:pt x="515" y="94"/>
                  </a:cubicBezTo>
                  <a:cubicBezTo>
                    <a:pt x="514" y="92"/>
                    <a:pt x="519" y="92"/>
                    <a:pt x="519" y="90"/>
                  </a:cubicBezTo>
                  <a:cubicBezTo>
                    <a:pt x="518" y="90"/>
                    <a:pt x="518" y="91"/>
                    <a:pt x="517" y="91"/>
                  </a:cubicBezTo>
                  <a:cubicBezTo>
                    <a:pt x="515" y="90"/>
                    <a:pt x="519" y="89"/>
                    <a:pt x="517" y="89"/>
                  </a:cubicBezTo>
                  <a:cubicBezTo>
                    <a:pt x="515" y="90"/>
                    <a:pt x="512" y="89"/>
                    <a:pt x="513" y="91"/>
                  </a:cubicBezTo>
                  <a:cubicBezTo>
                    <a:pt x="512" y="92"/>
                    <a:pt x="510" y="90"/>
                    <a:pt x="509" y="91"/>
                  </a:cubicBezTo>
                  <a:cubicBezTo>
                    <a:pt x="508" y="90"/>
                    <a:pt x="509" y="89"/>
                    <a:pt x="511" y="89"/>
                  </a:cubicBezTo>
                  <a:cubicBezTo>
                    <a:pt x="510" y="87"/>
                    <a:pt x="505" y="92"/>
                    <a:pt x="504" y="88"/>
                  </a:cubicBezTo>
                  <a:cubicBezTo>
                    <a:pt x="502" y="90"/>
                    <a:pt x="502" y="90"/>
                    <a:pt x="502" y="90"/>
                  </a:cubicBezTo>
                  <a:cubicBezTo>
                    <a:pt x="503" y="91"/>
                    <a:pt x="503" y="91"/>
                    <a:pt x="503" y="92"/>
                  </a:cubicBezTo>
                  <a:cubicBezTo>
                    <a:pt x="501" y="93"/>
                    <a:pt x="501" y="92"/>
                    <a:pt x="500" y="91"/>
                  </a:cubicBezTo>
                  <a:cubicBezTo>
                    <a:pt x="498" y="94"/>
                    <a:pt x="495" y="91"/>
                    <a:pt x="490" y="90"/>
                  </a:cubicBezTo>
                  <a:cubicBezTo>
                    <a:pt x="487" y="92"/>
                    <a:pt x="481" y="90"/>
                    <a:pt x="477" y="91"/>
                  </a:cubicBezTo>
                  <a:cubicBezTo>
                    <a:pt x="477" y="93"/>
                    <a:pt x="479" y="92"/>
                    <a:pt x="480" y="92"/>
                  </a:cubicBezTo>
                  <a:cubicBezTo>
                    <a:pt x="480" y="94"/>
                    <a:pt x="475" y="94"/>
                    <a:pt x="473" y="94"/>
                  </a:cubicBezTo>
                  <a:cubicBezTo>
                    <a:pt x="472" y="92"/>
                    <a:pt x="476" y="94"/>
                    <a:pt x="475" y="92"/>
                  </a:cubicBezTo>
                  <a:cubicBezTo>
                    <a:pt x="474" y="91"/>
                    <a:pt x="473" y="91"/>
                    <a:pt x="473" y="90"/>
                  </a:cubicBezTo>
                  <a:cubicBezTo>
                    <a:pt x="472" y="91"/>
                    <a:pt x="470" y="93"/>
                    <a:pt x="468" y="94"/>
                  </a:cubicBezTo>
                  <a:cubicBezTo>
                    <a:pt x="466" y="95"/>
                    <a:pt x="467" y="92"/>
                    <a:pt x="465" y="92"/>
                  </a:cubicBezTo>
                  <a:cubicBezTo>
                    <a:pt x="464" y="92"/>
                    <a:pt x="461" y="94"/>
                    <a:pt x="461" y="92"/>
                  </a:cubicBezTo>
                  <a:cubicBezTo>
                    <a:pt x="458" y="94"/>
                    <a:pt x="454" y="93"/>
                    <a:pt x="451" y="93"/>
                  </a:cubicBezTo>
                  <a:cubicBezTo>
                    <a:pt x="449" y="92"/>
                    <a:pt x="452" y="91"/>
                    <a:pt x="450" y="90"/>
                  </a:cubicBezTo>
                  <a:cubicBezTo>
                    <a:pt x="448" y="91"/>
                    <a:pt x="451" y="92"/>
                    <a:pt x="449" y="93"/>
                  </a:cubicBezTo>
                  <a:cubicBezTo>
                    <a:pt x="447" y="94"/>
                    <a:pt x="447" y="92"/>
                    <a:pt x="445" y="91"/>
                  </a:cubicBezTo>
                  <a:cubicBezTo>
                    <a:pt x="444" y="91"/>
                    <a:pt x="443" y="90"/>
                    <a:pt x="442" y="91"/>
                  </a:cubicBezTo>
                  <a:cubicBezTo>
                    <a:pt x="442" y="90"/>
                    <a:pt x="442" y="89"/>
                    <a:pt x="440" y="88"/>
                  </a:cubicBezTo>
                  <a:cubicBezTo>
                    <a:pt x="440" y="89"/>
                    <a:pt x="439" y="90"/>
                    <a:pt x="438" y="89"/>
                  </a:cubicBezTo>
                  <a:cubicBezTo>
                    <a:pt x="437" y="90"/>
                    <a:pt x="440" y="89"/>
                    <a:pt x="440" y="90"/>
                  </a:cubicBezTo>
                  <a:cubicBezTo>
                    <a:pt x="439" y="92"/>
                    <a:pt x="438" y="91"/>
                    <a:pt x="437" y="91"/>
                  </a:cubicBezTo>
                  <a:cubicBezTo>
                    <a:pt x="436" y="91"/>
                    <a:pt x="438" y="92"/>
                    <a:pt x="439" y="91"/>
                  </a:cubicBezTo>
                  <a:cubicBezTo>
                    <a:pt x="439" y="92"/>
                    <a:pt x="439" y="93"/>
                    <a:pt x="438" y="94"/>
                  </a:cubicBezTo>
                  <a:cubicBezTo>
                    <a:pt x="437" y="94"/>
                    <a:pt x="437" y="93"/>
                    <a:pt x="436" y="95"/>
                  </a:cubicBezTo>
                  <a:cubicBezTo>
                    <a:pt x="434" y="93"/>
                    <a:pt x="436" y="93"/>
                    <a:pt x="436" y="92"/>
                  </a:cubicBezTo>
                  <a:cubicBezTo>
                    <a:pt x="434" y="91"/>
                    <a:pt x="435" y="93"/>
                    <a:pt x="434" y="94"/>
                  </a:cubicBezTo>
                  <a:cubicBezTo>
                    <a:pt x="432" y="95"/>
                    <a:pt x="430" y="94"/>
                    <a:pt x="428" y="94"/>
                  </a:cubicBezTo>
                  <a:cubicBezTo>
                    <a:pt x="428" y="93"/>
                    <a:pt x="429" y="92"/>
                    <a:pt x="429" y="91"/>
                  </a:cubicBezTo>
                  <a:cubicBezTo>
                    <a:pt x="427" y="91"/>
                    <a:pt x="425" y="88"/>
                    <a:pt x="423" y="89"/>
                  </a:cubicBezTo>
                  <a:cubicBezTo>
                    <a:pt x="421" y="87"/>
                    <a:pt x="420" y="86"/>
                    <a:pt x="416" y="86"/>
                  </a:cubicBezTo>
                  <a:cubicBezTo>
                    <a:pt x="418" y="87"/>
                    <a:pt x="419" y="87"/>
                    <a:pt x="419" y="88"/>
                  </a:cubicBezTo>
                  <a:cubicBezTo>
                    <a:pt x="418" y="89"/>
                    <a:pt x="416" y="89"/>
                    <a:pt x="415" y="89"/>
                  </a:cubicBezTo>
                  <a:cubicBezTo>
                    <a:pt x="414" y="89"/>
                    <a:pt x="416" y="90"/>
                    <a:pt x="414" y="91"/>
                  </a:cubicBezTo>
                  <a:cubicBezTo>
                    <a:pt x="416" y="90"/>
                    <a:pt x="419" y="92"/>
                    <a:pt x="420" y="90"/>
                  </a:cubicBezTo>
                  <a:cubicBezTo>
                    <a:pt x="420" y="91"/>
                    <a:pt x="420" y="92"/>
                    <a:pt x="419" y="93"/>
                  </a:cubicBezTo>
                  <a:cubicBezTo>
                    <a:pt x="418" y="93"/>
                    <a:pt x="418" y="91"/>
                    <a:pt x="416" y="93"/>
                  </a:cubicBezTo>
                  <a:cubicBezTo>
                    <a:pt x="414" y="93"/>
                    <a:pt x="417" y="92"/>
                    <a:pt x="415" y="91"/>
                  </a:cubicBezTo>
                  <a:cubicBezTo>
                    <a:pt x="415" y="93"/>
                    <a:pt x="413" y="93"/>
                    <a:pt x="411" y="92"/>
                  </a:cubicBezTo>
                  <a:cubicBezTo>
                    <a:pt x="410" y="94"/>
                    <a:pt x="412" y="94"/>
                    <a:pt x="413" y="94"/>
                  </a:cubicBezTo>
                  <a:cubicBezTo>
                    <a:pt x="412" y="94"/>
                    <a:pt x="411" y="94"/>
                    <a:pt x="411" y="95"/>
                  </a:cubicBezTo>
                  <a:cubicBezTo>
                    <a:pt x="410" y="94"/>
                    <a:pt x="407" y="93"/>
                    <a:pt x="408" y="92"/>
                  </a:cubicBezTo>
                  <a:cubicBezTo>
                    <a:pt x="407" y="92"/>
                    <a:pt x="404" y="94"/>
                    <a:pt x="405" y="92"/>
                  </a:cubicBezTo>
                  <a:cubicBezTo>
                    <a:pt x="404" y="92"/>
                    <a:pt x="403" y="95"/>
                    <a:pt x="401" y="94"/>
                  </a:cubicBezTo>
                  <a:cubicBezTo>
                    <a:pt x="400" y="94"/>
                    <a:pt x="401" y="93"/>
                    <a:pt x="402" y="93"/>
                  </a:cubicBezTo>
                  <a:cubicBezTo>
                    <a:pt x="400" y="93"/>
                    <a:pt x="396" y="91"/>
                    <a:pt x="395" y="93"/>
                  </a:cubicBezTo>
                  <a:cubicBezTo>
                    <a:pt x="394" y="93"/>
                    <a:pt x="391" y="93"/>
                    <a:pt x="393" y="92"/>
                  </a:cubicBezTo>
                  <a:cubicBezTo>
                    <a:pt x="389" y="92"/>
                    <a:pt x="384" y="94"/>
                    <a:pt x="383" y="98"/>
                  </a:cubicBezTo>
                  <a:cubicBezTo>
                    <a:pt x="382" y="98"/>
                    <a:pt x="380" y="98"/>
                    <a:pt x="379" y="99"/>
                  </a:cubicBezTo>
                  <a:cubicBezTo>
                    <a:pt x="378" y="98"/>
                    <a:pt x="381" y="96"/>
                    <a:pt x="378" y="95"/>
                  </a:cubicBezTo>
                  <a:cubicBezTo>
                    <a:pt x="381" y="94"/>
                    <a:pt x="381" y="95"/>
                    <a:pt x="382" y="95"/>
                  </a:cubicBezTo>
                  <a:cubicBezTo>
                    <a:pt x="384" y="94"/>
                    <a:pt x="385" y="93"/>
                    <a:pt x="383" y="92"/>
                  </a:cubicBezTo>
                  <a:cubicBezTo>
                    <a:pt x="383" y="92"/>
                    <a:pt x="383" y="93"/>
                    <a:pt x="383" y="93"/>
                  </a:cubicBezTo>
                  <a:cubicBezTo>
                    <a:pt x="382" y="94"/>
                    <a:pt x="381" y="94"/>
                    <a:pt x="379" y="93"/>
                  </a:cubicBezTo>
                  <a:cubicBezTo>
                    <a:pt x="378" y="92"/>
                    <a:pt x="381" y="93"/>
                    <a:pt x="381" y="92"/>
                  </a:cubicBezTo>
                  <a:cubicBezTo>
                    <a:pt x="380" y="91"/>
                    <a:pt x="379" y="93"/>
                    <a:pt x="378" y="91"/>
                  </a:cubicBezTo>
                  <a:cubicBezTo>
                    <a:pt x="377" y="95"/>
                    <a:pt x="372" y="93"/>
                    <a:pt x="369" y="91"/>
                  </a:cubicBezTo>
                  <a:cubicBezTo>
                    <a:pt x="367" y="92"/>
                    <a:pt x="366" y="95"/>
                    <a:pt x="369" y="95"/>
                  </a:cubicBezTo>
                  <a:cubicBezTo>
                    <a:pt x="368" y="93"/>
                    <a:pt x="370" y="93"/>
                    <a:pt x="372" y="94"/>
                  </a:cubicBezTo>
                  <a:cubicBezTo>
                    <a:pt x="372" y="94"/>
                    <a:pt x="371" y="95"/>
                    <a:pt x="370" y="94"/>
                  </a:cubicBezTo>
                  <a:cubicBezTo>
                    <a:pt x="371" y="96"/>
                    <a:pt x="376" y="95"/>
                    <a:pt x="378" y="95"/>
                  </a:cubicBezTo>
                  <a:cubicBezTo>
                    <a:pt x="371" y="98"/>
                    <a:pt x="360" y="96"/>
                    <a:pt x="351" y="98"/>
                  </a:cubicBezTo>
                  <a:cubicBezTo>
                    <a:pt x="351" y="97"/>
                    <a:pt x="351" y="97"/>
                    <a:pt x="352" y="97"/>
                  </a:cubicBezTo>
                  <a:cubicBezTo>
                    <a:pt x="351" y="96"/>
                    <a:pt x="349" y="96"/>
                    <a:pt x="348" y="97"/>
                  </a:cubicBezTo>
                  <a:cubicBezTo>
                    <a:pt x="348" y="95"/>
                    <a:pt x="346" y="97"/>
                    <a:pt x="345" y="96"/>
                  </a:cubicBezTo>
                  <a:cubicBezTo>
                    <a:pt x="343" y="95"/>
                    <a:pt x="348" y="94"/>
                    <a:pt x="345" y="94"/>
                  </a:cubicBezTo>
                  <a:cubicBezTo>
                    <a:pt x="343" y="96"/>
                    <a:pt x="343" y="95"/>
                    <a:pt x="339" y="94"/>
                  </a:cubicBezTo>
                  <a:cubicBezTo>
                    <a:pt x="338" y="96"/>
                    <a:pt x="336" y="97"/>
                    <a:pt x="334" y="95"/>
                  </a:cubicBezTo>
                  <a:cubicBezTo>
                    <a:pt x="332" y="97"/>
                    <a:pt x="331" y="96"/>
                    <a:pt x="329" y="97"/>
                  </a:cubicBezTo>
                  <a:cubicBezTo>
                    <a:pt x="324" y="93"/>
                    <a:pt x="316" y="96"/>
                    <a:pt x="308" y="94"/>
                  </a:cubicBezTo>
                  <a:cubicBezTo>
                    <a:pt x="308" y="96"/>
                    <a:pt x="306" y="97"/>
                    <a:pt x="305" y="95"/>
                  </a:cubicBezTo>
                  <a:cubicBezTo>
                    <a:pt x="303" y="96"/>
                    <a:pt x="304" y="97"/>
                    <a:pt x="304" y="98"/>
                  </a:cubicBezTo>
                  <a:cubicBezTo>
                    <a:pt x="303" y="98"/>
                    <a:pt x="302" y="98"/>
                    <a:pt x="302" y="98"/>
                  </a:cubicBezTo>
                  <a:cubicBezTo>
                    <a:pt x="302" y="97"/>
                    <a:pt x="301" y="96"/>
                    <a:pt x="303" y="95"/>
                  </a:cubicBezTo>
                  <a:cubicBezTo>
                    <a:pt x="301" y="93"/>
                    <a:pt x="303" y="97"/>
                    <a:pt x="300" y="95"/>
                  </a:cubicBezTo>
                  <a:cubicBezTo>
                    <a:pt x="299" y="98"/>
                    <a:pt x="298" y="97"/>
                    <a:pt x="295" y="97"/>
                  </a:cubicBezTo>
                  <a:cubicBezTo>
                    <a:pt x="295" y="96"/>
                    <a:pt x="296" y="95"/>
                    <a:pt x="297" y="95"/>
                  </a:cubicBezTo>
                  <a:cubicBezTo>
                    <a:pt x="293" y="97"/>
                    <a:pt x="286" y="95"/>
                    <a:pt x="283" y="99"/>
                  </a:cubicBezTo>
                  <a:cubicBezTo>
                    <a:pt x="281" y="100"/>
                    <a:pt x="281" y="99"/>
                    <a:pt x="279" y="99"/>
                  </a:cubicBezTo>
                  <a:cubicBezTo>
                    <a:pt x="278" y="98"/>
                    <a:pt x="280" y="97"/>
                    <a:pt x="279" y="96"/>
                  </a:cubicBezTo>
                  <a:cubicBezTo>
                    <a:pt x="277" y="97"/>
                    <a:pt x="278" y="98"/>
                    <a:pt x="278" y="99"/>
                  </a:cubicBezTo>
                  <a:cubicBezTo>
                    <a:pt x="276" y="98"/>
                    <a:pt x="276" y="99"/>
                    <a:pt x="274" y="100"/>
                  </a:cubicBezTo>
                  <a:cubicBezTo>
                    <a:pt x="273" y="98"/>
                    <a:pt x="276" y="96"/>
                    <a:pt x="278" y="96"/>
                  </a:cubicBezTo>
                  <a:cubicBezTo>
                    <a:pt x="277" y="95"/>
                    <a:pt x="277" y="95"/>
                    <a:pt x="278" y="95"/>
                  </a:cubicBezTo>
                  <a:cubicBezTo>
                    <a:pt x="275" y="93"/>
                    <a:pt x="270" y="91"/>
                    <a:pt x="266" y="95"/>
                  </a:cubicBezTo>
                  <a:cubicBezTo>
                    <a:pt x="264" y="94"/>
                    <a:pt x="268" y="93"/>
                    <a:pt x="266" y="92"/>
                  </a:cubicBezTo>
                  <a:cubicBezTo>
                    <a:pt x="264" y="94"/>
                    <a:pt x="260" y="92"/>
                    <a:pt x="257" y="93"/>
                  </a:cubicBezTo>
                  <a:cubicBezTo>
                    <a:pt x="256" y="93"/>
                    <a:pt x="256" y="94"/>
                    <a:pt x="255" y="94"/>
                  </a:cubicBezTo>
                  <a:cubicBezTo>
                    <a:pt x="255" y="94"/>
                    <a:pt x="256" y="93"/>
                    <a:pt x="255" y="93"/>
                  </a:cubicBezTo>
                  <a:cubicBezTo>
                    <a:pt x="253" y="93"/>
                    <a:pt x="254" y="93"/>
                    <a:pt x="253" y="94"/>
                  </a:cubicBezTo>
                  <a:cubicBezTo>
                    <a:pt x="253" y="94"/>
                    <a:pt x="254" y="93"/>
                    <a:pt x="253" y="93"/>
                  </a:cubicBezTo>
                  <a:cubicBezTo>
                    <a:pt x="251" y="91"/>
                    <a:pt x="249" y="93"/>
                    <a:pt x="249" y="94"/>
                  </a:cubicBezTo>
                  <a:cubicBezTo>
                    <a:pt x="249" y="94"/>
                    <a:pt x="249" y="94"/>
                    <a:pt x="248" y="94"/>
                  </a:cubicBezTo>
                  <a:cubicBezTo>
                    <a:pt x="248" y="93"/>
                    <a:pt x="249" y="93"/>
                    <a:pt x="249" y="93"/>
                  </a:cubicBezTo>
                  <a:cubicBezTo>
                    <a:pt x="245" y="93"/>
                    <a:pt x="238" y="90"/>
                    <a:pt x="235" y="93"/>
                  </a:cubicBezTo>
                  <a:cubicBezTo>
                    <a:pt x="231" y="91"/>
                    <a:pt x="232" y="94"/>
                    <a:pt x="230" y="92"/>
                  </a:cubicBezTo>
                  <a:cubicBezTo>
                    <a:pt x="228" y="95"/>
                    <a:pt x="226" y="95"/>
                    <a:pt x="223" y="96"/>
                  </a:cubicBezTo>
                  <a:cubicBezTo>
                    <a:pt x="224" y="97"/>
                    <a:pt x="225" y="97"/>
                    <a:pt x="226" y="97"/>
                  </a:cubicBezTo>
                  <a:cubicBezTo>
                    <a:pt x="225" y="98"/>
                    <a:pt x="224" y="97"/>
                    <a:pt x="222" y="98"/>
                  </a:cubicBezTo>
                  <a:cubicBezTo>
                    <a:pt x="222" y="97"/>
                    <a:pt x="223" y="97"/>
                    <a:pt x="223" y="96"/>
                  </a:cubicBezTo>
                  <a:cubicBezTo>
                    <a:pt x="220" y="96"/>
                    <a:pt x="218" y="95"/>
                    <a:pt x="215" y="95"/>
                  </a:cubicBezTo>
                  <a:cubicBezTo>
                    <a:pt x="214" y="94"/>
                    <a:pt x="215" y="94"/>
                    <a:pt x="216" y="93"/>
                  </a:cubicBezTo>
                  <a:cubicBezTo>
                    <a:pt x="214" y="93"/>
                    <a:pt x="213" y="93"/>
                    <a:pt x="212" y="94"/>
                  </a:cubicBezTo>
                  <a:cubicBezTo>
                    <a:pt x="210" y="98"/>
                    <a:pt x="201" y="93"/>
                    <a:pt x="197" y="95"/>
                  </a:cubicBezTo>
                  <a:cubicBezTo>
                    <a:pt x="202" y="96"/>
                    <a:pt x="207" y="96"/>
                    <a:pt x="212" y="96"/>
                  </a:cubicBezTo>
                  <a:cubicBezTo>
                    <a:pt x="211" y="97"/>
                    <a:pt x="209" y="97"/>
                    <a:pt x="207" y="97"/>
                  </a:cubicBezTo>
                  <a:cubicBezTo>
                    <a:pt x="206" y="98"/>
                    <a:pt x="209" y="97"/>
                    <a:pt x="210" y="98"/>
                  </a:cubicBezTo>
                  <a:cubicBezTo>
                    <a:pt x="207" y="100"/>
                    <a:pt x="207" y="100"/>
                    <a:pt x="207" y="100"/>
                  </a:cubicBezTo>
                  <a:cubicBezTo>
                    <a:pt x="207" y="99"/>
                    <a:pt x="207" y="99"/>
                    <a:pt x="206" y="98"/>
                  </a:cubicBezTo>
                  <a:cubicBezTo>
                    <a:pt x="202" y="99"/>
                    <a:pt x="203" y="102"/>
                    <a:pt x="198" y="101"/>
                  </a:cubicBezTo>
                  <a:cubicBezTo>
                    <a:pt x="198" y="100"/>
                    <a:pt x="201" y="99"/>
                    <a:pt x="202" y="98"/>
                  </a:cubicBezTo>
                  <a:cubicBezTo>
                    <a:pt x="202" y="98"/>
                    <a:pt x="201" y="97"/>
                    <a:pt x="202" y="96"/>
                  </a:cubicBezTo>
                  <a:cubicBezTo>
                    <a:pt x="201" y="97"/>
                    <a:pt x="199" y="101"/>
                    <a:pt x="195" y="99"/>
                  </a:cubicBezTo>
                  <a:cubicBezTo>
                    <a:pt x="194" y="99"/>
                    <a:pt x="195" y="98"/>
                    <a:pt x="196" y="97"/>
                  </a:cubicBezTo>
                  <a:cubicBezTo>
                    <a:pt x="194" y="96"/>
                    <a:pt x="192" y="100"/>
                    <a:pt x="189" y="99"/>
                  </a:cubicBezTo>
                  <a:cubicBezTo>
                    <a:pt x="188" y="99"/>
                    <a:pt x="191" y="98"/>
                    <a:pt x="189" y="97"/>
                  </a:cubicBezTo>
                  <a:cubicBezTo>
                    <a:pt x="188" y="97"/>
                    <a:pt x="188" y="97"/>
                    <a:pt x="189" y="97"/>
                  </a:cubicBezTo>
                  <a:cubicBezTo>
                    <a:pt x="189" y="98"/>
                    <a:pt x="186" y="98"/>
                    <a:pt x="187" y="99"/>
                  </a:cubicBezTo>
                  <a:cubicBezTo>
                    <a:pt x="186" y="99"/>
                    <a:pt x="183" y="99"/>
                    <a:pt x="184" y="101"/>
                  </a:cubicBezTo>
                  <a:cubicBezTo>
                    <a:pt x="183" y="100"/>
                    <a:pt x="181" y="101"/>
                    <a:pt x="180" y="100"/>
                  </a:cubicBezTo>
                  <a:cubicBezTo>
                    <a:pt x="180" y="99"/>
                    <a:pt x="183" y="98"/>
                    <a:pt x="183" y="96"/>
                  </a:cubicBezTo>
                  <a:cubicBezTo>
                    <a:pt x="182" y="97"/>
                    <a:pt x="180" y="97"/>
                    <a:pt x="179" y="98"/>
                  </a:cubicBezTo>
                  <a:cubicBezTo>
                    <a:pt x="177" y="98"/>
                    <a:pt x="178" y="97"/>
                    <a:pt x="177" y="96"/>
                  </a:cubicBezTo>
                  <a:cubicBezTo>
                    <a:pt x="174" y="97"/>
                    <a:pt x="171" y="96"/>
                    <a:pt x="169" y="96"/>
                  </a:cubicBezTo>
                  <a:cubicBezTo>
                    <a:pt x="168" y="96"/>
                    <a:pt x="170" y="96"/>
                    <a:pt x="171" y="95"/>
                  </a:cubicBezTo>
                  <a:cubicBezTo>
                    <a:pt x="168" y="94"/>
                    <a:pt x="167" y="98"/>
                    <a:pt x="163" y="96"/>
                  </a:cubicBezTo>
                  <a:cubicBezTo>
                    <a:pt x="162" y="96"/>
                    <a:pt x="162" y="98"/>
                    <a:pt x="161" y="97"/>
                  </a:cubicBezTo>
                  <a:cubicBezTo>
                    <a:pt x="160" y="98"/>
                    <a:pt x="162" y="97"/>
                    <a:pt x="162" y="99"/>
                  </a:cubicBezTo>
                  <a:cubicBezTo>
                    <a:pt x="161" y="100"/>
                    <a:pt x="161" y="100"/>
                    <a:pt x="161" y="100"/>
                  </a:cubicBezTo>
                  <a:cubicBezTo>
                    <a:pt x="158" y="98"/>
                    <a:pt x="156" y="100"/>
                    <a:pt x="153" y="99"/>
                  </a:cubicBezTo>
                  <a:cubicBezTo>
                    <a:pt x="153" y="97"/>
                    <a:pt x="157" y="96"/>
                    <a:pt x="158" y="98"/>
                  </a:cubicBezTo>
                  <a:cubicBezTo>
                    <a:pt x="159" y="97"/>
                    <a:pt x="160" y="97"/>
                    <a:pt x="162" y="97"/>
                  </a:cubicBezTo>
                  <a:cubicBezTo>
                    <a:pt x="160" y="97"/>
                    <a:pt x="157" y="94"/>
                    <a:pt x="154" y="97"/>
                  </a:cubicBezTo>
                  <a:cubicBezTo>
                    <a:pt x="152" y="96"/>
                    <a:pt x="155" y="95"/>
                    <a:pt x="153" y="94"/>
                  </a:cubicBezTo>
                  <a:cubicBezTo>
                    <a:pt x="151" y="96"/>
                    <a:pt x="146" y="96"/>
                    <a:pt x="142" y="96"/>
                  </a:cubicBezTo>
                  <a:cubicBezTo>
                    <a:pt x="141" y="95"/>
                    <a:pt x="143" y="96"/>
                    <a:pt x="143" y="95"/>
                  </a:cubicBezTo>
                  <a:cubicBezTo>
                    <a:pt x="142" y="95"/>
                    <a:pt x="142" y="94"/>
                    <a:pt x="141" y="93"/>
                  </a:cubicBezTo>
                  <a:cubicBezTo>
                    <a:pt x="138" y="94"/>
                    <a:pt x="136" y="93"/>
                    <a:pt x="134" y="95"/>
                  </a:cubicBezTo>
                  <a:cubicBezTo>
                    <a:pt x="130" y="93"/>
                    <a:pt x="130" y="95"/>
                    <a:pt x="125" y="97"/>
                  </a:cubicBezTo>
                  <a:cubicBezTo>
                    <a:pt x="127" y="97"/>
                    <a:pt x="129" y="96"/>
                    <a:pt x="131" y="97"/>
                  </a:cubicBezTo>
                  <a:cubicBezTo>
                    <a:pt x="132" y="96"/>
                    <a:pt x="132" y="96"/>
                    <a:pt x="131" y="96"/>
                  </a:cubicBezTo>
                  <a:cubicBezTo>
                    <a:pt x="133" y="95"/>
                    <a:pt x="134" y="95"/>
                    <a:pt x="135" y="96"/>
                  </a:cubicBezTo>
                  <a:cubicBezTo>
                    <a:pt x="136" y="96"/>
                    <a:pt x="134" y="96"/>
                    <a:pt x="133" y="96"/>
                  </a:cubicBezTo>
                  <a:cubicBezTo>
                    <a:pt x="134" y="97"/>
                    <a:pt x="138" y="100"/>
                    <a:pt x="140" y="98"/>
                  </a:cubicBezTo>
                  <a:cubicBezTo>
                    <a:pt x="142" y="100"/>
                    <a:pt x="147" y="100"/>
                    <a:pt x="150" y="99"/>
                  </a:cubicBezTo>
                  <a:cubicBezTo>
                    <a:pt x="151" y="100"/>
                    <a:pt x="150" y="101"/>
                    <a:pt x="152" y="99"/>
                  </a:cubicBezTo>
                  <a:cubicBezTo>
                    <a:pt x="157" y="101"/>
                    <a:pt x="161" y="102"/>
                    <a:pt x="166" y="101"/>
                  </a:cubicBezTo>
                  <a:cubicBezTo>
                    <a:pt x="166" y="103"/>
                    <a:pt x="171" y="101"/>
                    <a:pt x="170" y="103"/>
                  </a:cubicBezTo>
                  <a:cubicBezTo>
                    <a:pt x="170" y="103"/>
                    <a:pt x="172" y="103"/>
                    <a:pt x="174" y="102"/>
                  </a:cubicBezTo>
                  <a:cubicBezTo>
                    <a:pt x="173" y="101"/>
                    <a:pt x="172" y="102"/>
                    <a:pt x="171" y="101"/>
                  </a:cubicBezTo>
                  <a:cubicBezTo>
                    <a:pt x="172" y="101"/>
                    <a:pt x="173" y="101"/>
                    <a:pt x="174" y="100"/>
                  </a:cubicBezTo>
                  <a:cubicBezTo>
                    <a:pt x="174" y="101"/>
                    <a:pt x="174" y="102"/>
                    <a:pt x="174" y="102"/>
                  </a:cubicBezTo>
                  <a:cubicBezTo>
                    <a:pt x="175" y="103"/>
                    <a:pt x="176" y="102"/>
                    <a:pt x="177" y="103"/>
                  </a:cubicBezTo>
                  <a:cubicBezTo>
                    <a:pt x="178" y="103"/>
                    <a:pt x="178" y="102"/>
                    <a:pt x="178" y="102"/>
                  </a:cubicBezTo>
                  <a:cubicBezTo>
                    <a:pt x="179" y="103"/>
                    <a:pt x="180" y="104"/>
                    <a:pt x="181" y="102"/>
                  </a:cubicBezTo>
                  <a:cubicBezTo>
                    <a:pt x="182" y="103"/>
                    <a:pt x="183" y="104"/>
                    <a:pt x="184" y="103"/>
                  </a:cubicBezTo>
                  <a:cubicBezTo>
                    <a:pt x="185" y="104"/>
                    <a:pt x="181" y="105"/>
                    <a:pt x="184" y="105"/>
                  </a:cubicBezTo>
                  <a:cubicBezTo>
                    <a:pt x="185" y="103"/>
                    <a:pt x="193" y="104"/>
                    <a:pt x="195" y="105"/>
                  </a:cubicBezTo>
                  <a:cubicBezTo>
                    <a:pt x="196" y="106"/>
                    <a:pt x="195" y="104"/>
                    <a:pt x="197" y="104"/>
                  </a:cubicBezTo>
                  <a:cubicBezTo>
                    <a:pt x="197" y="104"/>
                    <a:pt x="198" y="104"/>
                    <a:pt x="198" y="104"/>
                  </a:cubicBezTo>
                  <a:cubicBezTo>
                    <a:pt x="200" y="104"/>
                    <a:pt x="199" y="105"/>
                    <a:pt x="200" y="106"/>
                  </a:cubicBezTo>
                  <a:cubicBezTo>
                    <a:pt x="203" y="104"/>
                    <a:pt x="209" y="105"/>
                    <a:pt x="213" y="106"/>
                  </a:cubicBezTo>
                  <a:cubicBezTo>
                    <a:pt x="214" y="105"/>
                    <a:pt x="215" y="105"/>
                    <a:pt x="217" y="104"/>
                  </a:cubicBezTo>
                  <a:cubicBezTo>
                    <a:pt x="214" y="103"/>
                    <a:pt x="215" y="105"/>
                    <a:pt x="212" y="105"/>
                  </a:cubicBezTo>
                  <a:cubicBezTo>
                    <a:pt x="214" y="104"/>
                    <a:pt x="213" y="104"/>
                    <a:pt x="212" y="102"/>
                  </a:cubicBezTo>
                  <a:cubicBezTo>
                    <a:pt x="215" y="100"/>
                    <a:pt x="217" y="101"/>
                    <a:pt x="218" y="103"/>
                  </a:cubicBezTo>
                  <a:cubicBezTo>
                    <a:pt x="217" y="104"/>
                    <a:pt x="216" y="101"/>
                    <a:pt x="215" y="103"/>
                  </a:cubicBezTo>
                  <a:cubicBezTo>
                    <a:pt x="217" y="103"/>
                    <a:pt x="218" y="105"/>
                    <a:pt x="216" y="106"/>
                  </a:cubicBezTo>
                  <a:cubicBezTo>
                    <a:pt x="219" y="106"/>
                    <a:pt x="222" y="107"/>
                    <a:pt x="225" y="107"/>
                  </a:cubicBezTo>
                  <a:cubicBezTo>
                    <a:pt x="224" y="109"/>
                    <a:pt x="224" y="108"/>
                    <a:pt x="226" y="109"/>
                  </a:cubicBezTo>
                  <a:cubicBezTo>
                    <a:pt x="225" y="109"/>
                    <a:pt x="223" y="109"/>
                    <a:pt x="222" y="107"/>
                  </a:cubicBezTo>
                  <a:cubicBezTo>
                    <a:pt x="221" y="108"/>
                    <a:pt x="223" y="109"/>
                    <a:pt x="222" y="110"/>
                  </a:cubicBezTo>
                  <a:cubicBezTo>
                    <a:pt x="224" y="109"/>
                    <a:pt x="225" y="110"/>
                    <a:pt x="227" y="110"/>
                  </a:cubicBezTo>
                  <a:cubicBezTo>
                    <a:pt x="228" y="109"/>
                    <a:pt x="226" y="108"/>
                    <a:pt x="225" y="107"/>
                  </a:cubicBezTo>
                  <a:cubicBezTo>
                    <a:pt x="228" y="107"/>
                    <a:pt x="230" y="108"/>
                    <a:pt x="233" y="106"/>
                  </a:cubicBezTo>
                  <a:cubicBezTo>
                    <a:pt x="233" y="105"/>
                    <a:pt x="232" y="104"/>
                    <a:pt x="233" y="103"/>
                  </a:cubicBezTo>
                  <a:cubicBezTo>
                    <a:pt x="235" y="103"/>
                    <a:pt x="233" y="105"/>
                    <a:pt x="235" y="105"/>
                  </a:cubicBezTo>
                  <a:cubicBezTo>
                    <a:pt x="235" y="106"/>
                    <a:pt x="234" y="106"/>
                    <a:pt x="234" y="107"/>
                  </a:cubicBezTo>
                  <a:cubicBezTo>
                    <a:pt x="236" y="109"/>
                    <a:pt x="242" y="107"/>
                    <a:pt x="245" y="110"/>
                  </a:cubicBezTo>
                  <a:cubicBezTo>
                    <a:pt x="249" y="107"/>
                    <a:pt x="253" y="109"/>
                    <a:pt x="256" y="109"/>
                  </a:cubicBezTo>
                  <a:cubicBezTo>
                    <a:pt x="257" y="110"/>
                    <a:pt x="254" y="110"/>
                    <a:pt x="253" y="112"/>
                  </a:cubicBezTo>
                  <a:cubicBezTo>
                    <a:pt x="256" y="113"/>
                    <a:pt x="257" y="110"/>
                    <a:pt x="258" y="113"/>
                  </a:cubicBezTo>
                  <a:cubicBezTo>
                    <a:pt x="258" y="112"/>
                    <a:pt x="258" y="111"/>
                    <a:pt x="258" y="110"/>
                  </a:cubicBezTo>
                  <a:cubicBezTo>
                    <a:pt x="261" y="109"/>
                    <a:pt x="264" y="109"/>
                    <a:pt x="267" y="110"/>
                  </a:cubicBezTo>
                  <a:cubicBezTo>
                    <a:pt x="268" y="107"/>
                    <a:pt x="271" y="108"/>
                    <a:pt x="273" y="108"/>
                  </a:cubicBezTo>
                  <a:cubicBezTo>
                    <a:pt x="274" y="109"/>
                    <a:pt x="273" y="109"/>
                    <a:pt x="272" y="110"/>
                  </a:cubicBezTo>
                  <a:cubicBezTo>
                    <a:pt x="272" y="110"/>
                    <a:pt x="271" y="109"/>
                    <a:pt x="270" y="109"/>
                  </a:cubicBezTo>
                  <a:cubicBezTo>
                    <a:pt x="270" y="109"/>
                    <a:pt x="269" y="109"/>
                    <a:pt x="270" y="110"/>
                  </a:cubicBezTo>
                  <a:cubicBezTo>
                    <a:pt x="269" y="110"/>
                    <a:pt x="269" y="110"/>
                    <a:pt x="269" y="110"/>
                  </a:cubicBezTo>
                  <a:cubicBezTo>
                    <a:pt x="270" y="111"/>
                    <a:pt x="272" y="109"/>
                    <a:pt x="274" y="111"/>
                  </a:cubicBezTo>
                  <a:cubicBezTo>
                    <a:pt x="273" y="112"/>
                    <a:pt x="272" y="111"/>
                    <a:pt x="271" y="112"/>
                  </a:cubicBezTo>
                  <a:cubicBezTo>
                    <a:pt x="270" y="114"/>
                    <a:pt x="273" y="112"/>
                    <a:pt x="274" y="113"/>
                  </a:cubicBezTo>
                  <a:cubicBezTo>
                    <a:pt x="271" y="116"/>
                    <a:pt x="278" y="113"/>
                    <a:pt x="280" y="114"/>
                  </a:cubicBezTo>
                  <a:cubicBezTo>
                    <a:pt x="280" y="113"/>
                    <a:pt x="280" y="111"/>
                    <a:pt x="282" y="111"/>
                  </a:cubicBezTo>
                  <a:cubicBezTo>
                    <a:pt x="281" y="113"/>
                    <a:pt x="284" y="113"/>
                    <a:pt x="284" y="115"/>
                  </a:cubicBezTo>
                  <a:cubicBezTo>
                    <a:pt x="284" y="115"/>
                    <a:pt x="285" y="115"/>
                    <a:pt x="285" y="115"/>
                  </a:cubicBezTo>
                  <a:cubicBezTo>
                    <a:pt x="284" y="113"/>
                    <a:pt x="287" y="113"/>
                    <a:pt x="288" y="111"/>
                  </a:cubicBezTo>
                  <a:cubicBezTo>
                    <a:pt x="289" y="111"/>
                    <a:pt x="293" y="113"/>
                    <a:pt x="295" y="111"/>
                  </a:cubicBezTo>
                  <a:cubicBezTo>
                    <a:pt x="297" y="112"/>
                    <a:pt x="296" y="113"/>
                    <a:pt x="295" y="114"/>
                  </a:cubicBezTo>
                  <a:cubicBezTo>
                    <a:pt x="298" y="115"/>
                    <a:pt x="300" y="115"/>
                    <a:pt x="302" y="116"/>
                  </a:cubicBezTo>
                  <a:cubicBezTo>
                    <a:pt x="302" y="115"/>
                    <a:pt x="303" y="115"/>
                    <a:pt x="304" y="115"/>
                  </a:cubicBezTo>
                  <a:cubicBezTo>
                    <a:pt x="302" y="113"/>
                    <a:pt x="302" y="113"/>
                    <a:pt x="302" y="113"/>
                  </a:cubicBezTo>
                  <a:cubicBezTo>
                    <a:pt x="300" y="115"/>
                    <a:pt x="298" y="113"/>
                    <a:pt x="297" y="113"/>
                  </a:cubicBezTo>
                  <a:cubicBezTo>
                    <a:pt x="299" y="111"/>
                    <a:pt x="301" y="114"/>
                    <a:pt x="303" y="112"/>
                  </a:cubicBezTo>
                  <a:cubicBezTo>
                    <a:pt x="303" y="116"/>
                    <a:pt x="308" y="114"/>
                    <a:pt x="312" y="116"/>
                  </a:cubicBezTo>
                  <a:cubicBezTo>
                    <a:pt x="310" y="115"/>
                    <a:pt x="309" y="116"/>
                    <a:pt x="308" y="115"/>
                  </a:cubicBezTo>
                  <a:cubicBezTo>
                    <a:pt x="308" y="117"/>
                    <a:pt x="311" y="116"/>
                    <a:pt x="313" y="116"/>
                  </a:cubicBezTo>
                  <a:cubicBezTo>
                    <a:pt x="313" y="115"/>
                    <a:pt x="313" y="115"/>
                    <a:pt x="314" y="114"/>
                  </a:cubicBezTo>
                  <a:cubicBezTo>
                    <a:pt x="316" y="113"/>
                    <a:pt x="315" y="115"/>
                    <a:pt x="316" y="116"/>
                  </a:cubicBezTo>
                  <a:cubicBezTo>
                    <a:pt x="316" y="115"/>
                    <a:pt x="317" y="116"/>
                    <a:pt x="318" y="116"/>
                  </a:cubicBezTo>
                  <a:cubicBezTo>
                    <a:pt x="318" y="114"/>
                    <a:pt x="320" y="114"/>
                    <a:pt x="322" y="116"/>
                  </a:cubicBezTo>
                  <a:cubicBezTo>
                    <a:pt x="321" y="114"/>
                    <a:pt x="323" y="115"/>
                    <a:pt x="325" y="113"/>
                  </a:cubicBezTo>
                  <a:cubicBezTo>
                    <a:pt x="327" y="115"/>
                    <a:pt x="322" y="115"/>
                    <a:pt x="325" y="116"/>
                  </a:cubicBezTo>
                  <a:cubicBezTo>
                    <a:pt x="326" y="114"/>
                    <a:pt x="327" y="114"/>
                    <a:pt x="328" y="113"/>
                  </a:cubicBezTo>
                  <a:cubicBezTo>
                    <a:pt x="331" y="114"/>
                    <a:pt x="326" y="115"/>
                    <a:pt x="327" y="116"/>
                  </a:cubicBezTo>
                  <a:cubicBezTo>
                    <a:pt x="329" y="116"/>
                    <a:pt x="329" y="116"/>
                    <a:pt x="331" y="114"/>
                  </a:cubicBezTo>
                  <a:cubicBezTo>
                    <a:pt x="333" y="115"/>
                    <a:pt x="329" y="115"/>
                    <a:pt x="330" y="116"/>
                  </a:cubicBezTo>
                  <a:cubicBezTo>
                    <a:pt x="334" y="118"/>
                    <a:pt x="335" y="115"/>
                    <a:pt x="339" y="114"/>
                  </a:cubicBezTo>
                  <a:cubicBezTo>
                    <a:pt x="340" y="115"/>
                    <a:pt x="339" y="116"/>
                    <a:pt x="341" y="117"/>
                  </a:cubicBezTo>
                  <a:cubicBezTo>
                    <a:pt x="343" y="115"/>
                    <a:pt x="345" y="116"/>
                    <a:pt x="347" y="115"/>
                  </a:cubicBezTo>
                  <a:cubicBezTo>
                    <a:pt x="348" y="116"/>
                    <a:pt x="347" y="117"/>
                    <a:pt x="347" y="118"/>
                  </a:cubicBezTo>
                  <a:cubicBezTo>
                    <a:pt x="346" y="119"/>
                    <a:pt x="346" y="118"/>
                    <a:pt x="345" y="119"/>
                  </a:cubicBezTo>
                  <a:cubicBezTo>
                    <a:pt x="344" y="118"/>
                    <a:pt x="345" y="117"/>
                    <a:pt x="345" y="117"/>
                  </a:cubicBezTo>
                  <a:cubicBezTo>
                    <a:pt x="342" y="117"/>
                    <a:pt x="342" y="118"/>
                    <a:pt x="338" y="118"/>
                  </a:cubicBezTo>
                  <a:cubicBezTo>
                    <a:pt x="340" y="118"/>
                    <a:pt x="342" y="120"/>
                    <a:pt x="344" y="119"/>
                  </a:cubicBezTo>
                  <a:cubicBezTo>
                    <a:pt x="346" y="120"/>
                    <a:pt x="342" y="119"/>
                    <a:pt x="343" y="120"/>
                  </a:cubicBezTo>
                  <a:cubicBezTo>
                    <a:pt x="341" y="120"/>
                    <a:pt x="339" y="120"/>
                    <a:pt x="337" y="120"/>
                  </a:cubicBezTo>
                  <a:cubicBezTo>
                    <a:pt x="337" y="120"/>
                    <a:pt x="338" y="121"/>
                    <a:pt x="337" y="121"/>
                  </a:cubicBezTo>
                  <a:cubicBezTo>
                    <a:pt x="335" y="122"/>
                    <a:pt x="336" y="120"/>
                    <a:pt x="335" y="119"/>
                  </a:cubicBezTo>
                  <a:cubicBezTo>
                    <a:pt x="334" y="120"/>
                    <a:pt x="333" y="120"/>
                    <a:pt x="332" y="120"/>
                  </a:cubicBezTo>
                  <a:cubicBezTo>
                    <a:pt x="332" y="124"/>
                    <a:pt x="328" y="119"/>
                    <a:pt x="326" y="122"/>
                  </a:cubicBezTo>
                  <a:cubicBezTo>
                    <a:pt x="324" y="121"/>
                    <a:pt x="326" y="120"/>
                    <a:pt x="324" y="120"/>
                  </a:cubicBezTo>
                  <a:cubicBezTo>
                    <a:pt x="323" y="121"/>
                    <a:pt x="324" y="122"/>
                    <a:pt x="323" y="124"/>
                  </a:cubicBezTo>
                  <a:cubicBezTo>
                    <a:pt x="324" y="125"/>
                    <a:pt x="325" y="124"/>
                    <a:pt x="327" y="124"/>
                  </a:cubicBezTo>
                  <a:cubicBezTo>
                    <a:pt x="327" y="124"/>
                    <a:pt x="326" y="124"/>
                    <a:pt x="326" y="123"/>
                  </a:cubicBezTo>
                  <a:cubicBezTo>
                    <a:pt x="327" y="122"/>
                    <a:pt x="329" y="123"/>
                    <a:pt x="330" y="123"/>
                  </a:cubicBezTo>
                  <a:cubicBezTo>
                    <a:pt x="331" y="124"/>
                    <a:pt x="329" y="124"/>
                    <a:pt x="328" y="125"/>
                  </a:cubicBezTo>
                  <a:cubicBezTo>
                    <a:pt x="327" y="125"/>
                    <a:pt x="325" y="125"/>
                    <a:pt x="323" y="126"/>
                  </a:cubicBezTo>
                  <a:cubicBezTo>
                    <a:pt x="321" y="125"/>
                    <a:pt x="323" y="124"/>
                    <a:pt x="321" y="124"/>
                  </a:cubicBezTo>
                  <a:cubicBezTo>
                    <a:pt x="318" y="129"/>
                    <a:pt x="308" y="126"/>
                    <a:pt x="303" y="126"/>
                  </a:cubicBezTo>
                  <a:cubicBezTo>
                    <a:pt x="302" y="125"/>
                    <a:pt x="304" y="124"/>
                    <a:pt x="304" y="123"/>
                  </a:cubicBezTo>
                  <a:cubicBezTo>
                    <a:pt x="309" y="124"/>
                    <a:pt x="314" y="125"/>
                    <a:pt x="320" y="124"/>
                  </a:cubicBezTo>
                  <a:cubicBezTo>
                    <a:pt x="321" y="123"/>
                    <a:pt x="318" y="123"/>
                    <a:pt x="317" y="124"/>
                  </a:cubicBezTo>
                  <a:cubicBezTo>
                    <a:pt x="316" y="123"/>
                    <a:pt x="314" y="124"/>
                    <a:pt x="316" y="122"/>
                  </a:cubicBezTo>
                  <a:cubicBezTo>
                    <a:pt x="314" y="122"/>
                    <a:pt x="313" y="123"/>
                    <a:pt x="311" y="123"/>
                  </a:cubicBezTo>
                  <a:cubicBezTo>
                    <a:pt x="311" y="122"/>
                    <a:pt x="313" y="121"/>
                    <a:pt x="310" y="120"/>
                  </a:cubicBezTo>
                  <a:cubicBezTo>
                    <a:pt x="309" y="122"/>
                    <a:pt x="308" y="122"/>
                    <a:pt x="306" y="121"/>
                  </a:cubicBezTo>
                  <a:cubicBezTo>
                    <a:pt x="305" y="121"/>
                    <a:pt x="307" y="120"/>
                    <a:pt x="305" y="119"/>
                  </a:cubicBezTo>
                  <a:cubicBezTo>
                    <a:pt x="302" y="118"/>
                    <a:pt x="298" y="120"/>
                    <a:pt x="296" y="121"/>
                  </a:cubicBezTo>
                  <a:cubicBezTo>
                    <a:pt x="296" y="121"/>
                    <a:pt x="295" y="120"/>
                    <a:pt x="295" y="120"/>
                  </a:cubicBezTo>
                  <a:cubicBezTo>
                    <a:pt x="297" y="119"/>
                    <a:pt x="296" y="121"/>
                    <a:pt x="297" y="119"/>
                  </a:cubicBezTo>
                  <a:cubicBezTo>
                    <a:pt x="295" y="118"/>
                    <a:pt x="292" y="119"/>
                    <a:pt x="289" y="118"/>
                  </a:cubicBezTo>
                  <a:cubicBezTo>
                    <a:pt x="286" y="121"/>
                    <a:pt x="286" y="121"/>
                    <a:pt x="286" y="121"/>
                  </a:cubicBezTo>
                  <a:cubicBezTo>
                    <a:pt x="285" y="120"/>
                    <a:pt x="285" y="119"/>
                    <a:pt x="283" y="118"/>
                  </a:cubicBezTo>
                  <a:cubicBezTo>
                    <a:pt x="281" y="120"/>
                    <a:pt x="284" y="120"/>
                    <a:pt x="285" y="121"/>
                  </a:cubicBezTo>
                  <a:cubicBezTo>
                    <a:pt x="283" y="123"/>
                    <a:pt x="282" y="119"/>
                    <a:pt x="280" y="121"/>
                  </a:cubicBezTo>
                  <a:cubicBezTo>
                    <a:pt x="278" y="120"/>
                    <a:pt x="282" y="119"/>
                    <a:pt x="279" y="117"/>
                  </a:cubicBezTo>
                  <a:cubicBezTo>
                    <a:pt x="279" y="118"/>
                    <a:pt x="279" y="118"/>
                    <a:pt x="280" y="118"/>
                  </a:cubicBezTo>
                  <a:cubicBezTo>
                    <a:pt x="276" y="120"/>
                    <a:pt x="273" y="119"/>
                    <a:pt x="269" y="118"/>
                  </a:cubicBezTo>
                  <a:cubicBezTo>
                    <a:pt x="267" y="120"/>
                    <a:pt x="270" y="121"/>
                    <a:pt x="272" y="121"/>
                  </a:cubicBezTo>
                  <a:cubicBezTo>
                    <a:pt x="270" y="121"/>
                    <a:pt x="269" y="125"/>
                    <a:pt x="267" y="123"/>
                  </a:cubicBezTo>
                  <a:cubicBezTo>
                    <a:pt x="266" y="122"/>
                    <a:pt x="269" y="123"/>
                    <a:pt x="268" y="122"/>
                  </a:cubicBezTo>
                  <a:cubicBezTo>
                    <a:pt x="267" y="120"/>
                    <a:pt x="267" y="122"/>
                    <a:pt x="266" y="121"/>
                  </a:cubicBezTo>
                  <a:cubicBezTo>
                    <a:pt x="265" y="122"/>
                    <a:pt x="266" y="123"/>
                    <a:pt x="263" y="123"/>
                  </a:cubicBezTo>
                  <a:cubicBezTo>
                    <a:pt x="262" y="123"/>
                    <a:pt x="262" y="122"/>
                    <a:pt x="263" y="121"/>
                  </a:cubicBezTo>
                  <a:cubicBezTo>
                    <a:pt x="261" y="120"/>
                    <a:pt x="261" y="124"/>
                    <a:pt x="259" y="123"/>
                  </a:cubicBezTo>
                  <a:cubicBezTo>
                    <a:pt x="258" y="122"/>
                    <a:pt x="261" y="121"/>
                    <a:pt x="259" y="120"/>
                  </a:cubicBezTo>
                  <a:cubicBezTo>
                    <a:pt x="258" y="121"/>
                    <a:pt x="258" y="121"/>
                    <a:pt x="257" y="122"/>
                  </a:cubicBezTo>
                  <a:cubicBezTo>
                    <a:pt x="256" y="122"/>
                    <a:pt x="256" y="123"/>
                    <a:pt x="255" y="122"/>
                  </a:cubicBezTo>
                  <a:cubicBezTo>
                    <a:pt x="255" y="121"/>
                    <a:pt x="258" y="121"/>
                    <a:pt x="257" y="119"/>
                  </a:cubicBezTo>
                  <a:cubicBezTo>
                    <a:pt x="255" y="120"/>
                    <a:pt x="255" y="119"/>
                    <a:pt x="253" y="117"/>
                  </a:cubicBezTo>
                  <a:cubicBezTo>
                    <a:pt x="249" y="116"/>
                    <a:pt x="244" y="118"/>
                    <a:pt x="241" y="118"/>
                  </a:cubicBezTo>
                  <a:cubicBezTo>
                    <a:pt x="244" y="116"/>
                    <a:pt x="234" y="117"/>
                    <a:pt x="231" y="116"/>
                  </a:cubicBezTo>
                  <a:cubicBezTo>
                    <a:pt x="231" y="114"/>
                    <a:pt x="235" y="116"/>
                    <a:pt x="237" y="114"/>
                  </a:cubicBezTo>
                  <a:cubicBezTo>
                    <a:pt x="233" y="113"/>
                    <a:pt x="230" y="116"/>
                    <a:pt x="227" y="114"/>
                  </a:cubicBezTo>
                  <a:cubicBezTo>
                    <a:pt x="227" y="115"/>
                    <a:pt x="228" y="115"/>
                    <a:pt x="228" y="115"/>
                  </a:cubicBezTo>
                  <a:cubicBezTo>
                    <a:pt x="227" y="117"/>
                    <a:pt x="226" y="116"/>
                    <a:pt x="225" y="117"/>
                  </a:cubicBezTo>
                  <a:cubicBezTo>
                    <a:pt x="221" y="114"/>
                    <a:pt x="217" y="117"/>
                    <a:pt x="215" y="114"/>
                  </a:cubicBezTo>
                  <a:cubicBezTo>
                    <a:pt x="211" y="116"/>
                    <a:pt x="208" y="114"/>
                    <a:pt x="205" y="117"/>
                  </a:cubicBezTo>
                  <a:cubicBezTo>
                    <a:pt x="206" y="117"/>
                    <a:pt x="205" y="117"/>
                    <a:pt x="207" y="118"/>
                  </a:cubicBezTo>
                  <a:cubicBezTo>
                    <a:pt x="202" y="120"/>
                    <a:pt x="200" y="117"/>
                    <a:pt x="200" y="114"/>
                  </a:cubicBezTo>
                  <a:cubicBezTo>
                    <a:pt x="199" y="115"/>
                    <a:pt x="200" y="116"/>
                    <a:pt x="199" y="118"/>
                  </a:cubicBezTo>
                  <a:cubicBezTo>
                    <a:pt x="197" y="118"/>
                    <a:pt x="195" y="118"/>
                    <a:pt x="193" y="117"/>
                  </a:cubicBezTo>
                  <a:cubicBezTo>
                    <a:pt x="192" y="116"/>
                    <a:pt x="195" y="116"/>
                    <a:pt x="196" y="115"/>
                  </a:cubicBezTo>
                  <a:cubicBezTo>
                    <a:pt x="197" y="116"/>
                    <a:pt x="189" y="114"/>
                    <a:pt x="188" y="115"/>
                  </a:cubicBezTo>
                  <a:cubicBezTo>
                    <a:pt x="187" y="114"/>
                    <a:pt x="187" y="113"/>
                    <a:pt x="188" y="113"/>
                  </a:cubicBezTo>
                  <a:cubicBezTo>
                    <a:pt x="188" y="112"/>
                    <a:pt x="186" y="113"/>
                    <a:pt x="185" y="113"/>
                  </a:cubicBezTo>
                  <a:cubicBezTo>
                    <a:pt x="185" y="114"/>
                    <a:pt x="186" y="114"/>
                    <a:pt x="186" y="115"/>
                  </a:cubicBezTo>
                  <a:cubicBezTo>
                    <a:pt x="183" y="115"/>
                    <a:pt x="177" y="111"/>
                    <a:pt x="172" y="113"/>
                  </a:cubicBezTo>
                  <a:cubicBezTo>
                    <a:pt x="170" y="111"/>
                    <a:pt x="170" y="111"/>
                    <a:pt x="170" y="111"/>
                  </a:cubicBezTo>
                  <a:cubicBezTo>
                    <a:pt x="169" y="112"/>
                    <a:pt x="168" y="111"/>
                    <a:pt x="167" y="112"/>
                  </a:cubicBezTo>
                  <a:cubicBezTo>
                    <a:pt x="163" y="109"/>
                    <a:pt x="159" y="112"/>
                    <a:pt x="155" y="109"/>
                  </a:cubicBezTo>
                  <a:cubicBezTo>
                    <a:pt x="151" y="111"/>
                    <a:pt x="147" y="110"/>
                    <a:pt x="143" y="108"/>
                  </a:cubicBezTo>
                  <a:cubicBezTo>
                    <a:pt x="145" y="106"/>
                    <a:pt x="146" y="106"/>
                    <a:pt x="147" y="105"/>
                  </a:cubicBezTo>
                  <a:cubicBezTo>
                    <a:pt x="143" y="105"/>
                    <a:pt x="138" y="107"/>
                    <a:pt x="136" y="105"/>
                  </a:cubicBezTo>
                  <a:cubicBezTo>
                    <a:pt x="136" y="108"/>
                    <a:pt x="133" y="110"/>
                    <a:pt x="134" y="113"/>
                  </a:cubicBezTo>
                  <a:cubicBezTo>
                    <a:pt x="132" y="113"/>
                    <a:pt x="130" y="112"/>
                    <a:pt x="128" y="111"/>
                  </a:cubicBezTo>
                  <a:cubicBezTo>
                    <a:pt x="128" y="114"/>
                    <a:pt x="136" y="112"/>
                    <a:pt x="136" y="116"/>
                  </a:cubicBezTo>
                  <a:cubicBezTo>
                    <a:pt x="135" y="117"/>
                    <a:pt x="134" y="115"/>
                    <a:pt x="133" y="115"/>
                  </a:cubicBezTo>
                  <a:cubicBezTo>
                    <a:pt x="133" y="117"/>
                    <a:pt x="129" y="115"/>
                    <a:pt x="128" y="117"/>
                  </a:cubicBezTo>
                  <a:cubicBezTo>
                    <a:pt x="128" y="116"/>
                    <a:pt x="128" y="114"/>
                    <a:pt x="126" y="113"/>
                  </a:cubicBezTo>
                  <a:cubicBezTo>
                    <a:pt x="126" y="115"/>
                    <a:pt x="125" y="115"/>
                    <a:pt x="123" y="116"/>
                  </a:cubicBezTo>
                  <a:cubicBezTo>
                    <a:pt x="121" y="115"/>
                    <a:pt x="119" y="114"/>
                    <a:pt x="119" y="116"/>
                  </a:cubicBezTo>
                  <a:cubicBezTo>
                    <a:pt x="117" y="115"/>
                    <a:pt x="118" y="113"/>
                    <a:pt x="116" y="114"/>
                  </a:cubicBezTo>
                  <a:cubicBezTo>
                    <a:pt x="115" y="112"/>
                    <a:pt x="116" y="113"/>
                    <a:pt x="117" y="112"/>
                  </a:cubicBezTo>
                  <a:cubicBezTo>
                    <a:pt x="115" y="112"/>
                    <a:pt x="113" y="111"/>
                    <a:pt x="111" y="112"/>
                  </a:cubicBezTo>
                  <a:cubicBezTo>
                    <a:pt x="110" y="111"/>
                    <a:pt x="113" y="110"/>
                    <a:pt x="111" y="109"/>
                  </a:cubicBezTo>
                  <a:cubicBezTo>
                    <a:pt x="111" y="109"/>
                    <a:pt x="110" y="112"/>
                    <a:pt x="108" y="111"/>
                  </a:cubicBezTo>
                  <a:cubicBezTo>
                    <a:pt x="108" y="111"/>
                    <a:pt x="107" y="112"/>
                    <a:pt x="109" y="113"/>
                  </a:cubicBezTo>
                  <a:cubicBezTo>
                    <a:pt x="106" y="114"/>
                    <a:pt x="106" y="114"/>
                    <a:pt x="105" y="115"/>
                  </a:cubicBezTo>
                  <a:cubicBezTo>
                    <a:pt x="105" y="117"/>
                    <a:pt x="104" y="114"/>
                    <a:pt x="103" y="115"/>
                  </a:cubicBezTo>
                  <a:cubicBezTo>
                    <a:pt x="101" y="116"/>
                    <a:pt x="104" y="116"/>
                    <a:pt x="105" y="117"/>
                  </a:cubicBezTo>
                  <a:cubicBezTo>
                    <a:pt x="103" y="117"/>
                    <a:pt x="102" y="116"/>
                    <a:pt x="101" y="117"/>
                  </a:cubicBezTo>
                  <a:cubicBezTo>
                    <a:pt x="100" y="116"/>
                    <a:pt x="103" y="115"/>
                    <a:pt x="101" y="114"/>
                  </a:cubicBezTo>
                  <a:cubicBezTo>
                    <a:pt x="100" y="116"/>
                    <a:pt x="98" y="115"/>
                    <a:pt x="99" y="114"/>
                  </a:cubicBezTo>
                  <a:cubicBezTo>
                    <a:pt x="96" y="117"/>
                    <a:pt x="91" y="115"/>
                    <a:pt x="87" y="113"/>
                  </a:cubicBezTo>
                  <a:cubicBezTo>
                    <a:pt x="87" y="114"/>
                    <a:pt x="86" y="115"/>
                    <a:pt x="86" y="115"/>
                  </a:cubicBezTo>
                  <a:cubicBezTo>
                    <a:pt x="88" y="116"/>
                    <a:pt x="87" y="116"/>
                    <a:pt x="89" y="117"/>
                  </a:cubicBezTo>
                  <a:cubicBezTo>
                    <a:pt x="90" y="117"/>
                    <a:pt x="89" y="116"/>
                    <a:pt x="88" y="116"/>
                  </a:cubicBezTo>
                  <a:cubicBezTo>
                    <a:pt x="92" y="115"/>
                    <a:pt x="96" y="117"/>
                    <a:pt x="100" y="118"/>
                  </a:cubicBezTo>
                  <a:cubicBezTo>
                    <a:pt x="96" y="119"/>
                    <a:pt x="93" y="117"/>
                    <a:pt x="90" y="118"/>
                  </a:cubicBezTo>
                  <a:cubicBezTo>
                    <a:pt x="92" y="118"/>
                    <a:pt x="93" y="119"/>
                    <a:pt x="95" y="119"/>
                  </a:cubicBezTo>
                  <a:cubicBezTo>
                    <a:pt x="93" y="120"/>
                    <a:pt x="91" y="118"/>
                    <a:pt x="90" y="121"/>
                  </a:cubicBezTo>
                  <a:cubicBezTo>
                    <a:pt x="89" y="120"/>
                    <a:pt x="90" y="119"/>
                    <a:pt x="89" y="118"/>
                  </a:cubicBezTo>
                  <a:cubicBezTo>
                    <a:pt x="88" y="119"/>
                    <a:pt x="87" y="118"/>
                    <a:pt x="86" y="119"/>
                  </a:cubicBezTo>
                  <a:cubicBezTo>
                    <a:pt x="85" y="119"/>
                    <a:pt x="86" y="118"/>
                    <a:pt x="87" y="117"/>
                  </a:cubicBezTo>
                  <a:cubicBezTo>
                    <a:pt x="86" y="117"/>
                    <a:pt x="85" y="118"/>
                    <a:pt x="84" y="117"/>
                  </a:cubicBezTo>
                  <a:cubicBezTo>
                    <a:pt x="84" y="119"/>
                    <a:pt x="81" y="118"/>
                    <a:pt x="81" y="120"/>
                  </a:cubicBezTo>
                  <a:cubicBezTo>
                    <a:pt x="78" y="119"/>
                    <a:pt x="81" y="117"/>
                    <a:pt x="79" y="116"/>
                  </a:cubicBezTo>
                  <a:cubicBezTo>
                    <a:pt x="77" y="117"/>
                    <a:pt x="73" y="116"/>
                    <a:pt x="72" y="115"/>
                  </a:cubicBezTo>
                  <a:cubicBezTo>
                    <a:pt x="70" y="116"/>
                    <a:pt x="70" y="114"/>
                    <a:pt x="67" y="115"/>
                  </a:cubicBezTo>
                  <a:cubicBezTo>
                    <a:pt x="66" y="114"/>
                    <a:pt x="68" y="115"/>
                    <a:pt x="69" y="114"/>
                  </a:cubicBezTo>
                  <a:cubicBezTo>
                    <a:pt x="66" y="112"/>
                    <a:pt x="64" y="114"/>
                    <a:pt x="61" y="113"/>
                  </a:cubicBezTo>
                  <a:cubicBezTo>
                    <a:pt x="60" y="114"/>
                    <a:pt x="60" y="114"/>
                    <a:pt x="60" y="116"/>
                  </a:cubicBezTo>
                  <a:cubicBezTo>
                    <a:pt x="58" y="116"/>
                    <a:pt x="55" y="116"/>
                    <a:pt x="55" y="118"/>
                  </a:cubicBezTo>
                  <a:cubicBezTo>
                    <a:pt x="53" y="117"/>
                    <a:pt x="56" y="117"/>
                    <a:pt x="54" y="116"/>
                  </a:cubicBezTo>
                  <a:cubicBezTo>
                    <a:pt x="53" y="116"/>
                    <a:pt x="52" y="117"/>
                    <a:pt x="50" y="116"/>
                  </a:cubicBezTo>
                  <a:cubicBezTo>
                    <a:pt x="49" y="117"/>
                    <a:pt x="50" y="118"/>
                    <a:pt x="48" y="118"/>
                  </a:cubicBezTo>
                  <a:cubicBezTo>
                    <a:pt x="47" y="116"/>
                    <a:pt x="50" y="115"/>
                    <a:pt x="50" y="114"/>
                  </a:cubicBezTo>
                  <a:cubicBezTo>
                    <a:pt x="51" y="113"/>
                    <a:pt x="52" y="116"/>
                    <a:pt x="53" y="114"/>
                  </a:cubicBezTo>
                  <a:cubicBezTo>
                    <a:pt x="53" y="113"/>
                    <a:pt x="49" y="113"/>
                    <a:pt x="47" y="114"/>
                  </a:cubicBezTo>
                  <a:cubicBezTo>
                    <a:pt x="46" y="114"/>
                    <a:pt x="47" y="113"/>
                    <a:pt x="45" y="112"/>
                  </a:cubicBezTo>
                  <a:cubicBezTo>
                    <a:pt x="43" y="113"/>
                    <a:pt x="39" y="115"/>
                    <a:pt x="38" y="113"/>
                  </a:cubicBezTo>
                  <a:cubicBezTo>
                    <a:pt x="37" y="113"/>
                    <a:pt x="37" y="114"/>
                    <a:pt x="37" y="114"/>
                  </a:cubicBezTo>
                  <a:cubicBezTo>
                    <a:pt x="36" y="115"/>
                    <a:pt x="34" y="115"/>
                    <a:pt x="32" y="113"/>
                  </a:cubicBezTo>
                  <a:cubicBezTo>
                    <a:pt x="31" y="115"/>
                    <a:pt x="30" y="114"/>
                    <a:pt x="29" y="115"/>
                  </a:cubicBezTo>
                  <a:cubicBezTo>
                    <a:pt x="31" y="114"/>
                    <a:pt x="33" y="117"/>
                    <a:pt x="35" y="115"/>
                  </a:cubicBezTo>
                  <a:cubicBezTo>
                    <a:pt x="36" y="117"/>
                    <a:pt x="34" y="118"/>
                    <a:pt x="38" y="119"/>
                  </a:cubicBezTo>
                  <a:cubicBezTo>
                    <a:pt x="35" y="121"/>
                    <a:pt x="34" y="119"/>
                    <a:pt x="34" y="118"/>
                  </a:cubicBezTo>
                  <a:cubicBezTo>
                    <a:pt x="32" y="120"/>
                    <a:pt x="35" y="120"/>
                    <a:pt x="35" y="121"/>
                  </a:cubicBezTo>
                  <a:cubicBezTo>
                    <a:pt x="36" y="120"/>
                    <a:pt x="37" y="120"/>
                    <a:pt x="38" y="121"/>
                  </a:cubicBezTo>
                  <a:cubicBezTo>
                    <a:pt x="39" y="120"/>
                    <a:pt x="40" y="121"/>
                    <a:pt x="40" y="119"/>
                  </a:cubicBezTo>
                  <a:cubicBezTo>
                    <a:pt x="39" y="119"/>
                    <a:pt x="38" y="120"/>
                    <a:pt x="38" y="118"/>
                  </a:cubicBezTo>
                  <a:cubicBezTo>
                    <a:pt x="39" y="117"/>
                    <a:pt x="40" y="119"/>
                    <a:pt x="41" y="118"/>
                  </a:cubicBezTo>
                  <a:cubicBezTo>
                    <a:pt x="42" y="119"/>
                    <a:pt x="40" y="120"/>
                    <a:pt x="43" y="120"/>
                  </a:cubicBezTo>
                  <a:cubicBezTo>
                    <a:pt x="42" y="118"/>
                    <a:pt x="45" y="120"/>
                    <a:pt x="46" y="120"/>
                  </a:cubicBezTo>
                  <a:cubicBezTo>
                    <a:pt x="47" y="121"/>
                    <a:pt x="46" y="123"/>
                    <a:pt x="45" y="122"/>
                  </a:cubicBezTo>
                  <a:cubicBezTo>
                    <a:pt x="46" y="122"/>
                    <a:pt x="49" y="124"/>
                    <a:pt x="51" y="123"/>
                  </a:cubicBezTo>
                  <a:cubicBezTo>
                    <a:pt x="53" y="126"/>
                    <a:pt x="56" y="124"/>
                    <a:pt x="57" y="127"/>
                  </a:cubicBezTo>
                  <a:cubicBezTo>
                    <a:pt x="59" y="126"/>
                    <a:pt x="59" y="125"/>
                    <a:pt x="62" y="125"/>
                  </a:cubicBezTo>
                  <a:cubicBezTo>
                    <a:pt x="62" y="125"/>
                    <a:pt x="61" y="126"/>
                    <a:pt x="60" y="126"/>
                  </a:cubicBezTo>
                  <a:cubicBezTo>
                    <a:pt x="62" y="129"/>
                    <a:pt x="64" y="127"/>
                    <a:pt x="66" y="128"/>
                  </a:cubicBezTo>
                  <a:cubicBezTo>
                    <a:pt x="67" y="127"/>
                    <a:pt x="66" y="127"/>
                    <a:pt x="65" y="127"/>
                  </a:cubicBezTo>
                  <a:cubicBezTo>
                    <a:pt x="66" y="125"/>
                    <a:pt x="68" y="127"/>
                    <a:pt x="68" y="125"/>
                  </a:cubicBezTo>
                  <a:cubicBezTo>
                    <a:pt x="68" y="125"/>
                    <a:pt x="69" y="127"/>
                    <a:pt x="70" y="126"/>
                  </a:cubicBezTo>
                  <a:cubicBezTo>
                    <a:pt x="71" y="128"/>
                    <a:pt x="70" y="127"/>
                    <a:pt x="69" y="128"/>
                  </a:cubicBezTo>
                  <a:cubicBezTo>
                    <a:pt x="71" y="129"/>
                    <a:pt x="74" y="127"/>
                    <a:pt x="76" y="130"/>
                  </a:cubicBezTo>
                  <a:cubicBezTo>
                    <a:pt x="77" y="126"/>
                    <a:pt x="79" y="132"/>
                    <a:pt x="81" y="128"/>
                  </a:cubicBezTo>
                  <a:cubicBezTo>
                    <a:pt x="81" y="131"/>
                    <a:pt x="83" y="129"/>
                    <a:pt x="84" y="131"/>
                  </a:cubicBezTo>
                  <a:cubicBezTo>
                    <a:pt x="82" y="131"/>
                    <a:pt x="80" y="132"/>
                    <a:pt x="79" y="130"/>
                  </a:cubicBezTo>
                  <a:cubicBezTo>
                    <a:pt x="77" y="133"/>
                    <a:pt x="73" y="131"/>
                    <a:pt x="70" y="129"/>
                  </a:cubicBezTo>
                  <a:cubicBezTo>
                    <a:pt x="70" y="130"/>
                    <a:pt x="70" y="131"/>
                    <a:pt x="68" y="132"/>
                  </a:cubicBezTo>
                  <a:cubicBezTo>
                    <a:pt x="72" y="129"/>
                    <a:pt x="81" y="137"/>
                    <a:pt x="85" y="130"/>
                  </a:cubicBezTo>
                  <a:cubicBezTo>
                    <a:pt x="88" y="131"/>
                    <a:pt x="91" y="130"/>
                    <a:pt x="94" y="131"/>
                  </a:cubicBezTo>
                  <a:cubicBezTo>
                    <a:pt x="94" y="130"/>
                    <a:pt x="94" y="130"/>
                    <a:pt x="93" y="130"/>
                  </a:cubicBezTo>
                  <a:cubicBezTo>
                    <a:pt x="95" y="128"/>
                    <a:pt x="95" y="128"/>
                    <a:pt x="95" y="128"/>
                  </a:cubicBezTo>
                  <a:cubicBezTo>
                    <a:pt x="96" y="128"/>
                    <a:pt x="97" y="128"/>
                    <a:pt x="98" y="128"/>
                  </a:cubicBezTo>
                  <a:cubicBezTo>
                    <a:pt x="97" y="130"/>
                    <a:pt x="95" y="128"/>
                    <a:pt x="94" y="130"/>
                  </a:cubicBezTo>
                  <a:cubicBezTo>
                    <a:pt x="95" y="131"/>
                    <a:pt x="97" y="131"/>
                    <a:pt x="98" y="132"/>
                  </a:cubicBezTo>
                  <a:cubicBezTo>
                    <a:pt x="100" y="130"/>
                    <a:pt x="100" y="130"/>
                    <a:pt x="100" y="130"/>
                  </a:cubicBezTo>
                  <a:cubicBezTo>
                    <a:pt x="101" y="130"/>
                    <a:pt x="101" y="131"/>
                    <a:pt x="102" y="131"/>
                  </a:cubicBezTo>
                  <a:cubicBezTo>
                    <a:pt x="103" y="132"/>
                    <a:pt x="102" y="132"/>
                    <a:pt x="101" y="133"/>
                  </a:cubicBezTo>
                  <a:cubicBezTo>
                    <a:pt x="104" y="134"/>
                    <a:pt x="103" y="130"/>
                    <a:pt x="106" y="131"/>
                  </a:cubicBezTo>
                  <a:cubicBezTo>
                    <a:pt x="107" y="130"/>
                    <a:pt x="107" y="130"/>
                    <a:pt x="106" y="129"/>
                  </a:cubicBezTo>
                  <a:cubicBezTo>
                    <a:pt x="107" y="129"/>
                    <a:pt x="108" y="128"/>
                    <a:pt x="108" y="129"/>
                  </a:cubicBezTo>
                  <a:cubicBezTo>
                    <a:pt x="107" y="132"/>
                    <a:pt x="114" y="132"/>
                    <a:pt x="116" y="134"/>
                  </a:cubicBezTo>
                  <a:cubicBezTo>
                    <a:pt x="113" y="134"/>
                    <a:pt x="107" y="133"/>
                    <a:pt x="107" y="135"/>
                  </a:cubicBezTo>
                  <a:cubicBezTo>
                    <a:pt x="104" y="135"/>
                    <a:pt x="102" y="134"/>
                    <a:pt x="99" y="135"/>
                  </a:cubicBezTo>
                  <a:cubicBezTo>
                    <a:pt x="99" y="137"/>
                    <a:pt x="102" y="135"/>
                    <a:pt x="103" y="136"/>
                  </a:cubicBezTo>
                  <a:cubicBezTo>
                    <a:pt x="101" y="137"/>
                    <a:pt x="101" y="136"/>
                    <a:pt x="100" y="138"/>
                  </a:cubicBezTo>
                  <a:cubicBezTo>
                    <a:pt x="99" y="135"/>
                    <a:pt x="97" y="138"/>
                    <a:pt x="96" y="135"/>
                  </a:cubicBezTo>
                  <a:cubicBezTo>
                    <a:pt x="94" y="136"/>
                    <a:pt x="95" y="137"/>
                    <a:pt x="96" y="138"/>
                  </a:cubicBezTo>
                  <a:cubicBezTo>
                    <a:pt x="94" y="139"/>
                    <a:pt x="94" y="137"/>
                    <a:pt x="93" y="136"/>
                  </a:cubicBezTo>
                  <a:cubicBezTo>
                    <a:pt x="92" y="137"/>
                    <a:pt x="91" y="137"/>
                    <a:pt x="90" y="138"/>
                  </a:cubicBezTo>
                  <a:cubicBezTo>
                    <a:pt x="88" y="138"/>
                    <a:pt x="89" y="137"/>
                    <a:pt x="88" y="136"/>
                  </a:cubicBezTo>
                  <a:cubicBezTo>
                    <a:pt x="86" y="138"/>
                    <a:pt x="87" y="136"/>
                    <a:pt x="85" y="136"/>
                  </a:cubicBezTo>
                  <a:cubicBezTo>
                    <a:pt x="83" y="137"/>
                    <a:pt x="81" y="136"/>
                    <a:pt x="79" y="137"/>
                  </a:cubicBezTo>
                  <a:cubicBezTo>
                    <a:pt x="77" y="137"/>
                    <a:pt x="79" y="136"/>
                    <a:pt x="78" y="135"/>
                  </a:cubicBezTo>
                  <a:cubicBezTo>
                    <a:pt x="80" y="134"/>
                    <a:pt x="84" y="136"/>
                    <a:pt x="84" y="133"/>
                  </a:cubicBezTo>
                  <a:cubicBezTo>
                    <a:pt x="83" y="133"/>
                    <a:pt x="82" y="134"/>
                    <a:pt x="80" y="135"/>
                  </a:cubicBezTo>
                  <a:cubicBezTo>
                    <a:pt x="80" y="134"/>
                    <a:pt x="80" y="134"/>
                    <a:pt x="80" y="133"/>
                  </a:cubicBezTo>
                  <a:cubicBezTo>
                    <a:pt x="78" y="135"/>
                    <a:pt x="77" y="135"/>
                    <a:pt x="75" y="134"/>
                  </a:cubicBezTo>
                  <a:cubicBezTo>
                    <a:pt x="73" y="135"/>
                    <a:pt x="76" y="136"/>
                    <a:pt x="73" y="137"/>
                  </a:cubicBezTo>
                  <a:cubicBezTo>
                    <a:pt x="73" y="138"/>
                    <a:pt x="72" y="137"/>
                    <a:pt x="72" y="138"/>
                  </a:cubicBezTo>
                  <a:cubicBezTo>
                    <a:pt x="70" y="137"/>
                    <a:pt x="72" y="136"/>
                    <a:pt x="72" y="135"/>
                  </a:cubicBezTo>
                  <a:cubicBezTo>
                    <a:pt x="71" y="133"/>
                    <a:pt x="69" y="135"/>
                    <a:pt x="68" y="134"/>
                  </a:cubicBezTo>
                  <a:cubicBezTo>
                    <a:pt x="67" y="134"/>
                    <a:pt x="68" y="135"/>
                    <a:pt x="68" y="135"/>
                  </a:cubicBezTo>
                  <a:cubicBezTo>
                    <a:pt x="66" y="136"/>
                    <a:pt x="63" y="133"/>
                    <a:pt x="60" y="136"/>
                  </a:cubicBezTo>
                  <a:cubicBezTo>
                    <a:pt x="55" y="135"/>
                    <a:pt x="51" y="136"/>
                    <a:pt x="47" y="134"/>
                  </a:cubicBezTo>
                  <a:cubicBezTo>
                    <a:pt x="46" y="136"/>
                    <a:pt x="44" y="135"/>
                    <a:pt x="43" y="135"/>
                  </a:cubicBezTo>
                  <a:cubicBezTo>
                    <a:pt x="42" y="137"/>
                    <a:pt x="43" y="137"/>
                    <a:pt x="42" y="138"/>
                  </a:cubicBezTo>
                  <a:cubicBezTo>
                    <a:pt x="44" y="139"/>
                    <a:pt x="44" y="139"/>
                    <a:pt x="45" y="141"/>
                  </a:cubicBezTo>
                  <a:cubicBezTo>
                    <a:pt x="46" y="139"/>
                    <a:pt x="45" y="139"/>
                    <a:pt x="47" y="138"/>
                  </a:cubicBezTo>
                  <a:cubicBezTo>
                    <a:pt x="49" y="137"/>
                    <a:pt x="51" y="139"/>
                    <a:pt x="53" y="137"/>
                  </a:cubicBezTo>
                  <a:cubicBezTo>
                    <a:pt x="54" y="138"/>
                    <a:pt x="51" y="139"/>
                    <a:pt x="51" y="141"/>
                  </a:cubicBezTo>
                  <a:cubicBezTo>
                    <a:pt x="52" y="141"/>
                    <a:pt x="55" y="140"/>
                    <a:pt x="55" y="142"/>
                  </a:cubicBezTo>
                  <a:cubicBezTo>
                    <a:pt x="58" y="143"/>
                    <a:pt x="61" y="140"/>
                    <a:pt x="64" y="143"/>
                  </a:cubicBezTo>
                  <a:cubicBezTo>
                    <a:pt x="62" y="144"/>
                    <a:pt x="60" y="143"/>
                    <a:pt x="58" y="144"/>
                  </a:cubicBezTo>
                  <a:cubicBezTo>
                    <a:pt x="59" y="144"/>
                    <a:pt x="61" y="144"/>
                    <a:pt x="62" y="145"/>
                  </a:cubicBezTo>
                  <a:cubicBezTo>
                    <a:pt x="62" y="144"/>
                    <a:pt x="63" y="144"/>
                    <a:pt x="64" y="145"/>
                  </a:cubicBezTo>
                  <a:cubicBezTo>
                    <a:pt x="67" y="143"/>
                    <a:pt x="71" y="147"/>
                    <a:pt x="74" y="146"/>
                  </a:cubicBezTo>
                  <a:cubicBezTo>
                    <a:pt x="76" y="146"/>
                    <a:pt x="74" y="147"/>
                    <a:pt x="73" y="148"/>
                  </a:cubicBezTo>
                  <a:cubicBezTo>
                    <a:pt x="74" y="149"/>
                    <a:pt x="75" y="148"/>
                    <a:pt x="77" y="148"/>
                  </a:cubicBezTo>
                  <a:cubicBezTo>
                    <a:pt x="76" y="147"/>
                    <a:pt x="76" y="146"/>
                    <a:pt x="74" y="145"/>
                  </a:cubicBezTo>
                  <a:cubicBezTo>
                    <a:pt x="73" y="144"/>
                    <a:pt x="74" y="143"/>
                    <a:pt x="74" y="143"/>
                  </a:cubicBezTo>
                  <a:cubicBezTo>
                    <a:pt x="75" y="143"/>
                    <a:pt x="76" y="143"/>
                    <a:pt x="77" y="143"/>
                  </a:cubicBezTo>
                  <a:cubicBezTo>
                    <a:pt x="78" y="144"/>
                    <a:pt x="76" y="145"/>
                    <a:pt x="78" y="145"/>
                  </a:cubicBezTo>
                  <a:cubicBezTo>
                    <a:pt x="79" y="145"/>
                    <a:pt x="79" y="144"/>
                    <a:pt x="79" y="143"/>
                  </a:cubicBezTo>
                  <a:cubicBezTo>
                    <a:pt x="80" y="143"/>
                    <a:pt x="81" y="144"/>
                    <a:pt x="81" y="143"/>
                  </a:cubicBezTo>
                  <a:cubicBezTo>
                    <a:pt x="82" y="145"/>
                    <a:pt x="80" y="144"/>
                    <a:pt x="80" y="145"/>
                  </a:cubicBezTo>
                  <a:cubicBezTo>
                    <a:pt x="79" y="146"/>
                    <a:pt x="78" y="144"/>
                    <a:pt x="76" y="146"/>
                  </a:cubicBezTo>
                  <a:cubicBezTo>
                    <a:pt x="90" y="147"/>
                    <a:pt x="104" y="147"/>
                    <a:pt x="118" y="149"/>
                  </a:cubicBezTo>
                  <a:cubicBezTo>
                    <a:pt x="119" y="146"/>
                    <a:pt x="124" y="147"/>
                    <a:pt x="125" y="149"/>
                  </a:cubicBezTo>
                  <a:cubicBezTo>
                    <a:pt x="126" y="148"/>
                    <a:pt x="124" y="146"/>
                    <a:pt x="125" y="145"/>
                  </a:cubicBezTo>
                  <a:cubicBezTo>
                    <a:pt x="128" y="144"/>
                    <a:pt x="127" y="147"/>
                    <a:pt x="130" y="146"/>
                  </a:cubicBezTo>
                  <a:cubicBezTo>
                    <a:pt x="130" y="146"/>
                    <a:pt x="130" y="147"/>
                    <a:pt x="129" y="147"/>
                  </a:cubicBezTo>
                  <a:cubicBezTo>
                    <a:pt x="131" y="148"/>
                    <a:pt x="134" y="146"/>
                    <a:pt x="136" y="147"/>
                  </a:cubicBezTo>
                  <a:cubicBezTo>
                    <a:pt x="133" y="151"/>
                    <a:pt x="141" y="149"/>
                    <a:pt x="145" y="151"/>
                  </a:cubicBezTo>
                  <a:cubicBezTo>
                    <a:pt x="147" y="151"/>
                    <a:pt x="145" y="150"/>
                    <a:pt x="144" y="149"/>
                  </a:cubicBezTo>
                  <a:cubicBezTo>
                    <a:pt x="148" y="149"/>
                    <a:pt x="146" y="150"/>
                    <a:pt x="149" y="151"/>
                  </a:cubicBezTo>
                  <a:cubicBezTo>
                    <a:pt x="150" y="150"/>
                    <a:pt x="148" y="149"/>
                    <a:pt x="149" y="149"/>
                  </a:cubicBezTo>
                  <a:cubicBezTo>
                    <a:pt x="150" y="149"/>
                    <a:pt x="151" y="149"/>
                    <a:pt x="152" y="149"/>
                  </a:cubicBezTo>
                  <a:cubicBezTo>
                    <a:pt x="152" y="149"/>
                    <a:pt x="152" y="148"/>
                    <a:pt x="154" y="147"/>
                  </a:cubicBezTo>
                  <a:cubicBezTo>
                    <a:pt x="156" y="146"/>
                    <a:pt x="155" y="149"/>
                    <a:pt x="157" y="147"/>
                  </a:cubicBezTo>
                  <a:cubicBezTo>
                    <a:pt x="158" y="148"/>
                    <a:pt x="157" y="149"/>
                    <a:pt x="156" y="149"/>
                  </a:cubicBezTo>
                  <a:cubicBezTo>
                    <a:pt x="162" y="150"/>
                    <a:pt x="161" y="151"/>
                    <a:pt x="167" y="150"/>
                  </a:cubicBezTo>
                  <a:cubicBezTo>
                    <a:pt x="168" y="151"/>
                    <a:pt x="168" y="151"/>
                    <a:pt x="167" y="152"/>
                  </a:cubicBezTo>
                  <a:cubicBezTo>
                    <a:pt x="171" y="150"/>
                    <a:pt x="175" y="152"/>
                    <a:pt x="180" y="150"/>
                  </a:cubicBezTo>
                  <a:cubicBezTo>
                    <a:pt x="180" y="151"/>
                    <a:pt x="180" y="151"/>
                    <a:pt x="180" y="152"/>
                  </a:cubicBezTo>
                  <a:cubicBezTo>
                    <a:pt x="181" y="152"/>
                    <a:pt x="183" y="150"/>
                    <a:pt x="185" y="149"/>
                  </a:cubicBezTo>
                  <a:cubicBezTo>
                    <a:pt x="186" y="150"/>
                    <a:pt x="186" y="150"/>
                    <a:pt x="185" y="151"/>
                  </a:cubicBezTo>
                  <a:cubicBezTo>
                    <a:pt x="190" y="150"/>
                    <a:pt x="196" y="154"/>
                    <a:pt x="201" y="150"/>
                  </a:cubicBezTo>
                  <a:cubicBezTo>
                    <a:pt x="203" y="151"/>
                    <a:pt x="201" y="152"/>
                    <a:pt x="202" y="152"/>
                  </a:cubicBezTo>
                  <a:cubicBezTo>
                    <a:pt x="201" y="153"/>
                    <a:pt x="200" y="152"/>
                    <a:pt x="200" y="153"/>
                  </a:cubicBezTo>
                  <a:cubicBezTo>
                    <a:pt x="204" y="153"/>
                    <a:pt x="209" y="150"/>
                    <a:pt x="214" y="152"/>
                  </a:cubicBezTo>
                  <a:cubicBezTo>
                    <a:pt x="215" y="150"/>
                    <a:pt x="211" y="151"/>
                    <a:pt x="214" y="149"/>
                  </a:cubicBezTo>
                  <a:cubicBezTo>
                    <a:pt x="216" y="150"/>
                    <a:pt x="218" y="152"/>
                    <a:pt x="220" y="151"/>
                  </a:cubicBezTo>
                  <a:cubicBezTo>
                    <a:pt x="221" y="149"/>
                    <a:pt x="218" y="151"/>
                    <a:pt x="217" y="150"/>
                  </a:cubicBezTo>
                  <a:cubicBezTo>
                    <a:pt x="218" y="149"/>
                    <a:pt x="220" y="149"/>
                    <a:pt x="222" y="149"/>
                  </a:cubicBezTo>
                  <a:cubicBezTo>
                    <a:pt x="222" y="150"/>
                    <a:pt x="221" y="151"/>
                    <a:pt x="221" y="152"/>
                  </a:cubicBezTo>
                  <a:cubicBezTo>
                    <a:pt x="225" y="152"/>
                    <a:pt x="229" y="149"/>
                    <a:pt x="234" y="150"/>
                  </a:cubicBezTo>
                  <a:cubicBezTo>
                    <a:pt x="234" y="151"/>
                    <a:pt x="233" y="151"/>
                    <a:pt x="234" y="152"/>
                  </a:cubicBezTo>
                  <a:cubicBezTo>
                    <a:pt x="235" y="152"/>
                    <a:pt x="235" y="152"/>
                    <a:pt x="236" y="153"/>
                  </a:cubicBezTo>
                  <a:cubicBezTo>
                    <a:pt x="238" y="151"/>
                    <a:pt x="237" y="151"/>
                    <a:pt x="239" y="151"/>
                  </a:cubicBezTo>
                  <a:cubicBezTo>
                    <a:pt x="239" y="151"/>
                    <a:pt x="240" y="152"/>
                    <a:pt x="241" y="153"/>
                  </a:cubicBezTo>
                  <a:cubicBezTo>
                    <a:pt x="243" y="152"/>
                    <a:pt x="245" y="152"/>
                    <a:pt x="247" y="152"/>
                  </a:cubicBezTo>
                  <a:cubicBezTo>
                    <a:pt x="249" y="153"/>
                    <a:pt x="246" y="153"/>
                    <a:pt x="246" y="153"/>
                  </a:cubicBezTo>
                  <a:cubicBezTo>
                    <a:pt x="247" y="155"/>
                    <a:pt x="251" y="152"/>
                    <a:pt x="252" y="150"/>
                  </a:cubicBezTo>
                  <a:cubicBezTo>
                    <a:pt x="255" y="151"/>
                    <a:pt x="253" y="152"/>
                    <a:pt x="252" y="153"/>
                  </a:cubicBezTo>
                  <a:cubicBezTo>
                    <a:pt x="255" y="153"/>
                    <a:pt x="258" y="150"/>
                    <a:pt x="261" y="151"/>
                  </a:cubicBezTo>
                  <a:cubicBezTo>
                    <a:pt x="262" y="151"/>
                    <a:pt x="260" y="153"/>
                    <a:pt x="259" y="152"/>
                  </a:cubicBezTo>
                  <a:cubicBezTo>
                    <a:pt x="260" y="153"/>
                    <a:pt x="262" y="154"/>
                    <a:pt x="264" y="154"/>
                  </a:cubicBezTo>
                  <a:cubicBezTo>
                    <a:pt x="263" y="154"/>
                    <a:pt x="261" y="154"/>
                    <a:pt x="263" y="155"/>
                  </a:cubicBezTo>
                  <a:cubicBezTo>
                    <a:pt x="262" y="155"/>
                    <a:pt x="261" y="154"/>
                    <a:pt x="260" y="156"/>
                  </a:cubicBezTo>
                  <a:cubicBezTo>
                    <a:pt x="262" y="157"/>
                    <a:pt x="263" y="156"/>
                    <a:pt x="265" y="156"/>
                  </a:cubicBezTo>
                  <a:cubicBezTo>
                    <a:pt x="264" y="155"/>
                    <a:pt x="265" y="154"/>
                    <a:pt x="267" y="155"/>
                  </a:cubicBezTo>
                  <a:cubicBezTo>
                    <a:pt x="267" y="154"/>
                    <a:pt x="266" y="154"/>
                    <a:pt x="266" y="154"/>
                  </a:cubicBezTo>
                  <a:cubicBezTo>
                    <a:pt x="267" y="153"/>
                    <a:pt x="269" y="153"/>
                    <a:pt x="271" y="151"/>
                  </a:cubicBezTo>
                  <a:cubicBezTo>
                    <a:pt x="273" y="152"/>
                    <a:pt x="270" y="153"/>
                    <a:pt x="272" y="153"/>
                  </a:cubicBezTo>
                  <a:cubicBezTo>
                    <a:pt x="273" y="152"/>
                    <a:pt x="276" y="152"/>
                    <a:pt x="276" y="151"/>
                  </a:cubicBezTo>
                  <a:cubicBezTo>
                    <a:pt x="279" y="151"/>
                    <a:pt x="284" y="152"/>
                    <a:pt x="286" y="151"/>
                  </a:cubicBezTo>
                  <a:cubicBezTo>
                    <a:pt x="286" y="150"/>
                    <a:pt x="286" y="149"/>
                    <a:pt x="288" y="149"/>
                  </a:cubicBezTo>
                  <a:cubicBezTo>
                    <a:pt x="289" y="151"/>
                    <a:pt x="287" y="152"/>
                    <a:pt x="290" y="152"/>
                  </a:cubicBezTo>
                  <a:cubicBezTo>
                    <a:pt x="289" y="153"/>
                    <a:pt x="288" y="152"/>
                    <a:pt x="287" y="153"/>
                  </a:cubicBezTo>
                  <a:cubicBezTo>
                    <a:pt x="287" y="154"/>
                    <a:pt x="291" y="152"/>
                    <a:pt x="293" y="153"/>
                  </a:cubicBezTo>
                  <a:cubicBezTo>
                    <a:pt x="293" y="152"/>
                    <a:pt x="292" y="152"/>
                    <a:pt x="293" y="151"/>
                  </a:cubicBezTo>
                  <a:cubicBezTo>
                    <a:pt x="295" y="152"/>
                    <a:pt x="296" y="151"/>
                    <a:pt x="297" y="153"/>
                  </a:cubicBezTo>
                  <a:cubicBezTo>
                    <a:pt x="298" y="152"/>
                    <a:pt x="297" y="151"/>
                    <a:pt x="299" y="151"/>
                  </a:cubicBezTo>
                  <a:cubicBezTo>
                    <a:pt x="300" y="150"/>
                    <a:pt x="302" y="154"/>
                    <a:pt x="304" y="151"/>
                  </a:cubicBezTo>
                  <a:cubicBezTo>
                    <a:pt x="305" y="152"/>
                    <a:pt x="304" y="152"/>
                    <a:pt x="306" y="153"/>
                  </a:cubicBezTo>
                  <a:cubicBezTo>
                    <a:pt x="305" y="154"/>
                    <a:pt x="304" y="153"/>
                    <a:pt x="303" y="153"/>
                  </a:cubicBezTo>
                  <a:cubicBezTo>
                    <a:pt x="309" y="156"/>
                    <a:pt x="320" y="153"/>
                    <a:pt x="328" y="154"/>
                  </a:cubicBezTo>
                  <a:cubicBezTo>
                    <a:pt x="329" y="155"/>
                    <a:pt x="328" y="155"/>
                    <a:pt x="327" y="156"/>
                  </a:cubicBezTo>
                  <a:cubicBezTo>
                    <a:pt x="328" y="157"/>
                    <a:pt x="330" y="156"/>
                    <a:pt x="332" y="157"/>
                  </a:cubicBezTo>
                  <a:cubicBezTo>
                    <a:pt x="333" y="156"/>
                    <a:pt x="332" y="155"/>
                    <a:pt x="332" y="154"/>
                  </a:cubicBezTo>
                  <a:cubicBezTo>
                    <a:pt x="336" y="154"/>
                    <a:pt x="343" y="157"/>
                    <a:pt x="347" y="152"/>
                  </a:cubicBezTo>
                  <a:cubicBezTo>
                    <a:pt x="349" y="154"/>
                    <a:pt x="346" y="154"/>
                    <a:pt x="346" y="155"/>
                  </a:cubicBezTo>
                  <a:cubicBezTo>
                    <a:pt x="349" y="155"/>
                    <a:pt x="350" y="155"/>
                    <a:pt x="352" y="155"/>
                  </a:cubicBezTo>
                  <a:cubicBezTo>
                    <a:pt x="352" y="154"/>
                    <a:pt x="352" y="154"/>
                    <a:pt x="352" y="153"/>
                  </a:cubicBezTo>
                  <a:cubicBezTo>
                    <a:pt x="355" y="152"/>
                    <a:pt x="360" y="156"/>
                    <a:pt x="362" y="153"/>
                  </a:cubicBezTo>
                  <a:cubicBezTo>
                    <a:pt x="363" y="154"/>
                    <a:pt x="362" y="155"/>
                    <a:pt x="364" y="156"/>
                  </a:cubicBezTo>
                  <a:cubicBezTo>
                    <a:pt x="365" y="155"/>
                    <a:pt x="367" y="154"/>
                    <a:pt x="368" y="155"/>
                  </a:cubicBezTo>
                  <a:cubicBezTo>
                    <a:pt x="370" y="152"/>
                    <a:pt x="376" y="156"/>
                    <a:pt x="380" y="153"/>
                  </a:cubicBezTo>
                  <a:cubicBezTo>
                    <a:pt x="379" y="154"/>
                    <a:pt x="381" y="154"/>
                    <a:pt x="380" y="155"/>
                  </a:cubicBezTo>
                  <a:cubicBezTo>
                    <a:pt x="383" y="154"/>
                    <a:pt x="385" y="153"/>
                    <a:pt x="387" y="155"/>
                  </a:cubicBezTo>
                  <a:cubicBezTo>
                    <a:pt x="388" y="154"/>
                    <a:pt x="389" y="154"/>
                    <a:pt x="390" y="154"/>
                  </a:cubicBezTo>
                  <a:cubicBezTo>
                    <a:pt x="390" y="154"/>
                    <a:pt x="390" y="155"/>
                    <a:pt x="391" y="155"/>
                  </a:cubicBezTo>
                  <a:cubicBezTo>
                    <a:pt x="391" y="154"/>
                    <a:pt x="394" y="154"/>
                    <a:pt x="393" y="155"/>
                  </a:cubicBezTo>
                  <a:cubicBezTo>
                    <a:pt x="394" y="154"/>
                    <a:pt x="396" y="154"/>
                    <a:pt x="399" y="155"/>
                  </a:cubicBezTo>
                  <a:cubicBezTo>
                    <a:pt x="398" y="153"/>
                    <a:pt x="400" y="153"/>
                    <a:pt x="401" y="153"/>
                  </a:cubicBezTo>
                  <a:cubicBezTo>
                    <a:pt x="402" y="154"/>
                    <a:pt x="401" y="154"/>
                    <a:pt x="400" y="155"/>
                  </a:cubicBezTo>
                  <a:cubicBezTo>
                    <a:pt x="403" y="155"/>
                    <a:pt x="405" y="154"/>
                    <a:pt x="407" y="155"/>
                  </a:cubicBezTo>
                  <a:cubicBezTo>
                    <a:pt x="405" y="156"/>
                    <a:pt x="405" y="154"/>
                    <a:pt x="404" y="156"/>
                  </a:cubicBezTo>
                  <a:cubicBezTo>
                    <a:pt x="405" y="157"/>
                    <a:pt x="407" y="157"/>
                    <a:pt x="408" y="157"/>
                  </a:cubicBezTo>
                  <a:cubicBezTo>
                    <a:pt x="408" y="157"/>
                    <a:pt x="407" y="158"/>
                    <a:pt x="407" y="158"/>
                  </a:cubicBezTo>
                  <a:cubicBezTo>
                    <a:pt x="405" y="158"/>
                    <a:pt x="403" y="156"/>
                    <a:pt x="402" y="158"/>
                  </a:cubicBezTo>
                  <a:cubicBezTo>
                    <a:pt x="404" y="158"/>
                    <a:pt x="403" y="160"/>
                    <a:pt x="405" y="160"/>
                  </a:cubicBezTo>
                  <a:cubicBezTo>
                    <a:pt x="405" y="161"/>
                    <a:pt x="404" y="162"/>
                    <a:pt x="402" y="162"/>
                  </a:cubicBezTo>
                  <a:cubicBezTo>
                    <a:pt x="401" y="161"/>
                    <a:pt x="402" y="160"/>
                    <a:pt x="403" y="160"/>
                  </a:cubicBezTo>
                  <a:cubicBezTo>
                    <a:pt x="401" y="159"/>
                    <a:pt x="400" y="160"/>
                    <a:pt x="399" y="161"/>
                  </a:cubicBezTo>
                  <a:cubicBezTo>
                    <a:pt x="398" y="161"/>
                    <a:pt x="396" y="162"/>
                    <a:pt x="395" y="161"/>
                  </a:cubicBezTo>
                  <a:cubicBezTo>
                    <a:pt x="398" y="161"/>
                    <a:pt x="397" y="159"/>
                    <a:pt x="400" y="159"/>
                  </a:cubicBezTo>
                  <a:cubicBezTo>
                    <a:pt x="401" y="158"/>
                    <a:pt x="397" y="158"/>
                    <a:pt x="400" y="157"/>
                  </a:cubicBezTo>
                  <a:cubicBezTo>
                    <a:pt x="402" y="156"/>
                    <a:pt x="400" y="159"/>
                    <a:pt x="401" y="158"/>
                  </a:cubicBezTo>
                  <a:cubicBezTo>
                    <a:pt x="404" y="156"/>
                    <a:pt x="402" y="157"/>
                    <a:pt x="400" y="156"/>
                  </a:cubicBezTo>
                  <a:cubicBezTo>
                    <a:pt x="401" y="156"/>
                    <a:pt x="402" y="156"/>
                    <a:pt x="402" y="156"/>
                  </a:cubicBezTo>
                  <a:cubicBezTo>
                    <a:pt x="400" y="155"/>
                    <a:pt x="394" y="157"/>
                    <a:pt x="391" y="156"/>
                  </a:cubicBezTo>
                  <a:cubicBezTo>
                    <a:pt x="392" y="158"/>
                    <a:pt x="389" y="156"/>
                    <a:pt x="389" y="158"/>
                  </a:cubicBezTo>
                  <a:cubicBezTo>
                    <a:pt x="391" y="158"/>
                    <a:pt x="393" y="157"/>
                    <a:pt x="395" y="156"/>
                  </a:cubicBezTo>
                  <a:cubicBezTo>
                    <a:pt x="396" y="161"/>
                    <a:pt x="389" y="160"/>
                    <a:pt x="387" y="161"/>
                  </a:cubicBezTo>
                  <a:cubicBezTo>
                    <a:pt x="383" y="159"/>
                    <a:pt x="387" y="158"/>
                    <a:pt x="384" y="156"/>
                  </a:cubicBezTo>
                  <a:cubicBezTo>
                    <a:pt x="384" y="158"/>
                    <a:pt x="381" y="156"/>
                    <a:pt x="380" y="158"/>
                  </a:cubicBezTo>
                  <a:cubicBezTo>
                    <a:pt x="381" y="157"/>
                    <a:pt x="385" y="158"/>
                    <a:pt x="384" y="160"/>
                  </a:cubicBezTo>
                  <a:cubicBezTo>
                    <a:pt x="381" y="158"/>
                    <a:pt x="382" y="161"/>
                    <a:pt x="378" y="160"/>
                  </a:cubicBezTo>
                  <a:cubicBezTo>
                    <a:pt x="376" y="159"/>
                    <a:pt x="379" y="158"/>
                    <a:pt x="377" y="157"/>
                  </a:cubicBezTo>
                  <a:cubicBezTo>
                    <a:pt x="375" y="158"/>
                    <a:pt x="375" y="158"/>
                    <a:pt x="375" y="158"/>
                  </a:cubicBezTo>
                  <a:cubicBezTo>
                    <a:pt x="375" y="159"/>
                    <a:pt x="376" y="159"/>
                    <a:pt x="375" y="160"/>
                  </a:cubicBezTo>
                  <a:cubicBezTo>
                    <a:pt x="371" y="162"/>
                    <a:pt x="367" y="161"/>
                    <a:pt x="363" y="162"/>
                  </a:cubicBezTo>
                  <a:cubicBezTo>
                    <a:pt x="364" y="164"/>
                    <a:pt x="366" y="162"/>
                    <a:pt x="367" y="163"/>
                  </a:cubicBezTo>
                  <a:cubicBezTo>
                    <a:pt x="364" y="164"/>
                    <a:pt x="360" y="165"/>
                    <a:pt x="359" y="163"/>
                  </a:cubicBezTo>
                  <a:cubicBezTo>
                    <a:pt x="360" y="163"/>
                    <a:pt x="361" y="162"/>
                    <a:pt x="362" y="161"/>
                  </a:cubicBezTo>
                  <a:cubicBezTo>
                    <a:pt x="363" y="160"/>
                    <a:pt x="360" y="161"/>
                    <a:pt x="361" y="159"/>
                  </a:cubicBezTo>
                  <a:cubicBezTo>
                    <a:pt x="358" y="160"/>
                    <a:pt x="356" y="163"/>
                    <a:pt x="354" y="160"/>
                  </a:cubicBezTo>
                  <a:cubicBezTo>
                    <a:pt x="353" y="161"/>
                    <a:pt x="352" y="160"/>
                    <a:pt x="351" y="160"/>
                  </a:cubicBezTo>
                  <a:cubicBezTo>
                    <a:pt x="351" y="161"/>
                    <a:pt x="350" y="161"/>
                    <a:pt x="350" y="162"/>
                  </a:cubicBezTo>
                  <a:cubicBezTo>
                    <a:pt x="347" y="161"/>
                    <a:pt x="341" y="163"/>
                    <a:pt x="339" y="161"/>
                  </a:cubicBezTo>
                  <a:cubicBezTo>
                    <a:pt x="337" y="161"/>
                    <a:pt x="335" y="162"/>
                    <a:pt x="333" y="162"/>
                  </a:cubicBezTo>
                  <a:cubicBezTo>
                    <a:pt x="333" y="161"/>
                    <a:pt x="334" y="161"/>
                    <a:pt x="334" y="160"/>
                  </a:cubicBezTo>
                  <a:cubicBezTo>
                    <a:pt x="332" y="160"/>
                    <a:pt x="333" y="162"/>
                    <a:pt x="332" y="162"/>
                  </a:cubicBezTo>
                  <a:cubicBezTo>
                    <a:pt x="330" y="161"/>
                    <a:pt x="331" y="160"/>
                    <a:pt x="332" y="159"/>
                  </a:cubicBezTo>
                  <a:cubicBezTo>
                    <a:pt x="330" y="158"/>
                    <a:pt x="327" y="159"/>
                    <a:pt x="326" y="157"/>
                  </a:cubicBezTo>
                  <a:cubicBezTo>
                    <a:pt x="326" y="158"/>
                    <a:pt x="327" y="159"/>
                    <a:pt x="325" y="161"/>
                  </a:cubicBezTo>
                  <a:cubicBezTo>
                    <a:pt x="328" y="162"/>
                    <a:pt x="326" y="158"/>
                    <a:pt x="330" y="159"/>
                  </a:cubicBezTo>
                  <a:cubicBezTo>
                    <a:pt x="330" y="161"/>
                    <a:pt x="330" y="162"/>
                    <a:pt x="328" y="162"/>
                  </a:cubicBezTo>
                  <a:cubicBezTo>
                    <a:pt x="324" y="163"/>
                    <a:pt x="321" y="160"/>
                    <a:pt x="318" y="161"/>
                  </a:cubicBezTo>
                  <a:cubicBezTo>
                    <a:pt x="316" y="159"/>
                    <a:pt x="319" y="160"/>
                    <a:pt x="320" y="159"/>
                  </a:cubicBezTo>
                  <a:cubicBezTo>
                    <a:pt x="319" y="158"/>
                    <a:pt x="317" y="159"/>
                    <a:pt x="316" y="159"/>
                  </a:cubicBezTo>
                  <a:cubicBezTo>
                    <a:pt x="316" y="160"/>
                    <a:pt x="316" y="160"/>
                    <a:pt x="317" y="161"/>
                  </a:cubicBezTo>
                  <a:cubicBezTo>
                    <a:pt x="315" y="161"/>
                    <a:pt x="315" y="160"/>
                    <a:pt x="315" y="161"/>
                  </a:cubicBezTo>
                  <a:cubicBezTo>
                    <a:pt x="312" y="160"/>
                    <a:pt x="310" y="164"/>
                    <a:pt x="307" y="161"/>
                  </a:cubicBezTo>
                  <a:cubicBezTo>
                    <a:pt x="307" y="162"/>
                    <a:pt x="303" y="163"/>
                    <a:pt x="303" y="161"/>
                  </a:cubicBezTo>
                  <a:cubicBezTo>
                    <a:pt x="301" y="164"/>
                    <a:pt x="297" y="164"/>
                    <a:pt x="294" y="163"/>
                  </a:cubicBezTo>
                  <a:cubicBezTo>
                    <a:pt x="293" y="163"/>
                    <a:pt x="294" y="164"/>
                    <a:pt x="293" y="164"/>
                  </a:cubicBezTo>
                  <a:cubicBezTo>
                    <a:pt x="291" y="163"/>
                    <a:pt x="288" y="164"/>
                    <a:pt x="288" y="162"/>
                  </a:cubicBezTo>
                  <a:cubicBezTo>
                    <a:pt x="287" y="163"/>
                    <a:pt x="286" y="163"/>
                    <a:pt x="285" y="164"/>
                  </a:cubicBezTo>
                  <a:cubicBezTo>
                    <a:pt x="282" y="163"/>
                    <a:pt x="286" y="162"/>
                    <a:pt x="284" y="161"/>
                  </a:cubicBezTo>
                  <a:cubicBezTo>
                    <a:pt x="282" y="162"/>
                    <a:pt x="280" y="162"/>
                    <a:pt x="278" y="161"/>
                  </a:cubicBezTo>
                  <a:cubicBezTo>
                    <a:pt x="278" y="163"/>
                    <a:pt x="276" y="164"/>
                    <a:pt x="275" y="165"/>
                  </a:cubicBezTo>
                  <a:cubicBezTo>
                    <a:pt x="274" y="164"/>
                    <a:pt x="278" y="162"/>
                    <a:pt x="276" y="161"/>
                  </a:cubicBezTo>
                  <a:cubicBezTo>
                    <a:pt x="275" y="164"/>
                    <a:pt x="270" y="164"/>
                    <a:pt x="267" y="163"/>
                  </a:cubicBezTo>
                  <a:cubicBezTo>
                    <a:pt x="265" y="163"/>
                    <a:pt x="265" y="165"/>
                    <a:pt x="262" y="165"/>
                  </a:cubicBezTo>
                  <a:cubicBezTo>
                    <a:pt x="262" y="164"/>
                    <a:pt x="264" y="162"/>
                    <a:pt x="261" y="163"/>
                  </a:cubicBezTo>
                  <a:cubicBezTo>
                    <a:pt x="261" y="162"/>
                    <a:pt x="262" y="161"/>
                    <a:pt x="264" y="160"/>
                  </a:cubicBezTo>
                  <a:cubicBezTo>
                    <a:pt x="263" y="159"/>
                    <a:pt x="263" y="160"/>
                    <a:pt x="263" y="160"/>
                  </a:cubicBezTo>
                  <a:cubicBezTo>
                    <a:pt x="262" y="159"/>
                    <a:pt x="262" y="159"/>
                    <a:pt x="262" y="159"/>
                  </a:cubicBezTo>
                  <a:cubicBezTo>
                    <a:pt x="260" y="160"/>
                    <a:pt x="262" y="161"/>
                    <a:pt x="260" y="162"/>
                  </a:cubicBezTo>
                  <a:cubicBezTo>
                    <a:pt x="258" y="163"/>
                    <a:pt x="258" y="160"/>
                    <a:pt x="256" y="159"/>
                  </a:cubicBezTo>
                  <a:cubicBezTo>
                    <a:pt x="254" y="161"/>
                    <a:pt x="252" y="159"/>
                    <a:pt x="251" y="160"/>
                  </a:cubicBezTo>
                  <a:cubicBezTo>
                    <a:pt x="252" y="162"/>
                    <a:pt x="254" y="161"/>
                    <a:pt x="256" y="160"/>
                  </a:cubicBezTo>
                  <a:cubicBezTo>
                    <a:pt x="256" y="161"/>
                    <a:pt x="257" y="162"/>
                    <a:pt x="258" y="163"/>
                  </a:cubicBezTo>
                  <a:cubicBezTo>
                    <a:pt x="256" y="162"/>
                    <a:pt x="257" y="164"/>
                    <a:pt x="254" y="162"/>
                  </a:cubicBezTo>
                  <a:cubicBezTo>
                    <a:pt x="252" y="163"/>
                    <a:pt x="255" y="164"/>
                    <a:pt x="253" y="164"/>
                  </a:cubicBezTo>
                  <a:cubicBezTo>
                    <a:pt x="251" y="163"/>
                    <a:pt x="247" y="163"/>
                    <a:pt x="244" y="163"/>
                  </a:cubicBezTo>
                  <a:cubicBezTo>
                    <a:pt x="243" y="164"/>
                    <a:pt x="247" y="164"/>
                    <a:pt x="247" y="164"/>
                  </a:cubicBezTo>
                  <a:cubicBezTo>
                    <a:pt x="248" y="166"/>
                    <a:pt x="244" y="166"/>
                    <a:pt x="242" y="165"/>
                  </a:cubicBezTo>
                  <a:cubicBezTo>
                    <a:pt x="240" y="164"/>
                    <a:pt x="245" y="165"/>
                    <a:pt x="243" y="164"/>
                  </a:cubicBezTo>
                  <a:cubicBezTo>
                    <a:pt x="241" y="162"/>
                    <a:pt x="242" y="165"/>
                    <a:pt x="239" y="164"/>
                  </a:cubicBezTo>
                  <a:cubicBezTo>
                    <a:pt x="242" y="161"/>
                    <a:pt x="232" y="165"/>
                    <a:pt x="229" y="162"/>
                  </a:cubicBezTo>
                  <a:cubicBezTo>
                    <a:pt x="228" y="163"/>
                    <a:pt x="225" y="164"/>
                    <a:pt x="223" y="166"/>
                  </a:cubicBezTo>
                  <a:cubicBezTo>
                    <a:pt x="223" y="163"/>
                    <a:pt x="215" y="166"/>
                    <a:pt x="214" y="167"/>
                  </a:cubicBezTo>
                  <a:cubicBezTo>
                    <a:pt x="214" y="166"/>
                    <a:pt x="213" y="166"/>
                    <a:pt x="214" y="165"/>
                  </a:cubicBezTo>
                  <a:cubicBezTo>
                    <a:pt x="213" y="166"/>
                    <a:pt x="211" y="165"/>
                    <a:pt x="209" y="167"/>
                  </a:cubicBezTo>
                  <a:cubicBezTo>
                    <a:pt x="208" y="164"/>
                    <a:pt x="206" y="167"/>
                    <a:pt x="203" y="168"/>
                  </a:cubicBezTo>
                  <a:cubicBezTo>
                    <a:pt x="202" y="167"/>
                    <a:pt x="203" y="166"/>
                    <a:pt x="201" y="165"/>
                  </a:cubicBezTo>
                  <a:cubicBezTo>
                    <a:pt x="196" y="167"/>
                    <a:pt x="193" y="166"/>
                    <a:pt x="187" y="167"/>
                  </a:cubicBezTo>
                  <a:cubicBezTo>
                    <a:pt x="186" y="166"/>
                    <a:pt x="187" y="165"/>
                    <a:pt x="185" y="165"/>
                  </a:cubicBezTo>
                  <a:cubicBezTo>
                    <a:pt x="185" y="168"/>
                    <a:pt x="182" y="167"/>
                    <a:pt x="181" y="165"/>
                  </a:cubicBezTo>
                  <a:cubicBezTo>
                    <a:pt x="182" y="167"/>
                    <a:pt x="179" y="168"/>
                    <a:pt x="176" y="168"/>
                  </a:cubicBezTo>
                  <a:cubicBezTo>
                    <a:pt x="176" y="166"/>
                    <a:pt x="179" y="168"/>
                    <a:pt x="179" y="166"/>
                  </a:cubicBezTo>
                  <a:cubicBezTo>
                    <a:pt x="178" y="165"/>
                    <a:pt x="177" y="166"/>
                    <a:pt x="176" y="165"/>
                  </a:cubicBezTo>
                  <a:cubicBezTo>
                    <a:pt x="176" y="166"/>
                    <a:pt x="177" y="167"/>
                    <a:pt x="175" y="167"/>
                  </a:cubicBezTo>
                  <a:cubicBezTo>
                    <a:pt x="175" y="166"/>
                    <a:pt x="176" y="165"/>
                    <a:pt x="176" y="165"/>
                  </a:cubicBezTo>
                  <a:cubicBezTo>
                    <a:pt x="173" y="164"/>
                    <a:pt x="172" y="165"/>
                    <a:pt x="172" y="166"/>
                  </a:cubicBezTo>
                  <a:cubicBezTo>
                    <a:pt x="170" y="167"/>
                    <a:pt x="172" y="164"/>
                    <a:pt x="170" y="165"/>
                  </a:cubicBezTo>
                  <a:cubicBezTo>
                    <a:pt x="170" y="166"/>
                    <a:pt x="168" y="167"/>
                    <a:pt x="166" y="168"/>
                  </a:cubicBezTo>
                  <a:cubicBezTo>
                    <a:pt x="165" y="166"/>
                    <a:pt x="165" y="167"/>
                    <a:pt x="163" y="166"/>
                  </a:cubicBezTo>
                  <a:cubicBezTo>
                    <a:pt x="163" y="167"/>
                    <a:pt x="161" y="167"/>
                    <a:pt x="159" y="167"/>
                  </a:cubicBezTo>
                  <a:cubicBezTo>
                    <a:pt x="159" y="166"/>
                    <a:pt x="160" y="166"/>
                    <a:pt x="160" y="165"/>
                  </a:cubicBezTo>
                  <a:cubicBezTo>
                    <a:pt x="159" y="167"/>
                    <a:pt x="152" y="165"/>
                    <a:pt x="153" y="168"/>
                  </a:cubicBezTo>
                  <a:cubicBezTo>
                    <a:pt x="151" y="167"/>
                    <a:pt x="150" y="170"/>
                    <a:pt x="148" y="169"/>
                  </a:cubicBezTo>
                  <a:cubicBezTo>
                    <a:pt x="147" y="168"/>
                    <a:pt x="149" y="168"/>
                    <a:pt x="151" y="166"/>
                  </a:cubicBezTo>
                  <a:cubicBezTo>
                    <a:pt x="149" y="166"/>
                    <a:pt x="147" y="167"/>
                    <a:pt x="146" y="166"/>
                  </a:cubicBezTo>
                  <a:cubicBezTo>
                    <a:pt x="145" y="171"/>
                    <a:pt x="139" y="169"/>
                    <a:pt x="137" y="170"/>
                  </a:cubicBezTo>
                  <a:cubicBezTo>
                    <a:pt x="137" y="168"/>
                    <a:pt x="139" y="168"/>
                    <a:pt x="140" y="167"/>
                  </a:cubicBezTo>
                  <a:cubicBezTo>
                    <a:pt x="141" y="168"/>
                    <a:pt x="141" y="168"/>
                    <a:pt x="140" y="168"/>
                  </a:cubicBezTo>
                  <a:cubicBezTo>
                    <a:pt x="142" y="169"/>
                    <a:pt x="142" y="167"/>
                    <a:pt x="144" y="167"/>
                  </a:cubicBezTo>
                  <a:cubicBezTo>
                    <a:pt x="141" y="167"/>
                    <a:pt x="140" y="167"/>
                    <a:pt x="138" y="164"/>
                  </a:cubicBezTo>
                  <a:cubicBezTo>
                    <a:pt x="136" y="165"/>
                    <a:pt x="138" y="166"/>
                    <a:pt x="137" y="167"/>
                  </a:cubicBezTo>
                  <a:cubicBezTo>
                    <a:pt x="134" y="164"/>
                    <a:pt x="124" y="167"/>
                    <a:pt x="120" y="166"/>
                  </a:cubicBezTo>
                  <a:cubicBezTo>
                    <a:pt x="119" y="167"/>
                    <a:pt x="116" y="168"/>
                    <a:pt x="118" y="169"/>
                  </a:cubicBezTo>
                  <a:cubicBezTo>
                    <a:pt x="115" y="170"/>
                    <a:pt x="113" y="168"/>
                    <a:pt x="113" y="170"/>
                  </a:cubicBezTo>
                  <a:cubicBezTo>
                    <a:pt x="112" y="169"/>
                    <a:pt x="113" y="169"/>
                    <a:pt x="113" y="168"/>
                  </a:cubicBezTo>
                  <a:cubicBezTo>
                    <a:pt x="114" y="167"/>
                    <a:pt x="115" y="168"/>
                    <a:pt x="115" y="169"/>
                  </a:cubicBezTo>
                  <a:cubicBezTo>
                    <a:pt x="117" y="167"/>
                    <a:pt x="114" y="166"/>
                    <a:pt x="117" y="166"/>
                  </a:cubicBezTo>
                  <a:cubicBezTo>
                    <a:pt x="115" y="166"/>
                    <a:pt x="115" y="167"/>
                    <a:pt x="112" y="168"/>
                  </a:cubicBezTo>
                  <a:cubicBezTo>
                    <a:pt x="112" y="168"/>
                    <a:pt x="112" y="167"/>
                    <a:pt x="111" y="167"/>
                  </a:cubicBezTo>
                  <a:cubicBezTo>
                    <a:pt x="109" y="168"/>
                    <a:pt x="112" y="167"/>
                    <a:pt x="111" y="169"/>
                  </a:cubicBezTo>
                  <a:cubicBezTo>
                    <a:pt x="110" y="170"/>
                    <a:pt x="109" y="168"/>
                    <a:pt x="107" y="170"/>
                  </a:cubicBezTo>
                  <a:cubicBezTo>
                    <a:pt x="114" y="172"/>
                    <a:pt x="121" y="172"/>
                    <a:pt x="128" y="172"/>
                  </a:cubicBezTo>
                  <a:cubicBezTo>
                    <a:pt x="130" y="172"/>
                    <a:pt x="127" y="173"/>
                    <a:pt x="129" y="174"/>
                  </a:cubicBezTo>
                  <a:cubicBezTo>
                    <a:pt x="131" y="174"/>
                    <a:pt x="130" y="173"/>
                    <a:pt x="131" y="172"/>
                  </a:cubicBezTo>
                  <a:cubicBezTo>
                    <a:pt x="133" y="173"/>
                    <a:pt x="130" y="175"/>
                    <a:pt x="128" y="176"/>
                  </a:cubicBezTo>
                  <a:cubicBezTo>
                    <a:pt x="125" y="176"/>
                    <a:pt x="120" y="173"/>
                    <a:pt x="115" y="175"/>
                  </a:cubicBezTo>
                  <a:cubicBezTo>
                    <a:pt x="114" y="175"/>
                    <a:pt x="113" y="174"/>
                    <a:pt x="111" y="174"/>
                  </a:cubicBezTo>
                  <a:cubicBezTo>
                    <a:pt x="113" y="176"/>
                    <a:pt x="112" y="176"/>
                    <a:pt x="109" y="175"/>
                  </a:cubicBezTo>
                  <a:cubicBezTo>
                    <a:pt x="108" y="176"/>
                    <a:pt x="109" y="177"/>
                    <a:pt x="109" y="177"/>
                  </a:cubicBezTo>
                  <a:cubicBezTo>
                    <a:pt x="105" y="175"/>
                    <a:pt x="104" y="177"/>
                    <a:pt x="101" y="177"/>
                  </a:cubicBezTo>
                  <a:cubicBezTo>
                    <a:pt x="100" y="176"/>
                    <a:pt x="101" y="175"/>
                    <a:pt x="99" y="175"/>
                  </a:cubicBezTo>
                  <a:cubicBezTo>
                    <a:pt x="100" y="176"/>
                    <a:pt x="98" y="177"/>
                    <a:pt x="96" y="176"/>
                  </a:cubicBezTo>
                  <a:cubicBezTo>
                    <a:pt x="95" y="176"/>
                    <a:pt x="99" y="175"/>
                    <a:pt x="96" y="174"/>
                  </a:cubicBezTo>
                  <a:cubicBezTo>
                    <a:pt x="96" y="175"/>
                    <a:pt x="95" y="175"/>
                    <a:pt x="95" y="174"/>
                  </a:cubicBezTo>
                  <a:cubicBezTo>
                    <a:pt x="94" y="175"/>
                    <a:pt x="94" y="176"/>
                    <a:pt x="93" y="176"/>
                  </a:cubicBezTo>
                  <a:cubicBezTo>
                    <a:pt x="89" y="175"/>
                    <a:pt x="87" y="175"/>
                    <a:pt x="84" y="174"/>
                  </a:cubicBezTo>
                  <a:cubicBezTo>
                    <a:pt x="83" y="176"/>
                    <a:pt x="81" y="173"/>
                    <a:pt x="79" y="175"/>
                  </a:cubicBezTo>
                  <a:cubicBezTo>
                    <a:pt x="78" y="173"/>
                    <a:pt x="81" y="174"/>
                    <a:pt x="81" y="173"/>
                  </a:cubicBezTo>
                  <a:cubicBezTo>
                    <a:pt x="80" y="173"/>
                    <a:pt x="78" y="173"/>
                    <a:pt x="76" y="173"/>
                  </a:cubicBezTo>
                  <a:cubicBezTo>
                    <a:pt x="76" y="173"/>
                    <a:pt x="75" y="175"/>
                    <a:pt x="74" y="174"/>
                  </a:cubicBezTo>
                  <a:cubicBezTo>
                    <a:pt x="74" y="176"/>
                    <a:pt x="74" y="176"/>
                    <a:pt x="71" y="177"/>
                  </a:cubicBezTo>
                  <a:cubicBezTo>
                    <a:pt x="75" y="177"/>
                    <a:pt x="76" y="179"/>
                    <a:pt x="79" y="177"/>
                  </a:cubicBezTo>
                  <a:cubicBezTo>
                    <a:pt x="81" y="179"/>
                    <a:pt x="78" y="179"/>
                    <a:pt x="80" y="180"/>
                  </a:cubicBezTo>
                  <a:cubicBezTo>
                    <a:pt x="81" y="179"/>
                    <a:pt x="82" y="178"/>
                    <a:pt x="81" y="177"/>
                  </a:cubicBezTo>
                  <a:cubicBezTo>
                    <a:pt x="82" y="176"/>
                    <a:pt x="83" y="177"/>
                    <a:pt x="84" y="176"/>
                  </a:cubicBezTo>
                  <a:cubicBezTo>
                    <a:pt x="84" y="178"/>
                    <a:pt x="87" y="177"/>
                    <a:pt x="89" y="176"/>
                  </a:cubicBezTo>
                  <a:cubicBezTo>
                    <a:pt x="90" y="178"/>
                    <a:pt x="87" y="178"/>
                    <a:pt x="86" y="179"/>
                  </a:cubicBezTo>
                  <a:cubicBezTo>
                    <a:pt x="88" y="180"/>
                    <a:pt x="88" y="179"/>
                    <a:pt x="89" y="178"/>
                  </a:cubicBezTo>
                  <a:cubicBezTo>
                    <a:pt x="90" y="178"/>
                    <a:pt x="91" y="180"/>
                    <a:pt x="94" y="180"/>
                  </a:cubicBezTo>
                  <a:cubicBezTo>
                    <a:pt x="94" y="179"/>
                    <a:pt x="95" y="178"/>
                    <a:pt x="96" y="177"/>
                  </a:cubicBezTo>
                  <a:cubicBezTo>
                    <a:pt x="97" y="178"/>
                    <a:pt x="96" y="179"/>
                    <a:pt x="98" y="180"/>
                  </a:cubicBezTo>
                  <a:cubicBezTo>
                    <a:pt x="99" y="179"/>
                    <a:pt x="100" y="181"/>
                    <a:pt x="102" y="180"/>
                  </a:cubicBezTo>
                  <a:cubicBezTo>
                    <a:pt x="101" y="181"/>
                    <a:pt x="102" y="182"/>
                    <a:pt x="102" y="183"/>
                  </a:cubicBezTo>
                  <a:cubicBezTo>
                    <a:pt x="107" y="182"/>
                    <a:pt x="112" y="183"/>
                    <a:pt x="117" y="183"/>
                  </a:cubicBezTo>
                  <a:cubicBezTo>
                    <a:pt x="119" y="181"/>
                    <a:pt x="122" y="184"/>
                    <a:pt x="125" y="182"/>
                  </a:cubicBezTo>
                  <a:cubicBezTo>
                    <a:pt x="130" y="186"/>
                    <a:pt x="136" y="180"/>
                    <a:pt x="140" y="184"/>
                  </a:cubicBezTo>
                  <a:cubicBezTo>
                    <a:pt x="141" y="183"/>
                    <a:pt x="141" y="184"/>
                    <a:pt x="142" y="183"/>
                  </a:cubicBezTo>
                  <a:cubicBezTo>
                    <a:pt x="144" y="184"/>
                    <a:pt x="145" y="184"/>
                    <a:pt x="146" y="185"/>
                  </a:cubicBezTo>
                  <a:cubicBezTo>
                    <a:pt x="144" y="186"/>
                    <a:pt x="143" y="184"/>
                    <a:pt x="142" y="187"/>
                  </a:cubicBezTo>
                  <a:cubicBezTo>
                    <a:pt x="143" y="185"/>
                    <a:pt x="141" y="186"/>
                    <a:pt x="139" y="185"/>
                  </a:cubicBezTo>
                  <a:cubicBezTo>
                    <a:pt x="138" y="187"/>
                    <a:pt x="140" y="186"/>
                    <a:pt x="141" y="187"/>
                  </a:cubicBezTo>
                  <a:cubicBezTo>
                    <a:pt x="139" y="188"/>
                    <a:pt x="137" y="188"/>
                    <a:pt x="135" y="188"/>
                  </a:cubicBezTo>
                  <a:cubicBezTo>
                    <a:pt x="134" y="187"/>
                    <a:pt x="137" y="186"/>
                    <a:pt x="137" y="187"/>
                  </a:cubicBezTo>
                  <a:cubicBezTo>
                    <a:pt x="137" y="185"/>
                    <a:pt x="132" y="187"/>
                    <a:pt x="130" y="187"/>
                  </a:cubicBezTo>
                  <a:cubicBezTo>
                    <a:pt x="131" y="188"/>
                    <a:pt x="132" y="186"/>
                    <a:pt x="133" y="188"/>
                  </a:cubicBezTo>
                  <a:cubicBezTo>
                    <a:pt x="129" y="187"/>
                    <a:pt x="127" y="189"/>
                    <a:pt x="123" y="189"/>
                  </a:cubicBezTo>
                  <a:cubicBezTo>
                    <a:pt x="122" y="189"/>
                    <a:pt x="126" y="188"/>
                    <a:pt x="124" y="187"/>
                  </a:cubicBezTo>
                  <a:cubicBezTo>
                    <a:pt x="122" y="188"/>
                    <a:pt x="122" y="188"/>
                    <a:pt x="122" y="188"/>
                  </a:cubicBezTo>
                  <a:cubicBezTo>
                    <a:pt x="118" y="187"/>
                    <a:pt x="113" y="188"/>
                    <a:pt x="111" y="190"/>
                  </a:cubicBezTo>
                  <a:cubicBezTo>
                    <a:pt x="113" y="188"/>
                    <a:pt x="109" y="188"/>
                    <a:pt x="107" y="188"/>
                  </a:cubicBezTo>
                  <a:cubicBezTo>
                    <a:pt x="106" y="189"/>
                    <a:pt x="105" y="190"/>
                    <a:pt x="107" y="190"/>
                  </a:cubicBezTo>
                  <a:cubicBezTo>
                    <a:pt x="104" y="192"/>
                    <a:pt x="103" y="188"/>
                    <a:pt x="101" y="191"/>
                  </a:cubicBezTo>
                  <a:cubicBezTo>
                    <a:pt x="99" y="190"/>
                    <a:pt x="100" y="189"/>
                    <a:pt x="100" y="188"/>
                  </a:cubicBezTo>
                  <a:cubicBezTo>
                    <a:pt x="99" y="187"/>
                    <a:pt x="97" y="189"/>
                    <a:pt x="97" y="190"/>
                  </a:cubicBezTo>
                  <a:cubicBezTo>
                    <a:pt x="95" y="191"/>
                    <a:pt x="92" y="188"/>
                    <a:pt x="91" y="190"/>
                  </a:cubicBezTo>
                  <a:cubicBezTo>
                    <a:pt x="90" y="190"/>
                    <a:pt x="87" y="190"/>
                    <a:pt x="88" y="189"/>
                  </a:cubicBezTo>
                  <a:cubicBezTo>
                    <a:pt x="86" y="190"/>
                    <a:pt x="81" y="191"/>
                    <a:pt x="77" y="190"/>
                  </a:cubicBezTo>
                  <a:cubicBezTo>
                    <a:pt x="80" y="189"/>
                    <a:pt x="79" y="189"/>
                    <a:pt x="81" y="187"/>
                  </a:cubicBezTo>
                  <a:cubicBezTo>
                    <a:pt x="80" y="186"/>
                    <a:pt x="78" y="186"/>
                    <a:pt x="77" y="185"/>
                  </a:cubicBezTo>
                  <a:cubicBezTo>
                    <a:pt x="75" y="186"/>
                    <a:pt x="78" y="188"/>
                    <a:pt x="76" y="187"/>
                  </a:cubicBezTo>
                  <a:cubicBezTo>
                    <a:pt x="75" y="189"/>
                    <a:pt x="78" y="187"/>
                    <a:pt x="79" y="187"/>
                  </a:cubicBezTo>
                  <a:cubicBezTo>
                    <a:pt x="79" y="189"/>
                    <a:pt x="74" y="191"/>
                    <a:pt x="72" y="188"/>
                  </a:cubicBezTo>
                  <a:cubicBezTo>
                    <a:pt x="69" y="188"/>
                    <a:pt x="66" y="193"/>
                    <a:pt x="63" y="191"/>
                  </a:cubicBezTo>
                  <a:cubicBezTo>
                    <a:pt x="61" y="192"/>
                    <a:pt x="61" y="192"/>
                    <a:pt x="61" y="192"/>
                  </a:cubicBezTo>
                  <a:cubicBezTo>
                    <a:pt x="59" y="191"/>
                    <a:pt x="61" y="191"/>
                    <a:pt x="61" y="190"/>
                  </a:cubicBezTo>
                  <a:cubicBezTo>
                    <a:pt x="59" y="189"/>
                    <a:pt x="57" y="192"/>
                    <a:pt x="55" y="191"/>
                  </a:cubicBezTo>
                  <a:cubicBezTo>
                    <a:pt x="55" y="190"/>
                    <a:pt x="57" y="190"/>
                    <a:pt x="58" y="189"/>
                  </a:cubicBezTo>
                  <a:cubicBezTo>
                    <a:pt x="53" y="190"/>
                    <a:pt x="48" y="192"/>
                    <a:pt x="45" y="189"/>
                  </a:cubicBezTo>
                  <a:cubicBezTo>
                    <a:pt x="43" y="189"/>
                    <a:pt x="42" y="189"/>
                    <a:pt x="40" y="190"/>
                  </a:cubicBezTo>
                  <a:cubicBezTo>
                    <a:pt x="41" y="191"/>
                    <a:pt x="41" y="191"/>
                    <a:pt x="41" y="192"/>
                  </a:cubicBezTo>
                  <a:cubicBezTo>
                    <a:pt x="39" y="190"/>
                    <a:pt x="34" y="193"/>
                    <a:pt x="31" y="191"/>
                  </a:cubicBezTo>
                  <a:cubicBezTo>
                    <a:pt x="32" y="190"/>
                    <a:pt x="33" y="189"/>
                    <a:pt x="34" y="190"/>
                  </a:cubicBezTo>
                  <a:cubicBezTo>
                    <a:pt x="33" y="189"/>
                    <a:pt x="28" y="189"/>
                    <a:pt x="26" y="189"/>
                  </a:cubicBezTo>
                  <a:cubicBezTo>
                    <a:pt x="24" y="190"/>
                    <a:pt x="27" y="189"/>
                    <a:pt x="28" y="190"/>
                  </a:cubicBezTo>
                  <a:cubicBezTo>
                    <a:pt x="26" y="191"/>
                    <a:pt x="25" y="190"/>
                    <a:pt x="23" y="192"/>
                  </a:cubicBezTo>
                  <a:cubicBezTo>
                    <a:pt x="24" y="192"/>
                    <a:pt x="24" y="193"/>
                    <a:pt x="23" y="193"/>
                  </a:cubicBezTo>
                  <a:cubicBezTo>
                    <a:pt x="24" y="194"/>
                    <a:pt x="25" y="193"/>
                    <a:pt x="25" y="195"/>
                  </a:cubicBezTo>
                  <a:cubicBezTo>
                    <a:pt x="24" y="195"/>
                    <a:pt x="23" y="195"/>
                    <a:pt x="23" y="195"/>
                  </a:cubicBezTo>
                  <a:cubicBezTo>
                    <a:pt x="21" y="193"/>
                    <a:pt x="20" y="194"/>
                    <a:pt x="17" y="192"/>
                  </a:cubicBezTo>
                  <a:cubicBezTo>
                    <a:pt x="18" y="191"/>
                    <a:pt x="20" y="193"/>
                    <a:pt x="22" y="192"/>
                  </a:cubicBezTo>
                  <a:cubicBezTo>
                    <a:pt x="20" y="190"/>
                    <a:pt x="19" y="191"/>
                    <a:pt x="18" y="190"/>
                  </a:cubicBezTo>
                  <a:cubicBezTo>
                    <a:pt x="19" y="191"/>
                    <a:pt x="15" y="193"/>
                    <a:pt x="13" y="192"/>
                  </a:cubicBezTo>
                  <a:cubicBezTo>
                    <a:pt x="13" y="192"/>
                    <a:pt x="14" y="192"/>
                    <a:pt x="14" y="191"/>
                  </a:cubicBezTo>
                  <a:cubicBezTo>
                    <a:pt x="13" y="189"/>
                    <a:pt x="12" y="191"/>
                    <a:pt x="11" y="190"/>
                  </a:cubicBezTo>
                  <a:cubicBezTo>
                    <a:pt x="10" y="190"/>
                    <a:pt x="12" y="191"/>
                    <a:pt x="12" y="192"/>
                  </a:cubicBezTo>
                  <a:cubicBezTo>
                    <a:pt x="8" y="193"/>
                    <a:pt x="5" y="191"/>
                    <a:pt x="2" y="192"/>
                  </a:cubicBezTo>
                  <a:cubicBezTo>
                    <a:pt x="2" y="194"/>
                    <a:pt x="4" y="192"/>
                    <a:pt x="6" y="193"/>
                  </a:cubicBezTo>
                  <a:cubicBezTo>
                    <a:pt x="6" y="193"/>
                    <a:pt x="6" y="194"/>
                    <a:pt x="6" y="194"/>
                  </a:cubicBezTo>
                  <a:cubicBezTo>
                    <a:pt x="4" y="193"/>
                    <a:pt x="3" y="195"/>
                    <a:pt x="1" y="195"/>
                  </a:cubicBezTo>
                  <a:cubicBezTo>
                    <a:pt x="1" y="197"/>
                    <a:pt x="3" y="197"/>
                    <a:pt x="4" y="195"/>
                  </a:cubicBezTo>
                  <a:cubicBezTo>
                    <a:pt x="6" y="196"/>
                    <a:pt x="2" y="197"/>
                    <a:pt x="5" y="197"/>
                  </a:cubicBezTo>
                  <a:cubicBezTo>
                    <a:pt x="3" y="198"/>
                    <a:pt x="0" y="199"/>
                    <a:pt x="2" y="200"/>
                  </a:cubicBezTo>
                  <a:close/>
                  <a:moveTo>
                    <a:pt x="175" y="214"/>
                  </a:moveTo>
                  <a:cubicBezTo>
                    <a:pt x="176" y="212"/>
                    <a:pt x="178" y="213"/>
                    <a:pt x="180" y="214"/>
                  </a:cubicBezTo>
                  <a:cubicBezTo>
                    <a:pt x="178" y="215"/>
                    <a:pt x="176" y="214"/>
                    <a:pt x="175" y="214"/>
                  </a:cubicBezTo>
                  <a:close/>
                  <a:moveTo>
                    <a:pt x="313" y="222"/>
                  </a:moveTo>
                  <a:cubicBezTo>
                    <a:pt x="312" y="224"/>
                    <a:pt x="309" y="223"/>
                    <a:pt x="311" y="225"/>
                  </a:cubicBezTo>
                  <a:cubicBezTo>
                    <a:pt x="309" y="226"/>
                    <a:pt x="306" y="225"/>
                    <a:pt x="303" y="225"/>
                  </a:cubicBezTo>
                  <a:cubicBezTo>
                    <a:pt x="305" y="223"/>
                    <a:pt x="305" y="224"/>
                    <a:pt x="306" y="222"/>
                  </a:cubicBezTo>
                  <a:cubicBezTo>
                    <a:pt x="307" y="222"/>
                    <a:pt x="308" y="223"/>
                    <a:pt x="308" y="223"/>
                  </a:cubicBezTo>
                  <a:cubicBezTo>
                    <a:pt x="309" y="222"/>
                    <a:pt x="308" y="222"/>
                    <a:pt x="308" y="221"/>
                  </a:cubicBezTo>
                  <a:cubicBezTo>
                    <a:pt x="310" y="222"/>
                    <a:pt x="312" y="220"/>
                    <a:pt x="313" y="222"/>
                  </a:cubicBezTo>
                  <a:close/>
                  <a:moveTo>
                    <a:pt x="1333" y="52"/>
                  </a:moveTo>
                  <a:cubicBezTo>
                    <a:pt x="1334" y="51"/>
                    <a:pt x="1334" y="49"/>
                    <a:pt x="1336" y="51"/>
                  </a:cubicBezTo>
                  <a:cubicBezTo>
                    <a:pt x="1336" y="52"/>
                    <a:pt x="1334" y="53"/>
                    <a:pt x="1333" y="52"/>
                  </a:cubicBezTo>
                  <a:close/>
                  <a:moveTo>
                    <a:pt x="1328" y="15"/>
                  </a:moveTo>
                  <a:cubicBezTo>
                    <a:pt x="1330" y="14"/>
                    <a:pt x="1331" y="14"/>
                    <a:pt x="1333" y="12"/>
                  </a:cubicBezTo>
                  <a:cubicBezTo>
                    <a:pt x="1334" y="13"/>
                    <a:pt x="1335" y="12"/>
                    <a:pt x="1336" y="11"/>
                  </a:cubicBezTo>
                  <a:cubicBezTo>
                    <a:pt x="1338" y="13"/>
                    <a:pt x="1338" y="13"/>
                    <a:pt x="1339" y="14"/>
                  </a:cubicBezTo>
                  <a:cubicBezTo>
                    <a:pt x="1341" y="13"/>
                    <a:pt x="1339" y="12"/>
                    <a:pt x="1339" y="10"/>
                  </a:cubicBezTo>
                  <a:cubicBezTo>
                    <a:pt x="1343" y="11"/>
                    <a:pt x="1342" y="14"/>
                    <a:pt x="1340" y="16"/>
                  </a:cubicBezTo>
                  <a:cubicBezTo>
                    <a:pt x="1337" y="14"/>
                    <a:pt x="1334" y="19"/>
                    <a:pt x="1331" y="18"/>
                  </a:cubicBezTo>
                  <a:cubicBezTo>
                    <a:pt x="1329" y="16"/>
                    <a:pt x="1333" y="17"/>
                    <a:pt x="1332" y="16"/>
                  </a:cubicBezTo>
                  <a:cubicBezTo>
                    <a:pt x="1330" y="16"/>
                    <a:pt x="1328" y="17"/>
                    <a:pt x="1328" y="15"/>
                  </a:cubicBezTo>
                  <a:close/>
                  <a:moveTo>
                    <a:pt x="1050" y="54"/>
                  </a:moveTo>
                  <a:cubicBezTo>
                    <a:pt x="1048" y="55"/>
                    <a:pt x="1047" y="54"/>
                    <a:pt x="1045" y="54"/>
                  </a:cubicBezTo>
                  <a:cubicBezTo>
                    <a:pt x="1047" y="53"/>
                    <a:pt x="1048" y="53"/>
                    <a:pt x="1050" y="54"/>
                  </a:cubicBezTo>
                  <a:close/>
                  <a:moveTo>
                    <a:pt x="909" y="69"/>
                  </a:moveTo>
                  <a:cubicBezTo>
                    <a:pt x="908" y="68"/>
                    <a:pt x="905" y="69"/>
                    <a:pt x="905" y="67"/>
                  </a:cubicBezTo>
                  <a:cubicBezTo>
                    <a:pt x="907" y="69"/>
                    <a:pt x="910" y="67"/>
                    <a:pt x="909" y="69"/>
                  </a:cubicBezTo>
                  <a:close/>
                  <a:moveTo>
                    <a:pt x="801" y="75"/>
                  </a:moveTo>
                  <a:cubicBezTo>
                    <a:pt x="802" y="76"/>
                    <a:pt x="804" y="74"/>
                    <a:pt x="805" y="76"/>
                  </a:cubicBezTo>
                  <a:cubicBezTo>
                    <a:pt x="804" y="77"/>
                    <a:pt x="801" y="77"/>
                    <a:pt x="801" y="75"/>
                  </a:cubicBezTo>
                  <a:close/>
                  <a:moveTo>
                    <a:pt x="171" y="98"/>
                  </a:moveTo>
                  <a:cubicBezTo>
                    <a:pt x="169" y="99"/>
                    <a:pt x="168" y="99"/>
                    <a:pt x="166" y="98"/>
                  </a:cubicBezTo>
                  <a:cubicBezTo>
                    <a:pt x="167" y="98"/>
                    <a:pt x="171" y="97"/>
                    <a:pt x="171" y="98"/>
                  </a:cubicBezTo>
                  <a:close/>
                  <a:moveTo>
                    <a:pt x="210" y="120"/>
                  </a:moveTo>
                  <a:cubicBezTo>
                    <a:pt x="210" y="121"/>
                    <a:pt x="202" y="121"/>
                    <a:pt x="203" y="119"/>
                  </a:cubicBezTo>
                  <a:cubicBezTo>
                    <a:pt x="205" y="120"/>
                    <a:pt x="207" y="118"/>
                    <a:pt x="210" y="120"/>
                  </a:cubicBezTo>
                  <a:close/>
                  <a:moveTo>
                    <a:pt x="51" y="118"/>
                  </a:moveTo>
                  <a:cubicBezTo>
                    <a:pt x="51" y="118"/>
                    <a:pt x="51" y="117"/>
                    <a:pt x="52" y="116"/>
                  </a:cubicBezTo>
                  <a:cubicBezTo>
                    <a:pt x="53" y="117"/>
                    <a:pt x="54" y="117"/>
                    <a:pt x="54" y="117"/>
                  </a:cubicBezTo>
                  <a:cubicBezTo>
                    <a:pt x="53" y="118"/>
                    <a:pt x="52" y="119"/>
                    <a:pt x="51" y="118"/>
                  </a:cubicBezTo>
                  <a:close/>
                  <a:moveTo>
                    <a:pt x="261" y="166"/>
                  </a:moveTo>
                  <a:cubicBezTo>
                    <a:pt x="257" y="166"/>
                    <a:pt x="256" y="166"/>
                    <a:pt x="252" y="165"/>
                  </a:cubicBezTo>
                  <a:cubicBezTo>
                    <a:pt x="255" y="164"/>
                    <a:pt x="258" y="164"/>
                    <a:pt x="261" y="166"/>
                  </a:cubicBezTo>
                  <a:close/>
                  <a:moveTo>
                    <a:pt x="174" y="168"/>
                  </a:moveTo>
                  <a:cubicBezTo>
                    <a:pt x="173" y="168"/>
                    <a:pt x="169" y="168"/>
                    <a:pt x="169" y="167"/>
                  </a:cubicBezTo>
                  <a:cubicBezTo>
                    <a:pt x="171" y="167"/>
                    <a:pt x="174" y="166"/>
                    <a:pt x="174" y="168"/>
                  </a:cubicBezTo>
                  <a:close/>
                  <a:moveTo>
                    <a:pt x="129" y="167"/>
                  </a:moveTo>
                  <a:cubicBezTo>
                    <a:pt x="129" y="167"/>
                    <a:pt x="128" y="170"/>
                    <a:pt x="127" y="168"/>
                  </a:cubicBezTo>
                  <a:cubicBezTo>
                    <a:pt x="126" y="167"/>
                    <a:pt x="129" y="166"/>
                    <a:pt x="129" y="167"/>
                  </a:cubicBezTo>
                  <a:close/>
                  <a:moveTo>
                    <a:pt x="18" y="194"/>
                  </a:moveTo>
                  <a:cubicBezTo>
                    <a:pt x="17" y="194"/>
                    <a:pt x="17" y="195"/>
                    <a:pt x="16" y="195"/>
                  </a:cubicBezTo>
                  <a:cubicBezTo>
                    <a:pt x="15" y="193"/>
                    <a:pt x="14" y="197"/>
                    <a:pt x="12" y="195"/>
                  </a:cubicBezTo>
                  <a:cubicBezTo>
                    <a:pt x="14" y="193"/>
                    <a:pt x="18" y="193"/>
                    <a:pt x="18" y="194"/>
                  </a:cubicBezTo>
                  <a:close/>
                  <a:moveTo>
                    <a:pt x="82" y="202"/>
                  </a:moveTo>
                  <a:cubicBezTo>
                    <a:pt x="80" y="202"/>
                    <a:pt x="79" y="203"/>
                    <a:pt x="78" y="202"/>
                  </a:cubicBezTo>
                  <a:cubicBezTo>
                    <a:pt x="80" y="200"/>
                    <a:pt x="81" y="202"/>
                    <a:pt x="82" y="202"/>
                  </a:cubicBezTo>
                  <a:close/>
                  <a:moveTo>
                    <a:pt x="144" y="211"/>
                  </a:moveTo>
                  <a:cubicBezTo>
                    <a:pt x="144" y="213"/>
                    <a:pt x="141" y="213"/>
                    <a:pt x="139" y="212"/>
                  </a:cubicBezTo>
                  <a:cubicBezTo>
                    <a:pt x="141" y="210"/>
                    <a:pt x="143" y="211"/>
                    <a:pt x="144" y="211"/>
                  </a:cubicBezTo>
                  <a:close/>
                  <a:moveTo>
                    <a:pt x="157" y="212"/>
                  </a:moveTo>
                  <a:cubicBezTo>
                    <a:pt x="156" y="212"/>
                    <a:pt x="152" y="212"/>
                    <a:pt x="152" y="210"/>
                  </a:cubicBezTo>
                  <a:cubicBezTo>
                    <a:pt x="154" y="211"/>
                    <a:pt x="155" y="210"/>
                    <a:pt x="157" y="212"/>
                  </a:cubicBezTo>
                  <a:close/>
                  <a:moveTo>
                    <a:pt x="64" y="143"/>
                  </a:moveTo>
                  <a:cubicBezTo>
                    <a:pt x="67" y="143"/>
                    <a:pt x="70" y="142"/>
                    <a:pt x="73" y="143"/>
                  </a:cubicBezTo>
                  <a:cubicBezTo>
                    <a:pt x="70" y="145"/>
                    <a:pt x="65" y="144"/>
                    <a:pt x="64" y="143"/>
                  </a:cubicBezTo>
                  <a:close/>
                  <a:moveTo>
                    <a:pt x="197" y="234"/>
                  </a:moveTo>
                  <a:cubicBezTo>
                    <a:pt x="197" y="235"/>
                    <a:pt x="194" y="235"/>
                    <a:pt x="192" y="234"/>
                  </a:cubicBezTo>
                  <a:cubicBezTo>
                    <a:pt x="194" y="232"/>
                    <a:pt x="195" y="233"/>
                    <a:pt x="197" y="234"/>
                  </a:cubicBezTo>
                  <a:close/>
                  <a:moveTo>
                    <a:pt x="136" y="189"/>
                  </a:moveTo>
                  <a:cubicBezTo>
                    <a:pt x="135" y="189"/>
                    <a:pt x="133" y="190"/>
                    <a:pt x="131" y="189"/>
                  </a:cubicBezTo>
                  <a:cubicBezTo>
                    <a:pt x="133" y="188"/>
                    <a:pt x="136" y="188"/>
                    <a:pt x="136" y="189"/>
                  </a:cubicBezTo>
                  <a:close/>
                  <a:moveTo>
                    <a:pt x="64" y="137"/>
                  </a:moveTo>
                  <a:cubicBezTo>
                    <a:pt x="63" y="136"/>
                    <a:pt x="61" y="137"/>
                    <a:pt x="61" y="136"/>
                  </a:cubicBezTo>
                  <a:cubicBezTo>
                    <a:pt x="63" y="136"/>
                    <a:pt x="65" y="135"/>
                    <a:pt x="64" y="137"/>
                  </a:cubicBezTo>
                  <a:close/>
                  <a:moveTo>
                    <a:pt x="67" y="136"/>
                  </a:moveTo>
                  <a:cubicBezTo>
                    <a:pt x="68" y="138"/>
                    <a:pt x="69" y="136"/>
                    <a:pt x="70" y="137"/>
                  </a:cubicBezTo>
                  <a:cubicBezTo>
                    <a:pt x="70" y="137"/>
                    <a:pt x="71" y="138"/>
                    <a:pt x="71" y="139"/>
                  </a:cubicBezTo>
                  <a:cubicBezTo>
                    <a:pt x="69" y="138"/>
                    <a:pt x="69" y="137"/>
                    <a:pt x="67" y="139"/>
                  </a:cubicBezTo>
                  <a:cubicBezTo>
                    <a:pt x="66" y="138"/>
                    <a:pt x="66" y="138"/>
                    <a:pt x="66" y="138"/>
                  </a:cubicBezTo>
                  <a:cubicBezTo>
                    <a:pt x="66" y="137"/>
                    <a:pt x="66" y="136"/>
                    <a:pt x="67" y="136"/>
                  </a:cubicBezTo>
                  <a:close/>
                  <a:moveTo>
                    <a:pt x="76" y="140"/>
                  </a:moveTo>
                  <a:cubicBezTo>
                    <a:pt x="74" y="140"/>
                    <a:pt x="73" y="142"/>
                    <a:pt x="71" y="140"/>
                  </a:cubicBezTo>
                  <a:cubicBezTo>
                    <a:pt x="73" y="138"/>
                    <a:pt x="74" y="139"/>
                    <a:pt x="76" y="140"/>
                  </a:cubicBezTo>
                  <a:close/>
                  <a:moveTo>
                    <a:pt x="133" y="173"/>
                  </a:moveTo>
                  <a:cubicBezTo>
                    <a:pt x="134" y="172"/>
                    <a:pt x="135" y="172"/>
                    <a:pt x="136" y="172"/>
                  </a:cubicBezTo>
                  <a:cubicBezTo>
                    <a:pt x="134" y="173"/>
                    <a:pt x="135" y="177"/>
                    <a:pt x="133" y="176"/>
                  </a:cubicBezTo>
                  <a:cubicBezTo>
                    <a:pt x="132" y="174"/>
                    <a:pt x="135" y="174"/>
                    <a:pt x="133" y="173"/>
                  </a:cubicBezTo>
                  <a:close/>
                  <a:moveTo>
                    <a:pt x="90" y="139"/>
                  </a:moveTo>
                  <a:cubicBezTo>
                    <a:pt x="88" y="140"/>
                    <a:pt x="88" y="140"/>
                    <a:pt x="88" y="140"/>
                  </a:cubicBezTo>
                  <a:cubicBezTo>
                    <a:pt x="87" y="139"/>
                    <a:pt x="87" y="139"/>
                    <a:pt x="87" y="139"/>
                  </a:cubicBezTo>
                  <a:cubicBezTo>
                    <a:pt x="88" y="138"/>
                    <a:pt x="89" y="139"/>
                    <a:pt x="90" y="139"/>
                  </a:cubicBezTo>
                  <a:close/>
                  <a:moveTo>
                    <a:pt x="63" y="119"/>
                  </a:moveTo>
                  <a:cubicBezTo>
                    <a:pt x="62" y="116"/>
                    <a:pt x="61" y="119"/>
                    <a:pt x="59" y="118"/>
                  </a:cubicBezTo>
                  <a:cubicBezTo>
                    <a:pt x="59" y="116"/>
                    <a:pt x="65" y="117"/>
                    <a:pt x="63" y="119"/>
                  </a:cubicBezTo>
                  <a:close/>
                  <a:moveTo>
                    <a:pt x="143" y="172"/>
                  </a:moveTo>
                  <a:cubicBezTo>
                    <a:pt x="146" y="173"/>
                    <a:pt x="150" y="170"/>
                    <a:pt x="152" y="173"/>
                  </a:cubicBezTo>
                  <a:cubicBezTo>
                    <a:pt x="152" y="171"/>
                    <a:pt x="155" y="171"/>
                    <a:pt x="157" y="172"/>
                  </a:cubicBezTo>
                  <a:cubicBezTo>
                    <a:pt x="152" y="173"/>
                    <a:pt x="153" y="175"/>
                    <a:pt x="149" y="177"/>
                  </a:cubicBezTo>
                  <a:cubicBezTo>
                    <a:pt x="147" y="174"/>
                    <a:pt x="147" y="177"/>
                    <a:pt x="146" y="175"/>
                  </a:cubicBezTo>
                  <a:cubicBezTo>
                    <a:pt x="144" y="175"/>
                    <a:pt x="139" y="177"/>
                    <a:pt x="138" y="175"/>
                  </a:cubicBezTo>
                  <a:cubicBezTo>
                    <a:pt x="139" y="175"/>
                    <a:pt x="141" y="175"/>
                    <a:pt x="140" y="175"/>
                  </a:cubicBezTo>
                  <a:cubicBezTo>
                    <a:pt x="139" y="175"/>
                    <a:pt x="137" y="175"/>
                    <a:pt x="136" y="174"/>
                  </a:cubicBezTo>
                  <a:cubicBezTo>
                    <a:pt x="137" y="173"/>
                    <a:pt x="138" y="174"/>
                    <a:pt x="139" y="175"/>
                  </a:cubicBezTo>
                  <a:cubicBezTo>
                    <a:pt x="141" y="174"/>
                    <a:pt x="143" y="174"/>
                    <a:pt x="143" y="172"/>
                  </a:cubicBezTo>
                  <a:close/>
                  <a:moveTo>
                    <a:pt x="193" y="212"/>
                  </a:moveTo>
                  <a:cubicBezTo>
                    <a:pt x="193" y="213"/>
                    <a:pt x="190" y="213"/>
                    <a:pt x="189" y="213"/>
                  </a:cubicBezTo>
                  <a:cubicBezTo>
                    <a:pt x="189" y="211"/>
                    <a:pt x="192" y="211"/>
                    <a:pt x="193" y="212"/>
                  </a:cubicBezTo>
                  <a:close/>
                  <a:moveTo>
                    <a:pt x="133" y="168"/>
                  </a:moveTo>
                  <a:cubicBezTo>
                    <a:pt x="135" y="169"/>
                    <a:pt x="135" y="169"/>
                    <a:pt x="135" y="169"/>
                  </a:cubicBezTo>
                  <a:cubicBezTo>
                    <a:pt x="134" y="170"/>
                    <a:pt x="133" y="170"/>
                    <a:pt x="133" y="170"/>
                  </a:cubicBezTo>
                  <a:cubicBezTo>
                    <a:pt x="135" y="169"/>
                    <a:pt x="131" y="168"/>
                    <a:pt x="133" y="168"/>
                  </a:cubicBezTo>
                  <a:close/>
                  <a:moveTo>
                    <a:pt x="78" y="121"/>
                  </a:moveTo>
                  <a:cubicBezTo>
                    <a:pt x="77" y="123"/>
                    <a:pt x="76" y="120"/>
                    <a:pt x="74" y="122"/>
                  </a:cubicBezTo>
                  <a:cubicBezTo>
                    <a:pt x="73" y="121"/>
                    <a:pt x="74" y="119"/>
                    <a:pt x="72" y="119"/>
                  </a:cubicBezTo>
                  <a:cubicBezTo>
                    <a:pt x="75" y="117"/>
                    <a:pt x="76" y="121"/>
                    <a:pt x="78" y="121"/>
                  </a:cubicBezTo>
                  <a:close/>
                  <a:moveTo>
                    <a:pt x="105" y="140"/>
                  </a:moveTo>
                  <a:cubicBezTo>
                    <a:pt x="103" y="141"/>
                    <a:pt x="102" y="143"/>
                    <a:pt x="101" y="141"/>
                  </a:cubicBezTo>
                  <a:cubicBezTo>
                    <a:pt x="102" y="141"/>
                    <a:pt x="103" y="139"/>
                    <a:pt x="105" y="140"/>
                  </a:cubicBezTo>
                  <a:close/>
                  <a:moveTo>
                    <a:pt x="87" y="128"/>
                  </a:moveTo>
                  <a:cubicBezTo>
                    <a:pt x="85" y="126"/>
                    <a:pt x="90" y="123"/>
                    <a:pt x="92" y="125"/>
                  </a:cubicBezTo>
                  <a:cubicBezTo>
                    <a:pt x="92" y="126"/>
                    <a:pt x="91" y="127"/>
                    <a:pt x="90" y="127"/>
                  </a:cubicBezTo>
                  <a:cubicBezTo>
                    <a:pt x="89" y="125"/>
                    <a:pt x="88" y="126"/>
                    <a:pt x="87" y="128"/>
                  </a:cubicBezTo>
                  <a:close/>
                  <a:moveTo>
                    <a:pt x="171" y="177"/>
                  </a:moveTo>
                  <a:cubicBezTo>
                    <a:pt x="171" y="175"/>
                    <a:pt x="170" y="176"/>
                    <a:pt x="169" y="178"/>
                  </a:cubicBezTo>
                  <a:cubicBezTo>
                    <a:pt x="167" y="178"/>
                    <a:pt x="167" y="177"/>
                    <a:pt x="167" y="176"/>
                  </a:cubicBezTo>
                  <a:cubicBezTo>
                    <a:pt x="164" y="178"/>
                    <a:pt x="161" y="176"/>
                    <a:pt x="157" y="178"/>
                  </a:cubicBezTo>
                  <a:cubicBezTo>
                    <a:pt x="156" y="177"/>
                    <a:pt x="158" y="175"/>
                    <a:pt x="155" y="177"/>
                  </a:cubicBezTo>
                  <a:cubicBezTo>
                    <a:pt x="154" y="176"/>
                    <a:pt x="153" y="173"/>
                    <a:pt x="156" y="174"/>
                  </a:cubicBezTo>
                  <a:cubicBezTo>
                    <a:pt x="156" y="174"/>
                    <a:pt x="155" y="175"/>
                    <a:pt x="156" y="175"/>
                  </a:cubicBezTo>
                  <a:cubicBezTo>
                    <a:pt x="156" y="171"/>
                    <a:pt x="162" y="172"/>
                    <a:pt x="165" y="171"/>
                  </a:cubicBezTo>
                  <a:cubicBezTo>
                    <a:pt x="167" y="173"/>
                    <a:pt x="167" y="173"/>
                    <a:pt x="167" y="173"/>
                  </a:cubicBezTo>
                  <a:cubicBezTo>
                    <a:pt x="169" y="173"/>
                    <a:pt x="171" y="171"/>
                    <a:pt x="172" y="172"/>
                  </a:cubicBezTo>
                  <a:cubicBezTo>
                    <a:pt x="172" y="174"/>
                    <a:pt x="167" y="175"/>
                    <a:pt x="165" y="174"/>
                  </a:cubicBezTo>
                  <a:cubicBezTo>
                    <a:pt x="166" y="175"/>
                    <a:pt x="165" y="175"/>
                    <a:pt x="164" y="175"/>
                  </a:cubicBezTo>
                  <a:cubicBezTo>
                    <a:pt x="166" y="175"/>
                    <a:pt x="167" y="176"/>
                    <a:pt x="169" y="176"/>
                  </a:cubicBezTo>
                  <a:cubicBezTo>
                    <a:pt x="171" y="174"/>
                    <a:pt x="173" y="173"/>
                    <a:pt x="175" y="174"/>
                  </a:cubicBezTo>
                  <a:cubicBezTo>
                    <a:pt x="172" y="174"/>
                    <a:pt x="173" y="176"/>
                    <a:pt x="171" y="177"/>
                  </a:cubicBezTo>
                  <a:close/>
                  <a:moveTo>
                    <a:pt x="108" y="139"/>
                  </a:moveTo>
                  <a:cubicBezTo>
                    <a:pt x="109" y="138"/>
                    <a:pt x="107" y="138"/>
                    <a:pt x="108" y="137"/>
                  </a:cubicBezTo>
                  <a:cubicBezTo>
                    <a:pt x="109" y="139"/>
                    <a:pt x="110" y="136"/>
                    <a:pt x="111" y="138"/>
                  </a:cubicBezTo>
                  <a:cubicBezTo>
                    <a:pt x="109" y="139"/>
                    <a:pt x="110" y="140"/>
                    <a:pt x="108" y="141"/>
                  </a:cubicBezTo>
                  <a:cubicBezTo>
                    <a:pt x="107" y="140"/>
                    <a:pt x="107" y="140"/>
                    <a:pt x="107" y="140"/>
                  </a:cubicBezTo>
                  <a:lnTo>
                    <a:pt x="108" y="139"/>
                  </a:lnTo>
                  <a:close/>
                  <a:moveTo>
                    <a:pt x="243" y="235"/>
                  </a:moveTo>
                  <a:cubicBezTo>
                    <a:pt x="243" y="236"/>
                    <a:pt x="240" y="238"/>
                    <a:pt x="240" y="236"/>
                  </a:cubicBezTo>
                  <a:cubicBezTo>
                    <a:pt x="241" y="236"/>
                    <a:pt x="242" y="234"/>
                    <a:pt x="243" y="235"/>
                  </a:cubicBezTo>
                  <a:close/>
                  <a:moveTo>
                    <a:pt x="221" y="213"/>
                  </a:moveTo>
                  <a:cubicBezTo>
                    <a:pt x="220" y="215"/>
                    <a:pt x="215" y="213"/>
                    <a:pt x="217" y="213"/>
                  </a:cubicBezTo>
                  <a:cubicBezTo>
                    <a:pt x="218" y="213"/>
                    <a:pt x="220" y="212"/>
                    <a:pt x="221" y="213"/>
                  </a:cubicBezTo>
                  <a:close/>
                  <a:moveTo>
                    <a:pt x="103" y="127"/>
                  </a:moveTo>
                  <a:cubicBezTo>
                    <a:pt x="101" y="128"/>
                    <a:pt x="101" y="128"/>
                    <a:pt x="101" y="128"/>
                  </a:cubicBezTo>
                  <a:cubicBezTo>
                    <a:pt x="101" y="128"/>
                    <a:pt x="100" y="127"/>
                    <a:pt x="100" y="127"/>
                  </a:cubicBezTo>
                  <a:cubicBezTo>
                    <a:pt x="101" y="127"/>
                    <a:pt x="101" y="125"/>
                    <a:pt x="103" y="127"/>
                  </a:cubicBezTo>
                  <a:close/>
                  <a:moveTo>
                    <a:pt x="120" y="134"/>
                  </a:moveTo>
                  <a:cubicBezTo>
                    <a:pt x="119" y="134"/>
                    <a:pt x="120" y="135"/>
                    <a:pt x="121" y="136"/>
                  </a:cubicBezTo>
                  <a:cubicBezTo>
                    <a:pt x="118" y="137"/>
                    <a:pt x="118" y="137"/>
                    <a:pt x="118" y="137"/>
                  </a:cubicBezTo>
                  <a:cubicBezTo>
                    <a:pt x="117" y="137"/>
                    <a:pt x="116" y="136"/>
                    <a:pt x="114" y="136"/>
                  </a:cubicBezTo>
                  <a:cubicBezTo>
                    <a:pt x="116" y="135"/>
                    <a:pt x="118" y="134"/>
                    <a:pt x="120" y="134"/>
                  </a:cubicBezTo>
                  <a:close/>
                  <a:moveTo>
                    <a:pt x="104" y="126"/>
                  </a:moveTo>
                  <a:cubicBezTo>
                    <a:pt x="105" y="125"/>
                    <a:pt x="105" y="124"/>
                    <a:pt x="104" y="123"/>
                  </a:cubicBezTo>
                  <a:cubicBezTo>
                    <a:pt x="105" y="124"/>
                    <a:pt x="106" y="122"/>
                    <a:pt x="107" y="124"/>
                  </a:cubicBezTo>
                  <a:cubicBezTo>
                    <a:pt x="104" y="126"/>
                    <a:pt x="110" y="125"/>
                    <a:pt x="109" y="127"/>
                  </a:cubicBezTo>
                  <a:cubicBezTo>
                    <a:pt x="108" y="126"/>
                    <a:pt x="103" y="128"/>
                    <a:pt x="103" y="125"/>
                  </a:cubicBezTo>
                  <a:lnTo>
                    <a:pt x="104" y="126"/>
                  </a:lnTo>
                  <a:close/>
                  <a:moveTo>
                    <a:pt x="128" y="138"/>
                  </a:moveTo>
                  <a:cubicBezTo>
                    <a:pt x="128" y="136"/>
                    <a:pt x="125" y="138"/>
                    <a:pt x="123" y="138"/>
                  </a:cubicBezTo>
                  <a:cubicBezTo>
                    <a:pt x="124" y="134"/>
                    <a:pt x="130" y="136"/>
                    <a:pt x="128" y="138"/>
                  </a:cubicBezTo>
                  <a:close/>
                  <a:moveTo>
                    <a:pt x="132" y="139"/>
                  </a:moveTo>
                  <a:cubicBezTo>
                    <a:pt x="134" y="139"/>
                    <a:pt x="132" y="141"/>
                    <a:pt x="134" y="140"/>
                  </a:cubicBezTo>
                  <a:cubicBezTo>
                    <a:pt x="134" y="140"/>
                    <a:pt x="133" y="139"/>
                    <a:pt x="134" y="138"/>
                  </a:cubicBezTo>
                  <a:cubicBezTo>
                    <a:pt x="136" y="139"/>
                    <a:pt x="136" y="139"/>
                    <a:pt x="136" y="139"/>
                  </a:cubicBezTo>
                  <a:cubicBezTo>
                    <a:pt x="135" y="140"/>
                    <a:pt x="134" y="140"/>
                    <a:pt x="135" y="141"/>
                  </a:cubicBezTo>
                  <a:cubicBezTo>
                    <a:pt x="134" y="142"/>
                    <a:pt x="133" y="143"/>
                    <a:pt x="132" y="142"/>
                  </a:cubicBezTo>
                  <a:cubicBezTo>
                    <a:pt x="133" y="142"/>
                    <a:pt x="133" y="141"/>
                    <a:pt x="132" y="141"/>
                  </a:cubicBezTo>
                  <a:cubicBezTo>
                    <a:pt x="131" y="141"/>
                    <a:pt x="132" y="142"/>
                    <a:pt x="130" y="143"/>
                  </a:cubicBezTo>
                  <a:cubicBezTo>
                    <a:pt x="128" y="142"/>
                    <a:pt x="131" y="140"/>
                    <a:pt x="132" y="139"/>
                  </a:cubicBezTo>
                  <a:close/>
                  <a:moveTo>
                    <a:pt x="144" y="148"/>
                  </a:moveTo>
                  <a:cubicBezTo>
                    <a:pt x="143" y="149"/>
                    <a:pt x="141" y="149"/>
                    <a:pt x="139" y="147"/>
                  </a:cubicBezTo>
                  <a:cubicBezTo>
                    <a:pt x="141" y="146"/>
                    <a:pt x="143" y="147"/>
                    <a:pt x="144" y="148"/>
                  </a:cubicBezTo>
                  <a:close/>
                  <a:moveTo>
                    <a:pt x="111" y="126"/>
                  </a:moveTo>
                  <a:cubicBezTo>
                    <a:pt x="113" y="125"/>
                    <a:pt x="115" y="127"/>
                    <a:pt x="118" y="126"/>
                  </a:cubicBezTo>
                  <a:cubicBezTo>
                    <a:pt x="116" y="127"/>
                    <a:pt x="114" y="127"/>
                    <a:pt x="112" y="127"/>
                  </a:cubicBezTo>
                  <a:cubicBezTo>
                    <a:pt x="112" y="126"/>
                    <a:pt x="111" y="126"/>
                    <a:pt x="111" y="126"/>
                  </a:cubicBezTo>
                  <a:close/>
                  <a:moveTo>
                    <a:pt x="183" y="173"/>
                  </a:moveTo>
                  <a:cubicBezTo>
                    <a:pt x="181" y="174"/>
                    <a:pt x="181" y="174"/>
                    <a:pt x="181" y="174"/>
                  </a:cubicBezTo>
                  <a:cubicBezTo>
                    <a:pt x="180" y="173"/>
                    <a:pt x="179" y="173"/>
                    <a:pt x="177" y="174"/>
                  </a:cubicBezTo>
                  <a:cubicBezTo>
                    <a:pt x="176" y="173"/>
                    <a:pt x="176" y="173"/>
                    <a:pt x="176" y="173"/>
                  </a:cubicBezTo>
                  <a:cubicBezTo>
                    <a:pt x="178" y="172"/>
                    <a:pt x="180" y="173"/>
                    <a:pt x="183" y="173"/>
                  </a:cubicBezTo>
                  <a:close/>
                  <a:moveTo>
                    <a:pt x="121" y="128"/>
                  </a:moveTo>
                  <a:cubicBezTo>
                    <a:pt x="119" y="127"/>
                    <a:pt x="118" y="128"/>
                    <a:pt x="117" y="127"/>
                  </a:cubicBezTo>
                  <a:cubicBezTo>
                    <a:pt x="118" y="126"/>
                    <a:pt x="121" y="127"/>
                    <a:pt x="121" y="128"/>
                  </a:cubicBezTo>
                  <a:close/>
                  <a:moveTo>
                    <a:pt x="244" y="215"/>
                  </a:moveTo>
                  <a:cubicBezTo>
                    <a:pt x="241" y="216"/>
                    <a:pt x="239" y="214"/>
                    <a:pt x="236" y="215"/>
                  </a:cubicBezTo>
                  <a:cubicBezTo>
                    <a:pt x="237" y="213"/>
                    <a:pt x="241" y="214"/>
                    <a:pt x="244" y="215"/>
                  </a:cubicBezTo>
                  <a:close/>
                  <a:moveTo>
                    <a:pt x="111" y="119"/>
                  </a:moveTo>
                  <a:cubicBezTo>
                    <a:pt x="111" y="118"/>
                    <a:pt x="112" y="117"/>
                    <a:pt x="112" y="116"/>
                  </a:cubicBezTo>
                  <a:cubicBezTo>
                    <a:pt x="113" y="116"/>
                    <a:pt x="115" y="116"/>
                    <a:pt x="116" y="116"/>
                  </a:cubicBezTo>
                  <a:cubicBezTo>
                    <a:pt x="116" y="117"/>
                    <a:pt x="116" y="118"/>
                    <a:pt x="115" y="119"/>
                  </a:cubicBezTo>
                  <a:cubicBezTo>
                    <a:pt x="117" y="117"/>
                    <a:pt x="120" y="118"/>
                    <a:pt x="122" y="117"/>
                  </a:cubicBezTo>
                  <a:cubicBezTo>
                    <a:pt x="124" y="120"/>
                    <a:pt x="125" y="119"/>
                    <a:pt x="128" y="120"/>
                  </a:cubicBezTo>
                  <a:cubicBezTo>
                    <a:pt x="127" y="122"/>
                    <a:pt x="122" y="121"/>
                    <a:pt x="119" y="120"/>
                  </a:cubicBezTo>
                  <a:cubicBezTo>
                    <a:pt x="120" y="121"/>
                    <a:pt x="120" y="121"/>
                    <a:pt x="120" y="122"/>
                  </a:cubicBezTo>
                  <a:cubicBezTo>
                    <a:pt x="117" y="122"/>
                    <a:pt x="116" y="121"/>
                    <a:pt x="118" y="120"/>
                  </a:cubicBezTo>
                  <a:cubicBezTo>
                    <a:pt x="115" y="121"/>
                    <a:pt x="109" y="122"/>
                    <a:pt x="107" y="119"/>
                  </a:cubicBezTo>
                  <a:cubicBezTo>
                    <a:pt x="109" y="120"/>
                    <a:pt x="109" y="118"/>
                    <a:pt x="111" y="119"/>
                  </a:cubicBezTo>
                  <a:close/>
                  <a:moveTo>
                    <a:pt x="135" y="134"/>
                  </a:moveTo>
                  <a:cubicBezTo>
                    <a:pt x="134" y="136"/>
                    <a:pt x="133" y="137"/>
                    <a:pt x="131" y="136"/>
                  </a:cubicBezTo>
                  <a:cubicBezTo>
                    <a:pt x="134" y="136"/>
                    <a:pt x="132" y="134"/>
                    <a:pt x="135" y="134"/>
                  </a:cubicBezTo>
                  <a:close/>
                  <a:moveTo>
                    <a:pt x="117" y="123"/>
                  </a:moveTo>
                  <a:cubicBezTo>
                    <a:pt x="118" y="123"/>
                    <a:pt x="119" y="123"/>
                    <a:pt x="120" y="124"/>
                  </a:cubicBezTo>
                  <a:cubicBezTo>
                    <a:pt x="119" y="125"/>
                    <a:pt x="116" y="124"/>
                    <a:pt x="117" y="123"/>
                  </a:cubicBezTo>
                  <a:close/>
                  <a:moveTo>
                    <a:pt x="189" y="173"/>
                  </a:moveTo>
                  <a:cubicBezTo>
                    <a:pt x="190" y="173"/>
                    <a:pt x="191" y="173"/>
                    <a:pt x="191" y="172"/>
                  </a:cubicBezTo>
                  <a:cubicBezTo>
                    <a:pt x="194" y="174"/>
                    <a:pt x="194" y="174"/>
                    <a:pt x="194" y="174"/>
                  </a:cubicBezTo>
                  <a:cubicBezTo>
                    <a:pt x="197" y="172"/>
                    <a:pt x="197" y="174"/>
                    <a:pt x="201" y="172"/>
                  </a:cubicBezTo>
                  <a:cubicBezTo>
                    <a:pt x="200" y="173"/>
                    <a:pt x="201" y="174"/>
                    <a:pt x="200" y="175"/>
                  </a:cubicBezTo>
                  <a:cubicBezTo>
                    <a:pt x="198" y="173"/>
                    <a:pt x="196" y="174"/>
                    <a:pt x="194" y="175"/>
                  </a:cubicBezTo>
                  <a:cubicBezTo>
                    <a:pt x="195" y="176"/>
                    <a:pt x="195" y="177"/>
                    <a:pt x="194" y="178"/>
                  </a:cubicBezTo>
                  <a:cubicBezTo>
                    <a:pt x="192" y="178"/>
                    <a:pt x="191" y="178"/>
                    <a:pt x="189" y="176"/>
                  </a:cubicBezTo>
                  <a:cubicBezTo>
                    <a:pt x="191" y="175"/>
                    <a:pt x="192" y="176"/>
                    <a:pt x="194" y="175"/>
                  </a:cubicBezTo>
                  <a:cubicBezTo>
                    <a:pt x="193" y="173"/>
                    <a:pt x="189" y="174"/>
                    <a:pt x="189" y="173"/>
                  </a:cubicBezTo>
                  <a:close/>
                  <a:moveTo>
                    <a:pt x="190" y="174"/>
                  </a:moveTo>
                  <a:cubicBezTo>
                    <a:pt x="189" y="176"/>
                    <a:pt x="187" y="175"/>
                    <a:pt x="186" y="174"/>
                  </a:cubicBezTo>
                  <a:cubicBezTo>
                    <a:pt x="187" y="173"/>
                    <a:pt x="189" y="174"/>
                    <a:pt x="190" y="174"/>
                  </a:cubicBezTo>
                  <a:close/>
                  <a:moveTo>
                    <a:pt x="129" y="125"/>
                  </a:moveTo>
                  <a:cubicBezTo>
                    <a:pt x="131" y="126"/>
                    <a:pt x="128" y="127"/>
                    <a:pt x="130" y="127"/>
                  </a:cubicBezTo>
                  <a:cubicBezTo>
                    <a:pt x="129" y="128"/>
                    <a:pt x="127" y="128"/>
                    <a:pt x="126" y="127"/>
                  </a:cubicBezTo>
                  <a:cubicBezTo>
                    <a:pt x="126" y="126"/>
                    <a:pt x="128" y="125"/>
                    <a:pt x="129" y="125"/>
                  </a:cubicBezTo>
                  <a:close/>
                  <a:moveTo>
                    <a:pt x="263" y="223"/>
                  </a:moveTo>
                  <a:cubicBezTo>
                    <a:pt x="262" y="224"/>
                    <a:pt x="261" y="225"/>
                    <a:pt x="259" y="224"/>
                  </a:cubicBezTo>
                  <a:cubicBezTo>
                    <a:pt x="261" y="223"/>
                    <a:pt x="262" y="223"/>
                    <a:pt x="263" y="223"/>
                  </a:cubicBezTo>
                  <a:close/>
                  <a:moveTo>
                    <a:pt x="126" y="123"/>
                  </a:moveTo>
                  <a:cubicBezTo>
                    <a:pt x="127" y="123"/>
                    <a:pt x="127" y="124"/>
                    <a:pt x="127" y="124"/>
                  </a:cubicBezTo>
                  <a:cubicBezTo>
                    <a:pt x="126" y="125"/>
                    <a:pt x="125" y="125"/>
                    <a:pt x="124" y="124"/>
                  </a:cubicBezTo>
                  <a:lnTo>
                    <a:pt x="126" y="123"/>
                  </a:lnTo>
                  <a:close/>
                  <a:moveTo>
                    <a:pt x="166" y="147"/>
                  </a:moveTo>
                  <a:cubicBezTo>
                    <a:pt x="167" y="148"/>
                    <a:pt x="167" y="148"/>
                    <a:pt x="168" y="149"/>
                  </a:cubicBezTo>
                  <a:cubicBezTo>
                    <a:pt x="166" y="149"/>
                    <a:pt x="164" y="150"/>
                    <a:pt x="162" y="149"/>
                  </a:cubicBezTo>
                  <a:cubicBezTo>
                    <a:pt x="163" y="147"/>
                    <a:pt x="165" y="149"/>
                    <a:pt x="166" y="147"/>
                  </a:cubicBezTo>
                  <a:close/>
                  <a:moveTo>
                    <a:pt x="134" y="125"/>
                  </a:moveTo>
                  <a:cubicBezTo>
                    <a:pt x="136" y="127"/>
                    <a:pt x="139" y="125"/>
                    <a:pt x="141" y="126"/>
                  </a:cubicBezTo>
                  <a:cubicBezTo>
                    <a:pt x="139" y="126"/>
                    <a:pt x="136" y="128"/>
                    <a:pt x="134" y="127"/>
                  </a:cubicBezTo>
                  <a:cubicBezTo>
                    <a:pt x="134" y="126"/>
                    <a:pt x="133" y="126"/>
                    <a:pt x="134" y="125"/>
                  </a:cubicBezTo>
                  <a:close/>
                  <a:moveTo>
                    <a:pt x="145" y="133"/>
                  </a:moveTo>
                  <a:cubicBezTo>
                    <a:pt x="146" y="131"/>
                    <a:pt x="146" y="131"/>
                    <a:pt x="146" y="131"/>
                  </a:cubicBezTo>
                  <a:cubicBezTo>
                    <a:pt x="147" y="132"/>
                    <a:pt x="148" y="133"/>
                    <a:pt x="148" y="134"/>
                  </a:cubicBezTo>
                  <a:cubicBezTo>
                    <a:pt x="147" y="132"/>
                    <a:pt x="146" y="134"/>
                    <a:pt x="145" y="133"/>
                  </a:cubicBezTo>
                  <a:close/>
                  <a:moveTo>
                    <a:pt x="132" y="122"/>
                  </a:moveTo>
                  <a:cubicBezTo>
                    <a:pt x="132" y="121"/>
                    <a:pt x="129" y="120"/>
                    <a:pt x="131" y="119"/>
                  </a:cubicBezTo>
                  <a:cubicBezTo>
                    <a:pt x="133" y="119"/>
                    <a:pt x="131" y="120"/>
                    <a:pt x="133" y="121"/>
                  </a:cubicBezTo>
                  <a:cubicBezTo>
                    <a:pt x="131" y="123"/>
                    <a:pt x="131" y="123"/>
                    <a:pt x="131" y="123"/>
                  </a:cubicBezTo>
                  <a:cubicBezTo>
                    <a:pt x="130" y="122"/>
                    <a:pt x="127" y="123"/>
                    <a:pt x="128" y="121"/>
                  </a:cubicBezTo>
                  <a:cubicBezTo>
                    <a:pt x="129" y="121"/>
                    <a:pt x="131" y="122"/>
                    <a:pt x="132" y="122"/>
                  </a:cubicBezTo>
                  <a:close/>
                  <a:moveTo>
                    <a:pt x="206" y="174"/>
                  </a:moveTo>
                  <a:cubicBezTo>
                    <a:pt x="204" y="173"/>
                    <a:pt x="204" y="176"/>
                    <a:pt x="202" y="175"/>
                  </a:cubicBezTo>
                  <a:cubicBezTo>
                    <a:pt x="203" y="173"/>
                    <a:pt x="206" y="172"/>
                    <a:pt x="206" y="174"/>
                  </a:cubicBezTo>
                  <a:close/>
                  <a:moveTo>
                    <a:pt x="157" y="133"/>
                  </a:moveTo>
                  <a:cubicBezTo>
                    <a:pt x="155" y="134"/>
                    <a:pt x="153" y="134"/>
                    <a:pt x="152" y="134"/>
                  </a:cubicBezTo>
                  <a:cubicBezTo>
                    <a:pt x="153" y="132"/>
                    <a:pt x="155" y="133"/>
                    <a:pt x="157" y="133"/>
                  </a:cubicBezTo>
                  <a:close/>
                  <a:moveTo>
                    <a:pt x="283" y="224"/>
                  </a:moveTo>
                  <a:cubicBezTo>
                    <a:pt x="282" y="225"/>
                    <a:pt x="280" y="226"/>
                    <a:pt x="279" y="225"/>
                  </a:cubicBezTo>
                  <a:cubicBezTo>
                    <a:pt x="279" y="224"/>
                    <a:pt x="281" y="223"/>
                    <a:pt x="283" y="224"/>
                  </a:cubicBezTo>
                  <a:close/>
                  <a:moveTo>
                    <a:pt x="170" y="140"/>
                  </a:moveTo>
                  <a:cubicBezTo>
                    <a:pt x="169" y="139"/>
                    <a:pt x="167" y="140"/>
                    <a:pt x="165" y="139"/>
                  </a:cubicBezTo>
                  <a:cubicBezTo>
                    <a:pt x="167" y="138"/>
                    <a:pt x="170" y="139"/>
                    <a:pt x="170" y="140"/>
                  </a:cubicBezTo>
                  <a:close/>
                  <a:moveTo>
                    <a:pt x="216" y="174"/>
                  </a:moveTo>
                  <a:cubicBezTo>
                    <a:pt x="218" y="174"/>
                    <a:pt x="220" y="174"/>
                    <a:pt x="222" y="174"/>
                  </a:cubicBezTo>
                  <a:cubicBezTo>
                    <a:pt x="220" y="176"/>
                    <a:pt x="215" y="176"/>
                    <a:pt x="216" y="174"/>
                  </a:cubicBezTo>
                  <a:close/>
                  <a:moveTo>
                    <a:pt x="149" y="113"/>
                  </a:moveTo>
                  <a:cubicBezTo>
                    <a:pt x="147" y="114"/>
                    <a:pt x="149" y="113"/>
                    <a:pt x="150" y="114"/>
                  </a:cubicBezTo>
                  <a:cubicBezTo>
                    <a:pt x="149" y="116"/>
                    <a:pt x="148" y="114"/>
                    <a:pt x="147" y="115"/>
                  </a:cubicBezTo>
                  <a:cubicBezTo>
                    <a:pt x="148" y="116"/>
                    <a:pt x="150" y="116"/>
                    <a:pt x="151" y="117"/>
                  </a:cubicBezTo>
                  <a:cubicBezTo>
                    <a:pt x="152" y="117"/>
                    <a:pt x="154" y="119"/>
                    <a:pt x="151" y="119"/>
                  </a:cubicBezTo>
                  <a:cubicBezTo>
                    <a:pt x="152" y="118"/>
                    <a:pt x="149" y="119"/>
                    <a:pt x="149" y="117"/>
                  </a:cubicBezTo>
                  <a:cubicBezTo>
                    <a:pt x="147" y="119"/>
                    <a:pt x="145" y="117"/>
                    <a:pt x="143" y="118"/>
                  </a:cubicBezTo>
                  <a:cubicBezTo>
                    <a:pt x="142" y="116"/>
                    <a:pt x="141" y="116"/>
                    <a:pt x="139" y="116"/>
                  </a:cubicBezTo>
                  <a:cubicBezTo>
                    <a:pt x="138" y="117"/>
                    <a:pt x="140" y="117"/>
                    <a:pt x="139" y="118"/>
                  </a:cubicBezTo>
                  <a:cubicBezTo>
                    <a:pt x="135" y="116"/>
                    <a:pt x="138" y="115"/>
                    <a:pt x="139" y="112"/>
                  </a:cubicBezTo>
                  <a:cubicBezTo>
                    <a:pt x="140" y="112"/>
                    <a:pt x="140" y="113"/>
                    <a:pt x="140" y="113"/>
                  </a:cubicBezTo>
                  <a:cubicBezTo>
                    <a:pt x="141" y="113"/>
                    <a:pt x="141" y="114"/>
                    <a:pt x="142" y="114"/>
                  </a:cubicBezTo>
                  <a:cubicBezTo>
                    <a:pt x="141" y="113"/>
                    <a:pt x="141" y="113"/>
                    <a:pt x="141" y="112"/>
                  </a:cubicBezTo>
                  <a:cubicBezTo>
                    <a:pt x="142" y="111"/>
                    <a:pt x="144" y="112"/>
                    <a:pt x="143" y="110"/>
                  </a:cubicBezTo>
                  <a:cubicBezTo>
                    <a:pt x="144" y="110"/>
                    <a:pt x="145" y="110"/>
                    <a:pt x="146" y="111"/>
                  </a:cubicBezTo>
                  <a:cubicBezTo>
                    <a:pt x="145" y="112"/>
                    <a:pt x="144" y="112"/>
                    <a:pt x="145" y="112"/>
                  </a:cubicBezTo>
                  <a:cubicBezTo>
                    <a:pt x="146" y="112"/>
                    <a:pt x="148" y="112"/>
                    <a:pt x="149" y="113"/>
                  </a:cubicBezTo>
                  <a:close/>
                  <a:moveTo>
                    <a:pt x="163" y="124"/>
                  </a:moveTo>
                  <a:cubicBezTo>
                    <a:pt x="163" y="123"/>
                    <a:pt x="164" y="123"/>
                    <a:pt x="165" y="123"/>
                  </a:cubicBezTo>
                  <a:cubicBezTo>
                    <a:pt x="166" y="125"/>
                    <a:pt x="169" y="123"/>
                    <a:pt x="171" y="124"/>
                  </a:cubicBezTo>
                  <a:cubicBezTo>
                    <a:pt x="169" y="126"/>
                    <a:pt x="173" y="124"/>
                    <a:pt x="174" y="126"/>
                  </a:cubicBezTo>
                  <a:cubicBezTo>
                    <a:pt x="172" y="127"/>
                    <a:pt x="170" y="125"/>
                    <a:pt x="168" y="126"/>
                  </a:cubicBezTo>
                  <a:cubicBezTo>
                    <a:pt x="164" y="128"/>
                    <a:pt x="165" y="132"/>
                    <a:pt x="161" y="131"/>
                  </a:cubicBezTo>
                  <a:cubicBezTo>
                    <a:pt x="164" y="129"/>
                    <a:pt x="167" y="125"/>
                    <a:pt x="163" y="124"/>
                  </a:cubicBezTo>
                  <a:close/>
                  <a:moveTo>
                    <a:pt x="298" y="222"/>
                  </a:moveTo>
                  <a:cubicBezTo>
                    <a:pt x="298" y="223"/>
                    <a:pt x="296" y="224"/>
                    <a:pt x="298" y="224"/>
                  </a:cubicBezTo>
                  <a:cubicBezTo>
                    <a:pt x="300" y="223"/>
                    <a:pt x="299" y="222"/>
                    <a:pt x="300" y="221"/>
                  </a:cubicBezTo>
                  <a:cubicBezTo>
                    <a:pt x="301" y="222"/>
                    <a:pt x="301" y="222"/>
                    <a:pt x="302" y="222"/>
                  </a:cubicBezTo>
                  <a:cubicBezTo>
                    <a:pt x="301" y="225"/>
                    <a:pt x="299" y="225"/>
                    <a:pt x="298" y="228"/>
                  </a:cubicBezTo>
                  <a:cubicBezTo>
                    <a:pt x="294" y="225"/>
                    <a:pt x="294" y="226"/>
                    <a:pt x="290" y="225"/>
                  </a:cubicBezTo>
                  <a:cubicBezTo>
                    <a:pt x="292" y="223"/>
                    <a:pt x="295" y="222"/>
                    <a:pt x="298" y="222"/>
                  </a:cubicBezTo>
                  <a:close/>
                  <a:moveTo>
                    <a:pt x="227" y="174"/>
                  </a:moveTo>
                  <a:cubicBezTo>
                    <a:pt x="226" y="175"/>
                    <a:pt x="224" y="175"/>
                    <a:pt x="223" y="175"/>
                  </a:cubicBezTo>
                  <a:cubicBezTo>
                    <a:pt x="224" y="174"/>
                    <a:pt x="225" y="174"/>
                    <a:pt x="227" y="174"/>
                  </a:cubicBezTo>
                  <a:close/>
                  <a:moveTo>
                    <a:pt x="139" y="109"/>
                  </a:moveTo>
                  <a:cubicBezTo>
                    <a:pt x="138" y="110"/>
                    <a:pt x="140" y="111"/>
                    <a:pt x="139" y="111"/>
                  </a:cubicBezTo>
                  <a:cubicBezTo>
                    <a:pt x="137" y="112"/>
                    <a:pt x="137" y="109"/>
                    <a:pt x="139" y="109"/>
                  </a:cubicBezTo>
                  <a:close/>
                  <a:moveTo>
                    <a:pt x="171" y="128"/>
                  </a:moveTo>
                  <a:cubicBezTo>
                    <a:pt x="168" y="131"/>
                    <a:pt x="168" y="131"/>
                    <a:pt x="168" y="131"/>
                  </a:cubicBezTo>
                  <a:cubicBezTo>
                    <a:pt x="167" y="131"/>
                    <a:pt x="166" y="131"/>
                    <a:pt x="166" y="130"/>
                  </a:cubicBezTo>
                  <a:cubicBezTo>
                    <a:pt x="165" y="129"/>
                    <a:pt x="169" y="127"/>
                    <a:pt x="171" y="128"/>
                  </a:cubicBezTo>
                  <a:close/>
                  <a:moveTo>
                    <a:pt x="230" y="174"/>
                  </a:moveTo>
                  <a:cubicBezTo>
                    <a:pt x="231" y="175"/>
                    <a:pt x="233" y="175"/>
                    <a:pt x="232" y="176"/>
                  </a:cubicBezTo>
                  <a:cubicBezTo>
                    <a:pt x="231" y="175"/>
                    <a:pt x="230" y="176"/>
                    <a:pt x="229" y="175"/>
                  </a:cubicBezTo>
                  <a:lnTo>
                    <a:pt x="230" y="174"/>
                  </a:lnTo>
                  <a:close/>
                  <a:moveTo>
                    <a:pt x="199" y="147"/>
                  </a:moveTo>
                  <a:cubicBezTo>
                    <a:pt x="202" y="149"/>
                    <a:pt x="197" y="150"/>
                    <a:pt x="196" y="149"/>
                  </a:cubicBezTo>
                  <a:cubicBezTo>
                    <a:pt x="197" y="148"/>
                    <a:pt x="198" y="149"/>
                    <a:pt x="199" y="147"/>
                  </a:cubicBezTo>
                  <a:close/>
                  <a:moveTo>
                    <a:pt x="153" y="115"/>
                  </a:moveTo>
                  <a:cubicBezTo>
                    <a:pt x="154" y="115"/>
                    <a:pt x="156" y="117"/>
                    <a:pt x="154" y="118"/>
                  </a:cubicBezTo>
                  <a:cubicBezTo>
                    <a:pt x="153" y="117"/>
                    <a:pt x="152" y="116"/>
                    <a:pt x="153" y="115"/>
                  </a:cubicBezTo>
                  <a:close/>
                  <a:moveTo>
                    <a:pt x="233" y="172"/>
                  </a:moveTo>
                  <a:cubicBezTo>
                    <a:pt x="233" y="172"/>
                    <a:pt x="232" y="173"/>
                    <a:pt x="233" y="173"/>
                  </a:cubicBezTo>
                  <a:cubicBezTo>
                    <a:pt x="234" y="172"/>
                    <a:pt x="234" y="172"/>
                    <a:pt x="235" y="172"/>
                  </a:cubicBezTo>
                  <a:cubicBezTo>
                    <a:pt x="234" y="174"/>
                    <a:pt x="232" y="174"/>
                    <a:pt x="231" y="173"/>
                  </a:cubicBezTo>
                  <a:cubicBezTo>
                    <a:pt x="231" y="173"/>
                    <a:pt x="232" y="172"/>
                    <a:pt x="233" y="172"/>
                  </a:cubicBezTo>
                  <a:close/>
                  <a:moveTo>
                    <a:pt x="232" y="166"/>
                  </a:moveTo>
                  <a:cubicBezTo>
                    <a:pt x="230" y="165"/>
                    <a:pt x="229" y="167"/>
                    <a:pt x="227" y="166"/>
                  </a:cubicBezTo>
                  <a:cubicBezTo>
                    <a:pt x="228" y="165"/>
                    <a:pt x="232" y="164"/>
                    <a:pt x="232" y="166"/>
                  </a:cubicBezTo>
                  <a:close/>
                  <a:moveTo>
                    <a:pt x="138" y="95"/>
                  </a:moveTo>
                  <a:cubicBezTo>
                    <a:pt x="137" y="97"/>
                    <a:pt x="140" y="96"/>
                    <a:pt x="139" y="95"/>
                  </a:cubicBezTo>
                  <a:cubicBezTo>
                    <a:pt x="141" y="95"/>
                    <a:pt x="140" y="96"/>
                    <a:pt x="140" y="97"/>
                  </a:cubicBezTo>
                  <a:cubicBezTo>
                    <a:pt x="138" y="97"/>
                    <a:pt x="138" y="98"/>
                    <a:pt x="135" y="97"/>
                  </a:cubicBezTo>
                  <a:cubicBezTo>
                    <a:pt x="136" y="96"/>
                    <a:pt x="137" y="95"/>
                    <a:pt x="138" y="95"/>
                  </a:cubicBezTo>
                  <a:close/>
                  <a:moveTo>
                    <a:pt x="329" y="223"/>
                  </a:moveTo>
                  <a:cubicBezTo>
                    <a:pt x="328" y="225"/>
                    <a:pt x="326" y="223"/>
                    <a:pt x="325" y="223"/>
                  </a:cubicBezTo>
                  <a:cubicBezTo>
                    <a:pt x="326" y="222"/>
                    <a:pt x="328" y="222"/>
                    <a:pt x="329" y="223"/>
                  </a:cubicBezTo>
                  <a:close/>
                  <a:moveTo>
                    <a:pt x="227" y="147"/>
                  </a:moveTo>
                  <a:cubicBezTo>
                    <a:pt x="226" y="148"/>
                    <a:pt x="225" y="148"/>
                    <a:pt x="224" y="147"/>
                  </a:cubicBezTo>
                  <a:cubicBezTo>
                    <a:pt x="225" y="146"/>
                    <a:pt x="226" y="146"/>
                    <a:pt x="227" y="147"/>
                  </a:cubicBezTo>
                  <a:close/>
                  <a:moveTo>
                    <a:pt x="267" y="176"/>
                  </a:moveTo>
                  <a:cubicBezTo>
                    <a:pt x="269" y="177"/>
                    <a:pt x="267" y="179"/>
                    <a:pt x="266" y="177"/>
                  </a:cubicBezTo>
                  <a:cubicBezTo>
                    <a:pt x="267" y="176"/>
                    <a:pt x="266" y="176"/>
                    <a:pt x="267" y="176"/>
                  </a:cubicBezTo>
                  <a:close/>
                  <a:moveTo>
                    <a:pt x="235" y="149"/>
                  </a:moveTo>
                  <a:cubicBezTo>
                    <a:pt x="237" y="147"/>
                    <a:pt x="241" y="148"/>
                    <a:pt x="242" y="150"/>
                  </a:cubicBezTo>
                  <a:cubicBezTo>
                    <a:pt x="240" y="148"/>
                    <a:pt x="238" y="150"/>
                    <a:pt x="236" y="150"/>
                  </a:cubicBezTo>
                  <a:cubicBezTo>
                    <a:pt x="237" y="149"/>
                    <a:pt x="234" y="150"/>
                    <a:pt x="235" y="149"/>
                  </a:cubicBezTo>
                  <a:close/>
                  <a:moveTo>
                    <a:pt x="352" y="224"/>
                  </a:moveTo>
                  <a:cubicBezTo>
                    <a:pt x="350" y="225"/>
                    <a:pt x="348" y="225"/>
                    <a:pt x="346" y="224"/>
                  </a:cubicBezTo>
                  <a:cubicBezTo>
                    <a:pt x="348" y="223"/>
                    <a:pt x="352" y="222"/>
                    <a:pt x="352" y="224"/>
                  </a:cubicBezTo>
                  <a:close/>
                  <a:moveTo>
                    <a:pt x="178" y="100"/>
                  </a:moveTo>
                  <a:cubicBezTo>
                    <a:pt x="177" y="99"/>
                    <a:pt x="174" y="99"/>
                    <a:pt x="175" y="98"/>
                  </a:cubicBezTo>
                  <a:cubicBezTo>
                    <a:pt x="176" y="97"/>
                    <a:pt x="179" y="99"/>
                    <a:pt x="178" y="100"/>
                  </a:cubicBezTo>
                  <a:close/>
                  <a:moveTo>
                    <a:pt x="216" y="118"/>
                  </a:moveTo>
                  <a:cubicBezTo>
                    <a:pt x="217" y="120"/>
                    <a:pt x="219" y="119"/>
                    <a:pt x="220" y="120"/>
                  </a:cubicBezTo>
                  <a:cubicBezTo>
                    <a:pt x="219" y="121"/>
                    <a:pt x="217" y="119"/>
                    <a:pt x="216" y="122"/>
                  </a:cubicBezTo>
                  <a:cubicBezTo>
                    <a:pt x="215" y="121"/>
                    <a:pt x="214" y="122"/>
                    <a:pt x="213" y="121"/>
                  </a:cubicBezTo>
                  <a:cubicBezTo>
                    <a:pt x="215" y="119"/>
                    <a:pt x="214" y="120"/>
                    <a:pt x="216" y="118"/>
                  </a:cubicBezTo>
                  <a:close/>
                  <a:moveTo>
                    <a:pt x="281" y="164"/>
                  </a:moveTo>
                  <a:cubicBezTo>
                    <a:pt x="283" y="165"/>
                    <a:pt x="284" y="166"/>
                    <a:pt x="282" y="167"/>
                  </a:cubicBezTo>
                  <a:cubicBezTo>
                    <a:pt x="280" y="167"/>
                    <a:pt x="280" y="165"/>
                    <a:pt x="278" y="165"/>
                  </a:cubicBezTo>
                  <a:cubicBezTo>
                    <a:pt x="279" y="163"/>
                    <a:pt x="280" y="165"/>
                    <a:pt x="281" y="164"/>
                  </a:cubicBezTo>
                  <a:close/>
                  <a:moveTo>
                    <a:pt x="211" y="102"/>
                  </a:moveTo>
                  <a:cubicBezTo>
                    <a:pt x="209" y="103"/>
                    <a:pt x="207" y="104"/>
                    <a:pt x="206" y="104"/>
                  </a:cubicBezTo>
                  <a:cubicBezTo>
                    <a:pt x="207" y="103"/>
                    <a:pt x="209" y="101"/>
                    <a:pt x="211" y="102"/>
                  </a:cubicBezTo>
                  <a:close/>
                  <a:moveTo>
                    <a:pt x="249" y="132"/>
                  </a:moveTo>
                  <a:cubicBezTo>
                    <a:pt x="248" y="133"/>
                    <a:pt x="247" y="133"/>
                    <a:pt x="246" y="132"/>
                  </a:cubicBezTo>
                  <a:cubicBezTo>
                    <a:pt x="247" y="131"/>
                    <a:pt x="248" y="131"/>
                    <a:pt x="249" y="132"/>
                  </a:cubicBezTo>
                  <a:close/>
                  <a:moveTo>
                    <a:pt x="236" y="120"/>
                  </a:moveTo>
                  <a:cubicBezTo>
                    <a:pt x="234" y="121"/>
                    <a:pt x="233" y="121"/>
                    <a:pt x="231" y="120"/>
                  </a:cubicBezTo>
                  <a:cubicBezTo>
                    <a:pt x="233" y="119"/>
                    <a:pt x="234" y="120"/>
                    <a:pt x="236" y="120"/>
                  </a:cubicBezTo>
                  <a:close/>
                  <a:moveTo>
                    <a:pt x="248" y="126"/>
                  </a:moveTo>
                  <a:cubicBezTo>
                    <a:pt x="250" y="127"/>
                    <a:pt x="252" y="125"/>
                    <a:pt x="255" y="125"/>
                  </a:cubicBezTo>
                  <a:cubicBezTo>
                    <a:pt x="253" y="128"/>
                    <a:pt x="250" y="127"/>
                    <a:pt x="247" y="127"/>
                  </a:cubicBezTo>
                  <a:cubicBezTo>
                    <a:pt x="247" y="128"/>
                    <a:pt x="247" y="128"/>
                    <a:pt x="246" y="128"/>
                  </a:cubicBezTo>
                  <a:cubicBezTo>
                    <a:pt x="246" y="127"/>
                    <a:pt x="246" y="126"/>
                    <a:pt x="248" y="126"/>
                  </a:cubicBezTo>
                  <a:close/>
                  <a:moveTo>
                    <a:pt x="286" y="149"/>
                  </a:moveTo>
                  <a:cubicBezTo>
                    <a:pt x="284" y="150"/>
                    <a:pt x="282" y="150"/>
                    <a:pt x="280" y="150"/>
                  </a:cubicBezTo>
                  <a:cubicBezTo>
                    <a:pt x="282" y="149"/>
                    <a:pt x="284" y="149"/>
                    <a:pt x="286" y="149"/>
                  </a:cubicBezTo>
                  <a:close/>
                  <a:moveTo>
                    <a:pt x="221" y="99"/>
                  </a:moveTo>
                  <a:cubicBezTo>
                    <a:pt x="220" y="100"/>
                    <a:pt x="219" y="99"/>
                    <a:pt x="217" y="99"/>
                  </a:cubicBezTo>
                  <a:cubicBezTo>
                    <a:pt x="218" y="98"/>
                    <a:pt x="217" y="97"/>
                    <a:pt x="218" y="96"/>
                  </a:cubicBezTo>
                  <a:cubicBezTo>
                    <a:pt x="220" y="97"/>
                    <a:pt x="219" y="98"/>
                    <a:pt x="221" y="99"/>
                  </a:cubicBezTo>
                  <a:close/>
                  <a:moveTo>
                    <a:pt x="214" y="100"/>
                  </a:moveTo>
                  <a:cubicBezTo>
                    <a:pt x="213" y="99"/>
                    <a:pt x="212" y="99"/>
                    <a:pt x="210" y="98"/>
                  </a:cubicBezTo>
                  <a:cubicBezTo>
                    <a:pt x="213" y="98"/>
                    <a:pt x="216" y="94"/>
                    <a:pt x="217" y="97"/>
                  </a:cubicBezTo>
                  <a:cubicBezTo>
                    <a:pt x="215" y="97"/>
                    <a:pt x="215" y="99"/>
                    <a:pt x="214" y="100"/>
                  </a:cubicBezTo>
                  <a:close/>
                  <a:moveTo>
                    <a:pt x="221" y="102"/>
                  </a:moveTo>
                  <a:cubicBezTo>
                    <a:pt x="221" y="100"/>
                    <a:pt x="217" y="102"/>
                    <a:pt x="218" y="100"/>
                  </a:cubicBezTo>
                  <a:cubicBezTo>
                    <a:pt x="220" y="100"/>
                    <a:pt x="221" y="100"/>
                    <a:pt x="223" y="101"/>
                  </a:cubicBezTo>
                  <a:cubicBezTo>
                    <a:pt x="222" y="102"/>
                    <a:pt x="222" y="102"/>
                    <a:pt x="223" y="103"/>
                  </a:cubicBezTo>
                  <a:cubicBezTo>
                    <a:pt x="222" y="104"/>
                    <a:pt x="220" y="104"/>
                    <a:pt x="219" y="104"/>
                  </a:cubicBezTo>
                  <a:cubicBezTo>
                    <a:pt x="219" y="103"/>
                    <a:pt x="222" y="103"/>
                    <a:pt x="221" y="102"/>
                  </a:cubicBezTo>
                  <a:close/>
                  <a:moveTo>
                    <a:pt x="253" y="121"/>
                  </a:moveTo>
                  <a:cubicBezTo>
                    <a:pt x="252" y="120"/>
                    <a:pt x="251" y="121"/>
                    <a:pt x="249" y="120"/>
                  </a:cubicBezTo>
                  <a:cubicBezTo>
                    <a:pt x="250" y="119"/>
                    <a:pt x="254" y="120"/>
                    <a:pt x="253" y="121"/>
                  </a:cubicBezTo>
                  <a:close/>
                  <a:moveTo>
                    <a:pt x="248" y="121"/>
                  </a:moveTo>
                  <a:cubicBezTo>
                    <a:pt x="249" y="120"/>
                    <a:pt x="246" y="119"/>
                    <a:pt x="248" y="118"/>
                  </a:cubicBezTo>
                  <a:cubicBezTo>
                    <a:pt x="250" y="119"/>
                    <a:pt x="249" y="121"/>
                    <a:pt x="248" y="121"/>
                  </a:cubicBezTo>
                  <a:close/>
                  <a:moveTo>
                    <a:pt x="258" y="127"/>
                  </a:moveTo>
                  <a:cubicBezTo>
                    <a:pt x="259" y="126"/>
                    <a:pt x="260" y="126"/>
                    <a:pt x="262" y="125"/>
                  </a:cubicBezTo>
                  <a:cubicBezTo>
                    <a:pt x="263" y="127"/>
                    <a:pt x="264" y="126"/>
                    <a:pt x="265" y="127"/>
                  </a:cubicBezTo>
                  <a:cubicBezTo>
                    <a:pt x="263" y="127"/>
                    <a:pt x="264" y="128"/>
                    <a:pt x="262" y="129"/>
                  </a:cubicBezTo>
                  <a:cubicBezTo>
                    <a:pt x="262" y="128"/>
                    <a:pt x="261" y="127"/>
                    <a:pt x="259" y="129"/>
                  </a:cubicBezTo>
                  <a:cubicBezTo>
                    <a:pt x="258" y="128"/>
                    <a:pt x="258" y="128"/>
                    <a:pt x="258" y="127"/>
                  </a:cubicBezTo>
                  <a:close/>
                  <a:moveTo>
                    <a:pt x="330" y="175"/>
                  </a:moveTo>
                  <a:cubicBezTo>
                    <a:pt x="329" y="176"/>
                    <a:pt x="327" y="176"/>
                    <a:pt x="327" y="177"/>
                  </a:cubicBezTo>
                  <a:cubicBezTo>
                    <a:pt x="326" y="176"/>
                    <a:pt x="326" y="176"/>
                    <a:pt x="326" y="176"/>
                  </a:cubicBezTo>
                  <a:cubicBezTo>
                    <a:pt x="326" y="177"/>
                    <a:pt x="326" y="177"/>
                    <a:pt x="325" y="176"/>
                  </a:cubicBezTo>
                  <a:cubicBezTo>
                    <a:pt x="326" y="175"/>
                    <a:pt x="328" y="174"/>
                    <a:pt x="330" y="175"/>
                  </a:cubicBezTo>
                  <a:close/>
                  <a:moveTo>
                    <a:pt x="389" y="221"/>
                  </a:moveTo>
                  <a:cubicBezTo>
                    <a:pt x="390" y="222"/>
                    <a:pt x="391" y="221"/>
                    <a:pt x="391" y="222"/>
                  </a:cubicBezTo>
                  <a:cubicBezTo>
                    <a:pt x="390" y="224"/>
                    <a:pt x="388" y="222"/>
                    <a:pt x="389" y="221"/>
                  </a:cubicBezTo>
                  <a:close/>
                  <a:moveTo>
                    <a:pt x="226" y="100"/>
                  </a:moveTo>
                  <a:cubicBezTo>
                    <a:pt x="224" y="100"/>
                    <a:pt x="223" y="100"/>
                    <a:pt x="221" y="99"/>
                  </a:cubicBezTo>
                  <a:cubicBezTo>
                    <a:pt x="223" y="97"/>
                    <a:pt x="226" y="99"/>
                    <a:pt x="226" y="100"/>
                  </a:cubicBezTo>
                  <a:close/>
                  <a:moveTo>
                    <a:pt x="320" y="163"/>
                  </a:moveTo>
                  <a:cubicBezTo>
                    <a:pt x="318" y="164"/>
                    <a:pt x="317" y="164"/>
                    <a:pt x="315" y="164"/>
                  </a:cubicBezTo>
                  <a:cubicBezTo>
                    <a:pt x="317" y="163"/>
                    <a:pt x="318" y="163"/>
                    <a:pt x="320" y="163"/>
                  </a:cubicBezTo>
                  <a:close/>
                  <a:moveTo>
                    <a:pt x="243" y="102"/>
                  </a:moveTo>
                  <a:cubicBezTo>
                    <a:pt x="242" y="101"/>
                    <a:pt x="243" y="102"/>
                    <a:pt x="242" y="103"/>
                  </a:cubicBezTo>
                  <a:cubicBezTo>
                    <a:pt x="240" y="103"/>
                    <a:pt x="240" y="101"/>
                    <a:pt x="237" y="102"/>
                  </a:cubicBezTo>
                  <a:cubicBezTo>
                    <a:pt x="237" y="104"/>
                    <a:pt x="240" y="103"/>
                    <a:pt x="239" y="105"/>
                  </a:cubicBezTo>
                  <a:cubicBezTo>
                    <a:pt x="237" y="105"/>
                    <a:pt x="236" y="104"/>
                    <a:pt x="235" y="103"/>
                  </a:cubicBezTo>
                  <a:cubicBezTo>
                    <a:pt x="237" y="101"/>
                    <a:pt x="242" y="100"/>
                    <a:pt x="243" y="102"/>
                  </a:cubicBezTo>
                  <a:close/>
                  <a:moveTo>
                    <a:pt x="307" y="151"/>
                  </a:moveTo>
                  <a:cubicBezTo>
                    <a:pt x="309" y="152"/>
                    <a:pt x="311" y="150"/>
                    <a:pt x="313" y="152"/>
                  </a:cubicBezTo>
                  <a:cubicBezTo>
                    <a:pt x="311" y="153"/>
                    <a:pt x="309" y="153"/>
                    <a:pt x="308" y="153"/>
                  </a:cubicBezTo>
                  <a:cubicBezTo>
                    <a:pt x="306" y="153"/>
                    <a:pt x="306" y="152"/>
                    <a:pt x="307" y="151"/>
                  </a:cubicBezTo>
                  <a:close/>
                  <a:moveTo>
                    <a:pt x="271" y="122"/>
                  </a:moveTo>
                  <a:cubicBezTo>
                    <a:pt x="272" y="122"/>
                    <a:pt x="273" y="123"/>
                    <a:pt x="274" y="123"/>
                  </a:cubicBezTo>
                  <a:cubicBezTo>
                    <a:pt x="273" y="125"/>
                    <a:pt x="270" y="123"/>
                    <a:pt x="271" y="122"/>
                  </a:cubicBezTo>
                  <a:close/>
                  <a:moveTo>
                    <a:pt x="250" y="102"/>
                  </a:moveTo>
                  <a:cubicBezTo>
                    <a:pt x="249" y="102"/>
                    <a:pt x="249" y="103"/>
                    <a:pt x="249" y="103"/>
                  </a:cubicBezTo>
                  <a:cubicBezTo>
                    <a:pt x="248" y="103"/>
                    <a:pt x="247" y="103"/>
                    <a:pt x="246" y="102"/>
                  </a:cubicBezTo>
                  <a:cubicBezTo>
                    <a:pt x="247" y="101"/>
                    <a:pt x="249" y="101"/>
                    <a:pt x="250" y="102"/>
                  </a:cubicBezTo>
                  <a:close/>
                  <a:moveTo>
                    <a:pt x="280" y="123"/>
                  </a:moveTo>
                  <a:cubicBezTo>
                    <a:pt x="279" y="123"/>
                    <a:pt x="277" y="125"/>
                    <a:pt x="276" y="124"/>
                  </a:cubicBezTo>
                  <a:cubicBezTo>
                    <a:pt x="277" y="123"/>
                    <a:pt x="279" y="122"/>
                    <a:pt x="280" y="123"/>
                  </a:cubicBezTo>
                  <a:close/>
                  <a:moveTo>
                    <a:pt x="293" y="128"/>
                  </a:moveTo>
                  <a:cubicBezTo>
                    <a:pt x="291" y="130"/>
                    <a:pt x="291" y="128"/>
                    <a:pt x="290" y="130"/>
                  </a:cubicBezTo>
                  <a:cubicBezTo>
                    <a:pt x="289" y="129"/>
                    <a:pt x="289" y="129"/>
                    <a:pt x="289" y="128"/>
                  </a:cubicBezTo>
                  <a:cubicBezTo>
                    <a:pt x="290" y="127"/>
                    <a:pt x="292" y="127"/>
                    <a:pt x="293" y="128"/>
                  </a:cubicBezTo>
                  <a:close/>
                  <a:moveTo>
                    <a:pt x="283" y="128"/>
                  </a:moveTo>
                  <a:cubicBezTo>
                    <a:pt x="285" y="129"/>
                    <a:pt x="287" y="126"/>
                    <a:pt x="289" y="128"/>
                  </a:cubicBezTo>
                  <a:cubicBezTo>
                    <a:pt x="287" y="130"/>
                    <a:pt x="283" y="129"/>
                    <a:pt x="283" y="128"/>
                  </a:cubicBezTo>
                  <a:close/>
                  <a:moveTo>
                    <a:pt x="256" y="106"/>
                  </a:moveTo>
                  <a:cubicBezTo>
                    <a:pt x="255" y="108"/>
                    <a:pt x="254" y="106"/>
                    <a:pt x="253" y="105"/>
                  </a:cubicBezTo>
                  <a:cubicBezTo>
                    <a:pt x="254" y="104"/>
                    <a:pt x="255" y="106"/>
                    <a:pt x="256" y="106"/>
                  </a:cubicBezTo>
                  <a:close/>
                  <a:moveTo>
                    <a:pt x="286" y="124"/>
                  </a:moveTo>
                  <a:cubicBezTo>
                    <a:pt x="285" y="125"/>
                    <a:pt x="284" y="124"/>
                    <a:pt x="283" y="125"/>
                  </a:cubicBezTo>
                  <a:cubicBezTo>
                    <a:pt x="283" y="123"/>
                    <a:pt x="285" y="123"/>
                    <a:pt x="286" y="124"/>
                  </a:cubicBezTo>
                  <a:close/>
                  <a:moveTo>
                    <a:pt x="292" y="121"/>
                  </a:moveTo>
                  <a:cubicBezTo>
                    <a:pt x="289" y="122"/>
                    <a:pt x="289" y="123"/>
                    <a:pt x="288" y="124"/>
                  </a:cubicBezTo>
                  <a:cubicBezTo>
                    <a:pt x="287" y="125"/>
                    <a:pt x="287" y="123"/>
                    <a:pt x="286" y="122"/>
                  </a:cubicBezTo>
                  <a:cubicBezTo>
                    <a:pt x="288" y="121"/>
                    <a:pt x="289" y="122"/>
                    <a:pt x="290" y="121"/>
                  </a:cubicBezTo>
                  <a:cubicBezTo>
                    <a:pt x="289" y="121"/>
                    <a:pt x="288" y="121"/>
                    <a:pt x="289" y="120"/>
                  </a:cubicBezTo>
                  <a:cubicBezTo>
                    <a:pt x="291" y="119"/>
                    <a:pt x="293" y="120"/>
                    <a:pt x="295" y="122"/>
                  </a:cubicBezTo>
                  <a:cubicBezTo>
                    <a:pt x="294" y="122"/>
                    <a:pt x="294" y="123"/>
                    <a:pt x="293" y="123"/>
                  </a:cubicBezTo>
                  <a:cubicBezTo>
                    <a:pt x="291" y="123"/>
                    <a:pt x="293" y="122"/>
                    <a:pt x="292" y="121"/>
                  </a:cubicBezTo>
                  <a:close/>
                  <a:moveTo>
                    <a:pt x="299" y="125"/>
                  </a:moveTo>
                  <a:cubicBezTo>
                    <a:pt x="296" y="126"/>
                    <a:pt x="293" y="126"/>
                    <a:pt x="290" y="125"/>
                  </a:cubicBezTo>
                  <a:cubicBezTo>
                    <a:pt x="290" y="122"/>
                    <a:pt x="296" y="124"/>
                    <a:pt x="299" y="125"/>
                  </a:cubicBezTo>
                  <a:close/>
                  <a:moveTo>
                    <a:pt x="255" y="95"/>
                  </a:moveTo>
                  <a:cubicBezTo>
                    <a:pt x="253" y="96"/>
                    <a:pt x="250" y="95"/>
                    <a:pt x="248" y="95"/>
                  </a:cubicBezTo>
                  <a:cubicBezTo>
                    <a:pt x="250" y="94"/>
                    <a:pt x="253" y="94"/>
                    <a:pt x="255" y="95"/>
                  </a:cubicBezTo>
                  <a:close/>
                  <a:moveTo>
                    <a:pt x="268" y="105"/>
                  </a:moveTo>
                  <a:cubicBezTo>
                    <a:pt x="268" y="106"/>
                    <a:pt x="268" y="108"/>
                    <a:pt x="266" y="107"/>
                  </a:cubicBezTo>
                  <a:cubicBezTo>
                    <a:pt x="266" y="107"/>
                    <a:pt x="267" y="105"/>
                    <a:pt x="268" y="105"/>
                  </a:cubicBezTo>
                  <a:close/>
                  <a:moveTo>
                    <a:pt x="265" y="98"/>
                  </a:moveTo>
                  <a:cubicBezTo>
                    <a:pt x="268" y="98"/>
                    <a:pt x="263" y="99"/>
                    <a:pt x="265" y="100"/>
                  </a:cubicBezTo>
                  <a:cubicBezTo>
                    <a:pt x="266" y="101"/>
                    <a:pt x="267" y="98"/>
                    <a:pt x="268" y="100"/>
                  </a:cubicBezTo>
                  <a:cubicBezTo>
                    <a:pt x="266" y="101"/>
                    <a:pt x="264" y="101"/>
                    <a:pt x="261" y="101"/>
                  </a:cubicBezTo>
                  <a:cubicBezTo>
                    <a:pt x="262" y="99"/>
                    <a:pt x="264" y="100"/>
                    <a:pt x="265" y="98"/>
                  </a:cubicBezTo>
                  <a:close/>
                  <a:moveTo>
                    <a:pt x="302" y="129"/>
                  </a:moveTo>
                  <a:cubicBezTo>
                    <a:pt x="305" y="126"/>
                    <a:pt x="308" y="129"/>
                    <a:pt x="307" y="131"/>
                  </a:cubicBezTo>
                  <a:cubicBezTo>
                    <a:pt x="306" y="130"/>
                    <a:pt x="306" y="129"/>
                    <a:pt x="302" y="129"/>
                  </a:cubicBezTo>
                  <a:close/>
                  <a:moveTo>
                    <a:pt x="303" y="124"/>
                  </a:moveTo>
                  <a:cubicBezTo>
                    <a:pt x="300" y="126"/>
                    <a:pt x="300" y="126"/>
                    <a:pt x="300" y="126"/>
                  </a:cubicBezTo>
                  <a:cubicBezTo>
                    <a:pt x="300" y="125"/>
                    <a:pt x="299" y="125"/>
                    <a:pt x="300" y="124"/>
                  </a:cubicBezTo>
                  <a:cubicBezTo>
                    <a:pt x="301" y="125"/>
                    <a:pt x="302" y="122"/>
                    <a:pt x="303" y="124"/>
                  </a:cubicBezTo>
                  <a:close/>
                  <a:moveTo>
                    <a:pt x="285" y="108"/>
                  </a:moveTo>
                  <a:cubicBezTo>
                    <a:pt x="286" y="109"/>
                    <a:pt x="285" y="110"/>
                    <a:pt x="284" y="111"/>
                  </a:cubicBezTo>
                  <a:cubicBezTo>
                    <a:pt x="284" y="110"/>
                    <a:pt x="283" y="111"/>
                    <a:pt x="282" y="110"/>
                  </a:cubicBezTo>
                  <a:lnTo>
                    <a:pt x="285" y="108"/>
                  </a:lnTo>
                  <a:close/>
                  <a:moveTo>
                    <a:pt x="277" y="101"/>
                  </a:moveTo>
                  <a:cubicBezTo>
                    <a:pt x="278" y="102"/>
                    <a:pt x="278" y="103"/>
                    <a:pt x="277" y="104"/>
                  </a:cubicBezTo>
                  <a:cubicBezTo>
                    <a:pt x="274" y="103"/>
                    <a:pt x="275" y="101"/>
                    <a:pt x="277" y="101"/>
                  </a:cubicBezTo>
                  <a:close/>
                  <a:moveTo>
                    <a:pt x="300" y="120"/>
                  </a:moveTo>
                  <a:cubicBezTo>
                    <a:pt x="302" y="119"/>
                    <a:pt x="304" y="121"/>
                    <a:pt x="304" y="122"/>
                  </a:cubicBezTo>
                  <a:cubicBezTo>
                    <a:pt x="302" y="123"/>
                    <a:pt x="302" y="121"/>
                    <a:pt x="300" y="120"/>
                  </a:cubicBezTo>
                  <a:close/>
                  <a:moveTo>
                    <a:pt x="285" y="100"/>
                  </a:moveTo>
                  <a:cubicBezTo>
                    <a:pt x="285" y="101"/>
                    <a:pt x="286" y="101"/>
                    <a:pt x="287" y="101"/>
                  </a:cubicBezTo>
                  <a:cubicBezTo>
                    <a:pt x="285" y="102"/>
                    <a:pt x="284" y="101"/>
                    <a:pt x="283" y="103"/>
                  </a:cubicBezTo>
                  <a:cubicBezTo>
                    <a:pt x="282" y="101"/>
                    <a:pt x="281" y="103"/>
                    <a:pt x="279" y="101"/>
                  </a:cubicBezTo>
                  <a:cubicBezTo>
                    <a:pt x="281" y="100"/>
                    <a:pt x="283" y="102"/>
                    <a:pt x="285" y="100"/>
                  </a:cubicBezTo>
                  <a:close/>
                  <a:moveTo>
                    <a:pt x="297" y="103"/>
                  </a:moveTo>
                  <a:cubicBezTo>
                    <a:pt x="294" y="101"/>
                    <a:pt x="289" y="104"/>
                    <a:pt x="288" y="102"/>
                  </a:cubicBezTo>
                  <a:cubicBezTo>
                    <a:pt x="290" y="102"/>
                    <a:pt x="298" y="99"/>
                    <a:pt x="297" y="103"/>
                  </a:cubicBezTo>
                  <a:close/>
                  <a:moveTo>
                    <a:pt x="295" y="103"/>
                  </a:moveTo>
                  <a:cubicBezTo>
                    <a:pt x="294" y="104"/>
                    <a:pt x="295" y="105"/>
                    <a:pt x="294" y="105"/>
                  </a:cubicBezTo>
                  <a:cubicBezTo>
                    <a:pt x="293" y="105"/>
                    <a:pt x="292" y="105"/>
                    <a:pt x="291" y="104"/>
                  </a:cubicBezTo>
                  <a:cubicBezTo>
                    <a:pt x="293" y="104"/>
                    <a:pt x="293" y="103"/>
                    <a:pt x="295" y="103"/>
                  </a:cubicBezTo>
                  <a:close/>
                  <a:moveTo>
                    <a:pt x="310" y="102"/>
                  </a:moveTo>
                  <a:cubicBezTo>
                    <a:pt x="311" y="103"/>
                    <a:pt x="312" y="101"/>
                    <a:pt x="314" y="103"/>
                  </a:cubicBezTo>
                  <a:cubicBezTo>
                    <a:pt x="312" y="103"/>
                    <a:pt x="311" y="104"/>
                    <a:pt x="310" y="104"/>
                  </a:cubicBezTo>
                  <a:cubicBezTo>
                    <a:pt x="310" y="103"/>
                    <a:pt x="310" y="102"/>
                    <a:pt x="310" y="102"/>
                  </a:cubicBezTo>
                  <a:close/>
                  <a:moveTo>
                    <a:pt x="351" y="123"/>
                  </a:moveTo>
                  <a:cubicBezTo>
                    <a:pt x="349" y="123"/>
                    <a:pt x="345" y="125"/>
                    <a:pt x="346" y="122"/>
                  </a:cubicBezTo>
                  <a:cubicBezTo>
                    <a:pt x="347" y="124"/>
                    <a:pt x="351" y="122"/>
                    <a:pt x="351" y="123"/>
                  </a:cubicBezTo>
                  <a:close/>
                  <a:moveTo>
                    <a:pt x="397" y="157"/>
                  </a:moveTo>
                  <a:cubicBezTo>
                    <a:pt x="399" y="158"/>
                    <a:pt x="397" y="160"/>
                    <a:pt x="395" y="159"/>
                  </a:cubicBezTo>
                  <a:cubicBezTo>
                    <a:pt x="397" y="158"/>
                    <a:pt x="396" y="158"/>
                    <a:pt x="397" y="157"/>
                  </a:cubicBezTo>
                  <a:close/>
                  <a:moveTo>
                    <a:pt x="350" y="121"/>
                  </a:moveTo>
                  <a:cubicBezTo>
                    <a:pt x="349" y="122"/>
                    <a:pt x="348" y="122"/>
                    <a:pt x="346" y="121"/>
                  </a:cubicBezTo>
                  <a:cubicBezTo>
                    <a:pt x="348" y="120"/>
                    <a:pt x="348" y="118"/>
                    <a:pt x="349" y="119"/>
                  </a:cubicBezTo>
                  <a:cubicBezTo>
                    <a:pt x="348" y="120"/>
                    <a:pt x="349" y="120"/>
                    <a:pt x="350" y="121"/>
                  </a:cubicBezTo>
                  <a:close/>
                  <a:moveTo>
                    <a:pt x="351" y="118"/>
                  </a:moveTo>
                  <a:cubicBezTo>
                    <a:pt x="353" y="119"/>
                    <a:pt x="351" y="122"/>
                    <a:pt x="350" y="121"/>
                  </a:cubicBezTo>
                  <a:cubicBezTo>
                    <a:pt x="350" y="120"/>
                    <a:pt x="349" y="119"/>
                    <a:pt x="351" y="118"/>
                  </a:cubicBezTo>
                  <a:close/>
                  <a:moveTo>
                    <a:pt x="332" y="103"/>
                  </a:moveTo>
                  <a:cubicBezTo>
                    <a:pt x="334" y="105"/>
                    <a:pt x="335" y="102"/>
                    <a:pt x="337" y="104"/>
                  </a:cubicBezTo>
                  <a:cubicBezTo>
                    <a:pt x="334" y="105"/>
                    <a:pt x="332" y="105"/>
                    <a:pt x="330" y="105"/>
                  </a:cubicBezTo>
                  <a:lnTo>
                    <a:pt x="332" y="103"/>
                  </a:lnTo>
                  <a:close/>
                  <a:moveTo>
                    <a:pt x="351" y="116"/>
                  </a:moveTo>
                  <a:cubicBezTo>
                    <a:pt x="349" y="117"/>
                    <a:pt x="349" y="117"/>
                    <a:pt x="349" y="117"/>
                  </a:cubicBezTo>
                  <a:cubicBezTo>
                    <a:pt x="348" y="116"/>
                    <a:pt x="348" y="116"/>
                    <a:pt x="348" y="116"/>
                  </a:cubicBezTo>
                  <a:cubicBezTo>
                    <a:pt x="349" y="115"/>
                    <a:pt x="350" y="115"/>
                    <a:pt x="351" y="116"/>
                  </a:cubicBezTo>
                  <a:close/>
                  <a:moveTo>
                    <a:pt x="359" y="122"/>
                  </a:moveTo>
                  <a:cubicBezTo>
                    <a:pt x="361" y="120"/>
                    <a:pt x="361" y="123"/>
                    <a:pt x="364" y="123"/>
                  </a:cubicBezTo>
                  <a:cubicBezTo>
                    <a:pt x="362" y="124"/>
                    <a:pt x="359" y="123"/>
                    <a:pt x="359" y="122"/>
                  </a:cubicBezTo>
                  <a:close/>
                  <a:moveTo>
                    <a:pt x="365" y="124"/>
                  </a:moveTo>
                  <a:cubicBezTo>
                    <a:pt x="367" y="125"/>
                    <a:pt x="367" y="125"/>
                    <a:pt x="367" y="125"/>
                  </a:cubicBezTo>
                  <a:cubicBezTo>
                    <a:pt x="366" y="126"/>
                    <a:pt x="363" y="127"/>
                    <a:pt x="363" y="125"/>
                  </a:cubicBezTo>
                  <a:cubicBezTo>
                    <a:pt x="364" y="126"/>
                    <a:pt x="365" y="124"/>
                    <a:pt x="365" y="124"/>
                  </a:cubicBezTo>
                  <a:close/>
                  <a:moveTo>
                    <a:pt x="412" y="156"/>
                  </a:moveTo>
                  <a:cubicBezTo>
                    <a:pt x="411" y="156"/>
                    <a:pt x="410" y="155"/>
                    <a:pt x="408" y="155"/>
                  </a:cubicBezTo>
                  <a:cubicBezTo>
                    <a:pt x="415" y="154"/>
                    <a:pt x="421" y="154"/>
                    <a:pt x="427" y="155"/>
                  </a:cubicBezTo>
                  <a:cubicBezTo>
                    <a:pt x="426" y="158"/>
                    <a:pt x="424" y="154"/>
                    <a:pt x="422" y="156"/>
                  </a:cubicBezTo>
                  <a:cubicBezTo>
                    <a:pt x="423" y="157"/>
                    <a:pt x="424" y="156"/>
                    <a:pt x="423" y="158"/>
                  </a:cubicBezTo>
                  <a:cubicBezTo>
                    <a:pt x="421" y="158"/>
                    <a:pt x="422" y="156"/>
                    <a:pt x="420" y="155"/>
                  </a:cubicBezTo>
                  <a:cubicBezTo>
                    <a:pt x="418" y="157"/>
                    <a:pt x="416" y="155"/>
                    <a:pt x="414" y="156"/>
                  </a:cubicBezTo>
                  <a:cubicBezTo>
                    <a:pt x="416" y="157"/>
                    <a:pt x="417" y="156"/>
                    <a:pt x="418" y="158"/>
                  </a:cubicBezTo>
                  <a:cubicBezTo>
                    <a:pt x="417" y="159"/>
                    <a:pt x="416" y="158"/>
                    <a:pt x="415" y="159"/>
                  </a:cubicBezTo>
                  <a:cubicBezTo>
                    <a:pt x="414" y="159"/>
                    <a:pt x="416" y="157"/>
                    <a:pt x="413" y="157"/>
                  </a:cubicBezTo>
                  <a:cubicBezTo>
                    <a:pt x="412" y="158"/>
                    <a:pt x="415" y="159"/>
                    <a:pt x="413" y="160"/>
                  </a:cubicBezTo>
                  <a:cubicBezTo>
                    <a:pt x="412" y="160"/>
                    <a:pt x="411" y="160"/>
                    <a:pt x="410" y="159"/>
                  </a:cubicBezTo>
                  <a:cubicBezTo>
                    <a:pt x="410" y="158"/>
                    <a:pt x="412" y="157"/>
                    <a:pt x="412" y="156"/>
                  </a:cubicBezTo>
                  <a:close/>
                  <a:moveTo>
                    <a:pt x="359" y="117"/>
                  </a:moveTo>
                  <a:cubicBezTo>
                    <a:pt x="361" y="119"/>
                    <a:pt x="363" y="118"/>
                    <a:pt x="365" y="119"/>
                  </a:cubicBezTo>
                  <a:cubicBezTo>
                    <a:pt x="364" y="120"/>
                    <a:pt x="366" y="121"/>
                    <a:pt x="363" y="122"/>
                  </a:cubicBezTo>
                  <a:cubicBezTo>
                    <a:pt x="361" y="121"/>
                    <a:pt x="363" y="120"/>
                    <a:pt x="362" y="119"/>
                  </a:cubicBezTo>
                  <a:cubicBezTo>
                    <a:pt x="361" y="119"/>
                    <a:pt x="360" y="119"/>
                    <a:pt x="358" y="120"/>
                  </a:cubicBezTo>
                  <a:cubicBezTo>
                    <a:pt x="357" y="119"/>
                    <a:pt x="358" y="118"/>
                    <a:pt x="359" y="117"/>
                  </a:cubicBezTo>
                  <a:close/>
                  <a:moveTo>
                    <a:pt x="343" y="104"/>
                  </a:moveTo>
                  <a:cubicBezTo>
                    <a:pt x="341" y="105"/>
                    <a:pt x="340" y="106"/>
                    <a:pt x="338" y="105"/>
                  </a:cubicBezTo>
                  <a:cubicBezTo>
                    <a:pt x="340" y="104"/>
                    <a:pt x="341" y="103"/>
                    <a:pt x="343" y="104"/>
                  </a:cubicBezTo>
                  <a:close/>
                  <a:moveTo>
                    <a:pt x="377" y="130"/>
                  </a:moveTo>
                  <a:cubicBezTo>
                    <a:pt x="375" y="132"/>
                    <a:pt x="375" y="132"/>
                    <a:pt x="375" y="132"/>
                  </a:cubicBezTo>
                  <a:cubicBezTo>
                    <a:pt x="374" y="131"/>
                    <a:pt x="374" y="131"/>
                    <a:pt x="374" y="131"/>
                  </a:cubicBezTo>
                  <a:cubicBezTo>
                    <a:pt x="375" y="130"/>
                    <a:pt x="376" y="129"/>
                    <a:pt x="377" y="130"/>
                  </a:cubicBezTo>
                  <a:close/>
                  <a:moveTo>
                    <a:pt x="390" y="122"/>
                  </a:moveTo>
                  <a:cubicBezTo>
                    <a:pt x="391" y="121"/>
                    <a:pt x="392" y="121"/>
                    <a:pt x="393" y="122"/>
                  </a:cubicBezTo>
                  <a:cubicBezTo>
                    <a:pt x="389" y="124"/>
                    <a:pt x="388" y="119"/>
                    <a:pt x="386" y="119"/>
                  </a:cubicBezTo>
                  <a:cubicBezTo>
                    <a:pt x="384" y="121"/>
                    <a:pt x="384" y="121"/>
                    <a:pt x="384" y="121"/>
                  </a:cubicBezTo>
                  <a:cubicBezTo>
                    <a:pt x="380" y="119"/>
                    <a:pt x="377" y="119"/>
                    <a:pt x="373" y="120"/>
                  </a:cubicBezTo>
                  <a:cubicBezTo>
                    <a:pt x="373" y="122"/>
                    <a:pt x="371" y="123"/>
                    <a:pt x="370" y="123"/>
                  </a:cubicBezTo>
                  <a:cubicBezTo>
                    <a:pt x="370" y="121"/>
                    <a:pt x="369" y="124"/>
                    <a:pt x="367" y="123"/>
                  </a:cubicBezTo>
                  <a:cubicBezTo>
                    <a:pt x="370" y="121"/>
                    <a:pt x="372" y="120"/>
                    <a:pt x="374" y="118"/>
                  </a:cubicBezTo>
                  <a:cubicBezTo>
                    <a:pt x="377" y="121"/>
                    <a:pt x="382" y="117"/>
                    <a:pt x="385" y="117"/>
                  </a:cubicBezTo>
                  <a:cubicBezTo>
                    <a:pt x="385" y="117"/>
                    <a:pt x="382" y="118"/>
                    <a:pt x="384" y="119"/>
                  </a:cubicBezTo>
                  <a:cubicBezTo>
                    <a:pt x="385" y="118"/>
                    <a:pt x="387" y="118"/>
                    <a:pt x="388" y="117"/>
                  </a:cubicBezTo>
                  <a:cubicBezTo>
                    <a:pt x="388" y="116"/>
                    <a:pt x="387" y="117"/>
                    <a:pt x="387" y="116"/>
                  </a:cubicBezTo>
                  <a:cubicBezTo>
                    <a:pt x="389" y="117"/>
                    <a:pt x="393" y="115"/>
                    <a:pt x="393" y="117"/>
                  </a:cubicBezTo>
                  <a:cubicBezTo>
                    <a:pt x="391" y="116"/>
                    <a:pt x="387" y="119"/>
                    <a:pt x="389" y="120"/>
                  </a:cubicBezTo>
                  <a:cubicBezTo>
                    <a:pt x="390" y="118"/>
                    <a:pt x="396" y="119"/>
                    <a:pt x="396" y="120"/>
                  </a:cubicBezTo>
                  <a:cubicBezTo>
                    <a:pt x="394" y="120"/>
                    <a:pt x="389" y="119"/>
                    <a:pt x="390" y="122"/>
                  </a:cubicBezTo>
                  <a:close/>
                  <a:moveTo>
                    <a:pt x="392" y="118"/>
                  </a:moveTo>
                  <a:cubicBezTo>
                    <a:pt x="392" y="117"/>
                    <a:pt x="394" y="116"/>
                    <a:pt x="395" y="116"/>
                  </a:cubicBezTo>
                  <a:cubicBezTo>
                    <a:pt x="394" y="117"/>
                    <a:pt x="397" y="117"/>
                    <a:pt x="398" y="118"/>
                  </a:cubicBezTo>
                  <a:cubicBezTo>
                    <a:pt x="396" y="119"/>
                    <a:pt x="394" y="118"/>
                    <a:pt x="392" y="118"/>
                  </a:cubicBezTo>
                  <a:close/>
                  <a:moveTo>
                    <a:pt x="343" y="104"/>
                  </a:moveTo>
                  <a:cubicBezTo>
                    <a:pt x="345" y="104"/>
                    <a:pt x="347" y="104"/>
                    <a:pt x="350" y="104"/>
                  </a:cubicBezTo>
                  <a:cubicBezTo>
                    <a:pt x="347" y="105"/>
                    <a:pt x="344" y="106"/>
                    <a:pt x="343" y="104"/>
                  </a:cubicBezTo>
                  <a:close/>
                  <a:moveTo>
                    <a:pt x="361" y="116"/>
                  </a:moveTo>
                  <a:cubicBezTo>
                    <a:pt x="360" y="115"/>
                    <a:pt x="360" y="116"/>
                    <a:pt x="359" y="115"/>
                  </a:cubicBezTo>
                  <a:cubicBezTo>
                    <a:pt x="359" y="113"/>
                    <a:pt x="362" y="115"/>
                    <a:pt x="361" y="116"/>
                  </a:cubicBezTo>
                  <a:close/>
                  <a:moveTo>
                    <a:pt x="370" y="116"/>
                  </a:moveTo>
                  <a:cubicBezTo>
                    <a:pt x="369" y="117"/>
                    <a:pt x="365" y="118"/>
                    <a:pt x="366" y="116"/>
                  </a:cubicBezTo>
                  <a:cubicBezTo>
                    <a:pt x="367" y="117"/>
                    <a:pt x="369" y="116"/>
                    <a:pt x="370" y="116"/>
                  </a:cubicBezTo>
                  <a:close/>
                  <a:moveTo>
                    <a:pt x="354" y="104"/>
                  </a:moveTo>
                  <a:cubicBezTo>
                    <a:pt x="354" y="105"/>
                    <a:pt x="351" y="106"/>
                    <a:pt x="350" y="105"/>
                  </a:cubicBezTo>
                  <a:cubicBezTo>
                    <a:pt x="351" y="103"/>
                    <a:pt x="352" y="104"/>
                    <a:pt x="354" y="104"/>
                  </a:cubicBezTo>
                  <a:close/>
                  <a:moveTo>
                    <a:pt x="432" y="156"/>
                  </a:moveTo>
                  <a:cubicBezTo>
                    <a:pt x="432" y="157"/>
                    <a:pt x="430" y="156"/>
                    <a:pt x="430" y="158"/>
                  </a:cubicBezTo>
                  <a:cubicBezTo>
                    <a:pt x="428" y="157"/>
                    <a:pt x="431" y="155"/>
                    <a:pt x="432" y="156"/>
                  </a:cubicBezTo>
                  <a:close/>
                  <a:moveTo>
                    <a:pt x="437" y="155"/>
                  </a:moveTo>
                  <a:cubicBezTo>
                    <a:pt x="437" y="157"/>
                    <a:pt x="435" y="157"/>
                    <a:pt x="434" y="158"/>
                  </a:cubicBezTo>
                  <a:cubicBezTo>
                    <a:pt x="432" y="157"/>
                    <a:pt x="432" y="157"/>
                    <a:pt x="432" y="157"/>
                  </a:cubicBezTo>
                  <a:cubicBezTo>
                    <a:pt x="434" y="156"/>
                    <a:pt x="436" y="154"/>
                    <a:pt x="437" y="155"/>
                  </a:cubicBezTo>
                  <a:close/>
                  <a:moveTo>
                    <a:pt x="382" y="116"/>
                  </a:moveTo>
                  <a:cubicBezTo>
                    <a:pt x="381" y="117"/>
                    <a:pt x="378" y="118"/>
                    <a:pt x="378" y="116"/>
                  </a:cubicBezTo>
                  <a:cubicBezTo>
                    <a:pt x="379" y="116"/>
                    <a:pt x="381" y="115"/>
                    <a:pt x="382" y="116"/>
                  </a:cubicBezTo>
                  <a:close/>
                  <a:moveTo>
                    <a:pt x="374" y="106"/>
                  </a:moveTo>
                  <a:cubicBezTo>
                    <a:pt x="372" y="107"/>
                    <a:pt x="371" y="107"/>
                    <a:pt x="370" y="106"/>
                  </a:cubicBezTo>
                  <a:cubicBezTo>
                    <a:pt x="371" y="105"/>
                    <a:pt x="372" y="105"/>
                    <a:pt x="374" y="106"/>
                  </a:cubicBezTo>
                  <a:close/>
                  <a:moveTo>
                    <a:pt x="401" y="120"/>
                  </a:moveTo>
                  <a:cubicBezTo>
                    <a:pt x="402" y="120"/>
                    <a:pt x="403" y="119"/>
                    <a:pt x="404" y="119"/>
                  </a:cubicBezTo>
                  <a:cubicBezTo>
                    <a:pt x="403" y="121"/>
                    <a:pt x="403" y="122"/>
                    <a:pt x="401" y="122"/>
                  </a:cubicBezTo>
                  <a:cubicBezTo>
                    <a:pt x="401" y="121"/>
                    <a:pt x="399" y="120"/>
                    <a:pt x="401" y="120"/>
                  </a:cubicBezTo>
                  <a:close/>
                  <a:moveTo>
                    <a:pt x="410" y="122"/>
                  </a:moveTo>
                  <a:cubicBezTo>
                    <a:pt x="411" y="123"/>
                    <a:pt x="412" y="123"/>
                    <a:pt x="412" y="123"/>
                  </a:cubicBezTo>
                  <a:cubicBezTo>
                    <a:pt x="412" y="124"/>
                    <a:pt x="412" y="124"/>
                    <a:pt x="412" y="124"/>
                  </a:cubicBezTo>
                  <a:cubicBezTo>
                    <a:pt x="412" y="124"/>
                    <a:pt x="412" y="124"/>
                    <a:pt x="412" y="125"/>
                  </a:cubicBezTo>
                  <a:cubicBezTo>
                    <a:pt x="409" y="123"/>
                    <a:pt x="411" y="126"/>
                    <a:pt x="410" y="127"/>
                  </a:cubicBezTo>
                  <a:cubicBezTo>
                    <a:pt x="409" y="126"/>
                    <a:pt x="408" y="127"/>
                    <a:pt x="407" y="126"/>
                  </a:cubicBezTo>
                  <a:cubicBezTo>
                    <a:pt x="409" y="125"/>
                    <a:pt x="409" y="123"/>
                    <a:pt x="410" y="122"/>
                  </a:cubicBezTo>
                  <a:close/>
                  <a:moveTo>
                    <a:pt x="405" y="116"/>
                  </a:moveTo>
                  <a:cubicBezTo>
                    <a:pt x="405" y="117"/>
                    <a:pt x="407" y="117"/>
                    <a:pt x="406" y="118"/>
                  </a:cubicBezTo>
                  <a:cubicBezTo>
                    <a:pt x="404" y="117"/>
                    <a:pt x="402" y="119"/>
                    <a:pt x="400" y="118"/>
                  </a:cubicBezTo>
                  <a:cubicBezTo>
                    <a:pt x="402" y="116"/>
                    <a:pt x="403" y="118"/>
                    <a:pt x="405" y="116"/>
                  </a:cubicBezTo>
                  <a:close/>
                  <a:moveTo>
                    <a:pt x="541" y="213"/>
                  </a:moveTo>
                  <a:cubicBezTo>
                    <a:pt x="542" y="214"/>
                    <a:pt x="541" y="215"/>
                    <a:pt x="540" y="216"/>
                  </a:cubicBezTo>
                  <a:cubicBezTo>
                    <a:pt x="539" y="216"/>
                    <a:pt x="538" y="216"/>
                    <a:pt x="538" y="215"/>
                  </a:cubicBezTo>
                  <a:cubicBezTo>
                    <a:pt x="538" y="215"/>
                    <a:pt x="539" y="213"/>
                    <a:pt x="541" y="213"/>
                  </a:cubicBezTo>
                  <a:close/>
                  <a:moveTo>
                    <a:pt x="458" y="154"/>
                  </a:moveTo>
                  <a:cubicBezTo>
                    <a:pt x="459" y="153"/>
                    <a:pt x="461" y="153"/>
                    <a:pt x="462" y="154"/>
                  </a:cubicBezTo>
                  <a:cubicBezTo>
                    <a:pt x="461" y="156"/>
                    <a:pt x="461" y="158"/>
                    <a:pt x="458" y="157"/>
                  </a:cubicBezTo>
                  <a:cubicBezTo>
                    <a:pt x="460" y="155"/>
                    <a:pt x="460" y="154"/>
                    <a:pt x="458" y="154"/>
                  </a:cubicBezTo>
                  <a:close/>
                  <a:moveTo>
                    <a:pt x="421" y="123"/>
                  </a:moveTo>
                  <a:cubicBezTo>
                    <a:pt x="419" y="123"/>
                    <a:pt x="418" y="122"/>
                    <a:pt x="419" y="121"/>
                  </a:cubicBezTo>
                  <a:cubicBezTo>
                    <a:pt x="416" y="123"/>
                    <a:pt x="410" y="122"/>
                    <a:pt x="408" y="120"/>
                  </a:cubicBezTo>
                  <a:cubicBezTo>
                    <a:pt x="412" y="121"/>
                    <a:pt x="417" y="120"/>
                    <a:pt x="419" y="119"/>
                  </a:cubicBezTo>
                  <a:cubicBezTo>
                    <a:pt x="419" y="120"/>
                    <a:pt x="419" y="120"/>
                    <a:pt x="420" y="121"/>
                  </a:cubicBezTo>
                  <a:cubicBezTo>
                    <a:pt x="420" y="120"/>
                    <a:pt x="420" y="120"/>
                    <a:pt x="422" y="120"/>
                  </a:cubicBezTo>
                  <a:cubicBezTo>
                    <a:pt x="423" y="120"/>
                    <a:pt x="423" y="121"/>
                    <a:pt x="423" y="121"/>
                  </a:cubicBezTo>
                  <a:cubicBezTo>
                    <a:pt x="424" y="119"/>
                    <a:pt x="424" y="121"/>
                    <a:pt x="426" y="120"/>
                  </a:cubicBezTo>
                  <a:cubicBezTo>
                    <a:pt x="424" y="119"/>
                    <a:pt x="427" y="119"/>
                    <a:pt x="428" y="120"/>
                  </a:cubicBezTo>
                  <a:cubicBezTo>
                    <a:pt x="428" y="121"/>
                    <a:pt x="426" y="121"/>
                    <a:pt x="425" y="122"/>
                  </a:cubicBezTo>
                  <a:cubicBezTo>
                    <a:pt x="422" y="122"/>
                    <a:pt x="422" y="121"/>
                    <a:pt x="421" y="123"/>
                  </a:cubicBezTo>
                  <a:close/>
                  <a:moveTo>
                    <a:pt x="386" y="95"/>
                  </a:moveTo>
                  <a:cubicBezTo>
                    <a:pt x="389" y="96"/>
                    <a:pt x="390" y="93"/>
                    <a:pt x="392" y="93"/>
                  </a:cubicBezTo>
                  <a:cubicBezTo>
                    <a:pt x="394" y="94"/>
                    <a:pt x="391" y="94"/>
                    <a:pt x="390" y="96"/>
                  </a:cubicBezTo>
                  <a:cubicBezTo>
                    <a:pt x="389" y="95"/>
                    <a:pt x="388" y="96"/>
                    <a:pt x="387" y="97"/>
                  </a:cubicBezTo>
                  <a:cubicBezTo>
                    <a:pt x="386" y="96"/>
                    <a:pt x="385" y="96"/>
                    <a:pt x="386" y="95"/>
                  </a:cubicBezTo>
                  <a:close/>
                  <a:moveTo>
                    <a:pt x="420" y="117"/>
                  </a:moveTo>
                  <a:cubicBezTo>
                    <a:pt x="422" y="117"/>
                    <a:pt x="424" y="117"/>
                    <a:pt x="426" y="118"/>
                  </a:cubicBezTo>
                  <a:cubicBezTo>
                    <a:pt x="424" y="118"/>
                    <a:pt x="423" y="119"/>
                    <a:pt x="421" y="119"/>
                  </a:cubicBezTo>
                  <a:cubicBezTo>
                    <a:pt x="422" y="118"/>
                    <a:pt x="418" y="119"/>
                    <a:pt x="420" y="117"/>
                  </a:cubicBezTo>
                  <a:close/>
                  <a:moveTo>
                    <a:pt x="402" y="100"/>
                  </a:moveTo>
                  <a:cubicBezTo>
                    <a:pt x="402" y="101"/>
                    <a:pt x="401" y="102"/>
                    <a:pt x="399" y="102"/>
                  </a:cubicBezTo>
                  <a:cubicBezTo>
                    <a:pt x="400" y="101"/>
                    <a:pt x="401" y="99"/>
                    <a:pt x="402" y="100"/>
                  </a:cubicBezTo>
                  <a:close/>
                  <a:moveTo>
                    <a:pt x="400" y="93"/>
                  </a:moveTo>
                  <a:cubicBezTo>
                    <a:pt x="399" y="94"/>
                    <a:pt x="398" y="94"/>
                    <a:pt x="397" y="95"/>
                  </a:cubicBezTo>
                  <a:cubicBezTo>
                    <a:pt x="398" y="96"/>
                    <a:pt x="399" y="95"/>
                    <a:pt x="398" y="97"/>
                  </a:cubicBezTo>
                  <a:cubicBezTo>
                    <a:pt x="397" y="96"/>
                    <a:pt x="393" y="97"/>
                    <a:pt x="393" y="95"/>
                  </a:cubicBezTo>
                  <a:cubicBezTo>
                    <a:pt x="395" y="94"/>
                    <a:pt x="397" y="92"/>
                    <a:pt x="400" y="93"/>
                  </a:cubicBezTo>
                  <a:close/>
                  <a:moveTo>
                    <a:pt x="430" y="120"/>
                  </a:moveTo>
                  <a:cubicBezTo>
                    <a:pt x="431" y="122"/>
                    <a:pt x="434" y="119"/>
                    <a:pt x="434" y="121"/>
                  </a:cubicBezTo>
                  <a:cubicBezTo>
                    <a:pt x="432" y="121"/>
                    <a:pt x="429" y="122"/>
                    <a:pt x="430" y="120"/>
                  </a:cubicBezTo>
                  <a:close/>
                  <a:moveTo>
                    <a:pt x="421" y="108"/>
                  </a:moveTo>
                  <a:cubicBezTo>
                    <a:pt x="419" y="108"/>
                    <a:pt x="417" y="108"/>
                    <a:pt x="416" y="109"/>
                  </a:cubicBezTo>
                  <a:cubicBezTo>
                    <a:pt x="416" y="108"/>
                    <a:pt x="421" y="106"/>
                    <a:pt x="421" y="108"/>
                  </a:cubicBezTo>
                  <a:close/>
                  <a:moveTo>
                    <a:pt x="404" y="96"/>
                  </a:moveTo>
                  <a:cubicBezTo>
                    <a:pt x="404" y="96"/>
                    <a:pt x="403" y="97"/>
                    <a:pt x="403" y="97"/>
                  </a:cubicBezTo>
                  <a:cubicBezTo>
                    <a:pt x="402" y="96"/>
                    <a:pt x="399" y="97"/>
                    <a:pt x="399" y="95"/>
                  </a:cubicBezTo>
                  <a:cubicBezTo>
                    <a:pt x="401" y="96"/>
                    <a:pt x="403" y="94"/>
                    <a:pt x="404" y="96"/>
                  </a:cubicBezTo>
                  <a:close/>
                  <a:moveTo>
                    <a:pt x="449" y="119"/>
                  </a:moveTo>
                  <a:cubicBezTo>
                    <a:pt x="447" y="120"/>
                    <a:pt x="442" y="120"/>
                    <a:pt x="439" y="120"/>
                  </a:cubicBezTo>
                  <a:cubicBezTo>
                    <a:pt x="439" y="121"/>
                    <a:pt x="440" y="122"/>
                    <a:pt x="439" y="123"/>
                  </a:cubicBezTo>
                  <a:cubicBezTo>
                    <a:pt x="438" y="120"/>
                    <a:pt x="437" y="122"/>
                    <a:pt x="435" y="121"/>
                  </a:cubicBezTo>
                  <a:cubicBezTo>
                    <a:pt x="436" y="119"/>
                    <a:pt x="438" y="119"/>
                    <a:pt x="437" y="117"/>
                  </a:cubicBezTo>
                  <a:cubicBezTo>
                    <a:pt x="440" y="121"/>
                    <a:pt x="445" y="117"/>
                    <a:pt x="449" y="119"/>
                  </a:cubicBezTo>
                  <a:close/>
                  <a:moveTo>
                    <a:pt x="570" y="212"/>
                  </a:moveTo>
                  <a:cubicBezTo>
                    <a:pt x="569" y="211"/>
                    <a:pt x="567" y="214"/>
                    <a:pt x="565" y="212"/>
                  </a:cubicBezTo>
                  <a:cubicBezTo>
                    <a:pt x="567" y="211"/>
                    <a:pt x="570" y="210"/>
                    <a:pt x="570" y="212"/>
                  </a:cubicBezTo>
                  <a:close/>
                  <a:moveTo>
                    <a:pt x="490" y="152"/>
                  </a:moveTo>
                  <a:cubicBezTo>
                    <a:pt x="491" y="153"/>
                    <a:pt x="492" y="153"/>
                    <a:pt x="493" y="152"/>
                  </a:cubicBezTo>
                  <a:cubicBezTo>
                    <a:pt x="494" y="154"/>
                    <a:pt x="490" y="157"/>
                    <a:pt x="487" y="156"/>
                  </a:cubicBezTo>
                  <a:cubicBezTo>
                    <a:pt x="490" y="154"/>
                    <a:pt x="490" y="154"/>
                    <a:pt x="490" y="152"/>
                  </a:cubicBezTo>
                  <a:close/>
                  <a:moveTo>
                    <a:pt x="413" y="96"/>
                  </a:moveTo>
                  <a:cubicBezTo>
                    <a:pt x="411" y="97"/>
                    <a:pt x="408" y="96"/>
                    <a:pt x="405" y="96"/>
                  </a:cubicBezTo>
                  <a:cubicBezTo>
                    <a:pt x="406" y="95"/>
                    <a:pt x="406" y="95"/>
                    <a:pt x="406" y="95"/>
                  </a:cubicBezTo>
                  <a:cubicBezTo>
                    <a:pt x="409" y="96"/>
                    <a:pt x="411" y="95"/>
                    <a:pt x="413" y="96"/>
                  </a:cubicBezTo>
                  <a:close/>
                  <a:moveTo>
                    <a:pt x="457" y="130"/>
                  </a:moveTo>
                  <a:cubicBezTo>
                    <a:pt x="455" y="130"/>
                    <a:pt x="451" y="130"/>
                    <a:pt x="451" y="128"/>
                  </a:cubicBezTo>
                  <a:cubicBezTo>
                    <a:pt x="453" y="129"/>
                    <a:pt x="457" y="127"/>
                    <a:pt x="457" y="130"/>
                  </a:cubicBezTo>
                  <a:close/>
                  <a:moveTo>
                    <a:pt x="453" y="123"/>
                  </a:moveTo>
                  <a:cubicBezTo>
                    <a:pt x="455" y="124"/>
                    <a:pt x="457" y="123"/>
                    <a:pt x="460" y="124"/>
                  </a:cubicBezTo>
                  <a:cubicBezTo>
                    <a:pt x="457" y="126"/>
                    <a:pt x="452" y="125"/>
                    <a:pt x="451" y="124"/>
                  </a:cubicBezTo>
                  <a:cubicBezTo>
                    <a:pt x="452" y="124"/>
                    <a:pt x="453" y="123"/>
                    <a:pt x="453" y="123"/>
                  </a:cubicBezTo>
                  <a:close/>
                  <a:moveTo>
                    <a:pt x="417" y="95"/>
                  </a:moveTo>
                  <a:cubicBezTo>
                    <a:pt x="416" y="96"/>
                    <a:pt x="418" y="96"/>
                    <a:pt x="417" y="97"/>
                  </a:cubicBezTo>
                  <a:cubicBezTo>
                    <a:pt x="416" y="96"/>
                    <a:pt x="415" y="98"/>
                    <a:pt x="414" y="96"/>
                  </a:cubicBezTo>
                  <a:cubicBezTo>
                    <a:pt x="415" y="95"/>
                    <a:pt x="416" y="95"/>
                    <a:pt x="417" y="95"/>
                  </a:cubicBezTo>
                  <a:close/>
                  <a:moveTo>
                    <a:pt x="425" y="96"/>
                  </a:moveTo>
                  <a:cubicBezTo>
                    <a:pt x="424" y="97"/>
                    <a:pt x="422" y="97"/>
                    <a:pt x="421" y="97"/>
                  </a:cubicBezTo>
                  <a:cubicBezTo>
                    <a:pt x="422" y="96"/>
                    <a:pt x="424" y="95"/>
                    <a:pt x="425" y="96"/>
                  </a:cubicBezTo>
                  <a:close/>
                  <a:moveTo>
                    <a:pt x="453" y="119"/>
                  </a:moveTo>
                  <a:cubicBezTo>
                    <a:pt x="456" y="117"/>
                    <a:pt x="456" y="119"/>
                    <a:pt x="458" y="120"/>
                  </a:cubicBezTo>
                  <a:cubicBezTo>
                    <a:pt x="457" y="121"/>
                    <a:pt x="457" y="121"/>
                    <a:pt x="457" y="122"/>
                  </a:cubicBezTo>
                  <a:cubicBezTo>
                    <a:pt x="456" y="122"/>
                    <a:pt x="456" y="121"/>
                    <a:pt x="456" y="121"/>
                  </a:cubicBezTo>
                  <a:cubicBezTo>
                    <a:pt x="457" y="119"/>
                    <a:pt x="455" y="119"/>
                    <a:pt x="453" y="119"/>
                  </a:cubicBezTo>
                  <a:close/>
                  <a:moveTo>
                    <a:pt x="421" y="91"/>
                  </a:moveTo>
                  <a:cubicBezTo>
                    <a:pt x="423" y="92"/>
                    <a:pt x="426" y="90"/>
                    <a:pt x="428" y="92"/>
                  </a:cubicBezTo>
                  <a:cubicBezTo>
                    <a:pt x="426" y="92"/>
                    <a:pt x="427" y="94"/>
                    <a:pt x="425" y="95"/>
                  </a:cubicBezTo>
                  <a:cubicBezTo>
                    <a:pt x="422" y="94"/>
                    <a:pt x="425" y="92"/>
                    <a:pt x="423" y="92"/>
                  </a:cubicBezTo>
                  <a:cubicBezTo>
                    <a:pt x="422" y="93"/>
                    <a:pt x="423" y="94"/>
                    <a:pt x="421" y="94"/>
                  </a:cubicBezTo>
                  <a:cubicBezTo>
                    <a:pt x="420" y="93"/>
                    <a:pt x="421" y="92"/>
                    <a:pt x="421" y="91"/>
                  </a:cubicBezTo>
                  <a:close/>
                  <a:moveTo>
                    <a:pt x="432" y="96"/>
                  </a:moveTo>
                  <a:cubicBezTo>
                    <a:pt x="432" y="96"/>
                    <a:pt x="431" y="97"/>
                    <a:pt x="430" y="98"/>
                  </a:cubicBezTo>
                  <a:cubicBezTo>
                    <a:pt x="429" y="96"/>
                    <a:pt x="428" y="98"/>
                    <a:pt x="426" y="97"/>
                  </a:cubicBezTo>
                  <a:cubicBezTo>
                    <a:pt x="427" y="96"/>
                    <a:pt x="427" y="96"/>
                    <a:pt x="427" y="96"/>
                  </a:cubicBezTo>
                  <a:cubicBezTo>
                    <a:pt x="429" y="97"/>
                    <a:pt x="429" y="96"/>
                    <a:pt x="432" y="96"/>
                  </a:cubicBezTo>
                  <a:close/>
                  <a:moveTo>
                    <a:pt x="468" y="119"/>
                  </a:moveTo>
                  <a:cubicBezTo>
                    <a:pt x="466" y="119"/>
                    <a:pt x="460" y="122"/>
                    <a:pt x="461" y="119"/>
                  </a:cubicBezTo>
                  <a:cubicBezTo>
                    <a:pt x="464" y="120"/>
                    <a:pt x="466" y="117"/>
                    <a:pt x="468" y="119"/>
                  </a:cubicBezTo>
                  <a:close/>
                  <a:moveTo>
                    <a:pt x="482" y="124"/>
                  </a:moveTo>
                  <a:cubicBezTo>
                    <a:pt x="481" y="124"/>
                    <a:pt x="480" y="125"/>
                    <a:pt x="478" y="124"/>
                  </a:cubicBezTo>
                  <a:cubicBezTo>
                    <a:pt x="478" y="123"/>
                    <a:pt x="481" y="123"/>
                    <a:pt x="482" y="124"/>
                  </a:cubicBezTo>
                  <a:close/>
                  <a:moveTo>
                    <a:pt x="482" y="120"/>
                  </a:moveTo>
                  <a:cubicBezTo>
                    <a:pt x="480" y="119"/>
                    <a:pt x="473" y="122"/>
                    <a:pt x="473" y="119"/>
                  </a:cubicBezTo>
                  <a:cubicBezTo>
                    <a:pt x="476" y="120"/>
                    <a:pt x="481" y="118"/>
                    <a:pt x="482" y="120"/>
                  </a:cubicBezTo>
                  <a:close/>
                  <a:moveTo>
                    <a:pt x="498" y="128"/>
                  </a:moveTo>
                  <a:cubicBezTo>
                    <a:pt x="497" y="129"/>
                    <a:pt x="496" y="129"/>
                    <a:pt x="495" y="129"/>
                  </a:cubicBezTo>
                  <a:cubicBezTo>
                    <a:pt x="495" y="128"/>
                    <a:pt x="497" y="127"/>
                    <a:pt x="498" y="128"/>
                  </a:cubicBezTo>
                  <a:close/>
                  <a:moveTo>
                    <a:pt x="495" y="123"/>
                  </a:moveTo>
                  <a:cubicBezTo>
                    <a:pt x="498" y="126"/>
                    <a:pt x="500" y="123"/>
                    <a:pt x="503" y="124"/>
                  </a:cubicBezTo>
                  <a:cubicBezTo>
                    <a:pt x="501" y="126"/>
                    <a:pt x="496" y="125"/>
                    <a:pt x="493" y="125"/>
                  </a:cubicBezTo>
                  <a:cubicBezTo>
                    <a:pt x="495" y="124"/>
                    <a:pt x="493" y="124"/>
                    <a:pt x="495" y="123"/>
                  </a:cubicBezTo>
                  <a:close/>
                  <a:moveTo>
                    <a:pt x="496" y="121"/>
                  </a:moveTo>
                  <a:cubicBezTo>
                    <a:pt x="499" y="123"/>
                    <a:pt x="499" y="119"/>
                    <a:pt x="502" y="120"/>
                  </a:cubicBezTo>
                  <a:cubicBezTo>
                    <a:pt x="499" y="122"/>
                    <a:pt x="501" y="121"/>
                    <a:pt x="500" y="123"/>
                  </a:cubicBezTo>
                  <a:cubicBezTo>
                    <a:pt x="498" y="123"/>
                    <a:pt x="495" y="123"/>
                    <a:pt x="496" y="121"/>
                  </a:cubicBezTo>
                  <a:close/>
                  <a:moveTo>
                    <a:pt x="511" y="122"/>
                  </a:moveTo>
                  <a:cubicBezTo>
                    <a:pt x="510" y="123"/>
                    <a:pt x="509" y="123"/>
                    <a:pt x="507" y="123"/>
                  </a:cubicBezTo>
                  <a:cubicBezTo>
                    <a:pt x="507" y="122"/>
                    <a:pt x="510" y="120"/>
                    <a:pt x="511" y="122"/>
                  </a:cubicBezTo>
                  <a:close/>
                  <a:moveTo>
                    <a:pt x="481" y="97"/>
                  </a:moveTo>
                  <a:cubicBezTo>
                    <a:pt x="479" y="99"/>
                    <a:pt x="478" y="98"/>
                    <a:pt x="476" y="98"/>
                  </a:cubicBezTo>
                  <a:cubicBezTo>
                    <a:pt x="478" y="98"/>
                    <a:pt x="479" y="96"/>
                    <a:pt x="481" y="97"/>
                  </a:cubicBezTo>
                  <a:close/>
                  <a:moveTo>
                    <a:pt x="480" y="96"/>
                  </a:moveTo>
                  <a:cubicBezTo>
                    <a:pt x="479" y="97"/>
                    <a:pt x="476" y="97"/>
                    <a:pt x="476" y="95"/>
                  </a:cubicBezTo>
                  <a:cubicBezTo>
                    <a:pt x="478" y="96"/>
                    <a:pt x="479" y="94"/>
                    <a:pt x="480" y="96"/>
                  </a:cubicBezTo>
                  <a:close/>
                  <a:moveTo>
                    <a:pt x="487" y="99"/>
                  </a:moveTo>
                  <a:cubicBezTo>
                    <a:pt x="486" y="100"/>
                    <a:pt x="488" y="101"/>
                    <a:pt x="488" y="101"/>
                  </a:cubicBezTo>
                  <a:cubicBezTo>
                    <a:pt x="487" y="102"/>
                    <a:pt x="486" y="103"/>
                    <a:pt x="485" y="102"/>
                  </a:cubicBezTo>
                  <a:cubicBezTo>
                    <a:pt x="486" y="101"/>
                    <a:pt x="484" y="99"/>
                    <a:pt x="487" y="99"/>
                  </a:cubicBezTo>
                  <a:close/>
                  <a:moveTo>
                    <a:pt x="486" y="92"/>
                  </a:moveTo>
                  <a:cubicBezTo>
                    <a:pt x="486" y="93"/>
                    <a:pt x="484" y="94"/>
                    <a:pt x="485" y="95"/>
                  </a:cubicBezTo>
                  <a:cubicBezTo>
                    <a:pt x="486" y="95"/>
                    <a:pt x="487" y="95"/>
                    <a:pt x="488" y="96"/>
                  </a:cubicBezTo>
                  <a:cubicBezTo>
                    <a:pt x="486" y="97"/>
                    <a:pt x="484" y="99"/>
                    <a:pt x="481" y="98"/>
                  </a:cubicBezTo>
                  <a:cubicBezTo>
                    <a:pt x="485" y="96"/>
                    <a:pt x="482" y="91"/>
                    <a:pt x="486" y="92"/>
                  </a:cubicBezTo>
                  <a:close/>
                  <a:moveTo>
                    <a:pt x="528" y="127"/>
                  </a:moveTo>
                  <a:cubicBezTo>
                    <a:pt x="527" y="128"/>
                    <a:pt x="524" y="128"/>
                    <a:pt x="525" y="127"/>
                  </a:cubicBezTo>
                  <a:cubicBezTo>
                    <a:pt x="526" y="127"/>
                    <a:pt x="527" y="125"/>
                    <a:pt x="528" y="127"/>
                  </a:cubicBezTo>
                  <a:close/>
                  <a:moveTo>
                    <a:pt x="493" y="97"/>
                  </a:moveTo>
                  <a:cubicBezTo>
                    <a:pt x="492" y="98"/>
                    <a:pt x="491" y="99"/>
                    <a:pt x="490" y="98"/>
                  </a:cubicBezTo>
                  <a:cubicBezTo>
                    <a:pt x="491" y="97"/>
                    <a:pt x="492" y="96"/>
                    <a:pt x="493" y="97"/>
                  </a:cubicBezTo>
                  <a:close/>
                  <a:moveTo>
                    <a:pt x="523" y="120"/>
                  </a:moveTo>
                  <a:cubicBezTo>
                    <a:pt x="525" y="119"/>
                    <a:pt x="529" y="118"/>
                    <a:pt x="529" y="120"/>
                  </a:cubicBezTo>
                  <a:cubicBezTo>
                    <a:pt x="531" y="119"/>
                    <a:pt x="534" y="121"/>
                    <a:pt x="534" y="118"/>
                  </a:cubicBezTo>
                  <a:cubicBezTo>
                    <a:pt x="536" y="120"/>
                    <a:pt x="536" y="120"/>
                    <a:pt x="536" y="120"/>
                  </a:cubicBezTo>
                  <a:cubicBezTo>
                    <a:pt x="535" y="121"/>
                    <a:pt x="534" y="120"/>
                    <a:pt x="534" y="121"/>
                  </a:cubicBezTo>
                  <a:cubicBezTo>
                    <a:pt x="531" y="121"/>
                    <a:pt x="530" y="121"/>
                    <a:pt x="529" y="123"/>
                  </a:cubicBezTo>
                  <a:cubicBezTo>
                    <a:pt x="527" y="122"/>
                    <a:pt x="529" y="122"/>
                    <a:pt x="529" y="121"/>
                  </a:cubicBezTo>
                  <a:cubicBezTo>
                    <a:pt x="526" y="123"/>
                    <a:pt x="526" y="123"/>
                    <a:pt x="526" y="123"/>
                  </a:cubicBezTo>
                  <a:cubicBezTo>
                    <a:pt x="524" y="121"/>
                    <a:pt x="526" y="120"/>
                    <a:pt x="523" y="120"/>
                  </a:cubicBezTo>
                  <a:close/>
                  <a:moveTo>
                    <a:pt x="539" y="121"/>
                  </a:moveTo>
                  <a:cubicBezTo>
                    <a:pt x="541" y="123"/>
                    <a:pt x="536" y="125"/>
                    <a:pt x="534" y="123"/>
                  </a:cubicBezTo>
                  <a:cubicBezTo>
                    <a:pt x="535" y="123"/>
                    <a:pt x="534" y="122"/>
                    <a:pt x="535" y="121"/>
                  </a:cubicBezTo>
                  <a:cubicBezTo>
                    <a:pt x="538" y="121"/>
                    <a:pt x="537" y="124"/>
                    <a:pt x="539" y="121"/>
                  </a:cubicBezTo>
                  <a:close/>
                  <a:moveTo>
                    <a:pt x="544" y="118"/>
                  </a:moveTo>
                  <a:cubicBezTo>
                    <a:pt x="546" y="120"/>
                    <a:pt x="544" y="121"/>
                    <a:pt x="543" y="122"/>
                  </a:cubicBezTo>
                  <a:cubicBezTo>
                    <a:pt x="542" y="122"/>
                    <a:pt x="541" y="123"/>
                    <a:pt x="540" y="122"/>
                  </a:cubicBezTo>
                  <a:cubicBezTo>
                    <a:pt x="542" y="120"/>
                    <a:pt x="543" y="121"/>
                    <a:pt x="544" y="118"/>
                  </a:cubicBezTo>
                  <a:close/>
                  <a:moveTo>
                    <a:pt x="555" y="126"/>
                  </a:moveTo>
                  <a:cubicBezTo>
                    <a:pt x="554" y="126"/>
                    <a:pt x="553" y="127"/>
                    <a:pt x="551" y="126"/>
                  </a:cubicBezTo>
                  <a:cubicBezTo>
                    <a:pt x="553" y="125"/>
                    <a:pt x="554" y="125"/>
                    <a:pt x="555" y="126"/>
                  </a:cubicBezTo>
                  <a:close/>
                  <a:moveTo>
                    <a:pt x="687" y="201"/>
                  </a:moveTo>
                  <a:cubicBezTo>
                    <a:pt x="688" y="200"/>
                    <a:pt x="691" y="200"/>
                    <a:pt x="691" y="201"/>
                  </a:cubicBezTo>
                  <a:cubicBezTo>
                    <a:pt x="690" y="201"/>
                    <a:pt x="688" y="202"/>
                    <a:pt x="688" y="203"/>
                  </a:cubicBezTo>
                  <a:cubicBezTo>
                    <a:pt x="687" y="202"/>
                    <a:pt x="687" y="202"/>
                    <a:pt x="687" y="201"/>
                  </a:cubicBezTo>
                  <a:close/>
                  <a:moveTo>
                    <a:pt x="580" y="119"/>
                  </a:moveTo>
                  <a:cubicBezTo>
                    <a:pt x="582" y="121"/>
                    <a:pt x="575" y="124"/>
                    <a:pt x="576" y="121"/>
                  </a:cubicBezTo>
                  <a:cubicBezTo>
                    <a:pt x="577" y="122"/>
                    <a:pt x="577" y="120"/>
                    <a:pt x="580" y="119"/>
                  </a:cubicBezTo>
                  <a:close/>
                  <a:moveTo>
                    <a:pt x="694" y="200"/>
                  </a:moveTo>
                  <a:cubicBezTo>
                    <a:pt x="697" y="199"/>
                    <a:pt x="701" y="198"/>
                    <a:pt x="702" y="201"/>
                  </a:cubicBezTo>
                  <a:cubicBezTo>
                    <a:pt x="699" y="200"/>
                    <a:pt x="701" y="202"/>
                    <a:pt x="700" y="203"/>
                  </a:cubicBezTo>
                  <a:cubicBezTo>
                    <a:pt x="698" y="202"/>
                    <a:pt x="699" y="201"/>
                    <a:pt x="698" y="200"/>
                  </a:cubicBezTo>
                  <a:cubicBezTo>
                    <a:pt x="697" y="201"/>
                    <a:pt x="694" y="202"/>
                    <a:pt x="694" y="200"/>
                  </a:cubicBezTo>
                  <a:close/>
                  <a:moveTo>
                    <a:pt x="708" y="199"/>
                  </a:moveTo>
                  <a:cubicBezTo>
                    <a:pt x="707" y="199"/>
                    <a:pt x="706" y="200"/>
                    <a:pt x="705" y="199"/>
                  </a:cubicBezTo>
                  <a:cubicBezTo>
                    <a:pt x="704" y="197"/>
                    <a:pt x="710" y="197"/>
                    <a:pt x="708" y="199"/>
                  </a:cubicBezTo>
                  <a:close/>
                  <a:moveTo>
                    <a:pt x="578" y="92"/>
                  </a:moveTo>
                  <a:cubicBezTo>
                    <a:pt x="576" y="93"/>
                    <a:pt x="575" y="93"/>
                    <a:pt x="573" y="92"/>
                  </a:cubicBezTo>
                  <a:cubicBezTo>
                    <a:pt x="575" y="91"/>
                    <a:pt x="576" y="91"/>
                    <a:pt x="578" y="92"/>
                  </a:cubicBezTo>
                  <a:close/>
                  <a:moveTo>
                    <a:pt x="586" y="90"/>
                  </a:moveTo>
                  <a:cubicBezTo>
                    <a:pt x="587" y="87"/>
                    <a:pt x="588" y="89"/>
                    <a:pt x="590" y="90"/>
                  </a:cubicBezTo>
                  <a:cubicBezTo>
                    <a:pt x="588" y="88"/>
                    <a:pt x="591" y="86"/>
                    <a:pt x="591" y="85"/>
                  </a:cubicBezTo>
                  <a:cubicBezTo>
                    <a:pt x="594" y="87"/>
                    <a:pt x="589" y="88"/>
                    <a:pt x="591" y="90"/>
                  </a:cubicBezTo>
                  <a:cubicBezTo>
                    <a:pt x="591" y="89"/>
                    <a:pt x="591" y="89"/>
                    <a:pt x="592" y="88"/>
                  </a:cubicBezTo>
                  <a:cubicBezTo>
                    <a:pt x="593" y="88"/>
                    <a:pt x="596" y="89"/>
                    <a:pt x="595" y="90"/>
                  </a:cubicBezTo>
                  <a:cubicBezTo>
                    <a:pt x="592" y="89"/>
                    <a:pt x="583" y="96"/>
                    <a:pt x="585" y="90"/>
                  </a:cubicBezTo>
                  <a:cubicBezTo>
                    <a:pt x="583" y="90"/>
                    <a:pt x="579" y="92"/>
                    <a:pt x="579" y="90"/>
                  </a:cubicBezTo>
                  <a:cubicBezTo>
                    <a:pt x="580" y="89"/>
                    <a:pt x="585" y="88"/>
                    <a:pt x="586" y="90"/>
                  </a:cubicBezTo>
                  <a:close/>
                  <a:moveTo>
                    <a:pt x="589" y="86"/>
                  </a:moveTo>
                  <a:cubicBezTo>
                    <a:pt x="586" y="87"/>
                    <a:pt x="584" y="87"/>
                    <a:pt x="582" y="87"/>
                  </a:cubicBezTo>
                  <a:cubicBezTo>
                    <a:pt x="584" y="86"/>
                    <a:pt x="586" y="85"/>
                    <a:pt x="589" y="86"/>
                  </a:cubicBezTo>
                  <a:close/>
                  <a:moveTo>
                    <a:pt x="738" y="192"/>
                  </a:moveTo>
                  <a:cubicBezTo>
                    <a:pt x="740" y="193"/>
                    <a:pt x="744" y="190"/>
                    <a:pt x="745" y="193"/>
                  </a:cubicBezTo>
                  <a:cubicBezTo>
                    <a:pt x="743" y="192"/>
                    <a:pt x="739" y="195"/>
                    <a:pt x="738" y="192"/>
                  </a:cubicBezTo>
                  <a:close/>
                  <a:moveTo>
                    <a:pt x="597" y="84"/>
                  </a:moveTo>
                  <a:cubicBezTo>
                    <a:pt x="597" y="85"/>
                    <a:pt x="599" y="86"/>
                    <a:pt x="598" y="86"/>
                  </a:cubicBezTo>
                  <a:cubicBezTo>
                    <a:pt x="596" y="85"/>
                    <a:pt x="595" y="86"/>
                    <a:pt x="594" y="87"/>
                  </a:cubicBezTo>
                  <a:cubicBezTo>
                    <a:pt x="593" y="85"/>
                    <a:pt x="595" y="85"/>
                    <a:pt x="597" y="84"/>
                  </a:cubicBezTo>
                  <a:close/>
                  <a:moveTo>
                    <a:pt x="605" y="88"/>
                  </a:moveTo>
                  <a:cubicBezTo>
                    <a:pt x="606" y="89"/>
                    <a:pt x="608" y="87"/>
                    <a:pt x="609" y="89"/>
                  </a:cubicBezTo>
                  <a:cubicBezTo>
                    <a:pt x="607" y="90"/>
                    <a:pt x="604" y="89"/>
                    <a:pt x="605" y="88"/>
                  </a:cubicBezTo>
                  <a:close/>
                  <a:moveTo>
                    <a:pt x="602" y="81"/>
                  </a:moveTo>
                  <a:cubicBezTo>
                    <a:pt x="603" y="81"/>
                    <a:pt x="603" y="82"/>
                    <a:pt x="603" y="83"/>
                  </a:cubicBezTo>
                  <a:cubicBezTo>
                    <a:pt x="602" y="82"/>
                    <a:pt x="601" y="82"/>
                    <a:pt x="601" y="82"/>
                  </a:cubicBezTo>
                  <a:cubicBezTo>
                    <a:pt x="600" y="82"/>
                    <a:pt x="600" y="83"/>
                    <a:pt x="600" y="82"/>
                  </a:cubicBezTo>
                  <a:lnTo>
                    <a:pt x="602" y="81"/>
                  </a:lnTo>
                  <a:close/>
                  <a:moveTo>
                    <a:pt x="761" y="191"/>
                  </a:moveTo>
                  <a:cubicBezTo>
                    <a:pt x="760" y="191"/>
                    <a:pt x="760" y="192"/>
                    <a:pt x="759" y="193"/>
                  </a:cubicBezTo>
                  <a:cubicBezTo>
                    <a:pt x="758" y="191"/>
                    <a:pt x="757" y="192"/>
                    <a:pt x="756" y="192"/>
                  </a:cubicBezTo>
                  <a:cubicBezTo>
                    <a:pt x="758" y="191"/>
                    <a:pt x="759" y="190"/>
                    <a:pt x="761" y="191"/>
                  </a:cubicBezTo>
                  <a:close/>
                  <a:moveTo>
                    <a:pt x="622" y="87"/>
                  </a:moveTo>
                  <a:cubicBezTo>
                    <a:pt x="621" y="87"/>
                    <a:pt x="624" y="87"/>
                    <a:pt x="624" y="87"/>
                  </a:cubicBezTo>
                  <a:cubicBezTo>
                    <a:pt x="624" y="87"/>
                    <a:pt x="624" y="86"/>
                    <a:pt x="624" y="86"/>
                  </a:cubicBezTo>
                  <a:cubicBezTo>
                    <a:pt x="627" y="85"/>
                    <a:pt x="628" y="87"/>
                    <a:pt x="626" y="89"/>
                  </a:cubicBezTo>
                  <a:cubicBezTo>
                    <a:pt x="623" y="89"/>
                    <a:pt x="621" y="89"/>
                    <a:pt x="619" y="88"/>
                  </a:cubicBezTo>
                  <a:cubicBezTo>
                    <a:pt x="620" y="88"/>
                    <a:pt x="621" y="87"/>
                    <a:pt x="622" y="87"/>
                  </a:cubicBezTo>
                  <a:close/>
                  <a:moveTo>
                    <a:pt x="769" y="193"/>
                  </a:moveTo>
                  <a:cubicBezTo>
                    <a:pt x="767" y="192"/>
                    <a:pt x="767" y="192"/>
                    <a:pt x="767" y="192"/>
                  </a:cubicBezTo>
                  <a:cubicBezTo>
                    <a:pt x="768" y="190"/>
                    <a:pt x="771" y="192"/>
                    <a:pt x="769" y="193"/>
                  </a:cubicBezTo>
                  <a:close/>
                  <a:moveTo>
                    <a:pt x="633" y="87"/>
                  </a:moveTo>
                  <a:cubicBezTo>
                    <a:pt x="635" y="87"/>
                    <a:pt x="636" y="87"/>
                    <a:pt x="637" y="88"/>
                  </a:cubicBezTo>
                  <a:cubicBezTo>
                    <a:pt x="636" y="89"/>
                    <a:pt x="635" y="89"/>
                    <a:pt x="633" y="88"/>
                  </a:cubicBezTo>
                  <a:cubicBezTo>
                    <a:pt x="634" y="88"/>
                    <a:pt x="634" y="88"/>
                    <a:pt x="633" y="87"/>
                  </a:cubicBezTo>
                  <a:close/>
                  <a:moveTo>
                    <a:pt x="789" y="187"/>
                  </a:moveTo>
                  <a:cubicBezTo>
                    <a:pt x="790" y="187"/>
                    <a:pt x="791" y="187"/>
                    <a:pt x="792" y="188"/>
                  </a:cubicBezTo>
                  <a:cubicBezTo>
                    <a:pt x="791" y="188"/>
                    <a:pt x="792" y="190"/>
                    <a:pt x="791" y="189"/>
                  </a:cubicBezTo>
                  <a:cubicBezTo>
                    <a:pt x="791" y="189"/>
                    <a:pt x="790" y="188"/>
                    <a:pt x="789" y="188"/>
                  </a:cubicBezTo>
                  <a:cubicBezTo>
                    <a:pt x="790" y="189"/>
                    <a:pt x="790" y="190"/>
                    <a:pt x="789" y="191"/>
                  </a:cubicBezTo>
                  <a:cubicBezTo>
                    <a:pt x="788" y="190"/>
                    <a:pt x="787" y="191"/>
                    <a:pt x="786" y="190"/>
                  </a:cubicBezTo>
                  <a:cubicBezTo>
                    <a:pt x="789" y="189"/>
                    <a:pt x="786" y="188"/>
                    <a:pt x="789" y="187"/>
                  </a:cubicBezTo>
                  <a:close/>
                  <a:moveTo>
                    <a:pt x="647" y="83"/>
                  </a:moveTo>
                  <a:cubicBezTo>
                    <a:pt x="649" y="84"/>
                    <a:pt x="653" y="83"/>
                    <a:pt x="654" y="84"/>
                  </a:cubicBezTo>
                  <a:cubicBezTo>
                    <a:pt x="652" y="84"/>
                    <a:pt x="651" y="85"/>
                    <a:pt x="650" y="85"/>
                  </a:cubicBezTo>
                  <a:cubicBezTo>
                    <a:pt x="650" y="85"/>
                    <a:pt x="651" y="85"/>
                    <a:pt x="652" y="86"/>
                  </a:cubicBezTo>
                  <a:cubicBezTo>
                    <a:pt x="651" y="86"/>
                    <a:pt x="649" y="87"/>
                    <a:pt x="649" y="88"/>
                  </a:cubicBezTo>
                  <a:cubicBezTo>
                    <a:pt x="648" y="87"/>
                    <a:pt x="647" y="85"/>
                    <a:pt x="647" y="83"/>
                  </a:cubicBezTo>
                  <a:close/>
                  <a:moveTo>
                    <a:pt x="798" y="186"/>
                  </a:moveTo>
                  <a:cubicBezTo>
                    <a:pt x="797" y="187"/>
                    <a:pt x="798" y="188"/>
                    <a:pt x="796" y="189"/>
                  </a:cubicBezTo>
                  <a:cubicBezTo>
                    <a:pt x="795" y="188"/>
                    <a:pt x="796" y="186"/>
                    <a:pt x="798" y="186"/>
                  </a:cubicBezTo>
                  <a:close/>
                  <a:moveTo>
                    <a:pt x="656" y="85"/>
                  </a:moveTo>
                  <a:cubicBezTo>
                    <a:pt x="659" y="86"/>
                    <a:pt x="658" y="88"/>
                    <a:pt x="658" y="89"/>
                  </a:cubicBezTo>
                  <a:cubicBezTo>
                    <a:pt x="657" y="89"/>
                    <a:pt x="657" y="89"/>
                    <a:pt x="656" y="89"/>
                  </a:cubicBezTo>
                  <a:cubicBezTo>
                    <a:pt x="657" y="87"/>
                    <a:pt x="654" y="86"/>
                    <a:pt x="656" y="85"/>
                  </a:cubicBezTo>
                  <a:close/>
                  <a:moveTo>
                    <a:pt x="802" y="188"/>
                  </a:moveTo>
                  <a:cubicBezTo>
                    <a:pt x="801" y="189"/>
                    <a:pt x="800" y="189"/>
                    <a:pt x="799" y="188"/>
                  </a:cubicBezTo>
                  <a:cubicBezTo>
                    <a:pt x="800" y="187"/>
                    <a:pt x="801" y="187"/>
                    <a:pt x="802" y="188"/>
                  </a:cubicBezTo>
                  <a:close/>
                  <a:moveTo>
                    <a:pt x="662" y="84"/>
                  </a:moveTo>
                  <a:cubicBezTo>
                    <a:pt x="660" y="84"/>
                    <a:pt x="657" y="85"/>
                    <a:pt x="655" y="84"/>
                  </a:cubicBezTo>
                  <a:cubicBezTo>
                    <a:pt x="658" y="83"/>
                    <a:pt x="658" y="83"/>
                    <a:pt x="660" y="83"/>
                  </a:cubicBezTo>
                  <a:cubicBezTo>
                    <a:pt x="660" y="83"/>
                    <a:pt x="660" y="83"/>
                    <a:pt x="660" y="84"/>
                  </a:cubicBezTo>
                  <a:cubicBezTo>
                    <a:pt x="661" y="83"/>
                    <a:pt x="662" y="83"/>
                    <a:pt x="662" y="84"/>
                  </a:cubicBezTo>
                  <a:close/>
                  <a:moveTo>
                    <a:pt x="666" y="85"/>
                  </a:moveTo>
                  <a:cubicBezTo>
                    <a:pt x="665" y="85"/>
                    <a:pt x="666" y="86"/>
                    <a:pt x="666" y="86"/>
                  </a:cubicBezTo>
                  <a:cubicBezTo>
                    <a:pt x="664" y="88"/>
                    <a:pt x="661" y="88"/>
                    <a:pt x="659" y="87"/>
                  </a:cubicBezTo>
                  <a:cubicBezTo>
                    <a:pt x="660" y="86"/>
                    <a:pt x="659" y="85"/>
                    <a:pt x="660" y="84"/>
                  </a:cubicBezTo>
                  <a:cubicBezTo>
                    <a:pt x="662" y="85"/>
                    <a:pt x="664" y="84"/>
                    <a:pt x="666" y="85"/>
                  </a:cubicBezTo>
                  <a:close/>
                  <a:moveTo>
                    <a:pt x="813" y="185"/>
                  </a:moveTo>
                  <a:cubicBezTo>
                    <a:pt x="812" y="186"/>
                    <a:pt x="810" y="187"/>
                    <a:pt x="811" y="188"/>
                  </a:cubicBezTo>
                  <a:cubicBezTo>
                    <a:pt x="810" y="187"/>
                    <a:pt x="808" y="188"/>
                    <a:pt x="807" y="188"/>
                  </a:cubicBezTo>
                  <a:cubicBezTo>
                    <a:pt x="809" y="186"/>
                    <a:pt x="806" y="187"/>
                    <a:pt x="807" y="185"/>
                  </a:cubicBezTo>
                  <a:cubicBezTo>
                    <a:pt x="809" y="186"/>
                    <a:pt x="811" y="185"/>
                    <a:pt x="813" y="185"/>
                  </a:cubicBezTo>
                  <a:close/>
                  <a:moveTo>
                    <a:pt x="669" y="81"/>
                  </a:moveTo>
                  <a:cubicBezTo>
                    <a:pt x="670" y="81"/>
                    <a:pt x="669" y="82"/>
                    <a:pt x="670" y="83"/>
                  </a:cubicBezTo>
                  <a:cubicBezTo>
                    <a:pt x="671" y="82"/>
                    <a:pt x="671" y="82"/>
                    <a:pt x="671" y="81"/>
                  </a:cubicBezTo>
                  <a:cubicBezTo>
                    <a:pt x="673" y="82"/>
                    <a:pt x="672" y="83"/>
                    <a:pt x="670" y="84"/>
                  </a:cubicBezTo>
                  <a:cubicBezTo>
                    <a:pt x="670" y="84"/>
                    <a:pt x="669" y="83"/>
                    <a:pt x="669" y="83"/>
                  </a:cubicBezTo>
                  <a:cubicBezTo>
                    <a:pt x="669" y="84"/>
                    <a:pt x="668" y="84"/>
                    <a:pt x="668" y="85"/>
                  </a:cubicBezTo>
                  <a:cubicBezTo>
                    <a:pt x="666" y="84"/>
                    <a:pt x="666" y="84"/>
                    <a:pt x="666" y="84"/>
                  </a:cubicBezTo>
                  <a:cubicBezTo>
                    <a:pt x="669" y="82"/>
                    <a:pt x="668" y="83"/>
                    <a:pt x="669" y="81"/>
                  </a:cubicBezTo>
                  <a:close/>
                  <a:moveTo>
                    <a:pt x="675" y="85"/>
                  </a:moveTo>
                  <a:cubicBezTo>
                    <a:pt x="677" y="84"/>
                    <a:pt x="678" y="85"/>
                    <a:pt x="680" y="85"/>
                  </a:cubicBezTo>
                  <a:cubicBezTo>
                    <a:pt x="678" y="87"/>
                    <a:pt x="676" y="87"/>
                    <a:pt x="675" y="85"/>
                  </a:cubicBezTo>
                  <a:close/>
                  <a:moveTo>
                    <a:pt x="685" y="82"/>
                  </a:moveTo>
                  <a:cubicBezTo>
                    <a:pt x="687" y="82"/>
                    <a:pt x="688" y="81"/>
                    <a:pt x="689" y="82"/>
                  </a:cubicBezTo>
                  <a:cubicBezTo>
                    <a:pt x="688" y="83"/>
                    <a:pt x="687" y="82"/>
                    <a:pt x="686" y="83"/>
                  </a:cubicBezTo>
                  <a:cubicBezTo>
                    <a:pt x="686" y="83"/>
                    <a:pt x="687" y="83"/>
                    <a:pt x="686" y="84"/>
                  </a:cubicBezTo>
                  <a:cubicBezTo>
                    <a:pt x="686" y="83"/>
                    <a:pt x="685" y="83"/>
                    <a:pt x="685" y="82"/>
                  </a:cubicBezTo>
                  <a:close/>
                  <a:moveTo>
                    <a:pt x="696" y="84"/>
                  </a:moveTo>
                  <a:cubicBezTo>
                    <a:pt x="694" y="84"/>
                    <a:pt x="693" y="85"/>
                    <a:pt x="691" y="84"/>
                  </a:cubicBezTo>
                  <a:cubicBezTo>
                    <a:pt x="692" y="83"/>
                    <a:pt x="696" y="83"/>
                    <a:pt x="696" y="84"/>
                  </a:cubicBezTo>
                  <a:close/>
                  <a:moveTo>
                    <a:pt x="695" y="85"/>
                  </a:moveTo>
                  <a:cubicBezTo>
                    <a:pt x="695" y="85"/>
                    <a:pt x="696" y="85"/>
                    <a:pt x="696" y="85"/>
                  </a:cubicBezTo>
                  <a:cubicBezTo>
                    <a:pt x="697" y="85"/>
                    <a:pt x="698" y="86"/>
                    <a:pt x="697" y="87"/>
                  </a:cubicBezTo>
                  <a:cubicBezTo>
                    <a:pt x="696" y="86"/>
                    <a:pt x="696" y="87"/>
                    <a:pt x="695" y="86"/>
                  </a:cubicBezTo>
                  <a:cubicBezTo>
                    <a:pt x="695" y="86"/>
                    <a:pt x="694" y="85"/>
                    <a:pt x="695" y="85"/>
                  </a:cubicBezTo>
                  <a:close/>
                  <a:moveTo>
                    <a:pt x="705" y="85"/>
                  </a:moveTo>
                  <a:cubicBezTo>
                    <a:pt x="703" y="87"/>
                    <a:pt x="700" y="87"/>
                    <a:pt x="698" y="86"/>
                  </a:cubicBezTo>
                  <a:cubicBezTo>
                    <a:pt x="700" y="84"/>
                    <a:pt x="703" y="86"/>
                    <a:pt x="705" y="85"/>
                  </a:cubicBezTo>
                  <a:close/>
                  <a:moveTo>
                    <a:pt x="706" y="81"/>
                  </a:moveTo>
                  <a:cubicBezTo>
                    <a:pt x="706" y="83"/>
                    <a:pt x="703" y="83"/>
                    <a:pt x="701" y="83"/>
                  </a:cubicBezTo>
                  <a:cubicBezTo>
                    <a:pt x="703" y="81"/>
                    <a:pt x="704" y="80"/>
                    <a:pt x="706" y="81"/>
                  </a:cubicBezTo>
                  <a:close/>
                  <a:moveTo>
                    <a:pt x="718" y="85"/>
                  </a:moveTo>
                  <a:cubicBezTo>
                    <a:pt x="718" y="85"/>
                    <a:pt x="718" y="86"/>
                    <a:pt x="719" y="87"/>
                  </a:cubicBezTo>
                  <a:cubicBezTo>
                    <a:pt x="717" y="88"/>
                    <a:pt x="715" y="89"/>
                    <a:pt x="713" y="87"/>
                  </a:cubicBezTo>
                  <a:cubicBezTo>
                    <a:pt x="716" y="87"/>
                    <a:pt x="718" y="86"/>
                    <a:pt x="718" y="85"/>
                  </a:cubicBezTo>
                  <a:close/>
                  <a:moveTo>
                    <a:pt x="744" y="79"/>
                  </a:moveTo>
                  <a:cubicBezTo>
                    <a:pt x="743" y="80"/>
                    <a:pt x="746" y="79"/>
                    <a:pt x="746" y="80"/>
                  </a:cubicBezTo>
                  <a:cubicBezTo>
                    <a:pt x="745" y="81"/>
                    <a:pt x="742" y="80"/>
                    <a:pt x="743" y="79"/>
                  </a:cubicBezTo>
                  <a:cubicBezTo>
                    <a:pt x="744" y="80"/>
                    <a:pt x="743" y="78"/>
                    <a:pt x="744" y="79"/>
                  </a:cubicBezTo>
                  <a:close/>
                  <a:moveTo>
                    <a:pt x="930" y="65"/>
                  </a:moveTo>
                  <a:cubicBezTo>
                    <a:pt x="931" y="65"/>
                    <a:pt x="932" y="65"/>
                    <a:pt x="934" y="66"/>
                  </a:cubicBezTo>
                  <a:cubicBezTo>
                    <a:pt x="932" y="68"/>
                    <a:pt x="930" y="68"/>
                    <a:pt x="928" y="68"/>
                  </a:cubicBezTo>
                  <a:cubicBezTo>
                    <a:pt x="927" y="68"/>
                    <a:pt x="927" y="68"/>
                    <a:pt x="927" y="68"/>
                  </a:cubicBezTo>
                  <a:cubicBezTo>
                    <a:pt x="929" y="67"/>
                    <a:pt x="929" y="67"/>
                    <a:pt x="930" y="65"/>
                  </a:cubicBezTo>
                  <a:close/>
                  <a:moveTo>
                    <a:pt x="945" y="66"/>
                  </a:moveTo>
                  <a:cubicBezTo>
                    <a:pt x="943" y="64"/>
                    <a:pt x="940" y="67"/>
                    <a:pt x="941" y="64"/>
                  </a:cubicBezTo>
                  <a:cubicBezTo>
                    <a:pt x="942" y="65"/>
                    <a:pt x="945" y="64"/>
                    <a:pt x="945" y="66"/>
                  </a:cubicBezTo>
                  <a:close/>
                  <a:moveTo>
                    <a:pt x="1126" y="153"/>
                  </a:moveTo>
                  <a:cubicBezTo>
                    <a:pt x="1122" y="156"/>
                    <a:pt x="1131" y="154"/>
                    <a:pt x="1126" y="157"/>
                  </a:cubicBezTo>
                  <a:cubicBezTo>
                    <a:pt x="1125" y="156"/>
                    <a:pt x="1125" y="156"/>
                    <a:pt x="1123" y="156"/>
                  </a:cubicBezTo>
                  <a:cubicBezTo>
                    <a:pt x="1123" y="155"/>
                    <a:pt x="1124" y="153"/>
                    <a:pt x="1126" y="153"/>
                  </a:cubicBezTo>
                  <a:close/>
                  <a:moveTo>
                    <a:pt x="1122" y="158"/>
                  </a:moveTo>
                  <a:cubicBezTo>
                    <a:pt x="1121" y="157"/>
                    <a:pt x="1121" y="157"/>
                    <a:pt x="1120" y="157"/>
                  </a:cubicBezTo>
                  <a:cubicBezTo>
                    <a:pt x="1119" y="158"/>
                    <a:pt x="1120" y="160"/>
                    <a:pt x="1118" y="160"/>
                  </a:cubicBezTo>
                  <a:cubicBezTo>
                    <a:pt x="1118" y="159"/>
                    <a:pt x="1119" y="158"/>
                    <a:pt x="1118" y="158"/>
                  </a:cubicBezTo>
                  <a:cubicBezTo>
                    <a:pt x="1120" y="157"/>
                    <a:pt x="1120" y="154"/>
                    <a:pt x="1122" y="154"/>
                  </a:cubicBezTo>
                  <a:cubicBezTo>
                    <a:pt x="1123" y="155"/>
                    <a:pt x="1124" y="156"/>
                    <a:pt x="1122" y="158"/>
                  </a:cubicBezTo>
                  <a:close/>
                  <a:moveTo>
                    <a:pt x="989" y="60"/>
                  </a:moveTo>
                  <a:cubicBezTo>
                    <a:pt x="990" y="59"/>
                    <a:pt x="992" y="60"/>
                    <a:pt x="993" y="60"/>
                  </a:cubicBezTo>
                  <a:cubicBezTo>
                    <a:pt x="993" y="61"/>
                    <a:pt x="991" y="61"/>
                    <a:pt x="990" y="62"/>
                  </a:cubicBezTo>
                  <a:cubicBezTo>
                    <a:pt x="988" y="62"/>
                    <a:pt x="990" y="61"/>
                    <a:pt x="989" y="60"/>
                  </a:cubicBezTo>
                  <a:close/>
                  <a:moveTo>
                    <a:pt x="1133" y="153"/>
                  </a:moveTo>
                  <a:cubicBezTo>
                    <a:pt x="1134" y="154"/>
                    <a:pt x="1133" y="155"/>
                    <a:pt x="1134" y="156"/>
                  </a:cubicBezTo>
                  <a:cubicBezTo>
                    <a:pt x="1133" y="155"/>
                    <a:pt x="1132" y="158"/>
                    <a:pt x="1130" y="156"/>
                  </a:cubicBezTo>
                  <a:cubicBezTo>
                    <a:pt x="1132" y="154"/>
                    <a:pt x="1132" y="155"/>
                    <a:pt x="1133" y="153"/>
                  </a:cubicBezTo>
                  <a:close/>
                  <a:moveTo>
                    <a:pt x="999" y="61"/>
                  </a:moveTo>
                  <a:cubicBezTo>
                    <a:pt x="996" y="60"/>
                    <a:pt x="997" y="62"/>
                    <a:pt x="995" y="62"/>
                  </a:cubicBezTo>
                  <a:cubicBezTo>
                    <a:pt x="995" y="61"/>
                    <a:pt x="999" y="58"/>
                    <a:pt x="999" y="61"/>
                  </a:cubicBezTo>
                  <a:close/>
                  <a:moveTo>
                    <a:pt x="1134" y="153"/>
                  </a:moveTo>
                  <a:cubicBezTo>
                    <a:pt x="1135" y="152"/>
                    <a:pt x="1136" y="152"/>
                    <a:pt x="1137" y="153"/>
                  </a:cubicBezTo>
                  <a:cubicBezTo>
                    <a:pt x="1137" y="154"/>
                    <a:pt x="1136" y="154"/>
                    <a:pt x="1135" y="154"/>
                  </a:cubicBezTo>
                  <a:cubicBezTo>
                    <a:pt x="1136" y="154"/>
                    <a:pt x="1135" y="153"/>
                    <a:pt x="1134" y="153"/>
                  </a:cubicBezTo>
                  <a:close/>
                  <a:moveTo>
                    <a:pt x="1130" y="43"/>
                  </a:moveTo>
                  <a:cubicBezTo>
                    <a:pt x="1129" y="42"/>
                    <a:pt x="1127" y="44"/>
                    <a:pt x="1125" y="43"/>
                  </a:cubicBezTo>
                  <a:cubicBezTo>
                    <a:pt x="1127" y="41"/>
                    <a:pt x="1130" y="41"/>
                    <a:pt x="1130" y="43"/>
                  </a:cubicBezTo>
                  <a:close/>
                  <a:moveTo>
                    <a:pt x="1138" y="42"/>
                  </a:moveTo>
                  <a:cubicBezTo>
                    <a:pt x="1135" y="42"/>
                    <a:pt x="1133" y="43"/>
                    <a:pt x="1131" y="42"/>
                  </a:cubicBezTo>
                  <a:cubicBezTo>
                    <a:pt x="1133" y="40"/>
                    <a:pt x="1135" y="40"/>
                    <a:pt x="1138" y="42"/>
                  </a:cubicBezTo>
                  <a:close/>
                  <a:moveTo>
                    <a:pt x="1141" y="40"/>
                  </a:moveTo>
                  <a:cubicBezTo>
                    <a:pt x="1139" y="41"/>
                    <a:pt x="1139" y="41"/>
                    <a:pt x="1139" y="41"/>
                  </a:cubicBezTo>
                  <a:cubicBezTo>
                    <a:pt x="1138" y="40"/>
                    <a:pt x="1138" y="40"/>
                    <a:pt x="1138" y="40"/>
                  </a:cubicBezTo>
                  <a:cubicBezTo>
                    <a:pt x="1139" y="39"/>
                    <a:pt x="1140" y="39"/>
                    <a:pt x="1141" y="40"/>
                  </a:cubicBezTo>
                  <a:close/>
                  <a:moveTo>
                    <a:pt x="1289" y="83"/>
                  </a:moveTo>
                  <a:cubicBezTo>
                    <a:pt x="1290" y="84"/>
                    <a:pt x="1289" y="85"/>
                    <a:pt x="1288" y="86"/>
                  </a:cubicBezTo>
                  <a:cubicBezTo>
                    <a:pt x="1286" y="87"/>
                    <a:pt x="1283" y="87"/>
                    <a:pt x="1279" y="89"/>
                  </a:cubicBezTo>
                  <a:cubicBezTo>
                    <a:pt x="1279" y="89"/>
                    <a:pt x="1278" y="88"/>
                    <a:pt x="1278" y="88"/>
                  </a:cubicBezTo>
                  <a:cubicBezTo>
                    <a:pt x="1281" y="86"/>
                    <a:pt x="1285" y="84"/>
                    <a:pt x="1289" y="83"/>
                  </a:cubicBezTo>
                  <a:close/>
                  <a:moveTo>
                    <a:pt x="1301" y="82"/>
                  </a:moveTo>
                  <a:cubicBezTo>
                    <a:pt x="1302" y="82"/>
                    <a:pt x="1302" y="83"/>
                    <a:pt x="1302" y="84"/>
                  </a:cubicBezTo>
                  <a:cubicBezTo>
                    <a:pt x="1299" y="84"/>
                    <a:pt x="1296" y="86"/>
                    <a:pt x="1293" y="86"/>
                  </a:cubicBezTo>
                  <a:cubicBezTo>
                    <a:pt x="1295" y="84"/>
                    <a:pt x="1298" y="83"/>
                    <a:pt x="1301" y="82"/>
                  </a:cubicBezTo>
                  <a:close/>
                  <a:moveTo>
                    <a:pt x="1222" y="27"/>
                  </a:moveTo>
                  <a:cubicBezTo>
                    <a:pt x="1222" y="28"/>
                    <a:pt x="1219" y="30"/>
                    <a:pt x="1217" y="29"/>
                  </a:cubicBezTo>
                  <a:cubicBezTo>
                    <a:pt x="1219" y="28"/>
                    <a:pt x="1221" y="28"/>
                    <a:pt x="1222" y="27"/>
                  </a:cubicBezTo>
                  <a:close/>
                  <a:moveTo>
                    <a:pt x="1314" y="77"/>
                  </a:moveTo>
                  <a:cubicBezTo>
                    <a:pt x="1310" y="79"/>
                    <a:pt x="1307" y="80"/>
                    <a:pt x="1305" y="83"/>
                  </a:cubicBezTo>
                  <a:cubicBezTo>
                    <a:pt x="1304" y="82"/>
                    <a:pt x="1304" y="82"/>
                    <a:pt x="1304" y="82"/>
                  </a:cubicBezTo>
                  <a:cubicBezTo>
                    <a:pt x="1306" y="81"/>
                    <a:pt x="1309" y="76"/>
                    <a:pt x="1314" y="77"/>
                  </a:cubicBezTo>
                  <a:close/>
                  <a:moveTo>
                    <a:pt x="1254" y="14"/>
                  </a:moveTo>
                  <a:cubicBezTo>
                    <a:pt x="1254" y="14"/>
                    <a:pt x="1255" y="13"/>
                    <a:pt x="1256" y="13"/>
                  </a:cubicBezTo>
                  <a:cubicBezTo>
                    <a:pt x="1258" y="15"/>
                    <a:pt x="1254" y="16"/>
                    <a:pt x="1258" y="18"/>
                  </a:cubicBezTo>
                  <a:cubicBezTo>
                    <a:pt x="1256" y="18"/>
                    <a:pt x="1255" y="20"/>
                    <a:pt x="1253" y="18"/>
                  </a:cubicBezTo>
                  <a:cubicBezTo>
                    <a:pt x="1256" y="18"/>
                    <a:pt x="1256" y="16"/>
                    <a:pt x="1254" y="14"/>
                  </a:cubicBezTo>
                  <a:close/>
                  <a:moveTo>
                    <a:pt x="1348" y="76"/>
                  </a:moveTo>
                  <a:cubicBezTo>
                    <a:pt x="1349" y="77"/>
                    <a:pt x="1348" y="78"/>
                    <a:pt x="1348" y="78"/>
                  </a:cubicBezTo>
                  <a:cubicBezTo>
                    <a:pt x="1347" y="78"/>
                    <a:pt x="1346" y="79"/>
                    <a:pt x="1345" y="78"/>
                  </a:cubicBezTo>
                  <a:cubicBezTo>
                    <a:pt x="1346" y="77"/>
                    <a:pt x="1347" y="77"/>
                    <a:pt x="1348" y="76"/>
                  </a:cubicBezTo>
                  <a:close/>
                  <a:moveTo>
                    <a:pt x="1328" y="49"/>
                  </a:moveTo>
                  <a:cubicBezTo>
                    <a:pt x="1329" y="50"/>
                    <a:pt x="1330" y="47"/>
                    <a:pt x="1331" y="47"/>
                  </a:cubicBezTo>
                  <a:cubicBezTo>
                    <a:pt x="1333" y="47"/>
                    <a:pt x="1331" y="48"/>
                    <a:pt x="1332" y="49"/>
                  </a:cubicBezTo>
                  <a:cubicBezTo>
                    <a:pt x="1332" y="48"/>
                    <a:pt x="1333" y="48"/>
                    <a:pt x="1333" y="49"/>
                  </a:cubicBezTo>
                  <a:cubicBezTo>
                    <a:pt x="1331" y="49"/>
                    <a:pt x="1329" y="49"/>
                    <a:pt x="1330" y="51"/>
                  </a:cubicBezTo>
                  <a:cubicBezTo>
                    <a:pt x="1329" y="52"/>
                    <a:pt x="1328" y="50"/>
                    <a:pt x="1328" y="49"/>
                  </a:cubicBezTo>
                  <a:close/>
                  <a:moveTo>
                    <a:pt x="1308" y="18"/>
                  </a:moveTo>
                  <a:cubicBezTo>
                    <a:pt x="1307" y="18"/>
                    <a:pt x="1306" y="20"/>
                    <a:pt x="1305" y="18"/>
                  </a:cubicBezTo>
                  <a:cubicBezTo>
                    <a:pt x="1306" y="17"/>
                    <a:pt x="1309" y="17"/>
                    <a:pt x="1308" y="18"/>
                  </a:cubicBezTo>
                  <a:close/>
                  <a:moveTo>
                    <a:pt x="1321" y="18"/>
                  </a:moveTo>
                  <a:cubicBezTo>
                    <a:pt x="1319" y="19"/>
                    <a:pt x="1317" y="20"/>
                    <a:pt x="1314" y="19"/>
                  </a:cubicBezTo>
                  <a:cubicBezTo>
                    <a:pt x="1317" y="19"/>
                    <a:pt x="1319" y="17"/>
                    <a:pt x="1321" y="18"/>
                  </a:cubicBezTo>
                  <a:close/>
                  <a:moveTo>
                    <a:pt x="1330" y="18"/>
                  </a:moveTo>
                  <a:cubicBezTo>
                    <a:pt x="1329" y="18"/>
                    <a:pt x="1328" y="19"/>
                    <a:pt x="1326" y="18"/>
                  </a:cubicBezTo>
                  <a:cubicBezTo>
                    <a:pt x="1328" y="17"/>
                    <a:pt x="1329" y="17"/>
                    <a:pt x="1330" y="18"/>
                  </a:cubicBezTo>
                  <a:close/>
                  <a:moveTo>
                    <a:pt x="1329" y="11"/>
                  </a:moveTo>
                  <a:cubicBezTo>
                    <a:pt x="1330" y="12"/>
                    <a:pt x="1331" y="12"/>
                    <a:pt x="1331" y="11"/>
                  </a:cubicBezTo>
                  <a:cubicBezTo>
                    <a:pt x="1333" y="12"/>
                    <a:pt x="1329" y="14"/>
                    <a:pt x="1328" y="12"/>
                  </a:cubicBezTo>
                  <a:cubicBezTo>
                    <a:pt x="1329" y="12"/>
                    <a:pt x="1329" y="11"/>
                    <a:pt x="1329" y="11"/>
                  </a:cubicBezTo>
                  <a:close/>
                  <a:moveTo>
                    <a:pt x="1410" y="17"/>
                  </a:moveTo>
                  <a:cubicBezTo>
                    <a:pt x="1410" y="19"/>
                    <a:pt x="1408" y="20"/>
                    <a:pt x="1406" y="20"/>
                  </a:cubicBezTo>
                  <a:cubicBezTo>
                    <a:pt x="1406" y="19"/>
                    <a:pt x="1409" y="16"/>
                    <a:pt x="141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7" name="Freeform 117">
              <a:extLst>
                <a:ext uri="{FF2B5EF4-FFF2-40B4-BE49-F238E27FC236}">
                  <a16:creationId xmlns:a16="http://schemas.microsoft.com/office/drawing/2014/main" id="{BA4A2506-7A65-4A3A-9570-F8235E701502}"/>
                </a:ext>
              </a:extLst>
            </p:cNvPr>
            <p:cNvSpPr>
              <a:spLocks/>
            </p:cNvSpPr>
            <p:nvPr/>
          </p:nvSpPr>
          <p:spPr bwMode="auto">
            <a:xfrm>
              <a:off x="7045" y="4246"/>
              <a:ext cx="31" cy="8"/>
            </a:xfrm>
            <a:custGeom>
              <a:avLst/>
              <a:gdLst>
                <a:gd name="T0" fmla="*/ 0 w 16"/>
                <a:gd name="T1" fmla="*/ 3 h 4"/>
                <a:gd name="T2" fmla="*/ 1 w 16"/>
                <a:gd name="T3" fmla="*/ 4 h 4"/>
                <a:gd name="T4" fmla="*/ 16 w 16"/>
                <a:gd name="T5" fmla="*/ 1 h 4"/>
                <a:gd name="T6" fmla="*/ 3 w 16"/>
                <a:gd name="T7" fmla="*/ 1 h 4"/>
                <a:gd name="T8" fmla="*/ 4 w 16"/>
                <a:gd name="T9" fmla="*/ 2 h 4"/>
                <a:gd name="T10" fmla="*/ 0 w 16"/>
                <a:gd name="T11" fmla="*/ 3 h 4"/>
              </a:gdLst>
              <a:ahLst/>
              <a:cxnLst>
                <a:cxn ang="0">
                  <a:pos x="T0" y="T1"/>
                </a:cxn>
                <a:cxn ang="0">
                  <a:pos x="T2" y="T3"/>
                </a:cxn>
                <a:cxn ang="0">
                  <a:pos x="T4" y="T5"/>
                </a:cxn>
                <a:cxn ang="0">
                  <a:pos x="T6" y="T7"/>
                </a:cxn>
                <a:cxn ang="0">
                  <a:pos x="T8" y="T9"/>
                </a:cxn>
                <a:cxn ang="0">
                  <a:pos x="T10" y="T11"/>
                </a:cxn>
              </a:cxnLst>
              <a:rect l="0" t="0" r="r" b="b"/>
              <a:pathLst>
                <a:path w="16" h="4">
                  <a:moveTo>
                    <a:pt x="0" y="3"/>
                  </a:moveTo>
                  <a:cubicBezTo>
                    <a:pt x="0" y="4"/>
                    <a:pt x="2" y="3"/>
                    <a:pt x="1" y="4"/>
                  </a:cubicBezTo>
                  <a:cubicBezTo>
                    <a:pt x="6" y="0"/>
                    <a:pt x="11" y="3"/>
                    <a:pt x="16" y="1"/>
                  </a:cubicBezTo>
                  <a:cubicBezTo>
                    <a:pt x="12" y="0"/>
                    <a:pt x="7" y="0"/>
                    <a:pt x="3" y="1"/>
                  </a:cubicBezTo>
                  <a:cubicBezTo>
                    <a:pt x="3" y="1"/>
                    <a:pt x="4" y="2"/>
                    <a:pt x="4" y="2"/>
                  </a:cubicBezTo>
                  <a:cubicBezTo>
                    <a:pt x="3"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8" name="Freeform 118">
              <a:extLst>
                <a:ext uri="{FF2B5EF4-FFF2-40B4-BE49-F238E27FC236}">
                  <a16:creationId xmlns:a16="http://schemas.microsoft.com/office/drawing/2014/main" id="{39B1F1F5-97A8-45E4-94A9-83F973B08CA3}"/>
                </a:ext>
              </a:extLst>
            </p:cNvPr>
            <p:cNvSpPr>
              <a:spLocks/>
            </p:cNvSpPr>
            <p:nvPr/>
          </p:nvSpPr>
          <p:spPr bwMode="auto">
            <a:xfrm>
              <a:off x="6462" y="4500"/>
              <a:ext cx="10" cy="4"/>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2"/>
                    <a:pt x="4" y="0"/>
                    <a:pt x="5"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9" name="Freeform 119">
              <a:extLst>
                <a:ext uri="{FF2B5EF4-FFF2-40B4-BE49-F238E27FC236}">
                  <a16:creationId xmlns:a16="http://schemas.microsoft.com/office/drawing/2014/main" id="{4E5CE6C0-858E-4C48-8750-BACA7C702A9D}"/>
                </a:ext>
              </a:extLst>
            </p:cNvPr>
            <p:cNvSpPr>
              <a:spLocks/>
            </p:cNvSpPr>
            <p:nvPr/>
          </p:nvSpPr>
          <p:spPr bwMode="auto">
            <a:xfrm>
              <a:off x="6617" y="4485"/>
              <a:ext cx="8" cy="4"/>
            </a:xfrm>
            <a:custGeom>
              <a:avLst/>
              <a:gdLst>
                <a:gd name="T0" fmla="*/ 1 w 4"/>
                <a:gd name="T1" fmla="*/ 0 h 2"/>
                <a:gd name="T2" fmla="*/ 0 w 4"/>
                <a:gd name="T3" fmla="*/ 1 h 2"/>
                <a:gd name="T4" fmla="*/ 2 w 4"/>
                <a:gd name="T5" fmla="*/ 0 h 2"/>
                <a:gd name="T6" fmla="*/ 3 w 4"/>
                <a:gd name="T7" fmla="*/ 2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0" y="0"/>
                    <a:pt x="0" y="1"/>
                    <a:pt x="0" y="1"/>
                  </a:cubicBezTo>
                  <a:cubicBezTo>
                    <a:pt x="1" y="2"/>
                    <a:pt x="1" y="1"/>
                    <a:pt x="2" y="0"/>
                  </a:cubicBezTo>
                  <a:cubicBezTo>
                    <a:pt x="2" y="1"/>
                    <a:pt x="2" y="1"/>
                    <a:pt x="3" y="2"/>
                  </a:cubicBezTo>
                  <a:cubicBezTo>
                    <a:pt x="4"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0" name="Freeform 120">
              <a:extLst>
                <a:ext uri="{FF2B5EF4-FFF2-40B4-BE49-F238E27FC236}">
                  <a16:creationId xmlns:a16="http://schemas.microsoft.com/office/drawing/2014/main" id="{C9BDB9E6-5CF8-4C2C-8089-43752DD21349}"/>
                </a:ext>
              </a:extLst>
            </p:cNvPr>
            <p:cNvSpPr>
              <a:spLocks/>
            </p:cNvSpPr>
            <p:nvPr/>
          </p:nvSpPr>
          <p:spPr bwMode="auto">
            <a:xfrm>
              <a:off x="6485" y="4388"/>
              <a:ext cx="11" cy="6"/>
            </a:xfrm>
            <a:custGeom>
              <a:avLst/>
              <a:gdLst>
                <a:gd name="T0" fmla="*/ 2 w 6"/>
                <a:gd name="T1" fmla="*/ 1 h 3"/>
                <a:gd name="T2" fmla="*/ 5 w 6"/>
                <a:gd name="T3" fmla="*/ 3 h 3"/>
                <a:gd name="T4" fmla="*/ 5 w 6"/>
                <a:gd name="T5" fmla="*/ 1 h 3"/>
                <a:gd name="T6" fmla="*/ 2 w 6"/>
                <a:gd name="T7" fmla="*/ 1 h 3"/>
              </a:gdLst>
              <a:ahLst/>
              <a:cxnLst>
                <a:cxn ang="0">
                  <a:pos x="T0" y="T1"/>
                </a:cxn>
                <a:cxn ang="0">
                  <a:pos x="T2" y="T3"/>
                </a:cxn>
                <a:cxn ang="0">
                  <a:pos x="T4" y="T5"/>
                </a:cxn>
                <a:cxn ang="0">
                  <a:pos x="T6" y="T7"/>
                </a:cxn>
              </a:cxnLst>
              <a:rect l="0" t="0" r="r" b="b"/>
              <a:pathLst>
                <a:path w="6" h="3">
                  <a:moveTo>
                    <a:pt x="2" y="1"/>
                  </a:moveTo>
                  <a:cubicBezTo>
                    <a:pt x="0" y="1"/>
                    <a:pt x="5" y="1"/>
                    <a:pt x="5" y="3"/>
                  </a:cubicBezTo>
                  <a:cubicBezTo>
                    <a:pt x="6" y="2"/>
                    <a:pt x="5" y="1"/>
                    <a:pt x="5" y="1"/>
                  </a:cubicBezTo>
                  <a:cubicBezTo>
                    <a:pt x="3" y="0"/>
                    <a:pt x="4"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1" name="Freeform 121">
              <a:extLst>
                <a:ext uri="{FF2B5EF4-FFF2-40B4-BE49-F238E27FC236}">
                  <a16:creationId xmlns:a16="http://schemas.microsoft.com/office/drawing/2014/main" id="{FCB10860-085D-491B-917D-FB67240AD1D0}"/>
                </a:ext>
              </a:extLst>
            </p:cNvPr>
            <p:cNvSpPr>
              <a:spLocks/>
            </p:cNvSpPr>
            <p:nvPr/>
          </p:nvSpPr>
          <p:spPr bwMode="auto">
            <a:xfrm>
              <a:off x="6544" y="4429"/>
              <a:ext cx="8" cy="4"/>
            </a:xfrm>
            <a:custGeom>
              <a:avLst/>
              <a:gdLst>
                <a:gd name="T0" fmla="*/ 1 w 4"/>
                <a:gd name="T1" fmla="*/ 0 h 2"/>
                <a:gd name="T2" fmla="*/ 1 w 4"/>
                <a:gd name="T3" fmla="*/ 2 h 2"/>
                <a:gd name="T4" fmla="*/ 3 w 4"/>
                <a:gd name="T5" fmla="*/ 1 h 2"/>
                <a:gd name="T6" fmla="*/ 1 w 4"/>
                <a:gd name="T7" fmla="*/ 0 h 2"/>
              </a:gdLst>
              <a:ahLst/>
              <a:cxnLst>
                <a:cxn ang="0">
                  <a:pos x="T0" y="T1"/>
                </a:cxn>
                <a:cxn ang="0">
                  <a:pos x="T2" y="T3"/>
                </a:cxn>
                <a:cxn ang="0">
                  <a:pos x="T4" y="T5"/>
                </a:cxn>
                <a:cxn ang="0">
                  <a:pos x="T6" y="T7"/>
                </a:cxn>
              </a:cxnLst>
              <a:rect l="0" t="0" r="r" b="b"/>
              <a:pathLst>
                <a:path w="4" h="2">
                  <a:moveTo>
                    <a:pt x="1" y="0"/>
                  </a:moveTo>
                  <a:cubicBezTo>
                    <a:pt x="0" y="0"/>
                    <a:pt x="0" y="1"/>
                    <a:pt x="1" y="2"/>
                  </a:cubicBezTo>
                  <a:cubicBezTo>
                    <a:pt x="1" y="1"/>
                    <a:pt x="2" y="1"/>
                    <a:pt x="3" y="1"/>
                  </a:cubicBezTo>
                  <a:cubicBezTo>
                    <a:pt x="4"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2" name="Freeform 122">
              <a:extLst>
                <a:ext uri="{FF2B5EF4-FFF2-40B4-BE49-F238E27FC236}">
                  <a16:creationId xmlns:a16="http://schemas.microsoft.com/office/drawing/2014/main" id="{4FE62D38-E605-4EB0-BCF1-0CE42CAFF54A}"/>
                </a:ext>
              </a:extLst>
            </p:cNvPr>
            <p:cNvSpPr>
              <a:spLocks/>
            </p:cNvSpPr>
            <p:nvPr/>
          </p:nvSpPr>
          <p:spPr bwMode="auto">
            <a:xfrm>
              <a:off x="6531" y="4410"/>
              <a:ext cx="6" cy="5"/>
            </a:xfrm>
            <a:custGeom>
              <a:avLst/>
              <a:gdLst>
                <a:gd name="T0" fmla="*/ 3 w 3"/>
                <a:gd name="T1" fmla="*/ 2 h 3"/>
                <a:gd name="T2" fmla="*/ 2 w 3"/>
                <a:gd name="T3" fmla="*/ 0 h 3"/>
                <a:gd name="T4" fmla="*/ 0 w 3"/>
                <a:gd name="T5" fmla="*/ 2 h 3"/>
                <a:gd name="T6" fmla="*/ 3 w 3"/>
                <a:gd name="T7" fmla="*/ 2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1"/>
                    <a:pt x="3" y="1"/>
                    <a:pt x="2" y="0"/>
                  </a:cubicBezTo>
                  <a:cubicBezTo>
                    <a:pt x="1" y="1"/>
                    <a:pt x="0" y="1"/>
                    <a:pt x="0" y="2"/>
                  </a:cubicBezTo>
                  <a:cubicBezTo>
                    <a:pt x="1" y="3"/>
                    <a:pt x="2" y="1"/>
                    <a:pt x="3" y="2"/>
                  </a:cubicBezTo>
                  <a:cubicBezTo>
                    <a:pt x="3" y="2"/>
                    <a:pt x="3"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3" name="Freeform 123">
              <a:extLst>
                <a:ext uri="{FF2B5EF4-FFF2-40B4-BE49-F238E27FC236}">
                  <a16:creationId xmlns:a16="http://schemas.microsoft.com/office/drawing/2014/main" id="{8BF53D93-BC20-44E1-92C6-46C9276D354E}"/>
                </a:ext>
              </a:extLst>
            </p:cNvPr>
            <p:cNvSpPr>
              <a:spLocks/>
            </p:cNvSpPr>
            <p:nvPr/>
          </p:nvSpPr>
          <p:spPr bwMode="auto">
            <a:xfrm>
              <a:off x="6661" y="4496"/>
              <a:ext cx="23" cy="10"/>
            </a:xfrm>
            <a:custGeom>
              <a:avLst/>
              <a:gdLst>
                <a:gd name="T0" fmla="*/ 0 w 12"/>
                <a:gd name="T1" fmla="*/ 3 h 5"/>
                <a:gd name="T2" fmla="*/ 2 w 12"/>
                <a:gd name="T3" fmla="*/ 2 h 5"/>
                <a:gd name="T4" fmla="*/ 3 w 12"/>
                <a:gd name="T5" fmla="*/ 3 h 5"/>
                <a:gd name="T6" fmla="*/ 11 w 12"/>
                <a:gd name="T7" fmla="*/ 2 h 5"/>
                <a:gd name="T8" fmla="*/ 12 w 12"/>
                <a:gd name="T9" fmla="*/ 0 h 5"/>
                <a:gd name="T10" fmla="*/ 2 w 12"/>
                <a:gd name="T11" fmla="*/ 1 h 5"/>
                <a:gd name="T12" fmla="*/ 0 w 12"/>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2" h="5">
                  <a:moveTo>
                    <a:pt x="0" y="3"/>
                  </a:moveTo>
                  <a:cubicBezTo>
                    <a:pt x="1" y="5"/>
                    <a:pt x="1" y="2"/>
                    <a:pt x="2" y="2"/>
                  </a:cubicBezTo>
                  <a:cubicBezTo>
                    <a:pt x="3" y="1"/>
                    <a:pt x="2" y="3"/>
                    <a:pt x="3" y="3"/>
                  </a:cubicBezTo>
                  <a:cubicBezTo>
                    <a:pt x="6" y="1"/>
                    <a:pt x="8" y="2"/>
                    <a:pt x="11" y="2"/>
                  </a:cubicBezTo>
                  <a:cubicBezTo>
                    <a:pt x="11" y="2"/>
                    <a:pt x="11" y="1"/>
                    <a:pt x="12" y="0"/>
                  </a:cubicBezTo>
                  <a:cubicBezTo>
                    <a:pt x="10" y="1"/>
                    <a:pt x="5" y="2"/>
                    <a:pt x="2" y="1"/>
                  </a:cubicBezTo>
                  <a:cubicBezTo>
                    <a:pt x="1"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4" name="Freeform 124">
              <a:extLst>
                <a:ext uri="{FF2B5EF4-FFF2-40B4-BE49-F238E27FC236}">
                  <a16:creationId xmlns:a16="http://schemas.microsoft.com/office/drawing/2014/main" id="{B92C5663-4C55-49DD-A263-C4B670E208D3}"/>
                </a:ext>
              </a:extLst>
            </p:cNvPr>
            <p:cNvSpPr>
              <a:spLocks/>
            </p:cNvSpPr>
            <p:nvPr/>
          </p:nvSpPr>
          <p:spPr bwMode="auto">
            <a:xfrm>
              <a:off x="6527" y="4388"/>
              <a:ext cx="29" cy="10"/>
            </a:xfrm>
            <a:custGeom>
              <a:avLst/>
              <a:gdLst>
                <a:gd name="T0" fmla="*/ 0 w 15"/>
                <a:gd name="T1" fmla="*/ 5 h 5"/>
                <a:gd name="T2" fmla="*/ 15 w 15"/>
                <a:gd name="T3" fmla="*/ 2 h 5"/>
                <a:gd name="T4" fmla="*/ 13 w 15"/>
                <a:gd name="T5" fmla="*/ 1 h 5"/>
                <a:gd name="T6" fmla="*/ 10 w 15"/>
                <a:gd name="T7" fmla="*/ 2 h 5"/>
                <a:gd name="T8" fmla="*/ 5 w 15"/>
                <a:gd name="T9" fmla="*/ 1 h 5"/>
                <a:gd name="T10" fmla="*/ 0 w 15"/>
                <a:gd name="T11" fmla="*/ 5 h 5"/>
              </a:gdLst>
              <a:ahLst/>
              <a:cxnLst>
                <a:cxn ang="0">
                  <a:pos x="T0" y="T1"/>
                </a:cxn>
                <a:cxn ang="0">
                  <a:pos x="T2" y="T3"/>
                </a:cxn>
                <a:cxn ang="0">
                  <a:pos x="T4" y="T5"/>
                </a:cxn>
                <a:cxn ang="0">
                  <a:pos x="T6" y="T7"/>
                </a:cxn>
                <a:cxn ang="0">
                  <a:pos x="T8" y="T9"/>
                </a:cxn>
                <a:cxn ang="0">
                  <a:pos x="T10" y="T11"/>
                </a:cxn>
              </a:cxnLst>
              <a:rect l="0" t="0" r="r" b="b"/>
              <a:pathLst>
                <a:path w="15" h="5">
                  <a:moveTo>
                    <a:pt x="0" y="5"/>
                  </a:moveTo>
                  <a:cubicBezTo>
                    <a:pt x="6" y="4"/>
                    <a:pt x="9" y="4"/>
                    <a:pt x="15" y="2"/>
                  </a:cubicBezTo>
                  <a:cubicBezTo>
                    <a:pt x="14" y="2"/>
                    <a:pt x="13" y="2"/>
                    <a:pt x="13" y="1"/>
                  </a:cubicBezTo>
                  <a:cubicBezTo>
                    <a:pt x="11" y="1"/>
                    <a:pt x="12" y="2"/>
                    <a:pt x="10" y="2"/>
                  </a:cubicBezTo>
                  <a:cubicBezTo>
                    <a:pt x="10" y="1"/>
                    <a:pt x="3" y="2"/>
                    <a:pt x="5" y="1"/>
                  </a:cubicBezTo>
                  <a:cubicBezTo>
                    <a:pt x="4" y="0"/>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5" name="Freeform 125">
              <a:extLst>
                <a:ext uri="{FF2B5EF4-FFF2-40B4-BE49-F238E27FC236}">
                  <a16:creationId xmlns:a16="http://schemas.microsoft.com/office/drawing/2014/main" id="{7D9516CF-9A92-4B25-A5CB-4FFB8EDF6A53}"/>
                </a:ext>
              </a:extLst>
            </p:cNvPr>
            <p:cNvSpPr>
              <a:spLocks/>
            </p:cNvSpPr>
            <p:nvPr/>
          </p:nvSpPr>
          <p:spPr bwMode="auto">
            <a:xfrm>
              <a:off x="6707" y="4523"/>
              <a:ext cx="17" cy="2"/>
            </a:xfrm>
            <a:custGeom>
              <a:avLst/>
              <a:gdLst>
                <a:gd name="T0" fmla="*/ 0 w 9"/>
                <a:gd name="T1" fmla="*/ 0 h 1"/>
                <a:gd name="T2" fmla="*/ 9 w 9"/>
                <a:gd name="T3" fmla="*/ 0 h 1"/>
                <a:gd name="T4" fmla="*/ 0 w 9"/>
                <a:gd name="T5" fmla="*/ 0 h 1"/>
              </a:gdLst>
              <a:ahLst/>
              <a:cxnLst>
                <a:cxn ang="0">
                  <a:pos x="T0" y="T1"/>
                </a:cxn>
                <a:cxn ang="0">
                  <a:pos x="T2" y="T3"/>
                </a:cxn>
                <a:cxn ang="0">
                  <a:pos x="T4" y="T5"/>
                </a:cxn>
              </a:cxnLst>
              <a:rect l="0" t="0" r="r" b="b"/>
              <a:pathLst>
                <a:path w="9" h="1">
                  <a:moveTo>
                    <a:pt x="0" y="0"/>
                  </a:moveTo>
                  <a:cubicBezTo>
                    <a:pt x="1" y="1"/>
                    <a:pt x="6" y="1"/>
                    <a:pt x="9" y="0"/>
                  </a:cubicBezTo>
                  <a:cubicBezTo>
                    <a:pt x="6"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6" name="Freeform 126">
              <a:extLst>
                <a:ext uri="{FF2B5EF4-FFF2-40B4-BE49-F238E27FC236}">
                  <a16:creationId xmlns:a16="http://schemas.microsoft.com/office/drawing/2014/main" id="{C0B02654-617D-4DDC-806B-2A7EE9C1811D}"/>
                </a:ext>
              </a:extLst>
            </p:cNvPr>
            <p:cNvSpPr>
              <a:spLocks/>
            </p:cNvSpPr>
            <p:nvPr/>
          </p:nvSpPr>
          <p:spPr bwMode="auto">
            <a:xfrm>
              <a:off x="6406" y="4290"/>
              <a:ext cx="10" cy="6"/>
            </a:xfrm>
            <a:custGeom>
              <a:avLst/>
              <a:gdLst>
                <a:gd name="T0" fmla="*/ 3 w 5"/>
                <a:gd name="T1" fmla="*/ 0 h 3"/>
                <a:gd name="T2" fmla="*/ 0 w 5"/>
                <a:gd name="T3" fmla="*/ 2 h 3"/>
                <a:gd name="T4" fmla="*/ 4 w 5"/>
                <a:gd name="T5" fmla="*/ 1 h 3"/>
                <a:gd name="T6" fmla="*/ 3 w 5"/>
                <a:gd name="T7" fmla="*/ 0 h 3"/>
              </a:gdLst>
              <a:ahLst/>
              <a:cxnLst>
                <a:cxn ang="0">
                  <a:pos x="T0" y="T1"/>
                </a:cxn>
                <a:cxn ang="0">
                  <a:pos x="T2" y="T3"/>
                </a:cxn>
                <a:cxn ang="0">
                  <a:pos x="T4" y="T5"/>
                </a:cxn>
                <a:cxn ang="0">
                  <a:pos x="T6" y="T7"/>
                </a:cxn>
              </a:cxnLst>
              <a:rect l="0" t="0" r="r" b="b"/>
              <a:pathLst>
                <a:path w="5" h="3">
                  <a:moveTo>
                    <a:pt x="3" y="0"/>
                  </a:moveTo>
                  <a:cubicBezTo>
                    <a:pt x="3" y="1"/>
                    <a:pt x="1" y="1"/>
                    <a:pt x="0" y="2"/>
                  </a:cubicBezTo>
                  <a:cubicBezTo>
                    <a:pt x="3" y="3"/>
                    <a:pt x="3" y="1"/>
                    <a:pt x="4" y="1"/>
                  </a:cubicBezTo>
                  <a:cubicBezTo>
                    <a:pt x="5" y="0"/>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7" name="Freeform 127">
              <a:extLst>
                <a:ext uri="{FF2B5EF4-FFF2-40B4-BE49-F238E27FC236}">
                  <a16:creationId xmlns:a16="http://schemas.microsoft.com/office/drawing/2014/main" id="{7E04F220-5DD3-4F5C-870F-F6E7B53DAF80}"/>
                </a:ext>
              </a:extLst>
            </p:cNvPr>
            <p:cNvSpPr>
              <a:spLocks/>
            </p:cNvSpPr>
            <p:nvPr/>
          </p:nvSpPr>
          <p:spPr bwMode="auto">
            <a:xfrm>
              <a:off x="6550" y="4392"/>
              <a:ext cx="10" cy="6"/>
            </a:xfrm>
            <a:custGeom>
              <a:avLst/>
              <a:gdLst>
                <a:gd name="T0" fmla="*/ 0 w 5"/>
                <a:gd name="T1" fmla="*/ 2 h 3"/>
                <a:gd name="T2" fmla="*/ 5 w 5"/>
                <a:gd name="T3" fmla="*/ 1 h 3"/>
                <a:gd name="T4" fmla="*/ 0 w 5"/>
                <a:gd name="T5" fmla="*/ 2 h 3"/>
              </a:gdLst>
              <a:ahLst/>
              <a:cxnLst>
                <a:cxn ang="0">
                  <a:pos x="T0" y="T1"/>
                </a:cxn>
                <a:cxn ang="0">
                  <a:pos x="T2" y="T3"/>
                </a:cxn>
                <a:cxn ang="0">
                  <a:pos x="T4" y="T5"/>
                </a:cxn>
              </a:cxnLst>
              <a:rect l="0" t="0" r="r" b="b"/>
              <a:pathLst>
                <a:path w="5" h="3">
                  <a:moveTo>
                    <a:pt x="0" y="2"/>
                  </a:moveTo>
                  <a:cubicBezTo>
                    <a:pt x="2" y="2"/>
                    <a:pt x="3" y="3"/>
                    <a:pt x="5" y="1"/>
                  </a:cubicBezTo>
                  <a:cubicBezTo>
                    <a:pt x="3" y="0"/>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8" name="Freeform 128">
              <a:extLst>
                <a:ext uri="{FF2B5EF4-FFF2-40B4-BE49-F238E27FC236}">
                  <a16:creationId xmlns:a16="http://schemas.microsoft.com/office/drawing/2014/main" id="{920612CE-BDDF-449B-B03B-FF428D2FD59D}"/>
                </a:ext>
              </a:extLst>
            </p:cNvPr>
            <p:cNvSpPr>
              <a:spLocks/>
            </p:cNvSpPr>
            <p:nvPr/>
          </p:nvSpPr>
          <p:spPr bwMode="auto">
            <a:xfrm>
              <a:off x="6693" y="4489"/>
              <a:ext cx="10" cy="3"/>
            </a:xfrm>
            <a:custGeom>
              <a:avLst/>
              <a:gdLst>
                <a:gd name="T0" fmla="*/ 1 w 5"/>
                <a:gd name="T1" fmla="*/ 0 h 2"/>
                <a:gd name="T2" fmla="*/ 1 w 5"/>
                <a:gd name="T3" fmla="*/ 2 h 2"/>
                <a:gd name="T4" fmla="*/ 4 w 5"/>
                <a:gd name="T5" fmla="*/ 1 h 2"/>
                <a:gd name="T6" fmla="*/ 1 w 5"/>
                <a:gd name="T7" fmla="*/ 0 h 2"/>
              </a:gdLst>
              <a:ahLst/>
              <a:cxnLst>
                <a:cxn ang="0">
                  <a:pos x="T0" y="T1"/>
                </a:cxn>
                <a:cxn ang="0">
                  <a:pos x="T2" y="T3"/>
                </a:cxn>
                <a:cxn ang="0">
                  <a:pos x="T4" y="T5"/>
                </a:cxn>
                <a:cxn ang="0">
                  <a:pos x="T6" y="T7"/>
                </a:cxn>
              </a:cxnLst>
              <a:rect l="0" t="0" r="r" b="b"/>
              <a:pathLst>
                <a:path w="5" h="2">
                  <a:moveTo>
                    <a:pt x="1" y="0"/>
                  </a:moveTo>
                  <a:cubicBezTo>
                    <a:pt x="0" y="1"/>
                    <a:pt x="1" y="1"/>
                    <a:pt x="1" y="2"/>
                  </a:cubicBezTo>
                  <a:cubicBezTo>
                    <a:pt x="2" y="2"/>
                    <a:pt x="3" y="2"/>
                    <a:pt x="4" y="1"/>
                  </a:cubicBezTo>
                  <a:cubicBezTo>
                    <a:pt x="5" y="0"/>
                    <a:pt x="2"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9" name="Freeform 129">
              <a:extLst>
                <a:ext uri="{FF2B5EF4-FFF2-40B4-BE49-F238E27FC236}">
                  <a16:creationId xmlns:a16="http://schemas.microsoft.com/office/drawing/2014/main" id="{89584F61-1066-44D6-BB2C-9FAE573D1EEF}"/>
                </a:ext>
              </a:extLst>
            </p:cNvPr>
            <p:cNvSpPr>
              <a:spLocks/>
            </p:cNvSpPr>
            <p:nvPr/>
          </p:nvSpPr>
          <p:spPr bwMode="auto">
            <a:xfrm>
              <a:off x="6494" y="4317"/>
              <a:ext cx="10" cy="6"/>
            </a:xfrm>
            <a:custGeom>
              <a:avLst/>
              <a:gdLst>
                <a:gd name="T0" fmla="*/ 3 w 5"/>
                <a:gd name="T1" fmla="*/ 3 h 3"/>
                <a:gd name="T2" fmla="*/ 3 w 5"/>
                <a:gd name="T3" fmla="*/ 2 h 3"/>
                <a:gd name="T4" fmla="*/ 5 w 5"/>
                <a:gd name="T5" fmla="*/ 1 h 3"/>
                <a:gd name="T6" fmla="*/ 0 w 5"/>
                <a:gd name="T7" fmla="*/ 2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3" y="3"/>
                    <a:pt x="3" y="2"/>
                    <a:pt x="3" y="2"/>
                  </a:cubicBezTo>
                  <a:cubicBezTo>
                    <a:pt x="3" y="1"/>
                    <a:pt x="4" y="2"/>
                    <a:pt x="5" y="1"/>
                  </a:cubicBezTo>
                  <a:cubicBezTo>
                    <a:pt x="3" y="0"/>
                    <a:pt x="2" y="0"/>
                    <a:pt x="0" y="2"/>
                  </a:cubicBezTo>
                  <a:cubicBezTo>
                    <a:pt x="2" y="2"/>
                    <a:pt x="2"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0" name="Freeform 130">
              <a:extLst>
                <a:ext uri="{FF2B5EF4-FFF2-40B4-BE49-F238E27FC236}">
                  <a16:creationId xmlns:a16="http://schemas.microsoft.com/office/drawing/2014/main" id="{F8519C98-987B-4258-B6DC-59DDE93A4FD4}"/>
                </a:ext>
              </a:extLst>
            </p:cNvPr>
            <p:cNvSpPr>
              <a:spLocks/>
            </p:cNvSpPr>
            <p:nvPr/>
          </p:nvSpPr>
          <p:spPr bwMode="auto">
            <a:xfrm>
              <a:off x="6596" y="4356"/>
              <a:ext cx="13" cy="5"/>
            </a:xfrm>
            <a:custGeom>
              <a:avLst/>
              <a:gdLst>
                <a:gd name="T0" fmla="*/ 0 w 7"/>
                <a:gd name="T1" fmla="*/ 2 h 3"/>
                <a:gd name="T2" fmla="*/ 5 w 7"/>
                <a:gd name="T3" fmla="*/ 2 h 3"/>
                <a:gd name="T4" fmla="*/ 7 w 7"/>
                <a:gd name="T5" fmla="*/ 0 h 3"/>
                <a:gd name="T6" fmla="*/ 0 w 7"/>
                <a:gd name="T7" fmla="*/ 2 h 3"/>
              </a:gdLst>
              <a:ahLst/>
              <a:cxnLst>
                <a:cxn ang="0">
                  <a:pos x="T0" y="T1"/>
                </a:cxn>
                <a:cxn ang="0">
                  <a:pos x="T2" y="T3"/>
                </a:cxn>
                <a:cxn ang="0">
                  <a:pos x="T4" y="T5"/>
                </a:cxn>
                <a:cxn ang="0">
                  <a:pos x="T6" y="T7"/>
                </a:cxn>
              </a:cxnLst>
              <a:rect l="0" t="0" r="r" b="b"/>
              <a:pathLst>
                <a:path w="7" h="3">
                  <a:moveTo>
                    <a:pt x="0" y="2"/>
                  </a:moveTo>
                  <a:cubicBezTo>
                    <a:pt x="3" y="1"/>
                    <a:pt x="2" y="3"/>
                    <a:pt x="5" y="2"/>
                  </a:cubicBezTo>
                  <a:cubicBezTo>
                    <a:pt x="6" y="1"/>
                    <a:pt x="6" y="1"/>
                    <a:pt x="7" y="0"/>
                  </a:cubicBezTo>
                  <a:cubicBezTo>
                    <a:pt x="5"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1" name="Freeform 131">
              <a:extLst>
                <a:ext uri="{FF2B5EF4-FFF2-40B4-BE49-F238E27FC236}">
                  <a16:creationId xmlns:a16="http://schemas.microsoft.com/office/drawing/2014/main" id="{83EAB613-6D5C-47FE-A67D-6937DEE15825}"/>
                </a:ext>
              </a:extLst>
            </p:cNvPr>
            <p:cNvSpPr>
              <a:spLocks/>
            </p:cNvSpPr>
            <p:nvPr/>
          </p:nvSpPr>
          <p:spPr bwMode="auto">
            <a:xfrm>
              <a:off x="6787" y="4490"/>
              <a:ext cx="12" cy="10"/>
            </a:xfrm>
            <a:custGeom>
              <a:avLst/>
              <a:gdLst>
                <a:gd name="T0" fmla="*/ 3 w 6"/>
                <a:gd name="T1" fmla="*/ 3 h 5"/>
                <a:gd name="T2" fmla="*/ 5 w 6"/>
                <a:gd name="T3" fmla="*/ 1 h 5"/>
                <a:gd name="T4" fmla="*/ 2 w 6"/>
                <a:gd name="T5" fmla="*/ 1 h 5"/>
                <a:gd name="T6" fmla="*/ 2 w 6"/>
                <a:gd name="T7" fmla="*/ 5 h 5"/>
                <a:gd name="T8" fmla="*/ 5 w 6"/>
                <a:gd name="T9" fmla="*/ 4 h 5"/>
                <a:gd name="T10" fmla="*/ 3 w 6"/>
                <a:gd name="T11" fmla="*/ 3 h 5"/>
              </a:gdLst>
              <a:ahLst/>
              <a:cxnLst>
                <a:cxn ang="0">
                  <a:pos x="T0" y="T1"/>
                </a:cxn>
                <a:cxn ang="0">
                  <a:pos x="T2" y="T3"/>
                </a:cxn>
                <a:cxn ang="0">
                  <a:pos x="T4" y="T5"/>
                </a:cxn>
                <a:cxn ang="0">
                  <a:pos x="T6" y="T7"/>
                </a:cxn>
                <a:cxn ang="0">
                  <a:pos x="T8" y="T9"/>
                </a:cxn>
                <a:cxn ang="0">
                  <a:pos x="T10" y="T11"/>
                </a:cxn>
              </a:cxnLst>
              <a:rect l="0" t="0" r="r" b="b"/>
              <a:pathLst>
                <a:path w="6" h="5">
                  <a:moveTo>
                    <a:pt x="3" y="3"/>
                  </a:moveTo>
                  <a:cubicBezTo>
                    <a:pt x="2" y="2"/>
                    <a:pt x="6" y="2"/>
                    <a:pt x="5" y="1"/>
                  </a:cubicBezTo>
                  <a:cubicBezTo>
                    <a:pt x="4" y="0"/>
                    <a:pt x="3" y="2"/>
                    <a:pt x="2" y="1"/>
                  </a:cubicBezTo>
                  <a:cubicBezTo>
                    <a:pt x="2" y="2"/>
                    <a:pt x="0" y="3"/>
                    <a:pt x="2" y="5"/>
                  </a:cubicBezTo>
                  <a:cubicBezTo>
                    <a:pt x="3" y="4"/>
                    <a:pt x="4" y="4"/>
                    <a:pt x="5" y="4"/>
                  </a:cubicBezTo>
                  <a:cubicBezTo>
                    <a:pt x="6" y="3"/>
                    <a:pt x="4"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2" name="Freeform 132">
              <a:extLst>
                <a:ext uri="{FF2B5EF4-FFF2-40B4-BE49-F238E27FC236}">
                  <a16:creationId xmlns:a16="http://schemas.microsoft.com/office/drawing/2014/main" id="{BBE5AC87-CDC6-4514-86E9-5413F7EF11DC}"/>
                </a:ext>
              </a:extLst>
            </p:cNvPr>
            <p:cNvSpPr>
              <a:spLocks/>
            </p:cNvSpPr>
            <p:nvPr/>
          </p:nvSpPr>
          <p:spPr bwMode="auto">
            <a:xfrm>
              <a:off x="6808" y="4496"/>
              <a:ext cx="15" cy="4"/>
            </a:xfrm>
            <a:custGeom>
              <a:avLst/>
              <a:gdLst>
                <a:gd name="T0" fmla="*/ 0 w 8"/>
                <a:gd name="T1" fmla="*/ 1 h 2"/>
                <a:gd name="T2" fmla="*/ 7 w 8"/>
                <a:gd name="T3" fmla="*/ 2 h 2"/>
                <a:gd name="T4" fmla="*/ 6 w 8"/>
                <a:gd name="T5" fmla="*/ 0 h 2"/>
                <a:gd name="T6" fmla="*/ 0 w 8"/>
                <a:gd name="T7" fmla="*/ 1 h 2"/>
              </a:gdLst>
              <a:ahLst/>
              <a:cxnLst>
                <a:cxn ang="0">
                  <a:pos x="T0" y="T1"/>
                </a:cxn>
                <a:cxn ang="0">
                  <a:pos x="T2" y="T3"/>
                </a:cxn>
                <a:cxn ang="0">
                  <a:pos x="T4" y="T5"/>
                </a:cxn>
                <a:cxn ang="0">
                  <a:pos x="T6" y="T7"/>
                </a:cxn>
              </a:cxnLst>
              <a:rect l="0" t="0" r="r" b="b"/>
              <a:pathLst>
                <a:path w="8" h="2">
                  <a:moveTo>
                    <a:pt x="0" y="1"/>
                  </a:moveTo>
                  <a:cubicBezTo>
                    <a:pt x="2" y="2"/>
                    <a:pt x="5" y="0"/>
                    <a:pt x="7" y="2"/>
                  </a:cubicBezTo>
                  <a:cubicBezTo>
                    <a:pt x="8" y="0"/>
                    <a:pt x="5" y="1"/>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133">
              <a:extLst>
                <a:ext uri="{FF2B5EF4-FFF2-40B4-BE49-F238E27FC236}">
                  <a16:creationId xmlns:a16="http://schemas.microsoft.com/office/drawing/2014/main" id="{7B8D0696-0715-4C81-BCDD-0A99419B5F01}"/>
                </a:ext>
              </a:extLst>
            </p:cNvPr>
            <p:cNvSpPr>
              <a:spLocks/>
            </p:cNvSpPr>
            <p:nvPr/>
          </p:nvSpPr>
          <p:spPr bwMode="auto">
            <a:xfrm>
              <a:off x="6810" y="4490"/>
              <a:ext cx="31" cy="8"/>
            </a:xfrm>
            <a:custGeom>
              <a:avLst/>
              <a:gdLst>
                <a:gd name="T0" fmla="*/ 9 w 16"/>
                <a:gd name="T1" fmla="*/ 2 h 4"/>
                <a:gd name="T2" fmla="*/ 7 w 16"/>
                <a:gd name="T3" fmla="*/ 1 h 4"/>
                <a:gd name="T4" fmla="*/ 0 w 16"/>
                <a:gd name="T5" fmla="*/ 0 h 4"/>
                <a:gd name="T6" fmla="*/ 7 w 16"/>
                <a:gd name="T7" fmla="*/ 3 h 4"/>
                <a:gd name="T8" fmla="*/ 11 w 16"/>
                <a:gd name="T9" fmla="*/ 4 h 4"/>
                <a:gd name="T10" fmla="*/ 16 w 16"/>
                <a:gd name="T11" fmla="*/ 1 h 4"/>
                <a:gd name="T12" fmla="*/ 13 w 16"/>
                <a:gd name="T13" fmla="*/ 1 h 4"/>
                <a:gd name="T14" fmla="*/ 13 w 16"/>
                <a:gd name="T15" fmla="*/ 2 h 4"/>
                <a:gd name="T16" fmla="*/ 12 w 16"/>
                <a:gd name="T17" fmla="*/ 3 h 4"/>
                <a:gd name="T18" fmla="*/ 11 w 16"/>
                <a:gd name="T19" fmla="*/ 1 h 4"/>
                <a:gd name="T20" fmla="*/ 9 w 16"/>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4">
                  <a:moveTo>
                    <a:pt x="9" y="2"/>
                  </a:moveTo>
                  <a:cubicBezTo>
                    <a:pt x="8" y="2"/>
                    <a:pt x="8" y="1"/>
                    <a:pt x="7" y="1"/>
                  </a:cubicBezTo>
                  <a:cubicBezTo>
                    <a:pt x="5" y="2"/>
                    <a:pt x="2" y="1"/>
                    <a:pt x="0" y="0"/>
                  </a:cubicBezTo>
                  <a:cubicBezTo>
                    <a:pt x="0" y="3"/>
                    <a:pt x="5" y="1"/>
                    <a:pt x="7" y="3"/>
                  </a:cubicBezTo>
                  <a:cubicBezTo>
                    <a:pt x="8" y="2"/>
                    <a:pt x="10" y="3"/>
                    <a:pt x="11" y="4"/>
                  </a:cubicBezTo>
                  <a:cubicBezTo>
                    <a:pt x="14" y="3"/>
                    <a:pt x="14" y="2"/>
                    <a:pt x="16" y="1"/>
                  </a:cubicBezTo>
                  <a:cubicBezTo>
                    <a:pt x="15" y="1"/>
                    <a:pt x="14" y="1"/>
                    <a:pt x="13" y="1"/>
                  </a:cubicBezTo>
                  <a:cubicBezTo>
                    <a:pt x="12" y="1"/>
                    <a:pt x="14" y="2"/>
                    <a:pt x="13" y="2"/>
                  </a:cubicBezTo>
                  <a:cubicBezTo>
                    <a:pt x="12" y="3"/>
                    <a:pt x="12" y="3"/>
                    <a:pt x="12" y="3"/>
                  </a:cubicBezTo>
                  <a:cubicBezTo>
                    <a:pt x="11" y="2"/>
                    <a:pt x="13" y="1"/>
                    <a:pt x="11" y="1"/>
                  </a:cubicBezTo>
                  <a:cubicBezTo>
                    <a:pt x="9" y="1"/>
                    <a:pt x="9" y="1"/>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134">
              <a:extLst>
                <a:ext uri="{FF2B5EF4-FFF2-40B4-BE49-F238E27FC236}">
                  <a16:creationId xmlns:a16="http://schemas.microsoft.com/office/drawing/2014/main" id="{EE121FEA-E89A-4A1F-905A-BB1983B15FA4}"/>
                </a:ext>
              </a:extLst>
            </p:cNvPr>
            <p:cNvSpPr>
              <a:spLocks/>
            </p:cNvSpPr>
            <p:nvPr/>
          </p:nvSpPr>
          <p:spPr bwMode="auto">
            <a:xfrm>
              <a:off x="6586" y="4250"/>
              <a:ext cx="8" cy="4"/>
            </a:xfrm>
            <a:custGeom>
              <a:avLst/>
              <a:gdLst>
                <a:gd name="T0" fmla="*/ 0 w 4"/>
                <a:gd name="T1" fmla="*/ 0 h 2"/>
                <a:gd name="T2" fmla="*/ 0 w 4"/>
                <a:gd name="T3" fmla="*/ 1 h 2"/>
                <a:gd name="T4" fmla="*/ 1 w 4"/>
                <a:gd name="T5" fmla="*/ 2 h 2"/>
                <a:gd name="T6" fmla="*/ 4 w 4"/>
                <a:gd name="T7" fmla="*/ 1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1"/>
                    <a:pt x="0" y="1"/>
                    <a:pt x="0" y="1"/>
                  </a:cubicBezTo>
                  <a:cubicBezTo>
                    <a:pt x="1" y="1"/>
                    <a:pt x="2" y="1"/>
                    <a:pt x="1" y="2"/>
                  </a:cubicBezTo>
                  <a:cubicBezTo>
                    <a:pt x="2" y="2"/>
                    <a:pt x="3" y="1"/>
                    <a:pt x="4"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135">
              <a:extLst>
                <a:ext uri="{FF2B5EF4-FFF2-40B4-BE49-F238E27FC236}">
                  <a16:creationId xmlns:a16="http://schemas.microsoft.com/office/drawing/2014/main" id="{0DE4FEC6-9158-4815-AA4A-88A29F8E563B}"/>
                </a:ext>
              </a:extLst>
            </p:cNvPr>
            <p:cNvSpPr>
              <a:spLocks/>
            </p:cNvSpPr>
            <p:nvPr/>
          </p:nvSpPr>
          <p:spPr bwMode="auto">
            <a:xfrm>
              <a:off x="6669" y="4265"/>
              <a:ext cx="17" cy="6"/>
            </a:xfrm>
            <a:custGeom>
              <a:avLst/>
              <a:gdLst>
                <a:gd name="T0" fmla="*/ 1 w 9"/>
                <a:gd name="T1" fmla="*/ 1 h 3"/>
                <a:gd name="T2" fmla="*/ 9 w 9"/>
                <a:gd name="T3" fmla="*/ 1 h 3"/>
                <a:gd name="T4" fmla="*/ 6 w 9"/>
                <a:gd name="T5" fmla="*/ 0 h 3"/>
                <a:gd name="T6" fmla="*/ 1 w 9"/>
                <a:gd name="T7" fmla="*/ 1 h 3"/>
              </a:gdLst>
              <a:ahLst/>
              <a:cxnLst>
                <a:cxn ang="0">
                  <a:pos x="T0" y="T1"/>
                </a:cxn>
                <a:cxn ang="0">
                  <a:pos x="T2" y="T3"/>
                </a:cxn>
                <a:cxn ang="0">
                  <a:pos x="T4" y="T5"/>
                </a:cxn>
                <a:cxn ang="0">
                  <a:pos x="T6" y="T7"/>
                </a:cxn>
              </a:cxnLst>
              <a:rect l="0" t="0" r="r" b="b"/>
              <a:pathLst>
                <a:path w="9" h="3">
                  <a:moveTo>
                    <a:pt x="1" y="1"/>
                  </a:moveTo>
                  <a:cubicBezTo>
                    <a:pt x="0" y="1"/>
                    <a:pt x="7" y="3"/>
                    <a:pt x="9" y="1"/>
                  </a:cubicBezTo>
                  <a:cubicBezTo>
                    <a:pt x="8" y="1"/>
                    <a:pt x="5" y="2"/>
                    <a:pt x="6" y="0"/>
                  </a:cubicBezTo>
                  <a:cubicBezTo>
                    <a:pt x="4"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6" name="Freeform 136">
              <a:extLst>
                <a:ext uri="{FF2B5EF4-FFF2-40B4-BE49-F238E27FC236}">
                  <a16:creationId xmlns:a16="http://schemas.microsoft.com/office/drawing/2014/main" id="{B56B1686-4308-4E2E-9426-9E5BEC007BD4}"/>
                </a:ext>
              </a:extLst>
            </p:cNvPr>
            <p:cNvSpPr>
              <a:spLocks/>
            </p:cNvSpPr>
            <p:nvPr/>
          </p:nvSpPr>
          <p:spPr bwMode="auto">
            <a:xfrm>
              <a:off x="6713" y="4271"/>
              <a:ext cx="11" cy="10"/>
            </a:xfrm>
            <a:custGeom>
              <a:avLst/>
              <a:gdLst>
                <a:gd name="T0" fmla="*/ 1 w 6"/>
                <a:gd name="T1" fmla="*/ 2 h 5"/>
                <a:gd name="T2" fmla="*/ 6 w 6"/>
                <a:gd name="T3" fmla="*/ 3 h 5"/>
                <a:gd name="T4" fmla="*/ 2 w 6"/>
                <a:gd name="T5" fmla="*/ 0 h 5"/>
                <a:gd name="T6" fmla="*/ 1 w 6"/>
                <a:gd name="T7" fmla="*/ 2 h 5"/>
              </a:gdLst>
              <a:ahLst/>
              <a:cxnLst>
                <a:cxn ang="0">
                  <a:pos x="T0" y="T1"/>
                </a:cxn>
                <a:cxn ang="0">
                  <a:pos x="T2" y="T3"/>
                </a:cxn>
                <a:cxn ang="0">
                  <a:pos x="T4" y="T5"/>
                </a:cxn>
                <a:cxn ang="0">
                  <a:pos x="T6" y="T7"/>
                </a:cxn>
              </a:cxnLst>
              <a:rect l="0" t="0" r="r" b="b"/>
              <a:pathLst>
                <a:path w="6" h="5">
                  <a:moveTo>
                    <a:pt x="1" y="2"/>
                  </a:moveTo>
                  <a:cubicBezTo>
                    <a:pt x="3" y="3"/>
                    <a:pt x="3" y="5"/>
                    <a:pt x="6" y="3"/>
                  </a:cubicBezTo>
                  <a:cubicBezTo>
                    <a:pt x="6" y="1"/>
                    <a:pt x="1" y="3"/>
                    <a:pt x="2" y="0"/>
                  </a:cubicBezTo>
                  <a:cubicBezTo>
                    <a:pt x="0"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7" name="Freeform 137">
              <a:extLst>
                <a:ext uri="{FF2B5EF4-FFF2-40B4-BE49-F238E27FC236}">
                  <a16:creationId xmlns:a16="http://schemas.microsoft.com/office/drawing/2014/main" id="{017F8B6F-C846-4F64-91A8-2A925D89B84C}"/>
                </a:ext>
              </a:extLst>
            </p:cNvPr>
            <p:cNvSpPr>
              <a:spLocks/>
            </p:cNvSpPr>
            <p:nvPr/>
          </p:nvSpPr>
          <p:spPr bwMode="auto">
            <a:xfrm>
              <a:off x="6883" y="4365"/>
              <a:ext cx="9" cy="6"/>
            </a:xfrm>
            <a:custGeom>
              <a:avLst/>
              <a:gdLst>
                <a:gd name="T0" fmla="*/ 0 w 5"/>
                <a:gd name="T1" fmla="*/ 2 h 3"/>
                <a:gd name="T2" fmla="*/ 3 w 5"/>
                <a:gd name="T3" fmla="*/ 3 h 3"/>
                <a:gd name="T4" fmla="*/ 4 w 5"/>
                <a:gd name="T5" fmla="*/ 2 h 3"/>
                <a:gd name="T6" fmla="*/ 4 w 5"/>
                <a:gd name="T7" fmla="*/ 1 h 3"/>
                <a:gd name="T8" fmla="*/ 3 w 5"/>
                <a:gd name="T9" fmla="*/ 0 h 3"/>
                <a:gd name="T10" fmla="*/ 2 w 5"/>
                <a:gd name="T11" fmla="*/ 1 h 3"/>
                <a:gd name="T12" fmla="*/ 0 w 5"/>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2"/>
                  </a:moveTo>
                  <a:cubicBezTo>
                    <a:pt x="0" y="3"/>
                    <a:pt x="2" y="2"/>
                    <a:pt x="3" y="3"/>
                  </a:cubicBezTo>
                  <a:cubicBezTo>
                    <a:pt x="4" y="2"/>
                    <a:pt x="3" y="1"/>
                    <a:pt x="4" y="2"/>
                  </a:cubicBezTo>
                  <a:cubicBezTo>
                    <a:pt x="5" y="1"/>
                    <a:pt x="4" y="1"/>
                    <a:pt x="4" y="1"/>
                  </a:cubicBezTo>
                  <a:cubicBezTo>
                    <a:pt x="3" y="0"/>
                    <a:pt x="3" y="0"/>
                    <a:pt x="3" y="0"/>
                  </a:cubicBezTo>
                  <a:cubicBezTo>
                    <a:pt x="4" y="1"/>
                    <a:pt x="1" y="3"/>
                    <a:pt x="2" y="1"/>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8" name="Freeform 138">
              <a:extLst>
                <a:ext uri="{FF2B5EF4-FFF2-40B4-BE49-F238E27FC236}">
                  <a16:creationId xmlns:a16="http://schemas.microsoft.com/office/drawing/2014/main" id="{CE858EC7-5B2F-41C3-9ECA-380944594EB4}"/>
                </a:ext>
              </a:extLst>
            </p:cNvPr>
            <p:cNvSpPr>
              <a:spLocks/>
            </p:cNvSpPr>
            <p:nvPr/>
          </p:nvSpPr>
          <p:spPr bwMode="auto">
            <a:xfrm>
              <a:off x="6812" y="4277"/>
              <a:ext cx="19" cy="11"/>
            </a:xfrm>
            <a:custGeom>
              <a:avLst/>
              <a:gdLst>
                <a:gd name="T0" fmla="*/ 0 w 10"/>
                <a:gd name="T1" fmla="*/ 1 h 6"/>
                <a:gd name="T2" fmla="*/ 5 w 10"/>
                <a:gd name="T3" fmla="*/ 2 h 6"/>
                <a:gd name="T4" fmla="*/ 10 w 10"/>
                <a:gd name="T5" fmla="*/ 6 h 6"/>
                <a:gd name="T6" fmla="*/ 7 w 10"/>
                <a:gd name="T7" fmla="*/ 0 h 6"/>
                <a:gd name="T8" fmla="*/ 1 w 10"/>
                <a:gd name="T9" fmla="*/ 0 h 6"/>
                <a:gd name="T10" fmla="*/ 0 w 10"/>
                <a:gd name="T11" fmla="*/ 1 h 6"/>
              </a:gdLst>
              <a:ahLst/>
              <a:cxnLst>
                <a:cxn ang="0">
                  <a:pos x="T0" y="T1"/>
                </a:cxn>
                <a:cxn ang="0">
                  <a:pos x="T2" y="T3"/>
                </a:cxn>
                <a:cxn ang="0">
                  <a:pos x="T4" y="T5"/>
                </a:cxn>
                <a:cxn ang="0">
                  <a:pos x="T6" y="T7"/>
                </a:cxn>
                <a:cxn ang="0">
                  <a:pos x="T8" y="T9"/>
                </a:cxn>
                <a:cxn ang="0">
                  <a:pos x="T10" y="T11"/>
                </a:cxn>
              </a:cxnLst>
              <a:rect l="0" t="0" r="r" b="b"/>
              <a:pathLst>
                <a:path w="10" h="6">
                  <a:moveTo>
                    <a:pt x="0" y="1"/>
                  </a:moveTo>
                  <a:cubicBezTo>
                    <a:pt x="0" y="2"/>
                    <a:pt x="4" y="2"/>
                    <a:pt x="5" y="2"/>
                  </a:cubicBezTo>
                  <a:cubicBezTo>
                    <a:pt x="5" y="4"/>
                    <a:pt x="8" y="6"/>
                    <a:pt x="10" y="6"/>
                  </a:cubicBezTo>
                  <a:cubicBezTo>
                    <a:pt x="9" y="4"/>
                    <a:pt x="8" y="2"/>
                    <a:pt x="7" y="0"/>
                  </a:cubicBezTo>
                  <a:cubicBezTo>
                    <a:pt x="7" y="4"/>
                    <a:pt x="4" y="0"/>
                    <a:pt x="1" y="0"/>
                  </a:cubicBezTo>
                  <a:cubicBezTo>
                    <a:pt x="1" y="1"/>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9" name="Freeform 139">
              <a:extLst>
                <a:ext uri="{FF2B5EF4-FFF2-40B4-BE49-F238E27FC236}">
                  <a16:creationId xmlns:a16="http://schemas.microsoft.com/office/drawing/2014/main" id="{297B3FC6-E351-4A82-91CE-443439449188}"/>
                </a:ext>
              </a:extLst>
            </p:cNvPr>
            <p:cNvSpPr>
              <a:spLocks/>
            </p:cNvSpPr>
            <p:nvPr/>
          </p:nvSpPr>
          <p:spPr bwMode="auto">
            <a:xfrm>
              <a:off x="6841" y="4288"/>
              <a:ext cx="15" cy="4"/>
            </a:xfrm>
            <a:custGeom>
              <a:avLst/>
              <a:gdLst>
                <a:gd name="T0" fmla="*/ 0 w 8"/>
                <a:gd name="T1" fmla="*/ 1 h 2"/>
                <a:gd name="T2" fmla="*/ 7 w 8"/>
                <a:gd name="T3" fmla="*/ 2 h 2"/>
                <a:gd name="T4" fmla="*/ 5 w 8"/>
                <a:gd name="T5" fmla="*/ 0 h 2"/>
                <a:gd name="T6" fmla="*/ 0 w 8"/>
                <a:gd name="T7" fmla="*/ 1 h 2"/>
              </a:gdLst>
              <a:ahLst/>
              <a:cxnLst>
                <a:cxn ang="0">
                  <a:pos x="T0" y="T1"/>
                </a:cxn>
                <a:cxn ang="0">
                  <a:pos x="T2" y="T3"/>
                </a:cxn>
                <a:cxn ang="0">
                  <a:pos x="T4" y="T5"/>
                </a:cxn>
                <a:cxn ang="0">
                  <a:pos x="T6" y="T7"/>
                </a:cxn>
              </a:cxnLst>
              <a:rect l="0" t="0" r="r" b="b"/>
              <a:pathLst>
                <a:path w="8" h="2">
                  <a:moveTo>
                    <a:pt x="0" y="1"/>
                  </a:moveTo>
                  <a:cubicBezTo>
                    <a:pt x="0" y="2"/>
                    <a:pt x="5" y="2"/>
                    <a:pt x="7" y="2"/>
                  </a:cubicBezTo>
                  <a:cubicBezTo>
                    <a:pt x="8" y="1"/>
                    <a:pt x="4" y="2"/>
                    <a:pt x="5" y="0"/>
                  </a:cubicBezTo>
                  <a:cubicBezTo>
                    <a:pt x="4" y="1"/>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0" name="Freeform 140">
              <a:extLst>
                <a:ext uri="{FF2B5EF4-FFF2-40B4-BE49-F238E27FC236}">
                  <a16:creationId xmlns:a16="http://schemas.microsoft.com/office/drawing/2014/main" id="{A233688C-2671-4096-8D8C-FC3C580D5197}"/>
                </a:ext>
              </a:extLst>
            </p:cNvPr>
            <p:cNvSpPr>
              <a:spLocks/>
            </p:cNvSpPr>
            <p:nvPr/>
          </p:nvSpPr>
          <p:spPr bwMode="auto">
            <a:xfrm>
              <a:off x="6827" y="4281"/>
              <a:ext cx="14" cy="3"/>
            </a:xfrm>
            <a:custGeom>
              <a:avLst/>
              <a:gdLst>
                <a:gd name="T0" fmla="*/ 2 w 7"/>
                <a:gd name="T1" fmla="*/ 0 h 2"/>
                <a:gd name="T2" fmla="*/ 3 w 7"/>
                <a:gd name="T3" fmla="*/ 0 h 2"/>
                <a:gd name="T4" fmla="*/ 3 w 7"/>
                <a:gd name="T5" fmla="*/ 2 h 2"/>
                <a:gd name="T6" fmla="*/ 6 w 7"/>
                <a:gd name="T7" fmla="*/ 2 h 2"/>
                <a:gd name="T8" fmla="*/ 7 w 7"/>
                <a:gd name="T9" fmla="*/ 1 h 2"/>
                <a:gd name="T10" fmla="*/ 6 w 7"/>
                <a:gd name="T11" fmla="*/ 0 h 2"/>
                <a:gd name="T12" fmla="*/ 2 w 7"/>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2" y="0"/>
                  </a:moveTo>
                  <a:cubicBezTo>
                    <a:pt x="0" y="1"/>
                    <a:pt x="2" y="1"/>
                    <a:pt x="3" y="0"/>
                  </a:cubicBezTo>
                  <a:cubicBezTo>
                    <a:pt x="4" y="1"/>
                    <a:pt x="4" y="2"/>
                    <a:pt x="3" y="2"/>
                  </a:cubicBezTo>
                  <a:cubicBezTo>
                    <a:pt x="4" y="2"/>
                    <a:pt x="5" y="2"/>
                    <a:pt x="6" y="2"/>
                  </a:cubicBezTo>
                  <a:cubicBezTo>
                    <a:pt x="5" y="2"/>
                    <a:pt x="4" y="0"/>
                    <a:pt x="7" y="1"/>
                  </a:cubicBezTo>
                  <a:cubicBezTo>
                    <a:pt x="7" y="1"/>
                    <a:pt x="6" y="0"/>
                    <a:pt x="6" y="0"/>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1" name="Freeform 141">
              <a:extLst>
                <a:ext uri="{FF2B5EF4-FFF2-40B4-BE49-F238E27FC236}">
                  <a16:creationId xmlns:a16="http://schemas.microsoft.com/office/drawing/2014/main" id="{4942390B-79B5-4D13-B38D-D1BD1A9DE171}"/>
                </a:ext>
              </a:extLst>
            </p:cNvPr>
            <p:cNvSpPr>
              <a:spLocks/>
            </p:cNvSpPr>
            <p:nvPr/>
          </p:nvSpPr>
          <p:spPr bwMode="auto">
            <a:xfrm>
              <a:off x="6867" y="4282"/>
              <a:ext cx="8" cy="4"/>
            </a:xfrm>
            <a:custGeom>
              <a:avLst/>
              <a:gdLst>
                <a:gd name="T0" fmla="*/ 4 w 4"/>
                <a:gd name="T1" fmla="*/ 0 h 2"/>
                <a:gd name="T2" fmla="*/ 2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cubicBezTo>
                    <a:pt x="3" y="0"/>
                    <a:pt x="3" y="0"/>
                    <a:pt x="2" y="0"/>
                  </a:cubicBezTo>
                  <a:cubicBezTo>
                    <a:pt x="0" y="0"/>
                    <a:pt x="2" y="1"/>
                    <a:pt x="0" y="2"/>
                  </a:cubicBezTo>
                  <a:cubicBezTo>
                    <a:pt x="2"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2" name="Freeform 142">
              <a:extLst>
                <a:ext uri="{FF2B5EF4-FFF2-40B4-BE49-F238E27FC236}">
                  <a16:creationId xmlns:a16="http://schemas.microsoft.com/office/drawing/2014/main" id="{A1FB15B3-7B37-47AB-9D44-8AD2D90FFA63}"/>
                </a:ext>
              </a:extLst>
            </p:cNvPr>
            <p:cNvSpPr>
              <a:spLocks/>
            </p:cNvSpPr>
            <p:nvPr/>
          </p:nvSpPr>
          <p:spPr bwMode="auto">
            <a:xfrm>
              <a:off x="6908" y="4252"/>
              <a:ext cx="11" cy="7"/>
            </a:xfrm>
            <a:custGeom>
              <a:avLst/>
              <a:gdLst>
                <a:gd name="T0" fmla="*/ 3 w 6"/>
                <a:gd name="T1" fmla="*/ 0 h 4"/>
                <a:gd name="T2" fmla="*/ 1 w 6"/>
                <a:gd name="T3" fmla="*/ 2 h 4"/>
                <a:gd name="T4" fmla="*/ 2 w 6"/>
                <a:gd name="T5" fmla="*/ 4 h 4"/>
                <a:gd name="T6" fmla="*/ 4 w 6"/>
                <a:gd name="T7" fmla="*/ 3 h 4"/>
                <a:gd name="T8" fmla="*/ 5 w 6"/>
                <a:gd name="T9" fmla="*/ 2 h 4"/>
                <a:gd name="T10" fmla="*/ 3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3" y="0"/>
                  </a:moveTo>
                  <a:cubicBezTo>
                    <a:pt x="3" y="2"/>
                    <a:pt x="2" y="1"/>
                    <a:pt x="1" y="2"/>
                  </a:cubicBezTo>
                  <a:cubicBezTo>
                    <a:pt x="3" y="3"/>
                    <a:pt x="0" y="3"/>
                    <a:pt x="2" y="4"/>
                  </a:cubicBezTo>
                  <a:cubicBezTo>
                    <a:pt x="4" y="3"/>
                    <a:pt x="4" y="3"/>
                    <a:pt x="4" y="3"/>
                  </a:cubicBezTo>
                  <a:cubicBezTo>
                    <a:pt x="3" y="2"/>
                    <a:pt x="2" y="1"/>
                    <a:pt x="5" y="2"/>
                  </a:cubicBezTo>
                  <a:cubicBezTo>
                    <a:pt x="6" y="1"/>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3" name="Freeform 143">
              <a:extLst>
                <a:ext uri="{FF2B5EF4-FFF2-40B4-BE49-F238E27FC236}">
                  <a16:creationId xmlns:a16="http://schemas.microsoft.com/office/drawing/2014/main" id="{8763DB5C-9AF6-4468-8BF1-73E490CCF06A}"/>
                </a:ext>
              </a:extLst>
            </p:cNvPr>
            <p:cNvSpPr>
              <a:spLocks/>
            </p:cNvSpPr>
            <p:nvPr/>
          </p:nvSpPr>
          <p:spPr bwMode="auto">
            <a:xfrm>
              <a:off x="6975" y="4296"/>
              <a:ext cx="7" cy="6"/>
            </a:xfrm>
            <a:custGeom>
              <a:avLst/>
              <a:gdLst>
                <a:gd name="T0" fmla="*/ 1 w 4"/>
                <a:gd name="T1" fmla="*/ 0 h 3"/>
                <a:gd name="T2" fmla="*/ 2 w 4"/>
                <a:gd name="T3" fmla="*/ 1 h 3"/>
                <a:gd name="T4" fmla="*/ 1 w 4"/>
                <a:gd name="T5" fmla="*/ 3 h 3"/>
                <a:gd name="T6" fmla="*/ 3 w 4"/>
                <a:gd name="T7" fmla="*/ 0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0" y="0"/>
                    <a:pt x="1" y="1"/>
                    <a:pt x="2" y="1"/>
                  </a:cubicBezTo>
                  <a:cubicBezTo>
                    <a:pt x="2" y="1"/>
                    <a:pt x="2" y="2"/>
                    <a:pt x="1" y="3"/>
                  </a:cubicBezTo>
                  <a:cubicBezTo>
                    <a:pt x="2" y="3"/>
                    <a:pt x="4" y="1"/>
                    <a:pt x="3"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4" name="Freeform 144">
              <a:extLst>
                <a:ext uri="{FF2B5EF4-FFF2-40B4-BE49-F238E27FC236}">
                  <a16:creationId xmlns:a16="http://schemas.microsoft.com/office/drawing/2014/main" id="{957C76C0-2DC4-479A-B488-09603D77FBBE}"/>
                </a:ext>
              </a:extLst>
            </p:cNvPr>
            <p:cNvSpPr>
              <a:spLocks/>
            </p:cNvSpPr>
            <p:nvPr/>
          </p:nvSpPr>
          <p:spPr bwMode="auto">
            <a:xfrm>
              <a:off x="7076" y="4369"/>
              <a:ext cx="9" cy="8"/>
            </a:xfrm>
            <a:custGeom>
              <a:avLst/>
              <a:gdLst>
                <a:gd name="T0" fmla="*/ 1 w 5"/>
                <a:gd name="T1" fmla="*/ 3 h 4"/>
                <a:gd name="T2" fmla="*/ 1 w 5"/>
                <a:gd name="T3" fmla="*/ 3 h 4"/>
                <a:gd name="T4" fmla="*/ 5 w 5"/>
                <a:gd name="T5" fmla="*/ 2 h 4"/>
                <a:gd name="T6" fmla="*/ 1 w 5"/>
                <a:gd name="T7" fmla="*/ 2 h 4"/>
                <a:gd name="T8" fmla="*/ 1 w 5"/>
                <a:gd name="T9" fmla="*/ 3 h 4"/>
              </a:gdLst>
              <a:ahLst/>
              <a:cxnLst>
                <a:cxn ang="0">
                  <a:pos x="T0" y="T1"/>
                </a:cxn>
                <a:cxn ang="0">
                  <a:pos x="T2" y="T3"/>
                </a:cxn>
                <a:cxn ang="0">
                  <a:pos x="T4" y="T5"/>
                </a:cxn>
                <a:cxn ang="0">
                  <a:pos x="T6" y="T7"/>
                </a:cxn>
                <a:cxn ang="0">
                  <a:pos x="T8" y="T9"/>
                </a:cxn>
              </a:cxnLst>
              <a:rect l="0" t="0" r="r" b="b"/>
              <a:pathLst>
                <a:path w="5" h="4">
                  <a:moveTo>
                    <a:pt x="1" y="3"/>
                  </a:moveTo>
                  <a:cubicBezTo>
                    <a:pt x="1" y="3"/>
                    <a:pt x="1" y="3"/>
                    <a:pt x="1" y="3"/>
                  </a:cubicBezTo>
                  <a:cubicBezTo>
                    <a:pt x="3" y="1"/>
                    <a:pt x="4" y="4"/>
                    <a:pt x="5" y="2"/>
                  </a:cubicBezTo>
                  <a:cubicBezTo>
                    <a:pt x="4" y="0"/>
                    <a:pt x="2" y="2"/>
                    <a:pt x="1" y="2"/>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5" name="Freeform 145">
              <a:extLst>
                <a:ext uri="{FF2B5EF4-FFF2-40B4-BE49-F238E27FC236}">
                  <a16:creationId xmlns:a16="http://schemas.microsoft.com/office/drawing/2014/main" id="{5B2A9334-2C41-491B-8136-C8390A97B977}"/>
                </a:ext>
              </a:extLst>
            </p:cNvPr>
            <p:cNvSpPr>
              <a:spLocks/>
            </p:cNvSpPr>
            <p:nvPr/>
          </p:nvSpPr>
          <p:spPr bwMode="auto">
            <a:xfrm>
              <a:off x="6996" y="4242"/>
              <a:ext cx="23" cy="8"/>
            </a:xfrm>
            <a:custGeom>
              <a:avLst/>
              <a:gdLst>
                <a:gd name="T0" fmla="*/ 5 w 12"/>
                <a:gd name="T1" fmla="*/ 2 h 4"/>
                <a:gd name="T2" fmla="*/ 0 w 12"/>
                <a:gd name="T3" fmla="*/ 1 h 4"/>
                <a:gd name="T4" fmla="*/ 6 w 12"/>
                <a:gd name="T5" fmla="*/ 4 h 4"/>
                <a:gd name="T6" fmla="*/ 12 w 12"/>
                <a:gd name="T7" fmla="*/ 2 h 4"/>
                <a:gd name="T8" fmla="*/ 5 w 12"/>
                <a:gd name="T9" fmla="*/ 2 h 4"/>
              </a:gdLst>
              <a:ahLst/>
              <a:cxnLst>
                <a:cxn ang="0">
                  <a:pos x="T0" y="T1"/>
                </a:cxn>
                <a:cxn ang="0">
                  <a:pos x="T2" y="T3"/>
                </a:cxn>
                <a:cxn ang="0">
                  <a:pos x="T4" y="T5"/>
                </a:cxn>
                <a:cxn ang="0">
                  <a:pos x="T6" y="T7"/>
                </a:cxn>
                <a:cxn ang="0">
                  <a:pos x="T8" y="T9"/>
                </a:cxn>
              </a:cxnLst>
              <a:rect l="0" t="0" r="r" b="b"/>
              <a:pathLst>
                <a:path w="12" h="4">
                  <a:moveTo>
                    <a:pt x="5" y="2"/>
                  </a:moveTo>
                  <a:cubicBezTo>
                    <a:pt x="3" y="0"/>
                    <a:pt x="2" y="1"/>
                    <a:pt x="0" y="1"/>
                  </a:cubicBezTo>
                  <a:cubicBezTo>
                    <a:pt x="2" y="3"/>
                    <a:pt x="4" y="2"/>
                    <a:pt x="6" y="4"/>
                  </a:cubicBezTo>
                  <a:cubicBezTo>
                    <a:pt x="7" y="1"/>
                    <a:pt x="10" y="3"/>
                    <a:pt x="12" y="2"/>
                  </a:cubicBezTo>
                  <a:cubicBezTo>
                    <a:pt x="12" y="2"/>
                    <a:pt x="6"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6" name="Freeform 146">
              <a:extLst>
                <a:ext uri="{FF2B5EF4-FFF2-40B4-BE49-F238E27FC236}">
                  <a16:creationId xmlns:a16="http://schemas.microsoft.com/office/drawing/2014/main" id="{88DB171E-52D3-4E65-B769-5BBD962B8926}"/>
                </a:ext>
              </a:extLst>
            </p:cNvPr>
            <p:cNvSpPr>
              <a:spLocks/>
            </p:cNvSpPr>
            <p:nvPr/>
          </p:nvSpPr>
          <p:spPr bwMode="auto">
            <a:xfrm>
              <a:off x="7017" y="4242"/>
              <a:ext cx="34" cy="8"/>
            </a:xfrm>
            <a:custGeom>
              <a:avLst/>
              <a:gdLst>
                <a:gd name="T0" fmla="*/ 0 w 18"/>
                <a:gd name="T1" fmla="*/ 4 h 4"/>
                <a:gd name="T2" fmla="*/ 7 w 18"/>
                <a:gd name="T3" fmla="*/ 4 h 4"/>
                <a:gd name="T4" fmla="*/ 18 w 18"/>
                <a:gd name="T5" fmla="*/ 2 h 4"/>
                <a:gd name="T6" fmla="*/ 17 w 18"/>
                <a:gd name="T7" fmla="*/ 1 h 4"/>
                <a:gd name="T8" fmla="*/ 11 w 18"/>
                <a:gd name="T9" fmla="*/ 1 h 4"/>
                <a:gd name="T10" fmla="*/ 3 w 18"/>
                <a:gd name="T11" fmla="*/ 1 h 4"/>
                <a:gd name="T12" fmla="*/ 4 w 18"/>
                <a:gd name="T13" fmla="*/ 3 h 4"/>
                <a:gd name="T14" fmla="*/ 0 w 18"/>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4">
                  <a:moveTo>
                    <a:pt x="0" y="4"/>
                  </a:moveTo>
                  <a:cubicBezTo>
                    <a:pt x="2" y="4"/>
                    <a:pt x="5" y="2"/>
                    <a:pt x="7" y="4"/>
                  </a:cubicBezTo>
                  <a:cubicBezTo>
                    <a:pt x="8" y="0"/>
                    <a:pt x="14" y="4"/>
                    <a:pt x="18" y="2"/>
                  </a:cubicBezTo>
                  <a:cubicBezTo>
                    <a:pt x="18" y="2"/>
                    <a:pt x="17" y="1"/>
                    <a:pt x="17" y="1"/>
                  </a:cubicBezTo>
                  <a:cubicBezTo>
                    <a:pt x="15" y="1"/>
                    <a:pt x="13" y="3"/>
                    <a:pt x="11" y="1"/>
                  </a:cubicBezTo>
                  <a:cubicBezTo>
                    <a:pt x="8" y="2"/>
                    <a:pt x="6" y="1"/>
                    <a:pt x="3" y="1"/>
                  </a:cubicBezTo>
                  <a:cubicBezTo>
                    <a:pt x="2" y="2"/>
                    <a:pt x="4" y="2"/>
                    <a:pt x="4" y="3"/>
                  </a:cubicBezTo>
                  <a:cubicBezTo>
                    <a:pt x="3" y="3"/>
                    <a:pt x="1"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7" name="Freeform 147">
              <a:extLst>
                <a:ext uri="{FF2B5EF4-FFF2-40B4-BE49-F238E27FC236}">
                  <a16:creationId xmlns:a16="http://schemas.microsoft.com/office/drawing/2014/main" id="{B75941D1-BF09-4425-8E77-FEA171574957}"/>
                </a:ext>
              </a:extLst>
            </p:cNvPr>
            <p:cNvSpPr>
              <a:spLocks/>
            </p:cNvSpPr>
            <p:nvPr/>
          </p:nvSpPr>
          <p:spPr bwMode="auto">
            <a:xfrm>
              <a:off x="7007" y="4234"/>
              <a:ext cx="25" cy="8"/>
            </a:xfrm>
            <a:custGeom>
              <a:avLst/>
              <a:gdLst>
                <a:gd name="T0" fmla="*/ 0 w 13"/>
                <a:gd name="T1" fmla="*/ 0 h 4"/>
                <a:gd name="T2" fmla="*/ 13 w 13"/>
                <a:gd name="T3" fmla="*/ 2 h 4"/>
                <a:gd name="T4" fmla="*/ 0 w 13"/>
                <a:gd name="T5" fmla="*/ 0 h 4"/>
              </a:gdLst>
              <a:ahLst/>
              <a:cxnLst>
                <a:cxn ang="0">
                  <a:pos x="T0" y="T1"/>
                </a:cxn>
                <a:cxn ang="0">
                  <a:pos x="T2" y="T3"/>
                </a:cxn>
                <a:cxn ang="0">
                  <a:pos x="T4" y="T5"/>
                </a:cxn>
              </a:cxnLst>
              <a:rect l="0" t="0" r="r" b="b"/>
              <a:pathLst>
                <a:path w="13" h="4">
                  <a:moveTo>
                    <a:pt x="0" y="0"/>
                  </a:moveTo>
                  <a:cubicBezTo>
                    <a:pt x="1" y="4"/>
                    <a:pt x="11" y="3"/>
                    <a:pt x="13" y="2"/>
                  </a:cubicBezTo>
                  <a:cubicBezTo>
                    <a:pt x="9" y="1"/>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8" name="Freeform 148">
              <a:extLst>
                <a:ext uri="{FF2B5EF4-FFF2-40B4-BE49-F238E27FC236}">
                  <a16:creationId xmlns:a16="http://schemas.microsoft.com/office/drawing/2014/main" id="{7446A5E3-698C-4DA4-A962-23F8906F0675}"/>
                </a:ext>
              </a:extLst>
            </p:cNvPr>
            <p:cNvSpPr>
              <a:spLocks/>
            </p:cNvSpPr>
            <p:nvPr/>
          </p:nvSpPr>
          <p:spPr bwMode="auto">
            <a:xfrm>
              <a:off x="7072" y="4238"/>
              <a:ext cx="10" cy="4"/>
            </a:xfrm>
            <a:custGeom>
              <a:avLst/>
              <a:gdLst>
                <a:gd name="T0" fmla="*/ 0 w 5"/>
                <a:gd name="T1" fmla="*/ 1 h 2"/>
                <a:gd name="T2" fmla="*/ 5 w 5"/>
                <a:gd name="T3" fmla="*/ 2 h 2"/>
                <a:gd name="T4" fmla="*/ 0 w 5"/>
                <a:gd name="T5" fmla="*/ 1 h 2"/>
              </a:gdLst>
              <a:ahLst/>
              <a:cxnLst>
                <a:cxn ang="0">
                  <a:pos x="T0" y="T1"/>
                </a:cxn>
                <a:cxn ang="0">
                  <a:pos x="T2" y="T3"/>
                </a:cxn>
                <a:cxn ang="0">
                  <a:pos x="T4" y="T5"/>
                </a:cxn>
              </a:cxnLst>
              <a:rect l="0" t="0" r="r" b="b"/>
              <a:pathLst>
                <a:path w="5" h="2">
                  <a:moveTo>
                    <a:pt x="0" y="1"/>
                  </a:moveTo>
                  <a:cubicBezTo>
                    <a:pt x="2" y="1"/>
                    <a:pt x="4" y="1"/>
                    <a:pt x="5" y="2"/>
                  </a:cubicBezTo>
                  <a:cubicBezTo>
                    <a:pt x="5"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9" name="Freeform 149">
              <a:extLst>
                <a:ext uri="{FF2B5EF4-FFF2-40B4-BE49-F238E27FC236}">
                  <a16:creationId xmlns:a16="http://schemas.microsoft.com/office/drawing/2014/main" id="{44F1257D-BA8B-4CDB-AEB2-549E0B7BDD39}"/>
                </a:ext>
              </a:extLst>
            </p:cNvPr>
            <p:cNvSpPr>
              <a:spLocks/>
            </p:cNvSpPr>
            <p:nvPr/>
          </p:nvSpPr>
          <p:spPr bwMode="auto">
            <a:xfrm>
              <a:off x="7118" y="4236"/>
              <a:ext cx="27" cy="8"/>
            </a:xfrm>
            <a:custGeom>
              <a:avLst/>
              <a:gdLst>
                <a:gd name="T0" fmla="*/ 0 w 14"/>
                <a:gd name="T1" fmla="*/ 3 h 4"/>
                <a:gd name="T2" fmla="*/ 14 w 14"/>
                <a:gd name="T3" fmla="*/ 3 h 4"/>
                <a:gd name="T4" fmla="*/ 10 w 14"/>
                <a:gd name="T5" fmla="*/ 1 h 4"/>
                <a:gd name="T6" fmla="*/ 4 w 14"/>
                <a:gd name="T7" fmla="*/ 3 h 4"/>
                <a:gd name="T8" fmla="*/ 3 w 14"/>
                <a:gd name="T9" fmla="*/ 1 h 4"/>
                <a:gd name="T10" fmla="*/ 0 w 14"/>
                <a:gd name="T11" fmla="*/ 3 h 4"/>
              </a:gdLst>
              <a:ahLst/>
              <a:cxnLst>
                <a:cxn ang="0">
                  <a:pos x="T0" y="T1"/>
                </a:cxn>
                <a:cxn ang="0">
                  <a:pos x="T2" y="T3"/>
                </a:cxn>
                <a:cxn ang="0">
                  <a:pos x="T4" y="T5"/>
                </a:cxn>
                <a:cxn ang="0">
                  <a:pos x="T6" y="T7"/>
                </a:cxn>
                <a:cxn ang="0">
                  <a:pos x="T8" y="T9"/>
                </a:cxn>
                <a:cxn ang="0">
                  <a:pos x="T10" y="T11"/>
                </a:cxn>
              </a:cxnLst>
              <a:rect l="0" t="0" r="r" b="b"/>
              <a:pathLst>
                <a:path w="14" h="4">
                  <a:moveTo>
                    <a:pt x="0" y="3"/>
                  </a:moveTo>
                  <a:cubicBezTo>
                    <a:pt x="3" y="4"/>
                    <a:pt x="10" y="4"/>
                    <a:pt x="14" y="3"/>
                  </a:cubicBezTo>
                  <a:cubicBezTo>
                    <a:pt x="12" y="1"/>
                    <a:pt x="11" y="4"/>
                    <a:pt x="10" y="1"/>
                  </a:cubicBezTo>
                  <a:cubicBezTo>
                    <a:pt x="9" y="4"/>
                    <a:pt x="6" y="1"/>
                    <a:pt x="4" y="3"/>
                  </a:cubicBezTo>
                  <a:cubicBezTo>
                    <a:pt x="3" y="2"/>
                    <a:pt x="6" y="0"/>
                    <a:pt x="3" y="1"/>
                  </a:cubicBezTo>
                  <a:cubicBezTo>
                    <a:pt x="4" y="2"/>
                    <a:pt x="3"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0" name="Freeform 150">
              <a:extLst>
                <a:ext uri="{FF2B5EF4-FFF2-40B4-BE49-F238E27FC236}">
                  <a16:creationId xmlns:a16="http://schemas.microsoft.com/office/drawing/2014/main" id="{A7660283-8501-44E4-8167-A8EEF16039BB}"/>
                </a:ext>
              </a:extLst>
            </p:cNvPr>
            <p:cNvSpPr>
              <a:spLocks/>
            </p:cNvSpPr>
            <p:nvPr/>
          </p:nvSpPr>
          <p:spPr bwMode="auto">
            <a:xfrm>
              <a:off x="7116" y="4232"/>
              <a:ext cx="13" cy="6"/>
            </a:xfrm>
            <a:custGeom>
              <a:avLst/>
              <a:gdLst>
                <a:gd name="T0" fmla="*/ 0 w 7"/>
                <a:gd name="T1" fmla="*/ 1 h 3"/>
                <a:gd name="T2" fmla="*/ 6 w 7"/>
                <a:gd name="T3" fmla="*/ 2 h 3"/>
                <a:gd name="T4" fmla="*/ 4 w 7"/>
                <a:gd name="T5" fmla="*/ 0 h 3"/>
                <a:gd name="T6" fmla="*/ 0 w 7"/>
                <a:gd name="T7" fmla="*/ 1 h 3"/>
              </a:gdLst>
              <a:ahLst/>
              <a:cxnLst>
                <a:cxn ang="0">
                  <a:pos x="T0" y="T1"/>
                </a:cxn>
                <a:cxn ang="0">
                  <a:pos x="T2" y="T3"/>
                </a:cxn>
                <a:cxn ang="0">
                  <a:pos x="T4" y="T5"/>
                </a:cxn>
                <a:cxn ang="0">
                  <a:pos x="T6" y="T7"/>
                </a:cxn>
              </a:cxnLst>
              <a:rect l="0" t="0" r="r" b="b"/>
              <a:pathLst>
                <a:path w="7" h="3">
                  <a:moveTo>
                    <a:pt x="0" y="1"/>
                  </a:moveTo>
                  <a:cubicBezTo>
                    <a:pt x="0" y="3"/>
                    <a:pt x="4" y="1"/>
                    <a:pt x="6" y="2"/>
                  </a:cubicBezTo>
                  <a:cubicBezTo>
                    <a:pt x="7" y="0"/>
                    <a:pt x="4" y="1"/>
                    <a:pt x="4" y="0"/>
                  </a:cubicBezTo>
                  <a:cubicBezTo>
                    <a:pt x="2" y="2"/>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1" name="Freeform 151">
              <a:extLst>
                <a:ext uri="{FF2B5EF4-FFF2-40B4-BE49-F238E27FC236}">
                  <a16:creationId xmlns:a16="http://schemas.microsoft.com/office/drawing/2014/main" id="{B2789AD5-ABF0-41E0-BA61-27ECF4F8CE7D}"/>
                </a:ext>
              </a:extLst>
            </p:cNvPr>
            <p:cNvSpPr>
              <a:spLocks/>
            </p:cNvSpPr>
            <p:nvPr/>
          </p:nvSpPr>
          <p:spPr bwMode="auto">
            <a:xfrm>
              <a:off x="7147" y="4236"/>
              <a:ext cx="19" cy="8"/>
            </a:xfrm>
            <a:custGeom>
              <a:avLst/>
              <a:gdLst>
                <a:gd name="T0" fmla="*/ 0 w 10"/>
                <a:gd name="T1" fmla="*/ 3 h 4"/>
                <a:gd name="T2" fmla="*/ 10 w 10"/>
                <a:gd name="T3" fmla="*/ 4 h 4"/>
                <a:gd name="T4" fmla="*/ 0 w 10"/>
                <a:gd name="T5" fmla="*/ 3 h 4"/>
              </a:gdLst>
              <a:ahLst/>
              <a:cxnLst>
                <a:cxn ang="0">
                  <a:pos x="T0" y="T1"/>
                </a:cxn>
                <a:cxn ang="0">
                  <a:pos x="T2" y="T3"/>
                </a:cxn>
                <a:cxn ang="0">
                  <a:pos x="T4" y="T5"/>
                </a:cxn>
              </a:cxnLst>
              <a:rect l="0" t="0" r="r" b="b"/>
              <a:pathLst>
                <a:path w="10" h="4">
                  <a:moveTo>
                    <a:pt x="0" y="3"/>
                  </a:moveTo>
                  <a:cubicBezTo>
                    <a:pt x="3" y="4"/>
                    <a:pt x="7" y="4"/>
                    <a:pt x="10" y="4"/>
                  </a:cubicBezTo>
                  <a:cubicBezTo>
                    <a:pt x="8" y="0"/>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2" name="Freeform 152">
              <a:extLst>
                <a:ext uri="{FF2B5EF4-FFF2-40B4-BE49-F238E27FC236}">
                  <a16:creationId xmlns:a16="http://schemas.microsoft.com/office/drawing/2014/main" id="{55DDD301-3802-49D3-B7B1-41302E5B6084}"/>
                </a:ext>
              </a:extLst>
            </p:cNvPr>
            <p:cNvSpPr>
              <a:spLocks/>
            </p:cNvSpPr>
            <p:nvPr/>
          </p:nvSpPr>
          <p:spPr bwMode="auto">
            <a:xfrm>
              <a:off x="7240" y="4242"/>
              <a:ext cx="10" cy="4"/>
            </a:xfrm>
            <a:custGeom>
              <a:avLst/>
              <a:gdLst>
                <a:gd name="T0" fmla="*/ 0 w 5"/>
                <a:gd name="T1" fmla="*/ 1 h 2"/>
                <a:gd name="T2" fmla="*/ 5 w 5"/>
                <a:gd name="T3" fmla="*/ 1 h 2"/>
                <a:gd name="T4" fmla="*/ 4 w 5"/>
                <a:gd name="T5" fmla="*/ 0 h 2"/>
                <a:gd name="T6" fmla="*/ 0 w 5"/>
                <a:gd name="T7" fmla="*/ 1 h 2"/>
              </a:gdLst>
              <a:ahLst/>
              <a:cxnLst>
                <a:cxn ang="0">
                  <a:pos x="T0" y="T1"/>
                </a:cxn>
                <a:cxn ang="0">
                  <a:pos x="T2" y="T3"/>
                </a:cxn>
                <a:cxn ang="0">
                  <a:pos x="T4" y="T5"/>
                </a:cxn>
                <a:cxn ang="0">
                  <a:pos x="T6" y="T7"/>
                </a:cxn>
              </a:cxnLst>
              <a:rect l="0" t="0" r="r" b="b"/>
              <a:pathLst>
                <a:path w="5" h="2">
                  <a:moveTo>
                    <a:pt x="0" y="1"/>
                  </a:moveTo>
                  <a:cubicBezTo>
                    <a:pt x="1" y="2"/>
                    <a:pt x="3" y="1"/>
                    <a:pt x="5" y="1"/>
                  </a:cubicBezTo>
                  <a:cubicBezTo>
                    <a:pt x="4" y="0"/>
                    <a:pt x="4" y="0"/>
                    <a:pt x="4" y="0"/>
                  </a:cubicBezTo>
                  <a:cubicBezTo>
                    <a:pt x="2" y="2"/>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3" name="Freeform 153">
              <a:extLst>
                <a:ext uri="{FF2B5EF4-FFF2-40B4-BE49-F238E27FC236}">
                  <a16:creationId xmlns:a16="http://schemas.microsoft.com/office/drawing/2014/main" id="{57B6E09A-94FB-40FB-98C1-23457B5BD307}"/>
                </a:ext>
              </a:extLst>
            </p:cNvPr>
            <p:cNvSpPr>
              <a:spLocks/>
            </p:cNvSpPr>
            <p:nvPr/>
          </p:nvSpPr>
          <p:spPr bwMode="auto">
            <a:xfrm>
              <a:off x="7284" y="4232"/>
              <a:ext cx="12" cy="6"/>
            </a:xfrm>
            <a:custGeom>
              <a:avLst/>
              <a:gdLst>
                <a:gd name="T0" fmla="*/ 3 w 6"/>
                <a:gd name="T1" fmla="*/ 0 h 3"/>
                <a:gd name="T2" fmla="*/ 0 w 6"/>
                <a:gd name="T3" fmla="*/ 3 h 3"/>
                <a:gd name="T4" fmla="*/ 5 w 6"/>
                <a:gd name="T5" fmla="*/ 1 h 3"/>
                <a:gd name="T6" fmla="*/ 3 w 6"/>
                <a:gd name="T7" fmla="*/ 0 h 3"/>
              </a:gdLst>
              <a:ahLst/>
              <a:cxnLst>
                <a:cxn ang="0">
                  <a:pos x="T0" y="T1"/>
                </a:cxn>
                <a:cxn ang="0">
                  <a:pos x="T2" y="T3"/>
                </a:cxn>
                <a:cxn ang="0">
                  <a:pos x="T4" y="T5"/>
                </a:cxn>
                <a:cxn ang="0">
                  <a:pos x="T6" y="T7"/>
                </a:cxn>
              </a:cxnLst>
              <a:rect l="0" t="0" r="r" b="b"/>
              <a:pathLst>
                <a:path w="6" h="3">
                  <a:moveTo>
                    <a:pt x="3" y="0"/>
                  </a:moveTo>
                  <a:cubicBezTo>
                    <a:pt x="0" y="3"/>
                    <a:pt x="0" y="3"/>
                    <a:pt x="0" y="3"/>
                  </a:cubicBezTo>
                  <a:cubicBezTo>
                    <a:pt x="2" y="3"/>
                    <a:pt x="2" y="0"/>
                    <a:pt x="5" y="1"/>
                  </a:cubicBezTo>
                  <a:cubicBezTo>
                    <a:pt x="6" y="0"/>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4" name="Freeform 154">
              <a:extLst>
                <a:ext uri="{FF2B5EF4-FFF2-40B4-BE49-F238E27FC236}">
                  <a16:creationId xmlns:a16="http://schemas.microsoft.com/office/drawing/2014/main" id="{B3D1EE33-18AD-4095-A5A8-E7351F5AF7D6}"/>
                </a:ext>
              </a:extLst>
            </p:cNvPr>
            <p:cNvSpPr>
              <a:spLocks/>
            </p:cNvSpPr>
            <p:nvPr/>
          </p:nvSpPr>
          <p:spPr bwMode="auto">
            <a:xfrm>
              <a:off x="7340" y="4230"/>
              <a:ext cx="11" cy="10"/>
            </a:xfrm>
            <a:custGeom>
              <a:avLst/>
              <a:gdLst>
                <a:gd name="T0" fmla="*/ 0 w 6"/>
                <a:gd name="T1" fmla="*/ 2 h 5"/>
                <a:gd name="T2" fmla="*/ 5 w 6"/>
                <a:gd name="T3" fmla="*/ 3 h 5"/>
                <a:gd name="T4" fmla="*/ 6 w 6"/>
                <a:gd name="T5" fmla="*/ 2 h 5"/>
                <a:gd name="T6" fmla="*/ 0 w 6"/>
                <a:gd name="T7" fmla="*/ 2 h 5"/>
              </a:gdLst>
              <a:ahLst/>
              <a:cxnLst>
                <a:cxn ang="0">
                  <a:pos x="T0" y="T1"/>
                </a:cxn>
                <a:cxn ang="0">
                  <a:pos x="T2" y="T3"/>
                </a:cxn>
                <a:cxn ang="0">
                  <a:pos x="T4" y="T5"/>
                </a:cxn>
                <a:cxn ang="0">
                  <a:pos x="T6" y="T7"/>
                </a:cxn>
              </a:cxnLst>
              <a:rect l="0" t="0" r="r" b="b"/>
              <a:pathLst>
                <a:path w="6" h="5">
                  <a:moveTo>
                    <a:pt x="0" y="2"/>
                  </a:moveTo>
                  <a:cubicBezTo>
                    <a:pt x="1" y="5"/>
                    <a:pt x="2" y="0"/>
                    <a:pt x="5" y="3"/>
                  </a:cubicBezTo>
                  <a:cubicBezTo>
                    <a:pt x="5" y="3"/>
                    <a:pt x="5" y="2"/>
                    <a:pt x="6" y="2"/>
                  </a:cubicBezTo>
                  <a:cubicBezTo>
                    <a:pt x="4" y="1"/>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5" name="Freeform 155">
              <a:extLst>
                <a:ext uri="{FF2B5EF4-FFF2-40B4-BE49-F238E27FC236}">
                  <a16:creationId xmlns:a16="http://schemas.microsoft.com/office/drawing/2014/main" id="{EEF84C0A-A74C-4025-9EE5-328CCFD9BEE5}"/>
                </a:ext>
              </a:extLst>
            </p:cNvPr>
            <p:cNvSpPr>
              <a:spLocks/>
            </p:cNvSpPr>
            <p:nvPr/>
          </p:nvSpPr>
          <p:spPr bwMode="auto">
            <a:xfrm>
              <a:off x="7418" y="4225"/>
              <a:ext cx="29" cy="9"/>
            </a:xfrm>
            <a:custGeom>
              <a:avLst/>
              <a:gdLst>
                <a:gd name="T0" fmla="*/ 2 w 15"/>
                <a:gd name="T1" fmla="*/ 2 h 5"/>
                <a:gd name="T2" fmla="*/ 2 w 15"/>
                <a:gd name="T3" fmla="*/ 3 h 5"/>
                <a:gd name="T4" fmla="*/ 2 w 15"/>
                <a:gd name="T5" fmla="*/ 5 h 5"/>
                <a:gd name="T6" fmla="*/ 6 w 15"/>
                <a:gd name="T7" fmla="*/ 5 h 5"/>
                <a:gd name="T8" fmla="*/ 13 w 15"/>
                <a:gd name="T9" fmla="*/ 3 h 5"/>
                <a:gd name="T10" fmla="*/ 14 w 15"/>
                <a:gd name="T11" fmla="*/ 1 h 5"/>
                <a:gd name="T12" fmla="*/ 6 w 15"/>
                <a:gd name="T13" fmla="*/ 2 h 5"/>
                <a:gd name="T14" fmla="*/ 5 w 15"/>
                <a:gd name="T15" fmla="*/ 0 h 5"/>
                <a:gd name="T16" fmla="*/ 2 w 15"/>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5">
                  <a:moveTo>
                    <a:pt x="2" y="2"/>
                  </a:moveTo>
                  <a:cubicBezTo>
                    <a:pt x="0" y="2"/>
                    <a:pt x="1" y="3"/>
                    <a:pt x="2" y="3"/>
                  </a:cubicBezTo>
                  <a:cubicBezTo>
                    <a:pt x="3" y="3"/>
                    <a:pt x="2" y="4"/>
                    <a:pt x="2" y="5"/>
                  </a:cubicBezTo>
                  <a:cubicBezTo>
                    <a:pt x="3" y="5"/>
                    <a:pt x="5" y="3"/>
                    <a:pt x="6" y="5"/>
                  </a:cubicBezTo>
                  <a:cubicBezTo>
                    <a:pt x="8" y="1"/>
                    <a:pt x="10" y="3"/>
                    <a:pt x="13" y="3"/>
                  </a:cubicBezTo>
                  <a:cubicBezTo>
                    <a:pt x="15" y="2"/>
                    <a:pt x="12" y="2"/>
                    <a:pt x="14" y="1"/>
                  </a:cubicBezTo>
                  <a:cubicBezTo>
                    <a:pt x="11" y="2"/>
                    <a:pt x="9" y="0"/>
                    <a:pt x="6" y="2"/>
                  </a:cubicBezTo>
                  <a:cubicBezTo>
                    <a:pt x="5" y="2"/>
                    <a:pt x="6" y="1"/>
                    <a:pt x="5" y="0"/>
                  </a:cubicBezTo>
                  <a:cubicBezTo>
                    <a:pt x="5"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6" name="Freeform 156">
              <a:extLst>
                <a:ext uri="{FF2B5EF4-FFF2-40B4-BE49-F238E27FC236}">
                  <a16:creationId xmlns:a16="http://schemas.microsoft.com/office/drawing/2014/main" id="{1EAA7F9D-5803-4919-AE37-CFB3B63D69A4}"/>
                </a:ext>
              </a:extLst>
            </p:cNvPr>
            <p:cNvSpPr>
              <a:spLocks/>
            </p:cNvSpPr>
            <p:nvPr/>
          </p:nvSpPr>
          <p:spPr bwMode="auto">
            <a:xfrm>
              <a:off x="7562" y="4221"/>
              <a:ext cx="15" cy="8"/>
            </a:xfrm>
            <a:custGeom>
              <a:avLst/>
              <a:gdLst>
                <a:gd name="T0" fmla="*/ 0 w 8"/>
                <a:gd name="T1" fmla="*/ 2 h 4"/>
                <a:gd name="T2" fmla="*/ 7 w 8"/>
                <a:gd name="T3" fmla="*/ 2 h 4"/>
                <a:gd name="T4" fmla="*/ 6 w 8"/>
                <a:gd name="T5" fmla="*/ 1 h 4"/>
                <a:gd name="T6" fmla="*/ 0 w 8"/>
                <a:gd name="T7" fmla="*/ 2 h 4"/>
              </a:gdLst>
              <a:ahLst/>
              <a:cxnLst>
                <a:cxn ang="0">
                  <a:pos x="T0" y="T1"/>
                </a:cxn>
                <a:cxn ang="0">
                  <a:pos x="T2" y="T3"/>
                </a:cxn>
                <a:cxn ang="0">
                  <a:pos x="T4" y="T5"/>
                </a:cxn>
                <a:cxn ang="0">
                  <a:pos x="T6" y="T7"/>
                </a:cxn>
              </a:cxnLst>
              <a:rect l="0" t="0" r="r" b="b"/>
              <a:pathLst>
                <a:path w="8" h="4">
                  <a:moveTo>
                    <a:pt x="0" y="2"/>
                  </a:moveTo>
                  <a:cubicBezTo>
                    <a:pt x="3" y="4"/>
                    <a:pt x="5" y="0"/>
                    <a:pt x="7" y="2"/>
                  </a:cubicBezTo>
                  <a:cubicBezTo>
                    <a:pt x="8" y="2"/>
                    <a:pt x="7" y="1"/>
                    <a:pt x="6" y="1"/>
                  </a:cubicBezTo>
                  <a:cubicBezTo>
                    <a:pt x="4" y="3"/>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7" name="Freeform 157">
              <a:extLst>
                <a:ext uri="{FF2B5EF4-FFF2-40B4-BE49-F238E27FC236}">
                  <a16:creationId xmlns:a16="http://schemas.microsoft.com/office/drawing/2014/main" id="{2AB706C2-54EA-44A9-8525-D21E61666FC3}"/>
                </a:ext>
              </a:extLst>
            </p:cNvPr>
            <p:cNvSpPr>
              <a:spLocks/>
            </p:cNvSpPr>
            <p:nvPr/>
          </p:nvSpPr>
          <p:spPr bwMode="auto">
            <a:xfrm>
              <a:off x="7652" y="4217"/>
              <a:ext cx="11" cy="2"/>
            </a:xfrm>
            <a:custGeom>
              <a:avLst/>
              <a:gdLst>
                <a:gd name="T0" fmla="*/ 0 w 6"/>
                <a:gd name="T1" fmla="*/ 0 h 1"/>
                <a:gd name="T2" fmla="*/ 6 w 6"/>
                <a:gd name="T3" fmla="*/ 0 h 1"/>
                <a:gd name="T4" fmla="*/ 0 w 6"/>
                <a:gd name="T5" fmla="*/ 0 h 1"/>
              </a:gdLst>
              <a:ahLst/>
              <a:cxnLst>
                <a:cxn ang="0">
                  <a:pos x="T0" y="T1"/>
                </a:cxn>
                <a:cxn ang="0">
                  <a:pos x="T2" y="T3"/>
                </a:cxn>
                <a:cxn ang="0">
                  <a:pos x="T4" y="T5"/>
                </a:cxn>
              </a:cxnLst>
              <a:rect l="0" t="0" r="r" b="b"/>
              <a:pathLst>
                <a:path w="6" h="1">
                  <a:moveTo>
                    <a:pt x="0" y="0"/>
                  </a:moveTo>
                  <a:cubicBezTo>
                    <a:pt x="1" y="1"/>
                    <a:pt x="6" y="1"/>
                    <a:pt x="6" y="0"/>
                  </a:cubicBezTo>
                  <a:cubicBezTo>
                    <a:pt x="4"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8" name="Freeform 158">
              <a:extLst>
                <a:ext uri="{FF2B5EF4-FFF2-40B4-BE49-F238E27FC236}">
                  <a16:creationId xmlns:a16="http://schemas.microsoft.com/office/drawing/2014/main" id="{F53D2BEF-FFC1-4F7E-94F1-29559718E27E}"/>
                </a:ext>
              </a:extLst>
            </p:cNvPr>
            <p:cNvSpPr>
              <a:spLocks/>
            </p:cNvSpPr>
            <p:nvPr/>
          </p:nvSpPr>
          <p:spPr bwMode="auto">
            <a:xfrm>
              <a:off x="7734" y="4221"/>
              <a:ext cx="8" cy="6"/>
            </a:xfrm>
            <a:custGeom>
              <a:avLst/>
              <a:gdLst>
                <a:gd name="T0" fmla="*/ 3 w 4"/>
                <a:gd name="T1" fmla="*/ 3 h 3"/>
                <a:gd name="T2" fmla="*/ 4 w 4"/>
                <a:gd name="T3" fmla="*/ 0 h 3"/>
                <a:gd name="T4" fmla="*/ 0 w 4"/>
                <a:gd name="T5" fmla="*/ 1 h 3"/>
                <a:gd name="T6" fmla="*/ 3 w 4"/>
                <a:gd name="T7" fmla="*/ 1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3" y="2"/>
                    <a:pt x="3" y="1"/>
                    <a:pt x="4" y="0"/>
                  </a:cubicBezTo>
                  <a:cubicBezTo>
                    <a:pt x="2" y="0"/>
                    <a:pt x="1" y="0"/>
                    <a:pt x="0" y="1"/>
                  </a:cubicBezTo>
                  <a:cubicBezTo>
                    <a:pt x="1" y="2"/>
                    <a:pt x="2" y="1"/>
                    <a:pt x="3" y="1"/>
                  </a:cubicBezTo>
                  <a:cubicBezTo>
                    <a:pt x="4" y="2"/>
                    <a:pt x="0"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9" name="Freeform 159">
              <a:extLst>
                <a:ext uri="{FF2B5EF4-FFF2-40B4-BE49-F238E27FC236}">
                  <a16:creationId xmlns:a16="http://schemas.microsoft.com/office/drawing/2014/main" id="{39919C24-766D-409E-BEED-75FC23158AD6}"/>
                </a:ext>
              </a:extLst>
            </p:cNvPr>
            <p:cNvSpPr>
              <a:spLocks/>
            </p:cNvSpPr>
            <p:nvPr/>
          </p:nvSpPr>
          <p:spPr bwMode="auto">
            <a:xfrm>
              <a:off x="8070" y="4192"/>
              <a:ext cx="10" cy="4"/>
            </a:xfrm>
            <a:custGeom>
              <a:avLst/>
              <a:gdLst>
                <a:gd name="T0" fmla="*/ 0 w 5"/>
                <a:gd name="T1" fmla="*/ 0 h 2"/>
                <a:gd name="T2" fmla="*/ 5 w 5"/>
                <a:gd name="T3" fmla="*/ 1 h 2"/>
                <a:gd name="T4" fmla="*/ 5 w 5"/>
                <a:gd name="T5" fmla="*/ 1 h 2"/>
                <a:gd name="T6" fmla="*/ 4 w 5"/>
                <a:gd name="T7" fmla="*/ 0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0" y="2"/>
                    <a:pt x="3" y="0"/>
                    <a:pt x="5" y="1"/>
                  </a:cubicBezTo>
                  <a:cubicBezTo>
                    <a:pt x="5" y="1"/>
                    <a:pt x="5" y="1"/>
                    <a:pt x="5" y="1"/>
                  </a:cubicBezTo>
                  <a:cubicBezTo>
                    <a:pt x="4" y="0"/>
                    <a:pt x="4" y="0"/>
                    <a:pt x="4" y="0"/>
                  </a:cubicBezTo>
                  <a:cubicBezTo>
                    <a:pt x="3"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0" name="Freeform 160">
              <a:extLst>
                <a:ext uri="{FF2B5EF4-FFF2-40B4-BE49-F238E27FC236}">
                  <a16:creationId xmlns:a16="http://schemas.microsoft.com/office/drawing/2014/main" id="{6F469B26-017E-460A-88A2-F8D7BACDEAB0}"/>
                </a:ext>
              </a:extLst>
            </p:cNvPr>
            <p:cNvSpPr>
              <a:spLocks/>
            </p:cNvSpPr>
            <p:nvPr/>
          </p:nvSpPr>
          <p:spPr bwMode="auto">
            <a:xfrm>
              <a:off x="8386" y="4398"/>
              <a:ext cx="29" cy="6"/>
            </a:xfrm>
            <a:custGeom>
              <a:avLst/>
              <a:gdLst>
                <a:gd name="T0" fmla="*/ 0 w 15"/>
                <a:gd name="T1" fmla="*/ 3 h 3"/>
                <a:gd name="T2" fmla="*/ 8 w 15"/>
                <a:gd name="T3" fmla="*/ 3 h 3"/>
                <a:gd name="T4" fmla="*/ 14 w 15"/>
                <a:gd name="T5" fmla="*/ 2 h 3"/>
                <a:gd name="T6" fmla="*/ 15 w 15"/>
                <a:gd name="T7" fmla="*/ 1 h 3"/>
                <a:gd name="T8" fmla="*/ 15 w 15"/>
                <a:gd name="T9" fmla="*/ 0 h 3"/>
                <a:gd name="T10" fmla="*/ 0 w 15"/>
                <a:gd name="T11" fmla="*/ 3 h 3"/>
              </a:gdLst>
              <a:ahLst/>
              <a:cxnLst>
                <a:cxn ang="0">
                  <a:pos x="T0" y="T1"/>
                </a:cxn>
                <a:cxn ang="0">
                  <a:pos x="T2" y="T3"/>
                </a:cxn>
                <a:cxn ang="0">
                  <a:pos x="T4" y="T5"/>
                </a:cxn>
                <a:cxn ang="0">
                  <a:pos x="T6" y="T7"/>
                </a:cxn>
                <a:cxn ang="0">
                  <a:pos x="T8" y="T9"/>
                </a:cxn>
                <a:cxn ang="0">
                  <a:pos x="T10" y="T11"/>
                </a:cxn>
              </a:cxnLst>
              <a:rect l="0" t="0" r="r" b="b"/>
              <a:pathLst>
                <a:path w="15" h="3">
                  <a:moveTo>
                    <a:pt x="0" y="3"/>
                  </a:moveTo>
                  <a:cubicBezTo>
                    <a:pt x="2" y="3"/>
                    <a:pt x="5" y="3"/>
                    <a:pt x="8" y="3"/>
                  </a:cubicBezTo>
                  <a:cubicBezTo>
                    <a:pt x="9" y="1"/>
                    <a:pt x="12" y="2"/>
                    <a:pt x="14" y="2"/>
                  </a:cubicBezTo>
                  <a:cubicBezTo>
                    <a:pt x="15" y="2"/>
                    <a:pt x="14" y="1"/>
                    <a:pt x="15" y="1"/>
                  </a:cubicBezTo>
                  <a:cubicBezTo>
                    <a:pt x="14" y="1"/>
                    <a:pt x="15" y="0"/>
                    <a:pt x="15" y="0"/>
                  </a:cubicBezTo>
                  <a:cubicBezTo>
                    <a:pt x="10" y="2"/>
                    <a:pt x="5"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1" name="Freeform 161">
              <a:extLst>
                <a:ext uri="{FF2B5EF4-FFF2-40B4-BE49-F238E27FC236}">
                  <a16:creationId xmlns:a16="http://schemas.microsoft.com/office/drawing/2014/main" id="{F7468667-D2CF-4579-BDAC-B0D009348570}"/>
                </a:ext>
              </a:extLst>
            </p:cNvPr>
            <p:cNvSpPr>
              <a:spLocks/>
            </p:cNvSpPr>
            <p:nvPr/>
          </p:nvSpPr>
          <p:spPr bwMode="auto">
            <a:xfrm>
              <a:off x="8568" y="4119"/>
              <a:ext cx="7" cy="6"/>
            </a:xfrm>
            <a:custGeom>
              <a:avLst/>
              <a:gdLst>
                <a:gd name="T0" fmla="*/ 2 w 4"/>
                <a:gd name="T1" fmla="*/ 3 h 3"/>
                <a:gd name="T2" fmla="*/ 4 w 4"/>
                <a:gd name="T3" fmla="*/ 0 h 3"/>
                <a:gd name="T4" fmla="*/ 2 w 4"/>
                <a:gd name="T5" fmla="*/ 0 h 3"/>
                <a:gd name="T6" fmla="*/ 1 w 4"/>
                <a:gd name="T7" fmla="*/ 1 h 3"/>
                <a:gd name="T8" fmla="*/ 2 w 4"/>
                <a:gd name="T9" fmla="*/ 3 h 3"/>
              </a:gdLst>
              <a:ahLst/>
              <a:cxnLst>
                <a:cxn ang="0">
                  <a:pos x="T0" y="T1"/>
                </a:cxn>
                <a:cxn ang="0">
                  <a:pos x="T2" y="T3"/>
                </a:cxn>
                <a:cxn ang="0">
                  <a:pos x="T4" y="T5"/>
                </a:cxn>
                <a:cxn ang="0">
                  <a:pos x="T6" y="T7"/>
                </a:cxn>
                <a:cxn ang="0">
                  <a:pos x="T8" y="T9"/>
                </a:cxn>
              </a:cxnLst>
              <a:rect l="0" t="0" r="r" b="b"/>
              <a:pathLst>
                <a:path w="4" h="3">
                  <a:moveTo>
                    <a:pt x="2" y="3"/>
                  </a:moveTo>
                  <a:cubicBezTo>
                    <a:pt x="4" y="2"/>
                    <a:pt x="1" y="1"/>
                    <a:pt x="4" y="0"/>
                  </a:cubicBezTo>
                  <a:cubicBezTo>
                    <a:pt x="3" y="0"/>
                    <a:pt x="3" y="1"/>
                    <a:pt x="2" y="0"/>
                  </a:cubicBezTo>
                  <a:cubicBezTo>
                    <a:pt x="1" y="1"/>
                    <a:pt x="1" y="1"/>
                    <a:pt x="1" y="1"/>
                  </a:cubicBezTo>
                  <a:cubicBezTo>
                    <a:pt x="4" y="2"/>
                    <a:pt x="0"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2" name="Freeform 162">
              <a:extLst>
                <a:ext uri="{FF2B5EF4-FFF2-40B4-BE49-F238E27FC236}">
                  <a16:creationId xmlns:a16="http://schemas.microsoft.com/office/drawing/2014/main" id="{133ACB2A-DAED-44C9-B68C-4CB0448649E7}"/>
                </a:ext>
              </a:extLst>
            </p:cNvPr>
            <p:cNvSpPr>
              <a:spLocks/>
            </p:cNvSpPr>
            <p:nvPr/>
          </p:nvSpPr>
          <p:spPr bwMode="auto">
            <a:xfrm>
              <a:off x="8610" y="4121"/>
              <a:ext cx="6" cy="9"/>
            </a:xfrm>
            <a:custGeom>
              <a:avLst/>
              <a:gdLst>
                <a:gd name="T0" fmla="*/ 0 w 3"/>
                <a:gd name="T1" fmla="*/ 3 h 5"/>
                <a:gd name="T2" fmla="*/ 2 w 3"/>
                <a:gd name="T3" fmla="*/ 1 h 5"/>
                <a:gd name="T4" fmla="*/ 0 w 3"/>
                <a:gd name="T5" fmla="*/ 1 h 5"/>
                <a:gd name="T6" fmla="*/ 0 w 3"/>
                <a:gd name="T7" fmla="*/ 3 h 5"/>
              </a:gdLst>
              <a:ahLst/>
              <a:cxnLst>
                <a:cxn ang="0">
                  <a:pos x="T0" y="T1"/>
                </a:cxn>
                <a:cxn ang="0">
                  <a:pos x="T2" y="T3"/>
                </a:cxn>
                <a:cxn ang="0">
                  <a:pos x="T4" y="T5"/>
                </a:cxn>
                <a:cxn ang="0">
                  <a:pos x="T6" y="T7"/>
                </a:cxn>
              </a:cxnLst>
              <a:rect l="0" t="0" r="r" b="b"/>
              <a:pathLst>
                <a:path w="3" h="5">
                  <a:moveTo>
                    <a:pt x="0" y="3"/>
                  </a:moveTo>
                  <a:cubicBezTo>
                    <a:pt x="3" y="5"/>
                    <a:pt x="0" y="0"/>
                    <a:pt x="2" y="1"/>
                  </a:cubicBezTo>
                  <a:cubicBezTo>
                    <a:pt x="3" y="0"/>
                    <a:pt x="0" y="0"/>
                    <a:pt x="0" y="1"/>
                  </a:cubicBezTo>
                  <a:cubicBezTo>
                    <a:pt x="1" y="2"/>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7" name="Rectangle 6">
            <a:extLst>
              <a:ext uri="{FF2B5EF4-FFF2-40B4-BE49-F238E27FC236}">
                <a16:creationId xmlns:a16="http://schemas.microsoft.com/office/drawing/2014/main" id="{FABB4464-4FF9-43B2-846A-2579162F50A4}"/>
              </a:ext>
            </a:extLst>
          </p:cNvPr>
          <p:cNvSpPr/>
          <p:nvPr/>
        </p:nvSpPr>
        <p:spPr>
          <a:xfrm>
            <a:off x="19346860" y="6839744"/>
            <a:ext cx="3553614" cy="34406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Title 1">
            <a:extLst>
              <a:ext uri="{FF2B5EF4-FFF2-40B4-BE49-F238E27FC236}">
                <a16:creationId xmlns:a16="http://schemas.microsoft.com/office/drawing/2014/main" id="{F1AD3C79-E121-4785-B5A0-03584983AB5E}"/>
              </a:ext>
            </a:extLst>
          </p:cNvPr>
          <p:cNvSpPr txBox="1">
            <a:spLocks/>
          </p:cNvSpPr>
          <p:nvPr/>
        </p:nvSpPr>
        <p:spPr>
          <a:xfrm rot="246438">
            <a:off x="3577190" y="3684565"/>
            <a:ext cx="9319390" cy="3738508"/>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500" dirty="0">
                <a:solidFill>
                  <a:srgbClr val="D90100"/>
                </a:solidFill>
                <a:latin typeface="Untitled" pitchFamily="2" charset="0"/>
                <a:ea typeface="EB Garamond 12" panose="02020502060206020403" pitchFamily="18" charset="0"/>
              </a:rPr>
              <a:t>Color</a:t>
            </a:r>
            <a:endParaRPr lang="en-ID" sz="32500" dirty="0">
              <a:solidFill>
                <a:srgbClr val="D90100"/>
              </a:solidFill>
              <a:latin typeface="Untitled" pitchFamily="2" charset="0"/>
              <a:ea typeface="EB Garamond 12" panose="02020502060206020403" pitchFamily="18" charset="0"/>
            </a:endParaRPr>
          </a:p>
        </p:txBody>
      </p:sp>
      <p:sp>
        <p:nvSpPr>
          <p:cNvPr id="13" name="Title 1">
            <a:extLst>
              <a:ext uri="{FF2B5EF4-FFF2-40B4-BE49-F238E27FC236}">
                <a16:creationId xmlns:a16="http://schemas.microsoft.com/office/drawing/2014/main" id="{AF6108B2-0AEC-494C-A3B7-A115002E1792}"/>
              </a:ext>
            </a:extLst>
          </p:cNvPr>
          <p:cNvSpPr txBox="1">
            <a:spLocks/>
          </p:cNvSpPr>
          <p:nvPr/>
        </p:nvSpPr>
        <p:spPr>
          <a:xfrm rot="21411944">
            <a:off x="2046123" y="5499591"/>
            <a:ext cx="9319390" cy="3738508"/>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500" dirty="0" err="1">
                <a:solidFill>
                  <a:srgbClr val="D90100"/>
                </a:solidFill>
                <a:latin typeface="Untitled" pitchFamily="2" charset="0"/>
                <a:ea typeface="EB Garamond 12" panose="02020502060206020403" pitchFamily="18" charset="0"/>
              </a:rPr>
              <a:t>Pallete</a:t>
            </a:r>
            <a:r>
              <a:rPr lang="en-US" sz="32500" dirty="0">
                <a:solidFill>
                  <a:srgbClr val="D90100"/>
                </a:solidFill>
                <a:latin typeface="Untitled" pitchFamily="2" charset="0"/>
                <a:ea typeface="EB Garamond 12" panose="02020502060206020403" pitchFamily="18" charset="0"/>
              </a:rPr>
              <a:t>.</a:t>
            </a:r>
            <a:endParaRPr lang="en-ID" sz="32500" dirty="0">
              <a:solidFill>
                <a:srgbClr val="D90100"/>
              </a:solidFill>
              <a:latin typeface="Untitled" pitchFamily="2" charset="0"/>
              <a:ea typeface="EB Garamond 12" panose="02020502060206020403" pitchFamily="18" charset="0"/>
            </a:endParaRPr>
          </a:p>
        </p:txBody>
      </p:sp>
      <p:sp>
        <p:nvSpPr>
          <p:cNvPr id="173" name="Subtitle 2">
            <a:extLst>
              <a:ext uri="{FF2B5EF4-FFF2-40B4-BE49-F238E27FC236}">
                <a16:creationId xmlns:a16="http://schemas.microsoft.com/office/drawing/2014/main" id="{416E215A-42C7-44BB-B22B-20654088E9F3}"/>
              </a:ext>
            </a:extLst>
          </p:cNvPr>
          <p:cNvSpPr txBox="1">
            <a:spLocks/>
          </p:cNvSpPr>
          <p:nvPr/>
        </p:nvSpPr>
        <p:spPr>
          <a:xfrm>
            <a:off x="1903187" y="8961197"/>
            <a:ext cx="8229599" cy="151766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70000"/>
              </a:lnSpc>
              <a:buNone/>
            </a:pPr>
            <a:r>
              <a:rPr lang="en-US" sz="1600" dirty="0">
                <a:latin typeface="Poppins" panose="00000500000000000000" pitchFamily="2" charset="0"/>
                <a:ea typeface="Roboto" pitchFamily="2" charset="0"/>
                <a:cs typeface="Poppins" panose="00000500000000000000" pitchFamily="2" charset="0"/>
              </a:rPr>
              <a:t>Always start with the good news! Briefly recap your company highlights, including things like goals hit or exceeded, new key hires, product updates, etc. Anything that made the previous month great.</a:t>
            </a:r>
          </a:p>
        </p:txBody>
      </p:sp>
      <p:sp>
        <p:nvSpPr>
          <p:cNvPr id="174" name="Rectangle 173">
            <a:extLst>
              <a:ext uri="{FF2B5EF4-FFF2-40B4-BE49-F238E27FC236}">
                <a16:creationId xmlns:a16="http://schemas.microsoft.com/office/drawing/2014/main" id="{BA9099A7-C161-4B94-9A04-A32456A6FA4C}"/>
              </a:ext>
            </a:extLst>
          </p:cNvPr>
          <p:cNvSpPr/>
          <p:nvPr/>
        </p:nvSpPr>
        <p:spPr>
          <a:xfrm>
            <a:off x="1282185" y="531244"/>
            <a:ext cx="2990360" cy="510396"/>
          </a:xfrm>
          <a:prstGeom prst="rect">
            <a:avLst/>
          </a:prstGeom>
        </p:spPr>
        <p:txBody>
          <a:bodyPr wrap="square">
            <a:spAutoFit/>
          </a:bodyPr>
          <a:lstStyle/>
          <a:p>
            <a:pPr fontAlgn="base">
              <a:lnSpc>
                <a:spcPct val="150000"/>
              </a:lnSpc>
            </a:pPr>
            <a:r>
              <a:rPr lang="en-US" sz="2000" b="1" spc="600" dirty="0">
                <a:latin typeface="Poppins" panose="00000500000000000000" pitchFamily="2" charset="0"/>
                <a:cs typeface="Poppins" panose="00000500000000000000" pitchFamily="2" charset="0"/>
              </a:rPr>
              <a:t>CORPORATE</a:t>
            </a:r>
            <a:endParaRPr lang="en-US" sz="2000" b="1" i="0" spc="600" dirty="0">
              <a:effectLst/>
              <a:latin typeface="Poppins" panose="00000500000000000000" pitchFamily="2" charset="0"/>
              <a:cs typeface="Poppins" panose="00000500000000000000" pitchFamily="2" charset="0"/>
            </a:endParaRPr>
          </a:p>
        </p:txBody>
      </p:sp>
      <p:sp>
        <p:nvSpPr>
          <p:cNvPr id="175" name="Rectangle 174">
            <a:extLst>
              <a:ext uri="{FF2B5EF4-FFF2-40B4-BE49-F238E27FC236}">
                <a16:creationId xmlns:a16="http://schemas.microsoft.com/office/drawing/2014/main" id="{0AC39E4D-9276-4B30-8B99-4B1369FCE2F3}"/>
              </a:ext>
            </a:extLst>
          </p:cNvPr>
          <p:cNvSpPr/>
          <p:nvPr/>
        </p:nvSpPr>
        <p:spPr>
          <a:xfrm>
            <a:off x="11067322" y="531244"/>
            <a:ext cx="2517147" cy="510396"/>
          </a:xfrm>
          <a:prstGeom prst="rect">
            <a:avLst/>
          </a:prstGeom>
        </p:spPr>
        <p:txBody>
          <a:bodyPr wrap="square">
            <a:spAutoFit/>
          </a:bodyPr>
          <a:lstStyle/>
          <a:p>
            <a:pPr fontAlgn="base">
              <a:lnSpc>
                <a:spcPct val="150000"/>
              </a:lnSpc>
            </a:pPr>
            <a:r>
              <a:rPr lang="en-US" sz="2000" b="1" i="0" spc="600" dirty="0">
                <a:effectLst/>
                <a:latin typeface="Poppins" panose="00000500000000000000" pitchFamily="2" charset="0"/>
                <a:cs typeface="Poppins" panose="00000500000000000000" pitchFamily="2" charset="0"/>
              </a:rPr>
              <a:t>FREELANCE</a:t>
            </a:r>
          </a:p>
        </p:txBody>
      </p:sp>
      <p:sp>
        <p:nvSpPr>
          <p:cNvPr id="176" name="Rectangle 175">
            <a:extLst>
              <a:ext uri="{FF2B5EF4-FFF2-40B4-BE49-F238E27FC236}">
                <a16:creationId xmlns:a16="http://schemas.microsoft.com/office/drawing/2014/main" id="{3B63C510-298A-490A-B863-035C4A62BBF9}"/>
              </a:ext>
            </a:extLst>
          </p:cNvPr>
          <p:cNvSpPr/>
          <p:nvPr/>
        </p:nvSpPr>
        <p:spPr>
          <a:xfrm>
            <a:off x="20053820" y="531244"/>
            <a:ext cx="3143245" cy="510396"/>
          </a:xfrm>
          <a:prstGeom prst="rect">
            <a:avLst/>
          </a:prstGeom>
        </p:spPr>
        <p:txBody>
          <a:bodyPr wrap="square">
            <a:spAutoFit/>
          </a:bodyPr>
          <a:lstStyle/>
          <a:p>
            <a:pPr fontAlgn="base">
              <a:lnSpc>
                <a:spcPct val="150000"/>
              </a:lnSpc>
            </a:pPr>
            <a:r>
              <a:rPr lang="en-US" sz="2000" b="1" spc="600" dirty="0">
                <a:latin typeface="Poppins" panose="00000500000000000000" pitchFamily="2" charset="0"/>
                <a:cs typeface="Poppins" panose="00000500000000000000" pitchFamily="2" charset="0"/>
              </a:rPr>
              <a:t>ONLINESHOP</a:t>
            </a:r>
            <a:endParaRPr lang="en-US" sz="2000" b="1" i="0" spc="600" dirty="0">
              <a:effectLst/>
              <a:latin typeface="Poppins" panose="00000500000000000000" pitchFamily="2" charset="0"/>
              <a:cs typeface="Poppins" panose="00000500000000000000" pitchFamily="2" charset="0"/>
            </a:endParaRPr>
          </a:p>
        </p:txBody>
      </p:sp>
      <p:sp>
        <p:nvSpPr>
          <p:cNvPr id="177" name="Rectangle 176">
            <a:extLst>
              <a:ext uri="{FF2B5EF4-FFF2-40B4-BE49-F238E27FC236}">
                <a16:creationId xmlns:a16="http://schemas.microsoft.com/office/drawing/2014/main" id="{2A4A19AC-3DF1-4ADA-A378-421F49C9A489}"/>
              </a:ext>
            </a:extLst>
          </p:cNvPr>
          <p:cNvSpPr/>
          <p:nvPr/>
        </p:nvSpPr>
        <p:spPr>
          <a:xfrm>
            <a:off x="1791697" y="12884023"/>
            <a:ext cx="20810295" cy="510396"/>
          </a:xfrm>
          <a:prstGeom prst="rect">
            <a:avLst/>
          </a:prstGeom>
        </p:spPr>
        <p:txBody>
          <a:bodyPr wrap="square">
            <a:spAutoFit/>
          </a:bodyPr>
          <a:lstStyle/>
          <a:p>
            <a:pPr algn="ctr" fontAlgn="base">
              <a:lnSpc>
                <a:spcPct val="150000"/>
              </a:lnSpc>
            </a:pPr>
            <a:r>
              <a:rPr lang="en-US" sz="2000" spc="600" dirty="0">
                <a:latin typeface="Poppins" panose="00000500000000000000" pitchFamily="2" charset="0"/>
                <a:cs typeface="Poppins" panose="00000500000000000000" pitchFamily="2" charset="0"/>
              </a:rPr>
              <a:t>The interior and exterior spaces are orientated towards the new garden terrace creating</a:t>
            </a:r>
            <a:endParaRPr lang="en-US" sz="2000" b="0" i="0" spc="600" dirty="0">
              <a:effectLst/>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677419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86C8249-2A7C-42F1-8BBC-E02D37AA484B}"/>
              </a:ext>
            </a:extLst>
          </p:cNvPr>
          <p:cNvSpPr/>
          <p:nvPr/>
        </p:nvSpPr>
        <p:spPr>
          <a:xfrm>
            <a:off x="0" y="0"/>
            <a:ext cx="24479250" cy="136794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5" name="图片占位符 14">
            <a:extLst>
              <a:ext uri="{FF2B5EF4-FFF2-40B4-BE49-F238E27FC236}">
                <a16:creationId xmlns:a16="http://schemas.microsoft.com/office/drawing/2014/main" id="{46BD98F2-263D-4405-B94F-9AFA4BC0A4B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2473" b="22473"/>
          <a:stretch>
            <a:fillRect/>
          </a:stretch>
        </p:blipFill>
        <p:spPr/>
      </p:pic>
      <p:sp>
        <p:nvSpPr>
          <p:cNvPr id="27" name="Rectangle 26">
            <a:extLst>
              <a:ext uri="{FF2B5EF4-FFF2-40B4-BE49-F238E27FC236}">
                <a16:creationId xmlns:a16="http://schemas.microsoft.com/office/drawing/2014/main" id="{8651F000-CBAB-4083-90DF-7376CEBA37FC}"/>
              </a:ext>
            </a:extLst>
          </p:cNvPr>
          <p:cNvSpPr/>
          <p:nvPr/>
        </p:nvSpPr>
        <p:spPr>
          <a:xfrm>
            <a:off x="4755769" y="2274337"/>
            <a:ext cx="2458791" cy="9279463"/>
          </a:xfrm>
          <a:prstGeom prst="rect">
            <a:avLst/>
          </a:prstGeom>
        </p:spPr>
        <p:txBody>
          <a:bodyPr wrap="square">
            <a:spAutoFit/>
          </a:bodyPr>
          <a:lstStyle/>
          <a:p>
            <a:r>
              <a:rPr lang="en-ID" sz="11500" spc="600" dirty="0">
                <a:solidFill>
                  <a:schemeClr val="bg1"/>
                </a:solidFill>
                <a:latin typeface="hiragana tfb" panose="02000500000000000000" pitchFamily="2" charset="0"/>
                <a:cs typeface="Poppins SemiBold" panose="00000700000000000000" pitchFamily="2" charset="0"/>
              </a:rPr>
              <a:t>Shape</a:t>
            </a:r>
          </a:p>
        </p:txBody>
      </p:sp>
      <p:sp>
        <p:nvSpPr>
          <p:cNvPr id="28" name="Rectangle 27">
            <a:extLst>
              <a:ext uri="{FF2B5EF4-FFF2-40B4-BE49-F238E27FC236}">
                <a16:creationId xmlns:a16="http://schemas.microsoft.com/office/drawing/2014/main" id="{C52E4ECC-8096-4336-BE92-F6C2B0FD08F2}"/>
              </a:ext>
            </a:extLst>
          </p:cNvPr>
          <p:cNvSpPr/>
          <p:nvPr/>
        </p:nvSpPr>
        <p:spPr>
          <a:xfrm>
            <a:off x="3892137" y="1941967"/>
            <a:ext cx="3004457" cy="9538302"/>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2" name="Group 4">
            <a:extLst>
              <a:ext uri="{FF2B5EF4-FFF2-40B4-BE49-F238E27FC236}">
                <a16:creationId xmlns:a16="http://schemas.microsoft.com/office/drawing/2014/main" id="{714FF1C9-9A11-41D9-91D3-5A55D0D2DCC5}"/>
              </a:ext>
            </a:extLst>
          </p:cNvPr>
          <p:cNvGrpSpPr>
            <a:grpSpLocks noChangeAspect="1"/>
          </p:cNvGrpSpPr>
          <p:nvPr/>
        </p:nvGrpSpPr>
        <p:grpSpPr bwMode="auto">
          <a:xfrm>
            <a:off x="12786447" y="5361254"/>
            <a:ext cx="8367712" cy="1035050"/>
            <a:chOff x="6055" y="3837"/>
            <a:chExt cx="5271" cy="652"/>
          </a:xfrm>
          <a:solidFill>
            <a:srgbClr val="D90100"/>
          </a:solidFill>
        </p:grpSpPr>
        <p:sp>
          <p:nvSpPr>
            <p:cNvPr id="34" name="Freeform 5">
              <a:extLst>
                <a:ext uri="{FF2B5EF4-FFF2-40B4-BE49-F238E27FC236}">
                  <a16:creationId xmlns:a16="http://schemas.microsoft.com/office/drawing/2014/main" id="{4A740AA1-1B49-408E-A1C6-CFFCFC73F484}"/>
                </a:ext>
              </a:extLst>
            </p:cNvPr>
            <p:cNvSpPr>
              <a:spLocks/>
            </p:cNvSpPr>
            <p:nvPr/>
          </p:nvSpPr>
          <p:spPr bwMode="auto">
            <a:xfrm>
              <a:off x="6140" y="4274"/>
              <a:ext cx="12" cy="6"/>
            </a:xfrm>
            <a:custGeom>
              <a:avLst/>
              <a:gdLst>
                <a:gd name="T0" fmla="*/ 0 w 4"/>
                <a:gd name="T1" fmla="*/ 1 h 2"/>
                <a:gd name="T2" fmla="*/ 4 w 4"/>
                <a:gd name="T3" fmla="*/ 2 h 2"/>
                <a:gd name="T4" fmla="*/ 0 w 4"/>
                <a:gd name="T5" fmla="*/ 1 h 2"/>
              </a:gdLst>
              <a:ahLst/>
              <a:cxnLst>
                <a:cxn ang="0">
                  <a:pos x="T0" y="T1"/>
                </a:cxn>
                <a:cxn ang="0">
                  <a:pos x="T2" y="T3"/>
                </a:cxn>
                <a:cxn ang="0">
                  <a:pos x="T4" y="T5"/>
                </a:cxn>
              </a:cxnLst>
              <a:rect l="0" t="0" r="r" b="b"/>
              <a:pathLst>
                <a:path w="4" h="2">
                  <a:moveTo>
                    <a:pt x="0" y="1"/>
                  </a:moveTo>
                  <a:cubicBezTo>
                    <a:pt x="1" y="2"/>
                    <a:pt x="3" y="2"/>
                    <a:pt x="4" y="2"/>
                  </a:cubicBezTo>
                  <a:cubicBezTo>
                    <a:pt x="3" y="2"/>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 name="Freeform 6">
              <a:extLst>
                <a:ext uri="{FF2B5EF4-FFF2-40B4-BE49-F238E27FC236}">
                  <a16:creationId xmlns:a16="http://schemas.microsoft.com/office/drawing/2014/main" id="{E1D42D80-5CA3-4653-B3C3-5E2BFB5E2A83}"/>
                </a:ext>
              </a:extLst>
            </p:cNvPr>
            <p:cNvSpPr>
              <a:spLocks/>
            </p:cNvSpPr>
            <p:nvPr/>
          </p:nvSpPr>
          <p:spPr bwMode="auto">
            <a:xfrm>
              <a:off x="6152" y="4261"/>
              <a:ext cx="16" cy="13"/>
            </a:xfrm>
            <a:custGeom>
              <a:avLst/>
              <a:gdLst>
                <a:gd name="T0" fmla="*/ 0 w 5"/>
                <a:gd name="T1" fmla="*/ 2 h 4"/>
                <a:gd name="T2" fmla="*/ 5 w 5"/>
                <a:gd name="T3" fmla="*/ 3 h 4"/>
                <a:gd name="T4" fmla="*/ 0 w 5"/>
                <a:gd name="T5" fmla="*/ 2 h 4"/>
              </a:gdLst>
              <a:ahLst/>
              <a:cxnLst>
                <a:cxn ang="0">
                  <a:pos x="T0" y="T1"/>
                </a:cxn>
                <a:cxn ang="0">
                  <a:pos x="T2" y="T3"/>
                </a:cxn>
                <a:cxn ang="0">
                  <a:pos x="T4" y="T5"/>
                </a:cxn>
              </a:cxnLst>
              <a:rect l="0" t="0" r="r" b="b"/>
              <a:pathLst>
                <a:path w="5" h="4">
                  <a:moveTo>
                    <a:pt x="0" y="2"/>
                  </a:moveTo>
                  <a:cubicBezTo>
                    <a:pt x="2" y="2"/>
                    <a:pt x="3" y="4"/>
                    <a:pt x="5" y="3"/>
                  </a:cubicBezTo>
                  <a:cubicBezTo>
                    <a:pt x="4"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6" name="Freeform 7">
              <a:extLst>
                <a:ext uri="{FF2B5EF4-FFF2-40B4-BE49-F238E27FC236}">
                  <a16:creationId xmlns:a16="http://schemas.microsoft.com/office/drawing/2014/main" id="{B3B6DA70-2EFF-4A62-9157-C96F07426026}"/>
                </a:ext>
              </a:extLst>
            </p:cNvPr>
            <p:cNvSpPr>
              <a:spLocks/>
            </p:cNvSpPr>
            <p:nvPr/>
          </p:nvSpPr>
          <p:spPr bwMode="auto">
            <a:xfrm>
              <a:off x="6189" y="4283"/>
              <a:ext cx="12" cy="9"/>
            </a:xfrm>
            <a:custGeom>
              <a:avLst/>
              <a:gdLst>
                <a:gd name="T0" fmla="*/ 0 w 4"/>
                <a:gd name="T1" fmla="*/ 2 h 3"/>
                <a:gd name="T2" fmla="*/ 4 w 4"/>
                <a:gd name="T3" fmla="*/ 2 h 3"/>
                <a:gd name="T4" fmla="*/ 2 w 4"/>
                <a:gd name="T5" fmla="*/ 0 h 3"/>
                <a:gd name="T6" fmla="*/ 0 w 4"/>
                <a:gd name="T7" fmla="*/ 2 h 3"/>
              </a:gdLst>
              <a:ahLst/>
              <a:cxnLst>
                <a:cxn ang="0">
                  <a:pos x="T0" y="T1"/>
                </a:cxn>
                <a:cxn ang="0">
                  <a:pos x="T2" y="T3"/>
                </a:cxn>
                <a:cxn ang="0">
                  <a:pos x="T4" y="T5"/>
                </a:cxn>
                <a:cxn ang="0">
                  <a:pos x="T6" y="T7"/>
                </a:cxn>
              </a:cxnLst>
              <a:rect l="0" t="0" r="r" b="b"/>
              <a:pathLst>
                <a:path w="4" h="3">
                  <a:moveTo>
                    <a:pt x="0" y="2"/>
                  </a:moveTo>
                  <a:cubicBezTo>
                    <a:pt x="2" y="3"/>
                    <a:pt x="2" y="2"/>
                    <a:pt x="4" y="2"/>
                  </a:cubicBezTo>
                  <a:cubicBezTo>
                    <a:pt x="4" y="1"/>
                    <a:pt x="3" y="1"/>
                    <a:pt x="2" y="0"/>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7" name="Freeform 8">
              <a:extLst>
                <a:ext uri="{FF2B5EF4-FFF2-40B4-BE49-F238E27FC236}">
                  <a16:creationId xmlns:a16="http://schemas.microsoft.com/office/drawing/2014/main" id="{02C0D19F-C5D9-44C8-9300-78E94F8F9234}"/>
                </a:ext>
              </a:extLst>
            </p:cNvPr>
            <p:cNvSpPr>
              <a:spLocks/>
            </p:cNvSpPr>
            <p:nvPr/>
          </p:nvSpPr>
          <p:spPr bwMode="auto">
            <a:xfrm>
              <a:off x="6326" y="4388"/>
              <a:ext cx="15" cy="6"/>
            </a:xfrm>
            <a:custGeom>
              <a:avLst/>
              <a:gdLst>
                <a:gd name="T0" fmla="*/ 0 w 5"/>
                <a:gd name="T1" fmla="*/ 1 h 2"/>
                <a:gd name="T2" fmla="*/ 2 w 5"/>
                <a:gd name="T3" fmla="*/ 2 h 2"/>
                <a:gd name="T4" fmla="*/ 5 w 5"/>
                <a:gd name="T5" fmla="*/ 1 h 2"/>
                <a:gd name="T6" fmla="*/ 0 w 5"/>
                <a:gd name="T7" fmla="*/ 1 h 2"/>
              </a:gdLst>
              <a:ahLst/>
              <a:cxnLst>
                <a:cxn ang="0">
                  <a:pos x="T0" y="T1"/>
                </a:cxn>
                <a:cxn ang="0">
                  <a:pos x="T2" y="T3"/>
                </a:cxn>
                <a:cxn ang="0">
                  <a:pos x="T4" y="T5"/>
                </a:cxn>
                <a:cxn ang="0">
                  <a:pos x="T6" y="T7"/>
                </a:cxn>
              </a:cxnLst>
              <a:rect l="0" t="0" r="r" b="b"/>
              <a:pathLst>
                <a:path w="5" h="2">
                  <a:moveTo>
                    <a:pt x="0" y="1"/>
                  </a:moveTo>
                  <a:cubicBezTo>
                    <a:pt x="2" y="2"/>
                    <a:pt x="2" y="2"/>
                    <a:pt x="2" y="2"/>
                  </a:cubicBezTo>
                  <a:cubicBezTo>
                    <a:pt x="3" y="1"/>
                    <a:pt x="4" y="2"/>
                    <a:pt x="5" y="1"/>
                  </a:cubicBezTo>
                  <a:cubicBezTo>
                    <a:pt x="3"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 name="Freeform 9">
              <a:extLst>
                <a:ext uri="{FF2B5EF4-FFF2-40B4-BE49-F238E27FC236}">
                  <a16:creationId xmlns:a16="http://schemas.microsoft.com/office/drawing/2014/main" id="{937E0F6B-422D-41BF-B668-623AC6BB70A5}"/>
                </a:ext>
              </a:extLst>
            </p:cNvPr>
            <p:cNvSpPr>
              <a:spLocks/>
            </p:cNvSpPr>
            <p:nvPr/>
          </p:nvSpPr>
          <p:spPr bwMode="auto">
            <a:xfrm>
              <a:off x="6177" y="4268"/>
              <a:ext cx="15" cy="9"/>
            </a:xfrm>
            <a:custGeom>
              <a:avLst/>
              <a:gdLst>
                <a:gd name="T0" fmla="*/ 1 w 5"/>
                <a:gd name="T1" fmla="*/ 1 h 3"/>
                <a:gd name="T2" fmla="*/ 5 w 5"/>
                <a:gd name="T3" fmla="*/ 2 h 3"/>
                <a:gd name="T4" fmla="*/ 2 w 5"/>
                <a:gd name="T5" fmla="*/ 0 h 3"/>
                <a:gd name="T6" fmla="*/ 1 w 5"/>
                <a:gd name="T7" fmla="*/ 1 h 3"/>
              </a:gdLst>
              <a:ahLst/>
              <a:cxnLst>
                <a:cxn ang="0">
                  <a:pos x="T0" y="T1"/>
                </a:cxn>
                <a:cxn ang="0">
                  <a:pos x="T2" y="T3"/>
                </a:cxn>
                <a:cxn ang="0">
                  <a:pos x="T4" y="T5"/>
                </a:cxn>
                <a:cxn ang="0">
                  <a:pos x="T6" y="T7"/>
                </a:cxn>
              </a:cxnLst>
              <a:rect l="0" t="0" r="r" b="b"/>
              <a:pathLst>
                <a:path w="5" h="3">
                  <a:moveTo>
                    <a:pt x="1" y="1"/>
                  </a:moveTo>
                  <a:cubicBezTo>
                    <a:pt x="0" y="2"/>
                    <a:pt x="4" y="3"/>
                    <a:pt x="5" y="2"/>
                  </a:cubicBezTo>
                  <a:cubicBezTo>
                    <a:pt x="5" y="1"/>
                    <a:pt x="4" y="2"/>
                    <a:pt x="2" y="0"/>
                  </a:cubicBezTo>
                  <a:cubicBezTo>
                    <a:pt x="2" y="1"/>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 name="Freeform 10">
              <a:extLst>
                <a:ext uri="{FF2B5EF4-FFF2-40B4-BE49-F238E27FC236}">
                  <a16:creationId xmlns:a16="http://schemas.microsoft.com/office/drawing/2014/main" id="{B323757D-B845-4E01-9993-7878DD155232}"/>
                </a:ext>
              </a:extLst>
            </p:cNvPr>
            <p:cNvSpPr>
              <a:spLocks/>
            </p:cNvSpPr>
            <p:nvPr/>
          </p:nvSpPr>
          <p:spPr bwMode="auto">
            <a:xfrm>
              <a:off x="6347" y="4391"/>
              <a:ext cx="12" cy="9"/>
            </a:xfrm>
            <a:custGeom>
              <a:avLst/>
              <a:gdLst>
                <a:gd name="T0" fmla="*/ 0 w 4"/>
                <a:gd name="T1" fmla="*/ 1 h 3"/>
                <a:gd name="T2" fmla="*/ 3 w 4"/>
                <a:gd name="T3" fmla="*/ 3 h 3"/>
                <a:gd name="T4" fmla="*/ 2 w 4"/>
                <a:gd name="T5" fmla="*/ 0 h 3"/>
                <a:gd name="T6" fmla="*/ 0 w 4"/>
                <a:gd name="T7" fmla="*/ 1 h 3"/>
              </a:gdLst>
              <a:ahLst/>
              <a:cxnLst>
                <a:cxn ang="0">
                  <a:pos x="T0" y="T1"/>
                </a:cxn>
                <a:cxn ang="0">
                  <a:pos x="T2" y="T3"/>
                </a:cxn>
                <a:cxn ang="0">
                  <a:pos x="T4" y="T5"/>
                </a:cxn>
                <a:cxn ang="0">
                  <a:pos x="T6" y="T7"/>
                </a:cxn>
              </a:cxnLst>
              <a:rect l="0" t="0" r="r" b="b"/>
              <a:pathLst>
                <a:path w="4" h="3">
                  <a:moveTo>
                    <a:pt x="0" y="1"/>
                  </a:moveTo>
                  <a:cubicBezTo>
                    <a:pt x="2" y="1"/>
                    <a:pt x="2" y="2"/>
                    <a:pt x="3" y="3"/>
                  </a:cubicBezTo>
                  <a:cubicBezTo>
                    <a:pt x="4" y="2"/>
                    <a:pt x="4" y="1"/>
                    <a:pt x="2"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0" name="Freeform 11">
              <a:extLst>
                <a:ext uri="{FF2B5EF4-FFF2-40B4-BE49-F238E27FC236}">
                  <a16:creationId xmlns:a16="http://schemas.microsoft.com/office/drawing/2014/main" id="{3F44D531-3837-4DE8-846D-24CB1F4BCB1D}"/>
                </a:ext>
              </a:extLst>
            </p:cNvPr>
            <p:cNvSpPr>
              <a:spLocks/>
            </p:cNvSpPr>
            <p:nvPr/>
          </p:nvSpPr>
          <p:spPr bwMode="auto">
            <a:xfrm>
              <a:off x="6271" y="4301"/>
              <a:ext cx="15" cy="10"/>
            </a:xfrm>
            <a:custGeom>
              <a:avLst/>
              <a:gdLst>
                <a:gd name="T0" fmla="*/ 0 w 5"/>
                <a:gd name="T1" fmla="*/ 1 h 3"/>
                <a:gd name="T2" fmla="*/ 5 w 5"/>
                <a:gd name="T3" fmla="*/ 2 h 3"/>
                <a:gd name="T4" fmla="*/ 0 w 5"/>
                <a:gd name="T5" fmla="*/ 1 h 3"/>
              </a:gdLst>
              <a:ahLst/>
              <a:cxnLst>
                <a:cxn ang="0">
                  <a:pos x="T0" y="T1"/>
                </a:cxn>
                <a:cxn ang="0">
                  <a:pos x="T2" y="T3"/>
                </a:cxn>
                <a:cxn ang="0">
                  <a:pos x="T4" y="T5"/>
                </a:cxn>
              </a:cxnLst>
              <a:rect l="0" t="0" r="r" b="b"/>
              <a:pathLst>
                <a:path w="5" h="3">
                  <a:moveTo>
                    <a:pt x="0" y="1"/>
                  </a:moveTo>
                  <a:cubicBezTo>
                    <a:pt x="0" y="2"/>
                    <a:pt x="3" y="3"/>
                    <a:pt x="5" y="2"/>
                  </a:cubicBezTo>
                  <a:cubicBezTo>
                    <a:pt x="3" y="0"/>
                    <a:pt x="2"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1" name="Freeform 12">
              <a:extLst>
                <a:ext uri="{FF2B5EF4-FFF2-40B4-BE49-F238E27FC236}">
                  <a16:creationId xmlns:a16="http://schemas.microsoft.com/office/drawing/2014/main" id="{37CEC271-494D-4436-BB5C-9FD8E7873F67}"/>
                </a:ext>
              </a:extLst>
            </p:cNvPr>
            <p:cNvSpPr>
              <a:spLocks/>
            </p:cNvSpPr>
            <p:nvPr/>
          </p:nvSpPr>
          <p:spPr bwMode="auto">
            <a:xfrm>
              <a:off x="6408" y="4400"/>
              <a:ext cx="49" cy="12"/>
            </a:xfrm>
            <a:custGeom>
              <a:avLst/>
              <a:gdLst>
                <a:gd name="T0" fmla="*/ 0 w 16"/>
                <a:gd name="T1" fmla="*/ 2 h 4"/>
                <a:gd name="T2" fmla="*/ 1 w 16"/>
                <a:gd name="T3" fmla="*/ 3 h 4"/>
                <a:gd name="T4" fmla="*/ 5 w 16"/>
                <a:gd name="T5" fmla="*/ 1 h 4"/>
                <a:gd name="T6" fmla="*/ 9 w 16"/>
                <a:gd name="T7" fmla="*/ 4 h 4"/>
                <a:gd name="T8" fmla="*/ 16 w 16"/>
                <a:gd name="T9" fmla="*/ 1 h 4"/>
                <a:gd name="T10" fmla="*/ 11 w 16"/>
                <a:gd name="T11" fmla="*/ 0 h 4"/>
                <a:gd name="T12" fmla="*/ 8 w 16"/>
                <a:gd name="T13" fmla="*/ 2 h 4"/>
                <a:gd name="T14" fmla="*/ 7 w 16"/>
                <a:gd name="T15" fmla="*/ 0 h 4"/>
                <a:gd name="T16" fmla="*/ 3 w 16"/>
                <a:gd name="T17" fmla="*/ 0 h 4"/>
                <a:gd name="T18" fmla="*/ 0 w 16"/>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4">
                  <a:moveTo>
                    <a:pt x="0" y="2"/>
                  </a:moveTo>
                  <a:cubicBezTo>
                    <a:pt x="1" y="2"/>
                    <a:pt x="2" y="2"/>
                    <a:pt x="1" y="3"/>
                  </a:cubicBezTo>
                  <a:cubicBezTo>
                    <a:pt x="2" y="3"/>
                    <a:pt x="4" y="2"/>
                    <a:pt x="5" y="1"/>
                  </a:cubicBezTo>
                  <a:cubicBezTo>
                    <a:pt x="5" y="3"/>
                    <a:pt x="7" y="3"/>
                    <a:pt x="9" y="4"/>
                  </a:cubicBezTo>
                  <a:cubicBezTo>
                    <a:pt x="9" y="1"/>
                    <a:pt x="13" y="2"/>
                    <a:pt x="16" y="1"/>
                  </a:cubicBezTo>
                  <a:cubicBezTo>
                    <a:pt x="14" y="1"/>
                    <a:pt x="13" y="1"/>
                    <a:pt x="11" y="0"/>
                  </a:cubicBezTo>
                  <a:cubicBezTo>
                    <a:pt x="11" y="2"/>
                    <a:pt x="10" y="1"/>
                    <a:pt x="8" y="2"/>
                  </a:cubicBezTo>
                  <a:cubicBezTo>
                    <a:pt x="8" y="1"/>
                    <a:pt x="8" y="1"/>
                    <a:pt x="7" y="0"/>
                  </a:cubicBezTo>
                  <a:cubicBezTo>
                    <a:pt x="5" y="1"/>
                    <a:pt x="4" y="1"/>
                    <a:pt x="3"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 name="Freeform 13">
              <a:extLst>
                <a:ext uri="{FF2B5EF4-FFF2-40B4-BE49-F238E27FC236}">
                  <a16:creationId xmlns:a16="http://schemas.microsoft.com/office/drawing/2014/main" id="{16F0A937-B565-4682-9D0C-F2901646801B}"/>
                </a:ext>
              </a:extLst>
            </p:cNvPr>
            <p:cNvSpPr>
              <a:spLocks/>
            </p:cNvSpPr>
            <p:nvPr/>
          </p:nvSpPr>
          <p:spPr bwMode="auto">
            <a:xfrm>
              <a:off x="6292" y="4305"/>
              <a:ext cx="16" cy="9"/>
            </a:xfrm>
            <a:custGeom>
              <a:avLst/>
              <a:gdLst>
                <a:gd name="T0" fmla="*/ 0 w 5"/>
                <a:gd name="T1" fmla="*/ 2 h 3"/>
                <a:gd name="T2" fmla="*/ 2 w 5"/>
                <a:gd name="T3" fmla="*/ 3 h 3"/>
                <a:gd name="T4" fmla="*/ 4 w 5"/>
                <a:gd name="T5" fmla="*/ 2 h 3"/>
                <a:gd name="T6" fmla="*/ 0 w 5"/>
                <a:gd name="T7" fmla="*/ 2 h 3"/>
              </a:gdLst>
              <a:ahLst/>
              <a:cxnLst>
                <a:cxn ang="0">
                  <a:pos x="T0" y="T1"/>
                </a:cxn>
                <a:cxn ang="0">
                  <a:pos x="T2" y="T3"/>
                </a:cxn>
                <a:cxn ang="0">
                  <a:pos x="T4" y="T5"/>
                </a:cxn>
                <a:cxn ang="0">
                  <a:pos x="T6" y="T7"/>
                </a:cxn>
              </a:cxnLst>
              <a:rect l="0" t="0" r="r" b="b"/>
              <a:pathLst>
                <a:path w="5" h="3">
                  <a:moveTo>
                    <a:pt x="0" y="2"/>
                  </a:moveTo>
                  <a:cubicBezTo>
                    <a:pt x="2" y="3"/>
                    <a:pt x="2" y="3"/>
                    <a:pt x="2" y="3"/>
                  </a:cubicBezTo>
                  <a:cubicBezTo>
                    <a:pt x="2" y="3"/>
                    <a:pt x="3" y="2"/>
                    <a:pt x="4" y="2"/>
                  </a:cubicBezTo>
                  <a:cubicBezTo>
                    <a:pt x="5"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3" name="Freeform 14">
              <a:extLst>
                <a:ext uri="{FF2B5EF4-FFF2-40B4-BE49-F238E27FC236}">
                  <a16:creationId xmlns:a16="http://schemas.microsoft.com/office/drawing/2014/main" id="{A705D4A5-B6FD-4E86-9E19-F81B8B12E8A3}"/>
                </a:ext>
              </a:extLst>
            </p:cNvPr>
            <p:cNvSpPr>
              <a:spLocks/>
            </p:cNvSpPr>
            <p:nvPr/>
          </p:nvSpPr>
          <p:spPr bwMode="auto">
            <a:xfrm>
              <a:off x="6314" y="4277"/>
              <a:ext cx="15" cy="6"/>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2" y="2"/>
                    <a:pt x="4" y="2"/>
                    <a:pt x="5" y="1"/>
                  </a:cubicBezTo>
                  <a:cubicBezTo>
                    <a:pt x="4"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4" name="Freeform 15">
              <a:extLst>
                <a:ext uri="{FF2B5EF4-FFF2-40B4-BE49-F238E27FC236}">
                  <a16:creationId xmlns:a16="http://schemas.microsoft.com/office/drawing/2014/main" id="{6DCD8115-F166-49C6-90CE-566BC15D9E64}"/>
                </a:ext>
              </a:extLst>
            </p:cNvPr>
            <p:cNvSpPr>
              <a:spLocks/>
            </p:cNvSpPr>
            <p:nvPr/>
          </p:nvSpPr>
          <p:spPr bwMode="auto">
            <a:xfrm>
              <a:off x="6539" y="4434"/>
              <a:ext cx="15" cy="6"/>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2"/>
                    <a:pt x="4" y="2"/>
                    <a:pt x="5" y="0"/>
                  </a:cubicBezTo>
                  <a:cubicBezTo>
                    <a:pt x="3"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5" name="Freeform 16">
              <a:extLst>
                <a:ext uri="{FF2B5EF4-FFF2-40B4-BE49-F238E27FC236}">
                  <a16:creationId xmlns:a16="http://schemas.microsoft.com/office/drawing/2014/main" id="{F358B5F2-0BA4-4A70-AAE7-5218847C3788}"/>
                </a:ext>
              </a:extLst>
            </p:cNvPr>
            <p:cNvSpPr>
              <a:spLocks/>
            </p:cNvSpPr>
            <p:nvPr/>
          </p:nvSpPr>
          <p:spPr bwMode="auto">
            <a:xfrm>
              <a:off x="6362" y="4286"/>
              <a:ext cx="15" cy="9"/>
            </a:xfrm>
            <a:custGeom>
              <a:avLst/>
              <a:gdLst>
                <a:gd name="T0" fmla="*/ 0 w 5"/>
                <a:gd name="T1" fmla="*/ 1 h 3"/>
                <a:gd name="T2" fmla="*/ 5 w 5"/>
                <a:gd name="T3" fmla="*/ 1 h 3"/>
                <a:gd name="T4" fmla="*/ 0 w 5"/>
                <a:gd name="T5" fmla="*/ 1 h 3"/>
              </a:gdLst>
              <a:ahLst/>
              <a:cxnLst>
                <a:cxn ang="0">
                  <a:pos x="T0" y="T1"/>
                </a:cxn>
                <a:cxn ang="0">
                  <a:pos x="T2" y="T3"/>
                </a:cxn>
                <a:cxn ang="0">
                  <a:pos x="T4" y="T5"/>
                </a:cxn>
              </a:cxnLst>
              <a:rect l="0" t="0" r="r" b="b"/>
              <a:pathLst>
                <a:path w="5" h="3">
                  <a:moveTo>
                    <a:pt x="0" y="1"/>
                  </a:moveTo>
                  <a:cubicBezTo>
                    <a:pt x="2" y="1"/>
                    <a:pt x="3" y="3"/>
                    <a:pt x="5" y="1"/>
                  </a:cubicBezTo>
                  <a:cubicBezTo>
                    <a:pt x="4"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6" name="Freeform 17">
              <a:extLst>
                <a:ext uri="{FF2B5EF4-FFF2-40B4-BE49-F238E27FC236}">
                  <a16:creationId xmlns:a16="http://schemas.microsoft.com/office/drawing/2014/main" id="{E9A211EF-651A-4B4E-AE28-941EF6A38285}"/>
                </a:ext>
              </a:extLst>
            </p:cNvPr>
            <p:cNvSpPr>
              <a:spLocks/>
            </p:cNvSpPr>
            <p:nvPr/>
          </p:nvSpPr>
          <p:spPr bwMode="auto">
            <a:xfrm>
              <a:off x="6520" y="4357"/>
              <a:ext cx="19" cy="9"/>
            </a:xfrm>
            <a:custGeom>
              <a:avLst/>
              <a:gdLst>
                <a:gd name="T0" fmla="*/ 1 w 6"/>
                <a:gd name="T1" fmla="*/ 3 h 3"/>
                <a:gd name="T2" fmla="*/ 6 w 6"/>
                <a:gd name="T3" fmla="*/ 1 h 3"/>
                <a:gd name="T4" fmla="*/ 3 w 6"/>
                <a:gd name="T5" fmla="*/ 0 h 3"/>
                <a:gd name="T6" fmla="*/ 1 w 6"/>
                <a:gd name="T7" fmla="*/ 3 h 3"/>
              </a:gdLst>
              <a:ahLst/>
              <a:cxnLst>
                <a:cxn ang="0">
                  <a:pos x="T0" y="T1"/>
                </a:cxn>
                <a:cxn ang="0">
                  <a:pos x="T2" y="T3"/>
                </a:cxn>
                <a:cxn ang="0">
                  <a:pos x="T4" y="T5"/>
                </a:cxn>
                <a:cxn ang="0">
                  <a:pos x="T6" y="T7"/>
                </a:cxn>
              </a:cxnLst>
              <a:rect l="0" t="0" r="r" b="b"/>
              <a:pathLst>
                <a:path w="6" h="3">
                  <a:moveTo>
                    <a:pt x="1" y="3"/>
                  </a:moveTo>
                  <a:cubicBezTo>
                    <a:pt x="3" y="3"/>
                    <a:pt x="3" y="2"/>
                    <a:pt x="6" y="1"/>
                  </a:cubicBezTo>
                  <a:cubicBezTo>
                    <a:pt x="5" y="1"/>
                    <a:pt x="4" y="1"/>
                    <a:pt x="3" y="0"/>
                  </a:cubicBezTo>
                  <a:cubicBezTo>
                    <a:pt x="2" y="3"/>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 name="Freeform 18">
              <a:extLst>
                <a:ext uri="{FF2B5EF4-FFF2-40B4-BE49-F238E27FC236}">
                  <a16:creationId xmlns:a16="http://schemas.microsoft.com/office/drawing/2014/main" id="{0E389066-7310-4A5B-B865-7A821B080BF6}"/>
                </a:ext>
              </a:extLst>
            </p:cNvPr>
            <p:cNvSpPr>
              <a:spLocks/>
            </p:cNvSpPr>
            <p:nvPr/>
          </p:nvSpPr>
          <p:spPr bwMode="auto">
            <a:xfrm>
              <a:off x="6402" y="4268"/>
              <a:ext cx="18" cy="9"/>
            </a:xfrm>
            <a:custGeom>
              <a:avLst/>
              <a:gdLst>
                <a:gd name="T0" fmla="*/ 5 w 6"/>
                <a:gd name="T1" fmla="*/ 3 h 3"/>
                <a:gd name="T2" fmla="*/ 1 w 6"/>
                <a:gd name="T3" fmla="*/ 0 h 3"/>
                <a:gd name="T4" fmla="*/ 5 w 6"/>
                <a:gd name="T5" fmla="*/ 3 h 3"/>
              </a:gdLst>
              <a:ahLst/>
              <a:cxnLst>
                <a:cxn ang="0">
                  <a:pos x="T0" y="T1"/>
                </a:cxn>
                <a:cxn ang="0">
                  <a:pos x="T2" y="T3"/>
                </a:cxn>
                <a:cxn ang="0">
                  <a:pos x="T4" y="T5"/>
                </a:cxn>
              </a:cxnLst>
              <a:rect l="0" t="0" r="r" b="b"/>
              <a:pathLst>
                <a:path w="6" h="3">
                  <a:moveTo>
                    <a:pt x="5" y="3"/>
                  </a:moveTo>
                  <a:cubicBezTo>
                    <a:pt x="6" y="2"/>
                    <a:pt x="2" y="2"/>
                    <a:pt x="1" y="0"/>
                  </a:cubicBezTo>
                  <a:cubicBezTo>
                    <a:pt x="0" y="2"/>
                    <a:pt x="4" y="2"/>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8" name="Freeform 19">
              <a:extLst>
                <a:ext uri="{FF2B5EF4-FFF2-40B4-BE49-F238E27FC236}">
                  <a16:creationId xmlns:a16="http://schemas.microsoft.com/office/drawing/2014/main" id="{6C96020B-1799-43BD-8BD4-9CE5EBBDC4FE}"/>
                </a:ext>
              </a:extLst>
            </p:cNvPr>
            <p:cNvSpPr>
              <a:spLocks/>
            </p:cNvSpPr>
            <p:nvPr/>
          </p:nvSpPr>
          <p:spPr bwMode="auto">
            <a:xfrm>
              <a:off x="6466" y="4280"/>
              <a:ext cx="21" cy="9"/>
            </a:xfrm>
            <a:custGeom>
              <a:avLst/>
              <a:gdLst>
                <a:gd name="T0" fmla="*/ 2 w 7"/>
                <a:gd name="T1" fmla="*/ 2 h 3"/>
                <a:gd name="T2" fmla="*/ 7 w 7"/>
                <a:gd name="T3" fmla="*/ 2 h 3"/>
                <a:gd name="T4" fmla="*/ 1 w 7"/>
                <a:gd name="T5" fmla="*/ 0 h 3"/>
                <a:gd name="T6" fmla="*/ 2 w 7"/>
                <a:gd name="T7" fmla="*/ 2 h 3"/>
              </a:gdLst>
              <a:ahLst/>
              <a:cxnLst>
                <a:cxn ang="0">
                  <a:pos x="T0" y="T1"/>
                </a:cxn>
                <a:cxn ang="0">
                  <a:pos x="T2" y="T3"/>
                </a:cxn>
                <a:cxn ang="0">
                  <a:pos x="T4" y="T5"/>
                </a:cxn>
                <a:cxn ang="0">
                  <a:pos x="T6" y="T7"/>
                </a:cxn>
              </a:cxnLst>
              <a:rect l="0" t="0" r="r" b="b"/>
              <a:pathLst>
                <a:path w="7" h="3">
                  <a:moveTo>
                    <a:pt x="2" y="2"/>
                  </a:moveTo>
                  <a:cubicBezTo>
                    <a:pt x="4" y="2"/>
                    <a:pt x="6" y="3"/>
                    <a:pt x="7" y="2"/>
                  </a:cubicBezTo>
                  <a:cubicBezTo>
                    <a:pt x="5" y="1"/>
                    <a:pt x="3" y="1"/>
                    <a:pt x="1" y="0"/>
                  </a:cubicBezTo>
                  <a:cubicBezTo>
                    <a:pt x="0" y="1"/>
                    <a:pt x="4"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9" name="Freeform 20">
              <a:extLst>
                <a:ext uri="{FF2B5EF4-FFF2-40B4-BE49-F238E27FC236}">
                  <a16:creationId xmlns:a16="http://schemas.microsoft.com/office/drawing/2014/main" id="{D6D7D205-412F-4077-BFDF-3AF7DA5CEDB8}"/>
                </a:ext>
              </a:extLst>
            </p:cNvPr>
            <p:cNvSpPr>
              <a:spLocks/>
            </p:cNvSpPr>
            <p:nvPr/>
          </p:nvSpPr>
          <p:spPr bwMode="auto">
            <a:xfrm>
              <a:off x="6642" y="4412"/>
              <a:ext cx="15" cy="6"/>
            </a:xfrm>
            <a:custGeom>
              <a:avLst/>
              <a:gdLst>
                <a:gd name="T0" fmla="*/ 0 w 5"/>
                <a:gd name="T1" fmla="*/ 0 h 2"/>
                <a:gd name="T2" fmla="*/ 5 w 5"/>
                <a:gd name="T3" fmla="*/ 1 h 2"/>
                <a:gd name="T4" fmla="*/ 0 w 5"/>
                <a:gd name="T5" fmla="*/ 0 h 2"/>
              </a:gdLst>
              <a:ahLst/>
              <a:cxnLst>
                <a:cxn ang="0">
                  <a:pos x="T0" y="T1"/>
                </a:cxn>
                <a:cxn ang="0">
                  <a:pos x="T2" y="T3"/>
                </a:cxn>
                <a:cxn ang="0">
                  <a:pos x="T4" y="T5"/>
                </a:cxn>
              </a:cxnLst>
              <a:rect l="0" t="0" r="r" b="b"/>
              <a:pathLst>
                <a:path w="5" h="2">
                  <a:moveTo>
                    <a:pt x="0" y="0"/>
                  </a:moveTo>
                  <a:cubicBezTo>
                    <a:pt x="0" y="2"/>
                    <a:pt x="3" y="1"/>
                    <a:pt x="5" y="1"/>
                  </a:cubicBezTo>
                  <a:cubicBezTo>
                    <a:pt x="5"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0" name="Freeform 21">
              <a:extLst>
                <a:ext uri="{FF2B5EF4-FFF2-40B4-BE49-F238E27FC236}">
                  <a16:creationId xmlns:a16="http://schemas.microsoft.com/office/drawing/2014/main" id="{4E0B3A16-9960-4822-A9E5-0F50F0170FDE}"/>
                </a:ext>
              </a:extLst>
            </p:cNvPr>
            <p:cNvSpPr>
              <a:spLocks/>
            </p:cNvSpPr>
            <p:nvPr/>
          </p:nvSpPr>
          <p:spPr bwMode="auto">
            <a:xfrm>
              <a:off x="6642" y="4388"/>
              <a:ext cx="15" cy="9"/>
            </a:xfrm>
            <a:custGeom>
              <a:avLst/>
              <a:gdLst>
                <a:gd name="T0" fmla="*/ 5 w 5"/>
                <a:gd name="T1" fmla="*/ 1 h 3"/>
                <a:gd name="T2" fmla="*/ 1 w 5"/>
                <a:gd name="T3" fmla="*/ 0 h 3"/>
                <a:gd name="T4" fmla="*/ 1 w 5"/>
                <a:gd name="T5" fmla="*/ 3 h 3"/>
                <a:gd name="T6" fmla="*/ 5 w 5"/>
                <a:gd name="T7" fmla="*/ 1 h 3"/>
              </a:gdLst>
              <a:ahLst/>
              <a:cxnLst>
                <a:cxn ang="0">
                  <a:pos x="T0" y="T1"/>
                </a:cxn>
                <a:cxn ang="0">
                  <a:pos x="T2" y="T3"/>
                </a:cxn>
                <a:cxn ang="0">
                  <a:pos x="T4" y="T5"/>
                </a:cxn>
                <a:cxn ang="0">
                  <a:pos x="T6" y="T7"/>
                </a:cxn>
              </a:cxnLst>
              <a:rect l="0" t="0" r="r" b="b"/>
              <a:pathLst>
                <a:path w="5" h="3">
                  <a:moveTo>
                    <a:pt x="5" y="1"/>
                  </a:moveTo>
                  <a:cubicBezTo>
                    <a:pt x="4" y="0"/>
                    <a:pt x="2" y="2"/>
                    <a:pt x="1" y="0"/>
                  </a:cubicBezTo>
                  <a:cubicBezTo>
                    <a:pt x="0" y="1"/>
                    <a:pt x="0" y="2"/>
                    <a:pt x="1" y="3"/>
                  </a:cubicBezTo>
                  <a:cubicBezTo>
                    <a:pt x="2" y="1"/>
                    <a:pt x="5"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 name="Freeform 22">
              <a:extLst>
                <a:ext uri="{FF2B5EF4-FFF2-40B4-BE49-F238E27FC236}">
                  <a16:creationId xmlns:a16="http://schemas.microsoft.com/office/drawing/2014/main" id="{3624C11D-EDB0-4D7D-A678-354AFB891E80}"/>
                </a:ext>
              </a:extLst>
            </p:cNvPr>
            <p:cNvSpPr>
              <a:spLocks/>
            </p:cNvSpPr>
            <p:nvPr/>
          </p:nvSpPr>
          <p:spPr bwMode="auto">
            <a:xfrm>
              <a:off x="6745" y="4455"/>
              <a:ext cx="16" cy="6"/>
            </a:xfrm>
            <a:custGeom>
              <a:avLst/>
              <a:gdLst>
                <a:gd name="T0" fmla="*/ 0 w 5"/>
                <a:gd name="T1" fmla="*/ 0 h 2"/>
                <a:gd name="T2" fmla="*/ 5 w 5"/>
                <a:gd name="T3" fmla="*/ 1 h 2"/>
                <a:gd name="T4" fmla="*/ 0 w 5"/>
                <a:gd name="T5" fmla="*/ 0 h 2"/>
              </a:gdLst>
              <a:ahLst/>
              <a:cxnLst>
                <a:cxn ang="0">
                  <a:pos x="T0" y="T1"/>
                </a:cxn>
                <a:cxn ang="0">
                  <a:pos x="T2" y="T3"/>
                </a:cxn>
                <a:cxn ang="0">
                  <a:pos x="T4" y="T5"/>
                </a:cxn>
              </a:cxnLst>
              <a:rect l="0" t="0" r="r" b="b"/>
              <a:pathLst>
                <a:path w="5" h="2">
                  <a:moveTo>
                    <a:pt x="0" y="0"/>
                  </a:moveTo>
                  <a:cubicBezTo>
                    <a:pt x="1" y="1"/>
                    <a:pt x="3" y="2"/>
                    <a:pt x="5" y="1"/>
                  </a:cubicBezTo>
                  <a:cubicBezTo>
                    <a:pt x="3" y="1"/>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2" name="Freeform 23">
              <a:extLst>
                <a:ext uri="{FF2B5EF4-FFF2-40B4-BE49-F238E27FC236}">
                  <a16:creationId xmlns:a16="http://schemas.microsoft.com/office/drawing/2014/main" id="{9027AA79-A7CD-4C64-B6B5-4BC35505D89A}"/>
                </a:ext>
              </a:extLst>
            </p:cNvPr>
            <p:cNvSpPr>
              <a:spLocks/>
            </p:cNvSpPr>
            <p:nvPr/>
          </p:nvSpPr>
          <p:spPr bwMode="auto">
            <a:xfrm>
              <a:off x="6438" y="4221"/>
              <a:ext cx="16" cy="10"/>
            </a:xfrm>
            <a:custGeom>
              <a:avLst/>
              <a:gdLst>
                <a:gd name="T0" fmla="*/ 0 w 5"/>
                <a:gd name="T1" fmla="*/ 1 h 3"/>
                <a:gd name="T2" fmla="*/ 3 w 5"/>
                <a:gd name="T3" fmla="*/ 3 h 3"/>
                <a:gd name="T4" fmla="*/ 2 w 5"/>
                <a:gd name="T5" fmla="*/ 0 h 3"/>
                <a:gd name="T6" fmla="*/ 0 w 5"/>
                <a:gd name="T7" fmla="*/ 1 h 3"/>
              </a:gdLst>
              <a:ahLst/>
              <a:cxnLst>
                <a:cxn ang="0">
                  <a:pos x="T0" y="T1"/>
                </a:cxn>
                <a:cxn ang="0">
                  <a:pos x="T2" y="T3"/>
                </a:cxn>
                <a:cxn ang="0">
                  <a:pos x="T4" y="T5"/>
                </a:cxn>
                <a:cxn ang="0">
                  <a:pos x="T6" y="T7"/>
                </a:cxn>
              </a:cxnLst>
              <a:rect l="0" t="0" r="r" b="b"/>
              <a:pathLst>
                <a:path w="5" h="3">
                  <a:moveTo>
                    <a:pt x="0" y="1"/>
                  </a:moveTo>
                  <a:cubicBezTo>
                    <a:pt x="1" y="3"/>
                    <a:pt x="2" y="2"/>
                    <a:pt x="3" y="3"/>
                  </a:cubicBezTo>
                  <a:cubicBezTo>
                    <a:pt x="5" y="2"/>
                    <a:pt x="4" y="1"/>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 name="Freeform 24">
              <a:extLst>
                <a:ext uri="{FF2B5EF4-FFF2-40B4-BE49-F238E27FC236}">
                  <a16:creationId xmlns:a16="http://schemas.microsoft.com/office/drawing/2014/main" id="{8E48481F-F743-4BF9-A7AA-1C4ECE303CCF}"/>
                </a:ext>
              </a:extLst>
            </p:cNvPr>
            <p:cNvSpPr>
              <a:spLocks/>
            </p:cNvSpPr>
            <p:nvPr/>
          </p:nvSpPr>
          <p:spPr bwMode="auto">
            <a:xfrm>
              <a:off x="6478" y="4249"/>
              <a:ext cx="15" cy="9"/>
            </a:xfrm>
            <a:custGeom>
              <a:avLst/>
              <a:gdLst>
                <a:gd name="T0" fmla="*/ 0 w 5"/>
                <a:gd name="T1" fmla="*/ 2 h 3"/>
                <a:gd name="T2" fmla="*/ 4 w 5"/>
                <a:gd name="T3" fmla="*/ 3 h 3"/>
                <a:gd name="T4" fmla="*/ 0 w 5"/>
                <a:gd name="T5" fmla="*/ 2 h 3"/>
              </a:gdLst>
              <a:ahLst/>
              <a:cxnLst>
                <a:cxn ang="0">
                  <a:pos x="T0" y="T1"/>
                </a:cxn>
                <a:cxn ang="0">
                  <a:pos x="T2" y="T3"/>
                </a:cxn>
                <a:cxn ang="0">
                  <a:pos x="T4" y="T5"/>
                </a:cxn>
              </a:cxnLst>
              <a:rect l="0" t="0" r="r" b="b"/>
              <a:pathLst>
                <a:path w="5" h="3">
                  <a:moveTo>
                    <a:pt x="0" y="2"/>
                  </a:moveTo>
                  <a:cubicBezTo>
                    <a:pt x="2" y="3"/>
                    <a:pt x="3" y="3"/>
                    <a:pt x="4" y="3"/>
                  </a:cubicBezTo>
                  <a:cubicBezTo>
                    <a:pt x="5"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4" name="Freeform 25">
              <a:extLst>
                <a:ext uri="{FF2B5EF4-FFF2-40B4-BE49-F238E27FC236}">
                  <a16:creationId xmlns:a16="http://schemas.microsoft.com/office/drawing/2014/main" id="{C6C26C69-482E-489D-AE4C-F5A4128D649A}"/>
                </a:ext>
              </a:extLst>
            </p:cNvPr>
            <p:cNvSpPr>
              <a:spLocks/>
            </p:cNvSpPr>
            <p:nvPr/>
          </p:nvSpPr>
          <p:spPr bwMode="auto">
            <a:xfrm>
              <a:off x="6469" y="4225"/>
              <a:ext cx="51" cy="12"/>
            </a:xfrm>
            <a:custGeom>
              <a:avLst/>
              <a:gdLst>
                <a:gd name="T0" fmla="*/ 1 w 17"/>
                <a:gd name="T1" fmla="*/ 2 h 4"/>
                <a:gd name="T2" fmla="*/ 2 w 17"/>
                <a:gd name="T3" fmla="*/ 2 h 4"/>
                <a:gd name="T4" fmla="*/ 14 w 17"/>
                <a:gd name="T5" fmla="*/ 4 h 4"/>
                <a:gd name="T6" fmla="*/ 17 w 17"/>
                <a:gd name="T7" fmla="*/ 1 h 4"/>
                <a:gd name="T8" fmla="*/ 13 w 17"/>
                <a:gd name="T9" fmla="*/ 2 h 4"/>
                <a:gd name="T10" fmla="*/ 11 w 17"/>
                <a:gd name="T11" fmla="*/ 0 h 4"/>
                <a:gd name="T12" fmla="*/ 6 w 17"/>
                <a:gd name="T13" fmla="*/ 2 h 4"/>
                <a:gd name="T14" fmla="*/ 2 w 17"/>
                <a:gd name="T15" fmla="*/ 0 h 4"/>
                <a:gd name="T16" fmla="*/ 1 w 17"/>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
                  <a:moveTo>
                    <a:pt x="1" y="2"/>
                  </a:moveTo>
                  <a:cubicBezTo>
                    <a:pt x="1" y="2"/>
                    <a:pt x="2" y="2"/>
                    <a:pt x="2" y="2"/>
                  </a:cubicBezTo>
                  <a:cubicBezTo>
                    <a:pt x="6" y="4"/>
                    <a:pt x="10" y="3"/>
                    <a:pt x="14" y="4"/>
                  </a:cubicBezTo>
                  <a:cubicBezTo>
                    <a:pt x="17" y="3"/>
                    <a:pt x="15" y="2"/>
                    <a:pt x="17" y="1"/>
                  </a:cubicBezTo>
                  <a:cubicBezTo>
                    <a:pt x="14" y="0"/>
                    <a:pt x="15" y="2"/>
                    <a:pt x="13" y="2"/>
                  </a:cubicBezTo>
                  <a:cubicBezTo>
                    <a:pt x="11" y="1"/>
                    <a:pt x="13" y="0"/>
                    <a:pt x="11" y="0"/>
                  </a:cubicBezTo>
                  <a:cubicBezTo>
                    <a:pt x="10" y="2"/>
                    <a:pt x="7" y="1"/>
                    <a:pt x="6" y="2"/>
                  </a:cubicBezTo>
                  <a:cubicBezTo>
                    <a:pt x="5" y="1"/>
                    <a:pt x="3" y="1"/>
                    <a:pt x="2" y="0"/>
                  </a:cubicBezTo>
                  <a:cubicBezTo>
                    <a:pt x="0"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5" name="Freeform 26">
              <a:extLst>
                <a:ext uri="{FF2B5EF4-FFF2-40B4-BE49-F238E27FC236}">
                  <a16:creationId xmlns:a16="http://schemas.microsoft.com/office/drawing/2014/main" id="{883361C1-67B1-49EA-AEE4-CE6E91D46D49}"/>
                </a:ext>
              </a:extLst>
            </p:cNvPr>
            <p:cNvSpPr>
              <a:spLocks/>
            </p:cNvSpPr>
            <p:nvPr/>
          </p:nvSpPr>
          <p:spPr bwMode="auto">
            <a:xfrm>
              <a:off x="6727" y="4397"/>
              <a:ext cx="18" cy="12"/>
            </a:xfrm>
            <a:custGeom>
              <a:avLst/>
              <a:gdLst>
                <a:gd name="T0" fmla="*/ 2 w 6"/>
                <a:gd name="T1" fmla="*/ 2 h 4"/>
                <a:gd name="T2" fmla="*/ 4 w 6"/>
                <a:gd name="T3" fmla="*/ 1 h 4"/>
                <a:gd name="T4" fmla="*/ 2 w 6"/>
                <a:gd name="T5" fmla="*/ 0 h 4"/>
                <a:gd name="T6" fmla="*/ 0 w 6"/>
                <a:gd name="T7" fmla="*/ 3 h 4"/>
                <a:gd name="T8" fmla="*/ 4 w 6"/>
                <a:gd name="T9" fmla="*/ 4 h 4"/>
                <a:gd name="T10" fmla="*/ 2 w 6"/>
                <a:gd name="T11" fmla="*/ 2 h 4"/>
              </a:gdLst>
              <a:ahLst/>
              <a:cxnLst>
                <a:cxn ang="0">
                  <a:pos x="T0" y="T1"/>
                </a:cxn>
                <a:cxn ang="0">
                  <a:pos x="T2" y="T3"/>
                </a:cxn>
                <a:cxn ang="0">
                  <a:pos x="T4" y="T5"/>
                </a:cxn>
                <a:cxn ang="0">
                  <a:pos x="T6" y="T7"/>
                </a:cxn>
                <a:cxn ang="0">
                  <a:pos x="T8" y="T9"/>
                </a:cxn>
                <a:cxn ang="0">
                  <a:pos x="T10" y="T11"/>
                </a:cxn>
              </a:cxnLst>
              <a:rect l="0" t="0" r="r" b="b"/>
              <a:pathLst>
                <a:path w="6" h="4">
                  <a:moveTo>
                    <a:pt x="2" y="2"/>
                  </a:moveTo>
                  <a:cubicBezTo>
                    <a:pt x="1" y="2"/>
                    <a:pt x="4" y="1"/>
                    <a:pt x="4" y="1"/>
                  </a:cubicBezTo>
                  <a:cubicBezTo>
                    <a:pt x="6" y="0"/>
                    <a:pt x="2" y="2"/>
                    <a:pt x="2" y="0"/>
                  </a:cubicBezTo>
                  <a:cubicBezTo>
                    <a:pt x="0" y="1"/>
                    <a:pt x="1" y="2"/>
                    <a:pt x="0" y="3"/>
                  </a:cubicBezTo>
                  <a:cubicBezTo>
                    <a:pt x="1" y="3"/>
                    <a:pt x="3" y="4"/>
                    <a:pt x="4" y="4"/>
                  </a:cubicBezTo>
                  <a:cubicBezTo>
                    <a:pt x="6" y="3"/>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6" name="Freeform 27">
              <a:extLst>
                <a:ext uri="{FF2B5EF4-FFF2-40B4-BE49-F238E27FC236}">
                  <a16:creationId xmlns:a16="http://schemas.microsoft.com/office/drawing/2014/main" id="{E66A459E-D9B9-4C86-B79A-0288D8F9D4A2}"/>
                </a:ext>
              </a:extLst>
            </p:cNvPr>
            <p:cNvSpPr>
              <a:spLocks/>
            </p:cNvSpPr>
            <p:nvPr/>
          </p:nvSpPr>
          <p:spPr bwMode="auto">
            <a:xfrm>
              <a:off x="6371" y="4129"/>
              <a:ext cx="16" cy="9"/>
            </a:xfrm>
            <a:custGeom>
              <a:avLst/>
              <a:gdLst>
                <a:gd name="T0" fmla="*/ 0 w 5"/>
                <a:gd name="T1" fmla="*/ 1 h 3"/>
                <a:gd name="T2" fmla="*/ 5 w 5"/>
                <a:gd name="T3" fmla="*/ 2 h 3"/>
                <a:gd name="T4" fmla="*/ 0 w 5"/>
                <a:gd name="T5" fmla="*/ 1 h 3"/>
              </a:gdLst>
              <a:ahLst/>
              <a:cxnLst>
                <a:cxn ang="0">
                  <a:pos x="T0" y="T1"/>
                </a:cxn>
                <a:cxn ang="0">
                  <a:pos x="T2" y="T3"/>
                </a:cxn>
                <a:cxn ang="0">
                  <a:pos x="T4" y="T5"/>
                </a:cxn>
              </a:cxnLst>
              <a:rect l="0" t="0" r="r" b="b"/>
              <a:pathLst>
                <a:path w="5" h="3">
                  <a:moveTo>
                    <a:pt x="0" y="1"/>
                  </a:moveTo>
                  <a:cubicBezTo>
                    <a:pt x="2" y="1"/>
                    <a:pt x="3" y="3"/>
                    <a:pt x="5" y="2"/>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7" name="Freeform 28">
              <a:extLst>
                <a:ext uri="{FF2B5EF4-FFF2-40B4-BE49-F238E27FC236}">
                  <a16:creationId xmlns:a16="http://schemas.microsoft.com/office/drawing/2014/main" id="{EB9AE6C3-8909-43AD-BE1D-913624BDB57E}"/>
                </a:ext>
              </a:extLst>
            </p:cNvPr>
            <p:cNvSpPr>
              <a:spLocks/>
            </p:cNvSpPr>
            <p:nvPr/>
          </p:nvSpPr>
          <p:spPr bwMode="auto">
            <a:xfrm>
              <a:off x="6368" y="4120"/>
              <a:ext cx="13" cy="9"/>
            </a:xfrm>
            <a:custGeom>
              <a:avLst/>
              <a:gdLst>
                <a:gd name="T0" fmla="*/ 1 w 4"/>
                <a:gd name="T1" fmla="*/ 1 h 3"/>
                <a:gd name="T2" fmla="*/ 4 w 4"/>
                <a:gd name="T3" fmla="*/ 2 h 3"/>
                <a:gd name="T4" fmla="*/ 1 w 4"/>
                <a:gd name="T5" fmla="*/ 1 h 3"/>
              </a:gdLst>
              <a:ahLst/>
              <a:cxnLst>
                <a:cxn ang="0">
                  <a:pos x="T0" y="T1"/>
                </a:cxn>
                <a:cxn ang="0">
                  <a:pos x="T2" y="T3"/>
                </a:cxn>
                <a:cxn ang="0">
                  <a:pos x="T4" y="T5"/>
                </a:cxn>
              </a:cxnLst>
              <a:rect l="0" t="0" r="r" b="b"/>
              <a:pathLst>
                <a:path w="4" h="3">
                  <a:moveTo>
                    <a:pt x="1" y="1"/>
                  </a:moveTo>
                  <a:cubicBezTo>
                    <a:pt x="0" y="2"/>
                    <a:pt x="3" y="3"/>
                    <a:pt x="4" y="2"/>
                  </a:cubicBezTo>
                  <a:cubicBezTo>
                    <a:pt x="3"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8" name="Freeform 29">
              <a:extLst>
                <a:ext uri="{FF2B5EF4-FFF2-40B4-BE49-F238E27FC236}">
                  <a16:creationId xmlns:a16="http://schemas.microsoft.com/office/drawing/2014/main" id="{91A56042-3604-45A2-8DD0-66896980A03F}"/>
                </a:ext>
              </a:extLst>
            </p:cNvPr>
            <p:cNvSpPr>
              <a:spLocks/>
            </p:cNvSpPr>
            <p:nvPr/>
          </p:nvSpPr>
          <p:spPr bwMode="auto">
            <a:xfrm>
              <a:off x="6387" y="4126"/>
              <a:ext cx="9" cy="6"/>
            </a:xfrm>
            <a:custGeom>
              <a:avLst/>
              <a:gdLst>
                <a:gd name="T0" fmla="*/ 2 w 3"/>
                <a:gd name="T1" fmla="*/ 2 h 2"/>
                <a:gd name="T2" fmla="*/ 3 w 3"/>
                <a:gd name="T3" fmla="*/ 0 h 2"/>
                <a:gd name="T4" fmla="*/ 1 w 3"/>
                <a:gd name="T5" fmla="*/ 0 h 2"/>
                <a:gd name="T6" fmla="*/ 2 w 3"/>
                <a:gd name="T7" fmla="*/ 2 h 2"/>
              </a:gdLst>
              <a:ahLst/>
              <a:cxnLst>
                <a:cxn ang="0">
                  <a:pos x="T0" y="T1"/>
                </a:cxn>
                <a:cxn ang="0">
                  <a:pos x="T2" y="T3"/>
                </a:cxn>
                <a:cxn ang="0">
                  <a:pos x="T4" y="T5"/>
                </a:cxn>
                <a:cxn ang="0">
                  <a:pos x="T6" y="T7"/>
                </a:cxn>
              </a:cxnLst>
              <a:rect l="0" t="0" r="r" b="b"/>
              <a:pathLst>
                <a:path w="3" h="2">
                  <a:moveTo>
                    <a:pt x="2" y="2"/>
                  </a:moveTo>
                  <a:cubicBezTo>
                    <a:pt x="3" y="2"/>
                    <a:pt x="3" y="1"/>
                    <a:pt x="3" y="0"/>
                  </a:cubicBezTo>
                  <a:cubicBezTo>
                    <a:pt x="3" y="0"/>
                    <a:pt x="2" y="0"/>
                    <a:pt x="1" y="0"/>
                  </a:cubicBezTo>
                  <a:cubicBezTo>
                    <a:pt x="0" y="0"/>
                    <a:pt x="1"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9" name="Freeform 30">
              <a:extLst>
                <a:ext uri="{FF2B5EF4-FFF2-40B4-BE49-F238E27FC236}">
                  <a16:creationId xmlns:a16="http://schemas.microsoft.com/office/drawing/2014/main" id="{FD82EAD4-DB5A-4C8B-A283-03EF2E757F71}"/>
                </a:ext>
              </a:extLst>
            </p:cNvPr>
            <p:cNvSpPr>
              <a:spLocks/>
            </p:cNvSpPr>
            <p:nvPr/>
          </p:nvSpPr>
          <p:spPr bwMode="auto">
            <a:xfrm>
              <a:off x="6752" y="4400"/>
              <a:ext cx="21" cy="9"/>
            </a:xfrm>
            <a:custGeom>
              <a:avLst/>
              <a:gdLst>
                <a:gd name="T0" fmla="*/ 0 w 7"/>
                <a:gd name="T1" fmla="*/ 1 h 3"/>
                <a:gd name="T2" fmla="*/ 6 w 7"/>
                <a:gd name="T3" fmla="*/ 3 h 3"/>
                <a:gd name="T4" fmla="*/ 0 w 7"/>
                <a:gd name="T5" fmla="*/ 1 h 3"/>
              </a:gdLst>
              <a:ahLst/>
              <a:cxnLst>
                <a:cxn ang="0">
                  <a:pos x="T0" y="T1"/>
                </a:cxn>
                <a:cxn ang="0">
                  <a:pos x="T2" y="T3"/>
                </a:cxn>
                <a:cxn ang="0">
                  <a:pos x="T4" y="T5"/>
                </a:cxn>
              </a:cxnLst>
              <a:rect l="0" t="0" r="r" b="b"/>
              <a:pathLst>
                <a:path w="7" h="3">
                  <a:moveTo>
                    <a:pt x="0" y="1"/>
                  </a:moveTo>
                  <a:cubicBezTo>
                    <a:pt x="0" y="3"/>
                    <a:pt x="4" y="1"/>
                    <a:pt x="6" y="3"/>
                  </a:cubicBezTo>
                  <a:cubicBezTo>
                    <a:pt x="7" y="0"/>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0" name="Freeform 31">
              <a:extLst>
                <a:ext uri="{FF2B5EF4-FFF2-40B4-BE49-F238E27FC236}">
                  <a16:creationId xmlns:a16="http://schemas.microsoft.com/office/drawing/2014/main" id="{7011AE83-8831-4504-A5A4-6265E2183907}"/>
                </a:ext>
              </a:extLst>
            </p:cNvPr>
            <p:cNvSpPr>
              <a:spLocks/>
            </p:cNvSpPr>
            <p:nvPr/>
          </p:nvSpPr>
          <p:spPr bwMode="auto">
            <a:xfrm>
              <a:off x="6341" y="4055"/>
              <a:ext cx="21" cy="6"/>
            </a:xfrm>
            <a:custGeom>
              <a:avLst/>
              <a:gdLst>
                <a:gd name="T0" fmla="*/ 0 w 7"/>
                <a:gd name="T1" fmla="*/ 2 h 2"/>
                <a:gd name="T2" fmla="*/ 7 w 7"/>
                <a:gd name="T3" fmla="*/ 0 h 2"/>
                <a:gd name="T4" fmla="*/ 0 w 7"/>
                <a:gd name="T5" fmla="*/ 2 h 2"/>
              </a:gdLst>
              <a:ahLst/>
              <a:cxnLst>
                <a:cxn ang="0">
                  <a:pos x="T0" y="T1"/>
                </a:cxn>
                <a:cxn ang="0">
                  <a:pos x="T2" y="T3"/>
                </a:cxn>
                <a:cxn ang="0">
                  <a:pos x="T4" y="T5"/>
                </a:cxn>
              </a:cxnLst>
              <a:rect l="0" t="0" r="r" b="b"/>
              <a:pathLst>
                <a:path w="7" h="2">
                  <a:moveTo>
                    <a:pt x="0" y="2"/>
                  </a:moveTo>
                  <a:cubicBezTo>
                    <a:pt x="2" y="2"/>
                    <a:pt x="4" y="2"/>
                    <a:pt x="7" y="0"/>
                  </a:cubicBezTo>
                  <a:cubicBezTo>
                    <a:pt x="5"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1" name="Freeform 32">
              <a:extLst>
                <a:ext uri="{FF2B5EF4-FFF2-40B4-BE49-F238E27FC236}">
                  <a16:creationId xmlns:a16="http://schemas.microsoft.com/office/drawing/2014/main" id="{E0ABBF1D-DED8-4F3D-9208-74330393D088}"/>
                </a:ext>
              </a:extLst>
            </p:cNvPr>
            <p:cNvSpPr>
              <a:spLocks/>
            </p:cNvSpPr>
            <p:nvPr/>
          </p:nvSpPr>
          <p:spPr bwMode="auto">
            <a:xfrm>
              <a:off x="6800" y="4403"/>
              <a:ext cx="12" cy="12"/>
            </a:xfrm>
            <a:custGeom>
              <a:avLst/>
              <a:gdLst>
                <a:gd name="T0" fmla="*/ 4 w 4"/>
                <a:gd name="T1" fmla="*/ 2 h 4"/>
                <a:gd name="T2" fmla="*/ 0 w 4"/>
                <a:gd name="T3" fmla="*/ 1 h 4"/>
                <a:gd name="T4" fmla="*/ 4 w 4"/>
                <a:gd name="T5" fmla="*/ 2 h 4"/>
              </a:gdLst>
              <a:ahLst/>
              <a:cxnLst>
                <a:cxn ang="0">
                  <a:pos x="T0" y="T1"/>
                </a:cxn>
                <a:cxn ang="0">
                  <a:pos x="T2" y="T3"/>
                </a:cxn>
                <a:cxn ang="0">
                  <a:pos x="T4" y="T5"/>
                </a:cxn>
              </a:cxnLst>
              <a:rect l="0" t="0" r="r" b="b"/>
              <a:pathLst>
                <a:path w="4" h="4">
                  <a:moveTo>
                    <a:pt x="4" y="2"/>
                  </a:moveTo>
                  <a:cubicBezTo>
                    <a:pt x="4" y="1"/>
                    <a:pt x="1" y="0"/>
                    <a:pt x="0" y="1"/>
                  </a:cubicBezTo>
                  <a:cubicBezTo>
                    <a:pt x="0" y="2"/>
                    <a:pt x="2" y="4"/>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 name="Freeform 33">
              <a:extLst>
                <a:ext uri="{FF2B5EF4-FFF2-40B4-BE49-F238E27FC236}">
                  <a16:creationId xmlns:a16="http://schemas.microsoft.com/office/drawing/2014/main" id="{DE50BD35-64EF-47B3-8AC6-6E3FD35964A6}"/>
                </a:ext>
              </a:extLst>
            </p:cNvPr>
            <p:cNvSpPr>
              <a:spLocks/>
            </p:cNvSpPr>
            <p:nvPr/>
          </p:nvSpPr>
          <p:spPr bwMode="auto">
            <a:xfrm>
              <a:off x="6484" y="4163"/>
              <a:ext cx="24" cy="9"/>
            </a:xfrm>
            <a:custGeom>
              <a:avLst/>
              <a:gdLst>
                <a:gd name="T0" fmla="*/ 0 w 8"/>
                <a:gd name="T1" fmla="*/ 2 h 3"/>
                <a:gd name="T2" fmla="*/ 5 w 8"/>
                <a:gd name="T3" fmla="*/ 0 h 3"/>
                <a:gd name="T4" fmla="*/ 0 w 8"/>
                <a:gd name="T5" fmla="*/ 2 h 3"/>
              </a:gdLst>
              <a:ahLst/>
              <a:cxnLst>
                <a:cxn ang="0">
                  <a:pos x="T0" y="T1"/>
                </a:cxn>
                <a:cxn ang="0">
                  <a:pos x="T2" y="T3"/>
                </a:cxn>
                <a:cxn ang="0">
                  <a:pos x="T4" y="T5"/>
                </a:cxn>
              </a:cxnLst>
              <a:rect l="0" t="0" r="r" b="b"/>
              <a:pathLst>
                <a:path w="8" h="3">
                  <a:moveTo>
                    <a:pt x="0" y="2"/>
                  </a:moveTo>
                  <a:cubicBezTo>
                    <a:pt x="2" y="3"/>
                    <a:pt x="8" y="2"/>
                    <a:pt x="5" y="0"/>
                  </a:cubicBezTo>
                  <a:cubicBezTo>
                    <a:pt x="3"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3" name="Freeform 34">
              <a:extLst>
                <a:ext uri="{FF2B5EF4-FFF2-40B4-BE49-F238E27FC236}">
                  <a16:creationId xmlns:a16="http://schemas.microsoft.com/office/drawing/2014/main" id="{FE8FEEFA-1723-4669-AFBE-5A1E7AFB8450}"/>
                </a:ext>
              </a:extLst>
            </p:cNvPr>
            <p:cNvSpPr>
              <a:spLocks/>
            </p:cNvSpPr>
            <p:nvPr/>
          </p:nvSpPr>
          <p:spPr bwMode="auto">
            <a:xfrm>
              <a:off x="6587" y="4234"/>
              <a:ext cx="25" cy="12"/>
            </a:xfrm>
            <a:custGeom>
              <a:avLst/>
              <a:gdLst>
                <a:gd name="T0" fmla="*/ 0 w 8"/>
                <a:gd name="T1" fmla="*/ 2 h 4"/>
                <a:gd name="T2" fmla="*/ 8 w 8"/>
                <a:gd name="T3" fmla="*/ 3 h 4"/>
                <a:gd name="T4" fmla="*/ 8 w 8"/>
                <a:gd name="T5" fmla="*/ 1 h 4"/>
                <a:gd name="T6" fmla="*/ 0 w 8"/>
                <a:gd name="T7" fmla="*/ 2 h 4"/>
              </a:gdLst>
              <a:ahLst/>
              <a:cxnLst>
                <a:cxn ang="0">
                  <a:pos x="T0" y="T1"/>
                </a:cxn>
                <a:cxn ang="0">
                  <a:pos x="T2" y="T3"/>
                </a:cxn>
                <a:cxn ang="0">
                  <a:pos x="T4" y="T5"/>
                </a:cxn>
                <a:cxn ang="0">
                  <a:pos x="T6" y="T7"/>
                </a:cxn>
              </a:cxnLst>
              <a:rect l="0" t="0" r="r" b="b"/>
              <a:pathLst>
                <a:path w="8" h="4">
                  <a:moveTo>
                    <a:pt x="0" y="2"/>
                  </a:moveTo>
                  <a:cubicBezTo>
                    <a:pt x="0" y="4"/>
                    <a:pt x="5" y="4"/>
                    <a:pt x="8" y="3"/>
                  </a:cubicBezTo>
                  <a:cubicBezTo>
                    <a:pt x="6" y="2"/>
                    <a:pt x="7" y="2"/>
                    <a:pt x="8" y="1"/>
                  </a:cubicBezTo>
                  <a:cubicBezTo>
                    <a:pt x="5" y="0"/>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4" name="Freeform 35">
              <a:extLst>
                <a:ext uri="{FF2B5EF4-FFF2-40B4-BE49-F238E27FC236}">
                  <a16:creationId xmlns:a16="http://schemas.microsoft.com/office/drawing/2014/main" id="{4BEBFA17-3A0F-4313-B9D8-F0E604292A44}"/>
                </a:ext>
              </a:extLst>
            </p:cNvPr>
            <p:cNvSpPr>
              <a:spLocks/>
            </p:cNvSpPr>
            <p:nvPr/>
          </p:nvSpPr>
          <p:spPr bwMode="auto">
            <a:xfrm>
              <a:off x="6423" y="4098"/>
              <a:ext cx="18" cy="10"/>
            </a:xfrm>
            <a:custGeom>
              <a:avLst/>
              <a:gdLst>
                <a:gd name="T0" fmla="*/ 0 w 6"/>
                <a:gd name="T1" fmla="*/ 1 h 3"/>
                <a:gd name="T2" fmla="*/ 6 w 6"/>
                <a:gd name="T3" fmla="*/ 2 h 3"/>
                <a:gd name="T4" fmla="*/ 0 w 6"/>
                <a:gd name="T5" fmla="*/ 1 h 3"/>
              </a:gdLst>
              <a:ahLst/>
              <a:cxnLst>
                <a:cxn ang="0">
                  <a:pos x="T0" y="T1"/>
                </a:cxn>
                <a:cxn ang="0">
                  <a:pos x="T2" y="T3"/>
                </a:cxn>
                <a:cxn ang="0">
                  <a:pos x="T4" y="T5"/>
                </a:cxn>
              </a:cxnLst>
              <a:rect l="0" t="0" r="r" b="b"/>
              <a:pathLst>
                <a:path w="6" h="3">
                  <a:moveTo>
                    <a:pt x="0" y="1"/>
                  </a:moveTo>
                  <a:cubicBezTo>
                    <a:pt x="1" y="2"/>
                    <a:pt x="3" y="3"/>
                    <a:pt x="6" y="2"/>
                  </a:cubicBezTo>
                  <a:cubicBezTo>
                    <a:pt x="4" y="2"/>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5" name="Freeform 36">
              <a:extLst>
                <a:ext uri="{FF2B5EF4-FFF2-40B4-BE49-F238E27FC236}">
                  <a16:creationId xmlns:a16="http://schemas.microsoft.com/office/drawing/2014/main" id="{D8D111A5-CC15-4627-91E6-15BE920CFA9F}"/>
                </a:ext>
              </a:extLst>
            </p:cNvPr>
            <p:cNvSpPr>
              <a:spLocks/>
            </p:cNvSpPr>
            <p:nvPr/>
          </p:nvSpPr>
          <p:spPr bwMode="auto">
            <a:xfrm>
              <a:off x="6843" y="4403"/>
              <a:ext cx="33" cy="15"/>
            </a:xfrm>
            <a:custGeom>
              <a:avLst/>
              <a:gdLst>
                <a:gd name="T0" fmla="*/ 0 w 11"/>
                <a:gd name="T1" fmla="*/ 4 h 5"/>
                <a:gd name="T2" fmla="*/ 1 w 11"/>
                <a:gd name="T3" fmla="*/ 4 h 5"/>
                <a:gd name="T4" fmla="*/ 11 w 11"/>
                <a:gd name="T5" fmla="*/ 4 h 5"/>
                <a:gd name="T6" fmla="*/ 0 w 11"/>
                <a:gd name="T7" fmla="*/ 4 h 5"/>
              </a:gdLst>
              <a:ahLst/>
              <a:cxnLst>
                <a:cxn ang="0">
                  <a:pos x="T0" y="T1"/>
                </a:cxn>
                <a:cxn ang="0">
                  <a:pos x="T2" y="T3"/>
                </a:cxn>
                <a:cxn ang="0">
                  <a:pos x="T4" y="T5"/>
                </a:cxn>
                <a:cxn ang="0">
                  <a:pos x="T6" y="T7"/>
                </a:cxn>
              </a:cxnLst>
              <a:rect l="0" t="0" r="r" b="b"/>
              <a:pathLst>
                <a:path w="11" h="5">
                  <a:moveTo>
                    <a:pt x="0" y="4"/>
                  </a:moveTo>
                  <a:cubicBezTo>
                    <a:pt x="1" y="4"/>
                    <a:pt x="1" y="4"/>
                    <a:pt x="1" y="4"/>
                  </a:cubicBezTo>
                  <a:cubicBezTo>
                    <a:pt x="4" y="3"/>
                    <a:pt x="7" y="5"/>
                    <a:pt x="11" y="4"/>
                  </a:cubicBezTo>
                  <a:cubicBezTo>
                    <a:pt x="6" y="4"/>
                    <a:pt x="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6" name="Freeform 37">
              <a:extLst>
                <a:ext uri="{FF2B5EF4-FFF2-40B4-BE49-F238E27FC236}">
                  <a16:creationId xmlns:a16="http://schemas.microsoft.com/office/drawing/2014/main" id="{EE9470E8-A191-433A-AF93-8CCA213B4149}"/>
                </a:ext>
              </a:extLst>
            </p:cNvPr>
            <p:cNvSpPr>
              <a:spLocks/>
            </p:cNvSpPr>
            <p:nvPr/>
          </p:nvSpPr>
          <p:spPr bwMode="auto">
            <a:xfrm>
              <a:off x="6554" y="4172"/>
              <a:ext cx="9" cy="9"/>
            </a:xfrm>
            <a:custGeom>
              <a:avLst/>
              <a:gdLst>
                <a:gd name="T0" fmla="*/ 0 w 3"/>
                <a:gd name="T1" fmla="*/ 1 h 3"/>
                <a:gd name="T2" fmla="*/ 3 w 3"/>
                <a:gd name="T3" fmla="*/ 1 h 3"/>
                <a:gd name="T4" fmla="*/ 1 w 3"/>
                <a:gd name="T5" fmla="*/ 0 h 3"/>
                <a:gd name="T6" fmla="*/ 0 w 3"/>
                <a:gd name="T7" fmla="*/ 1 h 3"/>
              </a:gdLst>
              <a:ahLst/>
              <a:cxnLst>
                <a:cxn ang="0">
                  <a:pos x="T0" y="T1"/>
                </a:cxn>
                <a:cxn ang="0">
                  <a:pos x="T2" y="T3"/>
                </a:cxn>
                <a:cxn ang="0">
                  <a:pos x="T4" y="T5"/>
                </a:cxn>
                <a:cxn ang="0">
                  <a:pos x="T6" y="T7"/>
                </a:cxn>
              </a:cxnLst>
              <a:rect l="0" t="0" r="r" b="b"/>
              <a:pathLst>
                <a:path w="3" h="3">
                  <a:moveTo>
                    <a:pt x="0" y="1"/>
                  </a:moveTo>
                  <a:cubicBezTo>
                    <a:pt x="1" y="3"/>
                    <a:pt x="2" y="1"/>
                    <a:pt x="3" y="1"/>
                  </a:cubicBezTo>
                  <a:cubicBezTo>
                    <a:pt x="3" y="0"/>
                    <a:pt x="2" y="0"/>
                    <a:pt x="1"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7" name="Freeform 38">
              <a:extLst>
                <a:ext uri="{FF2B5EF4-FFF2-40B4-BE49-F238E27FC236}">
                  <a16:creationId xmlns:a16="http://schemas.microsoft.com/office/drawing/2014/main" id="{A6977890-0FD6-4554-819F-694022350B69}"/>
                </a:ext>
              </a:extLst>
            </p:cNvPr>
            <p:cNvSpPr>
              <a:spLocks/>
            </p:cNvSpPr>
            <p:nvPr/>
          </p:nvSpPr>
          <p:spPr bwMode="auto">
            <a:xfrm>
              <a:off x="6876" y="4409"/>
              <a:ext cx="22" cy="9"/>
            </a:xfrm>
            <a:custGeom>
              <a:avLst/>
              <a:gdLst>
                <a:gd name="T0" fmla="*/ 1 w 7"/>
                <a:gd name="T1" fmla="*/ 2 h 3"/>
                <a:gd name="T2" fmla="*/ 3 w 7"/>
                <a:gd name="T3" fmla="*/ 3 h 3"/>
                <a:gd name="T4" fmla="*/ 7 w 7"/>
                <a:gd name="T5" fmla="*/ 1 h 3"/>
                <a:gd name="T6" fmla="*/ 3 w 7"/>
                <a:gd name="T7" fmla="*/ 1 h 3"/>
                <a:gd name="T8" fmla="*/ 1 w 7"/>
                <a:gd name="T9" fmla="*/ 2 h 3"/>
              </a:gdLst>
              <a:ahLst/>
              <a:cxnLst>
                <a:cxn ang="0">
                  <a:pos x="T0" y="T1"/>
                </a:cxn>
                <a:cxn ang="0">
                  <a:pos x="T2" y="T3"/>
                </a:cxn>
                <a:cxn ang="0">
                  <a:pos x="T4" y="T5"/>
                </a:cxn>
                <a:cxn ang="0">
                  <a:pos x="T6" y="T7"/>
                </a:cxn>
                <a:cxn ang="0">
                  <a:pos x="T8" y="T9"/>
                </a:cxn>
              </a:cxnLst>
              <a:rect l="0" t="0" r="r" b="b"/>
              <a:pathLst>
                <a:path w="7" h="3">
                  <a:moveTo>
                    <a:pt x="1" y="2"/>
                  </a:moveTo>
                  <a:cubicBezTo>
                    <a:pt x="0" y="3"/>
                    <a:pt x="3" y="2"/>
                    <a:pt x="3" y="3"/>
                  </a:cubicBezTo>
                  <a:cubicBezTo>
                    <a:pt x="2" y="1"/>
                    <a:pt x="5" y="3"/>
                    <a:pt x="7" y="1"/>
                  </a:cubicBezTo>
                  <a:cubicBezTo>
                    <a:pt x="6" y="0"/>
                    <a:pt x="4" y="3"/>
                    <a:pt x="3" y="1"/>
                  </a:cubicBezTo>
                  <a:cubicBezTo>
                    <a:pt x="2"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8" name="Freeform 39">
              <a:extLst>
                <a:ext uri="{FF2B5EF4-FFF2-40B4-BE49-F238E27FC236}">
                  <a16:creationId xmlns:a16="http://schemas.microsoft.com/office/drawing/2014/main" id="{F9FD0787-C25E-4478-B7C2-39A7DDB2FDCB}"/>
                </a:ext>
              </a:extLst>
            </p:cNvPr>
            <p:cNvSpPr>
              <a:spLocks/>
            </p:cNvSpPr>
            <p:nvPr/>
          </p:nvSpPr>
          <p:spPr bwMode="auto">
            <a:xfrm>
              <a:off x="6898" y="4412"/>
              <a:ext cx="24" cy="16"/>
            </a:xfrm>
            <a:custGeom>
              <a:avLst/>
              <a:gdLst>
                <a:gd name="T0" fmla="*/ 0 w 8"/>
                <a:gd name="T1" fmla="*/ 1 h 5"/>
                <a:gd name="T2" fmla="*/ 7 w 8"/>
                <a:gd name="T3" fmla="*/ 3 h 5"/>
                <a:gd name="T4" fmla="*/ 5 w 8"/>
                <a:gd name="T5" fmla="*/ 0 h 5"/>
                <a:gd name="T6" fmla="*/ 0 w 8"/>
                <a:gd name="T7" fmla="*/ 1 h 5"/>
              </a:gdLst>
              <a:ahLst/>
              <a:cxnLst>
                <a:cxn ang="0">
                  <a:pos x="T0" y="T1"/>
                </a:cxn>
                <a:cxn ang="0">
                  <a:pos x="T2" y="T3"/>
                </a:cxn>
                <a:cxn ang="0">
                  <a:pos x="T4" y="T5"/>
                </a:cxn>
                <a:cxn ang="0">
                  <a:pos x="T6" y="T7"/>
                </a:cxn>
              </a:cxnLst>
              <a:rect l="0" t="0" r="r" b="b"/>
              <a:pathLst>
                <a:path w="8" h="5">
                  <a:moveTo>
                    <a:pt x="0" y="1"/>
                  </a:moveTo>
                  <a:cubicBezTo>
                    <a:pt x="4" y="2"/>
                    <a:pt x="4" y="5"/>
                    <a:pt x="7" y="3"/>
                  </a:cubicBezTo>
                  <a:cubicBezTo>
                    <a:pt x="4" y="2"/>
                    <a:pt x="8" y="1"/>
                    <a:pt x="5" y="0"/>
                  </a:cubicBezTo>
                  <a:cubicBezTo>
                    <a:pt x="5" y="2"/>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9" name="Freeform 40">
              <a:extLst>
                <a:ext uri="{FF2B5EF4-FFF2-40B4-BE49-F238E27FC236}">
                  <a16:creationId xmlns:a16="http://schemas.microsoft.com/office/drawing/2014/main" id="{F87BEFA4-2C7E-4B8A-BF94-1F81B8CB8EEB}"/>
                </a:ext>
              </a:extLst>
            </p:cNvPr>
            <p:cNvSpPr>
              <a:spLocks/>
            </p:cNvSpPr>
            <p:nvPr/>
          </p:nvSpPr>
          <p:spPr bwMode="auto">
            <a:xfrm>
              <a:off x="6563" y="4126"/>
              <a:ext cx="15" cy="6"/>
            </a:xfrm>
            <a:custGeom>
              <a:avLst/>
              <a:gdLst>
                <a:gd name="T0" fmla="*/ 0 w 5"/>
                <a:gd name="T1" fmla="*/ 2 h 2"/>
                <a:gd name="T2" fmla="*/ 3 w 5"/>
                <a:gd name="T3" fmla="*/ 0 h 2"/>
                <a:gd name="T4" fmla="*/ 0 w 5"/>
                <a:gd name="T5" fmla="*/ 2 h 2"/>
              </a:gdLst>
              <a:ahLst/>
              <a:cxnLst>
                <a:cxn ang="0">
                  <a:pos x="T0" y="T1"/>
                </a:cxn>
                <a:cxn ang="0">
                  <a:pos x="T2" y="T3"/>
                </a:cxn>
                <a:cxn ang="0">
                  <a:pos x="T4" y="T5"/>
                </a:cxn>
              </a:cxnLst>
              <a:rect l="0" t="0" r="r" b="b"/>
              <a:pathLst>
                <a:path w="5" h="2">
                  <a:moveTo>
                    <a:pt x="0" y="2"/>
                  </a:moveTo>
                  <a:cubicBezTo>
                    <a:pt x="2" y="2"/>
                    <a:pt x="5" y="2"/>
                    <a:pt x="3" y="0"/>
                  </a:cubicBezTo>
                  <a:cubicBezTo>
                    <a:pt x="1"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0" name="Freeform 41">
              <a:extLst>
                <a:ext uri="{FF2B5EF4-FFF2-40B4-BE49-F238E27FC236}">
                  <a16:creationId xmlns:a16="http://schemas.microsoft.com/office/drawing/2014/main" id="{7DE85798-A3E3-44DC-8C48-2118870CBC14}"/>
                </a:ext>
              </a:extLst>
            </p:cNvPr>
            <p:cNvSpPr>
              <a:spLocks/>
            </p:cNvSpPr>
            <p:nvPr/>
          </p:nvSpPr>
          <p:spPr bwMode="auto">
            <a:xfrm>
              <a:off x="6952" y="4415"/>
              <a:ext cx="40" cy="16"/>
            </a:xfrm>
            <a:custGeom>
              <a:avLst/>
              <a:gdLst>
                <a:gd name="T0" fmla="*/ 0 w 13"/>
                <a:gd name="T1" fmla="*/ 1 h 5"/>
                <a:gd name="T2" fmla="*/ 6 w 13"/>
                <a:gd name="T3" fmla="*/ 2 h 5"/>
                <a:gd name="T4" fmla="*/ 5 w 13"/>
                <a:gd name="T5" fmla="*/ 4 h 5"/>
                <a:gd name="T6" fmla="*/ 13 w 13"/>
                <a:gd name="T7" fmla="*/ 2 h 5"/>
                <a:gd name="T8" fmla="*/ 10 w 13"/>
                <a:gd name="T9" fmla="*/ 0 h 5"/>
                <a:gd name="T10" fmla="*/ 12 w 13"/>
                <a:gd name="T11" fmla="*/ 2 h 5"/>
                <a:gd name="T12" fmla="*/ 0 w 13"/>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3" h="5">
                  <a:moveTo>
                    <a:pt x="0" y="1"/>
                  </a:moveTo>
                  <a:cubicBezTo>
                    <a:pt x="2" y="2"/>
                    <a:pt x="4" y="1"/>
                    <a:pt x="6" y="2"/>
                  </a:cubicBezTo>
                  <a:cubicBezTo>
                    <a:pt x="7" y="2"/>
                    <a:pt x="6" y="3"/>
                    <a:pt x="5" y="4"/>
                  </a:cubicBezTo>
                  <a:cubicBezTo>
                    <a:pt x="8" y="5"/>
                    <a:pt x="8" y="2"/>
                    <a:pt x="13" y="2"/>
                  </a:cubicBezTo>
                  <a:cubicBezTo>
                    <a:pt x="12" y="1"/>
                    <a:pt x="12" y="1"/>
                    <a:pt x="10" y="0"/>
                  </a:cubicBezTo>
                  <a:cubicBezTo>
                    <a:pt x="8" y="1"/>
                    <a:pt x="11" y="0"/>
                    <a:pt x="12" y="2"/>
                  </a:cubicBezTo>
                  <a:cubicBezTo>
                    <a:pt x="8" y="2"/>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1" name="Freeform 42">
              <a:extLst>
                <a:ext uri="{FF2B5EF4-FFF2-40B4-BE49-F238E27FC236}">
                  <a16:creationId xmlns:a16="http://schemas.microsoft.com/office/drawing/2014/main" id="{570F0109-EF3F-46C1-9A58-944CBCD60771}"/>
                </a:ext>
              </a:extLst>
            </p:cNvPr>
            <p:cNvSpPr>
              <a:spLocks/>
            </p:cNvSpPr>
            <p:nvPr/>
          </p:nvSpPr>
          <p:spPr bwMode="auto">
            <a:xfrm>
              <a:off x="6800" y="4265"/>
              <a:ext cx="18" cy="9"/>
            </a:xfrm>
            <a:custGeom>
              <a:avLst/>
              <a:gdLst>
                <a:gd name="T0" fmla="*/ 0 w 6"/>
                <a:gd name="T1" fmla="*/ 2 h 3"/>
                <a:gd name="T2" fmla="*/ 6 w 6"/>
                <a:gd name="T3" fmla="*/ 0 h 3"/>
                <a:gd name="T4" fmla="*/ 0 w 6"/>
                <a:gd name="T5" fmla="*/ 2 h 3"/>
              </a:gdLst>
              <a:ahLst/>
              <a:cxnLst>
                <a:cxn ang="0">
                  <a:pos x="T0" y="T1"/>
                </a:cxn>
                <a:cxn ang="0">
                  <a:pos x="T2" y="T3"/>
                </a:cxn>
                <a:cxn ang="0">
                  <a:pos x="T4" y="T5"/>
                </a:cxn>
              </a:cxnLst>
              <a:rect l="0" t="0" r="r" b="b"/>
              <a:pathLst>
                <a:path w="6" h="3">
                  <a:moveTo>
                    <a:pt x="0" y="2"/>
                  </a:moveTo>
                  <a:cubicBezTo>
                    <a:pt x="2" y="3"/>
                    <a:pt x="5" y="1"/>
                    <a:pt x="6" y="0"/>
                  </a:cubicBezTo>
                  <a:cubicBezTo>
                    <a:pt x="4"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2" name="Freeform 43">
              <a:extLst>
                <a:ext uri="{FF2B5EF4-FFF2-40B4-BE49-F238E27FC236}">
                  <a16:creationId xmlns:a16="http://schemas.microsoft.com/office/drawing/2014/main" id="{2CE4B430-42EB-4153-895B-095E4D2EA5EF}"/>
                </a:ext>
              </a:extLst>
            </p:cNvPr>
            <p:cNvSpPr>
              <a:spLocks/>
            </p:cNvSpPr>
            <p:nvPr/>
          </p:nvSpPr>
          <p:spPr bwMode="auto">
            <a:xfrm>
              <a:off x="6703" y="4188"/>
              <a:ext cx="9" cy="9"/>
            </a:xfrm>
            <a:custGeom>
              <a:avLst/>
              <a:gdLst>
                <a:gd name="T0" fmla="*/ 0 w 3"/>
                <a:gd name="T1" fmla="*/ 2 h 3"/>
                <a:gd name="T2" fmla="*/ 2 w 3"/>
                <a:gd name="T3" fmla="*/ 3 h 3"/>
                <a:gd name="T4" fmla="*/ 3 w 3"/>
                <a:gd name="T5" fmla="*/ 1 h 3"/>
                <a:gd name="T6" fmla="*/ 0 w 3"/>
                <a:gd name="T7" fmla="*/ 2 h 3"/>
              </a:gdLst>
              <a:ahLst/>
              <a:cxnLst>
                <a:cxn ang="0">
                  <a:pos x="T0" y="T1"/>
                </a:cxn>
                <a:cxn ang="0">
                  <a:pos x="T2" y="T3"/>
                </a:cxn>
                <a:cxn ang="0">
                  <a:pos x="T4" y="T5"/>
                </a:cxn>
                <a:cxn ang="0">
                  <a:pos x="T6" y="T7"/>
                </a:cxn>
              </a:cxnLst>
              <a:rect l="0" t="0" r="r" b="b"/>
              <a:pathLst>
                <a:path w="3" h="3">
                  <a:moveTo>
                    <a:pt x="0" y="2"/>
                  </a:moveTo>
                  <a:cubicBezTo>
                    <a:pt x="2" y="2"/>
                    <a:pt x="1" y="2"/>
                    <a:pt x="2" y="3"/>
                  </a:cubicBezTo>
                  <a:cubicBezTo>
                    <a:pt x="3" y="2"/>
                    <a:pt x="2" y="1"/>
                    <a:pt x="3" y="1"/>
                  </a:cubicBezTo>
                  <a:cubicBezTo>
                    <a:pt x="2"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3" name="Freeform 44">
              <a:extLst>
                <a:ext uri="{FF2B5EF4-FFF2-40B4-BE49-F238E27FC236}">
                  <a16:creationId xmlns:a16="http://schemas.microsoft.com/office/drawing/2014/main" id="{0231216F-103B-42FF-B041-4370FCAD381F}"/>
                </a:ext>
              </a:extLst>
            </p:cNvPr>
            <p:cNvSpPr>
              <a:spLocks/>
            </p:cNvSpPr>
            <p:nvPr/>
          </p:nvSpPr>
          <p:spPr bwMode="auto">
            <a:xfrm>
              <a:off x="6846" y="4203"/>
              <a:ext cx="21" cy="9"/>
            </a:xfrm>
            <a:custGeom>
              <a:avLst/>
              <a:gdLst>
                <a:gd name="T0" fmla="*/ 0 w 7"/>
                <a:gd name="T1" fmla="*/ 2 h 3"/>
                <a:gd name="T2" fmla="*/ 7 w 7"/>
                <a:gd name="T3" fmla="*/ 1 h 3"/>
                <a:gd name="T4" fmla="*/ 0 w 7"/>
                <a:gd name="T5" fmla="*/ 2 h 3"/>
              </a:gdLst>
              <a:ahLst/>
              <a:cxnLst>
                <a:cxn ang="0">
                  <a:pos x="T0" y="T1"/>
                </a:cxn>
                <a:cxn ang="0">
                  <a:pos x="T2" y="T3"/>
                </a:cxn>
                <a:cxn ang="0">
                  <a:pos x="T4" y="T5"/>
                </a:cxn>
              </a:cxnLst>
              <a:rect l="0" t="0" r="r" b="b"/>
              <a:pathLst>
                <a:path w="7" h="3">
                  <a:moveTo>
                    <a:pt x="0" y="2"/>
                  </a:moveTo>
                  <a:cubicBezTo>
                    <a:pt x="3" y="2"/>
                    <a:pt x="5" y="3"/>
                    <a:pt x="7" y="1"/>
                  </a:cubicBezTo>
                  <a:cubicBezTo>
                    <a:pt x="5" y="2"/>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4" name="Freeform 45">
              <a:extLst>
                <a:ext uri="{FF2B5EF4-FFF2-40B4-BE49-F238E27FC236}">
                  <a16:creationId xmlns:a16="http://schemas.microsoft.com/office/drawing/2014/main" id="{3D963113-061D-44D6-8624-98BCFEB77EA8}"/>
                </a:ext>
              </a:extLst>
            </p:cNvPr>
            <p:cNvSpPr>
              <a:spLocks/>
            </p:cNvSpPr>
            <p:nvPr/>
          </p:nvSpPr>
          <p:spPr bwMode="auto">
            <a:xfrm>
              <a:off x="6758" y="4080"/>
              <a:ext cx="15" cy="9"/>
            </a:xfrm>
            <a:custGeom>
              <a:avLst/>
              <a:gdLst>
                <a:gd name="T0" fmla="*/ 0 w 5"/>
                <a:gd name="T1" fmla="*/ 1 h 3"/>
                <a:gd name="T2" fmla="*/ 3 w 5"/>
                <a:gd name="T3" fmla="*/ 3 h 3"/>
                <a:gd name="T4" fmla="*/ 2 w 5"/>
                <a:gd name="T5" fmla="*/ 1 h 3"/>
                <a:gd name="T6" fmla="*/ 0 w 5"/>
                <a:gd name="T7" fmla="*/ 1 h 3"/>
              </a:gdLst>
              <a:ahLst/>
              <a:cxnLst>
                <a:cxn ang="0">
                  <a:pos x="T0" y="T1"/>
                </a:cxn>
                <a:cxn ang="0">
                  <a:pos x="T2" y="T3"/>
                </a:cxn>
                <a:cxn ang="0">
                  <a:pos x="T4" y="T5"/>
                </a:cxn>
                <a:cxn ang="0">
                  <a:pos x="T6" y="T7"/>
                </a:cxn>
              </a:cxnLst>
              <a:rect l="0" t="0" r="r" b="b"/>
              <a:pathLst>
                <a:path w="5" h="3">
                  <a:moveTo>
                    <a:pt x="0" y="1"/>
                  </a:moveTo>
                  <a:cubicBezTo>
                    <a:pt x="1" y="2"/>
                    <a:pt x="2" y="2"/>
                    <a:pt x="3" y="3"/>
                  </a:cubicBezTo>
                  <a:cubicBezTo>
                    <a:pt x="5" y="2"/>
                    <a:pt x="1" y="1"/>
                    <a:pt x="2"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5" name="Freeform 46">
              <a:extLst>
                <a:ext uri="{FF2B5EF4-FFF2-40B4-BE49-F238E27FC236}">
                  <a16:creationId xmlns:a16="http://schemas.microsoft.com/office/drawing/2014/main" id="{E186EAAB-5E24-4988-A4B1-B06FC34D4DBE}"/>
                </a:ext>
              </a:extLst>
            </p:cNvPr>
            <p:cNvSpPr>
              <a:spLocks/>
            </p:cNvSpPr>
            <p:nvPr/>
          </p:nvSpPr>
          <p:spPr bwMode="auto">
            <a:xfrm>
              <a:off x="6682" y="4021"/>
              <a:ext cx="18" cy="7"/>
            </a:xfrm>
            <a:custGeom>
              <a:avLst/>
              <a:gdLst>
                <a:gd name="T0" fmla="*/ 0 w 6"/>
                <a:gd name="T1" fmla="*/ 1 h 2"/>
                <a:gd name="T2" fmla="*/ 6 w 6"/>
                <a:gd name="T3" fmla="*/ 0 h 2"/>
                <a:gd name="T4" fmla="*/ 0 w 6"/>
                <a:gd name="T5" fmla="*/ 1 h 2"/>
              </a:gdLst>
              <a:ahLst/>
              <a:cxnLst>
                <a:cxn ang="0">
                  <a:pos x="T0" y="T1"/>
                </a:cxn>
                <a:cxn ang="0">
                  <a:pos x="T2" y="T3"/>
                </a:cxn>
                <a:cxn ang="0">
                  <a:pos x="T4" y="T5"/>
                </a:cxn>
              </a:cxnLst>
              <a:rect l="0" t="0" r="r" b="b"/>
              <a:pathLst>
                <a:path w="6" h="2">
                  <a:moveTo>
                    <a:pt x="0" y="1"/>
                  </a:moveTo>
                  <a:cubicBezTo>
                    <a:pt x="2" y="2"/>
                    <a:pt x="4" y="1"/>
                    <a:pt x="6" y="0"/>
                  </a:cubicBezTo>
                  <a:cubicBezTo>
                    <a:pt x="4"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6" name="Freeform 47">
              <a:extLst>
                <a:ext uri="{FF2B5EF4-FFF2-40B4-BE49-F238E27FC236}">
                  <a16:creationId xmlns:a16="http://schemas.microsoft.com/office/drawing/2014/main" id="{5462343F-093F-4A2B-BBBA-684CF45A9FD6}"/>
                </a:ext>
              </a:extLst>
            </p:cNvPr>
            <p:cNvSpPr>
              <a:spLocks/>
            </p:cNvSpPr>
            <p:nvPr/>
          </p:nvSpPr>
          <p:spPr bwMode="auto">
            <a:xfrm>
              <a:off x="7010" y="4240"/>
              <a:ext cx="12" cy="9"/>
            </a:xfrm>
            <a:custGeom>
              <a:avLst/>
              <a:gdLst>
                <a:gd name="T0" fmla="*/ 0 w 4"/>
                <a:gd name="T1" fmla="*/ 2 h 3"/>
                <a:gd name="T2" fmla="*/ 2 w 4"/>
                <a:gd name="T3" fmla="*/ 3 h 3"/>
                <a:gd name="T4" fmla="*/ 3 w 4"/>
                <a:gd name="T5" fmla="*/ 2 h 3"/>
                <a:gd name="T6" fmla="*/ 0 w 4"/>
                <a:gd name="T7" fmla="*/ 2 h 3"/>
              </a:gdLst>
              <a:ahLst/>
              <a:cxnLst>
                <a:cxn ang="0">
                  <a:pos x="T0" y="T1"/>
                </a:cxn>
                <a:cxn ang="0">
                  <a:pos x="T2" y="T3"/>
                </a:cxn>
                <a:cxn ang="0">
                  <a:pos x="T4" y="T5"/>
                </a:cxn>
                <a:cxn ang="0">
                  <a:pos x="T6" y="T7"/>
                </a:cxn>
              </a:cxnLst>
              <a:rect l="0" t="0" r="r" b="b"/>
              <a:pathLst>
                <a:path w="4" h="3">
                  <a:moveTo>
                    <a:pt x="0" y="2"/>
                  </a:moveTo>
                  <a:cubicBezTo>
                    <a:pt x="0" y="2"/>
                    <a:pt x="1" y="3"/>
                    <a:pt x="2" y="3"/>
                  </a:cubicBezTo>
                  <a:cubicBezTo>
                    <a:pt x="2" y="2"/>
                    <a:pt x="2" y="2"/>
                    <a:pt x="3" y="2"/>
                  </a:cubicBezTo>
                  <a:cubicBezTo>
                    <a:pt x="4"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7" name="Freeform 48">
              <a:extLst>
                <a:ext uri="{FF2B5EF4-FFF2-40B4-BE49-F238E27FC236}">
                  <a16:creationId xmlns:a16="http://schemas.microsoft.com/office/drawing/2014/main" id="{EC24DE54-130B-4C8B-97FE-C98121494C4B}"/>
                </a:ext>
              </a:extLst>
            </p:cNvPr>
            <p:cNvSpPr>
              <a:spLocks/>
            </p:cNvSpPr>
            <p:nvPr/>
          </p:nvSpPr>
          <p:spPr bwMode="auto">
            <a:xfrm>
              <a:off x="6797" y="4055"/>
              <a:ext cx="31" cy="13"/>
            </a:xfrm>
            <a:custGeom>
              <a:avLst/>
              <a:gdLst>
                <a:gd name="T0" fmla="*/ 0 w 10"/>
                <a:gd name="T1" fmla="*/ 2 h 4"/>
                <a:gd name="T2" fmla="*/ 6 w 10"/>
                <a:gd name="T3" fmla="*/ 4 h 4"/>
                <a:gd name="T4" fmla="*/ 6 w 10"/>
                <a:gd name="T5" fmla="*/ 2 h 4"/>
                <a:gd name="T6" fmla="*/ 10 w 10"/>
                <a:gd name="T7" fmla="*/ 1 h 4"/>
                <a:gd name="T8" fmla="*/ 6 w 10"/>
                <a:gd name="T9" fmla="*/ 0 h 4"/>
                <a:gd name="T10" fmla="*/ 0 w 10"/>
                <a:gd name="T11" fmla="*/ 2 h 4"/>
              </a:gdLst>
              <a:ahLst/>
              <a:cxnLst>
                <a:cxn ang="0">
                  <a:pos x="T0" y="T1"/>
                </a:cxn>
                <a:cxn ang="0">
                  <a:pos x="T2" y="T3"/>
                </a:cxn>
                <a:cxn ang="0">
                  <a:pos x="T4" y="T5"/>
                </a:cxn>
                <a:cxn ang="0">
                  <a:pos x="T6" y="T7"/>
                </a:cxn>
                <a:cxn ang="0">
                  <a:pos x="T8" y="T9"/>
                </a:cxn>
                <a:cxn ang="0">
                  <a:pos x="T10" y="T11"/>
                </a:cxn>
              </a:cxnLst>
              <a:rect l="0" t="0" r="r" b="b"/>
              <a:pathLst>
                <a:path w="10" h="4">
                  <a:moveTo>
                    <a:pt x="0" y="2"/>
                  </a:moveTo>
                  <a:cubicBezTo>
                    <a:pt x="2" y="4"/>
                    <a:pt x="4" y="2"/>
                    <a:pt x="6" y="4"/>
                  </a:cubicBezTo>
                  <a:cubicBezTo>
                    <a:pt x="7" y="3"/>
                    <a:pt x="6" y="3"/>
                    <a:pt x="6" y="2"/>
                  </a:cubicBezTo>
                  <a:cubicBezTo>
                    <a:pt x="7" y="1"/>
                    <a:pt x="10" y="3"/>
                    <a:pt x="10" y="1"/>
                  </a:cubicBezTo>
                  <a:cubicBezTo>
                    <a:pt x="8" y="0"/>
                    <a:pt x="7" y="2"/>
                    <a:pt x="6" y="0"/>
                  </a:cubicBezTo>
                  <a:cubicBezTo>
                    <a:pt x="5" y="3"/>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8" name="Freeform 49">
              <a:extLst>
                <a:ext uri="{FF2B5EF4-FFF2-40B4-BE49-F238E27FC236}">
                  <a16:creationId xmlns:a16="http://schemas.microsoft.com/office/drawing/2014/main" id="{AFDA8B09-7942-4CF7-AEDE-E47B872C8411}"/>
                </a:ext>
              </a:extLst>
            </p:cNvPr>
            <p:cNvSpPr>
              <a:spLocks/>
            </p:cNvSpPr>
            <p:nvPr/>
          </p:nvSpPr>
          <p:spPr bwMode="auto">
            <a:xfrm>
              <a:off x="7037" y="4215"/>
              <a:ext cx="16" cy="10"/>
            </a:xfrm>
            <a:custGeom>
              <a:avLst/>
              <a:gdLst>
                <a:gd name="T0" fmla="*/ 1 w 5"/>
                <a:gd name="T1" fmla="*/ 2 h 3"/>
                <a:gd name="T2" fmla="*/ 4 w 5"/>
                <a:gd name="T3" fmla="*/ 2 h 3"/>
                <a:gd name="T4" fmla="*/ 2 w 5"/>
                <a:gd name="T5" fmla="*/ 0 h 3"/>
                <a:gd name="T6" fmla="*/ 1 w 5"/>
                <a:gd name="T7" fmla="*/ 2 h 3"/>
              </a:gdLst>
              <a:ahLst/>
              <a:cxnLst>
                <a:cxn ang="0">
                  <a:pos x="T0" y="T1"/>
                </a:cxn>
                <a:cxn ang="0">
                  <a:pos x="T2" y="T3"/>
                </a:cxn>
                <a:cxn ang="0">
                  <a:pos x="T4" y="T5"/>
                </a:cxn>
                <a:cxn ang="0">
                  <a:pos x="T6" y="T7"/>
                </a:cxn>
              </a:cxnLst>
              <a:rect l="0" t="0" r="r" b="b"/>
              <a:pathLst>
                <a:path w="5" h="3">
                  <a:moveTo>
                    <a:pt x="1" y="2"/>
                  </a:moveTo>
                  <a:cubicBezTo>
                    <a:pt x="2" y="2"/>
                    <a:pt x="3" y="3"/>
                    <a:pt x="4" y="2"/>
                  </a:cubicBezTo>
                  <a:cubicBezTo>
                    <a:pt x="5" y="1"/>
                    <a:pt x="4" y="0"/>
                    <a:pt x="2" y="0"/>
                  </a:cubicBezTo>
                  <a:cubicBezTo>
                    <a:pt x="0"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9" name="Freeform 50">
              <a:extLst>
                <a:ext uri="{FF2B5EF4-FFF2-40B4-BE49-F238E27FC236}">
                  <a16:creationId xmlns:a16="http://schemas.microsoft.com/office/drawing/2014/main" id="{0B34A7E2-9209-499A-85A2-32A3A7FF4828}"/>
                </a:ext>
              </a:extLst>
            </p:cNvPr>
            <p:cNvSpPr>
              <a:spLocks/>
            </p:cNvSpPr>
            <p:nvPr/>
          </p:nvSpPr>
          <p:spPr bwMode="auto">
            <a:xfrm>
              <a:off x="6888" y="4061"/>
              <a:ext cx="22" cy="7"/>
            </a:xfrm>
            <a:custGeom>
              <a:avLst/>
              <a:gdLst>
                <a:gd name="T0" fmla="*/ 0 w 7"/>
                <a:gd name="T1" fmla="*/ 0 h 2"/>
                <a:gd name="T2" fmla="*/ 7 w 7"/>
                <a:gd name="T3" fmla="*/ 0 h 2"/>
                <a:gd name="T4" fmla="*/ 0 w 7"/>
                <a:gd name="T5" fmla="*/ 0 h 2"/>
              </a:gdLst>
              <a:ahLst/>
              <a:cxnLst>
                <a:cxn ang="0">
                  <a:pos x="T0" y="T1"/>
                </a:cxn>
                <a:cxn ang="0">
                  <a:pos x="T2" y="T3"/>
                </a:cxn>
                <a:cxn ang="0">
                  <a:pos x="T4" y="T5"/>
                </a:cxn>
              </a:cxnLst>
              <a:rect l="0" t="0" r="r" b="b"/>
              <a:pathLst>
                <a:path w="7" h="2">
                  <a:moveTo>
                    <a:pt x="0" y="0"/>
                  </a:moveTo>
                  <a:cubicBezTo>
                    <a:pt x="0" y="1"/>
                    <a:pt x="6" y="2"/>
                    <a:pt x="7" y="0"/>
                  </a:cubicBezTo>
                  <a:cubicBezTo>
                    <a:pt x="4"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0" name="Freeform 51">
              <a:extLst>
                <a:ext uri="{FF2B5EF4-FFF2-40B4-BE49-F238E27FC236}">
                  <a16:creationId xmlns:a16="http://schemas.microsoft.com/office/drawing/2014/main" id="{32F030D8-4558-40CF-9BE0-CC6E61FD7599}"/>
                </a:ext>
              </a:extLst>
            </p:cNvPr>
            <p:cNvSpPr>
              <a:spLocks/>
            </p:cNvSpPr>
            <p:nvPr/>
          </p:nvSpPr>
          <p:spPr bwMode="auto">
            <a:xfrm>
              <a:off x="6876" y="4021"/>
              <a:ext cx="15" cy="7"/>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1" y="2"/>
                    <a:pt x="3" y="2"/>
                    <a:pt x="5" y="0"/>
                  </a:cubicBezTo>
                  <a:cubicBezTo>
                    <a:pt x="3"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1" name="Freeform 52">
              <a:extLst>
                <a:ext uri="{FF2B5EF4-FFF2-40B4-BE49-F238E27FC236}">
                  <a16:creationId xmlns:a16="http://schemas.microsoft.com/office/drawing/2014/main" id="{3A48D382-9AB2-4FA5-8867-48BCE1DA9B97}"/>
                </a:ext>
              </a:extLst>
            </p:cNvPr>
            <p:cNvSpPr>
              <a:spLocks/>
            </p:cNvSpPr>
            <p:nvPr/>
          </p:nvSpPr>
          <p:spPr bwMode="auto">
            <a:xfrm>
              <a:off x="6964" y="4077"/>
              <a:ext cx="16" cy="6"/>
            </a:xfrm>
            <a:custGeom>
              <a:avLst/>
              <a:gdLst>
                <a:gd name="T0" fmla="*/ 0 w 5"/>
                <a:gd name="T1" fmla="*/ 1 h 2"/>
                <a:gd name="T2" fmla="*/ 5 w 5"/>
                <a:gd name="T3" fmla="*/ 1 h 2"/>
                <a:gd name="T4" fmla="*/ 0 w 5"/>
                <a:gd name="T5" fmla="*/ 1 h 2"/>
              </a:gdLst>
              <a:ahLst/>
              <a:cxnLst>
                <a:cxn ang="0">
                  <a:pos x="T0" y="T1"/>
                </a:cxn>
                <a:cxn ang="0">
                  <a:pos x="T2" y="T3"/>
                </a:cxn>
                <a:cxn ang="0">
                  <a:pos x="T4" y="T5"/>
                </a:cxn>
              </a:cxnLst>
              <a:rect l="0" t="0" r="r" b="b"/>
              <a:pathLst>
                <a:path w="5" h="2">
                  <a:moveTo>
                    <a:pt x="0" y="1"/>
                  </a:moveTo>
                  <a:cubicBezTo>
                    <a:pt x="2" y="1"/>
                    <a:pt x="3" y="2"/>
                    <a:pt x="5" y="1"/>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2" name="Freeform 53">
              <a:extLst>
                <a:ext uri="{FF2B5EF4-FFF2-40B4-BE49-F238E27FC236}">
                  <a16:creationId xmlns:a16="http://schemas.microsoft.com/office/drawing/2014/main" id="{653F823B-48A6-4D88-B997-A8FC385D8564}"/>
                </a:ext>
              </a:extLst>
            </p:cNvPr>
            <p:cNvSpPr>
              <a:spLocks/>
            </p:cNvSpPr>
            <p:nvPr/>
          </p:nvSpPr>
          <p:spPr bwMode="auto">
            <a:xfrm>
              <a:off x="7019" y="4086"/>
              <a:ext cx="12" cy="6"/>
            </a:xfrm>
            <a:custGeom>
              <a:avLst/>
              <a:gdLst>
                <a:gd name="T0" fmla="*/ 0 w 4"/>
                <a:gd name="T1" fmla="*/ 1 h 2"/>
                <a:gd name="T2" fmla="*/ 4 w 4"/>
                <a:gd name="T3" fmla="*/ 1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3" y="1"/>
                    <a:pt x="4" y="1"/>
                  </a:cubicBezTo>
                  <a:cubicBezTo>
                    <a:pt x="4" y="1"/>
                    <a:pt x="3"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3" name="Freeform 54">
              <a:extLst>
                <a:ext uri="{FF2B5EF4-FFF2-40B4-BE49-F238E27FC236}">
                  <a16:creationId xmlns:a16="http://schemas.microsoft.com/office/drawing/2014/main" id="{89E56758-ABF8-4917-86BA-E7470EF80DD1}"/>
                </a:ext>
              </a:extLst>
            </p:cNvPr>
            <p:cNvSpPr>
              <a:spLocks/>
            </p:cNvSpPr>
            <p:nvPr/>
          </p:nvSpPr>
          <p:spPr bwMode="auto">
            <a:xfrm>
              <a:off x="7044" y="4083"/>
              <a:ext cx="15" cy="6"/>
            </a:xfrm>
            <a:custGeom>
              <a:avLst/>
              <a:gdLst>
                <a:gd name="T0" fmla="*/ 0 w 5"/>
                <a:gd name="T1" fmla="*/ 1 h 2"/>
                <a:gd name="T2" fmla="*/ 4 w 5"/>
                <a:gd name="T3" fmla="*/ 2 h 2"/>
                <a:gd name="T4" fmla="*/ 0 w 5"/>
                <a:gd name="T5" fmla="*/ 1 h 2"/>
              </a:gdLst>
              <a:ahLst/>
              <a:cxnLst>
                <a:cxn ang="0">
                  <a:pos x="T0" y="T1"/>
                </a:cxn>
                <a:cxn ang="0">
                  <a:pos x="T2" y="T3"/>
                </a:cxn>
                <a:cxn ang="0">
                  <a:pos x="T4" y="T5"/>
                </a:cxn>
              </a:cxnLst>
              <a:rect l="0" t="0" r="r" b="b"/>
              <a:pathLst>
                <a:path w="5" h="2">
                  <a:moveTo>
                    <a:pt x="0" y="1"/>
                  </a:moveTo>
                  <a:cubicBezTo>
                    <a:pt x="1" y="2"/>
                    <a:pt x="3" y="1"/>
                    <a:pt x="4" y="2"/>
                  </a:cubicBezTo>
                  <a:cubicBezTo>
                    <a:pt x="5"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4" name="Freeform 55">
              <a:extLst>
                <a:ext uri="{FF2B5EF4-FFF2-40B4-BE49-F238E27FC236}">
                  <a16:creationId xmlns:a16="http://schemas.microsoft.com/office/drawing/2014/main" id="{73326E75-5ADE-468E-8015-5BB5D7130C84}"/>
                </a:ext>
              </a:extLst>
            </p:cNvPr>
            <p:cNvSpPr>
              <a:spLocks/>
            </p:cNvSpPr>
            <p:nvPr/>
          </p:nvSpPr>
          <p:spPr bwMode="auto">
            <a:xfrm>
              <a:off x="7259" y="4221"/>
              <a:ext cx="28" cy="13"/>
            </a:xfrm>
            <a:custGeom>
              <a:avLst/>
              <a:gdLst>
                <a:gd name="T0" fmla="*/ 2 w 9"/>
                <a:gd name="T1" fmla="*/ 4 h 4"/>
                <a:gd name="T2" fmla="*/ 2 w 9"/>
                <a:gd name="T3" fmla="*/ 3 h 4"/>
                <a:gd name="T4" fmla="*/ 4 w 9"/>
                <a:gd name="T5" fmla="*/ 4 h 4"/>
                <a:gd name="T6" fmla="*/ 7 w 9"/>
                <a:gd name="T7" fmla="*/ 2 h 4"/>
                <a:gd name="T8" fmla="*/ 6 w 9"/>
                <a:gd name="T9" fmla="*/ 0 h 4"/>
                <a:gd name="T10" fmla="*/ 2 w 9"/>
                <a:gd name="T11" fmla="*/ 4 h 4"/>
              </a:gdLst>
              <a:ahLst/>
              <a:cxnLst>
                <a:cxn ang="0">
                  <a:pos x="T0" y="T1"/>
                </a:cxn>
                <a:cxn ang="0">
                  <a:pos x="T2" y="T3"/>
                </a:cxn>
                <a:cxn ang="0">
                  <a:pos x="T4" y="T5"/>
                </a:cxn>
                <a:cxn ang="0">
                  <a:pos x="T6" y="T7"/>
                </a:cxn>
                <a:cxn ang="0">
                  <a:pos x="T8" y="T9"/>
                </a:cxn>
                <a:cxn ang="0">
                  <a:pos x="T10" y="T11"/>
                </a:cxn>
              </a:cxnLst>
              <a:rect l="0" t="0" r="r" b="b"/>
              <a:pathLst>
                <a:path w="9" h="4">
                  <a:moveTo>
                    <a:pt x="2" y="4"/>
                  </a:moveTo>
                  <a:cubicBezTo>
                    <a:pt x="3" y="3"/>
                    <a:pt x="3" y="3"/>
                    <a:pt x="2" y="3"/>
                  </a:cubicBezTo>
                  <a:cubicBezTo>
                    <a:pt x="3" y="2"/>
                    <a:pt x="4" y="3"/>
                    <a:pt x="4" y="4"/>
                  </a:cubicBezTo>
                  <a:cubicBezTo>
                    <a:pt x="6" y="3"/>
                    <a:pt x="5" y="1"/>
                    <a:pt x="7" y="2"/>
                  </a:cubicBezTo>
                  <a:cubicBezTo>
                    <a:pt x="9" y="1"/>
                    <a:pt x="4" y="1"/>
                    <a:pt x="6" y="0"/>
                  </a:cubicBezTo>
                  <a:cubicBezTo>
                    <a:pt x="4" y="1"/>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5" name="Freeform 56">
              <a:extLst>
                <a:ext uri="{FF2B5EF4-FFF2-40B4-BE49-F238E27FC236}">
                  <a16:creationId xmlns:a16="http://schemas.microsoft.com/office/drawing/2014/main" id="{EDA9CC42-7B9B-4919-8D67-7CFA3399063A}"/>
                </a:ext>
              </a:extLst>
            </p:cNvPr>
            <p:cNvSpPr>
              <a:spLocks/>
            </p:cNvSpPr>
            <p:nvPr/>
          </p:nvSpPr>
          <p:spPr bwMode="auto">
            <a:xfrm>
              <a:off x="7284" y="4221"/>
              <a:ext cx="18" cy="10"/>
            </a:xfrm>
            <a:custGeom>
              <a:avLst/>
              <a:gdLst>
                <a:gd name="T0" fmla="*/ 0 w 6"/>
                <a:gd name="T1" fmla="*/ 1 h 3"/>
                <a:gd name="T2" fmla="*/ 2 w 6"/>
                <a:gd name="T3" fmla="*/ 1 h 3"/>
                <a:gd name="T4" fmla="*/ 3 w 6"/>
                <a:gd name="T5" fmla="*/ 3 h 3"/>
                <a:gd name="T6" fmla="*/ 6 w 6"/>
                <a:gd name="T7" fmla="*/ 2 h 3"/>
                <a:gd name="T8" fmla="*/ 3 w 6"/>
                <a:gd name="T9" fmla="*/ 0 h 3"/>
                <a:gd name="T10" fmla="*/ 0 w 6"/>
                <a:gd name="T11" fmla="*/ 1 h 3"/>
              </a:gdLst>
              <a:ahLst/>
              <a:cxnLst>
                <a:cxn ang="0">
                  <a:pos x="T0" y="T1"/>
                </a:cxn>
                <a:cxn ang="0">
                  <a:pos x="T2" y="T3"/>
                </a:cxn>
                <a:cxn ang="0">
                  <a:pos x="T4" y="T5"/>
                </a:cxn>
                <a:cxn ang="0">
                  <a:pos x="T6" y="T7"/>
                </a:cxn>
                <a:cxn ang="0">
                  <a:pos x="T8" y="T9"/>
                </a:cxn>
                <a:cxn ang="0">
                  <a:pos x="T10" y="T11"/>
                </a:cxn>
              </a:cxnLst>
              <a:rect l="0" t="0" r="r" b="b"/>
              <a:pathLst>
                <a:path w="6" h="3">
                  <a:moveTo>
                    <a:pt x="0" y="1"/>
                  </a:moveTo>
                  <a:cubicBezTo>
                    <a:pt x="1" y="2"/>
                    <a:pt x="2" y="2"/>
                    <a:pt x="2" y="1"/>
                  </a:cubicBezTo>
                  <a:cubicBezTo>
                    <a:pt x="3" y="2"/>
                    <a:pt x="4" y="2"/>
                    <a:pt x="3" y="3"/>
                  </a:cubicBezTo>
                  <a:cubicBezTo>
                    <a:pt x="4" y="3"/>
                    <a:pt x="5" y="2"/>
                    <a:pt x="6" y="2"/>
                  </a:cubicBezTo>
                  <a:cubicBezTo>
                    <a:pt x="3" y="0"/>
                    <a:pt x="3" y="0"/>
                    <a:pt x="3" y="0"/>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6" name="Freeform 57">
              <a:extLst>
                <a:ext uri="{FF2B5EF4-FFF2-40B4-BE49-F238E27FC236}">
                  <a16:creationId xmlns:a16="http://schemas.microsoft.com/office/drawing/2014/main" id="{1EB7AFD6-D9D7-499F-AFC2-1CDADB1A4024}"/>
                </a:ext>
              </a:extLst>
            </p:cNvPr>
            <p:cNvSpPr>
              <a:spLocks/>
            </p:cNvSpPr>
            <p:nvPr/>
          </p:nvSpPr>
          <p:spPr bwMode="auto">
            <a:xfrm>
              <a:off x="7320" y="4240"/>
              <a:ext cx="12" cy="6"/>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7" name="Freeform 58">
              <a:extLst>
                <a:ext uri="{FF2B5EF4-FFF2-40B4-BE49-F238E27FC236}">
                  <a16:creationId xmlns:a16="http://schemas.microsoft.com/office/drawing/2014/main" id="{A81D68F2-43C9-4540-B16B-807E4CAC5703}"/>
                </a:ext>
              </a:extLst>
            </p:cNvPr>
            <p:cNvSpPr>
              <a:spLocks/>
            </p:cNvSpPr>
            <p:nvPr/>
          </p:nvSpPr>
          <p:spPr bwMode="auto">
            <a:xfrm>
              <a:off x="7126" y="4092"/>
              <a:ext cx="9" cy="9"/>
            </a:xfrm>
            <a:custGeom>
              <a:avLst/>
              <a:gdLst>
                <a:gd name="T0" fmla="*/ 1 w 3"/>
                <a:gd name="T1" fmla="*/ 3 h 3"/>
                <a:gd name="T2" fmla="*/ 2 w 3"/>
                <a:gd name="T3" fmla="*/ 0 h 3"/>
                <a:gd name="T4" fmla="*/ 1 w 3"/>
                <a:gd name="T5" fmla="*/ 3 h 3"/>
              </a:gdLst>
              <a:ahLst/>
              <a:cxnLst>
                <a:cxn ang="0">
                  <a:pos x="T0" y="T1"/>
                </a:cxn>
                <a:cxn ang="0">
                  <a:pos x="T2" y="T3"/>
                </a:cxn>
                <a:cxn ang="0">
                  <a:pos x="T4" y="T5"/>
                </a:cxn>
              </a:cxnLst>
              <a:rect l="0" t="0" r="r" b="b"/>
              <a:pathLst>
                <a:path w="3" h="3">
                  <a:moveTo>
                    <a:pt x="1" y="3"/>
                  </a:moveTo>
                  <a:cubicBezTo>
                    <a:pt x="3" y="3"/>
                    <a:pt x="3" y="1"/>
                    <a:pt x="2" y="0"/>
                  </a:cubicBezTo>
                  <a:cubicBezTo>
                    <a:pt x="0" y="0"/>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8" name="Freeform 59">
              <a:extLst>
                <a:ext uri="{FF2B5EF4-FFF2-40B4-BE49-F238E27FC236}">
                  <a16:creationId xmlns:a16="http://schemas.microsoft.com/office/drawing/2014/main" id="{D25411E4-9D15-4C11-BFAC-8DFE04A5B641}"/>
                </a:ext>
              </a:extLst>
            </p:cNvPr>
            <p:cNvSpPr>
              <a:spLocks/>
            </p:cNvSpPr>
            <p:nvPr/>
          </p:nvSpPr>
          <p:spPr bwMode="auto">
            <a:xfrm>
              <a:off x="7117" y="4080"/>
              <a:ext cx="24" cy="12"/>
            </a:xfrm>
            <a:custGeom>
              <a:avLst/>
              <a:gdLst>
                <a:gd name="T0" fmla="*/ 0 w 8"/>
                <a:gd name="T1" fmla="*/ 3 h 4"/>
                <a:gd name="T2" fmla="*/ 8 w 8"/>
                <a:gd name="T3" fmla="*/ 2 h 4"/>
                <a:gd name="T4" fmla="*/ 0 w 8"/>
                <a:gd name="T5" fmla="*/ 3 h 4"/>
              </a:gdLst>
              <a:ahLst/>
              <a:cxnLst>
                <a:cxn ang="0">
                  <a:pos x="T0" y="T1"/>
                </a:cxn>
                <a:cxn ang="0">
                  <a:pos x="T2" y="T3"/>
                </a:cxn>
                <a:cxn ang="0">
                  <a:pos x="T4" y="T5"/>
                </a:cxn>
              </a:cxnLst>
              <a:rect l="0" t="0" r="r" b="b"/>
              <a:pathLst>
                <a:path w="8" h="4">
                  <a:moveTo>
                    <a:pt x="0" y="3"/>
                  </a:moveTo>
                  <a:cubicBezTo>
                    <a:pt x="3" y="3"/>
                    <a:pt x="7" y="4"/>
                    <a:pt x="8" y="2"/>
                  </a:cubicBezTo>
                  <a:cubicBezTo>
                    <a:pt x="5" y="2"/>
                    <a:pt x="3"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9" name="Freeform 60">
              <a:extLst>
                <a:ext uri="{FF2B5EF4-FFF2-40B4-BE49-F238E27FC236}">
                  <a16:creationId xmlns:a16="http://schemas.microsoft.com/office/drawing/2014/main" id="{23F28A03-4B4F-4B9B-8C57-CAD439FDFE7C}"/>
                </a:ext>
              </a:extLst>
            </p:cNvPr>
            <p:cNvSpPr>
              <a:spLocks/>
            </p:cNvSpPr>
            <p:nvPr/>
          </p:nvSpPr>
          <p:spPr bwMode="auto">
            <a:xfrm>
              <a:off x="7138" y="4095"/>
              <a:ext cx="18" cy="6"/>
            </a:xfrm>
            <a:custGeom>
              <a:avLst/>
              <a:gdLst>
                <a:gd name="T0" fmla="*/ 1 w 6"/>
                <a:gd name="T1" fmla="*/ 1 h 2"/>
                <a:gd name="T2" fmla="*/ 6 w 6"/>
                <a:gd name="T3" fmla="*/ 1 h 2"/>
                <a:gd name="T4" fmla="*/ 1 w 6"/>
                <a:gd name="T5" fmla="*/ 0 h 2"/>
                <a:gd name="T6" fmla="*/ 1 w 6"/>
                <a:gd name="T7" fmla="*/ 1 h 2"/>
              </a:gdLst>
              <a:ahLst/>
              <a:cxnLst>
                <a:cxn ang="0">
                  <a:pos x="T0" y="T1"/>
                </a:cxn>
                <a:cxn ang="0">
                  <a:pos x="T2" y="T3"/>
                </a:cxn>
                <a:cxn ang="0">
                  <a:pos x="T4" y="T5"/>
                </a:cxn>
                <a:cxn ang="0">
                  <a:pos x="T6" y="T7"/>
                </a:cxn>
              </a:cxnLst>
              <a:rect l="0" t="0" r="r" b="b"/>
              <a:pathLst>
                <a:path w="6" h="2">
                  <a:moveTo>
                    <a:pt x="1" y="1"/>
                  </a:moveTo>
                  <a:cubicBezTo>
                    <a:pt x="3" y="1"/>
                    <a:pt x="4" y="2"/>
                    <a:pt x="6" y="1"/>
                  </a:cubicBezTo>
                  <a:cubicBezTo>
                    <a:pt x="4" y="0"/>
                    <a:pt x="3" y="1"/>
                    <a:pt x="1" y="0"/>
                  </a:cubicBezTo>
                  <a:cubicBezTo>
                    <a:pt x="0" y="1"/>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0" name="Freeform 61">
              <a:extLst>
                <a:ext uri="{FF2B5EF4-FFF2-40B4-BE49-F238E27FC236}">
                  <a16:creationId xmlns:a16="http://schemas.microsoft.com/office/drawing/2014/main" id="{6DB83A2D-41A1-4A6D-A939-1820576CEBBE}"/>
                </a:ext>
              </a:extLst>
            </p:cNvPr>
            <p:cNvSpPr>
              <a:spLocks/>
            </p:cNvSpPr>
            <p:nvPr/>
          </p:nvSpPr>
          <p:spPr bwMode="auto">
            <a:xfrm>
              <a:off x="7165" y="4108"/>
              <a:ext cx="18" cy="12"/>
            </a:xfrm>
            <a:custGeom>
              <a:avLst/>
              <a:gdLst>
                <a:gd name="T0" fmla="*/ 0 w 6"/>
                <a:gd name="T1" fmla="*/ 3 h 4"/>
                <a:gd name="T2" fmla="*/ 3 w 6"/>
                <a:gd name="T3" fmla="*/ 0 h 4"/>
                <a:gd name="T4" fmla="*/ 0 w 6"/>
                <a:gd name="T5" fmla="*/ 3 h 4"/>
              </a:gdLst>
              <a:ahLst/>
              <a:cxnLst>
                <a:cxn ang="0">
                  <a:pos x="T0" y="T1"/>
                </a:cxn>
                <a:cxn ang="0">
                  <a:pos x="T2" y="T3"/>
                </a:cxn>
                <a:cxn ang="0">
                  <a:pos x="T4" y="T5"/>
                </a:cxn>
              </a:cxnLst>
              <a:rect l="0" t="0" r="r" b="b"/>
              <a:pathLst>
                <a:path w="6" h="4">
                  <a:moveTo>
                    <a:pt x="0" y="3"/>
                  </a:moveTo>
                  <a:cubicBezTo>
                    <a:pt x="5" y="3"/>
                    <a:pt x="6" y="4"/>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1" name="Freeform 62">
              <a:extLst>
                <a:ext uri="{FF2B5EF4-FFF2-40B4-BE49-F238E27FC236}">
                  <a16:creationId xmlns:a16="http://schemas.microsoft.com/office/drawing/2014/main" id="{BF838203-F1C1-453D-ACA3-D2CCB0603ACF}"/>
                </a:ext>
              </a:extLst>
            </p:cNvPr>
            <p:cNvSpPr>
              <a:spLocks/>
            </p:cNvSpPr>
            <p:nvPr/>
          </p:nvSpPr>
          <p:spPr bwMode="auto">
            <a:xfrm>
              <a:off x="7366" y="4240"/>
              <a:ext cx="18" cy="6"/>
            </a:xfrm>
            <a:custGeom>
              <a:avLst/>
              <a:gdLst>
                <a:gd name="T0" fmla="*/ 0 w 6"/>
                <a:gd name="T1" fmla="*/ 1 h 2"/>
                <a:gd name="T2" fmla="*/ 6 w 6"/>
                <a:gd name="T3" fmla="*/ 1 h 2"/>
                <a:gd name="T4" fmla="*/ 0 w 6"/>
                <a:gd name="T5" fmla="*/ 1 h 2"/>
              </a:gdLst>
              <a:ahLst/>
              <a:cxnLst>
                <a:cxn ang="0">
                  <a:pos x="T0" y="T1"/>
                </a:cxn>
                <a:cxn ang="0">
                  <a:pos x="T2" y="T3"/>
                </a:cxn>
                <a:cxn ang="0">
                  <a:pos x="T4" y="T5"/>
                </a:cxn>
              </a:cxnLst>
              <a:rect l="0" t="0" r="r" b="b"/>
              <a:pathLst>
                <a:path w="6" h="2">
                  <a:moveTo>
                    <a:pt x="0" y="1"/>
                  </a:moveTo>
                  <a:cubicBezTo>
                    <a:pt x="2" y="2"/>
                    <a:pt x="4" y="2"/>
                    <a:pt x="6" y="1"/>
                  </a:cubicBezTo>
                  <a:cubicBezTo>
                    <a:pt x="4"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2" name="Freeform 63">
              <a:extLst>
                <a:ext uri="{FF2B5EF4-FFF2-40B4-BE49-F238E27FC236}">
                  <a16:creationId xmlns:a16="http://schemas.microsoft.com/office/drawing/2014/main" id="{B66D8C65-DAB9-48FE-8FCB-BAFE92993A47}"/>
                </a:ext>
              </a:extLst>
            </p:cNvPr>
            <p:cNvSpPr>
              <a:spLocks/>
            </p:cNvSpPr>
            <p:nvPr/>
          </p:nvSpPr>
          <p:spPr bwMode="auto">
            <a:xfrm>
              <a:off x="7439" y="4240"/>
              <a:ext cx="43" cy="12"/>
            </a:xfrm>
            <a:custGeom>
              <a:avLst/>
              <a:gdLst>
                <a:gd name="T0" fmla="*/ 2 w 14"/>
                <a:gd name="T1" fmla="*/ 4 h 4"/>
                <a:gd name="T2" fmla="*/ 14 w 14"/>
                <a:gd name="T3" fmla="*/ 1 h 4"/>
                <a:gd name="T4" fmla="*/ 2 w 14"/>
                <a:gd name="T5" fmla="*/ 2 h 4"/>
                <a:gd name="T6" fmla="*/ 4 w 14"/>
                <a:gd name="T7" fmla="*/ 1 h 4"/>
                <a:gd name="T8" fmla="*/ 2 w 14"/>
                <a:gd name="T9" fmla="*/ 4 h 4"/>
              </a:gdLst>
              <a:ahLst/>
              <a:cxnLst>
                <a:cxn ang="0">
                  <a:pos x="T0" y="T1"/>
                </a:cxn>
                <a:cxn ang="0">
                  <a:pos x="T2" y="T3"/>
                </a:cxn>
                <a:cxn ang="0">
                  <a:pos x="T4" y="T5"/>
                </a:cxn>
                <a:cxn ang="0">
                  <a:pos x="T6" y="T7"/>
                </a:cxn>
                <a:cxn ang="0">
                  <a:pos x="T8" y="T9"/>
                </a:cxn>
              </a:cxnLst>
              <a:rect l="0" t="0" r="r" b="b"/>
              <a:pathLst>
                <a:path w="14" h="4">
                  <a:moveTo>
                    <a:pt x="2" y="4"/>
                  </a:moveTo>
                  <a:cubicBezTo>
                    <a:pt x="7" y="2"/>
                    <a:pt x="11" y="3"/>
                    <a:pt x="14" y="1"/>
                  </a:cubicBezTo>
                  <a:cubicBezTo>
                    <a:pt x="10" y="1"/>
                    <a:pt x="6" y="1"/>
                    <a:pt x="2" y="2"/>
                  </a:cubicBezTo>
                  <a:cubicBezTo>
                    <a:pt x="2" y="2"/>
                    <a:pt x="3" y="1"/>
                    <a:pt x="4" y="1"/>
                  </a:cubicBezTo>
                  <a:cubicBezTo>
                    <a:pt x="0"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3" name="Freeform 64">
              <a:extLst>
                <a:ext uri="{FF2B5EF4-FFF2-40B4-BE49-F238E27FC236}">
                  <a16:creationId xmlns:a16="http://schemas.microsoft.com/office/drawing/2014/main" id="{0B74F92B-A991-4D41-882B-D260F4077A5E}"/>
                </a:ext>
              </a:extLst>
            </p:cNvPr>
            <p:cNvSpPr>
              <a:spLocks/>
            </p:cNvSpPr>
            <p:nvPr/>
          </p:nvSpPr>
          <p:spPr bwMode="auto">
            <a:xfrm>
              <a:off x="7259" y="4095"/>
              <a:ext cx="10" cy="16"/>
            </a:xfrm>
            <a:custGeom>
              <a:avLst/>
              <a:gdLst>
                <a:gd name="T0" fmla="*/ 0 w 3"/>
                <a:gd name="T1" fmla="*/ 4 h 5"/>
                <a:gd name="T2" fmla="*/ 3 w 3"/>
                <a:gd name="T3" fmla="*/ 2 h 5"/>
                <a:gd name="T4" fmla="*/ 0 w 3"/>
                <a:gd name="T5" fmla="*/ 4 h 5"/>
              </a:gdLst>
              <a:ahLst/>
              <a:cxnLst>
                <a:cxn ang="0">
                  <a:pos x="T0" y="T1"/>
                </a:cxn>
                <a:cxn ang="0">
                  <a:pos x="T2" y="T3"/>
                </a:cxn>
                <a:cxn ang="0">
                  <a:pos x="T4" y="T5"/>
                </a:cxn>
              </a:cxnLst>
              <a:rect l="0" t="0" r="r" b="b"/>
              <a:pathLst>
                <a:path w="3" h="5">
                  <a:moveTo>
                    <a:pt x="0" y="4"/>
                  </a:moveTo>
                  <a:cubicBezTo>
                    <a:pt x="3" y="5"/>
                    <a:pt x="2" y="1"/>
                    <a:pt x="3" y="2"/>
                  </a:cubicBezTo>
                  <a:cubicBezTo>
                    <a:pt x="3" y="0"/>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4" name="Freeform 65">
              <a:extLst>
                <a:ext uri="{FF2B5EF4-FFF2-40B4-BE49-F238E27FC236}">
                  <a16:creationId xmlns:a16="http://schemas.microsoft.com/office/drawing/2014/main" id="{1471E96B-4C33-4359-939B-AC53CD77A0E2}"/>
                </a:ext>
              </a:extLst>
            </p:cNvPr>
            <p:cNvSpPr>
              <a:spLocks/>
            </p:cNvSpPr>
            <p:nvPr/>
          </p:nvSpPr>
          <p:spPr bwMode="auto">
            <a:xfrm>
              <a:off x="7269" y="4101"/>
              <a:ext cx="15" cy="7"/>
            </a:xfrm>
            <a:custGeom>
              <a:avLst/>
              <a:gdLst>
                <a:gd name="T0" fmla="*/ 0 w 5"/>
                <a:gd name="T1" fmla="*/ 1 h 2"/>
                <a:gd name="T2" fmla="*/ 5 w 5"/>
                <a:gd name="T3" fmla="*/ 0 h 2"/>
                <a:gd name="T4" fmla="*/ 0 w 5"/>
                <a:gd name="T5" fmla="*/ 1 h 2"/>
              </a:gdLst>
              <a:ahLst/>
              <a:cxnLst>
                <a:cxn ang="0">
                  <a:pos x="T0" y="T1"/>
                </a:cxn>
                <a:cxn ang="0">
                  <a:pos x="T2" y="T3"/>
                </a:cxn>
                <a:cxn ang="0">
                  <a:pos x="T4" y="T5"/>
                </a:cxn>
              </a:cxnLst>
              <a:rect l="0" t="0" r="r" b="b"/>
              <a:pathLst>
                <a:path w="5" h="2">
                  <a:moveTo>
                    <a:pt x="0" y="1"/>
                  </a:moveTo>
                  <a:cubicBezTo>
                    <a:pt x="2" y="2"/>
                    <a:pt x="3" y="1"/>
                    <a:pt x="5" y="0"/>
                  </a:cubicBezTo>
                  <a:cubicBezTo>
                    <a:pt x="3"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5" name="Freeform 66">
              <a:extLst>
                <a:ext uri="{FF2B5EF4-FFF2-40B4-BE49-F238E27FC236}">
                  <a16:creationId xmlns:a16="http://schemas.microsoft.com/office/drawing/2014/main" id="{060F96C2-7204-4585-B854-A9A1CDE2800A}"/>
                </a:ext>
              </a:extLst>
            </p:cNvPr>
            <p:cNvSpPr>
              <a:spLocks/>
            </p:cNvSpPr>
            <p:nvPr/>
          </p:nvSpPr>
          <p:spPr bwMode="auto">
            <a:xfrm>
              <a:off x="7518" y="4240"/>
              <a:ext cx="12" cy="6"/>
            </a:xfrm>
            <a:custGeom>
              <a:avLst/>
              <a:gdLst>
                <a:gd name="T0" fmla="*/ 0 w 4"/>
                <a:gd name="T1" fmla="*/ 1 h 2"/>
                <a:gd name="T2" fmla="*/ 2 w 4"/>
                <a:gd name="T3" fmla="*/ 2 h 2"/>
                <a:gd name="T4" fmla="*/ 4 w 4"/>
                <a:gd name="T5" fmla="*/ 1 h 2"/>
                <a:gd name="T6" fmla="*/ 0 w 4"/>
                <a:gd name="T7" fmla="*/ 1 h 2"/>
              </a:gdLst>
              <a:ahLst/>
              <a:cxnLst>
                <a:cxn ang="0">
                  <a:pos x="T0" y="T1"/>
                </a:cxn>
                <a:cxn ang="0">
                  <a:pos x="T2" y="T3"/>
                </a:cxn>
                <a:cxn ang="0">
                  <a:pos x="T4" y="T5"/>
                </a:cxn>
                <a:cxn ang="0">
                  <a:pos x="T6" y="T7"/>
                </a:cxn>
              </a:cxnLst>
              <a:rect l="0" t="0" r="r" b="b"/>
              <a:pathLst>
                <a:path w="4" h="2">
                  <a:moveTo>
                    <a:pt x="0" y="1"/>
                  </a:moveTo>
                  <a:cubicBezTo>
                    <a:pt x="2" y="2"/>
                    <a:pt x="2" y="2"/>
                    <a:pt x="2" y="2"/>
                  </a:cubicBezTo>
                  <a:cubicBezTo>
                    <a:pt x="3" y="2"/>
                    <a:pt x="2" y="1"/>
                    <a:pt x="4"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6" name="Freeform 67">
              <a:extLst>
                <a:ext uri="{FF2B5EF4-FFF2-40B4-BE49-F238E27FC236}">
                  <a16:creationId xmlns:a16="http://schemas.microsoft.com/office/drawing/2014/main" id="{A8932800-726E-43CE-9FFB-7F6DEADB79CF}"/>
                </a:ext>
              </a:extLst>
            </p:cNvPr>
            <p:cNvSpPr>
              <a:spLocks/>
            </p:cNvSpPr>
            <p:nvPr/>
          </p:nvSpPr>
          <p:spPr bwMode="auto">
            <a:xfrm>
              <a:off x="7363" y="4123"/>
              <a:ext cx="15" cy="9"/>
            </a:xfrm>
            <a:custGeom>
              <a:avLst/>
              <a:gdLst>
                <a:gd name="T0" fmla="*/ 3 w 5"/>
                <a:gd name="T1" fmla="*/ 3 h 3"/>
                <a:gd name="T2" fmla="*/ 5 w 5"/>
                <a:gd name="T3" fmla="*/ 0 h 3"/>
                <a:gd name="T4" fmla="*/ 3 w 5"/>
                <a:gd name="T5" fmla="*/ 3 h 3"/>
              </a:gdLst>
              <a:ahLst/>
              <a:cxnLst>
                <a:cxn ang="0">
                  <a:pos x="T0" y="T1"/>
                </a:cxn>
                <a:cxn ang="0">
                  <a:pos x="T2" y="T3"/>
                </a:cxn>
                <a:cxn ang="0">
                  <a:pos x="T4" y="T5"/>
                </a:cxn>
              </a:cxnLst>
              <a:rect l="0" t="0" r="r" b="b"/>
              <a:pathLst>
                <a:path w="5" h="3">
                  <a:moveTo>
                    <a:pt x="3" y="3"/>
                  </a:moveTo>
                  <a:cubicBezTo>
                    <a:pt x="4" y="2"/>
                    <a:pt x="3" y="1"/>
                    <a:pt x="5" y="0"/>
                  </a:cubicBezTo>
                  <a:cubicBezTo>
                    <a:pt x="3" y="0"/>
                    <a:pt x="0"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7" name="Freeform 68">
              <a:extLst>
                <a:ext uri="{FF2B5EF4-FFF2-40B4-BE49-F238E27FC236}">
                  <a16:creationId xmlns:a16="http://schemas.microsoft.com/office/drawing/2014/main" id="{6479356E-6CBB-43B8-9F30-953483EAB679}"/>
                </a:ext>
              </a:extLst>
            </p:cNvPr>
            <p:cNvSpPr>
              <a:spLocks/>
            </p:cNvSpPr>
            <p:nvPr/>
          </p:nvSpPr>
          <p:spPr bwMode="auto">
            <a:xfrm>
              <a:off x="7594" y="4031"/>
              <a:ext cx="12" cy="9"/>
            </a:xfrm>
            <a:custGeom>
              <a:avLst/>
              <a:gdLst>
                <a:gd name="T0" fmla="*/ 0 w 4"/>
                <a:gd name="T1" fmla="*/ 1 h 3"/>
                <a:gd name="T2" fmla="*/ 4 w 4"/>
                <a:gd name="T3" fmla="*/ 0 h 3"/>
                <a:gd name="T4" fmla="*/ 0 w 4"/>
                <a:gd name="T5" fmla="*/ 1 h 3"/>
              </a:gdLst>
              <a:ahLst/>
              <a:cxnLst>
                <a:cxn ang="0">
                  <a:pos x="T0" y="T1"/>
                </a:cxn>
                <a:cxn ang="0">
                  <a:pos x="T2" y="T3"/>
                </a:cxn>
                <a:cxn ang="0">
                  <a:pos x="T4" y="T5"/>
                </a:cxn>
              </a:cxnLst>
              <a:rect l="0" t="0" r="r" b="b"/>
              <a:pathLst>
                <a:path w="4" h="3">
                  <a:moveTo>
                    <a:pt x="0" y="1"/>
                  </a:moveTo>
                  <a:cubicBezTo>
                    <a:pt x="2" y="3"/>
                    <a:pt x="4" y="1"/>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8" name="Freeform 69">
              <a:extLst>
                <a:ext uri="{FF2B5EF4-FFF2-40B4-BE49-F238E27FC236}">
                  <a16:creationId xmlns:a16="http://schemas.microsoft.com/office/drawing/2014/main" id="{4A7416D4-FBCD-48A1-BF25-07C355D7B016}"/>
                </a:ext>
              </a:extLst>
            </p:cNvPr>
            <p:cNvSpPr>
              <a:spLocks/>
            </p:cNvSpPr>
            <p:nvPr/>
          </p:nvSpPr>
          <p:spPr bwMode="auto">
            <a:xfrm>
              <a:off x="7752" y="4025"/>
              <a:ext cx="34" cy="18"/>
            </a:xfrm>
            <a:custGeom>
              <a:avLst/>
              <a:gdLst>
                <a:gd name="T0" fmla="*/ 0 w 11"/>
                <a:gd name="T1" fmla="*/ 4 h 6"/>
                <a:gd name="T2" fmla="*/ 5 w 11"/>
                <a:gd name="T3" fmla="*/ 3 h 6"/>
                <a:gd name="T4" fmla="*/ 2 w 11"/>
                <a:gd name="T5" fmla="*/ 5 h 6"/>
                <a:gd name="T6" fmla="*/ 7 w 11"/>
                <a:gd name="T7" fmla="*/ 3 h 6"/>
                <a:gd name="T8" fmla="*/ 5 w 11"/>
                <a:gd name="T9" fmla="*/ 2 h 6"/>
                <a:gd name="T10" fmla="*/ 11 w 11"/>
                <a:gd name="T11" fmla="*/ 1 h 6"/>
                <a:gd name="T12" fmla="*/ 8 w 11"/>
                <a:gd name="T13" fmla="*/ 0 h 6"/>
                <a:gd name="T14" fmla="*/ 1 w 11"/>
                <a:gd name="T15" fmla="*/ 0 h 6"/>
                <a:gd name="T16" fmla="*/ 0 w 11"/>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6">
                  <a:moveTo>
                    <a:pt x="0" y="4"/>
                  </a:moveTo>
                  <a:cubicBezTo>
                    <a:pt x="2" y="5"/>
                    <a:pt x="2" y="2"/>
                    <a:pt x="5" y="3"/>
                  </a:cubicBezTo>
                  <a:cubicBezTo>
                    <a:pt x="6" y="4"/>
                    <a:pt x="3" y="4"/>
                    <a:pt x="2" y="5"/>
                  </a:cubicBezTo>
                  <a:cubicBezTo>
                    <a:pt x="4" y="6"/>
                    <a:pt x="6" y="5"/>
                    <a:pt x="7" y="3"/>
                  </a:cubicBezTo>
                  <a:cubicBezTo>
                    <a:pt x="5" y="3"/>
                    <a:pt x="5" y="3"/>
                    <a:pt x="5" y="2"/>
                  </a:cubicBezTo>
                  <a:cubicBezTo>
                    <a:pt x="7" y="0"/>
                    <a:pt x="9" y="3"/>
                    <a:pt x="11" y="1"/>
                  </a:cubicBezTo>
                  <a:cubicBezTo>
                    <a:pt x="10" y="1"/>
                    <a:pt x="9" y="1"/>
                    <a:pt x="8" y="0"/>
                  </a:cubicBezTo>
                  <a:cubicBezTo>
                    <a:pt x="5" y="1"/>
                    <a:pt x="2" y="1"/>
                    <a:pt x="1" y="0"/>
                  </a:cubicBezTo>
                  <a:cubicBezTo>
                    <a:pt x="0" y="1"/>
                    <a:pt x="3"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9" name="Freeform 70">
              <a:extLst>
                <a:ext uri="{FF2B5EF4-FFF2-40B4-BE49-F238E27FC236}">
                  <a16:creationId xmlns:a16="http://schemas.microsoft.com/office/drawing/2014/main" id="{53A4FF10-4B12-4DB3-94CF-03AAEF2EFCD9}"/>
                </a:ext>
              </a:extLst>
            </p:cNvPr>
            <p:cNvSpPr>
              <a:spLocks/>
            </p:cNvSpPr>
            <p:nvPr/>
          </p:nvSpPr>
          <p:spPr bwMode="auto">
            <a:xfrm>
              <a:off x="7813" y="4025"/>
              <a:ext cx="15" cy="12"/>
            </a:xfrm>
            <a:custGeom>
              <a:avLst/>
              <a:gdLst>
                <a:gd name="T0" fmla="*/ 0 w 5"/>
                <a:gd name="T1" fmla="*/ 2 h 4"/>
                <a:gd name="T2" fmla="*/ 2 w 5"/>
                <a:gd name="T3" fmla="*/ 4 h 4"/>
                <a:gd name="T4" fmla="*/ 5 w 5"/>
                <a:gd name="T5" fmla="*/ 2 h 4"/>
                <a:gd name="T6" fmla="*/ 2 w 5"/>
                <a:gd name="T7" fmla="*/ 1 h 4"/>
                <a:gd name="T8" fmla="*/ 0 w 5"/>
                <a:gd name="T9" fmla="*/ 2 h 4"/>
              </a:gdLst>
              <a:ahLst/>
              <a:cxnLst>
                <a:cxn ang="0">
                  <a:pos x="T0" y="T1"/>
                </a:cxn>
                <a:cxn ang="0">
                  <a:pos x="T2" y="T3"/>
                </a:cxn>
                <a:cxn ang="0">
                  <a:pos x="T4" y="T5"/>
                </a:cxn>
                <a:cxn ang="0">
                  <a:pos x="T6" y="T7"/>
                </a:cxn>
                <a:cxn ang="0">
                  <a:pos x="T8" y="T9"/>
                </a:cxn>
              </a:cxnLst>
              <a:rect l="0" t="0" r="r" b="b"/>
              <a:pathLst>
                <a:path w="5" h="4">
                  <a:moveTo>
                    <a:pt x="0" y="2"/>
                  </a:moveTo>
                  <a:cubicBezTo>
                    <a:pt x="2" y="4"/>
                    <a:pt x="2" y="4"/>
                    <a:pt x="2" y="4"/>
                  </a:cubicBezTo>
                  <a:cubicBezTo>
                    <a:pt x="4" y="2"/>
                    <a:pt x="4" y="3"/>
                    <a:pt x="5" y="2"/>
                  </a:cubicBezTo>
                  <a:cubicBezTo>
                    <a:pt x="3" y="1"/>
                    <a:pt x="0" y="4"/>
                    <a:pt x="2" y="1"/>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0" name="Freeform 71">
              <a:extLst>
                <a:ext uri="{FF2B5EF4-FFF2-40B4-BE49-F238E27FC236}">
                  <a16:creationId xmlns:a16="http://schemas.microsoft.com/office/drawing/2014/main" id="{A0098DBB-75C0-4B7F-AB6A-BE0EE3EE9B89}"/>
                </a:ext>
              </a:extLst>
            </p:cNvPr>
            <p:cNvSpPr>
              <a:spLocks/>
            </p:cNvSpPr>
            <p:nvPr/>
          </p:nvSpPr>
          <p:spPr bwMode="auto">
            <a:xfrm>
              <a:off x="7831" y="4025"/>
              <a:ext cx="15" cy="12"/>
            </a:xfrm>
            <a:custGeom>
              <a:avLst/>
              <a:gdLst>
                <a:gd name="T0" fmla="*/ 1 w 5"/>
                <a:gd name="T1" fmla="*/ 4 h 4"/>
                <a:gd name="T2" fmla="*/ 5 w 5"/>
                <a:gd name="T3" fmla="*/ 1 h 4"/>
                <a:gd name="T4" fmla="*/ 3 w 5"/>
                <a:gd name="T5" fmla="*/ 0 h 4"/>
                <a:gd name="T6" fmla="*/ 1 w 5"/>
                <a:gd name="T7" fmla="*/ 1 h 4"/>
                <a:gd name="T8" fmla="*/ 0 w 5"/>
                <a:gd name="T9" fmla="*/ 2 h 4"/>
                <a:gd name="T10" fmla="*/ 1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1" y="4"/>
                  </a:moveTo>
                  <a:cubicBezTo>
                    <a:pt x="1" y="3"/>
                    <a:pt x="3" y="2"/>
                    <a:pt x="5" y="1"/>
                  </a:cubicBezTo>
                  <a:cubicBezTo>
                    <a:pt x="3" y="0"/>
                    <a:pt x="3" y="0"/>
                    <a:pt x="3" y="0"/>
                  </a:cubicBezTo>
                  <a:cubicBezTo>
                    <a:pt x="2" y="1"/>
                    <a:pt x="2" y="1"/>
                    <a:pt x="1" y="1"/>
                  </a:cubicBezTo>
                  <a:cubicBezTo>
                    <a:pt x="1" y="2"/>
                    <a:pt x="2" y="1"/>
                    <a:pt x="0" y="2"/>
                  </a:cubicBezTo>
                  <a:cubicBezTo>
                    <a:pt x="1" y="3"/>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1" name="Freeform 72">
              <a:extLst>
                <a:ext uri="{FF2B5EF4-FFF2-40B4-BE49-F238E27FC236}">
                  <a16:creationId xmlns:a16="http://schemas.microsoft.com/office/drawing/2014/main" id="{3FA648C0-459A-48B8-A118-1F2A38140E72}"/>
                </a:ext>
              </a:extLst>
            </p:cNvPr>
            <p:cNvSpPr>
              <a:spLocks/>
            </p:cNvSpPr>
            <p:nvPr/>
          </p:nvSpPr>
          <p:spPr bwMode="auto">
            <a:xfrm>
              <a:off x="7853" y="4034"/>
              <a:ext cx="24" cy="6"/>
            </a:xfrm>
            <a:custGeom>
              <a:avLst/>
              <a:gdLst>
                <a:gd name="T0" fmla="*/ 3 w 8"/>
                <a:gd name="T1" fmla="*/ 2 h 2"/>
                <a:gd name="T2" fmla="*/ 8 w 8"/>
                <a:gd name="T3" fmla="*/ 1 h 2"/>
                <a:gd name="T4" fmla="*/ 1 w 8"/>
                <a:gd name="T5" fmla="*/ 0 h 2"/>
                <a:gd name="T6" fmla="*/ 3 w 8"/>
                <a:gd name="T7" fmla="*/ 2 h 2"/>
              </a:gdLst>
              <a:ahLst/>
              <a:cxnLst>
                <a:cxn ang="0">
                  <a:pos x="T0" y="T1"/>
                </a:cxn>
                <a:cxn ang="0">
                  <a:pos x="T2" y="T3"/>
                </a:cxn>
                <a:cxn ang="0">
                  <a:pos x="T4" y="T5"/>
                </a:cxn>
                <a:cxn ang="0">
                  <a:pos x="T6" y="T7"/>
                </a:cxn>
              </a:cxnLst>
              <a:rect l="0" t="0" r="r" b="b"/>
              <a:pathLst>
                <a:path w="8" h="2">
                  <a:moveTo>
                    <a:pt x="3" y="2"/>
                  </a:moveTo>
                  <a:cubicBezTo>
                    <a:pt x="4" y="1"/>
                    <a:pt x="6" y="2"/>
                    <a:pt x="8" y="1"/>
                  </a:cubicBezTo>
                  <a:cubicBezTo>
                    <a:pt x="6" y="0"/>
                    <a:pt x="3" y="2"/>
                    <a:pt x="1" y="0"/>
                  </a:cubicBezTo>
                  <a:cubicBezTo>
                    <a:pt x="0"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2" name="Freeform 73">
              <a:extLst>
                <a:ext uri="{FF2B5EF4-FFF2-40B4-BE49-F238E27FC236}">
                  <a16:creationId xmlns:a16="http://schemas.microsoft.com/office/drawing/2014/main" id="{5D2782B6-B810-482A-91B1-CF6C752C89E6}"/>
                </a:ext>
              </a:extLst>
            </p:cNvPr>
            <p:cNvSpPr>
              <a:spLocks/>
            </p:cNvSpPr>
            <p:nvPr/>
          </p:nvSpPr>
          <p:spPr bwMode="auto">
            <a:xfrm>
              <a:off x="7880" y="4031"/>
              <a:ext cx="9" cy="6"/>
            </a:xfrm>
            <a:custGeom>
              <a:avLst/>
              <a:gdLst>
                <a:gd name="T0" fmla="*/ 2 w 3"/>
                <a:gd name="T1" fmla="*/ 0 h 2"/>
                <a:gd name="T2" fmla="*/ 1 w 3"/>
                <a:gd name="T3" fmla="*/ 2 h 2"/>
                <a:gd name="T4" fmla="*/ 3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0" y="0"/>
                    <a:pt x="0" y="1"/>
                    <a:pt x="1" y="2"/>
                  </a:cubicBezTo>
                  <a:cubicBezTo>
                    <a:pt x="2" y="2"/>
                    <a:pt x="3" y="2"/>
                    <a:pt x="3" y="1"/>
                  </a:cubicBezTo>
                  <a:cubicBezTo>
                    <a:pt x="3"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3" name="Freeform 74">
              <a:extLst>
                <a:ext uri="{FF2B5EF4-FFF2-40B4-BE49-F238E27FC236}">
                  <a16:creationId xmlns:a16="http://schemas.microsoft.com/office/drawing/2014/main" id="{0810670F-6CFB-4625-B9F0-186EA37417E1}"/>
                </a:ext>
              </a:extLst>
            </p:cNvPr>
            <p:cNvSpPr>
              <a:spLocks/>
            </p:cNvSpPr>
            <p:nvPr/>
          </p:nvSpPr>
          <p:spPr bwMode="auto">
            <a:xfrm>
              <a:off x="7889" y="4028"/>
              <a:ext cx="12" cy="9"/>
            </a:xfrm>
            <a:custGeom>
              <a:avLst/>
              <a:gdLst>
                <a:gd name="T0" fmla="*/ 0 w 4"/>
                <a:gd name="T1" fmla="*/ 2 h 3"/>
                <a:gd name="T2" fmla="*/ 2 w 4"/>
                <a:gd name="T3" fmla="*/ 3 h 3"/>
                <a:gd name="T4" fmla="*/ 4 w 4"/>
                <a:gd name="T5" fmla="*/ 2 h 3"/>
                <a:gd name="T6" fmla="*/ 2 w 4"/>
                <a:gd name="T7" fmla="*/ 0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1" y="2"/>
                    <a:pt x="1" y="3"/>
                    <a:pt x="2" y="3"/>
                  </a:cubicBezTo>
                  <a:cubicBezTo>
                    <a:pt x="3" y="3"/>
                    <a:pt x="3" y="2"/>
                    <a:pt x="4" y="2"/>
                  </a:cubicBezTo>
                  <a:cubicBezTo>
                    <a:pt x="4" y="2"/>
                    <a:pt x="3" y="1"/>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4" name="Freeform 75">
              <a:extLst>
                <a:ext uri="{FF2B5EF4-FFF2-40B4-BE49-F238E27FC236}">
                  <a16:creationId xmlns:a16="http://schemas.microsoft.com/office/drawing/2014/main" id="{C7E1A851-C6F1-4ABD-B735-BC7F70587832}"/>
                </a:ext>
              </a:extLst>
            </p:cNvPr>
            <p:cNvSpPr>
              <a:spLocks/>
            </p:cNvSpPr>
            <p:nvPr/>
          </p:nvSpPr>
          <p:spPr bwMode="auto">
            <a:xfrm>
              <a:off x="7898" y="4021"/>
              <a:ext cx="18" cy="10"/>
            </a:xfrm>
            <a:custGeom>
              <a:avLst/>
              <a:gdLst>
                <a:gd name="T0" fmla="*/ 1 w 6"/>
                <a:gd name="T1" fmla="*/ 1 h 3"/>
                <a:gd name="T2" fmla="*/ 6 w 6"/>
                <a:gd name="T3" fmla="*/ 2 h 3"/>
                <a:gd name="T4" fmla="*/ 1 w 6"/>
                <a:gd name="T5" fmla="*/ 1 h 3"/>
              </a:gdLst>
              <a:ahLst/>
              <a:cxnLst>
                <a:cxn ang="0">
                  <a:pos x="T0" y="T1"/>
                </a:cxn>
                <a:cxn ang="0">
                  <a:pos x="T2" y="T3"/>
                </a:cxn>
                <a:cxn ang="0">
                  <a:pos x="T4" y="T5"/>
                </a:cxn>
              </a:cxnLst>
              <a:rect l="0" t="0" r="r" b="b"/>
              <a:pathLst>
                <a:path w="6" h="3">
                  <a:moveTo>
                    <a:pt x="1" y="1"/>
                  </a:moveTo>
                  <a:cubicBezTo>
                    <a:pt x="0" y="1"/>
                    <a:pt x="4" y="3"/>
                    <a:pt x="6" y="2"/>
                  </a:cubicBezTo>
                  <a:cubicBezTo>
                    <a:pt x="4" y="1"/>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5" name="Freeform 76">
              <a:extLst>
                <a:ext uri="{FF2B5EF4-FFF2-40B4-BE49-F238E27FC236}">
                  <a16:creationId xmlns:a16="http://schemas.microsoft.com/office/drawing/2014/main" id="{5780B37F-DDF0-4BB7-A2EB-EE62CD8721C4}"/>
                </a:ext>
              </a:extLst>
            </p:cNvPr>
            <p:cNvSpPr>
              <a:spLocks/>
            </p:cNvSpPr>
            <p:nvPr/>
          </p:nvSpPr>
          <p:spPr bwMode="auto">
            <a:xfrm>
              <a:off x="7986" y="4021"/>
              <a:ext cx="16" cy="10"/>
            </a:xfrm>
            <a:custGeom>
              <a:avLst/>
              <a:gdLst>
                <a:gd name="T0" fmla="*/ 2 w 5"/>
                <a:gd name="T1" fmla="*/ 3 h 3"/>
                <a:gd name="T2" fmla="*/ 5 w 5"/>
                <a:gd name="T3" fmla="*/ 2 h 3"/>
                <a:gd name="T4" fmla="*/ 2 w 5"/>
                <a:gd name="T5" fmla="*/ 1 h 3"/>
                <a:gd name="T6" fmla="*/ 2 w 5"/>
                <a:gd name="T7" fmla="*/ 3 h 3"/>
              </a:gdLst>
              <a:ahLst/>
              <a:cxnLst>
                <a:cxn ang="0">
                  <a:pos x="T0" y="T1"/>
                </a:cxn>
                <a:cxn ang="0">
                  <a:pos x="T2" y="T3"/>
                </a:cxn>
                <a:cxn ang="0">
                  <a:pos x="T4" y="T5"/>
                </a:cxn>
                <a:cxn ang="0">
                  <a:pos x="T6" y="T7"/>
                </a:cxn>
              </a:cxnLst>
              <a:rect l="0" t="0" r="r" b="b"/>
              <a:pathLst>
                <a:path w="5" h="3">
                  <a:moveTo>
                    <a:pt x="2" y="3"/>
                  </a:moveTo>
                  <a:cubicBezTo>
                    <a:pt x="3" y="2"/>
                    <a:pt x="4" y="2"/>
                    <a:pt x="5" y="2"/>
                  </a:cubicBezTo>
                  <a:cubicBezTo>
                    <a:pt x="4" y="0"/>
                    <a:pt x="3" y="2"/>
                    <a:pt x="2" y="1"/>
                  </a:cubicBezTo>
                  <a:cubicBezTo>
                    <a:pt x="1" y="2"/>
                    <a:pt x="0"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6" name="Freeform 77">
              <a:extLst>
                <a:ext uri="{FF2B5EF4-FFF2-40B4-BE49-F238E27FC236}">
                  <a16:creationId xmlns:a16="http://schemas.microsoft.com/office/drawing/2014/main" id="{19A257AE-BDA8-420B-9A64-0CA38F164E14}"/>
                </a:ext>
              </a:extLst>
            </p:cNvPr>
            <p:cNvSpPr>
              <a:spLocks/>
            </p:cNvSpPr>
            <p:nvPr/>
          </p:nvSpPr>
          <p:spPr bwMode="auto">
            <a:xfrm>
              <a:off x="8041" y="4025"/>
              <a:ext cx="12" cy="6"/>
            </a:xfrm>
            <a:custGeom>
              <a:avLst/>
              <a:gdLst>
                <a:gd name="T0" fmla="*/ 0 w 4"/>
                <a:gd name="T1" fmla="*/ 1 h 2"/>
                <a:gd name="T2" fmla="*/ 4 w 4"/>
                <a:gd name="T3" fmla="*/ 1 h 2"/>
                <a:gd name="T4" fmla="*/ 2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1" y="2"/>
                    <a:pt x="2" y="2"/>
                    <a:pt x="4" y="1"/>
                  </a:cubicBezTo>
                  <a:cubicBezTo>
                    <a:pt x="2" y="0"/>
                    <a:pt x="2" y="0"/>
                    <a:pt x="2"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7" name="Freeform 78">
              <a:extLst>
                <a:ext uri="{FF2B5EF4-FFF2-40B4-BE49-F238E27FC236}">
                  <a16:creationId xmlns:a16="http://schemas.microsoft.com/office/drawing/2014/main" id="{73EFDAC5-35FD-41DD-8B31-51FC3E4DDD06}"/>
                </a:ext>
              </a:extLst>
            </p:cNvPr>
            <p:cNvSpPr>
              <a:spLocks/>
            </p:cNvSpPr>
            <p:nvPr/>
          </p:nvSpPr>
          <p:spPr bwMode="auto">
            <a:xfrm>
              <a:off x="8072" y="4021"/>
              <a:ext cx="21" cy="7"/>
            </a:xfrm>
            <a:custGeom>
              <a:avLst/>
              <a:gdLst>
                <a:gd name="T0" fmla="*/ 0 w 7"/>
                <a:gd name="T1" fmla="*/ 2 h 2"/>
                <a:gd name="T2" fmla="*/ 6 w 7"/>
                <a:gd name="T3" fmla="*/ 2 h 2"/>
                <a:gd name="T4" fmla="*/ 4 w 7"/>
                <a:gd name="T5" fmla="*/ 0 h 2"/>
                <a:gd name="T6" fmla="*/ 3 w 7"/>
                <a:gd name="T7" fmla="*/ 1 h 2"/>
                <a:gd name="T8" fmla="*/ 0 w 7"/>
                <a:gd name="T9" fmla="*/ 2 h 2"/>
              </a:gdLst>
              <a:ahLst/>
              <a:cxnLst>
                <a:cxn ang="0">
                  <a:pos x="T0" y="T1"/>
                </a:cxn>
                <a:cxn ang="0">
                  <a:pos x="T2" y="T3"/>
                </a:cxn>
                <a:cxn ang="0">
                  <a:pos x="T4" y="T5"/>
                </a:cxn>
                <a:cxn ang="0">
                  <a:pos x="T6" y="T7"/>
                </a:cxn>
                <a:cxn ang="0">
                  <a:pos x="T8" y="T9"/>
                </a:cxn>
              </a:cxnLst>
              <a:rect l="0" t="0" r="r" b="b"/>
              <a:pathLst>
                <a:path w="7" h="2">
                  <a:moveTo>
                    <a:pt x="0" y="2"/>
                  </a:moveTo>
                  <a:cubicBezTo>
                    <a:pt x="2" y="2"/>
                    <a:pt x="4" y="2"/>
                    <a:pt x="6" y="2"/>
                  </a:cubicBezTo>
                  <a:cubicBezTo>
                    <a:pt x="7" y="2"/>
                    <a:pt x="3" y="1"/>
                    <a:pt x="4" y="0"/>
                  </a:cubicBezTo>
                  <a:cubicBezTo>
                    <a:pt x="3" y="0"/>
                    <a:pt x="3" y="1"/>
                    <a:pt x="3" y="1"/>
                  </a:cubicBezTo>
                  <a:cubicBezTo>
                    <a:pt x="2" y="2"/>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8" name="Freeform 79">
              <a:extLst>
                <a:ext uri="{FF2B5EF4-FFF2-40B4-BE49-F238E27FC236}">
                  <a16:creationId xmlns:a16="http://schemas.microsoft.com/office/drawing/2014/main" id="{33B47A37-6D67-405C-A9BD-2EAD273C7C63}"/>
                </a:ext>
              </a:extLst>
            </p:cNvPr>
            <p:cNvSpPr>
              <a:spLocks/>
            </p:cNvSpPr>
            <p:nvPr/>
          </p:nvSpPr>
          <p:spPr bwMode="auto">
            <a:xfrm>
              <a:off x="8087" y="4009"/>
              <a:ext cx="15" cy="9"/>
            </a:xfrm>
            <a:custGeom>
              <a:avLst/>
              <a:gdLst>
                <a:gd name="T0" fmla="*/ 1 w 5"/>
                <a:gd name="T1" fmla="*/ 2 h 3"/>
                <a:gd name="T2" fmla="*/ 5 w 5"/>
                <a:gd name="T3" fmla="*/ 2 h 3"/>
                <a:gd name="T4" fmla="*/ 1 w 5"/>
                <a:gd name="T5" fmla="*/ 0 h 3"/>
                <a:gd name="T6" fmla="*/ 1 w 5"/>
                <a:gd name="T7" fmla="*/ 2 h 3"/>
              </a:gdLst>
              <a:ahLst/>
              <a:cxnLst>
                <a:cxn ang="0">
                  <a:pos x="T0" y="T1"/>
                </a:cxn>
                <a:cxn ang="0">
                  <a:pos x="T2" y="T3"/>
                </a:cxn>
                <a:cxn ang="0">
                  <a:pos x="T4" y="T5"/>
                </a:cxn>
                <a:cxn ang="0">
                  <a:pos x="T6" y="T7"/>
                </a:cxn>
              </a:cxnLst>
              <a:rect l="0" t="0" r="r" b="b"/>
              <a:pathLst>
                <a:path w="5" h="3">
                  <a:moveTo>
                    <a:pt x="1" y="2"/>
                  </a:moveTo>
                  <a:cubicBezTo>
                    <a:pt x="3" y="3"/>
                    <a:pt x="4" y="1"/>
                    <a:pt x="5" y="2"/>
                  </a:cubicBezTo>
                  <a:cubicBezTo>
                    <a:pt x="5" y="0"/>
                    <a:pt x="3" y="0"/>
                    <a:pt x="1" y="0"/>
                  </a:cubicBezTo>
                  <a:cubicBezTo>
                    <a:pt x="0" y="1"/>
                    <a:pt x="3"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9" name="Freeform 80">
              <a:extLst>
                <a:ext uri="{FF2B5EF4-FFF2-40B4-BE49-F238E27FC236}">
                  <a16:creationId xmlns:a16="http://schemas.microsoft.com/office/drawing/2014/main" id="{C5741954-8F00-4052-92BA-68496FB51116}"/>
                </a:ext>
              </a:extLst>
            </p:cNvPr>
            <p:cNvSpPr>
              <a:spLocks/>
            </p:cNvSpPr>
            <p:nvPr/>
          </p:nvSpPr>
          <p:spPr bwMode="auto">
            <a:xfrm>
              <a:off x="8114" y="4018"/>
              <a:ext cx="49" cy="13"/>
            </a:xfrm>
            <a:custGeom>
              <a:avLst/>
              <a:gdLst>
                <a:gd name="T0" fmla="*/ 4 w 16"/>
                <a:gd name="T1" fmla="*/ 4 h 4"/>
                <a:gd name="T2" fmla="*/ 14 w 16"/>
                <a:gd name="T3" fmla="*/ 3 h 4"/>
                <a:gd name="T4" fmla="*/ 8 w 16"/>
                <a:gd name="T5" fmla="*/ 0 h 4"/>
                <a:gd name="T6" fmla="*/ 5 w 16"/>
                <a:gd name="T7" fmla="*/ 2 h 4"/>
                <a:gd name="T8" fmla="*/ 1 w 16"/>
                <a:gd name="T9" fmla="*/ 0 h 4"/>
                <a:gd name="T10" fmla="*/ 4 w 16"/>
                <a:gd name="T11" fmla="*/ 4 h 4"/>
              </a:gdLst>
              <a:ahLst/>
              <a:cxnLst>
                <a:cxn ang="0">
                  <a:pos x="T0" y="T1"/>
                </a:cxn>
                <a:cxn ang="0">
                  <a:pos x="T2" y="T3"/>
                </a:cxn>
                <a:cxn ang="0">
                  <a:pos x="T4" y="T5"/>
                </a:cxn>
                <a:cxn ang="0">
                  <a:pos x="T6" y="T7"/>
                </a:cxn>
                <a:cxn ang="0">
                  <a:pos x="T8" y="T9"/>
                </a:cxn>
                <a:cxn ang="0">
                  <a:pos x="T10" y="T11"/>
                </a:cxn>
              </a:cxnLst>
              <a:rect l="0" t="0" r="r" b="b"/>
              <a:pathLst>
                <a:path w="16" h="4">
                  <a:moveTo>
                    <a:pt x="4" y="4"/>
                  </a:moveTo>
                  <a:cubicBezTo>
                    <a:pt x="7" y="2"/>
                    <a:pt x="10" y="4"/>
                    <a:pt x="14" y="3"/>
                  </a:cubicBezTo>
                  <a:cubicBezTo>
                    <a:pt x="16" y="1"/>
                    <a:pt x="10" y="1"/>
                    <a:pt x="8" y="0"/>
                  </a:cubicBezTo>
                  <a:cubicBezTo>
                    <a:pt x="8" y="2"/>
                    <a:pt x="9" y="2"/>
                    <a:pt x="5" y="2"/>
                  </a:cubicBezTo>
                  <a:cubicBezTo>
                    <a:pt x="3" y="1"/>
                    <a:pt x="3" y="0"/>
                    <a:pt x="1" y="0"/>
                  </a:cubicBezTo>
                  <a:cubicBezTo>
                    <a:pt x="0" y="2"/>
                    <a:pt x="1" y="2"/>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0" name="Freeform 81">
              <a:extLst>
                <a:ext uri="{FF2B5EF4-FFF2-40B4-BE49-F238E27FC236}">
                  <a16:creationId xmlns:a16="http://schemas.microsoft.com/office/drawing/2014/main" id="{88BF2EA2-E3B5-4E6F-89B2-B3E3D66B0541}"/>
                </a:ext>
              </a:extLst>
            </p:cNvPr>
            <p:cNvSpPr>
              <a:spLocks/>
            </p:cNvSpPr>
            <p:nvPr/>
          </p:nvSpPr>
          <p:spPr bwMode="auto">
            <a:xfrm>
              <a:off x="8129" y="4009"/>
              <a:ext cx="22" cy="9"/>
            </a:xfrm>
            <a:custGeom>
              <a:avLst/>
              <a:gdLst>
                <a:gd name="T0" fmla="*/ 0 w 7"/>
                <a:gd name="T1" fmla="*/ 2 h 3"/>
                <a:gd name="T2" fmla="*/ 7 w 7"/>
                <a:gd name="T3" fmla="*/ 2 h 3"/>
                <a:gd name="T4" fmla="*/ 0 w 7"/>
                <a:gd name="T5" fmla="*/ 2 h 3"/>
              </a:gdLst>
              <a:ahLst/>
              <a:cxnLst>
                <a:cxn ang="0">
                  <a:pos x="T0" y="T1"/>
                </a:cxn>
                <a:cxn ang="0">
                  <a:pos x="T2" y="T3"/>
                </a:cxn>
                <a:cxn ang="0">
                  <a:pos x="T4" y="T5"/>
                </a:cxn>
              </a:cxnLst>
              <a:rect l="0" t="0" r="r" b="b"/>
              <a:pathLst>
                <a:path w="7" h="3">
                  <a:moveTo>
                    <a:pt x="0" y="2"/>
                  </a:moveTo>
                  <a:cubicBezTo>
                    <a:pt x="2" y="3"/>
                    <a:pt x="4" y="2"/>
                    <a:pt x="7" y="2"/>
                  </a:cubicBezTo>
                  <a:cubicBezTo>
                    <a:pt x="6"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1" name="Freeform 82">
              <a:extLst>
                <a:ext uri="{FF2B5EF4-FFF2-40B4-BE49-F238E27FC236}">
                  <a16:creationId xmlns:a16="http://schemas.microsoft.com/office/drawing/2014/main" id="{2E852F60-5CC9-4B84-A17A-CCB0604C9B1F}"/>
                </a:ext>
              </a:extLst>
            </p:cNvPr>
            <p:cNvSpPr>
              <a:spLocks/>
            </p:cNvSpPr>
            <p:nvPr/>
          </p:nvSpPr>
          <p:spPr bwMode="auto">
            <a:xfrm>
              <a:off x="8163" y="4003"/>
              <a:ext cx="12" cy="9"/>
            </a:xfrm>
            <a:custGeom>
              <a:avLst/>
              <a:gdLst>
                <a:gd name="T0" fmla="*/ 0 w 4"/>
                <a:gd name="T1" fmla="*/ 2 h 3"/>
                <a:gd name="T2" fmla="*/ 2 w 4"/>
                <a:gd name="T3" fmla="*/ 3 h 3"/>
                <a:gd name="T4" fmla="*/ 3 w 4"/>
                <a:gd name="T5" fmla="*/ 0 h 3"/>
                <a:gd name="T6" fmla="*/ 0 w 4"/>
                <a:gd name="T7" fmla="*/ 1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1" y="3"/>
                    <a:pt x="1" y="3"/>
                    <a:pt x="2" y="3"/>
                  </a:cubicBezTo>
                  <a:cubicBezTo>
                    <a:pt x="4" y="2"/>
                    <a:pt x="1" y="1"/>
                    <a:pt x="3" y="0"/>
                  </a:cubicBezTo>
                  <a:cubicBezTo>
                    <a:pt x="2" y="0"/>
                    <a:pt x="1" y="0"/>
                    <a:pt x="0" y="1"/>
                  </a:cubicBezTo>
                  <a:cubicBezTo>
                    <a:pt x="2"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2" name="Freeform 83">
              <a:extLst>
                <a:ext uri="{FF2B5EF4-FFF2-40B4-BE49-F238E27FC236}">
                  <a16:creationId xmlns:a16="http://schemas.microsoft.com/office/drawing/2014/main" id="{8F90411A-BE84-43C1-8638-D67C5BD66D98}"/>
                </a:ext>
              </a:extLst>
            </p:cNvPr>
            <p:cNvSpPr>
              <a:spLocks/>
            </p:cNvSpPr>
            <p:nvPr/>
          </p:nvSpPr>
          <p:spPr bwMode="auto">
            <a:xfrm>
              <a:off x="8208" y="4003"/>
              <a:ext cx="10" cy="6"/>
            </a:xfrm>
            <a:custGeom>
              <a:avLst/>
              <a:gdLst>
                <a:gd name="T0" fmla="*/ 0 w 3"/>
                <a:gd name="T1" fmla="*/ 1 h 2"/>
                <a:gd name="T2" fmla="*/ 2 w 3"/>
                <a:gd name="T3" fmla="*/ 2 h 2"/>
                <a:gd name="T4" fmla="*/ 2 w 3"/>
                <a:gd name="T5" fmla="*/ 0 h 2"/>
                <a:gd name="T6" fmla="*/ 0 w 3"/>
                <a:gd name="T7" fmla="*/ 1 h 2"/>
              </a:gdLst>
              <a:ahLst/>
              <a:cxnLst>
                <a:cxn ang="0">
                  <a:pos x="T0" y="T1"/>
                </a:cxn>
                <a:cxn ang="0">
                  <a:pos x="T2" y="T3"/>
                </a:cxn>
                <a:cxn ang="0">
                  <a:pos x="T4" y="T5"/>
                </a:cxn>
                <a:cxn ang="0">
                  <a:pos x="T6" y="T7"/>
                </a:cxn>
              </a:cxnLst>
              <a:rect l="0" t="0" r="r" b="b"/>
              <a:pathLst>
                <a:path w="3" h="2">
                  <a:moveTo>
                    <a:pt x="0" y="1"/>
                  </a:moveTo>
                  <a:cubicBezTo>
                    <a:pt x="1" y="2"/>
                    <a:pt x="1" y="2"/>
                    <a:pt x="2" y="2"/>
                  </a:cubicBezTo>
                  <a:cubicBezTo>
                    <a:pt x="2" y="2"/>
                    <a:pt x="3" y="1"/>
                    <a:pt x="2" y="0"/>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3" name="Freeform 84">
              <a:extLst>
                <a:ext uri="{FF2B5EF4-FFF2-40B4-BE49-F238E27FC236}">
                  <a16:creationId xmlns:a16="http://schemas.microsoft.com/office/drawing/2014/main" id="{11D5E686-F732-43B1-AAE1-1E61F9E136A1}"/>
                </a:ext>
              </a:extLst>
            </p:cNvPr>
            <p:cNvSpPr>
              <a:spLocks/>
            </p:cNvSpPr>
            <p:nvPr/>
          </p:nvSpPr>
          <p:spPr bwMode="auto">
            <a:xfrm>
              <a:off x="8756" y="4000"/>
              <a:ext cx="21" cy="12"/>
            </a:xfrm>
            <a:custGeom>
              <a:avLst/>
              <a:gdLst>
                <a:gd name="T0" fmla="*/ 0 w 7"/>
                <a:gd name="T1" fmla="*/ 3 h 4"/>
                <a:gd name="T2" fmla="*/ 7 w 7"/>
                <a:gd name="T3" fmla="*/ 2 h 4"/>
                <a:gd name="T4" fmla="*/ 1 w 7"/>
                <a:gd name="T5" fmla="*/ 0 h 4"/>
                <a:gd name="T6" fmla="*/ 0 w 7"/>
                <a:gd name="T7" fmla="*/ 3 h 4"/>
              </a:gdLst>
              <a:ahLst/>
              <a:cxnLst>
                <a:cxn ang="0">
                  <a:pos x="T0" y="T1"/>
                </a:cxn>
                <a:cxn ang="0">
                  <a:pos x="T2" y="T3"/>
                </a:cxn>
                <a:cxn ang="0">
                  <a:pos x="T4" y="T5"/>
                </a:cxn>
                <a:cxn ang="0">
                  <a:pos x="T6" y="T7"/>
                </a:cxn>
              </a:cxnLst>
              <a:rect l="0" t="0" r="r" b="b"/>
              <a:pathLst>
                <a:path w="7" h="4">
                  <a:moveTo>
                    <a:pt x="0" y="3"/>
                  </a:moveTo>
                  <a:cubicBezTo>
                    <a:pt x="2" y="4"/>
                    <a:pt x="5" y="3"/>
                    <a:pt x="7" y="2"/>
                  </a:cubicBezTo>
                  <a:cubicBezTo>
                    <a:pt x="5" y="1"/>
                    <a:pt x="3"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4" name="Freeform 85">
              <a:extLst>
                <a:ext uri="{FF2B5EF4-FFF2-40B4-BE49-F238E27FC236}">
                  <a16:creationId xmlns:a16="http://schemas.microsoft.com/office/drawing/2014/main" id="{38E13F16-534D-4B42-9DDF-619692FDAA16}"/>
                </a:ext>
              </a:extLst>
            </p:cNvPr>
            <p:cNvSpPr>
              <a:spLocks/>
            </p:cNvSpPr>
            <p:nvPr/>
          </p:nvSpPr>
          <p:spPr bwMode="auto">
            <a:xfrm>
              <a:off x="8908" y="3978"/>
              <a:ext cx="15" cy="10"/>
            </a:xfrm>
            <a:custGeom>
              <a:avLst/>
              <a:gdLst>
                <a:gd name="T0" fmla="*/ 0 w 5"/>
                <a:gd name="T1" fmla="*/ 2 h 3"/>
                <a:gd name="T2" fmla="*/ 4 w 5"/>
                <a:gd name="T3" fmla="*/ 2 h 3"/>
                <a:gd name="T4" fmla="*/ 0 w 5"/>
                <a:gd name="T5" fmla="*/ 2 h 3"/>
              </a:gdLst>
              <a:ahLst/>
              <a:cxnLst>
                <a:cxn ang="0">
                  <a:pos x="T0" y="T1"/>
                </a:cxn>
                <a:cxn ang="0">
                  <a:pos x="T2" y="T3"/>
                </a:cxn>
                <a:cxn ang="0">
                  <a:pos x="T4" y="T5"/>
                </a:cxn>
              </a:cxnLst>
              <a:rect l="0" t="0" r="r" b="b"/>
              <a:pathLst>
                <a:path w="5" h="3">
                  <a:moveTo>
                    <a:pt x="0" y="2"/>
                  </a:moveTo>
                  <a:cubicBezTo>
                    <a:pt x="1" y="3"/>
                    <a:pt x="3" y="1"/>
                    <a:pt x="4" y="2"/>
                  </a:cubicBezTo>
                  <a:cubicBezTo>
                    <a:pt x="5"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5" name="Freeform 86">
              <a:extLst>
                <a:ext uri="{FF2B5EF4-FFF2-40B4-BE49-F238E27FC236}">
                  <a16:creationId xmlns:a16="http://schemas.microsoft.com/office/drawing/2014/main" id="{6846F100-E6CC-4F10-9F36-956EA15A40B8}"/>
                </a:ext>
              </a:extLst>
            </p:cNvPr>
            <p:cNvSpPr>
              <a:spLocks/>
            </p:cNvSpPr>
            <p:nvPr/>
          </p:nvSpPr>
          <p:spPr bwMode="auto">
            <a:xfrm>
              <a:off x="9069" y="3981"/>
              <a:ext cx="21" cy="7"/>
            </a:xfrm>
            <a:custGeom>
              <a:avLst/>
              <a:gdLst>
                <a:gd name="T0" fmla="*/ 0 w 7"/>
                <a:gd name="T1" fmla="*/ 0 h 2"/>
                <a:gd name="T2" fmla="*/ 7 w 7"/>
                <a:gd name="T3" fmla="*/ 0 h 2"/>
                <a:gd name="T4" fmla="*/ 0 w 7"/>
                <a:gd name="T5" fmla="*/ 0 h 2"/>
              </a:gdLst>
              <a:ahLst/>
              <a:cxnLst>
                <a:cxn ang="0">
                  <a:pos x="T0" y="T1"/>
                </a:cxn>
                <a:cxn ang="0">
                  <a:pos x="T2" y="T3"/>
                </a:cxn>
                <a:cxn ang="0">
                  <a:pos x="T4" y="T5"/>
                </a:cxn>
              </a:cxnLst>
              <a:rect l="0" t="0" r="r" b="b"/>
              <a:pathLst>
                <a:path w="7" h="2">
                  <a:moveTo>
                    <a:pt x="0" y="0"/>
                  </a:moveTo>
                  <a:cubicBezTo>
                    <a:pt x="0" y="2"/>
                    <a:pt x="5" y="1"/>
                    <a:pt x="7" y="0"/>
                  </a:cubicBezTo>
                  <a:cubicBezTo>
                    <a:pt x="5"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6" name="Freeform 87">
              <a:extLst>
                <a:ext uri="{FF2B5EF4-FFF2-40B4-BE49-F238E27FC236}">
                  <a16:creationId xmlns:a16="http://schemas.microsoft.com/office/drawing/2014/main" id="{7AF41201-AAEA-43BC-A91C-745A0B11681D}"/>
                </a:ext>
              </a:extLst>
            </p:cNvPr>
            <p:cNvSpPr>
              <a:spLocks/>
            </p:cNvSpPr>
            <p:nvPr/>
          </p:nvSpPr>
          <p:spPr bwMode="auto">
            <a:xfrm>
              <a:off x="9148" y="3972"/>
              <a:ext cx="25" cy="9"/>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2" y="2"/>
                    <a:pt x="7" y="2"/>
                    <a:pt x="8" y="0"/>
                  </a:cubicBezTo>
                  <a:cubicBezTo>
                    <a:pt x="5" y="0"/>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7" name="Freeform 88">
              <a:extLst>
                <a:ext uri="{FF2B5EF4-FFF2-40B4-BE49-F238E27FC236}">
                  <a16:creationId xmlns:a16="http://schemas.microsoft.com/office/drawing/2014/main" id="{404DD9DB-AC2F-40D1-9243-0DAA3B19CB44}"/>
                </a:ext>
              </a:extLst>
            </p:cNvPr>
            <p:cNvSpPr>
              <a:spLocks/>
            </p:cNvSpPr>
            <p:nvPr/>
          </p:nvSpPr>
          <p:spPr bwMode="auto">
            <a:xfrm>
              <a:off x="9303" y="3960"/>
              <a:ext cx="19" cy="6"/>
            </a:xfrm>
            <a:custGeom>
              <a:avLst/>
              <a:gdLst>
                <a:gd name="T0" fmla="*/ 0 w 6"/>
                <a:gd name="T1" fmla="*/ 2 h 2"/>
                <a:gd name="T2" fmla="*/ 6 w 6"/>
                <a:gd name="T3" fmla="*/ 2 h 2"/>
                <a:gd name="T4" fmla="*/ 0 w 6"/>
                <a:gd name="T5" fmla="*/ 2 h 2"/>
              </a:gdLst>
              <a:ahLst/>
              <a:cxnLst>
                <a:cxn ang="0">
                  <a:pos x="T0" y="T1"/>
                </a:cxn>
                <a:cxn ang="0">
                  <a:pos x="T2" y="T3"/>
                </a:cxn>
                <a:cxn ang="0">
                  <a:pos x="T4" y="T5"/>
                </a:cxn>
              </a:cxnLst>
              <a:rect l="0" t="0" r="r" b="b"/>
              <a:pathLst>
                <a:path w="6" h="2">
                  <a:moveTo>
                    <a:pt x="0" y="2"/>
                  </a:moveTo>
                  <a:cubicBezTo>
                    <a:pt x="2" y="2"/>
                    <a:pt x="4" y="2"/>
                    <a:pt x="6" y="2"/>
                  </a:cubicBezTo>
                  <a:cubicBezTo>
                    <a:pt x="6"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8" name="Freeform 89">
              <a:extLst>
                <a:ext uri="{FF2B5EF4-FFF2-40B4-BE49-F238E27FC236}">
                  <a16:creationId xmlns:a16="http://schemas.microsoft.com/office/drawing/2014/main" id="{FC341C63-F613-47FE-B06E-0289CE817A0C}"/>
                </a:ext>
              </a:extLst>
            </p:cNvPr>
            <p:cNvSpPr>
              <a:spLocks/>
            </p:cNvSpPr>
            <p:nvPr/>
          </p:nvSpPr>
          <p:spPr bwMode="auto">
            <a:xfrm>
              <a:off x="9465" y="3966"/>
              <a:ext cx="9" cy="6"/>
            </a:xfrm>
            <a:custGeom>
              <a:avLst/>
              <a:gdLst>
                <a:gd name="T0" fmla="*/ 1 w 3"/>
                <a:gd name="T1" fmla="*/ 2 h 2"/>
                <a:gd name="T2" fmla="*/ 3 w 3"/>
                <a:gd name="T3" fmla="*/ 0 h 2"/>
                <a:gd name="T4" fmla="*/ 0 w 3"/>
                <a:gd name="T5" fmla="*/ 1 h 2"/>
                <a:gd name="T6" fmla="*/ 1 w 3"/>
                <a:gd name="T7" fmla="*/ 2 h 2"/>
              </a:gdLst>
              <a:ahLst/>
              <a:cxnLst>
                <a:cxn ang="0">
                  <a:pos x="T0" y="T1"/>
                </a:cxn>
                <a:cxn ang="0">
                  <a:pos x="T2" y="T3"/>
                </a:cxn>
                <a:cxn ang="0">
                  <a:pos x="T4" y="T5"/>
                </a:cxn>
                <a:cxn ang="0">
                  <a:pos x="T6" y="T7"/>
                </a:cxn>
              </a:cxnLst>
              <a:rect l="0" t="0" r="r" b="b"/>
              <a:pathLst>
                <a:path w="3" h="2">
                  <a:moveTo>
                    <a:pt x="1" y="2"/>
                  </a:moveTo>
                  <a:cubicBezTo>
                    <a:pt x="2" y="2"/>
                    <a:pt x="3" y="1"/>
                    <a:pt x="3" y="0"/>
                  </a:cubicBezTo>
                  <a:cubicBezTo>
                    <a:pt x="2" y="0"/>
                    <a:pt x="1" y="0"/>
                    <a:pt x="0" y="1"/>
                  </a:cubicBezTo>
                  <a:cubicBezTo>
                    <a:pt x="1"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9" name="Freeform 90">
              <a:extLst>
                <a:ext uri="{FF2B5EF4-FFF2-40B4-BE49-F238E27FC236}">
                  <a16:creationId xmlns:a16="http://schemas.microsoft.com/office/drawing/2014/main" id="{DE42D50A-81D6-4244-891A-7BF846A1ACFE}"/>
                </a:ext>
              </a:extLst>
            </p:cNvPr>
            <p:cNvSpPr>
              <a:spLocks/>
            </p:cNvSpPr>
            <p:nvPr/>
          </p:nvSpPr>
          <p:spPr bwMode="auto">
            <a:xfrm>
              <a:off x="10015" y="4295"/>
              <a:ext cx="40" cy="16"/>
            </a:xfrm>
            <a:custGeom>
              <a:avLst/>
              <a:gdLst>
                <a:gd name="T0" fmla="*/ 0 w 13"/>
                <a:gd name="T1" fmla="*/ 4 h 5"/>
                <a:gd name="T2" fmla="*/ 13 w 13"/>
                <a:gd name="T3" fmla="*/ 3 h 5"/>
                <a:gd name="T4" fmla="*/ 0 w 13"/>
                <a:gd name="T5" fmla="*/ 4 h 5"/>
              </a:gdLst>
              <a:ahLst/>
              <a:cxnLst>
                <a:cxn ang="0">
                  <a:pos x="T0" y="T1"/>
                </a:cxn>
                <a:cxn ang="0">
                  <a:pos x="T2" y="T3"/>
                </a:cxn>
                <a:cxn ang="0">
                  <a:pos x="T4" y="T5"/>
                </a:cxn>
              </a:cxnLst>
              <a:rect l="0" t="0" r="r" b="b"/>
              <a:pathLst>
                <a:path w="13" h="5">
                  <a:moveTo>
                    <a:pt x="0" y="4"/>
                  </a:moveTo>
                  <a:cubicBezTo>
                    <a:pt x="5" y="5"/>
                    <a:pt x="9" y="2"/>
                    <a:pt x="13" y="3"/>
                  </a:cubicBezTo>
                  <a:cubicBezTo>
                    <a:pt x="11" y="0"/>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0" name="Freeform 91">
              <a:extLst>
                <a:ext uri="{FF2B5EF4-FFF2-40B4-BE49-F238E27FC236}">
                  <a16:creationId xmlns:a16="http://schemas.microsoft.com/office/drawing/2014/main" id="{E244627F-AED6-4846-8456-DDC16A98D171}"/>
                </a:ext>
              </a:extLst>
            </p:cNvPr>
            <p:cNvSpPr>
              <a:spLocks/>
            </p:cNvSpPr>
            <p:nvPr/>
          </p:nvSpPr>
          <p:spPr bwMode="auto">
            <a:xfrm>
              <a:off x="10055" y="4298"/>
              <a:ext cx="18" cy="7"/>
            </a:xfrm>
            <a:custGeom>
              <a:avLst/>
              <a:gdLst>
                <a:gd name="T0" fmla="*/ 0 w 6"/>
                <a:gd name="T1" fmla="*/ 1 h 2"/>
                <a:gd name="T2" fmla="*/ 6 w 6"/>
                <a:gd name="T3" fmla="*/ 0 h 2"/>
                <a:gd name="T4" fmla="*/ 0 w 6"/>
                <a:gd name="T5" fmla="*/ 1 h 2"/>
              </a:gdLst>
              <a:ahLst/>
              <a:cxnLst>
                <a:cxn ang="0">
                  <a:pos x="T0" y="T1"/>
                </a:cxn>
                <a:cxn ang="0">
                  <a:pos x="T2" y="T3"/>
                </a:cxn>
                <a:cxn ang="0">
                  <a:pos x="T4" y="T5"/>
                </a:cxn>
              </a:cxnLst>
              <a:rect l="0" t="0" r="r" b="b"/>
              <a:pathLst>
                <a:path w="6" h="2">
                  <a:moveTo>
                    <a:pt x="0" y="1"/>
                  </a:moveTo>
                  <a:cubicBezTo>
                    <a:pt x="2" y="2"/>
                    <a:pt x="4" y="1"/>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1" name="Freeform 92">
              <a:extLst>
                <a:ext uri="{FF2B5EF4-FFF2-40B4-BE49-F238E27FC236}">
                  <a16:creationId xmlns:a16="http://schemas.microsoft.com/office/drawing/2014/main" id="{4EE25279-4659-428D-942D-96DFDA244DDF}"/>
                </a:ext>
              </a:extLst>
            </p:cNvPr>
            <p:cNvSpPr>
              <a:spLocks/>
            </p:cNvSpPr>
            <p:nvPr/>
          </p:nvSpPr>
          <p:spPr bwMode="auto">
            <a:xfrm>
              <a:off x="9760" y="3932"/>
              <a:ext cx="33" cy="13"/>
            </a:xfrm>
            <a:custGeom>
              <a:avLst/>
              <a:gdLst>
                <a:gd name="T0" fmla="*/ 3 w 11"/>
                <a:gd name="T1" fmla="*/ 4 h 4"/>
                <a:gd name="T2" fmla="*/ 2 w 11"/>
                <a:gd name="T3" fmla="*/ 2 h 4"/>
                <a:gd name="T4" fmla="*/ 11 w 11"/>
                <a:gd name="T5" fmla="*/ 1 h 4"/>
                <a:gd name="T6" fmla="*/ 0 w 11"/>
                <a:gd name="T7" fmla="*/ 1 h 4"/>
                <a:gd name="T8" fmla="*/ 3 w 11"/>
                <a:gd name="T9" fmla="*/ 4 h 4"/>
              </a:gdLst>
              <a:ahLst/>
              <a:cxnLst>
                <a:cxn ang="0">
                  <a:pos x="T0" y="T1"/>
                </a:cxn>
                <a:cxn ang="0">
                  <a:pos x="T2" y="T3"/>
                </a:cxn>
                <a:cxn ang="0">
                  <a:pos x="T4" y="T5"/>
                </a:cxn>
                <a:cxn ang="0">
                  <a:pos x="T6" y="T7"/>
                </a:cxn>
                <a:cxn ang="0">
                  <a:pos x="T8" y="T9"/>
                </a:cxn>
              </a:cxnLst>
              <a:rect l="0" t="0" r="r" b="b"/>
              <a:pathLst>
                <a:path w="11" h="4">
                  <a:moveTo>
                    <a:pt x="3" y="4"/>
                  </a:moveTo>
                  <a:cubicBezTo>
                    <a:pt x="3" y="3"/>
                    <a:pt x="3" y="2"/>
                    <a:pt x="2" y="2"/>
                  </a:cubicBezTo>
                  <a:cubicBezTo>
                    <a:pt x="6" y="2"/>
                    <a:pt x="7" y="2"/>
                    <a:pt x="11" y="1"/>
                  </a:cubicBezTo>
                  <a:cubicBezTo>
                    <a:pt x="7" y="0"/>
                    <a:pt x="4" y="0"/>
                    <a:pt x="0" y="1"/>
                  </a:cubicBezTo>
                  <a:cubicBezTo>
                    <a:pt x="2" y="2"/>
                    <a:pt x="1"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2" name="Freeform 93">
              <a:extLst>
                <a:ext uri="{FF2B5EF4-FFF2-40B4-BE49-F238E27FC236}">
                  <a16:creationId xmlns:a16="http://schemas.microsoft.com/office/drawing/2014/main" id="{D042D885-6975-422F-93BD-78DAD87A2A33}"/>
                </a:ext>
              </a:extLst>
            </p:cNvPr>
            <p:cNvSpPr>
              <a:spLocks/>
            </p:cNvSpPr>
            <p:nvPr/>
          </p:nvSpPr>
          <p:spPr bwMode="auto">
            <a:xfrm>
              <a:off x="9814" y="3948"/>
              <a:ext cx="12" cy="9"/>
            </a:xfrm>
            <a:custGeom>
              <a:avLst/>
              <a:gdLst>
                <a:gd name="T0" fmla="*/ 1 w 4"/>
                <a:gd name="T1" fmla="*/ 3 h 3"/>
                <a:gd name="T2" fmla="*/ 2 w 4"/>
                <a:gd name="T3" fmla="*/ 0 h 3"/>
                <a:gd name="T4" fmla="*/ 1 w 4"/>
                <a:gd name="T5" fmla="*/ 3 h 3"/>
              </a:gdLst>
              <a:ahLst/>
              <a:cxnLst>
                <a:cxn ang="0">
                  <a:pos x="T0" y="T1"/>
                </a:cxn>
                <a:cxn ang="0">
                  <a:pos x="T2" y="T3"/>
                </a:cxn>
                <a:cxn ang="0">
                  <a:pos x="T4" y="T5"/>
                </a:cxn>
              </a:cxnLst>
              <a:rect l="0" t="0" r="r" b="b"/>
              <a:pathLst>
                <a:path w="4" h="3">
                  <a:moveTo>
                    <a:pt x="1" y="3"/>
                  </a:moveTo>
                  <a:cubicBezTo>
                    <a:pt x="1" y="2"/>
                    <a:pt x="4" y="1"/>
                    <a:pt x="2" y="0"/>
                  </a:cubicBezTo>
                  <a:cubicBezTo>
                    <a:pt x="0"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3" name="Freeform 94">
              <a:extLst>
                <a:ext uri="{FF2B5EF4-FFF2-40B4-BE49-F238E27FC236}">
                  <a16:creationId xmlns:a16="http://schemas.microsoft.com/office/drawing/2014/main" id="{154BB151-8EE6-4CB3-A7C4-D1BF288FA072}"/>
                </a:ext>
              </a:extLst>
            </p:cNvPr>
            <p:cNvSpPr>
              <a:spLocks/>
            </p:cNvSpPr>
            <p:nvPr/>
          </p:nvSpPr>
          <p:spPr bwMode="auto">
            <a:xfrm>
              <a:off x="9802" y="3935"/>
              <a:ext cx="12" cy="6"/>
            </a:xfrm>
            <a:custGeom>
              <a:avLst/>
              <a:gdLst>
                <a:gd name="T0" fmla="*/ 1 w 4"/>
                <a:gd name="T1" fmla="*/ 1 h 2"/>
                <a:gd name="T2" fmla="*/ 2 w 4"/>
                <a:gd name="T3" fmla="*/ 2 h 2"/>
                <a:gd name="T4" fmla="*/ 4 w 4"/>
                <a:gd name="T5" fmla="*/ 0 h 2"/>
                <a:gd name="T6" fmla="*/ 1 w 4"/>
                <a:gd name="T7" fmla="*/ 1 h 2"/>
              </a:gdLst>
              <a:ahLst/>
              <a:cxnLst>
                <a:cxn ang="0">
                  <a:pos x="T0" y="T1"/>
                </a:cxn>
                <a:cxn ang="0">
                  <a:pos x="T2" y="T3"/>
                </a:cxn>
                <a:cxn ang="0">
                  <a:pos x="T4" y="T5"/>
                </a:cxn>
                <a:cxn ang="0">
                  <a:pos x="T6" y="T7"/>
                </a:cxn>
              </a:cxnLst>
              <a:rect l="0" t="0" r="r" b="b"/>
              <a:pathLst>
                <a:path w="4" h="2">
                  <a:moveTo>
                    <a:pt x="1" y="1"/>
                  </a:moveTo>
                  <a:cubicBezTo>
                    <a:pt x="0" y="1"/>
                    <a:pt x="2" y="2"/>
                    <a:pt x="2" y="2"/>
                  </a:cubicBezTo>
                  <a:cubicBezTo>
                    <a:pt x="4" y="2"/>
                    <a:pt x="4" y="1"/>
                    <a:pt x="4" y="0"/>
                  </a:cubicBezTo>
                  <a:cubicBezTo>
                    <a:pt x="3"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4" name="Freeform 95">
              <a:extLst>
                <a:ext uri="{FF2B5EF4-FFF2-40B4-BE49-F238E27FC236}">
                  <a16:creationId xmlns:a16="http://schemas.microsoft.com/office/drawing/2014/main" id="{828A56CF-F8A7-4B79-8549-C0548878AF28}"/>
                </a:ext>
              </a:extLst>
            </p:cNvPr>
            <p:cNvSpPr>
              <a:spLocks/>
            </p:cNvSpPr>
            <p:nvPr/>
          </p:nvSpPr>
          <p:spPr bwMode="auto">
            <a:xfrm>
              <a:off x="10185" y="3904"/>
              <a:ext cx="12" cy="7"/>
            </a:xfrm>
            <a:custGeom>
              <a:avLst/>
              <a:gdLst>
                <a:gd name="T0" fmla="*/ 0 w 4"/>
                <a:gd name="T1" fmla="*/ 1 h 2"/>
                <a:gd name="T2" fmla="*/ 4 w 4"/>
                <a:gd name="T3" fmla="*/ 0 h 2"/>
                <a:gd name="T4" fmla="*/ 1 w 4"/>
                <a:gd name="T5" fmla="*/ 0 h 2"/>
                <a:gd name="T6" fmla="*/ 0 w 4"/>
                <a:gd name="T7" fmla="*/ 1 h 2"/>
              </a:gdLst>
              <a:ahLst/>
              <a:cxnLst>
                <a:cxn ang="0">
                  <a:pos x="T0" y="T1"/>
                </a:cxn>
                <a:cxn ang="0">
                  <a:pos x="T2" y="T3"/>
                </a:cxn>
                <a:cxn ang="0">
                  <a:pos x="T4" y="T5"/>
                </a:cxn>
                <a:cxn ang="0">
                  <a:pos x="T6" y="T7"/>
                </a:cxn>
              </a:cxnLst>
              <a:rect l="0" t="0" r="r" b="b"/>
              <a:pathLst>
                <a:path w="4" h="2">
                  <a:moveTo>
                    <a:pt x="0" y="1"/>
                  </a:moveTo>
                  <a:cubicBezTo>
                    <a:pt x="2" y="2"/>
                    <a:pt x="3" y="1"/>
                    <a:pt x="4" y="0"/>
                  </a:cubicBezTo>
                  <a:cubicBezTo>
                    <a:pt x="3" y="0"/>
                    <a:pt x="2" y="0"/>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5" name="Freeform 96">
              <a:extLst>
                <a:ext uri="{FF2B5EF4-FFF2-40B4-BE49-F238E27FC236}">
                  <a16:creationId xmlns:a16="http://schemas.microsoft.com/office/drawing/2014/main" id="{2FC6C3CC-8A02-4D06-A614-122A6F1F1E2C}"/>
                </a:ext>
              </a:extLst>
            </p:cNvPr>
            <p:cNvSpPr>
              <a:spLocks/>
            </p:cNvSpPr>
            <p:nvPr/>
          </p:nvSpPr>
          <p:spPr bwMode="auto">
            <a:xfrm>
              <a:off x="10210" y="3889"/>
              <a:ext cx="12" cy="9"/>
            </a:xfrm>
            <a:custGeom>
              <a:avLst/>
              <a:gdLst>
                <a:gd name="T0" fmla="*/ 0 w 4"/>
                <a:gd name="T1" fmla="*/ 2 h 3"/>
                <a:gd name="T2" fmla="*/ 4 w 4"/>
                <a:gd name="T3" fmla="*/ 0 h 3"/>
                <a:gd name="T4" fmla="*/ 0 w 4"/>
                <a:gd name="T5" fmla="*/ 2 h 3"/>
              </a:gdLst>
              <a:ahLst/>
              <a:cxnLst>
                <a:cxn ang="0">
                  <a:pos x="T0" y="T1"/>
                </a:cxn>
                <a:cxn ang="0">
                  <a:pos x="T2" y="T3"/>
                </a:cxn>
                <a:cxn ang="0">
                  <a:pos x="T4" y="T5"/>
                </a:cxn>
              </a:cxnLst>
              <a:rect l="0" t="0" r="r" b="b"/>
              <a:pathLst>
                <a:path w="4" h="3">
                  <a:moveTo>
                    <a:pt x="0" y="2"/>
                  </a:moveTo>
                  <a:cubicBezTo>
                    <a:pt x="2" y="3"/>
                    <a:pt x="4" y="1"/>
                    <a:pt x="4"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6" name="Freeform 97">
              <a:extLst>
                <a:ext uri="{FF2B5EF4-FFF2-40B4-BE49-F238E27FC236}">
                  <a16:creationId xmlns:a16="http://schemas.microsoft.com/office/drawing/2014/main" id="{3FEE1F9C-7560-42CD-B988-3D5CCD286B18}"/>
                </a:ext>
              </a:extLst>
            </p:cNvPr>
            <p:cNvSpPr>
              <a:spLocks/>
            </p:cNvSpPr>
            <p:nvPr/>
          </p:nvSpPr>
          <p:spPr bwMode="auto">
            <a:xfrm>
              <a:off x="10240" y="3892"/>
              <a:ext cx="52" cy="12"/>
            </a:xfrm>
            <a:custGeom>
              <a:avLst/>
              <a:gdLst>
                <a:gd name="T0" fmla="*/ 0 w 17"/>
                <a:gd name="T1" fmla="*/ 3 h 4"/>
                <a:gd name="T2" fmla="*/ 13 w 17"/>
                <a:gd name="T3" fmla="*/ 3 h 4"/>
                <a:gd name="T4" fmla="*/ 17 w 17"/>
                <a:gd name="T5" fmla="*/ 0 h 4"/>
                <a:gd name="T6" fmla="*/ 0 w 17"/>
                <a:gd name="T7" fmla="*/ 3 h 4"/>
              </a:gdLst>
              <a:ahLst/>
              <a:cxnLst>
                <a:cxn ang="0">
                  <a:pos x="T0" y="T1"/>
                </a:cxn>
                <a:cxn ang="0">
                  <a:pos x="T2" y="T3"/>
                </a:cxn>
                <a:cxn ang="0">
                  <a:pos x="T4" y="T5"/>
                </a:cxn>
                <a:cxn ang="0">
                  <a:pos x="T6" y="T7"/>
                </a:cxn>
              </a:cxnLst>
              <a:rect l="0" t="0" r="r" b="b"/>
              <a:pathLst>
                <a:path w="17" h="4">
                  <a:moveTo>
                    <a:pt x="0" y="3"/>
                  </a:moveTo>
                  <a:cubicBezTo>
                    <a:pt x="4" y="4"/>
                    <a:pt x="9" y="3"/>
                    <a:pt x="13" y="3"/>
                  </a:cubicBezTo>
                  <a:cubicBezTo>
                    <a:pt x="12" y="1"/>
                    <a:pt x="15" y="1"/>
                    <a:pt x="17" y="0"/>
                  </a:cubicBezTo>
                  <a:cubicBezTo>
                    <a:pt x="11" y="0"/>
                    <a:pt x="7"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7" name="Freeform 98">
              <a:extLst>
                <a:ext uri="{FF2B5EF4-FFF2-40B4-BE49-F238E27FC236}">
                  <a16:creationId xmlns:a16="http://schemas.microsoft.com/office/drawing/2014/main" id="{A858AF3D-8D8C-458F-B302-A581512BD793}"/>
                </a:ext>
              </a:extLst>
            </p:cNvPr>
            <p:cNvSpPr>
              <a:spLocks/>
            </p:cNvSpPr>
            <p:nvPr/>
          </p:nvSpPr>
          <p:spPr bwMode="auto">
            <a:xfrm>
              <a:off x="10286" y="3892"/>
              <a:ext cx="18" cy="9"/>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3"/>
                    <a:pt x="4" y="1"/>
                    <a:pt x="6" y="1"/>
                  </a:cubicBezTo>
                  <a:cubicBezTo>
                    <a:pt x="4" y="0"/>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8" name="Freeform 99">
              <a:extLst>
                <a:ext uri="{FF2B5EF4-FFF2-40B4-BE49-F238E27FC236}">
                  <a16:creationId xmlns:a16="http://schemas.microsoft.com/office/drawing/2014/main" id="{6C14DE6A-3FD7-47F7-ADDD-4668F27AF848}"/>
                </a:ext>
              </a:extLst>
            </p:cNvPr>
            <p:cNvSpPr>
              <a:spLocks/>
            </p:cNvSpPr>
            <p:nvPr/>
          </p:nvSpPr>
          <p:spPr bwMode="auto">
            <a:xfrm>
              <a:off x="10310" y="3889"/>
              <a:ext cx="21" cy="9"/>
            </a:xfrm>
            <a:custGeom>
              <a:avLst/>
              <a:gdLst>
                <a:gd name="T0" fmla="*/ 0 w 7"/>
                <a:gd name="T1" fmla="*/ 2 h 3"/>
                <a:gd name="T2" fmla="*/ 7 w 7"/>
                <a:gd name="T3" fmla="*/ 2 h 3"/>
                <a:gd name="T4" fmla="*/ 0 w 7"/>
                <a:gd name="T5" fmla="*/ 2 h 3"/>
              </a:gdLst>
              <a:ahLst/>
              <a:cxnLst>
                <a:cxn ang="0">
                  <a:pos x="T0" y="T1"/>
                </a:cxn>
                <a:cxn ang="0">
                  <a:pos x="T2" y="T3"/>
                </a:cxn>
                <a:cxn ang="0">
                  <a:pos x="T4" y="T5"/>
                </a:cxn>
              </a:cxnLst>
              <a:rect l="0" t="0" r="r" b="b"/>
              <a:pathLst>
                <a:path w="7" h="3">
                  <a:moveTo>
                    <a:pt x="0" y="2"/>
                  </a:moveTo>
                  <a:cubicBezTo>
                    <a:pt x="3" y="2"/>
                    <a:pt x="5" y="3"/>
                    <a:pt x="7" y="2"/>
                  </a:cubicBezTo>
                  <a:cubicBezTo>
                    <a:pt x="6" y="1"/>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9" name="Freeform 100">
              <a:extLst>
                <a:ext uri="{FF2B5EF4-FFF2-40B4-BE49-F238E27FC236}">
                  <a16:creationId xmlns:a16="http://schemas.microsoft.com/office/drawing/2014/main" id="{02166990-539A-4A3F-A200-9300ABBC57B1}"/>
                </a:ext>
              </a:extLst>
            </p:cNvPr>
            <p:cNvSpPr>
              <a:spLocks/>
            </p:cNvSpPr>
            <p:nvPr/>
          </p:nvSpPr>
          <p:spPr bwMode="auto">
            <a:xfrm>
              <a:off x="10328" y="3895"/>
              <a:ext cx="25" cy="13"/>
            </a:xfrm>
            <a:custGeom>
              <a:avLst/>
              <a:gdLst>
                <a:gd name="T0" fmla="*/ 0 w 8"/>
                <a:gd name="T1" fmla="*/ 2 h 4"/>
                <a:gd name="T2" fmla="*/ 5 w 8"/>
                <a:gd name="T3" fmla="*/ 4 h 4"/>
                <a:gd name="T4" fmla="*/ 7 w 8"/>
                <a:gd name="T5" fmla="*/ 0 h 4"/>
                <a:gd name="T6" fmla="*/ 0 w 8"/>
                <a:gd name="T7" fmla="*/ 2 h 4"/>
              </a:gdLst>
              <a:ahLst/>
              <a:cxnLst>
                <a:cxn ang="0">
                  <a:pos x="T0" y="T1"/>
                </a:cxn>
                <a:cxn ang="0">
                  <a:pos x="T2" y="T3"/>
                </a:cxn>
                <a:cxn ang="0">
                  <a:pos x="T4" y="T5"/>
                </a:cxn>
                <a:cxn ang="0">
                  <a:pos x="T6" y="T7"/>
                </a:cxn>
              </a:cxnLst>
              <a:rect l="0" t="0" r="r" b="b"/>
              <a:pathLst>
                <a:path w="8" h="4">
                  <a:moveTo>
                    <a:pt x="0" y="2"/>
                  </a:moveTo>
                  <a:cubicBezTo>
                    <a:pt x="3" y="2"/>
                    <a:pt x="4" y="3"/>
                    <a:pt x="5" y="4"/>
                  </a:cubicBezTo>
                  <a:cubicBezTo>
                    <a:pt x="7" y="2"/>
                    <a:pt x="8" y="2"/>
                    <a:pt x="7" y="0"/>
                  </a:cubicBezTo>
                  <a:cubicBezTo>
                    <a:pt x="6" y="3"/>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0" name="Freeform 101">
              <a:extLst>
                <a:ext uri="{FF2B5EF4-FFF2-40B4-BE49-F238E27FC236}">
                  <a16:creationId xmlns:a16="http://schemas.microsoft.com/office/drawing/2014/main" id="{F9FE1B65-8285-44A5-ABBB-CBF6827F810F}"/>
                </a:ext>
              </a:extLst>
            </p:cNvPr>
            <p:cNvSpPr>
              <a:spLocks/>
            </p:cNvSpPr>
            <p:nvPr/>
          </p:nvSpPr>
          <p:spPr bwMode="auto">
            <a:xfrm>
              <a:off x="10340" y="3840"/>
              <a:ext cx="16" cy="9"/>
            </a:xfrm>
            <a:custGeom>
              <a:avLst/>
              <a:gdLst>
                <a:gd name="T0" fmla="*/ 0 w 5"/>
                <a:gd name="T1" fmla="*/ 1 h 3"/>
                <a:gd name="T2" fmla="*/ 5 w 5"/>
                <a:gd name="T3" fmla="*/ 1 h 3"/>
                <a:gd name="T4" fmla="*/ 2 w 5"/>
                <a:gd name="T5" fmla="*/ 0 h 3"/>
                <a:gd name="T6" fmla="*/ 0 w 5"/>
                <a:gd name="T7" fmla="*/ 1 h 3"/>
              </a:gdLst>
              <a:ahLst/>
              <a:cxnLst>
                <a:cxn ang="0">
                  <a:pos x="T0" y="T1"/>
                </a:cxn>
                <a:cxn ang="0">
                  <a:pos x="T2" y="T3"/>
                </a:cxn>
                <a:cxn ang="0">
                  <a:pos x="T4" y="T5"/>
                </a:cxn>
                <a:cxn ang="0">
                  <a:pos x="T6" y="T7"/>
                </a:cxn>
              </a:cxnLst>
              <a:rect l="0" t="0" r="r" b="b"/>
              <a:pathLst>
                <a:path w="5" h="3">
                  <a:moveTo>
                    <a:pt x="0" y="1"/>
                  </a:moveTo>
                  <a:cubicBezTo>
                    <a:pt x="0" y="3"/>
                    <a:pt x="3" y="2"/>
                    <a:pt x="5" y="1"/>
                  </a:cubicBezTo>
                  <a:cubicBezTo>
                    <a:pt x="4" y="1"/>
                    <a:pt x="3" y="1"/>
                    <a:pt x="2" y="0"/>
                  </a:cubicBezTo>
                  <a:cubicBezTo>
                    <a:pt x="1" y="1"/>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1" name="Freeform 102">
              <a:extLst>
                <a:ext uri="{FF2B5EF4-FFF2-40B4-BE49-F238E27FC236}">
                  <a16:creationId xmlns:a16="http://schemas.microsoft.com/office/drawing/2014/main" id="{709AA898-A3E5-49DD-ACB4-EA2716DEEDE3}"/>
                </a:ext>
              </a:extLst>
            </p:cNvPr>
            <p:cNvSpPr>
              <a:spLocks/>
            </p:cNvSpPr>
            <p:nvPr/>
          </p:nvSpPr>
          <p:spPr bwMode="auto">
            <a:xfrm>
              <a:off x="10413" y="3874"/>
              <a:ext cx="37" cy="15"/>
            </a:xfrm>
            <a:custGeom>
              <a:avLst/>
              <a:gdLst>
                <a:gd name="T0" fmla="*/ 0 w 12"/>
                <a:gd name="T1" fmla="*/ 4 h 5"/>
                <a:gd name="T2" fmla="*/ 0 w 12"/>
                <a:gd name="T3" fmla="*/ 4 h 5"/>
                <a:gd name="T4" fmla="*/ 1 w 12"/>
                <a:gd name="T5" fmla="*/ 5 h 5"/>
                <a:gd name="T6" fmla="*/ 12 w 12"/>
                <a:gd name="T7" fmla="*/ 3 h 5"/>
                <a:gd name="T8" fmla="*/ 11 w 12"/>
                <a:gd name="T9" fmla="*/ 2 h 5"/>
                <a:gd name="T10" fmla="*/ 4 w 12"/>
                <a:gd name="T11" fmla="*/ 4 h 5"/>
                <a:gd name="T12" fmla="*/ 5 w 12"/>
                <a:gd name="T13" fmla="*/ 1 h 5"/>
                <a:gd name="T14" fmla="*/ 1 w 12"/>
                <a:gd name="T15" fmla="*/ 2 h 5"/>
                <a:gd name="T16" fmla="*/ 0 w 12"/>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5">
                  <a:moveTo>
                    <a:pt x="0" y="4"/>
                  </a:moveTo>
                  <a:cubicBezTo>
                    <a:pt x="0" y="4"/>
                    <a:pt x="0" y="4"/>
                    <a:pt x="0" y="4"/>
                  </a:cubicBezTo>
                  <a:cubicBezTo>
                    <a:pt x="1" y="5"/>
                    <a:pt x="1" y="5"/>
                    <a:pt x="1" y="5"/>
                  </a:cubicBezTo>
                  <a:cubicBezTo>
                    <a:pt x="3" y="3"/>
                    <a:pt x="8" y="5"/>
                    <a:pt x="12" y="3"/>
                  </a:cubicBezTo>
                  <a:cubicBezTo>
                    <a:pt x="11" y="2"/>
                    <a:pt x="11" y="2"/>
                    <a:pt x="11" y="2"/>
                  </a:cubicBezTo>
                  <a:cubicBezTo>
                    <a:pt x="9" y="3"/>
                    <a:pt x="6" y="2"/>
                    <a:pt x="4" y="4"/>
                  </a:cubicBezTo>
                  <a:cubicBezTo>
                    <a:pt x="1" y="2"/>
                    <a:pt x="5" y="2"/>
                    <a:pt x="5" y="1"/>
                  </a:cubicBezTo>
                  <a:cubicBezTo>
                    <a:pt x="4" y="0"/>
                    <a:pt x="2" y="3"/>
                    <a:pt x="1" y="2"/>
                  </a:cubicBezTo>
                  <a:cubicBezTo>
                    <a:pt x="0" y="2"/>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2" name="Freeform 103">
              <a:extLst>
                <a:ext uri="{FF2B5EF4-FFF2-40B4-BE49-F238E27FC236}">
                  <a16:creationId xmlns:a16="http://schemas.microsoft.com/office/drawing/2014/main" id="{24D51A63-53C8-499D-9691-DA6281667855}"/>
                </a:ext>
              </a:extLst>
            </p:cNvPr>
            <p:cNvSpPr>
              <a:spLocks/>
            </p:cNvSpPr>
            <p:nvPr/>
          </p:nvSpPr>
          <p:spPr bwMode="auto">
            <a:xfrm>
              <a:off x="10371" y="3837"/>
              <a:ext cx="30" cy="6"/>
            </a:xfrm>
            <a:custGeom>
              <a:avLst/>
              <a:gdLst>
                <a:gd name="T0" fmla="*/ 0 w 10"/>
                <a:gd name="T1" fmla="*/ 2 h 2"/>
                <a:gd name="T2" fmla="*/ 10 w 10"/>
                <a:gd name="T3" fmla="*/ 0 h 2"/>
                <a:gd name="T4" fmla="*/ 0 w 10"/>
                <a:gd name="T5" fmla="*/ 2 h 2"/>
              </a:gdLst>
              <a:ahLst/>
              <a:cxnLst>
                <a:cxn ang="0">
                  <a:pos x="T0" y="T1"/>
                </a:cxn>
                <a:cxn ang="0">
                  <a:pos x="T2" y="T3"/>
                </a:cxn>
                <a:cxn ang="0">
                  <a:pos x="T4" y="T5"/>
                </a:cxn>
              </a:cxnLst>
              <a:rect l="0" t="0" r="r" b="b"/>
              <a:pathLst>
                <a:path w="10" h="2">
                  <a:moveTo>
                    <a:pt x="0" y="2"/>
                  </a:moveTo>
                  <a:cubicBezTo>
                    <a:pt x="3" y="2"/>
                    <a:pt x="7" y="2"/>
                    <a:pt x="10" y="0"/>
                  </a:cubicBezTo>
                  <a:cubicBezTo>
                    <a:pt x="7" y="0"/>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3" name="Freeform 104">
              <a:extLst>
                <a:ext uri="{FF2B5EF4-FFF2-40B4-BE49-F238E27FC236}">
                  <a16:creationId xmlns:a16="http://schemas.microsoft.com/office/drawing/2014/main" id="{A02BA053-4915-4E11-BDD8-B548441F5A55}"/>
                </a:ext>
              </a:extLst>
            </p:cNvPr>
            <p:cNvSpPr>
              <a:spLocks/>
            </p:cNvSpPr>
            <p:nvPr/>
          </p:nvSpPr>
          <p:spPr bwMode="auto">
            <a:xfrm>
              <a:off x="10456" y="3877"/>
              <a:ext cx="21" cy="12"/>
            </a:xfrm>
            <a:custGeom>
              <a:avLst/>
              <a:gdLst>
                <a:gd name="T0" fmla="*/ 0 w 7"/>
                <a:gd name="T1" fmla="*/ 1 h 4"/>
                <a:gd name="T2" fmla="*/ 4 w 7"/>
                <a:gd name="T3" fmla="*/ 4 h 4"/>
                <a:gd name="T4" fmla="*/ 7 w 7"/>
                <a:gd name="T5" fmla="*/ 1 h 4"/>
                <a:gd name="T6" fmla="*/ 0 w 7"/>
                <a:gd name="T7" fmla="*/ 1 h 4"/>
              </a:gdLst>
              <a:ahLst/>
              <a:cxnLst>
                <a:cxn ang="0">
                  <a:pos x="T0" y="T1"/>
                </a:cxn>
                <a:cxn ang="0">
                  <a:pos x="T2" y="T3"/>
                </a:cxn>
                <a:cxn ang="0">
                  <a:pos x="T4" y="T5"/>
                </a:cxn>
                <a:cxn ang="0">
                  <a:pos x="T6" y="T7"/>
                </a:cxn>
              </a:cxnLst>
              <a:rect l="0" t="0" r="r" b="b"/>
              <a:pathLst>
                <a:path w="7" h="4">
                  <a:moveTo>
                    <a:pt x="0" y="1"/>
                  </a:moveTo>
                  <a:cubicBezTo>
                    <a:pt x="2" y="1"/>
                    <a:pt x="2" y="4"/>
                    <a:pt x="4" y="4"/>
                  </a:cubicBezTo>
                  <a:cubicBezTo>
                    <a:pt x="4" y="2"/>
                    <a:pt x="4" y="1"/>
                    <a:pt x="7" y="1"/>
                  </a:cubicBezTo>
                  <a:cubicBezTo>
                    <a:pt x="5" y="0"/>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4" name="Freeform 105">
              <a:extLst>
                <a:ext uri="{FF2B5EF4-FFF2-40B4-BE49-F238E27FC236}">
                  <a16:creationId xmlns:a16="http://schemas.microsoft.com/office/drawing/2014/main" id="{B910D72E-67FF-4DAC-B621-4091E35419D7}"/>
                </a:ext>
              </a:extLst>
            </p:cNvPr>
            <p:cNvSpPr>
              <a:spLocks/>
            </p:cNvSpPr>
            <p:nvPr/>
          </p:nvSpPr>
          <p:spPr bwMode="auto">
            <a:xfrm>
              <a:off x="10468" y="3868"/>
              <a:ext cx="24" cy="9"/>
            </a:xfrm>
            <a:custGeom>
              <a:avLst/>
              <a:gdLst>
                <a:gd name="T0" fmla="*/ 0 w 8"/>
                <a:gd name="T1" fmla="*/ 2 h 3"/>
                <a:gd name="T2" fmla="*/ 8 w 8"/>
                <a:gd name="T3" fmla="*/ 1 h 3"/>
                <a:gd name="T4" fmla="*/ 0 w 8"/>
                <a:gd name="T5" fmla="*/ 2 h 3"/>
              </a:gdLst>
              <a:ahLst/>
              <a:cxnLst>
                <a:cxn ang="0">
                  <a:pos x="T0" y="T1"/>
                </a:cxn>
                <a:cxn ang="0">
                  <a:pos x="T2" y="T3"/>
                </a:cxn>
                <a:cxn ang="0">
                  <a:pos x="T4" y="T5"/>
                </a:cxn>
              </a:cxnLst>
              <a:rect l="0" t="0" r="r" b="b"/>
              <a:pathLst>
                <a:path w="8" h="3">
                  <a:moveTo>
                    <a:pt x="0" y="2"/>
                  </a:moveTo>
                  <a:cubicBezTo>
                    <a:pt x="3" y="3"/>
                    <a:pt x="5" y="2"/>
                    <a:pt x="8" y="1"/>
                  </a:cubicBezTo>
                  <a:cubicBezTo>
                    <a:pt x="4" y="0"/>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5" name="Freeform 106">
              <a:extLst>
                <a:ext uri="{FF2B5EF4-FFF2-40B4-BE49-F238E27FC236}">
                  <a16:creationId xmlns:a16="http://schemas.microsoft.com/office/drawing/2014/main" id="{DF857910-D799-4D4B-BEC1-476819811DCE}"/>
                </a:ext>
              </a:extLst>
            </p:cNvPr>
            <p:cNvSpPr>
              <a:spLocks/>
            </p:cNvSpPr>
            <p:nvPr/>
          </p:nvSpPr>
          <p:spPr bwMode="auto">
            <a:xfrm>
              <a:off x="10508" y="3871"/>
              <a:ext cx="36" cy="15"/>
            </a:xfrm>
            <a:custGeom>
              <a:avLst/>
              <a:gdLst>
                <a:gd name="T0" fmla="*/ 11 w 12"/>
                <a:gd name="T1" fmla="*/ 1 h 5"/>
                <a:gd name="T2" fmla="*/ 11 w 12"/>
                <a:gd name="T3" fmla="*/ 0 h 5"/>
                <a:gd name="T4" fmla="*/ 0 w 12"/>
                <a:gd name="T5" fmla="*/ 1 h 5"/>
                <a:gd name="T6" fmla="*/ 11 w 12"/>
                <a:gd name="T7" fmla="*/ 1 h 5"/>
              </a:gdLst>
              <a:ahLst/>
              <a:cxnLst>
                <a:cxn ang="0">
                  <a:pos x="T0" y="T1"/>
                </a:cxn>
                <a:cxn ang="0">
                  <a:pos x="T2" y="T3"/>
                </a:cxn>
                <a:cxn ang="0">
                  <a:pos x="T4" y="T5"/>
                </a:cxn>
                <a:cxn ang="0">
                  <a:pos x="T6" y="T7"/>
                </a:cxn>
              </a:cxnLst>
              <a:rect l="0" t="0" r="r" b="b"/>
              <a:pathLst>
                <a:path w="12" h="5">
                  <a:moveTo>
                    <a:pt x="11" y="1"/>
                  </a:moveTo>
                  <a:cubicBezTo>
                    <a:pt x="12" y="1"/>
                    <a:pt x="10" y="0"/>
                    <a:pt x="11" y="0"/>
                  </a:cubicBezTo>
                  <a:cubicBezTo>
                    <a:pt x="7" y="0"/>
                    <a:pt x="3" y="3"/>
                    <a:pt x="0" y="1"/>
                  </a:cubicBezTo>
                  <a:cubicBezTo>
                    <a:pt x="0" y="5"/>
                    <a:pt x="8"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6" name="Freeform 107">
              <a:extLst>
                <a:ext uri="{FF2B5EF4-FFF2-40B4-BE49-F238E27FC236}">
                  <a16:creationId xmlns:a16="http://schemas.microsoft.com/office/drawing/2014/main" id="{8CBF741B-8550-484F-9945-CF572C839D41}"/>
                </a:ext>
              </a:extLst>
            </p:cNvPr>
            <p:cNvSpPr>
              <a:spLocks/>
            </p:cNvSpPr>
            <p:nvPr/>
          </p:nvSpPr>
          <p:spPr bwMode="auto">
            <a:xfrm>
              <a:off x="10505" y="3858"/>
              <a:ext cx="33" cy="16"/>
            </a:xfrm>
            <a:custGeom>
              <a:avLst/>
              <a:gdLst>
                <a:gd name="T0" fmla="*/ 0 w 11"/>
                <a:gd name="T1" fmla="*/ 3 h 5"/>
                <a:gd name="T2" fmla="*/ 11 w 11"/>
                <a:gd name="T3" fmla="*/ 1 h 5"/>
                <a:gd name="T4" fmla="*/ 0 w 11"/>
                <a:gd name="T5" fmla="*/ 3 h 5"/>
              </a:gdLst>
              <a:ahLst/>
              <a:cxnLst>
                <a:cxn ang="0">
                  <a:pos x="T0" y="T1"/>
                </a:cxn>
                <a:cxn ang="0">
                  <a:pos x="T2" y="T3"/>
                </a:cxn>
                <a:cxn ang="0">
                  <a:pos x="T4" y="T5"/>
                </a:cxn>
              </a:cxnLst>
              <a:rect l="0" t="0" r="r" b="b"/>
              <a:pathLst>
                <a:path w="11" h="5">
                  <a:moveTo>
                    <a:pt x="0" y="3"/>
                  </a:moveTo>
                  <a:cubicBezTo>
                    <a:pt x="4" y="5"/>
                    <a:pt x="7" y="2"/>
                    <a:pt x="11" y="1"/>
                  </a:cubicBezTo>
                  <a:cubicBezTo>
                    <a:pt x="8" y="0"/>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7" name="Freeform 108">
              <a:extLst>
                <a:ext uri="{FF2B5EF4-FFF2-40B4-BE49-F238E27FC236}">
                  <a16:creationId xmlns:a16="http://schemas.microsoft.com/office/drawing/2014/main" id="{5C19DB40-6A82-4EB9-A4BD-93936BF1A514}"/>
                </a:ext>
              </a:extLst>
            </p:cNvPr>
            <p:cNvSpPr>
              <a:spLocks/>
            </p:cNvSpPr>
            <p:nvPr/>
          </p:nvSpPr>
          <p:spPr bwMode="auto">
            <a:xfrm>
              <a:off x="10529" y="3849"/>
              <a:ext cx="18" cy="9"/>
            </a:xfrm>
            <a:custGeom>
              <a:avLst/>
              <a:gdLst>
                <a:gd name="T0" fmla="*/ 1 w 6"/>
                <a:gd name="T1" fmla="*/ 1 h 3"/>
                <a:gd name="T2" fmla="*/ 6 w 6"/>
                <a:gd name="T3" fmla="*/ 1 h 3"/>
                <a:gd name="T4" fmla="*/ 1 w 6"/>
                <a:gd name="T5" fmla="*/ 1 h 3"/>
              </a:gdLst>
              <a:ahLst/>
              <a:cxnLst>
                <a:cxn ang="0">
                  <a:pos x="T0" y="T1"/>
                </a:cxn>
                <a:cxn ang="0">
                  <a:pos x="T2" y="T3"/>
                </a:cxn>
                <a:cxn ang="0">
                  <a:pos x="T4" y="T5"/>
                </a:cxn>
              </a:cxnLst>
              <a:rect l="0" t="0" r="r" b="b"/>
              <a:pathLst>
                <a:path w="6" h="3">
                  <a:moveTo>
                    <a:pt x="1" y="1"/>
                  </a:moveTo>
                  <a:cubicBezTo>
                    <a:pt x="0" y="3"/>
                    <a:pt x="5" y="1"/>
                    <a:pt x="6" y="1"/>
                  </a:cubicBezTo>
                  <a:cubicBezTo>
                    <a:pt x="4"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8" name="Freeform 109">
              <a:extLst>
                <a:ext uri="{FF2B5EF4-FFF2-40B4-BE49-F238E27FC236}">
                  <a16:creationId xmlns:a16="http://schemas.microsoft.com/office/drawing/2014/main" id="{5273BA16-D2E7-4B28-971E-4C9D7159F9E9}"/>
                </a:ext>
              </a:extLst>
            </p:cNvPr>
            <p:cNvSpPr>
              <a:spLocks/>
            </p:cNvSpPr>
            <p:nvPr/>
          </p:nvSpPr>
          <p:spPr bwMode="auto">
            <a:xfrm>
              <a:off x="10538" y="3855"/>
              <a:ext cx="27" cy="9"/>
            </a:xfrm>
            <a:custGeom>
              <a:avLst/>
              <a:gdLst>
                <a:gd name="T0" fmla="*/ 0 w 9"/>
                <a:gd name="T1" fmla="*/ 1 h 3"/>
                <a:gd name="T2" fmla="*/ 9 w 9"/>
                <a:gd name="T3" fmla="*/ 1 h 3"/>
                <a:gd name="T4" fmla="*/ 0 w 9"/>
                <a:gd name="T5" fmla="*/ 1 h 3"/>
              </a:gdLst>
              <a:ahLst/>
              <a:cxnLst>
                <a:cxn ang="0">
                  <a:pos x="T0" y="T1"/>
                </a:cxn>
                <a:cxn ang="0">
                  <a:pos x="T2" y="T3"/>
                </a:cxn>
                <a:cxn ang="0">
                  <a:pos x="T4" y="T5"/>
                </a:cxn>
              </a:cxnLst>
              <a:rect l="0" t="0" r="r" b="b"/>
              <a:pathLst>
                <a:path w="9" h="3">
                  <a:moveTo>
                    <a:pt x="0" y="1"/>
                  </a:moveTo>
                  <a:cubicBezTo>
                    <a:pt x="3" y="2"/>
                    <a:pt x="6" y="3"/>
                    <a:pt x="9" y="1"/>
                  </a:cubicBezTo>
                  <a:cubicBezTo>
                    <a:pt x="6" y="2"/>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9" name="Freeform 110">
              <a:extLst>
                <a:ext uri="{FF2B5EF4-FFF2-40B4-BE49-F238E27FC236}">
                  <a16:creationId xmlns:a16="http://schemas.microsoft.com/office/drawing/2014/main" id="{8EE653CC-B9E5-47E3-BE76-44DDE100B6EE}"/>
                </a:ext>
              </a:extLst>
            </p:cNvPr>
            <p:cNvSpPr>
              <a:spLocks/>
            </p:cNvSpPr>
            <p:nvPr/>
          </p:nvSpPr>
          <p:spPr bwMode="auto">
            <a:xfrm>
              <a:off x="10559" y="3840"/>
              <a:ext cx="73" cy="37"/>
            </a:xfrm>
            <a:custGeom>
              <a:avLst/>
              <a:gdLst>
                <a:gd name="T0" fmla="*/ 8 w 24"/>
                <a:gd name="T1" fmla="*/ 9 h 12"/>
                <a:gd name="T2" fmla="*/ 11 w 24"/>
                <a:gd name="T3" fmla="*/ 7 h 12"/>
                <a:gd name="T4" fmla="*/ 8 w 24"/>
                <a:gd name="T5" fmla="*/ 9 h 12"/>
                <a:gd name="T6" fmla="*/ 12 w 24"/>
                <a:gd name="T7" fmla="*/ 10 h 12"/>
                <a:gd name="T8" fmla="*/ 24 w 24"/>
                <a:gd name="T9" fmla="*/ 2 h 12"/>
                <a:gd name="T10" fmla="*/ 16 w 24"/>
                <a:gd name="T11" fmla="*/ 6 h 12"/>
                <a:gd name="T12" fmla="*/ 14 w 24"/>
                <a:gd name="T13" fmla="*/ 3 h 12"/>
                <a:gd name="T14" fmla="*/ 0 w 24"/>
                <a:gd name="T15" fmla="*/ 11 h 12"/>
                <a:gd name="T16" fmla="*/ 8 w 24"/>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2">
                  <a:moveTo>
                    <a:pt x="8" y="9"/>
                  </a:moveTo>
                  <a:cubicBezTo>
                    <a:pt x="5" y="7"/>
                    <a:pt x="9" y="6"/>
                    <a:pt x="11" y="7"/>
                  </a:cubicBezTo>
                  <a:cubicBezTo>
                    <a:pt x="12" y="8"/>
                    <a:pt x="9" y="9"/>
                    <a:pt x="8" y="9"/>
                  </a:cubicBezTo>
                  <a:cubicBezTo>
                    <a:pt x="9" y="11"/>
                    <a:pt x="11" y="8"/>
                    <a:pt x="12" y="10"/>
                  </a:cubicBezTo>
                  <a:cubicBezTo>
                    <a:pt x="13" y="7"/>
                    <a:pt x="20" y="4"/>
                    <a:pt x="24" y="2"/>
                  </a:cubicBezTo>
                  <a:cubicBezTo>
                    <a:pt x="24" y="0"/>
                    <a:pt x="16" y="4"/>
                    <a:pt x="16" y="6"/>
                  </a:cubicBezTo>
                  <a:cubicBezTo>
                    <a:pt x="16" y="4"/>
                    <a:pt x="12" y="5"/>
                    <a:pt x="14" y="3"/>
                  </a:cubicBezTo>
                  <a:cubicBezTo>
                    <a:pt x="10" y="5"/>
                    <a:pt x="6" y="8"/>
                    <a:pt x="0" y="11"/>
                  </a:cubicBezTo>
                  <a:cubicBezTo>
                    <a:pt x="3" y="12"/>
                    <a:pt x="5" y="11"/>
                    <a:pt x="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0" name="Freeform 111">
              <a:extLst>
                <a:ext uri="{FF2B5EF4-FFF2-40B4-BE49-F238E27FC236}">
                  <a16:creationId xmlns:a16="http://schemas.microsoft.com/office/drawing/2014/main" id="{701FFA80-BA42-4B50-88A8-F13011338A42}"/>
                </a:ext>
              </a:extLst>
            </p:cNvPr>
            <p:cNvSpPr>
              <a:spLocks/>
            </p:cNvSpPr>
            <p:nvPr/>
          </p:nvSpPr>
          <p:spPr bwMode="auto">
            <a:xfrm>
              <a:off x="10626" y="3852"/>
              <a:ext cx="22" cy="9"/>
            </a:xfrm>
            <a:custGeom>
              <a:avLst/>
              <a:gdLst>
                <a:gd name="T0" fmla="*/ 0 w 7"/>
                <a:gd name="T1" fmla="*/ 2 h 3"/>
                <a:gd name="T2" fmla="*/ 2 w 7"/>
                <a:gd name="T3" fmla="*/ 3 h 3"/>
                <a:gd name="T4" fmla="*/ 6 w 7"/>
                <a:gd name="T5" fmla="*/ 2 h 3"/>
                <a:gd name="T6" fmla="*/ 7 w 7"/>
                <a:gd name="T7" fmla="*/ 1 h 3"/>
                <a:gd name="T8" fmla="*/ 4 w 7"/>
                <a:gd name="T9" fmla="*/ 0 h 3"/>
                <a:gd name="T10" fmla="*/ 0 w 7"/>
                <a:gd name="T11" fmla="*/ 2 h 3"/>
              </a:gdLst>
              <a:ahLst/>
              <a:cxnLst>
                <a:cxn ang="0">
                  <a:pos x="T0" y="T1"/>
                </a:cxn>
                <a:cxn ang="0">
                  <a:pos x="T2" y="T3"/>
                </a:cxn>
                <a:cxn ang="0">
                  <a:pos x="T4" y="T5"/>
                </a:cxn>
                <a:cxn ang="0">
                  <a:pos x="T6" y="T7"/>
                </a:cxn>
                <a:cxn ang="0">
                  <a:pos x="T8" y="T9"/>
                </a:cxn>
                <a:cxn ang="0">
                  <a:pos x="T10" y="T11"/>
                </a:cxn>
              </a:cxnLst>
              <a:rect l="0" t="0" r="r" b="b"/>
              <a:pathLst>
                <a:path w="7" h="3">
                  <a:moveTo>
                    <a:pt x="0" y="2"/>
                  </a:moveTo>
                  <a:cubicBezTo>
                    <a:pt x="0" y="2"/>
                    <a:pt x="1" y="3"/>
                    <a:pt x="2" y="3"/>
                  </a:cubicBezTo>
                  <a:cubicBezTo>
                    <a:pt x="3" y="3"/>
                    <a:pt x="5" y="2"/>
                    <a:pt x="6" y="2"/>
                  </a:cubicBezTo>
                  <a:cubicBezTo>
                    <a:pt x="6" y="2"/>
                    <a:pt x="6" y="1"/>
                    <a:pt x="7" y="1"/>
                  </a:cubicBezTo>
                  <a:cubicBezTo>
                    <a:pt x="6" y="0"/>
                    <a:pt x="5" y="0"/>
                    <a:pt x="4" y="0"/>
                  </a:cubicBezTo>
                  <a:cubicBezTo>
                    <a:pt x="2" y="1"/>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1" name="Freeform 112">
              <a:extLst>
                <a:ext uri="{FF2B5EF4-FFF2-40B4-BE49-F238E27FC236}">
                  <a16:creationId xmlns:a16="http://schemas.microsoft.com/office/drawing/2014/main" id="{C83BD89D-4624-4BD1-975A-2D35987DCB3C}"/>
                </a:ext>
              </a:extLst>
            </p:cNvPr>
            <p:cNvSpPr>
              <a:spLocks/>
            </p:cNvSpPr>
            <p:nvPr/>
          </p:nvSpPr>
          <p:spPr bwMode="auto">
            <a:xfrm>
              <a:off x="10648" y="3858"/>
              <a:ext cx="15" cy="10"/>
            </a:xfrm>
            <a:custGeom>
              <a:avLst/>
              <a:gdLst>
                <a:gd name="T0" fmla="*/ 0 w 5"/>
                <a:gd name="T1" fmla="*/ 3 h 3"/>
                <a:gd name="T2" fmla="*/ 2 w 5"/>
                <a:gd name="T3" fmla="*/ 0 h 3"/>
                <a:gd name="T4" fmla="*/ 0 w 5"/>
                <a:gd name="T5" fmla="*/ 3 h 3"/>
              </a:gdLst>
              <a:ahLst/>
              <a:cxnLst>
                <a:cxn ang="0">
                  <a:pos x="T0" y="T1"/>
                </a:cxn>
                <a:cxn ang="0">
                  <a:pos x="T2" y="T3"/>
                </a:cxn>
                <a:cxn ang="0">
                  <a:pos x="T4" y="T5"/>
                </a:cxn>
              </a:cxnLst>
              <a:rect l="0" t="0" r="r" b="b"/>
              <a:pathLst>
                <a:path w="5" h="3">
                  <a:moveTo>
                    <a:pt x="0" y="3"/>
                  </a:moveTo>
                  <a:cubicBezTo>
                    <a:pt x="1" y="2"/>
                    <a:pt x="5" y="2"/>
                    <a:pt x="2" y="0"/>
                  </a:cubicBezTo>
                  <a:cubicBezTo>
                    <a:pt x="0"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2" name="Freeform 113">
              <a:extLst>
                <a:ext uri="{FF2B5EF4-FFF2-40B4-BE49-F238E27FC236}">
                  <a16:creationId xmlns:a16="http://schemas.microsoft.com/office/drawing/2014/main" id="{82C0C700-5500-4C40-99A1-182C05C4D4BE}"/>
                </a:ext>
              </a:extLst>
            </p:cNvPr>
            <p:cNvSpPr>
              <a:spLocks/>
            </p:cNvSpPr>
            <p:nvPr/>
          </p:nvSpPr>
          <p:spPr bwMode="auto">
            <a:xfrm>
              <a:off x="10654" y="3849"/>
              <a:ext cx="18" cy="9"/>
            </a:xfrm>
            <a:custGeom>
              <a:avLst/>
              <a:gdLst>
                <a:gd name="T0" fmla="*/ 1 w 6"/>
                <a:gd name="T1" fmla="*/ 2 h 3"/>
                <a:gd name="T2" fmla="*/ 4 w 6"/>
                <a:gd name="T3" fmla="*/ 3 h 3"/>
                <a:gd name="T4" fmla="*/ 6 w 6"/>
                <a:gd name="T5" fmla="*/ 1 h 3"/>
                <a:gd name="T6" fmla="*/ 1 w 6"/>
                <a:gd name="T7" fmla="*/ 2 h 3"/>
              </a:gdLst>
              <a:ahLst/>
              <a:cxnLst>
                <a:cxn ang="0">
                  <a:pos x="T0" y="T1"/>
                </a:cxn>
                <a:cxn ang="0">
                  <a:pos x="T2" y="T3"/>
                </a:cxn>
                <a:cxn ang="0">
                  <a:pos x="T4" y="T5"/>
                </a:cxn>
                <a:cxn ang="0">
                  <a:pos x="T6" y="T7"/>
                </a:cxn>
              </a:cxnLst>
              <a:rect l="0" t="0" r="r" b="b"/>
              <a:pathLst>
                <a:path w="6" h="3">
                  <a:moveTo>
                    <a:pt x="1" y="2"/>
                  </a:moveTo>
                  <a:cubicBezTo>
                    <a:pt x="0" y="3"/>
                    <a:pt x="3" y="2"/>
                    <a:pt x="4" y="3"/>
                  </a:cubicBezTo>
                  <a:cubicBezTo>
                    <a:pt x="5" y="2"/>
                    <a:pt x="4" y="2"/>
                    <a:pt x="6" y="1"/>
                  </a:cubicBezTo>
                  <a:cubicBezTo>
                    <a:pt x="5" y="0"/>
                    <a:pt x="3"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3" name="Freeform 114">
              <a:extLst>
                <a:ext uri="{FF2B5EF4-FFF2-40B4-BE49-F238E27FC236}">
                  <a16:creationId xmlns:a16="http://schemas.microsoft.com/office/drawing/2014/main" id="{B141DC5F-214F-4DFF-BF8C-7B50497C9685}"/>
                </a:ext>
              </a:extLst>
            </p:cNvPr>
            <p:cNvSpPr>
              <a:spLocks/>
            </p:cNvSpPr>
            <p:nvPr/>
          </p:nvSpPr>
          <p:spPr bwMode="auto">
            <a:xfrm>
              <a:off x="6055" y="4249"/>
              <a:ext cx="88" cy="22"/>
            </a:xfrm>
            <a:custGeom>
              <a:avLst/>
              <a:gdLst>
                <a:gd name="T0" fmla="*/ 6 w 29"/>
                <a:gd name="T1" fmla="*/ 2 h 7"/>
                <a:gd name="T2" fmla="*/ 5 w 29"/>
                <a:gd name="T3" fmla="*/ 0 h 7"/>
                <a:gd name="T4" fmla="*/ 3 w 29"/>
                <a:gd name="T5" fmla="*/ 1 h 7"/>
                <a:gd name="T6" fmla="*/ 5 w 29"/>
                <a:gd name="T7" fmla="*/ 3 h 7"/>
                <a:gd name="T8" fmla="*/ 18 w 29"/>
                <a:gd name="T9" fmla="*/ 5 h 7"/>
                <a:gd name="T10" fmla="*/ 22 w 29"/>
                <a:gd name="T11" fmla="*/ 6 h 7"/>
                <a:gd name="T12" fmla="*/ 22 w 29"/>
                <a:gd name="T13" fmla="*/ 4 h 7"/>
                <a:gd name="T14" fmla="*/ 25 w 29"/>
                <a:gd name="T15" fmla="*/ 6 h 7"/>
                <a:gd name="T16" fmla="*/ 29 w 29"/>
                <a:gd name="T17" fmla="*/ 3 h 7"/>
                <a:gd name="T18" fmla="*/ 23 w 29"/>
                <a:gd name="T19" fmla="*/ 4 h 7"/>
                <a:gd name="T20" fmla="*/ 19 w 29"/>
                <a:gd name="T21" fmla="*/ 3 h 7"/>
                <a:gd name="T22" fmla="*/ 9 w 29"/>
                <a:gd name="T23" fmla="*/ 0 h 7"/>
                <a:gd name="T24" fmla="*/ 12 w 29"/>
                <a:gd name="T25" fmla="*/ 2 h 7"/>
                <a:gd name="T26" fmla="*/ 6 w 29"/>
                <a:gd name="T2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7">
                  <a:moveTo>
                    <a:pt x="6" y="2"/>
                  </a:moveTo>
                  <a:cubicBezTo>
                    <a:pt x="5" y="2"/>
                    <a:pt x="7" y="1"/>
                    <a:pt x="5" y="0"/>
                  </a:cubicBezTo>
                  <a:cubicBezTo>
                    <a:pt x="4" y="1"/>
                    <a:pt x="4" y="0"/>
                    <a:pt x="3" y="1"/>
                  </a:cubicBezTo>
                  <a:cubicBezTo>
                    <a:pt x="7" y="1"/>
                    <a:pt x="0" y="7"/>
                    <a:pt x="5" y="3"/>
                  </a:cubicBezTo>
                  <a:cubicBezTo>
                    <a:pt x="9" y="3"/>
                    <a:pt x="14" y="3"/>
                    <a:pt x="18" y="5"/>
                  </a:cubicBezTo>
                  <a:cubicBezTo>
                    <a:pt x="21" y="4"/>
                    <a:pt x="21" y="4"/>
                    <a:pt x="22" y="6"/>
                  </a:cubicBezTo>
                  <a:cubicBezTo>
                    <a:pt x="22" y="5"/>
                    <a:pt x="21" y="5"/>
                    <a:pt x="22" y="4"/>
                  </a:cubicBezTo>
                  <a:cubicBezTo>
                    <a:pt x="24" y="4"/>
                    <a:pt x="23" y="6"/>
                    <a:pt x="25" y="6"/>
                  </a:cubicBezTo>
                  <a:cubicBezTo>
                    <a:pt x="25" y="5"/>
                    <a:pt x="26" y="5"/>
                    <a:pt x="29" y="3"/>
                  </a:cubicBezTo>
                  <a:cubicBezTo>
                    <a:pt x="27" y="2"/>
                    <a:pt x="25" y="3"/>
                    <a:pt x="23" y="4"/>
                  </a:cubicBezTo>
                  <a:cubicBezTo>
                    <a:pt x="22" y="2"/>
                    <a:pt x="20" y="3"/>
                    <a:pt x="19" y="3"/>
                  </a:cubicBezTo>
                  <a:cubicBezTo>
                    <a:pt x="16" y="0"/>
                    <a:pt x="10" y="1"/>
                    <a:pt x="9" y="0"/>
                  </a:cubicBezTo>
                  <a:cubicBezTo>
                    <a:pt x="6" y="1"/>
                    <a:pt x="11" y="2"/>
                    <a:pt x="12" y="2"/>
                  </a:cubicBezTo>
                  <a:cubicBezTo>
                    <a:pt x="10" y="4"/>
                    <a:pt x="8"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4" name="Freeform 115">
              <a:extLst>
                <a:ext uri="{FF2B5EF4-FFF2-40B4-BE49-F238E27FC236}">
                  <a16:creationId xmlns:a16="http://schemas.microsoft.com/office/drawing/2014/main" id="{6BE17F21-56A4-40F5-BFAE-8BD555E0207C}"/>
                </a:ext>
              </a:extLst>
            </p:cNvPr>
            <p:cNvSpPr>
              <a:spLocks/>
            </p:cNvSpPr>
            <p:nvPr/>
          </p:nvSpPr>
          <p:spPr bwMode="auto">
            <a:xfrm>
              <a:off x="6204" y="4301"/>
              <a:ext cx="27" cy="10"/>
            </a:xfrm>
            <a:custGeom>
              <a:avLst/>
              <a:gdLst>
                <a:gd name="T0" fmla="*/ 0 w 9"/>
                <a:gd name="T1" fmla="*/ 2 h 3"/>
                <a:gd name="T2" fmla="*/ 9 w 9"/>
                <a:gd name="T3" fmla="*/ 2 h 3"/>
                <a:gd name="T4" fmla="*/ 7 w 9"/>
                <a:gd name="T5" fmla="*/ 0 h 3"/>
                <a:gd name="T6" fmla="*/ 0 w 9"/>
                <a:gd name="T7" fmla="*/ 2 h 3"/>
              </a:gdLst>
              <a:ahLst/>
              <a:cxnLst>
                <a:cxn ang="0">
                  <a:pos x="T0" y="T1"/>
                </a:cxn>
                <a:cxn ang="0">
                  <a:pos x="T2" y="T3"/>
                </a:cxn>
                <a:cxn ang="0">
                  <a:pos x="T4" y="T5"/>
                </a:cxn>
                <a:cxn ang="0">
                  <a:pos x="T6" y="T7"/>
                </a:cxn>
              </a:cxnLst>
              <a:rect l="0" t="0" r="r" b="b"/>
              <a:pathLst>
                <a:path w="9" h="3">
                  <a:moveTo>
                    <a:pt x="0" y="2"/>
                  </a:moveTo>
                  <a:cubicBezTo>
                    <a:pt x="3" y="3"/>
                    <a:pt x="6" y="2"/>
                    <a:pt x="9" y="2"/>
                  </a:cubicBezTo>
                  <a:cubicBezTo>
                    <a:pt x="7" y="1"/>
                    <a:pt x="8" y="1"/>
                    <a:pt x="7" y="0"/>
                  </a:cubicBezTo>
                  <a:cubicBezTo>
                    <a:pt x="5" y="3"/>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5" name="Freeform 116">
              <a:extLst>
                <a:ext uri="{FF2B5EF4-FFF2-40B4-BE49-F238E27FC236}">
                  <a16:creationId xmlns:a16="http://schemas.microsoft.com/office/drawing/2014/main" id="{667D798A-6D00-48B0-B13A-F37A28E5A62E}"/>
                </a:ext>
              </a:extLst>
            </p:cNvPr>
            <p:cNvSpPr>
              <a:spLocks noEditPoints="1"/>
            </p:cNvSpPr>
            <p:nvPr/>
          </p:nvSpPr>
          <p:spPr bwMode="auto">
            <a:xfrm>
              <a:off x="6238" y="3837"/>
              <a:ext cx="5088" cy="652"/>
            </a:xfrm>
            <a:custGeom>
              <a:avLst/>
              <a:gdLst>
                <a:gd name="T0" fmla="*/ 94 w 1673"/>
                <a:gd name="T1" fmla="*/ 166 h 212"/>
                <a:gd name="T2" fmla="*/ 485 w 1673"/>
                <a:gd name="T3" fmla="*/ 189 h 212"/>
                <a:gd name="T4" fmla="*/ 458 w 1673"/>
                <a:gd name="T5" fmla="*/ 198 h 212"/>
                <a:gd name="T6" fmla="*/ 248 w 1673"/>
                <a:gd name="T7" fmla="*/ 194 h 212"/>
                <a:gd name="T8" fmla="*/ 78 w 1673"/>
                <a:gd name="T9" fmla="*/ 188 h 212"/>
                <a:gd name="T10" fmla="*/ 214 w 1673"/>
                <a:gd name="T11" fmla="*/ 205 h 212"/>
                <a:gd name="T12" fmla="*/ 1024 w 1673"/>
                <a:gd name="T13" fmla="*/ 169 h 212"/>
                <a:gd name="T14" fmla="*/ 1294 w 1673"/>
                <a:gd name="T15" fmla="*/ 147 h 212"/>
                <a:gd name="T16" fmla="*/ 1520 w 1673"/>
                <a:gd name="T17" fmla="*/ 83 h 212"/>
                <a:gd name="T18" fmla="*/ 1627 w 1673"/>
                <a:gd name="T19" fmla="*/ 45 h 212"/>
                <a:gd name="T20" fmla="*/ 1561 w 1673"/>
                <a:gd name="T21" fmla="*/ 15 h 212"/>
                <a:gd name="T22" fmla="*/ 1433 w 1673"/>
                <a:gd name="T23" fmla="*/ 15 h 212"/>
                <a:gd name="T24" fmla="*/ 1299 w 1673"/>
                <a:gd name="T25" fmla="*/ 30 h 212"/>
                <a:gd name="T26" fmla="*/ 1142 w 1673"/>
                <a:gd name="T27" fmla="*/ 40 h 212"/>
                <a:gd name="T28" fmla="*/ 1015 w 1673"/>
                <a:gd name="T29" fmla="*/ 40 h 212"/>
                <a:gd name="T30" fmla="*/ 878 w 1673"/>
                <a:gd name="T31" fmla="*/ 53 h 212"/>
                <a:gd name="T32" fmla="*/ 767 w 1673"/>
                <a:gd name="T33" fmla="*/ 55 h 212"/>
                <a:gd name="T34" fmla="*/ 706 w 1673"/>
                <a:gd name="T35" fmla="*/ 56 h 212"/>
                <a:gd name="T36" fmla="*/ 640 w 1673"/>
                <a:gd name="T37" fmla="*/ 66 h 212"/>
                <a:gd name="T38" fmla="*/ 511 w 1673"/>
                <a:gd name="T39" fmla="*/ 65 h 212"/>
                <a:gd name="T40" fmla="*/ 439 w 1673"/>
                <a:gd name="T41" fmla="*/ 69 h 212"/>
                <a:gd name="T42" fmla="*/ 253 w 1673"/>
                <a:gd name="T43" fmla="*/ 64 h 212"/>
                <a:gd name="T44" fmla="*/ 158 w 1673"/>
                <a:gd name="T45" fmla="*/ 61 h 212"/>
                <a:gd name="T46" fmla="*/ 296 w 1673"/>
                <a:gd name="T47" fmla="*/ 83 h 212"/>
                <a:gd name="T48" fmla="*/ 403 w 1673"/>
                <a:gd name="T49" fmla="*/ 92 h 212"/>
                <a:gd name="T50" fmla="*/ 311 w 1673"/>
                <a:gd name="T51" fmla="*/ 95 h 212"/>
                <a:gd name="T52" fmla="*/ 151 w 1673"/>
                <a:gd name="T53" fmla="*/ 78 h 212"/>
                <a:gd name="T54" fmla="*/ 62 w 1673"/>
                <a:gd name="T55" fmla="*/ 73 h 212"/>
                <a:gd name="T56" fmla="*/ 123 w 1673"/>
                <a:gd name="T57" fmla="*/ 94 h 212"/>
                <a:gd name="T58" fmla="*/ 90 w 1673"/>
                <a:gd name="T59" fmla="*/ 106 h 212"/>
                <a:gd name="T60" fmla="*/ 272 w 1673"/>
                <a:gd name="T61" fmla="*/ 121 h 212"/>
                <a:gd name="T62" fmla="*/ 422 w 1673"/>
                <a:gd name="T63" fmla="*/ 130 h 212"/>
                <a:gd name="T64" fmla="*/ 419 w 1673"/>
                <a:gd name="T65" fmla="*/ 135 h 212"/>
                <a:gd name="T66" fmla="*/ 295 w 1673"/>
                <a:gd name="T67" fmla="*/ 133 h 212"/>
                <a:gd name="T68" fmla="*/ 132 w 1673"/>
                <a:gd name="T69" fmla="*/ 134 h 212"/>
                <a:gd name="T70" fmla="*/ 135 w 1673"/>
                <a:gd name="T71" fmla="*/ 147 h 212"/>
                <a:gd name="T72" fmla="*/ 33 w 1673"/>
                <a:gd name="T73" fmla="*/ 147 h 212"/>
                <a:gd name="T74" fmla="*/ 1542 w 1673"/>
                <a:gd name="T75" fmla="*/ 22 h 212"/>
                <a:gd name="T76" fmla="*/ 174 w 1673"/>
                <a:gd name="T77" fmla="*/ 176 h 212"/>
                <a:gd name="T78" fmla="*/ 163 w 1673"/>
                <a:gd name="T79" fmla="*/ 140 h 212"/>
                <a:gd name="T80" fmla="*/ 129 w 1673"/>
                <a:gd name="T81" fmla="*/ 104 h 212"/>
                <a:gd name="T82" fmla="*/ 141 w 1673"/>
                <a:gd name="T83" fmla="*/ 90 h 212"/>
                <a:gd name="T84" fmla="*/ 219 w 1673"/>
                <a:gd name="T85" fmla="*/ 141 h 212"/>
                <a:gd name="T86" fmla="*/ 321 w 1673"/>
                <a:gd name="T87" fmla="*/ 197 h 212"/>
                <a:gd name="T88" fmla="*/ 258 w 1673"/>
                <a:gd name="T89" fmla="*/ 145 h 212"/>
                <a:gd name="T90" fmla="*/ 309 w 1673"/>
                <a:gd name="T91" fmla="*/ 147 h 212"/>
                <a:gd name="T92" fmla="*/ 260 w 1673"/>
                <a:gd name="T93" fmla="*/ 69 h 212"/>
                <a:gd name="T94" fmla="*/ 280 w 1673"/>
                <a:gd name="T95" fmla="*/ 75 h 212"/>
                <a:gd name="T96" fmla="*/ 347 w 1673"/>
                <a:gd name="T97" fmla="*/ 97 h 212"/>
                <a:gd name="T98" fmla="*/ 344 w 1673"/>
                <a:gd name="T99" fmla="*/ 76 h 212"/>
                <a:gd name="T100" fmla="*/ 483 w 1673"/>
                <a:gd name="T101" fmla="*/ 133 h 212"/>
                <a:gd name="T102" fmla="*/ 407 w 1673"/>
                <a:gd name="T103" fmla="*/ 78 h 212"/>
                <a:gd name="T104" fmla="*/ 622 w 1673"/>
                <a:gd name="T105" fmla="*/ 192 h 212"/>
                <a:gd name="T106" fmla="*/ 488 w 1673"/>
                <a:gd name="T107" fmla="*/ 82 h 212"/>
                <a:gd name="T108" fmla="*/ 525 w 1673"/>
                <a:gd name="T109" fmla="*/ 94 h 212"/>
                <a:gd name="T110" fmla="*/ 556 w 1673"/>
                <a:gd name="T111" fmla="*/ 71 h 212"/>
                <a:gd name="T112" fmla="*/ 670 w 1673"/>
                <a:gd name="T113" fmla="*/ 95 h 212"/>
                <a:gd name="T114" fmla="*/ 696 w 1673"/>
                <a:gd name="T115" fmla="*/ 56 h 212"/>
                <a:gd name="T116" fmla="*/ 924 w 1673"/>
                <a:gd name="T117" fmla="*/ 164 h 212"/>
                <a:gd name="T118" fmla="*/ 816 w 1673"/>
                <a:gd name="T119" fmla="*/ 60 h 212"/>
                <a:gd name="T120" fmla="*/ 1156 w 1673"/>
                <a:gd name="T121" fmla="*/ 40 h 212"/>
                <a:gd name="T122" fmla="*/ 1553 w 1673"/>
                <a:gd name="T123" fmla="*/ 8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73" h="212">
                  <a:moveTo>
                    <a:pt x="2" y="154"/>
                  </a:moveTo>
                  <a:cubicBezTo>
                    <a:pt x="4" y="154"/>
                    <a:pt x="4" y="153"/>
                    <a:pt x="3" y="152"/>
                  </a:cubicBezTo>
                  <a:cubicBezTo>
                    <a:pt x="4" y="152"/>
                    <a:pt x="4" y="153"/>
                    <a:pt x="5" y="153"/>
                  </a:cubicBezTo>
                  <a:cubicBezTo>
                    <a:pt x="7" y="152"/>
                    <a:pt x="7" y="152"/>
                    <a:pt x="8" y="151"/>
                  </a:cubicBezTo>
                  <a:cubicBezTo>
                    <a:pt x="11" y="151"/>
                    <a:pt x="14" y="152"/>
                    <a:pt x="17" y="151"/>
                  </a:cubicBezTo>
                  <a:cubicBezTo>
                    <a:pt x="21" y="155"/>
                    <a:pt x="25" y="152"/>
                    <a:pt x="29" y="153"/>
                  </a:cubicBezTo>
                  <a:cubicBezTo>
                    <a:pt x="28" y="156"/>
                    <a:pt x="23" y="154"/>
                    <a:pt x="22" y="156"/>
                  </a:cubicBezTo>
                  <a:cubicBezTo>
                    <a:pt x="28" y="155"/>
                    <a:pt x="31" y="158"/>
                    <a:pt x="38" y="156"/>
                  </a:cubicBezTo>
                  <a:cubicBezTo>
                    <a:pt x="39" y="158"/>
                    <a:pt x="40" y="159"/>
                    <a:pt x="43" y="157"/>
                  </a:cubicBezTo>
                  <a:cubicBezTo>
                    <a:pt x="44" y="159"/>
                    <a:pt x="43" y="160"/>
                    <a:pt x="41" y="161"/>
                  </a:cubicBezTo>
                  <a:cubicBezTo>
                    <a:pt x="42" y="162"/>
                    <a:pt x="43" y="161"/>
                    <a:pt x="44" y="161"/>
                  </a:cubicBezTo>
                  <a:cubicBezTo>
                    <a:pt x="43" y="160"/>
                    <a:pt x="46" y="159"/>
                    <a:pt x="44" y="158"/>
                  </a:cubicBezTo>
                  <a:cubicBezTo>
                    <a:pt x="47" y="160"/>
                    <a:pt x="51" y="158"/>
                    <a:pt x="55" y="158"/>
                  </a:cubicBezTo>
                  <a:cubicBezTo>
                    <a:pt x="50" y="159"/>
                    <a:pt x="47" y="161"/>
                    <a:pt x="46" y="161"/>
                  </a:cubicBezTo>
                  <a:cubicBezTo>
                    <a:pt x="47" y="163"/>
                    <a:pt x="54" y="160"/>
                    <a:pt x="57" y="160"/>
                  </a:cubicBezTo>
                  <a:cubicBezTo>
                    <a:pt x="57" y="161"/>
                    <a:pt x="61" y="161"/>
                    <a:pt x="63" y="161"/>
                  </a:cubicBezTo>
                  <a:cubicBezTo>
                    <a:pt x="63" y="161"/>
                    <a:pt x="62" y="160"/>
                    <a:pt x="63" y="160"/>
                  </a:cubicBezTo>
                  <a:cubicBezTo>
                    <a:pt x="63" y="159"/>
                    <a:pt x="64" y="160"/>
                    <a:pt x="64" y="159"/>
                  </a:cubicBezTo>
                  <a:cubicBezTo>
                    <a:pt x="64" y="160"/>
                    <a:pt x="64" y="160"/>
                    <a:pt x="65" y="161"/>
                  </a:cubicBezTo>
                  <a:cubicBezTo>
                    <a:pt x="69" y="161"/>
                    <a:pt x="74" y="160"/>
                    <a:pt x="78" y="160"/>
                  </a:cubicBezTo>
                  <a:cubicBezTo>
                    <a:pt x="78" y="160"/>
                    <a:pt x="78" y="161"/>
                    <a:pt x="78" y="161"/>
                  </a:cubicBezTo>
                  <a:cubicBezTo>
                    <a:pt x="74" y="162"/>
                    <a:pt x="72" y="163"/>
                    <a:pt x="68" y="163"/>
                  </a:cubicBezTo>
                  <a:cubicBezTo>
                    <a:pt x="71" y="165"/>
                    <a:pt x="75" y="164"/>
                    <a:pt x="78" y="165"/>
                  </a:cubicBezTo>
                  <a:cubicBezTo>
                    <a:pt x="80" y="164"/>
                    <a:pt x="77" y="164"/>
                    <a:pt x="77" y="163"/>
                  </a:cubicBezTo>
                  <a:cubicBezTo>
                    <a:pt x="78" y="163"/>
                    <a:pt x="78" y="163"/>
                    <a:pt x="79" y="163"/>
                  </a:cubicBezTo>
                  <a:cubicBezTo>
                    <a:pt x="82" y="164"/>
                    <a:pt x="80" y="165"/>
                    <a:pt x="82" y="165"/>
                  </a:cubicBezTo>
                  <a:cubicBezTo>
                    <a:pt x="83" y="165"/>
                    <a:pt x="83" y="164"/>
                    <a:pt x="84" y="164"/>
                  </a:cubicBezTo>
                  <a:cubicBezTo>
                    <a:pt x="83" y="163"/>
                    <a:pt x="83" y="164"/>
                    <a:pt x="82" y="164"/>
                  </a:cubicBezTo>
                  <a:cubicBezTo>
                    <a:pt x="81" y="163"/>
                    <a:pt x="82" y="161"/>
                    <a:pt x="80" y="163"/>
                  </a:cubicBezTo>
                  <a:cubicBezTo>
                    <a:pt x="77" y="161"/>
                    <a:pt x="81" y="160"/>
                    <a:pt x="83" y="160"/>
                  </a:cubicBezTo>
                  <a:cubicBezTo>
                    <a:pt x="80" y="161"/>
                    <a:pt x="86" y="162"/>
                    <a:pt x="84" y="163"/>
                  </a:cubicBezTo>
                  <a:cubicBezTo>
                    <a:pt x="85" y="164"/>
                    <a:pt x="87" y="161"/>
                    <a:pt x="88" y="162"/>
                  </a:cubicBezTo>
                  <a:cubicBezTo>
                    <a:pt x="90" y="163"/>
                    <a:pt x="86" y="164"/>
                    <a:pt x="84" y="164"/>
                  </a:cubicBezTo>
                  <a:cubicBezTo>
                    <a:pt x="83" y="165"/>
                    <a:pt x="85" y="166"/>
                    <a:pt x="84" y="167"/>
                  </a:cubicBezTo>
                  <a:cubicBezTo>
                    <a:pt x="86" y="168"/>
                    <a:pt x="88" y="166"/>
                    <a:pt x="90" y="167"/>
                  </a:cubicBezTo>
                  <a:cubicBezTo>
                    <a:pt x="90" y="169"/>
                    <a:pt x="88" y="168"/>
                    <a:pt x="86" y="170"/>
                  </a:cubicBezTo>
                  <a:cubicBezTo>
                    <a:pt x="88" y="172"/>
                    <a:pt x="90" y="170"/>
                    <a:pt x="92" y="171"/>
                  </a:cubicBezTo>
                  <a:cubicBezTo>
                    <a:pt x="93" y="170"/>
                    <a:pt x="90" y="171"/>
                    <a:pt x="89" y="169"/>
                  </a:cubicBezTo>
                  <a:cubicBezTo>
                    <a:pt x="91" y="169"/>
                    <a:pt x="92" y="169"/>
                    <a:pt x="94" y="170"/>
                  </a:cubicBezTo>
                  <a:cubicBezTo>
                    <a:pt x="92" y="168"/>
                    <a:pt x="93" y="167"/>
                    <a:pt x="94" y="166"/>
                  </a:cubicBezTo>
                  <a:cubicBezTo>
                    <a:pt x="94" y="166"/>
                    <a:pt x="95" y="166"/>
                    <a:pt x="95" y="166"/>
                  </a:cubicBezTo>
                  <a:cubicBezTo>
                    <a:pt x="98" y="166"/>
                    <a:pt x="94" y="167"/>
                    <a:pt x="96" y="168"/>
                  </a:cubicBezTo>
                  <a:cubicBezTo>
                    <a:pt x="99" y="166"/>
                    <a:pt x="111" y="168"/>
                    <a:pt x="110" y="171"/>
                  </a:cubicBezTo>
                  <a:cubicBezTo>
                    <a:pt x="111" y="169"/>
                    <a:pt x="113" y="170"/>
                    <a:pt x="113" y="169"/>
                  </a:cubicBezTo>
                  <a:cubicBezTo>
                    <a:pt x="116" y="170"/>
                    <a:pt x="114" y="171"/>
                    <a:pt x="115" y="172"/>
                  </a:cubicBezTo>
                  <a:cubicBezTo>
                    <a:pt x="113" y="171"/>
                    <a:pt x="110" y="173"/>
                    <a:pt x="107" y="172"/>
                  </a:cubicBezTo>
                  <a:cubicBezTo>
                    <a:pt x="109" y="173"/>
                    <a:pt x="115" y="174"/>
                    <a:pt x="118" y="173"/>
                  </a:cubicBezTo>
                  <a:cubicBezTo>
                    <a:pt x="119" y="174"/>
                    <a:pt x="117" y="175"/>
                    <a:pt x="119" y="175"/>
                  </a:cubicBezTo>
                  <a:cubicBezTo>
                    <a:pt x="121" y="174"/>
                    <a:pt x="124" y="173"/>
                    <a:pt x="127" y="175"/>
                  </a:cubicBezTo>
                  <a:cubicBezTo>
                    <a:pt x="127" y="174"/>
                    <a:pt x="130" y="174"/>
                    <a:pt x="128" y="172"/>
                  </a:cubicBezTo>
                  <a:cubicBezTo>
                    <a:pt x="130" y="174"/>
                    <a:pt x="132" y="172"/>
                    <a:pt x="135" y="173"/>
                  </a:cubicBezTo>
                  <a:cubicBezTo>
                    <a:pt x="133" y="171"/>
                    <a:pt x="139" y="172"/>
                    <a:pt x="139" y="171"/>
                  </a:cubicBezTo>
                  <a:cubicBezTo>
                    <a:pt x="143" y="172"/>
                    <a:pt x="137" y="173"/>
                    <a:pt x="139" y="174"/>
                  </a:cubicBezTo>
                  <a:cubicBezTo>
                    <a:pt x="141" y="172"/>
                    <a:pt x="143" y="172"/>
                    <a:pt x="144" y="173"/>
                  </a:cubicBezTo>
                  <a:cubicBezTo>
                    <a:pt x="144" y="174"/>
                    <a:pt x="144" y="174"/>
                    <a:pt x="143" y="175"/>
                  </a:cubicBezTo>
                  <a:cubicBezTo>
                    <a:pt x="138" y="176"/>
                    <a:pt x="133" y="174"/>
                    <a:pt x="129" y="176"/>
                  </a:cubicBezTo>
                  <a:cubicBezTo>
                    <a:pt x="130" y="177"/>
                    <a:pt x="131" y="175"/>
                    <a:pt x="132" y="177"/>
                  </a:cubicBezTo>
                  <a:cubicBezTo>
                    <a:pt x="139" y="174"/>
                    <a:pt x="146" y="180"/>
                    <a:pt x="153" y="177"/>
                  </a:cubicBezTo>
                  <a:cubicBezTo>
                    <a:pt x="159" y="181"/>
                    <a:pt x="172" y="177"/>
                    <a:pt x="175" y="181"/>
                  </a:cubicBezTo>
                  <a:cubicBezTo>
                    <a:pt x="177" y="181"/>
                    <a:pt x="179" y="182"/>
                    <a:pt x="181" y="182"/>
                  </a:cubicBezTo>
                  <a:cubicBezTo>
                    <a:pt x="182" y="179"/>
                    <a:pt x="186" y="181"/>
                    <a:pt x="188" y="181"/>
                  </a:cubicBezTo>
                  <a:cubicBezTo>
                    <a:pt x="188" y="181"/>
                    <a:pt x="187" y="182"/>
                    <a:pt x="189" y="183"/>
                  </a:cubicBezTo>
                  <a:cubicBezTo>
                    <a:pt x="189" y="181"/>
                    <a:pt x="193" y="181"/>
                    <a:pt x="192" y="182"/>
                  </a:cubicBezTo>
                  <a:cubicBezTo>
                    <a:pt x="198" y="180"/>
                    <a:pt x="204" y="184"/>
                    <a:pt x="210" y="182"/>
                  </a:cubicBezTo>
                  <a:cubicBezTo>
                    <a:pt x="208" y="181"/>
                    <a:pt x="211" y="181"/>
                    <a:pt x="212" y="180"/>
                  </a:cubicBezTo>
                  <a:cubicBezTo>
                    <a:pt x="213" y="181"/>
                    <a:pt x="210" y="182"/>
                    <a:pt x="210" y="183"/>
                  </a:cubicBezTo>
                  <a:cubicBezTo>
                    <a:pt x="215" y="185"/>
                    <a:pt x="220" y="182"/>
                    <a:pt x="225" y="182"/>
                  </a:cubicBezTo>
                  <a:cubicBezTo>
                    <a:pt x="225" y="185"/>
                    <a:pt x="231" y="185"/>
                    <a:pt x="232" y="184"/>
                  </a:cubicBezTo>
                  <a:cubicBezTo>
                    <a:pt x="233" y="185"/>
                    <a:pt x="234" y="184"/>
                    <a:pt x="235" y="185"/>
                  </a:cubicBezTo>
                  <a:cubicBezTo>
                    <a:pt x="238" y="181"/>
                    <a:pt x="248" y="187"/>
                    <a:pt x="254" y="184"/>
                  </a:cubicBezTo>
                  <a:cubicBezTo>
                    <a:pt x="259" y="188"/>
                    <a:pt x="268" y="182"/>
                    <a:pt x="271" y="186"/>
                  </a:cubicBezTo>
                  <a:cubicBezTo>
                    <a:pt x="270" y="185"/>
                    <a:pt x="268" y="186"/>
                    <a:pt x="266" y="186"/>
                  </a:cubicBezTo>
                  <a:cubicBezTo>
                    <a:pt x="267" y="188"/>
                    <a:pt x="273" y="185"/>
                    <a:pt x="277" y="186"/>
                  </a:cubicBezTo>
                  <a:cubicBezTo>
                    <a:pt x="278" y="186"/>
                    <a:pt x="284" y="188"/>
                    <a:pt x="285" y="186"/>
                  </a:cubicBezTo>
                  <a:cubicBezTo>
                    <a:pt x="286" y="186"/>
                    <a:pt x="287" y="187"/>
                    <a:pt x="288" y="188"/>
                  </a:cubicBezTo>
                  <a:cubicBezTo>
                    <a:pt x="292" y="186"/>
                    <a:pt x="295" y="188"/>
                    <a:pt x="299" y="186"/>
                  </a:cubicBezTo>
                  <a:cubicBezTo>
                    <a:pt x="303" y="187"/>
                    <a:pt x="312" y="187"/>
                    <a:pt x="319" y="187"/>
                  </a:cubicBezTo>
                  <a:cubicBezTo>
                    <a:pt x="341" y="188"/>
                    <a:pt x="364" y="189"/>
                    <a:pt x="386" y="190"/>
                  </a:cubicBezTo>
                  <a:cubicBezTo>
                    <a:pt x="408" y="190"/>
                    <a:pt x="430" y="190"/>
                    <a:pt x="452" y="190"/>
                  </a:cubicBezTo>
                  <a:cubicBezTo>
                    <a:pt x="485" y="189"/>
                    <a:pt x="485" y="189"/>
                    <a:pt x="485" y="189"/>
                  </a:cubicBezTo>
                  <a:cubicBezTo>
                    <a:pt x="518" y="188"/>
                    <a:pt x="518" y="188"/>
                    <a:pt x="518" y="188"/>
                  </a:cubicBezTo>
                  <a:cubicBezTo>
                    <a:pt x="540" y="188"/>
                    <a:pt x="563" y="187"/>
                    <a:pt x="585" y="186"/>
                  </a:cubicBezTo>
                  <a:cubicBezTo>
                    <a:pt x="629" y="184"/>
                    <a:pt x="673" y="181"/>
                    <a:pt x="717" y="178"/>
                  </a:cubicBezTo>
                  <a:cubicBezTo>
                    <a:pt x="761" y="174"/>
                    <a:pt x="805" y="171"/>
                    <a:pt x="849" y="167"/>
                  </a:cubicBezTo>
                  <a:cubicBezTo>
                    <a:pt x="850" y="168"/>
                    <a:pt x="849" y="169"/>
                    <a:pt x="848" y="170"/>
                  </a:cubicBezTo>
                  <a:cubicBezTo>
                    <a:pt x="835" y="168"/>
                    <a:pt x="822" y="173"/>
                    <a:pt x="809" y="172"/>
                  </a:cubicBezTo>
                  <a:cubicBezTo>
                    <a:pt x="808" y="173"/>
                    <a:pt x="807" y="173"/>
                    <a:pt x="805" y="174"/>
                  </a:cubicBezTo>
                  <a:cubicBezTo>
                    <a:pt x="804" y="173"/>
                    <a:pt x="806" y="173"/>
                    <a:pt x="807" y="173"/>
                  </a:cubicBezTo>
                  <a:cubicBezTo>
                    <a:pt x="804" y="172"/>
                    <a:pt x="802" y="175"/>
                    <a:pt x="800" y="173"/>
                  </a:cubicBezTo>
                  <a:cubicBezTo>
                    <a:pt x="799" y="174"/>
                    <a:pt x="801" y="175"/>
                    <a:pt x="799" y="176"/>
                  </a:cubicBezTo>
                  <a:cubicBezTo>
                    <a:pt x="793" y="173"/>
                    <a:pt x="785" y="174"/>
                    <a:pt x="777" y="176"/>
                  </a:cubicBezTo>
                  <a:cubicBezTo>
                    <a:pt x="771" y="176"/>
                    <a:pt x="765" y="176"/>
                    <a:pt x="760" y="178"/>
                  </a:cubicBezTo>
                  <a:cubicBezTo>
                    <a:pt x="759" y="177"/>
                    <a:pt x="759" y="177"/>
                    <a:pt x="759" y="177"/>
                  </a:cubicBezTo>
                  <a:cubicBezTo>
                    <a:pt x="750" y="179"/>
                    <a:pt x="737" y="177"/>
                    <a:pt x="731" y="180"/>
                  </a:cubicBezTo>
                  <a:cubicBezTo>
                    <a:pt x="729" y="180"/>
                    <a:pt x="731" y="179"/>
                    <a:pt x="729" y="179"/>
                  </a:cubicBezTo>
                  <a:cubicBezTo>
                    <a:pt x="728" y="180"/>
                    <a:pt x="729" y="180"/>
                    <a:pt x="730" y="181"/>
                  </a:cubicBezTo>
                  <a:cubicBezTo>
                    <a:pt x="718" y="179"/>
                    <a:pt x="709" y="184"/>
                    <a:pt x="696" y="182"/>
                  </a:cubicBezTo>
                  <a:cubicBezTo>
                    <a:pt x="695" y="184"/>
                    <a:pt x="689" y="182"/>
                    <a:pt x="687" y="182"/>
                  </a:cubicBezTo>
                  <a:cubicBezTo>
                    <a:pt x="682" y="183"/>
                    <a:pt x="678" y="185"/>
                    <a:pt x="676" y="183"/>
                  </a:cubicBezTo>
                  <a:cubicBezTo>
                    <a:pt x="672" y="185"/>
                    <a:pt x="668" y="185"/>
                    <a:pt x="664" y="184"/>
                  </a:cubicBezTo>
                  <a:cubicBezTo>
                    <a:pt x="661" y="185"/>
                    <a:pt x="665" y="185"/>
                    <a:pt x="662" y="186"/>
                  </a:cubicBezTo>
                  <a:cubicBezTo>
                    <a:pt x="662" y="187"/>
                    <a:pt x="659" y="185"/>
                    <a:pt x="660" y="185"/>
                  </a:cubicBezTo>
                  <a:cubicBezTo>
                    <a:pt x="658" y="186"/>
                    <a:pt x="655" y="185"/>
                    <a:pt x="652" y="186"/>
                  </a:cubicBezTo>
                  <a:cubicBezTo>
                    <a:pt x="651" y="186"/>
                    <a:pt x="651" y="185"/>
                    <a:pt x="652" y="185"/>
                  </a:cubicBezTo>
                  <a:cubicBezTo>
                    <a:pt x="648" y="187"/>
                    <a:pt x="645" y="186"/>
                    <a:pt x="641" y="187"/>
                  </a:cubicBezTo>
                  <a:cubicBezTo>
                    <a:pt x="641" y="184"/>
                    <a:pt x="641" y="187"/>
                    <a:pt x="638" y="186"/>
                  </a:cubicBezTo>
                  <a:cubicBezTo>
                    <a:pt x="638" y="186"/>
                    <a:pt x="637" y="187"/>
                    <a:pt x="635" y="187"/>
                  </a:cubicBezTo>
                  <a:cubicBezTo>
                    <a:pt x="635" y="187"/>
                    <a:pt x="635" y="186"/>
                    <a:pt x="634" y="186"/>
                  </a:cubicBezTo>
                  <a:cubicBezTo>
                    <a:pt x="631" y="188"/>
                    <a:pt x="626" y="185"/>
                    <a:pt x="621" y="188"/>
                  </a:cubicBezTo>
                  <a:cubicBezTo>
                    <a:pt x="620" y="188"/>
                    <a:pt x="620" y="187"/>
                    <a:pt x="621" y="186"/>
                  </a:cubicBezTo>
                  <a:cubicBezTo>
                    <a:pt x="615" y="188"/>
                    <a:pt x="600" y="188"/>
                    <a:pt x="599" y="189"/>
                  </a:cubicBezTo>
                  <a:cubicBezTo>
                    <a:pt x="596" y="190"/>
                    <a:pt x="592" y="188"/>
                    <a:pt x="589" y="190"/>
                  </a:cubicBezTo>
                  <a:cubicBezTo>
                    <a:pt x="586" y="189"/>
                    <a:pt x="581" y="188"/>
                    <a:pt x="580" y="190"/>
                  </a:cubicBezTo>
                  <a:cubicBezTo>
                    <a:pt x="560" y="189"/>
                    <a:pt x="542" y="192"/>
                    <a:pt x="522" y="191"/>
                  </a:cubicBezTo>
                  <a:cubicBezTo>
                    <a:pt x="521" y="192"/>
                    <a:pt x="521" y="192"/>
                    <a:pt x="521" y="193"/>
                  </a:cubicBezTo>
                  <a:cubicBezTo>
                    <a:pt x="519" y="192"/>
                    <a:pt x="518" y="192"/>
                    <a:pt x="516" y="191"/>
                  </a:cubicBezTo>
                  <a:cubicBezTo>
                    <a:pt x="505" y="194"/>
                    <a:pt x="490" y="191"/>
                    <a:pt x="477" y="194"/>
                  </a:cubicBezTo>
                  <a:cubicBezTo>
                    <a:pt x="476" y="194"/>
                    <a:pt x="477" y="193"/>
                    <a:pt x="476" y="192"/>
                  </a:cubicBezTo>
                  <a:cubicBezTo>
                    <a:pt x="471" y="193"/>
                    <a:pt x="466" y="194"/>
                    <a:pt x="461" y="193"/>
                  </a:cubicBezTo>
                  <a:cubicBezTo>
                    <a:pt x="461" y="194"/>
                    <a:pt x="462" y="197"/>
                    <a:pt x="458" y="198"/>
                  </a:cubicBezTo>
                  <a:cubicBezTo>
                    <a:pt x="456" y="197"/>
                    <a:pt x="457" y="196"/>
                    <a:pt x="454" y="195"/>
                  </a:cubicBezTo>
                  <a:cubicBezTo>
                    <a:pt x="454" y="194"/>
                    <a:pt x="457" y="193"/>
                    <a:pt x="458" y="194"/>
                  </a:cubicBezTo>
                  <a:cubicBezTo>
                    <a:pt x="460" y="193"/>
                    <a:pt x="455" y="192"/>
                    <a:pt x="455" y="194"/>
                  </a:cubicBezTo>
                  <a:cubicBezTo>
                    <a:pt x="448" y="191"/>
                    <a:pt x="442" y="195"/>
                    <a:pt x="435" y="193"/>
                  </a:cubicBezTo>
                  <a:cubicBezTo>
                    <a:pt x="434" y="195"/>
                    <a:pt x="429" y="194"/>
                    <a:pt x="426" y="192"/>
                  </a:cubicBezTo>
                  <a:cubicBezTo>
                    <a:pt x="425" y="193"/>
                    <a:pt x="426" y="193"/>
                    <a:pt x="426" y="194"/>
                  </a:cubicBezTo>
                  <a:cubicBezTo>
                    <a:pt x="420" y="193"/>
                    <a:pt x="414" y="194"/>
                    <a:pt x="408" y="193"/>
                  </a:cubicBezTo>
                  <a:cubicBezTo>
                    <a:pt x="408" y="193"/>
                    <a:pt x="408" y="194"/>
                    <a:pt x="408" y="194"/>
                  </a:cubicBezTo>
                  <a:cubicBezTo>
                    <a:pt x="399" y="193"/>
                    <a:pt x="387" y="196"/>
                    <a:pt x="381" y="193"/>
                  </a:cubicBezTo>
                  <a:cubicBezTo>
                    <a:pt x="381" y="193"/>
                    <a:pt x="381" y="194"/>
                    <a:pt x="382" y="194"/>
                  </a:cubicBezTo>
                  <a:cubicBezTo>
                    <a:pt x="372" y="193"/>
                    <a:pt x="363" y="194"/>
                    <a:pt x="353" y="192"/>
                  </a:cubicBezTo>
                  <a:cubicBezTo>
                    <a:pt x="346" y="194"/>
                    <a:pt x="335" y="193"/>
                    <a:pt x="327" y="192"/>
                  </a:cubicBezTo>
                  <a:cubicBezTo>
                    <a:pt x="325" y="193"/>
                    <a:pt x="327" y="194"/>
                    <a:pt x="325" y="195"/>
                  </a:cubicBezTo>
                  <a:cubicBezTo>
                    <a:pt x="325" y="195"/>
                    <a:pt x="324" y="195"/>
                    <a:pt x="323" y="195"/>
                  </a:cubicBezTo>
                  <a:cubicBezTo>
                    <a:pt x="325" y="191"/>
                    <a:pt x="317" y="193"/>
                    <a:pt x="314" y="192"/>
                  </a:cubicBezTo>
                  <a:cubicBezTo>
                    <a:pt x="313" y="194"/>
                    <a:pt x="316" y="192"/>
                    <a:pt x="317" y="193"/>
                  </a:cubicBezTo>
                  <a:cubicBezTo>
                    <a:pt x="318" y="195"/>
                    <a:pt x="314" y="194"/>
                    <a:pt x="314" y="195"/>
                  </a:cubicBezTo>
                  <a:cubicBezTo>
                    <a:pt x="310" y="190"/>
                    <a:pt x="303" y="193"/>
                    <a:pt x="298" y="191"/>
                  </a:cubicBezTo>
                  <a:cubicBezTo>
                    <a:pt x="296" y="192"/>
                    <a:pt x="298" y="193"/>
                    <a:pt x="296" y="194"/>
                  </a:cubicBezTo>
                  <a:cubicBezTo>
                    <a:pt x="296" y="194"/>
                    <a:pt x="295" y="193"/>
                    <a:pt x="294" y="194"/>
                  </a:cubicBezTo>
                  <a:cubicBezTo>
                    <a:pt x="294" y="193"/>
                    <a:pt x="295" y="192"/>
                    <a:pt x="296" y="192"/>
                  </a:cubicBezTo>
                  <a:cubicBezTo>
                    <a:pt x="294" y="191"/>
                    <a:pt x="293" y="191"/>
                    <a:pt x="291" y="192"/>
                  </a:cubicBezTo>
                  <a:cubicBezTo>
                    <a:pt x="291" y="193"/>
                    <a:pt x="293" y="193"/>
                    <a:pt x="291" y="194"/>
                  </a:cubicBezTo>
                  <a:cubicBezTo>
                    <a:pt x="292" y="195"/>
                    <a:pt x="293" y="194"/>
                    <a:pt x="294" y="195"/>
                  </a:cubicBezTo>
                  <a:cubicBezTo>
                    <a:pt x="292" y="196"/>
                    <a:pt x="291" y="194"/>
                    <a:pt x="289" y="196"/>
                  </a:cubicBezTo>
                  <a:cubicBezTo>
                    <a:pt x="287" y="194"/>
                    <a:pt x="285" y="195"/>
                    <a:pt x="284" y="195"/>
                  </a:cubicBezTo>
                  <a:cubicBezTo>
                    <a:pt x="283" y="193"/>
                    <a:pt x="287" y="195"/>
                    <a:pt x="288" y="194"/>
                  </a:cubicBezTo>
                  <a:cubicBezTo>
                    <a:pt x="285" y="192"/>
                    <a:pt x="290" y="193"/>
                    <a:pt x="291" y="192"/>
                  </a:cubicBezTo>
                  <a:cubicBezTo>
                    <a:pt x="286" y="190"/>
                    <a:pt x="287" y="192"/>
                    <a:pt x="282" y="191"/>
                  </a:cubicBezTo>
                  <a:cubicBezTo>
                    <a:pt x="281" y="191"/>
                    <a:pt x="283" y="192"/>
                    <a:pt x="283" y="193"/>
                  </a:cubicBezTo>
                  <a:cubicBezTo>
                    <a:pt x="282" y="193"/>
                    <a:pt x="282" y="193"/>
                    <a:pt x="281" y="192"/>
                  </a:cubicBezTo>
                  <a:cubicBezTo>
                    <a:pt x="280" y="193"/>
                    <a:pt x="281" y="194"/>
                    <a:pt x="282" y="194"/>
                  </a:cubicBezTo>
                  <a:cubicBezTo>
                    <a:pt x="279" y="196"/>
                    <a:pt x="277" y="195"/>
                    <a:pt x="274" y="197"/>
                  </a:cubicBezTo>
                  <a:cubicBezTo>
                    <a:pt x="273" y="196"/>
                    <a:pt x="272" y="196"/>
                    <a:pt x="272" y="195"/>
                  </a:cubicBezTo>
                  <a:cubicBezTo>
                    <a:pt x="270" y="195"/>
                    <a:pt x="267" y="198"/>
                    <a:pt x="265" y="196"/>
                  </a:cubicBezTo>
                  <a:cubicBezTo>
                    <a:pt x="264" y="196"/>
                    <a:pt x="267" y="195"/>
                    <a:pt x="267" y="194"/>
                  </a:cubicBezTo>
                  <a:cubicBezTo>
                    <a:pt x="266" y="193"/>
                    <a:pt x="264" y="195"/>
                    <a:pt x="265" y="196"/>
                  </a:cubicBezTo>
                  <a:cubicBezTo>
                    <a:pt x="263" y="197"/>
                    <a:pt x="262" y="195"/>
                    <a:pt x="260" y="196"/>
                  </a:cubicBezTo>
                  <a:cubicBezTo>
                    <a:pt x="259" y="195"/>
                    <a:pt x="261" y="194"/>
                    <a:pt x="259" y="193"/>
                  </a:cubicBezTo>
                  <a:cubicBezTo>
                    <a:pt x="256" y="196"/>
                    <a:pt x="248" y="196"/>
                    <a:pt x="248" y="194"/>
                  </a:cubicBezTo>
                  <a:cubicBezTo>
                    <a:pt x="246" y="194"/>
                    <a:pt x="244" y="193"/>
                    <a:pt x="242" y="195"/>
                  </a:cubicBezTo>
                  <a:cubicBezTo>
                    <a:pt x="239" y="192"/>
                    <a:pt x="234" y="195"/>
                    <a:pt x="233" y="193"/>
                  </a:cubicBezTo>
                  <a:cubicBezTo>
                    <a:pt x="230" y="197"/>
                    <a:pt x="224" y="190"/>
                    <a:pt x="219" y="193"/>
                  </a:cubicBezTo>
                  <a:cubicBezTo>
                    <a:pt x="215" y="192"/>
                    <a:pt x="210" y="193"/>
                    <a:pt x="206" y="192"/>
                  </a:cubicBezTo>
                  <a:cubicBezTo>
                    <a:pt x="204" y="191"/>
                    <a:pt x="209" y="192"/>
                    <a:pt x="206" y="190"/>
                  </a:cubicBezTo>
                  <a:cubicBezTo>
                    <a:pt x="199" y="193"/>
                    <a:pt x="192" y="189"/>
                    <a:pt x="185" y="191"/>
                  </a:cubicBezTo>
                  <a:cubicBezTo>
                    <a:pt x="186" y="191"/>
                    <a:pt x="187" y="191"/>
                    <a:pt x="187" y="192"/>
                  </a:cubicBezTo>
                  <a:cubicBezTo>
                    <a:pt x="188" y="192"/>
                    <a:pt x="187" y="193"/>
                    <a:pt x="187" y="193"/>
                  </a:cubicBezTo>
                  <a:cubicBezTo>
                    <a:pt x="184" y="193"/>
                    <a:pt x="181" y="191"/>
                    <a:pt x="178" y="191"/>
                  </a:cubicBezTo>
                  <a:cubicBezTo>
                    <a:pt x="177" y="192"/>
                    <a:pt x="179" y="191"/>
                    <a:pt x="179" y="192"/>
                  </a:cubicBezTo>
                  <a:cubicBezTo>
                    <a:pt x="180" y="193"/>
                    <a:pt x="177" y="191"/>
                    <a:pt x="176" y="193"/>
                  </a:cubicBezTo>
                  <a:cubicBezTo>
                    <a:pt x="176" y="192"/>
                    <a:pt x="176" y="192"/>
                    <a:pt x="174" y="192"/>
                  </a:cubicBezTo>
                  <a:cubicBezTo>
                    <a:pt x="171" y="195"/>
                    <a:pt x="166" y="190"/>
                    <a:pt x="161" y="193"/>
                  </a:cubicBezTo>
                  <a:cubicBezTo>
                    <a:pt x="160" y="192"/>
                    <a:pt x="160" y="191"/>
                    <a:pt x="162" y="190"/>
                  </a:cubicBezTo>
                  <a:cubicBezTo>
                    <a:pt x="160" y="189"/>
                    <a:pt x="159" y="190"/>
                    <a:pt x="158" y="189"/>
                  </a:cubicBezTo>
                  <a:cubicBezTo>
                    <a:pt x="157" y="190"/>
                    <a:pt x="158" y="190"/>
                    <a:pt x="159" y="191"/>
                  </a:cubicBezTo>
                  <a:cubicBezTo>
                    <a:pt x="157" y="192"/>
                    <a:pt x="156" y="192"/>
                    <a:pt x="155" y="192"/>
                  </a:cubicBezTo>
                  <a:cubicBezTo>
                    <a:pt x="154" y="191"/>
                    <a:pt x="154" y="191"/>
                    <a:pt x="156" y="190"/>
                  </a:cubicBezTo>
                  <a:cubicBezTo>
                    <a:pt x="152" y="191"/>
                    <a:pt x="148" y="190"/>
                    <a:pt x="145" y="190"/>
                  </a:cubicBezTo>
                  <a:cubicBezTo>
                    <a:pt x="144" y="189"/>
                    <a:pt x="146" y="189"/>
                    <a:pt x="144" y="188"/>
                  </a:cubicBezTo>
                  <a:cubicBezTo>
                    <a:pt x="142" y="191"/>
                    <a:pt x="130" y="188"/>
                    <a:pt x="127" y="190"/>
                  </a:cubicBezTo>
                  <a:cubicBezTo>
                    <a:pt x="126" y="188"/>
                    <a:pt x="122" y="188"/>
                    <a:pt x="125" y="187"/>
                  </a:cubicBezTo>
                  <a:cubicBezTo>
                    <a:pt x="123" y="186"/>
                    <a:pt x="122" y="187"/>
                    <a:pt x="122" y="188"/>
                  </a:cubicBezTo>
                  <a:cubicBezTo>
                    <a:pt x="120" y="189"/>
                    <a:pt x="120" y="185"/>
                    <a:pt x="117" y="186"/>
                  </a:cubicBezTo>
                  <a:cubicBezTo>
                    <a:pt x="117" y="188"/>
                    <a:pt x="119" y="187"/>
                    <a:pt x="120" y="187"/>
                  </a:cubicBezTo>
                  <a:cubicBezTo>
                    <a:pt x="119" y="188"/>
                    <a:pt x="119" y="188"/>
                    <a:pt x="119" y="188"/>
                  </a:cubicBezTo>
                  <a:cubicBezTo>
                    <a:pt x="114" y="188"/>
                    <a:pt x="109" y="186"/>
                    <a:pt x="103" y="188"/>
                  </a:cubicBezTo>
                  <a:cubicBezTo>
                    <a:pt x="103" y="186"/>
                    <a:pt x="103" y="187"/>
                    <a:pt x="101" y="185"/>
                  </a:cubicBezTo>
                  <a:cubicBezTo>
                    <a:pt x="100" y="186"/>
                    <a:pt x="102" y="187"/>
                    <a:pt x="103" y="188"/>
                  </a:cubicBezTo>
                  <a:cubicBezTo>
                    <a:pt x="100" y="190"/>
                    <a:pt x="97" y="186"/>
                    <a:pt x="94" y="188"/>
                  </a:cubicBezTo>
                  <a:cubicBezTo>
                    <a:pt x="91" y="187"/>
                    <a:pt x="96" y="186"/>
                    <a:pt x="94" y="184"/>
                  </a:cubicBezTo>
                  <a:cubicBezTo>
                    <a:pt x="92" y="185"/>
                    <a:pt x="93" y="187"/>
                    <a:pt x="92" y="188"/>
                  </a:cubicBezTo>
                  <a:cubicBezTo>
                    <a:pt x="90" y="189"/>
                    <a:pt x="90" y="187"/>
                    <a:pt x="89" y="187"/>
                  </a:cubicBezTo>
                  <a:cubicBezTo>
                    <a:pt x="88" y="187"/>
                    <a:pt x="90" y="186"/>
                    <a:pt x="91" y="186"/>
                  </a:cubicBezTo>
                  <a:cubicBezTo>
                    <a:pt x="89" y="185"/>
                    <a:pt x="86" y="186"/>
                    <a:pt x="87" y="187"/>
                  </a:cubicBezTo>
                  <a:cubicBezTo>
                    <a:pt x="83" y="185"/>
                    <a:pt x="83" y="187"/>
                    <a:pt x="81" y="184"/>
                  </a:cubicBezTo>
                  <a:cubicBezTo>
                    <a:pt x="77" y="185"/>
                    <a:pt x="77" y="185"/>
                    <a:pt x="73" y="184"/>
                  </a:cubicBezTo>
                  <a:cubicBezTo>
                    <a:pt x="73" y="185"/>
                    <a:pt x="75" y="186"/>
                    <a:pt x="72" y="186"/>
                  </a:cubicBezTo>
                  <a:cubicBezTo>
                    <a:pt x="75" y="188"/>
                    <a:pt x="75" y="188"/>
                    <a:pt x="75" y="188"/>
                  </a:cubicBezTo>
                  <a:cubicBezTo>
                    <a:pt x="76" y="188"/>
                    <a:pt x="76" y="186"/>
                    <a:pt x="78" y="188"/>
                  </a:cubicBezTo>
                  <a:cubicBezTo>
                    <a:pt x="79" y="188"/>
                    <a:pt x="78" y="187"/>
                    <a:pt x="78" y="187"/>
                  </a:cubicBezTo>
                  <a:cubicBezTo>
                    <a:pt x="81" y="187"/>
                    <a:pt x="91" y="187"/>
                    <a:pt x="89" y="190"/>
                  </a:cubicBezTo>
                  <a:cubicBezTo>
                    <a:pt x="90" y="191"/>
                    <a:pt x="91" y="189"/>
                    <a:pt x="92" y="189"/>
                  </a:cubicBezTo>
                  <a:cubicBezTo>
                    <a:pt x="94" y="190"/>
                    <a:pt x="93" y="192"/>
                    <a:pt x="91" y="192"/>
                  </a:cubicBezTo>
                  <a:cubicBezTo>
                    <a:pt x="92" y="192"/>
                    <a:pt x="97" y="193"/>
                    <a:pt x="95" y="191"/>
                  </a:cubicBezTo>
                  <a:cubicBezTo>
                    <a:pt x="97" y="190"/>
                    <a:pt x="99" y="192"/>
                    <a:pt x="102" y="190"/>
                  </a:cubicBezTo>
                  <a:cubicBezTo>
                    <a:pt x="103" y="191"/>
                    <a:pt x="100" y="192"/>
                    <a:pt x="100" y="192"/>
                  </a:cubicBezTo>
                  <a:cubicBezTo>
                    <a:pt x="102" y="194"/>
                    <a:pt x="107" y="192"/>
                    <a:pt x="106" y="194"/>
                  </a:cubicBezTo>
                  <a:cubicBezTo>
                    <a:pt x="107" y="195"/>
                    <a:pt x="108" y="193"/>
                    <a:pt x="107" y="193"/>
                  </a:cubicBezTo>
                  <a:cubicBezTo>
                    <a:pt x="109" y="193"/>
                    <a:pt x="111" y="193"/>
                    <a:pt x="113" y="194"/>
                  </a:cubicBezTo>
                  <a:cubicBezTo>
                    <a:pt x="113" y="194"/>
                    <a:pt x="113" y="193"/>
                    <a:pt x="113" y="193"/>
                  </a:cubicBezTo>
                  <a:cubicBezTo>
                    <a:pt x="115" y="192"/>
                    <a:pt x="116" y="193"/>
                    <a:pt x="117" y="193"/>
                  </a:cubicBezTo>
                  <a:cubicBezTo>
                    <a:pt x="117" y="193"/>
                    <a:pt x="117" y="194"/>
                    <a:pt x="116" y="194"/>
                  </a:cubicBezTo>
                  <a:cubicBezTo>
                    <a:pt x="121" y="193"/>
                    <a:pt x="126" y="194"/>
                    <a:pt x="130" y="194"/>
                  </a:cubicBezTo>
                  <a:cubicBezTo>
                    <a:pt x="131" y="195"/>
                    <a:pt x="128" y="194"/>
                    <a:pt x="128" y="196"/>
                  </a:cubicBezTo>
                  <a:cubicBezTo>
                    <a:pt x="129" y="197"/>
                    <a:pt x="131" y="195"/>
                    <a:pt x="133" y="197"/>
                  </a:cubicBezTo>
                  <a:cubicBezTo>
                    <a:pt x="130" y="197"/>
                    <a:pt x="128" y="197"/>
                    <a:pt x="126" y="196"/>
                  </a:cubicBezTo>
                  <a:cubicBezTo>
                    <a:pt x="124" y="199"/>
                    <a:pt x="119" y="195"/>
                    <a:pt x="116" y="197"/>
                  </a:cubicBezTo>
                  <a:cubicBezTo>
                    <a:pt x="123" y="198"/>
                    <a:pt x="129" y="197"/>
                    <a:pt x="135" y="198"/>
                  </a:cubicBezTo>
                  <a:cubicBezTo>
                    <a:pt x="136" y="197"/>
                    <a:pt x="133" y="198"/>
                    <a:pt x="133" y="197"/>
                  </a:cubicBezTo>
                  <a:cubicBezTo>
                    <a:pt x="136" y="195"/>
                    <a:pt x="136" y="200"/>
                    <a:pt x="139" y="198"/>
                  </a:cubicBezTo>
                  <a:cubicBezTo>
                    <a:pt x="138" y="198"/>
                    <a:pt x="137" y="198"/>
                    <a:pt x="136" y="197"/>
                  </a:cubicBezTo>
                  <a:cubicBezTo>
                    <a:pt x="138" y="196"/>
                    <a:pt x="139" y="198"/>
                    <a:pt x="141" y="196"/>
                  </a:cubicBezTo>
                  <a:cubicBezTo>
                    <a:pt x="142" y="197"/>
                    <a:pt x="141" y="197"/>
                    <a:pt x="140" y="198"/>
                  </a:cubicBezTo>
                  <a:cubicBezTo>
                    <a:pt x="141" y="198"/>
                    <a:pt x="142" y="198"/>
                    <a:pt x="142" y="198"/>
                  </a:cubicBezTo>
                  <a:cubicBezTo>
                    <a:pt x="144" y="196"/>
                    <a:pt x="153" y="198"/>
                    <a:pt x="157" y="199"/>
                  </a:cubicBezTo>
                  <a:cubicBezTo>
                    <a:pt x="158" y="200"/>
                    <a:pt x="154" y="198"/>
                    <a:pt x="154" y="199"/>
                  </a:cubicBezTo>
                  <a:cubicBezTo>
                    <a:pt x="161" y="199"/>
                    <a:pt x="168" y="199"/>
                    <a:pt x="175" y="200"/>
                  </a:cubicBezTo>
                  <a:cubicBezTo>
                    <a:pt x="176" y="201"/>
                    <a:pt x="174" y="201"/>
                    <a:pt x="173" y="202"/>
                  </a:cubicBezTo>
                  <a:cubicBezTo>
                    <a:pt x="176" y="204"/>
                    <a:pt x="177" y="201"/>
                    <a:pt x="177" y="200"/>
                  </a:cubicBezTo>
                  <a:cubicBezTo>
                    <a:pt x="180" y="200"/>
                    <a:pt x="177" y="202"/>
                    <a:pt x="180" y="203"/>
                  </a:cubicBezTo>
                  <a:cubicBezTo>
                    <a:pt x="183" y="202"/>
                    <a:pt x="178" y="201"/>
                    <a:pt x="180" y="201"/>
                  </a:cubicBezTo>
                  <a:cubicBezTo>
                    <a:pt x="184" y="201"/>
                    <a:pt x="189" y="199"/>
                    <a:pt x="193" y="201"/>
                  </a:cubicBezTo>
                  <a:cubicBezTo>
                    <a:pt x="195" y="199"/>
                    <a:pt x="197" y="200"/>
                    <a:pt x="200" y="199"/>
                  </a:cubicBezTo>
                  <a:cubicBezTo>
                    <a:pt x="201" y="200"/>
                    <a:pt x="200" y="201"/>
                    <a:pt x="201" y="202"/>
                  </a:cubicBezTo>
                  <a:cubicBezTo>
                    <a:pt x="205" y="200"/>
                    <a:pt x="208" y="201"/>
                    <a:pt x="212" y="201"/>
                  </a:cubicBezTo>
                  <a:cubicBezTo>
                    <a:pt x="212" y="202"/>
                    <a:pt x="209" y="202"/>
                    <a:pt x="208" y="202"/>
                  </a:cubicBezTo>
                  <a:cubicBezTo>
                    <a:pt x="210" y="203"/>
                    <a:pt x="214" y="202"/>
                    <a:pt x="217" y="201"/>
                  </a:cubicBezTo>
                  <a:cubicBezTo>
                    <a:pt x="219" y="202"/>
                    <a:pt x="216" y="203"/>
                    <a:pt x="218" y="203"/>
                  </a:cubicBezTo>
                  <a:cubicBezTo>
                    <a:pt x="217" y="204"/>
                    <a:pt x="214" y="203"/>
                    <a:pt x="214" y="205"/>
                  </a:cubicBezTo>
                  <a:cubicBezTo>
                    <a:pt x="221" y="205"/>
                    <a:pt x="226" y="204"/>
                    <a:pt x="232" y="203"/>
                  </a:cubicBezTo>
                  <a:cubicBezTo>
                    <a:pt x="234" y="204"/>
                    <a:pt x="230" y="205"/>
                    <a:pt x="232" y="206"/>
                  </a:cubicBezTo>
                  <a:cubicBezTo>
                    <a:pt x="237" y="206"/>
                    <a:pt x="243" y="205"/>
                    <a:pt x="249" y="208"/>
                  </a:cubicBezTo>
                  <a:cubicBezTo>
                    <a:pt x="252" y="205"/>
                    <a:pt x="253" y="207"/>
                    <a:pt x="255" y="208"/>
                  </a:cubicBezTo>
                  <a:cubicBezTo>
                    <a:pt x="256" y="207"/>
                    <a:pt x="254" y="206"/>
                    <a:pt x="256" y="206"/>
                  </a:cubicBezTo>
                  <a:cubicBezTo>
                    <a:pt x="260" y="208"/>
                    <a:pt x="270" y="205"/>
                    <a:pt x="270" y="208"/>
                  </a:cubicBezTo>
                  <a:cubicBezTo>
                    <a:pt x="277" y="207"/>
                    <a:pt x="286" y="209"/>
                    <a:pt x="291" y="207"/>
                  </a:cubicBezTo>
                  <a:cubicBezTo>
                    <a:pt x="294" y="209"/>
                    <a:pt x="298" y="207"/>
                    <a:pt x="301" y="210"/>
                  </a:cubicBezTo>
                  <a:cubicBezTo>
                    <a:pt x="303" y="208"/>
                    <a:pt x="305" y="210"/>
                    <a:pt x="308" y="207"/>
                  </a:cubicBezTo>
                  <a:cubicBezTo>
                    <a:pt x="310" y="208"/>
                    <a:pt x="308" y="209"/>
                    <a:pt x="310" y="210"/>
                  </a:cubicBezTo>
                  <a:cubicBezTo>
                    <a:pt x="322" y="210"/>
                    <a:pt x="334" y="209"/>
                    <a:pt x="347" y="211"/>
                  </a:cubicBezTo>
                  <a:cubicBezTo>
                    <a:pt x="347" y="210"/>
                    <a:pt x="348" y="209"/>
                    <a:pt x="346" y="209"/>
                  </a:cubicBezTo>
                  <a:cubicBezTo>
                    <a:pt x="356" y="211"/>
                    <a:pt x="366" y="212"/>
                    <a:pt x="377" y="210"/>
                  </a:cubicBezTo>
                  <a:cubicBezTo>
                    <a:pt x="379" y="209"/>
                    <a:pt x="382" y="212"/>
                    <a:pt x="384" y="211"/>
                  </a:cubicBezTo>
                  <a:cubicBezTo>
                    <a:pt x="385" y="211"/>
                    <a:pt x="383" y="211"/>
                    <a:pt x="384" y="210"/>
                  </a:cubicBezTo>
                  <a:cubicBezTo>
                    <a:pt x="387" y="211"/>
                    <a:pt x="391" y="212"/>
                    <a:pt x="396" y="210"/>
                  </a:cubicBezTo>
                  <a:cubicBezTo>
                    <a:pt x="399" y="212"/>
                    <a:pt x="399" y="212"/>
                    <a:pt x="399" y="212"/>
                  </a:cubicBezTo>
                  <a:cubicBezTo>
                    <a:pt x="410" y="210"/>
                    <a:pt x="420" y="211"/>
                    <a:pt x="431" y="212"/>
                  </a:cubicBezTo>
                  <a:cubicBezTo>
                    <a:pt x="431" y="212"/>
                    <a:pt x="431" y="211"/>
                    <a:pt x="431" y="211"/>
                  </a:cubicBezTo>
                  <a:cubicBezTo>
                    <a:pt x="450" y="212"/>
                    <a:pt x="469" y="210"/>
                    <a:pt x="487" y="211"/>
                  </a:cubicBezTo>
                  <a:cubicBezTo>
                    <a:pt x="490" y="209"/>
                    <a:pt x="503" y="210"/>
                    <a:pt x="511" y="210"/>
                  </a:cubicBezTo>
                  <a:cubicBezTo>
                    <a:pt x="515" y="210"/>
                    <a:pt x="519" y="208"/>
                    <a:pt x="522" y="210"/>
                  </a:cubicBezTo>
                  <a:cubicBezTo>
                    <a:pt x="524" y="209"/>
                    <a:pt x="524" y="209"/>
                    <a:pt x="524" y="209"/>
                  </a:cubicBezTo>
                  <a:cubicBezTo>
                    <a:pt x="526" y="211"/>
                    <a:pt x="531" y="208"/>
                    <a:pt x="534" y="210"/>
                  </a:cubicBezTo>
                  <a:cubicBezTo>
                    <a:pt x="543" y="207"/>
                    <a:pt x="556" y="210"/>
                    <a:pt x="566" y="207"/>
                  </a:cubicBezTo>
                  <a:cubicBezTo>
                    <a:pt x="569" y="209"/>
                    <a:pt x="569" y="209"/>
                    <a:pt x="569" y="209"/>
                  </a:cubicBezTo>
                  <a:cubicBezTo>
                    <a:pt x="582" y="206"/>
                    <a:pt x="595" y="208"/>
                    <a:pt x="609" y="205"/>
                  </a:cubicBezTo>
                  <a:cubicBezTo>
                    <a:pt x="615" y="207"/>
                    <a:pt x="621" y="203"/>
                    <a:pt x="627" y="205"/>
                  </a:cubicBezTo>
                  <a:cubicBezTo>
                    <a:pt x="630" y="203"/>
                    <a:pt x="634" y="205"/>
                    <a:pt x="637" y="204"/>
                  </a:cubicBezTo>
                  <a:cubicBezTo>
                    <a:pt x="647" y="205"/>
                    <a:pt x="657" y="203"/>
                    <a:pt x="666" y="202"/>
                  </a:cubicBezTo>
                  <a:cubicBezTo>
                    <a:pt x="688" y="202"/>
                    <a:pt x="710" y="198"/>
                    <a:pt x="731" y="198"/>
                  </a:cubicBezTo>
                  <a:cubicBezTo>
                    <a:pt x="733" y="196"/>
                    <a:pt x="733" y="196"/>
                    <a:pt x="733" y="196"/>
                  </a:cubicBezTo>
                  <a:cubicBezTo>
                    <a:pt x="734" y="196"/>
                    <a:pt x="734" y="197"/>
                    <a:pt x="734" y="197"/>
                  </a:cubicBezTo>
                  <a:cubicBezTo>
                    <a:pt x="745" y="196"/>
                    <a:pt x="754" y="195"/>
                    <a:pt x="765" y="194"/>
                  </a:cubicBezTo>
                  <a:cubicBezTo>
                    <a:pt x="767" y="195"/>
                    <a:pt x="767" y="195"/>
                    <a:pt x="767" y="195"/>
                  </a:cubicBezTo>
                  <a:cubicBezTo>
                    <a:pt x="769" y="194"/>
                    <a:pt x="768" y="192"/>
                    <a:pt x="771" y="193"/>
                  </a:cubicBezTo>
                  <a:cubicBezTo>
                    <a:pt x="772" y="194"/>
                    <a:pt x="771" y="194"/>
                    <a:pt x="770" y="194"/>
                  </a:cubicBezTo>
                  <a:cubicBezTo>
                    <a:pt x="771" y="195"/>
                    <a:pt x="774" y="194"/>
                    <a:pt x="774" y="193"/>
                  </a:cubicBezTo>
                  <a:cubicBezTo>
                    <a:pt x="816" y="191"/>
                    <a:pt x="857" y="187"/>
                    <a:pt x="899" y="182"/>
                  </a:cubicBezTo>
                  <a:cubicBezTo>
                    <a:pt x="940" y="178"/>
                    <a:pt x="982" y="173"/>
                    <a:pt x="1024" y="169"/>
                  </a:cubicBezTo>
                  <a:cubicBezTo>
                    <a:pt x="1025" y="168"/>
                    <a:pt x="1025" y="168"/>
                    <a:pt x="1025" y="168"/>
                  </a:cubicBezTo>
                  <a:cubicBezTo>
                    <a:pt x="1036" y="169"/>
                    <a:pt x="1048" y="165"/>
                    <a:pt x="1059" y="166"/>
                  </a:cubicBezTo>
                  <a:cubicBezTo>
                    <a:pt x="1061" y="166"/>
                    <a:pt x="1063" y="163"/>
                    <a:pt x="1063" y="165"/>
                  </a:cubicBezTo>
                  <a:cubicBezTo>
                    <a:pt x="1065" y="164"/>
                    <a:pt x="1070" y="163"/>
                    <a:pt x="1073" y="164"/>
                  </a:cubicBezTo>
                  <a:cubicBezTo>
                    <a:pt x="1075" y="163"/>
                    <a:pt x="1075" y="163"/>
                    <a:pt x="1075" y="163"/>
                  </a:cubicBezTo>
                  <a:cubicBezTo>
                    <a:pt x="1079" y="163"/>
                    <a:pt x="1083" y="163"/>
                    <a:pt x="1087" y="162"/>
                  </a:cubicBezTo>
                  <a:cubicBezTo>
                    <a:pt x="1106" y="162"/>
                    <a:pt x="1125" y="157"/>
                    <a:pt x="1144" y="159"/>
                  </a:cubicBezTo>
                  <a:cubicBezTo>
                    <a:pt x="1146" y="158"/>
                    <a:pt x="1146" y="158"/>
                    <a:pt x="1146" y="158"/>
                  </a:cubicBezTo>
                  <a:cubicBezTo>
                    <a:pt x="1149" y="160"/>
                    <a:pt x="1155" y="159"/>
                    <a:pt x="1157" y="157"/>
                  </a:cubicBezTo>
                  <a:cubicBezTo>
                    <a:pt x="1158" y="158"/>
                    <a:pt x="1157" y="158"/>
                    <a:pt x="1158" y="159"/>
                  </a:cubicBezTo>
                  <a:cubicBezTo>
                    <a:pt x="1159" y="156"/>
                    <a:pt x="1161" y="158"/>
                    <a:pt x="1163" y="159"/>
                  </a:cubicBezTo>
                  <a:cubicBezTo>
                    <a:pt x="1168" y="156"/>
                    <a:pt x="1174" y="157"/>
                    <a:pt x="1180" y="156"/>
                  </a:cubicBezTo>
                  <a:cubicBezTo>
                    <a:pt x="1181" y="157"/>
                    <a:pt x="1181" y="157"/>
                    <a:pt x="1181" y="158"/>
                  </a:cubicBezTo>
                  <a:cubicBezTo>
                    <a:pt x="1182" y="158"/>
                    <a:pt x="1183" y="156"/>
                    <a:pt x="1186" y="157"/>
                  </a:cubicBezTo>
                  <a:cubicBezTo>
                    <a:pt x="1186" y="157"/>
                    <a:pt x="1185" y="156"/>
                    <a:pt x="1185" y="156"/>
                  </a:cubicBezTo>
                  <a:cubicBezTo>
                    <a:pt x="1187" y="155"/>
                    <a:pt x="1188" y="156"/>
                    <a:pt x="1190" y="155"/>
                  </a:cubicBezTo>
                  <a:cubicBezTo>
                    <a:pt x="1191" y="155"/>
                    <a:pt x="1190" y="156"/>
                    <a:pt x="1190" y="156"/>
                  </a:cubicBezTo>
                  <a:cubicBezTo>
                    <a:pt x="1191" y="155"/>
                    <a:pt x="1195" y="154"/>
                    <a:pt x="1198" y="154"/>
                  </a:cubicBezTo>
                  <a:cubicBezTo>
                    <a:pt x="1199" y="156"/>
                    <a:pt x="1196" y="155"/>
                    <a:pt x="1195" y="156"/>
                  </a:cubicBezTo>
                  <a:cubicBezTo>
                    <a:pt x="1201" y="154"/>
                    <a:pt x="1207" y="153"/>
                    <a:pt x="1214" y="152"/>
                  </a:cubicBezTo>
                  <a:cubicBezTo>
                    <a:pt x="1216" y="154"/>
                    <a:pt x="1216" y="154"/>
                    <a:pt x="1216" y="154"/>
                  </a:cubicBezTo>
                  <a:cubicBezTo>
                    <a:pt x="1216" y="155"/>
                    <a:pt x="1218" y="153"/>
                    <a:pt x="1215" y="152"/>
                  </a:cubicBezTo>
                  <a:cubicBezTo>
                    <a:pt x="1218" y="150"/>
                    <a:pt x="1221" y="151"/>
                    <a:pt x="1225" y="149"/>
                  </a:cubicBezTo>
                  <a:cubicBezTo>
                    <a:pt x="1225" y="151"/>
                    <a:pt x="1229" y="150"/>
                    <a:pt x="1227" y="151"/>
                  </a:cubicBezTo>
                  <a:cubicBezTo>
                    <a:pt x="1228" y="152"/>
                    <a:pt x="1228" y="149"/>
                    <a:pt x="1232" y="151"/>
                  </a:cubicBezTo>
                  <a:cubicBezTo>
                    <a:pt x="1234" y="150"/>
                    <a:pt x="1230" y="150"/>
                    <a:pt x="1230" y="150"/>
                  </a:cubicBezTo>
                  <a:cubicBezTo>
                    <a:pt x="1233" y="148"/>
                    <a:pt x="1237" y="150"/>
                    <a:pt x="1241" y="147"/>
                  </a:cubicBezTo>
                  <a:cubicBezTo>
                    <a:pt x="1241" y="148"/>
                    <a:pt x="1240" y="148"/>
                    <a:pt x="1239" y="149"/>
                  </a:cubicBezTo>
                  <a:cubicBezTo>
                    <a:pt x="1241" y="149"/>
                    <a:pt x="1242" y="148"/>
                    <a:pt x="1243" y="150"/>
                  </a:cubicBezTo>
                  <a:cubicBezTo>
                    <a:pt x="1242" y="148"/>
                    <a:pt x="1244" y="149"/>
                    <a:pt x="1246" y="147"/>
                  </a:cubicBezTo>
                  <a:cubicBezTo>
                    <a:pt x="1255" y="150"/>
                    <a:pt x="1265" y="142"/>
                    <a:pt x="1273" y="146"/>
                  </a:cubicBezTo>
                  <a:cubicBezTo>
                    <a:pt x="1275" y="143"/>
                    <a:pt x="1280" y="143"/>
                    <a:pt x="1284" y="143"/>
                  </a:cubicBezTo>
                  <a:cubicBezTo>
                    <a:pt x="1283" y="145"/>
                    <a:pt x="1279" y="143"/>
                    <a:pt x="1277" y="145"/>
                  </a:cubicBezTo>
                  <a:cubicBezTo>
                    <a:pt x="1278" y="145"/>
                    <a:pt x="1279" y="145"/>
                    <a:pt x="1280" y="146"/>
                  </a:cubicBezTo>
                  <a:cubicBezTo>
                    <a:pt x="1277" y="147"/>
                    <a:pt x="1274" y="149"/>
                    <a:pt x="1271" y="149"/>
                  </a:cubicBezTo>
                  <a:cubicBezTo>
                    <a:pt x="1271" y="146"/>
                    <a:pt x="1263" y="149"/>
                    <a:pt x="1262" y="150"/>
                  </a:cubicBezTo>
                  <a:cubicBezTo>
                    <a:pt x="1268" y="152"/>
                    <a:pt x="1277" y="150"/>
                    <a:pt x="1283" y="147"/>
                  </a:cubicBezTo>
                  <a:cubicBezTo>
                    <a:pt x="1283" y="148"/>
                    <a:pt x="1282" y="148"/>
                    <a:pt x="1281" y="149"/>
                  </a:cubicBezTo>
                  <a:cubicBezTo>
                    <a:pt x="1284" y="148"/>
                    <a:pt x="1291" y="148"/>
                    <a:pt x="1291" y="145"/>
                  </a:cubicBezTo>
                  <a:cubicBezTo>
                    <a:pt x="1293" y="144"/>
                    <a:pt x="1293" y="146"/>
                    <a:pt x="1294" y="147"/>
                  </a:cubicBezTo>
                  <a:cubicBezTo>
                    <a:pt x="1300" y="144"/>
                    <a:pt x="1303" y="144"/>
                    <a:pt x="1310" y="142"/>
                  </a:cubicBezTo>
                  <a:cubicBezTo>
                    <a:pt x="1318" y="142"/>
                    <a:pt x="1326" y="141"/>
                    <a:pt x="1334" y="138"/>
                  </a:cubicBezTo>
                  <a:cubicBezTo>
                    <a:pt x="1339" y="138"/>
                    <a:pt x="1346" y="136"/>
                    <a:pt x="1349" y="134"/>
                  </a:cubicBezTo>
                  <a:cubicBezTo>
                    <a:pt x="1359" y="136"/>
                    <a:pt x="1376" y="127"/>
                    <a:pt x="1389" y="132"/>
                  </a:cubicBezTo>
                  <a:cubicBezTo>
                    <a:pt x="1386" y="127"/>
                    <a:pt x="1397" y="129"/>
                    <a:pt x="1397" y="125"/>
                  </a:cubicBezTo>
                  <a:cubicBezTo>
                    <a:pt x="1399" y="126"/>
                    <a:pt x="1402" y="122"/>
                    <a:pt x="1405" y="124"/>
                  </a:cubicBezTo>
                  <a:cubicBezTo>
                    <a:pt x="1416" y="121"/>
                    <a:pt x="1427" y="120"/>
                    <a:pt x="1438" y="123"/>
                  </a:cubicBezTo>
                  <a:cubicBezTo>
                    <a:pt x="1439" y="122"/>
                    <a:pt x="1441" y="121"/>
                    <a:pt x="1440" y="120"/>
                  </a:cubicBezTo>
                  <a:cubicBezTo>
                    <a:pt x="1442" y="120"/>
                    <a:pt x="1443" y="120"/>
                    <a:pt x="1445" y="122"/>
                  </a:cubicBezTo>
                  <a:cubicBezTo>
                    <a:pt x="1447" y="120"/>
                    <a:pt x="1448" y="121"/>
                    <a:pt x="1450" y="121"/>
                  </a:cubicBezTo>
                  <a:cubicBezTo>
                    <a:pt x="1450" y="119"/>
                    <a:pt x="1452" y="119"/>
                    <a:pt x="1453" y="117"/>
                  </a:cubicBezTo>
                  <a:cubicBezTo>
                    <a:pt x="1452" y="116"/>
                    <a:pt x="1451" y="118"/>
                    <a:pt x="1450" y="117"/>
                  </a:cubicBezTo>
                  <a:cubicBezTo>
                    <a:pt x="1457" y="115"/>
                    <a:pt x="1468" y="115"/>
                    <a:pt x="1476" y="119"/>
                  </a:cubicBezTo>
                  <a:cubicBezTo>
                    <a:pt x="1477" y="116"/>
                    <a:pt x="1480" y="116"/>
                    <a:pt x="1484" y="117"/>
                  </a:cubicBezTo>
                  <a:cubicBezTo>
                    <a:pt x="1490" y="112"/>
                    <a:pt x="1499" y="109"/>
                    <a:pt x="1507" y="107"/>
                  </a:cubicBezTo>
                  <a:cubicBezTo>
                    <a:pt x="1510" y="110"/>
                    <a:pt x="1510" y="110"/>
                    <a:pt x="1510" y="110"/>
                  </a:cubicBezTo>
                  <a:cubicBezTo>
                    <a:pt x="1509" y="107"/>
                    <a:pt x="1515" y="108"/>
                    <a:pt x="1517" y="107"/>
                  </a:cubicBezTo>
                  <a:cubicBezTo>
                    <a:pt x="1517" y="107"/>
                    <a:pt x="1518" y="108"/>
                    <a:pt x="1517" y="108"/>
                  </a:cubicBezTo>
                  <a:cubicBezTo>
                    <a:pt x="1525" y="108"/>
                    <a:pt x="1532" y="107"/>
                    <a:pt x="1538" y="104"/>
                  </a:cubicBezTo>
                  <a:cubicBezTo>
                    <a:pt x="1546" y="104"/>
                    <a:pt x="1556" y="103"/>
                    <a:pt x="1563" y="99"/>
                  </a:cubicBezTo>
                  <a:cubicBezTo>
                    <a:pt x="1568" y="100"/>
                    <a:pt x="1578" y="96"/>
                    <a:pt x="1583" y="95"/>
                  </a:cubicBezTo>
                  <a:cubicBezTo>
                    <a:pt x="1590" y="93"/>
                    <a:pt x="1597" y="91"/>
                    <a:pt x="1602" y="88"/>
                  </a:cubicBezTo>
                  <a:cubicBezTo>
                    <a:pt x="1600" y="87"/>
                    <a:pt x="1600" y="86"/>
                    <a:pt x="1599" y="85"/>
                  </a:cubicBezTo>
                  <a:cubicBezTo>
                    <a:pt x="1601" y="84"/>
                    <a:pt x="1602" y="85"/>
                    <a:pt x="1604" y="84"/>
                  </a:cubicBezTo>
                  <a:cubicBezTo>
                    <a:pt x="1601" y="83"/>
                    <a:pt x="1600" y="85"/>
                    <a:pt x="1599" y="83"/>
                  </a:cubicBezTo>
                  <a:cubicBezTo>
                    <a:pt x="1596" y="85"/>
                    <a:pt x="1592" y="82"/>
                    <a:pt x="1591" y="84"/>
                  </a:cubicBezTo>
                  <a:cubicBezTo>
                    <a:pt x="1589" y="85"/>
                    <a:pt x="1588" y="83"/>
                    <a:pt x="1587" y="82"/>
                  </a:cubicBezTo>
                  <a:cubicBezTo>
                    <a:pt x="1584" y="83"/>
                    <a:pt x="1580" y="83"/>
                    <a:pt x="1577" y="82"/>
                  </a:cubicBezTo>
                  <a:cubicBezTo>
                    <a:pt x="1580" y="81"/>
                    <a:pt x="1582" y="81"/>
                    <a:pt x="1586" y="78"/>
                  </a:cubicBezTo>
                  <a:cubicBezTo>
                    <a:pt x="1580" y="79"/>
                    <a:pt x="1572" y="79"/>
                    <a:pt x="1565" y="79"/>
                  </a:cubicBezTo>
                  <a:cubicBezTo>
                    <a:pt x="1557" y="79"/>
                    <a:pt x="1549" y="81"/>
                    <a:pt x="1542" y="83"/>
                  </a:cubicBezTo>
                  <a:cubicBezTo>
                    <a:pt x="1541" y="83"/>
                    <a:pt x="1539" y="83"/>
                    <a:pt x="1538" y="82"/>
                  </a:cubicBezTo>
                  <a:cubicBezTo>
                    <a:pt x="1538" y="82"/>
                    <a:pt x="1538" y="83"/>
                    <a:pt x="1538" y="84"/>
                  </a:cubicBezTo>
                  <a:cubicBezTo>
                    <a:pt x="1537" y="83"/>
                    <a:pt x="1535" y="84"/>
                    <a:pt x="1534" y="84"/>
                  </a:cubicBezTo>
                  <a:cubicBezTo>
                    <a:pt x="1531" y="81"/>
                    <a:pt x="1525" y="86"/>
                    <a:pt x="1522" y="88"/>
                  </a:cubicBezTo>
                  <a:cubicBezTo>
                    <a:pt x="1521" y="87"/>
                    <a:pt x="1523" y="86"/>
                    <a:pt x="1525" y="85"/>
                  </a:cubicBezTo>
                  <a:cubicBezTo>
                    <a:pt x="1523" y="85"/>
                    <a:pt x="1521" y="84"/>
                    <a:pt x="1521" y="83"/>
                  </a:cubicBezTo>
                  <a:cubicBezTo>
                    <a:pt x="1524" y="82"/>
                    <a:pt x="1524" y="83"/>
                    <a:pt x="1526" y="81"/>
                  </a:cubicBezTo>
                  <a:cubicBezTo>
                    <a:pt x="1525" y="80"/>
                    <a:pt x="1523" y="83"/>
                    <a:pt x="1522" y="81"/>
                  </a:cubicBezTo>
                  <a:cubicBezTo>
                    <a:pt x="1520" y="82"/>
                    <a:pt x="1522" y="82"/>
                    <a:pt x="1520" y="83"/>
                  </a:cubicBezTo>
                  <a:cubicBezTo>
                    <a:pt x="1519" y="83"/>
                    <a:pt x="1519" y="83"/>
                    <a:pt x="1518" y="83"/>
                  </a:cubicBezTo>
                  <a:cubicBezTo>
                    <a:pt x="1518" y="82"/>
                    <a:pt x="1520" y="81"/>
                    <a:pt x="1520" y="80"/>
                  </a:cubicBezTo>
                  <a:cubicBezTo>
                    <a:pt x="1521" y="79"/>
                    <a:pt x="1521" y="80"/>
                    <a:pt x="1522" y="79"/>
                  </a:cubicBezTo>
                  <a:cubicBezTo>
                    <a:pt x="1521" y="81"/>
                    <a:pt x="1525" y="80"/>
                    <a:pt x="1527" y="80"/>
                  </a:cubicBezTo>
                  <a:cubicBezTo>
                    <a:pt x="1528" y="80"/>
                    <a:pt x="1528" y="81"/>
                    <a:pt x="1529" y="81"/>
                  </a:cubicBezTo>
                  <a:cubicBezTo>
                    <a:pt x="1533" y="80"/>
                    <a:pt x="1534" y="77"/>
                    <a:pt x="1539" y="76"/>
                  </a:cubicBezTo>
                  <a:cubicBezTo>
                    <a:pt x="1539" y="78"/>
                    <a:pt x="1535" y="79"/>
                    <a:pt x="1533" y="80"/>
                  </a:cubicBezTo>
                  <a:cubicBezTo>
                    <a:pt x="1535" y="80"/>
                    <a:pt x="1539" y="79"/>
                    <a:pt x="1538" y="78"/>
                  </a:cubicBezTo>
                  <a:cubicBezTo>
                    <a:pt x="1543" y="79"/>
                    <a:pt x="1549" y="76"/>
                    <a:pt x="1554" y="75"/>
                  </a:cubicBezTo>
                  <a:cubicBezTo>
                    <a:pt x="1551" y="74"/>
                    <a:pt x="1547" y="76"/>
                    <a:pt x="1544" y="77"/>
                  </a:cubicBezTo>
                  <a:cubicBezTo>
                    <a:pt x="1546" y="74"/>
                    <a:pt x="1553" y="73"/>
                    <a:pt x="1556" y="75"/>
                  </a:cubicBezTo>
                  <a:cubicBezTo>
                    <a:pt x="1560" y="73"/>
                    <a:pt x="1564" y="72"/>
                    <a:pt x="1568" y="73"/>
                  </a:cubicBezTo>
                  <a:cubicBezTo>
                    <a:pt x="1581" y="69"/>
                    <a:pt x="1593" y="71"/>
                    <a:pt x="1606" y="68"/>
                  </a:cubicBezTo>
                  <a:cubicBezTo>
                    <a:pt x="1604" y="67"/>
                    <a:pt x="1601" y="68"/>
                    <a:pt x="1598" y="65"/>
                  </a:cubicBezTo>
                  <a:cubicBezTo>
                    <a:pt x="1595" y="66"/>
                    <a:pt x="1592" y="65"/>
                    <a:pt x="1589" y="63"/>
                  </a:cubicBezTo>
                  <a:cubicBezTo>
                    <a:pt x="1588" y="64"/>
                    <a:pt x="1589" y="64"/>
                    <a:pt x="1588" y="65"/>
                  </a:cubicBezTo>
                  <a:cubicBezTo>
                    <a:pt x="1586" y="62"/>
                    <a:pt x="1584" y="64"/>
                    <a:pt x="1581" y="63"/>
                  </a:cubicBezTo>
                  <a:cubicBezTo>
                    <a:pt x="1580" y="62"/>
                    <a:pt x="1582" y="62"/>
                    <a:pt x="1583" y="61"/>
                  </a:cubicBezTo>
                  <a:cubicBezTo>
                    <a:pt x="1581" y="59"/>
                    <a:pt x="1578" y="61"/>
                    <a:pt x="1575" y="60"/>
                  </a:cubicBezTo>
                  <a:cubicBezTo>
                    <a:pt x="1573" y="59"/>
                    <a:pt x="1576" y="59"/>
                    <a:pt x="1575" y="58"/>
                  </a:cubicBezTo>
                  <a:cubicBezTo>
                    <a:pt x="1571" y="57"/>
                    <a:pt x="1568" y="59"/>
                    <a:pt x="1563" y="59"/>
                  </a:cubicBezTo>
                  <a:cubicBezTo>
                    <a:pt x="1562" y="57"/>
                    <a:pt x="1568" y="56"/>
                    <a:pt x="1570" y="55"/>
                  </a:cubicBezTo>
                  <a:cubicBezTo>
                    <a:pt x="1569" y="55"/>
                    <a:pt x="1568" y="55"/>
                    <a:pt x="1567" y="54"/>
                  </a:cubicBezTo>
                  <a:cubicBezTo>
                    <a:pt x="1567" y="54"/>
                    <a:pt x="1567" y="55"/>
                    <a:pt x="1568" y="55"/>
                  </a:cubicBezTo>
                  <a:cubicBezTo>
                    <a:pt x="1565" y="56"/>
                    <a:pt x="1564" y="54"/>
                    <a:pt x="1563" y="56"/>
                  </a:cubicBezTo>
                  <a:cubicBezTo>
                    <a:pt x="1562" y="56"/>
                    <a:pt x="1563" y="55"/>
                    <a:pt x="1562" y="54"/>
                  </a:cubicBezTo>
                  <a:cubicBezTo>
                    <a:pt x="1558" y="55"/>
                    <a:pt x="1555" y="55"/>
                    <a:pt x="1551" y="55"/>
                  </a:cubicBezTo>
                  <a:cubicBezTo>
                    <a:pt x="1550" y="55"/>
                    <a:pt x="1550" y="56"/>
                    <a:pt x="1551" y="57"/>
                  </a:cubicBezTo>
                  <a:cubicBezTo>
                    <a:pt x="1550" y="58"/>
                    <a:pt x="1549" y="58"/>
                    <a:pt x="1548" y="58"/>
                  </a:cubicBezTo>
                  <a:cubicBezTo>
                    <a:pt x="1547" y="57"/>
                    <a:pt x="1546" y="56"/>
                    <a:pt x="1546" y="54"/>
                  </a:cubicBezTo>
                  <a:cubicBezTo>
                    <a:pt x="1550" y="54"/>
                    <a:pt x="1557" y="52"/>
                    <a:pt x="1558" y="49"/>
                  </a:cubicBezTo>
                  <a:cubicBezTo>
                    <a:pt x="1565" y="48"/>
                    <a:pt x="1571" y="48"/>
                    <a:pt x="1578" y="49"/>
                  </a:cubicBezTo>
                  <a:cubicBezTo>
                    <a:pt x="1576" y="46"/>
                    <a:pt x="1581" y="48"/>
                    <a:pt x="1584" y="48"/>
                  </a:cubicBezTo>
                  <a:cubicBezTo>
                    <a:pt x="1584" y="49"/>
                    <a:pt x="1581" y="48"/>
                    <a:pt x="1580" y="49"/>
                  </a:cubicBezTo>
                  <a:cubicBezTo>
                    <a:pt x="1583" y="50"/>
                    <a:pt x="1586" y="48"/>
                    <a:pt x="1589" y="47"/>
                  </a:cubicBezTo>
                  <a:cubicBezTo>
                    <a:pt x="1590" y="48"/>
                    <a:pt x="1587" y="49"/>
                    <a:pt x="1590" y="49"/>
                  </a:cubicBezTo>
                  <a:cubicBezTo>
                    <a:pt x="1591" y="47"/>
                    <a:pt x="1598" y="47"/>
                    <a:pt x="1602" y="48"/>
                  </a:cubicBezTo>
                  <a:cubicBezTo>
                    <a:pt x="1605" y="46"/>
                    <a:pt x="1609" y="47"/>
                    <a:pt x="1613" y="46"/>
                  </a:cubicBezTo>
                  <a:cubicBezTo>
                    <a:pt x="1614" y="44"/>
                    <a:pt x="1609" y="46"/>
                    <a:pt x="1608" y="45"/>
                  </a:cubicBezTo>
                  <a:cubicBezTo>
                    <a:pt x="1612" y="44"/>
                    <a:pt x="1621" y="42"/>
                    <a:pt x="1627" y="45"/>
                  </a:cubicBezTo>
                  <a:cubicBezTo>
                    <a:pt x="1632" y="42"/>
                    <a:pt x="1647" y="46"/>
                    <a:pt x="1648" y="40"/>
                  </a:cubicBezTo>
                  <a:cubicBezTo>
                    <a:pt x="1652" y="41"/>
                    <a:pt x="1654" y="38"/>
                    <a:pt x="1657" y="39"/>
                  </a:cubicBezTo>
                  <a:cubicBezTo>
                    <a:pt x="1657" y="40"/>
                    <a:pt x="1655" y="40"/>
                    <a:pt x="1655" y="42"/>
                  </a:cubicBezTo>
                  <a:cubicBezTo>
                    <a:pt x="1664" y="40"/>
                    <a:pt x="1672" y="37"/>
                    <a:pt x="1673" y="32"/>
                  </a:cubicBezTo>
                  <a:cubicBezTo>
                    <a:pt x="1671" y="31"/>
                    <a:pt x="1668" y="30"/>
                    <a:pt x="1669" y="28"/>
                  </a:cubicBezTo>
                  <a:cubicBezTo>
                    <a:pt x="1665" y="26"/>
                    <a:pt x="1657" y="26"/>
                    <a:pt x="1657" y="22"/>
                  </a:cubicBezTo>
                  <a:cubicBezTo>
                    <a:pt x="1654" y="24"/>
                    <a:pt x="1650" y="23"/>
                    <a:pt x="1650" y="25"/>
                  </a:cubicBezTo>
                  <a:cubicBezTo>
                    <a:pt x="1650" y="25"/>
                    <a:pt x="1651" y="25"/>
                    <a:pt x="1652" y="24"/>
                  </a:cubicBezTo>
                  <a:cubicBezTo>
                    <a:pt x="1653" y="26"/>
                    <a:pt x="1652" y="25"/>
                    <a:pt x="1650" y="26"/>
                  </a:cubicBezTo>
                  <a:cubicBezTo>
                    <a:pt x="1649" y="24"/>
                    <a:pt x="1648" y="24"/>
                    <a:pt x="1646" y="24"/>
                  </a:cubicBezTo>
                  <a:cubicBezTo>
                    <a:pt x="1645" y="23"/>
                    <a:pt x="1645" y="23"/>
                    <a:pt x="1647" y="22"/>
                  </a:cubicBezTo>
                  <a:cubicBezTo>
                    <a:pt x="1646" y="22"/>
                    <a:pt x="1644" y="22"/>
                    <a:pt x="1644" y="23"/>
                  </a:cubicBezTo>
                  <a:cubicBezTo>
                    <a:pt x="1641" y="20"/>
                    <a:pt x="1633" y="22"/>
                    <a:pt x="1628" y="23"/>
                  </a:cubicBezTo>
                  <a:cubicBezTo>
                    <a:pt x="1623" y="19"/>
                    <a:pt x="1616" y="23"/>
                    <a:pt x="1610" y="25"/>
                  </a:cubicBezTo>
                  <a:cubicBezTo>
                    <a:pt x="1609" y="25"/>
                    <a:pt x="1609" y="25"/>
                    <a:pt x="1609" y="25"/>
                  </a:cubicBezTo>
                  <a:cubicBezTo>
                    <a:pt x="1611" y="21"/>
                    <a:pt x="1617" y="21"/>
                    <a:pt x="1621" y="19"/>
                  </a:cubicBezTo>
                  <a:cubicBezTo>
                    <a:pt x="1620" y="18"/>
                    <a:pt x="1618" y="19"/>
                    <a:pt x="1618" y="18"/>
                  </a:cubicBezTo>
                  <a:cubicBezTo>
                    <a:pt x="1608" y="21"/>
                    <a:pt x="1603" y="19"/>
                    <a:pt x="1594" y="21"/>
                  </a:cubicBezTo>
                  <a:cubicBezTo>
                    <a:pt x="1593" y="21"/>
                    <a:pt x="1594" y="20"/>
                    <a:pt x="1593" y="20"/>
                  </a:cubicBezTo>
                  <a:cubicBezTo>
                    <a:pt x="1596" y="20"/>
                    <a:pt x="1601" y="18"/>
                    <a:pt x="1603" y="17"/>
                  </a:cubicBezTo>
                  <a:cubicBezTo>
                    <a:pt x="1602" y="16"/>
                    <a:pt x="1600" y="17"/>
                    <a:pt x="1599" y="16"/>
                  </a:cubicBezTo>
                  <a:cubicBezTo>
                    <a:pt x="1600" y="17"/>
                    <a:pt x="1598" y="17"/>
                    <a:pt x="1596" y="17"/>
                  </a:cubicBezTo>
                  <a:cubicBezTo>
                    <a:pt x="1597" y="17"/>
                    <a:pt x="1597" y="18"/>
                    <a:pt x="1596" y="19"/>
                  </a:cubicBezTo>
                  <a:cubicBezTo>
                    <a:pt x="1593" y="18"/>
                    <a:pt x="1586" y="19"/>
                    <a:pt x="1587" y="22"/>
                  </a:cubicBezTo>
                  <a:cubicBezTo>
                    <a:pt x="1586" y="23"/>
                    <a:pt x="1587" y="20"/>
                    <a:pt x="1585" y="21"/>
                  </a:cubicBezTo>
                  <a:cubicBezTo>
                    <a:pt x="1584" y="20"/>
                    <a:pt x="1587" y="20"/>
                    <a:pt x="1586" y="19"/>
                  </a:cubicBezTo>
                  <a:cubicBezTo>
                    <a:pt x="1584" y="18"/>
                    <a:pt x="1582" y="21"/>
                    <a:pt x="1582" y="22"/>
                  </a:cubicBezTo>
                  <a:cubicBezTo>
                    <a:pt x="1581" y="22"/>
                    <a:pt x="1581" y="20"/>
                    <a:pt x="1580" y="19"/>
                  </a:cubicBezTo>
                  <a:cubicBezTo>
                    <a:pt x="1577" y="20"/>
                    <a:pt x="1579" y="21"/>
                    <a:pt x="1577" y="22"/>
                  </a:cubicBezTo>
                  <a:cubicBezTo>
                    <a:pt x="1576" y="23"/>
                    <a:pt x="1575" y="21"/>
                    <a:pt x="1576" y="21"/>
                  </a:cubicBezTo>
                  <a:cubicBezTo>
                    <a:pt x="1574" y="20"/>
                    <a:pt x="1574" y="22"/>
                    <a:pt x="1574" y="23"/>
                  </a:cubicBezTo>
                  <a:cubicBezTo>
                    <a:pt x="1573" y="22"/>
                    <a:pt x="1571" y="21"/>
                    <a:pt x="1571" y="20"/>
                  </a:cubicBezTo>
                  <a:cubicBezTo>
                    <a:pt x="1572" y="19"/>
                    <a:pt x="1573" y="20"/>
                    <a:pt x="1575" y="19"/>
                  </a:cubicBezTo>
                  <a:cubicBezTo>
                    <a:pt x="1572" y="18"/>
                    <a:pt x="1570" y="20"/>
                    <a:pt x="1570" y="21"/>
                  </a:cubicBezTo>
                  <a:cubicBezTo>
                    <a:pt x="1566" y="21"/>
                    <a:pt x="1563" y="21"/>
                    <a:pt x="1560" y="24"/>
                  </a:cubicBezTo>
                  <a:cubicBezTo>
                    <a:pt x="1558" y="23"/>
                    <a:pt x="1561" y="22"/>
                    <a:pt x="1560" y="21"/>
                  </a:cubicBezTo>
                  <a:cubicBezTo>
                    <a:pt x="1562" y="21"/>
                    <a:pt x="1564" y="21"/>
                    <a:pt x="1566" y="20"/>
                  </a:cubicBezTo>
                  <a:cubicBezTo>
                    <a:pt x="1564" y="19"/>
                    <a:pt x="1564" y="17"/>
                    <a:pt x="1566" y="16"/>
                  </a:cubicBezTo>
                  <a:cubicBezTo>
                    <a:pt x="1565" y="15"/>
                    <a:pt x="1564" y="16"/>
                    <a:pt x="1564" y="17"/>
                  </a:cubicBezTo>
                  <a:cubicBezTo>
                    <a:pt x="1564" y="15"/>
                    <a:pt x="1561" y="17"/>
                    <a:pt x="1561" y="15"/>
                  </a:cubicBezTo>
                  <a:cubicBezTo>
                    <a:pt x="1558" y="17"/>
                    <a:pt x="1555" y="16"/>
                    <a:pt x="1551" y="16"/>
                  </a:cubicBezTo>
                  <a:cubicBezTo>
                    <a:pt x="1550" y="15"/>
                    <a:pt x="1554" y="15"/>
                    <a:pt x="1555" y="16"/>
                  </a:cubicBezTo>
                  <a:cubicBezTo>
                    <a:pt x="1555" y="16"/>
                    <a:pt x="1555" y="16"/>
                    <a:pt x="1555" y="16"/>
                  </a:cubicBezTo>
                  <a:cubicBezTo>
                    <a:pt x="1556" y="15"/>
                    <a:pt x="1556" y="15"/>
                    <a:pt x="1556" y="15"/>
                  </a:cubicBezTo>
                  <a:cubicBezTo>
                    <a:pt x="1554" y="14"/>
                    <a:pt x="1552" y="15"/>
                    <a:pt x="1550" y="15"/>
                  </a:cubicBezTo>
                  <a:cubicBezTo>
                    <a:pt x="1549" y="14"/>
                    <a:pt x="1550" y="13"/>
                    <a:pt x="1549" y="11"/>
                  </a:cubicBezTo>
                  <a:cubicBezTo>
                    <a:pt x="1548" y="13"/>
                    <a:pt x="1548" y="12"/>
                    <a:pt x="1545" y="13"/>
                  </a:cubicBezTo>
                  <a:cubicBezTo>
                    <a:pt x="1544" y="12"/>
                    <a:pt x="1544" y="11"/>
                    <a:pt x="1543" y="11"/>
                  </a:cubicBezTo>
                  <a:cubicBezTo>
                    <a:pt x="1542" y="11"/>
                    <a:pt x="1542" y="12"/>
                    <a:pt x="1541" y="12"/>
                  </a:cubicBezTo>
                  <a:cubicBezTo>
                    <a:pt x="1540" y="11"/>
                    <a:pt x="1541" y="11"/>
                    <a:pt x="1539" y="10"/>
                  </a:cubicBezTo>
                  <a:cubicBezTo>
                    <a:pt x="1536" y="11"/>
                    <a:pt x="1533" y="10"/>
                    <a:pt x="1530" y="10"/>
                  </a:cubicBezTo>
                  <a:cubicBezTo>
                    <a:pt x="1529" y="9"/>
                    <a:pt x="1531" y="10"/>
                    <a:pt x="1533" y="8"/>
                  </a:cubicBezTo>
                  <a:cubicBezTo>
                    <a:pt x="1531" y="7"/>
                    <a:pt x="1529" y="9"/>
                    <a:pt x="1528" y="8"/>
                  </a:cubicBezTo>
                  <a:cubicBezTo>
                    <a:pt x="1528" y="8"/>
                    <a:pt x="1527" y="9"/>
                    <a:pt x="1527" y="9"/>
                  </a:cubicBezTo>
                  <a:cubicBezTo>
                    <a:pt x="1520" y="8"/>
                    <a:pt x="1512" y="11"/>
                    <a:pt x="1504" y="9"/>
                  </a:cubicBezTo>
                  <a:cubicBezTo>
                    <a:pt x="1503" y="10"/>
                    <a:pt x="1504" y="10"/>
                    <a:pt x="1505" y="11"/>
                  </a:cubicBezTo>
                  <a:cubicBezTo>
                    <a:pt x="1503" y="12"/>
                    <a:pt x="1502" y="12"/>
                    <a:pt x="1501" y="12"/>
                  </a:cubicBezTo>
                  <a:cubicBezTo>
                    <a:pt x="1499" y="7"/>
                    <a:pt x="1490" y="13"/>
                    <a:pt x="1486" y="12"/>
                  </a:cubicBezTo>
                  <a:cubicBezTo>
                    <a:pt x="1488" y="7"/>
                    <a:pt x="1493" y="9"/>
                    <a:pt x="1498" y="7"/>
                  </a:cubicBezTo>
                  <a:cubicBezTo>
                    <a:pt x="1495" y="6"/>
                    <a:pt x="1493" y="8"/>
                    <a:pt x="1492" y="6"/>
                  </a:cubicBezTo>
                  <a:cubicBezTo>
                    <a:pt x="1489" y="8"/>
                    <a:pt x="1489" y="8"/>
                    <a:pt x="1489" y="8"/>
                  </a:cubicBezTo>
                  <a:cubicBezTo>
                    <a:pt x="1487" y="7"/>
                    <a:pt x="1488" y="6"/>
                    <a:pt x="1487" y="6"/>
                  </a:cubicBezTo>
                  <a:cubicBezTo>
                    <a:pt x="1489" y="6"/>
                    <a:pt x="1490" y="4"/>
                    <a:pt x="1491" y="5"/>
                  </a:cubicBezTo>
                  <a:cubicBezTo>
                    <a:pt x="1491" y="4"/>
                    <a:pt x="1493" y="5"/>
                    <a:pt x="1493" y="3"/>
                  </a:cubicBezTo>
                  <a:cubicBezTo>
                    <a:pt x="1491" y="0"/>
                    <a:pt x="1488" y="6"/>
                    <a:pt x="1486" y="3"/>
                  </a:cubicBezTo>
                  <a:cubicBezTo>
                    <a:pt x="1483" y="5"/>
                    <a:pt x="1481" y="7"/>
                    <a:pt x="1478" y="9"/>
                  </a:cubicBezTo>
                  <a:cubicBezTo>
                    <a:pt x="1476" y="8"/>
                    <a:pt x="1477" y="7"/>
                    <a:pt x="1479" y="6"/>
                  </a:cubicBezTo>
                  <a:cubicBezTo>
                    <a:pt x="1477" y="4"/>
                    <a:pt x="1475" y="6"/>
                    <a:pt x="1473" y="5"/>
                  </a:cubicBezTo>
                  <a:cubicBezTo>
                    <a:pt x="1474" y="6"/>
                    <a:pt x="1473" y="7"/>
                    <a:pt x="1471" y="8"/>
                  </a:cubicBezTo>
                  <a:cubicBezTo>
                    <a:pt x="1472" y="8"/>
                    <a:pt x="1473" y="7"/>
                    <a:pt x="1474" y="9"/>
                  </a:cubicBezTo>
                  <a:cubicBezTo>
                    <a:pt x="1472" y="9"/>
                    <a:pt x="1470" y="9"/>
                    <a:pt x="1469" y="8"/>
                  </a:cubicBezTo>
                  <a:cubicBezTo>
                    <a:pt x="1464" y="11"/>
                    <a:pt x="1464" y="11"/>
                    <a:pt x="1464" y="11"/>
                  </a:cubicBezTo>
                  <a:cubicBezTo>
                    <a:pt x="1463" y="9"/>
                    <a:pt x="1465" y="10"/>
                    <a:pt x="1461" y="9"/>
                  </a:cubicBezTo>
                  <a:cubicBezTo>
                    <a:pt x="1459" y="8"/>
                    <a:pt x="1463" y="8"/>
                    <a:pt x="1460" y="7"/>
                  </a:cubicBezTo>
                  <a:cubicBezTo>
                    <a:pt x="1459" y="10"/>
                    <a:pt x="1457" y="9"/>
                    <a:pt x="1453" y="11"/>
                  </a:cubicBezTo>
                  <a:cubicBezTo>
                    <a:pt x="1450" y="11"/>
                    <a:pt x="1447" y="11"/>
                    <a:pt x="1444" y="10"/>
                  </a:cubicBezTo>
                  <a:cubicBezTo>
                    <a:pt x="1441" y="13"/>
                    <a:pt x="1438" y="14"/>
                    <a:pt x="1434" y="15"/>
                  </a:cubicBezTo>
                  <a:cubicBezTo>
                    <a:pt x="1432" y="14"/>
                    <a:pt x="1436" y="14"/>
                    <a:pt x="1436" y="13"/>
                  </a:cubicBezTo>
                  <a:cubicBezTo>
                    <a:pt x="1431" y="13"/>
                    <a:pt x="1426" y="17"/>
                    <a:pt x="1423" y="20"/>
                  </a:cubicBezTo>
                  <a:cubicBezTo>
                    <a:pt x="1428" y="21"/>
                    <a:pt x="1430" y="16"/>
                    <a:pt x="1433" y="15"/>
                  </a:cubicBezTo>
                  <a:cubicBezTo>
                    <a:pt x="1434" y="16"/>
                    <a:pt x="1434" y="16"/>
                    <a:pt x="1434" y="17"/>
                  </a:cubicBezTo>
                  <a:cubicBezTo>
                    <a:pt x="1435" y="18"/>
                    <a:pt x="1437" y="16"/>
                    <a:pt x="1436" y="15"/>
                  </a:cubicBezTo>
                  <a:cubicBezTo>
                    <a:pt x="1440" y="18"/>
                    <a:pt x="1449" y="10"/>
                    <a:pt x="1455" y="13"/>
                  </a:cubicBezTo>
                  <a:cubicBezTo>
                    <a:pt x="1451" y="17"/>
                    <a:pt x="1443" y="18"/>
                    <a:pt x="1438" y="17"/>
                  </a:cubicBezTo>
                  <a:cubicBezTo>
                    <a:pt x="1434" y="22"/>
                    <a:pt x="1427" y="21"/>
                    <a:pt x="1420" y="22"/>
                  </a:cubicBezTo>
                  <a:cubicBezTo>
                    <a:pt x="1422" y="20"/>
                    <a:pt x="1423" y="18"/>
                    <a:pt x="1424" y="16"/>
                  </a:cubicBezTo>
                  <a:cubicBezTo>
                    <a:pt x="1422" y="17"/>
                    <a:pt x="1421" y="16"/>
                    <a:pt x="1419" y="18"/>
                  </a:cubicBezTo>
                  <a:cubicBezTo>
                    <a:pt x="1415" y="14"/>
                    <a:pt x="1413" y="20"/>
                    <a:pt x="1408" y="16"/>
                  </a:cubicBezTo>
                  <a:cubicBezTo>
                    <a:pt x="1403" y="18"/>
                    <a:pt x="1405" y="18"/>
                    <a:pt x="1400" y="19"/>
                  </a:cubicBezTo>
                  <a:cubicBezTo>
                    <a:pt x="1402" y="19"/>
                    <a:pt x="1400" y="20"/>
                    <a:pt x="1401" y="20"/>
                  </a:cubicBezTo>
                  <a:cubicBezTo>
                    <a:pt x="1399" y="21"/>
                    <a:pt x="1398" y="20"/>
                    <a:pt x="1396" y="22"/>
                  </a:cubicBezTo>
                  <a:cubicBezTo>
                    <a:pt x="1394" y="20"/>
                    <a:pt x="1397" y="19"/>
                    <a:pt x="1399" y="20"/>
                  </a:cubicBezTo>
                  <a:cubicBezTo>
                    <a:pt x="1398" y="18"/>
                    <a:pt x="1392" y="20"/>
                    <a:pt x="1392" y="21"/>
                  </a:cubicBezTo>
                  <a:cubicBezTo>
                    <a:pt x="1390" y="21"/>
                    <a:pt x="1388" y="23"/>
                    <a:pt x="1386" y="21"/>
                  </a:cubicBezTo>
                  <a:cubicBezTo>
                    <a:pt x="1383" y="20"/>
                    <a:pt x="1380" y="24"/>
                    <a:pt x="1377" y="23"/>
                  </a:cubicBezTo>
                  <a:cubicBezTo>
                    <a:pt x="1375" y="21"/>
                    <a:pt x="1378" y="19"/>
                    <a:pt x="1380" y="17"/>
                  </a:cubicBezTo>
                  <a:cubicBezTo>
                    <a:pt x="1376" y="17"/>
                    <a:pt x="1374" y="20"/>
                    <a:pt x="1369" y="19"/>
                  </a:cubicBezTo>
                  <a:cubicBezTo>
                    <a:pt x="1367" y="18"/>
                    <a:pt x="1368" y="18"/>
                    <a:pt x="1366" y="18"/>
                  </a:cubicBezTo>
                  <a:cubicBezTo>
                    <a:pt x="1364" y="19"/>
                    <a:pt x="1369" y="19"/>
                    <a:pt x="1367" y="20"/>
                  </a:cubicBezTo>
                  <a:cubicBezTo>
                    <a:pt x="1369" y="20"/>
                    <a:pt x="1371" y="20"/>
                    <a:pt x="1372" y="20"/>
                  </a:cubicBezTo>
                  <a:cubicBezTo>
                    <a:pt x="1373" y="21"/>
                    <a:pt x="1372" y="21"/>
                    <a:pt x="1375" y="21"/>
                  </a:cubicBezTo>
                  <a:cubicBezTo>
                    <a:pt x="1376" y="21"/>
                    <a:pt x="1375" y="22"/>
                    <a:pt x="1374" y="22"/>
                  </a:cubicBezTo>
                  <a:cubicBezTo>
                    <a:pt x="1373" y="23"/>
                    <a:pt x="1371" y="20"/>
                    <a:pt x="1370" y="21"/>
                  </a:cubicBezTo>
                  <a:cubicBezTo>
                    <a:pt x="1370" y="21"/>
                    <a:pt x="1369" y="22"/>
                    <a:pt x="1369" y="23"/>
                  </a:cubicBezTo>
                  <a:cubicBezTo>
                    <a:pt x="1368" y="23"/>
                    <a:pt x="1366" y="22"/>
                    <a:pt x="1364" y="22"/>
                  </a:cubicBezTo>
                  <a:cubicBezTo>
                    <a:pt x="1363" y="22"/>
                    <a:pt x="1364" y="21"/>
                    <a:pt x="1365" y="21"/>
                  </a:cubicBezTo>
                  <a:cubicBezTo>
                    <a:pt x="1366" y="21"/>
                    <a:pt x="1366" y="22"/>
                    <a:pt x="1367" y="22"/>
                  </a:cubicBezTo>
                  <a:cubicBezTo>
                    <a:pt x="1367" y="21"/>
                    <a:pt x="1368" y="20"/>
                    <a:pt x="1366" y="19"/>
                  </a:cubicBezTo>
                  <a:cubicBezTo>
                    <a:pt x="1359" y="24"/>
                    <a:pt x="1352" y="24"/>
                    <a:pt x="1345" y="27"/>
                  </a:cubicBezTo>
                  <a:cubicBezTo>
                    <a:pt x="1344" y="26"/>
                    <a:pt x="1343" y="26"/>
                    <a:pt x="1344" y="25"/>
                  </a:cubicBezTo>
                  <a:cubicBezTo>
                    <a:pt x="1343" y="26"/>
                    <a:pt x="1338" y="28"/>
                    <a:pt x="1334" y="29"/>
                  </a:cubicBezTo>
                  <a:cubicBezTo>
                    <a:pt x="1334" y="27"/>
                    <a:pt x="1339" y="26"/>
                    <a:pt x="1339" y="25"/>
                  </a:cubicBezTo>
                  <a:cubicBezTo>
                    <a:pt x="1341" y="26"/>
                    <a:pt x="1342" y="26"/>
                    <a:pt x="1340" y="25"/>
                  </a:cubicBezTo>
                  <a:cubicBezTo>
                    <a:pt x="1334" y="26"/>
                    <a:pt x="1328" y="27"/>
                    <a:pt x="1324" y="27"/>
                  </a:cubicBezTo>
                  <a:cubicBezTo>
                    <a:pt x="1322" y="25"/>
                    <a:pt x="1329" y="26"/>
                    <a:pt x="1329" y="23"/>
                  </a:cubicBezTo>
                  <a:cubicBezTo>
                    <a:pt x="1327" y="23"/>
                    <a:pt x="1326" y="23"/>
                    <a:pt x="1325" y="24"/>
                  </a:cubicBezTo>
                  <a:cubicBezTo>
                    <a:pt x="1319" y="23"/>
                    <a:pt x="1306" y="28"/>
                    <a:pt x="1299" y="29"/>
                  </a:cubicBezTo>
                  <a:cubicBezTo>
                    <a:pt x="1297" y="28"/>
                    <a:pt x="1303" y="27"/>
                    <a:pt x="1300" y="26"/>
                  </a:cubicBezTo>
                  <a:cubicBezTo>
                    <a:pt x="1299" y="28"/>
                    <a:pt x="1296" y="29"/>
                    <a:pt x="1294" y="29"/>
                  </a:cubicBezTo>
                  <a:cubicBezTo>
                    <a:pt x="1296" y="30"/>
                    <a:pt x="1297" y="30"/>
                    <a:pt x="1299" y="30"/>
                  </a:cubicBezTo>
                  <a:cubicBezTo>
                    <a:pt x="1299" y="30"/>
                    <a:pt x="1299" y="30"/>
                    <a:pt x="1299" y="31"/>
                  </a:cubicBezTo>
                  <a:cubicBezTo>
                    <a:pt x="1296" y="32"/>
                    <a:pt x="1293" y="29"/>
                    <a:pt x="1290" y="32"/>
                  </a:cubicBezTo>
                  <a:cubicBezTo>
                    <a:pt x="1289" y="31"/>
                    <a:pt x="1289" y="31"/>
                    <a:pt x="1288" y="30"/>
                  </a:cubicBezTo>
                  <a:cubicBezTo>
                    <a:pt x="1286" y="32"/>
                    <a:pt x="1283" y="31"/>
                    <a:pt x="1281" y="32"/>
                  </a:cubicBezTo>
                  <a:cubicBezTo>
                    <a:pt x="1280" y="31"/>
                    <a:pt x="1280" y="30"/>
                    <a:pt x="1280" y="30"/>
                  </a:cubicBezTo>
                  <a:cubicBezTo>
                    <a:pt x="1279" y="29"/>
                    <a:pt x="1278" y="31"/>
                    <a:pt x="1277" y="29"/>
                  </a:cubicBezTo>
                  <a:cubicBezTo>
                    <a:pt x="1276" y="30"/>
                    <a:pt x="1276" y="30"/>
                    <a:pt x="1277" y="31"/>
                  </a:cubicBezTo>
                  <a:cubicBezTo>
                    <a:pt x="1267" y="31"/>
                    <a:pt x="1260" y="31"/>
                    <a:pt x="1251" y="32"/>
                  </a:cubicBezTo>
                  <a:cubicBezTo>
                    <a:pt x="1250" y="32"/>
                    <a:pt x="1251" y="31"/>
                    <a:pt x="1252" y="30"/>
                  </a:cubicBezTo>
                  <a:cubicBezTo>
                    <a:pt x="1250" y="30"/>
                    <a:pt x="1249" y="31"/>
                    <a:pt x="1247" y="31"/>
                  </a:cubicBezTo>
                  <a:cubicBezTo>
                    <a:pt x="1245" y="32"/>
                    <a:pt x="1248" y="33"/>
                    <a:pt x="1246" y="33"/>
                  </a:cubicBezTo>
                  <a:cubicBezTo>
                    <a:pt x="1244" y="32"/>
                    <a:pt x="1241" y="33"/>
                    <a:pt x="1239" y="34"/>
                  </a:cubicBezTo>
                  <a:cubicBezTo>
                    <a:pt x="1237" y="33"/>
                    <a:pt x="1239" y="33"/>
                    <a:pt x="1237" y="32"/>
                  </a:cubicBezTo>
                  <a:cubicBezTo>
                    <a:pt x="1236" y="33"/>
                    <a:pt x="1237" y="34"/>
                    <a:pt x="1236" y="34"/>
                  </a:cubicBezTo>
                  <a:cubicBezTo>
                    <a:pt x="1233" y="33"/>
                    <a:pt x="1234" y="35"/>
                    <a:pt x="1230" y="35"/>
                  </a:cubicBezTo>
                  <a:cubicBezTo>
                    <a:pt x="1228" y="34"/>
                    <a:pt x="1230" y="34"/>
                    <a:pt x="1228" y="33"/>
                  </a:cubicBezTo>
                  <a:cubicBezTo>
                    <a:pt x="1227" y="34"/>
                    <a:pt x="1227" y="34"/>
                    <a:pt x="1228" y="35"/>
                  </a:cubicBezTo>
                  <a:cubicBezTo>
                    <a:pt x="1225" y="36"/>
                    <a:pt x="1218" y="34"/>
                    <a:pt x="1218" y="32"/>
                  </a:cubicBezTo>
                  <a:cubicBezTo>
                    <a:pt x="1213" y="33"/>
                    <a:pt x="1222" y="33"/>
                    <a:pt x="1219" y="36"/>
                  </a:cubicBezTo>
                  <a:cubicBezTo>
                    <a:pt x="1217" y="36"/>
                    <a:pt x="1217" y="35"/>
                    <a:pt x="1215" y="34"/>
                  </a:cubicBezTo>
                  <a:cubicBezTo>
                    <a:pt x="1213" y="35"/>
                    <a:pt x="1210" y="34"/>
                    <a:pt x="1209" y="37"/>
                  </a:cubicBezTo>
                  <a:cubicBezTo>
                    <a:pt x="1206" y="37"/>
                    <a:pt x="1204" y="37"/>
                    <a:pt x="1203" y="35"/>
                  </a:cubicBezTo>
                  <a:cubicBezTo>
                    <a:pt x="1200" y="37"/>
                    <a:pt x="1200" y="37"/>
                    <a:pt x="1200" y="37"/>
                  </a:cubicBezTo>
                  <a:cubicBezTo>
                    <a:pt x="1202" y="39"/>
                    <a:pt x="1201" y="35"/>
                    <a:pt x="1203" y="37"/>
                  </a:cubicBezTo>
                  <a:cubicBezTo>
                    <a:pt x="1202" y="40"/>
                    <a:pt x="1194" y="38"/>
                    <a:pt x="1189" y="40"/>
                  </a:cubicBezTo>
                  <a:cubicBezTo>
                    <a:pt x="1190" y="39"/>
                    <a:pt x="1190" y="38"/>
                    <a:pt x="1192" y="37"/>
                  </a:cubicBezTo>
                  <a:cubicBezTo>
                    <a:pt x="1188" y="35"/>
                    <a:pt x="1188" y="40"/>
                    <a:pt x="1184" y="40"/>
                  </a:cubicBezTo>
                  <a:cubicBezTo>
                    <a:pt x="1182" y="38"/>
                    <a:pt x="1179" y="40"/>
                    <a:pt x="1177" y="41"/>
                  </a:cubicBezTo>
                  <a:cubicBezTo>
                    <a:pt x="1174" y="39"/>
                    <a:pt x="1171" y="40"/>
                    <a:pt x="1168" y="41"/>
                  </a:cubicBezTo>
                  <a:cubicBezTo>
                    <a:pt x="1167" y="39"/>
                    <a:pt x="1170" y="40"/>
                    <a:pt x="1171" y="39"/>
                  </a:cubicBezTo>
                  <a:cubicBezTo>
                    <a:pt x="1170" y="38"/>
                    <a:pt x="1173" y="37"/>
                    <a:pt x="1172" y="36"/>
                  </a:cubicBezTo>
                  <a:cubicBezTo>
                    <a:pt x="1169" y="38"/>
                    <a:pt x="1165" y="38"/>
                    <a:pt x="1163" y="41"/>
                  </a:cubicBezTo>
                  <a:cubicBezTo>
                    <a:pt x="1162" y="40"/>
                    <a:pt x="1160" y="41"/>
                    <a:pt x="1158" y="40"/>
                  </a:cubicBezTo>
                  <a:cubicBezTo>
                    <a:pt x="1157" y="38"/>
                    <a:pt x="1165" y="40"/>
                    <a:pt x="1161" y="37"/>
                  </a:cubicBezTo>
                  <a:cubicBezTo>
                    <a:pt x="1162" y="36"/>
                    <a:pt x="1164" y="38"/>
                    <a:pt x="1165" y="36"/>
                  </a:cubicBezTo>
                  <a:cubicBezTo>
                    <a:pt x="1164" y="35"/>
                    <a:pt x="1159" y="38"/>
                    <a:pt x="1160" y="35"/>
                  </a:cubicBezTo>
                  <a:cubicBezTo>
                    <a:pt x="1158" y="37"/>
                    <a:pt x="1156" y="36"/>
                    <a:pt x="1153" y="37"/>
                  </a:cubicBezTo>
                  <a:cubicBezTo>
                    <a:pt x="1153" y="35"/>
                    <a:pt x="1150" y="37"/>
                    <a:pt x="1147" y="36"/>
                  </a:cubicBezTo>
                  <a:cubicBezTo>
                    <a:pt x="1144" y="38"/>
                    <a:pt x="1141" y="37"/>
                    <a:pt x="1138" y="39"/>
                  </a:cubicBezTo>
                  <a:cubicBezTo>
                    <a:pt x="1138" y="40"/>
                    <a:pt x="1141" y="41"/>
                    <a:pt x="1142" y="40"/>
                  </a:cubicBezTo>
                  <a:cubicBezTo>
                    <a:pt x="1142" y="42"/>
                    <a:pt x="1137" y="41"/>
                    <a:pt x="1135" y="41"/>
                  </a:cubicBezTo>
                  <a:cubicBezTo>
                    <a:pt x="1135" y="40"/>
                    <a:pt x="1136" y="39"/>
                    <a:pt x="1137" y="39"/>
                  </a:cubicBezTo>
                  <a:cubicBezTo>
                    <a:pt x="1136" y="38"/>
                    <a:pt x="1135" y="38"/>
                    <a:pt x="1135" y="36"/>
                  </a:cubicBezTo>
                  <a:cubicBezTo>
                    <a:pt x="1135" y="39"/>
                    <a:pt x="1132" y="37"/>
                    <a:pt x="1129" y="39"/>
                  </a:cubicBezTo>
                  <a:cubicBezTo>
                    <a:pt x="1130" y="41"/>
                    <a:pt x="1131" y="39"/>
                    <a:pt x="1133" y="40"/>
                  </a:cubicBezTo>
                  <a:cubicBezTo>
                    <a:pt x="1131" y="40"/>
                    <a:pt x="1129" y="42"/>
                    <a:pt x="1127" y="40"/>
                  </a:cubicBezTo>
                  <a:cubicBezTo>
                    <a:pt x="1127" y="39"/>
                    <a:pt x="1128" y="40"/>
                    <a:pt x="1129" y="39"/>
                  </a:cubicBezTo>
                  <a:cubicBezTo>
                    <a:pt x="1128" y="38"/>
                    <a:pt x="1127" y="39"/>
                    <a:pt x="1127" y="38"/>
                  </a:cubicBezTo>
                  <a:cubicBezTo>
                    <a:pt x="1125" y="37"/>
                    <a:pt x="1127" y="40"/>
                    <a:pt x="1125" y="38"/>
                  </a:cubicBezTo>
                  <a:cubicBezTo>
                    <a:pt x="1125" y="40"/>
                    <a:pt x="1126" y="41"/>
                    <a:pt x="1125" y="42"/>
                  </a:cubicBezTo>
                  <a:cubicBezTo>
                    <a:pt x="1122" y="42"/>
                    <a:pt x="1125" y="41"/>
                    <a:pt x="1123" y="40"/>
                  </a:cubicBezTo>
                  <a:cubicBezTo>
                    <a:pt x="1121" y="41"/>
                    <a:pt x="1122" y="41"/>
                    <a:pt x="1122" y="42"/>
                  </a:cubicBezTo>
                  <a:cubicBezTo>
                    <a:pt x="1121" y="42"/>
                    <a:pt x="1120" y="42"/>
                    <a:pt x="1120" y="43"/>
                  </a:cubicBezTo>
                  <a:cubicBezTo>
                    <a:pt x="1117" y="41"/>
                    <a:pt x="1121" y="40"/>
                    <a:pt x="1119" y="38"/>
                  </a:cubicBezTo>
                  <a:cubicBezTo>
                    <a:pt x="1119" y="39"/>
                    <a:pt x="1118" y="40"/>
                    <a:pt x="1118" y="41"/>
                  </a:cubicBezTo>
                  <a:cubicBezTo>
                    <a:pt x="1116" y="43"/>
                    <a:pt x="1115" y="40"/>
                    <a:pt x="1113" y="42"/>
                  </a:cubicBezTo>
                  <a:cubicBezTo>
                    <a:pt x="1111" y="41"/>
                    <a:pt x="1111" y="40"/>
                    <a:pt x="1110" y="40"/>
                  </a:cubicBezTo>
                  <a:cubicBezTo>
                    <a:pt x="1108" y="41"/>
                    <a:pt x="1106" y="40"/>
                    <a:pt x="1103" y="40"/>
                  </a:cubicBezTo>
                  <a:cubicBezTo>
                    <a:pt x="1102" y="42"/>
                    <a:pt x="1098" y="42"/>
                    <a:pt x="1095" y="42"/>
                  </a:cubicBezTo>
                  <a:cubicBezTo>
                    <a:pt x="1094" y="41"/>
                    <a:pt x="1098" y="40"/>
                    <a:pt x="1096" y="40"/>
                  </a:cubicBezTo>
                  <a:cubicBezTo>
                    <a:pt x="1093" y="42"/>
                    <a:pt x="1091" y="41"/>
                    <a:pt x="1087" y="41"/>
                  </a:cubicBezTo>
                  <a:cubicBezTo>
                    <a:pt x="1085" y="42"/>
                    <a:pt x="1088" y="43"/>
                    <a:pt x="1087" y="44"/>
                  </a:cubicBezTo>
                  <a:cubicBezTo>
                    <a:pt x="1083" y="44"/>
                    <a:pt x="1086" y="42"/>
                    <a:pt x="1083" y="41"/>
                  </a:cubicBezTo>
                  <a:cubicBezTo>
                    <a:pt x="1082" y="41"/>
                    <a:pt x="1082" y="42"/>
                    <a:pt x="1081" y="43"/>
                  </a:cubicBezTo>
                  <a:cubicBezTo>
                    <a:pt x="1076" y="39"/>
                    <a:pt x="1071" y="45"/>
                    <a:pt x="1066" y="43"/>
                  </a:cubicBezTo>
                  <a:cubicBezTo>
                    <a:pt x="1064" y="45"/>
                    <a:pt x="1063" y="45"/>
                    <a:pt x="1059" y="47"/>
                  </a:cubicBezTo>
                  <a:cubicBezTo>
                    <a:pt x="1058" y="47"/>
                    <a:pt x="1058" y="45"/>
                    <a:pt x="1056" y="46"/>
                  </a:cubicBezTo>
                  <a:cubicBezTo>
                    <a:pt x="1055" y="44"/>
                    <a:pt x="1059" y="45"/>
                    <a:pt x="1060" y="43"/>
                  </a:cubicBezTo>
                  <a:cubicBezTo>
                    <a:pt x="1057" y="42"/>
                    <a:pt x="1054" y="44"/>
                    <a:pt x="1052" y="45"/>
                  </a:cubicBezTo>
                  <a:cubicBezTo>
                    <a:pt x="1049" y="45"/>
                    <a:pt x="1051" y="44"/>
                    <a:pt x="1049" y="43"/>
                  </a:cubicBezTo>
                  <a:cubicBezTo>
                    <a:pt x="1047" y="43"/>
                    <a:pt x="1046" y="42"/>
                    <a:pt x="1045" y="44"/>
                  </a:cubicBezTo>
                  <a:cubicBezTo>
                    <a:pt x="1043" y="43"/>
                    <a:pt x="1043" y="43"/>
                    <a:pt x="1043" y="43"/>
                  </a:cubicBezTo>
                  <a:cubicBezTo>
                    <a:pt x="1044" y="45"/>
                    <a:pt x="1038" y="46"/>
                    <a:pt x="1036" y="43"/>
                  </a:cubicBezTo>
                  <a:cubicBezTo>
                    <a:pt x="1034" y="46"/>
                    <a:pt x="1033" y="45"/>
                    <a:pt x="1030" y="45"/>
                  </a:cubicBezTo>
                  <a:cubicBezTo>
                    <a:pt x="1028" y="46"/>
                    <a:pt x="1030" y="45"/>
                    <a:pt x="1031" y="46"/>
                  </a:cubicBezTo>
                  <a:cubicBezTo>
                    <a:pt x="1030" y="47"/>
                    <a:pt x="1029" y="46"/>
                    <a:pt x="1027" y="46"/>
                  </a:cubicBezTo>
                  <a:cubicBezTo>
                    <a:pt x="1025" y="45"/>
                    <a:pt x="1027" y="45"/>
                    <a:pt x="1027" y="44"/>
                  </a:cubicBezTo>
                  <a:cubicBezTo>
                    <a:pt x="1025" y="44"/>
                    <a:pt x="1023" y="43"/>
                    <a:pt x="1021" y="41"/>
                  </a:cubicBezTo>
                  <a:cubicBezTo>
                    <a:pt x="1021" y="41"/>
                    <a:pt x="1022" y="41"/>
                    <a:pt x="1022" y="41"/>
                  </a:cubicBezTo>
                  <a:cubicBezTo>
                    <a:pt x="1022" y="40"/>
                    <a:pt x="1017" y="41"/>
                    <a:pt x="1015" y="40"/>
                  </a:cubicBezTo>
                  <a:cubicBezTo>
                    <a:pt x="1020" y="41"/>
                    <a:pt x="1020" y="43"/>
                    <a:pt x="1025" y="44"/>
                  </a:cubicBezTo>
                  <a:cubicBezTo>
                    <a:pt x="1020" y="47"/>
                    <a:pt x="1019" y="42"/>
                    <a:pt x="1015" y="43"/>
                  </a:cubicBezTo>
                  <a:cubicBezTo>
                    <a:pt x="1016" y="44"/>
                    <a:pt x="1020" y="46"/>
                    <a:pt x="1019" y="47"/>
                  </a:cubicBezTo>
                  <a:cubicBezTo>
                    <a:pt x="1018" y="46"/>
                    <a:pt x="1014" y="46"/>
                    <a:pt x="1013" y="45"/>
                  </a:cubicBezTo>
                  <a:cubicBezTo>
                    <a:pt x="1011" y="46"/>
                    <a:pt x="1011" y="48"/>
                    <a:pt x="1010" y="49"/>
                  </a:cubicBezTo>
                  <a:cubicBezTo>
                    <a:pt x="1011" y="47"/>
                    <a:pt x="1008" y="47"/>
                    <a:pt x="1006" y="46"/>
                  </a:cubicBezTo>
                  <a:cubicBezTo>
                    <a:pt x="1005" y="45"/>
                    <a:pt x="1008" y="44"/>
                    <a:pt x="1006" y="43"/>
                  </a:cubicBezTo>
                  <a:cubicBezTo>
                    <a:pt x="1005" y="44"/>
                    <a:pt x="1005" y="44"/>
                    <a:pt x="1005" y="46"/>
                  </a:cubicBezTo>
                  <a:cubicBezTo>
                    <a:pt x="1004" y="46"/>
                    <a:pt x="1002" y="45"/>
                    <a:pt x="1003" y="47"/>
                  </a:cubicBezTo>
                  <a:cubicBezTo>
                    <a:pt x="1001" y="47"/>
                    <a:pt x="1000" y="46"/>
                    <a:pt x="998" y="45"/>
                  </a:cubicBezTo>
                  <a:cubicBezTo>
                    <a:pt x="998" y="44"/>
                    <a:pt x="1003" y="45"/>
                    <a:pt x="1002" y="43"/>
                  </a:cubicBezTo>
                  <a:cubicBezTo>
                    <a:pt x="999" y="44"/>
                    <a:pt x="987" y="47"/>
                    <a:pt x="989" y="43"/>
                  </a:cubicBezTo>
                  <a:cubicBezTo>
                    <a:pt x="987" y="43"/>
                    <a:pt x="986" y="45"/>
                    <a:pt x="984" y="44"/>
                  </a:cubicBezTo>
                  <a:cubicBezTo>
                    <a:pt x="982" y="47"/>
                    <a:pt x="976" y="45"/>
                    <a:pt x="973" y="48"/>
                  </a:cubicBezTo>
                  <a:cubicBezTo>
                    <a:pt x="972" y="46"/>
                    <a:pt x="968" y="48"/>
                    <a:pt x="969" y="46"/>
                  </a:cubicBezTo>
                  <a:cubicBezTo>
                    <a:pt x="968" y="45"/>
                    <a:pt x="968" y="47"/>
                    <a:pt x="966" y="48"/>
                  </a:cubicBezTo>
                  <a:cubicBezTo>
                    <a:pt x="962" y="48"/>
                    <a:pt x="958" y="47"/>
                    <a:pt x="954" y="50"/>
                  </a:cubicBezTo>
                  <a:cubicBezTo>
                    <a:pt x="953" y="48"/>
                    <a:pt x="950" y="48"/>
                    <a:pt x="950" y="50"/>
                  </a:cubicBezTo>
                  <a:cubicBezTo>
                    <a:pt x="948" y="48"/>
                    <a:pt x="946" y="49"/>
                    <a:pt x="945" y="48"/>
                  </a:cubicBezTo>
                  <a:cubicBezTo>
                    <a:pt x="945" y="49"/>
                    <a:pt x="946" y="49"/>
                    <a:pt x="947" y="51"/>
                  </a:cubicBezTo>
                  <a:cubicBezTo>
                    <a:pt x="945" y="51"/>
                    <a:pt x="943" y="50"/>
                    <a:pt x="942" y="49"/>
                  </a:cubicBezTo>
                  <a:cubicBezTo>
                    <a:pt x="939" y="49"/>
                    <a:pt x="940" y="51"/>
                    <a:pt x="937" y="49"/>
                  </a:cubicBezTo>
                  <a:cubicBezTo>
                    <a:pt x="936" y="50"/>
                    <a:pt x="937" y="50"/>
                    <a:pt x="936" y="51"/>
                  </a:cubicBezTo>
                  <a:cubicBezTo>
                    <a:pt x="938" y="50"/>
                    <a:pt x="941" y="51"/>
                    <a:pt x="943" y="52"/>
                  </a:cubicBezTo>
                  <a:cubicBezTo>
                    <a:pt x="939" y="52"/>
                    <a:pt x="935" y="52"/>
                    <a:pt x="931" y="52"/>
                  </a:cubicBezTo>
                  <a:cubicBezTo>
                    <a:pt x="931" y="52"/>
                    <a:pt x="931" y="51"/>
                    <a:pt x="931" y="51"/>
                  </a:cubicBezTo>
                  <a:cubicBezTo>
                    <a:pt x="933" y="50"/>
                    <a:pt x="936" y="52"/>
                    <a:pt x="936" y="49"/>
                  </a:cubicBezTo>
                  <a:cubicBezTo>
                    <a:pt x="933" y="49"/>
                    <a:pt x="931" y="51"/>
                    <a:pt x="927" y="49"/>
                  </a:cubicBezTo>
                  <a:cubicBezTo>
                    <a:pt x="926" y="50"/>
                    <a:pt x="926" y="50"/>
                    <a:pt x="925" y="50"/>
                  </a:cubicBezTo>
                  <a:cubicBezTo>
                    <a:pt x="925" y="51"/>
                    <a:pt x="925" y="51"/>
                    <a:pt x="926" y="52"/>
                  </a:cubicBezTo>
                  <a:cubicBezTo>
                    <a:pt x="923" y="53"/>
                    <a:pt x="921" y="52"/>
                    <a:pt x="919" y="53"/>
                  </a:cubicBezTo>
                  <a:cubicBezTo>
                    <a:pt x="917" y="52"/>
                    <a:pt x="918" y="52"/>
                    <a:pt x="917" y="51"/>
                  </a:cubicBezTo>
                  <a:cubicBezTo>
                    <a:pt x="915" y="52"/>
                    <a:pt x="918" y="53"/>
                    <a:pt x="915" y="53"/>
                  </a:cubicBezTo>
                  <a:cubicBezTo>
                    <a:pt x="913" y="52"/>
                    <a:pt x="916" y="51"/>
                    <a:pt x="914" y="51"/>
                  </a:cubicBezTo>
                  <a:cubicBezTo>
                    <a:pt x="912" y="52"/>
                    <a:pt x="914" y="52"/>
                    <a:pt x="913" y="53"/>
                  </a:cubicBezTo>
                  <a:cubicBezTo>
                    <a:pt x="905" y="49"/>
                    <a:pt x="895" y="54"/>
                    <a:pt x="889" y="52"/>
                  </a:cubicBezTo>
                  <a:cubicBezTo>
                    <a:pt x="888" y="51"/>
                    <a:pt x="890" y="51"/>
                    <a:pt x="890" y="50"/>
                  </a:cubicBezTo>
                  <a:cubicBezTo>
                    <a:pt x="887" y="49"/>
                    <a:pt x="884" y="53"/>
                    <a:pt x="881" y="50"/>
                  </a:cubicBezTo>
                  <a:cubicBezTo>
                    <a:pt x="880" y="51"/>
                    <a:pt x="880" y="51"/>
                    <a:pt x="881" y="52"/>
                  </a:cubicBezTo>
                  <a:cubicBezTo>
                    <a:pt x="880" y="53"/>
                    <a:pt x="879" y="52"/>
                    <a:pt x="878" y="53"/>
                  </a:cubicBezTo>
                  <a:cubicBezTo>
                    <a:pt x="877" y="53"/>
                    <a:pt x="878" y="52"/>
                    <a:pt x="879" y="51"/>
                  </a:cubicBezTo>
                  <a:cubicBezTo>
                    <a:pt x="877" y="51"/>
                    <a:pt x="876" y="52"/>
                    <a:pt x="874" y="51"/>
                  </a:cubicBezTo>
                  <a:cubicBezTo>
                    <a:pt x="873" y="52"/>
                    <a:pt x="874" y="52"/>
                    <a:pt x="875" y="53"/>
                  </a:cubicBezTo>
                  <a:cubicBezTo>
                    <a:pt x="874" y="54"/>
                    <a:pt x="873" y="53"/>
                    <a:pt x="872" y="53"/>
                  </a:cubicBezTo>
                  <a:cubicBezTo>
                    <a:pt x="872" y="53"/>
                    <a:pt x="873" y="52"/>
                    <a:pt x="871" y="52"/>
                  </a:cubicBezTo>
                  <a:cubicBezTo>
                    <a:pt x="869" y="53"/>
                    <a:pt x="869" y="53"/>
                    <a:pt x="869" y="53"/>
                  </a:cubicBezTo>
                  <a:cubicBezTo>
                    <a:pt x="868" y="53"/>
                    <a:pt x="869" y="52"/>
                    <a:pt x="867" y="51"/>
                  </a:cubicBezTo>
                  <a:cubicBezTo>
                    <a:pt x="862" y="52"/>
                    <a:pt x="857" y="53"/>
                    <a:pt x="852" y="53"/>
                  </a:cubicBezTo>
                  <a:cubicBezTo>
                    <a:pt x="854" y="54"/>
                    <a:pt x="854" y="54"/>
                    <a:pt x="854" y="54"/>
                  </a:cubicBezTo>
                  <a:cubicBezTo>
                    <a:pt x="852" y="54"/>
                    <a:pt x="851" y="55"/>
                    <a:pt x="849" y="55"/>
                  </a:cubicBezTo>
                  <a:cubicBezTo>
                    <a:pt x="848" y="54"/>
                    <a:pt x="849" y="53"/>
                    <a:pt x="850" y="53"/>
                  </a:cubicBezTo>
                  <a:cubicBezTo>
                    <a:pt x="847" y="52"/>
                    <a:pt x="841" y="54"/>
                    <a:pt x="840" y="55"/>
                  </a:cubicBezTo>
                  <a:cubicBezTo>
                    <a:pt x="839" y="53"/>
                    <a:pt x="838" y="53"/>
                    <a:pt x="836" y="54"/>
                  </a:cubicBezTo>
                  <a:cubicBezTo>
                    <a:pt x="839" y="56"/>
                    <a:pt x="836" y="56"/>
                    <a:pt x="835" y="56"/>
                  </a:cubicBezTo>
                  <a:cubicBezTo>
                    <a:pt x="840" y="56"/>
                    <a:pt x="842" y="57"/>
                    <a:pt x="847" y="56"/>
                  </a:cubicBezTo>
                  <a:cubicBezTo>
                    <a:pt x="847" y="56"/>
                    <a:pt x="846" y="56"/>
                    <a:pt x="846" y="56"/>
                  </a:cubicBezTo>
                  <a:cubicBezTo>
                    <a:pt x="847" y="54"/>
                    <a:pt x="848" y="56"/>
                    <a:pt x="849" y="55"/>
                  </a:cubicBezTo>
                  <a:cubicBezTo>
                    <a:pt x="851" y="56"/>
                    <a:pt x="851" y="56"/>
                    <a:pt x="853" y="57"/>
                  </a:cubicBezTo>
                  <a:cubicBezTo>
                    <a:pt x="847" y="56"/>
                    <a:pt x="839" y="60"/>
                    <a:pt x="834" y="57"/>
                  </a:cubicBezTo>
                  <a:cubicBezTo>
                    <a:pt x="834" y="58"/>
                    <a:pt x="834" y="58"/>
                    <a:pt x="834" y="58"/>
                  </a:cubicBezTo>
                  <a:cubicBezTo>
                    <a:pt x="832" y="59"/>
                    <a:pt x="834" y="57"/>
                    <a:pt x="832" y="57"/>
                  </a:cubicBezTo>
                  <a:cubicBezTo>
                    <a:pt x="829" y="60"/>
                    <a:pt x="826" y="58"/>
                    <a:pt x="823" y="58"/>
                  </a:cubicBezTo>
                  <a:cubicBezTo>
                    <a:pt x="822" y="60"/>
                    <a:pt x="820" y="60"/>
                    <a:pt x="818" y="59"/>
                  </a:cubicBezTo>
                  <a:cubicBezTo>
                    <a:pt x="818" y="58"/>
                    <a:pt x="820" y="57"/>
                    <a:pt x="819" y="55"/>
                  </a:cubicBezTo>
                  <a:cubicBezTo>
                    <a:pt x="820" y="55"/>
                    <a:pt x="823" y="55"/>
                    <a:pt x="823" y="54"/>
                  </a:cubicBezTo>
                  <a:cubicBezTo>
                    <a:pt x="821" y="54"/>
                    <a:pt x="821" y="54"/>
                    <a:pt x="820" y="53"/>
                  </a:cubicBezTo>
                  <a:cubicBezTo>
                    <a:pt x="819" y="54"/>
                    <a:pt x="818" y="54"/>
                    <a:pt x="817" y="55"/>
                  </a:cubicBezTo>
                  <a:cubicBezTo>
                    <a:pt x="815" y="56"/>
                    <a:pt x="814" y="54"/>
                    <a:pt x="812" y="56"/>
                  </a:cubicBezTo>
                  <a:cubicBezTo>
                    <a:pt x="810" y="53"/>
                    <a:pt x="805" y="55"/>
                    <a:pt x="801" y="56"/>
                  </a:cubicBezTo>
                  <a:cubicBezTo>
                    <a:pt x="801" y="54"/>
                    <a:pt x="800" y="54"/>
                    <a:pt x="797" y="56"/>
                  </a:cubicBezTo>
                  <a:cubicBezTo>
                    <a:pt x="796" y="56"/>
                    <a:pt x="796" y="55"/>
                    <a:pt x="797" y="54"/>
                  </a:cubicBezTo>
                  <a:cubicBezTo>
                    <a:pt x="794" y="54"/>
                    <a:pt x="790" y="56"/>
                    <a:pt x="787" y="55"/>
                  </a:cubicBezTo>
                  <a:cubicBezTo>
                    <a:pt x="786" y="56"/>
                    <a:pt x="788" y="57"/>
                    <a:pt x="787" y="57"/>
                  </a:cubicBezTo>
                  <a:cubicBezTo>
                    <a:pt x="786" y="58"/>
                    <a:pt x="785" y="56"/>
                    <a:pt x="784" y="58"/>
                  </a:cubicBezTo>
                  <a:cubicBezTo>
                    <a:pt x="783" y="57"/>
                    <a:pt x="783" y="56"/>
                    <a:pt x="783" y="56"/>
                  </a:cubicBezTo>
                  <a:cubicBezTo>
                    <a:pt x="782" y="56"/>
                    <a:pt x="783" y="58"/>
                    <a:pt x="781" y="57"/>
                  </a:cubicBezTo>
                  <a:cubicBezTo>
                    <a:pt x="779" y="56"/>
                    <a:pt x="779" y="56"/>
                    <a:pt x="780" y="55"/>
                  </a:cubicBezTo>
                  <a:cubicBezTo>
                    <a:pt x="777" y="56"/>
                    <a:pt x="772" y="54"/>
                    <a:pt x="771" y="57"/>
                  </a:cubicBezTo>
                  <a:cubicBezTo>
                    <a:pt x="770" y="56"/>
                    <a:pt x="771" y="55"/>
                    <a:pt x="769" y="55"/>
                  </a:cubicBezTo>
                  <a:cubicBezTo>
                    <a:pt x="769" y="57"/>
                    <a:pt x="767" y="55"/>
                    <a:pt x="767" y="55"/>
                  </a:cubicBezTo>
                  <a:cubicBezTo>
                    <a:pt x="763" y="56"/>
                    <a:pt x="762" y="58"/>
                    <a:pt x="758" y="56"/>
                  </a:cubicBezTo>
                  <a:cubicBezTo>
                    <a:pt x="757" y="58"/>
                    <a:pt x="753" y="58"/>
                    <a:pt x="751" y="58"/>
                  </a:cubicBezTo>
                  <a:cubicBezTo>
                    <a:pt x="750" y="58"/>
                    <a:pt x="751" y="57"/>
                    <a:pt x="750" y="56"/>
                  </a:cubicBezTo>
                  <a:cubicBezTo>
                    <a:pt x="748" y="59"/>
                    <a:pt x="746" y="57"/>
                    <a:pt x="743" y="59"/>
                  </a:cubicBezTo>
                  <a:cubicBezTo>
                    <a:pt x="742" y="60"/>
                    <a:pt x="746" y="61"/>
                    <a:pt x="747" y="60"/>
                  </a:cubicBezTo>
                  <a:cubicBezTo>
                    <a:pt x="748" y="60"/>
                    <a:pt x="745" y="62"/>
                    <a:pt x="744" y="61"/>
                  </a:cubicBezTo>
                  <a:cubicBezTo>
                    <a:pt x="743" y="63"/>
                    <a:pt x="746" y="62"/>
                    <a:pt x="747" y="62"/>
                  </a:cubicBezTo>
                  <a:cubicBezTo>
                    <a:pt x="747" y="63"/>
                    <a:pt x="746" y="63"/>
                    <a:pt x="745" y="64"/>
                  </a:cubicBezTo>
                  <a:cubicBezTo>
                    <a:pt x="744" y="64"/>
                    <a:pt x="742" y="62"/>
                    <a:pt x="740" y="64"/>
                  </a:cubicBezTo>
                  <a:cubicBezTo>
                    <a:pt x="739" y="63"/>
                    <a:pt x="737" y="62"/>
                    <a:pt x="739" y="62"/>
                  </a:cubicBezTo>
                  <a:cubicBezTo>
                    <a:pt x="737" y="60"/>
                    <a:pt x="735" y="62"/>
                    <a:pt x="733" y="61"/>
                  </a:cubicBezTo>
                  <a:cubicBezTo>
                    <a:pt x="732" y="62"/>
                    <a:pt x="733" y="63"/>
                    <a:pt x="731" y="63"/>
                  </a:cubicBezTo>
                  <a:cubicBezTo>
                    <a:pt x="732" y="60"/>
                    <a:pt x="736" y="58"/>
                    <a:pt x="740" y="57"/>
                  </a:cubicBezTo>
                  <a:cubicBezTo>
                    <a:pt x="738" y="57"/>
                    <a:pt x="736" y="56"/>
                    <a:pt x="734" y="56"/>
                  </a:cubicBezTo>
                  <a:cubicBezTo>
                    <a:pt x="734" y="56"/>
                    <a:pt x="733" y="58"/>
                    <a:pt x="732" y="57"/>
                  </a:cubicBezTo>
                  <a:cubicBezTo>
                    <a:pt x="731" y="57"/>
                    <a:pt x="732" y="58"/>
                    <a:pt x="731" y="58"/>
                  </a:cubicBezTo>
                  <a:cubicBezTo>
                    <a:pt x="729" y="59"/>
                    <a:pt x="730" y="58"/>
                    <a:pt x="728" y="57"/>
                  </a:cubicBezTo>
                  <a:cubicBezTo>
                    <a:pt x="728" y="60"/>
                    <a:pt x="719" y="60"/>
                    <a:pt x="718" y="58"/>
                  </a:cubicBezTo>
                  <a:cubicBezTo>
                    <a:pt x="718" y="59"/>
                    <a:pt x="716" y="58"/>
                    <a:pt x="714" y="59"/>
                  </a:cubicBezTo>
                  <a:cubicBezTo>
                    <a:pt x="716" y="61"/>
                    <a:pt x="718" y="59"/>
                    <a:pt x="719" y="60"/>
                  </a:cubicBezTo>
                  <a:cubicBezTo>
                    <a:pt x="719" y="61"/>
                    <a:pt x="715" y="60"/>
                    <a:pt x="713" y="60"/>
                  </a:cubicBezTo>
                  <a:cubicBezTo>
                    <a:pt x="713" y="61"/>
                    <a:pt x="712" y="62"/>
                    <a:pt x="711" y="62"/>
                  </a:cubicBezTo>
                  <a:cubicBezTo>
                    <a:pt x="710" y="63"/>
                    <a:pt x="710" y="61"/>
                    <a:pt x="711" y="61"/>
                  </a:cubicBezTo>
                  <a:cubicBezTo>
                    <a:pt x="709" y="60"/>
                    <a:pt x="709" y="63"/>
                    <a:pt x="710" y="63"/>
                  </a:cubicBezTo>
                  <a:cubicBezTo>
                    <a:pt x="712" y="63"/>
                    <a:pt x="713" y="64"/>
                    <a:pt x="714" y="62"/>
                  </a:cubicBezTo>
                  <a:cubicBezTo>
                    <a:pt x="715" y="63"/>
                    <a:pt x="715" y="63"/>
                    <a:pt x="715" y="64"/>
                  </a:cubicBezTo>
                  <a:cubicBezTo>
                    <a:pt x="713" y="65"/>
                    <a:pt x="710" y="63"/>
                    <a:pt x="708" y="64"/>
                  </a:cubicBezTo>
                  <a:cubicBezTo>
                    <a:pt x="707" y="63"/>
                    <a:pt x="711" y="60"/>
                    <a:pt x="708" y="60"/>
                  </a:cubicBezTo>
                  <a:cubicBezTo>
                    <a:pt x="709" y="62"/>
                    <a:pt x="707" y="61"/>
                    <a:pt x="705" y="62"/>
                  </a:cubicBezTo>
                  <a:cubicBezTo>
                    <a:pt x="705" y="60"/>
                    <a:pt x="707" y="61"/>
                    <a:pt x="703" y="60"/>
                  </a:cubicBezTo>
                  <a:cubicBezTo>
                    <a:pt x="703" y="61"/>
                    <a:pt x="703" y="62"/>
                    <a:pt x="701" y="63"/>
                  </a:cubicBezTo>
                  <a:cubicBezTo>
                    <a:pt x="700" y="60"/>
                    <a:pt x="697" y="64"/>
                    <a:pt x="694" y="61"/>
                  </a:cubicBezTo>
                  <a:cubicBezTo>
                    <a:pt x="701" y="61"/>
                    <a:pt x="705" y="59"/>
                    <a:pt x="713" y="60"/>
                  </a:cubicBezTo>
                  <a:cubicBezTo>
                    <a:pt x="710" y="58"/>
                    <a:pt x="717" y="59"/>
                    <a:pt x="716" y="56"/>
                  </a:cubicBezTo>
                  <a:cubicBezTo>
                    <a:pt x="715" y="55"/>
                    <a:pt x="715" y="56"/>
                    <a:pt x="714" y="55"/>
                  </a:cubicBezTo>
                  <a:cubicBezTo>
                    <a:pt x="713" y="57"/>
                    <a:pt x="708" y="56"/>
                    <a:pt x="707" y="55"/>
                  </a:cubicBezTo>
                  <a:cubicBezTo>
                    <a:pt x="709" y="56"/>
                    <a:pt x="705" y="56"/>
                    <a:pt x="707" y="58"/>
                  </a:cubicBezTo>
                  <a:cubicBezTo>
                    <a:pt x="705" y="58"/>
                    <a:pt x="704" y="59"/>
                    <a:pt x="703" y="58"/>
                  </a:cubicBezTo>
                  <a:cubicBezTo>
                    <a:pt x="702" y="57"/>
                    <a:pt x="707" y="58"/>
                    <a:pt x="703" y="57"/>
                  </a:cubicBezTo>
                  <a:cubicBezTo>
                    <a:pt x="704" y="55"/>
                    <a:pt x="705" y="58"/>
                    <a:pt x="706" y="56"/>
                  </a:cubicBezTo>
                  <a:cubicBezTo>
                    <a:pt x="705" y="55"/>
                    <a:pt x="706" y="55"/>
                    <a:pt x="705" y="54"/>
                  </a:cubicBezTo>
                  <a:cubicBezTo>
                    <a:pt x="702" y="57"/>
                    <a:pt x="701" y="55"/>
                    <a:pt x="700" y="53"/>
                  </a:cubicBezTo>
                  <a:cubicBezTo>
                    <a:pt x="700" y="56"/>
                    <a:pt x="693" y="55"/>
                    <a:pt x="690" y="55"/>
                  </a:cubicBezTo>
                  <a:cubicBezTo>
                    <a:pt x="689" y="57"/>
                    <a:pt x="690" y="56"/>
                    <a:pt x="692" y="57"/>
                  </a:cubicBezTo>
                  <a:cubicBezTo>
                    <a:pt x="688" y="60"/>
                    <a:pt x="683" y="58"/>
                    <a:pt x="681" y="60"/>
                  </a:cubicBezTo>
                  <a:cubicBezTo>
                    <a:pt x="679" y="59"/>
                    <a:pt x="681" y="58"/>
                    <a:pt x="680" y="57"/>
                  </a:cubicBezTo>
                  <a:cubicBezTo>
                    <a:pt x="683" y="57"/>
                    <a:pt x="686" y="57"/>
                    <a:pt x="689" y="57"/>
                  </a:cubicBezTo>
                  <a:cubicBezTo>
                    <a:pt x="690" y="56"/>
                    <a:pt x="690" y="55"/>
                    <a:pt x="689" y="55"/>
                  </a:cubicBezTo>
                  <a:cubicBezTo>
                    <a:pt x="688" y="55"/>
                    <a:pt x="687" y="55"/>
                    <a:pt x="687" y="55"/>
                  </a:cubicBezTo>
                  <a:cubicBezTo>
                    <a:pt x="686" y="55"/>
                    <a:pt x="686" y="56"/>
                    <a:pt x="687" y="56"/>
                  </a:cubicBezTo>
                  <a:cubicBezTo>
                    <a:pt x="684" y="54"/>
                    <a:pt x="676" y="56"/>
                    <a:pt x="674" y="58"/>
                  </a:cubicBezTo>
                  <a:cubicBezTo>
                    <a:pt x="675" y="55"/>
                    <a:pt x="670" y="57"/>
                    <a:pt x="669" y="54"/>
                  </a:cubicBezTo>
                  <a:cubicBezTo>
                    <a:pt x="668" y="55"/>
                    <a:pt x="667" y="55"/>
                    <a:pt x="666" y="55"/>
                  </a:cubicBezTo>
                  <a:cubicBezTo>
                    <a:pt x="665" y="57"/>
                    <a:pt x="669" y="55"/>
                    <a:pt x="670" y="56"/>
                  </a:cubicBezTo>
                  <a:cubicBezTo>
                    <a:pt x="670" y="58"/>
                    <a:pt x="667" y="59"/>
                    <a:pt x="665" y="61"/>
                  </a:cubicBezTo>
                  <a:cubicBezTo>
                    <a:pt x="662" y="59"/>
                    <a:pt x="667" y="59"/>
                    <a:pt x="667" y="57"/>
                  </a:cubicBezTo>
                  <a:cubicBezTo>
                    <a:pt x="664" y="56"/>
                    <a:pt x="665" y="57"/>
                    <a:pt x="662" y="58"/>
                  </a:cubicBezTo>
                  <a:cubicBezTo>
                    <a:pt x="663" y="59"/>
                    <a:pt x="663" y="60"/>
                    <a:pt x="663" y="61"/>
                  </a:cubicBezTo>
                  <a:cubicBezTo>
                    <a:pt x="662" y="61"/>
                    <a:pt x="660" y="60"/>
                    <a:pt x="659" y="61"/>
                  </a:cubicBezTo>
                  <a:cubicBezTo>
                    <a:pt x="661" y="63"/>
                    <a:pt x="664" y="60"/>
                    <a:pt x="666" y="62"/>
                  </a:cubicBezTo>
                  <a:cubicBezTo>
                    <a:pt x="668" y="61"/>
                    <a:pt x="671" y="59"/>
                    <a:pt x="674" y="59"/>
                  </a:cubicBezTo>
                  <a:cubicBezTo>
                    <a:pt x="675" y="60"/>
                    <a:pt x="671" y="60"/>
                    <a:pt x="671" y="60"/>
                  </a:cubicBezTo>
                  <a:cubicBezTo>
                    <a:pt x="670" y="61"/>
                    <a:pt x="673" y="61"/>
                    <a:pt x="673" y="60"/>
                  </a:cubicBezTo>
                  <a:cubicBezTo>
                    <a:pt x="673" y="67"/>
                    <a:pt x="658" y="62"/>
                    <a:pt x="650" y="64"/>
                  </a:cubicBezTo>
                  <a:cubicBezTo>
                    <a:pt x="650" y="65"/>
                    <a:pt x="651" y="65"/>
                    <a:pt x="651" y="66"/>
                  </a:cubicBezTo>
                  <a:cubicBezTo>
                    <a:pt x="652" y="67"/>
                    <a:pt x="653" y="64"/>
                    <a:pt x="654" y="66"/>
                  </a:cubicBezTo>
                  <a:cubicBezTo>
                    <a:pt x="655" y="67"/>
                    <a:pt x="651" y="68"/>
                    <a:pt x="649" y="67"/>
                  </a:cubicBezTo>
                  <a:cubicBezTo>
                    <a:pt x="650" y="68"/>
                    <a:pt x="646" y="71"/>
                    <a:pt x="644" y="69"/>
                  </a:cubicBezTo>
                  <a:cubicBezTo>
                    <a:pt x="643" y="69"/>
                    <a:pt x="647" y="67"/>
                    <a:pt x="648" y="68"/>
                  </a:cubicBezTo>
                  <a:cubicBezTo>
                    <a:pt x="647" y="66"/>
                    <a:pt x="649" y="66"/>
                    <a:pt x="650" y="64"/>
                  </a:cubicBezTo>
                  <a:cubicBezTo>
                    <a:pt x="647" y="64"/>
                    <a:pt x="648" y="63"/>
                    <a:pt x="646" y="62"/>
                  </a:cubicBezTo>
                  <a:cubicBezTo>
                    <a:pt x="649" y="61"/>
                    <a:pt x="651" y="63"/>
                    <a:pt x="656" y="60"/>
                  </a:cubicBezTo>
                  <a:cubicBezTo>
                    <a:pt x="654" y="58"/>
                    <a:pt x="656" y="58"/>
                    <a:pt x="653" y="57"/>
                  </a:cubicBezTo>
                  <a:cubicBezTo>
                    <a:pt x="653" y="58"/>
                    <a:pt x="655" y="60"/>
                    <a:pt x="652" y="61"/>
                  </a:cubicBezTo>
                  <a:cubicBezTo>
                    <a:pt x="648" y="61"/>
                    <a:pt x="645" y="60"/>
                    <a:pt x="641" y="61"/>
                  </a:cubicBezTo>
                  <a:cubicBezTo>
                    <a:pt x="643" y="62"/>
                    <a:pt x="643" y="62"/>
                    <a:pt x="642" y="63"/>
                  </a:cubicBezTo>
                  <a:cubicBezTo>
                    <a:pt x="644" y="63"/>
                    <a:pt x="646" y="63"/>
                    <a:pt x="647" y="63"/>
                  </a:cubicBezTo>
                  <a:cubicBezTo>
                    <a:pt x="647" y="64"/>
                    <a:pt x="645" y="65"/>
                    <a:pt x="644" y="65"/>
                  </a:cubicBezTo>
                  <a:cubicBezTo>
                    <a:pt x="643" y="65"/>
                    <a:pt x="643" y="65"/>
                    <a:pt x="644" y="64"/>
                  </a:cubicBezTo>
                  <a:cubicBezTo>
                    <a:pt x="641" y="63"/>
                    <a:pt x="643" y="66"/>
                    <a:pt x="640" y="66"/>
                  </a:cubicBezTo>
                  <a:cubicBezTo>
                    <a:pt x="640" y="65"/>
                    <a:pt x="641" y="64"/>
                    <a:pt x="640" y="62"/>
                  </a:cubicBezTo>
                  <a:cubicBezTo>
                    <a:pt x="637" y="65"/>
                    <a:pt x="630" y="63"/>
                    <a:pt x="626" y="66"/>
                  </a:cubicBezTo>
                  <a:cubicBezTo>
                    <a:pt x="625" y="65"/>
                    <a:pt x="626" y="64"/>
                    <a:pt x="624" y="63"/>
                  </a:cubicBezTo>
                  <a:cubicBezTo>
                    <a:pt x="622" y="64"/>
                    <a:pt x="621" y="63"/>
                    <a:pt x="619" y="65"/>
                  </a:cubicBezTo>
                  <a:cubicBezTo>
                    <a:pt x="620" y="66"/>
                    <a:pt x="620" y="67"/>
                    <a:pt x="621" y="67"/>
                  </a:cubicBezTo>
                  <a:cubicBezTo>
                    <a:pt x="618" y="68"/>
                    <a:pt x="616" y="68"/>
                    <a:pt x="613" y="69"/>
                  </a:cubicBezTo>
                  <a:cubicBezTo>
                    <a:pt x="612" y="67"/>
                    <a:pt x="615" y="65"/>
                    <a:pt x="618" y="67"/>
                  </a:cubicBezTo>
                  <a:cubicBezTo>
                    <a:pt x="616" y="66"/>
                    <a:pt x="618" y="65"/>
                    <a:pt x="617" y="64"/>
                  </a:cubicBezTo>
                  <a:cubicBezTo>
                    <a:pt x="615" y="66"/>
                    <a:pt x="613" y="65"/>
                    <a:pt x="608" y="67"/>
                  </a:cubicBezTo>
                  <a:cubicBezTo>
                    <a:pt x="609" y="68"/>
                    <a:pt x="611" y="66"/>
                    <a:pt x="612" y="67"/>
                  </a:cubicBezTo>
                  <a:cubicBezTo>
                    <a:pt x="612" y="69"/>
                    <a:pt x="609" y="68"/>
                    <a:pt x="607" y="69"/>
                  </a:cubicBezTo>
                  <a:cubicBezTo>
                    <a:pt x="606" y="68"/>
                    <a:pt x="607" y="68"/>
                    <a:pt x="606" y="67"/>
                  </a:cubicBezTo>
                  <a:cubicBezTo>
                    <a:pt x="604" y="71"/>
                    <a:pt x="600" y="67"/>
                    <a:pt x="597" y="69"/>
                  </a:cubicBezTo>
                  <a:cubicBezTo>
                    <a:pt x="595" y="67"/>
                    <a:pt x="601" y="67"/>
                    <a:pt x="601" y="66"/>
                  </a:cubicBezTo>
                  <a:cubicBezTo>
                    <a:pt x="600" y="65"/>
                    <a:pt x="600" y="66"/>
                    <a:pt x="599" y="66"/>
                  </a:cubicBezTo>
                  <a:cubicBezTo>
                    <a:pt x="597" y="66"/>
                    <a:pt x="601" y="65"/>
                    <a:pt x="598" y="64"/>
                  </a:cubicBezTo>
                  <a:cubicBezTo>
                    <a:pt x="597" y="65"/>
                    <a:pt x="594" y="64"/>
                    <a:pt x="595" y="66"/>
                  </a:cubicBezTo>
                  <a:cubicBezTo>
                    <a:pt x="593" y="68"/>
                    <a:pt x="591" y="65"/>
                    <a:pt x="590" y="66"/>
                  </a:cubicBezTo>
                  <a:cubicBezTo>
                    <a:pt x="589" y="65"/>
                    <a:pt x="590" y="64"/>
                    <a:pt x="592" y="65"/>
                  </a:cubicBezTo>
                  <a:cubicBezTo>
                    <a:pt x="591" y="62"/>
                    <a:pt x="585" y="67"/>
                    <a:pt x="584" y="64"/>
                  </a:cubicBezTo>
                  <a:cubicBezTo>
                    <a:pt x="581" y="66"/>
                    <a:pt x="581" y="66"/>
                    <a:pt x="581" y="66"/>
                  </a:cubicBezTo>
                  <a:cubicBezTo>
                    <a:pt x="583" y="66"/>
                    <a:pt x="582" y="67"/>
                    <a:pt x="583" y="67"/>
                  </a:cubicBezTo>
                  <a:cubicBezTo>
                    <a:pt x="581" y="68"/>
                    <a:pt x="581" y="67"/>
                    <a:pt x="580" y="66"/>
                  </a:cubicBezTo>
                  <a:cubicBezTo>
                    <a:pt x="577" y="69"/>
                    <a:pt x="573" y="66"/>
                    <a:pt x="568" y="65"/>
                  </a:cubicBezTo>
                  <a:cubicBezTo>
                    <a:pt x="565" y="67"/>
                    <a:pt x="558" y="65"/>
                    <a:pt x="553" y="66"/>
                  </a:cubicBezTo>
                  <a:cubicBezTo>
                    <a:pt x="553" y="68"/>
                    <a:pt x="555" y="67"/>
                    <a:pt x="557" y="67"/>
                  </a:cubicBezTo>
                  <a:cubicBezTo>
                    <a:pt x="556" y="69"/>
                    <a:pt x="551" y="69"/>
                    <a:pt x="549" y="69"/>
                  </a:cubicBezTo>
                  <a:cubicBezTo>
                    <a:pt x="548" y="67"/>
                    <a:pt x="552" y="69"/>
                    <a:pt x="551" y="67"/>
                  </a:cubicBezTo>
                  <a:cubicBezTo>
                    <a:pt x="550" y="66"/>
                    <a:pt x="548" y="66"/>
                    <a:pt x="548" y="65"/>
                  </a:cubicBezTo>
                  <a:cubicBezTo>
                    <a:pt x="547" y="66"/>
                    <a:pt x="545" y="68"/>
                    <a:pt x="543" y="69"/>
                  </a:cubicBezTo>
                  <a:cubicBezTo>
                    <a:pt x="541" y="70"/>
                    <a:pt x="541" y="68"/>
                    <a:pt x="539" y="67"/>
                  </a:cubicBezTo>
                  <a:cubicBezTo>
                    <a:pt x="538" y="67"/>
                    <a:pt x="534" y="69"/>
                    <a:pt x="535" y="67"/>
                  </a:cubicBezTo>
                  <a:cubicBezTo>
                    <a:pt x="531" y="69"/>
                    <a:pt x="527" y="68"/>
                    <a:pt x="523" y="68"/>
                  </a:cubicBezTo>
                  <a:cubicBezTo>
                    <a:pt x="520" y="67"/>
                    <a:pt x="525" y="66"/>
                    <a:pt x="522" y="65"/>
                  </a:cubicBezTo>
                  <a:cubicBezTo>
                    <a:pt x="519" y="66"/>
                    <a:pt x="523" y="67"/>
                    <a:pt x="521" y="68"/>
                  </a:cubicBezTo>
                  <a:cubicBezTo>
                    <a:pt x="518" y="69"/>
                    <a:pt x="518" y="66"/>
                    <a:pt x="517" y="66"/>
                  </a:cubicBezTo>
                  <a:cubicBezTo>
                    <a:pt x="515" y="66"/>
                    <a:pt x="514" y="65"/>
                    <a:pt x="512" y="66"/>
                  </a:cubicBezTo>
                  <a:cubicBezTo>
                    <a:pt x="513" y="65"/>
                    <a:pt x="512" y="64"/>
                    <a:pt x="510" y="63"/>
                  </a:cubicBezTo>
                  <a:cubicBezTo>
                    <a:pt x="510" y="63"/>
                    <a:pt x="510" y="64"/>
                    <a:pt x="509" y="64"/>
                  </a:cubicBezTo>
                  <a:cubicBezTo>
                    <a:pt x="508" y="65"/>
                    <a:pt x="510" y="64"/>
                    <a:pt x="511" y="65"/>
                  </a:cubicBezTo>
                  <a:cubicBezTo>
                    <a:pt x="509" y="67"/>
                    <a:pt x="508" y="65"/>
                    <a:pt x="507" y="65"/>
                  </a:cubicBezTo>
                  <a:cubicBezTo>
                    <a:pt x="506" y="66"/>
                    <a:pt x="509" y="67"/>
                    <a:pt x="509" y="66"/>
                  </a:cubicBezTo>
                  <a:cubicBezTo>
                    <a:pt x="509" y="67"/>
                    <a:pt x="509" y="68"/>
                    <a:pt x="509" y="69"/>
                  </a:cubicBezTo>
                  <a:cubicBezTo>
                    <a:pt x="507" y="69"/>
                    <a:pt x="507" y="68"/>
                    <a:pt x="506" y="69"/>
                  </a:cubicBezTo>
                  <a:cubicBezTo>
                    <a:pt x="503" y="68"/>
                    <a:pt x="506" y="68"/>
                    <a:pt x="506" y="67"/>
                  </a:cubicBezTo>
                  <a:cubicBezTo>
                    <a:pt x="504" y="66"/>
                    <a:pt x="504" y="68"/>
                    <a:pt x="504" y="69"/>
                  </a:cubicBezTo>
                  <a:cubicBezTo>
                    <a:pt x="501" y="69"/>
                    <a:pt x="499" y="69"/>
                    <a:pt x="496" y="69"/>
                  </a:cubicBezTo>
                  <a:cubicBezTo>
                    <a:pt x="496" y="68"/>
                    <a:pt x="498" y="67"/>
                    <a:pt x="498" y="66"/>
                  </a:cubicBezTo>
                  <a:cubicBezTo>
                    <a:pt x="496" y="65"/>
                    <a:pt x="493" y="63"/>
                    <a:pt x="491" y="64"/>
                  </a:cubicBezTo>
                  <a:cubicBezTo>
                    <a:pt x="489" y="62"/>
                    <a:pt x="488" y="61"/>
                    <a:pt x="484" y="61"/>
                  </a:cubicBezTo>
                  <a:cubicBezTo>
                    <a:pt x="485" y="61"/>
                    <a:pt x="487" y="62"/>
                    <a:pt x="487" y="63"/>
                  </a:cubicBezTo>
                  <a:cubicBezTo>
                    <a:pt x="485" y="64"/>
                    <a:pt x="484" y="63"/>
                    <a:pt x="482" y="63"/>
                  </a:cubicBezTo>
                  <a:cubicBezTo>
                    <a:pt x="481" y="64"/>
                    <a:pt x="483" y="65"/>
                    <a:pt x="481" y="65"/>
                  </a:cubicBezTo>
                  <a:cubicBezTo>
                    <a:pt x="483" y="65"/>
                    <a:pt x="487" y="67"/>
                    <a:pt x="487" y="65"/>
                  </a:cubicBezTo>
                  <a:cubicBezTo>
                    <a:pt x="487" y="66"/>
                    <a:pt x="488" y="67"/>
                    <a:pt x="487" y="68"/>
                  </a:cubicBezTo>
                  <a:cubicBezTo>
                    <a:pt x="485" y="68"/>
                    <a:pt x="485" y="66"/>
                    <a:pt x="483" y="68"/>
                  </a:cubicBezTo>
                  <a:cubicBezTo>
                    <a:pt x="481" y="67"/>
                    <a:pt x="484" y="67"/>
                    <a:pt x="482" y="66"/>
                  </a:cubicBezTo>
                  <a:cubicBezTo>
                    <a:pt x="482" y="68"/>
                    <a:pt x="479" y="68"/>
                    <a:pt x="477" y="67"/>
                  </a:cubicBezTo>
                  <a:cubicBezTo>
                    <a:pt x="476" y="68"/>
                    <a:pt x="478" y="69"/>
                    <a:pt x="479" y="68"/>
                  </a:cubicBezTo>
                  <a:cubicBezTo>
                    <a:pt x="478" y="69"/>
                    <a:pt x="478" y="69"/>
                    <a:pt x="477" y="69"/>
                  </a:cubicBezTo>
                  <a:cubicBezTo>
                    <a:pt x="476" y="69"/>
                    <a:pt x="473" y="68"/>
                    <a:pt x="474" y="67"/>
                  </a:cubicBezTo>
                  <a:cubicBezTo>
                    <a:pt x="473" y="67"/>
                    <a:pt x="470" y="69"/>
                    <a:pt x="471" y="67"/>
                  </a:cubicBezTo>
                  <a:cubicBezTo>
                    <a:pt x="469" y="66"/>
                    <a:pt x="468" y="70"/>
                    <a:pt x="465" y="69"/>
                  </a:cubicBezTo>
                  <a:cubicBezTo>
                    <a:pt x="465" y="68"/>
                    <a:pt x="466" y="68"/>
                    <a:pt x="467" y="67"/>
                  </a:cubicBezTo>
                  <a:cubicBezTo>
                    <a:pt x="464" y="67"/>
                    <a:pt x="460" y="65"/>
                    <a:pt x="459" y="67"/>
                  </a:cubicBezTo>
                  <a:cubicBezTo>
                    <a:pt x="458" y="68"/>
                    <a:pt x="454" y="67"/>
                    <a:pt x="457" y="66"/>
                  </a:cubicBezTo>
                  <a:cubicBezTo>
                    <a:pt x="452" y="66"/>
                    <a:pt x="446" y="69"/>
                    <a:pt x="445" y="73"/>
                  </a:cubicBezTo>
                  <a:cubicBezTo>
                    <a:pt x="443" y="73"/>
                    <a:pt x="442" y="72"/>
                    <a:pt x="441" y="73"/>
                  </a:cubicBezTo>
                  <a:cubicBezTo>
                    <a:pt x="439" y="72"/>
                    <a:pt x="443" y="71"/>
                    <a:pt x="440" y="70"/>
                  </a:cubicBezTo>
                  <a:cubicBezTo>
                    <a:pt x="442" y="68"/>
                    <a:pt x="442" y="69"/>
                    <a:pt x="444" y="69"/>
                  </a:cubicBezTo>
                  <a:cubicBezTo>
                    <a:pt x="447" y="68"/>
                    <a:pt x="447" y="67"/>
                    <a:pt x="445" y="66"/>
                  </a:cubicBezTo>
                  <a:cubicBezTo>
                    <a:pt x="445" y="66"/>
                    <a:pt x="445" y="67"/>
                    <a:pt x="446" y="67"/>
                  </a:cubicBezTo>
                  <a:cubicBezTo>
                    <a:pt x="444" y="68"/>
                    <a:pt x="443" y="69"/>
                    <a:pt x="441" y="67"/>
                  </a:cubicBezTo>
                  <a:cubicBezTo>
                    <a:pt x="440" y="67"/>
                    <a:pt x="443" y="67"/>
                    <a:pt x="443" y="66"/>
                  </a:cubicBezTo>
                  <a:cubicBezTo>
                    <a:pt x="442" y="65"/>
                    <a:pt x="440" y="67"/>
                    <a:pt x="439" y="65"/>
                  </a:cubicBezTo>
                  <a:cubicBezTo>
                    <a:pt x="438" y="69"/>
                    <a:pt x="432" y="67"/>
                    <a:pt x="429" y="65"/>
                  </a:cubicBezTo>
                  <a:cubicBezTo>
                    <a:pt x="427" y="66"/>
                    <a:pt x="426" y="69"/>
                    <a:pt x="429" y="69"/>
                  </a:cubicBezTo>
                  <a:cubicBezTo>
                    <a:pt x="428" y="67"/>
                    <a:pt x="430" y="67"/>
                    <a:pt x="432" y="68"/>
                  </a:cubicBezTo>
                  <a:cubicBezTo>
                    <a:pt x="433" y="69"/>
                    <a:pt x="431" y="69"/>
                    <a:pt x="431" y="68"/>
                  </a:cubicBezTo>
                  <a:cubicBezTo>
                    <a:pt x="432" y="70"/>
                    <a:pt x="437" y="69"/>
                    <a:pt x="439" y="69"/>
                  </a:cubicBezTo>
                  <a:cubicBezTo>
                    <a:pt x="431" y="72"/>
                    <a:pt x="418" y="70"/>
                    <a:pt x="408" y="72"/>
                  </a:cubicBezTo>
                  <a:cubicBezTo>
                    <a:pt x="408" y="71"/>
                    <a:pt x="409" y="71"/>
                    <a:pt x="409" y="70"/>
                  </a:cubicBezTo>
                  <a:cubicBezTo>
                    <a:pt x="408" y="70"/>
                    <a:pt x="407" y="69"/>
                    <a:pt x="405" y="71"/>
                  </a:cubicBezTo>
                  <a:cubicBezTo>
                    <a:pt x="405" y="69"/>
                    <a:pt x="403" y="71"/>
                    <a:pt x="401" y="70"/>
                  </a:cubicBezTo>
                  <a:cubicBezTo>
                    <a:pt x="400" y="69"/>
                    <a:pt x="405" y="68"/>
                    <a:pt x="402" y="67"/>
                  </a:cubicBezTo>
                  <a:cubicBezTo>
                    <a:pt x="400" y="69"/>
                    <a:pt x="399" y="68"/>
                    <a:pt x="395" y="68"/>
                  </a:cubicBezTo>
                  <a:cubicBezTo>
                    <a:pt x="394" y="69"/>
                    <a:pt x="392" y="71"/>
                    <a:pt x="389" y="68"/>
                  </a:cubicBezTo>
                  <a:cubicBezTo>
                    <a:pt x="387" y="70"/>
                    <a:pt x="385" y="69"/>
                    <a:pt x="384" y="70"/>
                  </a:cubicBezTo>
                  <a:cubicBezTo>
                    <a:pt x="378" y="66"/>
                    <a:pt x="368" y="70"/>
                    <a:pt x="359" y="67"/>
                  </a:cubicBezTo>
                  <a:cubicBezTo>
                    <a:pt x="359" y="69"/>
                    <a:pt x="357" y="70"/>
                    <a:pt x="356" y="68"/>
                  </a:cubicBezTo>
                  <a:cubicBezTo>
                    <a:pt x="354" y="69"/>
                    <a:pt x="354" y="69"/>
                    <a:pt x="354" y="70"/>
                  </a:cubicBezTo>
                  <a:cubicBezTo>
                    <a:pt x="354" y="70"/>
                    <a:pt x="353" y="70"/>
                    <a:pt x="352" y="70"/>
                  </a:cubicBezTo>
                  <a:cubicBezTo>
                    <a:pt x="353" y="69"/>
                    <a:pt x="352" y="68"/>
                    <a:pt x="354" y="67"/>
                  </a:cubicBezTo>
                  <a:cubicBezTo>
                    <a:pt x="351" y="66"/>
                    <a:pt x="353" y="70"/>
                    <a:pt x="350" y="68"/>
                  </a:cubicBezTo>
                  <a:cubicBezTo>
                    <a:pt x="349" y="70"/>
                    <a:pt x="348" y="69"/>
                    <a:pt x="345" y="69"/>
                  </a:cubicBezTo>
                  <a:cubicBezTo>
                    <a:pt x="344" y="69"/>
                    <a:pt x="345" y="68"/>
                    <a:pt x="347" y="67"/>
                  </a:cubicBezTo>
                  <a:cubicBezTo>
                    <a:pt x="342" y="69"/>
                    <a:pt x="334" y="67"/>
                    <a:pt x="331" y="71"/>
                  </a:cubicBezTo>
                  <a:cubicBezTo>
                    <a:pt x="328" y="72"/>
                    <a:pt x="328" y="71"/>
                    <a:pt x="326" y="71"/>
                  </a:cubicBezTo>
                  <a:cubicBezTo>
                    <a:pt x="325" y="70"/>
                    <a:pt x="328" y="69"/>
                    <a:pt x="326" y="68"/>
                  </a:cubicBezTo>
                  <a:cubicBezTo>
                    <a:pt x="324" y="69"/>
                    <a:pt x="325" y="69"/>
                    <a:pt x="325" y="70"/>
                  </a:cubicBezTo>
                  <a:cubicBezTo>
                    <a:pt x="322" y="70"/>
                    <a:pt x="323" y="71"/>
                    <a:pt x="321" y="72"/>
                  </a:cubicBezTo>
                  <a:cubicBezTo>
                    <a:pt x="319" y="70"/>
                    <a:pt x="323" y="68"/>
                    <a:pt x="325" y="68"/>
                  </a:cubicBezTo>
                  <a:cubicBezTo>
                    <a:pt x="324" y="67"/>
                    <a:pt x="325" y="67"/>
                    <a:pt x="325" y="67"/>
                  </a:cubicBezTo>
                  <a:cubicBezTo>
                    <a:pt x="322" y="65"/>
                    <a:pt x="317" y="63"/>
                    <a:pt x="311" y="67"/>
                  </a:cubicBezTo>
                  <a:cubicBezTo>
                    <a:pt x="309" y="66"/>
                    <a:pt x="314" y="65"/>
                    <a:pt x="311" y="64"/>
                  </a:cubicBezTo>
                  <a:cubicBezTo>
                    <a:pt x="309" y="66"/>
                    <a:pt x="304" y="64"/>
                    <a:pt x="301" y="64"/>
                  </a:cubicBezTo>
                  <a:cubicBezTo>
                    <a:pt x="300" y="64"/>
                    <a:pt x="301" y="65"/>
                    <a:pt x="299" y="65"/>
                  </a:cubicBezTo>
                  <a:cubicBezTo>
                    <a:pt x="299" y="65"/>
                    <a:pt x="300" y="64"/>
                    <a:pt x="299" y="64"/>
                  </a:cubicBezTo>
                  <a:cubicBezTo>
                    <a:pt x="297" y="64"/>
                    <a:pt x="298" y="64"/>
                    <a:pt x="297" y="65"/>
                  </a:cubicBezTo>
                  <a:cubicBezTo>
                    <a:pt x="296" y="65"/>
                    <a:pt x="298" y="64"/>
                    <a:pt x="297" y="64"/>
                  </a:cubicBezTo>
                  <a:cubicBezTo>
                    <a:pt x="295" y="62"/>
                    <a:pt x="292" y="64"/>
                    <a:pt x="293" y="65"/>
                  </a:cubicBezTo>
                  <a:cubicBezTo>
                    <a:pt x="292" y="65"/>
                    <a:pt x="292" y="65"/>
                    <a:pt x="291" y="65"/>
                  </a:cubicBezTo>
                  <a:cubicBezTo>
                    <a:pt x="291" y="64"/>
                    <a:pt x="292" y="64"/>
                    <a:pt x="292" y="63"/>
                  </a:cubicBezTo>
                  <a:cubicBezTo>
                    <a:pt x="288" y="63"/>
                    <a:pt x="280" y="61"/>
                    <a:pt x="277" y="63"/>
                  </a:cubicBezTo>
                  <a:cubicBezTo>
                    <a:pt x="272" y="61"/>
                    <a:pt x="273" y="64"/>
                    <a:pt x="271" y="63"/>
                  </a:cubicBezTo>
                  <a:cubicBezTo>
                    <a:pt x="268" y="65"/>
                    <a:pt x="266" y="65"/>
                    <a:pt x="263" y="66"/>
                  </a:cubicBezTo>
                  <a:cubicBezTo>
                    <a:pt x="264" y="67"/>
                    <a:pt x="265" y="67"/>
                    <a:pt x="266" y="67"/>
                  </a:cubicBezTo>
                  <a:cubicBezTo>
                    <a:pt x="265" y="69"/>
                    <a:pt x="263" y="67"/>
                    <a:pt x="262" y="68"/>
                  </a:cubicBezTo>
                  <a:cubicBezTo>
                    <a:pt x="261" y="67"/>
                    <a:pt x="262" y="67"/>
                    <a:pt x="263" y="66"/>
                  </a:cubicBezTo>
                  <a:cubicBezTo>
                    <a:pt x="260" y="66"/>
                    <a:pt x="256" y="65"/>
                    <a:pt x="253" y="64"/>
                  </a:cubicBezTo>
                  <a:cubicBezTo>
                    <a:pt x="253" y="64"/>
                    <a:pt x="254" y="63"/>
                    <a:pt x="254" y="63"/>
                  </a:cubicBezTo>
                  <a:cubicBezTo>
                    <a:pt x="253" y="63"/>
                    <a:pt x="251" y="62"/>
                    <a:pt x="250" y="63"/>
                  </a:cubicBezTo>
                  <a:cubicBezTo>
                    <a:pt x="248" y="67"/>
                    <a:pt x="238" y="61"/>
                    <a:pt x="233" y="64"/>
                  </a:cubicBezTo>
                  <a:cubicBezTo>
                    <a:pt x="239" y="64"/>
                    <a:pt x="245" y="65"/>
                    <a:pt x="251" y="66"/>
                  </a:cubicBezTo>
                  <a:cubicBezTo>
                    <a:pt x="248" y="67"/>
                    <a:pt x="246" y="66"/>
                    <a:pt x="244" y="66"/>
                  </a:cubicBezTo>
                  <a:cubicBezTo>
                    <a:pt x="244" y="67"/>
                    <a:pt x="247" y="66"/>
                    <a:pt x="248" y="67"/>
                  </a:cubicBezTo>
                  <a:cubicBezTo>
                    <a:pt x="247" y="68"/>
                    <a:pt x="246" y="68"/>
                    <a:pt x="245" y="69"/>
                  </a:cubicBezTo>
                  <a:cubicBezTo>
                    <a:pt x="244" y="68"/>
                    <a:pt x="244" y="68"/>
                    <a:pt x="243" y="67"/>
                  </a:cubicBezTo>
                  <a:cubicBezTo>
                    <a:pt x="239" y="68"/>
                    <a:pt x="239" y="71"/>
                    <a:pt x="234" y="70"/>
                  </a:cubicBezTo>
                  <a:cubicBezTo>
                    <a:pt x="233" y="68"/>
                    <a:pt x="237" y="68"/>
                    <a:pt x="239" y="67"/>
                  </a:cubicBezTo>
                  <a:cubicBezTo>
                    <a:pt x="239" y="66"/>
                    <a:pt x="237" y="66"/>
                    <a:pt x="238" y="65"/>
                  </a:cubicBezTo>
                  <a:cubicBezTo>
                    <a:pt x="237" y="65"/>
                    <a:pt x="234" y="69"/>
                    <a:pt x="230" y="68"/>
                  </a:cubicBezTo>
                  <a:cubicBezTo>
                    <a:pt x="230" y="67"/>
                    <a:pt x="230" y="66"/>
                    <a:pt x="232" y="66"/>
                  </a:cubicBezTo>
                  <a:cubicBezTo>
                    <a:pt x="229" y="64"/>
                    <a:pt x="227" y="69"/>
                    <a:pt x="224" y="68"/>
                  </a:cubicBezTo>
                  <a:cubicBezTo>
                    <a:pt x="222" y="67"/>
                    <a:pt x="226" y="66"/>
                    <a:pt x="223" y="65"/>
                  </a:cubicBezTo>
                  <a:cubicBezTo>
                    <a:pt x="223" y="65"/>
                    <a:pt x="223" y="65"/>
                    <a:pt x="223" y="66"/>
                  </a:cubicBezTo>
                  <a:cubicBezTo>
                    <a:pt x="223" y="66"/>
                    <a:pt x="221" y="66"/>
                    <a:pt x="221" y="68"/>
                  </a:cubicBezTo>
                  <a:cubicBezTo>
                    <a:pt x="220" y="67"/>
                    <a:pt x="217" y="67"/>
                    <a:pt x="217" y="68"/>
                  </a:cubicBezTo>
                  <a:cubicBezTo>
                    <a:pt x="216" y="68"/>
                    <a:pt x="215" y="69"/>
                    <a:pt x="214" y="68"/>
                  </a:cubicBezTo>
                  <a:cubicBezTo>
                    <a:pt x="214" y="67"/>
                    <a:pt x="218" y="66"/>
                    <a:pt x="217" y="64"/>
                  </a:cubicBezTo>
                  <a:cubicBezTo>
                    <a:pt x="215" y="65"/>
                    <a:pt x="214" y="65"/>
                    <a:pt x="212" y="66"/>
                  </a:cubicBezTo>
                  <a:cubicBezTo>
                    <a:pt x="211" y="65"/>
                    <a:pt x="212" y="65"/>
                    <a:pt x="210" y="64"/>
                  </a:cubicBezTo>
                  <a:cubicBezTo>
                    <a:pt x="207" y="64"/>
                    <a:pt x="204" y="64"/>
                    <a:pt x="201" y="64"/>
                  </a:cubicBezTo>
                  <a:cubicBezTo>
                    <a:pt x="200" y="63"/>
                    <a:pt x="203" y="63"/>
                    <a:pt x="204" y="62"/>
                  </a:cubicBezTo>
                  <a:cubicBezTo>
                    <a:pt x="200" y="61"/>
                    <a:pt x="199" y="65"/>
                    <a:pt x="195" y="63"/>
                  </a:cubicBezTo>
                  <a:cubicBezTo>
                    <a:pt x="194" y="63"/>
                    <a:pt x="193" y="65"/>
                    <a:pt x="192" y="64"/>
                  </a:cubicBezTo>
                  <a:cubicBezTo>
                    <a:pt x="190" y="65"/>
                    <a:pt x="193" y="64"/>
                    <a:pt x="194" y="65"/>
                  </a:cubicBezTo>
                  <a:cubicBezTo>
                    <a:pt x="192" y="66"/>
                    <a:pt x="192" y="66"/>
                    <a:pt x="192" y="66"/>
                  </a:cubicBezTo>
                  <a:cubicBezTo>
                    <a:pt x="189" y="65"/>
                    <a:pt x="186" y="66"/>
                    <a:pt x="183" y="65"/>
                  </a:cubicBezTo>
                  <a:cubicBezTo>
                    <a:pt x="183" y="63"/>
                    <a:pt x="187" y="63"/>
                    <a:pt x="188" y="65"/>
                  </a:cubicBezTo>
                  <a:cubicBezTo>
                    <a:pt x="190" y="64"/>
                    <a:pt x="191" y="63"/>
                    <a:pt x="193" y="63"/>
                  </a:cubicBezTo>
                  <a:cubicBezTo>
                    <a:pt x="191" y="63"/>
                    <a:pt x="187" y="61"/>
                    <a:pt x="184" y="63"/>
                  </a:cubicBezTo>
                  <a:cubicBezTo>
                    <a:pt x="182" y="62"/>
                    <a:pt x="185" y="61"/>
                    <a:pt x="183" y="60"/>
                  </a:cubicBezTo>
                  <a:cubicBezTo>
                    <a:pt x="181" y="62"/>
                    <a:pt x="175" y="62"/>
                    <a:pt x="170" y="62"/>
                  </a:cubicBezTo>
                  <a:cubicBezTo>
                    <a:pt x="169" y="61"/>
                    <a:pt x="172" y="62"/>
                    <a:pt x="172" y="61"/>
                  </a:cubicBezTo>
                  <a:cubicBezTo>
                    <a:pt x="170" y="61"/>
                    <a:pt x="171" y="60"/>
                    <a:pt x="169" y="59"/>
                  </a:cubicBezTo>
                  <a:cubicBezTo>
                    <a:pt x="167" y="60"/>
                    <a:pt x="164" y="59"/>
                    <a:pt x="161" y="60"/>
                  </a:cubicBezTo>
                  <a:cubicBezTo>
                    <a:pt x="157" y="58"/>
                    <a:pt x="157" y="60"/>
                    <a:pt x="152" y="62"/>
                  </a:cubicBezTo>
                  <a:cubicBezTo>
                    <a:pt x="154" y="62"/>
                    <a:pt x="156" y="61"/>
                    <a:pt x="158" y="62"/>
                  </a:cubicBezTo>
                  <a:cubicBezTo>
                    <a:pt x="159" y="62"/>
                    <a:pt x="159" y="61"/>
                    <a:pt x="158" y="61"/>
                  </a:cubicBezTo>
                  <a:cubicBezTo>
                    <a:pt x="160" y="60"/>
                    <a:pt x="161" y="60"/>
                    <a:pt x="163" y="61"/>
                  </a:cubicBezTo>
                  <a:cubicBezTo>
                    <a:pt x="164" y="62"/>
                    <a:pt x="161" y="62"/>
                    <a:pt x="160" y="62"/>
                  </a:cubicBezTo>
                  <a:cubicBezTo>
                    <a:pt x="161" y="63"/>
                    <a:pt x="166" y="66"/>
                    <a:pt x="169" y="64"/>
                  </a:cubicBezTo>
                  <a:cubicBezTo>
                    <a:pt x="170" y="66"/>
                    <a:pt x="176" y="66"/>
                    <a:pt x="179" y="65"/>
                  </a:cubicBezTo>
                  <a:cubicBezTo>
                    <a:pt x="180" y="66"/>
                    <a:pt x="180" y="67"/>
                    <a:pt x="182" y="65"/>
                  </a:cubicBezTo>
                  <a:cubicBezTo>
                    <a:pt x="187" y="68"/>
                    <a:pt x="192" y="68"/>
                    <a:pt x="197" y="68"/>
                  </a:cubicBezTo>
                  <a:cubicBezTo>
                    <a:pt x="198" y="70"/>
                    <a:pt x="203" y="68"/>
                    <a:pt x="201" y="70"/>
                  </a:cubicBezTo>
                  <a:cubicBezTo>
                    <a:pt x="202" y="70"/>
                    <a:pt x="204" y="70"/>
                    <a:pt x="206" y="70"/>
                  </a:cubicBezTo>
                  <a:cubicBezTo>
                    <a:pt x="205" y="69"/>
                    <a:pt x="204" y="69"/>
                    <a:pt x="204" y="68"/>
                  </a:cubicBezTo>
                  <a:cubicBezTo>
                    <a:pt x="205" y="68"/>
                    <a:pt x="206" y="68"/>
                    <a:pt x="207" y="68"/>
                  </a:cubicBezTo>
                  <a:cubicBezTo>
                    <a:pt x="207" y="68"/>
                    <a:pt x="207" y="69"/>
                    <a:pt x="206" y="70"/>
                  </a:cubicBezTo>
                  <a:cubicBezTo>
                    <a:pt x="207" y="71"/>
                    <a:pt x="209" y="70"/>
                    <a:pt x="210" y="71"/>
                  </a:cubicBezTo>
                  <a:cubicBezTo>
                    <a:pt x="211" y="71"/>
                    <a:pt x="211" y="70"/>
                    <a:pt x="211" y="70"/>
                  </a:cubicBezTo>
                  <a:cubicBezTo>
                    <a:pt x="212" y="71"/>
                    <a:pt x="214" y="72"/>
                    <a:pt x="215" y="70"/>
                  </a:cubicBezTo>
                  <a:cubicBezTo>
                    <a:pt x="216" y="71"/>
                    <a:pt x="216" y="72"/>
                    <a:pt x="217" y="71"/>
                  </a:cubicBezTo>
                  <a:cubicBezTo>
                    <a:pt x="219" y="72"/>
                    <a:pt x="215" y="72"/>
                    <a:pt x="217" y="73"/>
                  </a:cubicBezTo>
                  <a:cubicBezTo>
                    <a:pt x="219" y="71"/>
                    <a:pt x="228" y="72"/>
                    <a:pt x="230" y="74"/>
                  </a:cubicBezTo>
                  <a:cubicBezTo>
                    <a:pt x="232" y="75"/>
                    <a:pt x="231" y="73"/>
                    <a:pt x="232" y="73"/>
                  </a:cubicBezTo>
                  <a:cubicBezTo>
                    <a:pt x="233" y="72"/>
                    <a:pt x="233" y="73"/>
                    <a:pt x="234" y="72"/>
                  </a:cubicBezTo>
                  <a:cubicBezTo>
                    <a:pt x="236" y="73"/>
                    <a:pt x="234" y="74"/>
                    <a:pt x="236" y="75"/>
                  </a:cubicBezTo>
                  <a:cubicBezTo>
                    <a:pt x="240" y="73"/>
                    <a:pt x="246" y="75"/>
                    <a:pt x="251" y="75"/>
                  </a:cubicBezTo>
                  <a:cubicBezTo>
                    <a:pt x="252" y="74"/>
                    <a:pt x="253" y="75"/>
                    <a:pt x="255" y="74"/>
                  </a:cubicBezTo>
                  <a:cubicBezTo>
                    <a:pt x="252" y="72"/>
                    <a:pt x="253" y="75"/>
                    <a:pt x="250" y="74"/>
                  </a:cubicBezTo>
                  <a:cubicBezTo>
                    <a:pt x="251" y="73"/>
                    <a:pt x="251" y="73"/>
                    <a:pt x="250" y="72"/>
                  </a:cubicBezTo>
                  <a:cubicBezTo>
                    <a:pt x="253" y="70"/>
                    <a:pt x="256" y="71"/>
                    <a:pt x="257" y="73"/>
                  </a:cubicBezTo>
                  <a:cubicBezTo>
                    <a:pt x="255" y="74"/>
                    <a:pt x="254" y="71"/>
                    <a:pt x="253" y="72"/>
                  </a:cubicBezTo>
                  <a:cubicBezTo>
                    <a:pt x="255" y="73"/>
                    <a:pt x="256" y="75"/>
                    <a:pt x="254" y="76"/>
                  </a:cubicBezTo>
                  <a:cubicBezTo>
                    <a:pt x="257" y="76"/>
                    <a:pt x="261" y="77"/>
                    <a:pt x="264" y="77"/>
                  </a:cubicBezTo>
                  <a:cubicBezTo>
                    <a:pt x="263" y="79"/>
                    <a:pt x="263" y="78"/>
                    <a:pt x="266" y="79"/>
                  </a:cubicBezTo>
                  <a:cubicBezTo>
                    <a:pt x="264" y="79"/>
                    <a:pt x="262" y="79"/>
                    <a:pt x="261" y="77"/>
                  </a:cubicBezTo>
                  <a:cubicBezTo>
                    <a:pt x="260" y="78"/>
                    <a:pt x="262" y="79"/>
                    <a:pt x="261" y="79"/>
                  </a:cubicBezTo>
                  <a:cubicBezTo>
                    <a:pt x="262" y="79"/>
                    <a:pt x="264" y="80"/>
                    <a:pt x="266" y="80"/>
                  </a:cubicBezTo>
                  <a:cubicBezTo>
                    <a:pt x="267" y="79"/>
                    <a:pt x="266" y="78"/>
                    <a:pt x="264" y="77"/>
                  </a:cubicBezTo>
                  <a:cubicBezTo>
                    <a:pt x="267" y="77"/>
                    <a:pt x="270" y="78"/>
                    <a:pt x="273" y="76"/>
                  </a:cubicBezTo>
                  <a:cubicBezTo>
                    <a:pt x="274" y="75"/>
                    <a:pt x="273" y="74"/>
                    <a:pt x="273" y="73"/>
                  </a:cubicBezTo>
                  <a:cubicBezTo>
                    <a:pt x="276" y="73"/>
                    <a:pt x="273" y="75"/>
                    <a:pt x="276" y="76"/>
                  </a:cubicBezTo>
                  <a:cubicBezTo>
                    <a:pt x="276" y="77"/>
                    <a:pt x="275" y="76"/>
                    <a:pt x="274" y="77"/>
                  </a:cubicBezTo>
                  <a:cubicBezTo>
                    <a:pt x="277" y="79"/>
                    <a:pt x="284" y="78"/>
                    <a:pt x="287" y="80"/>
                  </a:cubicBezTo>
                  <a:cubicBezTo>
                    <a:pt x="292" y="78"/>
                    <a:pt x="296" y="80"/>
                    <a:pt x="300" y="80"/>
                  </a:cubicBezTo>
                  <a:cubicBezTo>
                    <a:pt x="301" y="81"/>
                    <a:pt x="297" y="81"/>
                    <a:pt x="296" y="83"/>
                  </a:cubicBezTo>
                  <a:cubicBezTo>
                    <a:pt x="300" y="84"/>
                    <a:pt x="300" y="81"/>
                    <a:pt x="301" y="84"/>
                  </a:cubicBezTo>
                  <a:cubicBezTo>
                    <a:pt x="302" y="83"/>
                    <a:pt x="302" y="82"/>
                    <a:pt x="301" y="81"/>
                  </a:cubicBezTo>
                  <a:cubicBezTo>
                    <a:pt x="305" y="80"/>
                    <a:pt x="308" y="80"/>
                    <a:pt x="312" y="81"/>
                  </a:cubicBezTo>
                  <a:cubicBezTo>
                    <a:pt x="313" y="79"/>
                    <a:pt x="317" y="80"/>
                    <a:pt x="319" y="80"/>
                  </a:cubicBezTo>
                  <a:cubicBezTo>
                    <a:pt x="320" y="80"/>
                    <a:pt x="319" y="81"/>
                    <a:pt x="318" y="81"/>
                  </a:cubicBezTo>
                  <a:cubicBezTo>
                    <a:pt x="317" y="82"/>
                    <a:pt x="317" y="81"/>
                    <a:pt x="316" y="80"/>
                  </a:cubicBezTo>
                  <a:cubicBezTo>
                    <a:pt x="315" y="80"/>
                    <a:pt x="315" y="81"/>
                    <a:pt x="315" y="81"/>
                  </a:cubicBezTo>
                  <a:cubicBezTo>
                    <a:pt x="314" y="82"/>
                    <a:pt x="314" y="82"/>
                    <a:pt x="314" y="82"/>
                  </a:cubicBezTo>
                  <a:cubicBezTo>
                    <a:pt x="316" y="83"/>
                    <a:pt x="318" y="81"/>
                    <a:pt x="320" y="83"/>
                  </a:cubicBezTo>
                  <a:cubicBezTo>
                    <a:pt x="318" y="84"/>
                    <a:pt x="317" y="83"/>
                    <a:pt x="316" y="83"/>
                  </a:cubicBezTo>
                  <a:cubicBezTo>
                    <a:pt x="315" y="85"/>
                    <a:pt x="319" y="84"/>
                    <a:pt x="320" y="85"/>
                  </a:cubicBezTo>
                  <a:cubicBezTo>
                    <a:pt x="317" y="87"/>
                    <a:pt x="324" y="85"/>
                    <a:pt x="327" y="86"/>
                  </a:cubicBezTo>
                  <a:cubicBezTo>
                    <a:pt x="327" y="85"/>
                    <a:pt x="327" y="83"/>
                    <a:pt x="329" y="83"/>
                  </a:cubicBezTo>
                  <a:cubicBezTo>
                    <a:pt x="328" y="85"/>
                    <a:pt x="331" y="85"/>
                    <a:pt x="331" y="87"/>
                  </a:cubicBezTo>
                  <a:cubicBezTo>
                    <a:pt x="331" y="87"/>
                    <a:pt x="332" y="87"/>
                    <a:pt x="332" y="87"/>
                  </a:cubicBezTo>
                  <a:cubicBezTo>
                    <a:pt x="332" y="85"/>
                    <a:pt x="335" y="85"/>
                    <a:pt x="336" y="83"/>
                  </a:cubicBezTo>
                  <a:cubicBezTo>
                    <a:pt x="337" y="84"/>
                    <a:pt x="341" y="86"/>
                    <a:pt x="344" y="84"/>
                  </a:cubicBezTo>
                  <a:cubicBezTo>
                    <a:pt x="346" y="85"/>
                    <a:pt x="345" y="86"/>
                    <a:pt x="344" y="86"/>
                  </a:cubicBezTo>
                  <a:cubicBezTo>
                    <a:pt x="347" y="87"/>
                    <a:pt x="350" y="87"/>
                    <a:pt x="351" y="89"/>
                  </a:cubicBezTo>
                  <a:cubicBezTo>
                    <a:pt x="352" y="88"/>
                    <a:pt x="353" y="88"/>
                    <a:pt x="354" y="87"/>
                  </a:cubicBezTo>
                  <a:cubicBezTo>
                    <a:pt x="352" y="86"/>
                    <a:pt x="352" y="86"/>
                    <a:pt x="352" y="86"/>
                  </a:cubicBezTo>
                  <a:cubicBezTo>
                    <a:pt x="350" y="88"/>
                    <a:pt x="348" y="85"/>
                    <a:pt x="346" y="85"/>
                  </a:cubicBezTo>
                  <a:cubicBezTo>
                    <a:pt x="348" y="84"/>
                    <a:pt x="351" y="86"/>
                    <a:pt x="353" y="85"/>
                  </a:cubicBezTo>
                  <a:cubicBezTo>
                    <a:pt x="353" y="89"/>
                    <a:pt x="359" y="87"/>
                    <a:pt x="363" y="89"/>
                  </a:cubicBezTo>
                  <a:cubicBezTo>
                    <a:pt x="361" y="88"/>
                    <a:pt x="360" y="89"/>
                    <a:pt x="358" y="88"/>
                  </a:cubicBezTo>
                  <a:cubicBezTo>
                    <a:pt x="358" y="90"/>
                    <a:pt x="362" y="89"/>
                    <a:pt x="364" y="89"/>
                  </a:cubicBezTo>
                  <a:cubicBezTo>
                    <a:pt x="364" y="88"/>
                    <a:pt x="364" y="87"/>
                    <a:pt x="365" y="87"/>
                  </a:cubicBezTo>
                  <a:cubicBezTo>
                    <a:pt x="368" y="86"/>
                    <a:pt x="366" y="88"/>
                    <a:pt x="367" y="89"/>
                  </a:cubicBezTo>
                  <a:cubicBezTo>
                    <a:pt x="368" y="88"/>
                    <a:pt x="369" y="89"/>
                    <a:pt x="370" y="89"/>
                  </a:cubicBezTo>
                  <a:cubicBezTo>
                    <a:pt x="370" y="87"/>
                    <a:pt x="372" y="87"/>
                    <a:pt x="375" y="89"/>
                  </a:cubicBezTo>
                  <a:cubicBezTo>
                    <a:pt x="373" y="87"/>
                    <a:pt x="375" y="88"/>
                    <a:pt x="378" y="86"/>
                  </a:cubicBezTo>
                  <a:cubicBezTo>
                    <a:pt x="381" y="88"/>
                    <a:pt x="374" y="88"/>
                    <a:pt x="378" y="90"/>
                  </a:cubicBezTo>
                  <a:cubicBezTo>
                    <a:pt x="379" y="87"/>
                    <a:pt x="381" y="88"/>
                    <a:pt x="382" y="86"/>
                  </a:cubicBezTo>
                  <a:cubicBezTo>
                    <a:pt x="385" y="88"/>
                    <a:pt x="379" y="88"/>
                    <a:pt x="380" y="89"/>
                  </a:cubicBezTo>
                  <a:cubicBezTo>
                    <a:pt x="382" y="89"/>
                    <a:pt x="383" y="89"/>
                    <a:pt x="385" y="87"/>
                  </a:cubicBezTo>
                  <a:cubicBezTo>
                    <a:pt x="387" y="89"/>
                    <a:pt x="383" y="88"/>
                    <a:pt x="383" y="89"/>
                  </a:cubicBezTo>
                  <a:cubicBezTo>
                    <a:pt x="388" y="92"/>
                    <a:pt x="389" y="89"/>
                    <a:pt x="394" y="88"/>
                  </a:cubicBezTo>
                  <a:cubicBezTo>
                    <a:pt x="395" y="88"/>
                    <a:pt x="394" y="89"/>
                    <a:pt x="396" y="90"/>
                  </a:cubicBezTo>
                  <a:cubicBezTo>
                    <a:pt x="399" y="88"/>
                    <a:pt x="401" y="90"/>
                    <a:pt x="403" y="89"/>
                  </a:cubicBezTo>
                  <a:cubicBezTo>
                    <a:pt x="404" y="90"/>
                    <a:pt x="403" y="91"/>
                    <a:pt x="403" y="92"/>
                  </a:cubicBezTo>
                  <a:cubicBezTo>
                    <a:pt x="402" y="92"/>
                    <a:pt x="402" y="92"/>
                    <a:pt x="401" y="92"/>
                  </a:cubicBezTo>
                  <a:cubicBezTo>
                    <a:pt x="399" y="92"/>
                    <a:pt x="401" y="91"/>
                    <a:pt x="401" y="90"/>
                  </a:cubicBezTo>
                  <a:cubicBezTo>
                    <a:pt x="398" y="91"/>
                    <a:pt x="397" y="92"/>
                    <a:pt x="393" y="91"/>
                  </a:cubicBezTo>
                  <a:cubicBezTo>
                    <a:pt x="395" y="92"/>
                    <a:pt x="398" y="93"/>
                    <a:pt x="400" y="92"/>
                  </a:cubicBezTo>
                  <a:cubicBezTo>
                    <a:pt x="402" y="93"/>
                    <a:pt x="397" y="93"/>
                    <a:pt x="399" y="94"/>
                  </a:cubicBezTo>
                  <a:cubicBezTo>
                    <a:pt x="396" y="93"/>
                    <a:pt x="394" y="93"/>
                    <a:pt x="392" y="93"/>
                  </a:cubicBezTo>
                  <a:cubicBezTo>
                    <a:pt x="391" y="94"/>
                    <a:pt x="392" y="94"/>
                    <a:pt x="392" y="95"/>
                  </a:cubicBezTo>
                  <a:cubicBezTo>
                    <a:pt x="390" y="95"/>
                    <a:pt x="391" y="93"/>
                    <a:pt x="389" y="93"/>
                  </a:cubicBezTo>
                  <a:cubicBezTo>
                    <a:pt x="388" y="93"/>
                    <a:pt x="387" y="94"/>
                    <a:pt x="386" y="93"/>
                  </a:cubicBezTo>
                  <a:cubicBezTo>
                    <a:pt x="386" y="97"/>
                    <a:pt x="381" y="92"/>
                    <a:pt x="379" y="95"/>
                  </a:cubicBezTo>
                  <a:cubicBezTo>
                    <a:pt x="377" y="94"/>
                    <a:pt x="379" y="93"/>
                    <a:pt x="377" y="93"/>
                  </a:cubicBezTo>
                  <a:cubicBezTo>
                    <a:pt x="375" y="94"/>
                    <a:pt x="377" y="96"/>
                    <a:pt x="375" y="97"/>
                  </a:cubicBezTo>
                  <a:cubicBezTo>
                    <a:pt x="377" y="98"/>
                    <a:pt x="378" y="97"/>
                    <a:pt x="380" y="98"/>
                  </a:cubicBezTo>
                  <a:cubicBezTo>
                    <a:pt x="380" y="97"/>
                    <a:pt x="379" y="97"/>
                    <a:pt x="379" y="96"/>
                  </a:cubicBezTo>
                  <a:cubicBezTo>
                    <a:pt x="380" y="95"/>
                    <a:pt x="382" y="96"/>
                    <a:pt x="384" y="96"/>
                  </a:cubicBezTo>
                  <a:cubicBezTo>
                    <a:pt x="384" y="98"/>
                    <a:pt x="382" y="97"/>
                    <a:pt x="382" y="98"/>
                  </a:cubicBezTo>
                  <a:cubicBezTo>
                    <a:pt x="380" y="99"/>
                    <a:pt x="377" y="98"/>
                    <a:pt x="375" y="99"/>
                  </a:cubicBezTo>
                  <a:cubicBezTo>
                    <a:pt x="374" y="98"/>
                    <a:pt x="376" y="97"/>
                    <a:pt x="373" y="97"/>
                  </a:cubicBezTo>
                  <a:cubicBezTo>
                    <a:pt x="370" y="102"/>
                    <a:pt x="359" y="98"/>
                    <a:pt x="352" y="99"/>
                  </a:cubicBezTo>
                  <a:cubicBezTo>
                    <a:pt x="352" y="98"/>
                    <a:pt x="354" y="97"/>
                    <a:pt x="353" y="96"/>
                  </a:cubicBezTo>
                  <a:cubicBezTo>
                    <a:pt x="359" y="97"/>
                    <a:pt x="366" y="98"/>
                    <a:pt x="372" y="97"/>
                  </a:cubicBezTo>
                  <a:cubicBezTo>
                    <a:pt x="373" y="96"/>
                    <a:pt x="370" y="96"/>
                    <a:pt x="369" y="97"/>
                  </a:cubicBezTo>
                  <a:cubicBezTo>
                    <a:pt x="367" y="96"/>
                    <a:pt x="365" y="97"/>
                    <a:pt x="367" y="95"/>
                  </a:cubicBezTo>
                  <a:cubicBezTo>
                    <a:pt x="365" y="95"/>
                    <a:pt x="364" y="96"/>
                    <a:pt x="362" y="96"/>
                  </a:cubicBezTo>
                  <a:cubicBezTo>
                    <a:pt x="362" y="95"/>
                    <a:pt x="364" y="94"/>
                    <a:pt x="361" y="93"/>
                  </a:cubicBezTo>
                  <a:cubicBezTo>
                    <a:pt x="359" y="95"/>
                    <a:pt x="359" y="94"/>
                    <a:pt x="356" y="94"/>
                  </a:cubicBezTo>
                  <a:cubicBezTo>
                    <a:pt x="354" y="93"/>
                    <a:pt x="357" y="92"/>
                    <a:pt x="355" y="92"/>
                  </a:cubicBezTo>
                  <a:cubicBezTo>
                    <a:pt x="351" y="91"/>
                    <a:pt x="347" y="92"/>
                    <a:pt x="345" y="94"/>
                  </a:cubicBezTo>
                  <a:cubicBezTo>
                    <a:pt x="345" y="93"/>
                    <a:pt x="343" y="92"/>
                    <a:pt x="344" y="92"/>
                  </a:cubicBezTo>
                  <a:cubicBezTo>
                    <a:pt x="346" y="91"/>
                    <a:pt x="344" y="94"/>
                    <a:pt x="346" y="92"/>
                  </a:cubicBezTo>
                  <a:cubicBezTo>
                    <a:pt x="343" y="91"/>
                    <a:pt x="340" y="92"/>
                    <a:pt x="337" y="90"/>
                  </a:cubicBezTo>
                  <a:cubicBezTo>
                    <a:pt x="333" y="93"/>
                    <a:pt x="333" y="93"/>
                    <a:pt x="333" y="93"/>
                  </a:cubicBezTo>
                  <a:cubicBezTo>
                    <a:pt x="332" y="92"/>
                    <a:pt x="332" y="91"/>
                    <a:pt x="330" y="90"/>
                  </a:cubicBezTo>
                  <a:cubicBezTo>
                    <a:pt x="328" y="92"/>
                    <a:pt x="331" y="92"/>
                    <a:pt x="332" y="93"/>
                  </a:cubicBezTo>
                  <a:cubicBezTo>
                    <a:pt x="330" y="95"/>
                    <a:pt x="328" y="91"/>
                    <a:pt x="326" y="93"/>
                  </a:cubicBezTo>
                  <a:cubicBezTo>
                    <a:pt x="324" y="92"/>
                    <a:pt x="329" y="90"/>
                    <a:pt x="326" y="89"/>
                  </a:cubicBezTo>
                  <a:cubicBezTo>
                    <a:pt x="325" y="89"/>
                    <a:pt x="326" y="90"/>
                    <a:pt x="326" y="90"/>
                  </a:cubicBezTo>
                  <a:cubicBezTo>
                    <a:pt x="322" y="91"/>
                    <a:pt x="318" y="90"/>
                    <a:pt x="314" y="90"/>
                  </a:cubicBezTo>
                  <a:cubicBezTo>
                    <a:pt x="312" y="91"/>
                    <a:pt x="315" y="93"/>
                    <a:pt x="317" y="92"/>
                  </a:cubicBezTo>
                  <a:cubicBezTo>
                    <a:pt x="315" y="93"/>
                    <a:pt x="313" y="96"/>
                    <a:pt x="311" y="95"/>
                  </a:cubicBezTo>
                  <a:cubicBezTo>
                    <a:pt x="310" y="93"/>
                    <a:pt x="314" y="94"/>
                    <a:pt x="313" y="93"/>
                  </a:cubicBezTo>
                  <a:cubicBezTo>
                    <a:pt x="312" y="92"/>
                    <a:pt x="311" y="94"/>
                    <a:pt x="310" y="92"/>
                  </a:cubicBezTo>
                  <a:cubicBezTo>
                    <a:pt x="309" y="94"/>
                    <a:pt x="310" y="94"/>
                    <a:pt x="307" y="95"/>
                  </a:cubicBezTo>
                  <a:cubicBezTo>
                    <a:pt x="306" y="94"/>
                    <a:pt x="306" y="93"/>
                    <a:pt x="307" y="93"/>
                  </a:cubicBezTo>
                  <a:cubicBezTo>
                    <a:pt x="305" y="91"/>
                    <a:pt x="305" y="95"/>
                    <a:pt x="302" y="94"/>
                  </a:cubicBezTo>
                  <a:cubicBezTo>
                    <a:pt x="301" y="93"/>
                    <a:pt x="305" y="92"/>
                    <a:pt x="303" y="91"/>
                  </a:cubicBezTo>
                  <a:cubicBezTo>
                    <a:pt x="301" y="92"/>
                    <a:pt x="301" y="93"/>
                    <a:pt x="300" y="93"/>
                  </a:cubicBezTo>
                  <a:cubicBezTo>
                    <a:pt x="299" y="93"/>
                    <a:pt x="299" y="94"/>
                    <a:pt x="298" y="93"/>
                  </a:cubicBezTo>
                  <a:cubicBezTo>
                    <a:pt x="298" y="92"/>
                    <a:pt x="301" y="92"/>
                    <a:pt x="300" y="91"/>
                  </a:cubicBezTo>
                  <a:cubicBezTo>
                    <a:pt x="298" y="91"/>
                    <a:pt x="298" y="90"/>
                    <a:pt x="296" y="88"/>
                  </a:cubicBezTo>
                  <a:cubicBezTo>
                    <a:pt x="291" y="87"/>
                    <a:pt x="286" y="89"/>
                    <a:pt x="282" y="89"/>
                  </a:cubicBezTo>
                  <a:cubicBezTo>
                    <a:pt x="285" y="86"/>
                    <a:pt x="274" y="87"/>
                    <a:pt x="270" y="86"/>
                  </a:cubicBezTo>
                  <a:cubicBezTo>
                    <a:pt x="271" y="85"/>
                    <a:pt x="275" y="87"/>
                    <a:pt x="277" y="85"/>
                  </a:cubicBezTo>
                  <a:cubicBezTo>
                    <a:pt x="273" y="83"/>
                    <a:pt x="269" y="87"/>
                    <a:pt x="266" y="84"/>
                  </a:cubicBezTo>
                  <a:cubicBezTo>
                    <a:pt x="266" y="85"/>
                    <a:pt x="267" y="85"/>
                    <a:pt x="267" y="86"/>
                  </a:cubicBezTo>
                  <a:cubicBezTo>
                    <a:pt x="266" y="87"/>
                    <a:pt x="265" y="86"/>
                    <a:pt x="263" y="87"/>
                  </a:cubicBezTo>
                  <a:cubicBezTo>
                    <a:pt x="260" y="84"/>
                    <a:pt x="254" y="87"/>
                    <a:pt x="252" y="84"/>
                  </a:cubicBezTo>
                  <a:cubicBezTo>
                    <a:pt x="247" y="85"/>
                    <a:pt x="245" y="83"/>
                    <a:pt x="241" y="86"/>
                  </a:cubicBezTo>
                  <a:cubicBezTo>
                    <a:pt x="242" y="86"/>
                    <a:pt x="241" y="86"/>
                    <a:pt x="243" y="87"/>
                  </a:cubicBezTo>
                  <a:cubicBezTo>
                    <a:pt x="237" y="89"/>
                    <a:pt x="235" y="85"/>
                    <a:pt x="235" y="82"/>
                  </a:cubicBezTo>
                  <a:cubicBezTo>
                    <a:pt x="234" y="84"/>
                    <a:pt x="235" y="85"/>
                    <a:pt x="234" y="87"/>
                  </a:cubicBezTo>
                  <a:cubicBezTo>
                    <a:pt x="232" y="86"/>
                    <a:pt x="229" y="86"/>
                    <a:pt x="227" y="85"/>
                  </a:cubicBezTo>
                  <a:cubicBezTo>
                    <a:pt x="226" y="84"/>
                    <a:pt x="230" y="85"/>
                    <a:pt x="231" y="84"/>
                  </a:cubicBezTo>
                  <a:cubicBezTo>
                    <a:pt x="231" y="85"/>
                    <a:pt x="223" y="82"/>
                    <a:pt x="222" y="83"/>
                  </a:cubicBezTo>
                  <a:cubicBezTo>
                    <a:pt x="220" y="82"/>
                    <a:pt x="221" y="81"/>
                    <a:pt x="222" y="81"/>
                  </a:cubicBezTo>
                  <a:cubicBezTo>
                    <a:pt x="222" y="80"/>
                    <a:pt x="220" y="81"/>
                    <a:pt x="219" y="81"/>
                  </a:cubicBezTo>
                  <a:cubicBezTo>
                    <a:pt x="218" y="82"/>
                    <a:pt x="219" y="82"/>
                    <a:pt x="220" y="83"/>
                  </a:cubicBezTo>
                  <a:cubicBezTo>
                    <a:pt x="215" y="83"/>
                    <a:pt x="209" y="79"/>
                    <a:pt x="203" y="80"/>
                  </a:cubicBezTo>
                  <a:cubicBezTo>
                    <a:pt x="201" y="79"/>
                    <a:pt x="201" y="79"/>
                    <a:pt x="201" y="79"/>
                  </a:cubicBezTo>
                  <a:cubicBezTo>
                    <a:pt x="200" y="79"/>
                    <a:pt x="199" y="78"/>
                    <a:pt x="198" y="79"/>
                  </a:cubicBezTo>
                  <a:cubicBezTo>
                    <a:pt x="194" y="75"/>
                    <a:pt x="189" y="79"/>
                    <a:pt x="185" y="75"/>
                  </a:cubicBezTo>
                  <a:cubicBezTo>
                    <a:pt x="180" y="77"/>
                    <a:pt x="175" y="76"/>
                    <a:pt x="171" y="73"/>
                  </a:cubicBezTo>
                  <a:cubicBezTo>
                    <a:pt x="174" y="72"/>
                    <a:pt x="174" y="72"/>
                    <a:pt x="176" y="71"/>
                  </a:cubicBezTo>
                  <a:cubicBezTo>
                    <a:pt x="171" y="71"/>
                    <a:pt x="166" y="73"/>
                    <a:pt x="163" y="71"/>
                  </a:cubicBezTo>
                  <a:cubicBezTo>
                    <a:pt x="163" y="74"/>
                    <a:pt x="160" y="75"/>
                    <a:pt x="161" y="78"/>
                  </a:cubicBezTo>
                  <a:cubicBezTo>
                    <a:pt x="158" y="78"/>
                    <a:pt x="156" y="77"/>
                    <a:pt x="153" y="76"/>
                  </a:cubicBezTo>
                  <a:cubicBezTo>
                    <a:pt x="153" y="79"/>
                    <a:pt x="162" y="78"/>
                    <a:pt x="162" y="81"/>
                  </a:cubicBezTo>
                  <a:cubicBezTo>
                    <a:pt x="161" y="82"/>
                    <a:pt x="160" y="80"/>
                    <a:pt x="159" y="80"/>
                  </a:cubicBezTo>
                  <a:cubicBezTo>
                    <a:pt x="158" y="82"/>
                    <a:pt x="155" y="80"/>
                    <a:pt x="153" y="82"/>
                  </a:cubicBezTo>
                  <a:cubicBezTo>
                    <a:pt x="153" y="80"/>
                    <a:pt x="153" y="79"/>
                    <a:pt x="151" y="78"/>
                  </a:cubicBezTo>
                  <a:cubicBezTo>
                    <a:pt x="151" y="80"/>
                    <a:pt x="149" y="80"/>
                    <a:pt x="147" y="81"/>
                  </a:cubicBezTo>
                  <a:cubicBezTo>
                    <a:pt x="146" y="80"/>
                    <a:pt x="143" y="78"/>
                    <a:pt x="143" y="80"/>
                  </a:cubicBezTo>
                  <a:cubicBezTo>
                    <a:pt x="141" y="79"/>
                    <a:pt x="142" y="78"/>
                    <a:pt x="140" y="77"/>
                  </a:cubicBezTo>
                  <a:cubicBezTo>
                    <a:pt x="139" y="76"/>
                    <a:pt x="140" y="77"/>
                    <a:pt x="141" y="76"/>
                  </a:cubicBezTo>
                  <a:cubicBezTo>
                    <a:pt x="139" y="75"/>
                    <a:pt x="137" y="75"/>
                    <a:pt x="135" y="76"/>
                  </a:cubicBezTo>
                  <a:cubicBezTo>
                    <a:pt x="133" y="75"/>
                    <a:pt x="137" y="74"/>
                    <a:pt x="135" y="72"/>
                  </a:cubicBezTo>
                  <a:cubicBezTo>
                    <a:pt x="134" y="73"/>
                    <a:pt x="133" y="76"/>
                    <a:pt x="131" y="74"/>
                  </a:cubicBezTo>
                  <a:cubicBezTo>
                    <a:pt x="131" y="75"/>
                    <a:pt x="129" y="75"/>
                    <a:pt x="132" y="76"/>
                  </a:cubicBezTo>
                  <a:cubicBezTo>
                    <a:pt x="129" y="77"/>
                    <a:pt x="129" y="77"/>
                    <a:pt x="128" y="79"/>
                  </a:cubicBezTo>
                  <a:cubicBezTo>
                    <a:pt x="127" y="80"/>
                    <a:pt x="126" y="77"/>
                    <a:pt x="125" y="78"/>
                  </a:cubicBezTo>
                  <a:cubicBezTo>
                    <a:pt x="122" y="79"/>
                    <a:pt x="126" y="79"/>
                    <a:pt x="127" y="80"/>
                  </a:cubicBezTo>
                  <a:cubicBezTo>
                    <a:pt x="125" y="80"/>
                    <a:pt x="124" y="79"/>
                    <a:pt x="122" y="80"/>
                  </a:cubicBezTo>
                  <a:cubicBezTo>
                    <a:pt x="122" y="79"/>
                    <a:pt x="125" y="78"/>
                    <a:pt x="123" y="77"/>
                  </a:cubicBezTo>
                  <a:cubicBezTo>
                    <a:pt x="122" y="78"/>
                    <a:pt x="119" y="77"/>
                    <a:pt x="120" y="77"/>
                  </a:cubicBezTo>
                  <a:cubicBezTo>
                    <a:pt x="117" y="79"/>
                    <a:pt x="112" y="77"/>
                    <a:pt x="107" y="75"/>
                  </a:cubicBezTo>
                  <a:cubicBezTo>
                    <a:pt x="107" y="76"/>
                    <a:pt x="106" y="76"/>
                    <a:pt x="106" y="77"/>
                  </a:cubicBezTo>
                  <a:cubicBezTo>
                    <a:pt x="108" y="78"/>
                    <a:pt x="107" y="78"/>
                    <a:pt x="109" y="79"/>
                  </a:cubicBezTo>
                  <a:cubicBezTo>
                    <a:pt x="110" y="79"/>
                    <a:pt x="109" y="78"/>
                    <a:pt x="108" y="78"/>
                  </a:cubicBezTo>
                  <a:cubicBezTo>
                    <a:pt x="113" y="77"/>
                    <a:pt x="117" y="80"/>
                    <a:pt x="121" y="81"/>
                  </a:cubicBezTo>
                  <a:cubicBezTo>
                    <a:pt x="117" y="82"/>
                    <a:pt x="114" y="79"/>
                    <a:pt x="110" y="80"/>
                  </a:cubicBezTo>
                  <a:cubicBezTo>
                    <a:pt x="112" y="80"/>
                    <a:pt x="114" y="81"/>
                    <a:pt x="116" y="82"/>
                  </a:cubicBezTo>
                  <a:cubicBezTo>
                    <a:pt x="113" y="82"/>
                    <a:pt x="112" y="81"/>
                    <a:pt x="109" y="83"/>
                  </a:cubicBezTo>
                  <a:cubicBezTo>
                    <a:pt x="108" y="82"/>
                    <a:pt x="110" y="81"/>
                    <a:pt x="109" y="80"/>
                  </a:cubicBezTo>
                  <a:cubicBezTo>
                    <a:pt x="108" y="81"/>
                    <a:pt x="107" y="80"/>
                    <a:pt x="106" y="81"/>
                  </a:cubicBezTo>
                  <a:cubicBezTo>
                    <a:pt x="105" y="80"/>
                    <a:pt x="106" y="80"/>
                    <a:pt x="107" y="79"/>
                  </a:cubicBezTo>
                  <a:cubicBezTo>
                    <a:pt x="106" y="78"/>
                    <a:pt x="104" y="80"/>
                    <a:pt x="104" y="78"/>
                  </a:cubicBezTo>
                  <a:cubicBezTo>
                    <a:pt x="103" y="80"/>
                    <a:pt x="100" y="79"/>
                    <a:pt x="99" y="81"/>
                  </a:cubicBezTo>
                  <a:cubicBezTo>
                    <a:pt x="96" y="80"/>
                    <a:pt x="99" y="79"/>
                    <a:pt x="97" y="77"/>
                  </a:cubicBezTo>
                  <a:cubicBezTo>
                    <a:pt x="95" y="78"/>
                    <a:pt x="91" y="77"/>
                    <a:pt x="90" y="76"/>
                  </a:cubicBezTo>
                  <a:cubicBezTo>
                    <a:pt x="87" y="77"/>
                    <a:pt x="87" y="75"/>
                    <a:pt x="84" y="75"/>
                  </a:cubicBezTo>
                  <a:cubicBezTo>
                    <a:pt x="83" y="74"/>
                    <a:pt x="86" y="75"/>
                    <a:pt x="86" y="74"/>
                  </a:cubicBezTo>
                  <a:cubicBezTo>
                    <a:pt x="84" y="73"/>
                    <a:pt x="81" y="74"/>
                    <a:pt x="78" y="73"/>
                  </a:cubicBezTo>
                  <a:cubicBezTo>
                    <a:pt x="77" y="74"/>
                    <a:pt x="76" y="74"/>
                    <a:pt x="76" y="76"/>
                  </a:cubicBezTo>
                  <a:cubicBezTo>
                    <a:pt x="74" y="75"/>
                    <a:pt x="71" y="76"/>
                    <a:pt x="71" y="77"/>
                  </a:cubicBezTo>
                  <a:cubicBezTo>
                    <a:pt x="68" y="77"/>
                    <a:pt x="72" y="76"/>
                    <a:pt x="70" y="75"/>
                  </a:cubicBezTo>
                  <a:cubicBezTo>
                    <a:pt x="68" y="75"/>
                    <a:pt x="67" y="76"/>
                    <a:pt x="65" y="75"/>
                  </a:cubicBezTo>
                  <a:cubicBezTo>
                    <a:pt x="63" y="76"/>
                    <a:pt x="64" y="76"/>
                    <a:pt x="63" y="76"/>
                  </a:cubicBezTo>
                  <a:cubicBezTo>
                    <a:pt x="61" y="75"/>
                    <a:pt x="65" y="74"/>
                    <a:pt x="65" y="73"/>
                  </a:cubicBezTo>
                  <a:cubicBezTo>
                    <a:pt x="66" y="72"/>
                    <a:pt x="67" y="75"/>
                    <a:pt x="68" y="74"/>
                  </a:cubicBezTo>
                  <a:cubicBezTo>
                    <a:pt x="68" y="72"/>
                    <a:pt x="64" y="72"/>
                    <a:pt x="62" y="73"/>
                  </a:cubicBezTo>
                  <a:cubicBezTo>
                    <a:pt x="60" y="72"/>
                    <a:pt x="61" y="71"/>
                    <a:pt x="60" y="71"/>
                  </a:cubicBezTo>
                  <a:cubicBezTo>
                    <a:pt x="57" y="72"/>
                    <a:pt x="52" y="73"/>
                    <a:pt x="51" y="71"/>
                  </a:cubicBezTo>
                  <a:cubicBezTo>
                    <a:pt x="50" y="71"/>
                    <a:pt x="50" y="72"/>
                    <a:pt x="51" y="72"/>
                  </a:cubicBezTo>
                  <a:cubicBezTo>
                    <a:pt x="49" y="72"/>
                    <a:pt x="47" y="73"/>
                    <a:pt x="45" y="71"/>
                  </a:cubicBezTo>
                  <a:cubicBezTo>
                    <a:pt x="44" y="72"/>
                    <a:pt x="43" y="71"/>
                    <a:pt x="41" y="72"/>
                  </a:cubicBezTo>
                  <a:cubicBezTo>
                    <a:pt x="44" y="71"/>
                    <a:pt x="46" y="75"/>
                    <a:pt x="48" y="73"/>
                  </a:cubicBezTo>
                  <a:cubicBezTo>
                    <a:pt x="49" y="75"/>
                    <a:pt x="47" y="75"/>
                    <a:pt x="51" y="77"/>
                  </a:cubicBezTo>
                  <a:cubicBezTo>
                    <a:pt x="47" y="79"/>
                    <a:pt x="47" y="76"/>
                    <a:pt x="46" y="76"/>
                  </a:cubicBezTo>
                  <a:cubicBezTo>
                    <a:pt x="44" y="77"/>
                    <a:pt x="48" y="77"/>
                    <a:pt x="48" y="79"/>
                  </a:cubicBezTo>
                  <a:cubicBezTo>
                    <a:pt x="49" y="78"/>
                    <a:pt x="50" y="78"/>
                    <a:pt x="51" y="79"/>
                  </a:cubicBezTo>
                  <a:cubicBezTo>
                    <a:pt x="52" y="78"/>
                    <a:pt x="54" y="79"/>
                    <a:pt x="54" y="78"/>
                  </a:cubicBezTo>
                  <a:cubicBezTo>
                    <a:pt x="52" y="77"/>
                    <a:pt x="51" y="77"/>
                    <a:pt x="51" y="76"/>
                  </a:cubicBezTo>
                  <a:cubicBezTo>
                    <a:pt x="53" y="75"/>
                    <a:pt x="54" y="77"/>
                    <a:pt x="55" y="76"/>
                  </a:cubicBezTo>
                  <a:cubicBezTo>
                    <a:pt x="56" y="78"/>
                    <a:pt x="53" y="78"/>
                    <a:pt x="56" y="79"/>
                  </a:cubicBezTo>
                  <a:cubicBezTo>
                    <a:pt x="55" y="76"/>
                    <a:pt x="58" y="79"/>
                    <a:pt x="60" y="79"/>
                  </a:cubicBezTo>
                  <a:cubicBezTo>
                    <a:pt x="60" y="79"/>
                    <a:pt x="60" y="81"/>
                    <a:pt x="59" y="81"/>
                  </a:cubicBezTo>
                  <a:cubicBezTo>
                    <a:pt x="60" y="81"/>
                    <a:pt x="63" y="83"/>
                    <a:pt x="66" y="82"/>
                  </a:cubicBezTo>
                  <a:cubicBezTo>
                    <a:pt x="67" y="85"/>
                    <a:pt x="71" y="83"/>
                    <a:pt x="72" y="86"/>
                  </a:cubicBezTo>
                  <a:cubicBezTo>
                    <a:pt x="75" y="86"/>
                    <a:pt x="74" y="84"/>
                    <a:pt x="77" y="85"/>
                  </a:cubicBezTo>
                  <a:cubicBezTo>
                    <a:pt x="78" y="85"/>
                    <a:pt x="76" y="86"/>
                    <a:pt x="75" y="86"/>
                  </a:cubicBezTo>
                  <a:cubicBezTo>
                    <a:pt x="77" y="88"/>
                    <a:pt x="80" y="87"/>
                    <a:pt x="82" y="88"/>
                  </a:cubicBezTo>
                  <a:cubicBezTo>
                    <a:pt x="83" y="87"/>
                    <a:pt x="82" y="87"/>
                    <a:pt x="81" y="87"/>
                  </a:cubicBezTo>
                  <a:cubicBezTo>
                    <a:pt x="83" y="85"/>
                    <a:pt x="85" y="87"/>
                    <a:pt x="85" y="85"/>
                  </a:cubicBezTo>
                  <a:cubicBezTo>
                    <a:pt x="85" y="86"/>
                    <a:pt x="85" y="87"/>
                    <a:pt x="87" y="87"/>
                  </a:cubicBezTo>
                  <a:cubicBezTo>
                    <a:pt x="88" y="88"/>
                    <a:pt x="86" y="88"/>
                    <a:pt x="85" y="88"/>
                  </a:cubicBezTo>
                  <a:cubicBezTo>
                    <a:pt x="88" y="90"/>
                    <a:pt x="91" y="88"/>
                    <a:pt x="93" y="91"/>
                  </a:cubicBezTo>
                  <a:cubicBezTo>
                    <a:pt x="94" y="87"/>
                    <a:pt x="97" y="93"/>
                    <a:pt x="99" y="90"/>
                  </a:cubicBezTo>
                  <a:cubicBezTo>
                    <a:pt x="99" y="92"/>
                    <a:pt x="101" y="91"/>
                    <a:pt x="102" y="92"/>
                  </a:cubicBezTo>
                  <a:cubicBezTo>
                    <a:pt x="100" y="92"/>
                    <a:pt x="98" y="93"/>
                    <a:pt x="96" y="91"/>
                  </a:cubicBezTo>
                  <a:cubicBezTo>
                    <a:pt x="94" y="94"/>
                    <a:pt x="90" y="91"/>
                    <a:pt x="86" y="89"/>
                  </a:cubicBezTo>
                  <a:cubicBezTo>
                    <a:pt x="86" y="90"/>
                    <a:pt x="86" y="91"/>
                    <a:pt x="84" y="92"/>
                  </a:cubicBezTo>
                  <a:cubicBezTo>
                    <a:pt x="89" y="89"/>
                    <a:pt x="98" y="98"/>
                    <a:pt x="103" y="92"/>
                  </a:cubicBezTo>
                  <a:cubicBezTo>
                    <a:pt x="107" y="92"/>
                    <a:pt x="110" y="92"/>
                    <a:pt x="113" y="93"/>
                  </a:cubicBezTo>
                  <a:cubicBezTo>
                    <a:pt x="114" y="93"/>
                    <a:pt x="113" y="92"/>
                    <a:pt x="112" y="92"/>
                  </a:cubicBezTo>
                  <a:cubicBezTo>
                    <a:pt x="115" y="90"/>
                    <a:pt x="115" y="90"/>
                    <a:pt x="115" y="90"/>
                  </a:cubicBezTo>
                  <a:cubicBezTo>
                    <a:pt x="116" y="90"/>
                    <a:pt x="117" y="90"/>
                    <a:pt x="118" y="91"/>
                  </a:cubicBezTo>
                  <a:cubicBezTo>
                    <a:pt x="117" y="92"/>
                    <a:pt x="115" y="91"/>
                    <a:pt x="114" y="92"/>
                  </a:cubicBezTo>
                  <a:cubicBezTo>
                    <a:pt x="115" y="93"/>
                    <a:pt x="117" y="93"/>
                    <a:pt x="118" y="94"/>
                  </a:cubicBezTo>
                  <a:cubicBezTo>
                    <a:pt x="120" y="93"/>
                    <a:pt x="120" y="93"/>
                    <a:pt x="120" y="93"/>
                  </a:cubicBezTo>
                  <a:cubicBezTo>
                    <a:pt x="121" y="93"/>
                    <a:pt x="122" y="93"/>
                    <a:pt x="123" y="94"/>
                  </a:cubicBezTo>
                  <a:cubicBezTo>
                    <a:pt x="124" y="94"/>
                    <a:pt x="122" y="95"/>
                    <a:pt x="121" y="96"/>
                  </a:cubicBezTo>
                  <a:cubicBezTo>
                    <a:pt x="125" y="97"/>
                    <a:pt x="123" y="93"/>
                    <a:pt x="127" y="94"/>
                  </a:cubicBezTo>
                  <a:cubicBezTo>
                    <a:pt x="128" y="94"/>
                    <a:pt x="128" y="93"/>
                    <a:pt x="127" y="92"/>
                  </a:cubicBezTo>
                  <a:cubicBezTo>
                    <a:pt x="128" y="92"/>
                    <a:pt x="129" y="92"/>
                    <a:pt x="130" y="92"/>
                  </a:cubicBezTo>
                  <a:cubicBezTo>
                    <a:pt x="128" y="95"/>
                    <a:pt x="136" y="96"/>
                    <a:pt x="138" y="97"/>
                  </a:cubicBezTo>
                  <a:cubicBezTo>
                    <a:pt x="135" y="98"/>
                    <a:pt x="128" y="96"/>
                    <a:pt x="128" y="98"/>
                  </a:cubicBezTo>
                  <a:cubicBezTo>
                    <a:pt x="125" y="98"/>
                    <a:pt x="122" y="97"/>
                    <a:pt x="119" y="97"/>
                  </a:cubicBezTo>
                  <a:cubicBezTo>
                    <a:pt x="118" y="99"/>
                    <a:pt x="123" y="98"/>
                    <a:pt x="124" y="99"/>
                  </a:cubicBezTo>
                  <a:cubicBezTo>
                    <a:pt x="121" y="100"/>
                    <a:pt x="121" y="99"/>
                    <a:pt x="120" y="101"/>
                  </a:cubicBezTo>
                  <a:cubicBezTo>
                    <a:pt x="119" y="98"/>
                    <a:pt x="117" y="100"/>
                    <a:pt x="116" y="97"/>
                  </a:cubicBezTo>
                  <a:cubicBezTo>
                    <a:pt x="113" y="98"/>
                    <a:pt x="114" y="99"/>
                    <a:pt x="115" y="101"/>
                  </a:cubicBezTo>
                  <a:cubicBezTo>
                    <a:pt x="113" y="101"/>
                    <a:pt x="113" y="99"/>
                    <a:pt x="112" y="99"/>
                  </a:cubicBezTo>
                  <a:cubicBezTo>
                    <a:pt x="111" y="99"/>
                    <a:pt x="110" y="99"/>
                    <a:pt x="108" y="100"/>
                  </a:cubicBezTo>
                  <a:cubicBezTo>
                    <a:pt x="106" y="99"/>
                    <a:pt x="108" y="99"/>
                    <a:pt x="106" y="98"/>
                  </a:cubicBezTo>
                  <a:cubicBezTo>
                    <a:pt x="104" y="99"/>
                    <a:pt x="105" y="98"/>
                    <a:pt x="103" y="97"/>
                  </a:cubicBezTo>
                  <a:cubicBezTo>
                    <a:pt x="100" y="98"/>
                    <a:pt x="98" y="97"/>
                    <a:pt x="95" y="98"/>
                  </a:cubicBezTo>
                  <a:cubicBezTo>
                    <a:pt x="93" y="97"/>
                    <a:pt x="96" y="97"/>
                    <a:pt x="95" y="96"/>
                  </a:cubicBezTo>
                  <a:cubicBezTo>
                    <a:pt x="98" y="96"/>
                    <a:pt x="102" y="97"/>
                    <a:pt x="102" y="95"/>
                  </a:cubicBezTo>
                  <a:cubicBezTo>
                    <a:pt x="101" y="94"/>
                    <a:pt x="99" y="96"/>
                    <a:pt x="98" y="96"/>
                  </a:cubicBezTo>
                  <a:cubicBezTo>
                    <a:pt x="98" y="95"/>
                    <a:pt x="98" y="95"/>
                    <a:pt x="97" y="94"/>
                  </a:cubicBezTo>
                  <a:cubicBezTo>
                    <a:pt x="95" y="96"/>
                    <a:pt x="94" y="96"/>
                    <a:pt x="92" y="94"/>
                  </a:cubicBezTo>
                  <a:cubicBezTo>
                    <a:pt x="89" y="96"/>
                    <a:pt x="92" y="97"/>
                    <a:pt x="89" y="98"/>
                  </a:cubicBezTo>
                  <a:cubicBezTo>
                    <a:pt x="89" y="98"/>
                    <a:pt x="88" y="98"/>
                    <a:pt x="88" y="98"/>
                  </a:cubicBezTo>
                  <a:cubicBezTo>
                    <a:pt x="86" y="97"/>
                    <a:pt x="88" y="97"/>
                    <a:pt x="88" y="96"/>
                  </a:cubicBezTo>
                  <a:cubicBezTo>
                    <a:pt x="87" y="94"/>
                    <a:pt x="85" y="95"/>
                    <a:pt x="84" y="94"/>
                  </a:cubicBezTo>
                  <a:cubicBezTo>
                    <a:pt x="83" y="94"/>
                    <a:pt x="83" y="95"/>
                    <a:pt x="84" y="95"/>
                  </a:cubicBezTo>
                  <a:cubicBezTo>
                    <a:pt x="81" y="96"/>
                    <a:pt x="78" y="93"/>
                    <a:pt x="75" y="96"/>
                  </a:cubicBezTo>
                  <a:cubicBezTo>
                    <a:pt x="69" y="94"/>
                    <a:pt x="65" y="95"/>
                    <a:pt x="60" y="93"/>
                  </a:cubicBezTo>
                  <a:cubicBezTo>
                    <a:pt x="58" y="94"/>
                    <a:pt x="57" y="93"/>
                    <a:pt x="55" y="93"/>
                  </a:cubicBezTo>
                  <a:cubicBezTo>
                    <a:pt x="54" y="95"/>
                    <a:pt x="55" y="95"/>
                    <a:pt x="53" y="96"/>
                  </a:cubicBezTo>
                  <a:cubicBezTo>
                    <a:pt x="55" y="98"/>
                    <a:pt x="56" y="97"/>
                    <a:pt x="57" y="99"/>
                  </a:cubicBezTo>
                  <a:cubicBezTo>
                    <a:pt x="58" y="98"/>
                    <a:pt x="57" y="98"/>
                    <a:pt x="59" y="97"/>
                  </a:cubicBezTo>
                  <a:cubicBezTo>
                    <a:pt x="62" y="96"/>
                    <a:pt x="64" y="98"/>
                    <a:pt x="66" y="96"/>
                  </a:cubicBezTo>
                  <a:cubicBezTo>
                    <a:pt x="67" y="97"/>
                    <a:pt x="64" y="98"/>
                    <a:pt x="63" y="99"/>
                  </a:cubicBezTo>
                  <a:cubicBezTo>
                    <a:pt x="64" y="100"/>
                    <a:pt x="68" y="99"/>
                    <a:pt x="68" y="101"/>
                  </a:cubicBezTo>
                  <a:cubicBezTo>
                    <a:pt x="71" y="102"/>
                    <a:pt x="75" y="100"/>
                    <a:pt x="78" y="103"/>
                  </a:cubicBezTo>
                  <a:cubicBezTo>
                    <a:pt x="76" y="104"/>
                    <a:pt x="74" y="103"/>
                    <a:pt x="72" y="104"/>
                  </a:cubicBezTo>
                  <a:cubicBezTo>
                    <a:pt x="73" y="104"/>
                    <a:pt x="74" y="104"/>
                    <a:pt x="76" y="105"/>
                  </a:cubicBezTo>
                  <a:cubicBezTo>
                    <a:pt x="76" y="104"/>
                    <a:pt x="77" y="104"/>
                    <a:pt x="78" y="105"/>
                  </a:cubicBezTo>
                  <a:cubicBezTo>
                    <a:pt x="82" y="103"/>
                    <a:pt x="85" y="107"/>
                    <a:pt x="90" y="106"/>
                  </a:cubicBezTo>
                  <a:cubicBezTo>
                    <a:pt x="92" y="107"/>
                    <a:pt x="89" y="108"/>
                    <a:pt x="88" y="108"/>
                  </a:cubicBezTo>
                  <a:cubicBezTo>
                    <a:pt x="90" y="110"/>
                    <a:pt x="91" y="108"/>
                    <a:pt x="92" y="109"/>
                  </a:cubicBezTo>
                  <a:cubicBezTo>
                    <a:pt x="92" y="108"/>
                    <a:pt x="92" y="107"/>
                    <a:pt x="89" y="105"/>
                  </a:cubicBezTo>
                  <a:cubicBezTo>
                    <a:pt x="89" y="105"/>
                    <a:pt x="89" y="104"/>
                    <a:pt x="90" y="104"/>
                  </a:cubicBezTo>
                  <a:cubicBezTo>
                    <a:pt x="91" y="103"/>
                    <a:pt x="92" y="104"/>
                    <a:pt x="93" y="104"/>
                  </a:cubicBezTo>
                  <a:cubicBezTo>
                    <a:pt x="94" y="105"/>
                    <a:pt x="92" y="105"/>
                    <a:pt x="94" y="106"/>
                  </a:cubicBezTo>
                  <a:cubicBezTo>
                    <a:pt x="96" y="106"/>
                    <a:pt x="95" y="105"/>
                    <a:pt x="96" y="105"/>
                  </a:cubicBezTo>
                  <a:cubicBezTo>
                    <a:pt x="97" y="104"/>
                    <a:pt x="97" y="105"/>
                    <a:pt x="98" y="105"/>
                  </a:cubicBezTo>
                  <a:cubicBezTo>
                    <a:pt x="99" y="106"/>
                    <a:pt x="97" y="105"/>
                    <a:pt x="97" y="107"/>
                  </a:cubicBezTo>
                  <a:cubicBezTo>
                    <a:pt x="95" y="107"/>
                    <a:pt x="94" y="105"/>
                    <a:pt x="92" y="107"/>
                  </a:cubicBezTo>
                  <a:cubicBezTo>
                    <a:pt x="108" y="109"/>
                    <a:pt x="124" y="110"/>
                    <a:pt x="140" y="113"/>
                  </a:cubicBezTo>
                  <a:cubicBezTo>
                    <a:pt x="141" y="110"/>
                    <a:pt x="146" y="112"/>
                    <a:pt x="147" y="114"/>
                  </a:cubicBezTo>
                  <a:cubicBezTo>
                    <a:pt x="148" y="112"/>
                    <a:pt x="147" y="111"/>
                    <a:pt x="148" y="110"/>
                  </a:cubicBezTo>
                  <a:cubicBezTo>
                    <a:pt x="151" y="109"/>
                    <a:pt x="150" y="112"/>
                    <a:pt x="153" y="111"/>
                  </a:cubicBezTo>
                  <a:cubicBezTo>
                    <a:pt x="154" y="111"/>
                    <a:pt x="153" y="112"/>
                    <a:pt x="152" y="112"/>
                  </a:cubicBezTo>
                  <a:cubicBezTo>
                    <a:pt x="155" y="113"/>
                    <a:pt x="158" y="111"/>
                    <a:pt x="160" y="112"/>
                  </a:cubicBezTo>
                  <a:cubicBezTo>
                    <a:pt x="157" y="116"/>
                    <a:pt x="166" y="114"/>
                    <a:pt x="170" y="117"/>
                  </a:cubicBezTo>
                  <a:cubicBezTo>
                    <a:pt x="172" y="117"/>
                    <a:pt x="170" y="116"/>
                    <a:pt x="169" y="115"/>
                  </a:cubicBezTo>
                  <a:cubicBezTo>
                    <a:pt x="173" y="115"/>
                    <a:pt x="171" y="116"/>
                    <a:pt x="175" y="117"/>
                  </a:cubicBezTo>
                  <a:cubicBezTo>
                    <a:pt x="176" y="116"/>
                    <a:pt x="174" y="115"/>
                    <a:pt x="175" y="115"/>
                  </a:cubicBezTo>
                  <a:cubicBezTo>
                    <a:pt x="176" y="115"/>
                    <a:pt x="177" y="115"/>
                    <a:pt x="178" y="116"/>
                  </a:cubicBezTo>
                  <a:cubicBezTo>
                    <a:pt x="178" y="115"/>
                    <a:pt x="179" y="114"/>
                    <a:pt x="180" y="114"/>
                  </a:cubicBezTo>
                  <a:cubicBezTo>
                    <a:pt x="183" y="113"/>
                    <a:pt x="182" y="116"/>
                    <a:pt x="184" y="114"/>
                  </a:cubicBezTo>
                  <a:cubicBezTo>
                    <a:pt x="185" y="114"/>
                    <a:pt x="185" y="115"/>
                    <a:pt x="183" y="116"/>
                  </a:cubicBezTo>
                  <a:cubicBezTo>
                    <a:pt x="189" y="117"/>
                    <a:pt x="188" y="118"/>
                    <a:pt x="196" y="117"/>
                  </a:cubicBezTo>
                  <a:cubicBezTo>
                    <a:pt x="196" y="118"/>
                    <a:pt x="196" y="118"/>
                    <a:pt x="195" y="119"/>
                  </a:cubicBezTo>
                  <a:cubicBezTo>
                    <a:pt x="200" y="117"/>
                    <a:pt x="205" y="119"/>
                    <a:pt x="210" y="118"/>
                  </a:cubicBezTo>
                  <a:cubicBezTo>
                    <a:pt x="210" y="118"/>
                    <a:pt x="210" y="119"/>
                    <a:pt x="210" y="119"/>
                  </a:cubicBezTo>
                  <a:cubicBezTo>
                    <a:pt x="212" y="119"/>
                    <a:pt x="214" y="118"/>
                    <a:pt x="216" y="117"/>
                  </a:cubicBezTo>
                  <a:cubicBezTo>
                    <a:pt x="217" y="118"/>
                    <a:pt x="217" y="118"/>
                    <a:pt x="216" y="119"/>
                  </a:cubicBezTo>
                  <a:cubicBezTo>
                    <a:pt x="222" y="118"/>
                    <a:pt x="228" y="122"/>
                    <a:pt x="234" y="119"/>
                  </a:cubicBezTo>
                  <a:cubicBezTo>
                    <a:pt x="236" y="120"/>
                    <a:pt x="234" y="120"/>
                    <a:pt x="236" y="121"/>
                  </a:cubicBezTo>
                  <a:cubicBezTo>
                    <a:pt x="235" y="122"/>
                    <a:pt x="234" y="121"/>
                    <a:pt x="233" y="122"/>
                  </a:cubicBezTo>
                  <a:cubicBezTo>
                    <a:pt x="237" y="121"/>
                    <a:pt x="244" y="120"/>
                    <a:pt x="250" y="121"/>
                  </a:cubicBezTo>
                  <a:cubicBezTo>
                    <a:pt x="251" y="120"/>
                    <a:pt x="246" y="120"/>
                    <a:pt x="249" y="119"/>
                  </a:cubicBezTo>
                  <a:cubicBezTo>
                    <a:pt x="252" y="120"/>
                    <a:pt x="254" y="121"/>
                    <a:pt x="256" y="121"/>
                  </a:cubicBezTo>
                  <a:cubicBezTo>
                    <a:pt x="258" y="119"/>
                    <a:pt x="254" y="121"/>
                    <a:pt x="252" y="120"/>
                  </a:cubicBezTo>
                  <a:cubicBezTo>
                    <a:pt x="254" y="118"/>
                    <a:pt x="256" y="119"/>
                    <a:pt x="258" y="119"/>
                  </a:cubicBezTo>
                  <a:cubicBezTo>
                    <a:pt x="258" y="120"/>
                    <a:pt x="258" y="121"/>
                    <a:pt x="257" y="122"/>
                  </a:cubicBezTo>
                  <a:cubicBezTo>
                    <a:pt x="262" y="122"/>
                    <a:pt x="266" y="119"/>
                    <a:pt x="272" y="121"/>
                  </a:cubicBezTo>
                  <a:cubicBezTo>
                    <a:pt x="273" y="121"/>
                    <a:pt x="271" y="122"/>
                    <a:pt x="272" y="122"/>
                  </a:cubicBezTo>
                  <a:cubicBezTo>
                    <a:pt x="273" y="123"/>
                    <a:pt x="274" y="122"/>
                    <a:pt x="275" y="123"/>
                  </a:cubicBezTo>
                  <a:cubicBezTo>
                    <a:pt x="277" y="122"/>
                    <a:pt x="276" y="122"/>
                    <a:pt x="278" y="121"/>
                  </a:cubicBezTo>
                  <a:cubicBezTo>
                    <a:pt x="278" y="122"/>
                    <a:pt x="278" y="122"/>
                    <a:pt x="280" y="123"/>
                  </a:cubicBezTo>
                  <a:cubicBezTo>
                    <a:pt x="282" y="122"/>
                    <a:pt x="285" y="123"/>
                    <a:pt x="288" y="123"/>
                  </a:cubicBezTo>
                  <a:cubicBezTo>
                    <a:pt x="289" y="124"/>
                    <a:pt x="286" y="124"/>
                    <a:pt x="286" y="123"/>
                  </a:cubicBezTo>
                  <a:cubicBezTo>
                    <a:pt x="287" y="126"/>
                    <a:pt x="292" y="123"/>
                    <a:pt x="293" y="121"/>
                  </a:cubicBezTo>
                  <a:cubicBezTo>
                    <a:pt x="296" y="122"/>
                    <a:pt x="294" y="123"/>
                    <a:pt x="292" y="124"/>
                  </a:cubicBezTo>
                  <a:cubicBezTo>
                    <a:pt x="296" y="124"/>
                    <a:pt x="300" y="121"/>
                    <a:pt x="303" y="122"/>
                  </a:cubicBezTo>
                  <a:cubicBezTo>
                    <a:pt x="304" y="123"/>
                    <a:pt x="302" y="124"/>
                    <a:pt x="301" y="123"/>
                  </a:cubicBezTo>
                  <a:cubicBezTo>
                    <a:pt x="302" y="124"/>
                    <a:pt x="304" y="125"/>
                    <a:pt x="306" y="125"/>
                  </a:cubicBezTo>
                  <a:cubicBezTo>
                    <a:pt x="305" y="125"/>
                    <a:pt x="303" y="125"/>
                    <a:pt x="305" y="126"/>
                  </a:cubicBezTo>
                  <a:cubicBezTo>
                    <a:pt x="304" y="127"/>
                    <a:pt x="303" y="126"/>
                    <a:pt x="302" y="127"/>
                  </a:cubicBezTo>
                  <a:cubicBezTo>
                    <a:pt x="304" y="128"/>
                    <a:pt x="305" y="127"/>
                    <a:pt x="307" y="128"/>
                  </a:cubicBezTo>
                  <a:cubicBezTo>
                    <a:pt x="306" y="127"/>
                    <a:pt x="308" y="125"/>
                    <a:pt x="310" y="126"/>
                  </a:cubicBezTo>
                  <a:cubicBezTo>
                    <a:pt x="310" y="125"/>
                    <a:pt x="309" y="126"/>
                    <a:pt x="308" y="125"/>
                  </a:cubicBezTo>
                  <a:cubicBezTo>
                    <a:pt x="310" y="124"/>
                    <a:pt x="313" y="124"/>
                    <a:pt x="315" y="122"/>
                  </a:cubicBezTo>
                  <a:cubicBezTo>
                    <a:pt x="317" y="123"/>
                    <a:pt x="313" y="124"/>
                    <a:pt x="316" y="125"/>
                  </a:cubicBezTo>
                  <a:cubicBezTo>
                    <a:pt x="317" y="124"/>
                    <a:pt x="320" y="124"/>
                    <a:pt x="320" y="122"/>
                  </a:cubicBezTo>
                  <a:cubicBezTo>
                    <a:pt x="324" y="123"/>
                    <a:pt x="329" y="124"/>
                    <a:pt x="332" y="123"/>
                  </a:cubicBezTo>
                  <a:cubicBezTo>
                    <a:pt x="332" y="122"/>
                    <a:pt x="332" y="121"/>
                    <a:pt x="334" y="121"/>
                  </a:cubicBezTo>
                  <a:cubicBezTo>
                    <a:pt x="336" y="123"/>
                    <a:pt x="333" y="124"/>
                    <a:pt x="337" y="124"/>
                  </a:cubicBezTo>
                  <a:cubicBezTo>
                    <a:pt x="336" y="125"/>
                    <a:pt x="334" y="124"/>
                    <a:pt x="333" y="125"/>
                  </a:cubicBezTo>
                  <a:cubicBezTo>
                    <a:pt x="333" y="126"/>
                    <a:pt x="338" y="124"/>
                    <a:pt x="339" y="125"/>
                  </a:cubicBezTo>
                  <a:cubicBezTo>
                    <a:pt x="340" y="125"/>
                    <a:pt x="339" y="124"/>
                    <a:pt x="340" y="123"/>
                  </a:cubicBezTo>
                  <a:cubicBezTo>
                    <a:pt x="342" y="124"/>
                    <a:pt x="343" y="124"/>
                    <a:pt x="344" y="125"/>
                  </a:cubicBezTo>
                  <a:cubicBezTo>
                    <a:pt x="346" y="125"/>
                    <a:pt x="345" y="124"/>
                    <a:pt x="347" y="123"/>
                  </a:cubicBezTo>
                  <a:cubicBezTo>
                    <a:pt x="348" y="123"/>
                    <a:pt x="350" y="126"/>
                    <a:pt x="353" y="123"/>
                  </a:cubicBezTo>
                  <a:cubicBezTo>
                    <a:pt x="354" y="124"/>
                    <a:pt x="353" y="125"/>
                    <a:pt x="355" y="126"/>
                  </a:cubicBezTo>
                  <a:cubicBezTo>
                    <a:pt x="353" y="126"/>
                    <a:pt x="352" y="126"/>
                    <a:pt x="351" y="126"/>
                  </a:cubicBezTo>
                  <a:cubicBezTo>
                    <a:pt x="359" y="129"/>
                    <a:pt x="371" y="126"/>
                    <a:pt x="381" y="127"/>
                  </a:cubicBezTo>
                  <a:cubicBezTo>
                    <a:pt x="381" y="128"/>
                    <a:pt x="380" y="129"/>
                    <a:pt x="378" y="130"/>
                  </a:cubicBezTo>
                  <a:cubicBezTo>
                    <a:pt x="380" y="130"/>
                    <a:pt x="382" y="129"/>
                    <a:pt x="384" y="130"/>
                  </a:cubicBezTo>
                  <a:cubicBezTo>
                    <a:pt x="385" y="129"/>
                    <a:pt x="385" y="128"/>
                    <a:pt x="385" y="128"/>
                  </a:cubicBezTo>
                  <a:cubicBezTo>
                    <a:pt x="389" y="127"/>
                    <a:pt x="398" y="131"/>
                    <a:pt x="402" y="126"/>
                  </a:cubicBezTo>
                  <a:cubicBezTo>
                    <a:pt x="404" y="128"/>
                    <a:pt x="401" y="127"/>
                    <a:pt x="401" y="128"/>
                  </a:cubicBezTo>
                  <a:cubicBezTo>
                    <a:pt x="404" y="128"/>
                    <a:pt x="405" y="128"/>
                    <a:pt x="407" y="129"/>
                  </a:cubicBezTo>
                  <a:cubicBezTo>
                    <a:pt x="408" y="128"/>
                    <a:pt x="407" y="128"/>
                    <a:pt x="408" y="127"/>
                  </a:cubicBezTo>
                  <a:cubicBezTo>
                    <a:pt x="412" y="126"/>
                    <a:pt x="417" y="130"/>
                    <a:pt x="419" y="127"/>
                  </a:cubicBezTo>
                  <a:cubicBezTo>
                    <a:pt x="420" y="128"/>
                    <a:pt x="420" y="129"/>
                    <a:pt x="422" y="130"/>
                  </a:cubicBezTo>
                  <a:cubicBezTo>
                    <a:pt x="423" y="129"/>
                    <a:pt x="425" y="127"/>
                    <a:pt x="426" y="129"/>
                  </a:cubicBezTo>
                  <a:cubicBezTo>
                    <a:pt x="429" y="126"/>
                    <a:pt x="435" y="130"/>
                    <a:pt x="439" y="127"/>
                  </a:cubicBezTo>
                  <a:cubicBezTo>
                    <a:pt x="439" y="128"/>
                    <a:pt x="441" y="129"/>
                    <a:pt x="440" y="129"/>
                  </a:cubicBezTo>
                  <a:cubicBezTo>
                    <a:pt x="443" y="129"/>
                    <a:pt x="446" y="127"/>
                    <a:pt x="448" y="130"/>
                  </a:cubicBezTo>
                  <a:cubicBezTo>
                    <a:pt x="449" y="129"/>
                    <a:pt x="450" y="128"/>
                    <a:pt x="451" y="128"/>
                  </a:cubicBezTo>
                  <a:cubicBezTo>
                    <a:pt x="451" y="129"/>
                    <a:pt x="451" y="129"/>
                    <a:pt x="452" y="130"/>
                  </a:cubicBezTo>
                  <a:cubicBezTo>
                    <a:pt x="453" y="128"/>
                    <a:pt x="456" y="128"/>
                    <a:pt x="454" y="129"/>
                  </a:cubicBezTo>
                  <a:cubicBezTo>
                    <a:pt x="456" y="128"/>
                    <a:pt x="459" y="129"/>
                    <a:pt x="462" y="129"/>
                  </a:cubicBezTo>
                  <a:cubicBezTo>
                    <a:pt x="461" y="128"/>
                    <a:pt x="462" y="128"/>
                    <a:pt x="464" y="128"/>
                  </a:cubicBezTo>
                  <a:cubicBezTo>
                    <a:pt x="465" y="128"/>
                    <a:pt x="464" y="129"/>
                    <a:pt x="463" y="129"/>
                  </a:cubicBezTo>
                  <a:cubicBezTo>
                    <a:pt x="466" y="130"/>
                    <a:pt x="468" y="129"/>
                    <a:pt x="471" y="129"/>
                  </a:cubicBezTo>
                  <a:cubicBezTo>
                    <a:pt x="469" y="131"/>
                    <a:pt x="468" y="129"/>
                    <a:pt x="467" y="131"/>
                  </a:cubicBezTo>
                  <a:cubicBezTo>
                    <a:pt x="469" y="131"/>
                    <a:pt x="470" y="132"/>
                    <a:pt x="472" y="131"/>
                  </a:cubicBezTo>
                  <a:cubicBezTo>
                    <a:pt x="472" y="132"/>
                    <a:pt x="471" y="132"/>
                    <a:pt x="470" y="133"/>
                  </a:cubicBezTo>
                  <a:cubicBezTo>
                    <a:pt x="468" y="133"/>
                    <a:pt x="467" y="131"/>
                    <a:pt x="465" y="133"/>
                  </a:cubicBezTo>
                  <a:cubicBezTo>
                    <a:pt x="467" y="132"/>
                    <a:pt x="466" y="135"/>
                    <a:pt x="468" y="134"/>
                  </a:cubicBezTo>
                  <a:cubicBezTo>
                    <a:pt x="469" y="136"/>
                    <a:pt x="467" y="136"/>
                    <a:pt x="465" y="137"/>
                  </a:cubicBezTo>
                  <a:cubicBezTo>
                    <a:pt x="464" y="136"/>
                    <a:pt x="465" y="135"/>
                    <a:pt x="466" y="134"/>
                  </a:cubicBezTo>
                  <a:cubicBezTo>
                    <a:pt x="464" y="133"/>
                    <a:pt x="463" y="135"/>
                    <a:pt x="462" y="136"/>
                  </a:cubicBezTo>
                  <a:cubicBezTo>
                    <a:pt x="460" y="136"/>
                    <a:pt x="458" y="136"/>
                    <a:pt x="457" y="135"/>
                  </a:cubicBezTo>
                  <a:cubicBezTo>
                    <a:pt x="461" y="136"/>
                    <a:pt x="460" y="133"/>
                    <a:pt x="463" y="133"/>
                  </a:cubicBezTo>
                  <a:cubicBezTo>
                    <a:pt x="464" y="132"/>
                    <a:pt x="459" y="133"/>
                    <a:pt x="463" y="131"/>
                  </a:cubicBezTo>
                  <a:cubicBezTo>
                    <a:pt x="465" y="130"/>
                    <a:pt x="462" y="134"/>
                    <a:pt x="464" y="132"/>
                  </a:cubicBezTo>
                  <a:cubicBezTo>
                    <a:pt x="467" y="131"/>
                    <a:pt x="464" y="132"/>
                    <a:pt x="463" y="130"/>
                  </a:cubicBezTo>
                  <a:cubicBezTo>
                    <a:pt x="464" y="130"/>
                    <a:pt x="465" y="130"/>
                    <a:pt x="465" y="130"/>
                  </a:cubicBezTo>
                  <a:cubicBezTo>
                    <a:pt x="463" y="129"/>
                    <a:pt x="456" y="131"/>
                    <a:pt x="452" y="130"/>
                  </a:cubicBezTo>
                  <a:cubicBezTo>
                    <a:pt x="453" y="132"/>
                    <a:pt x="450" y="131"/>
                    <a:pt x="450" y="132"/>
                  </a:cubicBezTo>
                  <a:cubicBezTo>
                    <a:pt x="452" y="132"/>
                    <a:pt x="455" y="132"/>
                    <a:pt x="457" y="131"/>
                  </a:cubicBezTo>
                  <a:cubicBezTo>
                    <a:pt x="459" y="135"/>
                    <a:pt x="450" y="134"/>
                    <a:pt x="447" y="135"/>
                  </a:cubicBezTo>
                  <a:cubicBezTo>
                    <a:pt x="444" y="134"/>
                    <a:pt x="447" y="132"/>
                    <a:pt x="445" y="130"/>
                  </a:cubicBezTo>
                  <a:cubicBezTo>
                    <a:pt x="445" y="133"/>
                    <a:pt x="441" y="130"/>
                    <a:pt x="440" y="132"/>
                  </a:cubicBezTo>
                  <a:cubicBezTo>
                    <a:pt x="441" y="131"/>
                    <a:pt x="446" y="132"/>
                    <a:pt x="444" y="134"/>
                  </a:cubicBezTo>
                  <a:cubicBezTo>
                    <a:pt x="441" y="132"/>
                    <a:pt x="442" y="135"/>
                    <a:pt x="438" y="134"/>
                  </a:cubicBezTo>
                  <a:cubicBezTo>
                    <a:pt x="435" y="133"/>
                    <a:pt x="438" y="132"/>
                    <a:pt x="436" y="131"/>
                  </a:cubicBezTo>
                  <a:cubicBezTo>
                    <a:pt x="433" y="132"/>
                    <a:pt x="433" y="132"/>
                    <a:pt x="433" y="132"/>
                  </a:cubicBezTo>
                  <a:cubicBezTo>
                    <a:pt x="434" y="133"/>
                    <a:pt x="435" y="133"/>
                    <a:pt x="434" y="134"/>
                  </a:cubicBezTo>
                  <a:cubicBezTo>
                    <a:pt x="429" y="136"/>
                    <a:pt x="425" y="135"/>
                    <a:pt x="420" y="136"/>
                  </a:cubicBezTo>
                  <a:cubicBezTo>
                    <a:pt x="421" y="138"/>
                    <a:pt x="423" y="136"/>
                    <a:pt x="424" y="137"/>
                  </a:cubicBezTo>
                  <a:cubicBezTo>
                    <a:pt x="421" y="138"/>
                    <a:pt x="416" y="139"/>
                    <a:pt x="415" y="136"/>
                  </a:cubicBezTo>
                  <a:cubicBezTo>
                    <a:pt x="416" y="137"/>
                    <a:pt x="418" y="136"/>
                    <a:pt x="419" y="135"/>
                  </a:cubicBezTo>
                  <a:cubicBezTo>
                    <a:pt x="420" y="134"/>
                    <a:pt x="417" y="135"/>
                    <a:pt x="418" y="133"/>
                  </a:cubicBezTo>
                  <a:cubicBezTo>
                    <a:pt x="414" y="134"/>
                    <a:pt x="412" y="136"/>
                    <a:pt x="409" y="133"/>
                  </a:cubicBezTo>
                  <a:cubicBezTo>
                    <a:pt x="408" y="135"/>
                    <a:pt x="407" y="134"/>
                    <a:pt x="406" y="134"/>
                  </a:cubicBezTo>
                  <a:cubicBezTo>
                    <a:pt x="406" y="134"/>
                    <a:pt x="405" y="135"/>
                    <a:pt x="405" y="135"/>
                  </a:cubicBezTo>
                  <a:cubicBezTo>
                    <a:pt x="401" y="134"/>
                    <a:pt x="395" y="137"/>
                    <a:pt x="393" y="134"/>
                  </a:cubicBezTo>
                  <a:cubicBezTo>
                    <a:pt x="390" y="134"/>
                    <a:pt x="388" y="135"/>
                    <a:pt x="386" y="135"/>
                  </a:cubicBezTo>
                  <a:cubicBezTo>
                    <a:pt x="386" y="135"/>
                    <a:pt x="386" y="134"/>
                    <a:pt x="387" y="134"/>
                  </a:cubicBezTo>
                  <a:cubicBezTo>
                    <a:pt x="385" y="133"/>
                    <a:pt x="385" y="135"/>
                    <a:pt x="384" y="135"/>
                  </a:cubicBezTo>
                  <a:cubicBezTo>
                    <a:pt x="382" y="134"/>
                    <a:pt x="383" y="133"/>
                    <a:pt x="384" y="132"/>
                  </a:cubicBezTo>
                  <a:cubicBezTo>
                    <a:pt x="382" y="131"/>
                    <a:pt x="379" y="132"/>
                    <a:pt x="378" y="130"/>
                  </a:cubicBezTo>
                  <a:cubicBezTo>
                    <a:pt x="377" y="131"/>
                    <a:pt x="379" y="133"/>
                    <a:pt x="377" y="134"/>
                  </a:cubicBezTo>
                  <a:cubicBezTo>
                    <a:pt x="380" y="135"/>
                    <a:pt x="378" y="131"/>
                    <a:pt x="382" y="133"/>
                  </a:cubicBezTo>
                  <a:cubicBezTo>
                    <a:pt x="382" y="134"/>
                    <a:pt x="382" y="135"/>
                    <a:pt x="380" y="135"/>
                  </a:cubicBezTo>
                  <a:cubicBezTo>
                    <a:pt x="376" y="136"/>
                    <a:pt x="372" y="133"/>
                    <a:pt x="368" y="134"/>
                  </a:cubicBezTo>
                  <a:cubicBezTo>
                    <a:pt x="366" y="132"/>
                    <a:pt x="370" y="133"/>
                    <a:pt x="371" y="132"/>
                  </a:cubicBezTo>
                  <a:cubicBezTo>
                    <a:pt x="369" y="131"/>
                    <a:pt x="367" y="132"/>
                    <a:pt x="366" y="132"/>
                  </a:cubicBezTo>
                  <a:cubicBezTo>
                    <a:pt x="366" y="133"/>
                    <a:pt x="366" y="133"/>
                    <a:pt x="367" y="134"/>
                  </a:cubicBezTo>
                  <a:cubicBezTo>
                    <a:pt x="365" y="134"/>
                    <a:pt x="365" y="133"/>
                    <a:pt x="365" y="134"/>
                  </a:cubicBezTo>
                  <a:cubicBezTo>
                    <a:pt x="362" y="133"/>
                    <a:pt x="359" y="137"/>
                    <a:pt x="356" y="133"/>
                  </a:cubicBezTo>
                  <a:cubicBezTo>
                    <a:pt x="355" y="135"/>
                    <a:pt x="351" y="135"/>
                    <a:pt x="351" y="133"/>
                  </a:cubicBezTo>
                  <a:cubicBezTo>
                    <a:pt x="349" y="136"/>
                    <a:pt x="344" y="136"/>
                    <a:pt x="341" y="135"/>
                  </a:cubicBezTo>
                  <a:cubicBezTo>
                    <a:pt x="340" y="135"/>
                    <a:pt x="340" y="136"/>
                    <a:pt x="340" y="136"/>
                  </a:cubicBezTo>
                  <a:cubicBezTo>
                    <a:pt x="337" y="135"/>
                    <a:pt x="334" y="136"/>
                    <a:pt x="334" y="134"/>
                  </a:cubicBezTo>
                  <a:cubicBezTo>
                    <a:pt x="333" y="135"/>
                    <a:pt x="331" y="135"/>
                    <a:pt x="330" y="136"/>
                  </a:cubicBezTo>
                  <a:cubicBezTo>
                    <a:pt x="327" y="135"/>
                    <a:pt x="331" y="134"/>
                    <a:pt x="329" y="133"/>
                  </a:cubicBezTo>
                  <a:cubicBezTo>
                    <a:pt x="327" y="134"/>
                    <a:pt x="325" y="134"/>
                    <a:pt x="322" y="133"/>
                  </a:cubicBezTo>
                  <a:cubicBezTo>
                    <a:pt x="322" y="134"/>
                    <a:pt x="320" y="135"/>
                    <a:pt x="319" y="137"/>
                  </a:cubicBezTo>
                  <a:cubicBezTo>
                    <a:pt x="318" y="135"/>
                    <a:pt x="322" y="134"/>
                    <a:pt x="319" y="132"/>
                  </a:cubicBezTo>
                  <a:cubicBezTo>
                    <a:pt x="319" y="136"/>
                    <a:pt x="313" y="136"/>
                    <a:pt x="309" y="134"/>
                  </a:cubicBezTo>
                  <a:cubicBezTo>
                    <a:pt x="307" y="135"/>
                    <a:pt x="307" y="137"/>
                    <a:pt x="304" y="136"/>
                  </a:cubicBezTo>
                  <a:cubicBezTo>
                    <a:pt x="304" y="135"/>
                    <a:pt x="306" y="134"/>
                    <a:pt x="303" y="134"/>
                  </a:cubicBezTo>
                  <a:cubicBezTo>
                    <a:pt x="303" y="133"/>
                    <a:pt x="304" y="132"/>
                    <a:pt x="306" y="131"/>
                  </a:cubicBezTo>
                  <a:cubicBezTo>
                    <a:pt x="306" y="131"/>
                    <a:pt x="305" y="131"/>
                    <a:pt x="305" y="131"/>
                  </a:cubicBezTo>
                  <a:cubicBezTo>
                    <a:pt x="304" y="130"/>
                    <a:pt x="304" y="130"/>
                    <a:pt x="304" y="130"/>
                  </a:cubicBezTo>
                  <a:cubicBezTo>
                    <a:pt x="302" y="131"/>
                    <a:pt x="303" y="132"/>
                    <a:pt x="302" y="133"/>
                  </a:cubicBezTo>
                  <a:cubicBezTo>
                    <a:pt x="299" y="134"/>
                    <a:pt x="299" y="131"/>
                    <a:pt x="297" y="130"/>
                  </a:cubicBezTo>
                  <a:cubicBezTo>
                    <a:pt x="295" y="132"/>
                    <a:pt x="293" y="130"/>
                    <a:pt x="291" y="131"/>
                  </a:cubicBezTo>
                  <a:cubicBezTo>
                    <a:pt x="293" y="133"/>
                    <a:pt x="295" y="132"/>
                    <a:pt x="297" y="131"/>
                  </a:cubicBezTo>
                  <a:cubicBezTo>
                    <a:pt x="297" y="132"/>
                    <a:pt x="298" y="133"/>
                    <a:pt x="300" y="134"/>
                  </a:cubicBezTo>
                  <a:cubicBezTo>
                    <a:pt x="297" y="133"/>
                    <a:pt x="298" y="135"/>
                    <a:pt x="295" y="133"/>
                  </a:cubicBezTo>
                  <a:cubicBezTo>
                    <a:pt x="293" y="134"/>
                    <a:pt x="296" y="135"/>
                    <a:pt x="294" y="135"/>
                  </a:cubicBezTo>
                  <a:cubicBezTo>
                    <a:pt x="292" y="134"/>
                    <a:pt x="287" y="134"/>
                    <a:pt x="283" y="134"/>
                  </a:cubicBezTo>
                  <a:cubicBezTo>
                    <a:pt x="282" y="135"/>
                    <a:pt x="286" y="135"/>
                    <a:pt x="287" y="134"/>
                  </a:cubicBezTo>
                  <a:cubicBezTo>
                    <a:pt x="288" y="137"/>
                    <a:pt x="282" y="137"/>
                    <a:pt x="280" y="136"/>
                  </a:cubicBezTo>
                  <a:cubicBezTo>
                    <a:pt x="279" y="134"/>
                    <a:pt x="284" y="136"/>
                    <a:pt x="282" y="135"/>
                  </a:cubicBezTo>
                  <a:cubicBezTo>
                    <a:pt x="280" y="133"/>
                    <a:pt x="280" y="136"/>
                    <a:pt x="278" y="135"/>
                  </a:cubicBezTo>
                  <a:cubicBezTo>
                    <a:pt x="281" y="132"/>
                    <a:pt x="270" y="135"/>
                    <a:pt x="266" y="132"/>
                  </a:cubicBezTo>
                  <a:cubicBezTo>
                    <a:pt x="265" y="134"/>
                    <a:pt x="261" y="134"/>
                    <a:pt x="258" y="136"/>
                  </a:cubicBezTo>
                  <a:cubicBezTo>
                    <a:pt x="259" y="133"/>
                    <a:pt x="250" y="135"/>
                    <a:pt x="249" y="136"/>
                  </a:cubicBezTo>
                  <a:cubicBezTo>
                    <a:pt x="248" y="136"/>
                    <a:pt x="247" y="135"/>
                    <a:pt x="248" y="135"/>
                  </a:cubicBezTo>
                  <a:cubicBezTo>
                    <a:pt x="247" y="136"/>
                    <a:pt x="245" y="135"/>
                    <a:pt x="243" y="136"/>
                  </a:cubicBezTo>
                  <a:cubicBezTo>
                    <a:pt x="241" y="133"/>
                    <a:pt x="239" y="136"/>
                    <a:pt x="235" y="137"/>
                  </a:cubicBezTo>
                  <a:cubicBezTo>
                    <a:pt x="235" y="136"/>
                    <a:pt x="236" y="135"/>
                    <a:pt x="234" y="134"/>
                  </a:cubicBezTo>
                  <a:cubicBezTo>
                    <a:pt x="227" y="136"/>
                    <a:pt x="224" y="134"/>
                    <a:pt x="217" y="135"/>
                  </a:cubicBezTo>
                  <a:cubicBezTo>
                    <a:pt x="216" y="134"/>
                    <a:pt x="218" y="133"/>
                    <a:pt x="216" y="133"/>
                  </a:cubicBezTo>
                  <a:cubicBezTo>
                    <a:pt x="215" y="136"/>
                    <a:pt x="212" y="134"/>
                    <a:pt x="211" y="132"/>
                  </a:cubicBezTo>
                  <a:cubicBezTo>
                    <a:pt x="212" y="135"/>
                    <a:pt x="208" y="136"/>
                    <a:pt x="205" y="135"/>
                  </a:cubicBezTo>
                  <a:cubicBezTo>
                    <a:pt x="204" y="133"/>
                    <a:pt x="208" y="135"/>
                    <a:pt x="208" y="133"/>
                  </a:cubicBezTo>
                  <a:cubicBezTo>
                    <a:pt x="207" y="133"/>
                    <a:pt x="206" y="133"/>
                    <a:pt x="205" y="132"/>
                  </a:cubicBezTo>
                  <a:cubicBezTo>
                    <a:pt x="205" y="133"/>
                    <a:pt x="206" y="134"/>
                    <a:pt x="204" y="134"/>
                  </a:cubicBezTo>
                  <a:cubicBezTo>
                    <a:pt x="203" y="133"/>
                    <a:pt x="205" y="133"/>
                    <a:pt x="204" y="132"/>
                  </a:cubicBezTo>
                  <a:cubicBezTo>
                    <a:pt x="201" y="131"/>
                    <a:pt x="200" y="132"/>
                    <a:pt x="200" y="134"/>
                  </a:cubicBezTo>
                  <a:cubicBezTo>
                    <a:pt x="197" y="134"/>
                    <a:pt x="200" y="131"/>
                    <a:pt x="198" y="132"/>
                  </a:cubicBezTo>
                  <a:cubicBezTo>
                    <a:pt x="198" y="133"/>
                    <a:pt x="196" y="134"/>
                    <a:pt x="193" y="134"/>
                  </a:cubicBezTo>
                  <a:cubicBezTo>
                    <a:pt x="192" y="132"/>
                    <a:pt x="192" y="134"/>
                    <a:pt x="190" y="133"/>
                  </a:cubicBezTo>
                  <a:cubicBezTo>
                    <a:pt x="190" y="134"/>
                    <a:pt x="187" y="134"/>
                    <a:pt x="185" y="133"/>
                  </a:cubicBezTo>
                  <a:cubicBezTo>
                    <a:pt x="185" y="132"/>
                    <a:pt x="187" y="133"/>
                    <a:pt x="186" y="132"/>
                  </a:cubicBezTo>
                  <a:cubicBezTo>
                    <a:pt x="185" y="134"/>
                    <a:pt x="177" y="131"/>
                    <a:pt x="178" y="134"/>
                  </a:cubicBezTo>
                  <a:cubicBezTo>
                    <a:pt x="176" y="133"/>
                    <a:pt x="174" y="136"/>
                    <a:pt x="172" y="135"/>
                  </a:cubicBezTo>
                  <a:cubicBezTo>
                    <a:pt x="171" y="134"/>
                    <a:pt x="174" y="134"/>
                    <a:pt x="176" y="133"/>
                  </a:cubicBezTo>
                  <a:cubicBezTo>
                    <a:pt x="174" y="132"/>
                    <a:pt x="172" y="133"/>
                    <a:pt x="170" y="132"/>
                  </a:cubicBezTo>
                  <a:cubicBezTo>
                    <a:pt x="169" y="136"/>
                    <a:pt x="162" y="134"/>
                    <a:pt x="160" y="135"/>
                  </a:cubicBezTo>
                  <a:cubicBezTo>
                    <a:pt x="160" y="134"/>
                    <a:pt x="163" y="133"/>
                    <a:pt x="164" y="133"/>
                  </a:cubicBezTo>
                  <a:cubicBezTo>
                    <a:pt x="165" y="133"/>
                    <a:pt x="164" y="134"/>
                    <a:pt x="164" y="134"/>
                  </a:cubicBezTo>
                  <a:cubicBezTo>
                    <a:pt x="166" y="135"/>
                    <a:pt x="165" y="133"/>
                    <a:pt x="168" y="133"/>
                  </a:cubicBezTo>
                  <a:cubicBezTo>
                    <a:pt x="164" y="132"/>
                    <a:pt x="163" y="133"/>
                    <a:pt x="161" y="130"/>
                  </a:cubicBezTo>
                  <a:cubicBezTo>
                    <a:pt x="159" y="131"/>
                    <a:pt x="161" y="131"/>
                    <a:pt x="160" y="132"/>
                  </a:cubicBezTo>
                  <a:cubicBezTo>
                    <a:pt x="157" y="130"/>
                    <a:pt x="145" y="132"/>
                    <a:pt x="140" y="131"/>
                  </a:cubicBezTo>
                  <a:cubicBezTo>
                    <a:pt x="140" y="131"/>
                    <a:pt x="136" y="132"/>
                    <a:pt x="138" y="133"/>
                  </a:cubicBezTo>
                  <a:cubicBezTo>
                    <a:pt x="135" y="134"/>
                    <a:pt x="133" y="131"/>
                    <a:pt x="132" y="134"/>
                  </a:cubicBezTo>
                  <a:cubicBezTo>
                    <a:pt x="131" y="133"/>
                    <a:pt x="133" y="132"/>
                    <a:pt x="132" y="131"/>
                  </a:cubicBezTo>
                  <a:cubicBezTo>
                    <a:pt x="133" y="131"/>
                    <a:pt x="134" y="132"/>
                    <a:pt x="135" y="132"/>
                  </a:cubicBezTo>
                  <a:cubicBezTo>
                    <a:pt x="137" y="131"/>
                    <a:pt x="134" y="130"/>
                    <a:pt x="137" y="130"/>
                  </a:cubicBezTo>
                  <a:cubicBezTo>
                    <a:pt x="135" y="130"/>
                    <a:pt x="134" y="131"/>
                    <a:pt x="131" y="131"/>
                  </a:cubicBezTo>
                  <a:cubicBezTo>
                    <a:pt x="131" y="131"/>
                    <a:pt x="131" y="131"/>
                    <a:pt x="130" y="130"/>
                  </a:cubicBezTo>
                  <a:cubicBezTo>
                    <a:pt x="128" y="131"/>
                    <a:pt x="131" y="131"/>
                    <a:pt x="130" y="132"/>
                  </a:cubicBezTo>
                  <a:cubicBezTo>
                    <a:pt x="129" y="133"/>
                    <a:pt x="127" y="132"/>
                    <a:pt x="126" y="133"/>
                  </a:cubicBezTo>
                  <a:cubicBezTo>
                    <a:pt x="133" y="135"/>
                    <a:pt x="141" y="136"/>
                    <a:pt x="149" y="136"/>
                  </a:cubicBezTo>
                  <a:cubicBezTo>
                    <a:pt x="152" y="137"/>
                    <a:pt x="148" y="138"/>
                    <a:pt x="150" y="139"/>
                  </a:cubicBezTo>
                  <a:cubicBezTo>
                    <a:pt x="152" y="139"/>
                    <a:pt x="152" y="138"/>
                    <a:pt x="153" y="137"/>
                  </a:cubicBezTo>
                  <a:cubicBezTo>
                    <a:pt x="155" y="138"/>
                    <a:pt x="151" y="140"/>
                    <a:pt x="149" y="141"/>
                  </a:cubicBezTo>
                  <a:cubicBezTo>
                    <a:pt x="145" y="141"/>
                    <a:pt x="140" y="137"/>
                    <a:pt x="134" y="139"/>
                  </a:cubicBezTo>
                  <a:cubicBezTo>
                    <a:pt x="133" y="139"/>
                    <a:pt x="131" y="138"/>
                    <a:pt x="130" y="138"/>
                  </a:cubicBezTo>
                  <a:cubicBezTo>
                    <a:pt x="131" y="139"/>
                    <a:pt x="131" y="139"/>
                    <a:pt x="128" y="138"/>
                  </a:cubicBezTo>
                  <a:cubicBezTo>
                    <a:pt x="126" y="139"/>
                    <a:pt x="128" y="140"/>
                    <a:pt x="126" y="140"/>
                  </a:cubicBezTo>
                  <a:cubicBezTo>
                    <a:pt x="123" y="138"/>
                    <a:pt x="122" y="140"/>
                    <a:pt x="118" y="139"/>
                  </a:cubicBezTo>
                  <a:cubicBezTo>
                    <a:pt x="117" y="139"/>
                    <a:pt x="118" y="138"/>
                    <a:pt x="116" y="137"/>
                  </a:cubicBezTo>
                  <a:cubicBezTo>
                    <a:pt x="116" y="139"/>
                    <a:pt x="115" y="140"/>
                    <a:pt x="112" y="139"/>
                  </a:cubicBezTo>
                  <a:cubicBezTo>
                    <a:pt x="111" y="138"/>
                    <a:pt x="115" y="137"/>
                    <a:pt x="113" y="137"/>
                  </a:cubicBezTo>
                  <a:cubicBezTo>
                    <a:pt x="112" y="137"/>
                    <a:pt x="111" y="137"/>
                    <a:pt x="111" y="137"/>
                  </a:cubicBezTo>
                  <a:cubicBezTo>
                    <a:pt x="110" y="137"/>
                    <a:pt x="110" y="138"/>
                    <a:pt x="109" y="138"/>
                  </a:cubicBezTo>
                  <a:cubicBezTo>
                    <a:pt x="104" y="137"/>
                    <a:pt x="102" y="137"/>
                    <a:pt x="99" y="135"/>
                  </a:cubicBezTo>
                  <a:cubicBezTo>
                    <a:pt x="98" y="138"/>
                    <a:pt x="95" y="134"/>
                    <a:pt x="93" y="136"/>
                  </a:cubicBezTo>
                  <a:cubicBezTo>
                    <a:pt x="92" y="134"/>
                    <a:pt x="95" y="135"/>
                    <a:pt x="96" y="134"/>
                  </a:cubicBezTo>
                  <a:cubicBezTo>
                    <a:pt x="94" y="134"/>
                    <a:pt x="92" y="134"/>
                    <a:pt x="90" y="133"/>
                  </a:cubicBezTo>
                  <a:cubicBezTo>
                    <a:pt x="89" y="134"/>
                    <a:pt x="88" y="136"/>
                    <a:pt x="87" y="135"/>
                  </a:cubicBezTo>
                  <a:cubicBezTo>
                    <a:pt x="87" y="136"/>
                    <a:pt x="87" y="136"/>
                    <a:pt x="84" y="138"/>
                  </a:cubicBezTo>
                  <a:cubicBezTo>
                    <a:pt x="88" y="137"/>
                    <a:pt x="89" y="140"/>
                    <a:pt x="93" y="138"/>
                  </a:cubicBezTo>
                  <a:cubicBezTo>
                    <a:pt x="94" y="140"/>
                    <a:pt x="91" y="140"/>
                    <a:pt x="93" y="141"/>
                  </a:cubicBezTo>
                  <a:cubicBezTo>
                    <a:pt x="95" y="140"/>
                    <a:pt x="95" y="139"/>
                    <a:pt x="95" y="138"/>
                  </a:cubicBezTo>
                  <a:cubicBezTo>
                    <a:pt x="96" y="137"/>
                    <a:pt x="97" y="138"/>
                    <a:pt x="99" y="137"/>
                  </a:cubicBezTo>
                  <a:cubicBezTo>
                    <a:pt x="98" y="139"/>
                    <a:pt x="102" y="138"/>
                    <a:pt x="104" y="138"/>
                  </a:cubicBezTo>
                  <a:cubicBezTo>
                    <a:pt x="105" y="139"/>
                    <a:pt x="101" y="139"/>
                    <a:pt x="101" y="141"/>
                  </a:cubicBezTo>
                  <a:cubicBezTo>
                    <a:pt x="103" y="141"/>
                    <a:pt x="103" y="141"/>
                    <a:pt x="104" y="140"/>
                  </a:cubicBezTo>
                  <a:cubicBezTo>
                    <a:pt x="105" y="140"/>
                    <a:pt x="106" y="142"/>
                    <a:pt x="109" y="142"/>
                  </a:cubicBezTo>
                  <a:cubicBezTo>
                    <a:pt x="109" y="141"/>
                    <a:pt x="111" y="140"/>
                    <a:pt x="112" y="139"/>
                  </a:cubicBezTo>
                  <a:cubicBezTo>
                    <a:pt x="113" y="141"/>
                    <a:pt x="112" y="142"/>
                    <a:pt x="114" y="143"/>
                  </a:cubicBezTo>
                  <a:cubicBezTo>
                    <a:pt x="116" y="142"/>
                    <a:pt x="117" y="143"/>
                    <a:pt x="118" y="143"/>
                  </a:cubicBezTo>
                  <a:cubicBezTo>
                    <a:pt x="118" y="144"/>
                    <a:pt x="119" y="145"/>
                    <a:pt x="119" y="145"/>
                  </a:cubicBezTo>
                  <a:cubicBezTo>
                    <a:pt x="124" y="145"/>
                    <a:pt x="130" y="146"/>
                    <a:pt x="135" y="147"/>
                  </a:cubicBezTo>
                  <a:cubicBezTo>
                    <a:pt x="139" y="145"/>
                    <a:pt x="141" y="148"/>
                    <a:pt x="145" y="147"/>
                  </a:cubicBezTo>
                  <a:cubicBezTo>
                    <a:pt x="150" y="151"/>
                    <a:pt x="158" y="145"/>
                    <a:pt x="162" y="150"/>
                  </a:cubicBezTo>
                  <a:cubicBezTo>
                    <a:pt x="163" y="149"/>
                    <a:pt x="164" y="150"/>
                    <a:pt x="165" y="149"/>
                  </a:cubicBezTo>
                  <a:cubicBezTo>
                    <a:pt x="166" y="150"/>
                    <a:pt x="168" y="150"/>
                    <a:pt x="169" y="151"/>
                  </a:cubicBezTo>
                  <a:cubicBezTo>
                    <a:pt x="167" y="152"/>
                    <a:pt x="165" y="150"/>
                    <a:pt x="164" y="152"/>
                  </a:cubicBezTo>
                  <a:cubicBezTo>
                    <a:pt x="165" y="151"/>
                    <a:pt x="163" y="151"/>
                    <a:pt x="161" y="151"/>
                  </a:cubicBezTo>
                  <a:cubicBezTo>
                    <a:pt x="160" y="152"/>
                    <a:pt x="162" y="152"/>
                    <a:pt x="163" y="152"/>
                  </a:cubicBezTo>
                  <a:cubicBezTo>
                    <a:pt x="161" y="154"/>
                    <a:pt x="158" y="153"/>
                    <a:pt x="156" y="153"/>
                  </a:cubicBezTo>
                  <a:cubicBezTo>
                    <a:pt x="155" y="152"/>
                    <a:pt x="158" y="152"/>
                    <a:pt x="159" y="152"/>
                  </a:cubicBezTo>
                  <a:cubicBezTo>
                    <a:pt x="158" y="150"/>
                    <a:pt x="153" y="152"/>
                    <a:pt x="150" y="151"/>
                  </a:cubicBezTo>
                  <a:cubicBezTo>
                    <a:pt x="151" y="153"/>
                    <a:pt x="153" y="151"/>
                    <a:pt x="154" y="153"/>
                  </a:cubicBezTo>
                  <a:cubicBezTo>
                    <a:pt x="149" y="152"/>
                    <a:pt x="147" y="154"/>
                    <a:pt x="143" y="154"/>
                  </a:cubicBezTo>
                  <a:cubicBezTo>
                    <a:pt x="141" y="153"/>
                    <a:pt x="146" y="152"/>
                    <a:pt x="143" y="151"/>
                  </a:cubicBezTo>
                  <a:cubicBezTo>
                    <a:pt x="141" y="153"/>
                    <a:pt x="141" y="153"/>
                    <a:pt x="141" y="153"/>
                  </a:cubicBezTo>
                  <a:cubicBezTo>
                    <a:pt x="137" y="151"/>
                    <a:pt x="131" y="152"/>
                    <a:pt x="128" y="153"/>
                  </a:cubicBezTo>
                  <a:cubicBezTo>
                    <a:pt x="131" y="151"/>
                    <a:pt x="126" y="152"/>
                    <a:pt x="123" y="151"/>
                  </a:cubicBezTo>
                  <a:cubicBezTo>
                    <a:pt x="123" y="152"/>
                    <a:pt x="122" y="153"/>
                    <a:pt x="124" y="153"/>
                  </a:cubicBezTo>
                  <a:cubicBezTo>
                    <a:pt x="120" y="155"/>
                    <a:pt x="120" y="151"/>
                    <a:pt x="116" y="153"/>
                  </a:cubicBezTo>
                  <a:cubicBezTo>
                    <a:pt x="115" y="152"/>
                    <a:pt x="116" y="151"/>
                    <a:pt x="116" y="150"/>
                  </a:cubicBezTo>
                  <a:cubicBezTo>
                    <a:pt x="115" y="149"/>
                    <a:pt x="112" y="152"/>
                    <a:pt x="112" y="152"/>
                  </a:cubicBezTo>
                  <a:cubicBezTo>
                    <a:pt x="110" y="153"/>
                    <a:pt x="106" y="150"/>
                    <a:pt x="105" y="152"/>
                  </a:cubicBezTo>
                  <a:cubicBezTo>
                    <a:pt x="105" y="152"/>
                    <a:pt x="101" y="151"/>
                    <a:pt x="102" y="150"/>
                  </a:cubicBezTo>
                  <a:cubicBezTo>
                    <a:pt x="100" y="152"/>
                    <a:pt x="94" y="152"/>
                    <a:pt x="89" y="150"/>
                  </a:cubicBezTo>
                  <a:cubicBezTo>
                    <a:pt x="92" y="150"/>
                    <a:pt x="92" y="150"/>
                    <a:pt x="94" y="148"/>
                  </a:cubicBezTo>
                  <a:cubicBezTo>
                    <a:pt x="93" y="147"/>
                    <a:pt x="91" y="147"/>
                    <a:pt x="89" y="146"/>
                  </a:cubicBezTo>
                  <a:cubicBezTo>
                    <a:pt x="88" y="146"/>
                    <a:pt x="91" y="148"/>
                    <a:pt x="89" y="148"/>
                  </a:cubicBezTo>
                  <a:cubicBezTo>
                    <a:pt x="87" y="149"/>
                    <a:pt x="91" y="148"/>
                    <a:pt x="92" y="148"/>
                  </a:cubicBezTo>
                  <a:cubicBezTo>
                    <a:pt x="92" y="150"/>
                    <a:pt x="86" y="151"/>
                    <a:pt x="83" y="149"/>
                  </a:cubicBezTo>
                  <a:cubicBezTo>
                    <a:pt x="80" y="148"/>
                    <a:pt x="76" y="153"/>
                    <a:pt x="73" y="150"/>
                  </a:cubicBezTo>
                  <a:cubicBezTo>
                    <a:pt x="70" y="152"/>
                    <a:pt x="70" y="152"/>
                    <a:pt x="70" y="152"/>
                  </a:cubicBezTo>
                  <a:cubicBezTo>
                    <a:pt x="69" y="151"/>
                    <a:pt x="71" y="150"/>
                    <a:pt x="71" y="149"/>
                  </a:cubicBezTo>
                  <a:cubicBezTo>
                    <a:pt x="69" y="149"/>
                    <a:pt x="66" y="151"/>
                    <a:pt x="64" y="150"/>
                  </a:cubicBezTo>
                  <a:cubicBezTo>
                    <a:pt x="63" y="149"/>
                    <a:pt x="66" y="149"/>
                    <a:pt x="67" y="148"/>
                  </a:cubicBezTo>
                  <a:cubicBezTo>
                    <a:pt x="61" y="149"/>
                    <a:pt x="55" y="150"/>
                    <a:pt x="52" y="147"/>
                  </a:cubicBezTo>
                  <a:cubicBezTo>
                    <a:pt x="50" y="147"/>
                    <a:pt x="49" y="147"/>
                    <a:pt x="47" y="148"/>
                  </a:cubicBezTo>
                  <a:cubicBezTo>
                    <a:pt x="48" y="149"/>
                    <a:pt x="48" y="149"/>
                    <a:pt x="47" y="150"/>
                  </a:cubicBezTo>
                  <a:cubicBezTo>
                    <a:pt x="45" y="148"/>
                    <a:pt x="39" y="150"/>
                    <a:pt x="36" y="148"/>
                  </a:cubicBezTo>
                  <a:cubicBezTo>
                    <a:pt x="37" y="147"/>
                    <a:pt x="38" y="146"/>
                    <a:pt x="39" y="147"/>
                  </a:cubicBezTo>
                  <a:cubicBezTo>
                    <a:pt x="38" y="146"/>
                    <a:pt x="33" y="145"/>
                    <a:pt x="30" y="145"/>
                  </a:cubicBezTo>
                  <a:cubicBezTo>
                    <a:pt x="28" y="146"/>
                    <a:pt x="32" y="145"/>
                    <a:pt x="33" y="147"/>
                  </a:cubicBezTo>
                  <a:cubicBezTo>
                    <a:pt x="31" y="148"/>
                    <a:pt x="29" y="147"/>
                    <a:pt x="27" y="148"/>
                  </a:cubicBezTo>
                  <a:cubicBezTo>
                    <a:pt x="28" y="148"/>
                    <a:pt x="27" y="149"/>
                    <a:pt x="27" y="149"/>
                  </a:cubicBezTo>
                  <a:cubicBezTo>
                    <a:pt x="28" y="150"/>
                    <a:pt x="28" y="150"/>
                    <a:pt x="28" y="151"/>
                  </a:cubicBezTo>
                  <a:cubicBezTo>
                    <a:pt x="28" y="151"/>
                    <a:pt x="27" y="151"/>
                    <a:pt x="26" y="151"/>
                  </a:cubicBezTo>
                  <a:cubicBezTo>
                    <a:pt x="24" y="149"/>
                    <a:pt x="23" y="149"/>
                    <a:pt x="20" y="148"/>
                  </a:cubicBezTo>
                  <a:cubicBezTo>
                    <a:pt x="22" y="146"/>
                    <a:pt x="23" y="149"/>
                    <a:pt x="25" y="148"/>
                  </a:cubicBezTo>
                  <a:cubicBezTo>
                    <a:pt x="24" y="146"/>
                    <a:pt x="23" y="147"/>
                    <a:pt x="22" y="146"/>
                  </a:cubicBezTo>
                  <a:cubicBezTo>
                    <a:pt x="23" y="147"/>
                    <a:pt x="18" y="148"/>
                    <a:pt x="16" y="147"/>
                  </a:cubicBezTo>
                  <a:cubicBezTo>
                    <a:pt x="15" y="147"/>
                    <a:pt x="16" y="147"/>
                    <a:pt x="17" y="146"/>
                  </a:cubicBezTo>
                  <a:cubicBezTo>
                    <a:pt x="16" y="144"/>
                    <a:pt x="14" y="146"/>
                    <a:pt x="13" y="144"/>
                  </a:cubicBezTo>
                  <a:cubicBezTo>
                    <a:pt x="12" y="145"/>
                    <a:pt x="14" y="146"/>
                    <a:pt x="14" y="147"/>
                  </a:cubicBezTo>
                  <a:cubicBezTo>
                    <a:pt x="10" y="148"/>
                    <a:pt x="6" y="146"/>
                    <a:pt x="3" y="146"/>
                  </a:cubicBezTo>
                  <a:cubicBezTo>
                    <a:pt x="2" y="148"/>
                    <a:pt x="5" y="146"/>
                    <a:pt x="7" y="147"/>
                  </a:cubicBezTo>
                  <a:cubicBezTo>
                    <a:pt x="7" y="147"/>
                    <a:pt x="7" y="148"/>
                    <a:pt x="7" y="148"/>
                  </a:cubicBezTo>
                  <a:cubicBezTo>
                    <a:pt x="5" y="147"/>
                    <a:pt x="4" y="149"/>
                    <a:pt x="1" y="149"/>
                  </a:cubicBezTo>
                  <a:cubicBezTo>
                    <a:pt x="1" y="151"/>
                    <a:pt x="3" y="150"/>
                    <a:pt x="4" y="149"/>
                  </a:cubicBezTo>
                  <a:cubicBezTo>
                    <a:pt x="7" y="150"/>
                    <a:pt x="2" y="151"/>
                    <a:pt x="5" y="151"/>
                  </a:cubicBezTo>
                  <a:cubicBezTo>
                    <a:pt x="4" y="152"/>
                    <a:pt x="0" y="152"/>
                    <a:pt x="2" y="154"/>
                  </a:cubicBezTo>
                  <a:close/>
                  <a:moveTo>
                    <a:pt x="200" y="181"/>
                  </a:moveTo>
                  <a:cubicBezTo>
                    <a:pt x="202" y="179"/>
                    <a:pt x="204" y="181"/>
                    <a:pt x="206" y="181"/>
                  </a:cubicBezTo>
                  <a:cubicBezTo>
                    <a:pt x="204" y="182"/>
                    <a:pt x="202" y="182"/>
                    <a:pt x="200" y="181"/>
                  </a:cubicBezTo>
                  <a:close/>
                  <a:moveTo>
                    <a:pt x="361" y="195"/>
                  </a:moveTo>
                  <a:cubicBezTo>
                    <a:pt x="359" y="197"/>
                    <a:pt x="355" y="195"/>
                    <a:pt x="358" y="198"/>
                  </a:cubicBezTo>
                  <a:cubicBezTo>
                    <a:pt x="355" y="198"/>
                    <a:pt x="352" y="198"/>
                    <a:pt x="349" y="197"/>
                  </a:cubicBezTo>
                  <a:cubicBezTo>
                    <a:pt x="350" y="196"/>
                    <a:pt x="351" y="197"/>
                    <a:pt x="352" y="194"/>
                  </a:cubicBezTo>
                  <a:cubicBezTo>
                    <a:pt x="353" y="195"/>
                    <a:pt x="354" y="196"/>
                    <a:pt x="355" y="195"/>
                  </a:cubicBezTo>
                  <a:cubicBezTo>
                    <a:pt x="355" y="195"/>
                    <a:pt x="354" y="195"/>
                    <a:pt x="355" y="194"/>
                  </a:cubicBezTo>
                  <a:cubicBezTo>
                    <a:pt x="357" y="195"/>
                    <a:pt x="359" y="193"/>
                    <a:pt x="361" y="195"/>
                  </a:cubicBezTo>
                  <a:close/>
                  <a:moveTo>
                    <a:pt x="1543" y="59"/>
                  </a:moveTo>
                  <a:cubicBezTo>
                    <a:pt x="1545" y="58"/>
                    <a:pt x="1544" y="56"/>
                    <a:pt x="1547" y="58"/>
                  </a:cubicBezTo>
                  <a:cubicBezTo>
                    <a:pt x="1547" y="59"/>
                    <a:pt x="1544" y="60"/>
                    <a:pt x="1543" y="59"/>
                  </a:cubicBezTo>
                  <a:close/>
                  <a:moveTo>
                    <a:pt x="1542" y="22"/>
                  </a:moveTo>
                  <a:cubicBezTo>
                    <a:pt x="1546" y="21"/>
                    <a:pt x="1546" y="21"/>
                    <a:pt x="1549" y="19"/>
                  </a:cubicBezTo>
                  <a:cubicBezTo>
                    <a:pt x="1550" y="20"/>
                    <a:pt x="1552" y="20"/>
                    <a:pt x="1553" y="19"/>
                  </a:cubicBezTo>
                  <a:cubicBezTo>
                    <a:pt x="1554" y="20"/>
                    <a:pt x="1555" y="20"/>
                    <a:pt x="1556" y="22"/>
                  </a:cubicBezTo>
                  <a:cubicBezTo>
                    <a:pt x="1559" y="21"/>
                    <a:pt x="1557" y="19"/>
                    <a:pt x="1556" y="18"/>
                  </a:cubicBezTo>
                  <a:cubicBezTo>
                    <a:pt x="1560" y="19"/>
                    <a:pt x="1560" y="22"/>
                    <a:pt x="1557" y="24"/>
                  </a:cubicBezTo>
                  <a:cubicBezTo>
                    <a:pt x="1554" y="21"/>
                    <a:pt x="1549" y="26"/>
                    <a:pt x="1546" y="24"/>
                  </a:cubicBezTo>
                  <a:cubicBezTo>
                    <a:pt x="1544" y="23"/>
                    <a:pt x="1548" y="24"/>
                    <a:pt x="1547" y="22"/>
                  </a:cubicBezTo>
                  <a:cubicBezTo>
                    <a:pt x="1545" y="23"/>
                    <a:pt x="1542" y="23"/>
                    <a:pt x="1542" y="22"/>
                  </a:cubicBezTo>
                  <a:close/>
                  <a:moveTo>
                    <a:pt x="1216" y="36"/>
                  </a:moveTo>
                  <a:cubicBezTo>
                    <a:pt x="1214" y="37"/>
                    <a:pt x="1212" y="35"/>
                    <a:pt x="1210" y="36"/>
                  </a:cubicBezTo>
                  <a:cubicBezTo>
                    <a:pt x="1212" y="35"/>
                    <a:pt x="1214" y="35"/>
                    <a:pt x="1216" y="36"/>
                  </a:cubicBezTo>
                  <a:close/>
                  <a:moveTo>
                    <a:pt x="1051" y="47"/>
                  </a:moveTo>
                  <a:cubicBezTo>
                    <a:pt x="1050" y="46"/>
                    <a:pt x="1046" y="46"/>
                    <a:pt x="1047" y="44"/>
                  </a:cubicBezTo>
                  <a:cubicBezTo>
                    <a:pt x="1049" y="46"/>
                    <a:pt x="1053" y="45"/>
                    <a:pt x="1051" y="47"/>
                  </a:cubicBezTo>
                  <a:close/>
                  <a:moveTo>
                    <a:pt x="927" y="51"/>
                  </a:moveTo>
                  <a:cubicBezTo>
                    <a:pt x="928" y="51"/>
                    <a:pt x="929" y="50"/>
                    <a:pt x="931" y="52"/>
                  </a:cubicBezTo>
                  <a:cubicBezTo>
                    <a:pt x="930" y="53"/>
                    <a:pt x="926" y="53"/>
                    <a:pt x="927" y="51"/>
                  </a:cubicBezTo>
                  <a:close/>
                  <a:moveTo>
                    <a:pt x="204" y="66"/>
                  </a:moveTo>
                  <a:cubicBezTo>
                    <a:pt x="202" y="66"/>
                    <a:pt x="199" y="66"/>
                    <a:pt x="197" y="65"/>
                  </a:cubicBezTo>
                  <a:cubicBezTo>
                    <a:pt x="199" y="65"/>
                    <a:pt x="204" y="64"/>
                    <a:pt x="204" y="66"/>
                  </a:cubicBezTo>
                  <a:close/>
                  <a:moveTo>
                    <a:pt x="246" y="89"/>
                  </a:moveTo>
                  <a:cubicBezTo>
                    <a:pt x="246" y="90"/>
                    <a:pt x="237" y="90"/>
                    <a:pt x="238" y="88"/>
                  </a:cubicBezTo>
                  <a:cubicBezTo>
                    <a:pt x="241" y="89"/>
                    <a:pt x="244" y="87"/>
                    <a:pt x="246" y="89"/>
                  </a:cubicBezTo>
                  <a:close/>
                  <a:moveTo>
                    <a:pt x="66" y="77"/>
                  </a:moveTo>
                  <a:cubicBezTo>
                    <a:pt x="66" y="77"/>
                    <a:pt x="66" y="76"/>
                    <a:pt x="67" y="76"/>
                  </a:cubicBezTo>
                  <a:cubicBezTo>
                    <a:pt x="68" y="76"/>
                    <a:pt x="69" y="76"/>
                    <a:pt x="70" y="77"/>
                  </a:cubicBezTo>
                  <a:cubicBezTo>
                    <a:pt x="68" y="78"/>
                    <a:pt x="67" y="78"/>
                    <a:pt x="66" y="77"/>
                  </a:cubicBezTo>
                  <a:close/>
                  <a:moveTo>
                    <a:pt x="303" y="137"/>
                  </a:moveTo>
                  <a:cubicBezTo>
                    <a:pt x="298" y="137"/>
                    <a:pt x="296" y="137"/>
                    <a:pt x="292" y="136"/>
                  </a:cubicBezTo>
                  <a:cubicBezTo>
                    <a:pt x="296" y="135"/>
                    <a:pt x="299" y="136"/>
                    <a:pt x="303" y="137"/>
                  </a:cubicBezTo>
                  <a:close/>
                  <a:moveTo>
                    <a:pt x="203" y="135"/>
                  </a:moveTo>
                  <a:cubicBezTo>
                    <a:pt x="201" y="135"/>
                    <a:pt x="197" y="135"/>
                    <a:pt x="197" y="134"/>
                  </a:cubicBezTo>
                  <a:cubicBezTo>
                    <a:pt x="198" y="134"/>
                    <a:pt x="203" y="134"/>
                    <a:pt x="203" y="135"/>
                  </a:cubicBezTo>
                  <a:close/>
                  <a:moveTo>
                    <a:pt x="151" y="131"/>
                  </a:moveTo>
                  <a:cubicBezTo>
                    <a:pt x="151" y="132"/>
                    <a:pt x="149" y="134"/>
                    <a:pt x="148" y="133"/>
                  </a:cubicBezTo>
                  <a:cubicBezTo>
                    <a:pt x="147" y="132"/>
                    <a:pt x="151" y="131"/>
                    <a:pt x="151" y="131"/>
                  </a:cubicBezTo>
                  <a:close/>
                  <a:moveTo>
                    <a:pt x="21" y="150"/>
                  </a:moveTo>
                  <a:cubicBezTo>
                    <a:pt x="20" y="149"/>
                    <a:pt x="20" y="150"/>
                    <a:pt x="19" y="151"/>
                  </a:cubicBezTo>
                  <a:cubicBezTo>
                    <a:pt x="18" y="148"/>
                    <a:pt x="16" y="152"/>
                    <a:pt x="14" y="149"/>
                  </a:cubicBezTo>
                  <a:cubicBezTo>
                    <a:pt x="16" y="148"/>
                    <a:pt x="21" y="149"/>
                    <a:pt x="21" y="150"/>
                  </a:cubicBezTo>
                  <a:close/>
                  <a:moveTo>
                    <a:pt x="93" y="163"/>
                  </a:moveTo>
                  <a:cubicBezTo>
                    <a:pt x="92" y="163"/>
                    <a:pt x="91" y="164"/>
                    <a:pt x="89" y="163"/>
                  </a:cubicBezTo>
                  <a:cubicBezTo>
                    <a:pt x="92" y="161"/>
                    <a:pt x="93" y="163"/>
                    <a:pt x="93" y="163"/>
                  </a:cubicBezTo>
                  <a:close/>
                  <a:moveTo>
                    <a:pt x="165" y="177"/>
                  </a:moveTo>
                  <a:cubicBezTo>
                    <a:pt x="165" y="179"/>
                    <a:pt x="161" y="178"/>
                    <a:pt x="160" y="177"/>
                  </a:cubicBezTo>
                  <a:cubicBezTo>
                    <a:pt x="161" y="176"/>
                    <a:pt x="163" y="177"/>
                    <a:pt x="165" y="177"/>
                  </a:cubicBezTo>
                  <a:close/>
                  <a:moveTo>
                    <a:pt x="180" y="178"/>
                  </a:moveTo>
                  <a:cubicBezTo>
                    <a:pt x="178" y="179"/>
                    <a:pt x="174" y="178"/>
                    <a:pt x="174" y="176"/>
                  </a:cubicBezTo>
                  <a:cubicBezTo>
                    <a:pt x="176" y="177"/>
                    <a:pt x="178" y="176"/>
                    <a:pt x="180" y="178"/>
                  </a:cubicBezTo>
                  <a:close/>
                  <a:moveTo>
                    <a:pt x="78" y="103"/>
                  </a:moveTo>
                  <a:cubicBezTo>
                    <a:pt x="82" y="103"/>
                    <a:pt x="85" y="102"/>
                    <a:pt x="89" y="103"/>
                  </a:cubicBezTo>
                  <a:cubicBezTo>
                    <a:pt x="85" y="105"/>
                    <a:pt x="80" y="104"/>
                    <a:pt x="78" y="103"/>
                  </a:cubicBezTo>
                  <a:close/>
                  <a:moveTo>
                    <a:pt x="225" y="202"/>
                  </a:moveTo>
                  <a:cubicBezTo>
                    <a:pt x="224" y="204"/>
                    <a:pt x="221" y="204"/>
                    <a:pt x="219" y="202"/>
                  </a:cubicBezTo>
                  <a:cubicBezTo>
                    <a:pt x="221" y="201"/>
                    <a:pt x="223" y="201"/>
                    <a:pt x="225" y="202"/>
                  </a:cubicBezTo>
                  <a:close/>
                  <a:moveTo>
                    <a:pt x="157" y="155"/>
                  </a:moveTo>
                  <a:cubicBezTo>
                    <a:pt x="155" y="154"/>
                    <a:pt x="154" y="155"/>
                    <a:pt x="152" y="154"/>
                  </a:cubicBezTo>
                  <a:cubicBezTo>
                    <a:pt x="153" y="153"/>
                    <a:pt x="158" y="153"/>
                    <a:pt x="157" y="155"/>
                  </a:cubicBezTo>
                  <a:close/>
                  <a:moveTo>
                    <a:pt x="79" y="97"/>
                  </a:moveTo>
                  <a:cubicBezTo>
                    <a:pt x="78" y="96"/>
                    <a:pt x="75" y="97"/>
                    <a:pt x="76" y="95"/>
                  </a:cubicBezTo>
                  <a:cubicBezTo>
                    <a:pt x="77" y="96"/>
                    <a:pt x="81" y="95"/>
                    <a:pt x="79" y="97"/>
                  </a:cubicBezTo>
                  <a:close/>
                  <a:moveTo>
                    <a:pt x="83" y="96"/>
                  </a:moveTo>
                  <a:cubicBezTo>
                    <a:pt x="83" y="98"/>
                    <a:pt x="84" y="97"/>
                    <a:pt x="86" y="97"/>
                  </a:cubicBezTo>
                  <a:cubicBezTo>
                    <a:pt x="85" y="98"/>
                    <a:pt x="87" y="98"/>
                    <a:pt x="87" y="99"/>
                  </a:cubicBezTo>
                  <a:cubicBezTo>
                    <a:pt x="84" y="99"/>
                    <a:pt x="85" y="97"/>
                    <a:pt x="82" y="99"/>
                  </a:cubicBezTo>
                  <a:cubicBezTo>
                    <a:pt x="81" y="98"/>
                    <a:pt x="81" y="98"/>
                    <a:pt x="81" y="98"/>
                  </a:cubicBezTo>
                  <a:cubicBezTo>
                    <a:pt x="82" y="97"/>
                    <a:pt x="81" y="97"/>
                    <a:pt x="83" y="96"/>
                  </a:cubicBezTo>
                  <a:close/>
                  <a:moveTo>
                    <a:pt x="92" y="101"/>
                  </a:moveTo>
                  <a:cubicBezTo>
                    <a:pt x="90" y="101"/>
                    <a:pt x="89" y="102"/>
                    <a:pt x="87" y="101"/>
                  </a:cubicBezTo>
                  <a:cubicBezTo>
                    <a:pt x="89" y="99"/>
                    <a:pt x="91" y="100"/>
                    <a:pt x="92" y="101"/>
                  </a:cubicBezTo>
                  <a:close/>
                  <a:moveTo>
                    <a:pt x="155" y="138"/>
                  </a:moveTo>
                  <a:cubicBezTo>
                    <a:pt x="156" y="138"/>
                    <a:pt x="158" y="137"/>
                    <a:pt x="159" y="138"/>
                  </a:cubicBezTo>
                  <a:cubicBezTo>
                    <a:pt x="156" y="139"/>
                    <a:pt x="157" y="142"/>
                    <a:pt x="154" y="141"/>
                  </a:cubicBezTo>
                  <a:cubicBezTo>
                    <a:pt x="153" y="139"/>
                    <a:pt x="157" y="139"/>
                    <a:pt x="155" y="138"/>
                  </a:cubicBezTo>
                  <a:close/>
                  <a:moveTo>
                    <a:pt x="108" y="101"/>
                  </a:moveTo>
                  <a:cubicBezTo>
                    <a:pt x="106" y="102"/>
                    <a:pt x="106" y="102"/>
                    <a:pt x="106" y="102"/>
                  </a:cubicBezTo>
                  <a:cubicBezTo>
                    <a:pt x="105" y="101"/>
                    <a:pt x="105" y="101"/>
                    <a:pt x="105" y="101"/>
                  </a:cubicBezTo>
                  <a:cubicBezTo>
                    <a:pt x="106" y="100"/>
                    <a:pt x="107" y="100"/>
                    <a:pt x="108" y="101"/>
                  </a:cubicBezTo>
                  <a:close/>
                  <a:moveTo>
                    <a:pt x="79" y="78"/>
                  </a:moveTo>
                  <a:cubicBezTo>
                    <a:pt x="78" y="76"/>
                    <a:pt x="77" y="79"/>
                    <a:pt x="75" y="78"/>
                  </a:cubicBezTo>
                  <a:cubicBezTo>
                    <a:pt x="75" y="75"/>
                    <a:pt x="82" y="77"/>
                    <a:pt x="79" y="78"/>
                  </a:cubicBezTo>
                  <a:close/>
                  <a:moveTo>
                    <a:pt x="167" y="138"/>
                  </a:moveTo>
                  <a:cubicBezTo>
                    <a:pt x="170" y="139"/>
                    <a:pt x="174" y="136"/>
                    <a:pt x="176" y="139"/>
                  </a:cubicBezTo>
                  <a:cubicBezTo>
                    <a:pt x="177" y="137"/>
                    <a:pt x="180" y="138"/>
                    <a:pt x="182" y="139"/>
                  </a:cubicBezTo>
                  <a:cubicBezTo>
                    <a:pt x="177" y="139"/>
                    <a:pt x="178" y="141"/>
                    <a:pt x="173" y="143"/>
                  </a:cubicBezTo>
                  <a:cubicBezTo>
                    <a:pt x="171" y="140"/>
                    <a:pt x="171" y="143"/>
                    <a:pt x="170" y="141"/>
                  </a:cubicBezTo>
                  <a:cubicBezTo>
                    <a:pt x="167" y="141"/>
                    <a:pt x="162" y="142"/>
                    <a:pt x="161" y="141"/>
                  </a:cubicBezTo>
                  <a:cubicBezTo>
                    <a:pt x="161" y="141"/>
                    <a:pt x="164" y="141"/>
                    <a:pt x="163" y="140"/>
                  </a:cubicBezTo>
                  <a:cubicBezTo>
                    <a:pt x="161" y="140"/>
                    <a:pt x="160" y="140"/>
                    <a:pt x="158" y="139"/>
                  </a:cubicBezTo>
                  <a:cubicBezTo>
                    <a:pt x="159" y="138"/>
                    <a:pt x="161" y="139"/>
                    <a:pt x="162" y="140"/>
                  </a:cubicBezTo>
                  <a:cubicBezTo>
                    <a:pt x="164" y="139"/>
                    <a:pt x="167" y="140"/>
                    <a:pt x="167" y="138"/>
                  </a:cubicBezTo>
                  <a:close/>
                  <a:moveTo>
                    <a:pt x="221" y="180"/>
                  </a:moveTo>
                  <a:cubicBezTo>
                    <a:pt x="221" y="182"/>
                    <a:pt x="218" y="181"/>
                    <a:pt x="217" y="181"/>
                  </a:cubicBezTo>
                  <a:cubicBezTo>
                    <a:pt x="217" y="179"/>
                    <a:pt x="220" y="179"/>
                    <a:pt x="221" y="180"/>
                  </a:cubicBezTo>
                  <a:close/>
                  <a:moveTo>
                    <a:pt x="156" y="133"/>
                  </a:moveTo>
                  <a:cubicBezTo>
                    <a:pt x="158" y="134"/>
                    <a:pt x="158" y="134"/>
                    <a:pt x="158" y="134"/>
                  </a:cubicBezTo>
                  <a:cubicBezTo>
                    <a:pt x="157" y="135"/>
                    <a:pt x="156" y="135"/>
                    <a:pt x="155" y="135"/>
                  </a:cubicBezTo>
                  <a:cubicBezTo>
                    <a:pt x="157" y="134"/>
                    <a:pt x="153" y="133"/>
                    <a:pt x="156" y="133"/>
                  </a:cubicBezTo>
                  <a:close/>
                  <a:moveTo>
                    <a:pt x="96" y="82"/>
                  </a:moveTo>
                  <a:cubicBezTo>
                    <a:pt x="95" y="84"/>
                    <a:pt x="94" y="81"/>
                    <a:pt x="92" y="83"/>
                  </a:cubicBezTo>
                  <a:cubicBezTo>
                    <a:pt x="90" y="82"/>
                    <a:pt x="92" y="80"/>
                    <a:pt x="89" y="80"/>
                  </a:cubicBezTo>
                  <a:cubicBezTo>
                    <a:pt x="93" y="78"/>
                    <a:pt x="93" y="82"/>
                    <a:pt x="96" y="82"/>
                  </a:cubicBezTo>
                  <a:close/>
                  <a:moveTo>
                    <a:pt x="125" y="103"/>
                  </a:moveTo>
                  <a:cubicBezTo>
                    <a:pt x="123" y="104"/>
                    <a:pt x="122" y="106"/>
                    <a:pt x="120" y="104"/>
                  </a:cubicBezTo>
                  <a:cubicBezTo>
                    <a:pt x="122" y="104"/>
                    <a:pt x="124" y="102"/>
                    <a:pt x="125" y="103"/>
                  </a:cubicBezTo>
                  <a:close/>
                  <a:moveTo>
                    <a:pt x="106" y="89"/>
                  </a:moveTo>
                  <a:cubicBezTo>
                    <a:pt x="104" y="87"/>
                    <a:pt x="109" y="85"/>
                    <a:pt x="112" y="87"/>
                  </a:cubicBezTo>
                  <a:cubicBezTo>
                    <a:pt x="111" y="88"/>
                    <a:pt x="110" y="89"/>
                    <a:pt x="109" y="89"/>
                  </a:cubicBezTo>
                  <a:cubicBezTo>
                    <a:pt x="109" y="87"/>
                    <a:pt x="107" y="88"/>
                    <a:pt x="106" y="89"/>
                  </a:cubicBezTo>
                  <a:close/>
                  <a:moveTo>
                    <a:pt x="199" y="144"/>
                  </a:moveTo>
                  <a:cubicBezTo>
                    <a:pt x="199" y="142"/>
                    <a:pt x="197" y="143"/>
                    <a:pt x="196" y="145"/>
                  </a:cubicBezTo>
                  <a:cubicBezTo>
                    <a:pt x="194" y="145"/>
                    <a:pt x="194" y="144"/>
                    <a:pt x="194" y="143"/>
                  </a:cubicBezTo>
                  <a:cubicBezTo>
                    <a:pt x="190" y="145"/>
                    <a:pt x="186" y="142"/>
                    <a:pt x="183" y="144"/>
                  </a:cubicBezTo>
                  <a:cubicBezTo>
                    <a:pt x="181" y="143"/>
                    <a:pt x="183" y="141"/>
                    <a:pt x="180" y="143"/>
                  </a:cubicBezTo>
                  <a:cubicBezTo>
                    <a:pt x="178" y="142"/>
                    <a:pt x="178" y="139"/>
                    <a:pt x="181" y="140"/>
                  </a:cubicBezTo>
                  <a:cubicBezTo>
                    <a:pt x="181" y="141"/>
                    <a:pt x="180" y="141"/>
                    <a:pt x="181" y="142"/>
                  </a:cubicBezTo>
                  <a:cubicBezTo>
                    <a:pt x="182" y="138"/>
                    <a:pt x="188" y="139"/>
                    <a:pt x="191" y="138"/>
                  </a:cubicBezTo>
                  <a:cubicBezTo>
                    <a:pt x="194" y="140"/>
                    <a:pt x="194" y="140"/>
                    <a:pt x="194" y="140"/>
                  </a:cubicBezTo>
                  <a:cubicBezTo>
                    <a:pt x="196" y="140"/>
                    <a:pt x="198" y="138"/>
                    <a:pt x="200" y="139"/>
                  </a:cubicBezTo>
                  <a:cubicBezTo>
                    <a:pt x="199" y="141"/>
                    <a:pt x="194" y="142"/>
                    <a:pt x="192" y="141"/>
                  </a:cubicBezTo>
                  <a:cubicBezTo>
                    <a:pt x="192" y="142"/>
                    <a:pt x="191" y="142"/>
                    <a:pt x="191" y="142"/>
                  </a:cubicBezTo>
                  <a:cubicBezTo>
                    <a:pt x="192" y="142"/>
                    <a:pt x="194" y="143"/>
                    <a:pt x="196" y="143"/>
                  </a:cubicBezTo>
                  <a:cubicBezTo>
                    <a:pt x="198" y="141"/>
                    <a:pt x="201" y="140"/>
                    <a:pt x="204" y="142"/>
                  </a:cubicBezTo>
                  <a:cubicBezTo>
                    <a:pt x="199" y="142"/>
                    <a:pt x="200" y="143"/>
                    <a:pt x="199" y="144"/>
                  </a:cubicBezTo>
                  <a:close/>
                  <a:moveTo>
                    <a:pt x="129" y="102"/>
                  </a:moveTo>
                  <a:cubicBezTo>
                    <a:pt x="130" y="102"/>
                    <a:pt x="128" y="101"/>
                    <a:pt x="129" y="100"/>
                  </a:cubicBezTo>
                  <a:cubicBezTo>
                    <a:pt x="130" y="102"/>
                    <a:pt x="131" y="100"/>
                    <a:pt x="132" y="101"/>
                  </a:cubicBezTo>
                  <a:cubicBezTo>
                    <a:pt x="130" y="102"/>
                    <a:pt x="131" y="103"/>
                    <a:pt x="129" y="104"/>
                  </a:cubicBezTo>
                  <a:cubicBezTo>
                    <a:pt x="127" y="103"/>
                    <a:pt x="127" y="103"/>
                    <a:pt x="127" y="103"/>
                  </a:cubicBezTo>
                  <a:lnTo>
                    <a:pt x="129" y="102"/>
                  </a:lnTo>
                  <a:close/>
                  <a:moveTo>
                    <a:pt x="278" y="206"/>
                  </a:moveTo>
                  <a:cubicBezTo>
                    <a:pt x="279" y="207"/>
                    <a:pt x="275" y="208"/>
                    <a:pt x="274" y="207"/>
                  </a:cubicBezTo>
                  <a:cubicBezTo>
                    <a:pt x="275" y="206"/>
                    <a:pt x="277" y="204"/>
                    <a:pt x="278" y="206"/>
                  </a:cubicBezTo>
                  <a:close/>
                  <a:moveTo>
                    <a:pt x="254" y="183"/>
                  </a:moveTo>
                  <a:cubicBezTo>
                    <a:pt x="253" y="185"/>
                    <a:pt x="247" y="182"/>
                    <a:pt x="249" y="182"/>
                  </a:cubicBezTo>
                  <a:cubicBezTo>
                    <a:pt x="251" y="183"/>
                    <a:pt x="252" y="181"/>
                    <a:pt x="254" y="183"/>
                  </a:cubicBezTo>
                  <a:close/>
                  <a:moveTo>
                    <a:pt x="124" y="90"/>
                  </a:moveTo>
                  <a:cubicBezTo>
                    <a:pt x="122" y="91"/>
                    <a:pt x="122" y="91"/>
                    <a:pt x="122" y="91"/>
                  </a:cubicBezTo>
                  <a:cubicBezTo>
                    <a:pt x="122" y="90"/>
                    <a:pt x="121" y="90"/>
                    <a:pt x="121" y="89"/>
                  </a:cubicBezTo>
                  <a:cubicBezTo>
                    <a:pt x="122" y="90"/>
                    <a:pt x="122" y="88"/>
                    <a:pt x="124" y="90"/>
                  </a:cubicBezTo>
                  <a:close/>
                  <a:moveTo>
                    <a:pt x="143" y="98"/>
                  </a:moveTo>
                  <a:cubicBezTo>
                    <a:pt x="142" y="99"/>
                    <a:pt x="142" y="99"/>
                    <a:pt x="143" y="100"/>
                  </a:cubicBezTo>
                  <a:cubicBezTo>
                    <a:pt x="141" y="101"/>
                    <a:pt x="141" y="101"/>
                    <a:pt x="141" y="101"/>
                  </a:cubicBezTo>
                  <a:cubicBezTo>
                    <a:pt x="139" y="101"/>
                    <a:pt x="138" y="100"/>
                    <a:pt x="136" y="99"/>
                  </a:cubicBezTo>
                  <a:cubicBezTo>
                    <a:pt x="138" y="99"/>
                    <a:pt x="141" y="98"/>
                    <a:pt x="143" y="98"/>
                  </a:cubicBezTo>
                  <a:close/>
                  <a:moveTo>
                    <a:pt x="125" y="89"/>
                  </a:moveTo>
                  <a:cubicBezTo>
                    <a:pt x="126" y="88"/>
                    <a:pt x="126" y="87"/>
                    <a:pt x="126" y="86"/>
                  </a:cubicBezTo>
                  <a:cubicBezTo>
                    <a:pt x="127" y="87"/>
                    <a:pt x="128" y="86"/>
                    <a:pt x="129" y="87"/>
                  </a:cubicBezTo>
                  <a:cubicBezTo>
                    <a:pt x="125" y="89"/>
                    <a:pt x="133" y="88"/>
                    <a:pt x="131" y="90"/>
                  </a:cubicBezTo>
                  <a:cubicBezTo>
                    <a:pt x="129" y="89"/>
                    <a:pt x="124" y="91"/>
                    <a:pt x="124" y="88"/>
                  </a:cubicBezTo>
                  <a:lnTo>
                    <a:pt x="125" y="89"/>
                  </a:lnTo>
                  <a:close/>
                  <a:moveTo>
                    <a:pt x="152" y="103"/>
                  </a:moveTo>
                  <a:cubicBezTo>
                    <a:pt x="151" y="101"/>
                    <a:pt x="149" y="103"/>
                    <a:pt x="146" y="102"/>
                  </a:cubicBezTo>
                  <a:cubicBezTo>
                    <a:pt x="148" y="99"/>
                    <a:pt x="154" y="101"/>
                    <a:pt x="152" y="103"/>
                  </a:cubicBezTo>
                  <a:close/>
                  <a:moveTo>
                    <a:pt x="156" y="104"/>
                  </a:moveTo>
                  <a:cubicBezTo>
                    <a:pt x="158" y="105"/>
                    <a:pt x="156" y="106"/>
                    <a:pt x="158" y="106"/>
                  </a:cubicBezTo>
                  <a:cubicBezTo>
                    <a:pt x="159" y="105"/>
                    <a:pt x="158" y="104"/>
                    <a:pt x="159" y="103"/>
                  </a:cubicBezTo>
                  <a:cubicBezTo>
                    <a:pt x="161" y="105"/>
                    <a:pt x="161" y="105"/>
                    <a:pt x="161" y="105"/>
                  </a:cubicBezTo>
                  <a:cubicBezTo>
                    <a:pt x="160" y="105"/>
                    <a:pt x="159" y="106"/>
                    <a:pt x="160" y="106"/>
                  </a:cubicBezTo>
                  <a:cubicBezTo>
                    <a:pt x="159" y="107"/>
                    <a:pt x="157" y="108"/>
                    <a:pt x="156" y="107"/>
                  </a:cubicBezTo>
                  <a:cubicBezTo>
                    <a:pt x="157" y="107"/>
                    <a:pt x="157" y="106"/>
                    <a:pt x="156" y="106"/>
                  </a:cubicBezTo>
                  <a:cubicBezTo>
                    <a:pt x="154" y="106"/>
                    <a:pt x="156" y="107"/>
                    <a:pt x="154" y="108"/>
                  </a:cubicBezTo>
                  <a:cubicBezTo>
                    <a:pt x="152" y="106"/>
                    <a:pt x="155" y="105"/>
                    <a:pt x="156" y="104"/>
                  </a:cubicBezTo>
                  <a:close/>
                  <a:moveTo>
                    <a:pt x="170" y="113"/>
                  </a:moveTo>
                  <a:cubicBezTo>
                    <a:pt x="167" y="115"/>
                    <a:pt x="165" y="115"/>
                    <a:pt x="163" y="113"/>
                  </a:cubicBezTo>
                  <a:cubicBezTo>
                    <a:pt x="165" y="112"/>
                    <a:pt x="168" y="112"/>
                    <a:pt x="170" y="113"/>
                  </a:cubicBezTo>
                  <a:close/>
                  <a:moveTo>
                    <a:pt x="133" y="89"/>
                  </a:moveTo>
                  <a:cubicBezTo>
                    <a:pt x="136" y="88"/>
                    <a:pt x="138" y="91"/>
                    <a:pt x="141" y="90"/>
                  </a:cubicBezTo>
                  <a:cubicBezTo>
                    <a:pt x="138" y="91"/>
                    <a:pt x="137" y="91"/>
                    <a:pt x="134" y="90"/>
                  </a:cubicBezTo>
                  <a:cubicBezTo>
                    <a:pt x="134" y="90"/>
                    <a:pt x="134" y="90"/>
                    <a:pt x="133" y="89"/>
                  </a:cubicBezTo>
                  <a:close/>
                  <a:moveTo>
                    <a:pt x="212" y="141"/>
                  </a:moveTo>
                  <a:cubicBezTo>
                    <a:pt x="210" y="142"/>
                    <a:pt x="210" y="142"/>
                    <a:pt x="210" y="142"/>
                  </a:cubicBezTo>
                  <a:cubicBezTo>
                    <a:pt x="209" y="141"/>
                    <a:pt x="207" y="140"/>
                    <a:pt x="206" y="142"/>
                  </a:cubicBezTo>
                  <a:cubicBezTo>
                    <a:pt x="204" y="141"/>
                    <a:pt x="204" y="141"/>
                    <a:pt x="204" y="141"/>
                  </a:cubicBezTo>
                  <a:cubicBezTo>
                    <a:pt x="207" y="140"/>
                    <a:pt x="209" y="140"/>
                    <a:pt x="212" y="141"/>
                  </a:cubicBezTo>
                  <a:close/>
                  <a:moveTo>
                    <a:pt x="144" y="92"/>
                  </a:moveTo>
                  <a:cubicBezTo>
                    <a:pt x="143" y="92"/>
                    <a:pt x="141" y="92"/>
                    <a:pt x="140" y="91"/>
                  </a:cubicBezTo>
                  <a:cubicBezTo>
                    <a:pt x="141" y="90"/>
                    <a:pt x="145" y="91"/>
                    <a:pt x="144" y="92"/>
                  </a:cubicBezTo>
                  <a:close/>
                  <a:moveTo>
                    <a:pt x="280" y="185"/>
                  </a:moveTo>
                  <a:cubicBezTo>
                    <a:pt x="277" y="186"/>
                    <a:pt x="274" y="185"/>
                    <a:pt x="272" y="185"/>
                  </a:cubicBezTo>
                  <a:cubicBezTo>
                    <a:pt x="273" y="183"/>
                    <a:pt x="277" y="184"/>
                    <a:pt x="280" y="185"/>
                  </a:cubicBezTo>
                  <a:close/>
                  <a:moveTo>
                    <a:pt x="134" y="82"/>
                  </a:moveTo>
                  <a:cubicBezTo>
                    <a:pt x="133" y="81"/>
                    <a:pt x="135" y="81"/>
                    <a:pt x="135" y="80"/>
                  </a:cubicBezTo>
                  <a:cubicBezTo>
                    <a:pt x="137" y="80"/>
                    <a:pt x="138" y="80"/>
                    <a:pt x="139" y="80"/>
                  </a:cubicBezTo>
                  <a:cubicBezTo>
                    <a:pt x="140" y="81"/>
                    <a:pt x="139" y="82"/>
                    <a:pt x="139" y="83"/>
                  </a:cubicBezTo>
                  <a:cubicBezTo>
                    <a:pt x="141" y="81"/>
                    <a:pt x="144" y="82"/>
                    <a:pt x="146" y="82"/>
                  </a:cubicBezTo>
                  <a:cubicBezTo>
                    <a:pt x="148" y="84"/>
                    <a:pt x="150" y="84"/>
                    <a:pt x="153" y="85"/>
                  </a:cubicBezTo>
                  <a:cubicBezTo>
                    <a:pt x="152" y="87"/>
                    <a:pt x="146" y="85"/>
                    <a:pt x="143" y="84"/>
                  </a:cubicBezTo>
                  <a:cubicBezTo>
                    <a:pt x="144" y="85"/>
                    <a:pt x="144" y="86"/>
                    <a:pt x="144" y="86"/>
                  </a:cubicBezTo>
                  <a:cubicBezTo>
                    <a:pt x="140" y="86"/>
                    <a:pt x="140" y="85"/>
                    <a:pt x="141" y="84"/>
                  </a:cubicBezTo>
                  <a:cubicBezTo>
                    <a:pt x="139" y="85"/>
                    <a:pt x="131" y="85"/>
                    <a:pt x="129" y="82"/>
                  </a:cubicBezTo>
                  <a:cubicBezTo>
                    <a:pt x="132" y="83"/>
                    <a:pt x="131" y="82"/>
                    <a:pt x="134" y="82"/>
                  </a:cubicBezTo>
                  <a:close/>
                  <a:moveTo>
                    <a:pt x="160" y="100"/>
                  </a:moveTo>
                  <a:cubicBezTo>
                    <a:pt x="159" y="101"/>
                    <a:pt x="158" y="102"/>
                    <a:pt x="155" y="101"/>
                  </a:cubicBezTo>
                  <a:cubicBezTo>
                    <a:pt x="158" y="101"/>
                    <a:pt x="156" y="99"/>
                    <a:pt x="160" y="100"/>
                  </a:cubicBezTo>
                  <a:close/>
                  <a:moveTo>
                    <a:pt x="140" y="87"/>
                  </a:moveTo>
                  <a:cubicBezTo>
                    <a:pt x="142" y="87"/>
                    <a:pt x="143" y="87"/>
                    <a:pt x="144" y="88"/>
                  </a:cubicBezTo>
                  <a:cubicBezTo>
                    <a:pt x="142" y="89"/>
                    <a:pt x="139" y="88"/>
                    <a:pt x="140" y="87"/>
                  </a:cubicBezTo>
                  <a:close/>
                  <a:moveTo>
                    <a:pt x="219" y="141"/>
                  </a:moveTo>
                  <a:cubicBezTo>
                    <a:pt x="220" y="141"/>
                    <a:pt x="221" y="141"/>
                    <a:pt x="222" y="141"/>
                  </a:cubicBezTo>
                  <a:cubicBezTo>
                    <a:pt x="224" y="142"/>
                    <a:pt x="224" y="142"/>
                    <a:pt x="224" y="142"/>
                  </a:cubicBezTo>
                  <a:cubicBezTo>
                    <a:pt x="228" y="141"/>
                    <a:pt x="229" y="142"/>
                    <a:pt x="233" y="141"/>
                  </a:cubicBezTo>
                  <a:cubicBezTo>
                    <a:pt x="232" y="142"/>
                    <a:pt x="234" y="143"/>
                    <a:pt x="232" y="143"/>
                  </a:cubicBezTo>
                  <a:cubicBezTo>
                    <a:pt x="230" y="142"/>
                    <a:pt x="228" y="143"/>
                    <a:pt x="225" y="143"/>
                  </a:cubicBezTo>
                  <a:cubicBezTo>
                    <a:pt x="226" y="144"/>
                    <a:pt x="226" y="145"/>
                    <a:pt x="224" y="146"/>
                  </a:cubicBezTo>
                  <a:cubicBezTo>
                    <a:pt x="223" y="146"/>
                    <a:pt x="221" y="146"/>
                    <a:pt x="220" y="145"/>
                  </a:cubicBezTo>
                  <a:cubicBezTo>
                    <a:pt x="221" y="144"/>
                    <a:pt x="223" y="144"/>
                    <a:pt x="224" y="143"/>
                  </a:cubicBezTo>
                  <a:cubicBezTo>
                    <a:pt x="224" y="142"/>
                    <a:pt x="220" y="142"/>
                    <a:pt x="219" y="141"/>
                  </a:cubicBezTo>
                  <a:close/>
                  <a:moveTo>
                    <a:pt x="221" y="143"/>
                  </a:moveTo>
                  <a:cubicBezTo>
                    <a:pt x="219" y="144"/>
                    <a:pt x="217" y="143"/>
                    <a:pt x="216" y="142"/>
                  </a:cubicBezTo>
                  <a:cubicBezTo>
                    <a:pt x="217" y="141"/>
                    <a:pt x="219" y="142"/>
                    <a:pt x="221" y="143"/>
                  </a:cubicBezTo>
                  <a:close/>
                  <a:moveTo>
                    <a:pt x="154" y="90"/>
                  </a:moveTo>
                  <a:cubicBezTo>
                    <a:pt x="156" y="91"/>
                    <a:pt x="152" y="91"/>
                    <a:pt x="154" y="92"/>
                  </a:cubicBezTo>
                  <a:cubicBezTo>
                    <a:pt x="153" y="93"/>
                    <a:pt x="152" y="93"/>
                    <a:pt x="150" y="92"/>
                  </a:cubicBezTo>
                  <a:cubicBezTo>
                    <a:pt x="150" y="91"/>
                    <a:pt x="152" y="90"/>
                    <a:pt x="154" y="90"/>
                  </a:cubicBezTo>
                  <a:close/>
                  <a:moveTo>
                    <a:pt x="302" y="195"/>
                  </a:moveTo>
                  <a:cubicBezTo>
                    <a:pt x="301" y="195"/>
                    <a:pt x="299" y="196"/>
                    <a:pt x="298" y="195"/>
                  </a:cubicBezTo>
                  <a:cubicBezTo>
                    <a:pt x="299" y="194"/>
                    <a:pt x="301" y="194"/>
                    <a:pt x="302" y="195"/>
                  </a:cubicBezTo>
                  <a:close/>
                  <a:moveTo>
                    <a:pt x="151" y="87"/>
                  </a:moveTo>
                  <a:cubicBezTo>
                    <a:pt x="152" y="88"/>
                    <a:pt x="151" y="88"/>
                    <a:pt x="152" y="89"/>
                  </a:cubicBezTo>
                  <a:cubicBezTo>
                    <a:pt x="151" y="90"/>
                    <a:pt x="150" y="90"/>
                    <a:pt x="149" y="88"/>
                  </a:cubicBezTo>
                  <a:lnTo>
                    <a:pt x="151" y="87"/>
                  </a:lnTo>
                  <a:close/>
                  <a:moveTo>
                    <a:pt x="195" y="114"/>
                  </a:moveTo>
                  <a:cubicBezTo>
                    <a:pt x="196" y="115"/>
                    <a:pt x="196" y="115"/>
                    <a:pt x="196" y="116"/>
                  </a:cubicBezTo>
                  <a:cubicBezTo>
                    <a:pt x="194" y="116"/>
                    <a:pt x="192" y="117"/>
                    <a:pt x="189" y="115"/>
                  </a:cubicBezTo>
                  <a:cubicBezTo>
                    <a:pt x="191" y="114"/>
                    <a:pt x="193" y="116"/>
                    <a:pt x="195" y="114"/>
                  </a:cubicBezTo>
                  <a:close/>
                  <a:moveTo>
                    <a:pt x="159" y="91"/>
                  </a:moveTo>
                  <a:cubicBezTo>
                    <a:pt x="162" y="92"/>
                    <a:pt x="165" y="90"/>
                    <a:pt x="167" y="92"/>
                  </a:cubicBezTo>
                  <a:cubicBezTo>
                    <a:pt x="165" y="91"/>
                    <a:pt x="162" y="94"/>
                    <a:pt x="159" y="92"/>
                  </a:cubicBezTo>
                  <a:cubicBezTo>
                    <a:pt x="160" y="92"/>
                    <a:pt x="159" y="91"/>
                    <a:pt x="159" y="91"/>
                  </a:cubicBezTo>
                  <a:close/>
                  <a:moveTo>
                    <a:pt x="171" y="98"/>
                  </a:moveTo>
                  <a:cubicBezTo>
                    <a:pt x="173" y="97"/>
                    <a:pt x="173" y="97"/>
                    <a:pt x="173" y="97"/>
                  </a:cubicBezTo>
                  <a:cubicBezTo>
                    <a:pt x="174" y="98"/>
                    <a:pt x="175" y="99"/>
                    <a:pt x="175" y="100"/>
                  </a:cubicBezTo>
                  <a:cubicBezTo>
                    <a:pt x="173" y="98"/>
                    <a:pt x="172" y="100"/>
                    <a:pt x="171" y="98"/>
                  </a:cubicBezTo>
                  <a:close/>
                  <a:moveTo>
                    <a:pt x="157" y="87"/>
                  </a:moveTo>
                  <a:cubicBezTo>
                    <a:pt x="158" y="86"/>
                    <a:pt x="154" y="85"/>
                    <a:pt x="156" y="84"/>
                  </a:cubicBezTo>
                  <a:cubicBezTo>
                    <a:pt x="159" y="84"/>
                    <a:pt x="156" y="86"/>
                    <a:pt x="158" y="87"/>
                  </a:cubicBezTo>
                  <a:cubicBezTo>
                    <a:pt x="156" y="88"/>
                    <a:pt x="156" y="88"/>
                    <a:pt x="156" y="88"/>
                  </a:cubicBezTo>
                  <a:cubicBezTo>
                    <a:pt x="155" y="87"/>
                    <a:pt x="152" y="88"/>
                    <a:pt x="153" y="86"/>
                  </a:cubicBezTo>
                  <a:cubicBezTo>
                    <a:pt x="155" y="86"/>
                    <a:pt x="156" y="87"/>
                    <a:pt x="157" y="87"/>
                  </a:cubicBezTo>
                  <a:close/>
                  <a:moveTo>
                    <a:pt x="239" y="143"/>
                  </a:moveTo>
                  <a:cubicBezTo>
                    <a:pt x="236" y="142"/>
                    <a:pt x="236" y="144"/>
                    <a:pt x="234" y="143"/>
                  </a:cubicBezTo>
                  <a:cubicBezTo>
                    <a:pt x="235" y="142"/>
                    <a:pt x="239" y="141"/>
                    <a:pt x="239" y="143"/>
                  </a:cubicBezTo>
                  <a:close/>
                  <a:moveTo>
                    <a:pt x="185" y="100"/>
                  </a:moveTo>
                  <a:cubicBezTo>
                    <a:pt x="183" y="100"/>
                    <a:pt x="181" y="101"/>
                    <a:pt x="179" y="100"/>
                  </a:cubicBezTo>
                  <a:cubicBezTo>
                    <a:pt x="181" y="98"/>
                    <a:pt x="183" y="100"/>
                    <a:pt x="185" y="100"/>
                  </a:cubicBezTo>
                  <a:close/>
                  <a:moveTo>
                    <a:pt x="325" y="196"/>
                  </a:moveTo>
                  <a:cubicBezTo>
                    <a:pt x="323" y="197"/>
                    <a:pt x="322" y="198"/>
                    <a:pt x="321" y="197"/>
                  </a:cubicBezTo>
                  <a:cubicBezTo>
                    <a:pt x="321" y="195"/>
                    <a:pt x="323" y="195"/>
                    <a:pt x="325" y="196"/>
                  </a:cubicBezTo>
                  <a:close/>
                  <a:moveTo>
                    <a:pt x="200" y="107"/>
                  </a:moveTo>
                  <a:cubicBezTo>
                    <a:pt x="198" y="107"/>
                    <a:pt x="196" y="107"/>
                    <a:pt x="194" y="106"/>
                  </a:cubicBezTo>
                  <a:cubicBezTo>
                    <a:pt x="196" y="105"/>
                    <a:pt x="200" y="106"/>
                    <a:pt x="200" y="107"/>
                  </a:cubicBezTo>
                  <a:close/>
                  <a:moveTo>
                    <a:pt x="250" y="143"/>
                  </a:moveTo>
                  <a:cubicBezTo>
                    <a:pt x="252" y="143"/>
                    <a:pt x="255" y="144"/>
                    <a:pt x="257" y="144"/>
                  </a:cubicBezTo>
                  <a:cubicBezTo>
                    <a:pt x="255" y="146"/>
                    <a:pt x="249" y="146"/>
                    <a:pt x="250" y="143"/>
                  </a:cubicBezTo>
                  <a:close/>
                  <a:moveTo>
                    <a:pt x="178" y="79"/>
                  </a:moveTo>
                  <a:cubicBezTo>
                    <a:pt x="175" y="80"/>
                    <a:pt x="178" y="79"/>
                    <a:pt x="179" y="80"/>
                  </a:cubicBezTo>
                  <a:cubicBezTo>
                    <a:pt x="177" y="82"/>
                    <a:pt x="176" y="80"/>
                    <a:pt x="175" y="81"/>
                  </a:cubicBezTo>
                  <a:cubicBezTo>
                    <a:pt x="177" y="83"/>
                    <a:pt x="178" y="82"/>
                    <a:pt x="180" y="83"/>
                  </a:cubicBezTo>
                  <a:cubicBezTo>
                    <a:pt x="180" y="83"/>
                    <a:pt x="182" y="86"/>
                    <a:pt x="179" y="85"/>
                  </a:cubicBezTo>
                  <a:cubicBezTo>
                    <a:pt x="180" y="84"/>
                    <a:pt x="177" y="85"/>
                    <a:pt x="177" y="83"/>
                  </a:cubicBezTo>
                  <a:cubicBezTo>
                    <a:pt x="175" y="85"/>
                    <a:pt x="173" y="83"/>
                    <a:pt x="171" y="84"/>
                  </a:cubicBezTo>
                  <a:cubicBezTo>
                    <a:pt x="169" y="82"/>
                    <a:pt x="168" y="82"/>
                    <a:pt x="166" y="82"/>
                  </a:cubicBezTo>
                  <a:cubicBezTo>
                    <a:pt x="165" y="82"/>
                    <a:pt x="167" y="83"/>
                    <a:pt x="166" y="83"/>
                  </a:cubicBezTo>
                  <a:cubicBezTo>
                    <a:pt x="162" y="81"/>
                    <a:pt x="164" y="80"/>
                    <a:pt x="166" y="77"/>
                  </a:cubicBezTo>
                  <a:cubicBezTo>
                    <a:pt x="168" y="78"/>
                    <a:pt x="167" y="78"/>
                    <a:pt x="167" y="79"/>
                  </a:cubicBezTo>
                  <a:cubicBezTo>
                    <a:pt x="168" y="78"/>
                    <a:pt x="168" y="80"/>
                    <a:pt x="169" y="79"/>
                  </a:cubicBezTo>
                  <a:cubicBezTo>
                    <a:pt x="168" y="79"/>
                    <a:pt x="168" y="78"/>
                    <a:pt x="168" y="78"/>
                  </a:cubicBezTo>
                  <a:cubicBezTo>
                    <a:pt x="170" y="77"/>
                    <a:pt x="171" y="78"/>
                    <a:pt x="171" y="76"/>
                  </a:cubicBezTo>
                  <a:cubicBezTo>
                    <a:pt x="172" y="76"/>
                    <a:pt x="173" y="76"/>
                    <a:pt x="174" y="77"/>
                  </a:cubicBezTo>
                  <a:cubicBezTo>
                    <a:pt x="173" y="78"/>
                    <a:pt x="172" y="77"/>
                    <a:pt x="173" y="78"/>
                  </a:cubicBezTo>
                  <a:cubicBezTo>
                    <a:pt x="174" y="78"/>
                    <a:pt x="176" y="79"/>
                    <a:pt x="178" y="79"/>
                  </a:cubicBezTo>
                  <a:close/>
                  <a:moveTo>
                    <a:pt x="192" y="91"/>
                  </a:moveTo>
                  <a:cubicBezTo>
                    <a:pt x="192" y="90"/>
                    <a:pt x="194" y="90"/>
                    <a:pt x="195" y="90"/>
                  </a:cubicBezTo>
                  <a:cubicBezTo>
                    <a:pt x="196" y="92"/>
                    <a:pt x="199" y="90"/>
                    <a:pt x="202" y="91"/>
                  </a:cubicBezTo>
                  <a:cubicBezTo>
                    <a:pt x="199" y="93"/>
                    <a:pt x="204" y="91"/>
                    <a:pt x="204" y="93"/>
                  </a:cubicBezTo>
                  <a:cubicBezTo>
                    <a:pt x="202" y="94"/>
                    <a:pt x="200" y="92"/>
                    <a:pt x="198" y="93"/>
                  </a:cubicBezTo>
                  <a:cubicBezTo>
                    <a:pt x="194" y="95"/>
                    <a:pt x="194" y="99"/>
                    <a:pt x="190" y="97"/>
                  </a:cubicBezTo>
                  <a:cubicBezTo>
                    <a:pt x="193" y="96"/>
                    <a:pt x="197" y="92"/>
                    <a:pt x="192" y="91"/>
                  </a:cubicBezTo>
                  <a:close/>
                  <a:moveTo>
                    <a:pt x="343" y="194"/>
                  </a:moveTo>
                  <a:cubicBezTo>
                    <a:pt x="343" y="195"/>
                    <a:pt x="340" y="196"/>
                    <a:pt x="342" y="197"/>
                  </a:cubicBezTo>
                  <a:cubicBezTo>
                    <a:pt x="345" y="196"/>
                    <a:pt x="344" y="195"/>
                    <a:pt x="345" y="194"/>
                  </a:cubicBezTo>
                  <a:cubicBezTo>
                    <a:pt x="346" y="194"/>
                    <a:pt x="347" y="194"/>
                    <a:pt x="347" y="195"/>
                  </a:cubicBezTo>
                  <a:cubicBezTo>
                    <a:pt x="346" y="197"/>
                    <a:pt x="344" y="198"/>
                    <a:pt x="342" y="200"/>
                  </a:cubicBezTo>
                  <a:cubicBezTo>
                    <a:pt x="338" y="198"/>
                    <a:pt x="337" y="198"/>
                    <a:pt x="334" y="197"/>
                  </a:cubicBezTo>
                  <a:cubicBezTo>
                    <a:pt x="336" y="196"/>
                    <a:pt x="339" y="194"/>
                    <a:pt x="343" y="194"/>
                  </a:cubicBezTo>
                  <a:close/>
                  <a:moveTo>
                    <a:pt x="263" y="144"/>
                  </a:moveTo>
                  <a:cubicBezTo>
                    <a:pt x="262" y="145"/>
                    <a:pt x="260" y="145"/>
                    <a:pt x="258" y="145"/>
                  </a:cubicBezTo>
                  <a:cubicBezTo>
                    <a:pt x="259" y="144"/>
                    <a:pt x="261" y="144"/>
                    <a:pt x="263" y="144"/>
                  </a:cubicBezTo>
                  <a:close/>
                  <a:moveTo>
                    <a:pt x="166" y="75"/>
                  </a:moveTo>
                  <a:cubicBezTo>
                    <a:pt x="165" y="76"/>
                    <a:pt x="167" y="76"/>
                    <a:pt x="166" y="77"/>
                  </a:cubicBezTo>
                  <a:cubicBezTo>
                    <a:pt x="163" y="77"/>
                    <a:pt x="164" y="74"/>
                    <a:pt x="166" y="75"/>
                  </a:cubicBezTo>
                  <a:close/>
                  <a:moveTo>
                    <a:pt x="202" y="96"/>
                  </a:moveTo>
                  <a:cubicBezTo>
                    <a:pt x="197" y="98"/>
                    <a:pt x="197" y="98"/>
                    <a:pt x="197" y="98"/>
                  </a:cubicBezTo>
                  <a:cubicBezTo>
                    <a:pt x="197" y="98"/>
                    <a:pt x="196" y="98"/>
                    <a:pt x="195" y="97"/>
                  </a:cubicBezTo>
                  <a:cubicBezTo>
                    <a:pt x="195" y="96"/>
                    <a:pt x="199" y="95"/>
                    <a:pt x="202" y="96"/>
                  </a:cubicBezTo>
                  <a:close/>
                  <a:moveTo>
                    <a:pt x="267" y="144"/>
                  </a:moveTo>
                  <a:cubicBezTo>
                    <a:pt x="268" y="145"/>
                    <a:pt x="269" y="145"/>
                    <a:pt x="268" y="146"/>
                  </a:cubicBezTo>
                  <a:cubicBezTo>
                    <a:pt x="267" y="145"/>
                    <a:pt x="266" y="147"/>
                    <a:pt x="265" y="145"/>
                  </a:cubicBezTo>
                  <a:lnTo>
                    <a:pt x="267" y="144"/>
                  </a:lnTo>
                  <a:close/>
                  <a:moveTo>
                    <a:pt x="232" y="116"/>
                  </a:moveTo>
                  <a:cubicBezTo>
                    <a:pt x="235" y="118"/>
                    <a:pt x="230" y="119"/>
                    <a:pt x="229" y="118"/>
                  </a:cubicBezTo>
                  <a:cubicBezTo>
                    <a:pt x="230" y="116"/>
                    <a:pt x="231" y="117"/>
                    <a:pt x="232" y="116"/>
                  </a:cubicBezTo>
                  <a:close/>
                  <a:moveTo>
                    <a:pt x="182" y="82"/>
                  </a:moveTo>
                  <a:cubicBezTo>
                    <a:pt x="183" y="82"/>
                    <a:pt x="185" y="83"/>
                    <a:pt x="183" y="84"/>
                  </a:cubicBezTo>
                  <a:cubicBezTo>
                    <a:pt x="182" y="83"/>
                    <a:pt x="180" y="83"/>
                    <a:pt x="182" y="82"/>
                  </a:cubicBezTo>
                  <a:close/>
                  <a:moveTo>
                    <a:pt x="270" y="142"/>
                  </a:moveTo>
                  <a:cubicBezTo>
                    <a:pt x="270" y="143"/>
                    <a:pt x="269" y="143"/>
                    <a:pt x="270" y="143"/>
                  </a:cubicBezTo>
                  <a:cubicBezTo>
                    <a:pt x="271" y="143"/>
                    <a:pt x="272" y="143"/>
                    <a:pt x="272" y="143"/>
                  </a:cubicBezTo>
                  <a:cubicBezTo>
                    <a:pt x="271" y="144"/>
                    <a:pt x="269" y="144"/>
                    <a:pt x="267" y="143"/>
                  </a:cubicBezTo>
                  <a:cubicBezTo>
                    <a:pt x="268" y="143"/>
                    <a:pt x="269" y="142"/>
                    <a:pt x="270" y="142"/>
                  </a:cubicBezTo>
                  <a:close/>
                  <a:moveTo>
                    <a:pt x="269" y="136"/>
                  </a:moveTo>
                  <a:cubicBezTo>
                    <a:pt x="267" y="135"/>
                    <a:pt x="265" y="137"/>
                    <a:pt x="263" y="136"/>
                  </a:cubicBezTo>
                  <a:cubicBezTo>
                    <a:pt x="265" y="135"/>
                    <a:pt x="269" y="134"/>
                    <a:pt x="269" y="136"/>
                  </a:cubicBezTo>
                  <a:close/>
                  <a:moveTo>
                    <a:pt x="166" y="61"/>
                  </a:moveTo>
                  <a:cubicBezTo>
                    <a:pt x="165" y="62"/>
                    <a:pt x="168" y="61"/>
                    <a:pt x="168" y="60"/>
                  </a:cubicBezTo>
                  <a:cubicBezTo>
                    <a:pt x="169" y="61"/>
                    <a:pt x="168" y="62"/>
                    <a:pt x="168" y="63"/>
                  </a:cubicBezTo>
                  <a:cubicBezTo>
                    <a:pt x="166" y="62"/>
                    <a:pt x="166" y="63"/>
                    <a:pt x="163" y="63"/>
                  </a:cubicBezTo>
                  <a:cubicBezTo>
                    <a:pt x="164" y="62"/>
                    <a:pt x="165" y="61"/>
                    <a:pt x="166" y="61"/>
                  </a:cubicBezTo>
                  <a:close/>
                  <a:moveTo>
                    <a:pt x="378" y="197"/>
                  </a:moveTo>
                  <a:cubicBezTo>
                    <a:pt x="377" y="198"/>
                    <a:pt x="376" y="197"/>
                    <a:pt x="374" y="197"/>
                  </a:cubicBezTo>
                  <a:cubicBezTo>
                    <a:pt x="376" y="195"/>
                    <a:pt x="377" y="195"/>
                    <a:pt x="378" y="197"/>
                  </a:cubicBezTo>
                  <a:close/>
                  <a:moveTo>
                    <a:pt x="265" y="118"/>
                  </a:moveTo>
                  <a:cubicBezTo>
                    <a:pt x="263" y="119"/>
                    <a:pt x="262" y="118"/>
                    <a:pt x="261" y="117"/>
                  </a:cubicBezTo>
                  <a:cubicBezTo>
                    <a:pt x="262" y="116"/>
                    <a:pt x="263" y="117"/>
                    <a:pt x="265" y="118"/>
                  </a:cubicBezTo>
                  <a:close/>
                  <a:moveTo>
                    <a:pt x="309" y="147"/>
                  </a:moveTo>
                  <a:cubicBezTo>
                    <a:pt x="312" y="148"/>
                    <a:pt x="309" y="150"/>
                    <a:pt x="307" y="149"/>
                  </a:cubicBezTo>
                  <a:cubicBezTo>
                    <a:pt x="309" y="148"/>
                    <a:pt x="307" y="147"/>
                    <a:pt x="309" y="147"/>
                  </a:cubicBezTo>
                  <a:close/>
                  <a:moveTo>
                    <a:pt x="273" y="119"/>
                  </a:moveTo>
                  <a:cubicBezTo>
                    <a:pt x="276" y="118"/>
                    <a:pt x="281" y="118"/>
                    <a:pt x="281" y="120"/>
                  </a:cubicBezTo>
                  <a:cubicBezTo>
                    <a:pt x="279" y="118"/>
                    <a:pt x="276" y="121"/>
                    <a:pt x="274" y="121"/>
                  </a:cubicBezTo>
                  <a:cubicBezTo>
                    <a:pt x="275" y="120"/>
                    <a:pt x="273" y="121"/>
                    <a:pt x="273" y="119"/>
                  </a:cubicBezTo>
                  <a:close/>
                  <a:moveTo>
                    <a:pt x="405" y="198"/>
                  </a:moveTo>
                  <a:cubicBezTo>
                    <a:pt x="403" y="198"/>
                    <a:pt x="400" y="199"/>
                    <a:pt x="398" y="198"/>
                  </a:cubicBezTo>
                  <a:cubicBezTo>
                    <a:pt x="400" y="197"/>
                    <a:pt x="405" y="196"/>
                    <a:pt x="405" y="198"/>
                  </a:cubicBezTo>
                  <a:close/>
                  <a:moveTo>
                    <a:pt x="211" y="68"/>
                  </a:moveTo>
                  <a:cubicBezTo>
                    <a:pt x="210" y="67"/>
                    <a:pt x="207" y="67"/>
                    <a:pt x="207" y="65"/>
                  </a:cubicBezTo>
                  <a:cubicBezTo>
                    <a:pt x="209" y="65"/>
                    <a:pt x="212" y="66"/>
                    <a:pt x="211" y="68"/>
                  </a:cubicBezTo>
                  <a:close/>
                  <a:moveTo>
                    <a:pt x="253" y="88"/>
                  </a:moveTo>
                  <a:cubicBezTo>
                    <a:pt x="255" y="89"/>
                    <a:pt x="257" y="89"/>
                    <a:pt x="258" y="90"/>
                  </a:cubicBezTo>
                  <a:cubicBezTo>
                    <a:pt x="256" y="91"/>
                    <a:pt x="255" y="89"/>
                    <a:pt x="253" y="91"/>
                  </a:cubicBezTo>
                  <a:cubicBezTo>
                    <a:pt x="252" y="90"/>
                    <a:pt x="251" y="91"/>
                    <a:pt x="250" y="90"/>
                  </a:cubicBezTo>
                  <a:cubicBezTo>
                    <a:pt x="252" y="89"/>
                    <a:pt x="251" y="89"/>
                    <a:pt x="253" y="88"/>
                  </a:cubicBezTo>
                  <a:close/>
                  <a:moveTo>
                    <a:pt x="326" y="136"/>
                  </a:moveTo>
                  <a:cubicBezTo>
                    <a:pt x="328" y="137"/>
                    <a:pt x="329" y="138"/>
                    <a:pt x="326" y="139"/>
                  </a:cubicBezTo>
                  <a:cubicBezTo>
                    <a:pt x="325" y="138"/>
                    <a:pt x="324" y="137"/>
                    <a:pt x="322" y="137"/>
                  </a:cubicBezTo>
                  <a:cubicBezTo>
                    <a:pt x="323" y="135"/>
                    <a:pt x="325" y="137"/>
                    <a:pt x="326" y="136"/>
                  </a:cubicBezTo>
                  <a:close/>
                  <a:moveTo>
                    <a:pt x="248" y="71"/>
                  </a:moveTo>
                  <a:cubicBezTo>
                    <a:pt x="246" y="72"/>
                    <a:pt x="244" y="73"/>
                    <a:pt x="242" y="73"/>
                  </a:cubicBezTo>
                  <a:cubicBezTo>
                    <a:pt x="244" y="72"/>
                    <a:pt x="246" y="70"/>
                    <a:pt x="248" y="71"/>
                  </a:cubicBezTo>
                  <a:close/>
                  <a:moveTo>
                    <a:pt x="291" y="103"/>
                  </a:moveTo>
                  <a:cubicBezTo>
                    <a:pt x="289" y="104"/>
                    <a:pt x="288" y="104"/>
                    <a:pt x="287" y="103"/>
                  </a:cubicBezTo>
                  <a:cubicBezTo>
                    <a:pt x="288" y="102"/>
                    <a:pt x="290" y="102"/>
                    <a:pt x="291" y="103"/>
                  </a:cubicBezTo>
                  <a:close/>
                  <a:moveTo>
                    <a:pt x="276" y="90"/>
                  </a:moveTo>
                  <a:cubicBezTo>
                    <a:pt x="274" y="91"/>
                    <a:pt x="272" y="92"/>
                    <a:pt x="270" y="90"/>
                  </a:cubicBezTo>
                  <a:cubicBezTo>
                    <a:pt x="272" y="89"/>
                    <a:pt x="274" y="90"/>
                    <a:pt x="276" y="90"/>
                  </a:cubicBezTo>
                  <a:close/>
                  <a:moveTo>
                    <a:pt x="289" y="96"/>
                  </a:moveTo>
                  <a:cubicBezTo>
                    <a:pt x="292" y="98"/>
                    <a:pt x="295" y="96"/>
                    <a:pt x="297" y="96"/>
                  </a:cubicBezTo>
                  <a:cubicBezTo>
                    <a:pt x="295" y="99"/>
                    <a:pt x="292" y="98"/>
                    <a:pt x="288" y="98"/>
                  </a:cubicBezTo>
                  <a:cubicBezTo>
                    <a:pt x="288" y="99"/>
                    <a:pt x="288" y="99"/>
                    <a:pt x="287" y="98"/>
                  </a:cubicBezTo>
                  <a:cubicBezTo>
                    <a:pt x="287" y="98"/>
                    <a:pt x="288" y="97"/>
                    <a:pt x="289" y="96"/>
                  </a:cubicBezTo>
                  <a:close/>
                  <a:moveTo>
                    <a:pt x="332" y="121"/>
                  </a:moveTo>
                  <a:cubicBezTo>
                    <a:pt x="330" y="122"/>
                    <a:pt x="327" y="122"/>
                    <a:pt x="325" y="122"/>
                  </a:cubicBezTo>
                  <a:cubicBezTo>
                    <a:pt x="327" y="120"/>
                    <a:pt x="330" y="121"/>
                    <a:pt x="332" y="121"/>
                  </a:cubicBezTo>
                  <a:close/>
                  <a:moveTo>
                    <a:pt x="260" y="69"/>
                  </a:moveTo>
                  <a:cubicBezTo>
                    <a:pt x="259" y="69"/>
                    <a:pt x="257" y="69"/>
                    <a:pt x="256" y="69"/>
                  </a:cubicBezTo>
                  <a:cubicBezTo>
                    <a:pt x="257" y="68"/>
                    <a:pt x="256" y="67"/>
                    <a:pt x="257" y="66"/>
                  </a:cubicBezTo>
                  <a:cubicBezTo>
                    <a:pt x="259" y="67"/>
                    <a:pt x="258" y="68"/>
                    <a:pt x="260" y="69"/>
                  </a:cubicBezTo>
                  <a:close/>
                  <a:moveTo>
                    <a:pt x="252" y="70"/>
                  </a:moveTo>
                  <a:cubicBezTo>
                    <a:pt x="251" y="68"/>
                    <a:pt x="250" y="69"/>
                    <a:pt x="248" y="68"/>
                  </a:cubicBezTo>
                  <a:cubicBezTo>
                    <a:pt x="251" y="67"/>
                    <a:pt x="254" y="64"/>
                    <a:pt x="256" y="66"/>
                  </a:cubicBezTo>
                  <a:cubicBezTo>
                    <a:pt x="253" y="67"/>
                    <a:pt x="253" y="68"/>
                    <a:pt x="252" y="70"/>
                  </a:cubicBezTo>
                  <a:close/>
                  <a:moveTo>
                    <a:pt x="260" y="72"/>
                  </a:moveTo>
                  <a:cubicBezTo>
                    <a:pt x="259" y="70"/>
                    <a:pt x="256" y="72"/>
                    <a:pt x="256" y="70"/>
                  </a:cubicBezTo>
                  <a:cubicBezTo>
                    <a:pt x="258" y="70"/>
                    <a:pt x="260" y="70"/>
                    <a:pt x="262" y="71"/>
                  </a:cubicBezTo>
                  <a:cubicBezTo>
                    <a:pt x="261" y="72"/>
                    <a:pt x="261" y="72"/>
                    <a:pt x="262" y="73"/>
                  </a:cubicBezTo>
                  <a:cubicBezTo>
                    <a:pt x="261" y="74"/>
                    <a:pt x="259" y="74"/>
                    <a:pt x="257" y="74"/>
                  </a:cubicBezTo>
                  <a:cubicBezTo>
                    <a:pt x="258" y="73"/>
                    <a:pt x="261" y="73"/>
                    <a:pt x="260" y="72"/>
                  </a:cubicBezTo>
                  <a:close/>
                  <a:moveTo>
                    <a:pt x="296" y="92"/>
                  </a:moveTo>
                  <a:cubicBezTo>
                    <a:pt x="294" y="91"/>
                    <a:pt x="293" y="92"/>
                    <a:pt x="291" y="91"/>
                  </a:cubicBezTo>
                  <a:cubicBezTo>
                    <a:pt x="293" y="90"/>
                    <a:pt x="296" y="91"/>
                    <a:pt x="296" y="92"/>
                  </a:cubicBezTo>
                  <a:close/>
                  <a:moveTo>
                    <a:pt x="289" y="92"/>
                  </a:moveTo>
                  <a:cubicBezTo>
                    <a:pt x="291" y="91"/>
                    <a:pt x="288" y="90"/>
                    <a:pt x="290" y="89"/>
                  </a:cubicBezTo>
                  <a:cubicBezTo>
                    <a:pt x="292" y="90"/>
                    <a:pt x="291" y="92"/>
                    <a:pt x="289" y="92"/>
                  </a:cubicBezTo>
                  <a:close/>
                  <a:moveTo>
                    <a:pt x="301" y="98"/>
                  </a:moveTo>
                  <a:cubicBezTo>
                    <a:pt x="302" y="97"/>
                    <a:pt x="304" y="97"/>
                    <a:pt x="305" y="97"/>
                  </a:cubicBezTo>
                  <a:cubicBezTo>
                    <a:pt x="306" y="98"/>
                    <a:pt x="308" y="98"/>
                    <a:pt x="309" y="98"/>
                  </a:cubicBezTo>
                  <a:cubicBezTo>
                    <a:pt x="307" y="99"/>
                    <a:pt x="308" y="99"/>
                    <a:pt x="306" y="100"/>
                  </a:cubicBezTo>
                  <a:cubicBezTo>
                    <a:pt x="305" y="99"/>
                    <a:pt x="304" y="98"/>
                    <a:pt x="302" y="100"/>
                  </a:cubicBezTo>
                  <a:cubicBezTo>
                    <a:pt x="301" y="99"/>
                    <a:pt x="301" y="99"/>
                    <a:pt x="301" y="98"/>
                  </a:cubicBezTo>
                  <a:close/>
                  <a:moveTo>
                    <a:pt x="382" y="148"/>
                  </a:moveTo>
                  <a:cubicBezTo>
                    <a:pt x="380" y="149"/>
                    <a:pt x="378" y="149"/>
                    <a:pt x="378" y="150"/>
                  </a:cubicBezTo>
                  <a:cubicBezTo>
                    <a:pt x="377" y="150"/>
                    <a:pt x="377" y="150"/>
                    <a:pt x="377" y="150"/>
                  </a:cubicBezTo>
                  <a:cubicBezTo>
                    <a:pt x="377" y="150"/>
                    <a:pt x="376" y="150"/>
                    <a:pt x="376" y="150"/>
                  </a:cubicBezTo>
                  <a:cubicBezTo>
                    <a:pt x="377" y="148"/>
                    <a:pt x="380" y="147"/>
                    <a:pt x="382" y="148"/>
                  </a:cubicBezTo>
                  <a:close/>
                  <a:moveTo>
                    <a:pt x="448" y="195"/>
                  </a:moveTo>
                  <a:cubicBezTo>
                    <a:pt x="450" y="196"/>
                    <a:pt x="451" y="195"/>
                    <a:pt x="451" y="196"/>
                  </a:cubicBezTo>
                  <a:cubicBezTo>
                    <a:pt x="449" y="198"/>
                    <a:pt x="447" y="197"/>
                    <a:pt x="448" y="195"/>
                  </a:cubicBezTo>
                  <a:close/>
                  <a:moveTo>
                    <a:pt x="265" y="70"/>
                  </a:moveTo>
                  <a:cubicBezTo>
                    <a:pt x="264" y="70"/>
                    <a:pt x="262" y="70"/>
                    <a:pt x="261" y="69"/>
                  </a:cubicBezTo>
                  <a:cubicBezTo>
                    <a:pt x="262" y="67"/>
                    <a:pt x="266" y="69"/>
                    <a:pt x="265" y="70"/>
                  </a:cubicBezTo>
                  <a:close/>
                  <a:moveTo>
                    <a:pt x="371" y="136"/>
                  </a:moveTo>
                  <a:cubicBezTo>
                    <a:pt x="369" y="137"/>
                    <a:pt x="367" y="137"/>
                    <a:pt x="365" y="136"/>
                  </a:cubicBezTo>
                  <a:cubicBezTo>
                    <a:pt x="367" y="136"/>
                    <a:pt x="369" y="136"/>
                    <a:pt x="371" y="136"/>
                  </a:cubicBezTo>
                  <a:close/>
                  <a:moveTo>
                    <a:pt x="285" y="73"/>
                  </a:moveTo>
                  <a:cubicBezTo>
                    <a:pt x="284" y="72"/>
                    <a:pt x="285" y="73"/>
                    <a:pt x="284" y="74"/>
                  </a:cubicBezTo>
                  <a:cubicBezTo>
                    <a:pt x="281" y="73"/>
                    <a:pt x="281" y="71"/>
                    <a:pt x="278" y="73"/>
                  </a:cubicBezTo>
                  <a:cubicBezTo>
                    <a:pt x="278" y="74"/>
                    <a:pt x="281" y="74"/>
                    <a:pt x="280" y="75"/>
                  </a:cubicBezTo>
                  <a:cubicBezTo>
                    <a:pt x="278" y="75"/>
                    <a:pt x="277" y="75"/>
                    <a:pt x="276" y="73"/>
                  </a:cubicBezTo>
                  <a:cubicBezTo>
                    <a:pt x="279" y="71"/>
                    <a:pt x="284" y="70"/>
                    <a:pt x="285" y="73"/>
                  </a:cubicBezTo>
                  <a:close/>
                  <a:moveTo>
                    <a:pt x="356" y="124"/>
                  </a:moveTo>
                  <a:cubicBezTo>
                    <a:pt x="358" y="125"/>
                    <a:pt x="360" y="123"/>
                    <a:pt x="362" y="125"/>
                  </a:cubicBezTo>
                  <a:cubicBezTo>
                    <a:pt x="360" y="126"/>
                    <a:pt x="359" y="125"/>
                    <a:pt x="357" y="126"/>
                  </a:cubicBezTo>
                  <a:cubicBezTo>
                    <a:pt x="355" y="126"/>
                    <a:pt x="355" y="125"/>
                    <a:pt x="356" y="124"/>
                  </a:cubicBezTo>
                  <a:close/>
                  <a:moveTo>
                    <a:pt x="316" y="94"/>
                  </a:moveTo>
                  <a:cubicBezTo>
                    <a:pt x="317" y="94"/>
                    <a:pt x="318" y="94"/>
                    <a:pt x="319" y="95"/>
                  </a:cubicBezTo>
                  <a:cubicBezTo>
                    <a:pt x="318" y="97"/>
                    <a:pt x="315" y="95"/>
                    <a:pt x="316" y="94"/>
                  </a:cubicBezTo>
                  <a:close/>
                  <a:moveTo>
                    <a:pt x="293" y="73"/>
                  </a:moveTo>
                  <a:cubicBezTo>
                    <a:pt x="292" y="73"/>
                    <a:pt x="292" y="74"/>
                    <a:pt x="292" y="74"/>
                  </a:cubicBezTo>
                  <a:cubicBezTo>
                    <a:pt x="291" y="74"/>
                    <a:pt x="290" y="74"/>
                    <a:pt x="289" y="73"/>
                  </a:cubicBezTo>
                  <a:cubicBezTo>
                    <a:pt x="290" y="72"/>
                    <a:pt x="292" y="72"/>
                    <a:pt x="293" y="73"/>
                  </a:cubicBezTo>
                  <a:close/>
                  <a:moveTo>
                    <a:pt x="326" y="94"/>
                  </a:moveTo>
                  <a:cubicBezTo>
                    <a:pt x="325" y="95"/>
                    <a:pt x="323" y="97"/>
                    <a:pt x="322" y="95"/>
                  </a:cubicBezTo>
                  <a:cubicBezTo>
                    <a:pt x="323" y="94"/>
                    <a:pt x="325" y="94"/>
                    <a:pt x="326" y="94"/>
                  </a:cubicBezTo>
                  <a:close/>
                  <a:moveTo>
                    <a:pt x="341" y="100"/>
                  </a:moveTo>
                  <a:cubicBezTo>
                    <a:pt x="339" y="102"/>
                    <a:pt x="338" y="100"/>
                    <a:pt x="337" y="102"/>
                  </a:cubicBezTo>
                  <a:cubicBezTo>
                    <a:pt x="337" y="101"/>
                    <a:pt x="336" y="101"/>
                    <a:pt x="336" y="100"/>
                  </a:cubicBezTo>
                  <a:cubicBezTo>
                    <a:pt x="338" y="99"/>
                    <a:pt x="339" y="99"/>
                    <a:pt x="341" y="100"/>
                  </a:cubicBezTo>
                  <a:close/>
                  <a:moveTo>
                    <a:pt x="330" y="100"/>
                  </a:moveTo>
                  <a:cubicBezTo>
                    <a:pt x="332" y="101"/>
                    <a:pt x="334" y="98"/>
                    <a:pt x="336" y="100"/>
                  </a:cubicBezTo>
                  <a:cubicBezTo>
                    <a:pt x="334" y="102"/>
                    <a:pt x="330" y="101"/>
                    <a:pt x="330" y="100"/>
                  </a:cubicBezTo>
                  <a:close/>
                  <a:moveTo>
                    <a:pt x="300" y="77"/>
                  </a:moveTo>
                  <a:cubicBezTo>
                    <a:pt x="298" y="79"/>
                    <a:pt x="297" y="77"/>
                    <a:pt x="296" y="76"/>
                  </a:cubicBezTo>
                  <a:cubicBezTo>
                    <a:pt x="297" y="75"/>
                    <a:pt x="298" y="77"/>
                    <a:pt x="300" y="77"/>
                  </a:cubicBezTo>
                  <a:close/>
                  <a:moveTo>
                    <a:pt x="334" y="96"/>
                  </a:moveTo>
                  <a:cubicBezTo>
                    <a:pt x="332" y="97"/>
                    <a:pt x="331" y="96"/>
                    <a:pt x="329" y="97"/>
                  </a:cubicBezTo>
                  <a:cubicBezTo>
                    <a:pt x="329" y="95"/>
                    <a:pt x="332" y="95"/>
                    <a:pt x="334" y="96"/>
                  </a:cubicBezTo>
                  <a:close/>
                  <a:moveTo>
                    <a:pt x="340" y="93"/>
                  </a:moveTo>
                  <a:cubicBezTo>
                    <a:pt x="337" y="95"/>
                    <a:pt x="336" y="95"/>
                    <a:pt x="336" y="97"/>
                  </a:cubicBezTo>
                  <a:cubicBezTo>
                    <a:pt x="334" y="97"/>
                    <a:pt x="334" y="95"/>
                    <a:pt x="334" y="95"/>
                  </a:cubicBezTo>
                  <a:cubicBezTo>
                    <a:pt x="335" y="93"/>
                    <a:pt x="336" y="94"/>
                    <a:pt x="338" y="93"/>
                  </a:cubicBezTo>
                  <a:cubicBezTo>
                    <a:pt x="337" y="93"/>
                    <a:pt x="336" y="93"/>
                    <a:pt x="336" y="92"/>
                  </a:cubicBezTo>
                  <a:cubicBezTo>
                    <a:pt x="339" y="91"/>
                    <a:pt x="341" y="93"/>
                    <a:pt x="343" y="94"/>
                  </a:cubicBezTo>
                  <a:cubicBezTo>
                    <a:pt x="342" y="94"/>
                    <a:pt x="343" y="95"/>
                    <a:pt x="341" y="96"/>
                  </a:cubicBezTo>
                  <a:cubicBezTo>
                    <a:pt x="339" y="95"/>
                    <a:pt x="341" y="94"/>
                    <a:pt x="340" y="93"/>
                  </a:cubicBezTo>
                  <a:close/>
                  <a:moveTo>
                    <a:pt x="347" y="97"/>
                  </a:moveTo>
                  <a:cubicBezTo>
                    <a:pt x="344" y="98"/>
                    <a:pt x="341" y="98"/>
                    <a:pt x="337" y="98"/>
                  </a:cubicBezTo>
                  <a:cubicBezTo>
                    <a:pt x="338" y="94"/>
                    <a:pt x="344" y="96"/>
                    <a:pt x="347" y="97"/>
                  </a:cubicBezTo>
                  <a:close/>
                  <a:moveTo>
                    <a:pt x="299" y="66"/>
                  </a:moveTo>
                  <a:cubicBezTo>
                    <a:pt x="296" y="67"/>
                    <a:pt x="294" y="66"/>
                    <a:pt x="291" y="66"/>
                  </a:cubicBezTo>
                  <a:cubicBezTo>
                    <a:pt x="294" y="65"/>
                    <a:pt x="296" y="65"/>
                    <a:pt x="299" y="66"/>
                  </a:cubicBezTo>
                  <a:close/>
                  <a:moveTo>
                    <a:pt x="314" y="77"/>
                  </a:moveTo>
                  <a:cubicBezTo>
                    <a:pt x="314" y="78"/>
                    <a:pt x="313" y="79"/>
                    <a:pt x="311" y="78"/>
                  </a:cubicBezTo>
                  <a:cubicBezTo>
                    <a:pt x="311" y="78"/>
                    <a:pt x="312" y="76"/>
                    <a:pt x="314" y="77"/>
                  </a:cubicBezTo>
                  <a:close/>
                  <a:moveTo>
                    <a:pt x="311" y="69"/>
                  </a:moveTo>
                  <a:cubicBezTo>
                    <a:pt x="313" y="70"/>
                    <a:pt x="308" y="70"/>
                    <a:pt x="310" y="71"/>
                  </a:cubicBezTo>
                  <a:cubicBezTo>
                    <a:pt x="311" y="72"/>
                    <a:pt x="313" y="70"/>
                    <a:pt x="314" y="71"/>
                  </a:cubicBezTo>
                  <a:cubicBezTo>
                    <a:pt x="311" y="73"/>
                    <a:pt x="309" y="72"/>
                    <a:pt x="306" y="72"/>
                  </a:cubicBezTo>
                  <a:cubicBezTo>
                    <a:pt x="307" y="70"/>
                    <a:pt x="309" y="71"/>
                    <a:pt x="311" y="69"/>
                  </a:cubicBezTo>
                  <a:close/>
                  <a:moveTo>
                    <a:pt x="351" y="101"/>
                  </a:moveTo>
                  <a:cubicBezTo>
                    <a:pt x="355" y="99"/>
                    <a:pt x="358" y="102"/>
                    <a:pt x="357" y="104"/>
                  </a:cubicBezTo>
                  <a:cubicBezTo>
                    <a:pt x="355" y="103"/>
                    <a:pt x="356" y="102"/>
                    <a:pt x="351" y="101"/>
                  </a:cubicBezTo>
                  <a:close/>
                  <a:moveTo>
                    <a:pt x="352" y="97"/>
                  </a:moveTo>
                  <a:cubicBezTo>
                    <a:pt x="349" y="98"/>
                    <a:pt x="349" y="98"/>
                    <a:pt x="349" y="98"/>
                  </a:cubicBezTo>
                  <a:cubicBezTo>
                    <a:pt x="349" y="98"/>
                    <a:pt x="348" y="97"/>
                    <a:pt x="349" y="97"/>
                  </a:cubicBezTo>
                  <a:cubicBezTo>
                    <a:pt x="350" y="98"/>
                    <a:pt x="351" y="95"/>
                    <a:pt x="352" y="97"/>
                  </a:cubicBezTo>
                  <a:close/>
                  <a:moveTo>
                    <a:pt x="332" y="80"/>
                  </a:moveTo>
                  <a:cubicBezTo>
                    <a:pt x="334" y="81"/>
                    <a:pt x="332" y="82"/>
                    <a:pt x="332" y="83"/>
                  </a:cubicBezTo>
                  <a:cubicBezTo>
                    <a:pt x="331" y="82"/>
                    <a:pt x="330" y="83"/>
                    <a:pt x="330" y="82"/>
                  </a:cubicBezTo>
                  <a:cubicBezTo>
                    <a:pt x="330" y="81"/>
                    <a:pt x="331" y="81"/>
                    <a:pt x="332" y="80"/>
                  </a:cubicBezTo>
                  <a:close/>
                  <a:moveTo>
                    <a:pt x="324" y="72"/>
                  </a:moveTo>
                  <a:cubicBezTo>
                    <a:pt x="325" y="74"/>
                    <a:pt x="325" y="75"/>
                    <a:pt x="323" y="76"/>
                  </a:cubicBezTo>
                  <a:cubicBezTo>
                    <a:pt x="321" y="75"/>
                    <a:pt x="322" y="73"/>
                    <a:pt x="324" y="72"/>
                  </a:cubicBezTo>
                  <a:close/>
                  <a:moveTo>
                    <a:pt x="350" y="93"/>
                  </a:moveTo>
                  <a:cubicBezTo>
                    <a:pt x="351" y="91"/>
                    <a:pt x="354" y="93"/>
                    <a:pt x="354" y="94"/>
                  </a:cubicBezTo>
                  <a:cubicBezTo>
                    <a:pt x="351" y="96"/>
                    <a:pt x="352" y="94"/>
                    <a:pt x="350" y="93"/>
                  </a:cubicBezTo>
                  <a:close/>
                  <a:moveTo>
                    <a:pt x="333" y="72"/>
                  </a:moveTo>
                  <a:cubicBezTo>
                    <a:pt x="333" y="73"/>
                    <a:pt x="334" y="73"/>
                    <a:pt x="335" y="73"/>
                  </a:cubicBezTo>
                  <a:cubicBezTo>
                    <a:pt x="333" y="74"/>
                    <a:pt x="332" y="73"/>
                    <a:pt x="330" y="75"/>
                  </a:cubicBezTo>
                  <a:cubicBezTo>
                    <a:pt x="330" y="73"/>
                    <a:pt x="328" y="74"/>
                    <a:pt x="326" y="73"/>
                  </a:cubicBezTo>
                  <a:cubicBezTo>
                    <a:pt x="328" y="72"/>
                    <a:pt x="330" y="73"/>
                    <a:pt x="333" y="72"/>
                  </a:cubicBezTo>
                  <a:close/>
                  <a:moveTo>
                    <a:pt x="347" y="76"/>
                  </a:moveTo>
                  <a:cubicBezTo>
                    <a:pt x="344" y="73"/>
                    <a:pt x="338" y="76"/>
                    <a:pt x="336" y="74"/>
                  </a:cubicBezTo>
                  <a:cubicBezTo>
                    <a:pt x="339" y="74"/>
                    <a:pt x="347" y="72"/>
                    <a:pt x="347" y="76"/>
                  </a:cubicBezTo>
                  <a:close/>
                  <a:moveTo>
                    <a:pt x="344" y="76"/>
                  </a:moveTo>
                  <a:cubicBezTo>
                    <a:pt x="343" y="76"/>
                    <a:pt x="344" y="77"/>
                    <a:pt x="343" y="78"/>
                  </a:cubicBezTo>
                  <a:cubicBezTo>
                    <a:pt x="342" y="77"/>
                    <a:pt x="341" y="77"/>
                    <a:pt x="340" y="77"/>
                  </a:cubicBezTo>
                  <a:cubicBezTo>
                    <a:pt x="342" y="76"/>
                    <a:pt x="342" y="75"/>
                    <a:pt x="344" y="76"/>
                  </a:cubicBezTo>
                  <a:close/>
                  <a:moveTo>
                    <a:pt x="362" y="75"/>
                  </a:moveTo>
                  <a:cubicBezTo>
                    <a:pt x="363" y="76"/>
                    <a:pt x="364" y="74"/>
                    <a:pt x="365" y="76"/>
                  </a:cubicBezTo>
                  <a:cubicBezTo>
                    <a:pt x="364" y="76"/>
                    <a:pt x="363" y="77"/>
                    <a:pt x="361" y="76"/>
                  </a:cubicBezTo>
                  <a:cubicBezTo>
                    <a:pt x="362" y="76"/>
                    <a:pt x="361" y="75"/>
                    <a:pt x="362" y="75"/>
                  </a:cubicBezTo>
                  <a:close/>
                  <a:moveTo>
                    <a:pt x="408" y="97"/>
                  </a:moveTo>
                  <a:cubicBezTo>
                    <a:pt x="406" y="97"/>
                    <a:pt x="400" y="99"/>
                    <a:pt x="402" y="96"/>
                  </a:cubicBezTo>
                  <a:cubicBezTo>
                    <a:pt x="403" y="97"/>
                    <a:pt x="408" y="95"/>
                    <a:pt x="408" y="97"/>
                  </a:cubicBezTo>
                  <a:close/>
                  <a:moveTo>
                    <a:pt x="459" y="131"/>
                  </a:moveTo>
                  <a:cubicBezTo>
                    <a:pt x="462" y="132"/>
                    <a:pt x="459" y="134"/>
                    <a:pt x="457" y="134"/>
                  </a:cubicBezTo>
                  <a:cubicBezTo>
                    <a:pt x="459" y="133"/>
                    <a:pt x="458" y="132"/>
                    <a:pt x="459" y="131"/>
                  </a:cubicBezTo>
                  <a:close/>
                  <a:moveTo>
                    <a:pt x="406" y="95"/>
                  </a:moveTo>
                  <a:cubicBezTo>
                    <a:pt x="405" y="96"/>
                    <a:pt x="404" y="95"/>
                    <a:pt x="402" y="95"/>
                  </a:cubicBezTo>
                  <a:cubicBezTo>
                    <a:pt x="404" y="94"/>
                    <a:pt x="404" y="92"/>
                    <a:pt x="405" y="92"/>
                  </a:cubicBezTo>
                  <a:cubicBezTo>
                    <a:pt x="405" y="93"/>
                    <a:pt x="406" y="94"/>
                    <a:pt x="406" y="95"/>
                  </a:cubicBezTo>
                  <a:close/>
                  <a:moveTo>
                    <a:pt x="408" y="92"/>
                  </a:moveTo>
                  <a:cubicBezTo>
                    <a:pt x="410" y="93"/>
                    <a:pt x="408" y="95"/>
                    <a:pt x="406" y="94"/>
                  </a:cubicBezTo>
                  <a:cubicBezTo>
                    <a:pt x="406" y="94"/>
                    <a:pt x="406" y="93"/>
                    <a:pt x="408" y="92"/>
                  </a:cubicBezTo>
                  <a:close/>
                  <a:moveTo>
                    <a:pt x="387" y="76"/>
                  </a:moveTo>
                  <a:cubicBezTo>
                    <a:pt x="389" y="78"/>
                    <a:pt x="390" y="76"/>
                    <a:pt x="392" y="77"/>
                  </a:cubicBezTo>
                  <a:cubicBezTo>
                    <a:pt x="389" y="78"/>
                    <a:pt x="386" y="78"/>
                    <a:pt x="384" y="78"/>
                  </a:cubicBezTo>
                  <a:lnTo>
                    <a:pt x="387" y="76"/>
                  </a:lnTo>
                  <a:close/>
                  <a:moveTo>
                    <a:pt x="408" y="89"/>
                  </a:moveTo>
                  <a:cubicBezTo>
                    <a:pt x="406" y="91"/>
                    <a:pt x="406" y="91"/>
                    <a:pt x="406" y="91"/>
                  </a:cubicBezTo>
                  <a:cubicBezTo>
                    <a:pt x="404" y="90"/>
                    <a:pt x="404" y="90"/>
                    <a:pt x="404" y="90"/>
                  </a:cubicBezTo>
                  <a:cubicBezTo>
                    <a:pt x="405" y="88"/>
                    <a:pt x="407" y="89"/>
                    <a:pt x="408" y="89"/>
                  </a:cubicBezTo>
                  <a:close/>
                  <a:moveTo>
                    <a:pt x="417" y="96"/>
                  </a:moveTo>
                  <a:cubicBezTo>
                    <a:pt x="420" y="94"/>
                    <a:pt x="419" y="97"/>
                    <a:pt x="422" y="97"/>
                  </a:cubicBezTo>
                  <a:cubicBezTo>
                    <a:pt x="420" y="98"/>
                    <a:pt x="417" y="97"/>
                    <a:pt x="417" y="96"/>
                  </a:cubicBezTo>
                  <a:close/>
                  <a:moveTo>
                    <a:pt x="424" y="98"/>
                  </a:moveTo>
                  <a:cubicBezTo>
                    <a:pt x="426" y="99"/>
                    <a:pt x="426" y="99"/>
                    <a:pt x="426" y="99"/>
                  </a:cubicBezTo>
                  <a:cubicBezTo>
                    <a:pt x="424" y="100"/>
                    <a:pt x="421" y="101"/>
                    <a:pt x="421" y="99"/>
                  </a:cubicBezTo>
                  <a:cubicBezTo>
                    <a:pt x="423" y="100"/>
                    <a:pt x="423" y="98"/>
                    <a:pt x="424" y="98"/>
                  </a:cubicBezTo>
                  <a:close/>
                  <a:moveTo>
                    <a:pt x="476" y="131"/>
                  </a:moveTo>
                  <a:cubicBezTo>
                    <a:pt x="475" y="131"/>
                    <a:pt x="474" y="130"/>
                    <a:pt x="473" y="130"/>
                  </a:cubicBezTo>
                  <a:cubicBezTo>
                    <a:pt x="480" y="129"/>
                    <a:pt x="487" y="129"/>
                    <a:pt x="494" y="130"/>
                  </a:cubicBezTo>
                  <a:cubicBezTo>
                    <a:pt x="492" y="132"/>
                    <a:pt x="490" y="129"/>
                    <a:pt x="488" y="131"/>
                  </a:cubicBezTo>
                  <a:cubicBezTo>
                    <a:pt x="489" y="132"/>
                    <a:pt x="491" y="131"/>
                    <a:pt x="490" y="132"/>
                  </a:cubicBezTo>
                  <a:cubicBezTo>
                    <a:pt x="487" y="132"/>
                    <a:pt x="488" y="131"/>
                    <a:pt x="486" y="130"/>
                  </a:cubicBezTo>
                  <a:cubicBezTo>
                    <a:pt x="484" y="132"/>
                    <a:pt x="482" y="129"/>
                    <a:pt x="479" y="131"/>
                  </a:cubicBezTo>
                  <a:cubicBezTo>
                    <a:pt x="481" y="132"/>
                    <a:pt x="482" y="131"/>
                    <a:pt x="483" y="133"/>
                  </a:cubicBezTo>
                  <a:cubicBezTo>
                    <a:pt x="482" y="134"/>
                    <a:pt x="481" y="133"/>
                    <a:pt x="480" y="134"/>
                  </a:cubicBezTo>
                  <a:cubicBezTo>
                    <a:pt x="478" y="133"/>
                    <a:pt x="481" y="131"/>
                    <a:pt x="478" y="132"/>
                  </a:cubicBezTo>
                  <a:cubicBezTo>
                    <a:pt x="477" y="133"/>
                    <a:pt x="480" y="134"/>
                    <a:pt x="478" y="134"/>
                  </a:cubicBezTo>
                  <a:cubicBezTo>
                    <a:pt x="477" y="135"/>
                    <a:pt x="476" y="134"/>
                    <a:pt x="475" y="134"/>
                  </a:cubicBezTo>
                  <a:cubicBezTo>
                    <a:pt x="475" y="133"/>
                    <a:pt x="477" y="132"/>
                    <a:pt x="476" y="131"/>
                  </a:cubicBezTo>
                  <a:close/>
                  <a:moveTo>
                    <a:pt x="417" y="91"/>
                  </a:moveTo>
                  <a:cubicBezTo>
                    <a:pt x="419" y="93"/>
                    <a:pt x="422" y="91"/>
                    <a:pt x="424" y="92"/>
                  </a:cubicBezTo>
                  <a:cubicBezTo>
                    <a:pt x="423" y="94"/>
                    <a:pt x="425" y="95"/>
                    <a:pt x="422" y="96"/>
                  </a:cubicBezTo>
                  <a:cubicBezTo>
                    <a:pt x="419" y="95"/>
                    <a:pt x="421" y="94"/>
                    <a:pt x="421" y="93"/>
                  </a:cubicBezTo>
                  <a:cubicBezTo>
                    <a:pt x="419" y="93"/>
                    <a:pt x="418" y="93"/>
                    <a:pt x="416" y="94"/>
                  </a:cubicBezTo>
                  <a:cubicBezTo>
                    <a:pt x="414" y="93"/>
                    <a:pt x="415" y="92"/>
                    <a:pt x="417" y="91"/>
                  </a:cubicBezTo>
                  <a:close/>
                  <a:moveTo>
                    <a:pt x="399" y="77"/>
                  </a:moveTo>
                  <a:cubicBezTo>
                    <a:pt x="397" y="78"/>
                    <a:pt x="395" y="80"/>
                    <a:pt x="394" y="79"/>
                  </a:cubicBezTo>
                  <a:cubicBezTo>
                    <a:pt x="395" y="78"/>
                    <a:pt x="397" y="76"/>
                    <a:pt x="399" y="77"/>
                  </a:cubicBezTo>
                  <a:close/>
                  <a:moveTo>
                    <a:pt x="437" y="104"/>
                  </a:moveTo>
                  <a:cubicBezTo>
                    <a:pt x="435" y="106"/>
                    <a:pt x="435" y="106"/>
                    <a:pt x="435" y="106"/>
                  </a:cubicBezTo>
                  <a:cubicBezTo>
                    <a:pt x="433" y="105"/>
                    <a:pt x="433" y="105"/>
                    <a:pt x="433" y="105"/>
                  </a:cubicBezTo>
                  <a:cubicBezTo>
                    <a:pt x="434" y="104"/>
                    <a:pt x="436" y="103"/>
                    <a:pt x="437" y="104"/>
                  </a:cubicBezTo>
                  <a:close/>
                  <a:moveTo>
                    <a:pt x="453" y="96"/>
                  </a:moveTo>
                  <a:cubicBezTo>
                    <a:pt x="454" y="96"/>
                    <a:pt x="454" y="96"/>
                    <a:pt x="455" y="96"/>
                  </a:cubicBezTo>
                  <a:cubicBezTo>
                    <a:pt x="451" y="98"/>
                    <a:pt x="450" y="94"/>
                    <a:pt x="448" y="93"/>
                  </a:cubicBezTo>
                  <a:cubicBezTo>
                    <a:pt x="445" y="95"/>
                    <a:pt x="445" y="95"/>
                    <a:pt x="445" y="95"/>
                  </a:cubicBezTo>
                  <a:cubicBezTo>
                    <a:pt x="441" y="93"/>
                    <a:pt x="437" y="93"/>
                    <a:pt x="433" y="94"/>
                  </a:cubicBezTo>
                  <a:cubicBezTo>
                    <a:pt x="433" y="96"/>
                    <a:pt x="431" y="97"/>
                    <a:pt x="430" y="97"/>
                  </a:cubicBezTo>
                  <a:cubicBezTo>
                    <a:pt x="430" y="95"/>
                    <a:pt x="428" y="98"/>
                    <a:pt x="426" y="97"/>
                  </a:cubicBezTo>
                  <a:cubicBezTo>
                    <a:pt x="429" y="95"/>
                    <a:pt x="432" y="94"/>
                    <a:pt x="434" y="92"/>
                  </a:cubicBezTo>
                  <a:cubicBezTo>
                    <a:pt x="437" y="95"/>
                    <a:pt x="443" y="91"/>
                    <a:pt x="447" y="91"/>
                  </a:cubicBezTo>
                  <a:cubicBezTo>
                    <a:pt x="447" y="92"/>
                    <a:pt x="444" y="92"/>
                    <a:pt x="445" y="93"/>
                  </a:cubicBezTo>
                  <a:cubicBezTo>
                    <a:pt x="447" y="92"/>
                    <a:pt x="449" y="92"/>
                    <a:pt x="451" y="91"/>
                  </a:cubicBezTo>
                  <a:cubicBezTo>
                    <a:pt x="450" y="91"/>
                    <a:pt x="449" y="91"/>
                    <a:pt x="449" y="90"/>
                  </a:cubicBezTo>
                  <a:cubicBezTo>
                    <a:pt x="451" y="91"/>
                    <a:pt x="456" y="89"/>
                    <a:pt x="456" y="91"/>
                  </a:cubicBezTo>
                  <a:cubicBezTo>
                    <a:pt x="453" y="90"/>
                    <a:pt x="449" y="93"/>
                    <a:pt x="452" y="95"/>
                  </a:cubicBezTo>
                  <a:cubicBezTo>
                    <a:pt x="452" y="92"/>
                    <a:pt x="459" y="93"/>
                    <a:pt x="459" y="94"/>
                  </a:cubicBezTo>
                  <a:cubicBezTo>
                    <a:pt x="457" y="94"/>
                    <a:pt x="451" y="93"/>
                    <a:pt x="453" y="96"/>
                  </a:cubicBezTo>
                  <a:close/>
                  <a:moveTo>
                    <a:pt x="455" y="92"/>
                  </a:moveTo>
                  <a:cubicBezTo>
                    <a:pt x="455" y="92"/>
                    <a:pt x="457" y="91"/>
                    <a:pt x="459" y="91"/>
                  </a:cubicBezTo>
                  <a:cubicBezTo>
                    <a:pt x="458" y="92"/>
                    <a:pt x="461" y="91"/>
                    <a:pt x="462" y="92"/>
                  </a:cubicBezTo>
                  <a:cubicBezTo>
                    <a:pt x="459" y="93"/>
                    <a:pt x="457" y="93"/>
                    <a:pt x="455" y="92"/>
                  </a:cubicBezTo>
                  <a:close/>
                  <a:moveTo>
                    <a:pt x="399" y="78"/>
                  </a:moveTo>
                  <a:cubicBezTo>
                    <a:pt x="401" y="77"/>
                    <a:pt x="404" y="78"/>
                    <a:pt x="407" y="78"/>
                  </a:cubicBezTo>
                  <a:cubicBezTo>
                    <a:pt x="404" y="79"/>
                    <a:pt x="400" y="80"/>
                    <a:pt x="399" y="78"/>
                  </a:cubicBezTo>
                  <a:close/>
                  <a:moveTo>
                    <a:pt x="420" y="89"/>
                  </a:moveTo>
                  <a:cubicBezTo>
                    <a:pt x="419" y="89"/>
                    <a:pt x="418" y="90"/>
                    <a:pt x="417" y="89"/>
                  </a:cubicBezTo>
                  <a:cubicBezTo>
                    <a:pt x="417" y="87"/>
                    <a:pt x="421" y="89"/>
                    <a:pt x="420" y="89"/>
                  </a:cubicBezTo>
                  <a:close/>
                  <a:moveTo>
                    <a:pt x="430" y="90"/>
                  </a:moveTo>
                  <a:cubicBezTo>
                    <a:pt x="428" y="91"/>
                    <a:pt x="424" y="92"/>
                    <a:pt x="425" y="90"/>
                  </a:cubicBezTo>
                  <a:cubicBezTo>
                    <a:pt x="426" y="91"/>
                    <a:pt x="428" y="90"/>
                    <a:pt x="430" y="90"/>
                  </a:cubicBezTo>
                  <a:close/>
                  <a:moveTo>
                    <a:pt x="411" y="78"/>
                  </a:moveTo>
                  <a:cubicBezTo>
                    <a:pt x="411" y="79"/>
                    <a:pt x="409" y="79"/>
                    <a:pt x="407" y="78"/>
                  </a:cubicBezTo>
                  <a:cubicBezTo>
                    <a:pt x="409" y="77"/>
                    <a:pt x="410" y="77"/>
                    <a:pt x="411" y="78"/>
                  </a:cubicBezTo>
                  <a:close/>
                  <a:moveTo>
                    <a:pt x="500" y="131"/>
                  </a:moveTo>
                  <a:cubicBezTo>
                    <a:pt x="500" y="132"/>
                    <a:pt x="497" y="131"/>
                    <a:pt x="497" y="133"/>
                  </a:cubicBezTo>
                  <a:cubicBezTo>
                    <a:pt x="495" y="132"/>
                    <a:pt x="499" y="130"/>
                    <a:pt x="500" y="131"/>
                  </a:cubicBezTo>
                  <a:close/>
                  <a:moveTo>
                    <a:pt x="506" y="130"/>
                  </a:moveTo>
                  <a:cubicBezTo>
                    <a:pt x="506" y="132"/>
                    <a:pt x="503" y="131"/>
                    <a:pt x="502" y="133"/>
                  </a:cubicBezTo>
                  <a:cubicBezTo>
                    <a:pt x="500" y="132"/>
                    <a:pt x="500" y="132"/>
                    <a:pt x="500" y="132"/>
                  </a:cubicBezTo>
                  <a:cubicBezTo>
                    <a:pt x="502" y="131"/>
                    <a:pt x="504" y="129"/>
                    <a:pt x="506" y="130"/>
                  </a:cubicBezTo>
                  <a:close/>
                  <a:moveTo>
                    <a:pt x="443" y="91"/>
                  </a:moveTo>
                  <a:cubicBezTo>
                    <a:pt x="442" y="91"/>
                    <a:pt x="438" y="92"/>
                    <a:pt x="439" y="90"/>
                  </a:cubicBezTo>
                  <a:cubicBezTo>
                    <a:pt x="440" y="91"/>
                    <a:pt x="442" y="90"/>
                    <a:pt x="443" y="91"/>
                  </a:cubicBezTo>
                  <a:close/>
                  <a:moveTo>
                    <a:pt x="434" y="80"/>
                  </a:moveTo>
                  <a:cubicBezTo>
                    <a:pt x="433" y="81"/>
                    <a:pt x="432" y="81"/>
                    <a:pt x="430" y="81"/>
                  </a:cubicBezTo>
                  <a:cubicBezTo>
                    <a:pt x="432" y="80"/>
                    <a:pt x="433" y="79"/>
                    <a:pt x="434" y="80"/>
                  </a:cubicBezTo>
                  <a:close/>
                  <a:moveTo>
                    <a:pt x="465" y="94"/>
                  </a:moveTo>
                  <a:cubicBezTo>
                    <a:pt x="466" y="94"/>
                    <a:pt x="467" y="94"/>
                    <a:pt x="469" y="94"/>
                  </a:cubicBezTo>
                  <a:cubicBezTo>
                    <a:pt x="467" y="95"/>
                    <a:pt x="467" y="97"/>
                    <a:pt x="465" y="96"/>
                  </a:cubicBezTo>
                  <a:cubicBezTo>
                    <a:pt x="466" y="95"/>
                    <a:pt x="463" y="95"/>
                    <a:pt x="465" y="94"/>
                  </a:cubicBezTo>
                  <a:close/>
                  <a:moveTo>
                    <a:pt x="475" y="97"/>
                  </a:moveTo>
                  <a:cubicBezTo>
                    <a:pt x="476" y="98"/>
                    <a:pt x="477" y="98"/>
                    <a:pt x="478" y="98"/>
                  </a:cubicBezTo>
                  <a:cubicBezTo>
                    <a:pt x="477" y="99"/>
                    <a:pt x="477" y="99"/>
                    <a:pt x="477" y="99"/>
                  </a:cubicBezTo>
                  <a:cubicBezTo>
                    <a:pt x="477" y="99"/>
                    <a:pt x="477" y="99"/>
                    <a:pt x="477" y="99"/>
                  </a:cubicBezTo>
                  <a:cubicBezTo>
                    <a:pt x="474" y="98"/>
                    <a:pt x="476" y="101"/>
                    <a:pt x="475" y="101"/>
                  </a:cubicBezTo>
                  <a:cubicBezTo>
                    <a:pt x="474" y="101"/>
                    <a:pt x="472" y="102"/>
                    <a:pt x="471" y="100"/>
                  </a:cubicBezTo>
                  <a:cubicBezTo>
                    <a:pt x="474" y="99"/>
                    <a:pt x="474" y="98"/>
                    <a:pt x="475" y="97"/>
                  </a:cubicBezTo>
                  <a:close/>
                  <a:moveTo>
                    <a:pt x="469" y="91"/>
                  </a:moveTo>
                  <a:cubicBezTo>
                    <a:pt x="470" y="92"/>
                    <a:pt x="471" y="92"/>
                    <a:pt x="471" y="93"/>
                  </a:cubicBezTo>
                  <a:cubicBezTo>
                    <a:pt x="468" y="92"/>
                    <a:pt x="466" y="94"/>
                    <a:pt x="464" y="92"/>
                  </a:cubicBezTo>
                  <a:cubicBezTo>
                    <a:pt x="466" y="91"/>
                    <a:pt x="468" y="92"/>
                    <a:pt x="469" y="91"/>
                  </a:cubicBezTo>
                  <a:close/>
                  <a:moveTo>
                    <a:pt x="623" y="189"/>
                  </a:moveTo>
                  <a:cubicBezTo>
                    <a:pt x="625" y="190"/>
                    <a:pt x="624" y="191"/>
                    <a:pt x="622" y="192"/>
                  </a:cubicBezTo>
                  <a:cubicBezTo>
                    <a:pt x="621" y="191"/>
                    <a:pt x="621" y="191"/>
                    <a:pt x="620" y="191"/>
                  </a:cubicBezTo>
                  <a:cubicBezTo>
                    <a:pt x="620" y="190"/>
                    <a:pt x="622" y="189"/>
                    <a:pt x="623" y="189"/>
                  </a:cubicBezTo>
                  <a:close/>
                  <a:moveTo>
                    <a:pt x="529" y="129"/>
                  </a:moveTo>
                  <a:cubicBezTo>
                    <a:pt x="531" y="128"/>
                    <a:pt x="533" y="128"/>
                    <a:pt x="534" y="129"/>
                  </a:cubicBezTo>
                  <a:cubicBezTo>
                    <a:pt x="533" y="131"/>
                    <a:pt x="533" y="133"/>
                    <a:pt x="530" y="132"/>
                  </a:cubicBezTo>
                  <a:cubicBezTo>
                    <a:pt x="531" y="130"/>
                    <a:pt x="532" y="129"/>
                    <a:pt x="529" y="129"/>
                  </a:cubicBezTo>
                  <a:close/>
                  <a:moveTo>
                    <a:pt x="487" y="98"/>
                  </a:moveTo>
                  <a:cubicBezTo>
                    <a:pt x="485" y="98"/>
                    <a:pt x="485" y="97"/>
                    <a:pt x="485" y="96"/>
                  </a:cubicBezTo>
                  <a:cubicBezTo>
                    <a:pt x="482" y="98"/>
                    <a:pt x="475" y="97"/>
                    <a:pt x="473" y="94"/>
                  </a:cubicBezTo>
                  <a:cubicBezTo>
                    <a:pt x="478" y="96"/>
                    <a:pt x="483" y="95"/>
                    <a:pt x="486" y="93"/>
                  </a:cubicBezTo>
                  <a:cubicBezTo>
                    <a:pt x="485" y="94"/>
                    <a:pt x="486" y="95"/>
                    <a:pt x="487" y="96"/>
                  </a:cubicBezTo>
                  <a:cubicBezTo>
                    <a:pt x="487" y="95"/>
                    <a:pt x="487" y="95"/>
                    <a:pt x="490" y="94"/>
                  </a:cubicBezTo>
                  <a:cubicBezTo>
                    <a:pt x="491" y="95"/>
                    <a:pt x="490" y="95"/>
                    <a:pt x="490" y="96"/>
                  </a:cubicBezTo>
                  <a:cubicBezTo>
                    <a:pt x="491" y="94"/>
                    <a:pt x="491" y="95"/>
                    <a:pt x="493" y="95"/>
                  </a:cubicBezTo>
                  <a:cubicBezTo>
                    <a:pt x="492" y="94"/>
                    <a:pt x="495" y="94"/>
                    <a:pt x="496" y="95"/>
                  </a:cubicBezTo>
                  <a:cubicBezTo>
                    <a:pt x="496" y="96"/>
                    <a:pt x="494" y="95"/>
                    <a:pt x="493" y="97"/>
                  </a:cubicBezTo>
                  <a:cubicBezTo>
                    <a:pt x="489" y="97"/>
                    <a:pt x="489" y="96"/>
                    <a:pt x="487" y="98"/>
                  </a:cubicBezTo>
                  <a:close/>
                  <a:moveTo>
                    <a:pt x="449" y="69"/>
                  </a:moveTo>
                  <a:cubicBezTo>
                    <a:pt x="451" y="70"/>
                    <a:pt x="453" y="67"/>
                    <a:pt x="455" y="67"/>
                  </a:cubicBezTo>
                  <a:cubicBezTo>
                    <a:pt x="457" y="69"/>
                    <a:pt x="454" y="69"/>
                    <a:pt x="453" y="70"/>
                  </a:cubicBezTo>
                  <a:cubicBezTo>
                    <a:pt x="452" y="69"/>
                    <a:pt x="451" y="71"/>
                    <a:pt x="450" y="71"/>
                  </a:cubicBezTo>
                  <a:cubicBezTo>
                    <a:pt x="448" y="70"/>
                    <a:pt x="448" y="70"/>
                    <a:pt x="449" y="69"/>
                  </a:cubicBezTo>
                  <a:close/>
                  <a:moveTo>
                    <a:pt x="486" y="92"/>
                  </a:moveTo>
                  <a:cubicBezTo>
                    <a:pt x="489" y="92"/>
                    <a:pt x="491" y="92"/>
                    <a:pt x="493" y="93"/>
                  </a:cubicBezTo>
                  <a:cubicBezTo>
                    <a:pt x="492" y="93"/>
                    <a:pt x="490" y="94"/>
                    <a:pt x="488" y="94"/>
                  </a:cubicBezTo>
                  <a:cubicBezTo>
                    <a:pt x="489" y="93"/>
                    <a:pt x="484" y="94"/>
                    <a:pt x="486" y="92"/>
                  </a:cubicBezTo>
                  <a:close/>
                  <a:moveTo>
                    <a:pt x="467" y="74"/>
                  </a:moveTo>
                  <a:cubicBezTo>
                    <a:pt x="467" y="75"/>
                    <a:pt x="465" y="77"/>
                    <a:pt x="464" y="76"/>
                  </a:cubicBezTo>
                  <a:cubicBezTo>
                    <a:pt x="465" y="76"/>
                    <a:pt x="466" y="74"/>
                    <a:pt x="467" y="74"/>
                  </a:cubicBezTo>
                  <a:close/>
                  <a:moveTo>
                    <a:pt x="464" y="68"/>
                  </a:moveTo>
                  <a:cubicBezTo>
                    <a:pt x="463" y="69"/>
                    <a:pt x="462" y="68"/>
                    <a:pt x="461" y="69"/>
                  </a:cubicBezTo>
                  <a:cubicBezTo>
                    <a:pt x="462" y="70"/>
                    <a:pt x="463" y="70"/>
                    <a:pt x="462" y="71"/>
                  </a:cubicBezTo>
                  <a:cubicBezTo>
                    <a:pt x="461" y="71"/>
                    <a:pt x="456" y="71"/>
                    <a:pt x="456" y="69"/>
                  </a:cubicBezTo>
                  <a:cubicBezTo>
                    <a:pt x="459" y="68"/>
                    <a:pt x="461" y="66"/>
                    <a:pt x="464" y="68"/>
                  </a:cubicBezTo>
                  <a:close/>
                  <a:moveTo>
                    <a:pt x="499" y="95"/>
                  </a:moveTo>
                  <a:cubicBezTo>
                    <a:pt x="500" y="96"/>
                    <a:pt x="503" y="94"/>
                    <a:pt x="502" y="96"/>
                  </a:cubicBezTo>
                  <a:cubicBezTo>
                    <a:pt x="501" y="96"/>
                    <a:pt x="497" y="97"/>
                    <a:pt x="499" y="95"/>
                  </a:cubicBezTo>
                  <a:close/>
                  <a:moveTo>
                    <a:pt x="488" y="82"/>
                  </a:moveTo>
                  <a:cubicBezTo>
                    <a:pt x="486" y="83"/>
                    <a:pt x="484" y="83"/>
                    <a:pt x="482" y="83"/>
                  </a:cubicBezTo>
                  <a:cubicBezTo>
                    <a:pt x="482" y="82"/>
                    <a:pt x="488" y="81"/>
                    <a:pt x="488" y="82"/>
                  </a:cubicBezTo>
                  <a:close/>
                  <a:moveTo>
                    <a:pt x="469" y="70"/>
                  </a:moveTo>
                  <a:cubicBezTo>
                    <a:pt x="469" y="71"/>
                    <a:pt x="468" y="71"/>
                    <a:pt x="468" y="72"/>
                  </a:cubicBezTo>
                  <a:cubicBezTo>
                    <a:pt x="467" y="71"/>
                    <a:pt x="463" y="71"/>
                    <a:pt x="464" y="70"/>
                  </a:cubicBezTo>
                  <a:cubicBezTo>
                    <a:pt x="466" y="71"/>
                    <a:pt x="468" y="69"/>
                    <a:pt x="469" y="70"/>
                  </a:cubicBezTo>
                  <a:close/>
                  <a:moveTo>
                    <a:pt x="521" y="94"/>
                  </a:moveTo>
                  <a:cubicBezTo>
                    <a:pt x="517" y="95"/>
                    <a:pt x="512" y="95"/>
                    <a:pt x="508" y="95"/>
                  </a:cubicBezTo>
                  <a:cubicBezTo>
                    <a:pt x="509" y="96"/>
                    <a:pt x="510" y="97"/>
                    <a:pt x="509" y="98"/>
                  </a:cubicBezTo>
                  <a:cubicBezTo>
                    <a:pt x="508" y="95"/>
                    <a:pt x="506" y="97"/>
                    <a:pt x="503" y="96"/>
                  </a:cubicBezTo>
                  <a:cubicBezTo>
                    <a:pt x="505" y="94"/>
                    <a:pt x="507" y="94"/>
                    <a:pt x="506" y="92"/>
                  </a:cubicBezTo>
                  <a:cubicBezTo>
                    <a:pt x="510" y="96"/>
                    <a:pt x="516" y="92"/>
                    <a:pt x="521" y="94"/>
                  </a:cubicBezTo>
                  <a:close/>
                  <a:moveTo>
                    <a:pt x="657" y="187"/>
                  </a:moveTo>
                  <a:cubicBezTo>
                    <a:pt x="656" y="187"/>
                    <a:pt x="654" y="189"/>
                    <a:pt x="652" y="188"/>
                  </a:cubicBezTo>
                  <a:cubicBezTo>
                    <a:pt x="653" y="187"/>
                    <a:pt x="658" y="186"/>
                    <a:pt x="657" y="187"/>
                  </a:cubicBezTo>
                  <a:close/>
                  <a:moveTo>
                    <a:pt x="566" y="128"/>
                  </a:moveTo>
                  <a:cubicBezTo>
                    <a:pt x="567" y="129"/>
                    <a:pt x="568" y="129"/>
                    <a:pt x="569" y="127"/>
                  </a:cubicBezTo>
                  <a:cubicBezTo>
                    <a:pt x="571" y="129"/>
                    <a:pt x="566" y="132"/>
                    <a:pt x="563" y="131"/>
                  </a:cubicBezTo>
                  <a:cubicBezTo>
                    <a:pt x="566" y="129"/>
                    <a:pt x="566" y="129"/>
                    <a:pt x="566" y="128"/>
                  </a:cubicBezTo>
                  <a:close/>
                  <a:moveTo>
                    <a:pt x="480" y="71"/>
                  </a:moveTo>
                  <a:cubicBezTo>
                    <a:pt x="477" y="72"/>
                    <a:pt x="474" y="71"/>
                    <a:pt x="470" y="71"/>
                  </a:cubicBezTo>
                  <a:cubicBezTo>
                    <a:pt x="472" y="70"/>
                    <a:pt x="472" y="70"/>
                    <a:pt x="472" y="70"/>
                  </a:cubicBezTo>
                  <a:cubicBezTo>
                    <a:pt x="475" y="71"/>
                    <a:pt x="477" y="70"/>
                    <a:pt x="480" y="71"/>
                  </a:cubicBezTo>
                  <a:close/>
                  <a:moveTo>
                    <a:pt x="529" y="105"/>
                  </a:moveTo>
                  <a:cubicBezTo>
                    <a:pt x="527" y="105"/>
                    <a:pt x="522" y="105"/>
                    <a:pt x="522" y="103"/>
                  </a:cubicBezTo>
                  <a:cubicBezTo>
                    <a:pt x="524" y="104"/>
                    <a:pt x="529" y="102"/>
                    <a:pt x="529" y="105"/>
                  </a:cubicBezTo>
                  <a:close/>
                  <a:moveTo>
                    <a:pt x="524" y="98"/>
                  </a:moveTo>
                  <a:cubicBezTo>
                    <a:pt x="527" y="99"/>
                    <a:pt x="530" y="98"/>
                    <a:pt x="532" y="99"/>
                  </a:cubicBezTo>
                  <a:cubicBezTo>
                    <a:pt x="529" y="101"/>
                    <a:pt x="524" y="100"/>
                    <a:pt x="523" y="99"/>
                  </a:cubicBezTo>
                  <a:cubicBezTo>
                    <a:pt x="524" y="99"/>
                    <a:pt x="524" y="98"/>
                    <a:pt x="524" y="98"/>
                  </a:cubicBezTo>
                  <a:close/>
                  <a:moveTo>
                    <a:pt x="484" y="70"/>
                  </a:moveTo>
                  <a:cubicBezTo>
                    <a:pt x="483" y="71"/>
                    <a:pt x="485" y="71"/>
                    <a:pt x="484" y="72"/>
                  </a:cubicBezTo>
                  <a:cubicBezTo>
                    <a:pt x="483" y="71"/>
                    <a:pt x="482" y="72"/>
                    <a:pt x="480" y="71"/>
                  </a:cubicBezTo>
                  <a:cubicBezTo>
                    <a:pt x="481" y="70"/>
                    <a:pt x="483" y="69"/>
                    <a:pt x="484" y="70"/>
                  </a:cubicBezTo>
                  <a:close/>
                  <a:moveTo>
                    <a:pt x="494" y="71"/>
                  </a:moveTo>
                  <a:cubicBezTo>
                    <a:pt x="492" y="72"/>
                    <a:pt x="490" y="72"/>
                    <a:pt x="488" y="72"/>
                  </a:cubicBezTo>
                  <a:cubicBezTo>
                    <a:pt x="490" y="71"/>
                    <a:pt x="492" y="70"/>
                    <a:pt x="494" y="71"/>
                  </a:cubicBezTo>
                  <a:close/>
                  <a:moveTo>
                    <a:pt x="525" y="94"/>
                  </a:moveTo>
                  <a:cubicBezTo>
                    <a:pt x="528" y="92"/>
                    <a:pt x="528" y="94"/>
                    <a:pt x="530" y="95"/>
                  </a:cubicBezTo>
                  <a:cubicBezTo>
                    <a:pt x="530" y="96"/>
                    <a:pt x="529" y="96"/>
                    <a:pt x="529" y="97"/>
                  </a:cubicBezTo>
                  <a:cubicBezTo>
                    <a:pt x="529" y="97"/>
                    <a:pt x="528" y="96"/>
                    <a:pt x="528" y="96"/>
                  </a:cubicBezTo>
                  <a:cubicBezTo>
                    <a:pt x="529" y="94"/>
                    <a:pt x="527" y="94"/>
                    <a:pt x="525" y="94"/>
                  </a:cubicBezTo>
                  <a:close/>
                  <a:moveTo>
                    <a:pt x="489" y="66"/>
                  </a:moveTo>
                  <a:cubicBezTo>
                    <a:pt x="491" y="67"/>
                    <a:pt x="494" y="65"/>
                    <a:pt x="497" y="67"/>
                  </a:cubicBezTo>
                  <a:cubicBezTo>
                    <a:pt x="494" y="67"/>
                    <a:pt x="495" y="69"/>
                    <a:pt x="493" y="69"/>
                  </a:cubicBezTo>
                  <a:cubicBezTo>
                    <a:pt x="490" y="69"/>
                    <a:pt x="493" y="66"/>
                    <a:pt x="491" y="67"/>
                  </a:cubicBezTo>
                  <a:cubicBezTo>
                    <a:pt x="490" y="68"/>
                    <a:pt x="491" y="68"/>
                    <a:pt x="489" y="69"/>
                  </a:cubicBezTo>
                  <a:cubicBezTo>
                    <a:pt x="488" y="68"/>
                    <a:pt x="488" y="67"/>
                    <a:pt x="489" y="66"/>
                  </a:cubicBezTo>
                  <a:close/>
                  <a:moveTo>
                    <a:pt x="501" y="71"/>
                  </a:moveTo>
                  <a:cubicBezTo>
                    <a:pt x="501" y="71"/>
                    <a:pt x="500" y="72"/>
                    <a:pt x="499" y="73"/>
                  </a:cubicBezTo>
                  <a:cubicBezTo>
                    <a:pt x="497" y="71"/>
                    <a:pt x="496" y="73"/>
                    <a:pt x="495" y="71"/>
                  </a:cubicBezTo>
                  <a:cubicBezTo>
                    <a:pt x="496" y="71"/>
                    <a:pt x="496" y="71"/>
                    <a:pt x="496" y="71"/>
                  </a:cubicBezTo>
                  <a:cubicBezTo>
                    <a:pt x="497" y="72"/>
                    <a:pt x="498" y="70"/>
                    <a:pt x="501" y="71"/>
                  </a:cubicBezTo>
                  <a:close/>
                  <a:moveTo>
                    <a:pt x="542" y="94"/>
                  </a:moveTo>
                  <a:cubicBezTo>
                    <a:pt x="540" y="94"/>
                    <a:pt x="533" y="97"/>
                    <a:pt x="534" y="94"/>
                  </a:cubicBezTo>
                  <a:cubicBezTo>
                    <a:pt x="537" y="95"/>
                    <a:pt x="540" y="92"/>
                    <a:pt x="542" y="94"/>
                  </a:cubicBezTo>
                  <a:close/>
                  <a:moveTo>
                    <a:pt x="558" y="99"/>
                  </a:moveTo>
                  <a:cubicBezTo>
                    <a:pt x="557" y="100"/>
                    <a:pt x="555" y="100"/>
                    <a:pt x="554" y="100"/>
                  </a:cubicBezTo>
                  <a:cubicBezTo>
                    <a:pt x="554" y="99"/>
                    <a:pt x="556" y="98"/>
                    <a:pt x="558" y="99"/>
                  </a:cubicBezTo>
                  <a:close/>
                  <a:moveTo>
                    <a:pt x="558" y="95"/>
                  </a:moveTo>
                  <a:cubicBezTo>
                    <a:pt x="555" y="94"/>
                    <a:pt x="547" y="97"/>
                    <a:pt x="548" y="94"/>
                  </a:cubicBezTo>
                  <a:cubicBezTo>
                    <a:pt x="551" y="95"/>
                    <a:pt x="557" y="93"/>
                    <a:pt x="558" y="95"/>
                  </a:cubicBezTo>
                  <a:close/>
                  <a:moveTo>
                    <a:pt x="577" y="103"/>
                  </a:moveTo>
                  <a:cubicBezTo>
                    <a:pt x="575" y="104"/>
                    <a:pt x="574" y="104"/>
                    <a:pt x="572" y="104"/>
                  </a:cubicBezTo>
                  <a:cubicBezTo>
                    <a:pt x="572" y="103"/>
                    <a:pt x="575" y="102"/>
                    <a:pt x="577" y="103"/>
                  </a:cubicBezTo>
                  <a:close/>
                  <a:moveTo>
                    <a:pt x="573" y="98"/>
                  </a:moveTo>
                  <a:cubicBezTo>
                    <a:pt x="576" y="101"/>
                    <a:pt x="579" y="99"/>
                    <a:pt x="582" y="100"/>
                  </a:cubicBezTo>
                  <a:cubicBezTo>
                    <a:pt x="580" y="102"/>
                    <a:pt x="574" y="100"/>
                    <a:pt x="571" y="100"/>
                  </a:cubicBezTo>
                  <a:cubicBezTo>
                    <a:pt x="572" y="100"/>
                    <a:pt x="571" y="99"/>
                    <a:pt x="573" y="98"/>
                  </a:cubicBezTo>
                  <a:close/>
                  <a:moveTo>
                    <a:pt x="574" y="97"/>
                  </a:moveTo>
                  <a:cubicBezTo>
                    <a:pt x="577" y="99"/>
                    <a:pt x="577" y="94"/>
                    <a:pt x="581" y="96"/>
                  </a:cubicBezTo>
                  <a:cubicBezTo>
                    <a:pt x="578" y="97"/>
                    <a:pt x="579" y="96"/>
                    <a:pt x="578" y="98"/>
                  </a:cubicBezTo>
                  <a:cubicBezTo>
                    <a:pt x="577" y="98"/>
                    <a:pt x="572" y="99"/>
                    <a:pt x="574" y="97"/>
                  </a:cubicBezTo>
                  <a:close/>
                  <a:moveTo>
                    <a:pt x="592" y="97"/>
                  </a:moveTo>
                  <a:cubicBezTo>
                    <a:pt x="590" y="98"/>
                    <a:pt x="589" y="99"/>
                    <a:pt x="587" y="98"/>
                  </a:cubicBezTo>
                  <a:cubicBezTo>
                    <a:pt x="587" y="97"/>
                    <a:pt x="590" y="95"/>
                    <a:pt x="592" y="97"/>
                  </a:cubicBezTo>
                  <a:close/>
                  <a:moveTo>
                    <a:pt x="557" y="72"/>
                  </a:moveTo>
                  <a:cubicBezTo>
                    <a:pt x="556" y="74"/>
                    <a:pt x="554" y="73"/>
                    <a:pt x="552" y="73"/>
                  </a:cubicBezTo>
                  <a:cubicBezTo>
                    <a:pt x="554" y="73"/>
                    <a:pt x="556" y="72"/>
                    <a:pt x="557" y="72"/>
                  </a:cubicBezTo>
                  <a:close/>
                  <a:moveTo>
                    <a:pt x="556" y="71"/>
                  </a:moveTo>
                  <a:cubicBezTo>
                    <a:pt x="555" y="72"/>
                    <a:pt x="552" y="72"/>
                    <a:pt x="552" y="70"/>
                  </a:cubicBezTo>
                  <a:cubicBezTo>
                    <a:pt x="554" y="71"/>
                    <a:pt x="555" y="69"/>
                    <a:pt x="556" y="71"/>
                  </a:cubicBezTo>
                  <a:close/>
                  <a:moveTo>
                    <a:pt x="564" y="75"/>
                  </a:moveTo>
                  <a:cubicBezTo>
                    <a:pt x="563" y="75"/>
                    <a:pt x="565" y="76"/>
                    <a:pt x="565" y="77"/>
                  </a:cubicBezTo>
                  <a:cubicBezTo>
                    <a:pt x="564" y="78"/>
                    <a:pt x="563" y="78"/>
                    <a:pt x="561" y="77"/>
                  </a:cubicBezTo>
                  <a:cubicBezTo>
                    <a:pt x="563" y="76"/>
                    <a:pt x="561" y="74"/>
                    <a:pt x="564" y="75"/>
                  </a:cubicBezTo>
                  <a:close/>
                  <a:moveTo>
                    <a:pt x="564" y="67"/>
                  </a:moveTo>
                  <a:cubicBezTo>
                    <a:pt x="563" y="68"/>
                    <a:pt x="561" y="69"/>
                    <a:pt x="562" y="71"/>
                  </a:cubicBezTo>
                  <a:cubicBezTo>
                    <a:pt x="563" y="70"/>
                    <a:pt x="564" y="71"/>
                    <a:pt x="566" y="71"/>
                  </a:cubicBezTo>
                  <a:cubicBezTo>
                    <a:pt x="563" y="72"/>
                    <a:pt x="560" y="75"/>
                    <a:pt x="558" y="73"/>
                  </a:cubicBezTo>
                  <a:cubicBezTo>
                    <a:pt x="562" y="72"/>
                    <a:pt x="559" y="66"/>
                    <a:pt x="564" y="67"/>
                  </a:cubicBezTo>
                  <a:close/>
                  <a:moveTo>
                    <a:pt x="611" y="102"/>
                  </a:moveTo>
                  <a:cubicBezTo>
                    <a:pt x="610" y="104"/>
                    <a:pt x="606" y="103"/>
                    <a:pt x="607" y="102"/>
                  </a:cubicBezTo>
                  <a:cubicBezTo>
                    <a:pt x="608" y="102"/>
                    <a:pt x="610" y="101"/>
                    <a:pt x="611" y="102"/>
                  </a:cubicBezTo>
                  <a:close/>
                  <a:moveTo>
                    <a:pt x="571" y="72"/>
                  </a:moveTo>
                  <a:cubicBezTo>
                    <a:pt x="570" y="73"/>
                    <a:pt x="569" y="74"/>
                    <a:pt x="568" y="73"/>
                  </a:cubicBezTo>
                  <a:cubicBezTo>
                    <a:pt x="569" y="72"/>
                    <a:pt x="570" y="71"/>
                    <a:pt x="571" y="72"/>
                  </a:cubicBezTo>
                  <a:close/>
                  <a:moveTo>
                    <a:pt x="605" y="95"/>
                  </a:moveTo>
                  <a:cubicBezTo>
                    <a:pt x="607" y="95"/>
                    <a:pt x="612" y="94"/>
                    <a:pt x="612" y="96"/>
                  </a:cubicBezTo>
                  <a:cubicBezTo>
                    <a:pt x="614" y="94"/>
                    <a:pt x="618" y="96"/>
                    <a:pt x="618" y="94"/>
                  </a:cubicBezTo>
                  <a:cubicBezTo>
                    <a:pt x="620" y="95"/>
                    <a:pt x="620" y="95"/>
                    <a:pt x="620" y="95"/>
                  </a:cubicBezTo>
                  <a:cubicBezTo>
                    <a:pt x="619" y="96"/>
                    <a:pt x="618" y="96"/>
                    <a:pt x="618" y="97"/>
                  </a:cubicBezTo>
                  <a:cubicBezTo>
                    <a:pt x="615" y="96"/>
                    <a:pt x="613" y="96"/>
                    <a:pt x="612" y="98"/>
                  </a:cubicBezTo>
                  <a:cubicBezTo>
                    <a:pt x="610" y="98"/>
                    <a:pt x="612" y="97"/>
                    <a:pt x="611" y="96"/>
                  </a:cubicBezTo>
                  <a:cubicBezTo>
                    <a:pt x="609" y="98"/>
                    <a:pt x="609" y="98"/>
                    <a:pt x="609" y="98"/>
                  </a:cubicBezTo>
                  <a:cubicBezTo>
                    <a:pt x="606" y="96"/>
                    <a:pt x="609" y="95"/>
                    <a:pt x="605" y="95"/>
                  </a:cubicBezTo>
                  <a:close/>
                  <a:moveTo>
                    <a:pt x="623" y="96"/>
                  </a:moveTo>
                  <a:cubicBezTo>
                    <a:pt x="626" y="98"/>
                    <a:pt x="620" y="100"/>
                    <a:pt x="618" y="99"/>
                  </a:cubicBezTo>
                  <a:cubicBezTo>
                    <a:pt x="619" y="98"/>
                    <a:pt x="618" y="97"/>
                    <a:pt x="619" y="97"/>
                  </a:cubicBezTo>
                  <a:cubicBezTo>
                    <a:pt x="622" y="96"/>
                    <a:pt x="621" y="99"/>
                    <a:pt x="623" y="96"/>
                  </a:cubicBezTo>
                  <a:close/>
                  <a:moveTo>
                    <a:pt x="629" y="94"/>
                  </a:moveTo>
                  <a:cubicBezTo>
                    <a:pt x="632" y="95"/>
                    <a:pt x="629" y="96"/>
                    <a:pt x="628" y="98"/>
                  </a:cubicBezTo>
                  <a:cubicBezTo>
                    <a:pt x="627" y="97"/>
                    <a:pt x="626" y="98"/>
                    <a:pt x="625" y="97"/>
                  </a:cubicBezTo>
                  <a:cubicBezTo>
                    <a:pt x="627" y="95"/>
                    <a:pt x="628" y="96"/>
                    <a:pt x="629" y="94"/>
                  </a:cubicBezTo>
                  <a:close/>
                  <a:moveTo>
                    <a:pt x="642" y="101"/>
                  </a:moveTo>
                  <a:cubicBezTo>
                    <a:pt x="640" y="102"/>
                    <a:pt x="639" y="103"/>
                    <a:pt x="637" y="102"/>
                  </a:cubicBezTo>
                  <a:cubicBezTo>
                    <a:pt x="639" y="100"/>
                    <a:pt x="640" y="100"/>
                    <a:pt x="642" y="101"/>
                  </a:cubicBezTo>
                  <a:close/>
                  <a:moveTo>
                    <a:pt x="792" y="177"/>
                  </a:moveTo>
                  <a:cubicBezTo>
                    <a:pt x="793" y="176"/>
                    <a:pt x="797" y="175"/>
                    <a:pt x="797" y="177"/>
                  </a:cubicBezTo>
                  <a:cubicBezTo>
                    <a:pt x="795" y="176"/>
                    <a:pt x="793" y="177"/>
                    <a:pt x="793" y="178"/>
                  </a:cubicBezTo>
                  <a:cubicBezTo>
                    <a:pt x="792" y="178"/>
                    <a:pt x="792" y="177"/>
                    <a:pt x="792" y="177"/>
                  </a:cubicBezTo>
                  <a:close/>
                  <a:moveTo>
                    <a:pt x="670" y="95"/>
                  </a:moveTo>
                  <a:cubicBezTo>
                    <a:pt x="673" y="97"/>
                    <a:pt x="665" y="100"/>
                    <a:pt x="665" y="97"/>
                  </a:cubicBezTo>
                  <a:cubicBezTo>
                    <a:pt x="668" y="98"/>
                    <a:pt x="667" y="95"/>
                    <a:pt x="670" y="95"/>
                  </a:cubicBezTo>
                  <a:close/>
                  <a:moveTo>
                    <a:pt x="800" y="176"/>
                  </a:moveTo>
                  <a:cubicBezTo>
                    <a:pt x="803" y="175"/>
                    <a:pt x="809" y="173"/>
                    <a:pt x="810" y="176"/>
                  </a:cubicBezTo>
                  <a:cubicBezTo>
                    <a:pt x="806" y="175"/>
                    <a:pt x="808" y="178"/>
                    <a:pt x="806" y="179"/>
                  </a:cubicBezTo>
                  <a:cubicBezTo>
                    <a:pt x="804" y="178"/>
                    <a:pt x="805" y="176"/>
                    <a:pt x="805" y="175"/>
                  </a:cubicBezTo>
                  <a:cubicBezTo>
                    <a:pt x="803" y="177"/>
                    <a:pt x="800" y="178"/>
                    <a:pt x="800" y="176"/>
                  </a:cubicBezTo>
                  <a:close/>
                  <a:moveTo>
                    <a:pt x="816" y="175"/>
                  </a:moveTo>
                  <a:cubicBezTo>
                    <a:pt x="815" y="174"/>
                    <a:pt x="814" y="175"/>
                    <a:pt x="812" y="175"/>
                  </a:cubicBezTo>
                  <a:cubicBezTo>
                    <a:pt x="812" y="173"/>
                    <a:pt x="818" y="173"/>
                    <a:pt x="816" y="175"/>
                  </a:cubicBezTo>
                  <a:close/>
                  <a:moveTo>
                    <a:pt x="669" y="67"/>
                  </a:moveTo>
                  <a:cubicBezTo>
                    <a:pt x="667" y="68"/>
                    <a:pt x="665" y="68"/>
                    <a:pt x="664" y="68"/>
                  </a:cubicBezTo>
                  <a:cubicBezTo>
                    <a:pt x="665" y="66"/>
                    <a:pt x="667" y="67"/>
                    <a:pt x="669" y="67"/>
                  </a:cubicBezTo>
                  <a:close/>
                  <a:moveTo>
                    <a:pt x="678" y="65"/>
                  </a:moveTo>
                  <a:cubicBezTo>
                    <a:pt x="680" y="62"/>
                    <a:pt x="681" y="65"/>
                    <a:pt x="682" y="65"/>
                  </a:cubicBezTo>
                  <a:cubicBezTo>
                    <a:pt x="681" y="63"/>
                    <a:pt x="684" y="62"/>
                    <a:pt x="685" y="61"/>
                  </a:cubicBezTo>
                  <a:cubicBezTo>
                    <a:pt x="687" y="62"/>
                    <a:pt x="681" y="64"/>
                    <a:pt x="684" y="65"/>
                  </a:cubicBezTo>
                  <a:cubicBezTo>
                    <a:pt x="685" y="65"/>
                    <a:pt x="684" y="64"/>
                    <a:pt x="686" y="63"/>
                  </a:cubicBezTo>
                  <a:cubicBezTo>
                    <a:pt x="686" y="63"/>
                    <a:pt x="690" y="64"/>
                    <a:pt x="689" y="65"/>
                  </a:cubicBezTo>
                  <a:cubicBezTo>
                    <a:pt x="686" y="64"/>
                    <a:pt x="675" y="71"/>
                    <a:pt x="677" y="66"/>
                  </a:cubicBezTo>
                  <a:cubicBezTo>
                    <a:pt x="675" y="66"/>
                    <a:pt x="670" y="67"/>
                    <a:pt x="670" y="65"/>
                  </a:cubicBezTo>
                  <a:cubicBezTo>
                    <a:pt x="671" y="64"/>
                    <a:pt x="677" y="63"/>
                    <a:pt x="678" y="65"/>
                  </a:cubicBezTo>
                  <a:close/>
                  <a:moveTo>
                    <a:pt x="681" y="62"/>
                  </a:moveTo>
                  <a:cubicBezTo>
                    <a:pt x="679" y="63"/>
                    <a:pt x="676" y="63"/>
                    <a:pt x="674" y="63"/>
                  </a:cubicBezTo>
                  <a:cubicBezTo>
                    <a:pt x="676" y="62"/>
                    <a:pt x="679" y="60"/>
                    <a:pt x="681" y="62"/>
                  </a:cubicBezTo>
                  <a:close/>
                  <a:moveTo>
                    <a:pt x="851" y="168"/>
                  </a:moveTo>
                  <a:cubicBezTo>
                    <a:pt x="853" y="169"/>
                    <a:pt x="858" y="166"/>
                    <a:pt x="859" y="168"/>
                  </a:cubicBezTo>
                  <a:cubicBezTo>
                    <a:pt x="856" y="168"/>
                    <a:pt x="852" y="171"/>
                    <a:pt x="851" y="168"/>
                  </a:cubicBezTo>
                  <a:close/>
                  <a:moveTo>
                    <a:pt x="691" y="60"/>
                  </a:moveTo>
                  <a:cubicBezTo>
                    <a:pt x="691" y="60"/>
                    <a:pt x="693" y="61"/>
                    <a:pt x="692" y="62"/>
                  </a:cubicBezTo>
                  <a:cubicBezTo>
                    <a:pt x="690" y="61"/>
                    <a:pt x="689" y="61"/>
                    <a:pt x="688" y="63"/>
                  </a:cubicBezTo>
                  <a:cubicBezTo>
                    <a:pt x="686" y="61"/>
                    <a:pt x="689" y="61"/>
                    <a:pt x="691" y="60"/>
                  </a:cubicBezTo>
                  <a:close/>
                  <a:moveTo>
                    <a:pt x="701" y="63"/>
                  </a:moveTo>
                  <a:cubicBezTo>
                    <a:pt x="702" y="65"/>
                    <a:pt x="703" y="62"/>
                    <a:pt x="704" y="64"/>
                  </a:cubicBezTo>
                  <a:cubicBezTo>
                    <a:pt x="703" y="65"/>
                    <a:pt x="699" y="65"/>
                    <a:pt x="701" y="63"/>
                  </a:cubicBezTo>
                  <a:close/>
                  <a:moveTo>
                    <a:pt x="696" y="56"/>
                  </a:moveTo>
                  <a:cubicBezTo>
                    <a:pt x="698" y="57"/>
                    <a:pt x="698" y="57"/>
                    <a:pt x="698" y="58"/>
                  </a:cubicBezTo>
                  <a:cubicBezTo>
                    <a:pt x="697" y="58"/>
                    <a:pt x="696" y="57"/>
                    <a:pt x="695" y="57"/>
                  </a:cubicBezTo>
                  <a:cubicBezTo>
                    <a:pt x="695" y="58"/>
                    <a:pt x="694" y="58"/>
                    <a:pt x="694" y="58"/>
                  </a:cubicBezTo>
                  <a:lnTo>
                    <a:pt x="696" y="56"/>
                  </a:lnTo>
                  <a:close/>
                  <a:moveTo>
                    <a:pt x="877" y="166"/>
                  </a:moveTo>
                  <a:cubicBezTo>
                    <a:pt x="876" y="167"/>
                    <a:pt x="876" y="168"/>
                    <a:pt x="875" y="168"/>
                  </a:cubicBezTo>
                  <a:cubicBezTo>
                    <a:pt x="874" y="167"/>
                    <a:pt x="873" y="168"/>
                    <a:pt x="872" y="167"/>
                  </a:cubicBezTo>
                  <a:cubicBezTo>
                    <a:pt x="873" y="166"/>
                    <a:pt x="875" y="165"/>
                    <a:pt x="877" y="166"/>
                  </a:cubicBezTo>
                  <a:close/>
                  <a:moveTo>
                    <a:pt x="719" y="62"/>
                  </a:moveTo>
                  <a:cubicBezTo>
                    <a:pt x="719" y="63"/>
                    <a:pt x="722" y="63"/>
                    <a:pt x="722" y="63"/>
                  </a:cubicBezTo>
                  <a:cubicBezTo>
                    <a:pt x="723" y="62"/>
                    <a:pt x="722" y="62"/>
                    <a:pt x="722" y="61"/>
                  </a:cubicBezTo>
                  <a:cubicBezTo>
                    <a:pt x="725" y="61"/>
                    <a:pt x="726" y="63"/>
                    <a:pt x="724" y="64"/>
                  </a:cubicBezTo>
                  <a:cubicBezTo>
                    <a:pt x="721" y="64"/>
                    <a:pt x="718" y="64"/>
                    <a:pt x="716" y="64"/>
                  </a:cubicBezTo>
                  <a:cubicBezTo>
                    <a:pt x="718" y="63"/>
                    <a:pt x="718" y="62"/>
                    <a:pt x="719" y="62"/>
                  </a:cubicBezTo>
                  <a:close/>
                  <a:moveTo>
                    <a:pt x="886" y="169"/>
                  </a:moveTo>
                  <a:cubicBezTo>
                    <a:pt x="884" y="167"/>
                    <a:pt x="884" y="167"/>
                    <a:pt x="884" y="167"/>
                  </a:cubicBezTo>
                  <a:cubicBezTo>
                    <a:pt x="886" y="166"/>
                    <a:pt x="888" y="168"/>
                    <a:pt x="886" y="169"/>
                  </a:cubicBezTo>
                  <a:close/>
                  <a:moveTo>
                    <a:pt x="733" y="63"/>
                  </a:moveTo>
                  <a:cubicBezTo>
                    <a:pt x="734" y="62"/>
                    <a:pt x="736" y="62"/>
                    <a:pt x="738" y="63"/>
                  </a:cubicBezTo>
                  <a:cubicBezTo>
                    <a:pt x="736" y="64"/>
                    <a:pt x="734" y="64"/>
                    <a:pt x="733" y="63"/>
                  </a:cubicBezTo>
                  <a:cubicBezTo>
                    <a:pt x="733" y="63"/>
                    <a:pt x="733" y="63"/>
                    <a:pt x="733" y="63"/>
                  </a:cubicBezTo>
                  <a:close/>
                  <a:moveTo>
                    <a:pt x="909" y="163"/>
                  </a:moveTo>
                  <a:cubicBezTo>
                    <a:pt x="910" y="163"/>
                    <a:pt x="911" y="163"/>
                    <a:pt x="913" y="163"/>
                  </a:cubicBezTo>
                  <a:cubicBezTo>
                    <a:pt x="912" y="164"/>
                    <a:pt x="913" y="166"/>
                    <a:pt x="911" y="165"/>
                  </a:cubicBezTo>
                  <a:cubicBezTo>
                    <a:pt x="912" y="164"/>
                    <a:pt x="911" y="163"/>
                    <a:pt x="909" y="164"/>
                  </a:cubicBezTo>
                  <a:cubicBezTo>
                    <a:pt x="910" y="165"/>
                    <a:pt x="910" y="166"/>
                    <a:pt x="909" y="166"/>
                  </a:cubicBezTo>
                  <a:cubicBezTo>
                    <a:pt x="908" y="166"/>
                    <a:pt x="907" y="167"/>
                    <a:pt x="906" y="166"/>
                  </a:cubicBezTo>
                  <a:cubicBezTo>
                    <a:pt x="909" y="165"/>
                    <a:pt x="906" y="164"/>
                    <a:pt x="909" y="163"/>
                  </a:cubicBezTo>
                  <a:close/>
                  <a:moveTo>
                    <a:pt x="748" y="59"/>
                  </a:moveTo>
                  <a:cubicBezTo>
                    <a:pt x="751" y="59"/>
                    <a:pt x="756" y="58"/>
                    <a:pt x="756" y="60"/>
                  </a:cubicBezTo>
                  <a:cubicBezTo>
                    <a:pt x="755" y="59"/>
                    <a:pt x="753" y="60"/>
                    <a:pt x="752" y="60"/>
                  </a:cubicBezTo>
                  <a:cubicBezTo>
                    <a:pt x="752" y="61"/>
                    <a:pt x="753" y="60"/>
                    <a:pt x="754" y="61"/>
                  </a:cubicBezTo>
                  <a:cubicBezTo>
                    <a:pt x="753" y="62"/>
                    <a:pt x="750" y="62"/>
                    <a:pt x="751" y="64"/>
                  </a:cubicBezTo>
                  <a:cubicBezTo>
                    <a:pt x="749" y="62"/>
                    <a:pt x="749" y="60"/>
                    <a:pt x="748" y="59"/>
                  </a:cubicBezTo>
                  <a:close/>
                  <a:moveTo>
                    <a:pt x="919" y="162"/>
                  </a:moveTo>
                  <a:cubicBezTo>
                    <a:pt x="919" y="163"/>
                    <a:pt x="919" y="164"/>
                    <a:pt x="918" y="165"/>
                  </a:cubicBezTo>
                  <a:cubicBezTo>
                    <a:pt x="917" y="164"/>
                    <a:pt x="917" y="161"/>
                    <a:pt x="919" y="162"/>
                  </a:cubicBezTo>
                  <a:close/>
                  <a:moveTo>
                    <a:pt x="759" y="60"/>
                  </a:moveTo>
                  <a:cubicBezTo>
                    <a:pt x="762" y="62"/>
                    <a:pt x="762" y="63"/>
                    <a:pt x="761" y="65"/>
                  </a:cubicBezTo>
                  <a:cubicBezTo>
                    <a:pt x="760" y="64"/>
                    <a:pt x="760" y="64"/>
                    <a:pt x="759" y="64"/>
                  </a:cubicBezTo>
                  <a:cubicBezTo>
                    <a:pt x="760" y="63"/>
                    <a:pt x="757" y="61"/>
                    <a:pt x="759" y="60"/>
                  </a:cubicBezTo>
                  <a:close/>
                  <a:moveTo>
                    <a:pt x="924" y="164"/>
                  </a:moveTo>
                  <a:cubicBezTo>
                    <a:pt x="923" y="165"/>
                    <a:pt x="922" y="165"/>
                    <a:pt x="920" y="164"/>
                  </a:cubicBezTo>
                  <a:cubicBezTo>
                    <a:pt x="922" y="163"/>
                    <a:pt x="923" y="163"/>
                    <a:pt x="924" y="164"/>
                  </a:cubicBezTo>
                  <a:close/>
                  <a:moveTo>
                    <a:pt x="766" y="59"/>
                  </a:moveTo>
                  <a:cubicBezTo>
                    <a:pt x="763" y="59"/>
                    <a:pt x="761" y="60"/>
                    <a:pt x="758" y="59"/>
                  </a:cubicBezTo>
                  <a:cubicBezTo>
                    <a:pt x="761" y="59"/>
                    <a:pt x="761" y="58"/>
                    <a:pt x="764" y="58"/>
                  </a:cubicBezTo>
                  <a:cubicBezTo>
                    <a:pt x="763" y="58"/>
                    <a:pt x="763" y="59"/>
                    <a:pt x="764" y="59"/>
                  </a:cubicBezTo>
                  <a:cubicBezTo>
                    <a:pt x="765" y="59"/>
                    <a:pt x="765" y="58"/>
                    <a:pt x="766" y="59"/>
                  </a:cubicBezTo>
                  <a:close/>
                  <a:moveTo>
                    <a:pt x="770" y="60"/>
                  </a:moveTo>
                  <a:cubicBezTo>
                    <a:pt x="770" y="61"/>
                    <a:pt x="771" y="61"/>
                    <a:pt x="771" y="62"/>
                  </a:cubicBezTo>
                  <a:cubicBezTo>
                    <a:pt x="768" y="63"/>
                    <a:pt x="765" y="63"/>
                    <a:pt x="762" y="62"/>
                  </a:cubicBezTo>
                  <a:cubicBezTo>
                    <a:pt x="764" y="61"/>
                    <a:pt x="762" y="61"/>
                    <a:pt x="764" y="60"/>
                  </a:cubicBezTo>
                  <a:cubicBezTo>
                    <a:pt x="766" y="60"/>
                    <a:pt x="768" y="59"/>
                    <a:pt x="770" y="60"/>
                  </a:cubicBezTo>
                  <a:close/>
                  <a:moveTo>
                    <a:pt x="937" y="161"/>
                  </a:moveTo>
                  <a:cubicBezTo>
                    <a:pt x="935" y="162"/>
                    <a:pt x="934" y="163"/>
                    <a:pt x="934" y="164"/>
                  </a:cubicBezTo>
                  <a:cubicBezTo>
                    <a:pt x="933" y="163"/>
                    <a:pt x="931" y="164"/>
                    <a:pt x="930" y="164"/>
                  </a:cubicBezTo>
                  <a:cubicBezTo>
                    <a:pt x="933" y="162"/>
                    <a:pt x="928" y="163"/>
                    <a:pt x="930" y="161"/>
                  </a:cubicBezTo>
                  <a:cubicBezTo>
                    <a:pt x="932" y="162"/>
                    <a:pt x="935" y="160"/>
                    <a:pt x="937" y="161"/>
                  </a:cubicBezTo>
                  <a:close/>
                  <a:moveTo>
                    <a:pt x="774" y="56"/>
                  </a:moveTo>
                  <a:cubicBezTo>
                    <a:pt x="775" y="57"/>
                    <a:pt x="774" y="57"/>
                    <a:pt x="775" y="58"/>
                  </a:cubicBezTo>
                  <a:cubicBezTo>
                    <a:pt x="776" y="58"/>
                    <a:pt x="776" y="57"/>
                    <a:pt x="776" y="57"/>
                  </a:cubicBezTo>
                  <a:cubicBezTo>
                    <a:pt x="778" y="58"/>
                    <a:pt x="777" y="58"/>
                    <a:pt x="775" y="59"/>
                  </a:cubicBezTo>
                  <a:cubicBezTo>
                    <a:pt x="775" y="59"/>
                    <a:pt x="774" y="58"/>
                    <a:pt x="773" y="59"/>
                  </a:cubicBezTo>
                  <a:cubicBezTo>
                    <a:pt x="774" y="59"/>
                    <a:pt x="773" y="60"/>
                    <a:pt x="772" y="60"/>
                  </a:cubicBezTo>
                  <a:cubicBezTo>
                    <a:pt x="772" y="60"/>
                    <a:pt x="771" y="59"/>
                    <a:pt x="771" y="59"/>
                  </a:cubicBezTo>
                  <a:cubicBezTo>
                    <a:pt x="774" y="57"/>
                    <a:pt x="773" y="58"/>
                    <a:pt x="774" y="56"/>
                  </a:cubicBezTo>
                  <a:close/>
                  <a:moveTo>
                    <a:pt x="781" y="61"/>
                  </a:moveTo>
                  <a:cubicBezTo>
                    <a:pt x="783" y="60"/>
                    <a:pt x="785" y="61"/>
                    <a:pt x="786" y="61"/>
                  </a:cubicBezTo>
                  <a:cubicBezTo>
                    <a:pt x="785" y="62"/>
                    <a:pt x="781" y="63"/>
                    <a:pt x="781" y="61"/>
                  </a:cubicBezTo>
                  <a:close/>
                  <a:moveTo>
                    <a:pt x="793" y="58"/>
                  </a:moveTo>
                  <a:cubicBezTo>
                    <a:pt x="794" y="57"/>
                    <a:pt x="796" y="56"/>
                    <a:pt x="797" y="57"/>
                  </a:cubicBezTo>
                  <a:cubicBezTo>
                    <a:pt x="796" y="59"/>
                    <a:pt x="795" y="58"/>
                    <a:pt x="793" y="58"/>
                  </a:cubicBezTo>
                  <a:cubicBezTo>
                    <a:pt x="793" y="58"/>
                    <a:pt x="794" y="59"/>
                    <a:pt x="794" y="59"/>
                  </a:cubicBezTo>
                  <a:cubicBezTo>
                    <a:pt x="793" y="58"/>
                    <a:pt x="793" y="58"/>
                    <a:pt x="793" y="58"/>
                  </a:cubicBezTo>
                  <a:close/>
                  <a:moveTo>
                    <a:pt x="805" y="60"/>
                  </a:moveTo>
                  <a:cubicBezTo>
                    <a:pt x="803" y="59"/>
                    <a:pt x="801" y="60"/>
                    <a:pt x="799" y="59"/>
                  </a:cubicBezTo>
                  <a:cubicBezTo>
                    <a:pt x="801" y="58"/>
                    <a:pt x="805" y="58"/>
                    <a:pt x="805" y="60"/>
                  </a:cubicBezTo>
                  <a:close/>
                  <a:moveTo>
                    <a:pt x="804" y="60"/>
                  </a:moveTo>
                  <a:cubicBezTo>
                    <a:pt x="804" y="60"/>
                    <a:pt x="805" y="60"/>
                    <a:pt x="805" y="60"/>
                  </a:cubicBezTo>
                  <a:cubicBezTo>
                    <a:pt x="806" y="60"/>
                    <a:pt x="807" y="61"/>
                    <a:pt x="806" y="62"/>
                  </a:cubicBezTo>
                  <a:cubicBezTo>
                    <a:pt x="805" y="62"/>
                    <a:pt x="804" y="62"/>
                    <a:pt x="804" y="62"/>
                  </a:cubicBezTo>
                  <a:cubicBezTo>
                    <a:pt x="804" y="61"/>
                    <a:pt x="803" y="61"/>
                    <a:pt x="804" y="60"/>
                  </a:cubicBezTo>
                  <a:close/>
                  <a:moveTo>
                    <a:pt x="816" y="60"/>
                  </a:moveTo>
                  <a:cubicBezTo>
                    <a:pt x="813" y="62"/>
                    <a:pt x="810" y="62"/>
                    <a:pt x="807" y="61"/>
                  </a:cubicBezTo>
                  <a:cubicBezTo>
                    <a:pt x="810" y="60"/>
                    <a:pt x="813" y="61"/>
                    <a:pt x="816" y="60"/>
                  </a:cubicBezTo>
                  <a:close/>
                  <a:moveTo>
                    <a:pt x="817" y="56"/>
                  </a:moveTo>
                  <a:cubicBezTo>
                    <a:pt x="816" y="59"/>
                    <a:pt x="813" y="59"/>
                    <a:pt x="810" y="58"/>
                  </a:cubicBezTo>
                  <a:cubicBezTo>
                    <a:pt x="813" y="57"/>
                    <a:pt x="815" y="56"/>
                    <a:pt x="817" y="56"/>
                  </a:cubicBezTo>
                  <a:close/>
                  <a:moveTo>
                    <a:pt x="830" y="60"/>
                  </a:moveTo>
                  <a:cubicBezTo>
                    <a:pt x="831" y="61"/>
                    <a:pt x="830" y="61"/>
                    <a:pt x="832" y="62"/>
                  </a:cubicBezTo>
                  <a:cubicBezTo>
                    <a:pt x="829" y="63"/>
                    <a:pt x="827" y="64"/>
                    <a:pt x="825" y="63"/>
                  </a:cubicBezTo>
                  <a:cubicBezTo>
                    <a:pt x="828" y="62"/>
                    <a:pt x="830" y="61"/>
                    <a:pt x="830" y="60"/>
                  </a:cubicBezTo>
                  <a:close/>
                  <a:moveTo>
                    <a:pt x="861" y="54"/>
                  </a:moveTo>
                  <a:cubicBezTo>
                    <a:pt x="860" y="55"/>
                    <a:pt x="863" y="54"/>
                    <a:pt x="863" y="55"/>
                  </a:cubicBezTo>
                  <a:cubicBezTo>
                    <a:pt x="862" y="57"/>
                    <a:pt x="859" y="56"/>
                    <a:pt x="859" y="55"/>
                  </a:cubicBezTo>
                  <a:cubicBezTo>
                    <a:pt x="860" y="55"/>
                    <a:pt x="860" y="54"/>
                    <a:pt x="861" y="54"/>
                  </a:cubicBezTo>
                  <a:close/>
                  <a:moveTo>
                    <a:pt x="1076" y="43"/>
                  </a:moveTo>
                  <a:cubicBezTo>
                    <a:pt x="1077" y="43"/>
                    <a:pt x="1079" y="43"/>
                    <a:pt x="1080" y="44"/>
                  </a:cubicBezTo>
                  <a:cubicBezTo>
                    <a:pt x="1078" y="46"/>
                    <a:pt x="1076" y="46"/>
                    <a:pt x="1074" y="46"/>
                  </a:cubicBezTo>
                  <a:cubicBezTo>
                    <a:pt x="1072" y="45"/>
                    <a:pt x="1072" y="45"/>
                    <a:pt x="1072" y="45"/>
                  </a:cubicBezTo>
                  <a:cubicBezTo>
                    <a:pt x="1075" y="44"/>
                    <a:pt x="1075" y="45"/>
                    <a:pt x="1076" y="43"/>
                  </a:cubicBezTo>
                  <a:close/>
                  <a:moveTo>
                    <a:pt x="1093" y="44"/>
                  </a:moveTo>
                  <a:cubicBezTo>
                    <a:pt x="1091" y="42"/>
                    <a:pt x="1088" y="45"/>
                    <a:pt x="1089" y="42"/>
                  </a:cubicBezTo>
                  <a:cubicBezTo>
                    <a:pt x="1090" y="43"/>
                    <a:pt x="1094" y="42"/>
                    <a:pt x="1093" y="44"/>
                  </a:cubicBezTo>
                  <a:close/>
                  <a:moveTo>
                    <a:pt x="1296" y="140"/>
                  </a:moveTo>
                  <a:cubicBezTo>
                    <a:pt x="1291" y="142"/>
                    <a:pt x="1301" y="140"/>
                    <a:pt x="1295" y="144"/>
                  </a:cubicBezTo>
                  <a:cubicBezTo>
                    <a:pt x="1294" y="142"/>
                    <a:pt x="1294" y="142"/>
                    <a:pt x="1292" y="142"/>
                  </a:cubicBezTo>
                  <a:cubicBezTo>
                    <a:pt x="1292" y="141"/>
                    <a:pt x="1293" y="139"/>
                    <a:pt x="1296" y="140"/>
                  </a:cubicBezTo>
                  <a:close/>
                  <a:moveTo>
                    <a:pt x="1290" y="144"/>
                  </a:moveTo>
                  <a:cubicBezTo>
                    <a:pt x="1290" y="143"/>
                    <a:pt x="1289" y="143"/>
                    <a:pt x="1288" y="143"/>
                  </a:cubicBezTo>
                  <a:cubicBezTo>
                    <a:pt x="1287" y="144"/>
                    <a:pt x="1288" y="146"/>
                    <a:pt x="1286" y="146"/>
                  </a:cubicBezTo>
                  <a:cubicBezTo>
                    <a:pt x="1286" y="145"/>
                    <a:pt x="1287" y="144"/>
                    <a:pt x="1286" y="143"/>
                  </a:cubicBezTo>
                  <a:cubicBezTo>
                    <a:pt x="1288" y="143"/>
                    <a:pt x="1288" y="140"/>
                    <a:pt x="1291" y="140"/>
                  </a:cubicBezTo>
                  <a:cubicBezTo>
                    <a:pt x="1291" y="141"/>
                    <a:pt x="1293" y="142"/>
                    <a:pt x="1290" y="144"/>
                  </a:cubicBezTo>
                  <a:close/>
                  <a:moveTo>
                    <a:pt x="1145" y="40"/>
                  </a:moveTo>
                  <a:cubicBezTo>
                    <a:pt x="1146" y="39"/>
                    <a:pt x="1148" y="39"/>
                    <a:pt x="1149" y="39"/>
                  </a:cubicBezTo>
                  <a:cubicBezTo>
                    <a:pt x="1149" y="40"/>
                    <a:pt x="1147" y="40"/>
                    <a:pt x="1146" y="42"/>
                  </a:cubicBezTo>
                  <a:cubicBezTo>
                    <a:pt x="1144" y="41"/>
                    <a:pt x="1146" y="40"/>
                    <a:pt x="1145" y="40"/>
                  </a:cubicBezTo>
                  <a:close/>
                  <a:moveTo>
                    <a:pt x="1303" y="139"/>
                  </a:moveTo>
                  <a:cubicBezTo>
                    <a:pt x="1305" y="140"/>
                    <a:pt x="1304" y="142"/>
                    <a:pt x="1304" y="143"/>
                  </a:cubicBezTo>
                  <a:cubicBezTo>
                    <a:pt x="1303" y="142"/>
                    <a:pt x="1301" y="144"/>
                    <a:pt x="1300" y="143"/>
                  </a:cubicBezTo>
                  <a:cubicBezTo>
                    <a:pt x="1302" y="141"/>
                    <a:pt x="1302" y="141"/>
                    <a:pt x="1303" y="139"/>
                  </a:cubicBezTo>
                  <a:close/>
                  <a:moveTo>
                    <a:pt x="1156" y="40"/>
                  </a:moveTo>
                  <a:cubicBezTo>
                    <a:pt x="1153" y="40"/>
                    <a:pt x="1154" y="42"/>
                    <a:pt x="1151" y="41"/>
                  </a:cubicBezTo>
                  <a:cubicBezTo>
                    <a:pt x="1151" y="40"/>
                    <a:pt x="1156" y="38"/>
                    <a:pt x="1156" y="40"/>
                  </a:cubicBezTo>
                  <a:close/>
                  <a:moveTo>
                    <a:pt x="1305" y="140"/>
                  </a:moveTo>
                  <a:cubicBezTo>
                    <a:pt x="1306" y="139"/>
                    <a:pt x="1307" y="139"/>
                    <a:pt x="1308" y="140"/>
                  </a:cubicBezTo>
                  <a:cubicBezTo>
                    <a:pt x="1307" y="140"/>
                    <a:pt x="1307" y="141"/>
                    <a:pt x="1306" y="141"/>
                  </a:cubicBezTo>
                  <a:cubicBezTo>
                    <a:pt x="1306" y="141"/>
                    <a:pt x="1306" y="140"/>
                    <a:pt x="1305" y="140"/>
                  </a:cubicBezTo>
                  <a:close/>
                  <a:moveTo>
                    <a:pt x="1310" y="29"/>
                  </a:moveTo>
                  <a:cubicBezTo>
                    <a:pt x="1308" y="28"/>
                    <a:pt x="1306" y="30"/>
                    <a:pt x="1304" y="30"/>
                  </a:cubicBezTo>
                  <a:cubicBezTo>
                    <a:pt x="1306" y="28"/>
                    <a:pt x="1310" y="28"/>
                    <a:pt x="1310" y="29"/>
                  </a:cubicBezTo>
                  <a:close/>
                  <a:moveTo>
                    <a:pt x="1318" y="29"/>
                  </a:moveTo>
                  <a:cubicBezTo>
                    <a:pt x="1316" y="29"/>
                    <a:pt x="1313" y="29"/>
                    <a:pt x="1311" y="28"/>
                  </a:cubicBezTo>
                  <a:cubicBezTo>
                    <a:pt x="1313" y="27"/>
                    <a:pt x="1316" y="27"/>
                    <a:pt x="1318" y="29"/>
                  </a:cubicBezTo>
                  <a:close/>
                  <a:moveTo>
                    <a:pt x="1322" y="27"/>
                  </a:moveTo>
                  <a:cubicBezTo>
                    <a:pt x="1320" y="28"/>
                    <a:pt x="1320" y="28"/>
                    <a:pt x="1320" y="28"/>
                  </a:cubicBezTo>
                  <a:cubicBezTo>
                    <a:pt x="1319" y="28"/>
                    <a:pt x="1319" y="28"/>
                    <a:pt x="1318" y="27"/>
                  </a:cubicBezTo>
                  <a:cubicBezTo>
                    <a:pt x="1320" y="26"/>
                    <a:pt x="1321" y="27"/>
                    <a:pt x="1322" y="27"/>
                  </a:cubicBezTo>
                  <a:close/>
                  <a:moveTo>
                    <a:pt x="1488" y="84"/>
                  </a:moveTo>
                  <a:cubicBezTo>
                    <a:pt x="1490" y="85"/>
                    <a:pt x="1488" y="86"/>
                    <a:pt x="1487" y="87"/>
                  </a:cubicBezTo>
                  <a:cubicBezTo>
                    <a:pt x="1484" y="88"/>
                    <a:pt x="1481" y="88"/>
                    <a:pt x="1477" y="89"/>
                  </a:cubicBezTo>
                  <a:cubicBezTo>
                    <a:pt x="1476" y="89"/>
                    <a:pt x="1475" y="88"/>
                    <a:pt x="1476" y="88"/>
                  </a:cubicBezTo>
                  <a:cubicBezTo>
                    <a:pt x="1478" y="86"/>
                    <a:pt x="1484" y="85"/>
                    <a:pt x="1488" y="84"/>
                  </a:cubicBezTo>
                  <a:close/>
                  <a:moveTo>
                    <a:pt x="1502" y="84"/>
                  </a:moveTo>
                  <a:cubicBezTo>
                    <a:pt x="1503" y="85"/>
                    <a:pt x="1503" y="86"/>
                    <a:pt x="1503" y="86"/>
                  </a:cubicBezTo>
                  <a:cubicBezTo>
                    <a:pt x="1500" y="86"/>
                    <a:pt x="1496" y="87"/>
                    <a:pt x="1493" y="87"/>
                  </a:cubicBezTo>
                  <a:cubicBezTo>
                    <a:pt x="1496" y="86"/>
                    <a:pt x="1499" y="85"/>
                    <a:pt x="1502" y="84"/>
                  </a:cubicBezTo>
                  <a:close/>
                  <a:moveTo>
                    <a:pt x="1419" y="21"/>
                  </a:moveTo>
                  <a:cubicBezTo>
                    <a:pt x="1418" y="23"/>
                    <a:pt x="1414" y="24"/>
                    <a:pt x="1412" y="23"/>
                  </a:cubicBezTo>
                  <a:cubicBezTo>
                    <a:pt x="1414" y="22"/>
                    <a:pt x="1416" y="22"/>
                    <a:pt x="1419" y="21"/>
                  </a:cubicBezTo>
                  <a:close/>
                  <a:moveTo>
                    <a:pt x="1518" y="82"/>
                  </a:moveTo>
                  <a:cubicBezTo>
                    <a:pt x="1514" y="83"/>
                    <a:pt x="1510" y="84"/>
                    <a:pt x="1507" y="86"/>
                  </a:cubicBezTo>
                  <a:cubicBezTo>
                    <a:pt x="1505" y="85"/>
                    <a:pt x="1505" y="85"/>
                    <a:pt x="1505" y="85"/>
                  </a:cubicBezTo>
                  <a:cubicBezTo>
                    <a:pt x="1508" y="84"/>
                    <a:pt x="1512" y="80"/>
                    <a:pt x="1518" y="82"/>
                  </a:cubicBezTo>
                  <a:close/>
                  <a:moveTo>
                    <a:pt x="1456" y="11"/>
                  </a:moveTo>
                  <a:cubicBezTo>
                    <a:pt x="1457" y="11"/>
                    <a:pt x="1458" y="11"/>
                    <a:pt x="1459" y="11"/>
                  </a:cubicBezTo>
                  <a:cubicBezTo>
                    <a:pt x="1462" y="12"/>
                    <a:pt x="1457" y="14"/>
                    <a:pt x="1461" y="15"/>
                  </a:cubicBezTo>
                  <a:cubicBezTo>
                    <a:pt x="1459" y="16"/>
                    <a:pt x="1457" y="17"/>
                    <a:pt x="1455" y="16"/>
                  </a:cubicBezTo>
                  <a:cubicBezTo>
                    <a:pt x="1458" y="16"/>
                    <a:pt x="1459" y="13"/>
                    <a:pt x="1456" y="11"/>
                  </a:cubicBezTo>
                  <a:close/>
                  <a:moveTo>
                    <a:pt x="1557" y="84"/>
                  </a:moveTo>
                  <a:cubicBezTo>
                    <a:pt x="1558" y="85"/>
                    <a:pt x="1556" y="86"/>
                    <a:pt x="1556" y="87"/>
                  </a:cubicBezTo>
                  <a:cubicBezTo>
                    <a:pt x="1555" y="86"/>
                    <a:pt x="1554" y="87"/>
                    <a:pt x="1553" y="86"/>
                  </a:cubicBezTo>
                  <a:cubicBezTo>
                    <a:pt x="1554" y="85"/>
                    <a:pt x="1555" y="85"/>
                    <a:pt x="1557" y="84"/>
                  </a:cubicBezTo>
                  <a:close/>
                  <a:moveTo>
                    <a:pt x="1538" y="56"/>
                  </a:moveTo>
                  <a:cubicBezTo>
                    <a:pt x="1539" y="56"/>
                    <a:pt x="1541" y="54"/>
                    <a:pt x="1541" y="53"/>
                  </a:cubicBezTo>
                  <a:cubicBezTo>
                    <a:pt x="1544" y="54"/>
                    <a:pt x="1542" y="54"/>
                    <a:pt x="1542" y="55"/>
                  </a:cubicBezTo>
                  <a:cubicBezTo>
                    <a:pt x="1543" y="55"/>
                    <a:pt x="1543" y="55"/>
                    <a:pt x="1544" y="56"/>
                  </a:cubicBezTo>
                  <a:cubicBezTo>
                    <a:pt x="1541" y="56"/>
                    <a:pt x="1539" y="55"/>
                    <a:pt x="1540" y="58"/>
                  </a:cubicBezTo>
                  <a:cubicBezTo>
                    <a:pt x="1539" y="58"/>
                    <a:pt x="1538" y="57"/>
                    <a:pt x="1538" y="56"/>
                  </a:cubicBezTo>
                  <a:close/>
                  <a:moveTo>
                    <a:pt x="1520" y="22"/>
                  </a:moveTo>
                  <a:cubicBezTo>
                    <a:pt x="1518" y="21"/>
                    <a:pt x="1517" y="23"/>
                    <a:pt x="1516" y="22"/>
                  </a:cubicBezTo>
                  <a:cubicBezTo>
                    <a:pt x="1517" y="20"/>
                    <a:pt x="1521" y="21"/>
                    <a:pt x="1520" y="22"/>
                  </a:cubicBezTo>
                  <a:close/>
                  <a:moveTo>
                    <a:pt x="1534" y="23"/>
                  </a:moveTo>
                  <a:cubicBezTo>
                    <a:pt x="1532" y="24"/>
                    <a:pt x="1529" y="25"/>
                    <a:pt x="1526" y="24"/>
                  </a:cubicBezTo>
                  <a:cubicBezTo>
                    <a:pt x="1529" y="24"/>
                    <a:pt x="1532" y="22"/>
                    <a:pt x="1534" y="23"/>
                  </a:cubicBezTo>
                  <a:close/>
                  <a:moveTo>
                    <a:pt x="1545" y="24"/>
                  </a:moveTo>
                  <a:cubicBezTo>
                    <a:pt x="1543" y="25"/>
                    <a:pt x="1542" y="26"/>
                    <a:pt x="1541" y="24"/>
                  </a:cubicBezTo>
                  <a:cubicBezTo>
                    <a:pt x="1542" y="23"/>
                    <a:pt x="1544" y="23"/>
                    <a:pt x="1545" y="24"/>
                  </a:cubicBezTo>
                  <a:close/>
                  <a:moveTo>
                    <a:pt x="1545" y="18"/>
                  </a:moveTo>
                  <a:cubicBezTo>
                    <a:pt x="1546" y="19"/>
                    <a:pt x="1546" y="19"/>
                    <a:pt x="1547" y="18"/>
                  </a:cubicBezTo>
                  <a:cubicBezTo>
                    <a:pt x="1549" y="19"/>
                    <a:pt x="1544" y="20"/>
                    <a:pt x="1543" y="19"/>
                  </a:cubicBezTo>
                  <a:cubicBezTo>
                    <a:pt x="1544" y="18"/>
                    <a:pt x="1544" y="18"/>
                    <a:pt x="1545" y="18"/>
                  </a:cubicBezTo>
                  <a:close/>
                  <a:moveTo>
                    <a:pt x="1638" y="36"/>
                  </a:moveTo>
                  <a:cubicBezTo>
                    <a:pt x="1637" y="37"/>
                    <a:pt x="1635" y="38"/>
                    <a:pt x="1633" y="38"/>
                  </a:cubicBezTo>
                  <a:cubicBezTo>
                    <a:pt x="1633" y="37"/>
                    <a:pt x="1636" y="35"/>
                    <a:pt x="163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6" name="Freeform 117">
              <a:extLst>
                <a:ext uri="{FF2B5EF4-FFF2-40B4-BE49-F238E27FC236}">
                  <a16:creationId xmlns:a16="http://schemas.microsoft.com/office/drawing/2014/main" id="{C25D09BD-0170-484B-A02C-CF5C903EF5B9}"/>
                </a:ext>
              </a:extLst>
            </p:cNvPr>
            <p:cNvSpPr>
              <a:spLocks/>
            </p:cNvSpPr>
            <p:nvPr/>
          </p:nvSpPr>
          <p:spPr bwMode="auto">
            <a:xfrm>
              <a:off x="7478" y="4040"/>
              <a:ext cx="58" cy="12"/>
            </a:xfrm>
            <a:custGeom>
              <a:avLst/>
              <a:gdLst>
                <a:gd name="T0" fmla="*/ 1 w 19"/>
                <a:gd name="T1" fmla="*/ 3 h 4"/>
                <a:gd name="T2" fmla="*/ 2 w 19"/>
                <a:gd name="T3" fmla="*/ 4 h 4"/>
                <a:gd name="T4" fmla="*/ 19 w 19"/>
                <a:gd name="T5" fmla="*/ 1 h 4"/>
                <a:gd name="T6" fmla="*/ 4 w 19"/>
                <a:gd name="T7" fmla="*/ 0 h 4"/>
                <a:gd name="T8" fmla="*/ 5 w 19"/>
                <a:gd name="T9" fmla="*/ 2 h 4"/>
                <a:gd name="T10" fmla="*/ 1 w 19"/>
                <a:gd name="T11" fmla="*/ 3 h 4"/>
              </a:gdLst>
              <a:ahLst/>
              <a:cxnLst>
                <a:cxn ang="0">
                  <a:pos x="T0" y="T1"/>
                </a:cxn>
                <a:cxn ang="0">
                  <a:pos x="T2" y="T3"/>
                </a:cxn>
                <a:cxn ang="0">
                  <a:pos x="T4" y="T5"/>
                </a:cxn>
                <a:cxn ang="0">
                  <a:pos x="T6" y="T7"/>
                </a:cxn>
                <a:cxn ang="0">
                  <a:pos x="T8" y="T9"/>
                </a:cxn>
                <a:cxn ang="0">
                  <a:pos x="T10" y="T11"/>
                </a:cxn>
              </a:cxnLst>
              <a:rect l="0" t="0" r="r" b="b"/>
              <a:pathLst>
                <a:path w="19" h="4">
                  <a:moveTo>
                    <a:pt x="1" y="3"/>
                  </a:moveTo>
                  <a:cubicBezTo>
                    <a:pt x="0" y="3"/>
                    <a:pt x="2" y="3"/>
                    <a:pt x="2" y="4"/>
                  </a:cubicBezTo>
                  <a:cubicBezTo>
                    <a:pt x="7" y="0"/>
                    <a:pt x="13" y="3"/>
                    <a:pt x="19" y="1"/>
                  </a:cubicBezTo>
                  <a:cubicBezTo>
                    <a:pt x="14" y="0"/>
                    <a:pt x="9" y="0"/>
                    <a:pt x="4" y="0"/>
                  </a:cubicBezTo>
                  <a:cubicBezTo>
                    <a:pt x="4" y="1"/>
                    <a:pt x="5" y="1"/>
                    <a:pt x="5" y="2"/>
                  </a:cubicBezTo>
                  <a:cubicBezTo>
                    <a:pt x="4" y="2"/>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7" name="Freeform 118">
              <a:extLst>
                <a:ext uri="{FF2B5EF4-FFF2-40B4-BE49-F238E27FC236}">
                  <a16:creationId xmlns:a16="http://schemas.microsoft.com/office/drawing/2014/main" id="{716F6856-E5DC-4F57-81DF-5FDE3B4403A0}"/>
                </a:ext>
              </a:extLst>
            </p:cNvPr>
            <p:cNvSpPr>
              <a:spLocks/>
            </p:cNvSpPr>
            <p:nvPr/>
          </p:nvSpPr>
          <p:spPr bwMode="auto">
            <a:xfrm>
              <a:off x="6393" y="4397"/>
              <a:ext cx="15" cy="6"/>
            </a:xfrm>
            <a:custGeom>
              <a:avLst/>
              <a:gdLst>
                <a:gd name="T0" fmla="*/ 0 w 5"/>
                <a:gd name="T1" fmla="*/ 2 h 2"/>
                <a:gd name="T2" fmla="*/ 5 w 5"/>
                <a:gd name="T3" fmla="*/ 1 h 2"/>
                <a:gd name="T4" fmla="*/ 0 w 5"/>
                <a:gd name="T5" fmla="*/ 2 h 2"/>
              </a:gdLst>
              <a:ahLst/>
              <a:cxnLst>
                <a:cxn ang="0">
                  <a:pos x="T0" y="T1"/>
                </a:cxn>
                <a:cxn ang="0">
                  <a:pos x="T2" y="T3"/>
                </a:cxn>
                <a:cxn ang="0">
                  <a:pos x="T4" y="T5"/>
                </a:cxn>
              </a:cxnLst>
              <a:rect l="0" t="0" r="r" b="b"/>
              <a:pathLst>
                <a:path w="5" h="2">
                  <a:moveTo>
                    <a:pt x="0" y="2"/>
                  </a:moveTo>
                  <a:cubicBezTo>
                    <a:pt x="1" y="2"/>
                    <a:pt x="3" y="1"/>
                    <a:pt x="5" y="1"/>
                  </a:cubicBezTo>
                  <a:cubicBezTo>
                    <a:pt x="3" y="1"/>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8" name="Freeform 119">
              <a:extLst>
                <a:ext uri="{FF2B5EF4-FFF2-40B4-BE49-F238E27FC236}">
                  <a16:creationId xmlns:a16="http://schemas.microsoft.com/office/drawing/2014/main" id="{E6FD0B6D-A9D8-44AB-BBA5-43081D223B7D}"/>
                </a:ext>
              </a:extLst>
            </p:cNvPr>
            <p:cNvSpPr>
              <a:spLocks/>
            </p:cNvSpPr>
            <p:nvPr/>
          </p:nvSpPr>
          <p:spPr bwMode="auto">
            <a:xfrm>
              <a:off x="6676" y="4391"/>
              <a:ext cx="15" cy="6"/>
            </a:xfrm>
            <a:custGeom>
              <a:avLst/>
              <a:gdLst>
                <a:gd name="T0" fmla="*/ 2 w 5"/>
                <a:gd name="T1" fmla="*/ 0 h 2"/>
                <a:gd name="T2" fmla="*/ 0 w 5"/>
                <a:gd name="T3" fmla="*/ 2 h 2"/>
                <a:gd name="T4" fmla="*/ 3 w 5"/>
                <a:gd name="T5" fmla="*/ 1 h 2"/>
                <a:gd name="T6" fmla="*/ 4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1" y="1"/>
                    <a:pt x="1" y="1"/>
                    <a:pt x="0" y="2"/>
                  </a:cubicBezTo>
                  <a:cubicBezTo>
                    <a:pt x="1" y="2"/>
                    <a:pt x="2" y="1"/>
                    <a:pt x="3" y="1"/>
                  </a:cubicBezTo>
                  <a:cubicBezTo>
                    <a:pt x="3" y="1"/>
                    <a:pt x="3" y="2"/>
                    <a:pt x="4" y="2"/>
                  </a:cubicBezTo>
                  <a:cubicBezTo>
                    <a:pt x="5"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9" name="Freeform 120">
              <a:extLst>
                <a:ext uri="{FF2B5EF4-FFF2-40B4-BE49-F238E27FC236}">
                  <a16:creationId xmlns:a16="http://schemas.microsoft.com/office/drawing/2014/main" id="{50A19ED4-B415-48D8-B0AF-FA6A531A7AA2}"/>
                </a:ext>
              </a:extLst>
            </p:cNvPr>
            <p:cNvSpPr>
              <a:spLocks/>
            </p:cNvSpPr>
            <p:nvPr/>
          </p:nvSpPr>
          <p:spPr bwMode="auto">
            <a:xfrm>
              <a:off x="6450" y="4221"/>
              <a:ext cx="19" cy="13"/>
            </a:xfrm>
            <a:custGeom>
              <a:avLst/>
              <a:gdLst>
                <a:gd name="T0" fmla="*/ 2 w 6"/>
                <a:gd name="T1" fmla="*/ 1 h 4"/>
                <a:gd name="T2" fmla="*/ 5 w 6"/>
                <a:gd name="T3" fmla="*/ 4 h 4"/>
                <a:gd name="T4" fmla="*/ 6 w 6"/>
                <a:gd name="T5" fmla="*/ 1 h 4"/>
                <a:gd name="T6" fmla="*/ 2 w 6"/>
                <a:gd name="T7" fmla="*/ 1 h 4"/>
              </a:gdLst>
              <a:ahLst/>
              <a:cxnLst>
                <a:cxn ang="0">
                  <a:pos x="T0" y="T1"/>
                </a:cxn>
                <a:cxn ang="0">
                  <a:pos x="T2" y="T3"/>
                </a:cxn>
                <a:cxn ang="0">
                  <a:pos x="T4" y="T5"/>
                </a:cxn>
                <a:cxn ang="0">
                  <a:pos x="T6" y="T7"/>
                </a:cxn>
              </a:cxnLst>
              <a:rect l="0" t="0" r="r" b="b"/>
              <a:pathLst>
                <a:path w="6" h="4">
                  <a:moveTo>
                    <a:pt x="2" y="1"/>
                  </a:moveTo>
                  <a:cubicBezTo>
                    <a:pt x="0" y="2"/>
                    <a:pt x="5" y="2"/>
                    <a:pt x="5" y="4"/>
                  </a:cubicBezTo>
                  <a:cubicBezTo>
                    <a:pt x="6" y="3"/>
                    <a:pt x="5" y="2"/>
                    <a:pt x="6" y="1"/>
                  </a:cubicBezTo>
                  <a:cubicBezTo>
                    <a:pt x="3" y="0"/>
                    <a:pt x="4" y="3"/>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0" name="Freeform 121">
              <a:extLst>
                <a:ext uri="{FF2B5EF4-FFF2-40B4-BE49-F238E27FC236}">
                  <a16:creationId xmlns:a16="http://schemas.microsoft.com/office/drawing/2014/main" id="{D8991790-4154-4FC7-AE2A-8B19DC095BA3}"/>
                </a:ext>
              </a:extLst>
            </p:cNvPr>
            <p:cNvSpPr>
              <a:spLocks/>
            </p:cNvSpPr>
            <p:nvPr/>
          </p:nvSpPr>
          <p:spPr bwMode="auto">
            <a:xfrm>
              <a:off x="6551" y="4292"/>
              <a:ext cx="15" cy="6"/>
            </a:xfrm>
            <a:custGeom>
              <a:avLst/>
              <a:gdLst>
                <a:gd name="T0" fmla="*/ 1 w 5"/>
                <a:gd name="T1" fmla="*/ 0 h 2"/>
                <a:gd name="T2" fmla="*/ 1 w 5"/>
                <a:gd name="T3" fmla="*/ 2 h 2"/>
                <a:gd name="T4" fmla="*/ 4 w 5"/>
                <a:gd name="T5" fmla="*/ 2 h 2"/>
                <a:gd name="T6" fmla="*/ 1 w 5"/>
                <a:gd name="T7" fmla="*/ 0 h 2"/>
              </a:gdLst>
              <a:ahLst/>
              <a:cxnLst>
                <a:cxn ang="0">
                  <a:pos x="T0" y="T1"/>
                </a:cxn>
                <a:cxn ang="0">
                  <a:pos x="T2" y="T3"/>
                </a:cxn>
                <a:cxn ang="0">
                  <a:pos x="T4" y="T5"/>
                </a:cxn>
                <a:cxn ang="0">
                  <a:pos x="T6" y="T7"/>
                </a:cxn>
              </a:cxnLst>
              <a:rect l="0" t="0" r="r" b="b"/>
              <a:pathLst>
                <a:path w="5" h="2">
                  <a:moveTo>
                    <a:pt x="1" y="0"/>
                  </a:moveTo>
                  <a:cubicBezTo>
                    <a:pt x="0" y="1"/>
                    <a:pt x="0" y="2"/>
                    <a:pt x="1" y="2"/>
                  </a:cubicBezTo>
                  <a:cubicBezTo>
                    <a:pt x="1" y="2"/>
                    <a:pt x="2" y="1"/>
                    <a:pt x="4" y="2"/>
                  </a:cubicBezTo>
                  <a:cubicBezTo>
                    <a:pt x="5" y="1"/>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1" name="Freeform 122">
              <a:extLst>
                <a:ext uri="{FF2B5EF4-FFF2-40B4-BE49-F238E27FC236}">
                  <a16:creationId xmlns:a16="http://schemas.microsoft.com/office/drawing/2014/main" id="{1A86D503-6E48-4965-A89D-7C7191388293}"/>
                </a:ext>
              </a:extLst>
            </p:cNvPr>
            <p:cNvSpPr>
              <a:spLocks/>
            </p:cNvSpPr>
            <p:nvPr/>
          </p:nvSpPr>
          <p:spPr bwMode="auto">
            <a:xfrm>
              <a:off x="6530" y="4261"/>
              <a:ext cx="12" cy="10"/>
            </a:xfrm>
            <a:custGeom>
              <a:avLst/>
              <a:gdLst>
                <a:gd name="T0" fmla="*/ 3 w 4"/>
                <a:gd name="T1" fmla="*/ 2 h 3"/>
                <a:gd name="T2" fmla="*/ 2 w 4"/>
                <a:gd name="T3" fmla="*/ 0 h 3"/>
                <a:gd name="T4" fmla="*/ 0 w 4"/>
                <a:gd name="T5" fmla="*/ 2 h 3"/>
                <a:gd name="T6" fmla="*/ 3 w 4"/>
                <a:gd name="T7" fmla="*/ 2 h 3"/>
                <a:gd name="T8" fmla="*/ 3 w 4"/>
                <a:gd name="T9" fmla="*/ 2 h 3"/>
              </a:gdLst>
              <a:ahLst/>
              <a:cxnLst>
                <a:cxn ang="0">
                  <a:pos x="T0" y="T1"/>
                </a:cxn>
                <a:cxn ang="0">
                  <a:pos x="T2" y="T3"/>
                </a:cxn>
                <a:cxn ang="0">
                  <a:pos x="T4" y="T5"/>
                </a:cxn>
                <a:cxn ang="0">
                  <a:pos x="T6" y="T7"/>
                </a:cxn>
                <a:cxn ang="0">
                  <a:pos x="T8" y="T9"/>
                </a:cxn>
              </a:cxnLst>
              <a:rect l="0" t="0" r="r" b="b"/>
              <a:pathLst>
                <a:path w="4" h="3">
                  <a:moveTo>
                    <a:pt x="3" y="2"/>
                  </a:moveTo>
                  <a:cubicBezTo>
                    <a:pt x="3" y="1"/>
                    <a:pt x="4" y="1"/>
                    <a:pt x="2" y="0"/>
                  </a:cubicBezTo>
                  <a:cubicBezTo>
                    <a:pt x="1" y="1"/>
                    <a:pt x="0" y="2"/>
                    <a:pt x="0" y="2"/>
                  </a:cubicBezTo>
                  <a:cubicBezTo>
                    <a:pt x="1" y="3"/>
                    <a:pt x="2" y="1"/>
                    <a:pt x="3" y="2"/>
                  </a:cubicBezTo>
                  <a:cubicBezTo>
                    <a:pt x="4"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2" name="Freeform 123">
              <a:extLst>
                <a:ext uri="{FF2B5EF4-FFF2-40B4-BE49-F238E27FC236}">
                  <a16:creationId xmlns:a16="http://schemas.microsoft.com/office/drawing/2014/main" id="{9D80E174-845A-432A-BF63-8D2F4393291B}"/>
                </a:ext>
              </a:extLst>
            </p:cNvPr>
            <p:cNvSpPr>
              <a:spLocks/>
            </p:cNvSpPr>
            <p:nvPr/>
          </p:nvSpPr>
          <p:spPr bwMode="auto">
            <a:xfrm>
              <a:off x="6758" y="4418"/>
              <a:ext cx="39" cy="13"/>
            </a:xfrm>
            <a:custGeom>
              <a:avLst/>
              <a:gdLst>
                <a:gd name="T0" fmla="*/ 0 w 13"/>
                <a:gd name="T1" fmla="*/ 2 h 4"/>
                <a:gd name="T2" fmla="*/ 2 w 13"/>
                <a:gd name="T3" fmla="*/ 1 h 4"/>
                <a:gd name="T4" fmla="*/ 4 w 13"/>
                <a:gd name="T5" fmla="*/ 2 h 4"/>
                <a:gd name="T6" fmla="*/ 12 w 13"/>
                <a:gd name="T7" fmla="*/ 2 h 4"/>
                <a:gd name="T8" fmla="*/ 13 w 13"/>
                <a:gd name="T9" fmla="*/ 0 h 4"/>
                <a:gd name="T10" fmla="*/ 2 w 13"/>
                <a:gd name="T11" fmla="*/ 0 h 4"/>
                <a:gd name="T12" fmla="*/ 0 w 1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3" h="4">
                  <a:moveTo>
                    <a:pt x="0" y="2"/>
                  </a:moveTo>
                  <a:cubicBezTo>
                    <a:pt x="1" y="4"/>
                    <a:pt x="1" y="1"/>
                    <a:pt x="2" y="1"/>
                  </a:cubicBezTo>
                  <a:cubicBezTo>
                    <a:pt x="3" y="0"/>
                    <a:pt x="2" y="2"/>
                    <a:pt x="4" y="2"/>
                  </a:cubicBezTo>
                  <a:cubicBezTo>
                    <a:pt x="7" y="0"/>
                    <a:pt x="10" y="1"/>
                    <a:pt x="12" y="2"/>
                  </a:cubicBezTo>
                  <a:cubicBezTo>
                    <a:pt x="13" y="1"/>
                    <a:pt x="13" y="1"/>
                    <a:pt x="13" y="0"/>
                  </a:cubicBezTo>
                  <a:cubicBezTo>
                    <a:pt x="11" y="1"/>
                    <a:pt x="6" y="1"/>
                    <a:pt x="2"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3" name="Freeform 124">
              <a:extLst>
                <a:ext uri="{FF2B5EF4-FFF2-40B4-BE49-F238E27FC236}">
                  <a16:creationId xmlns:a16="http://schemas.microsoft.com/office/drawing/2014/main" id="{97AE8E2C-6F7C-4F9B-8B32-2DFF63C8A811}"/>
                </a:ext>
              </a:extLst>
            </p:cNvPr>
            <p:cNvSpPr>
              <a:spLocks/>
            </p:cNvSpPr>
            <p:nvPr/>
          </p:nvSpPr>
          <p:spPr bwMode="auto">
            <a:xfrm>
              <a:off x="6523" y="4228"/>
              <a:ext cx="52" cy="15"/>
            </a:xfrm>
            <a:custGeom>
              <a:avLst/>
              <a:gdLst>
                <a:gd name="T0" fmla="*/ 0 w 17"/>
                <a:gd name="T1" fmla="*/ 5 h 5"/>
                <a:gd name="T2" fmla="*/ 17 w 17"/>
                <a:gd name="T3" fmla="*/ 3 h 5"/>
                <a:gd name="T4" fmla="*/ 16 w 17"/>
                <a:gd name="T5" fmla="*/ 2 h 5"/>
                <a:gd name="T6" fmla="*/ 12 w 17"/>
                <a:gd name="T7" fmla="*/ 3 h 5"/>
                <a:gd name="T8" fmla="*/ 6 w 17"/>
                <a:gd name="T9" fmla="*/ 1 h 5"/>
                <a:gd name="T10" fmla="*/ 0 w 17"/>
                <a:gd name="T11" fmla="*/ 5 h 5"/>
              </a:gdLst>
              <a:ahLst/>
              <a:cxnLst>
                <a:cxn ang="0">
                  <a:pos x="T0" y="T1"/>
                </a:cxn>
                <a:cxn ang="0">
                  <a:pos x="T2" y="T3"/>
                </a:cxn>
                <a:cxn ang="0">
                  <a:pos x="T4" y="T5"/>
                </a:cxn>
                <a:cxn ang="0">
                  <a:pos x="T6" y="T7"/>
                </a:cxn>
                <a:cxn ang="0">
                  <a:pos x="T8" y="T9"/>
                </a:cxn>
                <a:cxn ang="0">
                  <a:pos x="T10" y="T11"/>
                </a:cxn>
              </a:cxnLst>
              <a:rect l="0" t="0" r="r" b="b"/>
              <a:pathLst>
                <a:path w="17" h="5">
                  <a:moveTo>
                    <a:pt x="0" y="5"/>
                  </a:moveTo>
                  <a:cubicBezTo>
                    <a:pt x="7" y="4"/>
                    <a:pt x="11" y="5"/>
                    <a:pt x="17" y="3"/>
                  </a:cubicBezTo>
                  <a:cubicBezTo>
                    <a:pt x="16" y="3"/>
                    <a:pt x="15" y="3"/>
                    <a:pt x="16" y="2"/>
                  </a:cubicBezTo>
                  <a:cubicBezTo>
                    <a:pt x="13" y="2"/>
                    <a:pt x="14" y="3"/>
                    <a:pt x="12" y="3"/>
                  </a:cubicBezTo>
                  <a:cubicBezTo>
                    <a:pt x="13" y="1"/>
                    <a:pt x="4" y="2"/>
                    <a:pt x="6" y="1"/>
                  </a:cubicBezTo>
                  <a:cubicBezTo>
                    <a:pt x="5" y="0"/>
                    <a:pt x="2"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4" name="Freeform 125">
              <a:extLst>
                <a:ext uri="{FF2B5EF4-FFF2-40B4-BE49-F238E27FC236}">
                  <a16:creationId xmlns:a16="http://schemas.microsoft.com/office/drawing/2014/main" id="{94E91972-CF60-40CD-AC90-C780E74C0916}"/>
                </a:ext>
              </a:extLst>
            </p:cNvPr>
            <p:cNvSpPr>
              <a:spLocks/>
            </p:cNvSpPr>
            <p:nvPr/>
          </p:nvSpPr>
          <p:spPr bwMode="auto">
            <a:xfrm>
              <a:off x="6840" y="4461"/>
              <a:ext cx="33" cy="7"/>
            </a:xfrm>
            <a:custGeom>
              <a:avLst/>
              <a:gdLst>
                <a:gd name="T0" fmla="*/ 0 w 11"/>
                <a:gd name="T1" fmla="*/ 0 h 2"/>
                <a:gd name="T2" fmla="*/ 11 w 11"/>
                <a:gd name="T3" fmla="*/ 1 h 2"/>
                <a:gd name="T4" fmla="*/ 0 w 11"/>
                <a:gd name="T5" fmla="*/ 0 h 2"/>
              </a:gdLst>
              <a:ahLst/>
              <a:cxnLst>
                <a:cxn ang="0">
                  <a:pos x="T0" y="T1"/>
                </a:cxn>
                <a:cxn ang="0">
                  <a:pos x="T2" y="T3"/>
                </a:cxn>
                <a:cxn ang="0">
                  <a:pos x="T4" y="T5"/>
                </a:cxn>
              </a:cxnLst>
              <a:rect l="0" t="0" r="r" b="b"/>
              <a:pathLst>
                <a:path w="11" h="2">
                  <a:moveTo>
                    <a:pt x="0" y="0"/>
                  </a:moveTo>
                  <a:cubicBezTo>
                    <a:pt x="1" y="2"/>
                    <a:pt x="7" y="1"/>
                    <a:pt x="11" y="1"/>
                  </a:cubicBezTo>
                  <a:cubicBezTo>
                    <a:pt x="7"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5" name="Freeform 126">
              <a:extLst>
                <a:ext uri="{FF2B5EF4-FFF2-40B4-BE49-F238E27FC236}">
                  <a16:creationId xmlns:a16="http://schemas.microsoft.com/office/drawing/2014/main" id="{67998E58-E6B9-44BA-B332-ABCD6B6D36DE}"/>
                </a:ext>
              </a:extLst>
            </p:cNvPr>
            <p:cNvSpPr>
              <a:spLocks/>
            </p:cNvSpPr>
            <p:nvPr/>
          </p:nvSpPr>
          <p:spPr bwMode="auto">
            <a:xfrm>
              <a:off x="6320" y="4055"/>
              <a:ext cx="18" cy="10"/>
            </a:xfrm>
            <a:custGeom>
              <a:avLst/>
              <a:gdLst>
                <a:gd name="T0" fmla="*/ 4 w 6"/>
                <a:gd name="T1" fmla="*/ 0 h 3"/>
                <a:gd name="T2" fmla="*/ 0 w 6"/>
                <a:gd name="T3" fmla="*/ 2 h 3"/>
                <a:gd name="T4" fmla="*/ 5 w 6"/>
                <a:gd name="T5" fmla="*/ 1 h 3"/>
                <a:gd name="T6" fmla="*/ 4 w 6"/>
                <a:gd name="T7" fmla="*/ 0 h 3"/>
              </a:gdLst>
              <a:ahLst/>
              <a:cxnLst>
                <a:cxn ang="0">
                  <a:pos x="T0" y="T1"/>
                </a:cxn>
                <a:cxn ang="0">
                  <a:pos x="T2" y="T3"/>
                </a:cxn>
                <a:cxn ang="0">
                  <a:pos x="T4" y="T5"/>
                </a:cxn>
                <a:cxn ang="0">
                  <a:pos x="T6" y="T7"/>
                </a:cxn>
              </a:cxnLst>
              <a:rect l="0" t="0" r="r" b="b"/>
              <a:pathLst>
                <a:path w="6" h="3">
                  <a:moveTo>
                    <a:pt x="4" y="0"/>
                  </a:moveTo>
                  <a:cubicBezTo>
                    <a:pt x="4" y="1"/>
                    <a:pt x="2" y="0"/>
                    <a:pt x="0" y="2"/>
                  </a:cubicBezTo>
                  <a:cubicBezTo>
                    <a:pt x="4" y="3"/>
                    <a:pt x="4" y="1"/>
                    <a:pt x="5" y="1"/>
                  </a:cubicBezTo>
                  <a:cubicBezTo>
                    <a:pt x="6"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6" name="Freeform 127">
              <a:extLst>
                <a:ext uri="{FF2B5EF4-FFF2-40B4-BE49-F238E27FC236}">
                  <a16:creationId xmlns:a16="http://schemas.microsoft.com/office/drawing/2014/main" id="{A73948D1-7CA0-488D-A59C-8679C1B987AF}"/>
                </a:ext>
              </a:extLst>
            </p:cNvPr>
            <p:cNvSpPr>
              <a:spLocks/>
            </p:cNvSpPr>
            <p:nvPr/>
          </p:nvSpPr>
          <p:spPr bwMode="auto">
            <a:xfrm>
              <a:off x="6566" y="4237"/>
              <a:ext cx="18" cy="9"/>
            </a:xfrm>
            <a:custGeom>
              <a:avLst/>
              <a:gdLst>
                <a:gd name="T0" fmla="*/ 0 w 6"/>
                <a:gd name="T1" fmla="*/ 2 h 3"/>
                <a:gd name="T2" fmla="*/ 6 w 6"/>
                <a:gd name="T3" fmla="*/ 2 h 3"/>
                <a:gd name="T4" fmla="*/ 0 w 6"/>
                <a:gd name="T5" fmla="*/ 2 h 3"/>
              </a:gdLst>
              <a:ahLst/>
              <a:cxnLst>
                <a:cxn ang="0">
                  <a:pos x="T0" y="T1"/>
                </a:cxn>
                <a:cxn ang="0">
                  <a:pos x="T2" y="T3"/>
                </a:cxn>
                <a:cxn ang="0">
                  <a:pos x="T4" y="T5"/>
                </a:cxn>
              </a:cxnLst>
              <a:rect l="0" t="0" r="r" b="b"/>
              <a:pathLst>
                <a:path w="6" h="3">
                  <a:moveTo>
                    <a:pt x="0" y="2"/>
                  </a:moveTo>
                  <a:cubicBezTo>
                    <a:pt x="2" y="2"/>
                    <a:pt x="4" y="3"/>
                    <a:pt x="6" y="2"/>
                  </a:cubicBezTo>
                  <a:cubicBezTo>
                    <a:pt x="4" y="0"/>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7" name="Freeform 128">
              <a:extLst>
                <a:ext uri="{FF2B5EF4-FFF2-40B4-BE49-F238E27FC236}">
                  <a16:creationId xmlns:a16="http://schemas.microsoft.com/office/drawing/2014/main" id="{F60BB0F0-DB4D-4900-A466-8602525684D1}"/>
                </a:ext>
              </a:extLst>
            </p:cNvPr>
            <p:cNvSpPr>
              <a:spLocks/>
            </p:cNvSpPr>
            <p:nvPr/>
          </p:nvSpPr>
          <p:spPr bwMode="auto">
            <a:xfrm>
              <a:off x="6818" y="4406"/>
              <a:ext cx="16" cy="6"/>
            </a:xfrm>
            <a:custGeom>
              <a:avLst/>
              <a:gdLst>
                <a:gd name="T0" fmla="*/ 1 w 5"/>
                <a:gd name="T1" fmla="*/ 0 h 2"/>
                <a:gd name="T2" fmla="*/ 0 w 5"/>
                <a:gd name="T3" fmla="*/ 2 h 2"/>
                <a:gd name="T4" fmla="*/ 4 w 5"/>
                <a:gd name="T5" fmla="*/ 1 h 2"/>
                <a:gd name="T6" fmla="*/ 1 w 5"/>
                <a:gd name="T7" fmla="*/ 0 h 2"/>
              </a:gdLst>
              <a:ahLst/>
              <a:cxnLst>
                <a:cxn ang="0">
                  <a:pos x="T0" y="T1"/>
                </a:cxn>
                <a:cxn ang="0">
                  <a:pos x="T2" y="T3"/>
                </a:cxn>
                <a:cxn ang="0">
                  <a:pos x="T4" y="T5"/>
                </a:cxn>
                <a:cxn ang="0">
                  <a:pos x="T6" y="T7"/>
                </a:cxn>
              </a:cxnLst>
              <a:rect l="0" t="0" r="r" b="b"/>
              <a:pathLst>
                <a:path w="5" h="2">
                  <a:moveTo>
                    <a:pt x="1" y="0"/>
                  </a:moveTo>
                  <a:cubicBezTo>
                    <a:pt x="0" y="1"/>
                    <a:pt x="1" y="1"/>
                    <a:pt x="0" y="2"/>
                  </a:cubicBezTo>
                  <a:cubicBezTo>
                    <a:pt x="2" y="2"/>
                    <a:pt x="3" y="2"/>
                    <a:pt x="4" y="1"/>
                  </a:cubicBezTo>
                  <a:cubicBezTo>
                    <a:pt x="5" y="0"/>
                    <a:pt x="2"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8" name="Freeform 129">
              <a:extLst>
                <a:ext uri="{FF2B5EF4-FFF2-40B4-BE49-F238E27FC236}">
                  <a16:creationId xmlns:a16="http://schemas.microsoft.com/office/drawing/2014/main" id="{D4872328-44BC-47B0-BE15-835FA1564E9A}"/>
                </a:ext>
              </a:extLst>
            </p:cNvPr>
            <p:cNvSpPr>
              <a:spLocks/>
            </p:cNvSpPr>
            <p:nvPr/>
          </p:nvSpPr>
          <p:spPr bwMode="auto">
            <a:xfrm>
              <a:off x="6475" y="4111"/>
              <a:ext cx="18" cy="9"/>
            </a:xfrm>
            <a:custGeom>
              <a:avLst/>
              <a:gdLst>
                <a:gd name="T0" fmla="*/ 4 w 6"/>
                <a:gd name="T1" fmla="*/ 3 h 3"/>
                <a:gd name="T2" fmla="*/ 3 w 6"/>
                <a:gd name="T3" fmla="*/ 2 h 3"/>
                <a:gd name="T4" fmla="*/ 6 w 6"/>
                <a:gd name="T5" fmla="*/ 1 h 3"/>
                <a:gd name="T6" fmla="*/ 0 w 6"/>
                <a:gd name="T7" fmla="*/ 1 h 3"/>
                <a:gd name="T8" fmla="*/ 4 w 6"/>
                <a:gd name="T9" fmla="*/ 3 h 3"/>
              </a:gdLst>
              <a:ahLst/>
              <a:cxnLst>
                <a:cxn ang="0">
                  <a:pos x="T0" y="T1"/>
                </a:cxn>
                <a:cxn ang="0">
                  <a:pos x="T2" y="T3"/>
                </a:cxn>
                <a:cxn ang="0">
                  <a:pos x="T4" y="T5"/>
                </a:cxn>
                <a:cxn ang="0">
                  <a:pos x="T6" y="T7"/>
                </a:cxn>
                <a:cxn ang="0">
                  <a:pos x="T8" y="T9"/>
                </a:cxn>
              </a:cxnLst>
              <a:rect l="0" t="0" r="r" b="b"/>
              <a:pathLst>
                <a:path w="6" h="3">
                  <a:moveTo>
                    <a:pt x="4" y="3"/>
                  </a:moveTo>
                  <a:cubicBezTo>
                    <a:pt x="4" y="3"/>
                    <a:pt x="3" y="3"/>
                    <a:pt x="3" y="2"/>
                  </a:cubicBezTo>
                  <a:cubicBezTo>
                    <a:pt x="4" y="1"/>
                    <a:pt x="5" y="2"/>
                    <a:pt x="6" y="1"/>
                  </a:cubicBezTo>
                  <a:cubicBezTo>
                    <a:pt x="4" y="0"/>
                    <a:pt x="2" y="0"/>
                    <a:pt x="0" y="1"/>
                  </a:cubicBezTo>
                  <a:cubicBezTo>
                    <a:pt x="2" y="2"/>
                    <a:pt x="3"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9" name="Freeform 130">
              <a:extLst>
                <a:ext uri="{FF2B5EF4-FFF2-40B4-BE49-F238E27FC236}">
                  <a16:creationId xmlns:a16="http://schemas.microsoft.com/office/drawing/2014/main" id="{52AC5DAD-FB4E-4E51-BDE0-FCFB057C6CDC}"/>
                </a:ext>
              </a:extLst>
            </p:cNvPr>
            <p:cNvSpPr>
              <a:spLocks/>
            </p:cNvSpPr>
            <p:nvPr/>
          </p:nvSpPr>
          <p:spPr bwMode="auto">
            <a:xfrm>
              <a:off x="6657" y="4185"/>
              <a:ext cx="22" cy="9"/>
            </a:xfrm>
            <a:custGeom>
              <a:avLst/>
              <a:gdLst>
                <a:gd name="T0" fmla="*/ 0 w 7"/>
                <a:gd name="T1" fmla="*/ 2 h 3"/>
                <a:gd name="T2" fmla="*/ 5 w 7"/>
                <a:gd name="T3" fmla="*/ 3 h 3"/>
                <a:gd name="T4" fmla="*/ 7 w 7"/>
                <a:gd name="T5" fmla="*/ 0 h 3"/>
                <a:gd name="T6" fmla="*/ 0 w 7"/>
                <a:gd name="T7" fmla="*/ 2 h 3"/>
              </a:gdLst>
              <a:ahLst/>
              <a:cxnLst>
                <a:cxn ang="0">
                  <a:pos x="T0" y="T1"/>
                </a:cxn>
                <a:cxn ang="0">
                  <a:pos x="T2" y="T3"/>
                </a:cxn>
                <a:cxn ang="0">
                  <a:pos x="T4" y="T5"/>
                </a:cxn>
                <a:cxn ang="0">
                  <a:pos x="T6" y="T7"/>
                </a:cxn>
              </a:cxnLst>
              <a:rect l="0" t="0" r="r" b="b"/>
              <a:pathLst>
                <a:path w="7" h="3">
                  <a:moveTo>
                    <a:pt x="0" y="2"/>
                  </a:moveTo>
                  <a:cubicBezTo>
                    <a:pt x="2" y="1"/>
                    <a:pt x="2" y="3"/>
                    <a:pt x="5" y="3"/>
                  </a:cubicBezTo>
                  <a:cubicBezTo>
                    <a:pt x="6" y="1"/>
                    <a:pt x="6" y="1"/>
                    <a:pt x="7" y="0"/>
                  </a:cubicBezTo>
                  <a:cubicBezTo>
                    <a:pt x="5"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0" name="Freeform 131">
              <a:extLst>
                <a:ext uri="{FF2B5EF4-FFF2-40B4-BE49-F238E27FC236}">
                  <a16:creationId xmlns:a16="http://schemas.microsoft.com/office/drawing/2014/main" id="{48CBD367-46DE-4212-83C6-A75129964CE0}"/>
                </a:ext>
              </a:extLst>
            </p:cNvPr>
            <p:cNvSpPr>
              <a:spLocks/>
            </p:cNvSpPr>
            <p:nvPr/>
          </p:nvSpPr>
          <p:spPr bwMode="auto">
            <a:xfrm>
              <a:off x="6989" y="4418"/>
              <a:ext cx="24" cy="13"/>
            </a:xfrm>
            <a:custGeom>
              <a:avLst/>
              <a:gdLst>
                <a:gd name="T0" fmla="*/ 4 w 8"/>
                <a:gd name="T1" fmla="*/ 3 h 4"/>
                <a:gd name="T2" fmla="*/ 6 w 8"/>
                <a:gd name="T3" fmla="*/ 1 h 4"/>
                <a:gd name="T4" fmla="*/ 3 w 8"/>
                <a:gd name="T5" fmla="*/ 0 h 4"/>
                <a:gd name="T6" fmla="*/ 3 w 8"/>
                <a:gd name="T7" fmla="*/ 4 h 4"/>
                <a:gd name="T8" fmla="*/ 7 w 8"/>
                <a:gd name="T9" fmla="*/ 4 h 4"/>
                <a:gd name="T10" fmla="*/ 4 w 8"/>
                <a:gd name="T11" fmla="*/ 3 h 4"/>
              </a:gdLst>
              <a:ahLst/>
              <a:cxnLst>
                <a:cxn ang="0">
                  <a:pos x="T0" y="T1"/>
                </a:cxn>
                <a:cxn ang="0">
                  <a:pos x="T2" y="T3"/>
                </a:cxn>
                <a:cxn ang="0">
                  <a:pos x="T4" y="T5"/>
                </a:cxn>
                <a:cxn ang="0">
                  <a:pos x="T6" y="T7"/>
                </a:cxn>
                <a:cxn ang="0">
                  <a:pos x="T8" y="T9"/>
                </a:cxn>
                <a:cxn ang="0">
                  <a:pos x="T10" y="T11"/>
                </a:cxn>
              </a:cxnLst>
              <a:rect l="0" t="0" r="r" b="b"/>
              <a:pathLst>
                <a:path w="8" h="4">
                  <a:moveTo>
                    <a:pt x="4" y="3"/>
                  </a:moveTo>
                  <a:cubicBezTo>
                    <a:pt x="3" y="1"/>
                    <a:pt x="7" y="2"/>
                    <a:pt x="6" y="1"/>
                  </a:cubicBezTo>
                  <a:cubicBezTo>
                    <a:pt x="5" y="0"/>
                    <a:pt x="4" y="2"/>
                    <a:pt x="3" y="0"/>
                  </a:cubicBezTo>
                  <a:cubicBezTo>
                    <a:pt x="3" y="2"/>
                    <a:pt x="0" y="2"/>
                    <a:pt x="3" y="4"/>
                  </a:cubicBezTo>
                  <a:cubicBezTo>
                    <a:pt x="4" y="4"/>
                    <a:pt x="5" y="3"/>
                    <a:pt x="7" y="4"/>
                  </a:cubicBezTo>
                  <a:cubicBezTo>
                    <a:pt x="8" y="3"/>
                    <a:pt x="5"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1" name="Freeform 132">
              <a:extLst>
                <a:ext uri="{FF2B5EF4-FFF2-40B4-BE49-F238E27FC236}">
                  <a16:creationId xmlns:a16="http://schemas.microsoft.com/office/drawing/2014/main" id="{1949D186-AD53-4CF0-8831-626A8B8CD15A}"/>
                </a:ext>
              </a:extLst>
            </p:cNvPr>
            <p:cNvSpPr>
              <a:spLocks/>
            </p:cNvSpPr>
            <p:nvPr/>
          </p:nvSpPr>
          <p:spPr bwMode="auto">
            <a:xfrm>
              <a:off x="7031" y="4428"/>
              <a:ext cx="28" cy="6"/>
            </a:xfrm>
            <a:custGeom>
              <a:avLst/>
              <a:gdLst>
                <a:gd name="T0" fmla="*/ 0 w 9"/>
                <a:gd name="T1" fmla="*/ 1 h 2"/>
                <a:gd name="T2" fmla="*/ 7 w 9"/>
                <a:gd name="T3" fmla="*/ 2 h 2"/>
                <a:gd name="T4" fmla="*/ 7 w 9"/>
                <a:gd name="T5" fmla="*/ 0 h 2"/>
                <a:gd name="T6" fmla="*/ 0 w 9"/>
                <a:gd name="T7" fmla="*/ 1 h 2"/>
              </a:gdLst>
              <a:ahLst/>
              <a:cxnLst>
                <a:cxn ang="0">
                  <a:pos x="T0" y="T1"/>
                </a:cxn>
                <a:cxn ang="0">
                  <a:pos x="T2" y="T3"/>
                </a:cxn>
                <a:cxn ang="0">
                  <a:pos x="T4" y="T5"/>
                </a:cxn>
                <a:cxn ang="0">
                  <a:pos x="T6" y="T7"/>
                </a:cxn>
              </a:cxnLst>
              <a:rect l="0" t="0" r="r" b="b"/>
              <a:pathLst>
                <a:path w="9" h="2">
                  <a:moveTo>
                    <a:pt x="0" y="1"/>
                  </a:moveTo>
                  <a:cubicBezTo>
                    <a:pt x="2" y="2"/>
                    <a:pt x="5" y="0"/>
                    <a:pt x="7" y="2"/>
                  </a:cubicBezTo>
                  <a:cubicBezTo>
                    <a:pt x="9" y="1"/>
                    <a:pt x="6" y="1"/>
                    <a:pt x="7" y="0"/>
                  </a:cubicBezTo>
                  <a:cubicBezTo>
                    <a:pt x="4"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2" name="Freeform 133">
              <a:extLst>
                <a:ext uri="{FF2B5EF4-FFF2-40B4-BE49-F238E27FC236}">
                  <a16:creationId xmlns:a16="http://schemas.microsoft.com/office/drawing/2014/main" id="{A200D424-BA47-4347-AF21-510725343B93}"/>
                </a:ext>
              </a:extLst>
            </p:cNvPr>
            <p:cNvSpPr>
              <a:spLocks/>
            </p:cNvSpPr>
            <p:nvPr/>
          </p:nvSpPr>
          <p:spPr bwMode="auto">
            <a:xfrm>
              <a:off x="7031" y="4418"/>
              <a:ext cx="58" cy="13"/>
            </a:xfrm>
            <a:custGeom>
              <a:avLst/>
              <a:gdLst>
                <a:gd name="T0" fmla="*/ 11 w 19"/>
                <a:gd name="T1" fmla="*/ 3 h 4"/>
                <a:gd name="T2" fmla="*/ 9 w 19"/>
                <a:gd name="T3" fmla="*/ 1 h 4"/>
                <a:gd name="T4" fmla="*/ 0 w 19"/>
                <a:gd name="T5" fmla="*/ 0 h 4"/>
                <a:gd name="T6" fmla="*/ 8 w 19"/>
                <a:gd name="T7" fmla="*/ 4 h 4"/>
                <a:gd name="T8" fmla="*/ 13 w 19"/>
                <a:gd name="T9" fmla="*/ 4 h 4"/>
                <a:gd name="T10" fmla="*/ 19 w 19"/>
                <a:gd name="T11" fmla="*/ 2 h 4"/>
                <a:gd name="T12" fmla="*/ 16 w 19"/>
                <a:gd name="T13" fmla="*/ 1 h 4"/>
                <a:gd name="T14" fmla="*/ 15 w 19"/>
                <a:gd name="T15" fmla="*/ 3 h 4"/>
                <a:gd name="T16" fmla="*/ 14 w 19"/>
                <a:gd name="T17" fmla="*/ 3 h 4"/>
                <a:gd name="T18" fmla="*/ 13 w 19"/>
                <a:gd name="T19" fmla="*/ 1 h 4"/>
                <a:gd name="T20" fmla="*/ 11 w 19"/>
                <a:gd name="T2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
                  <a:moveTo>
                    <a:pt x="11" y="3"/>
                  </a:moveTo>
                  <a:cubicBezTo>
                    <a:pt x="10" y="2"/>
                    <a:pt x="10" y="2"/>
                    <a:pt x="9" y="1"/>
                  </a:cubicBezTo>
                  <a:cubicBezTo>
                    <a:pt x="6" y="2"/>
                    <a:pt x="3" y="1"/>
                    <a:pt x="0" y="0"/>
                  </a:cubicBezTo>
                  <a:cubicBezTo>
                    <a:pt x="1" y="3"/>
                    <a:pt x="6" y="1"/>
                    <a:pt x="8" y="4"/>
                  </a:cubicBezTo>
                  <a:cubicBezTo>
                    <a:pt x="10" y="2"/>
                    <a:pt x="12" y="3"/>
                    <a:pt x="13" y="4"/>
                  </a:cubicBezTo>
                  <a:cubicBezTo>
                    <a:pt x="16" y="4"/>
                    <a:pt x="16" y="3"/>
                    <a:pt x="19" y="2"/>
                  </a:cubicBezTo>
                  <a:cubicBezTo>
                    <a:pt x="18" y="2"/>
                    <a:pt x="17" y="2"/>
                    <a:pt x="16" y="1"/>
                  </a:cubicBezTo>
                  <a:cubicBezTo>
                    <a:pt x="15" y="2"/>
                    <a:pt x="16" y="2"/>
                    <a:pt x="15" y="3"/>
                  </a:cubicBezTo>
                  <a:cubicBezTo>
                    <a:pt x="15" y="3"/>
                    <a:pt x="14" y="3"/>
                    <a:pt x="14" y="3"/>
                  </a:cubicBezTo>
                  <a:cubicBezTo>
                    <a:pt x="13" y="3"/>
                    <a:pt x="15" y="2"/>
                    <a:pt x="13" y="1"/>
                  </a:cubicBezTo>
                  <a:cubicBezTo>
                    <a:pt x="12" y="1"/>
                    <a:pt x="11" y="2"/>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3" name="Freeform 134">
              <a:extLst>
                <a:ext uri="{FF2B5EF4-FFF2-40B4-BE49-F238E27FC236}">
                  <a16:creationId xmlns:a16="http://schemas.microsoft.com/office/drawing/2014/main" id="{62757F93-6B2F-4130-B0E5-35A029B31C40}"/>
                </a:ext>
              </a:extLst>
            </p:cNvPr>
            <p:cNvSpPr>
              <a:spLocks/>
            </p:cNvSpPr>
            <p:nvPr/>
          </p:nvSpPr>
          <p:spPr bwMode="auto">
            <a:xfrm>
              <a:off x="6648" y="4015"/>
              <a:ext cx="15" cy="6"/>
            </a:xfrm>
            <a:custGeom>
              <a:avLst/>
              <a:gdLst>
                <a:gd name="T0" fmla="*/ 1 w 5"/>
                <a:gd name="T1" fmla="*/ 0 h 2"/>
                <a:gd name="T2" fmla="*/ 1 w 5"/>
                <a:gd name="T3" fmla="*/ 0 h 2"/>
                <a:gd name="T4" fmla="*/ 2 w 5"/>
                <a:gd name="T5" fmla="*/ 2 h 2"/>
                <a:gd name="T6" fmla="*/ 5 w 5"/>
                <a:gd name="T7" fmla="*/ 1 h 2"/>
                <a:gd name="T8" fmla="*/ 1 w 5"/>
                <a:gd name="T9" fmla="*/ 0 h 2"/>
              </a:gdLst>
              <a:ahLst/>
              <a:cxnLst>
                <a:cxn ang="0">
                  <a:pos x="T0" y="T1"/>
                </a:cxn>
                <a:cxn ang="0">
                  <a:pos x="T2" y="T3"/>
                </a:cxn>
                <a:cxn ang="0">
                  <a:pos x="T4" y="T5"/>
                </a:cxn>
                <a:cxn ang="0">
                  <a:pos x="T6" y="T7"/>
                </a:cxn>
                <a:cxn ang="0">
                  <a:pos x="T8" y="T9"/>
                </a:cxn>
              </a:cxnLst>
              <a:rect l="0" t="0" r="r" b="b"/>
              <a:pathLst>
                <a:path w="5" h="2">
                  <a:moveTo>
                    <a:pt x="1" y="0"/>
                  </a:moveTo>
                  <a:cubicBezTo>
                    <a:pt x="0" y="0"/>
                    <a:pt x="1" y="0"/>
                    <a:pt x="1" y="0"/>
                  </a:cubicBezTo>
                  <a:cubicBezTo>
                    <a:pt x="2" y="1"/>
                    <a:pt x="3" y="1"/>
                    <a:pt x="2" y="2"/>
                  </a:cubicBezTo>
                  <a:cubicBezTo>
                    <a:pt x="3" y="2"/>
                    <a:pt x="4" y="1"/>
                    <a:pt x="5" y="1"/>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4" name="Freeform 135">
              <a:extLst>
                <a:ext uri="{FF2B5EF4-FFF2-40B4-BE49-F238E27FC236}">
                  <a16:creationId xmlns:a16="http://schemas.microsoft.com/office/drawing/2014/main" id="{FA713EE9-D849-497E-BE81-05E545702444}"/>
                </a:ext>
              </a:extLst>
            </p:cNvPr>
            <p:cNvSpPr>
              <a:spLocks/>
            </p:cNvSpPr>
            <p:nvPr/>
          </p:nvSpPr>
          <p:spPr bwMode="auto">
            <a:xfrm>
              <a:off x="6797" y="4046"/>
              <a:ext cx="31" cy="12"/>
            </a:xfrm>
            <a:custGeom>
              <a:avLst/>
              <a:gdLst>
                <a:gd name="T0" fmla="*/ 1 w 10"/>
                <a:gd name="T1" fmla="*/ 1 h 4"/>
                <a:gd name="T2" fmla="*/ 10 w 10"/>
                <a:gd name="T3" fmla="*/ 2 h 4"/>
                <a:gd name="T4" fmla="*/ 7 w 10"/>
                <a:gd name="T5" fmla="*/ 1 h 4"/>
                <a:gd name="T6" fmla="*/ 1 w 10"/>
                <a:gd name="T7" fmla="*/ 1 h 4"/>
              </a:gdLst>
              <a:ahLst/>
              <a:cxnLst>
                <a:cxn ang="0">
                  <a:pos x="T0" y="T1"/>
                </a:cxn>
                <a:cxn ang="0">
                  <a:pos x="T2" y="T3"/>
                </a:cxn>
                <a:cxn ang="0">
                  <a:pos x="T4" y="T5"/>
                </a:cxn>
                <a:cxn ang="0">
                  <a:pos x="T6" y="T7"/>
                </a:cxn>
              </a:cxnLst>
              <a:rect l="0" t="0" r="r" b="b"/>
              <a:pathLst>
                <a:path w="10" h="4">
                  <a:moveTo>
                    <a:pt x="1" y="1"/>
                  </a:moveTo>
                  <a:cubicBezTo>
                    <a:pt x="0" y="2"/>
                    <a:pt x="7" y="4"/>
                    <a:pt x="10" y="2"/>
                  </a:cubicBezTo>
                  <a:cubicBezTo>
                    <a:pt x="9" y="2"/>
                    <a:pt x="6" y="3"/>
                    <a:pt x="7" y="1"/>
                  </a:cubicBezTo>
                  <a:cubicBezTo>
                    <a:pt x="5" y="0"/>
                    <a:pt x="2"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5" name="Freeform 136">
              <a:extLst>
                <a:ext uri="{FF2B5EF4-FFF2-40B4-BE49-F238E27FC236}">
                  <a16:creationId xmlns:a16="http://schemas.microsoft.com/office/drawing/2014/main" id="{1BBDE36C-46EC-42BB-A5B2-C434F1C0286C}"/>
                </a:ext>
              </a:extLst>
            </p:cNvPr>
            <p:cNvSpPr>
              <a:spLocks/>
            </p:cNvSpPr>
            <p:nvPr/>
          </p:nvSpPr>
          <p:spPr bwMode="auto">
            <a:xfrm>
              <a:off x="6873" y="4061"/>
              <a:ext cx="22" cy="16"/>
            </a:xfrm>
            <a:custGeom>
              <a:avLst/>
              <a:gdLst>
                <a:gd name="T0" fmla="*/ 1 w 7"/>
                <a:gd name="T1" fmla="*/ 2 h 5"/>
                <a:gd name="T2" fmla="*/ 7 w 7"/>
                <a:gd name="T3" fmla="*/ 3 h 5"/>
                <a:gd name="T4" fmla="*/ 3 w 7"/>
                <a:gd name="T5" fmla="*/ 0 h 5"/>
                <a:gd name="T6" fmla="*/ 1 w 7"/>
                <a:gd name="T7" fmla="*/ 2 h 5"/>
              </a:gdLst>
              <a:ahLst/>
              <a:cxnLst>
                <a:cxn ang="0">
                  <a:pos x="T0" y="T1"/>
                </a:cxn>
                <a:cxn ang="0">
                  <a:pos x="T2" y="T3"/>
                </a:cxn>
                <a:cxn ang="0">
                  <a:pos x="T4" y="T5"/>
                </a:cxn>
                <a:cxn ang="0">
                  <a:pos x="T6" y="T7"/>
                </a:cxn>
              </a:cxnLst>
              <a:rect l="0" t="0" r="r" b="b"/>
              <a:pathLst>
                <a:path w="7" h="5">
                  <a:moveTo>
                    <a:pt x="1" y="2"/>
                  </a:moveTo>
                  <a:cubicBezTo>
                    <a:pt x="3" y="2"/>
                    <a:pt x="4" y="5"/>
                    <a:pt x="7" y="3"/>
                  </a:cubicBezTo>
                  <a:cubicBezTo>
                    <a:pt x="7" y="1"/>
                    <a:pt x="2" y="3"/>
                    <a:pt x="3" y="0"/>
                  </a:cubicBezTo>
                  <a:cubicBezTo>
                    <a:pt x="0" y="0"/>
                    <a:pt x="4"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6" name="Freeform 137">
              <a:extLst>
                <a:ext uri="{FF2B5EF4-FFF2-40B4-BE49-F238E27FC236}">
                  <a16:creationId xmlns:a16="http://schemas.microsoft.com/office/drawing/2014/main" id="{FD18D328-C929-494B-AE3B-442DBA98BD8B}"/>
                </a:ext>
              </a:extLst>
            </p:cNvPr>
            <p:cNvSpPr>
              <a:spLocks/>
            </p:cNvSpPr>
            <p:nvPr/>
          </p:nvSpPr>
          <p:spPr bwMode="auto">
            <a:xfrm>
              <a:off x="7174" y="4225"/>
              <a:ext cx="19" cy="6"/>
            </a:xfrm>
            <a:custGeom>
              <a:avLst/>
              <a:gdLst>
                <a:gd name="T0" fmla="*/ 1 w 6"/>
                <a:gd name="T1" fmla="*/ 1 h 2"/>
                <a:gd name="T2" fmla="*/ 4 w 6"/>
                <a:gd name="T3" fmla="*/ 2 h 2"/>
                <a:gd name="T4" fmla="*/ 5 w 6"/>
                <a:gd name="T5" fmla="*/ 1 h 2"/>
                <a:gd name="T6" fmla="*/ 5 w 6"/>
                <a:gd name="T7" fmla="*/ 0 h 2"/>
                <a:gd name="T8" fmla="*/ 4 w 6"/>
                <a:gd name="T9" fmla="*/ 0 h 2"/>
                <a:gd name="T10" fmla="*/ 3 w 6"/>
                <a:gd name="T11" fmla="*/ 1 h 2"/>
                <a:gd name="T12" fmla="*/ 1 w 6"/>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1" y="1"/>
                  </a:moveTo>
                  <a:cubicBezTo>
                    <a:pt x="0" y="2"/>
                    <a:pt x="3" y="2"/>
                    <a:pt x="4" y="2"/>
                  </a:cubicBezTo>
                  <a:cubicBezTo>
                    <a:pt x="5" y="2"/>
                    <a:pt x="4" y="1"/>
                    <a:pt x="5" y="1"/>
                  </a:cubicBezTo>
                  <a:cubicBezTo>
                    <a:pt x="6" y="1"/>
                    <a:pt x="6" y="1"/>
                    <a:pt x="5" y="0"/>
                  </a:cubicBezTo>
                  <a:cubicBezTo>
                    <a:pt x="4" y="0"/>
                    <a:pt x="4" y="0"/>
                    <a:pt x="4" y="0"/>
                  </a:cubicBezTo>
                  <a:cubicBezTo>
                    <a:pt x="5" y="0"/>
                    <a:pt x="2" y="2"/>
                    <a:pt x="3" y="1"/>
                  </a:cubicBezTo>
                  <a:cubicBezTo>
                    <a:pt x="2" y="0"/>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7" name="Freeform 138">
              <a:extLst>
                <a:ext uri="{FF2B5EF4-FFF2-40B4-BE49-F238E27FC236}">
                  <a16:creationId xmlns:a16="http://schemas.microsoft.com/office/drawing/2014/main" id="{D86AF344-5924-46A5-9BE8-DA1A1450A912}"/>
                </a:ext>
              </a:extLst>
            </p:cNvPr>
            <p:cNvSpPr>
              <a:spLocks/>
            </p:cNvSpPr>
            <p:nvPr/>
          </p:nvSpPr>
          <p:spPr bwMode="auto">
            <a:xfrm>
              <a:off x="7053" y="4077"/>
              <a:ext cx="33" cy="21"/>
            </a:xfrm>
            <a:custGeom>
              <a:avLst/>
              <a:gdLst>
                <a:gd name="T0" fmla="*/ 0 w 11"/>
                <a:gd name="T1" fmla="*/ 1 h 7"/>
                <a:gd name="T2" fmla="*/ 6 w 11"/>
                <a:gd name="T3" fmla="*/ 3 h 7"/>
                <a:gd name="T4" fmla="*/ 11 w 11"/>
                <a:gd name="T5" fmla="*/ 7 h 7"/>
                <a:gd name="T6" fmla="*/ 9 w 11"/>
                <a:gd name="T7" fmla="*/ 1 h 7"/>
                <a:gd name="T8" fmla="*/ 2 w 11"/>
                <a:gd name="T9" fmla="*/ 1 h 7"/>
                <a:gd name="T10" fmla="*/ 0 w 11"/>
                <a:gd name="T11" fmla="*/ 1 h 7"/>
              </a:gdLst>
              <a:ahLst/>
              <a:cxnLst>
                <a:cxn ang="0">
                  <a:pos x="T0" y="T1"/>
                </a:cxn>
                <a:cxn ang="0">
                  <a:pos x="T2" y="T3"/>
                </a:cxn>
                <a:cxn ang="0">
                  <a:pos x="T4" y="T5"/>
                </a:cxn>
                <a:cxn ang="0">
                  <a:pos x="T6" y="T7"/>
                </a:cxn>
                <a:cxn ang="0">
                  <a:pos x="T8" y="T9"/>
                </a:cxn>
                <a:cxn ang="0">
                  <a:pos x="T10" y="T11"/>
                </a:cxn>
              </a:cxnLst>
              <a:rect l="0" t="0" r="r" b="b"/>
              <a:pathLst>
                <a:path w="11" h="7">
                  <a:moveTo>
                    <a:pt x="0" y="1"/>
                  </a:moveTo>
                  <a:cubicBezTo>
                    <a:pt x="0" y="2"/>
                    <a:pt x="5" y="2"/>
                    <a:pt x="6" y="3"/>
                  </a:cubicBezTo>
                  <a:cubicBezTo>
                    <a:pt x="6" y="5"/>
                    <a:pt x="10" y="6"/>
                    <a:pt x="11" y="7"/>
                  </a:cubicBezTo>
                  <a:cubicBezTo>
                    <a:pt x="11" y="5"/>
                    <a:pt x="10" y="3"/>
                    <a:pt x="9" y="1"/>
                  </a:cubicBezTo>
                  <a:cubicBezTo>
                    <a:pt x="9" y="4"/>
                    <a:pt x="6" y="0"/>
                    <a:pt x="2" y="1"/>
                  </a:cubicBezTo>
                  <a:cubicBezTo>
                    <a:pt x="2" y="1"/>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8" name="Freeform 139">
              <a:extLst>
                <a:ext uri="{FF2B5EF4-FFF2-40B4-BE49-F238E27FC236}">
                  <a16:creationId xmlns:a16="http://schemas.microsoft.com/office/drawing/2014/main" id="{2CD4DF97-98D1-4B7F-AA63-3B5E5AA7D448}"/>
                </a:ext>
              </a:extLst>
            </p:cNvPr>
            <p:cNvSpPr>
              <a:spLocks/>
            </p:cNvSpPr>
            <p:nvPr/>
          </p:nvSpPr>
          <p:spPr bwMode="auto">
            <a:xfrm>
              <a:off x="7104" y="4098"/>
              <a:ext cx="31" cy="7"/>
            </a:xfrm>
            <a:custGeom>
              <a:avLst/>
              <a:gdLst>
                <a:gd name="T0" fmla="*/ 0 w 10"/>
                <a:gd name="T1" fmla="*/ 1 h 2"/>
                <a:gd name="T2" fmla="*/ 8 w 10"/>
                <a:gd name="T3" fmla="*/ 2 h 2"/>
                <a:gd name="T4" fmla="*/ 6 w 10"/>
                <a:gd name="T5" fmla="*/ 0 h 2"/>
                <a:gd name="T6" fmla="*/ 0 w 10"/>
                <a:gd name="T7" fmla="*/ 1 h 2"/>
              </a:gdLst>
              <a:ahLst/>
              <a:cxnLst>
                <a:cxn ang="0">
                  <a:pos x="T0" y="T1"/>
                </a:cxn>
                <a:cxn ang="0">
                  <a:pos x="T2" y="T3"/>
                </a:cxn>
                <a:cxn ang="0">
                  <a:pos x="T4" y="T5"/>
                </a:cxn>
                <a:cxn ang="0">
                  <a:pos x="T6" y="T7"/>
                </a:cxn>
              </a:cxnLst>
              <a:rect l="0" t="0" r="r" b="b"/>
              <a:pathLst>
                <a:path w="10" h="2">
                  <a:moveTo>
                    <a:pt x="0" y="1"/>
                  </a:moveTo>
                  <a:cubicBezTo>
                    <a:pt x="1" y="2"/>
                    <a:pt x="6" y="2"/>
                    <a:pt x="8" y="2"/>
                  </a:cubicBezTo>
                  <a:cubicBezTo>
                    <a:pt x="10" y="1"/>
                    <a:pt x="5" y="2"/>
                    <a:pt x="6" y="0"/>
                  </a:cubicBezTo>
                  <a:cubicBezTo>
                    <a:pt x="5" y="1"/>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69" name="Freeform 140">
              <a:extLst>
                <a:ext uri="{FF2B5EF4-FFF2-40B4-BE49-F238E27FC236}">
                  <a16:creationId xmlns:a16="http://schemas.microsoft.com/office/drawing/2014/main" id="{70702E4F-6145-4A03-AC3F-AF593CCF82D0}"/>
                </a:ext>
              </a:extLst>
            </p:cNvPr>
            <p:cNvSpPr>
              <a:spLocks/>
            </p:cNvSpPr>
            <p:nvPr/>
          </p:nvSpPr>
          <p:spPr bwMode="auto">
            <a:xfrm>
              <a:off x="7083" y="4083"/>
              <a:ext cx="24" cy="9"/>
            </a:xfrm>
            <a:custGeom>
              <a:avLst/>
              <a:gdLst>
                <a:gd name="T0" fmla="*/ 2 w 8"/>
                <a:gd name="T1" fmla="*/ 0 h 3"/>
                <a:gd name="T2" fmla="*/ 3 w 8"/>
                <a:gd name="T3" fmla="*/ 1 h 3"/>
                <a:gd name="T4" fmla="*/ 4 w 8"/>
                <a:gd name="T5" fmla="*/ 3 h 3"/>
                <a:gd name="T6" fmla="*/ 6 w 8"/>
                <a:gd name="T7" fmla="*/ 3 h 3"/>
                <a:gd name="T8" fmla="*/ 8 w 8"/>
                <a:gd name="T9" fmla="*/ 2 h 3"/>
                <a:gd name="T10" fmla="*/ 6 w 8"/>
                <a:gd name="T11" fmla="*/ 0 h 3"/>
                <a:gd name="T12" fmla="*/ 2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0"/>
                  </a:moveTo>
                  <a:cubicBezTo>
                    <a:pt x="0" y="1"/>
                    <a:pt x="2" y="2"/>
                    <a:pt x="3" y="1"/>
                  </a:cubicBezTo>
                  <a:cubicBezTo>
                    <a:pt x="4" y="2"/>
                    <a:pt x="4" y="2"/>
                    <a:pt x="4" y="3"/>
                  </a:cubicBezTo>
                  <a:cubicBezTo>
                    <a:pt x="4" y="3"/>
                    <a:pt x="5" y="3"/>
                    <a:pt x="6" y="3"/>
                  </a:cubicBezTo>
                  <a:cubicBezTo>
                    <a:pt x="5" y="2"/>
                    <a:pt x="5" y="0"/>
                    <a:pt x="8" y="2"/>
                  </a:cubicBezTo>
                  <a:cubicBezTo>
                    <a:pt x="8" y="1"/>
                    <a:pt x="7" y="1"/>
                    <a:pt x="6" y="0"/>
                  </a:cubicBezTo>
                  <a:cubicBezTo>
                    <a:pt x="5"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0" name="Freeform 141">
              <a:extLst>
                <a:ext uri="{FF2B5EF4-FFF2-40B4-BE49-F238E27FC236}">
                  <a16:creationId xmlns:a16="http://schemas.microsoft.com/office/drawing/2014/main" id="{0C8350EE-1956-4988-BA1E-C4F7CDDA9D64}"/>
                </a:ext>
              </a:extLst>
            </p:cNvPr>
            <p:cNvSpPr>
              <a:spLocks/>
            </p:cNvSpPr>
            <p:nvPr/>
          </p:nvSpPr>
          <p:spPr bwMode="auto">
            <a:xfrm>
              <a:off x="7156" y="4089"/>
              <a:ext cx="12" cy="6"/>
            </a:xfrm>
            <a:custGeom>
              <a:avLst/>
              <a:gdLst>
                <a:gd name="T0" fmla="*/ 4 w 4"/>
                <a:gd name="T1" fmla="*/ 0 h 2"/>
                <a:gd name="T2" fmla="*/ 2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cubicBezTo>
                    <a:pt x="3" y="0"/>
                    <a:pt x="3" y="0"/>
                    <a:pt x="2" y="0"/>
                  </a:cubicBezTo>
                  <a:cubicBezTo>
                    <a:pt x="0" y="1"/>
                    <a:pt x="2" y="1"/>
                    <a:pt x="0" y="2"/>
                  </a:cubicBezTo>
                  <a:cubicBezTo>
                    <a:pt x="2"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1" name="Freeform 142">
              <a:extLst>
                <a:ext uri="{FF2B5EF4-FFF2-40B4-BE49-F238E27FC236}">
                  <a16:creationId xmlns:a16="http://schemas.microsoft.com/office/drawing/2014/main" id="{0583E6D0-AB6F-4A29-AF95-013983436355}"/>
                </a:ext>
              </a:extLst>
            </p:cNvPr>
            <p:cNvSpPr>
              <a:spLocks/>
            </p:cNvSpPr>
            <p:nvPr/>
          </p:nvSpPr>
          <p:spPr bwMode="auto">
            <a:xfrm>
              <a:off x="7229" y="4043"/>
              <a:ext cx="21" cy="12"/>
            </a:xfrm>
            <a:custGeom>
              <a:avLst/>
              <a:gdLst>
                <a:gd name="T0" fmla="*/ 4 w 7"/>
                <a:gd name="T1" fmla="*/ 0 h 4"/>
                <a:gd name="T2" fmla="*/ 2 w 7"/>
                <a:gd name="T3" fmla="*/ 2 h 4"/>
                <a:gd name="T4" fmla="*/ 3 w 7"/>
                <a:gd name="T5" fmla="*/ 4 h 4"/>
                <a:gd name="T6" fmla="*/ 5 w 7"/>
                <a:gd name="T7" fmla="*/ 3 h 4"/>
                <a:gd name="T8" fmla="*/ 6 w 7"/>
                <a:gd name="T9" fmla="*/ 2 h 4"/>
                <a:gd name="T10" fmla="*/ 4 w 7"/>
                <a:gd name="T11" fmla="*/ 0 h 4"/>
              </a:gdLst>
              <a:ahLst/>
              <a:cxnLst>
                <a:cxn ang="0">
                  <a:pos x="T0" y="T1"/>
                </a:cxn>
                <a:cxn ang="0">
                  <a:pos x="T2" y="T3"/>
                </a:cxn>
                <a:cxn ang="0">
                  <a:pos x="T4" y="T5"/>
                </a:cxn>
                <a:cxn ang="0">
                  <a:pos x="T6" y="T7"/>
                </a:cxn>
                <a:cxn ang="0">
                  <a:pos x="T8" y="T9"/>
                </a:cxn>
                <a:cxn ang="0">
                  <a:pos x="T10" y="T11"/>
                </a:cxn>
              </a:cxnLst>
              <a:rect l="0" t="0" r="r" b="b"/>
              <a:pathLst>
                <a:path w="7" h="4">
                  <a:moveTo>
                    <a:pt x="4" y="0"/>
                  </a:moveTo>
                  <a:cubicBezTo>
                    <a:pt x="3" y="2"/>
                    <a:pt x="3" y="1"/>
                    <a:pt x="2" y="2"/>
                  </a:cubicBezTo>
                  <a:cubicBezTo>
                    <a:pt x="4" y="2"/>
                    <a:pt x="0" y="3"/>
                    <a:pt x="3" y="4"/>
                  </a:cubicBezTo>
                  <a:cubicBezTo>
                    <a:pt x="5" y="3"/>
                    <a:pt x="5" y="3"/>
                    <a:pt x="5" y="3"/>
                  </a:cubicBezTo>
                  <a:cubicBezTo>
                    <a:pt x="4" y="2"/>
                    <a:pt x="3" y="1"/>
                    <a:pt x="6" y="2"/>
                  </a:cubicBezTo>
                  <a:cubicBezTo>
                    <a:pt x="7" y="1"/>
                    <a:pt x="4"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2" name="Freeform 143">
              <a:extLst>
                <a:ext uri="{FF2B5EF4-FFF2-40B4-BE49-F238E27FC236}">
                  <a16:creationId xmlns:a16="http://schemas.microsoft.com/office/drawing/2014/main" id="{B55126C7-A413-4281-8731-523418F005AC}"/>
                </a:ext>
              </a:extLst>
            </p:cNvPr>
            <p:cNvSpPr>
              <a:spLocks/>
            </p:cNvSpPr>
            <p:nvPr/>
          </p:nvSpPr>
          <p:spPr bwMode="auto">
            <a:xfrm>
              <a:off x="7351" y="4117"/>
              <a:ext cx="12" cy="9"/>
            </a:xfrm>
            <a:custGeom>
              <a:avLst/>
              <a:gdLst>
                <a:gd name="T0" fmla="*/ 1 w 4"/>
                <a:gd name="T1" fmla="*/ 0 h 3"/>
                <a:gd name="T2" fmla="*/ 1 w 4"/>
                <a:gd name="T3" fmla="*/ 1 h 3"/>
                <a:gd name="T4" fmla="*/ 0 w 4"/>
                <a:gd name="T5" fmla="*/ 3 h 3"/>
                <a:gd name="T6" fmla="*/ 2 w 4"/>
                <a:gd name="T7" fmla="*/ 0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0" y="0"/>
                    <a:pt x="1" y="1"/>
                    <a:pt x="1" y="1"/>
                  </a:cubicBezTo>
                  <a:cubicBezTo>
                    <a:pt x="2" y="1"/>
                    <a:pt x="1" y="2"/>
                    <a:pt x="0" y="3"/>
                  </a:cubicBezTo>
                  <a:cubicBezTo>
                    <a:pt x="2" y="3"/>
                    <a:pt x="4" y="1"/>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3" name="Freeform 144">
              <a:extLst>
                <a:ext uri="{FF2B5EF4-FFF2-40B4-BE49-F238E27FC236}">
                  <a16:creationId xmlns:a16="http://schemas.microsoft.com/office/drawing/2014/main" id="{1026B2C3-0749-489D-A8A2-3D8359A1B14F}"/>
                </a:ext>
              </a:extLst>
            </p:cNvPr>
            <p:cNvSpPr>
              <a:spLocks/>
            </p:cNvSpPr>
            <p:nvPr/>
          </p:nvSpPr>
          <p:spPr bwMode="auto">
            <a:xfrm>
              <a:off x="7530" y="4237"/>
              <a:ext cx="18" cy="12"/>
            </a:xfrm>
            <a:custGeom>
              <a:avLst/>
              <a:gdLst>
                <a:gd name="T0" fmla="*/ 1 w 6"/>
                <a:gd name="T1" fmla="*/ 3 h 4"/>
                <a:gd name="T2" fmla="*/ 1 w 6"/>
                <a:gd name="T3" fmla="*/ 3 h 4"/>
                <a:gd name="T4" fmla="*/ 6 w 6"/>
                <a:gd name="T5" fmla="*/ 2 h 4"/>
                <a:gd name="T6" fmla="*/ 1 w 6"/>
                <a:gd name="T7" fmla="*/ 2 h 4"/>
                <a:gd name="T8" fmla="*/ 1 w 6"/>
                <a:gd name="T9" fmla="*/ 3 h 4"/>
              </a:gdLst>
              <a:ahLst/>
              <a:cxnLst>
                <a:cxn ang="0">
                  <a:pos x="T0" y="T1"/>
                </a:cxn>
                <a:cxn ang="0">
                  <a:pos x="T2" y="T3"/>
                </a:cxn>
                <a:cxn ang="0">
                  <a:pos x="T4" y="T5"/>
                </a:cxn>
                <a:cxn ang="0">
                  <a:pos x="T6" y="T7"/>
                </a:cxn>
                <a:cxn ang="0">
                  <a:pos x="T8" y="T9"/>
                </a:cxn>
              </a:cxnLst>
              <a:rect l="0" t="0" r="r" b="b"/>
              <a:pathLst>
                <a:path w="6" h="4">
                  <a:moveTo>
                    <a:pt x="1" y="3"/>
                  </a:moveTo>
                  <a:cubicBezTo>
                    <a:pt x="1" y="3"/>
                    <a:pt x="1" y="3"/>
                    <a:pt x="1" y="3"/>
                  </a:cubicBezTo>
                  <a:cubicBezTo>
                    <a:pt x="3" y="1"/>
                    <a:pt x="4" y="4"/>
                    <a:pt x="6" y="2"/>
                  </a:cubicBezTo>
                  <a:cubicBezTo>
                    <a:pt x="4" y="0"/>
                    <a:pt x="2" y="2"/>
                    <a:pt x="1" y="2"/>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4" name="Freeform 145">
              <a:extLst>
                <a:ext uri="{FF2B5EF4-FFF2-40B4-BE49-F238E27FC236}">
                  <a16:creationId xmlns:a16="http://schemas.microsoft.com/office/drawing/2014/main" id="{54CD1CA4-5DF1-49FE-9E0E-A31C798B3533}"/>
                </a:ext>
              </a:extLst>
            </p:cNvPr>
            <p:cNvSpPr>
              <a:spLocks/>
            </p:cNvSpPr>
            <p:nvPr/>
          </p:nvSpPr>
          <p:spPr bwMode="auto">
            <a:xfrm>
              <a:off x="7390" y="4031"/>
              <a:ext cx="43" cy="12"/>
            </a:xfrm>
            <a:custGeom>
              <a:avLst/>
              <a:gdLst>
                <a:gd name="T0" fmla="*/ 6 w 14"/>
                <a:gd name="T1" fmla="*/ 2 h 4"/>
                <a:gd name="T2" fmla="*/ 0 w 14"/>
                <a:gd name="T3" fmla="*/ 1 h 4"/>
                <a:gd name="T4" fmla="*/ 7 w 14"/>
                <a:gd name="T5" fmla="*/ 4 h 4"/>
                <a:gd name="T6" fmla="*/ 14 w 14"/>
                <a:gd name="T7" fmla="*/ 2 h 4"/>
                <a:gd name="T8" fmla="*/ 6 w 14"/>
                <a:gd name="T9" fmla="*/ 2 h 4"/>
              </a:gdLst>
              <a:ahLst/>
              <a:cxnLst>
                <a:cxn ang="0">
                  <a:pos x="T0" y="T1"/>
                </a:cxn>
                <a:cxn ang="0">
                  <a:pos x="T2" y="T3"/>
                </a:cxn>
                <a:cxn ang="0">
                  <a:pos x="T4" y="T5"/>
                </a:cxn>
                <a:cxn ang="0">
                  <a:pos x="T6" y="T7"/>
                </a:cxn>
                <a:cxn ang="0">
                  <a:pos x="T8" y="T9"/>
                </a:cxn>
              </a:cxnLst>
              <a:rect l="0" t="0" r="r" b="b"/>
              <a:pathLst>
                <a:path w="14" h="4">
                  <a:moveTo>
                    <a:pt x="6" y="2"/>
                  </a:moveTo>
                  <a:cubicBezTo>
                    <a:pt x="4" y="1"/>
                    <a:pt x="2" y="1"/>
                    <a:pt x="0" y="1"/>
                  </a:cubicBezTo>
                  <a:cubicBezTo>
                    <a:pt x="2" y="3"/>
                    <a:pt x="4" y="3"/>
                    <a:pt x="7" y="4"/>
                  </a:cubicBezTo>
                  <a:cubicBezTo>
                    <a:pt x="8" y="2"/>
                    <a:pt x="12" y="3"/>
                    <a:pt x="14" y="2"/>
                  </a:cubicBezTo>
                  <a:cubicBezTo>
                    <a:pt x="14" y="2"/>
                    <a:pt x="7" y="0"/>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5" name="Freeform 146">
              <a:extLst>
                <a:ext uri="{FF2B5EF4-FFF2-40B4-BE49-F238E27FC236}">
                  <a16:creationId xmlns:a16="http://schemas.microsoft.com/office/drawing/2014/main" id="{5C88BA14-C711-4F10-8781-183E900BD61D}"/>
                </a:ext>
              </a:extLst>
            </p:cNvPr>
            <p:cNvSpPr>
              <a:spLocks/>
            </p:cNvSpPr>
            <p:nvPr/>
          </p:nvSpPr>
          <p:spPr bwMode="auto">
            <a:xfrm>
              <a:off x="7430" y="4031"/>
              <a:ext cx="61" cy="15"/>
            </a:xfrm>
            <a:custGeom>
              <a:avLst/>
              <a:gdLst>
                <a:gd name="T0" fmla="*/ 0 w 20"/>
                <a:gd name="T1" fmla="*/ 4 h 5"/>
                <a:gd name="T2" fmla="*/ 8 w 20"/>
                <a:gd name="T3" fmla="*/ 4 h 5"/>
                <a:gd name="T4" fmla="*/ 20 w 20"/>
                <a:gd name="T5" fmla="*/ 3 h 5"/>
                <a:gd name="T6" fmla="*/ 19 w 20"/>
                <a:gd name="T7" fmla="*/ 1 h 5"/>
                <a:gd name="T8" fmla="*/ 13 w 20"/>
                <a:gd name="T9" fmla="*/ 1 h 5"/>
                <a:gd name="T10" fmla="*/ 3 w 20"/>
                <a:gd name="T11" fmla="*/ 2 h 5"/>
                <a:gd name="T12" fmla="*/ 4 w 20"/>
                <a:gd name="T13" fmla="*/ 3 h 5"/>
                <a:gd name="T14" fmla="*/ 0 w 20"/>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5">
                  <a:moveTo>
                    <a:pt x="0" y="4"/>
                  </a:moveTo>
                  <a:cubicBezTo>
                    <a:pt x="2" y="5"/>
                    <a:pt x="5" y="3"/>
                    <a:pt x="8" y="4"/>
                  </a:cubicBezTo>
                  <a:cubicBezTo>
                    <a:pt x="8" y="0"/>
                    <a:pt x="16" y="5"/>
                    <a:pt x="20" y="3"/>
                  </a:cubicBezTo>
                  <a:cubicBezTo>
                    <a:pt x="20" y="3"/>
                    <a:pt x="19" y="2"/>
                    <a:pt x="19" y="1"/>
                  </a:cubicBezTo>
                  <a:cubicBezTo>
                    <a:pt x="17" y="2"/>
                    <a:pt x="15" y="4"/>
                    <a:pt x="13" y="1"/>
                  </a:cubicBezTo>
                  <a:cubicBezTo>
                    <a:pt x="9" y="3"/>
                    <a:pt x="6" y="2"/>
                    <a:pt x="3" y="2"/>
                  </a:cubicBezTo>
                  <a:cubicBezTo>
                    <a:pt x="2" y="2"/>
                    <a:pt x="4" y="3"/>
                    <a:pt x="4" y="3"/>
                  </a:cubicBezTo>
                  <a:cubicBezTo>
                    <a:pt x="3" y="4"/>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6" name="Freeform 147">
              <a:extLst>
                <a:ext uri="{FF2B5EF4-FFF2-40B4-BE49-F238E27FC236}">
                  <a16:creationId xmlns:a16="http://schemas.microsoft.com/office/drawing/2014/main" id="{3984D0CE-FCD5-4FCB-815B-3860BF0F091E}"/>
                </a:ext>
              </a:extLst>
            </p:cNvPr>
            <p:cNvSpPr>
              <a:spLocks/>
            </p:cNvSpPr>
            <p:nvPr/>
          </p:nvSpPr>
          <p:spPr bwMode="auto">
            <a:xfrm>
              <a:off x="7412" y="4021"/>
              <a:ext cx="45" cy="10"/>
            </a:xfrm>
            <a:custGeom>
              <a:avLst/>
              <a:gdLst>
                <a:gd name="T0" fmla="*/ 0 w 15"/>
                <a:gd name="T1" fmla="*/ 0 h 3"/>
                <a:gd name="T2" fmla="*/ 15 w 15"/>
                <a:gd name="T3" fmla="*/ 1 h 3"/>
                <a:gd name="T4" fmla="*/ 0 w 15"/>
                <a:gd name="T5" fmla="*/ 0 h 3"/>
              </a:gdLst>
              <a:ahLst/>
              <a:cxnLst>
                <a:cxn ang="0">
                  <a:pos x="T0" y="T1"/>
                </a:cxn>
                <a:cxn ang="0">
                  <a:pos x="T2" y="T3"/>
                </a:cxn>
                <a:cxn ang="0">
                  <a:pos x="T4" y="T5"/>
                </a:cxn>
              </a:cxnLst>
              <a:rect l="0" t="0" r="r" b="b"/>
              <a:pathLst>
                <a:path w="15" h="3">
                  <a:moveTo>
                    <a:pt x="0" y="0"/>
                  </a:moveTo>
                  <a:cubicBezTo>
                    <a:pt x="1" y="3"/>
                    <a:pt x="13" y="3"/>
                    <a:pt x="15" y="1"/>
                  </a:cubicBezTo>
                  <a:cubicBezTo>
                    <a:pt x="10" y="1"/>
                    <a:pt x="3"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7" name="Freeform 148">
              <a:extLst>
                <a:ext uri="{FF2B5EF4-FFF2-40B4-BE49-F238E27FC236}">
                  <a16:creationId xmlns:a16="http://schemas.microsoft.com/office/drawing/2014/main" id="{0C718FDE-C004-437F-922A-606C3B79A8B8}"/>
                </a:ext>
              </a:extLst>
            </p:cNvPr>
            <p:cNvSpPr>
              <a:spLocks/>
            </p:cNvSpPr>
            <p:nvPr/>
          </p:nvSpPr>
          <p:spPr bwMode="auto">
            <a:xfrm>
              <a:off x="7530" y="4028"/>
              <a:ext cx="18" cy="6"/>
            </a:xfrm>
            <a:custGeom>
              <a:avLst/>
              <a:gdLst>
                <a:gd name="T0" fmla="*/ 0 w 6"/>
                <a:gd name="T1" fmla="*/ 1 h 2"/>
                <a:gd name="T2" fmla="*/ 6 w 6"/>
                <a:gd name="T3" fmla="*/ 2 h 2"/>
                <a:gd name="T4" fmla="*/ 0 w 6"/>
                <a:gd name="T5" fmla="*/ 1 h 2"/>
              </a:gdLst>
              <a:ahLst/>
              <a:cxnLst>
                <a:cxn ang="0">
                  <a:pos x="T0" y="T1"/>
                </a:cxn>
                <a:cxn ang="0">
                  <a:pos x="T2" y="T3"/>
                </a:cxn>
                <a:cxn ang="0">
                  <a:pos x="T4" y="T5"/>
                </a:cxn>
              </a:cxnLst>
              <a:rect l="0" t="0" r="r" b="b"/>
              <a:pathLst>
                <a:path w="6" h="2">
                  <a:moveTo>
                    <a:pt x="0" y="1"/>
                  </a:moveTo>
                  <a:cubicBezTo>
                    <a:pt x="2" y="1"/>
                    <a:pt x="4" y="1"/>
                    <a:pt x="6" y="2"/>
                  </a:cubicBezTo>
                  <a:cubicBezTo>
                    <a:pt x="6"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8" name="Freeform 149">
              <a:extLst>
                <a:ext uri="{FF2B5EF4-FFF2-40B4-BE49-F238E27FC236}">
                  <a16:creationId xmlns:a16="http://schemas.microsoft.com/office/drawing/2014/main" id="{D2B13134-CA54-4F9B-ACC1-62E37F0FEC90}"/>
                </a:ext>
              </a:extLst>
            </p:cNvPr>
            <p:cNvSpPr>
              <a:spLocks/>
            </p:cNvSpPr>
            <p:nvPr/>
          </p:nvSpPr>
          <p:spPr bwMode="auto">
            <a:xfrm>
              <a:off x="7615" y="4028"/>
              <a:ext cx="46" cy="9"/>
            </a:xfrm>
            <a:custGeom>
              <a:avLst/>
              <a:gdLst>
                <a:gd name="T0" fmla="*/ 0 w 15"/>
                <a:gd name="T1" fmla="*/ 2 h 3"/>
                <a:gd name="T2" fmla="*/ 15 w 15"/>
                <a:gd name="T3" fmla="*/ 3 h 3"/>
                <a:gd name="T4" fmla="*/ 10 w 15"/>
                <a:gd name="T5" fmla="*/ 1 h 3"/>
                <a:gd name="T6" fmla="*/ 4 w 15"/>
                <a:gd name="T7" fmla="*/ 2 h 3"/>
                <a:gd name="T8" fmla="*/ 3 w 15"/>
                <a:gd name="T9" fmla="*/ 0 h 3"/>
                <a:gd name="T10" fmla="*/ 0 w 15"/>
                <a:gd name="T11" fmla="*/ 2 h 3"/>
              </a:gdLst>
              <a:ahLst/>
              <a:cxnLst>
                <a:cxn ang="0">
                  <a:pos x="T0" y="T1"/>
                </a:cxn>
                <a:cxn ang="0">
                  <a:pos x="T2" y="T3"/>
                </a:cxn>
                <a:cxn ang="0">
                  <a:pos x="T4" y="T5"/>
                </a:cxn>
                <a:cxn ang="0">
                  <a:pos x="T6" y="T7"/>
                </a:cxn>
                <a:cxn ang="0">
                  <a:pos x="T8" y="T9"/>
                </a:cxn>
                <a:cxn ang="0">
                  <a:pos x="T10" y="T11"/>
                </a:cxn>
              </a:cxnLst>
              <a:rect l="0" t="0" r="r" b="b"/>
              <a:pathLst>
                <a:path w="15" h="3">
                  <a:moveTo>
                    <a:pt x="0" y="2"/>
                  </a:moveTo>
                  <a:cubicBezTo>
                    <a:pt x="3" y="3"/>
                    <a:pt x="10" y="3"/>
                    <a:pt x="15" y="3"/>
                  </a:cubicBezTo>
                  <a:cubicBezTo>
                    <a:pt x="13" y="1"/>
                    <a:pt x="11" y="3"/>
                    <a:pt x="10" y="1"/>
                  </a:cubicBezTo>
                  <a:cubicBezTo>
                    <a:pt x="10" y="3"/>
                    <a:pt x="6" y="0"/>
                    <a:pt x="4" y="2"/>
                  </a:cubicBezTo>
                  <a:cubicBezTo>
                    <a:pt x="2" y="1"/>
                    <a:pt x="6" y="0"/>
                    <a:pt x="3" y="0"/>
                  </a:cubicBezTo>
                  <a:cubicBezTo>
                    <a:pt x="4" y="2"/>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79" name="Freeform 150">
              <a:extLst>
                <a:ext uri="{FF2B5EF4-FFF2-40B4-BE49-F238E27FC236}">
                  <a16:creationId xmlns:a16="http://schemas.microsoft.com/office/drawing/2014/main" id="{7B322EB7-3A60-420C-AF70-31AE418EC48C}"/>
                </a:ext>
              </a:extLst>
            </p:cNvPr>
            <p:cNvSpPr>
              <a:spLocks/>
            </p:cNvSpPr>
            <p:nvPr/>
          </p:nvSpPr>
          <p:spPr bwMode="auto">
            <a:xfrm>
              <a:off x="7612" y="4021"/>
              <a:ext cx="22" cy="7"/>
            </a:xfrm>
            <a:custGeom>
              <a:avLst/>
              <a:gdLst>
                <a:gd name="T0" fmla="*/ 0 w 7"/>
                <a:gd name="T1" fmla="*/ 1 h 2"/>
                <a:gd name="T2" fmla="*/ 6 w 7"/>
                <a:gd name="T3" fmla="*/ 1 h 2"/>
                <a:gd name="T4" fmla="*/ 3 w 7"/>
                <a:gd name="T5" fmla="*/ 0 h 2"/>
                <a:gd name="T6" fmla="*/ 0 w 7"/>
                <a:gd name="T7" fmla="*/ 1 h 2"/>
              </a:gdLst>
              <a:ahLst/>
              <a:cxnLst>
                <a:cxn ang="0">
                  <a:pos x="T0" y="T1"/>
                </a:cxn>
                <a:cxn ang="0">
                  <a:pos x="T2" y="T3"/>
                </a:cxn>
                <a:cxn ang="0">
                  <a:pos x="T4" y="T5"/>
                </a:cxn>
                <a:cxn ang="0">
                  <a:pos x="T6" y="T7"/>
                </a:cxn>
              </a:cxnLst>
              <a:rect l="0" t="0" r="r" b="b"/>
              <a:pathLst>
                <a:path w="7" h="2">
                  <a:moveTo>
                    <a:pt x="0" y="1"/>
                  </a:moveTo>
                  <a:cubicBezTo>
                    <a:pt x="0" y="2"/>
                    <a:pt x="4" y="1"/>
                    <a:pt x="6" y="1"/>
                  </a:cubicBezTo>
                  <a:cubicBezTo>
                    <a:pt x="7" y="0"/>
                    <a:pt x="4" y="1"/>
                    <a:pt x="3" y="0"/>
                  </a:cubicBezTo>
                  <a:cubicBezTo>
                    <a:pt x="1"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0" name="Freeform 151">
              <a:extLst>
                <a:ext uri="{FF2B5EF4-FFF2-40B4-BE49-F238E27FC236}">
                  <a16:creationId xmlns:a16="http://schemas.microsoft.com/office/drawing/2014/main" id="{3874FE6D-0563-49B3-92D1-97C6A568C600}"/>
                </a:ext>
              </a:extLst>
            </p:cNvPr>
            <p:cNvSpPr>
              <a:spLocks/>
            </p:cNvSpPr>
            <p:nvPr/>
          </p:nvSpPr>
          <p:spPr bwMode="auto">
            <a:xfrm>
              <a:off x="7667" y="4028"/>
              <a:ext cx="30" cy="12"/>
            </a:xfrm>
            <a:custGeom>
              <a:avLst/>
              <a:gdLst>
                <a:gd name="T0" fmla="*/ 0 w 10"/>
                <a:gd name="T1" fmla="*/ 3 h 4"/>
                <a:gd name="T2" fmla="*/ 10 w 10"/>
                <a:gd name="T3" fmla="*/ 4 h 4"/>
                <a:gd name="T4" fmla="*/ 0 w 10"/>
                <a:gd name="T5" fmla="*/ 3 h 4"/>
              </a:gdLst>
              <a:ahLst/>
              <a:cxnLst>
                <a:cxn ang="0">
                  <a:pos x="T0" y="T1"/>
                </a:cxn>
                <a:cxn ang="0">
                  <a:pos x="T2" y="T3"/>
                </a:cxn>
                <a:cxn ang="0">
                  <a:pos x="T4" y="T5"/>
                </a:cxn>
              </a:cxnLst>
              <a:rect l="0" t="0" r="r" b="b"/>
              <a:pathLst>
                <a:path w="10" h="4">
                  <a:moveTo>
                    <a:pt x="0" y="3"/>
                  </a:moveTo>
                  <a:cubicBezTo>
                    <a:pt x="3" y="4"/>
                    <a:pt x="7" y="4"/>
                    <a:pt x="10" y="4"/>
                  </a:cubicBezTo>
                  <a:cubicBezTo>
                    <a:pt x="9" y="0"/>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1" name="Freeform 152">
              <a:extLst>
                <a:ext uri="{FF2B5EF4-FFF2-40B4-BE49-F238E27FC236}">
                  <a16:creationId xmlns:a16="http://schemas.microsoft.com/office/drawing/2014/main" id="{AE972ABC-328D-4488-A2B0-8653B09D0D1F}"/>
                </a:ext>
              </a:extLst>
            </p:cNvPr>
            <p:cNvSpPr>
              <a:spLocks/>
            </p:cNvSpPr>
            <p:nvPr/>
          </p:nvSpPr>
          <p:spPr bwMode="auto">
            <a:xfrm>
              <a:off x="7834" y="4037"/>
              <a:ext cx="19" cy="6"/>
            </a:xfrm>
            <a:custGeom>
              <a:avLst/>
              <a:gdLst>
                <a:gd name="T0" fmla="*/ 0 w 6"/>
                <a:gd name="T1" fmla="*/ 1 h 2"/>
                <a:gd name="T2" fmla="*/ 6 w 6"/>
                <a:gd name="T3" fmla="*/ 1 h 2"/>
                <a:gd name="T4" fmla="*/ 5 w 6"/>
                <a:gd name="T5" fmla="*/ 0 h 2"/>
                <a:gd name="T6" fmla="*/ 0 w 6"/>
                <a:gd name="T7" fmla="*/ 1 h 2"/>
              </a:gdLst>
              <a:ahLst/>
              <a:cxnLst>
                <a:cxn ang="0">
                  <a:pos x="T0" y="T1"/>
                </a:cxn>
                <a:cxn ang="0">
                  <a:pos x="T2" y="T3"/>
                </a:cxn>
                <a:cxn ang="0">
                  <a:pos x="T4" y="T5"/>
                </a:cxn>
                <a:cxn ang="0">
                  <a:pos x="T6" y="T7"/>
                </a:cxn>
              </a:cxnLst>
              <a:rect l="0" t="0" r="r" b="b"/>
              <a:pathLst>
                <a:path w="6" h="2">
                  <a:moveTo>
                    <a:pt x="0" y="1"/>
                  </a:moveTo>
                  <a:cubicBezTo>
                    <a:pt x="2" y="2"/>
                    <a:pt x="3" y="1"/>
                    <a:pt x="6" y="1"/>
                  </a:cubicBezTo>
                  <a:cubicBezTo>
                    <a:pt x="5" y="0"/>
                    <a:pt x="5" y="0"/>
                    <a:pt x="5" y="0"/>
                  </a:cubicBezTo>
                  <a:cubicBezTo>
                    <a:pt x="3" y="2"/>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2" name="Freeform 153">
              <a:extLst>
                <a:ext uri="{FF2B5EF4-FFF2-40B4-BE49-F238E27FC236}">
                  <a16:creationId xmlns:a16="http://schemas.microsoft.com/office/drawing/2014/main" id="{EA34CC3E-1DE2-449C-A766-16A2F6660EC3}"/>
                </a:ext>
              </a:extLst>
            </p:cNvPr>
            <p:cNvSpPr>
              <a:spLocks/>
            </p:cNvSpPr>
            <p:nvPr/>
          </p:nvSpPr>
          <p:spPr bwMode="auto">
            <a:xfrm>
              <a:off x="7916" y="4021"/>
              <a:ext cx="22" cy="10"/>
            </a:xfrm>
            <a:custGeom>
              <a:avLst/>
              <a:gdLst>
                <a:gd name="T0" fmla="*/ 3 w 7"/>
                <a:gd name="T1" fmla="*/ 1 h 3"/>
                <a:gd name="T2" fmla="*/ 0 w 7"/>
                <a:gd name="T3" fmla="*/ 3 h 3"/>
                <a:gd name="T4" fmla="*/ 6 w 7"/>
                <a:gd name="T5" fmla="*/ 1 h 3"/>
                <a:gd name="T6" fmla="*/ 3 w 7"/>
                <a:gd name="T7" fmla="*/ 1 h 3"/>
              </a:gdLst>
              <a:ahLst/>
              <a:cxnLst>
                <a:cxn ang="0">
                  <a:pos x="T0" y="T1"/>
                </a:cxn>
                <a:cxn ang="0">
                  <a:pos x="T2" y="T3"/>
                </a:cxn>
                <a:cxn ang="0">
                  <a:pos x="T4" y="T5"/>
                </a:cxn>
                <a:cxn ang="0">
                  <a:pos x="T6" y="T7"/>
                </a:cxn>
              </a:cxnLst>
              <a:rect l="0" t="0" r="r" b="b"/>
              <a:pathLst>
                <a:path w="7" h="3">
                  <a:moveTo>
                    <a:pt x="3" y="1"/>
                  </a:moveTo>
                  <a:cubicBezTo>
                    <a:pt x="0" y="3"/>
                    <a:pt x="0" y="3"/>
                    <a:pt x="0" y="3"/>
                  </a:cubicBezTo>
                  <a:cubicBezTo>
                    <a:pt x="2" y="3"/>
                    <a:pt x="2" y="0"/>
                    <a:pt x="6" y="1"/>
                  </a:cubicBezTo>
                  <a:cubicBezTo>
                    <a:pt x="7" y="1"/>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3" name="Freeform 154">
              <a:extLst>
                <a:ext uri="{FF2B5EF4-FFF2-40B4-BE49-F238E27FC236}">
                  <a16:creationId xmlns:a16="http://schemas.microsoft.com/office/drawing/2014/main" id="{9FE24C2D-34E1-41D2-BB11-3DF5186DE069}"/>
                </a:ext>
              </a:extLst>
            </p:cNvPr>
            <p:cNvSpPr>
              <a:spLocks/>
            </p:cNvSpPr>
            <p:nvPr/>
          </p:nvSpPr>
          <p:spPr bwMode="auto">
            <a:xfrm>
              <a:off x="8017" y="4018"/>
              <a:ext cx="21" cy="16"/>
            </a:xfrm>
            <a:custGeom>
              <a:avLst/>
              <a:gdLst>
                <a:gd name="T0" fmla="*/ 0 w 7"/>
                <a:gd name="T1" fmla="*/ 2 h 5"/>
                <a:gd name="T2" fmla="*/ 6 w 7"/>
                <a:gd name="T3" fmla="*/ 4 h 5"/>
                <a:gd name="T4" fmla="*/ 7 w 7"/>
                <a:gd name="T5" fmla="*/ 2 h 5"/>
                <a:gd name="T6" fmla="*/ 0 w 7"/>
                <a:gd name="T7" fmla="*/ 2 h 5"/>
              </a:gdLst>
              <a:ahLst/>
              <a:cxnLst>
                <a:cxn ang="0">
                  <a:pos x="T0" y="T1"/>
                </a:cxn>
                <a:cxn ang="0">
                  <a:pos x="T2" y="T3"/>
                </a:cxn>
                <a:cxn ang="0">
                  <a:pos x="T4" y="T5"/>
                </a:cxn>
                <a:cxn ang="0">
                  <a:pos x="T6" y="T7"/>
                </a:cxn>
              </a:cxnLst>
              <a:rect l="0" t="0" r="r" b="b"/>
              <a:pathLst>
                <a:path w="7" h="5">
                  <a:moveTo>
                    <a:pt x="0" y="2"/>
                  </a:moveTo>
                  <a:cubicBezTo>
                    <a:pt x="1" y="5"/>
                    <a:pt x="3" y="0"/>
                    <a:pt x="6" y="4"/>
                  </a:cubicBezTo>
                  <a:cubicBezTo>
                    <a:pt x="6" y="3"/>
                    <a:pt x="6" y="3"/>
                    <a:pt x="7" y="2"/>
                  </a:cubicBezTo>
                  <a:cubicBezTo>
                    <a:pt x="4" y="1"/>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4" name="Freeform 155">
              <a:extLst>
                <a:ext uri="{FF2B5EF4-FFF2-40B4-BE49-F238E27FC236}">
                  <a16:creationId xmlns:a16="http://schemas.microsoft.com/office/drawing/2014/main" id="{EEB71624-D96D-42B9-9088-007768848004}"/>
                </a:ext>
              </a:extLst>
            </p:cNvPr>
            <p:cNvSpPr>
              <a:spLocks/>
            </p:cNvSpPr>
            <p:nvPr/>
          </p:nvSpPr>
          <p:spPr bwMode="auto">
            <a:xfrm>
              <a:off x="8163" y="4012"/>
              <a:ext cx="51" cy="13"/>
            </a:xfrm>
            <a:custGeom>
              <a:avLst/>
              <a:gdLst>
                <a:gd name="T0" fmla="*/ 1 w 17"/>
                <a:gd name="T1" fmla="*/ 2 h 4"/>
                <a:gd name="T2" fmla="*/ 2 w 17"/>
                <a:gd name="T3" fmla="*/ 2 h 4"/>
                <a:gd name="T4" fmla="*/ 1 w 17"/>
                <a:gd name="T5" fmla="*/ 4 h 4"/>
                <a:gd name="T6" fmla="*/ 6 w 17"/>
                <a:gd name="T7" fmla="*/ 4 h 4"/>
                <a:gd name="T8" fmla="*/ 14 w 17"/>
                <a:gd name="T9" fmla="*/ 2 h 4"/>
                <a:gd name="T10" fmla="*/ 15 w 17"/>
                <a:gd name="T11" fmla="*/ 0 h 4"/>
                <a:gd name="T12" fmla="*/ 6 w 17"/>
                <a:gd name="T13" fmla="*/ 1 h 4"/>
                <a:gd name="T14" fmla="*/ 5 w 17"/>
                <a:gd name="T15" fmla="*/ 0 h 4"/>
                <a:gd name="T16" fmla="*/ 1 w 17"/>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
                  <a:moveTo>
                    <a:pt x="1" y="2"/>
                  </a:moveTo>
                  <a:cubicBezTo>
                    <a:pt x="0" y="1"/>
                    <a:pt x="1" y="3"/>
                    <a:pt x="2" y="2"/>
                  </a:cubicBezTo>
                  <a:cubicBezTo>
                    <a:pt x="3" y="3"/>
                    <a:pt x="1" y="4"/>
                    <a:pt x="1" y="4"/>
                  </a:cubicBezTo>
                  <a:cubicBezTo>
                    <a:pt x="3" y="4"/>
                    <a:pt x="5" y="3"/>
                    <a:pt x="6" y="4"/>
                  </a:cubicBezTo>
                  <a:cubicBezTo>
                    <a:pt x="9" y="1"/>
                    <a:pt x="11" y="3"/>
                    <a:pt x="14" y="2"/>
                  </a:cubicBezTo>
                  <a:cubicBezTo>
                    <a:pt x="17" y="1"/>
                    <a:pt x="13" y="1"/>
                    <a:pt x="15" y="0"/>
                  </a:cubicBezTo>
                  <a:cubicBezTo>
                    <a:pt x="12" y="1"/>
                    <a:pt x="9" y="0"/>
                    <a:pt x="6" y="1"/>
                  </a:cubicBezTo>
                  <a:cubicBezTo>
                    <a:pt x="5" y="1"/>
                    <a:pt x="6" y="0"/>
                    <a:pt x="5" y="0"/>
                  </a:cubicBezTo>
                  <a:cubicBezTo>
                    <a:pt x="5" y="1"/>
                    <a:pt x="3"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5" name="Freeform 156">
              <a:extLst>
                <a:ext uri="{FF2B5EF4-FFF2-40B4-BE49-F238E27FC236}">
                  <a16:creationId xmlns:a16="http://schemas.microsoft.com/office/drawing/2014/main" id="{9F7D2A9F-1EAE-4EEE-B7F7-8FA95FEE10D3}"/>
                </a:ext>
              </a:extLst>
            </p:cNvPr>
            <p:cNvSpPr>
              <a:spLocks/>
            </p:cNvSpPr>
            <p:nvPr/>
          </p:nvSpPr>
          <p:spPr bwMode="auto">
            <a:xfrm>
              <a:off x="8424" y="4006"/>
              <a:ext cx="28" cy="9"/>
            </a:xfrm>
            <a:custGeom>
              <a:avLst/>
              <a:gdLst>
                <a:gd name="T0" fmla="*/ 0 w 9"/>
                <a:gd name="T1" fmla="*/ 2 h 3"/>
                <a:gd name="T2" fmla="*/ 8 w 9"/>
                <a:gd name="T3" fmla="*/ 2 h 3"/>
                <a:gd name="T4" fmla="*/ 7 w 9"/>
                <a:gd name="T5" fmla="*/ 0 h 3"/>
                <a:gd name="T6" fmla="*/ 0 w 9"/>
                <a:gd name="T7" fmla="*/ 2 h 3"/>
              </a:gdLst>
              <a:ahLst/>
              <a:cxnLst>
                <a:cxn ang="0">
                  <a:pos x="T0" y="T1"/>
                </a:cxn>
                <a:cxn ang="0">
                  <a:pos x="T2" y="T3"/>
                </a:cxn>
                <a:cxn ang="0">
                  <a:pos x="T4" y="T5"/>
                </a:cxn>
                <a:cxn ang="0">
                  <a:pos x="T6" y="T7"/>
                </a:cxn>
              </a:cxnLst>
              <a:rect l="0" t="0" r="r" b="b"/>
              <a:pathLst>
                <a:path w="9" h="3">
                  <a:moveTo>
                    <a:pt x="0" y="2"/>
                  </a:moveTo>
                  <a:cubicBezTo>
                    <a:pt x="3" y="3"/>
                    <a:pt x="5" y="0"/>
                    <a:pt x="8" y="2"/>
                  </a:cubicBezTo>
                  <a:cubicBezTo>
                    <a:pt x="9" y="1"/>
                    <a:pt x="7" y="0"/>
                    <a:pt x="7" y="0"/>
                  </a:cubicBezTo>
                  <a:cubicBezTo>
                    <a:pt x="4" y="2"/>
                    <a:pt x="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6" name="Freeform 157">
              <a:extLst>
                <a:ext uri="{FF2B5EF4-FFF2-40B4-BE49-F238E27FC236}">
                  <a16:creationId xmlns:a16="http://schemas.microsoft.com/office/drawing/2014/main" id="{8AE039AE-09E7-48F3-8F72-BFE2867A9C1E}"/>
                </a:ext>
              </a:extLst>
            </p:cNvPr>
            <p:cNvSpPr>
              <a:spLocks/>
            </p:cNvSpPr>
            <p:nvPr/>
          </p:nvSpPr>
          <p:spPr bwMode="auto">
            <a:xfrm>
              <a:off x="8589" y="3997"/>
              <a:ext cx="21" cy="6"/>
            </a:xfrm>
            <a:custGeom>
              <a:avLst/>
              <a:gdLst>
                <a:gd name="T0" fmla="*/ 0 w 7"/>
                <a:gd name="T1" fmla="*/ 1 h 2"/>
                <a:gd name="T2" fmla="*/ 7 w 7"/>
                <a:gd name="T3" fmla="*/ 1 h 2"/>
                <a:gd name="T4" fmla="*/ 0 w 7"/>
                <a:gd name="T5" fmla="*/ 1 h 2"/>
              </a:gdLst>
              <a:ahLst/>
              <a:cxnLst>
                <a:cxn ang="0">
                  <a:pos x="T0" y="T1"/>
                </a:cxn>
                <a:cxn ang="0">
                  <a:pos x="T2" y="T3"/>
                </a:cxn>
                <a:cxn ang="0">
                  <a:pos x="T4" y="T5"/>
                </a:cxn>
              </a:cxnLst>
              <a:rect l="0" t="0" r="r" b="b"/>
              <a:pathLst>
                <a:path w="7" h="2">
                  <a:moveTo>
                    <a:pt x="0" y="1"/>
                  </a:moveTo>
                  <a:cubicBezTo>
                    <a:pt x="0" y="2"/>
                    <a:pt x="7" y="2"/>
                    <a:pt x="7" y="1"/>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7" name="Freeform 158">
              <a:extLst>
                <a:ext uri="{FF2B5EF4-FFF2-40B4-BE49-F238E27FC236}">
                  <a16:creationId xmlns:a16="http://schemas.microsoft.com/office/drawing/2014/main" id="{96CD9E9E-4A87-4AE2-B065-359BB358073B}"/>
                </a:ext>
              </a:extLst>
            </p:cNvPr>
            <p:cNvSpPr>
              <a:spLocks/>
            </p:cNvSpPr>
            <p:nvPr/>
          </p:nvSpPr>
          <p:spPr bwMode="auto">
            <a:xfrm>
              <a:off x="8738" y="4003"/>
              <a:ext cx="15" cy="9"/>
            </a:xfrm>
            <a:custGeom>
              <a:avLst/>
              <a:gdLst>
                <a:gd name="T0" fmla="*/ 3 w 5"/>
                <a:gd name="T1" fmla="*/ 3 h 3"/>
                <a:gd name="T2" fmla="*/ 5 w 5"/>
                <a:gd name="T3" fmla="*/ 1 h 3"/>
                <a:gd name="T4" fmla="*/ 0 w 5"/>
                <a:gd name="T5" fmla="*/ 2 h 3"/>
                <a:gd name="T6" fmla="*/ 3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3"/>
                    <a:pt x="4" y="2"/>
                    <a:pt x="5" y="1"/>
                  </a:cubicBezTo>
                  <a:cubicBezTo>
                    <a:pt x="3" y="0"/>
                    <a:pt x="2" y="1"/>
                    <a:pt x="0" y="2"/>
                  </a:cubicBezTo>
                  <a:cubicBezTo>
                    <a:pt x="1" y="3"/>
                    <a:pt x="2" y="1"/>
                    <a:pt x="3" y="1"/>
                  </a:cubicBezTo>
                  <a:cubicBezTo>
                    <a:pt x="4" y="2"/>
                    <a:pt x="0"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8" name="Freeform 159">
              <a:extLst>
                <a:ext uri="{FF2B5EF4-FFF2-40B4-BE49-F238E27FC236}">
                  <a16:creationId xmlns:a16="http://schemas.microsoft.com/office/drawing/2014/main" id="{FB922366-35B6-4C76-8B19-56D613B71FF1}"/>
                </a:ext>
              </a:extLst>
            </p:cNvPr>
            <p:cNvSpPr>
              <a:spLocks/>
            </p:cNvSpPr>
            <p:nvPr/>
          </p:nvSpPr>
          <p:spPr bwMode="auto">
            <a:xfrm>
              <a:off x="9358" y="3963"/>
              <a:ext cx="18" cy="6"/>
            </a:xfrm>
            <a:custGeom>
              <a:avLst/>
              <a:gdLst>
                <a:gd name="T0" fmla="*/ 0 w 6"/>
                <a:gd name="T1" fmla="*/ 0 h 2"/>
                <a:gd name="T2" fmla="*/ 6 w 6"/>
                <a:gd name="T3" fmla="*/ 1 h 2"/>
                <a:gd name="T4" fmla="*/ 6 w 6"/>
                <a:gd name="T5" fmla="*/ 0 h 2"/>
                <a:gd name="T6" fmla="*/ 5 w 6"/>
                <a:gd name="T7" fmla="*/ 0 h 2"/>
                <a:gd name="T8" fmla="*/ 0 w 6"/>
                <a:gd name="T9" fmla="*/ 0 h 2"/>
              </a:gdLst>
              <a:ahLst/>
              <a:cxnLst>
                <a:cxn ang="0">
                  <a:pos x="T0" y="T1"/>
                </a:cxn>
                <a:cxn ang="0">
                  <a:pos x="T2" y="T3"/>
                </a:cxn>
                <a:cxn ang="0">
                  <a:pos x="T4" y="T5"/>
                </a:cxn>
                <a:cxn ang="0">
                  <a:pos x="T6" y="T7"/>
                </a:cxn>
                <a:cxn ang="0">
                  <a:pos x="T8" y="T9"/>
                </a:cxn>
              </a:cxnLst>
              <a:rect l="0" t="0" r="r" b="b"/>
              <a:pathLst>
                <a:path w="6" h="2">
                  <a:moveTo>
                    <a:pt x="0" y="0"/>
                  </a:moveTo>
                  <a:cubicBezTo>
                    <a:pt x="0" y="2"/>
                    <a:pt x="4" y="0"/>
                    <a:pt x="6" y="1"/>
                  </a:cubicBezTo>
                  <a:cubicBezTo>
                    <a:pt x="6" y="1"/>
                    <a:pt x="6" y="1"/>
                    <a:pt x="6" y="0"/>
                  </a:cubicBezTo>
                  <a:cubicBezTo>
                    <a:pt x="5" y="0"/>
                    <a:pt x="5" y="0"/>
                    <a:pt x="5" y="0"/>
                  </a:cubicBezTo>
                  <a:cubicBezTo>
                    <a:pt x="3" y="1"/>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9" name="Freeform 160">
              <a:extLst>
                <a:ext uri="{FF2B5EF4-FFF2-40B4-BE49-F238E27FC236}">
                  <a16:creationId xmlns:a16="http://schemas.microsoft.com/office/drawing/2014/main" id="{6F8A342C-1874-4D1D-BF2B-6D430724390B}"/>
                </a:ext>
              </a:extLst>
            </p:cNvPr>
            <p:cNvSpPr>
              <a:spLocks/>
            </p:cNvSpPr>
            <p:nvPr/>
          </p:nvSpPr>
          <p:spPr bwMode="auto">
            <a:xfrm>
              <a:off x="9918" y="4311"/>
              <a:ext cx="51" cy="9"/>
            </a:xfrm>
            <a:custGeom>
              <a:avLst/>
              <a:gdLst>
                <a:gd name="T0" fmla="*/ 0 w 17"/>
                <a:gd name="T1" fmla="*/ 2 h 3"/>
                <a:gd name="T2" fmla="*/ 9 w 17"/>
                <a:gd name="T3" fmla="*/ 3 h 3"/>
                <a:gd name="T4" fmla="*/ 16 w 17"/>
                <a:gd name="T5" fmla="*/ 1 h 3"/>
                <a:gd name="T6" fmla="*/ 17 w 17"/>
                <a:gd name="T7" fmla="*/ 0 h 3"/>
                <a:gd name="T8" fmla="*/ 17 w 17"/>
                <a:gd name="T9" fmla="*/ 0 h 3"/>
                <a:gd name="T10" fmla="*/ 0 w 17"/>
                <a:gd name="T11" fmla="*/ 2 h 3"/>
              </a:gdLst>
              <a:ahLst/>
              <a:cxnLst>
                <a:cxn ang="0">
                  <a:pos x="T0" y="T1"/>
                </a:cxn>
                <a:cxn ang="0">
                  <a:pos x="T2" y="T3"/>
                </a:cxn>
                <a:cxn ang="0">
                  <a:pos x="T4" y="T5"/>
                </a:cxn>
                <a:cxn ang="0">
                  <a:pos x="T6" y="T7"/>
                </a:cxn>
                <a:cxn ang="0">
                  <a:pos x="T8" y="T9"/>
                </a:cxn>
                <a:cxn ang="0">
                  <a:pos x="T10" y="T11"/>
                </a:cxn>
              </a:cxnLst>
              <a:rect l="0" t="0" r="r" b="b"/>
              <a:pathLst>
                <a:path w="17" h="3">
                  <a:moveTo>
                    <a:pt x="0" y="2"/>
                  </a:moveTo>
                  <a:cubicBezTo>
                    <a:pt x="3" y="3"/>
                    <a:pt x="6" y="2"/>
                    <a:pt x="9" y="3"/>
                  </a:cubicBezTo>
                  <a:cubicBezTo>
                    <a:pt x="10" y="1"/>
                    <a:pt x="14" y="1"/>
                    <a:pt x="16" y="1"/>
                  </a:cubicBezTo>
                  <a:cubicBezTo>
                    <a:pt x="17" y="1"/>
                    <a:pt x="16" y="1"/>
                    <a:pt x="17" y="0"/>
                  </a:cubicBezTo>
                  <a:cubicBezTo>
                    <a:pt x="16" y="0"/>
                    <a:pt x="17" y="0"/>
                    <a:pt x="17" y="0"/>
                  </a:cubicBezTo>
                  <a:cubicBezTo>
                    <a:pt x="11" y="1"/>
                    <a:pt x="6"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0" name="Freeform 161">
              <a:extLst>
                <a:ext uri="{FF2B5EF4-FFF2-40B4-BE49-F238E27FC236}">
                  <a16:creationId xmlns:a16="http://schemas.microsoft.com/office/drawing/2014/main" id="{DBB75FD2-32A2-4402-8498-A13C4FEAF71F}"/>
                </a:ext>
              </a:extLst>
            </p:cNvPr>
            <p:cNvSpPr>
              <a:spLocks/>
            </p:cNvSpPr>
            <p:nvPr/>
          </p:nvSpPr>
          <p:spPr bwMode="auto">
            <a:xfrm>
              <a:off x="10283" y="3880"/>
              <a:ext cx="15" cy="9"/>
            </a:xfrm>
            <a:custGeom>
              <a:avLst/>
              <a:gdLst>
                <a:gd name="T0" fmla="*/ 3 w 5"/>
                <a:gd name="T1" fmla="*/ 3 h 3"/>
                <a:gd name="T2" fmla="*/ 5 w 5"/>
                <a:gd name="T3" fmla="*/ 0 h 3"/>
                <a:gd name="T4" fmla="*/ 3 w 5"/>
                <a:gd name="T5" fmla="*/ 0 h 3"/>
                <a:gd name="T6" fmla="*/ 2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5" y="2"/>
                    <a:pt x="2" y="1"/>
                    <a:pt x="5" y="0"/>
                  </a:cubicBezTo>
                  <a:cubicBezTo>
                    <a:pt x="4" y="0"/>
                    <a:pt x="4" y="0"/>
                    <a:pt x="3" y="0"/>
                  </a:cubicBezTo>
                  <a:cubicBezTo>
                    <a:pt x="2" y="1"/>
                    <a:pt x="2" y="1"/>
                    <a:pt x="2" y="1"/>
                  </a:cubicBezTo>
                  <a:cubicBezTo>
                    <a:pt x="5" y="2"/>
                    <a:pt x="0"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1" name="Freeform 162">
              <a:extLst>
                <a:ext uri="{FF2B5EF4-FFF2-40B4-BE49-F238E27FC236}">
                  <a16:creationId xmlns:a16="http://schemas.microsoft.com/office/drawing/2014/main" id="{8E4F69F3-1F6B-491F-B31B-106FE6B2C80A}"/>
                </a:ext>
              </a:extLst>
            </p:cNvPr>
            <p:cNvSpPr>
              <a:spLocks/>
            </p:cNvSpPr>
            <p:nvPr/>
          </p:nvSpPr>
          <p:spPr bwMode="auto">
            <a:xfrm>
              <a:off x="10362" y="3886"/>
              <a:ext cx="12" cy="15"/>
            </a:xfrm>
            <a:custGeom>
              <a:avLst/>
              <a:gdLst>
                <a:gd name="T0" fmla="*/ 0 w 4"/>
                <a:gd name="T1" fmla="*/ 3 h 5"/>
                <a:gd name="T2" fmla="*/ 3 w 4"/>
                <a:gd name="T3" fmla="*/ 2 h 5"/>
                <a:gd name="T4" fmla="*/ 0 w 4"/>
                <a:gd name="T5" fmla="*/ 1 h 5"/>
                <a:gd name="T6" fmla="*/ 0 w 4"/>
                <a:gd name="T7" fmla="*/ 3 h 5"/>
              </a:gdLst>
              <a:ahLst/>
              <a:cxnLst>
                <a:cxn ang="0">
                  <a:pos x="T0" y="T1"/>
                </a:cxn>
                <a:cxn ang="0">
                  <a:pos x="T2" y="T3"/>
                </a:cxn>
                <a:cxn ang="0">
                  <a:pos x="T4" y="T5"/>
                </a:cxn>
                <a:cxn ang="0">
                  <a:pos x="T6" y="T7"/>
                </a:cxn>
              </a:cxnLst>
              <a:rect l="0" t="0" r="r" b="b"/>
              <a:pathLst>
                <a:path w="4" h="5">
                  <a:moveTo>
                    <a:pt x="0" y="3"/>
                  </a:moveTo>
                  <a:cubicBezTo>
                    <a:pt x="3" y="5"/>
                    <a:pt x="0" y="1"/>
                    <a:pt x="3" y="2"/>
                  </a:cubicBezTo>
                  <a:cubicBezTo>
                    <a:pt x="4" y="0"/>
                    <a:pt x="1" y="0"/>
                    <a:pt x="0" y="1"/>
                  </a:cubicBezTo>
                  <a:cubicBezTo>
                    <a:pt x="1"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29" name="Title 1">
            <a:extLst>
              <a:ext uri="{FF2B5EF4-FFF2-40B4-BE49-F238E27FC236}">
                <a16:creationId xmlns:a16="http://schemas.microsoft.com/office/drawing/2014/main" id="{76DCB95B-F6B7-43B5-95D7-AF61F415F61F}"/>
              </a:ext>
            </a:extLst>
          </p:cNvPr>
          <p:cNvSpPr txBox="1">
            <a:spLocks/>
          </p:cNvSpPr>
          <p:nvPr/>
        </p:nvSpPr>
        <p:spPr>
          <a:xfrm>
            <a:off x="13960743" y="3135403"/>
            <a:ext cx="6626370" cy="3681702"/>
          </a:xfrm>
          <a:prstGeom prst="rect">
            <a:avLst/>
          </a:prstGeom>
        </p:spPr>
        <p:txBody>
          <a:bodyP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15600" dirty="0">
                <a:solidFill>
                  <a:schemeClr val="bg1"/>
                </a:solidFill>
                <a:latin typeface="Untitled" pitchFamily="2" charset="0"/>
                <a:ea typeface="EB Garamond 12" panose="02020502060206020403" pitchFamily="18" charset="0"/>
                <a:cs typeface="Poppins SemiBold" panose="00000700000000000000" pitchFamily="2" charset="0"/>
              </a:rPr>
              <a:t>Design is the solution.</a:t>
            </a:r>
          </a:p>
        </p:txBody>
      </p:sp>
      <p:sp>
        <p:nvSpPr>
          <p:cNvPr id="192" name="Subtitle 2">
            <a:extLst>
              <a:ext uri="{FF2B5EF4-FFF2-40B4-BE49-F238E27FC236}">
                <a16:creationId xmlns:a16="http://schemas.microsoft.com/office/drawing/2014/main" id="{88C3A3D6-CE52-4510-858B-AA8B2F529BA1}"/>
              </a:ext>
            </a:extLst>
          </p:cNvPr>
          <p:cNvSpPr txBox="1">
            <a:spLocks/>
          </p:cNvSpPr>
          <p:nvPr/>
        </p:nvSpPr>
        <p:spPr>
          <a:xfrm>
            <a:off x="18651682" y="7286807"/>
            <a:ext cx="4984461" cy="31887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defRPr/>
            </a:pPr>
            <a:r>
              <a:rPr lang="en-US" sz="2000" dirty="0">
                <a:solidFill>
                  <a:schemeClr val="bg1"/>
                </a:solidFill>
                <a:latin typeface="Poppins" panose="00000500000000000000" pitchFamily="2" charset="0"/>
                <a:ea typeface="Roboto" pitchFamily="2" charset="0"/>
                <a:cs typeface="Poppins" panose="00000500000000000000" pitchFamily="2" charset="0"/>
              </a:rPr>
              <a:t>Design has the power to pull people closer, guiding them visually so they can easily engage with your brand. It replaces confusion with clarity and brings understanding to those who encounter your work.</a:t>
            </a:r>
          </a:p>
        </p:txBody>
      </p:sp>
      <p:sp>
        <p:nvSpPr>
          <p:cNvPr id="193" name="Rectangle 192">
            <a:extLst>
              <a:ext uri="{FF2B5EF4-FFF2-40B4-BE49-F238E27FC236}">
                <a16:creationId xmlns:a16="http://schemas.microsoft.com/office/drawing/2014/main" id="{D820D2E2-41A0-4D66-959D-09056CDA0819}"/>
              </a:ext>
            </a:extLst>
          </p:cNvPr>
          <p:cNvSpPr/>
          <p:nvPr/>
        </p:nvSpPr>
        <p:spPr>
          <a:xfrm>
            <a:off x="7571054" y="10874953"/>
            <a:ext cx="11551560" cy="369332"/>
          </a:xfrm>
          <a:prstGeom prst="rect">
            <a:avLst/>
          </a:prstGeom>
        </p:spPr>
        <p:txBody>
          <a:bodyPr wrap="square">
            <a:spAutoFit/>
          </a:bodyPr>
          <a:lstStyle/>
          <a:p>
            <a:r>
              <a:rPr lang="en-US" dirty="0">
                <a:solidFill>
                  <a:schemeClr val="bg1"/>
                </a:solidFill>
                <a:latin typeface="Poppins" panose="00000500000000000000" pitchFamily="2" charset="0"/>
                <a:ea typeface="Roboto" pitchFamily="2" charset="0"/>
                <a:cs typeface="Poppins" panose="00000500000000000000" pitchFamily="2" charset="0"/>
              </a:rPr>
              <a:t>Unable to raise enough money for volunteer scholarships, equipment, </a:t>
            </a:r>
            <a:endParaRPr lang="en-ID" dirty="0">
              <a:solidFill>
                <a:schemeClr val="bg1"/>
              </a:solidFill>
            </a:endParaRPr>
          </a:p>
        </p:txBody>
      </p:sp>
      <p:pic>
        <p:nvPicPr>
          <p:cNvPr id="17" name="图片占位符 16">
            <a:extLst>
              <a:ext uri="{FF2B5EF4-FFF2-40B4-BE49-F238E27FC236}">
                <a16:creationId xmlns:a16="http://schemas.microsoft.com/office/drawing/2014/main" id="{1121A034-C4B3-41BE-B084-DB4B1ED9D637}"/>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t="23838" b="23838"/>
          <a:stretch>
            <a:fillRect/>
          </a:stretch>
        </p:blipFill>
        <p:spPr/>
      </p:pic>
      <p:pic>
        <p:nvPicPr>
          <p:cNvPr id="11" name="图片占位符 10">
            <a:extLst>
              <a:ext uri="{FF2B5EF4-FFF2-40B4-BE49-F238E27FC236}">
                <a16:creationId xmlns:a16="http://schemas.microsoft.com/office/drawing/2014/main" id="{79D7C509-1DB5-4972-9401-BC22E027F03D}"/>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l="14611" r="14611"/>
          <a:stretch>
            <a:fillRect/>
          </a:stretch>
        </p:blipFill>
        <p:spPr/>
      </p:pic>
    </p:spTree>
    <p:extLst>
      <p:ext uri="{BB962C8B-B14F-4D97-AF65-F5344CB8AC3E}">
        <p14:creationId xmlns:p14="http://schemas.microsoft.com/office/powerpoint/2010/main" val="1052085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73593B33-7425-4AFC-B52F-A2D09BC1D2F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952" b="7952"/>
          <a:stretch>
            <a:fillRect/>
          </a:stretch>
        </p:blipFill>
        <p:spPr/>
      </p:pic>
      <p:sp>
        <p:nvSpPr>
          <p:cNvPr id="32" name="Rectangle 31">
            <a:extLst>
              <a:ext uri="{FF2B5EF4-FFF2-40B4-BE49-F238E27FC236}">
                <a16:creationId xmlns:a16="http://schemas.microsoft.com/office/drawing/2014/main" id="{BE605504-1A42-48D3-8566-0F5360FA28D3}"/>
              </a:ext>
            </a:extLst>
          </p:cNvPr>
          <p:cNvSpPr/>
          <p:nvPr/>
        </p:nvSpPr>
        <p:spPr>
          <a:xfrm>
            <a:off x="0" y="0"/>
            <a:ext cx="24479250" cy="13679488"/>
          </a:xfrm>
          <a:prstGeom prst="rect">
            <a:avLst/>
          </a:prstGeom>
          <a:solidFill>
            <a:srgbClr val="D901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Freeform: Shape 21">
            <a:extLst>
              <a:ext uri="{FF2B5EF4-FFF2-40B4-BE49-F238E27FC236}">
                <a16:creationId xmlns:a16="http://schemas.microsoft.com/office/drawing/2014/main" id="{966AF889-3E61-4D81-A57F-268EE113E118}"/>
              </a:ext>
            </a:extLst>
          </p:cNvPr>
          <p:cNvSpPr/>
          <p:nvPr/>
        </p:nvSpPr>
        <p:spPr>
          <a:xfrm>
            <a:off x="2111952" y="1589665"/>
            <a:ext cx="20255346" cy="10501745"/>
          </a:xfrm>
          <a:custGeom>
            <a:avLst/>
            <a:gdLst/>
            <a:ahLst/>
            <a:cxnLst/>
            <a:rect l="l" t="t" r="r" b="b"/>
            <a:pathLst>
              <a:path w="20255346" h="10501745">
                <a:moveTo>
                  <a:pt x="0" y="0"/>
                </a:moveTo>
                <a:lnTo>
                  <a:pt x="20255346" y="0"/>
                </a:lnTo>
                <a:lnTo>
                  <a:pt x="20255346" y="10501745"/>
                </a:lnTo>
                <a:lnTo>
                  <a:pt x="0" y="10501745"/>
                </a:lnTo>
                <a:lnTo>
                  <a:pt x="0" y="0"/>
                </a:lnTo>
                <a:close/>
                <a:moveTo>
                  <a:pt x="2385317" y="1143007"/>
                </a:moveTo>
                <a:lnTo>
                  <a:pt x="2385317" y="1481940"/>
                </a:lnTo>
                <a:lnTo>
                  <a:pt x="1847954" y="1481940"/>
                </a:lnTo>
                <a:lnTo>
                  <a:pt x="1847954" y="1737064"/>
                </a:lnTo>
                <a:lnTo>
                  <a:pt x="2385317" y="1737064"/>
                </a:lnTo>
                <a:lnTo>
                  <a:pt x="2385317" y="2020535"/>
                </a:lnTo>
                <a:lnTo>
                  <a:pt x="2215234" y="2077229"/>
                </a:lnTo>
                <a:cubicBezTo>
                  <a:pt x="2013107" y="2185688"/>
                  <a:pt x="1871782" y="2336462"/>
                  <a:pt x="1791260" y="2529551"/>
                </a:cubicBezTo>
                <a:cubicBezTo>
                  <a:pt x="1791260" y="2906691"/>
                  <a:pt x="1960932" y="3095260"/>
                  <a:pt x="2300276" y="3095260"/>
                </a:cubicBezTo>
                <a:lnTo>
                  <a:pt x="2328623" y="3095260"/>
                </a:lnTo>
                <a:cubicBezTo>
                  <a:pt x="2574298" y="3071432"/>
                  <a:pt x="2697135" y="2976942"/>
                  <a:pt x="2697135" y="2811789"/>
                </a:cubicBezTo>
                <a:lnTo>
                  <a:pt x="2697135" y="2189385"/>
                </a:lnTo>
                <a:lnTo>
                  <a:pt x="2894332" y="2161038"/>
                </a:lnTo>
                <a:lnTo>
                  <a:pt x="3092762" y="2161038"/>
                </a:lnTo>
                <a:cubicBezTo>
                  <a:pt x="3375412" y="2193904"/>
                  <a:pt x="3516736" y="2297844"/>
                  <a:pt x="3516736" y="2472856"/>
                </a:cubicBezTo>
                <a:lnTo>
                  <a:pt x="3516736" y="2501204"/>
                </a:lnTo>
                <a:cubicBezTo>
                  <a:pt x="3516736" y="2639242"/>
                  <a:pt x="3432106" y="2733321"/>
                  <a:pt x="3262845" y="2783442"/>
                </a:cubicBezTo>
                <a:cubicBezTo>
                  <a:pt x="3022100" y="2770296"/>
                  <a:pt x="2889813" y="2751809"/>
                  <a:pt x="2865985" y="2727980"/>
                </a:cubicBezTo>
                <a:lnTo>
                  <a:pt x="2780944" y="2981872"/>
                </a:lnTo>
                <a:cubicBezTo>
                  <a:pt x="2914874" y="3038566"/>
                  <a:pt x="3047160" y="3066913"/>
                  <a:pt x="3177804" y="3066913"/>
                </a:cubicBezTo>
                <a:cubicBezTo>
                  <a:pt x="3291192" y="3066913"/>
                  <a:pt x="3347886" y="3057464"/>
                  <a:pt x="3347886" y="3038566"/>
                </a:cubicBezTo>
                <a:cubicBezTo>
                  <a:pt x="3614924" y="3038566"/>
                  <a:pt x="3775147" y="2878343"/>
                  <a:pt x="3828554" y="2557898"/>
                </a:cubicBezTo>
                <a:lnTo>
                  <a:pt x="3828554" y="2387815"/>
                </a:lnTo>
                <a:cubicBezTo>
                  <a:pt x="3828554" y="2272783"/>
                  <a:pt x="3762411" y="2169255"/>
                  <a:pt x="3630125" y="2077229"/>
                </a:cubicBezTo>
                <a:cubicBezTo>
                  <a:pt x="3540564" y="1963841"/>
                  <a:pt x="3304749" y="1907147"/>
                  <a:pt x="2922680" y="1907147"/>
                </a:cubicBezTo>
                <a:cubicBezTo>
                  <a:pt x="2875845" y="1907147"/>
                  <a:pt x="2800664" y="1916596"/>
                  <a:pt x="2697135" y="1935494"/>
                </a:cubicBezTo>
                <a:lnTo>
                  <a:pt x="2697135" y="1737064"/>
                </a:lnTo>
                <a:lnTo>
                  <a:pt x="3234498" y="1737064"/>
                </a:lnTo>
                <a:lnTo>
                  <a:pt x="3234498" y="1481940"/>
                </a:lnTo>
                <a:cubicBezTo>
                  <a:pt x="3213956" y="1481940"/>
                  <a:pt x="3185609" y="1472902"/>
                  <a:pt x="3149456" y="1454826"/>
                </a:cubicBezTo>
                <a:cubicBezTo>
                  <a:pt x="2989234" y="1472902"/>
                  <a:pt x="2857358" y="1481940"/>
                  <a:pt x="2753829" y="1481940"/>
                </a:cubicBezTo>
                <a:lnTo>
                  <a:pt x="2697135" y="1481940"/>
                </a:lnTo>
                <a:lnTo>
                  <a:pt x="2697135" y="1143007"/>
                </a:lnTo>
                <a:lnTo>
                  <a:pt x="2385317" y="1143007"/>
                </a:lnTo>
                <a:close/>
                <a:moveTo>
                  <a:pt x="3262845" y="1143007"/>
                </a:moveTo>
                <a:cubicBezTo>
                  <a:pt x="3175749" y="1256396"/>
                  <a:pt x="3119055" y="1313090"/>
                  <a:pt x="3092762" y="1313090"/>
                </a:cubicBezTo>
                <a:cubicBezTo>
                  <a:pt x="3488800" y="1690230"/>
                  <a:pt x="3686819" y="1888249"/>
                  <a:pt x="3686819" y="1907147"/>
                </a:cubicBezTo>
                <a:cubicBezTo>
                  <a:pt x="3838003" y="1803618"/>
                  <a:pt x="3913596" y="1737475"/>
                  <a:pt x="3913596" y="1708717"/>
                </a:cubicBezTo>
                <a:cubicBezTo>
                  <a:pt x="3564392" y="1331577"/>
                  <a:pt x="3347475" y="1143007"/>
                  <a:pt x="3262845" y="1143007"/>
                </a:cubicBezTo>
                <a:close/>
                <a:moveTo>
                  <a:pt x="2262069" y="4184282"/>
                </a:moveTo>
                <a:lnTo>
                  <a:pt x="2262069" y="4544167"/>
                </a:lnTo>
                <a:lnTo>
                  <a:pt x="1873837" y="4544167"/>
                </a:lnTo>
                <a:lnTo>
                  <a:pt x="1873837" y="4794361"/>
                </a:lnTo>
                <a:lnTo>
                  <a:pt x="2262069" y="4794361"/>
                </a:lnTo>
                <a:lnTo>
                  <a:pt x="2262069" y="4932399"/>
                </a:lnTo>
                <a:cubicBezTo>
                  <a:pt x="2262069" y="5054004"/>
                  <a:pt x="2105133" y="5294338"/>
                  <a:pt x="1791260" y="5653402"/>
                </a:cubicBezTo>
                <a:lnTo>
                  <a:pt x="1957645" y="5902363"/>
                </a:lnTo>
                <a:cubicBezTo>
                  <a:pt x="1980652" y="5897433"/>
                  <a:pt x="2082126" y="5777472"/>
                  <a:pt x="2262069" y="5542478"/>
                </a:cubicBezTo>
                <a:lnTo>
                  <a:pt x="2262069" y="6124210"/>
                </a:lnTo>
                <a:lnTo>
                  <a:pt x="2567725" y="6124210"/>
                </a:lnTo>
                <a:lnTo>
                  <a:pt x="2567725" y="5181361"/>
                </a:lnTo>
                <a:cubicBezTo>
                  <a:pt x="2839692" y="4849412"/>
                  <a:pt x="3089065" y="4683437"/>
                  <a:pt x="3315842" y="4683437"/>
                </a:cubicBezTo>
                <a:cubicBezTo>
                  <a:pt x="3426765" y="4741775"/>
                  <a:pt x="3482227" y="4843250"/>
                  <a:pt x="3482227" y="4987861"/>
                </a:cubicBezTo>
                <a:lnTo>
                  <a:pt x="3482227" y="5431555"/>
                </a:lnTo>
                <a:lnTo>
                  <a:pt x="3287494" y="5403208"/>
                </a:lnTo>
                <a:lnTo>
                  <a:pt x="3121109" y="5403208"/>
                </a:lnTo>
                <a:cubicBezTo>
                  <a:pt x="2844211" y="5440182"/>
                  <a:pt x="2705763" y="5560555"/>
                  <a:pt x="2705763" y="5764325"/>
                </a:cubicBezTo>
                <a:cubicBezTo>
                  <a:pt x="2705763" y="5945090"/>
                  <a:pt x="2835173" y="6065051"/>
                  <a:pt x="3093995" y="6124210"/>
                </a:cubicBezTo>
                <a:lnTo>
                  <a:pt x="3232033" y="6124210"/>
                </a:lnTo>
                <a:cubicBezTo>
                  <a:pt x="3509752" y="6075733"/>
                  <a:pt x="3648612" y="5992745"/>
                  <a:pt x="3648612" y="5875249"/>
                </a:cubicBezTo>
                <a:cubicBezTo>
                  <a:pt x="3767752" y="5986172"/>
                  <a:pt x="3832252" y="6041634"/>
                  <a:pt x="3842112" y="6041634"/>
                </a:cubicBezTo>
                <a:cubicBezTo>
                  <a:pt x="3916061" y="5986583"/>
                  <a:pt x="3953035" y="5931121"/>
                  <a:pt x="3953035" y="5875249"/>
                </a:cubicBezTo>
                <a:lnTo>
                  <a:pt x="4008497" y="5902363"/>
                </a:lnTo>
                <a:lnTo>
                  <a:pt x="4008497" y="5875249"/>
                </a:lnTo>
                <a:lnTo>
                  <a:pt x="3980150" y="5819787"/>
                </a:lnTo>
                <a:cubicBezTo>
                  <a:pt x="3999048" y="5819787"/>
                  <a:pt x="4008497" y="5810338"/>
                  <a:pt x="4008497" y="5791440"/>
                </a:cubicBezTo>
                <a:cubicBezTo>
                  <a:pt x="3914828" y="5680516"/>
                  <a:pt x="3840879" y="5625055"/>
                  <a:pt x="3786650" y="5625055"/>
                </a:cubicBezTo>
                <a:cubicBezTo>
                  <a:pt x="3804726" y="5441004"/>
                  <a:pt x="3813765" y="5302555"/>
                  <a:pt x="3813765" y="5209708"/>
                </a:cubicBezTo>
                <a:lnTo>
                  <a:pt x="3813765" y="5154246"/>
                </a:lnTo>
                <a:cubicBezTo>
                  <a:pt x="3813765" y="4708909"/>
                  <a:pt x="3666278" y="4459537"/>
                  <a:pt x="3371303" y="4406129"/>
                </a:cubicBezTo>
                <a:lnTo>
                  <a:pt x="3287494" y="4406129"/>
                </a:lnTo>
                <a:cubicBezTo>
                  <a:pt x="3046750" y="4406129"/>
                  <a:pt x="2806826" y="4517052"/>
                  <a:pt x="2567725" y="4738899"/>
                </a:cubicBezTo>
                <a:lnTo>
                  <a:pt x="2567725" y="4184282"/>
                </a:lnTo>
                <a:lnTo>
                  <a:pt x="2262069" y="4184282"/>
                </a:lnTo>
                <a:close/>
                <a:moveTo>
                  <a:pt x="2109241" y="7222757"/>
                </a:moveTo>
                <a:lnTo>
                  <a:pt x="2109241" y="7512390"/>
                </a:lnTo>
                <a:lnTo>
                  <a:pt x="3007721" y="7512390"/>
                </a:lnTo>
                <a:cubicBezTo>
                  <a:pt x="2560740" y="7859950"/>
                  <a:pt x="2174562" y="8033730"/>
                  <a:pt x="1849187" y="8033730"/>
                </a:cubicBezTo>
                <a:lnTo>
                  <a:pt x="1907114" y="8323364"/>
                </a:lnTo>
                <a:cubicBezTo>
                  <a:pt x="2223451" y="8284746"/>
                  <a:pt x="2425989" y="8265438"/>
                  <a:pt x="2514728" y="8265438"/>
                </a:cubicBezTo>
                <a:lnTo>
                  <a:pt x="2572654" y="8265438"/>
                </a:lnTo>
                <a:cubicBezTo>
                  <a:pt x="2515139" y="8338565"/>
                  <a:pt x="2486381" y="8425250"/>
                  <a:pt x="2486381" y="8525491"/>
                </a:cubicBezTo>
                <a:lnTo>
                  <a:pt x="2486381" y="8612998"/>
                </a:lnTo>
                <a:cubicBezTo>
                  <a:pt x="2486381" y="8979456"/>
                  <a:pt x="2804772" y="9162685"/>
                  <a:pt x="3441555" y="9162685"/>
                </a:cubicBezTo>
                <a:lnTo>
                  <a:pt x="3702841" y="9162685"/>
                </a:lnTo>
                <a:lnTo>
                  <a:pt x="3731188" y="9018484"/>
                </a:lnTo>
                <a:lnTo>
                  <a:pt x="3731188" y="8873052"/>
                </a:lnTo>
                <a:lnTo>
                  <a:pt x="3529061" y="8873052"/>
                </a:lnTo>
                <a:cubicBezTo>
                  <a:pt x="3045928" y="8873052"/>
                  <a:pt x="2804361" y="8757198"/>
                  <a:pt x="2804361" y="8525491"/>
                </a:cubicBezTo>
                <a:cubicBezTo>
                  <a:pt x="2804361" y="8416212"/>
                  <a:pt x="2891457" y="8310218"/>
                  <a:pt x="3065648" y="8207510"/>
                </a:cubicBezTo>
                <a:lnTo>
                  <a:pt x="3933315" y="8207510"/>
                </a:lnTo>
                <a:lnTo>
                  <a:pt x="3933315" y="7917877"/>
                </a:lnTo>
                <a:lnTo>
                  <a:pt x="3471134" y="7917877"/>
                </a:lnTo>
                <a:cubicBezTo>
                  <a:pt x="3345421" y="7917877"/>
                  <a:pt x="3152332" y="7927326"/>
                  <a:pt x="2891867" y="7946224"/>
                </a:cubicBezTo>
                <a:lnTo>
                  <a:pt x="2891867" y="7917877"/>
                </a:lnTo>
                <a:cubicBezTo>
                  <a:pt x="3197523" y="7766693"/>
                  <a:pt x="3448539" y="7592912"/>
                  <a:pt x="3644915" y="7396537"/>
                </a:cubicBezTo>
                <a:lnTo>
                  <a:pt x="3644915" y="7366958"/>
                </a:lnTo>
                <a:cubicBezTo>
                  <a:pt x="3574252" y="7270824"/>
                  <a:pt x="3525775" y="7222757"/>
                  <a:pt x="3499482" y="7222757"/>
                </a:cubicBezTo>
                <a:lnTo>
                  <a:pt x="2109241" y="7222757"/>
                </a:lnTo>
                <a:close/>
              </a:path>
            </a:pathLst>
          </a:custGeom>
          <a:solidFill>
            <a:srgbClr val="FFC10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ID" sz="19900" spc="600" dirty="0">
              <a:solidFill>
                <a:schemeClr val="bg1"/>
              </a:solidFill>
              <a:latin typeface="hiragana tfb" panose="02000500000000000000" pitchFamily="2" charset="0"/>
              <a:cs typeface="Poppins SemiBold" panose="00000700000000000000" pitchFamily="2" charset="0"/>
            </a:endParaRPr>
          </a:p>
        </p:txBody>
      </p:sp>
      <p:sp>
        <p:nvSpPr>
          <p:cNvPr id="33" name="Rectangle 32">
            <a:extLst>
              <a:ext uri="{FF2B5EF4-FFF2-40B4-BE49-F238E27FC236}">
                <a16:creationId xmlns:a16="http://schemas.microsoft.com/office/drawing/2014/main" id="{31C07018-C99D-4BFF-967B-A8DFCB2F968C}"/>
              </a:ext>
            </a:extLst>
          </p:cNvPr>
          <p:cNvSpPr/>
          <p:nvPr/>
        </p:nvSpPr>
        <p:spPr>
          <a:xfrm>
            <a:off x="21079606" y="-1146264"/>
            <a:ext cx="7351473" cy="15973604"/>
          </a:xfrm>
          <a:prstGeom prst="rect">
            <a:avLst/>
          </a:prstGeom>
        </p:spPr>
        <p:txBody>
          <a:bodyPr wrap="square">
            <a:spAutoFit/>
          </a:bodyPr>
          <a:lstStyle/>
          <a:p>
            <a:r>
              <a:rPr lang="en-ID" sz="34400" spc="600" dirty="0">
                <a:solidFill>
                  <a:schemeClr val="bg1"/>
                </a:solidFill>
                <a:latin typeface="hiragana tfb" panose="02000500000000000000" pitchFamily="2" charset="0"/>
                <a:cs typeface="Poppins SemiBold" panose="00000700000000000000" pitchFamily="2" charset="0"/>
              </a:rPr>
              <a:t>E  X  O</a:t>
            </a:r>
          </a:p>
        </p:txBody>
      </p:sp>
      <p:sp>
        <p:nvSpPr>
          <p:cNvPr id="34" name="Title 1">
            <a:extLst>
              <a:ext uri="{FF2B5EF4-FFF2-40B4-BE49-F238E27FC236}">
                <a16:creationId xmlns:a16="http://schemas.microsoft.com/office/drawing/2014/main" id="{FB0D8B92-D1EC-4EDA-8320-2CA49B0901ED}"/>
              </a:ext>
            </a:extLst>
          </p:cNvPr>
          <p:cNvSpPr txBox="1">
            <a:spLocks/>
          </p:cNvSpPr>
          <p:nvPr/>
        </p:nvSpPr>
        <p:spPr>
          <a:xfrm>
            <a:off x="8085998" y="2853799"/>
            <a:ext cx="10279528" cy="344381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000" dirty="0">
                <a:solidFill>
                  <a:srgbClr val="D90100"/>
                </a:solidFill>
                <a:latin typeface="Poppins Medium" panose="00000600000000000000" pitchFamily="2" charset="0"/>
                <a:cs typeface="Poppins Medium" panose="00000600000000000000" pitchFamily="2" charset="0"/>
              </a:rPr>
              <a:t>Everything you need to build great updates.</a:t>
            </a:r>
          </a:p>
        </p:txBody>
      </p:sp>
      <p:cxnSp>
        <p:nvCxnSpPr>
          <p:cNvPr id="35" name="Straight Connector 34">
            <a:extLst>
              <a:ext uri="{FF2B5EF4-FFF2-40B4-BE49-F238E27FC236}">
                <a16:creationId xmlns:a16="http://schemas.microsoft.com/office/drawing/2014/main" id="{F62293E6-6D69-4AFE-88BC-77CF948FE993}"/>
              </a:ext>
            </a:extLst>
          </p:cNvPr>
          <p:cNvCxnSpPr>
            <a:cxnSpLocks/>
          </p:cNvCxnSpPr>
          <p:nvPr/>
        </p:nvCxnSpPr>
        <p:spPr>
          <a:xfrm>
            <a:off x="8112793" y="7885841"/>
            <a:ext cx="112239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5810F67B-588E-4495-B613-C4A73468F7F8}"/>
              </a:ext>
            </a:extLst>
          </p:cNvPr>
          <p:cNvSpPr/>
          <p:nvPr/>
        </p:nvSpPr>
        <p:spPr>
          <a:xfrm>
            <a:off x="8011396" y="7128674"/>
            <a:ext cx="4058640" cy="646331"/>
          </a:xfrm>
          <a:prstGeom prst="rect">
            <a:avLst/>
          </a:prstGeom>
        </p:spPr>
        <p:txBody>
          <a:bodyPr wrap="square">
            <a:spAutoFit/>
          </a:bodyPr>
          <a:lstStyle/>
          <a:p>
            <a:r>
              <a:rPr lang="en-ID" sz="3600" dirty="0">
                <a:solidFill>
                  <a:schemeClr val="bg1"/>
                </a:solidFill>
                <a:latin typeface="Poppins Medium" panose="00000600000000000000" pitchFamily="2" charset="0"/>
                <a:cs typeface="Poppins Medium" panose="00000600000000000000" pitchFamily="2" charset="0"/>
              </a:rPr>
              <a:t>10/10/20</a:t>
            </a:r>
          </a:p>
        </p:txBody>
      </p:sp>
      <p:sp>
        <p:nvSpPr>
          <p:cNvPr id="37" name="Rectangle 36">
            <a:extLst>
              <a:ext uri="{FF2B5EF4-FFF2-40B4-BE49-F238E27FC236}">
                <a16:creationId xmlns:a16="http://schemas.microsoft.com/office/drawing/2014/main" id="{B0CD14E9-8485-4FD9-8141-33DB0E5AD474}"/>
              </a:ext>
            </a:extLst>
          </p:cNvPr>
          <p:cNvSpPr/>
          <p:nvPr/>
        </p:nvSpPr>
        <p:spPr>
          <a:xfrm>
            <a:off x="10522742" y="7131850"/>
            <a:ext cx="4058640" cy="646331"/>
          </a:xfrm>
          <a:prstGeom prst="rect">
            <a:avLst/>
          </a:prstGeom>
        </p:spPr>
        <p:txBody>
          <a:bodyPr wrap="square">
            <a:spAutoFit/>
          </a:bodyPr>
          <a:lstStyle/>
          <a:p>
            <a:r>
              <a:rPr lang="en-ID" sz="3600" dirty="0">
                <a:solidFill>
                  <a:schemeClr val="bg1"/>
                </a:solidFill>
                <a:latin typeface="Poppins Medium" panose="00000600000000000000" pitchFamily="2" charset="0"/>
                <a:cs typeface="Poppins Medium" panose="00000600000000000000" pitchFamily="2" charset="0"/>
              </a:rPr>
              <a:t>30/SLD</a:t>
            </a:r>
          </a:p>
        </p:txBody>
      </p:sp>
      <p:sp>
        <p:nvSpPr>
          <p:cNvPr id="38" name="Rectangle 37">
            <a:extLst>
              <a:ext uri="{FF2B5EF4-FFF2-40B4-BE49-F238E27FC236}">
                <a16:creationId xmlns:a16="http://schemas.microsoft.com/office/drawing/2014/main" id="{72E513E2-4724-4763-94D4-02F219896380}"/>
              </a:ext>
            </a:extLst>
          </p:cNvPr>
          <p:cNvSpPr/>
          <p:nvPr/>
        </p:nvSpPr>
        <p:spPr>
          <a:xfrm>
            <a:off x="8011396" y="8015697"/>
            <a:ext cx="4058640" cy="646331"/>
          </a:xfrm>
          <a:prstGeom prst="rect">
            <a:avLst/>
          </a:prstGeom>
        </p:spPr>
        <p:txBody>
          <a:bodyPr wrap="square">
            <a:spAutoFit/>
          </a:bodyPr>
          <a:lstStyle/>
          <a:p>
            <a:r>
              <a:rPr lang="en-ID" sz="3600" dirty="0">
                <a:solidFill>
                  <a:schemeClr val="bg1"/>
                </a:solidFill>
                <a:latin typeface="Poppins Medium" panose="00000600000000000000" pitchFamily="2" charset="0"/>
                <a:cs typeface="Poppins Medium" panose="00000600000000000000" pitchFamily="2" charset="0"/>
              </a:rPr>
              <a:t>Layered</a:t>
            </a:r>
          </a:p>
        </p:txBody>
      </p:sp>
      <p:sp>
        <p:nvSpPr>
          <p:cNvPr id="39" name="Rectangle 38">
            <a:extLst>
              <a:ext uri="{FF2B5EF4-FFF2-40B4-BE49-F238E27FC236}">
                <a16:creationId xmlns:a16="http://schemas.microsoft.com/office/drawing/2014/main" id="{BF5FCE9E-1126-4BE8-A842-AC2C28035CD3}"/>
              </a:ext>
            </a:extLst>
          </p:cNvPr>
          <p:cNvSpPr/>
          <p:nvPr/>
        </p:nvSpPr>
        <p:spPr>
          <a:xfrm>
            <a:off x="10526865" y="8075011"/>
            <a:ext cx="4058640" cy="646331"/>
          </a:xfrm>
          <a:prstGeom prst="rect">
            <a:avLst/>
          </a:prstGeom>
        </p:spPr>
        <p:txBody>
          <a:bodyPr wrap="square">
            <a:spAutoFit/>
          </a:bodyPr>
          <a:lstStyle/>
          <a:p>
            <a:r>
              <a:rPr lang="en-ID" sz="3600" dirty="0">
                <a:solidFill>
                  <a:schemeClr val="bg1"/>
                </a:solidFill>
                <a:latin typeface="Poppins Medium" panose="00000600000000000000" pitchFamily="2" charset="0"/>
                <a:cs typeface="Poppins Medium" panose="00000600000000000000" pitchFamily="2" charset="0"/>
              </a:rPr>
              <a:t>6:9</a:t>
            </a:r>
          </a:p>
        </p:txBody>
      </p:sp>
      <p:sp>
        <p:nvSpPr>
          <p:cNvPr id="44" name="Subtitle 2">
            <a:extLst>
              <a:ext uri="{FF2B5EF4-FFF2-40B4-BE49-F238E27FC236}">
                <a16:creationId xmlns:a16="http://schemas.microsoft.com/office/drawing/2014/main" id="{B822F389-A453-4270-B7E3-E245B7BB4595}"/>
              </a:ext>
            </a:extLst>
          </p:cNvPr>
          <p:cNvSpPr txBox="1">
            <a:spLocks/>
          </p:cNvSpPr>
          <p:nvPr/>
        </p:nvSpPr>
        <p:spPr>
          <a:xfrm>
            <a:off x="8011396" y="9049461"/>
            <a:ext cx="8229599" cy="151766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70000"/>
              </a:lnSpc>
              <a:buNone/>
            </a:pPr>
            <a:r>
              <a:rPr lang="en-US" sz="1600" dirty="0">
                <a:solidFill>
                  <a:schemeClr val="bg1"/>
                </a:solidFill>
                <a:latin typeface="Poppins" panose="00000500000000000000" pitchFamily="2" charset="0"/>
                <a:ea typeface="Roboto" pitchFamily="2" charset="0"/>
                <a:cs typeface="Poppins" panose="00000500000000000000" pitchFamily="2" charset="0"/>
              </a:rPr>
              <a:t>Always start with the good news! Briefly recap your company highlights, including things like goals hit or exceeded, new key hires, product updates, etc. Anything that made the previous month great.</a:t>
            </a:r>
          </a:p>
        </p:txBody>
      </p:sp>
    </p:spTree>
    <p:extLst>
      <p:ext uri="{BB962C8B-B14F-4D97-AF65-F5344CB8AC3E}">
        <p14:creationId xmlns:p14="http://schemas.microsoft.com/office/powerpoint/2010/main" val="59691838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775</TotalTime>
  <Words>1408</Words>
  <Application>Microsoft Office PowerPoint</Application>
  <PresentationFormat>自定义</PresentationFormat>
  <Paragraphs>192</Paragraphs>
  <Slides>30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30</vt:i4>
      </vt:variant>
    </vt:vector>
  </HeadingPairs>
  <TitlesOfParts>
    <vt:vector size="42" baseType="lpstr">
      <vt:lpstr>Poppins </vt:lpstr>
      <vt:lpstr>Arial</vt:lpstr>
      <vt:lpstr>Calibri</vt:lpstr>
      <vt:lpstr>Calibri Light</vt:lpstr>
      <vt:lpstr>hiragana tfb</vt:lpstr>
      <vt:lpstr>Poppins</vt:lpstr>
      <vt:lpstr>Poppins Light</vt:lpstr>
      <vt:lpstr>Poppins Medium</vt:lpstr>
      <vt:lpstr>Poppins SemiBold</vt:lpstr>
      <vt:lpstr>Roboto</vt:lpstr>
      <vt:lpstr>Untitled</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Visualin</dc:creator>
  <cp:lastModifiedBy>1234567</cp:lastModifiedBy>
  <cp:revision>71</cp:revision>
  <dcterms:created xsi:type="dcterms:W3CDTF">2019-10-06T12:40:32Z</dcterms:created>
  <dcterms:modified xsi:type="dcterms:W3CDTF">2019-11-08T04:09:31Z</dcterms:modified>
</cp:coreProperties>
</file>